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17:38.426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1375 730 22200,'2'-8'-3944,"0"1"2123,-1 1 3054,-1 2-2053,0 16 303,16 8-222,-12 11 174,13 4-1560,-3-1 919,-11 3 711,21 6-54,-17-8 1,-3 1 302,8 21 55,-2-6 0,-2 1 40,-3 11 177,2-11 0,-1 0-195,-1 9 91,-2-23 1,-1 0-707,1-2 0,-1-3 656,2 18-551,0-14 1,-1-2 710,2 1 1,0 3-1,-1-17 1</inkml:trace>
  <inkml:trace contextRef="#ctx0" brushRef="#br0" timeOffset="196">1412 1154 22200,'-3'-27'-6832,"1"-14"4781,2 9 1102,21-26 1636,7 22 420,14-9-601,-13 23 0,0 2 350,10-10-1204,-3 9 0,1 1 2205,6 0-1310,14 2 0,-18 13 1,-1 3-1</inkml:trace>
  <inkml:trace contextRef="#ctx0" brushRef="#br0" timeOffset="396">1608 1537 22200,'44'-15'2662,"-7"11"-2906,-3-11 842,-5 3-1148,15 9-589,-9-18 1160,10 19 0,-17-7 1,0 9-1</inkml:trace>
  <inkml:trace contextRef="#ctx0" brushRef="#br0" timeOffset="563">1533 2036 21930,'48'-17'2616,"-22"-13"-4205,22 26 1053,-25-26-976,23 26 1720,-9-25 1,1 18-1,1-14 1</inkml:trace>
  <inkml:trace contextRef="#ctx0" brushRef="#br0" timeOffset="1063">2565 1779 22470,'21'-32'-1450,"-4"0"437,-4 2 231,-10-5-738,22-4 1472,-15 4 0,-2-1-397,16-20 359,-8 4 0,-2-2-417,-6 21 0,0-1 197,1-24 0,-1-1 75,-5 23 1,-1 1-32,0-10 0,-1 1 298,-1-14-897,0 7 588,0 7-500,-19 7-387,15 8 493,-15 9 448,3 10 652,1 5 575,-13 56-22,16-13-756,1 4 1,3 3-19,6-11 1,1 0 152,-7 3 0,0 0-91,7 2 0,1 2-372,-4 16 0,3 1-547,9-15 0,3 0-257,-2 3 1,0 2 0,3-4-409,8-7 0,2-2 1128,0 10 0,1-3 1,15 10-1,0-4 1</inkml:trace>
  <inkml:trace contextRef="#ctx0" brushRef="#br0" timeOffset="1331">3243 1541 23009,'0'-18'-6295,"-20"8"6088,-3-1 105,-20 10 1290,6 12 509,16 10-1221,-1 20-685,20-7-1180,-6-1 1859,8-11-1157,0-2-23,26-9-7,6 7-888,14-15 1554,14 8 330,-26-11 1200,10-17 358,-13-5 21,-17-18-1448,0 8-1063,-32-7-1601,-10 13 2111,-21 6 0,8 9 1,1 11-1</inkml:trace>
  <inkml:trace contextRef="#ctx0" brushRef="#br0" timeOffset="1736">3900 1457 22830,'-21'18'588,"-16"-13"-80,33 32-3518,-35-6 3715,17 10-1411,-1 5 237,-3 0 186,24-13-1454,-7 15 219,9-25-860,21 0 2038,6-16-62,6-2 1,2-6 1175,10-23-146,-9 9 0,-2-4 442,-3-28-289,-8 13 0,-2 0 291,-1-10 230,2-16 189,-11 4-2220,-4 16-573,-2-12-536,-5 32-76,0 19 763,0 29 78,-13 16 829,11-7 1,1 0-360,-13 16 512,13-7 0,2 0-1293,-1 10 218,0-11 1,0-1 1147,0 7 0,0 9 0,0-21 0</inkml:trace>
  <inkml:trace contextRef="#ctx0" brushRef="#br0" timeOffset="2229">4458 1723 22650,'9'-17'-2327,"1"-4"1178,11-13 1221,-4 4 106,7-4 0,1-1 140,1-4-81,-1 1 0,-1 1-95,-6 2-685,7-17 550,-16 26-288,2-8-151,-9 21-277,1 2-85,-2 24-388,-1 13 29,0 9 280,0 26 8,0-19 495,0-5 1,0-1-273,0 6 418,0 7-289,16-15-98,-12-11 67,27-2 870,-8-14 607,17-4 510,-7-25 599,-4 17-84,-3-56-1001,-11 36 38,-4-10 0,-2-2 136,-3 1-889,-2-18-1103,-4 28-582,0-2-509,0 41-6,0 9 192,0 32-35,0-8 371,14 0-1612,5-2 2939,-1-13 0,18 6 1,-11-15-1</inkml:trace>
  <inkml:trace contextRef="#ctx0" brushRef="#br0" timeOffset="2546">5277 1608 23099,'1'0'360,"7"0"-270,15-13 840,16 10-856,-23-21-837,18 22 903,-8-23 8,-12 6-356,7-13-61,-19 6-1188,5 4 201,-7 3-412,-17 7 839,-1-2-677,-17 10 1367,3 1 336,13 24 82,-6-16 1571,22 34-2427,-8-23 1738,11 29-2202,0-14-551,0 18-690,0-21 1808,23 4 1,-17-15 0,17-1 0</inkml:trace>
  <inkml:trace contextRef="#ctx0" brushRef="#br0" timeOffset="2897">5685 1445 24089,'0'33'-6386,"0"6"4258,0-8 1064,0 9 425,0-12 213,0 1 212,12-14-366,-9-2-1723,19-12 3430,-7-11 577,6 6 251,11-48-883,-12 28 291,8-33-282,-2 6-98,-8 15 457,5-14-1998,-14 34-201,3-6-156,-9 21 2114,3-5-1033,-1 21-1768,1-11 1290,2 28-1104,9-8 301,-2 10-1511,15 10 736,-10-18-1327,9 3 2993,-3-18 1,2 2-1,3-6 1</inkml:trace>
  <inkml:trace contextRef="#ctx0" brushRef="#br0" timeOffset="3130">6463 947 23819,'-18'-31'-7941,"3"4"5041,15 10 2710,0 6 454,-11 6 829,8 20-983,-8 4 761,11 37-2467,0-10 1801,0-2 1,0 1 289,0 13-450,0-21 0,0 2-135,0 27-890,16-19 16,-15-11 0,2-2-822,26-1 621,-26 13 223,10-25 837,-13 1 0,0-13 1,0-3-1</inkml:trace>
  <inkml:trace contextRef="#ctx0" brushRef="#br0" timeOffset="3263">6047 1259 23099,'-5'-26'-7483,"4"-3"5704,20 5 3491,23-8-122,14 12-974,-21 8 0,1 1-282,24-1-384,-27 7 0,1 1 61,-1 2 1,1 1 0,1-1-1,0 1 1,0 1 0,0 0 0</inkml:trace>
  <inkml:trace contextRef="#ctx0" brushRef="#br0" timeOffset="4213">7732 1187 24359,'-6'-17'-9110,"4"3"7338,-7 2 1003,8 3 183,-4 5 880,4 25-463,0 14 158,16 15-2090,-11 4 2228,10-22 1,0 0-516,-11 18 364,3-9 0,1-1-104,4 3-133,-10-8 0,1-3 92,15-4-564,-16 5 972,8-26 104,-7-4 281,2-3 1158,11-53-988,-7 21-397,5-15 1,0-3 263,2 3-206,-2 10 0,0 2 327,3 1-129,5-2 514,-9 26-952,3 4 1611,-1 24-2471,-1-14 1133,5 54-1680,-8-33 574,-4 9 0,-1 2-527,0-5-80,0 7-827,-3-16-612,0-10 2305,3-2-1073,1-35 2487,11-11 245,-1-14-430,7-6 191,-1 11 64,-2 0 2,2 4 254,3-4 270,-8 16-827,5 4-354,-14 18 678,4 26-2360,-6 0-310,3 19 245,2 16-280,-2-10 177,2-5 0,0 2-1099,6 7 2127,0-11 1,4-1-1,11 0 1,11 7-1</inkml:trace>
  <inkml:trace contextRef="#ctx0" brushRef="#br0" timeOffset="4496">8990 1334 23279,'-61'-5'-330,"11"0"108,1 5 450,13 21 696,0-15-656,4 39-791,2-25 941,6 37-1243,3-21 418,12 21-593,2-28-162,36 3-1004,-3-21 1187,29 1 960,-8-11-158,-8-5 1,1-1 1341,21 1-679,-11-20 1,-2-4 1198,0 3-946,-19-3 0,-5-2 435,-8-5-1347,-6-3-879,-10 2-968,0 2-96,0 3-953,-24 6 322,-10 4 2551,-11 10 1,-1 5-1,15 6 1</inkml:trace>
  <inkml:trace contextRef="#ctx0" brushRef="#br0" timeOffset="4896">9458 1288 22830,'-15'12'864,"11"10"-4463,-27 19 3665,27 2-1788,-12-8 1428,5 1-178,8-1-223,-8 9-327,11-15-858,23 5 1286,-18-18-1336,51-8 3064,-35-18-387,13-2 1,0-5 852,3-23-926,-12 16 0,0-3-247,0-8 1,-2-2 97,-6 8 1,-1-3 52,8-27 1,-2-3 58,-11 23 0,-2-2-781,-1-5 1,-1-4-1,-1 3-770,-2 4 0,-1 1 7,-1-11 1,0-1 456,-1 12 0,-2 3-1159,-19-14-126,16-6 848,-32 42 995,19 23 1873,-2 13-664,-7 24-920,18-8 0,2 2-225,-3-5 1,1 2 20,1 29 1,3 1-119,3-23 1,2-1-864,4 6 1,2 4-1,-2-5-323,-4-5 1,3-1 563,15 11 0,0-1 0,-13 14 0,15-4 0</inkml:trace>
  <inkml:trace contextRef="#ctx0" brushRef="#br0" timeOffset="5649">9977 1686 22920,'42'-18'2764,"4"0"-1714,-2-18-1784,-1 8 734,-8 2-158,-9 5-80,-13 5-370,-7 6 50,-6 3-1707,0 2-60,0-2 586,0 2-187,0-2 524,0 4-250,0 1 339,0-1 185,0 1 1128,0-2 90,0-5-90,0 1-90,12-15 1005,-10 5-582,23-10 1146,-22 2-1063,22-4 1055,-22-2-1190,23-2 1151,-16-2-758,4-2-857,3-17 412,-15 15-1403,9-24 1166,-11 33-1374,0-4 1101,0 18-881,-23 6 1410,-6 5 200,-13 3 471,-1 28 905,-3 16-1186,27-14 1,2 3-222,-4 14 1,2 1 365,-5 16-449,17-21 0,3-1-865,-6 16-310,10-4-550,24-3-1319,11 5 862,15-17 1724,-13-17 0,1-3 173,16-5 389,-6-15 1,2-2 1185,12 3-789,-23-15 0,1-6 200,-1 4 1,-4-3 142,-7-4 1,-1-3-296,13-15 1,-2-1-531,-17 16 0,-3-1-285,7-28 0,-3-2-482,-10 22 0,-3 0-216,0-13 1,-1-2 132,-4-1 0,-2 2-279,-1 15 0,-1-1 92,2-18 1,-4 3-813,-15 3-549,12-5 1014,-13 38 477,4 4 308,10 33 436,-11 0 209,8 14 1,3 4-243,1 19 9,-4 3 1,3 4 78,12-22 0,2 0-623,-10 15 1,4 2-766,28-1 1,4-2 42,-21-12 1,4-1 1037,12 3 1,8 1 0,-2-5 0,-4-5 0,-1-2 0,13 8-1,1 1 1</inkml:trace>
  <inkml:trace contextRef="#ctx0" brushRef="#br0" timeOffset="7933">15425 617 22920,'0'-26'-5397,"0"0"3359,0 5 1064,-19-1 389,14 5-620,-28-1 1669,14 1-475,-11 8-528,-15 1 1968,12 24-433,-6 9 0,-1 4-123,19-4 1,1 2-234,-18 27 1,3 3 108,21-23 1,3 0-795,-2 13 0,3 0 146,6-12 0,2-2-574,0 1 1,3-1-844,17 30 11,-2-23 1,4-2 285,1-10 1,5-3 547,17 11 1,4-5 266,-16-16 0,2-5 490,30 3 1,1-5 231,-23-4 1,-1-4 341,14-11 0,-1-1 113,-16 11 0,-3-4 466,0-20 1,-2-3 699,25 3-1221,-31 0 1,-3-3-229,15-16-406,-11-1-562,-19 10 1,-2 0-1341,1-18 379,-26 11 0,-7 1-1921,-8-1 2186,-1 16 0,-5 5-191,-3 9 0,0 4 805,10 2 0,-1 2 425,-23-1 1,1 5 0,-5 18 0,24-7-1,0 0 1</inkml:trace>
  <inkml:trace contextRef="#ctx0" brushRef="#br0" timeOffset="8529">16340 596 23189,'0'-5'-6385,"0"0"4616,-16 4 3727,12 24-2439,-23 16 1115,24 17-1311,-7 8 324,10-7-1333,0 3 1776,0 3-135,0-18 0,0-1-590,-1-11 1,2 1 320,6 17 0,2 0-1158,-6 3 1300,6-15 0,-2-2-434,-7-1 606,0 4-180,0-16-360,0-10-287,0-1 474,0-27 486,0-17-217,-8-3 0,-1-3 77,7 3 0,0-1-121,-6-7 1,-1-3-26,2-9 1,3 0 136,2 12 0,1-1-28,-3-3 1,0-4-1,1 4-41,2 6 0,2 0 163,-3-19 1,4 2 217,14-2 540,-12-7-370,29 16 971,-9 18 51,22-15 164,-7 28 854,1-3-276,-1 12-3,-10 5-488,14 2-5,-23 3-1270,4 18-1213,-13 5-1373,-4 11-345,-2 18 184,-5-17 90,-23 16 1165,18-11-464,-37 2 1431,38 2 176,-15-11 1,-3 0 1644,-4 17-1111,6-8 1,0 0 394,-4 4-647,12-8 1,3-1-736,7 4 156,-5 9-1068,7-18 493,20-2-1093,-15-2 743,23-10 0,6-2 414,-6 8 694,4-9 1,3-2 0,8 1 0,3 0 0</inkml:trace>
  <inkml:trace contextRef="#ctx0" brushRef="#br0" timeOffset="9029">17307 722 23189,'-11'-14'-7257,"9"4"4133,-9 3 4035,5 4-279,4 25-1011,-5 13 441,7 14-446,17 11-1736,-13-11 2245,12 9-283,-16 1-112,5-16 1,0 1-661,-3 18 759,7-12 0,1-1-676,-2 0 526,2 7 578,0-18-493,-9-16 62,2 3-296,-3-36 423,0-16 59,0-17 291,0-13-187,0 14 0,0-1 106,0 9 1,0-3-61,0-7 0,0-5 1,0 3-39,0 5 0,0-1 173,4-2 1,2-3 0,-1 4-40,-3 8 0,0 3 6,6-8 0,-1 2 88,-7-9-352,0 19-90,0-1 180,0 21 14,9 2 1400,-2 22-2143,12 10 173,-5 11-1160,14 22 406,-5-18 105,11 14 105,-5-17 230,5-3 446,4-6 0,3-3 0,1-5 0</inkml:trace>
  <inkml:trace contextRef="#ctx0" brushRef="#br0" timeOffset="9365">18135 649 23639,'1'-18'-5538,"-25"6"5214,18 23 688,-41-7 1114,28 37-1683,-21-20 1572,8 24-1355,10-19 0,1-1-143,-10 14 645,13-9 0,0-2-133,-3-1-133,5 3-1885,5-14 1944,22-25-718,13-23 397,24-10 47,-18 6 1,0 0 128,21-1 184,-26 14 0,0 1 290,21-2 726,-13 6 159,16 8-1166,-23 4 531,15 45-2303,-17-13 590,1 24 0,0 6-1591,3 1 782,-1 2 0,0 1-480,-14-29 0,0 0 1728,11 23 0,-1-1 0,-8-21 0,-2-2 0,7 10 0,-1 1 0</inkml:trace>
  <inkml:trace contextRef="#ctx0" brushRef="#br0" timeOffset="9516">19473 1335 21121,'0'0'0</inkml:trace>
  <inkml:trace contextRef="#ctx0" brushRef="#br0" timeOffset="19821">10557 2581 23279,'0'-23'-5126,"0"2"3267,0 3 1245,0 1 335,0 2 303,-17 0 171,12 4-1064,-12 2-69,17 4 938,-12 0 820,9 2-531,-22 0 1097,10 22-73,-6-14 514,1 42-334,5-21-1609,1 28 72,5-6-1286,2 4 613,4-14 0,4 1-1516,17 19 947,-18-20 0,4-2-456,19-12 1,4-2 1668,5 18 0,-2-22 0,5-3 1,23 14-1</inkml:trace>
  <inkml:trace contextRef="#ctx0" brushRef="#br0" timeOffset="20096">11290 2904 22740,'-58'-8'-226,"9"2"-88,-5 6 651,11 18 903,-1-13-938,1 31-275,1-31 122,8 36-464,2-15 802,9 11-745,9 3-687,7-21-564,33 5-119,15-13 917,14-4 631,-12-12 1,1-2 609,11 3-286,-6-21 0,-1-5 551,2 5-192,-14-12 0,-5-3-35,-10 0-471,-8 1 1,-7 1-1238,-25 1-3014,-8-20 3784,-20 44 0,20-1 0,4 14 0</inkml:trace>
  <inkml:trace contextRef="#ctx0" brushRef="#br0" timeOffset="20515">11738 2630 21840,'-45'43'175,"18"-7"-1044,-8 6 717,31-8-1826,-27 3 2159,29 15-1463,-10-13 796,12 8-1020,0-21-67,0-4 404,0-4-96,18-4 1422,6-7-474,21-19 2241,-9 8-1148,-9-25 1,-3-5 533,8 1-673,-10-4 0,-2-3 289,8-13-66,-2-4-292,-4-5-818,-9 16 0,-2-1-505,-4 11 0,0-2 283,1-21 0,-1 0-453,-3-7 800,-1 12 1,-4 4-846,-15 8-705,12-13 811,-30 45 1399,19 28 501,-16 25-189,17 15-645,3-23 1,1 1 116,7 25-195,-4-27 1,-1 1 43,7 0 1,1 1-776,-4 17 0,4-1-463,9-12 1,2 1 834,-2 1 0,-1 5 0,2-5 0,3-6 1,0-2-1,-2 10 0,0 1 0</inkml:trace>
  <inkml:trace contextRef="#ctx0" brushRef="#br0" timeOffset="20813">12243 3122 22470,'0'-17'-6296,"0"-2"4078,17 3 4400,-12-4-2891,32-15 1973,-6 5-888,-7 4 1,1-1 131,18-6-416,-22 6 1,-3-1 1010,-4-2-161,0-7-1730,-14 9 471,0 11-1280,-22-1 358,-3 14 1140,-2 26 224,-11-16 94,27 33 1,4 5-759,-15-13 423,13 17 0,5 1-178,4-9-1055,17 24 1255,11-33 1,11 5-1,5-17 1</inkml:trace>
  <inkml:trace contextRef="#ctx0" brushRef="#br0" timeOffset="21367">13032 2464 21750,'17'-1'1792,"-2"15"-5765,-6 15 528,-2 9 1746,-2 13 797,1-4 273,0 6 398,-2-12 0,0 1-1475,4 24 707,-4-25 1,0 1 879,2-2 0,1-3 397,0 17-233,-1-13 0,1-2-175,-1-1 191,1 12-179,-5-31-246,1 2 109,-3-30-40,-34-28 431,25-6-394,-15-1 1,-2-3 2,11-17 179,5 19 0,0-1 47,4 8 0,1 0 63,5 0 1,0-1 78,0 1 0,0-2-23,0-12 0,0 1-53,-1 15 0,2 0 440,9-14 0,1 3 462,-6 6-158,33-1 1101,-34 26-1064,31 4 1850,-13 7-380,11 2-490,-3 19-1457,-10 3-583,-9 22-521,-5-7-1284,-6 2 1003,0-4-2001,-20 0 925,15 4 1883,-32 1 0,32-2 1,-13 2-1</inkml:trace>
  <inkml:trace contextRef="#ctx0" brushRef="#br0" timeOffset="21769">13568 2446 22560,'0'42'-5756,"0"-6"3717,0 5 885,0-3 605,0 4 381,0-9 1,0 2-137,0 17 190,0-9 0,0-1-1483,0 4 1597,14 8-471,-11-23 259,10-6-335,-13-2 547,0-3 90,8-7-1085,-6-2 476,10-9 1711,-8-1 502,6-25-725,-1 5-354,3-20 1,2-4-28,5-5-88,-4 7 0,1 2 760,2-5-155,1-7-1574,-5 17 265,2 0 554,-9 24 245,-1 4 469,-2 6-108,0 0-73,1 20-2079,4 12-83,-2 11 600,0-9 0,0 0-1563,2 10 284,1-4 0,0 0 1413,3 4 0,6 13 0,-4-21 0</inkml:trace>
  <inkml:trace contextRef="#ctx0" brushRef="#br0" timeOffset="22180">14287 2931 23009,'0'42'-6025,"0"-8"3986,0 3 1065,0-6 335,0 1 214,0 2 210,0-3-103,0 7-1188,0-13 1866,0 7-450,0-17-360,0-23 270,0-19 0,0-18 17,-7 6 0,0-2-77,4-21 112,-4 2 1,1-2 105,5 22 1,2 0 117,-1-12 1,0-1-7,0 4 0,0 2 90,0-19-36,6 20 1,5 4 580,10 6 1200,18 1 231,1 26 360,-1 23-1535,-6 16-712,-14 11-909,-9 4 176,-10 16-564,-19-11-426,3-1 1,-5 0 217,-2-17 1,-2-1 1137,-5 12 0,-2-1 0,5-10 1,0-1-1,-1 1 0,-1 0 1</inkml:trace>
  <inkml:trace contextRef="#ctx0" brushRef="#br0" timeOffset="24983">5850 5281 22290,'0'-11'-5936,"0"1"4257,-24 6 3372,-4 1-464,-15 3-57,4 18 253,7-14-803,-1 37-795,-15-9 2075,14 12-602,-7 1-1153,19-12-746,11 0-798,4-1-959,7-3-50,0 0 353,0-3 1737,41 6 1,-12-12 0,3-8-1,0 0 1</inkml:trace>
  <inkml:trace contextRef="#ctx0" brushRef="#br0" timeOffset="25301">6013 5665 22650,'0'-38'-6386,"0"5"4348,0-2 973,0 4 337,23-7 1784,-18-3-1261,39-6 1260,-39-1-1505,17 22 0,1 0 1837,-18-27-956,14 13 1,1 0 829,-7-22-856,-3 2 1,-2 1-1167,2 3 686,-9 10 1,-2 5-1345,1 15 723,-19 3-821,-2 41 2737,-2 4-525,-7 26 44,26-4-657,-8-4 1,0 1 187,9 24-273,-3-6 1,1 0-253,5-24 0,0-1 117,-2 10 0,4-2-2137,25 13-425,-20-5 1564,20-26 0,4-2 410,-3 17 705,28-5 1,-7-10 0,3-3 0</inkml:trace>
  <inkml:trace contextRef="#ctx0" brushRef="#br0" timeOffset="25630">6823 5415 22290,'-58'0'630,"12"0"-720,1 19 1595,12-15-1354,2 31-630,0-31 527,7 29-459,1-13 469,12 14-1035,19 1-977,15-13-220,25-5 1062,6-12 1096,-6-5-151,7-18 1044,-23-2-382,0-2 1059,-12-10 240,-12 16-1049,0-10-1137,-25 13-650,12 23-483,-12 11 77,17 21-1870,0 1 2706,0-8 1,29-5 0,7-12-1</inkml:trace>
  <inkml:trace contextRef="#ctx0" brushRef="#br0" timeOffset="25899">7312 5312 21480,'-39'12'2499,"-3"7"-1527,18 14-2501,5 6 8,9-9 171,10 0-226,20-12 345,-16 0-876,34-1 805,-12 4-681,-3-7 1284,15 6 554,-23-10-40,4 2 700,-8-6-130,-11 2-234,0-2-353,0 5 1,0-3-1,0 3 1</inkml:trace>
  <inkml:trace contextRef="#ctx0" brushRef="#br0" timeOffset="26199">7795 5345 22650,'-51'15'2333,"6"3"-1222,22 17-2836,-6-16 2051,25 14-2518,-9-14 1738,13 8-1056,24-3-105,-18-10-1264,39-1 1701,-40-2-587,40-2 1018,-27 1 1136,29-3 222,-16 2 422,-8-5 173,-9 0 486,-14-1-2751,0 0 1659,0 0-2351,-20 7 2759,15 0-880,-23 3 1,-5 0 0,5 7-1,-3-5 1,0-1 0</inkml:trace>
  <inkml:trace contextRef="#ctx0" brushRef="#br0" timeOffset="26930">10687 4840 23189,'-26'-11'-3186,"2"2"2281,2 3 836,3 2 355,3 4 353,-1 30-848,6-4-121,2 25 1,2 7-1026,0 7 1172,3-22 0,2 6 0,0-6-670,-1 24 393,3-16 0,0-1-893,0 2 550,8-15 1,1-3-577,-5-2 635,12 3-20,-16-19-565,0-8 873,0-27 326,0 0-222,-16-28-406,12 5 862,-13-12-522,17-11 679,0 28 0,0-4-243,-1-1 1,0-5-1,3 3 170,10-9 1,4-3 24,-6-6 0,0-7 1,4 7 132,10 6 0,3 1 275,-6-2 1,1-3-1,-1 6-90,-1 10 1,1 4 373,6-8 1,0 3 348,8 2 303,-2 12-96,-4 9 549,4 11-275,-8 5-261,5 25-1572,-17 16-686,-4-1 0,-3 3 115,-3-3 1,-1 0-68,1 4 0,-2 2 90,-10 6 0,-1-1-189,9-10 0,-2 1 45,-14 4 0,-7 3 0,4-3-177,6-4 1,-1-2 866,-16 11 0,-2-3 503,12-13 0,1-3-5,-20 25 1,2-6 0,2-2 0</inkml:trace>
  <inkml:trace contextRef="#ctx0" brushRef="#br0" timeOffset="27247">11342 5024 22560,'5'35'-7289,"2"13"4817,0-17 1023,8 29 441,-5-23 332,6 12 95,-3-6 118,-4-12-1580,3 11 2239,-9-21 114,1 1-78,-4-12 19,0-4 29,-16-17 656,12-11-944,-27-28 81,27 4 25,-11-7-818,15-7 555,0 15-137,7 10 0,3 3 464,14-3 146,-2-1 0,21 18 1,-12 3-1</inkml:trace>
  <inkml:trace contextRef="#ctx0" brushRef="#br0" timeOffset="27531">12038 4984 23189,'-46'15'2717,"9"-11"-3007,-3 33-191,11-19 801,-12 33-937,13-18 75,-7 21-21,24-25-258,2 13-953,9-23-20,21 3 238,11-16 853,13-3 941,-11-14 0,0-1 699,9 6-342,-13-18 0,-2-2 327,8 5 604,-5-23-327,-7 12-282,-11 2-1560,-6 1-1022,-7 4-1444,0 3-389,-21 3 3317,-5 9 1,-1 2-1,6 8 1</inkml:trace>
  <inkml:trace contextRef="#ctx0" brushRef="#br0" timeOffset="28347">12547 5110 22560,'-36'18'2400,"5"5"-2563,13 11-1683,6 1 263,0-6 603,9 8-268,-9-8 938,29 10-2038,7-22 623,24-2 894,11-34 2077,-6 14-459,-25-16 1,1-5-265,1 8 1,-1-1 210,-7-5 0,0-3-544,14-11 1,-2-1 1683,-1-13-1583,-8 3 0,-3-2-484,-13 18 1,-1 1-674,2-12 1,-1-1-985,-5-20 415,-1 0 83,-3 2 793,-9 24 1,1 1-1189,3-14 940,-13 18 1,1 3-275,12 6 625,-26 4 696,13 31 2002,-12 22-875,11 11-316,-8 14-464,21-17 1,3 0-147,-5-7 0,1 1-82,3 23 0,2 0-150,1-22 0,2-2-479,7 22 0,4-3-2342,10 6 1601,-11-21 0,2-3-701,26 8 869,-23-4-588,22-4 632,5 4 658,-7-13 253,-5-11 1,1-2 1054,5-4 575,22-3 418,-27-5-540,6-18 1724,-12-1-1240,-9-3-621,-1-7-1071,-9 15-356,-5 16-945,18 10 78,-1 30-1446,21-4-23,-11-15 464,2 4 367,6-19 1361,-7 5-335,19-8 1423,-18-5 66,5-18 1765,-14 14-962,-2-33-1189,-4 21 811,-2-19-1478,-4 8 326,-5 0-580,0-10-933,-4 12-819,1-5 197,-2 16 750,0 21-485,0 4 270,0 25 290,0-4 194,17-11-382,7 4 725,11-22 1078,13 7-278,-16-10 0,9 0 1,-13 0-1</inkml:trace>
  <inkml:trace contextRef="#ctx0" brushRef="#br0" timeOffset="28480">14047 5109 23189,'0'-19'-5845,"-19"8"5076,15 24 698,-30-8 1965,30 33-2884,-21-11 1674,23 9-2615,-9 9 232,11-18 979,0 5 512,24-13 0,-18-4 0,18-2 0</inkml:trace>
  <inkml:trace contextRef="#ctx0" brushRef="#br0" timeOffset="28703">14453 5061 23639,'-45'15'3043,"2"-11"-3518,15 26-301,-9-7 1220,13 7-1095,2 4 53,9-10-75,11 2-811,-4-1-995,29 5 48,-17-9 1235,26-8 0,6-4-102,-7-2 887,14-2 1,3-6 619,2-16 0,16 13 1,-21-14-1</inkml:trace>
  <inkml:trace contextRef="#ctx0" brushRef="#br0" timeOffset="28941">14993 4562 24179,'1'-36'-5195,"0"6"3127,-1 5 1298,0 8 272,-22 8 1483,0 37 21,-20-2-471,21 11 0,5 6-1320,-4 10 1029,6-4 1,3 1 127,9 13-319,-2-12 1,0 0 96,4 5-711,10-22 1,1 0-2343,-5 22 564,34-17 567,-21 14 119,4-29 796,1 1-334,-22-13 1021,8-5 1,-10-4 0,0-2 0</inkml:trace>
  <inkml:trace contextRef="#ctx0" brushRef="#br0" timeOffset="29064">14642 4935 23099,'0'-16'-6205,"20"-5"8068,-15 7-2635,49-4 2486,-22 7-1105,34 2-1009,-8 4 459,5 1 1,2 3-1,2 1 1</inkml:trace>
  <inkml:trace contextRef="#ctx0" brushRef="#br0" timeOffset="29798">19202 5026 22920,'38'0'359,"-3"0"-359,9-16 1385,0 12-1204,-1-10 1,2-2 81,-8 5 1,1 3-221,16-1 0,1-1 23,-14-6 1,-2 2-278,3 12 1,1 0-110,-2-11 0,0 0 364,1 11 1,-1 1-1,-2-9 1,0 0-1,-1 6 1,1-1-1</inkml:trace>
  <inkml:trace contextRef="#ctx0" brushRef="#br0" timeOffset="30847">19940 4656 23369,'-9'0'0,"4"0"360,1 11-2479,31-8 2216,-5 17-1603,29-17 1830,-6 6-324,7-2-189,9-5 130,5 6-17,-31-8 1,0 0 546,-1 1 1,0 1-380,11 1 1,-1 0 1217,17 3-1339,-20 0 0,-4 1 49,-8 3-272,-4 8-925,-21 1-809,-23 7 1275,-3 5 110,-11-2 0,-4 2 225,8-6 1,1 0 416,-14 11 1,1 1 0,9-9 0,1 0-1,0 0 1,-1 1 0</inkml:trace>
  <inkml:trace contextRef="#ctx0" brushRef="#br0" timeOffset="32115">23200 4266 23189,'0'37'-6115,"0"0"4076,0 1 885,0 5 605,0 9 124,0 4 210,0 3-13,0 0-1458,17 0 1468,-7-21 1,0 1-380,11 17 245,-5-14 0,0-2-363,4 1 312,10 12 22,-12-31 129,-3 2-493,-14-17 797,5-22 725,-24-16-716,0-16-152,-3-8-130,-5 2 135,22-9 15,-8 28 0,1-2 81,8-3 1,3-1 112,-5-2 0,0 0-594,4 0 1,2-2 708,-1-16 0,0 1 154,-1 16 0,2 1 54,7-21 1,7 5 583,15 3-315,-10 23 1,4 5 1205,20 2 475,-8 7 175,0 10-442,0 3-87,-1 4-319,-3 16-1272,5 11-1083,-12 8-712,-1 25-1461,-17-20 1568,-2-2 0,-6 0-783,-19 7 1005,15 14 383,-15-30 1,-4-2 717,-8 13-276,7-10 0,-1-2 1217,-6-2-403,-5 4 1,34-21 0,-13-1 0</inkml:trace>
  <inkml:trace contextRef="#ctx0" brushRef="#br0" timeOffset="32413">24065 4049 22740,'3'18'-6154,"-1"12"4038,-2 16 1441,0 4 215,0-7 154,0 1 87,0 3 55,0 14-1432,0-16 1898,0 6-66,0-24 303,0-7-89,0-3 90,0-3-720,0-22 0,0-17 0,0-13-90,0-15 110,10 18 0,1-1 190,-6-23-321,13 9 0,-1 0 421,-13-4-441,10 15 0,3 3 699,-2 4 42,21-3 1,-12 25 0,3 3 0</inkml:trace>
  <inkml:trace contextRef="#ctx0" brushRef="#br0" timeOffset="32731">24680 4150 22830,'9'0'719,"-3"-13"-1958,-1 10 2371,-3-24-3274,-21 14 1054,-24-4 789,-5 7 530,-11 34 501,21-18-433,2 44-33,2-28-269,5 26 919,6-10-287,11 3-908,4 18-690,8-16-362,13-10 1,2-3-1189,-8 0 934,50-5 425,-31-18 1193,27-7 502,-13 0 401,17-15 915,-16-12-973,-9 3 1,-5-2 949,-7-21-1497,-3 14 0,-4 1-776,-10-6-966,6-12-886,-32 10 1916,18 13 1,-40 3 0,18 17 0</inkml:trace>
  <inkml:trace contextRef="#ctx0" brushRef="#br0" timeOffset="33567">25155 4255 22290,'-47'0'270,"-12"20"1472,26-15-1654,-7 39-588,18-25 329,11 22-1233,3-10 342,8 12-534,0-12 89,19 10-1452,11-27 1699,26-1 945,-8-13 187,3 0 1121,-16-20 569,1 15 215,-2-39-493,-2 23 1111,-4-21-2070,-1 5-433,-11 7 1,-1-1-696,8-21 381,-6 6 0,-1-2-843,-3-11 785,-3 22 1,-3-1 422,-4 2 1,-2 2-1387,2-15 684,-3-17-448,0 38 503,-19 0-190,3 21 1143,-5 24 1035,-1 14-260,20 13-981,-8 4 323,5 13-290,4-13-24,-5 17 424,6-19-1167,23-2-1703,-1 17 580,5-17 1374,10 11-335,-7-13-116,9-14 767,14 6 71,-23-21 419,24-1 1198,-22-10 525,9-2-68,-13-21 63,-3 15 185,0-35-877,6 11 93,-9-6-871,5-10-750,-16 32-105,-2-15-789,-7 44-1067,-1-1 89,-1 34 957,0-8-625,17 20-201,10-32 1060,-1-6 0,3-4-292,21-3 1188,-12-11 1,0-1 1662,9 3-846,-9-16 0,-1-1 1289,4 6-336,4-37 747,-18 13-803,-11-10-630,-3-8-1446,-10 21-916,-2-8-266,-15 23-462,10 21 743,-20 17 991,21 14-1698,-7 15 1047,10-20-49,0 10 25,24-17 173,-17-3-644,42-5 1447,-8-3 1,13-10 0,6-2 0</inkml:trace>
  <inkml:trace contextRef="#ctx0" brushRef="#br0" timeOffset="33765">26948 4278 23369,'-31'-13'-2207,"-17"3"2328,42 1-3222,-44 5 4091,14 2-166,-11 1-114,-7 20 433,24 4-947,6 22-237,12-10-1598,33 10 762,-15-19-414,26-9 0,6-4 187,-4 6 1064,14-13 0,3-3 1,4 5-1,-18-8 0,-1 0 1</inkml:trace>
  <inkml:trace contextRef="#ctx0" brushRef="#br0" timeOffset="34147">27443 3831 23549,'0'-16'-5486,"-23"2"4788,18 5-1095,-39 3 3648,17 3-919,-21 18 918,-1 13-660,12 12-1377,17-9 1,2 2 1234,0 12-834,-1 17 819,13-16-2186,2 0-81,4-1-981,0 16 62,18-16 901,-17-11 1,2-1-550,30 2 415,-29 12 555,10-26-279,-14 2 589,11-13 20,-9-4-206,-13-19 1187,-11-8 12,-4-12-451,0 0 1,4-1-144,14-4-11,-8 1 1,1 2-602,15 5 577,0-11 836,27 23 1064,7-2-160,18 9-1074,-8 8 0,1 2-135,7-4 0,-10 5 1,-1 0-1,5 0 1</inkml:trace>
  <inkml:trace contextRef="#ctx0" brushRef="#br0" timeOffset="34430">27935 4148 23099,'-50'0'0,"-15"0"0,23 0 151,7 6 1,2 1 385,-1-4-440,2 24-104,14-24 278,16 31-1740,-7-18 889,34 27-1456,-19-17 1102,28-4 0,5-1-409,-11 3 735,13-3 0,2-2-329,-5 1-405,8 6 2355,-19-5-1480,-3-6 1682,-12 8-1587,-2-13-241,-10 11 146,0-7-1203,-20 14 1456,-9-10 665,-12 9-2,0-9 0,7 2 0,-1 0 1</inkml:trace>
  <inkml:trace contextRef="#ctx0" brushRef="#br0" timeOffset="36098">23270 1826 21660,'0'-7'-6115,"0"-1"4076,0 1 1065,0 1 425,0 1 123,0 2 392,-14 0 1040,3 18-1356,-12 2 2130,5 22-936,4-8 93,-8 13-115,10-18 2,-4 8 55,7-4-1448,4-8-251,1 8-675,4-15 651,18 0 318,-13-8-632,30-4 1747,-20-2 49,14-19 793,-16-3-744,4-21-220,-15 8-359,5-15-49,-7 17 187,0-11-1660,0-1-192,0 10-400,0-19 892,0 23 362,0-10 645,0 21-273,0-2 380,0 12-90,0 2 90,0 4 0,0 16 90,0 8-90,0 11 0,0 2 0,17-5-467,-13 1 209,33 2 494,-17 0-738,21 0 715,-7-1-318,1-2-309,15 10 360,-15-10 198,-5-7 0,-2 0 1,-1 2-1,7 5 1</inkml:trace>
  <inkml:trace contextRef="#ctx0" brushRef="#br0" timeOffset="36514">23803 1470 21660,'0'-7'-6295,"0"1"3986,0 0 705,0 3 426,-12-2 1406,9 4 0,-10-1 1,13 1-1</inkml:trace>
  <inkml:trace contextRef="#ctx0" brushRef="#br0" timeOffset="37297">23278 1741 20491,'-39'0'450,"-15"0"-450,17 0 90,-14 0-90,13 20 771,2-14-461,10 17 1,1 3-562,-12-7 378,10 8 1,2 2-333,1 1-31,0 27-592,16-28-345,30 15-1619,-16-31 1838,26-4 1,7-5 825,-9-2 79,14-10 1,2-2 576,2 6-146,-17-14 0,0-2 769,25-10 447,-17-10-597,-11 10 1,-3-1-151,-2-7-1091,-9 2 1,-3-2-958,-4-8 530,-3 5 1,-2-2-1170,-2-9 897,-10 19 1,-1-1-1326,6-28 692,-34 18 169,34-14 345,-27 33 1504,29 1-856,-17 38 2171,18 2-1238,-4 27 474,6 20-833,0-5-78,-2-5 1,4 2-123,7-19 0,2 0-284,0 24 0,1 1 180,-1-24 1,3-2-1096,7 11 0,-1-1 286,-2 16 302,1-32 0,1 0-352,7 26-38,-6-20 0,0-1 1020,9 14 0,-10-19 0,0-2 0,5 6 0</inkml:trace>
  <inkml:trace contextRef="#ctx0" brushRef="#br0" timeOffset="37837">23968 1463 21930,'-27'15'2757,"2"15"-3755,10 13-1122,-2 10 836,15-6-289,-9 6 859,9 1-126,-2 3-604,4-2 413,0-15 1,0 0-357,0 18 993,9-12 1,1-1-545,-6 2 578,15 8-614,-19-15 1024,0-15-203,0 5-116,0-21 179,0-17 255,0-15 160,0-12-132,0-20 438,17 18 213,2-26-357,2 30 608,10-14 50,-10 32 827,0-7-302,25 21 165,-30-5 602,34 26-2229,-29 6-565,13 22-729,-18-8-346,3-3-752,-13-12 258,-1-5 26,-23 12 552,15-13 1544,-29-2 0,-8-5 993,4 0-1327,-18-5 0,-4-3 622,-3 1 1,21-4-1,0 0 1,-11-1 0</inkml:trace>
  <inkml:trace contextRef="#ctx0" brushRef="#br0" timeOffset="37983">24660 2148 23909,'0'27'-1102,"-16"-10"1,13 1 0,-13-8 0</inkml:trace>
  <inkml:trace contextRef="#ctx0" brushRef="#br0" timeOffset="52547">3358 7687 23459,'0'-16'-5396,"0"2"3627,-21 0 1931,15 1-1848,-15 3 2317,5-1-260,13 2-1350,-13 2 203,4 0 1349,9 2-1006,-16 1 1088,10 1 877,-18 23-541,6 14-882,0-1 1,-1 3 627,8-4 0,1 1-828,-5 4 0,1 0 277,-6 22 970,5 0-1798,8-2 238,6-20 1,1 1-1319,2 15 1062,13-14 1,1-2-1045,-7 0 650,40 4 379,-41-20-507,36-4 1428,-35-4-1233,31-3 1929,-33-2-1236,23-4 1665,-24 4-2356,7-5 320,-10 9 403,0-4 471,-26 7 1,20-1 0,-20 0 0</inkml:trace>
  <inkml:trace contextRef="#ctx0" brushRef="#br0" timeOffset="52864">3570 8303 22740,'13'-6'2406,"-1"-3"-2476,-1-1-575,9-16-193,-5 2 147,17-25 74,-14 15 156,8-11-132,-11 2-811,-5 10 475,-2-20-160,-6 25 192,-2-15-210,-22 23 141,17-3-536,-31 10 1450,20 7 207,-2 35 343,6-7 259,12 33-1132,0-20-165,0 6-346,0 1-580,23 20 1208,4-16 0,-8-18 0,3-1 0,17 8 0</inkml:trace>
  <inkml:trace contextRef="#ctx0" brushRef="#br0" timeOffset="53201">3945 8364 22650,'0'-52'-6296,"25"9"6946,-4-3-636,27 7 1434,-9-6-1199,-16 20 0,0-1-52,0 1 0,1-2 57,9-13 1,1 0-289,-10 11 1,0-2 837,12-19 0,-3 0-620,-3-6-16,-15 22 0,-3-1-1058,-2-26 163,-9 17 16,-12 9 1,-1 3-1377,5 0 427,-45-9 717,20 28 950,-4 14 0,-2 3 887,-12-2-61,16 28 1,5 6 244,5 0-555,10 17 0,4 6-15,4-25 1,4 0-355,9 30 1,2 2-579,-8-26 1,4 1-984,18 13 1,11 6 0,-4-6-138,-12-11 0,4-2 1259,14 8 1,10 3-1,-4-9 1,-11-15-1,0-4 1,12 8 0,0-1-1</inkml:trace>
  <inkml:trace contextRef="#ctx0" brushRef="#br0" timeOffset="53514">4832 8364 22830,'-17'-13'-5241,"4"-1"2800,13-1 1169,0-12 508,0 2 165,28-10 1746,-21 6-748,20 12 1,4 1 122,-5-20 101,6 10 0,2-1 1150,5-15-956,-14 9 0,-2 0 554,6-4 236,-14-15-2375,-1 27 556,-14-2-1907,-20 14 1187,-9 8 393,-12 17 1347,-2-7-301,17 24 0,1 4-702,-11-2 648,6 25 0,5 4-642,6-3-47,7-2 1,4-2-364,8-5-705,9-12 0,6-2 846,24 0 1,13 3-1,7-19 1</inkml:trace>
  <inkml:trace contextRef="#ctx0" brushRef="#br0" timeOffset="53702">5450 8129 23909,'0'-9'-6206,"-17"3"6677,13 0-2808,-27 5 3905,18 18-834,-2 3-454,5 20-1190,34-19-1205,-18 9 1698,25-26 0,6-4 662,-8 13 256,4-12 0,3-2-908,9 1 650,5-22 1,-1 2 0,1-19-1</inkml:trace>
  <inkml:trace contextRef="#ctx0" brushRef="#br0" timeOffset="53931">5992 7713 23459,'0'-18'-5576,"0"1"3448,-22 6 2469,17 1-1824,-34 5 3014,19 18 62,-1 15-1024,6 12-1463,15 5 894,0 14 0,0-12-418,8-5 1,1 0 271,-5 8-1501,18-2 0,-1 0-1261,-14-3 1665,11-6 1,0-4-402,-15-9 34,15 4 1475,-16-18 1,6-2 0,-8-6 0</inkml:trace>
  <inkml:trace contextRef="#ctx0" brushRef="#br0" timeOffset="54048">5688 8144 22650,'-9'-21'-8697,"-6"-9"6009,12 7 1989,18-18 1639,-10 16-766,51-8 1550,-25 12-1233,1 12 0,2 1-847,21-8 866,8 4 0,2 6 1,-30 4-1,0 0 1</inkml:trace>
  <inkml:trace contextRef="#ctx0" brushRef="#br0" timeOffset="54537">7178 7593 24359,'0'-7'-6296,"20"17"5929,14 7 192,13 2 164,-21 0 0,2 1-397,6-2 1,0-1-171,-6 5 0,-1 2-32,9 0 0,1-1-1390,14 10 2123,-1-1 0,-1-1 0,-1-1 0</inkml:trace>
  <inkml:trace contextRef="#ctx0" brushRef="#br0" timeOffset="54747">7625 7504 23369,'-21'-2'-574,"0"1"551,-6 16 1062,4-11-616,-14 45-1019,14-25 556,-7 30-1112,3-2-58,7-12 238,6-7 0,1 1 752,0 5 1,-1 7-1,5-14 1</inkml:trace>
  <inkml:trace contextRef="#ctx0" brushRef="#br0" timeOffset="54964">7365 7508 23279,'0'-6'-6025,"0"24"3896,0 14 1065,0 14 895,-6-8 0,0 0-57,3 17-130,-3-16 1,0 1-133,6 19-1648,0 5 1686,0-19 0,0 0 450,0-11 0,0 1 0,0 10 0,0-2 0,0 15 0</inkml:trace>
  <inkml:trace contextRef="#ctx0" brushRef="#br0" timeOffset="55098">7162 8092 21660,'45'-46'-304,"-21"23"0,1 0 430,15-8 0,2 2 1,-9 7-1,0 0 1,13-5-1,-1 0 1</inkml:trace>
  <inkml:trace contextRef="#ctx0" brushRef="#br0" timeOffset="55518">8483 8131 23279,'-6'-19'-8561,"2"1"6026,2-38 2264,1 16 294,1 0 1,0 0 39,0-11 201,7 7 0,1 0 172,-4-7-1803,10-12 2387,-14 11-551,0 19-475,0-8 26,0 26-24,-12 2-80,9 27 165,-10 20 482,13 11-745,0-1 1,0 1 181,0 20-346,-2-2 1,4 2-33,8-25 1,1 0-177,-2 4 1,-2 5 0,2-5 8,3-5 0,2-2-300,7 12 0,-4-2-1077,-12 12 1795,27-4 1,-28-7 0,10-3 0</inkml:trace>
  <inkml:trace contextRef="#ctx0" brushRef="#br0" timeOffset="55634">8453 8625 22920,'-12'-19'-7641,"9"-7"5320,-10 3-171,13-20 1907,19 1 823,-1 8 0,5 1 1,2 10-1,2 2 1,7-10-1,0 0 1</inkml:trace>
  <inkml:trace contextRef="#ctx0" brushRef="#br0" timeOffset="55920">9120 7796 23549,'0'42'-6295,"0"18"4166,0-18 1597,0-2 0,0 1-107,0 8 303,0 14 32,0-26 346,0-5-1098,0-5 2045,14-2-1388,-10-9-45,10-28 2113,-14-5-1759,0-27-270,0-21 1,0 8 73,8 3 1,1-1 132,-7 21 0,1 0 94,16-21 1,0 1 534,-14-3-1403,11 23 0,3 2 1292,6-10 0,8 18 1,4-1-1</inkml:trace>
  <inkml:trace contextRef="#ctx0" brushRef="#br0" timeOffset="56202">9717 7692 23099,'-40'0'270,"-3"20"1574,10-15-1709,0 35-917,11-22 824,11 21-1363,-8-6 673,17 1-709,-9 15 167,11-14-974,20 18-403,9-28 1436,11 1-98,4-16 1892,-9-6-395,1-2 1169,15-22 471,-14 15-901,-10-21 0,-4-4 697,-6 7-1668,-2-10 1,-5-1-273,-8 0-1432,6-11-274,-8 18 1409,0 0 0,-20 4 1,-5 2-1</inkml:trace>
  <inkml:trace contextRef="#ctx0" brushRef="#br0" timeOffset="56731">10043 7705 22740,'-16'38'-3096,"12"-3"493,-12-6 2947,16 2-1791,0 4 572,0-1 186,0 15 82,0-15-900,13 15 187,-10-28 880,11 3-1702,-6-17 2125,1-19 1018,13-17 171,-5-13-774,-2 10 0,0 0 640,5-13 412,8-12 2,-1 7 296,-10 18-380,8-4-1355,-14 26 513,0 2 864,-6 25-2814,-2-13 547,0 35-124,0-17-315,0 22 291,1-6-379,1 19-188,-1-14-491,2 22 2550,-2-34-483,1 3-174,-1-19 83,1-7 40,1-4 418,1-4 1409,3 0 4,2-20-471,14-11 267,-3-13-853,-2 10 1,1 0 954,5-11-149,6-13-546,-10 13-1633,-7 14 17,1-2 517,-9 22 188,1 3 545,-4 30-3013,7 13-527,-3 15 2676,2-10 1,1 2 0,7 16 0,-5-18-1,0 0 1</inkml:trace>
  <inkml:trace contextRef="#ctx0" brushRef="#br0" timeOffset="57354">11495 7402 24539,'-8'-48'-6116,"0"2"3572,1 7 1084,-1-4 643,4 17 712,0-2-346,3 42 701,1 2-1847,16 28 1565,-15-8 0,1 1-91,15-8 1,2 2-25,-8 28 0,-2 3 132,2-24 0,2 0-55,2 25 1,0 0 8,-7-26 0,0-2-245,1 8 0,1-1 88,2-6 1,-2-4 91,-1 13 68,3 11-25,-5-34-971,-6-4 1157,-18-31 279,13-5-612,-28-22 320,28-3-83,-11 2 0,-2-2-149,7 6 0,2-2 181,1-7 1,0-6-1,0 4 87,-1 1 0,2 0-67,5-16 1,2 1-208,-2 19 0,2 2 493,8 1 0,-1 0-139,-7 4 0,3 1 357,14 2 0,1 1 1110,-14-21-1172,37 10 1298,-15 2-348,11 20 898,-4 3-192,-8 15-537,-12 27-2714,9-5 308,-20 24 492,6-8-1640,-9 25 701,0-11-81,-8-6 0,-4 0-1162,-10 7 1109,2-9 1,0-1 1646,0 3 0,4 9 1,16-21-1</inkml:trace>
  <inkml:trace contextRef="#ctx0" brushRef="#br0" timeOffset="57647">12008 7625 23189,'3'28'-7050,"-2"-5"5040,4 5 410,-4-2 1236,1 11-127,-2-7 338,0 9 127,0-6-1570,0-9 1807,0 6-330,0-17-601,0-3 582,0-30 164,0 1-116,0-23 90,14-17 460,7 11-66,-3 4 1,3 1 470,11-6-575,-9 13 1,-1 2 483,3 4-306,10-2 0,-13 24 0,2 3 0</inkml:trace>
  <inkml:trace contextRef="#ctx0" brushRef="#br0" timeOffset="57968">12897 7646 23099,'-19'-15'-4919,"-8"2"4658,-11 13 1826,-5 0-590,7 0-492,-2 11 0,-2 1 554,-8-6-656,4 21 1,4 3-80,10-9 1344,4 39-1683,20-32-1014,6 6-545,0-14-283,21-10 446,-15 4-1501,41-12 2645,-25 6-630,24-8 1804,6-23 930,-15 18-663,-8-15 1,-4-4 425,-7-2-1159,0-11 536,-18 4-3104,0 6 201,-19 6 1778,-5 5 1,-16 9-1,2 7 1</inkml:trace>
  <inkml:trace contextRef="#ctx0" brushRef="#br0" timeOffset="58750">13398 7627 22920,'-52'15'2640,"11"-12"-2901,-1 29 203,12-28 211,-4 46-1030,17-31 613,-11 40-559,26-33-607,-7 7-115,34-8-171,-19-10-815,56-2 1830,-38-9 1010,11-14 0,1-1 455,0 6 339,12-37 390,-19 23-55,1-21-325,-5 8 1005,8-18-2252,-11 9-328,-7 5 1,-2-2-1062,-1-10 919,-5 4 0,-2 1-385,-2-7-407,-2-17 630,-1 28-360,0 4 1,-16 7-283,12 6 393,-13 7 855,17 4 29,-14 7 1177,10 19-523,-23 16 959,24 10-1431,-16 10 1190,17-7-805,-5 4-375,7 2 3,-2-14 0,4-1-1213,21 18 484,-12-11 1,0-2-1460,17 6 1522,-9-13 1,0-2-756,8 1 710,12 3 177,8-15 1237,-17-9 226,14-3 890,-20-7 215,8-20 627,-17-5-354,4-18-1537,-14 4-743,2 7-482,-7 35-599,17 11-498,3 28-1171,23-6 230,2-8 1537,-2-13 814,2-9 988,-9-7 271,1 0 325,-1 0-81,13-23 1528,-17-2-614,9-28-1053,-26 16-891,-3-1-193,-10 14-1437,-2-4-272,0 8-179,-16 4-572,1 9 1301,-4 26 1182,-2 5 110,19 12-1422,-7-2 776,9-8-1218,0 10 629,20-8 959,7 10 1,14-19-1,1 1 1</inkml:trace>
  <inkml:trace contextRef="#ctx0" brushRef="#br0" timeOffset="58981">14927 7620 24089,'-42'0'1169,"6"15"832,14 2-2158,-4 1 109,24 13-2042,-10-10 1222,12 18-876,27-12-666,9-3 873,18-16 525,-14-5 1,0-1 204,18-2 566,-19-6 0,1-3 573,5 0 0,-3-4-129,-9-3 0,0-1 0,9-1 0,-2 1 0,12-12 0</inkml:trace>
  <inkml:trace contextRef="#ctx0" brushRef="#br0" timeOffset="59331">15620 7118 24808,'0'-23'-5486,"-21"4"3844,16 5-475,-16 5 3164,6 4 49,-1 2-247,-2 22 281,-5 12-1502,13 11 623,0-7 0,0 1 105,1 12 740,2 18-1646,7-20-495,0-1-170,0-1-944,20 12-93,-15-16 786,31 16 321,-33-30-893,13 5-541,-16-18 2310,-21-3 2556,-9-30-1706,-12 15 424,11-21 0,2-3-234,-7 8 419,-9-27-616,20 19 13,4 3-575,10 0-2913,4-5 1943,7 11 156,21-8 2018,-15 17-765,24 3 1,6 3 837,-6 1-824,12 3 1,2 0 523,1 1-507,14 15 0,-20-11 1,0 12-1</inkml:trace>
  <inkml:trace contextRef="#ctx0" brushRef="#br0" timeOffset="59614">16072 7395 24449,'-45'-10'-1611,"3"3"1225,-1 21 2141,11 7-1280,12 18-1546,10-8-59,10 4-265,0-11-292,24 0 594,-17 0-631,41-3 303,-28 0-533,20-3 1814,-10-3 77,-2 0 932,-2-4-54,3 2-67,-15-6 556,8 3-1323,-20-6-710,6 2-228,-8-2-674,0 1-318,-18 2 2294,13 3 0,-37 4 1,12 1-1</inkml:trace>
  <inkml:trace contextRef="#ctx0" brushRef="#br0" timeOffset="59781">16943 7941 23459,'10'0'-563,"-2"0"1,-5 0 0,0 0 0</inkml:trace>
  <inkml:trace contextRef="#ctx0" brushRef="#br0" timeOffset="61064">7412 9323 25528,'1'42'-6824,"-12"-5"5098,8 5-304,-8-6 1077,11 6-513,0 0 214,0 2 1152,0 0 0,0-1 0,0-2 0</inkml:trace>
  <inkml:trace contextRef="#ctx0" brushRef="#br0" timeOffset="61264">7613 9437 24179,'0'-19'-5846,"0"3"3717,0 4 1065,0 29 516,0 13 32,0 21 94,0-12 0,0 1-795,0 15-481,0-5 0,0 0 1698,0 11 0,0-23 0,0-1 0,0 15 0</inkml:trace>
  <inkml:trace contextRef="#ctx0" brushRef="#br0" timeOffset="61564">6957 9674 23279,'-4'16'-4532,"1"14"2327,3 10 1024,22 9 1,7 1 416,-15-20 0,3 0 546,12 10 1,8 4-1,-3-6 134,-8-8 0,1-3 86,23 16 0,1-2-586,-20-20 0,0-2 639,10 5 0,-1-3 406,12-2 916,-2-5 231,-3-8-27,11-4-5,-14-25-591,-11 5 1,-2-5 429,4-32-1625,-8 5 0,-2-3-117,-12 17 1,-1-1-318,4-14 1,-1-2 548,-6 13 0,-1 2 0,0 0 0,0-1 0,0 1 0,-1 0 0</inkml:trace>
  <inkml:trace contextRef="#ctx0" brushRef="#br0" timeOffset="63070">3287 11341 24718,'1'-19'-5895,"0"3"3847,0 6 1079,-1 28 161,0 2 539,0 16 0,0 4-26,0 21 106,0-17 0,0 2-554,-1-8 1,2 0 551,7 1 0,0 0 13,-7 0 1,1 2-52,12 12 0,-2 0 75,-10-15 0,-1 0 38,9 20 1,1-3-246,-9 0 339,6-18 0,0-3-422,-7-3 667,4 0-1564,-5-17 1298,0-27-279,0-18 464,0-20-147,-8 19 0,-1-2-280,5-30 370,-5 27 0,1-1-161,7-1 0,2-4 382,-1-22 0,0-2-261,0 18 0,0 0 15,0-4 0,0-3 0,0 5-15,0 10 0,0 2 95,0-10 1,0 3 368,0-4-168,19 12 767,-15 7-838,29 5 1503,-13 9-93,15 4 719,-2 9-573,-14 18-1419,6-11 995,-22 27-2367,14-26 1923,-16 36-2804,5-19-372,-6 44-92,0-20 1205,-7-2 0,-4 0 458,-10 10 17,11-19 1,-2 0 870,-6-3 0,-1-2 0,0 12 0,-19 7 0</inkml:trace>
  <inkml:trace contextRef="#ctx0" brushRef="#br0" timeOffset="63348">3870 11868 22200,'0'30'-6296,"0"-2"4258,0 3 974,0-2 515,0 28 213,0-23 32,0 26 346,0-38-739,0 7 1057,0-18-540,0-1 0,0-26-180,0-31 180,0-3-60,-1 15 1,2 0-229,15-14 469,-12 1-465,13-1 631,3 4 0,-15 5 0,15 2 0</inkml:trace>
  <inkml:trace contextRef="#ctx0" brushRef="#br0" timeOffset="63666">4592 11867 22920,'-38'0'269,"-4"0"-269,8 0 90,-3 0 0,10 0 0,-10 21 338,11 10-712,-4 26-291,22-9-666,2 13-166,26-26-617,-14 7 1048,23-25 1,5-4 336,-8 6 11,13-9 0,1-4 554,0-2 554,22-22 1384,-33 14-171,6-33 20,-21 10-471,-6-9-3316,-4-7 1756,-19 13 1,11 1 0,-12 8 0</inkml:trace>
  <inkml:trace contextRef="#ctx0" brushRef="#br0" timeOffset="64481">5178 11885 23009,'-23'19'689,"-11"-14"-89,30 36-3796,-27-22 4346,13 40-2346,-1-21 704,5 15-267,4-2-474,8-15-293,-8 18 102,34-29 1340,0 5-2107,24-20 2735,-3-2-104,-7-33 926,10-9 39,-19-14-1119,-6 10 1,-2 1 198,2-16-213,-5 3 0,-3-3 28,-8 20 0,0 0-688,1-13 1,-1 0 28,-4 12 0,0 0-374,-1 0 0,0 0-590,0-32 1172,-2 24 1,0 0-601,0-14 263,-7 18 0,-2 3-464,6 7 324,-13 3-32,5 20 1317,8 38-487,-8-6 36,10 13 1,2 3-176,-1 14 1,0-18 0,0 0 503,0 24-349,0-2 302,23 0-1192,-13-20 1,1-1 39,15 20 164,-10-13 0,0-3-626,4 3 505,-2-13 0,2-3-122,7 0 519,-1 3-234,-8-19 970,-2-4 230,-1-6 862,6-2 419,-6-20 387,12-8-139,-11 3-480,1-21-413,-7 27-244,-5-19-1355,-2 9-519,-2 7-552,-1 25-147,0 25-538,17 9-339,0 14 712,4-29-264,8 4 1321,-9-9-469,27-11 2075,-16-1 7,16-26 1254,-28 14 838,11-47-1058,-17 28 90,2-41-1112,-11 30-528,-1-8-1547,-3 14-70,0 7-1252,-14 6 243,10 24 1725,-10 10 574,14 23-1316,0 3 249,0-8-644,19 11-410,-15-24 1930,34 6 1,-22-14 0,17-1 0</inkml:trace>
  <inkml:trace contextRef="#ctx0" brushRef="#br0" timeOffset="64700">6617 12014 24089,'0'-9'-5756,"-23"2"6295,2 4 267,-23 1 69,6 2-181,16 21-201,-12-16 277,30 36-2191,-18-11 2634,19 9-3010,18 24-528,-10-32 777,26-2 0,6-6-16,-6-10 1532,15-4 0,5-4 0,6-5 0,-17 0 0,-1 0 0</inkml:trace>
  <inkml:trace contextRef="#ctx0" brushRef="#br0" timeOffset="64947">7160 11410 24359,'-46'0'809,"20"20"-238,-9-1 378,31 20-3390,-21-2 2150,22 27-1238,-6-9 1028,8-17 0,2-1-1134,-1 18 39,0 2-181,21-4-87,-10-18 0,1 0 670,14 14-162,-8-12 0,0 0 319,0-1-477,12 11 456,-15-26 889,-6 0 0,-9-12 0,0-3 1</inkml:trace>
  <inkml:trace contextRef="#ctx0" brushRef="#br0" timeOffset="65082">6810 11987 23009,'0'-10'-6295,"18"-2"9455,-14 2-4146,45-2 1204,-12 2 1,3-1-44,-3 5 0,1 0-77,13-3 0,-1 1 0,7 4 0,-1 0 0</inkml:trace>
  <inkml:trace contextRef="#ctx0" brushRef="#br0" timeOffset="65292">7692 11895 25978,'-12'12'-615,"2"4"1</inkml:trace>
  <inkml:trace contextRef="#ctx0" brushRef="#br0" timeOffset="65438">7663 12229 23369,'0'0'0</inkml:trace>
  <inkml:trace contextRef="#ctx0" brushRef="#br0" timeOffset="65700">8063 11853 26517,'0'-5'-6205,"0"-2"3986,-13 2 2912,10 0-2503,-11 1-2086,14 0 3749,0 18 1,0 8-1,0 18 1</inkml:trace>
  <inkml:trace contextRef="#ctx0" brushRef="#br0" timeOffset="65832">8065 12274 24629,'0'-11'-3058,"0"10"0,0-14 0</inkml:trace>
  <inkml:trace contextRef="#ctx0" brushRef="#br0" timeOffset="66770">8868 11821 24718,'-13'-20'-7548,"10"3"4858,-25 3 3338,25 3-2214,-38 6 2985,23 1-434,-33 22 933,22 10-2038,8-1 1,2 2 1559,-2 20-285,0 5-1011,15 1 689,2-13-2125,23 21-890,-14-31-1072,29 8 1253,-9-27 881,18 3 1045,-6-15 625,0 3 654,-2-22 764,-9-5 605,12-18-741,-22 18-460,3-14-966,-13 21-627,-2 17-120,-3 13-1166,-1 31-581,19-5-254,1-10 501,27-12 1287,3-26 1484,-4 4-180,-12-20 1,-2-5-413,8 2 541,-6-12 1,-2-4 301,4-5-261,-14 16 0,-1-3-353,-5-3 0,-2 0-796,4-25-347,-7 6 1,-4-1-218,-3 22 0,-3 0 612,3-27 0,-5 1-568,-8 27 1,-2 0 52,2-25 0,-3 3-940,-26 9 913,23 14 0,-1 6-247,-11 17 1344,5 25 1699,10 24-1564,0 12-286,10 8 0,3 1 0,-4-25 1,1 1-110,7 11 0,3 5 0,2-5-186,0-11 0,4-1-34,10 21 1,0-1-1381,0 3 227,-2-22 1,-1-1 362,-5 3-48,18-4 1092,-11-7-423,9 1 646,-8-14 498,20-1 661,-18-11 192,10-16 655,-11 11 222,1-35-1569,-1 17 618,-1-23-919,-1 5-363,-2-4-462,-9 8 0,0-2-647,4-21 275,-7 6 0,-1 1-783,-3-9 1108,-2 13 0,-2 1-1278,-1 1 360,0-7 73,-19 24-149,15 15 27,-29 22 2825,19 30-1280,-3 15-190,5-21 1,2 3-88,5 12 1,0 1 5,-1-10 1,0 1-107,3 5 0,0 5 1,2-4 148,0-5 1,2-1-577,8 25 0,0-1-2803,-4 3 2955,20-10 1,5-3-1,-6-7 1,4-15-1,0 0 1</inkml:trace>
  <inkml:trace contextRef="#ctx0" brushRef="#br0" timeOffset="67047">10718 11259 23639,'-25'0'450,"-1"0"0,-6 39-849,8-12 128,9 5 1,2 2-534,-4 12 58,3 8 98,3 5-592,6 3-171,1 2 0,4-1 444,-2-20 1,4-1-802,21 18 141,-10-15 0,1-1-923,15 0 2440,16 4 0,-25-23 1,22-6-1</inkml:trace>
  <inkml:trace contextRef="#ctx0" brushRef="#br0" timeOffset="67300">11150 11211 23189,'15'0'900,"-1"21"-5591,11 6 2749,-5 14 1047,-4-10 0,-1-1-303,3 14 789,-6-2 0,-1 0-223,-3 12-293,-3-8 1,-2 1-806,-2 9 891,-9 0 1,-7-1 106,-10 1 1023,1-5 0,0-3 0,-1-9 0,5 10 0</inkml:trace>
  <inkml:trace contextRef="#ctx0" brushRef="#br0" timeOffset="67498">11770 11755 20941,'0'16'-3193,"0"-4"0</inkml:trace>
  <inkml:trace contextRef="#ctx0" brushRef="#br0" timeOffset="67714">11770 12259 24269,'0'17'-5846,"0"0"3717,0-5 1155,0-2 785,15 2 211,-11-4-923,10 5 1035,-14-7-1640,0 0 1506,0-3 0,0 0-720,0-1-899,0 0-718,-15 1 2978,11 1 0,-36 0 1,9 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46:24.862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2323 2160 22920,'-18'0'0,"3"0"0</inkml:trace>
  <inkml:trace contextRef="#ctx0" brushRef="#br0" timeOffset="1020">3225 597 23279,'-17'21'86,"13"24"-3283,-30-15 4528,18 33-1674,-2-32 0,-1 0 283,2 7 0,1 1-117,-5 3 1,0 0 105,-2 5 0,-1 1-218,-2 1 0,-1 1 103,-2 1 0,-2 1 624,-1 1 1,-2 0-898,-1 1 1,0-1 393,-2 0 1,0 1-210,0-3 0,-2 3-189,3-5 0,-3 2 1,2-2 499,8-11 0,2-2 1,-1 2-1,-7 9 1,-1 2-1,2-3 0,2 2 1,-1-1-1</inkml:trace>
  <inkml:trace contextRef="#ctx0" brushRef="#br0" timeOffset="1872">3657 1812 23549,'0'-30'-5396,"12"-9"4885,-9 10-529,10-9 1617,-13 23-1209,9 1 1340,-7 31-1381,13 25-1765,-11 12 2345,0-18 0,1 2-196,-3 14 1,0 1 149,-1-13 0,0 3-79,0 7 1,-1 5 0,1-4 213,-1-5 0,0-1-372,0 5 1,0 4 0,0-6 493,1-5 1,-2-4 310,-8 12 0,1-2 200,3 7-240,-12-10 364,17-9-1808,0-10 793,-9-13 1289,7-37-1376,-7-8-11,8-16 0,2-6 197,-1 14 0,0-1 88,0-17 1,0-5-43,-1 12 1,1-2-1,1 2 389,8-10 1,2-1-63,-7 11 1,0-4 0,1-1-1,2 7-429,9-12 0,2 2 477,-4-1 0,1-4 0,-1 7 139,1 10 0,1 3-19,3-9 1,3 3 96,-1 16 0,1 5 847,11-6-3,19 5 637,-24 23-293,15 49-2078,-21-14-308,-5 26 0,-4 5-1020,-3 0 283,-4 0 0,-2 1-877,-4-3 2193,-10-12 1,-3-1 0,-8 1 0,0-17 0,0 0 0</inkml:trace>
  <inkml:trace contextRef="#ctx0" brushRef="#br0" timeOffset="2205">4402 1431 23729,'6'-6'545,"-2"2"-592,8 4 58,-4 24-3553,3-18 2521,-2 26 0,-1 6-426,6-6 767,-1 12 0,-1 2-1514,3 3 1137,-3-9 1,1-1-1087,0 3 47,4 11 2087,-8-24 54,-1-4-172,-2-5 164,-2-2-3,-1-33 971,-2-21-426,-15-20-458,12 23 0,0-2 87,-5-11 1,0 1-20,7 10 1,0-1-12,0-23 1,0 1-87,0-2-215,0 20 0,0 3-1020,0 7-288,17 5 2464,5 42-904,12-12 1,4 41 0,-5-15 0</inkml:trace>
  <inkml:trace contextRef="#ctx0" brushRef="#br0" timeOffset="2503">5503 1563 24359,'6'-30'-3909,"-2"-1"2063,-23 14 896,14-6-585,-37 21 2999,20-6-1143,-23 8 654,4 0-975,-2 23 1661,-1-17 7,2 42-517,-6-13 1202,18 10-2700,3 11 349,20-25-1267,31 14-947,-18-25-527,50-1 1838,-11-10 596,15-8 205,-22-4 1,-2-5 985,4-18-246,5-22 234,-23 5 225,-10-3-431,-6 14-1596,-6 0-815,-19 2-2604,-4-3 3924,-19 11 0,19 4 0,5 12 0</inkml:trace>
  <inkml:trace contextRef="#ctx0" brushRef="#br0" timeOffset="3302">6165 1523 24898,'-18'-12'-4248,"-23"21"6741,-1 21-2090,1 6 0,2 3-311,6 15-355,6-11 0,4-3-186,12-3-159,3 15-683,26-26 269,11 0-1009,13-17 1428,6-4 294,14-24 1502,-12 14-596,-8-25 0,-1-6 510,6 4-474,-11-16 1,-3-4-19,-16 21 1,-1 0-224,3-12 0,-2-1-700,-7 7 1,-1 2-184,-2-4 1,0-1-267,-1 1 0,0-3 164,-1-17 1,0-1 49,-2 17 1,-1-1-112,1-21 0,-2 2-437,-1 4 664,0 23 0,0 5-124,0 10 138,-13 5 111,10 45 310,-11-1 245,7 13 0,3 5-252,1 19 116,-7-2 1,0 1 39,8-23 0,1 0-120,-2 3 1,-1 3 0,2-4 13,0-4 0,4-2-163,9 10 0,1-2-725,-6 12 244,16-30 0,0-1-64,-17 22-246,22-19 0,4 0 544,-9 11-219,11-13 0,2-3 298,-1-5 343,-2-7 1,1-6 1809,0-19 1263,23-15-466,-34-7 638,11-23-1892,-23 25-409,5-26-904,-13 33-579,0 14-450,-2 28-1400,0 28 227,16 6 437,-13-7 565,29 5 176,-6-25 421,20 4 921,-5-15 254,-1-5 684,-11-2-283,-3-5 1109,-1-21-309,4-7 44,-9-12-1093,4-17-336,-14 21-894,-2-20-591,-5 27-190,-3-2-366,0 15-599,0 30 16,0 5 622,0 18-189,0-4 281,15-7-1205,7 10 2603,-2-11 1,21 5 0,-14-13 0</inkml:trace>
  <inkml:trace contextRef="#ctx0" brushRef="#br0" timeOffset="3570">7927 1412 24539,'0'-10'-4947,"-25"3"5593,1 3 224,-24 25 1313,8 22-1969,6 3-326,22-10 0,3-1-660,-1 2-292,10 11 1064,0-15-1130,21-1-715,-15-3 218,23-11 0,4-3 363,-6 7 602,13-9 1,4-4 1031,3-3-416,-4-13 0,1-4 1704,11-9-997,-6-9 0,-1-3 264,-18 9 1,-1 0-674,10-9 1,-1-3 0,-12 7 0,-2-1 0,1-2 0,0 0 0</inkml:trace>
  <inkml:trace contextRef="#ctx0" brushRef="#br0" timeOffset="3920">8620 972 24449,'0'-56'-5037,"0"8"3089,0 11 1153,-18 10-24,14 10-24,-34 8 1977,33 26-763,-31 5 25,33 23-136,-11-10 0,-2 3 429,2 24-438,5-19 0,1 3 17,2 4 1,2-1 96,3-12 0,2 0-1039,9 23 0,1 0-330,-5 4-455,11-14 1,4-3 163,-1 3-560,0 7 321,10-18 239,-27-16-1446,20 3 2603,-45-19 2716,-4-21-1857,-8 2 0,-4-2 223,8-4 1,-2-1 87,-11-6 0,1 0 555,-7-6-1160,11 0 1,4-1 163,11 3-672,-7-14-2520,30 24 1815,51-7 1996,-17 10-647,19 4 0,3 2 350,8 6-473,-19 2 0,0 0 741,20 2 238,0 0 207,-4 16-800,-2-12-2048,-4 26 897,-2-27 1,-5 23 0,0-10 0</inkml:trace>
  <inkml:trace contextRef="#ctx0" brushRef="#br0" timeOffset="4186">9465 1340 24898,'0'-22'-5845,"-21"10"5210,15-2-2267,-35 13 4779,15-5-1082,-17 24 1043,5 7-803,17 10-1565,9 0 1161,12 10-1191,23-12 732,-8-4 0,4-1-2120,28 3 1603,-14-6 1,-1-2-1595,7 0 519,17 12 970,-37-20 575,15 3 571,-32-8-973,10-3 763,-12 2-1613,-19-3 833,-13 4 716,-10-1-71,-7-1 1,12 0 0,-2-4 0</inkml:trace>
  <inkml:trace contextRef="#ctx0" brushRef="#br0" timeOffset="4456">10540 494 24179,'4'-2'3727,"-1"20"-9424,-22 1 6620,15 25-1265,-23-7 1,-3 3 307,17-7 0,0 3-31,-11 9 1,-5 4-1,3-2 41,4-1 1,2 0-237,-3 5 0,-2 4 0,4-4-416,3-6 0,1-2 961,-3 12 1,1 0-1795,5-8 1,2-2 685,3-12 0,1 1 698,-4 15 0,1-2 1,2 2-1,-3 8 0</inkml:trace>
  <inkml:trace contextRef="#ctx0" brushRef="#br0" timeOffset="5003">9788 683 24988,'17'-36'-2352,"-12"0"128,29 2 3783,-1-15-1239,8 14 691,9-7-335,-11 18 131,1 6-57,-2 5 619,12 4 315,-14 6-1349,15 25-692,-24-2-624,-7 25 1,-5 8-1364,-2 10 1476,-8-17 1,0 7 0,-2-4-534,-2-6 0,-2 1 353,-4 4 0,-2 5 0,-2-5-144,-2-4 1,-4-1-158,-5 9 1,-4 6 0,1-7 1387,0-13 1,0-2 0,-7 19-1,1-3 1,-4-7 0</inkml:trace>
  <inkml:trace contextRef="#ctx0" brushRef="#br0" timeOffset="5153">10017 1601 24718,'16'13'-4652,"7"-10"5622,-11 18-5247,9-13 2406,-4 2 1645,-4 5 1,-3-7-1,-2 8 1</inkml:trace>
  <inkml:trace contextRef="#ctx0" brushRef="#br0" timeOffset="6044">10993 1417 24988,'0'-36'-5486,"0"-10"3448,0 14 2233,0-9-654,0 45 123,0 4 32,0 33 76,0 8-1368,0 8 1526,7-24 1,0 2 18,-5 19 0,-1 2-30,6-12 0,-1 1 78,-4 3 1,-3 4-1,0-4-34,1-7 0,0 0 37,0 22 0,0-3 90,0 1-90,0-26 0,0-2 139,0 9-217,0-17-480,0-3 206,-14-16 2474,-3-29-2564,-1 1-110,-10-29 99,19 10 0,3-3 270,-3 6 1,1-1-20,0-18 1,4-1 108,3 9 1,2 1 86,-3-1 0,4-4-696,4 5 0,3-3 0,2 2 1101,7-5 0,4 0-12,0-1 1,5-2 0,1 7 585,3 9 0,4 6-282,0 2 0,5 0 1,-4 7 1645,19-1-1108,-6 22 1,-4 10 341,-12 19-1702,-15 10 0,-4 5-1085,-3 16 675,-5-3 1,-7 1 116,-11-19 0,-1-1-301,12 10 0,-4 0-864,-27-2 0,-4-4-273,9 18 748,-1-16 1,-3-4 1467,-5-1 0,20-1 1,-1-17-1</inkml:trace>
  <inkml:trace contextRef="#ctx0" brushRef="#br0" timeOffset="6386">12187 1105 24539,'-28'-5'121,"21"22"-1737,-51 2 3648,32 23-2663,-27-2 1298,14 7-757,0 3-15,15-14 0,2 1-455,-1 18 330,3-13 0,5 0 173,12 0-1956,-7 8 1346,32-18-1441,13-13 1817,-3-9 1,4-3 194,23-3 347,-16-10 1,-2-5 1059,9-21-619,-18 14 1,-1-3 1081,7-30-801,-3 12 808,-7-4-1248,1-14-837,-12 16-568,1-12-698,-12 28 36,-1 8 246,-2 30-574,2-8 492,1 42-379,4-22 16,1 11 1,2 3-751,13 10 2379,2-5 1,5-2 0,-8-17-1,0-3 1,11 8 0,-1 0-1</inkml:trace>
  <inkml:trace contextRef="#ctx0" brushRef="#br0" timeOffset="6603">13495 1338 26248,'-14'-5'-4590,"34"3"5116,6-1-1390,11 2 0,3 2 792,11 13 0,-16-12 1,-1 0-1,17 11 0</inkml:trace>
  <inkml:trace contextRef="#ctx0" brushRef="#br0" timeOffset="6756">13547 1805 24179,'-16'7'3918,"3"-1"-3019,36-3-3155,19-2 663,14-1 897,-21-8 1,1-1 717,12 1 0,1 1 1,-10-4-1,1 2 1,15 3-1,-1 1 1</inkml:trace>
  <inkml:trace contextRef="#ctx0" brushRef="#br0" timeOffset="7419">15220 708 25168,'-28'-18'-4264,"-1"2"3042,5-4-114,1-6 21,8 23 2004,-4-29-1956,8 22 852,1-21-1877,9 17 1580,21-5 1715,9 3 769,13 7 386,15-2-1374,-17 9 1353,6 17-1157,-7 18-90,-21 12-1131,-3 1 0,-4 2-731,-8-14 0,-4 3 313,-4 8 0,-3 6 0,-1-4-95,-3-1 0,-3 0 359,-3-5 1,-2 1 0,-1-2 78,-4 4 0,-2-3 365,-2 0 0,-3-2 532,0-2 0,-4 1 179,4-8 0,-4 0 0,2-2 332,-5 3 0,-1-2-535,1-2 0,-2 1 1,3-4 790,-18 7-733,20-11 0,5-10 803,11-25-2034,30 12 1704,16-46-836,14 28 0,4 3-47,-12-7 0,1 0-80,8 3 1,5 2-1,-2 4 1,-3 4 1,3 3-193,14-3 1,7 0 0,-6 4-459,-12 5 1,0 3-80,9 1 0,6 2 0,-9 4-892,-12 7 0,-3 4 1371,11 2 1,-2 3-1,-13 1 1,-3-1 0,0-4-1,0 0 1</inkml:trace>
  <inkml:trace contextRef="#ctx0" brushRef="#br0" timeOffset="7574">17252 1734 15455,'0'-27'0</inkml:trace>
  <inkml:trace contextRef="#ctx0" brushRef="#br0" timeOffset="9702">12583 1629 22200,'0'-13'-5936,"0"-1"4077,0 1 795,-15 0 958,11 0-946,-12 0 1104,16 0 92,0-4-1561,0 4 1597,0-3-180,0 6 0,0 0-40,0-1 780,0 2-725,0-3 75,0 5 450,13 1 1829,-10 1-1237,10 1 1005,-13 17-2137,-14 1 1565,-3 17-691,-1-1 150,-3-5 364,19-1-3319,-6-10 1704,8 0-2090,0-2 2048,20 3-1137,-14-5-247,30 1 1610,-11-7 13,18-2 1256,-5-2-535,10-27 1384,-26 21 96,7-33-1153,-22 24 824,1-12-2382,-8 4-770,3 6 171,-17 8-113,11 22-310,-24 11 1032,24 11-550,-18 3 990,19-4-1055,-5 1 962,7 1-882,0 0-1078,0 11 1896,0-10 1,17 6 0,4-15-1</inkml:trace>
  <inkml:trace contextRef="#ctx0" brushRef="#br0" timeOffset="10520">12985 1513 21930,'0'-12'-5306,"0"-3"3357,0 4 1335,14-8 2106,-10 9-1099,21-10 1036,-22 9-1118,8-9-840,-11 10 709,0-8-180,0 12 90,0-5-1309,0 7 563,-15-1-257,11 2 727,-11 1 520,15 0-1143,0 1 809,20 0 1672,8 0-31,11-12 667,3 10-1576,-9-22 834,2 22-1115,-4-23 1345,-2 23-50,-6-25-2060,-1 14 512,-12-8-1535,-1 1 378,-8 11-709,-28 0 845,-10 8 494,-18 2 341,14 8 1,1 6 844,-15 15-783,8-2 1,1 3 399,21-7 1,1 1-73,-6 7 1,3 1 840,4 5-1026,10 11-1156,46-3-1981,2-14 766,18-8 1,7-3 2041,-19-10 0,1-3 1,17 2-1,2-3 1,-15-4-1,1-1 0</inkml:trace>
  <inkml:trace contextRef="#ctx0" brushRef="#br0" timeOffset="11320">12828 1096 22290,'0'-6'-5846,"0"0"3807,0 0 975,0 0 516,0-4 392,-18 6 1286,-8-2-219,-11 6-821,-18 22 2228,17-16-1274,-1 31 1,0 6 374,2-12-709,5 16 0,5 3 341,11-7-1335,7-9 1,4 0-599,2 4-471,3 13-966,0-25 320,37 4 756,-10-19 637,27-3 1017,-33-24 754,11 11 354,-17-32-941,15 20 1453,-11-21-1083,-9 9-608,5-3-345,-13 0-894,6-14-388,-8 12-565,0-18 1030,0 29-1119,-17-6 632,12 45 1463,-12 35-243,17 12 133,-1-8 1,2 1-219,13 8 120,-12-22 1,0 1 149,12 16-372,0-1 438,-10 0-563,8-18 1,0 0-803,-9 23 1168,2-12 1,0 0-21,-5 7 319,-8-12 1,-1-1 199,5 5 4,-12-19 0,-4-1 502,-10 21-412,-11-15-787,9-9 0,0-3 803,-8-2 0,-14 3 0,18-14 0</inkml:trace>
  <inkml:trace contextRef="#ctx0" brushRef="#br0" timeOffset="17286">1503 4715 22920,'17'7'-2267,"0"0"1450,3-28 1774,11-5-149,-19-13-1773,16-1 1003,-10 6-93,-2-1 1,0 0-553,1-11 716,-1 4 1,-3 2-219,-6 5-495,1-24-819,-7 35 850,1-10-552,-2 25 233,0 20 83,-12-9 2100,9 45-1784,-9-20 271,8 12 0,2 4-703,1 14 656,-2-17 0,0 0-126,3 18-145,0-1 90,0-1-1180,0-18 0,0 1 1605,0 18 1,0-20-1,0-1 1,0 12 0</inkml:trace>
  <inkml:trace contextRef="#ctx0" brushRef="#br0" timeOffset="17437">1610 5205 23279,'-17'0'720,"4"0"-720,5-14-4234,4-1 1877,25-20 2659,-16 7-1268,41-5 1270,-22 4-1361,26-3 598,-4-2 522,4-2 1,6 1 0,-28 17 0,1 0 0</inkml:trace>
  <inkml:trace contextRef="#ctx0" brushRef="#br0" timeOffset="17656">2567 4288 23819,'0'-7'-6475,"0"0"5066,-17 4 2945,13 21-1975,-12 10 988,35 14-2047,0 22 481,3-19-672,-7-1 0,-1 1 564,4 13 640,-10-20 1,1 3-871,4 0 0,-2-1-149,-9 20 608,3-22 1,0-1 1046,-5 8 0,0-5 1,0-4-1</inkml:trace>
  <inkml:trace contextRef="#ctx0" brushRef="#br0" timeOffset="17956">2287 4956 22290,'-15'-41'-8310,"6"-23"6397,4 11 1895,13 7 1,7 1 591,3 18 1,5 1 239,14-17 0,5 2-112,-7 19 0,2 2 62,16-9 1,-1 4-179,11 3 875,-22 12 1,0 3-296,-2 3 0,-3 5 489,19 21-1580,-13-8 1,-3 3-617,1 28-304,-13-13 0,-1 1-1536,-2 10-167,3 13-247,-16-19 231,-1-3 568,-4-4 1524,0 2-366,-4-12 696,0-1-163,-2-29 581,1-16 44,1-14-50,1-11 25,3 5-590,0 10 0,1 1 106,6-21 383,1 12 1,2 3 0,7-3-1,9-7 1</inkml:trace>
  <inkml:trace contextRef="#ctx0" brushRef="#br0" timeOffset="18336">3748 4483 24089,'-51'15'2480,"-3"6"-1433,15-2-799,1 21-1162,24-20-48,-9 19 159,20 3-671,-10-12 573,32 25-2086,-15-31-49,39 9 1088,-9-26 1474,28-3 643,-11-21 530,-18 5 0,-3-4 1312,5-21-1347,5-5 1585,-11-6-483,-10 9-899,1-18-1381,-12 27-499,-1-3-752,-6 16-197,1 8 956,0 3 140,0 23-554,2 8 236,1 27-135,2-9-175,1 5-237,1-15 431,1 1-460,3-2 1526,3-5 0,2-3 1,1-3-1</inkml:trace>
  <inkml:trace contextRef="#ctx0" brushRef="#br0" timeOffset="18672">4297 4512 23009,'0'12'-4946,"15"7"2488,-11 18 1161,12 0-420,0 2 723,-12-9 712,26 12 226,-27-19-1832,18-5 2079,-18-6-492,9-11 2045,-7 3-826,19-48 672,-8 19-958,3-14 0,1-1 461,3 3 182,11-20-318,-17 31 607,5-3-1767,-14 21 1533,1 3-357,-3 19-2662,0 13 78,8 22-644,-2-4 63,8 3-309,-2-13-164,6-4-72,5-3 2425,5-5 0,7-10 1,2-5-1</inkml:trace>
  <inkml:trace contextRef="#ctx0" brushRef="#br0" timeOffset="19053">5255 4490 24179,'0'-17'-6026,"-19"7"5619,-1 3 828,-17 22 1977,5 10-1472,14 17-1420,6-5 80,12 4-1092,23-16 1561,3-5-342,24-10 1151,-3-27-414,-6-12 4,-17-7 242,-3-6-147,-19 1-551,5 10 407,-7-4-674,0 13-1013,0 37-927,0 52 1274,-1-30 0,2 2 305,10 17 1,0 1-7,-10-16 0,3-2 371,14 1 0,3 2-275,-9 16 0,0 1 286,3-16 1,2 1 96,-2 0 1,0 2-1,-2-4-15,-1-7 0,-1-2-82,3 7 1,0-3 151,1 5 243,-8-11-93,4-5-687,-10-6-869,4-9-2886,-31-3 4855,-12-26 0,-17 14 1,-1-15-1</inkml:trace>
  <inkml:trace contextRef="#ctx0" brushRef="#br0" timeOffset="20016">6637 4379 25168,'-12'-14'-6273,"2"10"6874,-3-23-3380,2 24 3612,1-9-6465,4 0 5858,21 23 1,-12-19-1,16 23 1</inkml:trace>
  <inkml:trace contextRef="#ctx0" brushRef="#br0" timeOffset="20142">6683 4709 23459,'-19'9'2522,"3"-2"-3146,16-1-394,0-3 0,0 1 0,0-4 0</inkml:trace>
  <inkml:trace contextRef="#ctx0" brushRef="#br0" timeOffset="20735">8303 4116 26248,'-37'0'90,"-7"0"0,10 0-180,-5 0 90,9 0 0,1 0 0,1 0 0,4 0-270,-3 0 180,9 0-90,0-16-1243,13-7-601,2-10 161,21-17 966,-13 18 426,12 2 1,5 1 56,8-3 383,-5 9 1,1 2 210,16 8 2032,-6-1 421,-6 34-1977,-15 0-1208,-1 11 1,-4 5-671,-8 20 566,4 2 1,-4 2-43,-11-20 1,-5 2 271,0 17 0,-2 8 0,-3-7-313,-5-11 1,-2-2 148,-1 11 1,-2 7 0,2-10 628,7-18 1,-1-3 400,-12 17 0,1-4 679,-1-4-456,-4 2 385,15-32 519,12-24-2308,1-9-889,9-21 891,20-18 446,-15 11 164,12 7 1,3 2-20,1-3-203,1-4-507,12 32 3256,-29-3-1148,31 15 545,-7-6-378,8 27-1012,22 6-542,-21 12-698,15 0 217,-13-9-1729,4 1 1667,4-3-1119,3-2-605,6-4 1482,3-9 1019,-26-7 0,0-1 1,2-3-1,0 0 1,3 0-1,-1 0 0</inkml:trace>
  <inkml:trace contextRef="#ctx0" brushRef="#br0" timeOffset="21013">9530 4097 23729,'3'-28'-4977,"-1"2"3212,-2 8 1270,-19 5 565,-13 6 909,2 16 1,-3 2 801,-24-5-1038,14 26 1,1 4-684,-7-6 592,12 22 1,4 3 241,0-6-343,18-4 1,4-2-561,2-8-990,54 3-1097,-15-26 1490,5-7 0,2-2 419,11-3 284,4-17 576,-4-7 1,-2-4-227,-18 6 1,-1-3 84,20-21 1,-8-1 163,-20-1-971,-6 7 0,-7 0-1346,-26-4-1338,16-11 919,-30 34 0,-5 4 1781,2-6 0,-5 12 0,-2 3 0,-13 5 1</inkml:trace>
  <inkml:trace contextRef="#ctx0" brushRef="#br0" timeOffset="21603">10265 3673 24359,'-19'-5'-1843,"5"26"1534,14-1-2166,0 25 1026,15-5-459,-11 6 1304,12 4-492,1 3 69,-8-15 1,-1 1-479,13 18 604,-8-11 1,-3-1 495,-8 2 316,7-12 0,0-1 494,-7-4-369,6 8-950,-8-26 1100,0-21 71,0-21 272,0-13-393,-2 8 0,4 0 230,19-10 926,-15-15-989,43 24 1964,-24 5-963,26 7 1291,9 12-316,-14 5-1269,-8 13 0,-2 6 313,4 21-1419,-9-2 0,-4 3 26,-2 27-1019,-10-28 0,-3 2 320,-6-1 0,-3 0-1651,1 19 1461,-12-13 1,-2-1-168,5 3 706,-24-12 0,-4-3 845,7-2-1056,-20-10 0,-3-4 1161,9-4 1,-23-19-1,39-9 1</inkml:trace>
  <inkml:trace contextRef="#ctx0" brushRef="#br0" timeOffset="22053">11293 4048 23369,'-17'15'734,"12"9"-4139,-27-13 5394,28 11-3803,-27-4 2833,27 3-2146,-26 0 1735,27 1-1911,-11-1 949,14-2-90,0-4-1757,0 0 1610,0-2-1739,23-5 2541,1-2-894,25-20 2523,-4-6-716,-5-18 454,-16 6-244,0-1 181,-15 2-802,5 6-253,-5 5-496,-6 5-1504,-1 13 1536,0-2-672,2 4 1029,-1 19-1797,3-14 1261,-3 31-1118,2-21-75,-2 16 875,1 6-1954,-1-8 1734,-1 21-1065,0-22 2047,1 14-658,-1-19 378,1-1 446,1-10-962,-2-3 269,3-4 51,-3-2-378,2-2 985,-1-1-459,6 0 764,-3 0-294,5-18 0,-3 13 0,1-14 1</inkml:trace>
  <inkml:trace contextRef="#ctx0" brushRef="#br0" timeOffset="22436">11623 4161 23189,'7'0'990,"1"0"-900,-2 15-4581,5 2 2239,-5 2 481,6 21 563,-6-25 142,5 37-957,-7-33 155,2 12-200,-4-25 1577,0 1 323,1-7 2249,2 0 74,2-20-787,2 15 1076,4-40-1560,-1 25 615,4-24-8,8-4 23,-7 12-1509,11-8-151,-16 20 675,4 11-649,-7 3 1155,1 10-376,-1 15-1804,6 13-274,-3 7 21,7 28-652,-8-22 408,-2-4 1,0 0-1957,0 5 3112,5 18 0,-6-33 1,0 3-1</inkml:trace>
  <inkml:trace contextRef="#ctx0" brushRef="#br0" timeOffset="22653">11560 3242 23189,'46'-14'2580,"3"4"-2122,0 3-639,1 5-73,-2 2-166,-17 15 1,-1 3-1020,12 8-54,-16 12 0,-6 5-2059,-4 12 3161,-11-16 0,-2 1 0,-3 25 0,0-31 0,0 0 0</inkml:trace>
  <inkml:trace contextRef="#ctx0" brushRef="#br0" timeOffset="23137">12800 4044 23549,'-45'-4'-625,"1"2"507,8 2 282,0 0-66,1 19 664,-12 5-267,15 10-594,-5 11-232,18-18 66,10 16-812,27-19-757,13-4 727,29-10 261,-14-27 1078,-1 12 656,-17-32-8,1 11-341,-6-15 129,-7 5 599,-7 36-114,-9 10-2156,0 32-1204,0 4 602,0 10 359,0 11 557,0-13 1,0 2 158,-1-13 1,2 2 209,5 4 0,2 4 1,-1-5-638,-5-5 1,1 0 822,7 0 1,4 3 0,-2-4-136,-3-8 0,-1-2 86,1 7 0,1-1 215,13 12-664,-20-18-1060,6 1-381,-26-24 2015,-11-21 127,-21-24 1,20-13 0,4-11 0</inkml:trace>
  <inkml:trace contextRef="#ctx0" brushRef="#br0" timeOffset="23654">13065 3564 24629,'22'-4'3231,"-1"1"-2730,-6 27-4846,1-5 2427,-1 25-174,3-7 1366,-4-4 1,0 2-509,7 22 102,-3-4 1,-2 2-160,-7-22 1,0 0 101,2 9 1,-1 1 1186,-2-2 1,-1-3-597,5 17 462,-5-13 1,0-3 189,0-2-515,0 7 547,-5-29-236,2-3-402,1-10 1543,2-2 871,8-23-362,12-12 184,-2-12-753,-2 11 1,1 2 553,4-9-420,-6 12 1,-2 1 902,-2 9-1099,2-8-1013,-6 27 1188,-4 10-1817,7 26-843,-8 8 780,-2-5 0,1 1-515,0 10 587,0-2 1,0 0-922,0-6 223,4 15-859,-5-39 1424,9-7 2046,-3-21 884,17-17-62,-8-12-674,9-7-607,-15 18 1,-2-1 721,8-16-790,-8 12 0,-1 0 669,-1 2-1114,1-3-1141,-8 26 394,1 3 942,-4 7 84,1 16-1606,0-12-103,2 53-349,-2-30-80,0 12 0,1 1-589,0 0-452,2 9 2301,-2-20 0,2-8 1,-1-2-1</inkml:trace>
  <inkml:trace contextRef="#ctx0" brushRef="#br0" timeOffset="23803">13963 3718 26967,'-15'-27'-8263,"2"5"5366,13 7 2157,0 5 0,24 21 1,5 7-1</inkml:trace>
  <inkml:trace contextRef="#ctx0" brushRef="#br0" timeOffset="24458">16388 3119 25438,'-28'-15'-3133,"-23"5"3756,7 5 185,11 18 1,0 7 416,-17 14-1075,24-2 1,0 7-254,1-3 1,0 4 0,2-1-105,-3 9 1,1 1-4,3-5 1,1 3 0,3 1 173,6 3 1,4 0-1,1-1-647,-3 8 1,5 3-150,9-14 0,4 6 0,3 0 0,0-6-1040,4 13 1,5-3 646,3-8 0,5 2 0,0-4-385,5 3 1,2-4 1477,3-2 1,3-3-1,2-1 1,1-2-1,2-2 1,-1-1 0</inkml:trace>
  <inkml:trace contextRef="#ctx0" brushRef="#br0" timeOffset="25103">17623 3547 25618,'0'-20'-5666,"0"0"3538,-20 4 1490,1-5-155,-4 8 1141,-28 0 420,28 9-184,-9 12 0,-1 3 16,3-6 443,6 20 1,2 3 235,0-6 20,-2 28-395,16-18-1065,4-2-776,4 2-735,31 12-792,-7-12 1467,13-6 1,4-2 291,10 2 324,-15-10 1,0 0 321,16 4 370,-4-1 311,-6-1 279,-6-2 226,-8-1-594,-14-1-906,3 5-401,-14-3-296,-19 14 1133,10-10-364,-50 10 1243,29-8-865,-32 1 543,14-1-791,11-10 0,0-1 694,-13 3 0,-11-3 0,24-8 0</inkml:trace>
  <inkml:trace contextRef="#ctx0" brushRef="#br0" timeOffset="25336">17570 3163 25168,'0'-8'-5216,"0"21"3177,0 4 2029,-7 13 0,-2 5 75,6 20-47,-11 4 0,1 2-103,11-20 0,1 2 21,-3 7 0,-2 5 1,5-3-794,8-4 0,4 0 742,-2 6 1,0 7-1,3-7-338,6-4 0,4 2-208,-3-3 1,4 7 0,0 1 0,-3-7-608,2 5 1,0 0 167,-1-6 1,3 5 0,0 0 0,-5-7 960,-1-1 1,-3-3-1,6 13 1,-1-1-1,-10-20 1,1 0-1</inkml:trace>
  <inkml:trace contextRef="#ctx0" brushRef="#br0" timeOffset="26224">18125 3768 22650,'0'-24'-4677,"13"1"5732,-10-1-1642,9 3 1571,-1-1-763,-9 4-803,9 3 905,-11 4-1920,5 2 2813,-4 3-1312,8 3 2155,-7 2-1141,8 38-2269,-5-9 728,3 37-19,-3-24 1,-1 1 553,-2-9 0,1 2-506,2 28 1,0 1 305,-3-25 1,0-1-887,2 23 1,0-1-739,0 6 2175,0-15 0,0-2-72,-2-7-514,2 11 265,-3-64-104,-16-20-486,11-20 276,-10 19 0,-1-2 180,12-12 0,3 0 124,-7 7 1,0-3 109,5-4 1,3-4-1,0 3-22,-1 2 0,0 1-7,-2-13 0,4 2 22,6 17 1,1 4 949,-5-30-503,14 36 0,2 0 1212,10-30-609,-3 22 394,29 3 521,-37 24 767,32 21-1734,-37 17-2025,9 10 194,-21 10-637,5-7 183,-7 0 763,-8-9 0,-1-1-1007,5 17 208,-12-10 1,-3-2 166,-5 2 1800,2 7-345,-12-22 992,30-6-939,-11-4 433,7-7-534,6-1 1,-6-4 0,8-1 0</inkml:trace>
  <inkml:trace contextRef="#ctx0" brushRef="#br0" timeOffset="26574">18848 3621 24988,'16'-17'-112,"-1"3"552,-5 4-247,-5 22-3601,-21-10 4416,12 37-2159,-31-3 1662,13 12-995,12-15 0,-1 0-350,-20 6 549,28-4 0,3-1-1211,-14-4 2771,34 11-3942,4-27 2824,26-7-539,-12-2 1039,21-28 1025,-25-9-920,12-13-29,-25 13 1,-2 0-424,9-8 690,-9 6 1,-2 1-658,-1-1-916,-1-13-172,-10 33-674,-1-6 175,-3 37-276,0 8 423,-1 16 541,0-7 1,0 0-805,0 11-279,0 15 289,0-20-278,24-3-338,-18-4 645,44-8 1567,-26-5 1,28-10-1,-8-5 1</inkml:trace>
  <inkml:trace contextRef="#ctx0" brushRef="#br0" timeOffset="26870">20020 3532 24179,'0'-22'-6116,"-18"2"3977,14 3 622,-49 4 2908,30 7-839,-13 2 0,-1 5 678,-2 20-432,5-9 0,2 4-266,-1 22 942,2 0-66,14 3-128,16-6-2307,13 26-628,21-24 859,-4-6 1,2-1-1414,22 3 1350,-20-7 1,-1 0-262,3 0 141,-4 5 256,-6-11 911,-22-5-145,11 4-236,-14-8-270,-17 6 892,-8-7-82,-19 6 777,18-9-665,-17 2 1,22-7 0,-19-1-1</inkml:trace>
  <inkml:trace contextRef="#ctx0" brushRef="#br0" timeOffset="27753">19942 3491 22830,'-26'-6'-1102,"-16"2"1544,7 2-98,-29 21 985,26-14-924,5 29 1,3 6-852,5-10 153,7 16 0,6 2-722,8-7 241,24-8 0,7-1-730,5 2 908,13-12 0,5-4-924,4-4 1068,-9-7 1,1-2 594,6-5 270,11 0 692,-13-20 1630,-16-3-775,8-23-778,-26 10-1362,-3-1-373,-10 9-547,-3 0-137,0 0-179,0 2-890,-19 3 182,15 4 205,-31 3 2027,31 5-1368,-27 5 2345,27 20-478,-21-10 1502,23 39-1640,-15-19 873,15 28-819,-2-16 0,1 0-915,3 26 972,0-5 0,0 2-1091,0-21 0,0 0 446,-2 27 1,4 2-901,6-27 1,1-1 790,-7 12 1,0 1-481,7-4 0,-1-2 480,-7-12 1,-2-1 132,1 18 1,0-3-140,0 0-899,-18 13 348,14-37-3139,-42-2 4118,39-36 1,-34-5 0,25-20 0</inkml:trace>
  <inkml:trace contextRef="#ctx0" brushRef="#br0" timeOffset="28090">20408 3923 23009,'8'18'-7977,"-1"-13"8382,8 27-2196,-1-29 3466,23 11-975,-8-14 684,14-17 549,-8 13-1525,2-33 1823,-1 18-1493,-12-6 0,-2-2 1304,10-7-1841,-11 4 1,-2-1-26,-3-5-897,-4-13-890,-9 18 239,-3-1-146,0 4-327,-23-7 174,17 12-177,-37 1 1493,17 15 769,-21 30 1360,9-2 18,4 28-1247,23-18 0,3 2-148,-3 21-81,4-4 0,6-1-239,29 9-1490,-9-10 0,4-1 139,5-21 0,3-3-473,0 7 1,2-2 1527,7-7 1,0-3 0,22 6 0,-20-11 0,0 1 0</inkml:trace>
  <inkml:trace contextRef="#ctx0" brushRef="#br0" timeOffset="28571">21983 3351 23459,'-20'-12'-4403,"-2"1"3539,2 3 769,-3 3 523,-1 2 99,1 2-3,-1 1-27,-7 21-109,10 8 244,0 28-648,14-10-562,5 2-517,28 3-826,9-14 1209,-6-7 1,3 0-707,16 4 972,-26-9 0,-1 0-477,11 2 1399,-9 16-1289,-5-24 688,-11 12 236,-30-19 2010,-5 5-639,0-8-1439,-32 1-985,32-7 1090,-14-22 0,23 13 0,19-15 0</inkml:trace>
  <inkml:trace contextRef="#ctx0" brushRef="#br0" timeOffset="28724">22267 3649 23009,'17'0'1080,"-2"0"-631,-3 18-4163,-1-14 3251,-4 30-1380,-2-30 1229,0 35-295,-1-21-1040,4 34-40,-3-20-444,8 21 1486,-7-23-1042,6 5 688,-4-14 1115,1-5 1,0-4-1,1-2 1</inkml:trace>
  <inkml:trace contextRef="#ctx0" brushRef="#br0" timeOffset="28899">22495 3122 24539,'0'-10'-8185,"0"2"3988,0 24 3931,0 10 0,0 14 0,0 0 0</inkml:trace>
  <inkml:trace contextRef="#ctx0" brushRef="#br0" timeOffset="29156">22747 3386 23549,'15'0'1259,"3"0"-989,0 0 0,3 0 0,1 0 0,0 17-1423,1-13 1263,-2 30-1740,4-4-95,-10 10 583,-7-8 0,-3 2-691,-2 10 16,-22 19 892,14-16 596,-36 0 117,35-2 396,-39-2 726,39-4-841,-32-5 120,34 5-1122,-12-16 911,16 1 0,0-16 1,0-3-1</inkml:trace>
  <inkml:trace contextRef="#ctx0" brushRef="#br0" timeOffset="29460">23062 3793 23729,'10'0'900,"3"0"-811,2 0 1,16 0 0,-2 0-90,16 0 0,12 0 0,-8 0 135,-8-8 0,1-1 374,6 5-291,-12-11 1,-3-3 281,0-6-132,3-14-498,-24 4-635,-4 5-119,-26 0-1127,14 8-423,-35-7 860,10 17 550,-9 2 476,-9 8 626,18 22 1305,6 10-654,10 12 154,13 19-466,0-21-1224,10-6 0,6-1-1604,19 5 795,-1-9 0,4-3 1507,-8-13 0,1-3 0,3 2 0,0-3 1,17-3-1</inkml:trace>
  <inkml:trace contextRef="#ctx0" brushRef="#br0" timeOffset="29770">23983 2521 24089,'53'19'-1197,"-17"14"1,-1 2-862,14 4 1536,-17 2 0,1 5 211,-1 5 0,-1 0-107,-8-11 0,-1 3 180,-1 6 1,-1 6 0,-3-3-108,-4-4 1,-4 1-252,-1 5 1,-2 6 0,-1-5 188,-2-6 1,-2 1 225,-5 4 1,-3 6 0,-4-7-18,-4-6 0,-6-1-751,-1-2 1,-4 5 0,-1 0 0,0-6 1170,-11 4 0,-1-3 1,4 1-1,-3 3 0,4-6 1,2-9-1,1-1 0</inkml:trace>
  <inkml:trace contextRef="#ctx0" brushRef="#br0" timeOffset="31654">18277 341 23729,'-16'-10'-4120,"-1"1"3079,-2 0 1123,-2 2 631,-1 4 277,-2 1-248,-4 20 461,-20 24-1177,28-17 0,-1 3 386,-7 8 0,-1 2-91,7-3 0,2 0-171,-2 4 0,1 2-159,1 1 1,1 3-231,4-2 0,1 3 1,2-1-241,0 6 0,2 2-221,1 4 1,1 5-1,7-6-512,10-7 1,6-1-152,-1 3 0,2 3 0,5-7-166,11-6 0,4-4 1425,6 11 0,2-5 1,-7-16-1,2-4 0,1-1 1,1 0-1</inkml:trace>
  <inkml:trace contextRef="#ctx0" brushRef="#br0" timeOffset="32254">19022 1147 22920,'14'-26'-882,"-3"3"49,-11 9-1459,0 0 827,0 3 638,0 2 172,-17 52 897,12-12-812,-10 21 1,-1 5 275,14-24 0,1 0 0,-6 13 0,0 1 386,1 1 0,1-3-22,4-11 1,0 1 51,-5 16 0,1-1 72,5 0-837,0 15 185,0-36-1544,0 4 1271,0-45 276,0-12 134,0-24 78,0-10 101,0 17 0,0-2 134,0 8 1,0-3 64,5-7 0,1-6 0,0 4 146,-5 2 0,2-1 40,8-5 0,4-5 0,-4 5-19,-9 7 0,2 1 61,11 0 1,7-3 0,-3 5 656,5-20-220,17 17 0,6 6 1215,-4 14-677,-2 5 1,0 10 822,-6 29-1696,11 13-202,-27 13-1474,-4 6-108,-12-8 149,-3 2-584,-20 1 1058,6-13 1,-1-1-1159,-11 18 1370,-9-12 0,4-1 839,20 1 110,-20-12 0,0-3 0,26-2 0,-16 1 0</inkml:trace>
  <inkml:trace contextRef="#ctx0" brushRef="#br0" timeOffset="32619">19863 944 24359,'-28'21'1679,"-15"-16"-1399,39 40-3391,-36-23 4360,34 22-3060,-32 7 1868,22-13-600,-4 19-379,9-26-265,37 13-1229,-19-27 2500,27-5 1,6-5-924,-8-5 1593,13-10 1,2-5 127,2-18-301,-10 3 1,-2-3 447,2-19-690,-16 24 0,-2 0 1853,4-24-1649,-12 14-1244,2-14-476,-14 28-986,2 0 654,-3 33-554,0 13-726,0 30 550,0-6-478,0 17 2416,23-29 1,-3 5 0,21-20 0</inkml:trace>
  <inkml:trace contextRef="#ctx0" brushRef="#br0" timeOffset="32853">20832 864 23009,'0'-17'-6295,"0"2"4526,-21 4 1941,-3 4 675,-22 26 1368,2 8-995,19 13-1193,-9-3-179,30-8 385,-10 0 658,14-1-1599,0-1-645,0-2-1057,0-1 226,0-2 798,24-4 103,-18-2 80,33-3 797,-19-6 528,13 0 241,-4-7 1,-14 0 0,-6 0 0</inkml:trace>
  <inkml:trace contextRef="#ctx0" brushRef="#br0" timeOffset="33488">20812 934 22290,'-14'-9'-3676,"10"-7"6,-10 9 4388,14-7-1371,-12 4 577,9 1-879,-18-2 1207,19 3-2483,-10-2 2158,11 6 34,-4 1-140,3 2 779,-1 21-495,1 9 725,0 11-1348,0 22 1110,2-21-737,0 2 0,0-1 693,0 0-1136,0 18-12,15-34-163,-11-4 344,11-2 161,-15-6 212,0-1-44,0-8 180,0 12-90,-11-1 1070,8 17-359,-18-1 566,13-12-158,-9 16-198,6-24 500,0 18-651,-3-9 419,3-2-1291,-10 9 1202,9-11-1188,-14 8 984,11-12-55,-14 5-560,11-10 917,-5 2-733,-1-5 192,7-3-1318,-11 0 632,14-2-348,1-15 1,8 12-1,3-12 1</inkml:trace>
  <inkml:trace contextRef="#ctx0" brushRef="#br0" timeOffset="33903">20603 706 22470,'-21'-2'-354,"-2"1"687,1-1-307,-2 2 171,-1 0 114,-13 20 386,10 3-710,5 2 0,2 3-337,2 14-178,0 7-812,14 5-499,27-11 16,-2-6 0,4-2 1619,4-14 1,2-2-1,4 5 1,1-2-1,20 6 1</inkml:trace>
  <inkml:trace contextRef="#ctx0" brushRef="#br0" timeOffset="34420">21027 1066 22290,'14'0'540,"11"-15"572,15 11-936,5-27 36,4 8 552,-13-8-664,7-12-192,-16 18 281,-14-6-1036,0 11 41,-13 2-882,-17 1 272,-8 1-346,-26 7 1423,10 2 60,-1 23 1044,14 13-5,-1 8-891,20 5 1,3 2-493,-8 7-339,34 2 0,10-1-1009,6 0 1825,4-18 0,3-2 0,-14-11 1,0-1-1,3-1 0,-1 1 0</inkml:trace>
  <inkml:trace contextRef="#ctx0" brushRef="#br0" timeOffset="35635">22068 813 23999,'-5'-17'-8831,"0"0"6173,0 5 1608,3 2 445,0 33 1011,1-3-32,0 31-307,-1-16 0,0 1-1455,-2 21 1767,1-6 1,0 1 258,-1 6-217,2-9 1,0-1 154,1-7-678,0 15-373,1-42-35,20-24 2423,5-17-1364,0-3 0,1-2 53,-5 6 0,0-2-80,9-14 0,0 0 602,5-12-570,-6 11 0,-1 1 742,-1-1 173,6-5-2331,-17 28 836,-3 9 615,-5 6 214,2 5-400,-5 23-1991,2-2-162,0 42 420,-2-17 643,-1-5 1,0 2-705,1 9-519,2 12-263,0-27 231,1-3 1989,3-10-388,10-2 271,-1-9 537,22-5 874,-12-20 1165,22-14-127,-20-10-590,6-4 227,-9-13-329,-12 12-1021,-6 5 1,-1 0-353,-4-6-1260,-1-17-1232,-5 30 157,0 0 577,0 44-91,-11 34 1053,8 5 188,-2-18 1,-1-1 101,6 6-190,0-3-130,0-2 282,20-7-535,-15-3-419,29-6 1034,-14-4-2,7-9 727,12-1 745,-16-27 349,9 16 245,-12-38-728,0 23 716,-3-22-1683,-1 10 645,-3-2-860,-3 0-8,0-9-1139,-3 11-431,1-2 1415,-4 16-975,-1 26-357,-2 13 523,-1 17 275,0 20 187,0-20-21,0 23 98,0-30 77,0 5 48,0-17 1019,17-4-655,-1-7 493,19-17 1513,-10 5-188,3-28-476,13-9 114,-16 1-900,-3 8 0,-1 1 557,-6 5-438,6-8-272,-14 16-1806,1 8 1009,-5 3-367,-1 7 781,0 0 374,-1 21-1712,0-16-272,0 39 416,-1-11 346,0 9-596,2 10 698,-2-26-869,2-2-240,-1-6 1940,1-16-95,1 9-538,1-11 2109,2 0-135,2 0 236,13-22-260,-3 16-594,2-21 0,1-4 347,4 7 747,12-30 25,-13 21-2189,-2 4-86,-5 2 86,2-1-2,-9 15-175,3-1 709,-10 14-272,2 40-1514,-2-14-3,3 37-151,3 3-448,0-15 630,0-8 1,1-1-1022,4 3-1272,16 14 3298,-10-34 1,9-4 0,-6-16 0</inkml:trace>
  <inkml:trace contextRef="#ctx0" brushRef="#br0" timeOffset="36354">24163 557 24089,'0'-17'-5036,"0"4"3357,-12 7 2426,9 40-1011,-10-6 781,13 38-784,0-25 1,0 0 77,0-7 1,0 1-610,0 30 0,0 0 798,0-26 0,0 0 0,0 23 0,0-2-681,0 4 591,0-26 1,0-2-723,0 15 722,0-21-2428,0 3 1798,0-43 180,0-36 360,0-10 166,-2 1 1,4-1 116,6 22 1,2 0 103,0-26 0,1 1 62,0 26 1,0 2 287,6-17 0,0 3 449,7 7 789,24 4 71,-14 56-979,6 28-1192,-30-19 0,-3 5-90,3 16 1,-1 0 63,-4-18 1,-2-1-95,1 11 1,-1-1-360,-2 13-343,-1-4-649,0-7 1006,0 8 634,-22-21 875,2 12-27,-6-27 782,-6-2 387,13-10 326,-11-20-1561,12-11-896,9-22 46,28 4 296,4-10 109,1 24-541,20 4 352,-24 6-428,22 18 1669,-10-9 1393,17 11-576,-10 0-1664,-6-1 0,1 2 332,8 13-797,-7-13 0,1 1-461,7 12 52,13-14 435,-7 0-587,-15 0 620,11 0-121,-27 0 279,-3-18-68,-11 0-1169,-24-16-264,-4 17 408,-21-4 160,6 19 758,15 9 622,-4-3-326,25 49-1562,-9-29 1932,12 31-217,0-4-1274,0-15-789,20 20-1061,5-30-25,0 3 121,16-20 3215,-25 1-1438,18-9 1193,-9 4 0,-1-5 0,0 0 0</inkml:trace>
  <inkml:trace contextRef="#ctx0" brushRef="#br0" timeOffset="36657">25123 1187 23369,'3'-27'-5220,"0"3"3454,-1 5 1443,0 4 48,1 8 895,-2 3-402,2 4 1401,3 25-3444,1-6 1078,2 26 187,0-10-89,1 6-62,2 0-603,3 18 510,-3-16-1320,7 19 2142,-13-32 453,6 6-1136,-10-26 668,2-24 672,-4-7 47,0-25-466,9 13 1,0 0 803,-4-25-690,14 12 1,9-7-1,-3 5 260,-10 8 1,2 0-122,11-10 1,7-3 0,-4 7 313,-10 14 1,0 3-356,14-10 1,0 4 463,4 8-1590,23 5 844,-31 40-314,11 1 1,-18 23 0,2-5 0</inkml:trace>
  <inkml:trace contextRef="#ctx0" brushRef="#br0" timeOffset="37370">26122 427 24629,'39'-2'1505,"-4"2"-1271,1-1 569,20 16-1530,-7-11 740,6 29 1,1 8-537,-27-24 1,-1 3 198,6 15 0,1 9 0,-6-3-613,-10-7 0,-5 2 156,0 8 1,-2 6 0,-2-4-166,-2-1 0,-6 2 284,-5 0 1,-5 7 0,-3 0 0,1-5-187,-4 5 1,-5 0-214,-2-6 0,-5 6 0,-2-1 0,1-7 1186,-8 1 0,-2-4 0,4-5 0,-3 0 0,1-3 0,-6 1 0,0 0 0</inkml:trace>
  <inkml:trace contextRef="#ctx0" brushRef="#br0" timeOffset="38303">18842 653 22920,'-22'-8'-2715,"-9"1"2680,27 0-3304,-30 3 4548,17-2-915,-33 4 489,15 0-370,-6 9 1,-1 1-40,-3-4 177,5 7 0,2 4 558,7 2 1439,-7 17-2252,24-7-362,1 16-982,11-16-30,12 4 1,6 0-1425,18 1 1556,-4 0 0,3-1-1271,16-1 670,-4 9 82,-28-12 116,10 1 843,-23 12 648,13-8-153,-17 7-408,0-1-44,0-10-1167,-23 16 1553,0-21 649,-4 4 0,-7-14 0,12-2 0</inkml:trace>
  <inkml:trace contextRef="#ctx0" brushRef="#br0" timeOffset="38522">18580 522 23459,'0'-5'-6475,"0"-1"5695,0 4-14,0 21 155,0 14 394,-16 15 307,14-5 0,1 2-82,-7-13 0,0 2-774,6 21 0,3 9 0,0-5 161,-2-8 1,2 1 611,3-2 1,3 7-1,0 0 1,-1-7 0,-4 6-1,2-3 1,4-5 0,-1-1-1,1 1 1</inkml:trace>
  <inkml:trace contextRef="#ctx0" brushRef="#br0" timeOffset="44070">5897 7356 22290,'6'-9'-89,"2"-3"-292,-3 4 715,3-8-656,-1 6 692,0-3-498,-3 4 20,-1 2-556,-2-2-260,0-4-85,-1 4-247,0-5 350,-22 8 782,-8 1 414,-14 3 375,-4 2 268,5 19 1039,-1-14-380,-5 31-554,18-23 0,0 0 1177,-14 21-1887,15-13 0,2 0 163,4 3-562,5 4-435,13-10-1104,6-1-190,0-1-187,28 5-60,10-7 1661,-2-4 1,4 0-291,23 0 587,-29-5 0,-1 1 271,15 0 508,-5 0 656,-3 0 39,3 3-449,-16-3-666,1 7-547,-20-5-1017,-2 13-427,-6-4 379,-26 8 1133,-9 15-310,-16-8-186,17-3 1,1 1-71,-8 3 1043,-9 6 1,20-19 0,4-4-1</inkml:trace>
  <inkml:trace contextRef="#ctx0" brushRef="#br0" timeOffset="45142">5595 7006 23729,'-5'-3'-2132,"1"0"342,27 24 655,1 10-82,4 15 700,-6-20 1,-1 0-113,-4 22-322,20 5-837,-14 5 1094,-9-13 0,-1 1 395,-6-10 0,-1 2-280,1 5 1,1 5-1,-2-3-44,-5-2 1,-1 0-34,4 16 1,-1 0-227,-3-15 1,0-1 977,0 3 0,0 0 1,0 0-1,0 0 1,0 2-1,0-1 1</inkml:trace>
  <inkml:trace contextRef="#ctx0" brushRef="#br0" timeOffset="45852">6778 7424 24359,'-32'-13'-3133,"-1"1"2482,-11 4 774,9 4 216,-26 21 986,32 11-1265,8-2 1,4 2-345,9 18-969,2 19 686,37-29-462,-8 10-753,32-20 1159,-14-6-705,8-9 1237,-13-4 0,2-1 225,20-4 557,-10-6 1,-3-5 1121,3-21-870,-19 11 0,-3-2 1085,1-24-2102,-13 10-128,-6-2-819,-8 2-730,0 1-335,-17 3-1620,-17-9 3351,-8 15 0,-7 1 0,11 18 1</inkml:trace>
  <inkml:trace contextRef="#ctx0" brushRef="#br0" timeOffset="46253">7350 7604 22650,'18'-16'1383,"9"-11"-904,-24-8-2916,22-7 2481,-22 10-1044,18-2 1701,-12-14-1089,3 13-287,-5-10-618,-7 20-274,0 3 1294,0 4-852,0 4 1042,0 5-1092,0 3 891,-16 4 976,13 19-551,-25 19 1143,25 10-1069,-9 14 168,3-7-55,7 6-345,-7 3-527,9-15 1,0 1-588,0-11 1,0 0-148,-1 26 0,2 0 82,8-25 1,1-1 1120,-8 11 0,0-2 0,17 17 0,-19-2 1</inkml:trace>
  <inkml:trace contextRef="#ctx0" brushRef="#br0" timeOffset="46403">7200 8066 22650,'0'-25'-6746,"0"-2"6054,18 1 1,6-1 1011,8-16 1,1 13 0,4 1-1,12-14 1</inkml:trace>
  <inkml:trace contextRef="#ctx0" brushRef="#br0" timeOffset="47004">7887 7579 23639,'15'-22'-445,"8"9"2536,-21-11-4736,18 11 4116,-11-14-2289,8 3 1166,0-3-441,-2-2-457,5-1 752,-3-3-1129,5-14 1781,-6 10-1838,1-21 953,-11 28-825,-2-7-23,-4 16-168,0 7-167,0 3 366,-16 8 1153,12 21-677,-23 14 776,24 32-978,-9-6 190,11-12 1,2 0-560,-1 11 284,8-8 0,1 1-230,-5 6-1027,11 3 0,2 0 1730,2 0 0,-10-12 0,0-1 1,6 0-1</inkml:trace>
  <inkml:trace contextRef="#ctx0" brushRef="#br0" timeOffset="47137">7833 8053 23369,'0'-32'-6115,"0"-14"3986,29 10 2269,-8 3 0,2-1-32,7 11 1,2 0 72,2-7 0,1 0 1,-6 8-1,0 1 0,2 0 1,0 0-1</inkml:trace>
  <inkml:trace contextRef="#ctx0" brushRef="#br0" timeOffset="47553">8518 7448 24179,'43'0'360,"-8"0"-270,4 0-1,-5 0 181,7-14 844,22-7-521,-14 3-333,-10-5 0,-2-2 103,2 7-71,-12-8 1,-4-2-360,-4 3-108,-4-27-854,-33 30-1330,-10-17-135,2 28 1018,-35 1 796,39 8 575,-10 7 1,-1 7 1042,5 19-973,9 7 1,4 4 243,3 19-400,17-10 1,4-1-846,-4 0-832,29-9 1,7-3-564,-6 4 2186,4-16 0,3-3 0,9 3 1,1-2-1</inkml:trace>
  <inkml:trace contextRef="#ctx0" brushRef="#br0" timeOffset="48720">8312 6938 23729,'0'-5'-4676,"8"1"8299,-6 1-3158,6 15-3015,-24-9 3907,13 26-2419,-26-4 1667,25 8-2006,-18 6 2237,20-6-3029,-12 0 1472,13 2 853,-5 16-1985,6-12 1430,9-6 0,4-2-1963,17 6 2301,10-1 1,3-2-743,12 1 1036,-10-4 1,-2 0-532,-9-4 546,5 15-333,-26-19-183,-5 16 498,-8-16-143,0 8-702,-26 3 731,-10-8-397,2-1 1,-2 0 657,-22 3 0,27-10 0,3 0 1,-15 5-1</inkml:trace>
  <inkml:trace contextRef="#ctx0" brushRef="#br0" timeOffset="49570">9492 6733 24808,'-15'18'1156,"3"-1"-1894,12 37-1929,0-12 922,0 20 642,0-9 405,0 4 305,5-15 1,1 2-1915,-3 21 899,7-12 0,0 0-1051,-8 4 1897,2-21 0,1-1-602,0 7 27,-4-4-10,5-4 1150,-6-5 0,0-4 1,0-3-1</inkml:trace>
  <inkml:trace contextRef="#ctx0" brushRef="#br0" timeOffset="49706">9208 7286 24089,'0'-26'-6116,"0"1"4078,25 0 4050,-1 0-1240,28 0 46,-1 2-655,-6 7 1,4 2 0,-11 5-1,1 0 1,15-3 0,-1 1-1</inkml:trace>
  <inkml:trace contextRef="#ctx0" brushRef="#br0" timeOffset="50719">10382 7210 24269,'-5'-3'-4048,"2"-1"1782,2-1 797,19 0 4447,-13-2-2589,45-2 880,10-4-854,-22 7 1,4 0-862,1 0 1,5-1 0,-4 0 581,2 2 1,0 1-369,5-1 0,4 1 0,-4 1 508,-5 2 0,-3 0 0,12 0 0,-2 1 1,-19 0-1,0 0 0</inkml:trace>
  <inkml:trace contextRef="#ctx0" brushRef="#br0" timeOffset="50858">10673 7639 24629,'-24'7'2293,"31"-4"-5846,11 0 2496,35-3 1145,-8-7 1,4-1-1,-8 6 1,2 0-1,16-5 1,0-1 0</inkml:trace>
  <inkml:trace contextRef="#ctx0" brushRef="#br0" timeOffset="51922">14088 6206 24269,'6'-17'-3048,"-2"-5"1144,-4 4 174,-23-8 544,18 14 1202,-26 3 1,-5 5 927,4 0-429,-1 10 0,-4 4-248,1 4 1,1 3 1373,-18 22-1019,11-7 0,3 3 1049,1 9-1061,17-6 0,4 2-424,6 7-883,20-7 0,7-1-1702,8 5 1123,0-15 0,5-1 286,4-1 1,1-3-457,18 14 815,-8-9 0,-2-1-126,2 2 487,6 12 557,-24-21 597,-13 16-1391,-24-20-55,-19 15 779,-11-19 180,-22 5 0,22-12 1,-15-1-1</inkml:trace>
  <inkml:trace contextRef="#ctx0" brushRef="#br0" timeOffset="52158">13685 5895 24089,'10'-17'-1801,"-8"1"460,8 9 3267,-2 2-506,-1 25-3967,7 0 1669,-4 10 0,0 4-434,5 19 238,-4-15 1,0 1 319,-3-3 1,0 0 404,0 3 1,-1 1-778,1 1 1,0 4-45,2 19 1,-1 2 1151,-2-16 1,-1 2-382,2 2 1,-1 4 0,0-5-45,-1-6 0,-1-1-211,2 1 1,0 3-1,-1-5 692,-1-7 0,-1-1 1,3 8-1,-1-1 1,2 11-1</inkml:trace>
  <inkml:trace contextRef="#ctx0" brushRef="#br0" timeOffset="52722">14778 6443 24808,'5'-17'-3967,"-3"4"2114,1 25-710,-3 6 1847,0 26 269,0 2 511,-9-4 0,-2 2-66,9-9 0,-1 2-615,-13 26 0,0 2 518,14-27 0,2 0 43,-7 23 0,2-1 698,5 5-642,0-25 0,0-1 90,0 8-302,-9-3 380,7 15-456,-7-26-1340,9 12 1043,0-55-319,-18-18 256,13-21 23,-12-15 354,8 16 0,3-2-15,4 9 1,0-3 328,-3-8 1,-1-6 0,2 4-254,4 1 1,0 1 272,0 6 0,0-2 0,0 2 72,0-1 0,0 2 83,-1 2 0,2 1 147,10 4 1,0 0 829,-6-24-848,38 12 1472,-37 15-898,53 12 1656,-36 12-1649,8 22 1,0 8-275,-3 8-899,-10 12 0,-3 5-870,5 8 789,-14-16 0,-2 2-491,2 0 0,-3-1 236,-3 20-1428,-10-12 1,-4-1-27,-12 3 2162,1-13 1,0-2 0,0-2-1,5 4 1</inkml:trace>
  <inkml:trace contextRef="#ctx0" brushRef="#br0" timeOffset="53106">15390 6286 24718,'-19'32'-1647,"15"20"-1399,-39-27 5316,37 26-3890,-41-6 2369,41 3-944,-17-25 0,-1 1 608,7 36-1391,-8-17 1034,14 7 246,11-14-2548,0-13 1953,27 0-1235,8-16 1999,16-4-489,-3-3 997,-11-23-51,0 17 553,0-46-189,-1 27 603,-6-26-1392,-12 20 0,-1 1-465,6-17-26,-11 8 1,-1 1-877,1-3-570,-6-5-303,-1 23 986,-3 8-913,-1 23 266,-1 14-57,0 31-383,0-6 387,0 6-611,17-2 272,-13-13 1739,20-12 1,5-4-1,-5-6 1,31 1-1</inkml:trace>
  <inkml:trace contextRef="#ctx0" brushRef="#br0" timeOffset="53537">16127 6332 23099,'-17'-7'-2145,"-5"2"1864,0 23 1268,-18-13-156,35 38-2373,-37-22 2708,24 39-1944,-5-21 206,10 11-24,13-17-874,0-4-744,19 5-184,12-18 2368,24 7-1406,-5-21 2303,-1 5-569,-16-24 1349,-3 13 219,-3-34-635,4 6 931,-17-10-1836,9-17-161,-22 24-792,6-23-469,-7 29-1059,0-6 378,-19 18 973,15 4-1292,-29 7 2766,29 22-755,-27 17 1449,28 13-1425,-23 8 1117,23-6-949,-7 1 227,10 4 100,0-16 1,0 1-1563,0 19 919,8-9 0,1 0-1622,-4 7 1585,12-10 1,0-1-1259,-13 4 1321,24 11-641,-25-13 698,9-15-673,-12 9 326,0-24-952,0 3-857,-20-13 2930,-4 0 0,-1-5 1,6-1-1</inkml:trace>
  <inkml:trace contextRef="#ctx0" brushRef="#br0" timeOffset="53956">16505 6629 24179,'5'0'898,"6"0"-897,-2-15-1056,18 11 1698,-3-28-1005,14 27 821,-5-30-527,2 31 305,-1-31-346,-1 21 902,-4-15-344,-3 8-573,-1-7 275,-10 4-924,-2-12 43,-10 13-760,-3-4 93,0 9-902,-24 1 1173,18 4-1275,-37 2 2205,18 6 246,-17 18 1444,6 19-103,15 8-450,8 14-489,13-11-1345,-2-8 0,4 1 284,23 18 422,-5-8 0,5-2 1,4-18-1,3-2 0,4 8 1,0-1-1</inkml:trace>
  <inkml:trace contextRef="#ctx0" brushRef="#br0" timeOffset="55374">17382 6231 24179,'18'13'-4129,"-3"18"35,-2 9 1971,-9 14 1610,19-6-34,-16-12 0,-1 2 222,11 19 97,-8-12 0,-1 0-1720,1 2 1239,1 7 1046,-4-17-57,-2-16-1213,-1 1 975,-2-36 74,-1-16 290,0-17-55,20-10 92,-9 18 0,0-1 34,1 9 1,0-2 20,6-23 1,0 1 614,4-6-308,-5 16 0,2 4 81,1 5 750,10 4-171,-26 41-1982,9 18 1,0 8 13,-8 3-1,-2 5 207,4 9 0,2 6 0,-1-6-147,-1-6 0,0-2-306,6 22 1,2-8-925,2-26-814,19 1 775,-12-23 2374,22-5 559,-17-35 1,-2-9 227,13 3-489,-12-18 0,-6-2 373,-13 10 176,1-13-421,-9 22-880,-1 5-1116,0 4-688,0 3 391,-12 30 2211,9 17-1430,-10 18 732,13 9-722,0 6 456,0-13-218,8-9 1,5-2-740,8 0 259,23 9-1833,-13-27 2855,0-2-347,-7-11 1489,-1 0-1,2-15 726,6-10 223,-10-9-1056,10-22-471,-19 19-325,4-27-744,-12 29-930,0-16 74,-3 26-870,-1 25 59,0 47 1302,0-11 0,0 2 75,-1 8 0,2-1-253,14 9-303,-11-16 543,21-29 1194,-6-2-101,19-53 601,-6 20-582,-10-14 0,-3-2 153,1 5 218,5-12 398,-11 19-243,-1 3-1300,-3 6 76,-2 3 306,-1 10-127,-4 19-1471,-2 16 323,-1 10 171,0 22-86,0-20 120,0 11-152,0-8 138,0-13-406,0 2 1415,0-13-274,16-10 507,-13-22-94,24 9 1369,-7-56-1004,4 35-111,-3-13 0,-2-1 198,5 0 350,6-11-276,-11 21-308,-6 6 267,0 5-1240,-3 9 1269,-3 30-2660,0 33 654,-6 3 357,2-20 0,1-1-1251,1 7-357,3-2-59,5-3 2067,11 8 1,-1-17 0,8 6-1</inkml:trace>
  <inkml:trace contextRef="#ctx0" brushRef="#br0" timeOffset="56106">19317 5780 24179,'0'-10'-4227,"0"20"2368,0 14 1065,0 16 245,0 8 214,0-2-59,16 5 139,-15-9 0,2 0-714,11-11 0,0 3 855,-10 10 0,-5 6 0,1-5 35,6-11 1,0 1-30,-1 27 0,-3-2-72,0-13-76,6 19-415,-8-38-1836,0 2 2400,0-46-327,-6-22 0,-2-9 396,6 11 0,1-2 171,4-25 1,2 2 11,-4 26 1,4 3 366,17-2 0,0 2 1053,-16-30-1124,17 35 0,0 0 1317,-18-16-563,39 5 1453,-20 21-605,14 25-877,-17 15-1828,2 23-982,-15 0 706,4 7-884,-2 6 1315,-9 3-1228,5 4-154,-6-4 1251,0-19 0,0-1 442,0 17 106,1-16 0,-2-1 41,-15-1 814,12 2-518,-11-21 372,15-9-1365,0-3 746,0-27 0,0-10 120,20-30 578,2 9-406,3-2 700,10 1-875,-13 14 1065,20-16 66,-11 24 616,9-8-21,-16 17-530,18-6-2,-17 10 234,19-10-501,-24 12 146,11-10-354,-23 13-1247,0-6-272,-7 5-893,-1-2-278,-23 7 911,-6 1 326,-14 4 381,2 18 845,-3 10 87,13 10-267,3 5 580,8-8-8,17 2-2004,-7 2 201,10 0-794,23-2-1493,-17-2 1190,26-15 1,5-2 319,-7 7 1573,15-11 0,3-4 0,3-2 1,-16-7-1,0 1 0</inkml:trace>
  <inkml:trace contextRef="#ctx0" brushRef="#br0" timeOffset="56438">20353 6237 24179,'0'47'-5576,"0"-6"3807,0 2 795,0-6 335,16 25-339,-12-15 669,9 1 0,3-1-451,1-3-321,-5-6 1,0-3 426,3-11 442,-4 7-1335,-10-21 931,2-24 1234,-3-4-443,0-27 106,0 12 0,0-2 373,0-24-253,9-1 0,5-1 5,-1 22 0,2 0 277,5-13 1,2 1-156,-2 17 1,-1 3-273,-3 1 1,-1 1 592,15-21-130,12 4-88,-12 23-323,15 4 1,-22 44 0,4 6-1</inkml:trace>
  <inkml:trace contextRef="#ctx0" brushRef="#br0" timeOffset="56687">21167 6422 25888,'-9'-2'-1991,"3"-1"-508,6 0 1568,28 0 0,13 2 1002,1 1 0,8-1 1,2 1-1,5 0 0</inkml:trace>
  <inkml:trace contextRef="#ctx0" brushRef="#br0" timeOffset="56987">21835 6494 23279,'19'-31'-1307,"-14"-2"-1428,35 5 4722,-35-6-2204,15 7 0,3 0 1006,2-17-512,-3 6 1,-1-1 28,3-7-62,-10 9 0,-4 0-534,-8-3 196,6-8-1427,-8 22 667,0 5-518,0 7 358,0 3 19,0 29 170,0 0 290,0 13 0,0 5-194,0 12 160,0-12 1,0 3-916,0 6 0,0 0 899,0-9 0,0 0 585,0 11 0,0-1 0,0 16 0,0-1 0</inkml:trace>
  <inkml:trace contextRef="#ctx0" brushRef="#br0" timeOffset="57137">21893 6845 26428,'20'3'-1072,"16"0"1039,9-3 62,15 0-1023,-24-8 1,1-1-33,22 5 1103,-20-10 0,0 1 0,11 10 0,-1-8 0</inkml:trace>
  <inkml:trace contextRef="#ctx0" brushRef="#br0" timeOffset="57792">13547 5546 24359,'-51'20'1789,"18"8"0,2 2-2338,-10 5 355,15 0 0,1 8-348,2 12 0,4 3-115,8-11 0,2 5 377,1-5 1,0 7 0,1 1 0,2-5-114,2-3 0,3-4 0,1 6-192,5 11 1,2 7 0,2 1 0,0-7-578,-1-7 0,1-4 0,4 3 117,3-2 1,5 4 0,1 1 0,1-2-1,-1-5 871,2 4 1,0-5 0,3 2-1,-1-3 1,3 2 0,0-1-1,0-3 1,1-4 0,1 1-1,-1 0 1</inkml:trace>
  <inkml:trace contextRef="#ctx0" brushRef="#br0" timeOffset="58422">22595 5359 24808,'32'-8'3267,"1"3"-2860,2 3 166,16 19-1697,-9-13 763,-7 27 0,0 6-1281,8 2 1136,-21-3 1,0 8 0,-2-3-531,-3 0 1,-2 0-360,3 16 0,-4 5 616,-8-12 0,-4 3 1,1-3-417,1 12 1,-4 3 539,-6-10 1,-4 6 0,-2 1 0,1-6-111,2-6 1,0-5-1,-3 4 833,-7 9 1,-5 6 0,-1 0 0,2-7 0,4-10 0,0-4 0,0 1 0,-7 13 0,-1 0 0,1 0 0</inkml:trace>
  <inkml:trace contextRef="#ctx0" brushRef="#br0" timeOffset="58953">23697 5597 25438,'30'-1'917,"-3"22"-4419,1-16 3698,-2 36-2639,6-21 1867,2 19 23,-6-13 1,0 1-918,16 16-113,-15-13 0,-1 0-1245,10 16 1244,-3 2 1186,-2-1 0,-6-1 1,-3-3-1</inkml:trace>
  <inkml:trace contextRef="#ctx0" brushRef="#br0" timeOffset="59176">24313 5593 25618,'-39'21'2782,"17"-3"-3108,-23 25-173,23-5 166,-2-15 0,-2 1 160,5 2 0,0 3-61,-12 17 1,-1 2-46,9-10 1,-1 1-537,-2 4 0,-3 4 0,4-3-291,4-5 1,1 0 163,-1 2 1,0 3 0,3-4 813,5-7 1,2-2 0,-4 7 0,2-2-1,0 4 1</inkml:trace>
  <inkml:trace contextRef="#ctx0" brushRef="#br0" timeOffset="59636">23822 5709 21570,'-7'0'90,"1"0"-180,3 0-90,1 13-2817,1 0 2518,16 3 0,-11-7 1,11-9-1</inkml:trace>
  <inkml:trace contextRef="#ctx0" brushRef="#br0" timeOffset="59904">24023 5503 23639,'-14'37'-2035,"-9"-15"3485,20 12-3536,-20-14 2203,11 18 1,3 5-936,-11 8 628,6 5 0,2 3-753,4 5-932,4-6 1,1 1 1030,1-22 0,3-1 531,7 24 0,1-2 0,-5 7 0,4-24 0,1-1 0</inkml:trace>
  <inkml:trace contextRef="#ctx0" brushRef="#br0" timeOffset="60090">23725 6120 23999,'35'-22'1675,"-1"0"-1230,0 10 1,4 1-421,-3-2 1,1 1-466,5 1 1,4 0 419,4 1 0,4 1 0,-2 0 0,10 1 0,2 0 0,-7 1 0,0 1 0,0-1 0</inkml:trace>
  <inkml:trace contextRef="#ctx0" brushRef="#br0" timeOffset="61020">25667 5668 24808,'-26'-21'-5134,"19"0"1036,-44 5 5420,31 1-1679,-42 6 1295,22 3-373,3 14 0,-1 2 767,-6-4-988,9 22 1,2 6 1018,1-7-386,15 4 0,4 2-1232,6 9 250,7 3-1385,25 3 377,-2-10 0,5-1-96,2-7 1,4 0 367,1 2 1,4 3-1,-3-3 140,0-3 0,0-1 248,0 0 1,4 2 0,-5-3 311,-5-5 0,-2-1 304,4 4 0,-3-2 281,-2 1 9,-15-7-663,-5-2-871,-7 1 214,-22-6-18,-18 5 1376,-11-9-243,-11-1 0,15-3 0,-1-2 0</inkml:trace>
  <inkml:trace contextRef="#ctx0" brushRef="#br0" timeOffset="61274">25458 5520 23909,'0'-9'-6386,"8"2"10272,-6 3-4165,10 3 1777,-8 17-3268,5-12 1678,2 50-1110,-1-26-1034,3 36 2038,-5-24 0,0 0-780,-3-6 1,1 3 623,1 7 0,1 5 1,-1-3-750,-1 0 0,0 1 1160,1 5 0,0 6 1,0-5-685,-2-3 1,1-2 356,1 15 1,0-2-14,-3-20 1,1-3-178,-1-1 1,1-1-126,-1-3 0,1 0 564,2 8 0,2-1 0,4 16 1,-3-23-1,0 1 0</inkml:trace>
  <inkml:trace contextRef="#ctx0" brushRef="#br0" timeOffset="61786">26357 5819 24359,'0'-6'-5392,"1"2"4323,1 1 2297,2 25-3073,-2-1 1100,3 26 467,-3-10 0,0 3 41,-1-7 1,0 2-283,0 7 0,0 6 0,0-4 396,-1-1 1,0 1-7,0 3 1,0 5 0,0-4-495,0-6 0,0 0 738,0 9 1,0 4-1,0-6-12,0-13 1,0 0 21,0 22 0,0-4 47,0-17-32,0 4-300,0-28-202,0-19-88,0-46 180,0-2 99,6-4 0,3-3 320,-3 22 0,2-1-61,1-10 0,2-8 1,-3 5 99,-1 1 0,0 0-146,0 6 1,2-3 0,-1 3 132,-3-3 0,1 2-7,4 1 1,2 1 44,-5 4 1,1-1-65,3-6 1,1 1 109,3-13-163,-1 20 0,-1 4 335,1 9 238,5-1 432,-7 18 447,1 6 361,-1 2-152,2 18-2437,-6-12 852,0 46-1095,-8-27 478,-8 9 0,-1 1-1006,4 3-913,-30 11 573,30-14-1003,-33-3 3200,32 0 1,-34-3-1,15-1 1</inkml:trace>
  <inkml:trace contextRef="#ctx0" brushRef="#br0" timeOffset="62176">27173 5744 24269,'-20'16'1090,"15"13"-4556,-36-25 4597,9 40-1255,-10-25 532,13 8 0,2 2-396,-4 1-28,9 2 1,2 0-528,6-1-445,1 23 772,13-32-2020,27 0 1272,6-14 59,31-18 1463,-16 6-130,2-33 242,-17 19 582,-4-23-496,-2 11 934,0-19-607,-13 13-1128,8-20-1044,-17 29-296,4-3 398,-6 16-603,-3 24 358,0 28-188,0 9 656,0-5 1,0 1-1404,0 8 441,0 15 375,18-23 1145,-13-2 1,43-6 0,-10-2-1</inkml:trace>
  <inkml:trace contextRef="#ctx0" brushRef="#br0" timeOffset="62424">28155 5678 22560,'-26'-10'-2096,"-15"3"2270,10 4 110,-11 3 296,0 20 597,10-16-734,2 37-779,4-23 670,1 31-275,14-19-649,0 20-404,11-22-693,25 13-1152,-1-21-53,23 4 1247,-10-13 1460,-4-4 1,-17-4 0,-4-3 0</inkml:trace>
  <inkml:trace contextRef="#ctx0" brushRef="#br0" timeOffset="63390">28165 5706 22470,'-12'-1'40,"1"1"206,-1-1-102,0 1 400,-12 0-392,4 0-17,-19 15 605,16-11-153,-16 24-223,20-25 6,-4 22-402,16-22 832,1 23-1999,5-15-234,1 22-826,0-14 346,23 10-122,2-14 657,25 2 782,-14-11-506,0-1 1851,-2-5 467,-9 0 246,12-14 868,-18-1-398,5-17-1198,-12 17-417,0-14-753,-5 13 62,-4-12-934,0 6 512,-3 6-1174,0 56 216,0-13 1150,0 18 1,0 4-486,0 1 883,9-3 1,2 2-702,-7 9 728,15-19 0,0 0-487,-14 12 580,13-2-345,-7-3 232,-8 10 102,8-16-244,-11 14 745,-17-27 1010,-11 7 231,5-18-195,-29 1 397,30-10-287,-28-2-1032,15-4-153,-14-1 1,17-23-1,-6-6 1</inkml:trace>
  <inkml:trace contextRef="#ctx0" brushRef="#br0" timeOffset="63736">28602 5981 23009,'22'-33'-550,"6"-7"411,0 10 696,21-6 449,-31 11-931,30-16 520,-22 10-112,11-23-559,-17 24 506,-5-10-637,-2 16-149,-12 1-1330,5 4 938,-6-1-948,0 10 301,-19 17 2525,-1 22-1087,-3 12 210,-8 11-489,23-15 0,2 0-13,-13 23-1468,10-7 0,8 0 68,21 10 1539,-19-22 1,4-2 0,17-12-1,4-2 1,10 27 0</inkml:trace>
  <inkml:trace contextRef="#ctx0" brushRef="#br0" timeOffset="64846">29710 5616 24359,'-16'-15'-5468,"12"0"2013,-35-1 4358,19 2-1216,-20 1 971,4 3-4,-3 3-132,-6 4-671,-4 1 1579,-3 2-283,16 9 1,0 0 95,-15-4-406,17 11 1,4 3 104,9 4-455,25 21-1813,20-9-412,24 0 564,3-10 103,6-3 466,-26-11 0,3 1 69,12 2 1,0 0 80,-12-3 1,1 0 271,16 5 0,-2-1 1602,-4 3 369,4 6-1115,-25-11-564,-14 1-1206,0-1-217,-10-3 391,-17 12 1218,-7-8-255,-23 13 186,21-11 166,-32 6 0,50-13 1,-24-2-1</inkml:trace>
  <inkml:trace contextRef="#ctx0" brushRef="#br0" timeOffset="65038">30265 5751 23909,'4'15'-7138,"-1"11"5034,-21 23 2957,13-3-823,-11-12 1,0 0 677,12 9-844,-3-8 0,-1 0 117,-1 3-1540,6 7 1402,-6-21-156,9-4-1633,0-6 1821,0-3 1,0-7 0,0-1 0</inkml:trace>
  <inkml:trace contextRef="#ctx0" brushRef="#br0" timeOffset="65204">30337 5349 24808,'0'-18'-6385,"-13"3"3763,10 7-2242,-10 23 5627,13 8-1113,0 14 0,19 0 0,4-7 0</inkml:trace>
  <inkml:trace contextRef="#ctx0" brushRef="#br0" timeOffset="65456">30668 5509 23549,'45'0'1259,"-9"0"-989,-5 0 450,-11 17-2691,1 8 175,-11 10-62,1 21 741,-11-18 359,-7-1 0,-4 1-274,-17 8 758,4-5 1,0-1-703,-5 6 1170,5-18 1,2 0-241,3 18 260,-5-16 59,11 8 0,13-24 1,0-1-1</inkml:trace>
  <inkml:trace contextRef="#ctx0" brushRef="#br0" timeOffset="65760">30913 5876 23999,'37'13'-2478,"6"-10"2956,-7 9-1228,6-12 1408,4 0-279,-13 0-199,18 0 113,-29-15-108,3 11 756,-18-27-1963,-4 9 383,-3-16-868,-17 6-573,-5-4 67,0 18 762,-13-4 148,14 15 258,-12 2 1687,14 24 463,0-14 789,17 52-1553,-4-31-462,15 11 1,3 2-1652,-6 1 536,18-12 1,4-1-1970,-2 7 2786,30-1 1,-12-5 0,4-1-1</inkml:trace>
  <inkml:trace contextRef="#ctx0" brushRef="#br0" timeOffset="76248">31878 5732 23549,'-7'-8'-5436,"1"6"6922,2-16-3534,1 7 846,1-5 1769,1-7-410,1 11 225,0-8-1798,0 12 1651,13-3 8,-10 8 0,9-1 1,-12 3-1</inkml:trace>
  <inkml:trace contextRef="#ctx0" brushRef="#br0" timeOffset="76687">31662 6304 23189,'13'17'-5880,"-10"2"3365,11 2 1557,1 0 576,4 13-151,8-6 750,-3 12-517,-6-9-1773,0 1 1885,-1 3-51,0 15 34,-8-10 77,-2-5 1,-7 0 328,-30 9-206,1 12 159,-1-35 1,-3-2 4,3 1 0,0-1 217,-5 1 1,-2-2-1,-2 2 1,-2-1-1,-1-1 1,0 0-1</inkml:trace>
  <inkml:trace contextRef="#ctx0" brushRef="#br0" timeOffset="83640">1678 10157 21840,'0'43'-6205,"0"2"4166,0 5 975,0 3 515,0 3 213,0 1 361,-7-14 1,-2-1 108,5 21-768,-4-24 0,0 1 1106,8 25-382,-8-20 529,5 17-375,-5-34 485,3 3-733,4-20-76,-12-2 1619,8-7 14,-11-16-1422,9-8-1260,-6-29 381,6 4-68,1-13 572,4 21 1,1-1-9,1-26-778,0 7 0,0 0-81,-1 22 1,2 2 1088,5-10 0,3-1 696,0 3 1,1 3 393,9-17-506,3 14 1,1 3 676,-6 4-222,27-5 949,-11 26 415,-10 7-33,13 5-789,-21 27-2121,7 25-867,-16 3 825,-2-9 1,-1-1-341,-3 3-152,-9-5 0,-1-1-1407,5 5 1342,-11-16 1,-3 1 938,0 18 0,-1-13 0,5 7 1</inkml:trace>
  <inkml:trace contextRef="#ctx0" brushRef="#br0" timeOffset="83988">2332 10107 23639,'-24'23'18,"0"1"0,-3 14-929,-13 6 795,35-9-1751,-32 0 2255,32-1-1567,-22-2 1430,24-3-1670,-7-5 748,10 2-532,0-9-417,19-3 1505,8-9-229,25-5 1696,-11-20-555,3 15 255,-23-22 0,-1-2-454,6 6 458,-7-7 1,-3-3-92,-6 3-499,-2-5-1331,-8 13-731,0 30-1931,0 21 436,0 11 2788,8-6 0,1 0 0,-4 2 0,12 11 0</inkml:trace>
  <inkml:trace contextRef="#ctx0" brushRef="#br0" timeOffset="84404">3053 10064 23189,'-46'0'270,"11"0"-180,-2 16 1190,13-11-1000,0 34-1231,-3-7 597,7 11-436,4 0-123,10-14-292,6-3-391,0-3-641,24 3 398,6-10 1311,14-3 168,-3-8 736,4-22 1426,-12 13-444,8-32 302,-12 7-6,-15-8-863,6-11-484,-18 22-1288,4-6-55,-6 12-1179,-17 10 873,1 2 301,-3 52 282,-7-13 805,19 16 0,2 4-636,-11 8 756,9 5 0,5 1-442,2 1 321,0-7 0,0-3-544,0-9 100,0-12 0,0-2-676,0 2-259,0 4 256,0-19-714,0-4 2128,0-6 0,-14-4 0,-4-2 0</inkml:trace>
  <inkml:trace contextRef="#ctx0" brushRef="#br0" timeOffset="84687">3187 10475 22470,'16'0'899,"-1"0"-809,0 0 0,3 0-90,4 0 90,6 0-90,3-15 647,5 12-258,-7-18 0,1-2-306,15 4 201,-15-4 1,-2 0-169,8-6 35,-4-3-108,-6 3 173,-3-13-1236,-10 14-315,-4-15-139,-8 25-443,-19-2 127,-8 14 1123,-10 17 1304,10 16-537,14 25-1122,12-4-83,0-14 1,0-1-91,0 8 1061,21 19 0,10-29 0,22 4 0</inkml:trace>
  <inkml:trace contextRef="#ctx0" brushRef="#br0" timeOffset="84970">3910 10216 21570,'0'-28'-6025,"0"0"4076,20-3 3293,-15-3-1884,31-4 1823,-32-3-1136,12 11 0,2-1 633,1-16-1189,2-14 1513,3 8-184,-22 18-1993,13-11 1496,-14 30-1757,5 22 787,-20 26 265,11 15 28,-4-7 1,1 1-370,6 16-646,0-5 0,0 0 328,0 12 152,-2-23 0,4-1 641,16 13 0,-13-3 0,13-1 0</inkml:trace>
  <inkml:trace contextRef="#ctx0" brushRef="#br0" timeOffset="85122">3962 10633 23549,'0'3'-6295,"31"0"7711,-6-20-527,32 12-1230,-9-28 591,6 29 0,-24-12 1,-1-3-1,33-5 0</inkml:trace>
  <inkml:trace contextRef="#ctx0" brushRef="#br0" timeOffset="85922">5778 10120 25438,'-11'-5'-3087,"2"2"1295,2-1-420,5-1 1988,-10 1 1,11 1-1,-3 1 1</inkml:trace>
  <inkml:trace contextRef="#ctx0" brushRef="#br0" timeOffset="86094">5885 10561 25798,'0'13'-6386,"0"-3"5854,0-5 0,0-3 0,0-1 0</inkml:trace>
  <inkml:trace contextRef="#ctx0" brushRef="#br0" timeOffset="97594">5725 10157 24089,'-4'10'-3352,"-1"-2"2985,1-8 1364,0 0-543,20 0-91,6 0-14,12-14 552,5 11-1084,-4-23 424,9 23-560,1-20-122,4 20 521,1-17 0,-1 18 1,2-6-1</inkml:trace>
  <inkml:trace contextRef="#ctx0" brushRef="#br0" timeOffset="97816">5860 10764 24808,'46'-34'656,"-4"14"83,3-16-1943,-1 19 984,7-20 274,-8 16 1,2 2-1,-8 5 1,0-1-1,13-4 1,0-1 0</inkml:trace>
  <inkml:trace contextRef="#ctx0" brushRef="#br0" timeOffset="98113">6243 10036 24179,'-27'-11'-2843,"2"1"1677,3-3 188,10 4 552,3-1-618,8 6-424,1 1 1233,19 2 287,16 0 783,13 1-465,-6 7 1,1 0 343,17-4-229,-5 10 1,-1 3 10,-21-4 0,-2 1 266,9 2 1,-3 2 67,8 21-2328,-8-8 103,-9 4-1329,-13 22-38,-7-8 847,-17-3 1,-3 1 1877,7 16 1,-18-21 0,-4-1 0,9-10 0,0 0-1</inkml:trace>
  <inkml:trace contextRef="#ctx0" brushRef="#br0" timeOffset="98474">7605 10185 25618,'0'-14'-6296,"0"2"4168,0 2 974,-19 3 1980,14 1-1663,-28 4 2038,18 16-158,-2 6-1391,-4 0 1877,18 18-1486,-7-22 967,10 28-2106,20-20 1118,8 8-1638,11-21 1283,18-1 163,-21-10 237,12 0 1396,-19-24-747,-3 18 1309,-5-38-1313,-3 13 235,-9-8-2497,-2-12-80,-7 25-1496,-22-6 2913,-5 14 1,-23 7 0,1 3 0</inkml:trace>
  <inkml:trace contextRef="#ctx0" brushRef="#br0" timeOffset="98897">8267 10036 22920,'-25'-6'-1770,"-9"-1"1336,30 4-1746,-10 0 2411,14 1-1578,0 0 501,0 0 436,0-2-1186,0 1 914,0-5-463,0 1 1004,0-4-871,0 2 1281,0-3 1,0 1-90,0-2 0,0 0 0,0 1-180,0-2 0,0 5 0,0 1 0,0 26 90,0 21-90,0 14-45,0-20 0,0 2 90,0 12 0,0 1-7,1-10 0,-2 2 14,-3 4 1,-2 5-1,1-5 22,3-3 0,0-2 31,-5 12 0,0-1-368,7 13-277,0-3-269,0-5-91,0-19 1,0-1-257,0 14 1161,-7 9 1,5-29 0,-4-2 0</inkml:trace>
  <inkml:trace contextRef="#ctx0" brushRef="#br0" timeOffset="99713">7858 10669 24808,'-5'4'625,"0"-2"937,22-15-1964,19-13-409,18-10 233,-20 14 1,2 0-276,-2 2 1,2 0 882,3-2 0,1-1 0,4-1 0,2 1 0,1-2 0,0 0 1</inkml:trace>
  <inkml:trace contextRef="#ctx0" brushRef="#br0" timeOffset="100330">8830 9939 24629,'0'44'-5846,"0"-7"3807,0 7 975,15 15-342,-11-10 1018,9-4 1,1 1-315,-11 10 547,3-19 1,1 1-1513,-2 0 1,-1 0 568,-2 20 135,2-11 0,1 1 953,-5 4 0,0 13 0,0-24 0</inkml:trace>
  <inkml:trace contextRef="#ctx0" brushRef="#br0" timeOffset="100480">8493 10600 24089,'0'-16'-6296,"0"1"4168,25-3 4199,22-14-1618,-16 19 1,1 0-360,8-7 1,1 1 73,-6 4 1,1 1-1,3-1 1,1-1 0,1 1-1,1-1 1</inkml:trace>
  <inkml:trace contextRef="#ctx0" brushRef="#br0" timeOffset="101047">9683 9690 23819,'0'-15'-5126,"0"-2"3087,0 6 885,-19-2 1134,-1 7 919,-23 3 138,13 22 246,-11 7-983,20 12 70,6-6 1,3 1 126,4 6-94,2 21-741,35-28-802,-22-1 371,29-11 1,3-2-421,-12 11 408,12-8 0,-1-3 561,-16 0-201,22 7 698,-40-16-1071,20 2 980,-22-5-1362,6-2-175,-8 4 477,-20-3 1209,15 4 146,-30-2 0,31 0 1,-11-1-1</inkml:trace>
  <inkml:trace contextRef="#ctx0" brushRef="#br0" timeOffset="101549">9847 10059 22020,'36'-6'1442,"1"4"-1410,15-22 1047,-13 14-703,-7-6 1,-1-1-101,2-1 13,11-7-28,-20 5-211,-1 1-316,-7-1 48,-1-8-905,-8 8-349,-1-14-112,-6 16-308,-35-11-48,26 17 21,-46-1 1262,33 11 701,-17 22 1313,18 7-775,7 13-244,14-1-338,0-6-311,26 15-83,-19-11-643,25-9 0,6-3-220,-11-1-691,35-2 1414,-25-16 1133,-3-6 997,2 0 1,-5-15 1092,1 11-456,-6-32-1437,8 3 695,-13-11-1418,-7 11 1,-2-1-197,-3-10-745,-1-14-113,-8 16-647,0 1 435,0 1 589,0 3-604,-18 5 90,13 6-9,-13-1 479,3 13 498,11 0-380,-11 34 1775,15-3-1245,0 25 90,0 17 290,0-11-426,8-4 1,1 0-677,-5 9-260,12-12 1,3-2 56,-3 3-1592,5 7 1043,1-15 544,-20-10 855,8 5 0,-10-16 0,0-1 0</inkml:trace>
  <inkml:trace contextRef="#ctx0" brushRef="#br0" timeOffset="101679">10405 9999 23189,'-11'-29'-8226,"8"-2"6749,-8 1-193,11-1 1570,19-11 1295,-14 11-679,35 3 0,9 4 634,-9 4-1980,21 4 1,3 5 1316,-4 6 1,-19 4 0,0 0-1,17 1 1</inkml:trace>
  <inkml:trace contextRef="#ctx0" brushRef="#br0" timeOffset="101883">11502 9862 23369,'53'0'0,"0"0"0</inkml:trace>
  <inkml:trace contextRef="#ctx0" brushRef="#br0" timeOffset="102046">11613 10216 24089,'28'-14'1140,"24"11"-2827,-26-27 1860,30 26 1,-10-29 0,5 11 0</inkml:trace>
  <inkml:trace contextRef="#ctx0" brushRef="#br0" timeOffset="102345">12598 9430 25438,'-38'0'540,"3"23"633,1-18-587,7 48-1824,-1-31 1542,15 29-1498,0-17 596,13 3-909,0-2 1,21 13-1026,13-15 1709,0-13 1,3-3 660,28-5-78,-25-7 1,-1-3 1200,23-2-374,-29-9 1,0-2 460,-1 2 1,1-3 57,12-17 1,-1-4 135,-13 11 0,-1-2-566,14-19 1,-5-3-163,-7-11-1145,-16 8 1,-4-1-1209,-6-10 366,-17 23 1,-6 2-1346,-7 4 1,-5 4 2641,-4 9 0,-4 2 0,-6-1 0,-1 3 1,7 11-1,0 0 0</inkml:trace>
  <inkml:trace contextRef="#ctx0" brushRef="#br0" timeOffset="104063">4187 12282 23819,'-15'0'630,"1"0"-450,-1 0-91,0 0-89,-2 0 90,-2 0-90,0 0 90,-2 0-90,3 0-90,-3-10-817,3 7 532,-3-7-464,4 1-26,0 7 636,2-14-1506,2 13 1406,0-16-1624,4 10 1243,1-10-1168,4 3 684,2-2 114,1-1-364,1 0 1402,22-10 78,-16 9 662,32-8 1257,-17 18 878,16 0-209,-2 32-1880,-7 12-656,-11 13-348,-11-11 1,-3 0-1138,-3 15 1202,-6-5 0,-6 1-1156,-21 10 758,14-20 0,-4 0 52,-10-2 0,0-3 1358,-7 15-114,7-13 1,1-2 1181,0-1-575,-11 3 153,29-22-198,1-21-1640,40-11 1085,-4-2-523,11 3 1,3 2 706,14-3-537,-2 5 1,2 0-36,-15 5 0,-1 3-351,12 2 0,3 2-1191,7 2 0,-1 2 1385,-11-1 1,0 0 0,16 0-1,-1 0 1,-16 0 0,-1 0-1</inkml:trace>
  <inkml:trace contextRef="#ctx0" brushRef="#br0" timeOffset="104362">5215 12426 24269,'16'16'-5867,"16"-4"5903,18-12 1264,12 0-1132,-3 0-565,8 0 24,-32 0 0,1 0 449,1 1 0,0-2 0,-1-4 0,1-2 0,-2-1 0,1 0 0</inkml:trace>
  <inkml:trace contextRef="#ctx0" brushRef="#br0" timeOffset="104529">5767 12685 23009,'54'-14'466,"-7"10"-220,1-10 0,-8-4 0,4-5 0</inkml:trace>
  <inkml:trace contextRef="#ctx0" brushRef="#br0" timeOffset="104802">5858 12179 23459,'-7'-2'-830,"1"1"289,24 0 1437,17 1-457,10 0-73,13 0-345,-23 7 1,0 1-339,20-4 162,-19 11 1,0 0-172,8-12 622,-3 33-1602,-8-18 303,-8 38-1165,-13-16 1035,-5 1 0,-7 2-1273,-30 14 609,8-1 0,-3 0 1854,-5-19 1,-2-2-1,-4 14 1,2-1 0,7-13-1,0-1 1</inkml:trace>
  <inkml:trace contextRef="#ctx0" brushRef="#br0" timeOffset="108333">12337 11711 24269,'-22'-13'-4132,"-6"-1"3061,25-7-1337,-8 0 471,11 7 1460,0 1-18,0 3 191,0-1-1293,0 1 1034,20-3 1802,-16 3-32,36 1 1350,-12 2-425,9 4-169,0 1-178,-14 2-189,0 20-1215,-4-15-1068,-9 38-484,9-25-629,-16 22-107,11 8-465,-13-8 1506,3-5 1,-4 1-627,-25 6 2333,19 13-1702,-46-19 3229,29-1-1429,-24-2-24,19-13 1,1-1 1432,-13 9-1750,6-9 1,2-2 1344,0-2-1387,-12-2 1322,30-24-3432,0-10 120,41-19 731,10 16 853,-4 4 1,2 1 116,19 6-259,-11 3 0,0 0-282,-2 1 157,-2 7 1,0 4 1336,-5 15-356,22 0-1820,-23 3-1540,9 6-690,-11-23 2900,0 24 1,2-24-1,1 10 1</inkml:trace>
  <inkml:trace contextRef="#ctx0" brushRef="#br0" timeOffset="108628">13235 11657 25168,'0'-27'-5666,"0"2"3538,-16 8 949,12 2-289,-13 7 2084,17 22-960,-10 12 826,7 13-1949,-7 3 2038,10-8-481,0 0 102,21 10-107,7-14-298,0-12 0,3-4 935,21 2-470,-11-10 1,1-5 1154,13-15-659,-19 14 0,0-4 346,0-26 0,-4-5 463,14 3-656,-13-15 0,-5-4-422,-6-7-1662,-9 7 1,-7 1-730,-22-10 1645,-3 16 0,-5 5 0,-33 4 1,21 16-1,-1 0 0</inkml:trace>
  <inkml:trace contextRef="#ctx0" brushRef="#br0" timeOffset="128488">3920 14551 21210,'-20'32'-1873,"15"-4"-797,-15-4 3334,20-7-2334,0-4 496,0-6 336,32-4 1786,-3-2-900,31-1 533,-9 0 935,5-15-668,2 11 1055,-1-11 373,-3 3 9,-5 9-1428,-8-8 182,-7 11-139,-9 0-181,-7 0-1140,-27 17-313,-20 6 407,-19 12 262,19-17 0,0-1 291,-22 14-988,-1-1 229,-1 1-372,1 0-721,6-3 1866,4 0 0,6-5 0,5-1 0</inkml:trace>
  <inkml:trace contextRef="#ctx0" brushRef="#br0" timeOffset="129228">3620 14315 23639,'-2'-8'-7365,"-2"-7"5028,1 13 2900,0-15-1364,2 11 816,1-12 91,0 9 31,0-5-1553,22-5 3652,5 3 222,26-13-785,-11 13 1183,11-5-204,-24 14-430,4 1-295,-8 6-241,-8 17-3331,5 7-563,-14 11-965,-1 4-777,-7-3 270,0 5 9,0 6 3313,-24 3 1,18 4 0,-17 0 0</inkml:trace>
  <inkml:trace contextRef="#ctx0" brushRef="#br0" timeOffset="130027">5802 14420 25888,'51'0'90,"-9"-10"1111,6 8-1477,-7-19 249,6 18-1118,6-18 333,-14 14 0,2 1-80,23-8 954,-22 5 0,-2 1 0,14 6 0,-1-5 0</inkml:trace>
  <inkml:trace contextRef="#ctx0" brushRef="#br0" timeOffset="130193">6203 14553 23099,'-12'6'2805,"-7"-4"-3110,41 4-1687,3-19 1463,9 12 0,3-1 146,-5-11 0,-1-1 456,4 13 0,-1-1 1,22-23-1,1 12 0</inkml:trace>
  <inkml:trace contextRef="#ctx0" brushRef="#br0" timeOffset="130458">6528 13947 24179,'-28'-12'-3142,"3"0"2089,5 3 811,10-1-705,3 5 580,7-1-366,19 5 1884,17 0-1027,28 1 774,-5 17-640,-19-8 0,-2 4-53,3 21-180,-10 5 1,-4 4-1211,-10 13 412,-17 8 1,-8 4-447,-2-27 1,-5-1 108,-7 10 0,-5 4 0,1-3 1031,-1 1 1,-1-2 0,3-5 0,-1 3 0,1-3-1,-3 7 1,0-1 0</inkml:trace>
  <inkml:trace contextRef="#ctx0" brushRef="#br0" timeOffset="131929">12253 13244 23369,'-17'20'-274,"13"18"-3008,-34-16 3788,25 8 1,2 4-1404,-15 14 840,7-15 0,3 1-177,13 18-642,-23 2 375,23-18 1,3 1-769,-10 16 1346,6-13 1,8-1-1766,22 0 758,10 13-252,14-30 1025,2-1 763,9-14 377,-13-5-108,-9-8 0,-1-4 961,0-11 857,7-17-676,-25 16-299,-9-22-2104,-32 37 441,-12-20-1469,-15 27-191,-12 0 92,22 25 216,-8-18 1222,17 42 0,15-31 0,4 22 0</inkml:trace>
  <inkml:trace contextRef="#ctx0" brushRef="#br0" timeOffset="132276">13250 13399 25168,'-31'-12'-2143,"-17"4"2649,27 4-573,-20 3 613,10 1-54,0 15 478,0-11-689,-6 43-553,19-27 526,1 9 0,5 3-793,10-2-498,-6 11-141,35-15-214,-5-3-798,31-4 1763,-18-9 1,1-3 304,24 1 264,-4-3 0,0-5 415,-23-8 0,-1-4 569,28-5 1,-3-6 813,-10-21-1317,-15 9 1,-6-2 382,-17-3-2177,-19 3 0,-6 0-1849,-11-7 1102,-12 9 1,-6 3 1798,13 15 1,-1 4 0,-13-3 0,-1 4 0,10 9 0,1 0 0</inkml:trace>
  <inkml:trace contextRef="#ctx0" brushRef="#br0" timeOffset="137242">16777 8851 24179,'-20'23'455,"5"-3"-802,15 42-2333,0-18 1867,0 11 0,0 3-241,0 5 588,6-2 1,1 0-449,-4-7 46,10-12 0,1-1-1149,-3 3 191,5 17 1527,-2-32 361,-13 5-235,5-22-473,-6 0 602,0-26 183,-17-16-54,13-15-172,-10 1 1,-3-1 14,7 10 1,2-1 121,-1-15 1,0-2-239,-5 11 0,3 0 314,8-3 0,3 0-188,-5 2 0,0-3-37,4-16 1,2 0 329,-3 16 0,4 1-6,5 1 0,3-4 0,-1 6 776,-3-23-481,19 26 0,3 5 1172,-7-2-230,26 8 594,-11 10 290,0 8-194,1 5-498,-2 4-311,8 19-1060,-15 14-1130,-12-1 0,-3 3-840,-5 28 599,-3-26 1,-5 0-1238,-26 21 88,20 5 1164,-21-31 1,-5 1-208,8 12 1,1 1 1334,-8-11 1,0 0-1,0 7 1,2 0-1,10-13 1,-1-1 0</inkml:trace>
  <inkml:trace contextRef="#ctx0" brushRef="#br0" timeOffset="137559">17448 9082 23459,'4'16'-6979,"-1"1"4633,-3 22 1979,0 6 39,0-3 199,0 20-117,13-24-530,-9 9-956,9-5 1660,-13-13 678,0 8-246,0-22-180,0 0-270,7-10 618,-5-20 282,10-13-163,-11-14-173,9-6-546,-7 15 1,0-1-189,8-19 121,-5 17 0,-1 0-380,5-12-415,1 3 195,3 5 784,2 5 1,3 7 0,1 4 0</inkml:trace>
  <inkml:trace contextRef="#ctx0" brushRef="#br0" timeOffset="137897">18182 9121 24359,'-43'0'90,"-6"0"0,12 0-180,-7 0 90,10 19 656,-18 9-266,15 9-490,10-11 1,3 0-39,7 4-322,1 15-464,16-23-672,23-3-31,13-5 427,13-13 986,-11-6 0,1-1 579,12 2-3,-7-21 1,-1-4 612,3 7-372,-16-4 0,-3-1 898,-1-5-388,-11 1-1137,-1 2-862,-13-8-1209,5 13-612,-26-4-834,-5 19 3524,-19 4 0,3 21 0,3 5 0</inkml:trace>
  <inkml:trace contextRef="#ctx0" brushRef="#br0" timeOffset="138676">18708 8995 23549,'-53'15'2687,"-1"9"-1699,16 10-1393,13-8 1,3 1-558,6 11 393,0-6 1,2 0-380,11 4-418,-7 18 145,27-29-1241,9 3 195,26-18 1918,11-5 472,-9-30 582,-19 11 0,-3-3 514,4-31-597,-8 15 0,-3-1 186,-2-12-205,-8 4 1,-3-3-84,-4-12-1017,-4 20 0,-1-3 184,-3-2 0,0 1-1525,0-22 1168,-8 13 0,-3 2-901,-8-2-408,-4-7 364,-4 30 1179,23 7-138,-9 9 806,0 5 509,10 21-215,-17 22 983,18 10-1072,-4-3 0,1 2 549,3 15-952,0-18 1,0-1 296,2 19-549,21-3-1076,-16-2 853,14-18 1,3-1-1016,7 16 826,-4-12 0,3-2-298,16-2 605,-14-13 0,-1-2 325,8-6 402,10-3 1170,-14-11 187,-2-18 742,-2 11-164,7-49-984,-13 29-742,-8-12 1,-3-2-57,-2-1 36,-5-26-1338,-3 34-527,-2-8-1008,-17 17 302,13 30 1773,-12 9 674,16 35-1126,19-10-363,1 11 225,2-24 567,23 4 507,-28-11-296,26-11 156,-20-1-939,3-9 2397,-2 0 651,2-15 512,-3 11-715,-2-31-1363,4 5 797,-11-9-1342,1-10-333,-13 24-1109,0-8-296,-16 22-114,10 20 560,-19 15 1479,21 13-2285,-7-1 965,9-10-292,0 1 188,18-3-291,-14-2 1471,38-2 0,-20-10 1,22-3-1</inkml:trace>
  <inkml:trace contextRef="#ctx0" brushRef="#br0" timeOffset="138876">20192 8900 24179,'-43'-3'554,"-4"-1"-576,-3 22 1679,11 9-1181,-3 25-1140,28-8-537,-1 4 22,15 0-957,0-12-1353,22 18 230,15-29 2933,13 2 1,9-19-1,-12-5 1</inkml:trace>
  <inkml:trace contextRef="#ctx0" brushRef="#br0" timeOffset="139129">20647 8499 24808,'-18'18'1062,"-10"-14"-197,24 39-3724,-18-2 2238,20 14-837,-6 8 647,8-15-206,0 2-489,0-1 582,9-16 0,1 1-1428,-6 15 1676,13-9 1,4-2-1433,2 2 1097,-5-11 0,1-1-262,3-2 681,3 2 500,-22-11 0,8-9 1,-11 1-1</inkml:trace>
  <inkml:trace contextRef="#ctx0" brushRef="#br0" timeOffset="139276">20317 8923 23279,'-9'-23'-8943,"3"4"5886,58-17 6132,-12 13-2931,19 3 1,7 1 81,-26 7 0,0 2 1,15-4-1,0 1 0,-16 6 1,1-1-1</inkml:trace>
  <inkml:trace contextRef="#ctx0" brushRef="#br0" timeOffset="141426">12215 13019 23189,'9'-4'3637,"-1"0"-2949,-8 16-4445,0 10 1395,0 10 788,-17 5 1407,12-2-562,-25 6 397,27 7-1656,-28 2 949,16 7 1560,-16 0 451,5 3-563,6-17 1,0 0-405,5-11 1,-1 1 320,-9 19 1,-1-1-691,-1 4 756,7-16 1,1-2-611,1 0 556,0 3-466,12-19-74,3-4-275,2-3-305,1-3-118,18-5 873,15-1 513,11-4 196,12-1-227,-17-7 0,-1-5 341,-7 1 0,1-2 225,24-9 1,0-2-15,-23 6 0,-1 0-9,9 0 0,1 0-740,-4 3 0,-2 0 267,15-9-615,-11 8 1,-2 1 188,-1 4-924,14-7 216,-29 16 525,1-5 0,-15 7 1,-1 0-1</inkml:trace>
  <inkml:trace contextRef="#ctx0" brushRef="#br0" timeOffset="141692">12333 13229 23999,'-17'-10'-3719,"0"1"2503,5 4 861,1 0 1862,2 4-719,4 20-1166,1 38-378,21 2-225,-14-16 1,-1 0 285,15 19 97,-9-30 0,-1 1 151,-5 1 1,0 2-270,11 16 0,2 0-625,-7-11 1,1 1 105,0 3 1,0 5 0,1-5 174,2-2 0,-1-2 1059,0 14 0,-2-1 0,-2-16 0,-1-1 0,1 0 0,-1 0 0</inkml:trace>
  <inkml:trace contextRef="#ctx0" brushRef="#br0" timeOffset="144759">21332 8783 24629,'-11'0'-1,"1"0"1,1 0 0,2 0 0,1 0 0,3 0 0,2 0 0</inkml:trace>
  <inkml:trace contextRef="#ctx0" brushRef="#br0" timeOffset="144903">21308 9095 22650,'0'3'-1642,"0"1"1,0-3 0,0 1-1</inkml:trace>
  <inkml:trace contextRef="#ctx0" brushRef="#br0" timeOffset="145365">21900 8749 24988,'-17'-9'-2817,"0"0"1602,2 1 653,2 0-106,-1 0 293,6 1 202,1 1 1,5 4 0,2 1 0</inkml:trace>
  <inkml:trace contextRef="#ctx0" brushRef="#br0" timeOffset="145527">21890 9209 23369,'0'5'-8634,"-13"-1"8199,9-17 0,-9 9 0,13-10 0</inkml:trace>
  <inkml:trace contextRef="#ctx0" brushRef="#br0" timeOffset="145917">22635 8657 24629,'-20'-12'-3314,"15"1"-1047,-30 0 5568,31 2-3279,-28 0 2971,27 2-1904,-30 0 1757,14 4-985,-11 1 1181,9 2 1270,11 18-2113,30 1 455,11 23-1782,14-13 1979,1 2-1565,9-3 82,-13-8 409,-7-5 1,0 0-527,-1 0 935,4 2 1137,-20-6-588,-8-3-989,-4 2-698,-4-4 409,-25 2 2174,19 0-1103,-46 1 460,29 1-152,-23 0-24,10 0 171,1-3-266,-6-1 1,11-3-1,-4-2 1</inkml:trace>
  <inkml:trace contextRef="#ctx0" brushRef="#br0" timeOffset="146176">23030 8127 23999,'0'-4'-4587,"0"1"3178,0 15 525,0 12 335,0 10 124,0 31 211,16-17-124,-14 0 0,-1 1-1327,15 13 1508,-10-20 1,-2 1 101,-3-1 0,1-1-39,16 23-452,-14-13 1,-1-1-283,5 7-326,0-16 1,0 0 156,-2 2 838,16 14 0,-10-32 0,6 4 0</inkml:trace>
  <inkml:trace contextRef="#ctx0" brushRef="#br0" timeOffset="146399">23512 8558 24449,'-48'-14'-1215,"-1"7"1321,10 0-203,-1 7 572,2 17 818,8 6-1093,-6 11-139,16 1-550,4-7 400,7 1-1934,4 25 173,31-22-709,-4 18-967,29-31 2503,-16-10 0,0-1 987,26-1 0,-19-3 0,0-2 1,20-2-1</inkml:trace>
  <inkml:trace contextRef="#ctx0" brushRef="#br0" timeOffset="146577">23900 8639 24808,'0'-17'-6115,"0"3"4076,-13 8 2336,10 17-349,-9 6 586,12 18-2114,0-7 192,16-8-1151,-12 5 1412,28-22 1322,-7 24 1,6-20 0,2 9 0</inkml:trace>
  <inkml:trace contextRef="#ctx0" brushRef="#br0" timeOffset="146743">23952 8271 23999,'-12'-23'-8488,"-13"3"7736,21 6-1154,-18 3-57,20 3 2144,16 16 1,-9-7 0,16 13 0</inkml:trace>
  <inkml:trace contextRef="#ctx0" brushRef="#br0" timeOffset="147175">24328 8628 23099,'0'17'-5666,"0"2"3808,0 3 1333,0 20 157,15-6 47,-14-2 0,2 2 14,29 10-33,-24-6 1,-2 2-1370,14 9 1443,-7-2 0,-3 1-206,-7 1 348,6-6 0,1-2-208,-6-7 526,5 14-207,-6-28-838,0 4 471,-19-41 451,-2-16-323,-3-22-107,6 8 0,-1-2 278,7 13 1,0-1-24,-2-13 0,1-2 88,3 10 1,0 1 25,2-1 0,1-1 42,3 1 0,0-1-119,-5-14 0,3 1 393,11 14 1,4 1 476,0-19 0,1 4 443,12 3-325,-2 21 0,0 4 1043,-5 4-141,23 6 1070,-13 9-537,-2 4-546,0 20-1590,-4-13 458,5 55-2189,-15-29 503,-1 13 1,-2 4-694,-8 4 119,3-16 0,-3-1-1867,-18 16 553,13 0 2943,-35-2 0,34-1 0,-17-2 0</inkml:trace>
  <inkml:trace contextRef="#ctx0" brushRef="#br0" timeOffset="147645">25488 7806 24629,'-31'-6'-394,"-2"0"645,-11 5 281,8-2 65,5 21 1,2 7-282,-6 8-375,12 2 0,1 7-271,0 6 0,4 2-134,5-10 0,1 3 151,1 6 1,1 5 0,2-5-157,2-3 0,4 0-390,6 2 1,4 5 0,2-6-735,0-6 1,3-2-167,9 10 1,6-1-414,7-7 0,3-4 2106,-7-10 0,1-2 0,12 5 0,2-2 0,-12-12 1,1 0-1</inkml:trace>
  <inkml:trace contextRef="#ctx0" brushRef="#br0" timeOffset="148047">26283 8085 23909,'0'-19'-6026,"0"2"3898,-15 5 1692,11 2-1488,-26 3 3171,2 3-168,-25 22 636,1-13-1324,14 23 1,1 4 1191,-8-5-646,17 2 0,3 3 82,-2 7 879,10 0-2306,9 0-428,28 18-2031,4-15 1605,8-7 1,5-2-246,15 3 859,3-4 0,1-1 27,-2-2 770,-8-7 0,-6-1 89,-21-6-211,7 2 1039,-25-10-1263,6 5-888,-32-5 305,-19 11 1385,-5-10-370,14-1 1,1-1 0,2-4 0,-11-1-1</inkml:trace>
  <inkml:trace contextRef="#ctx0" brushRef="#br0" timeOffset="148259">26030 7806 24089,'0'-21'-4137,"0"3"2188,0 27 1245,0 4 335,0 50-56,0-8 309,1-16 0,-2 5 80,-6 12 0,-1 0-668,6-11 0,0 1 696,-2 6 0,-2 5 0,2-4-261,3-6 0,2 1-274,-1 2 1,0 5 0,0-6-208,-2-5 1,4-2-65,10 12 0,4-3 728,-7-17 1,4-4 0,10 0 0,2-1 0,10 26 0</inkml:trace>
  <inkml:trace contextRef="#ctx0" brushRef="#br0" timeOffset="148645">26917 8350 26068,'0'-15'-6476,"0"2"4438,-14 3 1546,11 28 211,-22 0 2173,22 29-2056,-10-15 1,-2 0 326,7 21-763,-4-8 0,1 1 1081,5 5-327,2-13 0,1-2-290,3-1-126,0 4-1693,0-21 1557,20-9 413,1-3 594,20-30 947,-5-15-295,-15-12-1020,-6 9 1,-2 0 49,-10-14-422,3 19 1,0-2-448,-4 0 0,-4 1-1065,-14-16 1279,16 14 1,-4 3-1,-31 3 1,11-2-1</inkml:trace>
  <inkml:trace contextRef="#ctx0" brushRef="#br0" timeOffset="149011">27182 8758 23819,'0'-39'-5306,"0"5"3267,0-5 1155,0 4 425,0-3 124,15-4 1097,-11-2-735,12-1-710,-16-2 1403,0-19-540,0 17-180,0 13 0,0 1-1,0 3 1,0-3-696,0 22 521,0 35-147,0 10 0,0 5 322,0-2 0,0 4 30,0 14 0,0 7 0,0-6-249,-1-13 1,2 0-95,2 10 0,3 5 0,1-7-181,1-14 1,2-3-790,6 20 0,1-3-323,0 3 1512,-5-15 0,-3-1 0,-7 0 0,7 7 0</inkml:trace>
  <inkml:trace contextRef="#ctx0" brushRef="#br0" timeOffset="149147">27103 9209 23819,'19'-28'-2349,"-15"-16"-1749,43 25 5455,-21-24-1206,30 8 1,-7-5-1,4 1 1</inkml:trace>
  <inkml:trace contextRef="#ctx0" brushRef="#br0" timeOffset="149759">27730 8547 23279,'-8'0'540,"2"0"-90,2-20-3968,2-3 1977,2-27 676,0 11 503,19-20 546,-14 20-620,4 6 0,1-1-387,4-5 172,-10-9 1225,10 18 493,-14 6-1067,0 2-90,0 4-432,0 8 157,0 24-229,-17 27 687,13 14-23,-5-21 1,1 2-580,6 13 1,4 0 223,-2-11 1,0 1-316,0 6 1,0 4-1,0-5 69,-1-5 0,2-1-712,5 23 1,5-1 1142,7 2 1,-8-23 0,1-2-1,3 9 1</inkml:trace>
  <inkml:trace contextRef="#ctx0" brushRef="#br0" timeOffset="149893">27573 8988 23639,'21'-24'-1862,"-16"0"-2091,49 1 4367,-22-2 0,-1 11 1,2 1-1,21-15 1</inkml:trace>
  <inkml:trace contextRef="#ctx0" brushRef="#br0" timeOffset="150859">28430 8119 23819,'-18'-20'-6429,"14"3"3108,-29 1 4034,29 4-2320,-28-1 2418,7 6-54,-24 1 235,15 29-678,-4 6 1439,28 13-624,0 15-1695,10-20 729,9-3 0,5 0-1646,16 6 80,-2 11 645,-3-28 0,0-1-848,2 9 161,15 14 1070,-19-24 190,-12 8-220,-11-16 1127,0 4-586,0-9-331,-19 1 521,15-4 482,-31-1 980,32-18-2406,-13-1 1669,39-4 1055,-17-6-1403,37 21 1406,-15-22-2618,10 13 1556,8-11-604,-18 13 2528,18-10-686,-17 14-2085,8-11 1617,-1 1-1426,-9 1 159,15-12-940,-20 8-85,8-13-331,-17 10-374,-2-7 57,-8-1-707,-3 7-249,-20-14-449,14 18 16,-28-4 1255,18 15 549,-13 24 1898,14 16-1140,2 15 419,13 2-529,21 8-55,8-16 302,-3-8 1,2-2-750,16 0 111,1 2-1689,-1-17 1936,-11-7 567,20-3 869,-26-28 1213,8 18-319,-16-41-1364,-2 25 69,-2-23-492,-1-10-790,-7 8-5,-3 3 1,0 0-442,-4-13 535,1 8 1,0-1-888,-1-8 951,0 21 0,0 2-882,0-8 454,0 9 238,-14 7 53,11 7 746,-10 8 210,13 21-550,0 19 119,0 12-90,0 12-90,0-3 90,14 5 120,-10 4 11,11 1-919,-8-18 0,-1 1-297,5 17-154,1-12 0,-1-1-326,0 0 1464,0-13 1,-1-3 0,-8-1 0,10 3 0</inkml:trace>
  <inkml:trace contextRef="#ctx0" brushRef="#br0" timeOffset="151011">29065 8165 24449,'0'-12'-6296,"19"-1"9283,-14 4-4931,58-7 2387,-32 7-309,15 1 0,3 1 1,4 0-1,-17 3 1,0 0-1</inkml:trace>
  <inkml:trace contextRef="#ctx0" brushRef="#br0" timeOffset="151611">29597 7358 23279,'30'-1'1531,"1"0"-1071,-7 1 176,5 0-262,1 19-1321,20 14 121,-12 13 299,-3-5 0,0 3-399,-16-13 1,-2 4 155,5 18 0,1 9 0,-5-4-331,-5-8 1,-3 2 611,-2-4 1,0 7-1,0 0 1,-3-6-576,-2 4 1,-3-1 85,-3 5 0,-5 4 0,-3-5 156,-8-5 1,-6-1 970,-2 4 0,-5 4 0,-2-5 0,-9-6 0,-2-2 0,10-5 0,0 0 0,1 0 0</inkml:trace>
  <inkml:trace contextRef="#ctx0" brushRef="#br0" timeOffset="152259">21820 10877 24449,'-6'23'-3169,"38"-9"2449,3-6 1157,-1-7 1,5-2 17,-6 1 0,1 0-168,5 0 1,2 0-139,2 1 0,1-2-356,3-6 0,0-1-286,0 7 1,-1-2 500,1-10 1,-1 0-218,-2 12 0,0-1 282,-2-9 0,0 0 0,-3 9 0,1 1 0,-3-4 0,0-1 0</inkml:trace>
  <inkml:trace contextRef="#ctx0" brushRef="#br0" timeOffset="152511">22602 10468 24359,'-20'-13'-3863,"3"2"2889,8-1-400,3-2-601,26 4 4491,-15-2-1585,26 8 0,6 3-177,-5-1-605,14 0 1,2 3 920,2 16-819,-10-4 1,-2 3 755,2 25-265,4 7-2145,-31-13 1,-5 2-1827,3 22 1236,-4-1 1,-7 0 681,-13-21 0,-3 0 1179,0 27 0,-1 0 0,-1-25 0,1-2 0,4 11 1,0 0-1</inkml:trace>
  <inkml:trace contextRef="#ctx0" brushRef="#br0" timeOffset="152795">23970 10382 26967,'-19'-11'-4243,"15"2"-194,-15 5 5682,2 1-237,12 20-1405,-13 18 680,18 10-1062,0 14-817,0-5 1317,0-13 0,0 2 302,0-9 1,0-1-822,0 11 1,0-2-1051,0 15 352,16-2-780,-12-4 1387,3-16 1,1-1-396,5 15 1228,-12-12 0,1-1 0,11-2 0,-13 7 0</inkml:trace>
  <inkml:trace contextRef="#ctx0" brushRef="#br0" timeOffset="152931">23465 10942 23819,'0'-41'-6296,"0"1"4258,32 4 3813,-3 2-816,30 4 311,-6 3-852,6 6-995,-11 11 1,3 1 604,-11 2 1,0 2-1,14 0 1,-1 1-1,-14 3 1,-1-1 0</inkml:trace>
  <inkml:trace contextRef="#ctx0" brushRef="#br0" timeOffset="153297">24558 10785 24179,'-24'8'3260,"5"0"-2171,-21 4-884,12 0 175,0 4-422,3 3-302,2 1-56,3 16-93,10-7-1064,1 10-290,9-2-204,0-10-734,26 11 263,6-22 971,31-1 943,-18-12 869,15-17 1118,-30 10 109,16-29 374,-26 5-760,-3-10 747,-5-18-1777,-8 21-808,3-20-464,-4 28-694,-3-4 145,0 18-204,0 23 761,0 27 426,17 6-589,-10-7 1,2 0-33,11 2-204,6 11 3,-23-20 1545,28-3 0,-17-4 0,14-2 0</inkml:trace>
  <inkml:trace contextRef="#ctx0" brushRef="#br0" timeOffset="153531">25033 10184 25258,'0'-17'-4766,"-9"7"2699,6 28 1630,-6 2 1097,9 28-1192,0-4 115,8-4 0,2 2 134,-8-10 1,1 2-722,14 26 0,1 1 629,-16-24 1,0-1-534,12 24 1,1-1 29,-14-25 0,1 0-364,7 7 1,0 1 1192,-5-5 0,-1-2 0,4 16 0,-2 11 0</inkml:trace>
  <inkml:trace contextRef="#ctx0" brushRef="#br0" timeOffset="153765">25527 10505 26248,'-43'-2'387,"0"0"-385,13 17 1252,-2-11-960,0 29-631,1-16 843,-5 32-911,12-15 29,10-3 1,4 1-863,3 7-295,15-6 0,3 0-2424,-6 4 1666,33-8 1,7-4 2173,-4 1 0,5-11 0,3-2 1,11 0-1</inkml:trace>
  <inkml:trace contextRef="#ctx0" brushRef="#br0" timeOffset="154143">25942 10869 23099,'19'8'-2728,"9"-2"2490,11-21 2540,1 11-1738,5-24 210,-13 8-266,-1-6-423,-6-3-15,-22 7 36,11-10 74,-14 9-2489,0-17 713,-24 20 53,-10-6-12,-14 19 1260,-1 0 135,-4 23 2108,14-12-1245,14 22 0,3 4 626,-6-2-823,18 12 1,6 3-1326,11 2-821,-2 16-420,29-31 1,7-4 127,-1 15 1713,4-16 1,4-2-1,-15-9 1,-1-2 0,1 0-1,1 0 1</inkml:trace>
  <inkml:trace contextRef="#ctx0" brushRef="#br0" timeOffset="154443">27008 9841 26068,'-38'0'539,"-1"19"1444,-1 0-1010,0 24-1544,2 0 119,2 12 33,13-7 0,1 5-76,6-12 1,2 3 135,1 6 0,-1 7 0,4-5-390,1-4 1,6 1-601,8 12 1,5 9 0,3-9-514,0-14 0,5-1 469,10 7 0,7 4 1,1-9-165,-3-16 0,2-5 1501,13 8 0,2-3 0,-12-14 0,0-3 0,1-1 0,-1 1 0</inkml:trace>
  <inkml:trace contextRef="#ctx0" brushRef="#br0" timeOffset="155009">27617 10396 24449,'14'-6'4345,"3"1"-3350,-16 0-3858,3 0 2564,-4-2-1893,0 1 691,0 0 465,-20 0 431,-4 3-331,-25 1 168,4 17 2617,17 6-1542,-3 23 907,28-8-1062,-8 2 307,29-10-1777,-13 1-427,47-2 975,-25 0-1502,30-2 1251,-13-4 604,14 4 1065,-17-8-271,9 3 782,-34-10-270,-3 1-1656,-13-6 157,-17 2 316,-12 0 529,5-1-1419,-42-2 1391,42-2 0,-32-2 1,29 0-1</inkml:trace>
  <inkml:trace contextRef="#ctx0" brushRef="#br0" timeOffset="155223">27613 9883 24449,'0'-18'-4317,"0"5"2548,8 6 4479,0 26-4919,5 0 1366,-2 23-84,0 0 176,2 8-1330,-1 9 1938,-3-10 1,-2 2-44,-1-12 0,-1 3-454,0 4 0,0 6 0,0-5 777,-2-4 1,1 0-286,1 13 1,-1-2 91,0-17 0,-1-3-73,2 1 1,-1-1-640,5 31-1628,3-14 1,1 0 2312,6 10 1,-4-17 0,1-3-1,7-5 1</inkml:trace>
  <inkml:trace contextRef="#ctx0" brushRef="#br0" timeOffset="155726">28413 10525 25798,'0'-7'-6386,"0"1"4348,0 28 974,0-2 425,0 44 213,0-20 122,17 20-345,-12-16-1211,12 0 1195,-5-2 257,-10 12 308,10-18-456,-2 17 224,-8-32 237,8 1-714,-10-13 442,0-23 763,0-11-78,-16-15-1221,12-30 1159,-29 17-486,30 13 1,2-3 165,-12-7 1,1-1 197,10 9 0,2-2-176,-4-5 1,-1-4 0,5 3 125,8 3 0,3 0 46,-3-3 1,1-3 0,0 5 425,2 7 0,3 1 254,22-22 0,-3 3 1151,-20 13-994,19 13 0,2 7 1510,-15 15 33,11 28-2276,-14-1-702,-8 44-253,-8-21-238,0 18 450,-7-27 1,-4-2-833,-15 20-215,6-13 1,-1-2-645,-4 2 2357,-6 5 1,28-23 0,-9-3 0</inkml:trace>
  <inkml:trace contextRef="#ctx0" brushRef="#br0" timeOffset="156092">29032 10055 24089,'0'-6'-5396,"-20"2"6626,1 3-143,-4 25-328,-9-5 486,28 25-2506,-28 10 1161,19-10-450,4-5 1,1-1 1051,-1 4-1199,9 21-776,21-34-288,-16 3-658,35-17 3024,-13-7-661,22-3 956,-11-5 284,10-21 600,-23-7-1114,-5 1 1,-2-1 716,2-19-128,-1 0-1210,-11 13-463,-2 3-642,-4 3-498,-1-2-538,-1 13 750,0 21 143,0 22 435,0 14-711,0 5 189,0-10 46,0 1-1410,0 10 2482,19-13 1,-15 4-1,15-15 1</inkml:trace>
  <inkml:trace contextRef="#ctx0" brushRef="#br0" timeOffset="157042">29607 10013 22920,'-19'0'269,"-4"18"286,5-13 290,-3 49-2527,13-29 412,2 30-235,6-5 100,24-13-779,5 17 75,1-29 498,29 1 297,-39-18 1451,28-3 660,-21-5 567,-4-20 304,-6-2-108,-8-21-351,-9 10-649,0-7-1233,-16 16-473,12-2-368,-12 7 190,3 10 373,10 21 398,-10 20 954,13 31-311,0-6-30,8-8 0,1 0-23,-4 3 27,4-5 1,-1-3-326,-8-7-96,0 14-63,0-29-316,0 2 736,0-14-120,0-3-2316,0-2 1798,-16-18 880,12-10-743,-11-13-429,15-7 1560,0-15-181,23 10 691,-18-14-548,16 32 0,4 3 1020,2-11-879,-5 11 0,1 3 1430,3 3 516,15-2-426,-28 16-28,18 0-1089,-6 5 155,-5 1-1065,18 1 99,-14 0-121,22 0-357,-17 0-323,20-15 626,-21-3-162,6-1 415,-7-22-921,-10 24 914,2-37-975,-14 25 146,-2-21-780,-3 22-982,0-6 202,-20 15-3,14 6 122,-14 3 1121,5 6 1152,11 23-382,-21 20 994,22 11-911,-7 13 23,8-24 1,4-1-774,22 23 248,-10-11 1,2 0-741,5-22 0,3-2-506,5 15 1,1-2-646,10 0 2162,-12-16 0,2-2 0,14 0 1,3-2-1</inkml:trace>
  <inkml:trace contextRef="#ctx0" brushRef="#br0" timeOffset="157442">31063 9703 23909,'0'-28'-5846,"-17"-7"2228,12 10 2225,-30-6 1377,31 18-1152,-28 2 2307,11 10 89,-8 17-750,-1-12 1472,8 37-531,4-20 399,1 43-1471,10-23 126,2-2 0,4-1-1389,18 7-1189,-13 12-205,39-19 629,-23-6 440,23-1 171,3 6 812,-12-11 826,11 9-117,-28-18 662,5 1-647,-20-9-1167,5-3 1242,-7-3-1568,0-2-124,0 2-713,-18 0 2550,14 2-179,-28-1 1,28-1 0,-10-1 0</inkml:trace>
  <inkml:trace contextRef="#ctx0" brushRef="#br0" timeOffset="157625">31248 9963 23729,'28'-6'3032,"-5"20"-6264,-7-10 2734,-7 31-2407,2-19 1146,-4 17 447,7 8 188,-4-9-2103,5 20-375,-9-22 801,3 10 2424,-4-20 0,-2-1 0,0-9 0</inkml:trace>
  <inkml:trace contextRef="#ctx0" brushRef="#br0" timeOffset="157783">31410 9395 24089,'0'-5'-2129,"0"18"1,0 4-1</inkml:trace>
  <inkml:trace contextRef="#ctx0" brushRef="#br0" timeOffset="158047">31672 9574 23369,'16'15'-5001,"0"-12"6604,7 25-3677,-7-7 1016,9 21-194,-17-4 355,2 6 216,-9-8-956,-1 2 1471,0 3-1013,-23 18 2046,1-13-382,9-10 1,-1-1 695,-17 3 563,28 5-1608,-11-18 293,14-4-969,0-5-719,18 1-384,11-10 1244,23 1 585,-5-8 0,-1 0 0,-13 0 0</inkml:trace>
  <inkml:trace contextRef="#ctx0" brushRef="#br0" timeOffset="158393">32033 9928 24988,'20'18'-5670,"-16"11"2512,39-25 4975,-24 11-2382,35-5 1476,-19-8-171,10 8-305,-6-10-435,-10 0 1372,9-16 1129,-20-2-2399,2-20 574,-11 8-1390,-2-1-363,-4-6 126,-1 7 5,-2-19-441,0 22-794,-14-18 125,10 27 854,-27-5 1223,16 20 743,-14 21 1001,16 10-932,-5 26-243,16-8-821,9-6 0,0-1-161,-1 3-666,11-4 0,5-3-874,6-5 1761,21 11 1,-6-23 0,1 1 0</inkml:trace>
  <inkml:trace contextRef="#ctx0" brushRef="#br0" timeOffset="158725">32918 8615 23549,'18'-4'2672,"2"1"-1980,11 26-3291,-2-17 2449,-7 46-2188,1-25 1342,-3 30-384,-1-6-827,-4 7 1120,-7-11 1,-1 3 61,-3-12 0,-1 4 867,1 16 1,-1 9 0,-4-6-329,-6-9 1,-3 1 673,4-4 0,0 7 1,-1 0-1,-2-7-182,-10 6 1,-4-2-243,6-8 1,-1 4 0,-1 0-1,0-5 149,-8 12 1,-1-2 280,2-8 0,-2 3 1,1-5-1,-5 3 1,0-3-1,-2-1 0,0 1 1</inkml:trace>
  <inkml:trace contextRef="#ctx0" brushRef="#br0" timeOffset="159442">22395 12986 25258,'-1'5'-5134,"31"-1"6235,-3-18 713,32 10-2300,-5-27-29,9 27-127,-26-12 0,0-1 722,2 9 1,1 0-1,3-7 1,0 0-1,2 4 1,-1-1-1</inkml:trace>
  <inkml:trace contextRef="#ctx0" brushRef="#br0" timeOffset="159697">22863 12552 23999,'-20'-5'-1106,"4"0"766,8-3-1709,4 1-53,56-3 3866,-16 4-1201,19 2 0,4 2-238,-24 1 0,-1 0-292,11-1 0,3 3 153,-2 10 1,-1 0-92,20-5 270,-16 23 0,-4 4 54,0-6-1552,-20 3 0,-4 3-1775,-7 8-245,-5 4 208,-9 2 420,0 1 2250,0-1 0,0 1 0,0-2 0</inkml:trace>
  <inkml:trace contextRef="#ctx0" brushRef="#br0" timeOffset="160161">24520 12479 24449,'-47'0'496,"14"10"1,1 1 916,-12-6-1121,0 33 1,2 6-1039,4-11 433,12 14 0,5 3-939,13-10-531,31 21-790,-17-33 181,51 4 584,-28-22 603,31-5 1126,-16-5 347,16-16 1086,-18 12-311,-10-20 0,-4-4 1393,-8 7-1379,-1-13 1,-4-2-153,-7 1-667,5-27-1066,-9 29-511,-4-8-865,0 14 0,-14 13 744,10 19 1480,-10 37-179,14 10-42,0-17 0,0 4-2,0 12 0,0 1 84,-1-10-1,2 3 54,5 4 1,2 5 0,1-4-79,1-3 1,2-1-56,1 3 1,1 3 0,-1-5-696,-3-6 1,-1-1 402,4 20 0,-2-3 217,-8 0 179,8 8-977,-11-27 459,0-13-899,0-2-320,-19-16 2076,0-3 0,-3-31 1,7-5-1</inkml:trace>
  <inkml:trace contextRef="#ctx0" brushRef="#br0" timeOffset="160679">25152 12758 22290,'31'-16'3043,"0"0"-2076,-1-3-613,0-2 272,7-13-780,-12 6 41,8-19-446,-21 17 7,-1-17-1267,-8 20-80,-3-6-106,-19 16 260,15 3-541,-35 7 2119,21 3 193,-19 4 706,8 17 874,-10 16-106,20 9-1014,0-6 1,2 1 225,14 13-248,-6-17 1,4-1-1405,23 13-904,-13-2 42,41-6 100,-2 5 110,17-18 1615,-18-11 1,1-4 245,14-4 465,-9-13 1,1-2 1040,10 6-428,-22-16 0,1-3-171,-4 5 1,-2-2-405,-8-4 0,-2-3-109,13-11 0,-3-1-303,-2-12-444,-13 16 0,-2 0-578,-2-20-288,-5-4 583,-5 16 1,-2 0-1048,0-23 718,-1 24 0,-1 1-476,0-19-298,-21 18-25,16 1 439,-33 28 1516,18 33 800,0 6-18,-10 28-320,26-2-799,-19 8 188,20-27 1,3 3-16,-5 16 1,1 0-200,2-12 0,4 1-805,4 2 1,4 4-1,-2-5-389,-6-5 1,2-2-43,17 11 0,-2-2-1023,-15 9 1078,28-7-735,-28-4 614,25-9 440,-26-5 7,19-7 720,-20-4 0,7-9 1,-9-1-1</inkml:trace>
  <inkml:trace contextRef="#ctx0" brushRef="#br0" timeOffset="160794">25777 12703 23819,'-11'-50'-7365,"9"3"5580,-9-14 303,43 18 2878,-5-5-1144,13 28 0,6 5 976,14-6-1076,-3 10 0,2 2 0,-24 5 0,0 1 1,11 2-1,1 0 0</inkml:trace>
  <inkml:trace contextRef="#ctx0" brushRef="#br0" timeOffset="160943">26985 12717 27687,'4'7'-8397,"-1"0"3500,0-3 2069,-1-2 3325,4-1 0,1-1 1,3 0-1</inkml:trace>
  <inkml:trace contextRef="#ctx0" brushRef="#br0" timeOffset="161525">27057 11853 26248,'-20'-16'-5204,"15"4"1172,-31 6 5934,6 24 512,-6 5-993,-8 25-888,9 4-484,17-23 1,-1 4-366,-8 19 1,1 3 645,7-13 0,1 1 140,3 5 1,0 5-1,4-5-987,3-4 0,3-3-552,-1 14 1,5-2-209,12-17 1,4-3-122,-3-1 0,4-1 155,11-1 0,7-2-279,15 5 0,4-2 552,-9-10 1,2-2 1041,-5-4 1,4-1 0,-2-3-1,7-3 1,-1-4 0,3-1-1,0 1 1</inkml:trace>
  <inkml:trace contextRef="#ctx0" brushRef="#br0" timeOffset="161847">27882 11709 24089,'16'-4'3899,"4"19"-7790,9-11 4019,-1 42-3038,-5-18 1537,0 30-375,1-5 625,-4 4-1050,-1 5-437,-9 2 1930,-2 2-13,-7-21 1,0 1 877,0-13 1,-1 1-236,-10 21 1,-7-2 387,-17 3-289,11-20 0,-3-1 73,-22 6 421,12-3 1,1-6 0,1-2 0</inkml:trace>
  <inkml:trace contextRef="#ctx0" brushRef="#br0" timeOffset="162042">28412 12570 26428,'0'0'0</inkml:trace>
  <inkml:trace contextRef="#ctx0" brushRef="#br0" timeOffset="162281">28578 12788 23999,'7'16'-8159,"-1"0"5690,2 2 1624,1 26 624,-1-13-5,-1 34 131,-6-31 300,0 25-2185,-26-24 1110,8-3 0,-3-1 1347,-33 5 0,23-11 0,1 0 0,-22 9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49:45.162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1892 1306 22290,'0'-21'-5666,"0"-1"3897,-9 2 174,7-8 1248,-7 6-204,3-11 637,5 13 730,-4-11-2646,5 14 1830,0-3-90,0 11 760,0 3-246,0 3 487,0 15-600,0 6-250,0 14 1,0 5 351,0 24-413,0-13 0,0 4 0,0-7 0,0 2 0,0-1 49,0 9 1,0 3-108,3 6 1,2 6 0,-2-6 18,-2-6 1,1-2 30,1-9 1,1 1 0,0-2-72,1 15 0,0-5-15,-1-14 0,1-1-41,4 19 0,1-4-190,2-2 159,-4-15 0,-1-4-438,0-10 124,2-14 285,-7-50 466,-2-15-310,-8 18 0,-1-4 31,8-20 1,-2-3 38,-14 13 1,-2-5-44,12 7 0,4-7 0,1-1 0,-2 5 95,-3 4 1,-1 4-1,1-3 18,-1-14 1,1-2 0,3 0-112,2 0 1,2 0 0,-1 4-57,-1 12-1,-1 3 1,0-3 103,3-4 1,0-5 0,0 2-1,0 5 5,-1-5 1,2 4 279,9-12 0,5 3-9,-3 19 0,3 4 712,14-12-101,7 21 1,0 5 1189,-8 7-1147,14 18 0,0 9 96,-6 9-896,-6 12 0,-2 5-640,1 14-84,-13-10 0,1 7 0,-5-4-377,-3-6 0,-3 0-315,0 10 0,1 5 1,-3-6-336,-2-13 1,-4-3-93,-5 20 0,-2-2 1492,5-1 0,-12 5 0,16-25 0</inkml:trace>
  <inkml:trace contextRef="#ctx0" brushRef="#br0" timeOffset="396">2568 713 23729,'20'-48'-3401,"-4"7"2589,-3 7 1328,-4 9-546,-1 12 1097,1 4-275,-2 32-2120,10 15-928,-5 15 1728,0 8 0,-1 3 43,-5-26 1,-1 1 174,0 13 1,-1 7 0,-1-5-117,-1-11 0,-1-1 110,0 3 1,-2 3-1,1-4-447,0-6 0,0-1 1060,0 9 1,0-3 361,0 6-439,0-7-612,0 2 128,0-23 371,0-20-180,22-44 879,8-13-316,-1 4 0,1 0 72,-4 18 0,-2 0-11,2-11 1,-2-2-47,1 8 1,-2 2 606,9-11-211,-7 20 0,0 5 802,-2 9-409,15 7-325,-18 26-1954,5-1 338,-1 37-1025,-6-15 702,-5-2 1,1 1-1737,2 11 546,-1-8 1,0 0-1376,7 5 72,12 8 2181,-5-25 1336,6-5 1,3-10 0,4-3 0</inkml:trace>
  <inkml:trace contextRef="#ctx0" brushRef="#br0" timeOffset="742">3873 1137 24449,'-22'-28'-6108,"17"2"3553,-46 13 4472,8-1-1025,-15 12 440,-4 16 167,17-10-743,2 43-823,1-23 961,18 8 1,1 3 642,-8 7-1526,12-8 1,5 0-176,4 2-881,4 8-965,26-11-275,14-12 1693,-3-10 1,4-4 42,25-1 713,-17-4 0,-1-4 402,10-19 219,-5 0 0,-2-4 785,-4-21-923,-12 17 1,-3 0 1369,-7-3-1449,-11 3-1123,6-4-157,-12 18-652,6-11-642,-7 45-1044,-1-3-39,0 34 753,0-13-18,19 10 152,-14-24 2127,35-1 1,-21-8 0,19-4-1</inkml:trace>
  <inkml:trace contextRef="#ctx0" brushRef="#br0" timeOffset="1077">4470 1112 23459,'5'0'1439,"0"16"-6791,-3-12 2828,0 31 1625,-1-6 193,-1 9 313,0 2 98,0-13-1301,0-2-1,0 5 2233,0-9-122,0 2-361,12-15 390,8-23 1276,4 9 107,7-43-1257,-7 17 1,-1 0-15,-6 2 1,0-1-92,12-15 0,-2 3 553,-4 8 294,8-2-605,-17 26-840,5 5 231,-7 6 240,1 15-1672,0-11 1253,6 51-1760,-5-27 501,-3 11 1,-1 3-1193,1 2 476,-4-7 0,-1-1-1569,1 5 3088,-3 19 0,-2-30 0,-2 6 0</inkml:trace>
  <inkml:trace contextRef="#ctx0" brushRef="#br0" timeOffset="1292">3587 677 24089,'-5'-45'-6655,"1"1"4449,4 7 1566,28-1 2011,-4 3-445,28 2-80,-17 13 1,1 2 481,25-8-1227,-18 15 1,8 1-1,-5 2 648,-7 1 0,-1 5-825,11 5 1,5 4-1,-7 1 192,-10 0 0,-4 3-210,13 11 1,-1 3-1,-14-6 1,-2 1 0,1 2-1,0 1 1</inkml:trace>
  <inkml:trace contextRef="#ctx0" brushRef="#br0" timeOffset="1558">5782 597 24988,'0'9'-5756,"0"17"3718,0 17 974,0 14 515,0-3 123,0 6 212,0 6 100,0-32 0,0 2-1393,-1 16 1,2 1 1020,5-12 0,2 2-122,-7 1 1,-2 4 0,4-5-22,10-3 0,-1-3 587,-10 10 0,-2-2 0,11 9 1,-11-4-1</inkml:trace>
  <inkml:trace contextRef="#ctx0" brushRef="#br0" timeOffset="1859">5562 1219 23909,'-5'-35'-6831,"4"-8"5076,-3 11 446,21-9 2132,9 21 1163,28-1 60,-8 15-1545,-10 2 0,-1 4-415,7 20 427,3-2 1,0 4 344,1 20-677,-6-8 0,0-2-620,-7 2-444,-9-8 1,-1 1-1426,-1 0 928,7 9-178,-20-21 155,2-2 497,-10-28 621,1-18-995,-16-32 124,11 4 594,-5 27 0,2 1-381,6-19 190,0 3 863,0 3 1,0 4-1,0 3 1</inkml:trace>
  <inkml:trace contextRef="#ctx0" brushRef="#br0" timeOffset="2246">6863 1155 24269,'0'6'-5127,"-17"-3"8290,-6-1-1950,-26-2-883,12 0-50,-5 0-80,3 18 501,11-13-385,-7 43 988,19-29-1993,7 35-723,3-26-302,49 17 32,-19-24 1091,13-8 1,1-3-711,-3-5 704,22-5 980,-25-20 206,15-9 1169,-24-9-1039,4-4 947,-11-3-1433,-6 11-831,0-15-350,-7 26-333,-2-1-573,0 17 37,0 2 1488,2 28-1111,5 6 276,-2 13-1189,12 16 583,-4-21 32,7 13-98,-2-17 1735,1-3 0,3-3 1,1-2-1</inkml:trace>
  <inkml:trace contextRef="#ctx0" brushRef="#br0" timeOffset="2612">7388 1098 23459,'3'-7'-2802,"-1"1"1747,0 6 2424,1 16-3781,0-12 977,2 30 491,3-3-110,0 7-922,3 5 857,-3-13-30,-2-2-866,3-1 1793,-1 3-55,1-9 41,0 0 122,-2-15 228,5-2 1382,-2-4 534,22-55-499,-11 22-759,1-17 0,-2-2 870,2 2-859,-5 10 1,-1 1 550,-2-2-403,7-8-1113,-15 32-649,3 3 824,-5 29-1448,1-11 1106,4 54-845,-1-27 459,1 11 0,1 3-801,4 4-389,8 13-1143,12-9 801,-3-18 2485,2-13 1,2-5-1,12-5 1,-13-8-1,0 0 1</inkml:trace>
  <inkml:trace contextRef="#ctx0" brushRef="#br0" timeOffset="3002">8370 917 24539,'-21'-16'-4636,"2"6"4059,-21 3 1418,8 31 529,3 8-904,12 13-1118,7-1 85,10 16-1029,0-23 1338,18 25-986,-13-38-307,28 5 25,-13-19 764,-1 2 534,11-11 1322,-16 2 139,2-20 250,2-8 323,-16-21-1255,6 8-594,-8-9-664,0 18 339,0 25-1088,0 11 313,0 35 581,0-7 1,0 2-587,0 26 1105,0-2 0,0 2-120,0-23 1,0-1 162,0 12 0,0-1-33,-1-15 0,2-2 59,15 27-541,-12-4 293,13-22 0,0-1-335,-13 13-164,23 15-646,-24-35-350,7 0 1597,-10-15 0,0-6 1,0-3-1</inkml:trace>
  <inkml:trace contextRef="#ctx0" brushRef="#br0" timeOffset="3193">8963 849 23459,'5'18'-8293,"2"8"5414,-1-23 3695,4 20-3752,7-2 1633,-4 5 1137,7 6 0,-7-6 1,0 0-1</inkml:trace>
  <inkml:trace contextRef="#ctx0" brushRef="#br0" timeOffset="3309">9193 1313 25978,'0'10'-6386,"0"-1"3718,0-4-465,0-1-384,0-1 3410,0 2 1,0 4 0,0 3-1</inkml:trace>
  <inkml:trace contextRef="#ctx0" brushRef="#br0" timeOffset="7359">6007 3818 25348,'-5'-23'-7890,"1"2"5441,1 2 1514,-2 5 908,1 3-468,1 37 1109,2 2-260,1 38-1100,-1-32 0,2 1 827,5 6 1,2 3 4,-6 6 0,-1 2 13,6 5 0,0 2 145,-6 2 1,-2 3-22,1-3 0,0 4 0,0-3-278,0-14 0,0-2 0,0 4 29,0 4 1,0 6-1,0-2 1,0-6 18,0 8 0,0-3 70,0-4 1,0 4-1,0-8 78,0-13 0,0-2-62,0 4 0,0-2-1211,0-3 1032,0-43-170,0-33 1,0-12 230,1 3 0,-2-4-5,-3 0 0,-3-6 0,2 0 29,4 9 1,1-1 0,0 1 0,-3 1-110,-6-4 0,-3 2 1,3-5 90,6 5 0,3-6 0,1-2 0,-1 3 0,-1 5 19,-3-1 1,-1 5 0,1-4 4,2-2 0,3-4 0,-1 1 0,1 7 12,-1-4 1,0 5-28,-2-8 0,4 4 319,17 3 541,-14 14-130,30 14 1354,-9 11 383,8 8-1863,-8 25 0,0 7-567,6 5-38,-10 4 1,-1 4-569,8 11-552,-2 6 274,-2 2-1699,-2 2-366,0-2 655,-2-1 1020,-6-19 1,0-1-106,5 18 494,-2-16 0,0-1-275,0-4 1281,8 2 1,-10-26 0,0-6 0</inkml:trace>
  <inkml:trace contextRef="#ctx0" brushRef="#br0" timeOffset="7725">6740 3568 23819,'12'-26'-2429,"-1"4"2310,-4 12 579,-2 5 1205,-3 29-3307,-1-1 1182,-1 24 0,0 6-401,0 13 402,-4-21 1,-3 7 0,-1-6 268,-3-6 1,-2-1 99,-2 3 0,-1 4 0,1-4-281,3-4 1,0-1-385,-8 19 0,2-2 1440,3 0-291,-4 5-1666,8-29 1662,11-38-1000,23-55 490,-21 29 0,1-3 59,19-17 1,2 1 124,-15 15 1,0 3 126,10 0 1,1 1 57,-4 0 0,-1 0 24,6-6 0,0 1 280,11-13 331,-7 18 1,1 6 323,1 10 394,12 2 217,-14 16-883,2 18-1213,1-14 680,1 40-1627,1-20 389,1 25-25,-10-17 0,0 0-1529,10 21 986,-6-5 0,-1 2 75,-10-19 1,-1-1 383,5 12 1,0 0-2112,6 18 2323,-11-28 0,1-1-1522,13 29 2225,2-2 0,4-5 1,0-3-1</inkml:trace>
  <inkml:trace contextRef="#ctx0" brushRef="#br0" timeOffset="8012">7942 4259 24988,'-45'0'900,"6"0"-810,1 15 1451,6-12-1293,-2 41-897,0-18 751,0 28-715,1-9 385,14-12 1,0 2-392,-7 15 219,13-11 1,4 0-1442,2 0 442,7 15 9,25-28-355,12-1 1071,13-17 809,2-5 369,4-40 629,-16 10-657,-14-13 0,-3-4 128,5-7-389,-20 5 1,-2 0-396,5-8-479,-11-12-1426,-17 28-945,12 8-75,-12 7 2841,-2 13 0,14 3 1,-14 7-1</inkml:trace>
  <inkml:trace contextRef="#ctx0" brushRef="#br0" timeOffset="8476">8893 4147 24359,'0'-13'-6026,"-25"2"6686,-7 3 400,-15 4-374,13 9 1,1 5 854,-11 23-1199,4-3 0,1 3-242,16-3 1,3 2-261,-13 12 1,5 0 1192,8 10-1187,18-7 0,5-1-1086,3-5 153,29-11 1,8-6-485,-5-13 1130,17-4 0,3-7 446,3-22 534,-9 4 1,-1-5-95,-21-3 1,-3-2 83,8-5 1,-2-2 131,-6-8 1,-4-1 20,-6 9 0,-2-3-719,-2-5 0,-1-6 0,-2 4-389,-4 3 1,-1-2 85,-2-5 1,-1-4-1,0 3-629,-1 5 0,-2 2 185,-7-13 0,-1 1 160,7 18 1,0 4-442,-15-29-367,-3 9 218,15 3 757,-29 20 1233,30 6-1113,-18 45 2203,20 4-1483,-6 29 55,8-1-112,-2-7 0,0 2 57,1-9 1,1 2-414,-2 5 1,-1 5-1,4-4-509,10-2 0,3 0 102,-5 4 1,0 4 0,3-5-1242,10-3 0,2-1 701,-2 12 0,0 0-108,-5-18 1,1-3 249,0 0 0,0-2-21,-1-2 0,1 0 774,18 21 0,-2-7 0,-1-7 0</inkml:trace>
  <inkml:trace contextRef="#ctx0" brushRef="#br0" timeOffset="9027">9395 4488 25798,'-11'-11'-5879,"8"-3"2640,11 13 6228,21-5-1121,12 6-1128,5 0-212,11-15 459,-12-2-637,-8 0 0,-2-2 1776,3-8 105,14-14-2302,-33 16-617,-1-23-22,-14 18-558,-4-8-829,0 6-289,-18 11 100,14-3 71,-32 17 1639,20 20 1131,-14 19 204,16 9-441,5 8 30,9-9-258,0 17-11,0-13 280,26 17-2173,3-31 9,14-5 1006,-3-11 1018,-7-13 945,1 5 207,3-25 781,0 14-313,0-43-829,-12 25 1,0-1-424,-8-5 0,-1-5-572,8-14 1,-4-1-192,-10 16 1,-3 1-385,1-12 1,-1-2 7,-5-6 0,-1 1-503,0 11 0,-1-2 495,-6-4 1,-2-5-1,2 5-51,4 4 1,-1 1 54,-13-23 0,-3 3-912,-2 0 881,6 20 0,-4 5 12,-14 12 980,4 32 1730,13 20-1648,5 16 1,4 6-292,5-17 1,2 3-22,-2 8 1,-1 6 0,1-3 155,0-1 1,4-1-92,6 15 1,4 2-356,3 0 0,2-3-611,4-13 0,3 0-627,-2 3 0,1 4 0,0-6 102,-1-5 0,3-1-154,4 0 1,2 3 0,0-5 1421,-1-6 1,1-4 0,11 7-1,1-3 1,-11-15 0,0 1-1</inkml:trace>
  <inkml:trace contextRef="#ctx0" brushRef="#br0" timeOffset="9375">11347 3821 28226,'-25'0'-539,"4"0"443,10 0 0,6 19 1,3 4-1</inkml:trace>
  <inkml:trace contextRef="#ctx0" brushRef="#br0" timeOffset="9530">11423 4411 24808,'0'11'-6295,"0"-3"5762,0 0 1,0-20 0,0-4 0</inkml:trace>
  <inkml:trace contextRef="#ctx0" brushRef="#br0" timeOffset="9705">11820 3912 25168,'-19'-4'-1894,"5"0"1482,14 2 1,0 21 0,0 4 0</inkml:trace>
  <inkml:trace contextRef="#ctx0" brushRef="#br0" timeOffset="9859">11953 4284 24718,'0'10'-6025,"0"-1"3806,0-3-2713,0-1 4772,0-3 1,0 2-1,0 1 1</inkml:trace>
  <inkml:trace contextRef="#ctx0" brushRef="#br0" timeOffset="10609">12955 3900 26158,'-18'-40'-9187,"2"5"6399,0 5 1482,2 7 1415,3 5-209,4 31 1391,4 6-969,3 33-1227,11-7 0,0 2 1128,-9-5 0,2 2-134,16 17 1,0 2 36,-18-11 0,0-2-95,13 3 1,0 0 9,-13-2 1,-1 3-412,6-6 0,2 1 0,-1-2 78,-2 4 0,0 0 275,1-2 1,1 3 0,-1-6 63,-2-10 0,0-3 54,-1 12 0,-1-5-41,-3-7-644,0-3 626,-16-22 1401,-7-52-2058,3 6 353,2 0 1,-3-8 0,4 1 62,6 1 1,1-3 86,-9-12 0,-3-8 0,4 4-30,8 0 0,3 1 6,-3 8 0,-1-3 0,3 1 127,5 2 0,4 1 0,-2 2-1068,-5-5 0,3-1 1340,9 3 1,6-4 0,-3 7 279,-8 11 1,5 3 317,29-14 0,5 4 1369,-9 7-828,18 16 0,4 7 1218,-8 6-1482,-5 13 0,-3 8 131,-10 24-1590,-10-4 0,-3 4-530,-6 25 289,-2-13 1,-6-2-1287,-26 12 677,24-20 1,-2 2-938,-19-2 0,-3-2 50,2 17 1989,10-18 0,0-2 1,-4 5-1,18-2 1</inkml:trace>
  <inkml:trace contextRef="#ctx0" brushRef="#br0" timeOffset="10966">13783 3778 25528,'0'-12'-5756,"0"2"3897,-21 5 3188,-3 3-198,-23 26 589,13 7-1472,12-2 0,2 3-169,-2 15-899,1 12 1468,14-25-404,7 14-1576,29-23-35,-22 2 226,30-19 1,7-6 1089,-11 3 197,14-2 1,1-6 703,-1-20-39,-10 10 1,-2-3 989,0-25-416,5 0 488,-15-1-1050,-13 11-1724,2-14 137,-13 22-962,3 22 138,-4 31-1626,0 10 1110,12-6 1,0 0 1775,-5 0 0,17-12 1,6-3-1,8 4 1</inkml:trace>
  <inkml:trace contextRef="#ctx0" brushRef="#br0" timeOffset="11409">15032 3688 23639,'-48'0'990,"-2"22"859,0-17-1348,24 17 1,1 3-1114,-22-5 1074,2 25-847,-2 2 56,24-10-177,-5 18-75,27-27-1618,-4 3 235,34-21 1415,-22 3-2217,54-11 2794,-15 4-150,16-23 687,-22 6 0,-2-4 816,5-19-618,-14 2 1,-2-1 780,-2-6-1292,-14 3 1,-3-2 920,-1 1-1832,-28-20-1359,16 29-556,-16-5-100,4 19 1267,13 4-591,-24 20 3501,25 43-1727,-8 1 204,10 2 1,2 3 393,-1-23 1,0-1-136,-2 13 0,4 0-184,8-11 0,0-2-323,-8 0 1,1 0 299,16 0 0,0-1-2745,-15 33 2408,13-35 1,0-1-346,-14 28 523,12-23 1,-1-2-633,-11 14 797,9 11-572,-12-36 244,0 1-465,0-18-1618,0 0 2652,-23-6 0,18-14 1,-18-7-1</inkml:trace>
  <inkml:trace contextRef="#ctx0" brushRef="#br0" timeOffset="11593">15588 3746 23549,'12'0'1259,"-3"17"-6819,-1-13 5113,-2 31-1348,-1-18 111,3 19 781,5 12 106,-3-8-1471,1 2 1,1 0-860,0-1 3099,7 19 0,-9-36 0,-1-2 0</inkml:trace>
  <inkml:trace contextRef="#ctx0" brushRef="#br0" timeOffset="11747">15552 3301 23549,'-9'-12'-1752,"2"2"0,21 28 1,6 9-1</inkml:trace>
  <inkml:trace contextRef="#ctx0" brushRef="#br0" timeOffset="12141">16005 3732 23459,'4'10'-7736,"0"1"5175,-1 4 2062,2 9 55,1 2 259,0 18 43,0-11 113,-1 9-1824,-2 2 2406,0-11-4,0 17-214,0-24-106,2 9-103,-2-20-916,2 0 66,-2-12 99,9-18 1691,-2-19-794,3 0 1,0-3 86,-4 3 0,0-1 40,10-19 1,0 0 59,-8 20 1,0 1 49,5-10 0,-1 0 440,-2 9 0,-1 2 85,3-9-1351,10-1 792,-15 30 486,6 7 710,-7 25-3010,1 0 184,1 21-29,0-3 23,2 6-214,0 2 93,-2-11 0,1 1-1431,8 18 374,0-12 0,1-2 1445,9 3 1058,13 3 1,-7-23 0,1-3-1</inkml:trace>
  <inkml:trace contextRef="#ctx0" brushRef="#br0" timeOffset="12736">16998 3633 24089,'-34'-5'-321,"0"1"273,-17 23 1794,16-14-1423,-9 40-466,13-6-262,17 10-123,3-14 1,3-2-487,6 3-262,19 18-702,-11-28 558,25-10 0,5-3 142,-11-3 879,13-3 1,1-7 477,-6-18 1254,19-8 329,-27-11-529,10-17 558,-20 18-639,-3-11-1415,-8 4-639,-4 15-30,0-4-1133,0 44 100,0 14 873,0 18 97,16 4-247,1 1 212,2-13 915,3-10 1,0-1 176,0 0 75,28-5 531,-17-12 421,5-8 427,2 0 731,2 0 1,3-21 423,-1 16-1490,-12-26 1,-1-5 281,17 4-932,-11-14 0,-3-5-480,-15 23 1,-2-2-38,2-15 0,0-7 1,-3 4-106,-5 7 0,-1 0 408,-1-11 1,1-6 0,-4 7-911,-3 13 1,-2 2-206,1-20 1,-1 4-566,-1 3 572,0-7-180,0 58 272,0 6 304,0 34 314,0-6 1,0 2-28,0 28 178,0-18 0,0 1 16,0-11 0,0-1 28,-1 1 0,2 0-129,6-2 0,3 2-250,-3 10 0,0 0-53,2-13 0,2 0-458,5 18 1,0-1-235,-4-1 170,5-14 1,1-2-593,-3-3-199,2 1 1634,-11-19 1,-3-8 0,-3-2-1</inkml:trace>
  <inkml:trace contextRef="#ctx0" brushRef="#br0" timeOffset="12892">17535 3490 24359,'-7'-55'-7259,"1"17"4775,25-10 3300,23 31 421,-3 8 1,3 2-869,-3 4 1,1 4-312,5 7 1,1 4-490,3 2 0,-1 3-203,-12 3 1,0 2 740,20 9 0,-2-1-87,-25-11 0,-3 0-117,7 6 1,-2-1 0,5 6 0,-4-1 0</inkml:trace>
  <inkml:trace contextRef="#ctx0" brushRef="#br0" timeOffset="13192">18322 3806 23279,'0'11'-4766,"0"3"2997,0-6 1065,0 2 65,0-6 213,23-2 1796,5-1-206,14-1-1164,-3 0 1597,18-16 634,-24-4-1179,0 4 1,-3-1 990,-6-10-643,5-5-1411,-18 9-674,-3-6-383,-5 5-350,-3 0-723,-20 1 1,-4-5 115,-1 11 1342,-32 2 392,36 12 940,-10 18 0,1 8 622,12 5-837,1 2 0,3 3 467,11 13-668,-7 4 240,10 3-889,18-16 0,5 1-1750,11 17 616,-2-26 0,8 0 0,-1-3-21,2-4 1,0-4 1573,19 6 1,2-3-1,-9-8 1,1-3-1,2-1 1,1 1-1</inkml:trace>
  <inkml:trace contextRef="#ctx0" brushRef="#br0" timeOffset="13631">20102 2590 26338,'-39'-37'-5282,"-5"11"4964,-4 11 1329,8 30 0,-1 10-119,9-6 0,0 6-841,0 16 1,-4 12-1,3 4 1,4-6-149,6-8 1,4-3-1,1 6-11,0 5 1,-1 7 0,0 2-1,3-1 1,4-7-446,1-3 0,5-5 0,5 4 137,7 7 0,6 5 0,4-1 0,0-6-677,6 9 1,9-4-211,3-11 0,9 2 1,2-2-1,-2-6 1149,-4-8 0,-1-5 1,2 0-1,15 8 1,4 0-1,-3-4 1,-13-13-1,0 0 1,0 0-1</inkml:trace>
  <inkml:trace contextRef="#ctx0" brushRef="#br0" timeOffset="14214">21647 3220 24539,'-27'-19'-3793,"3"1"2104,4 1 598,-3-4 336,7 6 259,-4-3 93,8 8 272,0 2-1071,-3 1 1473,-13-4-25,3 2-26,-26-7 360,18 6-14,-26-10 99,27 3-306,-6-9-344,18-18-1511,11 8 1007,14-1 0,1 0-187,-1-8 524,13 8 0,5 3 669,11 2 482,11 0 380,0 24 409,-15 22-186,-1 9-1603,-13 14 0,-3 6-449,-4-9 1,-2 2 311,-1 11 1,-2 7 0,0-4-400,-4-1 1,0 0-2,1-4 1,1 2 0,-5-4-164,-11 5 0,-3-4 67,7 1 0,-3-2 664,-13-1 0,-3-1 642,7-3 0,0-1 105,-2-1 0,-2-2 34,1-3 0,-2 0-253,-10 6 1,-2-2 8,12-11 1,-1-1-290,-14 6 0,2-3 852,1-9 98,-2-1-157,24-16-597,8-23-2574,4 1 1278,3-11 0,4-3-777,24-13 1144,-10 4 0,3 1 172,4 17 1,3 2 182,8-11 1,0 3-426,8 9 927,16 2 2725,-16 22-1198,1 0-466,-1 28-1572,-9-9 1,-1 2-302,-7 6 1,0 2-528,20 10 0,1-1-178,-18-15 1,1-1-820,22 14 1,2-2 1734,-18-16 1,-1-4-1,13 2 1,-1-3-1,-10-9 1,-1 1-1</inkml:trace>
  <inkml:trace contextRef="#ctx0" brushRef="#br0" timeOffset="14499">22603 3036 24808,'-30'-49'-7538,"-19"7"6634,29 13-580,-25 12 2803,10 12-147,8 22 0,1 7 16,-13 12-662,7 17 1,4 6-870,13-22 1,3 2 647,2 4 1,2 6 0,1-5-224,1-3 1,5-2-11,8 9 0,7 0-882,6-8 1,6-5-217,0-10 1,4-3 495,22 9 0,2-6 301,-19-15 1,2-4 455,26 4 0,1-6 406,-28-14 0,-1-3 252,20-4 1,-5-4 86,-24-4 1,-5-3-147,6-2 0,-4-2-873,-14-9 0,-4-1-387,0 8 0,-3-2-535,-9-28 1,-7 1-334,-5 23 1,-3 2-107,-1-2 1,-3-4 0,-2 7 1127,-8 6 0,-1 4 1,-3-8-1,0 3 1,10 17-1,0-1 1</inkml:trace>
  <inkml:trace contextRef="#ctx0" brushRef="#br0" timeOffset="14825">23608 2304 25708,'36'-24'1820,"1"3"-772,-1 8 15,3 7-836,1 5-255,1 20-1016,2 5 505,-21-2 0,0 6-144,7 19 1,-1 5-488,-7-10 0,-1 5 317,-3 12 0,-1 8 0,-3-4-440,-4 0 0,-3 2 775,-1-10 1,-1 6 0,-1 0-1,-5-5 52,-5-8 1,-4-4 0,0 3 249,4 13 1,0 2 0,-4-4 138,-15 5 0,-4-5 344,5 1 1,-1-1-71,-1-2 0,-4 2-911,-1-7 0,-3 3 0,1-3 890,7-11 1,1-3 0,-2 2-1,-8 10 1,-2 1 0,2-3 0,-3 0-1,-1 0 1</inkml:trace>
  <inkml:trace contextRef="#ctx0" brushRef="#br0" timeOffset="15259">25027 3124 28766,'-20'-11'-3933,"15"1"-1062,-15 0 4028,7-6-857,10 8 2158,-10-4 1,13 28-1,0 5 1</inkml:trace>
  <inkml:trace contextRef="#ctx0" brushRef="#br0" timeOffset="15459">25037 3509 24449,'0'31'-4767,"0"-2"3088,0-2 885,0-4 425,20-2 251,13 6 182,12-6 162,-12-4 1,0-1-1135,9 4 1420,-10-6 0,-1 0 361,0 1-238,-4 6-1006,-19-7-792,-40 5 487,-4-3 0,-6-1 397,-4 0 1,-4-1 440,5 0 0,-2 0 0,0 0 0,-17 5 0,0-1 0,18-5 0,-1 0 1,1 0-1</inkml:trace>
  <inkml:trace contextRef="#ctx0" brushRef="#br0" timeOffset="24343">4532 8969 23459,'0'10'-4137,"0"5"2099,0 45 974,-16-6 1080,14-14 1,0 2-127,-5-5 1,-1 0 93,2 3 1,3 1-111,2 2 1,0 0-565,-4 1 0,1 0 699,3 0 0,2 0 29,-1-3 1,0 2 6,0 12 0,0 0-272,0-17 0,0 1 158,0 16 1,0-3-180,0-4 138,12 4-745,-9-35 294,10-24 637,-17-25 1,-9-9-443,4 6 0,-2-3 199,-2-12 0,-2-8 0,2 4-99,2 4 1,2-2 182,-1 0 1,0-10 0,1 0 0,2 7-42,4-4 0,2 0 209,-2 6 0,-2-5 0,0 0 0,3 9 49,0 4 0,4 3-235,7-23 1,8 4 672,-1 31 0,5 3 424,17-13 1,5 5 1167,14 12-794,-17 6 0,-2 9 819,-4 27-1470,19 14-123,-28 13-987,-9-10 1,-4 1-1019,-2 14 254,-8-17 0,0 2-694,0 1 1,-4 0-1373,-17 18 2892,17-20 1,0-1 0,-17 9-1,19-4 1</inkml:trace>
  <inkml:trace contextRef="#ctx0" brushRef="#br0" timeOffset="24659">5217 8735 23279,'7'0'629,"1"0"-449,-4 0-179,0 23-3004,0-18 1007,0 46 826,1-26 8,0 27-531,0-9-42,2 22-144,-3-15 1015,-2-9 0,0-1 1210,-2 4 88,0 20-292,0-33 307,0 3-352,0-17 41,-16-9 2213,-2-28-2369,-2-19-544,-5-16-126,22-5 238,-8 10-338,11-3 428,0 1-55,7 18 0,5 1-1631,17-14 2086,-3 15 0,3 3 666,21 6 0,5 2 0,-13 17 0</inkml:trace>
  <inkml:trace contextRef="#ctx0" brushRef="#br0" timeOffset="24959">5937 8962 24808,'-43'-21'-3642,"-3"4"2993,10 17 1609,0 0-239,7 0-301,-14 23 395,12-18-557,6 22 1,3 3-563,7-9 752,-1 28-908,16-16-1496,0-9-1,28 3 355,12-17 1142,-3-4 0,1-5-58,25-20 1040,-20 7 0,-3-4 474,5-23-431,-16 19 0,-3-1 1335,0-24-864,-5 11-139,-12-18-1945,-2 24-836,-27-2-2255,-2 13 3818,-23 9 0,22 1 0,3 7 0</inkml:trace>
  <inkml:trace contextRef="#ctx0" brushRef="#br0" timeOffset="25776">6747 8803 23279,'-51'0'810,"0"0"-630,11 17 600,8-6 1,0 3 40,-14 21-895,9-10 0,2 1 13,3 7-181,12 1 0,5 0-522,5-2-165,26 21-1248,25-36 1459,-4-9 1,3-2 197,-4-2 0,1-4 567,16-11 1,-2-2 209,12 7 166,-24-17 1,-1-6 109,-6 10 1,-3-2-24,-8-5 1,-2-3 293,7-12 0,-4 1-798,-3-15-319,-12 13 0,-2-7 1,-1 4-536,-2 5 1,0 1-39,-2-26 1,0 1 46,1 26 1,-2 3-26,-8-1 1,-2-1 189,2-8 0,-1 0-194,-1 13 1,-2 1 6,-2-9 0,2 3-179,10 7 661,-20 6 374,21 37 320,-7 9 36,5 13 1,2 5 193,1 23-288,0-21 0,-2 6 0,2-3 89,0-1 1,2 0-198,4 6 1,3 4 0,-2-5-67,-5-6 1,3-2-337,15 12 1,4-1-222,-9-6 0,2-4-87,3-11 1,3 0 247,5 15 0,-1-2-450,6-1 288,-6-12 0,0-4 140,4-2-180,27 0 1677,-30-18 635,21-18 852,-32-16-1036,8-24 223,-15 5-227,-1-15-1464,-6 28-332,-2-5-594,0 17-307,0 24-867,0 9 894,21 29-366,-16-6 425,26-5 0,5-2 517,-8-1 189,12-4 0,3-5 931,-1-8-94,-6-6 0,0-2 915,4-2 141,11-23 1095,-22 17-215,-6-44-1751,-4 28 1587,-6-41-2201,-6 24-135,-4-23-1318,-3 30-345,0-4-537,-17 25 700,13-3 192,-13 27 1629,7 6 398,7 15-797,-7 22-14,10-20-605,0 13-989,20-3-230,7-13 2168,15 5 0,0-17 1,-5-3-1</inkml:trace>
  <inkml:trace contextRef="#ctx0" brushRef="#br0" timeOffset="26009">8377 8723 24359,'-43'0'1349,"2"0"-1349,17 18 507,-11-13-264,31 37-2152,-25-23 2424,27 21-1875,-16-6 724,16 12-899,-4-8-926,33 17-380,14-27 940,17 2 1562,6-19-895,-5-1 1888,2-9-1027,-12-6 1,0-2 667,-12 7 1,0-4 0,12-13 0,-2-5 0,-15 7 0,0 0 0</inkml:trace>
  <inkml:trace contextRef="#ctx0" brushRef="#br0" timeOffset="26243">8948 8148 24718,'-25'-19'-4145,"-12"2"4073,17 9-4,-9 2 732,2 42-230,17-7-705,1 15 0,2 3-354,6 15-78,-2-20 0,0 3 610,0 1 0,6-1-398,8-11 0,3 2-190,-1 20 0,2-1-287,0-24 0,1-2-554,17 28 0,-4-1-233,-19-5 1011,19-13 1,-2-3 196,-23-7-365,19-4-338,-21 0 1050,5-10 256,-7-1 0,0-9 0,0-4 0</inkml:trace>
  <inkml:trace contextRef="#ctx0" brushRef="#br0" timeOffset="26359">8643 8863 22560,'-12'-27'-8617,"-5"0"6350,15 2 1503,-5 1-330,27 2 2983,18-5-559,10 8-1101,-6 6 0,1 2-177,15 2 0,-18 4 1,-1 1-1,18 1 0</inkml:trace>
  <inkml:trace contextRef="#ctx0" brushRef="#br0" timeOffset="26694">9770 8481 24539,'-18'-4'-1683,"-5"1"1474,-13 3 660,2 16 848,19 4-1608,-4 18-457,17-5-667,-4 0 307,6-7-50,18 2-582,-13-1-82,32 11-373,-10-9 921,18 15 491,-18-19 1042,11 10-112,-24-18-81,5 1 413,-9-9-2,-10-2-485,0-2-1233,-21 4 2599,16-3-1034,-27 1 0,-6-1 1,5 2-1,-4-2 0,-1-1 1</inkml:trace>
  <inkml:trace contextRef="#ctx0" brushRef="#br0" timeOffset="27092">11058 7515 24898,'0'16'-6295,"-24"8"6711,8 20 1,1 7-539,-7-10 0,-2 4 98,7-2 1,0 7 0,0 1 0,1-3-66,1-1 1,0-3 0,0 3 62,-1-1 0,0 4 1,-1-1-1,2-2-45,-2 2 0,1-3 0,0 0-582,0 2 1,1-1-1,0-1 537,-1-1 0,1 0 1,-2 2-829,-3 14 0,-2 3 1,2-3 929,4-13 0,1-3 0,-1 2 0,-4 10 0,0 3 1,1-4-1,0 2 0,0 0 0</inkml:trace>
  <inkml:trace contextRef="#ctx0" brushRef="#br0" timeOffset="28094">10273 7579 22920,'-8'-3'-1943,"0"-1"307,1 2 1994,0-4-1455,0 3 868,1-3-722,0 3 798,3-1-1794,1 0 1011,1 1 184,1-3-183,25 2 2570,-3-3-886,12 1 1,4 0 1195,17-5-1182,1 2 1,3 0 341,-21 5 1,1 0 178,28-1 1,-1 1-195,-29 2 1,-2 3-280,8 4 1,0 6-1471,13 20-667,-22 12 179,-17-4 1,-6 3-1244,-4 22 1868,-18-23 1,-8 5 0,2-3-2,2 1 0,-4 0 290,-11 6 1,-7 6 0,4-6 60,5-2 0,1-3 15,2-6 0,0 1 1,0 0-741,-7 12 0,2-2 960,7-14 0,2 1 153,-4 18 0,2 0 0,-1 1 0,15-21 0,-1 1 0</inkml:trace>
  <inkml:trace contextRef="#ctx0" brushRef="#br0" timeOffset="28313">10698 9035 25708,'-23'6'1625,"1"-1"-1781,6-4-14,3-1 0,4 0 0</inkml:trace>
  <inkml:trace contextRef="#ctx0" brushRef="#br0" timeOffset="28826">12003 8343 25348,'-23'-20'-5580,"0"4"4228,-1 4 1362,1 6 554,-1 3 259,1 2-65,0 31-448,-6 20-652,17-19 1,3 3 480,-4 17 1,2 0-148,4 13-246,2-22 0,4 0-1137,23 10-1097,-17-7 409,47-7 431,-6-10 901,16-8 988,-19-12 1,-2-6 880,9-21 963,12-2 139,-25-25-180,-5 8-373,-6-5-1143,-16 11 0,-1-2-134,6-20-68,-11 9 1,-2 0-1291,4-6-1,-6 13 0,0 2-1290,0 3 831,-16-3-432,12 22 416,-11 22 3032,15 18-1973,0 12 188,15 11-1679,-7-4 0,2 0 894,8-16 1,2 0 891,-4 18 1,0-3 0,20-1 0,-4-4 0</inkml:trace>
  <inkml:trace contextRef="#ctx0" brushRef="#br0" timeOffset="29248">13040 8326 24359,'-55'-5'148,"11"1"-279,2 20 1719,10-12-1341,1 36-691,3-21 691,2 42-1146,6-24 283,9 26-375,23-30-1516,26 10 62,12-28 1996,-8-7 1,0-3 475,15-5-98,-20-6 1,0-4 789,-3-3 1,-3-4 412,14-21-496,-14 7 0,-5-2 1474,-9-11-1604,-5 5 0,-3-1-752,-8-9-872,4-12-283,-28 23-1271,18 3 249,-34 7 1198,18 6-94,-16 11 1774,17 26 946,-9 9-865,20 11 0,4 5-356,-11 22 252,10-18 0,2 3-237,4 7 1,0 0-349,0-12 1,0 1 156,5 3 0,2 3 1,-1-5-650,-4-5 0,1 1-62,7 5 0,4 6 0,-2-7-64,-4-10 1,0-2 462,2 24 0,2-4-537,10-12 198,-19 12-802,7-30 1408,-10 2 0,0-17 0,0-2 0</inkml:trace>
  <inkml:trace contextRef="#ctx0" brushRef="#br0" timeOffset="30009">11255 8389 23639,'-8'-4'-3660,"2"1"3023,0 3 1664,1 0-175,0 0 16,-1 20-1035,-1 19-678,1 14 201,1-5 0,0 1 365,3-14 1,1 1-20,-2 28 1,0 1-377,2-25 1,1 0-118,0 25 0,-1 0 52,0-30 0,2 1 361,7 28 1,1-1-144,-5-7 285,5-9 1,-1-5-183,-8-14-33,0 2-146,0-20-227,-20-3 2682,-2-30-2258,-25-18 796,14-15-612,9 8 1,2-2 95,9 16 0,0-2-75,0-7 1,0-5 0,1 3-103,1 2 0,1 1 125,-3-15 1,2 2-1130,5 15 1,1 3 1221,-1 0 1,2 0-72,2 3 0,0-1 452,1-10 1,-1 1 425,2-18-282,8 15 0,4 2 575,13 2-90,0 12 1,3 3 1054,15 3 346,6 0 85,8 15-144,-12 6-1404,-7 12 1,0 2 275,3-5-715,-10 24 1,-2 4-1497,-2-5 57,-10 23 1,-5 5-1448,-4-1 1172,-12 1 0,-9 0-1360,-22 0 1092,4-9 1,-2-1 1604,6-20 0,0-1 0,0 6 0,1 0 0,-7 7 0</inkml:trace>
  <inkml:trace contextRef="#ctx0" brushRef="#br0" timeOffset="30876">13602 8435 22740,'-2'13'-4460,"20"-3"3544,6-5 1689,26-2 262,-11-3-276,4 0-126,-13-16 509,10-1-366,-11-2 1091,12-8-340,-23 9-1107,1-15-795,-14 8-633,-1 1-192,-4 4-862,-16 4 38,-7-3 387,-22 12 1117,-6 19 1037,9-8 36,21 25 0,3 4 95,-6-3-380,14 14 0,7 3-863,10 5-574,9-6 0,7-3 425,0-16 0,2-4-578,7 9 1,1-3 1087,23 4 0,-25-18 0,0-2 0,2 0 1,0-1-1</inkml:trace>
  <inkml:trace contextRef="#ctx0" brushRef="#br0" timeOffset="31342">14875 8045 26248,'-9'-9'-5830,"2"1"3381,2 0 626,3 0 802,2 1 527,0 0 458,25 4 1261,14 2-2641,-2 0 1,3 1 1382,-5 0 0,0 0 319,4-1 0,-2 2 0,22 14 0,0 4 0</inkml:trace>
  <inkml:trace contextRef="#ctx0" brushRef="#br0" timeOffset="31493">15088 8555 23639,'0'9'-6026,"0"-2"3988,33-3 3001,-9-2-1083,35-2-355,-12-17 765,7 13 0,-25-13 0,1-1 0,31-4 0</inkml:trace>
  <inkml:trace contextRef="#ctx0" brushRef="#br0" timeOffset="32331">16463 7753 27057,'-39'-13'-4446,"16"-2"1894,-5 0 1335,25-14-838,-9 13 860,12-17 572,0-13 65,0 9-1038,23-14 1400,-18 16 27,17 5 811,-2 3 1363,-15 3-874,30 12 1390,-24 29-2795,6 30-214,-10 18 9,-6-28 1,-2 3 404,3 12 0,-4 0-347,-7-11 1,-2 2 143,4 5 0,0 4 0,-1-3 281,-3-5 0,-3-1-529,-3 2 0,-2 4 0,3-5 1044,7-7 1,-1 0-41,-11 3 1,-4 3 0,3-6 531,-5 14-735,5-13 1,2-4 378,10-15-420,0-5 497,10-24-1409,20-15 1006,0-3 0,2-3 33,21-12-85,-9 13 1,1 4 566,2 11 393,24 1-404,-25 14-1987,11 25 4,-14-6 877,1 23 1,2-10-1,1 2 1</inkml:trace>
  <inkml:trace contextRef="#ctx0" brushRef="#br0" timeOffset="32459">17832 8530 26517,'0'-22'-2458,"0"5"0,0 3 1,0 4-1</inkml:trace>
  <inkml:trace contextRef="#ctx0" brushRef="#br0" timeOffset="40976">20420 7957 21930,'-5'17'-1202,"4"-15"1380,-5-26-3178,18-5 3140,-9-8-1009,9 7 957,-12-5-652,10-2-260,-8 0 554,8 1-309,-10 1 1364,0 4-1460,0 0 519,0-2-653,0 10 1079,0-3-773,0 35 377,0 12-391,0 19 517,0 10-164,6-15 1,1 1-1021,-4 24 63,9-8 0,3 2-309,4 9 737,-6-22 1,1-1 563,16 10 0,-5-5 0,1-2 1</inkml:trace>
  <inkml:trace contextRef="#ctx0" brushRef="#br0" timeOffset="41292">20908 8080 24539,'-14'-6'-2893,"11"-3"-2072,-11 7 6372,14-5-2617,0-2 493,0-15 51,17-1 1459,-12-12-2155,27 2 2033,-28-3-38,10 8 1,3-1-890,3-16 1078,-5 6 1,0 0 143,4-4-328,-9 9 0,-3 0-1481,-6-2 695,6-16-1065,-7 34 709,0-2-1188,0 81 47,0-30 757,0 11 1,0 4-2099,0 11 2754,25-10 0,-19 13 1,20-18-1</inkml:trace>
  <inkml:trace contextRef="#ctx0" brushRef="#br0" timeOffset="41509">21695 7789 23729,'0'-9'-6206,"27"-5"9680,-3 3-2455,14-1 0,4 0-525,17-4-1057,1 2 1,2 1 139,-23 6 1,0 1 438,15-3 0,0 2 1,-17 2-1,-2 1 1,2 0-1,-1 0 0</inkml:trace>
  <inkml:trace contextRef="#ctx0" brushRef="#br0" timeOffset="41797">22277 7400 24179,'-25'-16'-3731,"4"1"1927,2 3 1092,7 1-34,0 4 641,5 0-505,30 4 1955,9 16-2048,17-9 1086,-16 9 1,-1 2-33,9 5-136,11 5 328,-10 13-795,-15-13 319,4 20-2224,-22-16 407,-3 10-685,-6-10 900,0 2-251,0 0-7,0 2 1906,-18-1 1,13-1-1,-13 0 1</inkml:trace>
  <inkml:trace contextRef="#ctx0" brushRef="#br0" timeOffset="42137">23092 7263 23819,'0'-13'-6206,"-11"-1"3770,9-7 1032,-9 9 816,11-7 322,0 13 166,18-2 624,-13 5 1,12 1-1,-17 1 1</inkml:trace>
  <inkml:trace contextRef="#ctx0" brushRef="#br0" timeOffset="43226">20458 7855 22020,'-28'0'360,"4"0"-270,1 0-90,6-12-1838,-1 9 1747,5-9-1378,-1 2 769,2 8 206,-8-30-1453,9 18 99,-6-27-475,14 17 1869,0-22-958,3 15 1579,10-2 1,4 0 370,13 1-254,-1 3 0,2 4 2073,12 9 374,-1 1 470,-14 12-948,-1 3-441,-4 26-2204,-2-2-528,-9 25-655,3-2 697,-11-5 0,-1 3-268,4-10 1,-3 3 476,-6 5 1,-4 5-1,1-4-140,6-3 1,-1-1 458,-9 4 1,-4 3 0,1-5 784,1-5 1,0-2 30,-4 9 0,-2-3 773,-16 7 325,10-6-402,1-8-45,-7 5-233,10-17-307,-8 6 259,22-20-436,-2 1 387,10-23-2062,43-2 2506,-19-16-1193,38 14 721,-25-6-314,4 22-339,3-8 411,3 10-591,3 0 1670,1 0-3009,-9 6 0,0 3 718,-7 1 1,-1-1 549,14 0 0,1 1 0,-10 4 1,-1 0-1,2-6 0,1 1 0</inkml:trace>
  <inkml:trace contextRef="#ctx0" brushRef="#br0" timeOffset="43713">23253 7129 24179,'-38'38'467,"16"-5"-1615,-19 4 1602,6 14-931,-12-12 595,18-6 0,2 0-239,-4 1 105,-1 8-294,17-18-102,7-3-58,3-2-589,5 2-211,0-6-326,25 4 636,11-10 227,-3-4 1,4-2-37,26 0 469,-29-3 0,1 1 495,8 0 0,-1-2 0,22-15 0,-21 6 1,1 1-1</inkml:trace>
  <inkml:trace contextRef="#ctx0" brushRef="#br0" timeOffset="43911">23475 7446 23639,'-23'0'630,"11"12"-315,-10-9 208,12 19-1709,-4-3 788,1 18-538,12 0-245,-4 3-347,5 7-878,22-11-948,3 23-22,2-25 3263,2-9 0,0-1 0,-2 0 0,32 2 1</inkml:trace>
  <inkml:trace contextRef="#ctx0" brushRef="#br0" timeOffset="44195">24087 7302 24539,'0'-19'-5756,"0"4"3807,-19 7 2524,1 29 800,-4 0-331,-4 25-793,22-7-910,-20 5 55,21 2 753,-3-12 1,1-1 158,5 16-759,8-11 0,5-4-1688,25 1 1588,9-14 0,5-4 610,-15-9 0,2-4 653,28-7 0,-1-4-346,-31 7 1,-2-4 685,23-26 0,-3-5 479,2 4-628,-17-15 1,-6-4 693,-5-3-2373,-23-6 1,-6 0-1421,1 0 1932,-34 7 0,-8 5 1,1 15-1,-4 15 0,0 0 1</inkml:trace>
  <inkml:trace contextRef="#ctx0" brushRef="#br0" timeOffset="45579">15057 10452 23729,'-16'0'90,"1"0"0,5 0 899,2 0-989,25 0 0,9 0 90,18 0-270,1 0-719,-5 12-742,5-9 253,2 9 1305,4-2 1,0-8-1,0 8 1</inkml:trace>
  <inkml:trace contextRef="#ctx0" brushRef="#br0" timeOffset="45743">15152 10919 23639,'-16'7'2007,"6"-2"-2516,35-2-2140,2-2 2680,32-1 1,-7-15 0,4-4 0</inkml:trace>
  <inkml:trace contextRef="#ctx0" brushRef="#br0" timeOffset="46277">16402 10044 23729,'0'-11'-6296,"0"0"4348,0 1 974,0-2 425,0 0 213,22-7 1929,-17 4-928,26 2 1,4 3-105,-8-2 540,18 4 1,2 3 711,-9 1 89,25 2-248,-48 23-1793,7 2-1649,-21 15-165,-13 15-107,-15-15 1316,3 5 0,-1 2-125,-20 1 506,29-3 1,3-2-612,-3-6 2035,41 18-1635,-19-25 585,30-5 0,6-1 184,-9 5-534,3-10 0,4 1 538,15 17-440,-18-7 812,7 17-1376,-21-18 1686,-11 6-1237,-3-8-1033,-9-2 902,-27 3 1210,4 0 330,-29 0 752,8 0-1536,6-8 1,-1 0 695,-20 10-469,8-7 1,1-2 0,-6 0 0,22-8-1,-1 0 1</inkml:trace>
  <inkml:trace contextRef="#ctx0" brushRef="#br0" timeOffset="47843">20720 9630 23729,'-33'55'-2190,"15"-7"554,-15 9 1440,18-5-758,-17 1 962,13-15 0,2 2-216,-9 18 140,6-14 1,1-1-723,2 1 573,-4 15 168,15-34-487,0 3 341,25-15-327,13-6 731,12-3-83,9-4-264,-15-9 0,-1-3 1001,24-14-411,-19 14 0,-1-2-113,-11-7 0,-2 1 0,28 5 0,-2-18 0</inkml:trace>
  <inkml:trace contextRef="#ctx0" brushRef="#br0" timeOffset="48014">21022 9995 22830,'-23'16'1434,"-11"-12"-967,16 24-1726,-10-12 2044,12 8-1427,2 14-394,13-9-700,-5 29-292,6-18 1671,-2 2 1,4 2-1,14 1 1,-6-11-1,0 1 1</inkml:trace>
  <inkml:trace contextRef="#ctx0" brushRef="#br0" timeOffset="48328">21380 10262 22470,'0'-26'-5936,"0"-3"3987,0-7 1245,0-28 245,0 10 369,-1 17 0,2-2 453,6-4 1,1 1 3,-4-25-805,3 11 1,0-1 1220,-7-6-603,0 24 0,0 1-180,0-7 0,0 9 18,0 6-208,0 8-161,0 8 170,0 5-63,-11 27 1318,8 24-944,-8 15-8,6-20 0,1 0-235,3-3 1,0-1-79,-3 4 0,-1 1-140,4 0 0,2 2-667,8 15 1,-1 0 442,-6-14 1,1 1 324,12 22 0,2-3 0,-8-27 0,1-2 0,7 8 0,0 0 0</inkml:trace>
  <inkml:trace contextRef="#ctx0" brushRef="#br0" timeOffset="48461">21372 10512 23279,'20'-20'-1306,"2"-8"-389,25 25 1998,1-26 1,12 15 0,-28 0 0,0-1 0</inkml:trace>
  <inkml:trace contextRef="#ctx0" brushRef="#br0" timeOffset="48693">22375 9876 23999,'0'-7'-6386,"0"0"4258,0-2 974,0-3 605,22-2 2742,1-1-934,23-2-1289,-9 5 1,0 0-181,26-8 759,-19 7 1,1 2-154,-12 2 1,0 2 0,32-4-1,-1 1 1</inkml:trace>
  <inkml:trace contextRef="#ctx0" brushRef="#br0" timeOffset="48960">22832 9569 23999,'-25'-8'-2345,"3"2"1773,5 1 338,5 0-281,25 3 1683,11 13-1655,29-7 1060,-2 34-1746,-19-20 843,-10 8 1,-5 4-1153,-13 6 283,12 13-338,-16-9-770,0-1 673,0 4-1635,-20 19 2578,14-16 779,-14 13 0,6-24 0,-2-3 1</inkml:trace>
  <inkml:trace contextRef="#ctx0" brushRef="#br0" timeOffset="49297">23747 9376 24089,'-40'0'899,"-1"24"317,5-2-573,-5 24-1290,-1-3 463,12-7 1,2 2-40,7-7 0,3 0-54,-7 10 0,5 1-192,11-1 1,4-3-896,-3 18 167,31-16 1,8-3-1085,7-6 1903,18-13 1,4-5 217,-26-7 0,0-4 409,25-10 0,0-1 605,5 4-165,-24-14 0,-2-4 1068,12-9 501,-26-11-1177,7-12-721,-29 25-1999,-18-13-1380,-19 30 1352,-12-2-179,-6 15 734,14 24 1034,-14 13 0,17 13 0,14-24 0,0 0 0</inkml:trace>
  <inkml:trace contextRef="#ctx0" brushRef="#br0" timeOffset="49611">24540 9500 23729,'-22'-9'-1893,"-20"2"2348,22 5-112,-24 2 182,9 22 233,-2-17-165,3 42-698,-9-5 98,23 10-6,7-15 0,3-2-853,10 5-63,30-11 1,9-4-343,4-8 1013,-3-8 0,9-2 0,-6-5 225,-8-9 0,-1-4 494,23-4 0,-1-4-120,-25 0 0,-1-3 290,13-13 1,-2-1 660,-4-8-400,-16-4 0,-4-1-748,-6 2-1102,-18 4 0,-6 3-2667,-10 12 3382,-10 10 0,-4 4 0,-9 6 1,-19 4-1</inkml:trace>
  <inkml:trace contextRef="#ctx0" brushRef="#br0" timeOffset="49759">25590 10055 27147,'0'20'-9831,"0"-5"10195,-21-6 1,15-2-1,-15-2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6:19:27.990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1973 1352 24449,'-11'-16'-7575,"8"1"4821,-18 1 3497,18 4-1089,-15 1 1138,16 25-565,-6 0 676,8 25-2499,0-2 1893,0 7 142,0 6-947,0 5 979,19-1-1837,-14 3 1049,27-3-1033,-28-2 1230,25-3-227,-25-4 89,28-5 153,-19-5-636,14-6 1312,-5-6-413,-1-4 442,1-7 48,2-6 671,1-4 181,3-3 206,1-20 884,0 15-618,-1-45-874,0 20-565,-10-12 0,-2-5-505,-4 15 1,-1-1-194,4-25 1,-3-1-279,-7 22 1,-1 0-142,0-22 1,-1 2-994,-3-6 695,2 13 1,-4 4-207,-13 8-563,11-8 715,-12 55 2448,16 6-1870,-10 21 718,7 3-323,-7 4 360,10 8-406,0 3-247,10-16 0,1 0-924,-5 20-981,23-15 0,6-2 1133,-7-1-57,15-11 1,4-6 1268,6-4 1,-16-10 0,0-3 0,17-3 0</inkml:trace>
  <inkml:trace contextRef="#ctx0" brushRef="#br0" timeOffset="309">2998 1541 23009,'-24'-38'-6411,"18"3"4404,-33 2 2038,35 4-969,-27 4 967,28 4-551,-13 5 1553,6 6-2571,7 28 2183,-7 0 921,28 24-2549,2 18 623,2-12-83,-6-2 1,0 0 125,9 8-36,-6-11 0,2-1-289,10 3 189,-4 8-981,-8-17 1789,-9-14-398,8 3 519,-16-34 577,5-19-575,-5-3 0,-4-5-355,-5 4 0,0-3-273,5-19 1,0-1 66,-6 20 1,1-1-744,6-23 0,2 2 901,-1-6-1051,8 16 1,5 5 1191,9 13 0,3-5 1,-8 34-1</inkml:trace>
  <inkml:trace contextRef="#ctx0" brushRef="#br0" timeOffset="582">3525 1767 22830,'4'16'-8190,"2"-3"5077,-1-7 2827,8-23 2366,-2-3-1447,3-11 1,0-5-71,5-18-113,-1-3 1,0-3-802,-7 20 0,-3-1 1043,4-14 0,-1-1 150,-6 14 0,-2 2-477,-1 0 0,0-1-713,-1 3 0,0-1 63,-1-9 0,0 3-556,0-18 449,-7 22 1,-6 6-752,-13 12 960,1 24 1524,-9 25 323,30 28-1547,-9-7 0,-1 2 88,8-7 0,1 2-170,0 8 1,0 5-1,0-3-183,0-4 1,2 0-218,6 3 0,4 5 0,3-6-532,4-7 1,4-3-1059,2 13 1,4-4-108,2-18 0,1-4 2039,-3-1 1,1-2 0,1-2 0,2-2 0,1-1 0,0-1 0</inkml:trace>
  <inkml:trace contextRef="#ctx0" brushRef="#br0" timeOffset="810">4518 1622 26068,'-27'0'270,"2"0"-360,7 0-3958,1 0 4048,26 0 0,7 0 0,23 0 0</inkml:trace>
  <inkml:trace contextRef="#ctx0" brushRef="#br0" timeOffset="920">4652 1871 25168,'-23'20'770,"17"-1"-3521,-17-6 3712,23-3-696,-16-5 1,12-2-1,-13-2 1</inkml:trace>
  <inkml:trace contextRef="#ctx0" brushRef="#br0" timeOffset="1509">6840 814 25258,'-20'-8'-1585,"-9"3"1618,-13 36 1317,-4 0-1205,15 17 0,1 8-406,5-16 0,0 2 160,-5 11 0,-2 8 0,3-5-134,1 1 1,1 2-349,7-11 0,-3 5 0,2 0 0,1-4 93,-2 12 1,1-2-43,5-8 1,0 2-1,2-4-712,1 3 0,4-4-10,1-2 0,3 0 1124,1-3 0,1 0 0,1-5 1,1-1-1,1-1 0,0 0 1</inkml:trace>
  <inkml:trace contextRef="#ctx0" brushRef="#br0" timeOffset="2208">7425 1334 24089,'-6'-4'-3600,"2"2"4177,1 0-1873,2 22 287,0-2 354,1 24 32,0-5 445,-1 0 1,2 1-1462,11 24 1303,-11-17 1,1-1-153,4-9 0,0-2 293,-6 0 1,0 0 160,0 1 1,0 0-47,0 30 80,0-2-22,0-5 120,-8-20 1,0-1 575,4 14-376,-10-14 0,0-3 667,11-3-958,-10 0-139,4-19 1072,0-5 616,-2-19-2119,-1-5-474,11-19 660,-4 0 0,0-2-88,4 5 1,1-3 411,-1-9 1,0-6 0,0 3-400,-1-1 0,4 0 100,4 6 1,4-2-1,-3 3-508,-5-4 0,2 3 1251,17 1 0,0 1 45,-19 4 0,0-1 123,22-6 1,2 2 742,-8-14-572,9 21 0,3 5 1176,-2 8-148,15 6 449,-20 33-2356,4-11-31,-18 26 0,-4 5-646,3-3 155,-5 14 0,-1 3-272,-2 2-179,-8-6 0,-4-2-893,-13 5-220,4-4 0,-4-3 2439,-16-4 1,16 12-1,9-32 1</inkml:trace>
  <inkml:trace contextRef="#ctx0" brushRef="#br0" timeOffset="2476">7973 1261 22830,'11'0'899,"-2"25"-6814,3 14 3345,-4 12 2080,-2-12 0,-1 1-111,1 13 364,-3-18 1,-2 0-37,2 14-1440,-2-2 109,-1-6 2292,0 9-46,0-18-71,0 7-488,0-23-165,0-23 9,0-25-81,0-15-157,0 4 0,0-1-104,0-17-104,8 7 0,1 0 196,-5-7 92,13 23 1,0 3 480,-13-3 0,28 8 0,-14 7 0</inkml:trace>
  <inkml:trace contextRef="#ctx0" brushRef="#br0" timeOffset="2778">8825 1398 23909,'-49'-11'-1024,"-8"8"1272,13-9-718,-5 12 899,11 15 58,6 4 1,0 5-129,-7 17-405,11-3 1,4 0-466,11 3-570,6 22-386,32-32 782,5-9 1,4-4-256,28-5 471,-5-4 0,0-6 245,1-28 590,-12 11 0,-2-3 967,0-29-899,-18 17 1,-5-1 486,-6-7-1170,-8 0 0,-6 0-997,-20 4 875,-2-19 1,-2 40 0,6 0-1</inkml:trace>
  <inkml:trace contextRef="#ctx0" brushRef="#br0" timeOffset="3492">9468 1428 23009,'-21'32'-1560,"15"2"-1166,-30-10 4537,32 3-3465,-23 2 2349,24 0-1735,-10 13 701,13-11-1258,0 14 548,0-24 738,17 1-1808,-13-15 1321,36-4 825,-20-3 1206,22 0-199,-10-19 1057,3 14-1084,-8-24 1,-1-3 317,14 3-399,-7-13 0,-2-5 570,2-6-1708,-13 14 1,-3-1-499,3-20 198,-12 27 0,-1 0-177,-1 0 1,-2-2 351,-1-15 1,-1 1-21,-1 12 0,0 0-175,1-18 1,-4 3-775,-16 2 153,13-7 537,-26 41 797,27 45-215,-20 5 246,22 16 0,2 6-159,-9-21 0,1 0 67,6 30 0,2 0-48,-4-25 0,1-1 326,1 11 1,4 0-508,5-6 1,3-3-1219,12 20 489,-1-16 1,4-2-759,12-2 1059,-9-12 0,2-4 200,9-6 675,14-1 426,3-15 913,-14-19-280,-9 4 0,-3-4 1670,0-20-1606,-9 7 1,-3 0 137,-6-10-221,0-22-1613,-12 27-784,0-4-470,0 16-821,-14 11 445,11 17 1399,-11 15 194,14 20-702,17-8-517,6 2 933,0-9 224,32-7 1183,-32-4-762,31-9 186,-27-6 174,1 0 1150,-6-21 1538,5-4-596,-10-23-1813,-3 5-1575,-9 6-563,-5 38-498,0 16-1306,0 39 810,0-11 1932,28-2 1,-5-16-1,26-3 1</inkml:trace>
  <inkml:trace contextRef="#ctx0" brushRef="#br0" timeOffset="3692">11128 1438 24269,'-17'-19'-5495,"12"2"2162,-13 4 3311,1 7 953,13-1-1765,-26 7 2322,14 17-637,-13 14-892,14 10 560,-2 23 64,16-25-1407,10-5 1,2-1-1234,-4 2 1623,19-14 0,7-2-2230,17 4 2632,-18-17 0,2-2 0,3 2 0,-2-3 0,19-3 0</inkml:trace>
  <inkml:trace contextRef="#ctx0" brushRef="#br0" timeOffset="3910">11632 927 25438,'0'-35'-6296,"0"6"4888,-17 6-221,0 33 4422,-3 3-2393,8 17 0,4 6-782,6 16 161,-5-16 1,0 3-576,6 5 1,1 1 701,-3-12 0,0 2-300,1 21 0,4 0 146,17 5-1528,-17-13 0,0-2-320,17 1 828,-12-8 0,-2-2 279,-2-6 1111,-11 10 1,2-31 0,-15-2 0</inkml:trace>
  <inkml:trace contextRef="#ctx0" brushRef="#br0" timeOffset="4026">11388 1653 22110,'-33'-26'-4184,"0"5"3118,6-26-1011,3-7 298,12 11 1332,7 7 1,3 1 25,2-3 139,28-20-782,11 32 2094,16-4 71,0 17 825,-14 7 107,0 3-1521,-1 3 0,1 0 0,-1 0 0</inkml:trace>
  <inkml:trace contextRef="#ctx0" brushRef="#br0" timeOffset="4328">12198 1266 24449,'1'-28'-5132,"0"4"3073,-1 5 911,0 5 370,-18 4 1188,14 24-429,-30-9 920,15 52-2036,0-31 1414,3 12 1,3 3 136,10 2-454,-9 14 462,32-6-1809,-15-14 684,33 15-770,-14-28 2225,11 8-1321,-13-19 771,-10 1-478,-12-5-150,-24-1 2344,-19 7-1549,-13-4 23,11 1 1,0 1 0,-12 5-1,19-6 1,0 1 0</inkml:trace>
  <inkml:trace contextRef="#ctx0" brushRef="#br0" timeOffset="4466">13123 1900 24359,'0'0'0</inkml:trace>
  <inkml:trace contextRef="#ctx0" brushRef="#br0" timeOffset="6426">14992 1628 25708,'24'5'-2252,"13"-1"1677,20-4 472,8 0-265,-2 0 51,-28 0 0,0 0-26,1 0 1,1 0-151,1 0 0,0 0 493,-2 0 0,0 0 0,0 0 0,-1 0 0,-1 0 0,0 0 0</inkml:trace>
  <inkml:trace contextRef="#ctx0" brushRef="#br0" timeOffset="6592">15470 2075 23549,'-30'12'2921,"12"-3"-2250,-6-4-400,21-1-1524,14-3-135,53-15 1010,1-2-191,-24 6 1,5-3 0,-4 1 648,-3-1 0,-1 0 0,15-2 0,0 1 0,-15 3 0,0 1 0</inkml:trace>
  <inkml:trace contextRef="#ctx0" brushRef="#br0" timeOffset="6830">16045 1447 23279,'-37'-14'-2762,"4"2"1881,0-3 1790,18 7-1395,20 0 715,0 21-2011,41-9 2491,-23 29-2393,25-29 2232,-10 32-1320,1-19 696,-14 8 1,0 2-525,11 6 121,-15-1 1,-2 0 523,2 11-2505,-11 15 1567,-3-12-1718,-26 4 2037,15 1-31,-17-25 0,-2 0 835,1 29 0,1-28 0,-1-1 0,-11 29 0</inkml:trace>
  <inkml:trace contextRef="#ctx0" brushRef="#br0" timeOffset="7176">16795 2265 23999,'0'-34'-5576,"0"-4"3627,0 1 1155,17-8 1477,-13-6-547,17 23 1,3-2 192,-4-19 1,-1-4-185,5 11 1,2-2-376,-3-10 0,-2-6 0,-2 4 627,-1 0 0,-3-3-137,-4 11 0,0-7 0,0-4 0,-1 3 0,-3 5-24,0 1 0,-2 5 0,-1-5-240,2-14 0,0-7 0,-1 0 0,-2 11-220,-3 4 1,0 4-138,0 4 1,0-1 0,0 6-487,0-13 31,-15 5-347,-7 61 2966,-17 43-1370,22-19 1,1 6-348,1 8 1,1 6 0,1-2-39,2 3 1,2 3-492,2 3 0,1 9 0,1 1 0,1-7 187,1-16 0,0-5 1,3 5-231,6 13 1,5 8-1,1-1 1,0-10-36,1-3 0,4-5 190,2-6 1,5-1 0,0-3-1,0-2 1,1-3 0,2-1-1,-1 0 1</inkml:trace>
  <inkml:trace contextRef="#ctx0" brushRef="#br0" timeOffset="7458">17745 1730 23189,'-31'-9'-1556,"5"2"1018,-30 7 1219,12 0-272,-2 0-137,0 18 851,-9 10-590,20 9-538,13-10 1,4 1-41,9 6-510,31 21-1765,4-27 1711,12-10 0,5-3-36,15 3 50,-18-13 0,2-2 246,0 3 0,-2-4 441,21-17 383,-19 5 1,-2-2 1150,-5-8 1177,-5-35-2209,-23 32-1022,-7-30-802,-23 23-688,17 2-617,-49 2-690,12-3 2906,-11 11 1,2 2-1,20 11 1</inkml:trace>
  <inkml:trace contextRef="#ctx0" brushRef="#br0" timeOffset="7642">18228 1576 24269,'0'43'-5756,"0"-7"3627,0 0 1065,0 10 246,0-8-250,0-4 1,0 1-137,0 5 1059,11-7 0,0 0 1,-6 3-1,17 8 1</inkml:trace>
  <inkml:trace contextRef="#ctx0" brushRef="#br0" timeOffset="7810">18820 1636 25078,'0'-13'-6295,"-17"3"5529,13 1-3005,-13 2 2344,5 3 1723,9 18 0,-19 3 0,9 16 0</inkml:trace>
  <inkml:trace contextRef="#ctx0" brushRef="#br0" timeOffset="8026">17898 1091 24808,'-13'-46'-7392,"3"4"5056,5 1 1499,3-12 614,20 17 1347,4-14-418,1 29-13,16 2-1010,-11 13 1962,10 4-1562,12 19-123,-21 10 7,8 12 1,-12 5 0,-2-8 0</inkml:trace>
  <inkml:trace contextRef="#ctx0" brushRef="#br0" timeOffset="8242">18622 793 23099,'7'-11'92,"-1"2"-332,0 9 795,-1 18-3174,1-13 1982,2 31-699,2-31 1582,2 36-2212,4-25 797,14 20 75,-2-9-942,36-14 2880,-16 0-893,-12-10 1,0-6 964,22-19-846,-26 13 0,0-3 304,1-8 1,-1-3 0,2 5 0,0-1 0,0 0 0,0-1 0</inkml:trace>
  <inkml:trace contextRef="#ctx0" brushRef="#br0" timeOffset="8476">20195 2131 20851,'0'-16'-3193,"0"3"0</inkml:trace>
  <inkml:trace contextRef="#ctx0" brushRef="#br0" timeOffset="17409">2060 4685 23999,'0'-15'-5846,"0"1"3808,-15 2 1624,11 2-1406,-10 2 3152,14 2-1606,0 21-89,0 12-1143,0 34 1506,0-5 7,-1-22 1,2 1-237,5 5 1,0-1 667,-3 22-920,4-10 1,-1-1 335,-6 2 190,0-6 0,0-3 45,0-5-90,0 16 165,0-39 101,-16 0 1587,0-12 290,-14-23-1468,16 0-1014,3-12 0,2-5-90,7-17 359,-2 13 1,-1-1-35,5 5 0,0 0 110,0-3 0,0 0-833,-1-1 1,2-2 1,10-18 0,6 1 846,-2 15 0,4-1 416,1 1 1,3-4 0,0 6 358,2 8 1,0 2-179,0-6 1,-1 2 641,7 1 183,-3 9 98,-1 7 121,1 8 42,-9 6-307,2 18-1908,-14 17-1125,1 28 221,-8 0 30,3 9 631,-11-26 0,-2-1-531,-11 23 361,11-11 0,-2 0-934,-17 7 1559,26-13 1,2-2 145,-12 3-1019,23-5 1,9-2 1219,20-3 0,-11-9 0,2-4 0,27-1 0</inkml:trace>
  <inkml:trace contextRef="#ctx0" brushRef="#br0" timeOffset="17746">2972 4989 23819,'-25'-6'-1267,"7"1"645,-23 3 1134,2 1-283,8 1 68,-10 18 642,22 6-1053,0 21-805,15-7 94,1-1-212,3-10-455,23-2-58,-17-2 555,23-8 1,5-1-483,-9 3 1212,11-7 0,3-4 678,2-2 953,23-20 556,-29 12-99,2-33-349,-23 19-50,1-18-1597,-13 7-418,4-8-335,-6 10-759,-21-6-1361,15 13 352,-31 10 2476,33-4 0,-13 13 1,17-4-1</inkml:trace>
  <inkml:trace contextRef="#ctx0" brushRef="#br0" timeOffset="18124">3415 4895 22560,'7'0'1439,"-1"0"-1349,-2 14-4416,-2-11 2397,2 33 488,1-17 238,6 40 358,2-20-250,3 1 0,3 0-1391,5-2 1187,2-4 1,3-5 1535,3-11-158,0-7 0,1-3 999,10-4-50,-5-10 1,0-6 1618,10-22-1382,-19 13 0,-2-4-236,0-16 1,-4-3-355,-6 15 1,-1-3 60,6-26 1,-3-2-484,-10 22 1,-2 0 85,2-28 1,-3-1-636,-4 29 0,-1 0-545,1-19 1,-1 3-976,-1 1 376,0-3 1810,0 30-1153,0 35 234,0 4 449,0 20 1,0 7-59,0 19 130,0-16 1,0 2 12,0-8 1,0 0-65,-1 2 1,2-1-286,5 0 1,2 2-621,1 13 1,0-1 262,-1-13 1,2-1-549,8 20 0,0-3-337,-3-1 1465,1-21 1,0-3 0,-5 0-1,-4-3 1</inkml:trace>
  <inkml:trace contextRef="#ctx0" brushRef="#br0" timeOffset="18546">3930 4942 24718,'-23'-37'-7950,"3"3"5210,10 2 901,3-6 1072,7 13 375,30-7 1754,-4 18 132,29 1-1679,-5 5 859,-8 5 0,2 1 222,-10-1 0,3 3-110,24 10 1,0 2 7,-25-11 1,-1 4-504,4 14 0,4 9 0,-6-5-1268,14 3 427,-12 12 1,-8 2-1225,-17-8-306,-4 18 233,-10-23 629,0 6-33,0-14 827,0-1 201,-15-4 2008,11 4-1019,-10-7 1826,34 2-1649,11-10 554,13-2 16,2-17 738,12-5 42,-14 0-1973,-16 3 1,0-2 1167,15-5-1271,-22-11 357,9-6-491,-28 19-1160,-13-11-1574,7 17 290,-36-2 1093,9 13 690,-10 2 154,-9 22 1650,31 15-1271,1-3 1,2 4 746,12 26-716,7-16 1,3 0-936,18 9-413,-2-18 1,7-2 1274,13-2 1,5-6-1,-8-5 1,2-2 0,16 4-1,0 0 1</inkml:trace>
  <inkml:trace contextRef="#ctx0" brushRef="#br0" timeOffset="20220">6102 4831 24718,'-32'0'-89,"1"0"89,2-15-1868,3 12 1795,5-24-2431,5 24 107,5-9 1965,6 31 0,30 12 0,9 21 0</inkml:trace>
  <inkml:trace contextRef="#ctx0" brushRef="#br0" timeOffset="20330">6307 5359 23369,'0'9'319,"-15"-1"1,11-4 0,-11-3 0</inkml:trace>
  <inkml:trace contextRef="#ctx0" brushRef="#br0" timeOffset="20742">7460 4501 25888,'-17'-29'-8105,"2"3"5676,3 6 1681,2 4 36,5 32 400,22 9 0,3 5-94,-10 32-206,23-18 1,2 0-1853,-10 16 1980,-1-29 1,2 0 155,-4 1 0,-2 0-160,1 0 1,1-1-62,1 0 0,1-1 614,-1 0 0,0 0 0,2-3 1,-1 0-1,1-1 0,-1 0 0</inkml:trace>
  <inkml:trace contextRef="#ctx0" brushRef="#br0" timeOffset="21116">8525 4497 25438,'-41'-13'-1188,"15"5"1431,-11 12 1,-2 3 959,0-2-669,-3 30 0,0 8-613,-2-10 0,3 17 1,2 1-355,5-10 73,10-11 0,2-1 376,1 0-1351,-2 6-36,13-23 266,3-1 257,2-11 788,2-26-1337,0 4-298,1-27 1005,1 13 1,-1-1-426,0-25 658,2 17 1,-1 0-645,1-20 70,0 3-655,0 6 2707,0-5-22,0 26-642,17 4 787,4 48-767,12 3 252,1 25-942,-4-3 142,4 6-95,3 6-64,-18-26 1,2 1-679,12 13 1,1 1-15,-8-11 1,2 0 129,7 1 0,4 2 1,-1-4 907,-1-4 0,1-3 1,16 5-1,1-3 1,-13-12-1,0 0 0</inkml:trace>
  <inkml:trace contextRef="#ctx0" brushRef="#br0" timeOffset="21298">9522 4450 24449,'-61'-7'447,"10"2"-709,-2 5 553,6 27 158,14-8 0,-1 4-417,8 4 1,0 3-204,-17 12 1,3 1-273,18-17 0,3 2-596,-9 16 0,4 1-3,9 3-65,7-11 1,3-3 540,5 0 1,26 1 0,6-18 0</inkml:trace>
  <inkml:trace contextRef="#ctx0" brushRef="#br0" timeOffset="21628">9347 4708 22470,'5'0'360,"1"0"-181,1 20-4511,3-15 3734,2 33-1453,4-34 2582,17 42-1562,-3-30 544,1 5 1,3-1-568,14-9 741,-3-5 0,2-2 2091,14-4-1196,-20-8 1,-1 0 1870,17 4-1895,-3-33 1627,-4 20-1378,-21-6 0,-2-3 249,10-4-235,3-22-790,-28 22-950,-4-12-528,-8 21 162,-23 3-246,-1 13 534,-22 5 994,22 20-29,-12-15 620,32 52-1184,-13-35 689,13 16 0,8 2-752,17-7-338,-4-2 0,3-3-1302,30-7 2234,-9-8 0,1-3 1,16-4-1,-19-4 0,0 0 1</inkml:trace>
  <inkml:trace contextRef="#ctx0" brushRef="#br0" timeOffset="22108">10638 4024 23099,'-6'-13'-8026,"4"6"6370,-8 1 2884,9 28-1418,-3-2 477,4 25-339,0-2-190,0 10-641,8-8 1,2 2 1014,-8-9 1,0 2-73,7 4 1,2 3-1,-3-3-480,-6-3 0,-1-1 367,3 10 1,2 0-620,5 11 346,-9-5 236,9-7-60,-6 4 216,0-20-293,1 4-489,-2-25-52,-1-3 189,0-26 977,2 13-116,1-26 0,-1-6 392,5 1-381,2-16 1,1-3 466,5-8-313,-5 21 0,2 0 827,6-11 103,1 3-623,9 1-100,-9 18 484,7 6 630,-2 18-71,-5 23-1611,14 15-378,-17 9-906,5 8-203,-12-8-103,-2 1-174,-3-1-339,-5-2-22,1-2 1530,-3-4 226,-17 8 1132,-9-11-759,-22 14 544,8-22 22,0 3 1,12-14 0,2-2 0</inkml:trace>
  <inkml:trace contextRef="#ctx0" brushRef="#br0" timeOffset="22275">11435 4737 23369,'0'21'-2399,"0"-9"1,0-4 0</inkml:trace>
  <inkml:trace contextRef="#ctx0" brushRef="#br0" timeOffset="22742">12203 4613 24449,'-19'21'423,"3"-1"-618,16 22-2516,0-5 1067,0 4 1111,0-7 0,0 1-202,0 21 470,0-8 0,0 1-1241,0 6 747,-1-11 0,2-1-587,13 3 758,-10 8 551,10-25-564,-14-3 691,0-6-90,0-2-1889,0-7 1322,-16-19 706,13-21-1032,-20-16 1,0-7 527,18 12 0,2-2 436,-9-13 0,-5-6 1,5 3-155,10 6 1,2-2 78,-5-9 0,0-7 0,4 6 215,11 6 0,2 1-13,-11 8 1,-2-2 0,6 5-136,17 2 1,-1 3 732,-19 5 1,2 1 6,18 6 0,4 2 2170,5-19-1109,13 23 1272,4 6-1028,-24 42-1826,12 15-894,-24 16-354,8 6 375,-18-24 1,-2-1-920,8 21 706,-6-12 0,-4 0-1959,-14 4 955,16-14 1,-4-2 510,-31-1 1710,17 0 1,-5-22 0,10-5-1</inkml:trace>
  <inkml:trace contextRef="#ctx0" brushRef="#br0" timeOffset="23126">12790 3547 25798,'0'47'-5126,"0"0"3177,0-3 1552,0-6 0,0 1-152,0 27 336,0-6 0,0 1 61,0-23 0,0-1 96,-1 14 1,2-2-840,6-13 0,1-2 716,-6 0 1,0 1 50,4-3 0,2 2-58,-1 9 1,-2-1-136,-2 18 150,3-18 0,0-3-325,1-4-82,-6-1 226,6-21-174,-7-6 513,4-4 298,4-21 704,4 13-277,1-26 0,-1-8 199,9 3-100,0-14 1,0-2 136,6 0-224,-10 19 1,1 1 887,5-8-588,-8 19-544,4 3 15,-10 18 507,6 41-2539,-6-11 501,-3 15 1,0 4-1122,3 7 994,-5-17 0,1 1-571,2 1 0,1-2-1154,7 19 2440,-5-22 0,2-3 0,13 5 0,1-5 0</inkml:trace>
  <inkml:trace contextRef="#ctx0" brushRef="#br0" timeOffset="23530">13662 4425 25258,'0'19'-4317,"0"-1"2459,0 35 973,0-3 247,0 9 212,0 8 319,0-33 0,0 2 6,-1 0 1,2 0-769,6 0 1,1-1 690,-6-1 0,0 0-41,13 8 1,0 0-445,-12 16 551,10-17 1,-1-3-394,-10-4-93,14 6-1153,-15-27 889,4-18 1505,-28-47-1404,-5-3 553,9-7 1,-3-2 29,-3 21 1,2 0 167,12-17 1,4-5-55,-7 17 0,-1-2 0,4 2 338,7-8 1,3-2-48,-4-2 0,-2-4 1,2 5-844,3 10 0,4 2 1274,9 3 1,5-2 0,1 6 1190,15-17-414,15 22 0,6 8 1682,10 10-1722,-21 7 1,2 5-251,1 15 0,-2 5-531,-11-6 1,0 3-154,16 20 1,-3 5-639,-1 13-327,-17-2 1,-5 2-1562,-6 14 654,-9-20 0,-3 0-1591,-4 17 1850,-12-28 0,-1-1-898,7 31 2137,-33-19 0,-5 0 1,26-12-1,-1-1 1,-24 9-1,1 0 1</inkml:trace>
  <inkml:trace contextRef="#ctx0" brushRef="#br0" timeOffset="23666">14343 4832 28676,'26'0'-360,"-5"0"-1079,-5 0-4677,3 0 5876,-1 0 1,6 12 0,-1 3-1</inkml:trace>
  <inkml:trace contextRef="#ctx0" brushRef="#br0" timeOffset="26059">2843 7332 26158,'-7'-27'-8552,"0"4"5872,1 5 1234,3 6 755,-2 6 701,4 34 421,-1 24-354,1-19 0,2 5-922,-1 20 0,0 1 1160,0-17 1,0-2-44,0 16 1,0 0 26,0-14 0,0-2-16,0 0 1,0 1-223,0-2 1,0 1-52,-1 15 1,2-1-118,5-15 1,1 0 26,-6 20 1,1-3 100,12-2-497,-14 10 386,0-41-719,-15-4 1958,-1-31-1070,-2-10-468,4-13 1,2-7 166,4 9 0,0-4 20,0-13 1,0-7-1,1 3 253,-2-2 1,3-2-26,7 9 1,2-6 0,1-1 0,-1 6 3,-2-13 0,3 2-340,8 9 0,6-2 0,1 2 468,-4 6 1,2 2-1,2 3 631,11-5 1,4 1-88,-5 3 1,3-2 0,-3 6 125,-3 9 1,0 4 259,13-9 0,-1 5 781,-2 9 341,6 4-119,-19 14-1002,-11 28-2758,-2 18-16,-10 14 1156,-14-24 0,0-1-291,7 22 301,-20-26 1,-3-1 17,6 29-131,-9-19 1,-2 0 259,-5 14 1258,9-12 0,1-2 691,1-2-817,-2 16-593,21-27-190,3 5-1311,25-3-61,-13-6 382,20 1 0,5 1-300,-6 7 328,14 2 1,2 1-435,3 11 278,-3-3 0,1 0 350,-15-15 0,-2-1 749,10 9 0,1-1 1,-9-10-1,-1-1 1,2 0-1,-1 0 0</inkml:trace>
  <inkml:trace contextRef="#ctx0" brushRef="#br0" timeOffset="26359">4157 7971 24089,'-37'-11'-620,"-1"1"1,-20-4 541,19 8 0,1 2 153,-6 1 210,-11 3-37,23 23 192,4-17 188,7 37-1341,9-15 459,5 8-682,27-2-995,-16-9 1205,31-16 1,7-5 616,-7 9-220,7-10 0,0-6 257,7-16 1415,-5 15-350,-2-37 286,-9 7 616,-8-9-1068,-12-13-1688,-5 24-247,-36-14-1580,-5 30 345,0-10-942,-18 24 3258,25-6 0,-3 8 0,9 0 0</inkml:trace>
  <inkml:trace contextRef="#ctx0" brushRef="#br0" timeOffset="26944">4667 7786 24898,'0'45'-6115,"0"-7"4166,0 8 705,0-4 695,0 2 34,0 2 301,0-3-14,0-1-1369,20 8 773,9-15 476,-1-11 1,2-4 613,21-5-126,-11-6 0,0-5 985,12-21-146,-15 9 1,0-3 997,15-29-1079,-25 20 1,0-1 273,-1-3 1,0-2-286,8-14 0,-1-3-330,-8 11 1,-2-1 57,12-22 0,-3 2-777,-2-4-398,-13 23 0,-3 3-845,-2 1 503,-7 9 459,0 11-108,-4 25-886,1 23 213,-2 14 260,0 12 36,0-7-4,0 3 217,16 1 18,-6-19 0,3-2-1065,20 17 1053,-6-18 1,1-3 174,11-7 146,1-12 0,2-9 1125,13-21 149,-18 5 0,1-5-91,2-19 1,-4-5 183,-7 10 0,-2-3-381,1-7 0,0-4 1,-4 1 148,-3 1 1,-4-2-163,-3-6 0,0-5 0,-4 4-328,-3 3 1,-2 0 59,-1-4 0,-1-4 1,-3 5-990,-9 6 0,0 2-55,8-11 1,-3 2 55,-11 12 1,-2 4-1145,0-13 192,-1-3 1319,-6 34 452,21 26 233,-7 52 143,10 0-413,0-1 0,0 2 143,0-28 0,0 1-184,-1 6 1,0 5 0,3-4-100,9-4 0,0-1-75,-10 13 0,4-1-707,16-16 0,0-2-819,-16 31 824,13-34 1,3-1 155,-10 5 1,-2 0-896,14 11 1373,3 9 0,-24-36 1,8 0-1</inkml:trace>
  <inkml:trace contextRef="#ctx0" brushRef="#br0" timeOffset="27076">5883 7862 23729,'-15'-45'-8905,"11"2"7173,-12 7-226,16 4 2013,0 7-169,18 3 1187,18 3 454,9 8-1796,-2 5 0,1 3 2136,14 1-1650,-3 11 1,2 2 0,-23-9 0,0 0 0,11 8 0,0 0-1</inkml:trace>
  <inkml:trace contextRef="#ctx0" brushRef="#br0" timeOffset="27359">6683 7929 22290,'1'19'-5060,"2"4"2665,1-8 769,11-1 1564,-1-10 1190,26-2 310,-9-25-615,11 3 0,2-2-255,4-22 330,-2 10 0,0 3 1436,-9-1-997,-12 8 1,-3 0 243,-3-1-1215,-5-5-960,-10 14-902,-4 2-568,0 5 341,-17 3 832,-2 5 648,-18 14 1157,6 12-400,12 9-581,7 7-121,12-5-452,0 4-80,0 1-1082,20 1-479,-3-13 0,2-2 1880,28 11 0,-19-14 0,2-2 1,16 2-1</inkml:trace>
  <inkml:trace contextRef="#ctx0" brushRef="#br0" timeOffset="27512">7597 7659 25258,'-22'-6'-2903,"-7"1"1462,26-2 1191,-18 5 0,19-3 0,-6 5 0</inkml:trace>
  <inkml:trace contextRef="#ctx0" brushRef="#br0" timeOffset="27700">7822 7874 26517,'-13'-17'-2949,"10"6"0,-10 4 0</inkml:trace>
  <inkml:trace contextRef="#ctx0" brushRef="#br0" timeOffset="27846">7890 8371 22560,'-13'-14'-3518,"3"-2"1</inkml:trace>
  <inkml:trace contextRef="#ctx0" brushRef="#br0" timeOffset="28176">8337 7561 23189,'-11'-10'-5931,"-1"-2"3844,3 3 755,1-3 112,7 7-222,0-1-159,1 3 2043,19 1 0,-15 1 0,15 1 0</inkml:trace>
  <inkml:trace contextRef="#ctx0" brushRef="#br0" timeOffset="28400">8422 7996 26428,'-13'6'865,"2"-1"-760,2-4 0,5-1 0,1 0 1</inkml:trace>
  <inkml:trace contextRef="#ctx0" brushRef="#br0" timeOffset="29476">9792 7572 24898,'0'-39'-6025,"-24"5"3113,18 7 1294,-44 7 2749,14 6-477,-13 7 372,-13 18 267,28-7-1071,-16 30 1671,34-5-695,-1 8-27,17 3-2222,0-14-61,26-1-488,16-2 96,12 1 1131,-14-18 0,-1-1-166,8 6 687,12-11 607,-25 0 1111,-6-18 542,-6-3-767,-11-20-1745,-3 2-478,-28 16-820,1-5-31,-21 25 1384,8 14 706,13 12-1137,6 12 1,3 4-605,8 20 887,-3-1 1,0 3 53,4-21 0,2 1 85,5 4 0,2 4 1,-1-3 111,-5-5 1,1-1-1033,17 10 1,0 0-292,-18-7 0,0-3 93,17 16 563,-18-16 0,-2-3 23,1-3-1143,0 6 1235,0-26-220,-15-19 1926,11-11-1634,10-43 618,-1 11 375,27 1 0,6-2-31,-22 18 1,0 0 67,20-12 1,3 1 94,-15 12 1,-2 1-36,2 1 0,0-1-370,0 2 1,2-2 867,9-10 0,0 1-392,-8 10 1,0-2-232,17-18 1,-1 0-312,-19 21 0,0 0 114,13-20 0,-1 1-285,-1-8-203,-13 19 0,-2-1 126,2-13 23,-7-2-562,-3 2 386,-7-16-824,-2 19 137,-2-16-483,-21 36 94,15-1 143,-33 20 1627,21 28 348,-4 1 168,8 24-582,2 19-257,8-10-225,8-5 1,1 1 11,-1 9-264,19-20 1,5-3-1351,-1 10 750,-2-25 1,4-2-488,15 16 907,-11-17 0,1-2 378,18 2 249,-9-8 0,1-4 1162,5-5-141,-9-19 1,-2-6 1064,2-4-1374,-16-2 1,-2-5-514,-6 2 0,-4-1 151,3-21-100,-7 4 1,-3 0-316,-4-11-54,-13 10 1,-1 0-1882,6-1 684,-11 19 0,-3 1-939,5-9 332,-2 16 868,-5 2 719,19 34 474,-7 22-21,9 1 0,2 4-52,-2-3 0,2 0-100,8 5 1,2 2-241,2 5 0,0-2 166,-2-10 0,3 1-664,16 23 0,0 0-530,-9 4 94,10-11 0,-1-1-341,-14-1 611,0-18 0,-1-2-567,-12 3 783,9-5-649,-12-6 1361,0-5 0,0-7 0,0-2 0</inkml:trace>
  <inkml:trace contextRef="#ctx0" brushRef="#br0" timeOffset="29576">10968 7529 22560,'36'-36'-518,"-9"13"0,3 1 573,7 4 1,2 3 96,5-6 0,-2 3 0,-8 7 1,0 1-1,0 1 0,1-1 0</inkml:trace>
  <inkml:trace contextRef="#ctx0" brushRef="#br0" timeOffset="29844">12397 6476 27417,'-40'-14'-1847,"-13"5"2226,17 24 596,2 6 1,1 6-936,10 2 1,2 6-212,-4 7 1,-1 5-1,2-1-149,3 5 0,1 0 137,3-5 1,0 2 0,2 2-581,5 3 0,3 1 0,1-2-67,-2 7 1,5 3-31,5-13 1,4 5 0,2-1 0,-1-4-1187,4 9 0,4 0 1837,2-12 1,5 4 0,0 0-1,0-6 1,8 10 0,1-4-1,-2-6 1,0 0 0,0 1 0</inkml:trace>
  <inkml:trace contextRef="#ctx0" brushRef="#br0" timeOffset="30409">13203 6384 24449,'-23'-8'-3091,"0"2"705,-22 6 2711,12 18 1,13 3-1,9 17 1</inkml:trace>
  <inkml:trace contextRef="#ctx0" brushRef="#br0" timeOffset="30559">13372 6335 24718,'-20'53'-1718,"3"-14"0,3 0 223,10 21-749,-4-1 0,1 2 2010,5-22 1,4 0 0,5 15 0,5-1 0,0-17 0,0 1 0</inkml:trace>
  <inkml:trace contextRef="#ctx0" brushRef="#br0" timeOffset="31048">14457 7076 26338,'-11'18'-1282,"9"21"-1693,-9-17 2879,11 27-1174,0-4 483,0 11 97,0 9 440,-1-30 0,2 1-616,7 1 0,0 1 245,-6 15 0,0 0 502,5-13 0,1 0-448,-2 23 0,-2-2 449,-2 3 92,3-25 1,0-2-218,-5 3 315,0-8 63,0-7-1810,0-8 1334,-19-29 462,15-3-1051,-11-18 1,-2-5-48,0-21 683,9 15 1,0-4 64,-5-15 1,2-1 74,9 12 1,1-2 146,-3-7 0,-2-6 0,6 6 260,9 6 1,4 0-28,-4-1 0,1-4 0,3 7 723,6 10 0,5 3 60,0 1 0,4-2 0,-3 8 1117,17-2-751,0 10 0,-2 11 1242,-5 41-2243,-7-8 0,-3 4-372,-1 35-409,-10-4 1,-3 0-631,-3 5 287,-3-4 0,-6-1-756,-25-10 408,13-10 1,-3-3-1862,-15 1 2665,-11 2 442,37-16 532,-33-7 1,33-5-1,-14-3 1</inkml:trace>
  <inkml:trace contextRef="#ctx0" brushRef="#br0" timeOffset="31312">15092 6849 25168,'0'42'-5216,"0"1"3177,0-3 1155,0 5 336,0 7 212,0 1 122,0 5-14,0-2-1369,0-2 1514,7-20 1,1 0-292,-4 11 567,12 7-408,-5-27-101,-8-6 22,8-5 11,-11-6 103,6-3 368,-1-29 249,6 2-593,-1-13 0,0-4 228,8-18 263,-4 16 1,2-3-685,6-9 1,0 0 395,-4 12 1,2-1 83,2-2 1,3-3-1,-2 5 1,0 6-1,0 3 1,7-9-1,0 0 1</inkml:trace>
  <inkml:trace contextRef="#ctx0" brushRef="#br0" timeOffset="31610">15982 6882 25888,'-44'0'270,"5"0"-270,4 21 785,4-15-603,8 23 1,-1 4-921,-11-6 624,8 13 0,4 2-549,6 4 39,5-1 0,7 0-1029,22-2 406,-2-8 0,3-4-1252,24-12 1973,-7-10 0,0-3 502,10-4 172,-5-7 0,-1-6 914,2-15 128,10-9-56,-26-21-47,-5 17-1126,-14 5 0,-2 0-1576,3-6-137,-7-11 1171,-25 22 1,19 5-1,-18 4 1</inkml:trace>
  <inkml:trace contextRef="#ctx0" brushRef="#br0" timeOffset="32426">16570 6938 24179,'-48'0'1079,"7"14"875,2-11-2047,6 37-443,0-16 678,2 24-741,2-5 212,6 1-94,9 2-363,0-2-814,12 11 35,-4-14 587,32 2-1284,10-15 1396,16-16 867,-17-3 1,1-6 513,10-18 271,-6 2 1,0-4 865,7-21-887,-5-10 0,-3-4-348,-19 22 1,-2-4 43,1-10 1,1-8 0,-5 4-338,-5 4 1,-4 1-450,3-17 1,-2-1-92,-4 14 0,-2 0-286,1 0 0,-1-3 481,-1 6 0,0-4 1,0 3-279,0-5 0,0 0 183,1-10 0,-2 1-166,-8 15 1,1 5-411,3-10 577,-12-1-271,6 37 591,8 45 391,-8 3-242,10 18 0,2 7-124,-1-19 1,0 1 128,-1 17 0,2 4-7,4-17 1,1 2 0,-1-3-112,-4 8 1,2 1-286,10 2 0,5 4 0,-3-5-121,-5-9 1,2-1-328,7 1 0,4 2 0,-1-6-148,-3-6 0,0-4 395,7 9 0,1-3-502,12 2 559,1-7 187,-1-10 480,15-8 1041,-16-7 771,21-31 890,-32 2-1483,-7-11 0,-4-4 282,-5-11-1169,-4 15 1,-4-3 491,-10-10 0,-2 1-1738,5-11 50,-3 15 1,-3 2-1169,-6 10-996,12 2 1213,-11 32 3076,15 33-1910,0 10 188,5-4 0,4 0 146,13 0-378,-3 14 269,20-27 783,-22-3-737,19-7-1901,1-5 2726,-9-8 220,18-3 791,-21-25 725,5 14 118,-11-38-1991,-3 21 520,-6-8 0,-1-4-517,5-8-348,1-18-568,-8 10-691,-1 15-477,-2-2-39,-1 20 990,-2 9 109,-1 23-46,2-10-704,0 40 199,3-22-292,3 24-567,8 9 398,0-12 344,1-10 0,4-2-294,7 0 609,17 4 1202,-8-25 0,6 2 0,1-7 0</inkml:trace>
  <inkml:trace contextRef="#ctx0" brushRef="#br0" timeOffset="32648">18403 6922 24179,'0'-30'-4677,"0"1"3088,-20-3-31,-4 11 1495,-1 0 497,-31 16 983,34 19-461,-9-1 1,-1 4-278,4 22-73,10-4 1,2 1 239,5 12-668,16 4 0,3 0-875,-2-1-127,22-6 0,7-5-1398,-5-13 708,11-10 1,4-5-177,4-5 1117,-6-2 0,0-6 938,8-24 0,-17 17 0,-1-3 0,13-31 0</inkml:trace>
  <inkml:trace contextRef="#ctx0" brushRef="#br0" timeOffset="32896">18888 6174 25168,'-25'-11'-2629,"-10"0"2775,31 5-2709,-12 0 3202,4 5 686,10 16-1821,-16 20 679,16 12-1627,-4 17 820,6-2 131,0-28 1,0 1 635,0 3 1,0 0-517,0 0 0,0 0-337,-1 2 1,2 1 278,9 13 0,0 0-419,-9-13 1,2 1 88,15 20 0,-1-1-949,-13 2 798,9-18 0,-1-3-171,-10-3-197,7 2 1218,-9-21 1,0-10-1,0-3 1</inkml:trace>
  <inkml:trace contextRef="#ctx0" brushRef="#br0" timeOffset="33044">18588 6820 25438,'0'-18'-6116,"0"5"3808,22-6 3930,14 11-1578,-2 2 0,2 0 454,27 2-389,-20 1 1,-1 2-1,10-1 1,12 2 0</inkml:trace>
  <inkml:trace contextRef="#ctx0" brushRef="#br0" timeOffset="33375">19553 6701 26517,'0'-25'-5935,"-16"4"3317,12 7 506,-28 8 3732,10 4-326,-7 17 378,-1-11-793,10 43-1602,0-24 1125,13 9 0,3 3 107,-5 4-229,15-5 1,7 1-2196,15 6 303,-3 13 365,-1-30 1,1-1-466,3 12 1362,-5-10 0,0-1-232,2-1 1029,-1 5-618,-22-18-207,7 3-495,-32-10 80,-11 3 725,-12-4 505,-3 1 1,10-2 0,0-1 0</inkml:trace>
  <inkml:trace contextRef="#ctx0" brushRef="#br0" timeOffset="33948">20268 5640 26787,'33'-10'2825,"0"-1"-1978,17 0-711,-13 5-582,26 1-198,-31 27-1827,6-3 341,-21 26-1404,-8-2 1236,-5-1 0,-5 3 2080,-12-8 1,-3 1 0,4 16 0,-3 1-1,-12-13 1,0 0 0</inkml:trace>
  <inkml:trace contextRef="#ctx0" brushRef="#br0" timeOffset="34110">20888 5950 26787,'6'-10'-4069,"3"4"4229,-7 3-2544,6 3 2473,-3 0 1,4 0 0,-1 0 0</inkml:trace>
  <inkml:trace contextRef="#ctx0" brushRef="#br0" timeOffset="35293">7232 2381 23549,'-8'-12'-6285,"1"9"7338,1-8-2349,-6 1 1383,6 7 1156,-10-15-1765,11 16 1051,-4-10-2516,7 8 2569,0-3-1671,20 4 2429,16 2 0,7 1-553,-3-1 1,2 2-490,3-1 0,3 0 0,0 0 592,15 0 1,0 0-627,-13 0 1,1 0-1,2 0 428,5 0 0,1 0 1,5 0-253,-5 0 1,5 0 0,3 0 0,-1 0 0,-3 0 141,3 0 1,-4 0-1,2 0 1,7 0-542,-16-1 0,5-1 1,3 1-1,2-1 1,0 0-1,-1 0 0,-2 1 1,-5 0-6,6 0 1,-4 1 0,-2 0 0,2-1 0,6 0-4,-5-1 0,5-1 1,3 0-1,2-1 0,0 1 1,-2 0-1,-3 0 0,-5 1-28,7 1 0,-6 0 1,-2 1-1,1 0 1,2-1 2,3 0 1,2-1-1,2 0 1,0 0 0,-3 0-1,-4 0 29,8 0 1,-4 0 0,-2 0-1,1 0-33,-1 2 1,0 0-1,-1 0 1,0-1 18,-2-2 0,-2-1 0,2 1 1,2 0-25,-3 2 0,3 0 0,2 0 0,-3 1 0,-3-1 8,-3-1 0,-3 1 1,0-1-1,3 1-16,4 0 0,4-1 1,1 1-1,-3 0 1,-8 0 4,-3 1 0,-7 0 1,3 0-6,15-1 0,2 0 0,-8 0-59,-16 1 1,-3 0 57,5 0 1,-3 0-620,2 0 229,-18 0-3426,-3 0 7,-14 9 3891,-18-7 1,10 7-1,-10-9 1</inkml:trace>
  <inkml:trace contextRef="#ctx0" brushRef="#br0" timeOffset="36360">14200 8520 25888,'43'-21'3635,"4"-11"-3281,0 17 226,-17 1 1,1 0-135,6 1 1,3 1-216,5 0 1,6 0-111,7 0 0,7 0 0,-1 1-140,-11 2 1,-1 1 0,9-1 27,-7 3 0,8-1 0,6-1 1,2 0-1,1 1 0,-5 1 1,-5 0-29,-4 0 1,-5 2-1,-1 0 1,2 0-1,7 0 11,-3 0 1,5-1 0,5 0 0,3 0 0,1 0 0,-1 0 0,-2 0 0,-4 1 0,-6 0-129,11 0 0,-7 1 0,-2 0 0,1 0 0,8 0 65,-12 0 0,4 0 0,4 0 0,2 0 0,1 0 0,-1 0 1,-2 0-1,-2 0 0,-5 0 9,3 1 0,-4-1 1,-3 1-1,0 0 1,3 0-1,5-1 35,-4 1 0,5 0 0,2 0 0,3-1 0,0 1 1,-1 0-1,-1 0 0,-4 0 0,-5 0-24,12-1 1,-6 1 0,-2 0 0,0-1 0,4 1 8,-1 0 1,2 0-1,1 0 1,1 0-1,-2 0 1,-3 0 22,2 0 1,-1-1-1,-2 1 1,-2-1 0,-2 1-21,-4 0 0,-4 0 0,0 0 0,3 0-92,1 0 1,3-1-1,1 1 1,-4-1-1,-8 1-137,12-1 0,-6 1-2610,14-1 1,-17 1 2367,-39 1 1,-14 20 0,-44 5 0</inkml:trace>
  <inkml:trace contextRef="#ctx0" brushRef="#br0" timeOffset="66625">21157 7126 22650,'-6'-15'-8166,"1"0"5541,0 3 1425,1 1 603,0 1 360,2 1 486,1 3-204,1 2-22,0 1 669,13 2 1776,-9 20-2113,20 11 245,-21 13-369,3-6 1,-1 1-380,-5 18 175,2-17 1,-4 2-632,-12 9 0,-3 0 235,5-10 1,-2 2-1074,-11 6 0,-5 4 1,1-3 1622,1-2 1,0-1 0,3-7 0,-2 2 0,2-2 0,-3 2-1,0 0 1</inkml:trace>
  <inkml:trace contextRef="#ctx0" brushRef="#br0" timeOffset="67359">22668 5658 25258,'4'-21'-3948,"-1"0"2284,-3 2 279,0 0 500,0-1 385,-19-5-216,15 5-111,-28-8-778,5 14 1965,-30 0 400,-1 10-30,22 2 0,-1 2 804,-26 17-560,29-16 1,0 2 199,-2 16 0,-1 2 159,-13-6 1,-1 1-309,13 4 0,1 3-421,-19 6 1,2-1 386,2 9-879,17-5 0,4 1-384,7 10-671,4 18-605,15-12-666,5 8-97,19 5 935,-4-11 0,4 1-77,2-11 0,2 2 669,1 7 1,2 4 0,-2-3-224,0-4 0,0 0 490,-2-6 0,0 3 0,-1-3-78,1 2 0,-2-3 205,-1 3 1,0-1 47,-2-2 0,-2 2 392,-2 13 0,0 0 56,-1-14 1,-2 1-18,-3 23 0,-3-2 108,1-27 1,-1-2 2,-2 18 0,-4-1 451,-15 0 586,12 10-417,-12-21 528,17-14-862,0 4-179,0-19-489,40-2 996,-7-7-1246,9-4 1,11-3 0,-4-1 586,-3-3 0,0-1 0,5 4 0,5 0 0,-4 0 1,1-1-1,0-1 0</inkml:trace>
  <inkml:trace contextRef="#ctx0" brushRef="#br0" timeOffset="68193">28152 4838 25258,'-19'0'1170,"9"13"-1791,28 6-2333,5-2 1847,30 20 445,-5-20 616,-18 0 1,0 0-26,4-3 1,1-3-232,3 1 1,1-1 37,1 0 1,1-1 176,-1 0 1,3-1 736,15 3 1,-1 0-237,-15-3 1,-1 0-9,11 0 1,-3 0 40,7 4-106,-11-4-46,-7 0-223,-5 1-146,-13-5-53,-5 4-410,-12-6-502,-2 5-375,-1-1 262,-19 22 1113,14-9-744,-32 32 952,32-21-857,-22 29 947,25-19-318,-8 14 570,37-11-899,-20 5-479,19-24 1,3 1 499,-10 16 1,-2 2-507,7-10 1,1 1 601,-5 7 1,0 5 0,-3-3-504,-1-2 0,-2 1 599,1 6 0,1 6 0,-2-5-280,-3-2 1,-2-1 525,1 16 1,-1-2 100,-1-17 1,-1-3-125,-6-1 0,0 0 154,3-3 0,0 2 56,-3 9 1,-2-1 50,2-14 1,-2 1 164,-10 16 0,0-2 474,5-1-689,-20-11 1,-5-3 707,7-1-762,-2-11 1,-3-2 67,-11 2-328,-2-2 602,-4-3 1,-6-2 0,-2-3 0</inkml:trace>
  <inkml:trace contextRef="#ctx0" brushRef="#br0" timeOffset="70350">23647 7297 23009,'5'0'991,"0"0"-542,-3 17-3811,-1 3 1451,-30 14 2884,4 2-591,-2-17 0,-4 0 97,5 4 1,-1 1-291,-7 3 1,-3 2 81,-3 2 1,-3 2-114,-6 2 1,-2 1 537,15-10 0,-2 0 0,0 1 11,-3 1 0,0 1 1,-1 0-503,-2 1 1,-1 1-1,-1 0-39,-1 2 1,0-1 0,-1 0-142,-2 2 1,1-1-1,-1 1 14,-1 0 0,1 0 1,-1-1 12,0 1 1,-1-1 0,1 1-100,-1-1 1,0 0 0,1 0-214,0-2 0,-1 0 0,2 0-151,0-1 1,0 0 0,0 0-83,3-2 0,-1-1 1,2 1 505,1-3 0,1 1 1,1-1-1,2 0 0,1-1 1,1 0-1,-18 10 1,0 1-1</inkml:trace>
  <inkml:trace contextRef="#ctx0" brushRef="#br0" timeOffset="71060">14465 10185 25978,'-16'-18'-6504,"13"3"4389,-13 6 2793,16 22-1159,0 5 131,0 25 36,0 4 163,7-2 0,2 4-756,-8-9 0,1 3 778,7 8 0,2 7 1,-2-4 90,-8-1 1,1 2-650,5 6 1,3 7-1,-2-6 206,-6-3 0,-1 2-339,3-3 1,2 8 0,-1 1 0,-1-8 151,-3 7 1,0-2 675,3 1 1,0 4 0,0-8 0,-3-14 0,-1-5 0,3 0-1,-1 0 1</inkml:trace>
  <inkml:trace contextRef="#ctx0" brushRef="#br0" timeOffset="71296">15018 10203 26248,'0'-32'-6566,"0"4"4618,-18 10 1041,13 33 1225,-24 6 10,26 16 1,4 5-1006,-12 20 507,10-18 0,2 1-953,-1-8 0,0-2 853,0 2 0,0 0-45,0 1 0,0 0-39,0-1 0,0 0-407,-1 0 0,2 0-274,8-2 1,-1 1 1013,-5 13 1,-1 1 0,6-13-1,1-1 1,-9 11 0,0 0-1</inkml:trace>
  <inkml:trace contextRef="#ctx0" brushRef="#br0" timeOffset="71692">14527 11013 24269,'14'-16'-524,"-3"-2"-504,2 1 904,1-3-146,14-1 916,2-2-564,7-1-428,7 0-31,8 0-231,-11 12 1,3 1 742,-11 2 1,0 2 0,12-1 0,-1 2 0,16 3 0</inkml:trace>
  <inkml:trace contextRef="#ctx0" brushRef="#br0" timeOffset="72010">15525 10863 24449,'-13'-9'-4985,"1"2"3754,-2 30 1784,-3-17 1757,15 44-3858,-15-11 1335,9 13-124,2-8 1,1 0-1019,-1-1 1193,15-5 1,1-2-646,-5-9-464,33 1-474,-11-20 2841,21-2-437,-8-24 1310,-5 14-362,-12-53-789,-4 32-504,-12-12 1,-3-1-207,4-1-1671,-8-27-326,-18 32-1147,13-8 2361,-29 19 0,30 5 1,-11 1-1</inkml:trace>
  <inkml:trace contextRef="#ctx0" brushRef="#br0" timeOffset="72543">15865 10814 23189,'0'47'-5935,"0"-9"3986,0 2 975,0-8 335,0 1 213,0 0 122,16-1-466,-12-3-1096,13-1 1427,-5-3-25,-9 3 425,10-10-170,-2 2-809,-8-13 27,13-2 2264,-15-22-1122,14-10 1259,-9-12-550,16-23 194,-10 20-12,6-14-80,-6 22 523,-3 3-1807,0 8 1441,1 4-984,-3 9 1087,3 22-1924,-4-7 671,0 54-573,-1-33-443,-1 37 349,0-28-288,-2-1-14,1-3-446,-1 2 1440,0-17-508,2 10 346,-1-20-342,3 5-9,1-7 1328,4-4 861,2-23-569,1 18 1460,2-43-1772,9 8 758,-6-11-654,-4 15 1,0 1 343,0-5-252,6-13-1680,-11 29 566,2 5-1044,-4 30 128,5 17-1079,-4 9-1205,10 26 516,-6-19 2459,6 17 0,0-18 0,0 0 1</inkml:trace>
  <inkml:trace contextRef="#ctx0" brushRef="#br0" timeOffset="72892">16770 11094 24269,'-10'13'-1156,"27"-22"2962,4-16-2256,7-12 478,12-10 120,-20 16-93,5-22-202,-9 22-542,-16-17-596,0 25-799,0-4 789,-25 17 815,-3 4 289,-24 29 1181,25-1-673,4 9 0,5 5-954,13 11-149,-5-2 0,1 0-175,9 12 841,10-19 1,3-1-1,10 14 1,-1-25 0,0 0-1</inkml:trace>
  <inkml:trace contextRef="#ctx0" brushRef="#br0" timeOffset="73342">17878 10009 24898,'-29'-21'-4512,"-22"6"5430,14 6-450,-13 38 1329,0 5-1568,31-2 0,3 4-494,0-1 0,0 0 46,0 3 1,2 4-249,4 1 0,2 3 0,1-1 117,-1 6 0,2 3-319,0 2 0,1 6 1,8-6-377,11-8 1,6-2-508,-3 2 0,2 2 1,4-6 16,13-8 0,5-4 1483,3 9 0,1-4 0,-9-16 0,-1-4 1,3-2-1,-1 1 0</inkml:trace>
  <inkml:trace contextRef="#ctx0" brushRef="#br0" timeOffset="73709">18457 10224 25258,'-13'52'-4009,"2"-7"2430,11 8-104,0-4 763,0 5 246,0 5 14,0 1-274,-1-17 1,2 0-1439,16 22 1137,-17-12 0,4-2-242,28 5 1382,-30-20 1,-1-2 0,15 8 0,-16-1 0</inkml:trace>
  <inkml:trace contextRef="#ctx0" brushRef="#br0" timeOffset="73862">18280 10788 22560,'23'-35'-1675,"-17"0"-1111,43 2 4606,-26 2-2220,25 2 520,-18 12 1,0 0 355,18-6-355,-4 9 0,0 2 0,6 4 0,17 2 0</inkml:trace>
  <inkml:trace contextRef="#ctx0" brushRef="#br0" timeOffset="74159">18973 10726 22380,'8'39'-7158,"-4"0"5003,2 2 1858,-4-5 0,0 1-92,2 9 469,-2-6 1,1-2 267,1-10 471,2 7-2734,-2-23 1805,3-2 149,-3-8 1000,5-24-361,8-13 418,-3-14-760,1 8 1,0 0 641,3-17-534,-3 6 1,-1-1 645,1-10-730,-6 22 0,-1 1-804,2-11 219,0 5-197,-2 9 942,2 0-406,-2 17 320,5 2 287,-2 16 971,2 24-2532,1-16 1325,-1 44-1453,6-25 239,-1 28-1164,3-8-270,0 3-142,-5-12 1,1 1-2010,8 19 4289,-8-19 1,1-1-1,8 12 1,1 0-1</inkml:trace>
  <inkml:trace contextRef="#ctx0" brushRef="#br0" timeOffset="75059">24272 7456 25438,'-27'0'269,"3"-1"297,2 1-190,7 0-61,3 20-812,7 1-391,3 24 202,21-8 1,6 1-326,-8-6 0,3 2 486,16 8 0,9 3 0,-1-3-214,0 0 0,3-2 436,-2-5 0,7 2 0,1 0 0,-3-4-209,-4-4 1,-1-4 0,5 2 160,0-1 1,6 2 0,3 1-1,-2-2 1,-4-2 95,8 2 0,-4-3 0,2 1 247,-1-1 0,1 1 0,3-1 0,-2 1-254,1-1 1,0-1-1,-1 0 1,-3 0 345,3 1 0,-4-1 0,3 1 0,-6-1 0,4 0 0,-2 0 0,-4-1 1,-6-1-1,0 0 0,-1-1 0</inkml:trace>
  <inkml:trace contextRef="#ctx0" brushRef="#br0" timeOffset="75926">23407 10090 23459,'-24'57'-1198,"1"-26"1,3 1 801,15 33-312,-17-26 1,-2 0 513,15 5 1,2 1-197,-5 3 0,-1 0 196,-2 3 0,2 1-84,11-2 1,0 0-340,-10-1 1,1 0 215,9 13 0,2-1-67,-4-17 1,0 0 252,4 20 0,0-3-453,0-1 582,7-20 1,1-3-948,-4-5 167,11-3-229,-15-39 764,0-22 174,0-17-53,-8 1 1,-1-3 93,6 14 1,1-2 96,-3-10 0,-2-6 1,2 4 167,5 0 0,0 0-108,-1 6 0,0-3 0,3 1 231,6-2 0,2 0 1,-2 3-138,-7-8 1,5 1 54,16-2 0,8-2 1,-2 6 371,-11 9 0,3 4 0,12 1 0,8 0 1,-3 6 503,-7 9 1,0 3 94,8-2 1,2 4 178,-5 9 1,-1 7 229,13 19-1207,-14-2 1,-5 5-658,-3 27-497,-14-9 1,-3 1-952,-2 15 661,-14-7 0,-7-1 120,-1-17 1,-3-2-1,-2 8 0,-4 0-243,-9-5 1,0-2 1335,-3 14 0,1 3 0,24-19 0</inkml:trace>
  <inkml:trace contextRef="#ctx0" brushRef="#br0" timeOffset="76226">24308 10066 23459,'2'51'-6313,"0"-11"4177,-22 10 2684,16-8-966,-16 3 922,8 4-540,9-2-269,-10 16-995,13-19 1911,0 18 1,0-34-155,0 4-951,0-19-294,0-42 109,0 4 389,0-17 1,0-4-367,0-10 492,6 17 1,2-3-201,0-3 1,0 1 156,0 10 1,1-1-114,11-19 1,0 1 119,-3-1 434,2 21 0,3 4 0,5 0 0,3 6 0</inkml:trace>
  <inkml:trace contextRef="#ctx0" brushRef="#br0" timeOffset="76546">25083 10160 23459,'-37'-16'-2691,"-2"3"2455,-23 13 1192,13 0-382,-14 0-191,21 20 570,2 0-75,5 19-839,-3 14 461,16-11-558,12-5 1,2 0-1055,5 4-255,28 21-1035,19-33 657,14-4 1135,-24-19 0,0-3 708,23-3 299,3 0 29,-16-6 0,0-5 422,-11-2 1,-1-4-83,17-9 0,-4-4 288,-21 5 0,-4-3-1005,5-9 1,-5-1-582,-7-7-1106,-6-14 1138,-7 8 1,-20 15-1,-6-7 1</inkml:trace>
  <inkml:trace contextRef="#ctx0" brushRef="#br0" timeOffset="77343">25992 10005 23369,'-31'17'2303,"-24"-12"-2333,30 37-1431,-28-18 2428,14 23-1409,1-7 464,16-11 1,2 1-422,-1 18 57,9-11 1,3 0-1167,9 5-241,0 7 633,29-21-1060,-4-6 996,29-4 1041,-17-13 0,0-2 411,25 2 110,-7-15 0,1-4 428,-22 6 0,0-4 221,20-16 1,-3-4-207,-22 10 0,-2 0-72,7-7 1,-4-3 325,3-22-1147,-7-3-305,-16 25 0,-2-2-343,-1-19 1,-2-1-238,-1 11 1,-3-3 250,-5-4 1,-3-5 0,1 4-106,5 4 1,-2 2 36,-15-14 0,1 2-1,15 22 1,0 3-82,-14 1 0,0 2-407,12-18 755,-26 6 273,26 18 51,-10 32 2387,14 34-1727,0 18-285,9-24 1,3 2-160,-1 12 1,1 0-36,-1-12 1,3 2-176,3 4 0,2 4 0,-3-5 4,-7-5 0,1-1-42,19 22 1,1-2-2300,-3 2 1871,0-12 1,1-3 233,-1-6 244,-2-11 0,1-3 496,-6-14 524,15-2 627,-16-26 935,3 12 85,-8-37-1347,-2 19 293,-4-24-40,-1-9-910,-4 14-910,-2-21-274,-1 34-825,0 20-460,0 35 1370,0 39-357,0-4 659,9-18 1,1-2-685,-5 9 485,16-20 1,2-1 41,-3 6-459,23-6 1097,-9-7-15,2-9 419,-1-1 337,1-11 694,11-10 780,-14 5-1241,-8-21 1,-2-5 648,-2 2-1387,-8-2 0,-4-4 568,-1-28-1151,-5 15-18,-1 11 1,-3 0-1406,-18-4-914,14 3 62,-25 20 1791,27 29 48,-8 16 809,11 10-908,0 6-236,18 7-135,-13-12 563,23-8 0,5-2 336,-1 1-367,1-12 0,3-2 705,13 1 1,2-7 0,2-5 0</inkml:trace>
  <inkml:trace contextRef="#ctx0" brushRef="#br0" timeOffset="77559">27910 9994 23819,'-23'-24'-5392,"17"5"1679,-17 5 4085,8 3 5,11 5-1293,-28 1 2199,28 23-1251,-23 10-150,25 12 199,-9 23 539,11-23-1207,0 15-177,23-20 414,-17-4-1858,44-2 1883,-27-6-1454,26-5 2039,-8-9-327,22 0 835,-14-8-271,13 3 1,-22-23 0,-2-5 0</inkml:trace>
  <inkml:trace contextRef="#ctx0" brushRef="#br0" timeOffset="77778">28352 9604 23459,'-20'-8'-1563,"-4"2"1559,-11 4 772,3 20 653,6-14-1142,8 23 0,0 6-901,-9-4 502,7 17 0,3 4-941,2 7 845,7-4 0,2 2-1011,3 8-333,24-1 1,7-2-1711,3-3 1600,15-10 1,5-7 355,2-13 1330,-5-14 1,0-3-1,9-3 1,-19-7-1,0 1 1</inkml:trace>
  <inkml:trace contextRef="#ctx0" brushRef="#br0" timeOffset="78158">28702 9275 23279,'-39'0'810,"9"19"238,6-14-521,10 39-2322,3-21 900,6 24-403,1 17 240,4-11 260,0-17 0,0 0-798,0 18-360,18-4-689,-14 1 2096,13-19 0,0 1-854,-13 12 928,11-11 1,0-1-552,-12-4 355,11 4-416,-14-18 458,0-3 845,0-3-622,-20-4 3083,-12-2-453,-11-2 251,-7-20-833,-9-8 299,17-10-1566,-13 1 595,27-6-1177,12 12-2377,6-21 519,34 23 1927,-1 4 1,5 3 508,0 7 0,6 3-501,10-2 1,6-2 0,-3 3 412,-7 4 0,-1 1 0,25-4 0,-2 3 1,5 6-1</inkml:trace>
  <inkml:trace contextRef="#ctx0" brushRef="#br0" timeOffset="78866">29495 9114 23549,'-18'-21'-6006,"14"3"2690,-14 3 3417,18 0 664,0 7-915,0 19-85,0 23 149,0 15-1511,0 16 1684,1-17 0,-2 2 217,-8-11 1,-1 3-327,8 7 0,3 6 0,-5-4 231,-14-3 0,1-1-24,14 14 0,2 2-78,-6-5 0,-1-3 39,1-14 1,3 0-89,2 20 1,1-4 20,-10 1-74,10-20 0,2-3-106,-1-3-227,0 0-43,18-20 587,-13-4-917,32-5 832,-4-1 706,9-2-735,-6-8 0,1-4 1404,10-5-1105,-3-2 0,1 1 47,7 2 0,-17 3 1,-1 1-1,14-2 1</inkml:trace>
  <inkml:trace contextRef="#ctx0" brushRef="#br0" timeOffset="79077">30105 9942 24988,'0'-11'-5306,"-14"2"4555,10 2-1636,-10 2 3054,14 0-1305,0 21 183,0 9-66,0 12-1795,0 5 967,0 3 326,14-9-506,-10 17-177,20-26 1543,-21 3 0,7-16 0,-10-1 0</inkml:trace>
  <inkml:trace contextRef="#ctx0" brushRef="#br0" timeOffset="79230">30128 9330 23099,'-13'-8'-6422,"3"24"5229,31-12 0,-16 38 0,16-17 0</inkml:trace>
  <inkml:trace contextRef="#ctx0" brushRef="#br0" timeOffset="79509">30627 9475 24269,'-15'-16'-5880,"-4"-2"3877,-15 16 4088,3-4-1233,12 23 121,-2-12 247,19 35-2251,-7-19 193,9 23 824,0 16 50,20-11-1173,-7-6 1,0 1-571,13 8 704,-5-20 0,-1 0-830,1 21 1357,2-18 57,3 9 36,-24-27 109,8 3 99,-10-12-1850,-18 4 2809,-10-3-157,-11 3 1,-2-3-1,8 0 1</inkml:trace>
  <inkml:trace contextRef="#ctx0" brushRef="#br0" timeOffset="79660">31497 9966 28226,'-17'-18'-2327,"13"4"0,-12 14 1</inkml:trace>
  <inkml:trace contextRef="#ctx0" brushRef="#br0" timeOffset="80560">31155 8993 23909,'-12'6'3704,"-4"1"-2234,14 6-4641,-17 13 2696,11 1-67,-5 14 1,-2 3-284,1 11 443,3-7 1,2 0-833,-2 15 340,7-30 1,0 1-266,0 2 0,1 0 820,0 2 1,0 1-584,1-2 1,1 3-51,0 14 1,0 1 205,1-15 0,-1 0 615,-1 22 1,4-3-1,19-1 1,-8-23-1,0-1 1</inkml:trace>
  <inkml:trace contextRef="#ctx0" brushRef="#br0" timeOffset="80746">30802 9453 26607,'-11'-14'-7188,"4"0"3912,3 3 1491,20 2 4156,34-3-1616,14 6-866,-19 2 0,4 1 196,-2 1 0,4 2 0,-2-1 0,12 0 0,2 0 0,-5 1 0,1 0 0,-1-1 0</inkml:trace>
  <inkml:trace contextRef="#ctx0" brushRef="#br0" timeOffset="83443">22667 11912 21480,'22'0'270,"1"0"-180,11-17 1226,5 13-1032,14-27 280,11 28-298,-24-13 0,2-1 24,7 9 0,2 1 185,9-10 0,2 0-245,-15 8 0,1 1 0,1 0-67,5-1 1,1 1 0,2-1-258,4 0 1,0 0 0,6 0 193,-7 1 0,5-1 1,3 0-1,0 0 1,-4 1-89,-9 2 0,-3-1 1,1 1-1,2 0 0,5-1 3,-1 0 1,5 0 0,4 0 0,2 0-1,1-1 1,-2 1 0,-2 0 0,-5 1-76,-2 0 1,-3 1-1,-3 0 1,0 0-1,4 1 1,5-2 50,-8 2 1,6-1 0,2 0 0,2 0 0,2 0 0,0 0-1,-1 0 1,-2 1 0,-3-1 0,-3 1-41,10 0 0,-3-1 1,-4 1-1,1 1 1,0-1-1,4 0 34,-5 0 1,2 1 0,2-1 0,1 1-1,0-1 1,-2 1 0,-1 0 0,-4 0-34,3 0 0,-3 0 0,-2 1 0,0-1 0,-1 1 0,1-1 32,0 1 1,0-1 0,0 1 0,-1 0 0,1 0 0,-1 0 20,8-1 0,-2 1 0,1-1 0,1 0 1,2 1-25,-8-1 0,2 1 0,2 0 0,0-1 0,0 1 0,-3 0 0,-2-1 36,6 1 1,-4-1-1,-1 0 1,1 1-1,5-1-14,-3 0 1,4 0 0,3 0 0,1 0 0,-2 0 0,-4 1 0,-6-1 36,5-1 0,-7 1 0,-1 0 0,4-1 0,6 0 0,4 0 1,2-1-1,-4 1 1,-7-1-20,-2 1 0,-6-1 0,3 0 9,5-1 0,4 0 1,0-1-1,-8 1 47,9-2 1,-3-1 16,-11 2 1,1 0 0,0 0-56,-5 0 1,0-1 0,-3 2 69,6-2 1,1 0-52,1 1 1,3-1-1,-4 1 54,-7 2 1,-2-1-111,10 0 0,-1 0 35,14 0-78,-7-1 91,-2 1-139,-20 2 0,-1 0-3,15-1 90,-13 2 0,-2 1-209,1 0 84,12-1-4,-28 3 57,4-1-139,-15 1 96,-1 0-185,-4 0 202,0 0-131,-1 0 110,0 0 106,1 0-106,1 0 14,4 0 107,0 0 0,9 9-1052,-3-6 701,12 7-342,-6-10 693,11 0 0,-11 0 0,3 0 90,0 0-180,-7 0 1142,9 0-702,-13 0 344,6 0-694,-7 0 90,4 0-180,-5 0 90,2 0 90,-6 0-90,-1 0 0,-2 0 0,-1 0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6:23:23.750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  <inkml:brush xml:id="br2">
      <inkml:brushProperty name="width" value="0.12095" units="cm"/>
      <inkml:brushProperty name="height" value="0.12095" units="cm"/>
    </inkml:brush>
  </inkml:definitions>
  <inkml:trace contextRef="#ctx0" brushRef="#br0">1780 1407 8612,'-10'-16'1079,"1"0"-629,0 0-180,-2 0-90,1 2-180,0 2-90,1 2 270,4 5 180,1 2 89,2 2-449,1 18 0,-1 18 0,2 12-358,0 15 358,0-6 0,0 6-45,0-16 0,0 1 90,0-11 0,0-1-760,-1 9 0,2 0 715,17 9 0,-13-4 0,29-8-90,-9 6 0,9-17-451,5 2 361,-9-20 270,3-6 88,2-3-178,20-24 0,-13 16 0,-7-26 0,-4-5 1208,1 4-1119,-8-14 1,-4-4-1415,-4-5 1504,-7 19 1,-1-1-180,-4 3 1,-1 1-1,1-14-51,-1-12 51,-3 34 243,0 29-423,0 23-585,9 3 1,5 2-135,14 21-91,0-15 1,2-3 709,16 8 280,-19-15 0,0-2 0,14 5 0,2-2 0</inkml:trace>
  <inkml:trace contextRef="#ctx0" brushRef="#br0" timeOffset="418">2903 1563 8432,'-17'-7'1349,"13"27"-1259,-13 20 180,17 16-270,0-12 0,0 1 0,0 14 0,0 4 0,0 0-579,0 0 579,8-6 0,2-2 279,-6-9-234,12-13 0,0-2 135,-12-2 456,10 6-816,-14-23 180,0-20-270,0-25 270,-17-14-45,7 3 0,1-2-402,-1 13 1,0 0 491,2-13 0,2-2-45,0 10 0,1 2-45,3-2 0,1 0 45,-5 1 0,1-1 45,4-13 0,2 1-45,-2 14 0,2 1 90,8-16 0,2 2 0,-6 6 89,33-1-372,-33 29 462,27 8-269,-13 22 90,14 16-90,-15-2 0,-3 2 0,7 24-45,-10-14 0,-2-1-1037,-4 9 183,0 15-1,-6-21-179,0-2 89,0-3 990,0-1 0,0-3 0,0-1 0</inkml:trace>
  <inkml:trace contextRef="#ctx0" brushRef="#br0" timeOffset="817">3510 1587 10321,'-26'25'135,"1"0"0,-3 15-90,3-17 0,0 2-225,-2 32 270,-4-12-90,12-9 0,5 1-90,11 0 90,-9 16-360,33-29 90,11 0 1,14-16 89,5-4 180,-19-11 0,0-6-90,18-22 135,-7 2 0,-3-5-657,-16 6 0,-4-2 657,7-6 0,-3 0-45,-10 8 0,-3-1 180,-1-2 0,-2-1-45,-2-2 0,-2-1 225,-1 1 0,-1-1-1,-2 0 1,0 0-90,0 2 0,0-1-90,0-8 0,0 0-270,0-15-279,-7 23 0,-2 4 818,6 10-449,-23 30 0,18 25 0,5 10 0,-4-6 0,1 3-398,3 8 1,0 4 0,1-4 397,2-7 0,0 1-390,0 3 0,0 5 1,0-5-241,-1-5 0,2-1 90,11 11 1,1-2-450,-7 11 494,18-29 0,3-2 495,-3 22 0,1-26 0,3-2 0,17 18 0</inkml:trace>
  <inkml:trace contextRef="#ctx0" brushRef="#br0" timeOffset="1550">4482 1552 10501,'-28'-23'989,"-19"4"-809,27 3 90,-38 7-180,20 3 0,6 14 0,-1 3-180,-4-6 90,2 33 0,3 6 90,3-12-135,7 16 0,5 2-135,8-10-270,29 23 181,-15-31-46,26-8 0,5-3 135,-7-1 90,2-10 0,3-3-90,22-2-90,-17-5 360,22-15-90,-32-9 180,9-20 0,-27 5 90,5 0-360,-15 6 360,4 7-180,-5 23-90,0 18-90,17 21 180,-13 1-90,32 4-90,-7-11-270,-1-11 0,2-2-89,22 4-537,9-10 716,-15-3 0,4-8 180,1-18-90,1 13 180,-26-17 0,-1-2 0,22 0 45,-19-12 0,-2-3-135,10-15 270,-13 2 0,-4-3 90,-10 19 0,-3 1-843,1-14 0,-2 1 1023,-3 11 0,-2 2-136,0 1 1,0 1-981,0-32 1025,0 7-1015,-21 9 566,16 9 969,-29 7-699,20 36 1275,-2 6-1455,6 34 0,4-8 0,2 2 0,2 24 0,-3-3 0,0 1 372,5-23 1,0-1-553,-2 24 0,4-2 785,19 5-1505,-12-5 1,3-1 359,27-5 315,-30-9 1,0-2-586,19-12-449,-25 4 629,10-20 720,-40-3 180,20-24 89,-30 4 1,-5-2 0,10-20 314,-16 7 1,-1 2-45,3-9-495,10 5 0,1 1-45,3-4 0,4-5 490,14 16-580,13 2 0,-5 4 0,50-1-180,-10 7-1385,16 1 0,5 2 1250,-21 4 0,1-1 135,12 0 0,1 1-857,-12 1 0,0 0 722,-1 0 0,1 0-583,-2-1 0,1 2 898,30 12 0,-4-9 0,-4 10 0</inkml:trace>
  <inkml:trace contextRef="#ctx0" brushRef="#br0" timeOffset="1900">5687 1741 8342,'-21'3'540,"-10"3"-540,14-1 0,-1 0 0,-3-1 0,18-2 90,-5-1-90,8 2 90,0-2-180,21 0 90,4 0 90,22-1-90,-3 0 0,-3-19 0,-18-1 180,-1-22 0,-19 11 449,5-13-359,-8 19-180,0-7 450,-17 16-450,1 7 90,-4 22-90,-1 24-90,19 9 0,-3 5 0,1 2 0,4 5-270,7-2 0,7-2-180,17-7-90,-2-13 1,4-3-181,22-1 45,-12-13 1,1-4-1503,15-4 2177,-18-4 0,0-5 0,21-17 0,-29 6 0,0 0 0</inkml:trace>
  <inkml:trace contextRef="#ctx0" brushRef="#br0" timeOffset="2090">6762 772 10861,'0'-33'360,"0"3"539,-16 14-629,-11 25-180,6 12-1320,-3 1 1,0 3 1229,2 30 0,-9-3 0,-3 4 0,13-10 0,-1 3-225,4-7 0,-3 7 0,1-1 0,2-3-1128,-4 15 1,1-1 872,2-7 0,-1 4 0,2-4-330,1 4 1,2-2 809,-1 2 0,0-1 0,2 0 0,0 0 0,-1 0 0,1-1 0</inkml:trace>
  <inkml:trace contextRef="#ctx0" brushRef="#br0" timeOffset="2740">7192 1558 10591,'0'-16'-90,"0"2"540,0 4-450,0 46 0,0 28-225,0-26 0,0 2-1469,0 11 0,0-1 885,0 1-91,14 11-177,-10-21 1077,11-5 0,-15-4 0,0-3 0</inkml:trace>
  <inkml:trace contextRef="#ctx0" brushRef="#br0" timeOffset="2910">7292 1254 9152,'0'-17'-90,"0"1"-720,0-1 630,0 7 180,0-2 0,0 9 0,0 2 0</inkml:trace>
  <inkml:trace contextRef="#ctx0" brushRef="#br0" timeOffset="3254">7678 1384 8072,'7'26'720,"-2"0"-360,2 13-180,-2-9-180,4 24 0,-3-22 0,6 18 0,-6-23 0,3 5 90,-1-8-90,-2-6 90,2 4-90,-5-13-360,1 1 90,-1-8 270,-1 0-90,0-21 90,1 15 0,2-56 90,1 32 0,-1-10 0,-1-2-180,3 1 90,1-9 90,-2 25 90,-1 10-180,-1-1 90,4 12-90,-1-4 90,9 26-90,-2 7-720,13 27 180,-6-12-1043,9 1 593,-2-14 990,2-5 0,6-1 0,1-3 0</inkml:trace>
  <inkml:trace contextRef="#ctx0" brushRef="#br0" timeOffset="3783">8523 1328 8432,'-26'-10'270,"5"0"-90,-23 4-270,3 3 180,12 2-90,-7 17-90,14 8 180,9 11-90,2 2-90,11-4 270,0-1-180,26 17 0,-20-11-45,25-7 0,3-1 135,-11 4-90,15-4 0,1-1 90,-8-1-180,17 14 90,-36-27 0,-2 6 0,-10-11-360,-17 4 0,13-9-179,-13 0 179,-1-3 270,14-16 0,-14-6 90,40-20 0,16 6-561,12-2 472,7 10 89,-10 1 0,1 1 44,-12 6 1,-1 1 45,18-8 90,-11 4 0,-1 0-90,2-3 90,7-5-90,-23 10 90,-3 1 180,-8 1-180,-2 1-90,-7 2 0,-3 0 179,-1-2-269,-3 5 651,-20-3-561,16 9-180,-30 0 180,14 4-90,-13 22 0,5 4 0,12 24-90,7-11-450,29 10 90,-16-21-89,42 6-541,-7-16 195,14-1 619,3-8 1,-14-2-1,0-6 1</inkml:trace>
  <inkml:trace contextRef="#ctx0" brushRef="#br0" timeOffset="4070">9512 1361 8792,'-21'13'810,"5"10"-810,16 17 89,0 2-89,0-9 0,0 0 0,0 11 0,0-13 360,14 10 180,-10-22 359,10 0-1078,-14-10-91,0-26 180,0-12-45,8-2 0,1-3-135,-4-23-567,3 24 1,2 1 476,8-15-269,-13-2 179,29 4-540,-12-10 361,7 17 629,14-10 0,-15 28 0,9-2 0</inkml:trace>
  <inkml:trace contextRef="#ctx0" brushRef="#br0" timeOffset="4317">10093 1010 8972,'0'-15'1709,"0"3"-1259,-15-4-450,11 6 809,-12-2-719,7 7 90,6 23-270,-6 15 90,9 13 90,0 8-90,0-18 0,0 0-180,0 22-180,-2-9 1,4 0-994,13 8 993,-14-22 0,2 0-899,29 23 629,-28-16-667,23 12 1297,-25-30 0,9 1 0,-11-13 0</inkml:trace>
  <inkml:trace contextRef="#ctx0" brushRef="#br0" timeOffset="4449">9875 1472 9422,'-21'-33'1259,"4"-14"-1259,17 10 0,23 7 0,8 1-90,10-3-819,-3 16 1,8 0 0,-3 3 728,-3 1 1,0 3-181,16-2 0,1 1-135,-14 5 1,-1 2 44,2 1 0,0 0-225,0 1 1,0 1 674,0-2 0,0 4 0,0 6 0,-1 4 0,1 1 0,-1 0 0</inkml:trace>
  <inkml:trace contextRef="#ctx0" brushRef="#br0" timeOffset="4884">11572 1372 9781,'-48'0'360,"1"0"-270,0 17-90,4-12 90,2 32-90,6-20 0,0 37 90,19-17-90,7-5 0,3 1 0,6 5 0,24 19 0,11-29 0,13 0-135,-13-20 0,1-4 135,9 1-45,-6-13 0,-1-2 45,6 5 45,-10-25 0,-3-5-899,2 4 854,-14-3 0,-3-5 0,-4 0 0,-3-1 0,-3 7 0,-1-2 225,1-30 0,-2-1 89,-3 24 1,-1-1 164,-5-4 1,-2-5 0,1 5-255,5 6 0,-2 1-135,-7-4 0,-4-4 0,4 8-180,7-11 135,-11 10 0,0 16-45,11 39 0,-9 2 45,11 16 0,2 7-135,-1 18-54,0-17 0,0 2-621,0 9 1,0-1 389,0-12 0,0 1-615,6 26 1,5-1-4,2-28 1,2-2 452,2 10 1,2-2 539,23 10 0,-7-7 0,2-2 0</inkml:trace>
  <inkml:trace contextRef="#ctx0" brushRef="#br0" timeOffset="5252">12305 1443 10771,'-22'-15'989,"-14"0"-809,11 4-180,-19 4 90,0 25-90,4 11 0,19 11 0,8-1 0,13-10-90,0-1 90,0-1-180,18 5 180,9-9 0,21 3 0,-7-18-90,9-2 0,-23-22 90,7 12 0,-15-33 0,-8 17 0,8-20 270,-9-13 0,6 9-90,-9 9 0,-3 1-270,0-4 90,-1-10-90,-3 29 180,0 20-180,0 22 180,0 14-900,17 21 181,2-19-91,1 14-135,6-28 1,3-3 45,2 10 809,16-12 0,5-4 0,-20-6 0,1-2 0,13-1 0,1 0 0</inkml:trace>
  <inkml:trace contextRef="#ctx0" brushRef="#br0" timeOffset="5518">13433 926 10861,'-26'-27'270,"-12"5"719,19 8-809,-16 7-90,17 33 0,-6 0-90,21 29-587,-14-7 587,15 9 0,-9 4 0,10-15 0,1 0 0,-2-11 0,0 0-90,0 22 0,4-2-360,19 7-556,-19-23 0,1-1 467,18 9-91,-6-4 180,-11-6-90,24 5 450,-26-15-1798,10 4 1888,-12-21 0,0-3 0,0-6 0</inkml:trace>
  <inkml:trace contextRef="#ctx0" brushRef="#br0" timeOffset="5651">13095 1398 8702,'0'-35'450,"0"4"-270,0 1-180,20-3 90,-15 8-270,42-1 180,-22 13-360,25 6-90,-4 3-989,20 3 270,-13 1 1169,-19 10 0,0 1 0,11-6 0,2 16 0</inkml:trace>
  <inkml:trace contextRef="#ctx0" brushRef="#br0" timeOffset="6018">14113 1266 9242,'-44'0'1259,"-4"0"-1169,11 14 180,0-10-90,22 31-180,-14-18 180,25 18-1,-24-7-179,26 12 0,-9-10 90,11 14-180,21-22-179,4 2-1,1-11-90,17-7 90,-16-1 180,13-5 0,-6-21 90,-7-5 270,-6-25 90,-4 12 0,-3 0-180,-13 14-270,5 5 899,-6-1-719,0 33-90,5 25-90,1 12-315,1-8 1,2-2-226,6 3-315,-1-8 1,3-1 45,8 4-905,11 5 1804,-7-18 0,4-5 0,1-3 0</inkml:trace>
  <inkml:trace contextRef="#ctx0" brushRef="#br0" timeOffset="6154">14748 1531 8702,'0'23'0,"0"-5"0</inkml:trace>
  <inkml:trace contextRef="#ctx0" brushRef="#br1" timeOffset="12521">2527 3799 24718,'-43'-2'170,"-2"1"-66,0 0-32,-4 1-87,0 0 154,-1 20 636,5-15-728,3 35-64,7-23 802,4 20-988,10-9-154,6 2-543,9-1-751,3 1-1017,3-2 317,26 1 64,-20-1 853,22-14 1,6-1 255,-2 13 1154,16-12 1,6-3-1,-18-4 1,0 0 0,15-1-1,0 1 1</inkml:trace>
  <inkml:trace contextRef="#ctx0" brushRef="#br1" timeOffset="12868">2980 3983 24179,'-18'-10'-3501,"-3"-1"2524,-21 10 2203,3 14 564,1 8-650,17 18-1966,7 1-522,34-1-1124,17-8 1738,9-14 801,10-9-510,-11-8-179,2 0 422,-12-8 0,0-6 1562,16-20-728,-18 13 1,-1-4 612,-7-7 0,-3-2 27,8-10-417,-11 9 1,-3-1-995,-7-5-836,-1-16-638,-8 32-449,0-1 1136,0 52 1,0 15-605,0-5 844,-1 13 1,2 3-592,7-17 1,0-3-537,-4 19 629,19-12 1,4-1-259,-4 1 1543,12-11 1,3-5-1,4-7 1,17-1-1</inkml:trace>
  <inkml:trace contextRef="#ctx0" brushRef="#br1" timeOffset="13099">3815 3595 24898,'-21'-50'-7484,"-14"7"5883,30 8 684,-29 9 1490,18 2-985,-11 13 1235,14 17 1277,0-2-1636,11 40 371,-9 5-345,8 14-401,0-14 0,0 0-661,1 13 51,11-11 0,2-1-1323,-6 5 181,13-21 1,0 0-1623,-14 7 2397,26-3-60,-26-5-629,21 3 1375,-22-13 1,8 0 0,-11-12 0</inkml:trace>
  <inkml:trace contextRef="#ctx0" brushRef="#br1" timeOffset="13222">3475 3997 23909,'-28'-22'-4854,"3"2"3118,4-8-152,11 10 555,24-11 2000,10 15-55,11 2 1,5 0 238,22 0-1438,-1 2 0,4 0 805,-23 4 0,1 2 0,15-2 1,0 1-1,-16 2 0,0 0 0</inkml:trace>
  <inkml:trace contextRef="#ctx0" brushRef="#br1" timeOffset="13568">4505 3916 22740,'-19'16'1027,"-8"-6"934,24-3-4143,12-6 1892,23 2 74,12-15 773,6 9-558,-10-9 462,16-3-208,-12 0-207,-14 0 1,-1-1 1196,0-5-754,0-6-217,-21 10-1162,-2-4-182,-6 5-896,0 4-48,-17-1 477,-8 6 601,-19 2 478,6 19 1138,1-11 166,12 47-280,-3-26 1040,14 30-1742,0-4 70,14-11-1181,13-8 0,4 0-1387,7 2 2385,12-10 1,5-3 0,13-6 0,-16-7 0,1 0 0</inkml:trace>
  <inkml:trace contextRef="#ctx0" brushRef="#br1" timeOffset="14292">5493 3772 23819,'0'-10'-5396,"0"1"3267,-17 4 3102,-5 3 22,-12 14 983,3 6-822,9 16-1420,9 2-736,6-2 1412,24-14-558,-12 3-1471,30-20 1734,-9 7-1540,17-10 960,0 0 951,-18-18 766,5 13 316,-27-28-1061,17 29 2555,-18-25-4130,5 13 1060,-7-9-1500,0 31-91,-12 21 649,10 21 104,-5-9 1,2 1 938,5 14-1081,0-7 0,0 1 862,0 10-294,-1-23 1,2 1 303,6-2 0,0-2-340,-3 16-219,4-12 0,-1 0-183,-7 1-321,12 15 284,-9-30-628,9 2 1382,-12-14 1,0-5 0,0-2 0</inkml:trace>
  <inkml:trace contextRef="#ctx0" brushRef="#br1" timeOffset="14634">6078 3666 24718,'-14'34'-3185,"10"-4"734,-11-1 2518,15-4-1400,0 1 295,0 11 451,0-10 259,0 13-1269,18-20 741,-14 2 219,33-12 887,-10-4 945,20-3 273,-6-22 941,1-6-478,-20-10-854,0-15-196,-15 19-58,-2-12-1876,-25 3-1011,16 9 23,-36-4-540,34 15-1026,-37 6 2596,15 6 1162,-10 4 0,-2 4 0,10 0 0</inkml:trace>
  <inkml:trace contextRef="#ctx0" brushRef="#br1" timeOffset="14950">6438 3639 23369,'8'17'-8295,"-1"-13"8810,2 29-2372,-2-19 682,2 16 272,1-5 162,0 2 171,6 12-1757,-8-8 2414,8 16-1351,-11-21 1446,4 8-183,-7-18 556,1-1 152,-3-8-311,0-4-116,0-19-182,14-12-6,-6-9 0,2-3 246,7 11 1,2 1-292,1-20 0,0 3 307,16 3 0,3-9 0,-11 21 1</inkml:trace>
  <inkml:trace contextRef="#ctx0" brushRef="#br1" timeOffset="15156">7312 3614 23009,'0'15'-5126,"0"-1"3088,0-4 1153,0 2 337,0 1 212,0 4 32,0 4 76,0 2-1459,0 16 1687,0-8-989,0 22 359,0-22-89,20 7-713,-15-15 1398,15-2 0,-3-3 0,4-2 0</inkml:trace>
  <inkml:trace contextRef="#ctx0" brushRef="#br1" timeOffset="15334">7257 3220 23819,'-11'-23'-8917,"1"7"6000,-3 2 1053,7 28 2094,6 11-573,23 11 1,-17 5 0,18-7 0</inkml:trace>
  <inkml:trace contextRef="#ctx0" brushRef="#br1" timeOffset="15652">7678 3779 22290,'0'6'-5936,"0"-1"4077,0 0 705,23-3 2843,5 0-532,14-2-183,-4-17 498,-10 13-1010,-1-25 1103,-1 26 523,-1-23-421,-5 23-680,-1-33-1315,-3 24 700,-8-25-2098,-1 20 594,-7-3-343,-22 5 136,-7 9 998,-23-1-342,-1 30 1974,23 8-1518,8-3 0,5 2 328,13 17-961,-10 0 465,33-2-1401,-14-12 1665,24-8 1,7-3-1,-5-1 1,4-9 0,0 0-1</inkml:trace>
  <inkml:trace contextRef="#ctx0" brushRef="#br1" timeOffset="15917">8457 3575 23459,'-18'-12'-4046,"13"3"-330,-12 1 4920,4 2 44,-5 4 321,-9 32-124,10 3-637,7 19-1364,10-10 676,0 4 1338,20-11-2053,-14 10 235,34-16 65,-35-1-799,35-4 1690,-20 4-402,4-10 588,-9 4-345,-15-12-80,0 3-375,-21-5 1313,16 2 22,-40-4 1,39 1 0,-17-1 0</inkml:trace>
  <inkml:trace contextRef="#ctx0" brushRef="#br1" timeOffset="16052">8730 3932 22740,'0'25'-3193,"0"1"0</inkml:trace>
  <inkml:trace contextRef="#ctx0" brushRef="#br0" timeOffset="33767">2783 5672 10951,'-25'-25'1529,"-15"2"-1169,35 0-270,-34 4-90,34 2 0,-30 5 449,31 5-179,-22 4-270,23 26 0,-13 17 90,14 14-180,-1-8 0,0 0-619,3 20 34,-2-4 1,4 1-412,9-23 1,1 0 680,-11 12 0,3 0 45,18-15 1,-1-2-1,-18 0 0,-1-1 90,17-2 1,2 1-226,-10 6 0,-1-2-1028,14 15 1523,3 4 0,-24-29 0,7-4 0</inkml:trace>
  <inkml:trace contextRef="#ctx0" brushRef="#br0" timeOffset="33901">2475 6417 9152,'-26'-32'809,"3"2"-809,9 3 90,-5 1 90,16 3-360,-7-1-45,30 0 1,10-1-316,8-9-610,-3 12 1,7-3 0,-2 3 609,-3 4 0,-1 2 540,16-6 0,-1 1 0,-12 8 0,-2 1 0,1 1 0,0 1 0</inkml:trace>
  <inkml:trace contextRef="#ctx0" brushRef="#br0" timeOffset="34535">3450 5465 9602,'-19'-8'179,"-9"0"721,18 2-630,-10 20-90,8 20 0,3 12-1883,3 14 1703,2-5-90,1 6 90,2 4 45,0-17 0,1 1-45,-1-12 0,2 1 0,7 24 0,1 0-45,-7-27 0,0-1-45,7 9 0,-1-1-90,-8 11-230,14-10 230,-10-6-355,10-3-185,-14-14 1,0-2 719,7-15 1172,-5-19-1172,5-17-90,-1-10 540,-1-10-450,5 10 104,-3-2-14,4-8 450,-5 15 89,7 6-269,-7 21-360,3 11 90,-2 21 202,2 0-202,2 23-45,0-12 0,0 2-135,6 18-635,-5-15 1,1-1 724,6 11 90,3-3-1117,13 6 847,-5-18-99,12-3 9,-10-16 90,2-11-90,2 3 180,15-22-89,-14-17 179,-8 4 0,-3-5 89,-3-26 91,-9 1 0,-4-1 270,-4-3-90,-14 3 0,-3 3-181,6 10-134,-15 17 0,0 3 135,15 4 1084,-27 5-1175,29 36-89,-17 18 90,17 11-135,-1-9 0,0-1-314,4 12-316,8-7 0,5-1 136,16 5-226,-3-12 1,5-3 880,3-14 1,0-5-1,27 14 1,2-19 0</inkml:trace>
  <inkml:trace contextRef="#ctx0" brushRef="#br0" timeOffset="35033">4408 6068 9602,'0'52'179,"0"-7"-269,0 0 270,0-9-270,0 1 0,0-2 90,15 21-89,5-17 89,9 8-180,-11-28-270,-2-12 270,-9-4 90,5-23-90,-2 15 270,1-60-180,-3 33 135,-4-2 0,1-4 0,-1 4 0,0 2 45,1-17-90,0 13 0,-1 2 540,-1 3-181,2 3-269,-1 20 270,10 28-450,-5 9 180,10 25-90,-9-9 0,6 9 0,-8-26 90,2-4-180,-4-4 180,0-17-90,-2 9 0,3-12 0,-2 0-90,6-18 90,-4 14 0,2-25 0,-1-7-90,4 4-478,-4-3 1,0-2 477,5-6 90,-1 0 0,-2 6 270,2-1-180,-4 19 90,6 1-270,-6 18 90,10 19 90,-6 15-1220,5 11 590,-3 11 180,1-9-449,-3 2-91,-3-14 1,0 0 899,1 17 0,3 12 0,-6-24 0</inkml:trace>
  <inkml:trace contextRef="#ctx0" brushRef="#br0" timeOffset="35251">3795 5793 8792,'-6'-22'180,"3"2"-180,0 0-90,3 2 90,0 1 90,21 4-90,8 0-360,12 8-180,3-1-1708,11 5 2248,-10 19 0,16-14 0,-15 13 0</inkml:trace>
  <inkml:trace contextRef="#ctx0" brushRef="#br0" timeOffset="35867">5708 5914 9422,'6'-2'719,"2"0"-539,-2 2-90,2 19 90,-1-15-90,4 50-90,-2-29 45,-1 9 0,0 3-45,2 3 45,-3-6 0,-1-1-45,3 2-90,0 10 180,-2-15-90,-3-10 0,1 2-90,-5-34-270,4-16 270,0-17 90,3 7 0,0-2 0,3-13 0,1 7 0,1 2 0,1-3 0,12-11 180,-12 40-90,4 2 0,1 16 0,-4 15-90,11 12 0,-10 6 0,8 22 0,-11-23-398,1 12 398,-6-18-90,-3-2 180,0-12-180,1 6-90,-3-16-180,3 8 181,-1-10-91,4-17 90,1-15 270,3-10-135,-1 5 0,0-2 45,5-10 0,-1 6 0,1 0 577,0-2-127,9-13-360,-15 39 180,6 1-270,-7 18 0,3 20 90,0-16-180,-1 44 90,3-22-270,-2 10 0,0 3-653,9 13 293,0-6 0,2 1-269,8 7 899,1-13 0,2-2 0,14-1 0,-14-17 0,0 0 0</inkml:trace>
  <inkml:trace contextRef="#ctx0" brushRef="#br0" timeOffset="36150">7080 5872 9512,'-23'-13'539,"-9"1"-449,-24 7-90,9 2 0,-7 24 90,26 8-90,-4 28 0,16-9-1470,8 0 1470,2-14-78,6-4-102,25-2 90,5 4-90,15-12 180,12-3 0,-21-12-90,21-23-89,-29 14 89,-2-36 90,-10 22-270,-14-22 270,6 11-286,-8-13-164,-17 13-809,12-6 1259,-33 16 0,32 10 0,-14 2 0</inkml:trace>
  <inkml:trace contextRef="#ctx0" brushRef="#br0" timeOffset="36354">7528 5857 10141,'4'21'270,"-2"9"-270,2-16 0,2 26 90,0-10-1125,3 3 1,0 0 225,3 2 809,15 24 0,-12-35 0,5 4 0</inkml:trace>
  <inkml:trace contextRef="#ctx0" brushRef="#br0" timeOffset="36517">7858 5783 9961,'-12'12'-3598,"10"1"3598,-19 20 0,19-18 0,-7-2 0</inkml:trace>
  <inkml:trace contextRef="#ctx0" brushRef="#br0" timeOffset="36734">6943 5614 8612,'0'-17'540,"0"3"-90,17-4-271,-12 8-89,29-2-90,-17 10-180,16 19-449,-5 8-91,-14 9-269,7 2 989,-10 5 0,3-9 0,-1 9 0</inkml:trace>
  <inkml:trace contextRef="#ctx0" brushRef="#br0" timeOffset="36917">7492 5113 9332,'0'45'90,"-18"-6"-180,13 12-1210,-12-5 131,17 7-1154,0 5 2323,0 3 0,0 2 0,0 1 0</inkml:trace>
  <inkml:trace contextRef="#ctx0" brushRef="#br0" timeOffset="37387">9303 5660 11580,'-60'-7'180,"3"1"-270,10 4 90,13 0 0,-1 2 90,-18 14-90,11-2 0,1 3 90,0 19 0,12 2 0,4 1-90,8 5 90,5-2 0,7-1-90,22-3 90,10 15-90,-5-27-910,28 2 1000,-29-18-90,24-3 220,-13-5-310,14-17 90,-11-14-90,-6 2 0,-3-3-682,3-26 682,-11 24 0,-3 0 90,1-21 0,-7-4 0,-4-6 0,-4 32 0,-1-1 135,0-2 0,0 0 45,1 2 0,-2-2 315,-7-12 0,-1 1-136,4-19-314,-13 19 0,-1 4-45,14 7 0,-30 0 0,32 26 0,-22 26 641,23 4-641,-7 23 45,8-8 0,2 1-225,-1 25-1617,-2-2 1,4 2 1346,9-23 1,-1-1-91,-9 12 0,4 1-540,27-3 1,4-3 629,-21-11 1,2 0 449,12 0 0,6 1 0,-2-4 0,-6-5 0,0-3 0,9 6 0,0-1 0</inkml:trace>
  <inkml:trace contextRef="#ctx0" brushRef="#br0" timeOffset="38000">9835 5697 11760,'0'-24'990,"-21"-2"-990,16 7 90,-33 2-180,20 11 0,-18 21 180,7 9-180,4 22-180,12 3 180,6-11-270,30 8 90,-18-23 0,37 3-89,-15-12 89,19-8 90,-8-1-90,-4-21 270,-7-10 90,-13-8 720,9-16-631,-18 21-179,4-9 0,-7 17 0,-2 2 0,0 26 0,0 13 0,0 31 0,0-5-1146,0-1 876,23-11 90,-18-5-270,39-3-480,-11-5 300,10-4-359,23-8 719,-24-20-90,5-8 0,0-6 360,2-18-45,-5 2 0,-3-2-45,-8-6 180,-10 2 0,-5-2 146,-3-14 618,-5 6 1,-4-1-361,-4 24 1,-1 0 449,1-28 1,-1 2-1035,-1 8 815,-5 14 0,-4 5-635,-8 20 400,-1 28-490,6 5 0,4 46 0,5-21-122,-1-1 0,0 0 122,4 13-180,0-11 0,0 0-270,0 7 270,11-21 1,1-1-271,-6 7-562,17-3 562,-5-7-449,-14 4 359,14-12-1709,-18 3 1260,-20-16 989,-10-21 0,-13 8 0,-2-14 0</inkml:trace>
  <inkml:trace contextRef="#ctx0" brushRef="#br0" timeOffset="38133">10235 5576 9062,'-33'-53'1529,"7"0"-1439,14 28 0,7 2-90,1 11 90,29 8-180,11 0-90,14 4-495,-11 7 1,0 2 134,13 9-884,-5 0 0,1-1 704,11 1 720,-20-1 0,-1-3 0,15-10 0,0 11 0</inkml:trace>
  <inkml:trace contextRef="#ctx0" brushRef="#br0" timeOffset="38434">11095 5470 10951,'-39'0'809,"1"0"-809,19 14-90,-9-10 90,25 33 0,-20-5 0,21 10-90,-8 1-90,10-15-89,0 0-271,21-3-629,4 3 719,1-8-270,16 4 450,-13-15 1,19-1 269,-11-7 90,-6-1 179,-14-16 271,-1 12 90,-8-27 1259,4 14-5128,-10-11 3239,4 31 0,-6-8 0,0 24 0</inkml:trace>
  <inkml:trace contextRef="#ctx0" brushRef="#br0" timeOffset="38572">12383 5760 12750,'-22'-14'-6926,"17"-4"6926,-35 5 0,35 1 0,-13 4 0</inkml:trace>
  <inkml:trace contextRef="#ctx0" brushRef="#br0" timeOffset="39969">3452 8259 10051,'0'-30'270,"-17"5"-270,12 3 0,-39 4 0,20 5-90,-25 5 90,9 5 0,0 3 0,2 18-90,0-14 90,4 35-284,2-21 374,7 18-180,10-6 0,1-1 180,12 2-180,-5-1 90,7 3 0,22 14 0,8-9-1141,12 9 1141,2-14 90,-12-1-90,-1-1 180,-5 10-90,3-12-90,-15 15 0,0-22-90,-14 4 180,0-9 8,-27 0-458,20-1-540,-25-5 1,-5-2 179,12 4 720,-12-5 0,-1-3 0,4-2 0,-11-2 0</inkml:trace>
  <inkml:trace contextRef="#ctx0" brushRef="#br0" timeOffset="40167">3093 7857 8882,'10'-14'1529,"-8"2"-989,14 8-360,-9 22 0,6 2-180,-1 23 89,1 1-44,-3-3 0,0 3-545,-2-8 1,1 2 409,0 8 0,2 5 0,-2-4-180,0-2 1,-1 1-391,2 5 0,2 5 1,-2-5-486,0-4 1,0-2 514,4 14 1,0-2 629,-3-19 0,0-2 0,0-1 0,1 0 0,0-2 0,0 1 0</inkml:trace>
  <inkml:trace contextRef="#ctx0" brushRef="#br0" timeOffset="40787">3832 8403 10051,'-16'15'90,"3"11"-90,13 10 90,0 7 0,0-2 0,15 23-90,-11-14 0,2-9 0,3-1 0,7 1 90,-12 19 0,20-32-90,-21 2 0,5-17-90,-8-3-899,0-5 719,0-22 0,0-1 0,0-22 90,0 2 270,0-9-820,0-7 730,16-7 0,-12-3-90,12 1 90,6 3 90,-11 25 0,1 1 90,14-9 450,19-1-450,-29 33-257,22 24 436,-17 7-269,-1 20 0,-1 1 90,-6-7 0,-2 1-180,6 19-45,-6-7 0,0 0 135,-1 3-45,-4-13 0,-1-1-45,0-4 60,0 3-60,-4-22-809,2-5 719,-1-4 171,7-47-261,-2 13 180,5-29 0,1-7 0,-6 34 0,1-1-365,1-10 1,0-4-1,0 6 455,3-16 180,-3 19 0,-1 3-90,0 12-63,4 2-117,-4 42 90,2 1-135,-2 10 0,-1 4 135,7 17-225,0-2 1,1 1-314,-4-20 0,1 0-182,11 21 1,4-1 89,-10-23 0,3-2 540,19 13 0,3-4 0,-14-17 0,2-4 0,10 4 0,0-1 0</inkml:trace>
  <inkml:trace contextRef="#ctx0" brushRef="#br0" timeOffset="41067">5288 8449 9242,'-26'-11'809,"-20"4"-629,25 4 90,-24 3-90,11 23-90,-3-17-706,3 47 526,0-30 180,15 9 0,1 3-180,-5 6 90,12-7 0,2-2 90,5 3 21,4 4-291,28-14 90,8-12 0,-2-6 0,1-3 90,20-4-90,-22-9 0,-2-1 90,3 5-180,-4-37-359,-9 10 179,-18-9-90,8-15 0,-31 24-1439,1-15 1889,-5 25 0,-4-1 0,11 11 0</inkml:trace>
  <inkml:trace contextRef="#ctx0" brushRef="#br0" timeOffset="41502">5748 8400 8792,'-24'21'899,"5"16"-719,-31-3-180,21 10 0,-6 6 0,13 8 90,11-15-90,5-6 0,2-1 0,4 2 90,23 8-180,-18-21 180,40-6-180,-39-5 0,25-8 0,5-4 0,-11 3 0,11-15 1,2-2-91,-6 6-90,-3-32 0,-3-8 90,-4 9-308,-8-8 1,-3-2 307,-1-11 90,-9-8 135,2 9 0,-1-2 90,-1 11 0,-2-1-671,-4-9 1,-2-5 0,2 4 939,2 5 1,1 1-135,-3 7 0,-1-1 0,-1 4-366,-3 1 1,2 2 230,6 5 0,-1 1-606,-26-23 471,26 15 194,-8 13-104,0 11 2401,9 26-2401,-14 32-90,15 13 415,-2-16 0,1 4-640,1 14 0,2 1-216,-2-11 0,2 3-279,4 5 1,2 6-1,-2-5 225,-3-5 1,1 0 494,7 2 0,4 4 0,0-5 0,1-7 0,2-3 0,9 11 0,1 0 0</inkml:trace>
  <inkml:trace contextRef="#ctx0" brushRef="#br0" timeOffset="42250">6353 8758 8162,'0'6'990,"0"-2"-810,17-2-90,9-2 269,21-17-269,-7-3 90,8-23 0,-22 10 90,8-16 90,-24 17-180,1-9 179,-11 0-269,0 12-90,-19-16 0,15 25-179,-35-2 268,21 15-178,-16 25 89,19 13 0,4 10-90,11 4 90,24 2 0,-18-11-45,29-7 0,7-5-225,-8-6 120,5-7 0,9 1 0,-4-7 60,-11-11 0,0-3-1606,33 1 0,-2-6 1696,-31-4 0,-3-4-45,19-13 0,-2-3-589,-21 13 1,-4-1 633,8-10 0,-3-1-586,0-22 586,-6-3 45,-13 29 0,-2-3 0,-1-18 0,-2-1 90,-1 11 0,-1 0 344,-7-4 1,-3-4 0,2 5-390,6 4 0,-3 3-386,-17-10 0,1 2 386,15-7-180,-35 13 1716,34 10-1626,-37 11 1043,38 11-1043,-37 5 666,19 32-487,-9 1-89,15 13 0,5 7 137,7-14 1,1 2-183,-1 15 0,2 1-90,1-9 0,4-2 45,9 3 0,2 1-270,-12-1 0,4 1-210,18-3 0,9 1 1,-5-1-106,-8 4 0,1 0-555,16 3 1,8 1 0,-3-5 1139,-7-7 0,0-2 0,14 9 0,1-3 0,-14-16 0,1 0 0</inkml:trace>
  <inkml:trace contextRef="#ctx0" brushRef="#br0" timeOffset="42501">8163 8266 11221,'0'-7'0,"0"0"0,0-3-450,26 2-540,-4-2-809,43 1 630,-20 5 1169,17-2 0,-13 5 0,2 1 0</inkml:trace>
  <inkml:trace contextRef="#ctx0" brushRef="#br0" timeOffset="42651">8255 8791 10591,'-11'10'809,"2"-3"-988,32-3-811,-2-4-539,26 0-90,-2-15 1469,10 12 0,-24-10 0,2-1 0,1 7 0,0-1 0</inkml:trace>
  <inkml:trace contextRef="#ctx0" brushRef="#br0" timeOffset="43299">9583 7783 10501,'0'-8'1439,"0"1"-1259,0 26-90,0-1 90,15 42-180,-11-15 0,11 18 0,-15-23 0,0-1 0,12 20-198,-11-20 0,0-1 198,11 11 98,-4-4-278,-6 9-90,12-19 0,-13 6-539,8-19-900,-8-8 1259,3-4 118,0-29 332,3-1 0,-1-12 0,0-4 90,6-14 45,-4 14 0,0-2 225,3-3 0,1 0-270,4-18 359,-3 17 1,1 4-90,-2 13 270,10-6-540,-13 29-90,9 23 90,-6 1-180,3 27 180,1-7-585,-2-7 0,-1 3-725,9 19 140,-2-6 1,2-1-951,7 7 2030,-10-22 0,2-1 0,12 8 0,3-4 0</inkml:trace>
  <inkml:trace contextRef="#ctx0" brushRef="#br0" timeOffset="43668">10322 8292 10141,'7'0'540,"11"0"-540,28 0 90,-1-16-90,-10 12 0,11-26 0,-13 10-90,2-16 180,-17 6-90,-11-1-90,-1 8 90,-6-1 270,0 0 179,-24-9-449,1 9 0,-19-7 0,22 18 180,-5 2-90,15 26 0,-3 17 0,5 10-135,8-5 0,0 0 45,0 14-405,7-6 1,4 0-406,17 7-45,-4-10 1,3-2-558,19 3 1052,-22-17 0,1-2 360,29 8 0,-11-12 0,13 0 0</inkml:trace>
  <inkml:trace contextRef="#ctx0" brushRef="#br0" timeOffset="43852">10942 8035 9781,'0'-16'2429,"0"2"-2519,0 28 180,19-12-90,7 55 0,12-31-675,-5 19 1,-1 3-316,7-2 90,-2-1 1,1-1-90,2-7 989,-6-7 0,1-3 0,7-4 0,15 5 0</inkml:trace>
  <inkml:trace contextRef="#ctx0" brushRef="#br0" timeOffset="44238">11692 7911 9871,'-22'16'720,"-17"-12"-630,22 37-576,-19-21 486,11 27 249,2-10-249,-6 23 0,16-15-90,0-10 0,2-1-189,5 1-351,-6 10 271,7-27-1530,4 0 1619,1-30 336,0-12-66,0-16 0,0-5 90,0-21-725,-13 11 815,12 17 0,-1 1 180,-10-18-180,12 5 0,0 4 539,0-3-179,0 19 719,14 4-899,3 19-270,1 33 0,12-20 0,-18 47-90,26-10 0,-14 12 0,-2-16 0,0 0-360,4 9-540,-5-9 1,1 0-1254,4 6 1343,7 11 848,0-13 0,-7-14 0,8 5 0</inkml:trace>
  <inkml:trace contextRef="#ctx0" brushRef="#br0" timeOffset="44417">12110 7767 11670,'0'45'90,"-19"0"-90,15-7-2221,-15 10 1772,1 7-811,13 8 495,-12-31 1,-2 1-91,11 3 1,2-1 854,-8 1 0,-1 0 0,4 1 0,2 0 0,0-1 0,0 0 0</inkml:trace>
  <inkml:trace contextRef="#ctx0" brushRef="#br0" timeOffset="44968">13500 7214 10771,'0'-24'629,"-22"-6"-539,16 10 540,-40 0-360,11 15-180,-13 27-45,14-1 0,3 6-443,9 3 1,2 5 427,-1 2 0,0 4 0,2-1-329,3 1 0,2 3-31,4 6 0,1 5 1,2-3-31,1-3 0,5 0-270,10 4 1,7 4-1,0-5-664,-1-5 1,4-4 663,16 13 1,5-5 629,-10-19 0,2-5 0,1-3 0,1-3 0,2-1 0,0-1 0</inkml:trace>
  <inkml:trace contextRef="#ctx0" brushRef="#br0" timeOffset="45317">14028 7782 9961,'-50'0'720,"10"0"-810,0 17 90,11-13 90,4 35-90,2-20 0,3 22 0,11-9 0,-4 2 0,12-2-360,-5 8 180,26-15-180,9 5 270,25-21 1,-11-19 89,-1 6-90,-15-35 180,-2 20-90,-12-23 89,10 10 451,-13-17-360,5 15-90,-8-7 450,-7 15-540,0 34 90,4 0-90,-1 34 0,11 18-270,-4-9-973,2-6 0,2 0 613,5 7 225,-5-19 0,2-3-314,9 3 89,4-6-89,2-14 719,3-5 0,2-8 0,1 0 0</inkml:trace>
  <inkml:trace contextRef="#ctx0" brushRef="#br0" timeOffset="45522">14552 7392 10861,'0'-32'450,"-14"6"89,11 6 91,-10 10-450,3 5-90,8 25-90,-8 17 0,5 12 0,4 10 45,-2-20 0,0 1-135,3 22-495,0-5 0,0-1 180,0-22 1,0 0-496,7 22 1,3-1-627,7 6 1031,-8-23 0,2-1-225,15 5 720,-23-5 0,19-6 0,-10-3 0</inkml:trace>
  <inkml:trace contextRef="#ctx0" brushRef="#br0" timeOffset="45667">14318 7779 8702,'0'-18'-90,"23"3"-270,-17 4-179,47 2-91,-23 4-2970,29 0 3600,-4 4 0,2-1 0,4 2 0</inkml:trace>
  <inkml:trace contextRef="#ctx0" brushRef="#br0" timeOffset="45984">15078 8052 8432,'-16'8'450,"2"-1"-90,14-3 0,0 0-360,17-3 0,14-16 0,8 11 44,-8-12 1,0-3-134,7-3 44,-8 3 0,-2-3-45,-7-11 0,12-9 180,-30 18-180,-11-23 90,4 25 180,-35-11-1,9 26-179,-10 2 90,-2 5-180,26 21 180,-16-16-90,27 44 0,-26-25 0,28 27-629,-9 9 179,32-13-315,-5-9 1,6-3-1925,27 4 2689,-18-17 0,2-3 0,23 0 0,4-4 0</inkml:trace>
  <inkml:trace contextRef="#ctx0" brushRef="#br0" timeOffset="46394">15855 7730 8612,'-28'20'270,"12"12"-90,-12-28-90,24 32-90,-13-11 90,17 10-90,0 5 0,25-24 0,6 12 0,25-25 90,-7 7-90,-20-26 90,1-5 269,-21-16 181,5-3-450,-7 6-90,-7 2 90,-18 17 270,0 5-360,-17 34 0,18-3 90,-10 27-397,23-4 487,-17 7-180,19 7 45,-2-12 0,0 1-45,3-11 0,2 1 0,-3 25 0,4-1 0,7-27 0,2-1 0,-10 20 0,3-3 0,30 1 0,-31 9 0,11-29-305,-14-3-55,9-6-1259,-7 0 990,7-9-1170,-9 0 1799,-20-10 0,14-20 0,-14-7 0</inkml:trace>
  <inkml:trace contextRef="#ctx0" brushRef="#br0" timeOffset="46724">16393 7708 10051,'0'-15'720,"0"3"-540,0 0-180,-23 3 90,18 1 0,-34 3 90,16 3-91,-27 22-89,14 8 90,13-1 0,3 3 0,9 18-90,4-14 0,3 0 0,4 8 0,22 20-90,10-31 90,12 3 90,17-21-180,-25-5 270,24-22-270,-28 10 0,11-33 0,-27 8-641,6-9 372,-20-1 9,6 13-190,-8 2-449,0 2-630,-22-1 1619,-4 12 0,-22 0 0,1 11 0</inkml:trace>
  <inkml:trace contextRef="#ctx0" brushRef="#br0" timeOffset="47033">16600 7720 8882,'7'0'989,"3"15"-899,-2 3 90,8 21-180,-6-6 0,10 27 0,-9-28 0,5 22 90,-9-33 360,2 2-540,-4-16 90,4-1 0,-1-6 0,4-16-180,12-11-270,-4-11 0,1 7 1,1-1-181,7-11-180,-5 6 1,0 0 718,5-2 1,4-9-1,-10 20 1</inkml:trace>
  <inkml:trace contextRef="#ctx0" brushRef="#br0" timeOffset="47501">17212 7624 9512,'-14'17'179,"-10"-13"1,21 29 0,-17-28-180,18 29 90,-5-6-180,7 8 90,0 0-90,17-2 0,7-11-90,22 7 180,-6-18-179,13-3 179,-22-7-90,18-21 0,-25 14 90,5-31 0,-15 11 90,-4-8 539,-5-10-359,-2 20-180,-3-8-90,0 12 180,-18 9 0,0 1 270,-3 47-271,-4-10-134,21 14 0,5 5-886,-13 10 886,11-16 0,2 0-45,-1 23 45,9-31 0,0 0-45,-5 31 90,14-19 0,3-1-90,-8-10 0,1-1-45,10 18 0,3-1 135,12 3-45,-15-16 0,-2-2 224,-7-3 1,15 5-270,-28-23-180,9-3-2068,-11-6 269,-20-1 810,-13-22 1169,-9 14 0,-7-38 0,11 13 0</inkml:trace>
  <inkml:trace contextRef="#ctx0" brushRef="#br0" timeOffset="47783">17972 6952 12390,'-18'-5'720,"-1"1"-361,-25 22-269,12 17-2875,6-2 0,3 4 2830,9-4 0,2 2-45,-2 5 0,2-1 951,-3 23-951,14 2 0,-6 0 0,18-33 0,2 1-270,-7 29 135,20-32 0,6-1-540,-7 11 1,1-2 134,6-10 1,3-1-901,12 14 1,-1-3 539,-17-17 1,-1-3 909,10 4 1,0-3-1,14 0 1,-1-4-1</inkml:trace>
  <inkml:trace contextRef="#ctx0" brushRef="#br0" timeOffset="48050">18475 6739 10771,'53'19'1709,"-10"-14"-1439,-1 39-2565,-11-20 2475,2 26-90,-3-2-90,-11-6 0,-2 2 0,-4-10 0,-3 4-240,-1 15 0,-2 9 1,-2-6-211,0-10 0,-4 1-390,-7 12 1,-4 8 0,2-9 29,6-14 1,-2-3 809,-22 15 0,1-1 0,21-19 0,1-2 0,-10 1 0,-1-1 0</inkml:trace>
  <inkml:trace contextRef="#ctx0" brushRef="#br0" timeOffset="48254">19172 7396 6363,'6'0'0</inkml:trace>
  <inkml:trace contextRef="#ctx0" brushRef="#br0" timeOffset="48538">19297 7758 10681,'0'14'1439,"0"4"-1169,0 1 90,0 7-180,0 1 0,0 23-91,16-10-554,-12 19 645,12-15-90,-4 0 90,-9-3 269,9 13-179,-12-17-44,0 15-226,0-28-1619,-24 11 90,2-21 1529,-12-3 0,-5-3 0,-15-4 0,15-3 0,-1 1 0</inkml:trace>
  <inkml:trace contextRef="#ctx0" brushRef="#br0" timeOffset="51184">3612 10487 10051,'0'-17'1349,"0"-1"-989,0 3-90,0-3-90,0 4-90,0 0-90,-16 2 0,12 4 0,-11 0-90,-2 4 0,-4 1 180,-11 3-180,-14 19 90,16 8-90,-10 12-45,21-10 0,4 0-225,-6 10 90,9-5 1,3 1 269,5 5-45,11-5 0,7-2 45,26 4 45,-16-13 0,4-1-45,15-2 0,1-2 0,11 8 45,-10-5 0,-1-2 45,0 0 90,4 8-270,-32-14 180,-7 4-90,-34 2-90,19-1 0,-30-2 0,-8 0-540,9 4-405,-13-4 1,-3-2-535,5-2 400,-12 1 1169,26-11 0,3-3 0,4 0 0</inkml:trace>
  <inkml:trace contextRef="#ctx0" brushRef="#br0" timeOffset="51404">3318 10194 8882,'0'-11'1619,"0"3"-1169,8 3-90,-6 21 89,5 4-449,-7 24 180,0 2-1168,6 12 988,-5-23 0,-1 1-339,3 5 1,0 1 383,-2 2 0,-2 1-90,2 1 0,1 4 75,-2-5 0,1 3 0,0-1-75,2 6 0,-1 1-435,1 6 0,1 5 1,0-5-992,2-6 1,0-2 1020,0-6 1,0 2-1,1-3-405,3 3 1,1-2 854,0 0 0,1 1 0,2-2 0,0 0 0,1-1 0,0 1 0</inkml:trace>
  <inkml:trace contextRef="#ctx0" brushRef="#br0" timeOffset="53150">4197 10511 9961,'-5'-11'-90,"0"1"90,0 3 90,0 2 90,0 3-90,3 15 0,0 14-180,2 10 90,17 9 90,-12 15-180,29-12 135,-32-8 0,0 0-135,29 5-707,-27 7 797,17-23-205,-19-7 25,11-5 0,-11-6-270,7-4 180,-5-4-89,2-1 884,-1-3-705,4-38 180,0 10-514,4-36 514,-1 16 0,1-7 0,-1 0 0,2-2 0,0 6 0,1 4-110,6 1 200,-5 19 0,13 5 90,-13 17 0,5 21-90,-1 14-90,-6 9 45,-3-4 0,0 0-45,0 9 0,-3-5 0,-1 0 0,-1 3 90,0 19 0,-3-34-90,0 2 536,-2-17-1075,1-4 473,-2-3-114,2-3 180,5-24-90,0-12 180,4-13-135,-2 11 0,-1-1 45,7-11 0,-2 9 0,1 0 0,2-1 270,10-4-90,-13 30-90,4 6-90,-8 8 0,2 20 90,-1 1-180,2 22 180,2-4-90,1 7-90,-2-13 0,1 1-988,10 20 808,-8-19 1,2-3-361,11 12-90,4-7 720,5-6 0,3-7 0,2-4 0</inkml:trace>
  <inkml:trace contextRef="#ctx0" brushRef="#br0" timeOffset="53400">5520 10645 8162,'-18'-7'720,"-11"2"-630,-8 29-90,-5-17 90,12 42-822,0-26 732,3 22 0,4-8 0,10-1-90,-1 12 180,12-14-90,-5 6 238,25-20-148,-13-4 31,33-8-211,-10-3 180,18-5-180,-18-18 0,7 14-450,-32-58 361,13 40-271,-12-13 0,-8 0-269,-17 7 719,16-8 0,-32 15 0,17 1 0</inkml:trace>
  <inkml:trace contextRef="#ctx0" brushRef="#br0" timeOffset="53850">5945 10624 8162,'-20'35'630,"15"-3"-540,-34 10-90,21-8-1722,-4 16 1722,8-11 0,14 3 0,0-2 90,0-1-90,0-2 0,22-5 357,8 5-357,12-13 0,16-1 0,-22-16-90,15-4 90,-15-22-90,-1 14 0,-1-42 0,-4 22-270,-1-26 180,-7 4 180,-11 10 0,-3-3 0,-3 8 0,-1-2-753,-1-27 1,-1-1 797,-1 22 0,-2 1 180,-10-14 0,-4-1 359,2 0 1,-2 3-226,0 13 1,-1-1 45,-7-16 0,1 2-315,-6 2-135,6 19 0,0 3-112,-4 8 247,0 4 579,17 31-579,-3 6-90,5 42 90,7-10-525,0 2 1,0 2 299,-1-19 0,2 0-720,8 28 1,5 0 494,-2-26 0,3-1 0,5 9 1,2 1-406,6-4 1,1-3 249,-9-10 1,0 0 514,6 7 0,0-2 0,14 7 0,-1-3 0</inkml:trace>
  <inkml:trace contextRef="#ctx0" brushRef="#br0" timeOffset="54367">6483 11079 8162,'18'-24'630,"11"0"-630,9 5-90,4 0 180,-13 3-90,1-3 0,-5-1 0,-1-2 90,-12-1-180,7 1 180,-16-2-180,8-11 180,-11 8 360,0-19-360,-21 22-90,15-7 0,-30 11-180,16 7 270,-11 3-90,11 30 0,-1-14 0,19 40 0,-7-26 0,9 36 0,29-21 90,7 17-90,18-25-90,-18-11 0,1-2-1407,13-5 1452,-16-5 0,0-1-135,15-3-462,1-24 462,-1 5 90,-16-9 0,-1-4 90,14-10-90,-14 2 0,-2-2 90,-3-14 0,-11 4 0,-5-2-45,-6 19 1,-2 0 133,0-13 1,-3-3 315,-9-5 0,-2 1-180,9 12 0,-2-1 44,-7-2 1,-4-3 0,-1 4-180,1 8 0,-1 2-90,-8-16 0,-3 5 90,-15 9 90,6 5 90,13 25-271,1 25 91,3 7-45,9 11 0,3 6-45,-1-10 0,1 3-407,4 9 1,1 6 0,1-4 451,-4 0 0,4 1-75,5 6 0,3 5 0,4-6-195,5-4 0,4-2-135,3 15 0,3-3-90,1-19 1,1-2 44,-4-1 0,0 0-180,1-1 1,0-2 584,3 0 0,2-2 0,-1-1 0,0-1 0,2-1 0,0 0 0</inkml:trace>
  <inkml:trace contextRef="#ctx0" brushRef="#br0" timeOffset="54684">7882 10455 11041,'-16'-4'90,"4"0"-180,4 2 180,2-2 0,4 0-90,1 0-90,30 1-1260,19-8 451,17 3-1102,-10-3 1,2 0 1640,-17 3 0,-1 0-69,17-3 1,0 0 316,-15 2 0,0 1 0,-2 0 0,0 1 0,-1-1 0,0 0 1</inkml:trace>
  <inkml:trace contextRef="#ctx0" brushRef="#br0" timeOffset="54917">8527 10213 9152,'-36'-3'1439,"1"0"-1169,-7-2-360,14 1 90,1-1 360,8 3-360,38 1 90,5 18-90,22-12 179,-11 16 1,-1 3 0,10-6-135,-15 0 0,-3 5-45,5 21 0,-5-8-90,-16 2 0,-8 2-1415,-19 13-159,-2-1 0,-5 2 1326,-3-19 0,-3-1 1,-2 14-1,1 0 1,7-13-1,0-1 1</inkml:trace>
  <inkml:trace contextRef="#ctx0" brushRef="#br0" timeOffset="55450">9742 10236 10501,'-42'-15'989,"-13"1"-809,19 4-90,-24 4-90,26 22 0,-9-12 0,26 24 0,3 4 0,-5-2-495,8 14 1,4 2-316,3 5-269,22-7 0,7-2-91,7 4 724,3-17 1,4-4-1,17 2 1,6-3 0</inkml:trace>
  <inkml:trace contextRef="#ctx0" brushRef="#br0" timeOffset="56134">9547 10336 8522,'-5'-13'1799,"1"1"-1349,-1 0-90,1 0-360,0 1-180,1-3 270,2 6 809,0 1-809,1 28-90,0-2 90,18 26 0,-14 14-90,30-7-692,-31-17 0,-2 0 692,16 16 0,-3-2 0,-11-5 0,22 10 0,-23-18 90,13 11-90,-14-28-990,7 1 450,-7-32 361,3-14-91,-4-17-682,0-11 952,0 4 0,0-7 0,0-7 0,0 19 0,0-1 0,0 11 0,0-1-45,-1-18 0,2 2 45,13 0 180,-10-7 1325,23 35-1325,-24 7 270,27 10-360,-8 4 90,10 27-90,12 12-90,-15 14-780,-4-13 1,0-1 779,4 12-90,-10-16 0,-1 0-506,5 12-213,0-1-1,-1-2-719,10 9 809,-6-15 720,20 10 0,-15-30 0,10 0 0</inkml:trace>
  <inkml:trace contextRef="#ctx0" brushRef="#br0" timeOffset="56517">10518 10157 8972,'-26'-10'1439,"-34"4"-1169,36 3-1474,-34 23 1383,26-15-179,2 39-89,2-21 89,11 6 0,1 3 0,-5 8 33,11-8 0,2 1-33,2 4-135,19-4 0,3-1-134,-8-3 134,27-6 0,6-7-45,-10-7 135,10-5 0,3-2 45,-1-2 0,-13-20 0,-1-4 90,4 1-45,-18-13 0,-5-1 315,2 6 449,-12-22-449,-18 24 42,13-13-492,-26 22 180,28 1-90,-10 35-269,13 28-181,0 7-891,0 15 891,15-26-269,-11-1 406,29-3-946,-4 7 629,8-14 630,4 3 0,-10-23 0,-1-3 0</inkml:trace>
  <inkml:trace contextRef="#ctx0" brushRef="#br0" timeOffset="57090">10893 10203 8072,'-19'-10'2159,"3"23"-1889,16 14-90,0 16-90,0 7 90,16 13-270,-12-12 135,9-10 0,0 0-45,-10 4 45,8-12 0,0-1-45,-9-2 90,17 2 0,-17-19-270,10-3-90,-9-6 90,3-2-90,0-17-449,4-14 539,1-10 90,3-9 0,0-4 90,3-12-1131,-7 22 0,2-6 1,-2 4 1175,-2 10 0,0 0 90,5-18 0,0 1 134,1 0 631,6-8-540,-10 40 359,9 30-719,-9 11 0,1 11 0,-1 3 0,1 12 0,-2-3 0,1 1-954,0 8 954,-4-20 0,1 1 2456,5 20-2366,-5-18 0,6 12 0,-7-31-90,2-2 0,-4-9-90,0-6 0,-2 2 1081,7-23-1081,-1 15 1,9-57 89,-3 32 0,-2-14 0,0-2 3,3-4-3,-5 16 0,0 1 0,1-6 0,0 3 90,-3 8 540,3 7-450,-4 10 0,7 5-90,-5 29-90,10 12 0,-6 13-481,7 3 211,-4-10-180,2 0-360,-1 1-1464,14 15 1195,-8-16-61,-1-9 0,2 0 1140,4-1 0,12 6 0,-9-16 0</inkml:trace>
  <inkml:trace contextRef="#ctx0" brushRef="#br0" timeOffset="57620">11827 10282 9242,'-6'0'270,"2"0"-270,21 0 0,8 0 0,12 0 0,3 0 0,-6 0 0,2-18 90,0 13-90,-11-17 0,-1-2 89,9 6 46,-8-6 0,-2-2 45,-4 2 270,2-5 90,-15 10-271,-4 3-179,-2 1-180,0-1 180,0 7 180,-19 0-270,-3 7 90,-20 21 0,20 14-1091,-16 10 1001,34 10 0,-26-7 0,27 2-180,-2-12 1,0 1-335,5 17-431,10-10 1,7-3 134,21 2 315,-14-17 1,5-3 494,10-8 0,2-5 0,13 4 0,-16-10 0,0 1 0</inkml:trace>
  <inkml:trace contextRef="#ctx0" brushRef="#br0" timeOffset="58090">12988 9847 11400,'-17'-13'990,"12"-3"-990,-13 8 0,6-1-540,10-1 540,-10 7 0,34-2 0,6 3 0</inkml:trace>
  <inkml:trace contextRef="#ctx0" brushRef="#br0" timeOffset="58590">13008 9956 9781,'-1'-10'1619,"-1"-2"-1169,2 2 0,-2-9-360,2 6 0,0-5 0,23 6-90,-18 3 0,36 1 0,-37 2-90,42 1-540,-26 2-1708,45 0 1348,-24 2 135,-2 10 1,0 2 760,7-7 0,-15 14 1,-1 3-1,10 3 1</inkml:trace>
  <inkml:trace contextRef="#ctx0" brushRef="#br0" timeOffset="58786">13200 10565 10771,'-5'7'270,"2"-2"-360,1-1-450,32-3-449,-5 1-181,29-2 1170,-20-8 0,1 0 0,22 4 0,-17-4 0,0 1 0</inkml:trace>
  <inkml:trace contextRef="#ctx0" brushRef="#br0" timeOffset="59384">14373 9197 10141,'-25'13'-1439,"-9"4"360,31 18-271,-11-6 1350,14 4 0,0-9 0,0 0 0</inkml:trace>
  <inkml:trace contextRef="#ctx0" brushRef="#br0" timeOffset="59551">14592 9165 9242,'-31'0'180,"14"18"-180,-3-14-990,17 41-539,-5-21 1529,8 29 0,0-7 0,0 5 0</inkml:trace>
  <inkml:trace contextRef="#ctx0" brushRef="#br0" timeOffset="60170">16190 9035 10141,'0'-5'1259,"0"0"-1169,19 3-180,-15 20-1169,32 2 450,-21 3 269,5 11-90,0-20 91,-18 17-1,7-9 540,-1 6 0,-6-9 0,6 5 0</inkml:trace>
  <inkml:trace contextRef="#ctx0" brushRef="#br0" timeOffset="60333">16422 8868 7982,'15'-10'1440,"-1"3"-1440,5 24 0,-4-11-630,-14 42-1799,11-4 2429,-7 13 0,0-23 0,1-1 0,2 18 0</inkml:trace>
  <inkml:trace contextRef="#ctx0" brushRef="#br0" timeOffset="60633">17375 9746 12480,'-12'-8'360,"0"1"-360,1 1 0,1 1 0,4 0-3688,2 3 3688,21 0 0,9 1 0,19 1 0</inkml:trace>
  <inkml:trace contextRef="#ctx0" brushRef="#br0" timeOffset="60900">17580 10402 9242,'0'25'1619,"0"10"-1439,0-10 629,18 22-449,3-18 450,14 25-361,-16-22-269,-5 10 0,-14-1-180,0-10 0,-21-5 0,-7-1 0,-11 5-970,2-13 1,-9 1 0,3-2 429,0 0 1,0-2-226,-18 6 1,-4 0-526,18-7 1,-2-1 0,2-1 1289,-8 3 0,0-1 0,9-3 0,-3 1 0,4-1 0,-1-1 0,1 0 0</inkml:trace>
  <inkml:trace contextRef="#ctx0" brushRef="#br1" timeOffset="85766">3928 13120 24898,'1'-18'-4358,"0"1"2686,-1 3 661,0-1 567,0 2 148,-21 0 572,15 3-922,-32 2 399,33 0-397,-33 2 1773,20 2 19,-32 2 459,19 1-139,-9 1-411,6 16 1639,12 8-2483,-7 25 1284,19-6-1964,5-8 1,1-1-469,3 11-549,20 16-647,4 1-163,0-15 893,-5-8 0,0 0-687,4 4 1314,-6-9 1,0 0-284,4 2 67,-10 21 157,-10-27 866,0 9-1134,0-2 532,-26-9-379,1 16 1542,-6-23 1,-11 2 0,13-13-1</inkml:trace>
  <inkml:trace contextRef="#ctx0" brushRef="#br1" timeOffset="86000">3568 12811 23459,'13'-19'-881,"5"4"1810,-16 4-2719,5 5 3195,3 2 156,-5 3-636,10 17-2464,-6-12 780,4 38-937,7 8 521,-12-19 1,1 3 775,5 25 1,1 1-659,-6-17 0,-1 0-340,2 18 1,1 0-41,-4-12 0,0-2 933,0 3 1,0 0-319,0-1 0,0 2 298,-1-4 0,1 2 0,0-2 178,1 5 0,-1-1 363,3 15 0,1-3 1,-4-23-1,1-3 1,0-1-1,0 0 0</inkml:trace>
  <inkml:trace contextRef="#ctx0" brushRef="#br1" timeOffset="86634">4513 13356 24808,'0'-7'-6025,"0"19"3896,0 14 1155,16 30-419,-12-4 821,22 7-339,-23-16 837,19-1-2037,-19-2 1977,18-5-302,-19-3 290,14-4 196,-10 2-292,1-12-23,0 2-728,-5-15 490,3 0 324,-3-5 1942,2-16-1335,0 12-1,2-27 0,1-9 268,4-1-96,2-18 1,1-5-97,-6 28 1,2 1 126,6-24 1,1 1-117,2 0-942,-6 24 1,-1 5 1109,5 3 143,-3 13 889,2 7 503,3 34-2753,-3-3-51,-3 14 1,-2 4-394,2 16 665,-4-15 0,0 6 0,-2-5-234,-1-10 0,-1 1-150,4 28 0,0-4-1159,-2-17-672,2 11 2568,-3-38-480,-1 3 385,0-18 1423,-1-12-572,8-23 135,-2-10-602,1 0 1,0-2 45,-3 13 0,-1-2-55,5-27 1,-1-1 228,-4 25 1,0 2-148,1-12 1,-1 3-1174,1-5 699,-2 11-10,-1 10 197,4 15 672,-2 6 369,8 41-2162,-4-6 542,0 13 0,0 4-330,4 11 189,-3-16 1,0 1-967,5 17-298,3 2-458,1-7 247,-3-19 1,1-1 2252,13 10 1,14 2 0,-10-25-1</inkml:trace>
  <inkml:trace contextRef="#ctx0" brushRef="#br1" timeOffset="86900">5830 13099 24718,'-47'-4'525,"20"21"823,-18 3-49,26 22-1932,-12 4 0,-2 3 243,17-17 1,1 2 66,-1 9 1,-1 5 0,4-5-636,3 22 352,2-15 1,7-1-940,18-1 126,-3-14 1,1-3-1626,8-5 1917,31-4 800,-15-17 845,13-25 253,-21 5 1,-3-4 456,-8-28-1143,-1 12 1,-3-1 1001,-13-12-729,9-14-512,-12 22-1490,0 1-485,-17 6 1375,13 5 0,-13 7 0,17 4 0</inkml:trace>
  <inkml:trace contextRef="#ctx0" brushRef="#br1" timeOffset="87400">6328 13163 24629,'-29'14'3285,"-12"-10"-3264,37 35-3212,-32-14 3890,32 26-2504,-34-2 1614,28-9 1,2 1-192,-3-9 0,0 1-206,3 22 0,3 0-1452,5 7 1215,-1-24 0,2-1 540,19 21-2214,-16-20 2168,39 10-878,-9-31 860,30-3 921,-10-30 122,-7-12 0,-2-7 104,-20 6 1,-2-4-483,5-9 1,2-5 0,-5 2 313,-7 4 1,-4-2-420,-1-8 1,-2-6 0,-2 4 1,-3 1 0,-2 1-345,-2 5 0,0-2 1,-1 3-246,1-6 1,-4 3-576,-9 1 1,-4-3 878,6-2 1,0-4 0,-4 5-588,-14 3 0,-2 2 252,10-4 1,1-5-1,1 11-787,-13-3 389,-10-5 597,25 36 167,-9 19 2161,13 54-1342,6 2-445,13 4 0,5 2-231,0-25 1,0 0 5,-1 16 1,2-1-344,9-14 1,1 0-198,-14-1 1,1 1-164,10 0 1,2-1-894,-7-1 0,-1 0 576,0 0 1,0 0 167,-1-2 0,1 1-108,4 9 1,0 0 384,-5-13 1,1-1-222,6 15 0,-1-4 129,2-1 636,4 0 1,-12-22 0,-2-5 0</inkml:trace>
  <inkml:trace contextRef="#ctx0" brushRef="#br1" timeOffset="87918">6840 13701 23459,'0'1'-5126,"20"-10"9278,4 36-6832,14-24 3439,-2 9-879,12-12 743,-12 0-299,-3-6 0,0-5 311,4-16 212,-8 3 1,-2-3-1805,0-19 1482,-9 14 0,-4-1-1157,-4-9 122,-2-15-720,-8 2-456,-20 12-772,0-16 35,-5 30 856,-5 1 861,13 18 455,-11 30 1812,13 3-701,5 26-615,7-15 0,0 1 559,2 23-404,8-7 1,2 0-624,-3 7-75,16-22 0,2-3-490,-3 6-1558,22-10 1342,-8-7 1038,0-12 680,4-4 352,1-6 76,-12-19 0,1-5 997,14-10-1371,-7-15 0,-3-6-43,-14 20 1,-1 1-620,4-14 1,-2 0-107,-7 10 0,-3 1-367,-2-2 1,0-1-222,-2 0 1,-2 0-386,-1-3 1,-1 1 218,0-1 1,-1 0 28,0 0 0,-2-2 749,-8-19 1,0-1-247,7 17 0,-1-1 239,-6 0 1,-4-4 0,1 5-396,3 10 1,-1 1-66,-6-15 0,-1 5-418,-1 8 242,-5 4 330,12 26 813,0 34 612,-7 25 31,11 15-835,2-5 0,-1 1 23,4-20 1,0 0 16,0 16 1,4 3-361,6 3 1,5-2-407,3-13 1,2 1-680,2 5 1,3 6-1,0-7-309,6-2 1,1-3 457,-7-6 0,0 3 1,-1-3 853,5 1 0,0-2 1,3 1-1,0-1 0,2-1 1,-1-1-1</inkml:trace>
  <inkml:trace contextRef="#ctx0" brushRef="#br1" timeOffset="88317">8283 13110 24988,'-11'0'180,"2"0"-90,30 0-180,0 0-270,29 13-926,-3-10 324,10 10-200,9-13 89,-11 5 1,3 0 1058,-14-3 0,1-1 0,16 4 0,0 0 0,-19-5 0,0 0 0</inkml:trace>
  <inkml:trace contextRef="#ctx0" brushRef="#br1" timeOffset="88567">8925 12972 24359,'-33'-12'-2122,"5"0"1011,4 4 721,5 0 2,11 3-317,2-1-145,6 2 28,27-1 1284,-3 0 53,11 2 0,5 0 355,14-1-431,-16 2 1,0 1 483,20 0 376,-2 1 360,-4 0-62,-4 19-2692,-7-14 712,-5 36-1445,-5 2-303,-15 12 172,-7-4 1,-6 2 535,-11-17 0,-3 1-109,10 16 1,-3 1 1406,-18-12 0,-2-2 0,13 2 0,0 1 0,-12 0 0,0-1 1</inkml:trace>
  <inkml:trace contextRef="#ctx0" brushRef="#br1" timeOffset="89068">10398 12672 24718,'-19'-24'-6537,"-1"0"4416,1 6 1644,0 3 279,0 3 401,3 4 44,-7 4 564,7 3-891,-9 16 2212,13 12-1126,0 29-740,8-2-458,11 2 1,6 0-301,1-24 1,2 0 25,1 8 0,2 5 0,0-7-344,3-9 1,1-1 91,4 15 0,-4-1-1557,-6 4 1543,-1-8 0,-3 0-318,-11-2 701,-15 21 926,7-32-1096,-36 8 1487,19-17-324,-1 0 0,-6-12 0,16-1 1</inkml:trace>
  <inkml:trace contextRef="#ctx0" brushRef="#br1" timeOffset="89454">11208 12719 24898,'4'-4'1068,"-25"2"-1579,15 20 697,-27 0 0,-5 2 663,13 21-1084,-10-1 1,-1 0 67,8-2-234,5 22-497,13-30-102,10-3-125,27-5 1,7-3-63,-1-2 519,8-2 0,2-3 527,13-12 292,-16-21 738,8 16 214,-20-36-521,-14 24 1476,8-20-1177,-19-1-1265,8 8 617,-11-16-1740,0 23-732,-14-6-69,10 15 393,-10 51 618,14-16 330,7 9 1,3 5-755,-2-1 0,5-2-509,31 11 2251,-19-4 1,1-3-1,20-7 1,2 4-1</inkml:trace>
  <inkml:trace contextRef="#ctx0" brushRef="#br1" timeOffset="89733">11780 12748 24179,'-16'-9'-2473,"4"22"3702,12 9-3549,0 15 964,22 1-102,-17-8 448,35 2 969,-36-1-1824,32 9 1351,-15-13-853,16 11 1678,-16-23 20,12-2 958,-25-9-415,20-27 181,-18 2-1146,6-41-358,-5 18 126,2-20-328,-3 15-378,-2-1 922,1 1 0,3 3 0,0 1 1</inkml:trace>
  <inkml:trace contextRef="#ctx0" brushRef="#br1" timeOffset="90036">12365 12945 22380,'3'25'-6837,"1"-2"4606,1-5 613,2-3 594,2-5 974,1-5 881,4-2 363,2-3-1194,12-17 2214,-5 13 124,6-34-213,-1 5 90,-9-9-491,3-18-1467,-14 23-212,-5-21-1248,-20 23-1157,-3-10-262,0 22 1310,-13 1 366,12 14 918,-15 26 1652,16 1-452,-9 23-142,26 22-630,-9-9-556,19-4 1,7 1-597,-3-19 1,3-2-360,7 10 1,6-2 1036,13-2 1,4-6 0,-9-8 0,2-2 0,15 5 0,1 1 0</inkml:trace>
  <inkml:trace contextRef="#ctx0" brushRef="#br1" timeOffset="90356">13315 12080 24359,'-20'14'1566,"3"-11"-477,8 30-3735,5-7 866,4 11 554,20-8 0,6 1 57,5 9 881,15 0 1,5-1-366,-23-15 0,-1 1 51,23 17 1,-2 1-170,-20-17 1,-1 0 624,7 7 0,-2 0 43,2 13 577,-5-2-736,-9 1-425,-9 16-140,-5-12 121,-15-9 0,-2 0 58,6 8-275,-27-8 0,-5-2 1246,4 8 0,-5-17 1,-1-2-1,-10 10 0</inkml:trace>
  <inkml:trace contextRef="#ctx0" brushRef="#br1" timeOffset="91216">13203 12175 24269,'-23'-5'-115,"-3"3"324,-16 0 327,3 28 538,-11 17-1099,30-15 1,2 3-150,-7 4 1,1 0-152,-5 24-61,17-27 1,2 1 14,3 0 0,2 2-331,-1 15 1,6 1-582,10-14 0,6 1-388,-1 3 1,2 3 0,4-5 107,10-4 1,4-4 1445,9 12 0,1-3 1,-9-14-1,1-4 0,3 1 1,-1 0-1</inkml:trace>
  <inkml:trace contextRef="#ctx0" brushRef="#br2" timeOffset="102642">14437 12644 24089,'0'-12'-5666,"0"0"3627,0 1 975,0 5 426,0-1 122,0 3 32,0 0-284,0 1-1908,0 0 3170,0 2 0,14-1 0,3 2 0</inkml:trace>
  <inkml:trace contextRef="#ctx0" brushRef="#br2" timeOffset="102967">14485 12955 21930,'0'9'-5576,"16"1"5301,-13 3-2093,26-1 3297,-26 2-2141,22 1 1635,-15 1-920,10 3-699,-7-1 1252,-2 1-689,-1-1 1135,-3 2-2052,-2 8 1728,-3-7-928,-1 18 1039,-27-15 579,20 10-1284,-50-9 2052,31 4-1074,-29 0 95,10 2 1,-2-1 0,0 0 0</inkml:trace>
  <inkml:trace contextRef="#ctx0" brushRef="#br2" timeOffset="119084">19593 4323 21480,'0'33'-5845,"0"1"3806,0-6 885,0 1 515,0-7 303,0 3 32,0 3 76,0 3-1278,0 2 1596,0 4 0,0 2 0,0 12-90,0 3 0,0 1 90,0 3-90,0-4 0,0 1 0,0-21 0,0 0 15,-1 28 0,2 0-66,8-24 1,-1 0-65,-6 10 0,1 3-65,13-1 0,-1-1-23,-12-12 0,-2 1 69,12 25 1,2-1-100,-7-26 0,2 0-4,4 24 1,2-1-23,-3-23 1,0-1 64,-1 11 0,-2 0-18,5 19 169,-7-32 1,-1 0 49,-1-1 0,0 2-48,3 14 0,0 1 115,-4-13 1,0 2 67,4 24 1,0 0 11,-4-25 1,-1-1-35,2 11 0,0-2 158,3 19-178,-2-1 147,1-3-160,0 0-19,0-2-43,0-2-30,-3-17 0,1 0-36,6 20-28,-3-12 0,2-1-121,5 6 10,-5-19 1,0-1-143,6 9-166,1-1 1,-2-1 174,7 19-120,-7-14 297,-3-6 1,-1 2 2,-1 8 199,0-6 0,-1 1 165,-1 10-40,-2-19 0,-1 2 14,0 1 1,-1-1 102,2 22-22,-1-10 0,0 1 133,-1 9-215,0-11 0,-1 0 82,0 9-138,-1-22 1,-1 1-25,-1-1 1,1-1 123,-1 18-122,-1-9 0,0 1 103,0 8-63,0-7 1,0-1-85,0 12 122,-7-9 0,-1 1 192,4 12-155,-11-23 1,0 3 45,14 2 0,-1-2-62,-12-8 1,0 1-43,12 23 0,1 2-3,-10-23 1,-1 1-90,10 27 0,2 1-46,-7-24 0,0-1-126,5 13 0,2 0-83,-2-14 0,0-1-52,2 1 1,0 0 60,-1-1 1,0 1 0,0 17 0,0 1 50,-1-15 1,0 1 35,0 4 1,1 4 0,0-4 30,-1-4 1,0-2 31,0 14 1,0-2-19,0-14 0,0-3 45,0 1 0,0 1 71,0-2 1,0 0-107,0 0 1,1 1 21,-1-2 1,1 0-3,-1 0 1,1 1 22,1 13 1,-1 0-56,0-12 0,1 2-13,0 24 1,0-1-10,-1-24 1,2 0-109,7 27 0,2-1-16,-8-25 1,1 0 0,5 11 1,2 1-46,-2-1 1,-1-1 25,0-12 1,1 2-49,7 24 0,0 0-32,-5-27 1,0 0 20,4 25 1,-2 0 140,-5-25 0,0 1 62,2 12 1,1 6-1,-1-5-5,-2-10 1,-1 1 92,2 9 0,0 5 1,-2-6-23,0-12 1,-1-1 68,2 24 1,0 0 55,-3-24 1,0-1-17,1 11 1,-1-2-23,1 16 114,-1 2-24,1-1-58,0 4 13,0 1-60,-1 2-40,0-16 1,0 2-17,-2-13 0,1 2-50,1 4 1,0 4-1,0-3-10,1-4 1,-1 0-22,1 4 1,0 5 0,0-4-77,0-5 0,0-1 69,2 14 0,-1-1-36,0-16 0,-1-3-32,0 2 1,0-1 52,0 0 1,1 1-133,1 14 1,0 2 159,-2-14 0,1 1-10,-1 4 1,1 4 0,-1-4 48,0-4 0,-1 1-30,-1 3 0,0 6 0,0-5 95,-1-4 1,0 1 8,-1 15 1,0 7-1,-1-5 53,1-11 0,0 1-38,-1 11 1,0 7-1,0-7 43,0-14 0,0-1-50,0 4 0,0 6 0,0-6 35,-1-3 1,2-1-187,4 4 1,2 4 0,-2-4-132,-2-3 0,-1-2-376,6 13 1,2 0 537,-3-17 0,0-2 0,-6 0 0,1-1 0,5 1 0,0 0 0</inkml:trace>
  <inkml:trace contextRef="#ctx0" brushRef="#br2" timeOffset="120684">20853 4898 23459,'-40'0'630,"1"0"-630,8 15 1130,-3-11-813,1 32-620,0-18 630,3 19-730,3-5 185,3 0-142,5 1-226,6 0-1427,5 13-32,4-13 262,4 12-1006,26-18 717,-19 1 1846,49-5 0,-30-1 0,28-3 0</inkml:trace>
  <inkml:trace contextRef="#ctx0" brushRef="#br2" timeOffset="121034">21267 5230 22560,'-20'-6'-1902,"-1"1"1600,-18 5 1010,3 15 796,2 3-667,6 18-1217,12-7-286,8 7-681,27-10-17,10-2 240,10-11 490,6-7-428,-9-6 477,6 0 981,-2-22 710,-1 17 246,-3-36 443,3 13 33,-20-8-1526,8 0-145,-25 13-1343,4 1 246,-6 1-1166,0 4 326,0 0 273,-16 5-242,12 20 441,-12 8 1000,16 23-732,19-18 939,-14 18 1,35-35 0,-13 15-1</inkml:trace>
  <inkml:trace contextRef="#ctx0" brushRef="#br2" timeOffset="121434">21972 5121 23189,'-20'18'553,"5"5"-1837,15 12-1546,0 2 1078,0 11 584,0-10 334,0 28 208,17-29-1505,-13 21 345,28-28 787,-28 6 891,21-13 299,-22-8-993,8 0 469,-11-24 243,0-12 805,0-13-574,0-7-371,0-18 518,0 12-209,8 5 1,1 1 759,-5-6-425,12-8 148,-3 25 335,-9 8-323,9 5 812,-13 8-1206,11 4 1922,0 3-572,10 2-105,-6 16-1987,-2-12 768,-3 24-1631,-2-25 700,0 22-434,-1-22-1824,-1 30-296,-2-21 2846,-3 17 0,-1-15 0,0 0 0</inkml:trace>
  <inkml:trace contextRef="#ctx0" brushRef="#br2" timeOffset="121638">21215 4490 22920,'19'-16'990,"-14"4"-3323,34 2 3784,-23 4-330,20 1-937,-8 2-68,4 1-725,0 2-110,1 15-1490,-2-12 2035,-1 33 1,-4-11 0,-1 21 0</inkml:trace>
  <inkml:trace contextRef="#ctx0" brushRef="#br2" timeOffset="121790">21410 5990 19846,'40'4'0</inkml:trace>
  <inkml:trace contextRef="#ctx0" brushRef="#br2" timeOffset="122217">22715 4798 24449,'8'-9'-1038,"-3"2"1624,-1 4 372,-2 2-114,1 1-829,0 13-2268,3 8 457,0 10-203,3 21 305,-2-15 120,-1 15-470,-2-15-116,-2 0 456,2-3 1943,-1-3 12,-1-4 19,0-4-17,-1-1-100,0-9-1604,-1-2 1564,0-27-5,0-12 116,0-11 26,0-5-117,15-4 735,-11 13-491,11-6 622,-15 18-870,10 12 1361,-7 19-2054,16 20 189,-17 9 169,17 7-1978,-3 12 698,6-13 67,-3-7 0,1-2-113,7 2 1221,12 5 1,-6-22 0,3-4 0</inkml:trace>
  <inkml:trace contextRef="#ctx0" brushRef="#br2" timeOffset="122617">23383 4133 23189,'-14'-8'-2259,"0"3"1870,-3 31 932,-5-5 493,20 30-2162,-15-9 960,15 9-712,-5 7 193,7-13 1,0 2 418,-1-11 1,2 1-299,7 26 1,5 0-189,-1-26 1,2-1-378,10 24 0,-1 0 667,-10-26 1,1-2-209,8 8 1,-4-1 5,-13 8 328,28-6 32,-29-7 6,17-1 322,-19-13-473,6-2 273,-4-13 847,3-23 568,3 13 1075,1-38-1782,1 25 778,0-21-415,9 2 391,-7 19 866,6-15-1069,-13 30 466,5-9-2094,-8 35-317,6-17 82,-1 58-593,2-39-46,0 13 0,2 1-875,6-2 731,1-8 1,2-1 1121,11 0 0,14-5 0,-8-14 0</inkml:trace>
  <inkml:trace contextRef="#ctx0" brushRef="#br2" timeOffset="123171">24195 4922 23189,'-21'-12'-3552,"-8"5"3794,-11 2 260,1 5 185,11 17 416,2-13-476,3 36-957,10-21-118,-6 21 754,16-9-1363,-8 0 378,11 11-918,18-13-1090,9 14 294,23-23 2190,-7-3-149,1-11 765,-12-6 1009,9-19 208,-12 14-602,-7-19 1,-2-4 467,-3 6 295,3-30-1649,-12 19-354,0 2-542,-5 2-772,1 3-318,-4 6-195,1 1 1023,-1 24-400,0 12 709,0 16 213,0 18 135,0-19 108,20 21-925,3-28 936,26 7 619,-12-22 542,5-1 192,7-24 1062,-10 11-1013,-6-21 1,-1-4 463,4 3-518,-9-13 0,-3-4 12,0-6-925,-9 2 1,-3 0-436,-1-15 56,-6 23 0,-2-2-214,-1 1 0,-2 2-1536,0-17 1120,0 15 1,0 3-686,0 4 781,-16-1-528,12 43 1658,-23-10 845,24 49-1263,-8-21 240,4 13 1,3 3-56,2 13-286,-4-5 0,1 1 114,5 6-12,-2-19 1,4-2-1823,23 10-904,-19-2 1814,37-4-96,-39-6 41,36-4 602,-35-6 384,33 0 1,-21-12 0,15 0 0</inkml:trace>
  <inkml:trace contextRef="#ctx0" brushRef="#br2" timeOffset="123301">24593 4873 22290,'8'0'-1889,"18"0"1889,26 0 0,7 0 0,-10 0 0</inkml:trace>
  <inkml:trace contextRef="#ctx0" brushRef="#br2" timeOffset="123534">24147 4299 23819,'-5'-33'-6796,"2"10"4229,2-10 1672,22 17 1183,4 0 13,25 10 0,-9 19 0,2 6 0</inkml:trace>
  <inkml:trace contextRef="#ctx0" brushRef="#br2" timeOffset="123686">24112 6096 24179,'-10'3'-87,"2"-1"0,3-2 0,3 0 1</inkml:trace>
  <inkml:trace contextRef="#ctx0" brushRef="#br2" timeOffset="125390">26703 4094 23639,'-24'-13'-3269,"18"1"-1219,-50 4 6022,28 0-986,-30 6 384,9 0-262,-4 2-93,-4 18 25,0-13 123,28 14 1,0 2 1544,-22 0-1144,5 20-576,10-5-628,12 1-223,12 23-900,36-14-119,3-6 1,5-1 346,4-16 0,4-3 382,8 7 0,1-1-210,-8-9 0,0-2 399,0-1 0,1 0 166,-1 0 0,2-1 221,10 3 0,-2 0 364,-15-5 1,-1 1 715,11 3 0,-3 0 151,-9 1-914,-3 1-514,-23-9-659,-5 1-810,-3-3 669,-22 1 2033,17 1-2090,-56 2 885,36-2-313,-9-3 0,-1-2 772,0 0 0,-5-2 0,16-1 0</inkml:trace>
  <inkml:trace contextRef="#ctx0" brushRef="#br2" timeOffset="125633">26608 3694 23549,'0'-9'-5846,"0"1"4797,-13 5 2639,10 24-1751,-20-1 1848,20 22-1886,-6-10 1,1 1-16,5 25-523,-1-17 1,0 2 827,4 11 0,0 0-97,0-12 0,0 3-422,0 7 1,0 5 0,0-4 278,-1-2 0,2-1-737,5 7 1,2 4-1,1-5 204,1-5 0,3-1-238,0-5 1,2 6 0,2 0 0,-2-7-174,4 2 0,0-3 972,-3 1 0,1 3 0,-1-7 0,13 13 0,1-3 0</inkml:trace>
  <inkml:trace contextRef="#ctx0" brushRef="#br2" timeOffset="125870">27620 4490 25618,'-36'14'3213,"14"8"-4303,10 11-1244,12 4-394,0-3 550,18 1-445,-14 3 876,14-1-1261,2-1-772,-15-2 3318,31 7 1,-16-13-1,16 5 1</inkml:trace>
  <inkml:trace contextRef="#ctx0" brushRef="#br2" timeOffset="126026">27408 3817 22830,'-18'-14'-5065,"2"3"3025,4 5 2001,5 3 0,3 1 0,3 2 0</inkml:trace>
  <inkml:trace contextRef="#ctx0" brushRef="#br2" timeOffset="126452">28147 4185 22920,'-33'31'465,"-1"5"-762,2 5-202,1 6 185,12-9 1,1 2-95,6-9 0,1 1 1,-1 22 0,3 0-444,3 8 176,4-23 1,4-2-929,19 9-432,-16-6 573,42-5 781,-25-9-234,25-7 1178,-10-9 463,25-5 475,-14-26-7,-5 2 0,-1-4 42,-17-4 1,-2-2-435,7-6 1,-2-1-435,-9 4 1,-3-1 111,-1-2 1,-1-2-585,-2-2 0,-1-3-232,-1-19 0,-3-2-235,-2 14 1,-1-1 274,0-2 1,-1-5-1,-5 6-416,-7 6 0,-4 2 182,2-20 0,-2 3-984,-14 5 830,9 24 1,1 3 91,-1-1-196,-13 16 1456,15 18 1394,-1-1 111,10 60-1533,-2-30-642,3 30 1,7 5-386,10-34 1,3 0-462,-3 11 1,-1 7-1,5-7-23,10-9 0,2-2 710,0 14 0,0-1 0,-4-14 0,0-3 1,0 2-1,1 0 0</inkml:trace>
  <inkml:trace contextRef="#ctx0" brushRef="#br2" timeOffset="126900">29218 4186 23549,'-6'-2'-1759,"26"1"1965,9 0-840,18 17-1925,3-12 2409,-6 25 1,7-16-1,1 12 1</inkml:trace>
  <inkml:trace contextRef="#ctx0" brushRef="#br2" timeOffset="127050">29415 4944 21930,'48'-27'27,"2"-14"1,-2 24-1,4-18 1</inkml:trace>
  <inkml:trace contextRef="#ctx0" brushRef="#br2" timeOffset="127449">30238 3753 24539,'-27'-14'-3507,"10"3"1567,-3 1 1618,17 1-1916,-6 1 1824,26 1 2441,-12 3-1371,26 1 1,8 4-766,-3-2 613,14 8 1,2 0 408,1-3-689,-8 20 1,-4 5 816,-11-8-1093,-4 12 0,-7 2-2794,-16-3 735,5 25 259,-32-22 1558,18 11-764,-33-14 1659,35-2-665,-12 0 806,16 13-179,0-10-529,17 26-307,-12-22-533,13-4 1,6-1 299,7 9-1265,0 11 1645,13-5-710,-28-12 264,6 18-113,-11-26 434,-11 17 336,0-21-819,-24 9 938,18-10-978,-39 1 1208,39 0 1,-36 2 0,16 0 0</inkml:trace>
  <inkml:trace contextRef="#ctx0" brushRef="#br2" timeOffset="127590">31230 5043 25078,'-21'0'0,"4"0"0</inkml:trace>
  <inkml:trace contextRef="#ctx0" brushRef="#br2" timeOffset="131268">21045 7146 21300,'-35'12'2772,"2"-9"-3086,-1 10 1120,3-1-282,2-9-773,4 23-353,3-11 686,7 13-601,2 13-1081,7-7 254,2 31-829,30-22 917,-2 2 0,3 1 340,-2-22 0,2 0 418,12 20 1,-2 0-1078,-4-7 1504,-8-10 0,-3 0-451,-7-2-148,0 8-68,-15-18 1211,0 4-434,-24 0 1088,-14-2-564,3-3 1,-2 0 880,-25 3-1022,22-6 0,2-3 0,-5 0 0,-10-5 0</inkml:trace>
  <inkml:trace contextRef="#ctx0" brushRef="#br2" timeOffset="131500">20872 7122 23099,'0'-8'-6025,"0"1"5066,0 4 434,0 17-24,0 13 124,0 11 121,0 10 234,0-2 1,0 2-1527,0 18 1262,3-21 0,2 5 0,1-5-148,2-8 0,2 0-180,2 5 0,2 5 1,1-4-183,1-3 0,2-1 753,2 13 1,1 0 0,-4-17 0,0-2 0,1 1 0,0 0 0</inkml:trace>
  <inkml:trace contextRef="#ctx0" brushRef="#br2" timeOffset="132118">21468 7451 23369,'0'17'-5126,"0"13"3087,20 17-395,-15 5 1771,15-9-360,-4 4 295,-12 1 643,22 2-2054,-24-3 2030,9-1-320,-2-5 661,-6-2-168,12 0-81,-13-12-911,6-1 222,-5-18 421,2-28 606,2-2 14,1-12 1,1-4 564,7-16-523,3 2 1,1-2 339,-7 20 0,0 1-221,12-21 0,-1 2 958,1-1-38,-4 17 1,-1 3-441,-4 12 63,8-1 231,-18 43-2272,3 11-246,-7 11 388,1 7-145,-2-12 69,-1 4-196,0-1-149,0 15-437,0-17 1999,0 15 82,0-30-656,0 2 349,17-18 426,1-25 985,2-1 55,12-22-198,-17 4-534,17-5-163,-14 8 1,-1 0 370,8-16-547,-7 12 1,-1 1-49,-3 4-756,0-3-330,-8 26 368,-3 2 370,0 7 377,-1 20-1568,0 14 570,1-1 1,0 2-762,3 27-250,5-4 0,4 0-735,7 4 2020,-3-13 1,2-3-1,15-4 1,4-3-1</inkml:trace>
  <inkml:trace contextRef="#ctx0" brushRef="#br2" timeOffset="132410">22827 7521 22650,'-37'-7'-409,"13"1"846,-10 14 1,-2 5 1237,0 6-1542,6 6 0,2 4-368,1 10-415,-5 12 182,23-12-685,3-2 244,6-2-762,19 8-1297,-15-14 567,54 3 1502,-33-21 758,12-6 1,1-5 762,1-17 1180,12 12-352,-21-36-214,-5 23 1310,-10-22-1849,4-2-632,-17 8-1391,8-17-368,-10 23-1811,-20-8 3112,15 21 1,-30 2 0,17 9-1</inkml:trace>
  <inkml:trace contextRef="#ctx0" brushRef="#br2" timeOffset="132872">23410 7437 22470,'-49'0'1529,"-3"18"329,14-14-1753,0 37-596,4-3 115,17 8-156,0-11 0,3-1-173,11 5-662,-8 24 110,11-31-1002,22 9-83,11-27 1737,11-1 270,3-13 1164,-9 0-95,-1-23 1202,19-11-261,-16-13-1025,-9 12 1,-3-1 1200,1-12-1871,-12 15 1,-3-1-252,0-19-812,-5-5-206,-5-3 387,-3 14 1,0-2 180,0 13 0,-2-2 497,-10-24 0,-1 0-938,7-4 584,-15 18 1,0 3-958,15 3 815,-12 0 352,3 26 167,1 34 1487,-8 43-833,14-30 0,1 4-272,2 12 0,1 7 0,1-6 89,0-11 1,1 0-312,6 9 1,2 6 0,-1-6-737,0 20-45,11-11 1,4 0 67,-7-24 1,0-1-1155,10 20 1,3-1 1772,-5-21 0,1-2 0,0 7 0,0-2 1,13 8-1</inkml:trace>
  <inkml:trace contextRef="#ctx0" brushRef="#br2" timeOffset="133466">23963 7711 21570,'42'0'90,"6"0"-90,-8 0 0,13 0 0,-24-17 506,7 0 216,-11-3-728,-8-14-577,-4 19 801,-7-27-1397,-6 20-327,0-5-91,-20 10-151,15 3-990,-29 2 2209,14 6 579,-15 18 748,1 12 905,14 25-934,8-7-202,12 3-772,0-12 898,0-2-1637,22-2-113,12-4-938,12-4 1546,-11-14 1,1-3 1033,11 5-50,-15-20 0,0-1 1706,13 6-397,-2-44-441,-3 28-470,-15-10 1,-3-4-182,11-11-699,-12 4 0,-1-3-631,-1-13 27,-11 18 0,0 1-1348,-1-23 474,-5-3 1116,0 32 0,-1-1-163,-1 1 0,0 0-186,0-32 230,-19 5 81,10 24 0,-2 1-662,-11-11 244,-8-9 89,13 39 920,-14 3 479,14 39 518,-9-2-600,19 12 0,3 5 97,-10 15-283,8-2 0,4 2-120,1-20 0,2 0-54,-3 12 0,4-1-471,10-14 1,0 0-1298,-6 30 629,16-31 0,4 2-177,-11 11 1,1 1 348,4-11 1,3 1-503,5 23 1,-2-1 395,-10-23 1,1-1-423,9 22 0,0-1 536,-12-22 1,1-2 708,4 9 0,-1-2 0,6 11 1,0-2-1</inkml:trace>
  <inkml:trace contextRef="#ctx0" brushRef="#br2" timeOffset="133703">25207 7599 24269,'-8'-6'-4435,"5"2"149,15 2 6929,20 1-2176,10 1-357,8 0-480,-10 0 392,21 0 0,-17 15 0,14 2 1</inkml:trace>
  <inkml:trace contextRef="#ctx0" brushRef="#br2" timeOffset="133836">25240 7915 23459,'-11'7'2332,"-6"1"-914,15-3-4806,12-1 980,24-2 2485,-1-9 0,2-2 0,-1 7 0,-1 0 0,6-6 0,0 0 0</inkml:trace>
  <inkml:trace contextRef="#ctx0" brushRef="#br2" timeOffset="160384">21207 9078 23009,'-23'-3'55,"1"1"2,-1 1 195,-1 1 123,1-1 420,-12 1-410,9 0-29,-9 19 436,10-15 95,0 38-1155,-9-3 170,9 12-247,4 3 1,3 1-564,4 6 299,3 3 0,4-1-1206,6 0-145,13-10 0,0 0-1452,-5 7 1605,24-14 1,5-2-1049,-5 1 2789,4-18 1,2-3-1,17-1 1,4-3-1</inkml:trace>
  <inkml:trace contextRef="#ctx0" brushRef="#br2" timeOffset="160734">21718 9604 23909,'-20'-6'-1360,"14"1"-1645,-50 4 4224,35 0-320,-29 1-345,18 18 372,8 1-907,6 20-1009,9-5-14,36-13 370,13 2-716,17-21 1343,-16-5 1,1-1 207,11 0-155,-9-21 1,-1-3 134,2 5 429,-18-2 1,-3-4 1132,0-15-654,-8 11-187,-7-15-2173,-5 26-145,-4-5-467,-14 19 847,10 16 86,-11 17 579,15 9-609,0 4-120,19 8-590,-15-12 394,22-6 0,4-1 501,-4 0 69,3-9 0,2-4 799,9-4 0,3 2 1,2-5-1</inkml:trace>
  <inkml:trace contextRef="#ctx0" brushRef="#br2" timeOffset="160951">22555 9145 23729,'-14'-4'223,"10"17"-2168,-10 10 1802,14 11-1480,0 5 480,0-6 327,20 2-290,-16 2-1017,29 0 341,-30 0 251,25 0-472,-25 0 288,24 14 378,-13-14 1160,12 19 0,-12-28 0,-4 5 0</inkml:trace>
  <inkml:trace contextRef="#ctx0" brushRef="#br2" timeOffset="161103">22380 9349 22650,'0'-29'-6116,"0"3"4077,0-9 975,27 12 2564,10-12-968,16 18-312,-13 7 0,0 1 1,14 1-1,-17 5 1,0 0-1</inkml:trace>
  <inkml:trace contextRef="#ctx0" brushRef="#br2" timeOffset="161435">23093 9580 21840,'-14'12'560,"3"-2"-377,11-3-3427,23-4 3390,-17-17-755,42 11 1283,-10-28-181,12 6 56,2-8-239,-16-4-385,-2 11 1875,-5 2-706,-1-10 28,-14 8-1741,-2-13-411,-12 19-666,-25-3 104,-6 15 1297,-26 17 477,11-5 106,18 18 1,4 4-189,3-4-86,2 10 0,5 2-39,11 1-462,-7 13 249,10-15-1712,29-2-941,-6-1 2476,30-5 0,-9-3 0,5-4 0</inkml:trace>
  <inkml:trace contextRef="#ctx0" brushRef="#br2" timeOffset="161900">23960 9316 23279,'-35'0'270,"1"0"-90,2 15 1121,3-11-1127,5 23-641,5-24 779,9 27-1497,5-15-33,5 26-559,20-16-210,-14 7-624,44-14 1510,-24-3 150,26-8 273,6-2 1463,-16-5 253,22 0 559,-33-20 789,6-1 832,-26-19-3206,-2 4 44,-9 5-1284,-20 12-28,14 0-675,-31 17 1925,21-5-1006,-14 26 946,16 15 288,4-1 0,3 2-233,5 28 71,-3-12 1,2 0-210,11-18 0,1 0 287,-9 13 1,4-2-1136,12-11 0,1-2-239,-13 30 41,14-31 1,1 0 518,-9 8 1,-2-1-196,15 15 550,-8-16 1,-5-1-153,-7-5-552,8 4-2326,-11-23 3356,0-18 1,-17-20 0,-4-20 0</inkml:trace>
  <inkml:trace contextRef="#ctx0" brushRef="#br2" timeOffset="162218">24515 9233 24449,'0'17'-5307,"-16"7"6341,12 32-2582,-13-9 1445,9 18-522,6-27 204,-6 21 134,27-30-1670,0 8 1498,22-24 405,-2-1 841,-4-12 152,4-23 937,-25-8-1124,14-13-16,-26 0-262,9 9 649,-11 1-3030,0-15 347,0 14-1295,-19-16-664,-1 27 3368,-17-5 1,17 18-1,6 0 1</inkml:trace>
  <inkml:trace contextRef="#ctx0" brushRef="#br2" timeOffset="162534">24752 9160 22020,'8'0'1259,"-1"0"-1079,5 14-3412,-3 5 375,12 34 777,-11-15 1481,1-5 0,-1-1-381,-4 1-1021,7 16-184,-8-22 351,5 7 1301,-5-18 182,8 1 793,-4-12 237,17-19 1882,-8 9-524,19-48-427,-12 30 130,8-31-557,-11 21-26,-1 1-865,-3 2 0,-1 2 0,-3 2 0</inkml:trace>
  <inkml:trace contextRef="#ctx0" brushRef="#br2" timeOffset="163070">25317 9118 22290,'-7'15'-2176,"2"-3"1813,2-3-252,1 1 95,0 1 59,0 4-266,1-7 516,1 17-1386,0-6 927,0 10-293,0 8 374,0-6 274,17 26-597,0-23 551,1-5 1,0 0-501,-2 2 734,10-3 1,1-1 175,-9-3 8,10-5 1,0-2 495,-9-6 120,9 2 644,-17-8 133,1-1-103,-9 18-1350,-1 2-221,-2 14 108,0 0-526,0 7-121,0-9-75,0 24 59,0-24-180,0 11 945,0-16-260,0 1-86,0-1-90,-17 0 825,12 0-899,-13-2 728,2 8 0,12-12 0,-12 6 0</inkml:trace>
  <inkml:trace contextRef="#ctx0" brushRef="#br2" timeOffset="163700">24808 9209 22470,'-13'16'43,"-1"-1"158,12 16-2954,-2-9 1638,4 1-110,0-4 286,0-2 325,16 1-1057,-13-2-164,13 2 241,0-3 1621,-12 1-1439,25 4 1456,-13-5-1090,17 5 877,-6-11 494,4-1 0,-4-5 1,2-2-1</inkml:trace>
  <inkml:trace contextRef="#ctx0" brushRef="#br2" timeOffset="164472">24947 9138 22830,'-6'0'179,"1"0"541,2 0-450,2 0-180,-2 0 90,2 17-1682,0 3 266,1 23-361,0-12 1,0 17 90,0-19-181,17 9-977,-12 0 483,30-10 1334,-18 14-539,4-20 739,8 1 234,-17-11 656,14-4 0,-8-5 1,2-1-1</inkml:trace>
  <inkml:trace contextRef="#ctx0" brushRef="#br2" timeOffset="164817">25243 9297 23189,'-12'-6'-3544,"9"0"-462,-10 2 5465,6 3-464,5 17-1662,-6 4 753,8 12-692,18-2-1235,-13-4 875,12 4 1428,2 23-2105,2-9 839,-2 0 0,2 2 436,-5-16 0,-1 1-247,5 24 1,-2 0 337,-6-20 0,0-2 203,3 10 1,1 2-43,-2-3 0,-1-2-8,7 19 202,-7-14 1,-2 0 147,-1-1 38,-1 20 189,-7-33 36,-1 16 51,-1-30-1783,-14 8-273,10-19 2194,-22-1 0,23-3 0,-10-2 1</inkml:trace>
  <inkml:trace contextRef="#ctx0" brushRef="#br2" timeOffset="166084">25918 9214 24629,'-11'0'809,"1"0"-809,0-8-2652,1 6 2505,3-5-4976,1 2 5363,22 4 0,6-3 0,17 4 1</inkml:trace>
  <inkml:trace contextRef="#ctx0" brushRef="#br2" timeOffset="166250">26188 9587 23009,'0'7'-8004,"0"-1"8811,16-17 1,-12 9 0,11-12 0</inkml:trace>
  <inkml:trace contextRef="#ctx0" brushRef="#br2" timeOffset="166466">26400 9092 23369,'-8'0'-2698,"3"0"1547,2 15 0,19-11 1,4 10-1</inkml:trace>
  <inkml:trace contextRef="#ctx0" brushRef="#br2" timeOffset="166618">26597 9548 23369,'-13'6'475,"10"0"0,-10-3 0,13-2 0</inkml:trace>
  <inkml:trace contextRef="#ctx0" brushRef="#br2" timeOffset="167117">26947 9409 22740,'0'-47'-5396,"0"9"3717,0 0 1064,18 6 1901,-13-3-1196,13-4 535,-18 1-892,12-3-599,-9 1 1191,9 0 501,-12-1-467,0 1-1033,0 3 687,-20-10-1656,15 17 1320,-34-8-140,23 27 614,-6 25 1330,11 8-647,11 26-834,0-5 0,0 7 269,-2-8 0,4 0-309,8-9 1,3 1-424,1 23 1,3-1-161,5-23 1,1-2-639,-2 10 1,0-1-495,9 13 937,-2-6-50,-2-1-365,-4 11 448,1-15 311,-12 21 465,-1-33-605,-10 16 1086,0-26-15,-16 3 1534,-2-10 846,-17-7 82,1 0-407,4-6-407,12-19-1512,8-2-1075,10-13 482,0 0-1752,24-15 109,-2 7 571,9 1 0,5 1 417,-12 13 0,0 2 646,10-10 0,0 0 0,-8 9 0,0 2 0,0-2 0,0 0 0</inkml:trace>
  <inkml:trace contextRef="#ctx0" brushRef="#br2" timeOffset="167306">27608 8861 22560,'-22'15'2358,"-9"-11"-1533,28 26-3681,-11-8 2674,14 9-1491,0 3 504,0-7 224,0 2-741,0 1-140,19 12-936,1-10 807,20 20 3,-20-25 19,15 15 1982,-13-23 0,7 5 0,-2-11 0</inkml:trace>
  <inkml:trace contextRef="#ctx0" brushRef="#br2" timeOffset="167474">27460 8654 22380,'-9'-5'-4563,"3"1"4424,-1 3 0,5 0 1,1 1-1</inkml:trace>
  <inkml:trace contextRef="#ctx0" brushRef="#br2" timeOffset="167840">27858 8981 22290,'0'26'-5756,"0"0"3717,0 0 1065,0 0 336,0 7 302,17-7-509,-13 3 494,12-7-1533,-3-5 1491,1 14-360,10-14 915,-3 7-430,-2-20 1352,-4-2 406,1-24-11,1-7-258,-2-15-467,4-1 889,2-9-1107,-7 13-34,-3 8 0,-1 2-977,1 0 477,1-3-59,-5 19 541,0 8 507,-2 3 215,1 4-308,1 17-2270,1-13 1494,1 30-1308,2-29 521,8 49-1596,-4-33 403,-1 11 1,2 1 1291,4-2 0,8 10 0,-5-13 0</inkml:trace>
  <inkml:trace contextRef="#ctx0" brushRef="#br2" timeOffset="168900">28875 8822 22920,'-32'0'1259,"-8"0"-1079,6 0 89,-7 13 869,7-10-1049,-1 28-170,-2-16 663,-11 31-595,13-15 68,-3 12-233,22-13-382,8 0-1107,4-1 136,24 6-713,-16-12 860,25-6 0,5-5 523,-4-3 640,10-4 0,3-1 168,1-4 576,-4-18 1,-2-2 1074,-4 11-757,-7-26 0,-6-4 616,-12 14-1226,-4-12 0,-3-2-1007,-2-6 69,-9 3 0,-1-2-1018,5-11 693,-10 18 1,-3-1 213,8 2 0,2 0-1200,-9-16 1249,3 15 0,2 2-394,9 4 1481,-18-3-523,19 49 1031,11 36-825,-5 10 134,11-5 1,4-1-646,-7-22 0,0-1-89,4 12 1,2-1 39,0-13 0,1-1-681,11 30-79,1-5 1170,2-2 1,2-6 0,0-1 0</inkml:trace>
  <inkml:trace contextRef="#ctx0" brushRef="#br2" timeOffset="169218">29757 8053 25078,'-23'-23'-5531,"-10"1"4583,29 8-1023,-29 2 3202,5 7 389,-26 42 34,5-2-1216,13 18 1,2 6-729,11-20 0,2 3 546,0 8 1,-1 7 0,3-4-126,3-2 1,3 1 164,2 5 0,2 5 1,1-5-611,3-5 0,4-2-478,6 13 1,6 1-1013,6-5 0,4-5 290,2-13 0,5 0 290,3 0 0,4 3 0,-1-5 122,2-6 0,1-3 1092,15 8 0,0-2 0,-11-15 0,-1-3 1,2-1-1,-1 1 0</inkml:trace>
  <inkml:trace contextRef="#ctx0" brushRef="#br2" timeOffset="169740">30562 8515 24359,'-31'-16'-2323,"2"0"1326,6 3 412,-2 1 338,1 1 282,-18 0 267,11 4 1,-25 1-506,25 5 1083,-15 19 706,23-14-209,1 57-1315,14-35-406,14 13 1,9 2-1429,24-1 1193,-6-4 0,4 0-11,-7-15 1,1 1 34,7 12 0,-3 0-1488,2 4 459,-4 8 732,-12-19 819,-18-4 483,8-1-996,-11 2 241,-26-7 1046,-6 5 367,-15-12-827,-11-2 847,25-5-27,-11-3-170,29-19-914,-11 14 0,23-41 0,-11 12 0</inkml:trace>
  <inkml:trace contextRef="#ctx0" brushRef="#br2" timeOffset="170004">30272 8094 23729,'-19'-12'-3943,"4"1"4519,15 5-1645,0 18 463,20 28-657,-16 5 875,13-2 1,1 2-507,1 12 198,-6-14 1,1 6 0,0-3 133,0-8 0,-1 1 282,0 11 0,0 6 1,-1-6 47,-3-12 1,1-1-101,6 27 0,0-1 153,-6-27 1,1 0-367,5 22 1,1-1-41,2 4 174,-7-24 1,0-1-1386,7 19 662,-3-17 1087,4 10 1,-9-26 0,1 1 0</inkml:trace>
  <inkml:trace contextRef="#ctx0" brushRef="#br2" timeOffset="170253">30955 8707 25258,'0'-6'-5396,"0"15"2008,0 8 525,16 29 44,-13-13 2562,23 19 1,-23-27 0,7 6 0</inkml:trace>
  <inkml:trace contextRef="#ctx0" brushRef="#br2" timeOffset="170451">30873 8141 23099,'-7'-5'-587,"2"2"1,2 19-1,2 6 1</inkml:trace>
  <inkml:trace contextRef="#ctx0" brushRef="#br2" timeOffset="170951">31505 8684 23909,'-42'0'450,"-2"0"-540,8 0 90,0 0 0,8 0 0,3 15 458,-7 10-397,12 8-512,2 4-251,12-7-465,6 0-519,0-2 90,0 0-91,17-3-605,-12-3-70,35-5 2010,-7-5 468,26-6 841,-10-3 516,11-26 841,-29-6-1614,-3-10 1,-2-4 627,-6-17-790,-4 6 1,-2-1-686,-9-8 242,-3 5 1,0-2-400,-1 23 1,-2 1-203,-9-12 1,-1 1-1800,6-15 1580,-13 34 1,0 0-573,14-21 442,-24-1-106,26 21 734,-21 2 73,20 49 662,-8 0-57,8 14 0,6 5-3,14 16-557,-15-17 0,1 2-268,12 6 1,2 0 16,-4-12 1,0 1-598,9 24 0,3-2 353,-5-26 0,1-2-167,2 9 1,-1-2-1219,8 7 829,2-7 1279,-2-6 0,0-7 0,0-2 0</inkml:trace>
  <inkml:trace contextRef="#ctx0" brushRef="#br2" timeOffset="171251">32053 7579 23639,'13'-6'3453,"-10"2"-5094,28 1 2338,-12 2-254,19 1-200,-1 0 123,4 21-509,-8-7 0,0 1-311,-8 6 0,0 3-342,17 10 1,-2 3 259,-17-11 0,-3 2-425,6 10 1,-2 4-180,-5 10 0,-5 0 89,-4-10 0,-1 1 423,-2 8 0,0 5 1,-3-4 167,1-4 1,-6 2 210,-6-1 1,-6 7 0,-2 0-1,2-7 42,-1 7 1,-4-1-255,-4-7 0,-5 7 1,-1-2-1,3-7 121,-4 2 1,0-4 584,2-6 0,-1 2 1,0-4-1,-4 3 1,0-3-1,-2 0 1,0 0-1</inkml:trace>
  <inkml:trace contextRef="#ctx0" brushRef="#br2" timeOffset="171767">33367 8085 25618,'-12'0'630,"2"0"-450,2 0-180,4 0 0,1 0-3958,1 0 3525,1 16 0,1 8 0,0 16 1</inkml:trace>
  <inkml:trace contextRef="#ctx0" brushRef="#br2" timeOffset="172001">33203 8670 22560,'0'26'-5846,"0"-6"3807,18 14-38,1-13 1854,2 6 561,9 4-196,-14-6-268,3 18-2036,-7-15 1753,-12 16 319,-18-18 1048,-9 2 1,-6-1 89,-24 1-1080,-2-1 1,-2-1 339,25-14 0,1-2 1,-15 5-1,1-1 0,12-5 1,1 0-1</inkml:trace>
  <inkml:trace contextRef="#ctx0" brushRef="#br2" timeOffset="179017">20815 11691 21121,'-39'24'578,"1"1"1,2-2 0,2 0-400,4-3 0,1 1-158,2 5 0,3-1-552,-2 10-27,32 14-1597,24-28 1832,15-7 1,7-2 185,-14-7 1,2-2 122,10 1 1,6-2 0,-5 0-128,0-1 0,-2-1 170,15 1 1,0-2 577,-10 1 0,-4 0-341,-15 0 0,-2 0 765,8-1 1,-4 2-362,-14 14-1216,-25-12-158,-3 22 779,-29-16 1,-8-2 338,5 14-114,-5-9 0,-3-1-170,8 1 0,2-1-191,-15 4-278,12-3-1,2-2 709,4-3 1,-9 1 0,18-7 0</inkml:trace>
  <inkml:trace contextRef="#ctx0" brushRef="#br2" timeOffset="179270">20785 10916 22380,'-12'0'1889,"5"24"-4455,3 12 625,4 16 612,0 9 263,0-4 698,-1-24 0,2 2-8,8 3 1,0 1-602,-7 3 0,1 2 16,13 2 0,0 1 487,-13 0 0,-2 4 337,7-1 0,4 2 0,-2-1-55,1 7 1,0 1 69,1 4 0,1 5 0,1-6-130,1-9 0,1-1-424,-1 11 1,2 7 0,-3-9 76,-1-14 0,-1-2 577,2 7 1,2 5 0,-1-9-1,-4-14 1,0-3 0,3 8-1,-1 1 1</inkml:trace>
  <inkml:trace contextRef="#ctx0" brushRef="#br2" timeOffset="180622">21963 11758 21210,'-12'22'-2114,"-1"-1"1678,-2 22-707,0-3 652,0 2 234,5-8 0,1 0-214,-4 16 241,6-10 1,1-1-983,3 1 306,1 22-47,19-38 8,1 7-238,20-25 1866,-10-18 993,4 9-363,-7-36-571,1 16 790,1-22-566,-1 2-303,-9 10 0,0-1 692,7-20-1608,-5 9 0,-1-1-1303,0-3 978,-5 12 1,0 2 45,-1 3-329,2-1 626,-6 23 652,-2 6 439,0 4 32,2 21-2350,-3-16 826,6 49-458,-6-34-72,3 28 42,-5-23-448,1-2-588,-2-1 396,0-3 2249,0-8-822,-1 6 638,1-11-581,0 3 254,2-5 388,0-4 1470,3 0-248,1-17-550,12-6 666,-4-12-741,19-17 899,-14 19-482,13-23-180,-18 29-1637,3-4-32,-10 20 1186,-3 5-417,-1 6 449,-1 19-2306,-1 14 312,-1 11 68,-1 6 471,2-12 0,1 1-1055,2 8 1356,3-1 0,3-2 0,6-9 0,9 11 0</inkml:trace>
  <inkml:trace contextRef="#ctx0" brushRef="#br2" timeOffset="180901">23098 11748 20941,'-20'-3'-756,"0"1"620,-20 25 1471,9 10-1482,13 11-902,-5 4 394,21-11-369,-9 17-111,11-14-160,0 23-66,0-32-679,21 6 266,-16-18 754,16-4 746,-3-5 658,-14-3-1090,27-4 1833,-28-15-977,9-10 319,-12-9-537,0-4 198,0 5 1,0-1 0,0-1 0</inkml:trace>
  <inkml:trace contextRef="#ctx0" brushRef="#br2" timeOffset="181372">23773 11442 21300,'-44'24'726,"11"10"0,-1 1-1281,-18-1 597,10 16 0,4 4-321,16-25 0,2 1-71,-4 20 0,5 1-339,6 5 201,9-21 0,1-2-951,3 7-386,26-4 79,-3-6 1059,10-14 1,4-4 396,13 3 363,-5-6 0,1-5 666,13-19 131,-12 1 1,0-5 131,-19 0 0,-1-3-140,5-4 1,-1-2 823,7-20-717,-7-6-1163,-5-8-90,-15 28 1,-1-1-258,-3-1 1,-1-1-432,-2-2 1,0-2-55,-2-17 1,-1-1 184,0 15 1,-1 0 298,-5-3 1,-3-2-1,2 4-119,5 10 1,-2 1-58,-14-8 1,1 3-452,12 1 455,-10 8-168,-3 8 1419,13 8-505,-23 6 1314,19 28-191,-11 36 78,9 6-733,2-5 1,2 2-317,3-23 0,1 0 58,-1 8 1,1 5-1,0-4-171,0-2 0,2 0-229,-2 5 1,1 4 0,2-5-848,8-5 0,1-1 813,-4 8 1,1 5-1,4-7 1,13-12-1,3-2 1,1 15-1,-1 1 1</inkml:trace>
  <inkml:trace contextRef="#ctx0" brushRef="#br2" timeOffset="181917">24362 11906 21930,'0'-18'-6385,"0"4"4256,0-9 1065,16 8 3095,10-19-1176,12 11 458,4-12-500,-5 7-633,0-3 1546,1-2-42,-1 1-39,-5-2-1739,-2 1 65,0-15-880,-12 12 6,-3-20-364,-11 27-204,-4-2-213,-19 18 514,15 6-769,-35 3 2116,13 24 567,-18 15 270,18 10-427,-2 9-182,26-13 1,2 0-407,-11 12-104,22-5 0,3-2-136,-8-10-1427,38 11-146,-14-33 777,23 1 1109,-6-15 909,-2-18 1434,3-16-537,-14-10-1007,-7 6 0,-1-2 670,2-14-1133,-10 4 1,-1-2-623,-3-11-98,-6 8 0,-2 1-1171,-3-8 542,-2 22 1,-1 2-549,0-9 500,0 6-46,-17 6-338,12-1 806,-29 15 1168,15 3-599,-1 38 1547,-6 2 176,23 29-1527,-18-1 773,18 11-581,-5-25 1,-1 1-142,8 2 1,1 4-477,-4 19 1,1 3 251,2-17 0,2 2-734,3 4 1,2 5 0,3-6-697,4-6 1,2-3 760,-5 15 0,4-4-573,13-19 0,0-3-128,-4 28 460,1-33 1,3-1 880,12 21 1,3-7-1,1-4 1</inkml:trace>
  <inkml:trace contextRef="#ctx0" brushRef="#br2" timeOffset="182251">25647 11669 23009,'-32'0'0,"12"0"90,28 0-180,11 0 1,32 0-541,-5 0 90,9 0 0,6-12 285,5 9 295,-33-3 0,1 0 1,-1 1-1,0-1 0,0 0 1,0-1-1</inkml:trace>
  <inkml:trace contextRef="#ctx0" brushRef="#br2" timeOffset="182488">26142 11230 21750,'-13'-8'-3222,"2"-3"194,11 3 1870,26-1 4312,-19 4-2330,26 3 1,5 2 311,-11-1-221,37 1-465,-32 18-424,3 5 551,-18 32-1181,-1-7-576,-28-4 1,-9 1 571,9-13 0,-4 0 47,-8 7 1,-7 5-1,3-3-139,1-1 0,0-2 93,-10 14 1,1 0 479,11-16 1,2-2 209,1-1 0,2 1 1,3-2-1,1-1 0,1 0 1,1-1-1</inkml:trace>
  <inkml:trace contextRef="#ctx0" brushRef="#br2" timeOffset="183902">26915 11231 22560,'-16'-23'-7334,"12"2"4551,-13 6 2848,0 6 797,-1 22 1235,-3 20-1435,-4 13-641,23-7 1,1 1-1586,-16 14 1936,15-6 0,2 0 8,-7 7-355,5-5 1,4-1-753,15-5-407,-16-9 0,2-3-29,13-12-128,-4-1 690,3-37 1484,5 0 576,2-29-864,-5 3 216,3-7 360,3-9-726,-5 15 0,1-2 43,-5 13 1,0-2 94,9-17 0,0 1-1114,0 3 312,8-9 314,-18 42 597,-1 2-23,-5 32-2068,-4-14 847,2 26 1,-2 7-489,3-2 497,0 14 0,1 3-604,6 5 175,-3-19 0,1-1-1182,11 10-44,6-3 2314,3-7-143,24-3 547,-12-17-62,-2-8 1,0-3 1066,6-6-349,-8-18 1,-2-4 1400,2-6-1550,-8-21 0,-5-5 216,-7-2-727,-6 3 1,-4-1-450,-8 0-311,-12 13 0,-1 1-1563,7-2-437,-34-12 55,22 32 855,-15 3 1118,5 32 1895,4 17-650,10 10-208,5 9-31,8-8-533,0 3 101,0-1-203,17-1-1434,-13-3-1175,34-5 1437,-33-4 55,37-7 1240,-37-7-864,37-7 1792,-19-5 27,13-26 1462,-3 16-1758,-17-31 1,-5-6-604,5 11 252,-6-14 1,-3-1-757,-7 10 885,3-18-1905,-3 31 47,0-3-831,0 39 314,0 12 1172,0 17-612,0 22 489,17-19-483,-13 13 579,28-16 259,-28-4-137,30-2-128,-12 1-159,10-12 508,8-5 808,-14-14 1101,15-25 594,-18 15-155,6-41-872,-13 25 56,-1-26-84,-4 10-591,-1-19-620,-2 14-221,-3-23-1794,-3 31 81,-1-6 1443,-1 23-772,0 26 691,0 19-95,0 33 261,0-11 167,0-15 0,0-1 23,0 6 100,0 10 15,0-11 36,0-13 270,10 4-906,1-21 773,13-21 1870,-5-20-1063,2-12-551,-7 6 1,0 0 296,10-13-276,-4 5 1,0 0 396,4-4-44,-5 13 0,-2 2 7,0 3-1866,3-2 1207,-11 24 537,-2 4 465,-3 6-258,3 22-2207,-5-17-266,5 58 491,-4-37 568,0 11 0,0 2-660,1 0-313,0 9-475,1-19 75,1-5 1910,1-3 222,1 0-637,-1-11 281,4-1 539,-2-9 1208,9-15 328,-2-11-509,6-9 131,9-23 101,-10 20-720,-3 8 1,0 0 484,0-1-536,4-2-1054,-13 15-545,0 9 1197,-6 2-757,1 26-1091,2 8-62,-2 12-394,8 23-175,-4-17-107,6 15 1100,-5-26 1,1-2-1319,9 14 1145,-1-9 0,1-2 840,7-2 514,8 3 1,-8-23 0,0-4-1</inkml:trace>
  <inkml:trace contextRef="#ctx0" brushRef="#br2" timeOffset="184217">29152 11396 22290,'0'-23'-5306,"0"2"3087,0 5 1245,0 2 245,0 4 394,0-2 31,0 6 76,0-4-1279,0 6 1507,0-2 90,21 1 1884,-15-1-311,37-1 430,-37-1-788,37 0 689,-38-1-927,30-7 1268,-20 3-777,3-11-2291,-7 7 492,-11-3-1673,0 5 700,0 2-690,0 0 746,-21-1-609,15 4-374,-29 2 2084,18 6 224,-12 23 1692,12 7-813,-1 31-898,16-8-725,7-13 1,1 0-754,-1 10 765,20-7 0,5-2-1083,-3 5 1437,3-16 0,3-2 0,15 3 0,5-2 0</inkml:trace>
  <inkml:trace contextRef="#ctx0" brushRef="#br2" timeOffset="184487">30183 11052 23369,'-16'-2'-694,"2"0"524,6 1-714,24 0 776,9 18-1595,17-13 1654,0 25-1732,8-13 903,-13 8 594,18 10 0,-35-10 0,1 7 0</inkml:trace>
  <inkml:trace contextRef="#ctx0" brushRef="#br2" timeOffset="184618">30192 11558 21210,'-11'13'40,"9"-3"-2517,-9-3 4033,11-2-4402,28-3 2870,11-1 125,-1-8 0,2-2 0,-6 2 0,0-2 0,2-6 0,0 0 0</inkml:trace>
  <inkml:trace contextRef="#ctx0" brushRef="#br2" timeOffset="185051">30873 10262 23099,'-15'-5'-2400,"-7"2"2414,-19 22 1829,10-14-1461,10 24 1,4 6-1374,5-6 328,4 4 1,2 2-647,6 7-377,0 0 442,0-2-226,21-4-1335,-15-4 362,41-4 1836,-14 1 116,13-15 1085,10 2 537,-26-15 415,5 2-213,-16-26 439,1-6-83,-10-14-1675,6 1 996,-15 9-858,4-13-791,-5 14-996,0-14 301,0 26-20,0 18-372,0 24 741,0 18 139,0-4 1,0 1 140,0 15 660,0-15 1,0-1-1,0 17 1,0-1 0</inkml:trace>
  <inkml:trace contextRef="#ctx0" brushRef="#br2" timeOffset="185651">31995 10106 23099,'-2'-23'-5689,"0"-3"3614,1 9 697,1-3 742,0 13-387,16 33 85,-12 3 193,31 19-1376,-30-12 1988,25-4 207,-19-8-624,3 7-362,0-21 889,-12 5 215,4-29 912,-6-2-850,16-37 579,-12 18-330,26-12 1612,-11 22-68,10 12-26,-4 0 246,-4 34-2939,-11-2-93,0 11 1,-1 4-961,-1 14 1630,4 2 1,1 2 0,-5-19-1,0 0 1,2 13 0,1-1-1</inkml:trace>
  <inkml:trace contextRef="#ctx0" brushRef="#br2" timeOffset="185880">32717 10805 23549,'0'-18'-5576,"-20"1"3671,16 1-965,-27 0 2927,28 3-1555,-8 2 1980,3 2 1,6 19-1,-6 5 1</inkml:trace>
  <inkml:trace contextRef="#ctx0" brushRef="#br2" timeOffset="186122">32652 11627 21570,'0'18'-5486,"0"1"3718,0-2 883,15 10 75,-11-6 201,12 9-59,4-7 902,-15 3-1746,29 0 2480,-20 14-1423,3-10-82,-7 9 508,-10-2 481,-35-6 6,5-4 0,-4 0 109,-8-9 0,-4-2 422,-10 8 1,-1 0-544,5-6 0,-1-1-100,-5 1 1,-2 0 0,-3-1-1,0 0 1,19-5 0,0-1 0,1 1-1</inkml:trace>
  <inkml:trace contextRef="#ctx0" brushRef="#br2" timeOffset="187588">21428 14248 21750,'-29'-11'-2535,"-28"2"2646,26 4 0,-31 2 251,7 3-82,-2 18 665,0-13-558,28 16 0,1 5-320,-7-5 0,2 1 316,9 5 1,3 4-453,-7 13 1,9 1-451,24 0-497,13-8 1,8-4 303,2-17 1,6-6 132,27 8 0,3-3 74,-23-6 0,1-2 558,3 1 1,4 0 0,-6 0 52,-6-2 0,-3 0 56,7 0 1,-4 2 249,-3 5 1075,-17-3-1111,-32 11-43,-10-8 218,-11 1 0,-4-1 426,-16 5-518,17-6 1,0-1-127,-16 4 37,2-3 70,10-5-126,5-2 0,6-3 0,4-1 0</inkml:trace>
  <inkml:trace contextRef="#ctx0" brushRef="#br2" timeOffset="187833">21240 13900 21840,'-21'-10'-1565,"-10"4"1988,27 32-2019,-10-1 1553,8 12 0,1 5-771,-5 15 599,3-16 0,1 1 30,-1-9 0,1 0-467,5 1 0,1 1 294,-3 17 1,1 0-265,1-11 1,2 1 600,-2 7 0,0 4 0,3-3-569,6-1 1,0-2 179,-7 19 0,2-1-289,14-16 1,2-1-71,-9 1 1,-1 0 37,9-1 0,3 0-58,-3-5 1,2 2-1,-1-3 729,4 4 0,2-1 0,9 10 0,2-4 0,-9-21 1,0 0-1</inkml:trace>
  <inkml:trace contextRef="#ctx0" brushRef="#br2" timeOffset="188456">22180 14266 22380,'-7'-3'-1668,"5"24"-993,-6-3 2401,8 25-1071,0-5 534,0 4 163,0 7 159,0 2-323,0-15 0,0 0-22,0 18 644,0 11-558,0-25 734,0-6 0,0-4 0,0-6 90,0-5-90,0-3-1080,0-6 721,0-22 269,20-35 845,-16-4-561,16 2 0,0 0 563,-14-6-538,11 10 1,3 2 637,-1-2 351,12-8 113,-5 36 777,-7 20-1428,-4 29-1841,-8 8 64,-1 10 520,-5 6-392,0-12 187,-1 11-259,0-24-777,0-3 403,0-6 2028,0-5-343,0-2-112,16-8 548,-13-24-232,27 11 1427,-26-42-1659,27 25 1642,-16-23-1297,13 8 679,-2-14-360,-15 14-1060,11-13 628,-15 35-1544,4-9 1754,-6 24-278,-2 9-1741,1 21-51,0 8 551,1-4 0,1 1-447,5 11 256,3-4 1,2-1-783,9 6 733,1-11 0,4-2 777,13-3 0,-13-14 0,1-4 0,19-5 0</inkml:trace>
  <inkml:trace contextRef="#ctx0" brushRef="#br2" timeOffset="188734">23248 14642 21750,'-18'-29'-7274,"13"1"5065,-33 3 2721,33 3-1583,-39 5 1991,26 8-517,-21 4 598,12 5-1001,-1 0 2066,4 21-117,0 9-1095,4 12 573,8 15-1914,3-23 367,29 10-1875,-15-15 60,40-4 1041,-39-4-1199,50-4 1900,-31-9 358,28-2 926,-1-6-117,-14 0 1358,16-18 236,-36-8-2156,9-9 1440,-24-2-3050,5 10 714,-8-1-1624,-21-10-435,-5 9-352,-19-10 2445,19 20 0,-4 4 0,16 10 0</inkml:trace>
  <inkml:trace contextRef="#ctx0" brushRef="#br2" timeOffset="189784">24037 14434 21660,'0'-20'-5396,"-19"3"3951,-8 8 2337,-18 26 1817,5-11-1544,4 44-1081,10-27 386,3 26-1106,3-9 1433,9 1-389,0-2-753,10 13-1924,-4-15 634,28 14-52,5-29 248,29-3 1539,-12-14 457,2-5 420,-13-20 541,1 16 319,-1-45-873,9 3-23,-27 18 0,-1-3-694,7-15 0,-3-1-535,-1-14-174,-8 19 0,-1-2-195,-6 10 1,-2 1-328,1-4 1,-1 0 61,-1-2 1,0 0 362,0-2 0,0-1-14,0-1 1,0 0 558,1 2 1,-2-2 329,-9-14 1,-1 1-524,9 15 1,-1 1-110,-16-17 1,1 4-508,14 4 803,-24 1-239,25 31-83,-9 37 1350,12 5-704,0 33-178,0-14 1,0 2 144,-1-10 1,2 4-257,3 16 1,4 9-1,0-7-464,2-10 0,3 0-106,1 10 1,3 6 0,0-9 57,1-16 1,2-2-723,7 24 1,1-2 798,-11-28 0,1-1-182,11 16 0,0-3-94,3-2 503,-4-13 0,-1-2 676,-3-10 722,11 1 910,-26-32 72,-1-4-220,-6-16-1039,-2 3-427,-18 13-510,13-3-537,-12 14 805,17-6-1039,0 1-181,0 5 194,24-1 2992,7-4 165,13 2-293,0-6 606,2-3-1251,-12 4 777,19-14-162,-28 12-137,6-14-2845,-16 12-82,-7-25-748,-2 21-71,-6-22-432,-21 27 284,1-5-244,-20 16 1691,9 25 1143,2 13-437,13 13 142,7 0-200,9 4-221,0-11 5,24 15-380,7-24-571,13-6-258,16-5 812,-21-14 1006,-5-6 1,0-1 810,7 2-137,-10-21 0,-1-3 408,2 2-530,-12-2 0,-3-2-226,3-11-735,-3-2-577,-4-5-199,-8 8 0,-1-2-1121,1-26 1012,-4 25 0,0-5 0,-1 2-64,1 1 0,-2-2 263,-4-8 1,-3-6-1,0 4 69,-1 2 1,-2 2 257,4 6 0,-1-1 0,-1 3 21,-7-3 0,2 4-22,13 2 1,-2 2-109,-12 4 0,0 1-295,11-21 571,-22 14-33,23 12 777,-16 15 254,13 33 585,-3 40-1125,7-23 1,0 2-126,1 11 0,2 4-32,3-9 1,3 3-1,-2-1-263,-4 7 1,1 3 112,7 7 0,2 5 1,1-5-159,-2-8 1,1 0-183,1 4 1,1 4-1,1-5-635,4-8 0,-1-2-4,0 15 1,-1-2 60,-3-21 1,0-2 158,-1 0 0,1-1 148,-1-3 0,2 1-336,4 11 0,0-1 837,-3-12 0,0 0 0,5 7 0,0 0 0,11 10 0</inkml:trace>
  <inkml:trace contextRef="#ctx0" brushRef="#br2" timeOffset="190185">25632 14360 22470,'-13'-11'-5020,"28"-2"6293,13-1 1,6 0-379,-2 4 0,2 1-680,16-2 0,0 1-176,-14 5 1,-1 0-104,1 0 0,0 0-177,2 1 0,0 0 272,-2-1 0,0 1 0,-1 0 1,1 0-1,-2 1 0,0-1 0</inkml:trace>
  <inkml:trace contextRef="#ctx0" brushRef="#br2" timeOffset="190434">26190 14030 21300,'-18'-11'-3337,"7"2"1377,3-5-371,8 5 1842,23-6 2680,10 7-367,14 0-556,16 5-912,-24 2 1126,21 20-619,-30-14-381,-10 21 1,-3 4-986,-6-4-747,-4 12 1,-3 2-1372,-4 8 1480,-12-16 0,-4 2 124,1 2 0,-1-2-507,-18 22 1515,8-21 0,4 0 0,16 11 0,-17-1 0</inkml:trace>
  <inkml:trace contextRef="#ctx0" brushRef="#br2" timeOffset="190928">27565 13966 21570,'-34'-29'-4719,"0"3"3288,2-2 365,0 4 800,0 0 8,0 7 371,-14 1 318,12 9-825,-20 1 1551,27 23 522,-6 11-154,23 9-1359,2 6-141,8-8-539,29 3-26,3-1 0,4 0 35,-2-13 0,2-1 193,0 4 1,3 3 0,-4-4-1145,17 6 1091,-14-9 0,-4-1 604,-10-3-346,7 5 517,-29-12-454,5 2-826,-38-2 2920,6 1-362,-29 0-145,11 2-1082,10-5 0,0 0 724,-12 4-312,-12 4-291,27-13 1,15 0 0,4-5 0</inkml:trace>
  <inkml:trace contextRef="#ctx0" brushRef="#br2" timeOffset="191333">28285 13868 21750,'-19'-4'-295,"-10"1"533,-12 3 76,-7 19 1096,9-14-946,10 20 0,-1 4-678,-12-5 264,11 8 1,4 4-393,6 1 216,2 23-693,19-27-747,0 5-674,18-12-314,7-9 1450,20-3 304,-6-9 924,9-5 481,-18-21 689,4 16 499,-10-39-837,-4 25 909,-4-23-1466,-6 8-958,3-3-90,-12-2-683,6-16-240,-7 16-311,0-19 927,0 31-519,0 0 728,0 33 212,0 20-464,0 30 555,0-3-66,7-14 0,5-2-246,11 6-4,12 12 211,0-26 356,-6-5 28,2-6 134,19-8 388,-9-4 0,11-6 0,-14 0 0</inkml:trace>
  <inkml:trace contextRef="#ctx0" brushRef="#br2" timeOffset="191583">28782 13912 21750,'0'-29'-5306,"0"1"3178,0 5 1063,-15 4 952,11 6-791,-11 22 3210,15 25-2439,0 4-603,16-3 0,2-1 563,-10-6 190,16-3 1,3-4 493,-5-11 572,17 1 497,-8-11-1914,6-15 2633,-13 11-59,5-38-1518,-1-3-83,-5-14-1179,-6 11 1,0 1 25,3-17-267,-5 9 0,0-1-70,-5 23 1,-1 1 507,2-9 1,0 2 0,5-8 0,-1 5 0</inkml:trace>
  <inkml:trace contextRef="#ctx0" brushRef="#br2" timeOffset="191917">29533 13753 21210,'4'26'-7043,"-2"-3"4773,0-4 1355,0-5 382,3-2-516,1-6 1268,14-2 901,-4-2-1255,26-17 2740,-14 12-1326,4-20 0,-1-4 578,-2 6-877,-7-8 1,-5-2 922,-8 0-1491,-6-22-1305,-25 21-677,-11-16-803,-12 26 1749,3 8 0,-1 3 48,-4 4 608,3 11 0,3 8 1217,9 22-845,12-3 1,4 4 304,6 25-13,4 6-206,27-16-2270,-15 0 636,18-26 1,7 1 17,-4 7 1,2-1-76,5-8 0,4-2 294,17 11 1,0-3 924,-20-15 0,0-3 0,11 4 0,0-2 0,-13-8 1,0 1-1</inkml:trace>
  <inkml:trace contextRef="#ctx0" brushRef="#br2" timeOffset="192218">30477 12811 21210,'-33'-3'-115,"7"17"2142,-10 19-2182,14 12-471,4 0 0,3 2 18,7-12 1,2 1 178,1 9 1,0 5 0,2-3-61,0 0 0,3 0-96,4 6 1,4 6 0,3-6-374,3-4 0,3-3-399,3 14 1,4 0 209,5-10 0,1-3 480,-12-12 0,0-2 51,13 15 1,0-4-83,1-4 333,-7-16 0,0-4 445,1-7 737,5-4-83,-9-9 0,0-20 0,1-6 0</inkml:trace>
  <inkml:trace contextRef="#ctx0" brushRef="#br2" timeOffset="192467">30890 12876 21660,'0'-18'-5576,"0"3"3628,0 4 1873,0 5-204,19 3 2886,-15 18-3593,49 8 1422,-31 12-2231,26 4 2247,-22-2-660,-4 6-349,-11 7 379,-1-7 1,-2 2-912,-6-11 1,-2 3 1202,5 6 1,0 4 0,-5-3-508,-11-3 0,-2 0 452,12 14 1,-4-2-298,-19-16 1,0-2 340,21-1 1,0 0 336,-21-3 1,-2 0-312,10 7 1,2 0 184,-18 13-94,11-20 0,4-2 1,13 0-1,-10-3 1</inkml:trace>
  <inkml:trace contextRef="#ctx0" brushRef="#br2" timeOffset="192676">31535 13295 23999,'0'-14'-5846,"0"1"3268,0 3 884,0 0 426,0-1 1161,0 5 1,0 20-1,0 12 1</inkml:trace>
  <inkml:trace contextRef="#ctx0" brushRef="#br2" timeOffset="192904">31548 13731 21660,'0'16'-5756,"0"-1"4078,0 2 793,0-3 1056,18 13-770,-13-8 203,27 10 792,-28-4-2098,28 3 2355,-28 2-119,29 14-661,-20-10-553,5 23 401,-10-25 576,-26-5 0,-8 0-87,-11 4 94,0-10 1,-6 0-11,-10 0 1,-2-2 0,12-3 0,-2-1 0,-17 4-1,-1 0 1</inkml:trace>
  <inkml:trace contextRef="#ctx0" brushRef="#br2" timeOffset="198467">1125 8712 21840,'-22'-16'-4502,"4"2"2645,42-4 3923,-18 1-2680,36 15 1682,-17-11 156,20 12-791,-9-5-134,-3 6 894,-11 14-950,-1-10-860,0 26-394,8-6-890,-6 7-755,6 5-43,-1 3 2153,-7-8 1,7 10-1,-9-14 1</inkml:trace>
  <inkml:trace contextRef="#ctx0" brushRef="#br2" timeOffset="198622">1533 8726 22110,'-20'-14'-4427,"-2"2"3330,-1 4 1151,-2 4 519,-16 1 99,8 24-703,1-3 1,-1 4 49,12 3 1,1 4 0,-9 7-1,1 0 1,7-4 0,1-1-1</inkml:trace>
  <inkml:trace contextRef="#ctx0" brushRef="#br2" timeOffset="200101">22215 6651 22740,'14'31'-9034,"1"3"6043,4-7 1929,12 1 667,-17-11-617,16 0 1145,-7-1 0,-2-2 0,0 0 0</inkml:trace>
  <inkml:trace contextRef="#ctx0" brushRef="#br2" timeOffset="200267">22485 6608 22650,'-18'-8'-3163,"-13"3"3498,14 2-319,-17 3 654,0 22-1091,3-2 1,-1 3 453,3 5 0,0 2 0,-12 7 0,-1 1 0,9-5 0,-1-1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6:28:38.622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1422 1057 27507,'8'-8'1462,"-25"1"-3370,6 7 2492,-22 0-324,3 14 736,4-11-848,-4 24-907,-13-8 1132,12 6-756,-13 11 1013,26-13-910,1 6-455,13 1-1244,23-8 140,16 18 104,12-15 944,2 1 0,2 0-284,7 1 588,-4-3 1,-2 0 33,-6-3 411,-12-2 0,-4-1 321,-9-1 64,4 14-339,-25-17-751,-23 14 1240,17-8-1045,-44 8-24,9 1 471,-13-9 613,1 2 373,14-14-397,5-5 0,3-2 0,2-1 0</inkml:trace>
  <inkml:trace contextRef="#ctx0" brushRef="#br0" timeOffset="212">1330 656 24629,'10'-12'805,"-4"4"-1283,4 27-2910,-2 2 981,-7 27 1518,5 2 185,-5 13 539,0-4 1,-1 4-686,0-13 1,0 1 407,0-5 1,0 3-1,0 1-203,0 2 1,0 0-1,0-1 488,0 7 0,0 3-346,0 2 0,0 6 1,0-7-218,-1-6 1,2-3 707,6-8 0,3 1 0,-2-2 0,-6 1 0,2-3 0,8 0 0,0 1 1</inkml:trace>
  <inkml:trace contextRef="#ctx0" brushRef="#br0" timeOffset="1345">3055 1390 25168,'-19'-25'-6601,"15"2"4444,-35-6 2207,9 6-6,-9-2 226,-2 11 395,12 3-175,2 6-938,-2 3 2082,-2 1 309,-2 17 41,-17 16-491,14 8-1029,6-3 1,2 1-149,-1 11-289,12-15 1,2 0-542,2 13-367,6-3-470,3-3-1038,4 8 361,21-18 239,5 11 121,0-26 865,18-1 871,-24-12 595,22-3 548,-9-23 412,15-20-877,-29 16 1,-1-4-141,11-21 0,-2-4 26,-11 18 1,-2-3-545,0-8 0,-1-7 0,-2 4-244,-1 2 0,-2 0-11,-3 6 0,0-3 0,0 4-415,-2-3 0,-1 3-126,1 1 0,-1 1 54,0 5 1,-1 0 141,0-2 1,0 2-370,0-9 737,-1-1-156,0 54 45,0 7 93,0 31 149,0-6 0,0 3-35,0-5 1,0 2 22,-1 15 1,2 2-75,5-10 0,1 0-185,-5 1 1,0 0 29,3 2 0,3-1-226,1 0 1,-1-1-62,-7-1 1,2 0-120,14-4 1,2 1-565,-4 12 0,1-1 368,3-15 1,3-2 828,2 7 0,0-2 0,16 5 1,3-6-1</inkml:trace>
  <inkml:trace contextRef="#ctx0" brushRef="#br0" timeOffset="1696">3783 1436 24359,'-23'-8'-2517,"18"-4"-2093,-39 11 6407,15 13 596,-11-8-1626,13 22 1,3 5-781,-7-4 63,6 12 1,3 4-777,-1 1 671,1 12 1319,11-20-2230,10-2-1642,-3 15 360,26-20 189,3 6 351,26-27 2044,-14-19 891,2 7-161,-2-51-503,-9 28 197,-11-3 0,-2-3 330,6-20-168,-11 14-86,3-16-1576,-12 31-1345,4 4 875,-4 33 12,0 19-209,-1 10 908,0-8 1,0 0-686,0 9 308,8-5 0,4-1-920,9 3 373,15 8 1420,-3-27 1,-1-8 0,3-7-1</inkml:trace>
  <inkml:trace contextRef="#ctx0" brushRef="#br0" timeOffset="1934">4463 880 24449,'-18'-21'-4622,"-3"8"4213,-2 36 2253,-4 6-703,24 32-1578,-6-16 1,-2 1 135,6-8 1,1 2 84,0 6 0,1 4 0,0-4-506,-1-2 1,1-2 782,2 13 0,2 1-445,-3-5 0,4-3-679,7-11 1,3 1-588,-1 18 1,1-1 282,13 4 267,-6-16 0,0-3-9,5-2 1039,13 10 1,-15-34 0,-10 0 0</inkml:trace>
  <inkml:trace contextRef="#ctx0" brushRef="#br0" timeOffset="2081">4090 1457 23549,'-16'-17'-6553,"6"4"3832,4 3 1059,6 4 1277,0 1 129,18 2 1995,20 1-1525,-2 2 1,3 0-478,-3-1 0,2 2 459,20 7 1,1 0-1,-21-6 1,-1 0 0,14 6-1,0 1 1</inkml:trace>
  <inkml:trace contextRef="#ctx0" brushRef="#br0" timeOffset="2429">5253 1433 23639,'-55'0'1169,"-5"0"-1079,13 0-90,-2 19 1226,15-14-1235,2 33-421,3-22 886,5 17-909,2 3-63,12-9-368,1 6-298,9-11-1304,0-4 440,28-2 774,9-4 94,17-4 1194,-16-4 1,-1-4 479,9-14 265,-7 3 1,-1 0 982,2-8 919,6-20-350,-22 14-1214,-4-2-803,-8-6-536,-4 23-51,-5 10 146,-3 19-2013,0 17-955,0 27 440,15-20 438,-6-5 0,2 0 1822,21 6 1,0 9 0,-1-20-1</inkml:trace>
  <inkml:trace contextRef="#ctx0" brushRef="#br0" timeOffset="2652">6652 1266 25258,'-17'14'88,"4"-2"-737,37 4-2569,-18 0-791,50-14 3983,-29 14-1707,28-10 1794,-10 7 0,-1-4 1,2 1-1</inkml:trace>
  <inkml:trace contextRef="#ctx0" brushRef="#br0" timeOffset="2799">6620 1741 24359,'-24'16'2267,"10"3"-3416,5-8 454,9 1-2987,32-1 2011,-5-4 1713,15-1 0,3 0 0,18-2 1,-18-2-1,0 0 0</inkml:trace>
  <inkml:trace contextRef="#ctx0" brushRef="#br0" timeOffset="3612">9782 564 25258,'0'-12'-5666,"0"1"3628,-19 2 2755,-2-7-1114,-1 4 449,-15-5 264,3 1-216,-9 5-347,7 2 0,0 0 1400,-12 1-520,16 3 1,-2 0-331,-2 3 1,1 1 813,-17-2-808,9 2 0,0 1 527,1 0-92,-10 0-700,17 15 903,12 3-802,-6 23-524,20-6-718,-3 8 117,10-6-531,0 4 21,2 2 709,-1-7 0,2 0-1665,19 22 1407,-17-6 0,-1 1 249,8-19 1,0 0 314,-8 26 0,-4 1 178,2-23 0,0 0 243,2 12 1,-4 0 97,-9-14 1,0-1 112,9 0 1,-2 0 296,-19-1 0,-3 0 202,8 11 0,1-1-117,1-13 1,-2 0 74,-7 16 1,3-3 256,6-2-238,-6 6 35,11-25-84,11-5-1146,0-2-263,20-4 590,-15-1-1296,43-5 1963,1-2 66,15-2-868,-12-2 0,1 0 156,-17 0 1,-1 0 472,14-7 0,0 0 1,-12 5-1,-2 1 1,2-6-1,-1 0 1</inkml:trace>
  <inkml:trace contextRef="#ctx0" brushRef="#br0" timeOffset="6135">4612 3681 24359,'-7'-1'-1744,"2"0"1055,2 17-1143,0-12 2203,0 35-1625,-1-3 107,2 13-964,-1 16-22,2-24 1821,8-7 0,1-2 0,-5-10 0,13 10 1</inkml:trace>
  <inkml:trace contextRef="#ctx0" brushRef="#br0" timeOffset="6279">4903 3588 22200,'5'-6'-1079,"0"1"1539,-3 21-3809,1 14 799,-2 32 426,2-3 1924,-1-24 1,1-1-1,6 22 1,0 0 0</inkml:trace>
  <inkml:trace contextRef="#ctx0" brushRef="#br0" timeOffset="6683">5503 3999 23189,'0'36'-6115,"0"-1"4076,-12-2 2344,10 0-939,-10 5 853,12 25-798,0-12 406,0 0 1,0 0-1514,0 0 1731,0-9 0,0-4 44,0-11-773,0 3 240,0-20-234,9-3 786,-6-22 116,14-17 861,-14-8-1077,14-13 302,-10 19 0,-1 0 146,12-18-211,-7 9 1,-1 2 309,2 1-199,1-4-19,-7 25-406,-1 11 1128,1 2-59,1 6 230,1 24-2447,6 8-31,-4 16 363,1-15 0,0 0-937,4 12-31,8 14-653,-4-21 2089,5-4 1,3-7-1,4-3 1</inkml:trace>
  <inkml:trace contextRef="#ctx0" brushRef="#br0" timeOffset="7049">6248 4213 23549,'-44'-13'-1126,"-3"5"1007,5 22 1840,-1 13-939,10 8-977,13 7-629,0-9 322,17 1-846,-8 15 626,11-13-892,0 17-867,20-28-66,7 1 1075,25-19 1920,-10-2-220,0-28 1716,-14 18-1232,-9-27 0,-3-4 395,7 7-141,-5-12 1,-4-1 162,-5 1-615,5-19-1405,-13 32-83,2-3-890,-3 46 95,0 13 931,0 20-114,-1-13 0,2 0-294,14 10-335,-11 14-141,23-7 590,-7-16 1128,19 10 1,-3-30 0,2-2 0</inkml:trace>
  <inkml:trace contextRef="#ctx0" brushRef="#br0" timeOffset="7413">6782 4108 24629,'0'48'-5576,"0"-7"3627,0 11 975,0-10 425,0 5 336,0-13 0,0 1-181,0 16 325,0-12 0,0-2-1527,0 1 1596,0 4 0,0-23 0,0-4-720,12-7 645,1-20 1668,14-16-1030,-13-2 1,-1-4 71,11-24-234,-8 13 0,-1 1 325,2-8-16,3-12-203,-10 29-77,-4 8-1058,0 12 364,-2 2 245,1 11 1346,2 21-2579,-2 1 73,8 40-105,-3-19-182,6 16-825,8 4 65,-4-17 854,1-11 0,3-3 952,8-1 0,13-5 1,-9-17-1</inkml:trace>
  <inkml:trace contextRef="#ctx0" brushRef="#br0" timeOffset="7712">7465 4376 23369,'49'0'180,"-7"0"0,-2 0-180,-9 0 270,11-16 784,-14-3-643,13-17-154,-28 6-842,7 2 383,-19 6-993,5 3 255,-6-1-477,0 1-903,0 3 401,-17 1 577,12 3-283,-30 6 1670,20 1 971,-5 23 46,-1 10 236,18 9-1251,-7 5-477,10 8-322,18-9 75,-6-9 1,3-1-2268,25 5 2787,3 3 0,-5-20 0,2-3 0</inkml:trace>
  <inkml:trace contextRef="#ctx0" brushRef="#br0" timeOffset="7995">8103 3406 24629,'28'15'-3675,"13"-11"4484,-37 22-3911,39-23 4117,-23 25-2644,8-17 1099,6 23-626,-14-14-1590,17 12 1407,-19-15 918,-1 2 1,-16-8 0,3-2 0</inkml:trace>
  <inkml:trace contextRef="#ctx0" brushRef="#br0" timeOffset="8117">8445 3440 23639,'36'19'-3473,"-15"-1"952,8 19-305,-16-2-513,12 5 2995,-7 7 0,1 6 0,0 2 0</inkml:trace>
  <inkml:trace contextRef="#ctx0" brushRef="#br0" timeOffset="8463">9457 4176 26158,'-5'0'-360,"1"13"-3286,20-9 2975,14 18-1478,11-20 2001,13 13-735,-7-13 221,7 9 597,2-9 0,3 9 0,1-5 0</inkml:trace>
  <inkml:trace contextRef="#ctx0" brushRef="#br0" timeOffset="8629">9700 4456 23639,'0'4'-6206,"0"0"3898,24-3 3923,11 0-1316,16-1-151,-13 0 0,0 0 1,14 0-1,-17 0 1,0 0-1</inkml:trace>
  <inkml:trace contextRef="#ctx0" brushRef="#br0" timeOffset="8882">9957 3909 24269,'-9'-6'-4385,"-5"0"4637,12 2-2839,-5 0 3050,7 3-844,19-1 2108,13 2-648,29 16-1496,-7-12 845,-16 16 1,-2 3-651,4-3 683,-8 9 0,-5 4-1339,-7 8 372,-4-10 1,-2 1-2630,-12 21 340,7 10 1511,-7-31 0,-4 2 1242,-10 20 0,-6 2 1,1-13-1,-5 0 0,-1-5 1,0 1-1,0-1 1</inkml:trace>
  <inkml:trace contextRef="#ctx0" brushRef="#br0" timeOffset="10350">12168 2896 23099,'-4'0'630,"-1"0"-360,2 0-270,0 0 0,0 0-90,-1 0 90,-1 13-982,-4 7 160,3-2-520,-5 16-218,4-20-584,2 16-26,3-4 1789,1-8 1,1 5 0,0-8 0</inkml:trace>
  <inkml:trace contextRef="#ctx0" brushRef="#br0" timeOffset="10495">12397 2903 21930,'-18'47'-4207,"13"-4"3811,-12 6 0,3-3 0,-4 1 0</inkml:trace>
  <inkml:trace contextRef="#ctx0" brushRef="#br0" timeOffset="10796">12815 3929 24718,'-6'14'-3485,"19"3"-433,14 17 2621,-1-14 1,3-1 291,21 15 1023,-12-11 1,1-1 0,11 3-1,-16-10 1,-1 1 0</inkml:trace>
  <inkml:trace contextRef="#ctx0" brushRef="#br0" timeOffset="10998">13493 3775 23909,'-42'17'3319,"6"-13"-3717,-2 43-37,12-22 1,1 1 5,4 6 1,1 2-36,-7 5 0,-1 1-536,1 6 0,2-1 331,5-10 1,1 1 554,-9 23 0,3-2 0,11-25 1,1-2-1,-1 9 0,1 0 0</inkml:trace>
  <inkml:trace contextRef="#ctx0" brushRef="#br0" timeOffset="11236">13853 3860 23729,'13'0'1349,"5"0"-1169,0 20-3318,18-2 2326,-8 4-176,13 11 215,-5-17 531,3 17-1415,4-9 453,-11-7 0,2 0-441,19 8 1167,-7-4 0,0 0 514,9 2 1,-20-9 0,0-1 0,12 2-1</inkml:trace>
  <inkml:trace contextRef="#ctx0" brushRef="#br0" timeOffset="11430">14443 3814 23639,'-31'0'0,"-1"0"90,-16 15 1039,8 10-1086,7-1 0,0 5-427,-5 21-567,7-10 1,2 0-513,1 13 1302,10-19 0,1 0 1,2 13-1,2-2 1</inkml:trace>
  <inkml:trace contextRef="#ctx0" brushRef="#br0" timeOffset="11729">14935 3817 23279,'17'-2'1056,"3"1"-691,1 1-473,3 0-11,1 18-1483,2-14 1514,4 28-1418,17-7 597,-8 6-655,11 4-102,-14-10 43,-3 1-348,3-1 1209,-2-1-1107,0-2 2021,-2-2 1,-1-4-1,-2-3 1</inkml:trace>
  <inkml:trace contextRef="#ctx0" brushRef="#br0" timeOffset="11884">15640 3767 24269,'-35'0'90,"7"19"836,-1-14-583,5 40-2186,-2-22 1750,-1 19 0,1 4 0,-10 6 0,9-10 1,0 0-1</inkml:trace>
  <inkml:trace contextRef="#ctx0" brushRef="#br0" timeOffset="12348">12985 4048 24988,'16'34'-7921,"8"3"5671,14-10 2645,5 6-293,-6-8-245,4 6-800,3-1-160,3 3 948,-11-10 1,2-1 0,-9-4 0,1 0 0,9 4-1,1 1 1</inkml:trace>
  <inkml:trace contextRef="#ctx0" brushRef="#br0" timeOffset="13150">16142 2696 24359,'12'15'-6706,"4"5"4420,-11 20 959,2-6 127,-2 1 282,-4-9-463,1 7 391,-2-10 591,0 10 0,0-17 0,0 1 0</inkml:trace>
  <inkml:trace contextRef="#ctx0" brushRef="#br0" timeOffset="13281">16270 2694 23729,'33'-15'3626,"-4"2"-2706,-14 38-6616,1 13 1024,-15 17 4440,2-10 1,0 0 0,-3 20 0,0-20 0,0 0-1</inkml:trace>
  <inkml:trace contextRef="#ctx0" brushRef="#br0" timeOffset="14085">17023 3860 23459,'0'9'-5036,"15"-1"4963,-11 2-2411,26-1 3665,-18 4-1516,26 7 862,-17-3-657,14 16-1338,-20-12 667,-2 21-1432,-9-13 1417,-26 2 1,-8 2 919,-8 12 1,-5-11 0,-3-1 0,15-7 0,-1 0-1</inkml:trace>
  <inkml:trace contextRef="#ctx0" brushRef="#br1" timeOffset="38813">4757 5843 9152,'-25'15'1529,"12"2"-1349,-4-16-90,15 9 180,-10-4 89,11 5-179,-10 1-90,8 2-90,-6 2 0,3 3 0,2 2 90,-1 2-180,0 19-539,2-7-361,-1-2 1,0 2-91,1 8-1047,-3 15 2127,4-20 0,2-4 0,0-1 0</inkml:trace>
  <inkml:trace contextRef="#ctx0" brushRef="#br1" timeOffset="38979">5022 6004 9781,'-24'23'90,"-15"-18"0,34 44-1891,-32-27 1081,33 24-269,-14-6 989,7 19 0,8-14 0,-8 12 0</inkml:trace>
  <inkml:trace contextRef="#ctx0" brushRef="#br1" timeOffset="39346">5682 6478 12030,'-44'45'270,"18"-5"-270,-10 8-1409,32-5 1409,-32 2 0,28-12 0,1 0-450,-13 17-433,13-11 0,3-1 73,4 2-2248,21 20 3058,-16-38 0,42 3 0,-15-22 0</inkml:trace>
  <inkml:trace contextRef="#ctx0" brushRef="#br1" timeOffset="39897">5990 6622 10141,'-22'20'630,"16"31"-540,-32-28-135,35 11 0,2 2 45,-28 1-90,26 11-630,-10-10 181,13-10-181,21 0 360,-15-13-90,37-9 271,-10-1 179,9-29-262,2 18 352,-12-44-180,-2 26 494,-11-7 1,-1-4 45,8-7-135,-8 8 0,-3 1-225,-5 1 270,6-4 269,-15 19-359,6 9 0,-6 2-8,2 24-172,-1-13-90,4 54 89,1-30-89,0 12 0,0 3-439,5 0 349,4 12 0,-3-24-90,3-4-180,2-7-449,13-9 539,-3-5-180,28-25 450,-16-1-456,-12 0 1,0-2 455,12-22-90,1-7 90,-23 23 0,0-4 45,4-15 0,-2-3 0,-7 12 0,-1-3 374,-2-3 1,-1-6 0,-2 5-60,-3 4 0,-2 1 134,1-24 1,-2 1-405,-1 2-45,2 23 0,-4 4 944,-14-2-488,13 42-411,-16 20 0,1 9-90,14-2 0,2 3-178,-13 17 1,-1 3 177,11-5 0,2-2-45,-3-11 0,1 1-135,1 24 1,2-2-451,2 4-180,-2-15 1,4-1-181,20 1 91,-17 9-90,18-27-91,-3-6-89,-14-6 1371,27-4 1,-30-7-1,10-3 1</inkml:trace>
  <inkml:trace contextRef="#ctx0" brushRef="#br1" timeOffset="40045">6352 6719 9512,'-17'0'-630,"29"0"-90,23 0-179,21 0-445,-22 0 1,1 0 1343,29 0 0,3 0 0,-32 0 0,0 0 0</inkml:trace>
  <inkml:trace contextRef="#ctx0" brushRef="#br1" timeOffset="40417">7252 6837 9871,'-11'6'1440,"24"-1"-1440,12-4 179,25-14-89,-13-2 180,0-12-270,-10 12 180,-13-10 0,0 8-90,-14-6 0,0-3-90,-20 13 180,-7-2-180,-24 10-90,11 2 180,1 22-180,14-14 0,4 47 180,2-31-810,9 42 181,2-31-181,8 8-90,26-16-179,-20 0 90,44-3 899,-13 4 0,12-10 0,2 2 0</inkml:trace>
  <inkml:trace contextRef="#ctx0" brushRef="#br1" timeOffset="40647">7795 7017 10141,'24'10'-450,"7"-2"-359,15-21-270,-2 10-361,-7-10 1440,-1 2 0,2 8 0,-1-8 0</inkml:trace>
  <inkml:trace contextRef="#ctx0" brushRef="#br1" timeOffset="40870">8377 6766 11221,'0'32'-720,"16"6"90,-12-6-269,12 1-1,0-8-179,-12-4 1079,24 0 0,-25-2 0,10-3 0</inkml:trace>
  <inkml:trace contextRef="#ctx0" brushRef="#br1" timeOffset="41047">8315 6285 10501,'-7'-11'-90,"6"1"-540,-8 6-809,8 19 450,24 10 989,-17 10 0,43 3 0,-19-8 0</inkml:trace>
  <inkml:trace contextRef="#ctx0" brushRef="#br1" timeOffset="41445">9083 6580 11221,'-19'25'179,"14"18"-268,-14-24 178,5 36-89,10-18 0,-3-2 0,0 0 0,7-1-89,0 18-1,17-35-180,3 2 180,19-14 90,-1-20 0,-6 11-90,-2-54 90,-18 31-45,-3-15 0,-3-3-87,-5-7 671,2 4 1,-1 0-1484,-2-9 1079,0 22 0,0 1-267,0-17 132,0 21 359,-13 0-359,10 45 90,-10 3-90,13 24 0,0-5-90,0 5-72,0 4-513,8-12 1,0 2-496,-4 15 1,12-11 0,1-1 164,-12 1 1005,29 5 0,-30-23 0,12-5 0</inkml:trace>
  <inkml:trace contextRef="#ctx0" brushRef="#br1" timeOffset="41696">9533 5770 12930,'19'31'0,"-15"-3"-540,28 12 0,-14-14-1529,10 19 1170,-11-21-810,5 12 540,-14-20 1169,3 1 0,-5-13 0,-6-1 0</inkml:trace>
  <inkml:trace contextRef="#ctx0" brushRef="#br1" timeOffset="41815">9698 5823 9332,'15'-18'1619,"-11"24"-1889,23-1-630,-25 46-719,10-23 1619,-6 12 0,-3 5 0,-1 16 0,3-19 0,-1 0 0</inkml:trace>
  <inkml:trace contextRef="#ctx0" brushRef="#br1" timeOffset="42132">10375 6740 12210,'-9'0'0,"26"12"-360,16-10-450,3 8 1,3 0-450,27-8 488,-28 2 1,2 0 770,3-4 0,0 0 0,22 0 0,-22 0 0,0 0 0</inkml:trace>
  <inkml:trace contextRef="#ctx0" brushRef="#br1" timeOffset="42415">10710 6462 12120,'-19'-13'810,"4"3"-630,4 4-270,3 1 90,3 1 359,2 1-359,25 14 0,11 8 0,15-1 0,5 17 0,-20-23 0,0 1 0,20 21 45,-10-13 0,-2-1-45,4 5 0,-14-4 0,-3 2-787,-9 6 427,4 11-1349,-21 10 180,-24-6 1529,1-2 0,-5 0 0,-4-13 0,-1-2 0,-6 11 0,1 0 0</inkml:trace>
  <inkml:trace contextRef="#ctx0" brushRef="#br1" timeOffset="43113">10263 7260 10771,'20'-12'1259,"15"9"-1259,-19-22 0,20 22-90,-3-26-360,6 16-764,-6-5 0,1-1-2746,21-2 3960,-17 7 0,-1 1 0,19-3 0,1 1 0</inkml:trace>
  <inkml:trace contextRef="#ctx0" brushRef="#br1" timeOffset="43585">12250 6624 12750,'17'-27'719,"-13"-18"-539,13 25-90,0-24 180,-13 7-603,12-3 512,-1-2 361,-11-19-270,10 16 90,-14-22-360,0 34 78,0-7-78,0 26-365,-14 26-264,10 10-1,-9 12 1,-1 6-271,11 20-1252,-3-1 0,0 3 1522,6-22 1,0 0-331,-1 5 1,0 4 0,3-5 766,9-5 1,1-1 0,-10 11 0,1-2 0,19 15 0</inkml:trace>
  <inkml:trace contextRef="#ctx0" brushRef="#br1" timeOffset="43729">12210 7093 12480,'-13'-16'360,"3"-1"-450,30-2-450,2-9-359,23 14-1522,4-14 802,8 5-82,-24 12 1,2 0 1700,1 0 0,1 1 0,4 1 0,-1 1 0,2 0 0,-1 0 0</inkml:trace>
  <inkml:trace contextRef="#ctx0" brushRef="#br1" timeOffset="44079">13198 6627 11580,'-5'0'1709,"1"14"-1709,3 6 0,19 20 0,-13-6-269,12 5-1081,-6 7 91,-8-8-495,-7-2 0,-1 0 1754,-1 11 0,-16-15 0,-6-1 0,-9 15 0</inkml:trace>
  <inkml:trace contextRef="#ctx0" brushRef="#br1" timeOffset="46795">4983 8593 10951,'-16'-10'90,"-2"2"269,-10 4-359,7 2 0,-9 18 0,11-12 0,0 42 0,2-22 0,1 30 0,-3 9-179,6-13-1827,0 15 1286,10-24 91,0-3-181,3-4 361,0-5-91,0-4-90,17-5 630,-12-5 0,27-7 0,-12-3 0</inkml:trace>
  <inkml:trace contextRef="#ctx0" brushRef="#br1" timeOffset="46929">4955 8822 8432,'0'-30'900,"0"1"-810,0 8-180,0 3 180,0 5-270,0 31-450,0 10-269,0 21 899,0-14 0,0-1 0,0 12 0,0 16 0</inkml:trace>
  <inkml:trace contextRef="#ctx0" brushRef="#br1" timeOffset="47163">5552 9139 9512,'-20'23'629,"16"15"-359,-27-24-270,28 19 0,-18-9 90,18 4-90,-7 3 0,10 2-90,0 0-180,0-1-1349,0 13 720,0-12 899,18 21 0,-14-26 0,14 7 0</inkml:trace>
  <inkml:trace contextRef="#ctx0" brushRef="#br1" timeOffset="47336">5572 8905 9602,'-13'-6'89,"-7"0"-1348,13 5 1259,-3 13 0,23 9 0,10 15 0</inkml:trace>
  <inkml:trace contextRef="#ctx0" brushRef="#br1" timeOffset="47879">5917 9008 8342,'0'27'1170,"0"4"-901,0-4-179,15 3 0,-11-3-90,12 3 90,-2 17-180,-10-12 180,24 25-180,-17-28-548,4 9 458,0-17-128,-13-2-52,11-4-179,-6 4 359,2-10-270,1 2 180,-5-10 90,5-20 270,-3-14-180,6-26 360,-4 8 90,2-13-270,-3 30 657,0-5-297,-1 24 109,1 3 70,1 9-359,0 15-90,6 8-180,-5-3 0,6 34 90,-7-33-90,2 29-90,-5-26 0,-1-1 180,0-5-180,1-2 0,1-2-90,1-7 90,-3-1-90,4-6 180,-1-21 0,2 16 0,2-41 0,-1 23 0,1-24 360,5-7-180,-6 14-180,4-12 180,-8 34 90,3-5-360,-4 22 180,7 14-90,-2 12-630,11 27-89,-3-8-136,1-13 1,1 0-1662,10 7 2516,17 8 0,-6-18 0,4-2 0</inkml:trace>
  <inkml:trace contextRef="#ctx0" brushRef="#br1" timeOffset="48215">7232 9166 9961,'-52'0'1170,"10"0"-901,-2 15-269,12-11 0,-13 28 0,14-5 0,-12 17 0,29-7 0,-6-5-269,19-12-91,-5 1-270,29-3 360,9-6-269,33-6 269,-11-6 225,-15-8 0,-2-4-439,7-13 574,10-12 0,-24 3-90,-5 19 449,-5-12 271,-3 12-810,-9 17 0,-1 27-270,-7 13-899,0 21 360,20-33 899,6 8 0,11-15 0,-2-2 0</inkml:trace>
  <inkml:trace contextRef="#ctx0" brushRef="#br1" timeOffset="48635">8022 8995 9062,'-37'0'1079,"16"24"-989,-9-18 0,26 42-180,-27-27 180,15 38-90,-2-22 0,6 23-90,12-28-90,0 5 90,0-16-449,19-6 449,5-2 0,21-8 90,-4-16 0,-2-11-90,-19-11 270,-8-2-180,-12 4 0,0-1 180,0-2-1,0 2 91,0-8-180,-19 14-90,14-3 270,-27 21-90,29 26 0,-9 2-45,10 12 0,4 3-45,-2 14 89,7 0 1,3 2-135,-2-19 0,3 1-543,8 25 1,1 1 497,-11-24 0,1 0 30,7 8 0,2 5 0,-4-5-30,-7 23 0,14-19 0,-2-3 0,-17-7-180,12-8-1169,-14 2-1,5-14 91,-6 1 1259,0-13 0,0-2 0,0-2 0</inkml:trace>
  <inkml:trace contextRef="#ctx0" brushRef="#br1" timeOffset="48929">8385 9383 7982,'43'-7'540,"2"0"-270,0 1-270,0-1 90,20-7-90,-13 0-1030,-9 1 1,-1-1 1209,7-5-90,11-9 32,-25 8 148,-7 0-220,-4 1 220,-9 0 89,-6 3-89,-6 1 1869,-22-1-1869,14 5-90,-54 2-180,33 7 0,-11 10 0,-2 2 0,3-6 660,-13 39-660,22-6-180,11 11-270,7-13 0,6-2-359,32 7-226,-6-7 1,4-2-627,6-14 1,3-4 1660,5 5 0,1-2 0,-6-10 0,0-2 0,3-1 0,-1 0 0</inkml:trace>
  <inkml:trace contextRef="#ctx0" brushRef="#br1" timeOffset="49379">9287 8573 9691,'15'-4'990,"2"1"-990,18 3 0,2 13 90,-5 3-360,16 15-180,-26 0-539,14 3 179,-26-9-629,-1 2 410,-7-15 1029,-2 3 0,0-8 0,0-1 0</inkml:trace>
  <inkml:trace contextRef="#ctx0" brushRef="#br1" timeOffset="49513">9487 8506 8522,'20'-17'2069,"0"7"-2069,17 25-90,-7 17 0,-7 15-1562,-2 6 212,-6-5 1440,1 4 0,0 3 0,1 1 0</inkml:trace>
  <inkml:trace contextRef="#ctx0" brushRef="#br1" timeOffset="49765">10730 9092 12570,'11'0'-810,"0"0"91,36 0-1,-5-15-45,-5 14 1,1-2-315,22-23 767,-8 24 1,1 1 0,5-10 0,-22 11 0,1 0 0</inkml:trace>
  <inkml:trace contextRef="#ctx0" brushRef="#br1" timeOffset="49947">10845 9258 11131,'-21'0'539,"2"0"-449,6 0-360,6-15-629,31 12 179,12-26 45,-1 21 1,2 2-45,22-10-724,3-6 1443,-18 19 0,-1-16 0,0 9 0</inkml:trace>
  <inkml:trace contextRef="#ctx0" brushRef="#br1" timeOffset="50179">11173 8791 9961,'-18'-7'180,"-5"0"450,21 3 629,-6 0-989,27 3 0,11-1 0,10 22-270,5-15 0,-12 34 90,13-7-180,-15 9-315,-9-6 0,-3 1-494,-7 12-855,-4-1 0,-3 2 1365,-5 15 0,0-21 0,0-1 1,0 22-1</inkml:trace>
  <inkml:trace contextRef="#ctx0" brushRef="#br1" timeOffset="50647">12295 8213 10411,'-8'-2'180,"-2"0"-90,3 1-90,-5 0-90,5 20-450,-1-14-1439,0 50 630,4-29 1349,-1 29 0,4-19 0,1-1 0</inkml:trace>
  <inkml:trace contextRef="#ctx0" brushRef="#br1" timeOffset="50831">12670 8295 10501,'-40'0'0,"16"21"-90,-4-16-540,25 36-629,-21-23-450,22 23 1709,-9-5 0,11 4 0,0 1 0</inkml:trace>
  <inkml:trace contextRef="#ctx0" brushRef="#br1" timeOffset="51220">13103 8902 12480,'0'31'450,"25"-14"-450,-19 19 90,40-16-874,-27 22 604,22-8-106,-8 1-524,-5-9 1,1 0-270,16 13-91,-3-7 1,2-2 1043,8 3 0,-18-13 0,1-1 0,11 4 0</inkml:trace>
  <inkml:trace contextRef="#ctx0" brushRef="#br1" timeOffset="51413">13690 8779 10861,'-37'0'270,"-2"20"-180,0-15-1204,-4 42 1204,-1-24-90,20 1 0,1 3-90,-25 16 90,24-19 0,-1 2-675,-9 12 1,0 2 89,8-10 1,0 2 584,-11 20 0,3 0 0,15-21 0,2-2 0,-2 10 0,-1 0 0</inkml:trace>
  <inkml:trace contextRef="#ctx0" brushRef="#br1" timeOffset="51646">14158 9075 10321,'9'0'180,"-1"0"-90,2 14-90,11-10-90,-1 30 180,13-29-180,-10 20 0,-1 2-360,17-9-450,-3 7 1,1 1-1029,8-3 1928,15 3 0,-19-11 0,-1-2 0</inkml:trace>
  <inkml:trace contextRef="#ctx0" brushRef="#br1" timeOffset="51915">14333 8881 10501,'-9'0'0,"-1"0"0,3 0 0,-4 20 90,3-15-90,-9 58 0,6-33-225,-6 26 0,-2 5-204,8-29 0,-1 0 9,-5 10 0,-3 5 1,2-5-31,3-9 0,0-1 450,-10 23 0,-1 0 0,-1 5 0,9-21 0,1-1 0</inkml:trace>
  <inkml:trace contextRef="#ctx0" brushRef="#br1" timeOffset="52212">14760 9032 9512,'13'-11'449,"3"1"-269,1 1-90,2 2 180,4 2-90,15 2-270,-3 2 180,31 1-90,-23 20-90,13-15-270,-27 12 0,0 3-269,13 3-451,-6-6 1,-1 3 1079,2 10 0,9-11 0,-18-11 0</inkml:trace>
  <inkml:trace contextRef="#ctx0" brushRef="#br1" timeOffset="52401">15285 8825 10591,'-31'-2'450,"-1"1"-180,-18 23-270,13-17 0,4 28 0,1 5-90,-4-3-2424,7 16 1,2 3 2108,12-24 0,1 1-809,-6 21 0,3 0 1177,2 6 1,8-21 0,2-1 0,2 10 0</inkml:trace>
  <inkml:trace contextRef="#ctx0" brushRef="#br1" timeOffset="52665">15778 8896 10591,'8'0'630,"5"19"-630,-1-1 179,15 22-179,-4-11-225,6-2 1,2-1-136,6 3-495,0-2 1,-1-2-46,0-3 900,-6-6 0,0-2 0,4-1 0,10 0 0</inkml:trace>
  <inkml:trace contextRef="#ctx0" brushRef="#br1" timeOffset="52866">16310 8772 11221,'-26'0'179,"1"0"-179,7 16 0,-12 10 0,6 12 0,2-5 0,-1 0-464,-5 15-76,2-5 0,0 1-1239,-5 11 1329,11-21 0,0-1-629,-6 13 1079,2-4 0,1-4 0,2-1 0</inkml:trace>
  <inkml:trace contextRef="#ctx0" brushRef="#br1" timeOffset="53330">16938 8028 12120,'-2'-4'90,"-2"2"-90,2 1-90,-1 20-270,3 10-179,17 8-91,-12 5-359,13-12-181,-4 1-89,-11-2-90,11-2 1349,-14-3 0,11-3 0,3-2 0</inkml:trace>
  <inkml:trace contextRef="#ctx0" brushRef="#br1" timeOffset="53479">17195 8021 10681,'9'-7'809,"0"1"-809,-3 6-179,1 25-451,-4-5-1349,1 46 360,-4-18 1343,0-14 1,0 1 0,0 20 0,0-1 0</inkml:trace>
  <inkml:trace contextRef="#ctx0" brushRef="#br1" timeOffset="53929">17617 8921 13649,'-22'-7'450,"5"2"-450,5-1-90,9 2 90,-10 0 0,13 18 90,33 4-90,-24 22 0,41 3 0,-35-4-180,5 1-270,-9-10-179,-11 3-361,-29 2-1512,-1 5 1242,0-19 1,-3-1 1103,1 3 1,0 0-1,-5 0 1,-2-1 0,-2 2-1,-1-1 1</inkml:trace>
  <inkml:trace contextRef="#ctx0" brushRef="#br1" timeOffset="56266">4980 10726 9422,'-26'0'180,"-15"-1"-1,14 0-179,-10 0 0,3 1 0,11 0 0,0 20 0,3-15 0,-1 36 0,2-24-90,1 19-539,2-6-181,3 2 91,2 1 719,6 14 0,2-15 0,3 10 0</inkml:trace>
  <inkml:trace contextRef="#ctx0" brushRef="#br1" timeOffset="56413">4935 10869 8522,'-19'36'-2249,"3"-6"2249,16 3 0,0-4 0,0 2 0</inkml:trace>
  <inkml:trace contextRef="#ctx0" brushRef="#br1" timeOffset="56913">5505 11406 9242,'0'26'629,"0"5"-629,0 7 180,0 6-180,0 5 45,0-7 0,0 2-354,-1-9 1,2 2 353,7 26 0,1 0-704,-8-24 1,2-2 658,16 11 0,0-2 0,-14 14 0,28-4 0,-30-4 90,20 9 446,-20-20-626,8 12-89,-11-33-1081,0 0 990,-20-40 90,16-2 1,-36-29-280,24 10 0,2-1 414,-5 6 0,-1-3 45,6-9 0,2-6 0,0 4 0,-3-1 0,2 0 0,7 8 0,2-3 0,0 1 179,-4-18 1,2 3-90,5 16 0,2 1 180,-4-18 0,6 4 0,23 5 960,-1-9-1140,5 39 450,10 3-360,-14 14 0,10 4 0,3 22-180,-17 9 0,-9 0 0,-2 2 89,4 25-269,-11-13 1,-1 0-721,4 15 405,-6-20 1,-2 1-811,-9-1 1,-1-1 1304,6 17 0,-6-20 0,1-2 0,10 7 0</inkml:trace>
  <inkml:trace contextRef="#ctx0" brushRef="#br1" timeOffset="57197">5915 11406 8522,'12'0'1080,"1"15"-811,-6 13-179,2 7-90,-2 13-444,2-10 444,1 8 0,-4-13 0,1 1 0,3 19 0,-3-11 0,0-2 90,0 5 0,2 14 359,-7-33-70,2 1-828,-4-17 359,1-27 0,-1-44-180,-14-4-1068,11 16 1,4-9-1,-3 7 843,-5 10 1,0 2 494,6-25 0,2 3 0,-1 3 0,0 5 0</inkml:trace>
  <inkml:trace contextRef="#ctx0" brushRef="#br1" timeOffset="57452">6610 11476 10951,'0'5'449,"0"1"-449,0 3-89,0 4 178,0 7-89,0 6 0,0 7-269,14 27-1,-10-9-495,7-8 1,2 0 44,1 7-270,-3-13 1,3-2 989,6-1 0,1 3 0,-6-18 0</inkml:trace>
  <inkml:trace contextRef="#ctx0" brushRef="#br1" timeOffset="57599">6627 11139 9422,'-13'-5'-900,"10"1"900,-15 4 0,17 20 0,-4 6 0</inkml:trace>
  <inkml:trace contextRef="#ctx0" brushRef="#br1" timeOffset="57830">7382 11418 10051,'-17'8'1349,"12"3"-989,-26 2-180,28 5-90,-29 4-90,6 19 0,-7-7 0,11-1 0,3 2-524,5 8-16,-12 15-90,24-17 181,-7-1-181,9-3-270,0-1 181,21-5-271,-16-3 990,43-5 0,-24-6 0,23-4 0</inkml:trace>
  <inkml:trace contextRef="#ctx0" brushRef="#br1" timeOffset="58179">7732 11691 10501,'1'0'1079,"9"0"-1079,35 0 0,-9-13 90,-1 10-90,-11-27-90,-3 26 90,-3-41 0,-2 29 0,-8-23-90,-2 12 90,-6 8 90,-23-3 0,-5 14 90,-29 3-90,13 24-90,-3-14 0,23 23 0,4 5 0,-12-5 0,12 13 0,4 3 0,4 1-45,5-5 0,5 1-135,22 3-360,-5-7 1,5-2-1538,26 1 1582,-20-14 0,3-2-719,8-6 0,2-4 1214,25 2 0,-19-6 0,1-2 0,-11-4 0,0 0 0</inkml:trace>
  <inkml:trace contextRef="#ctx0" brushRef="#br1" timeOffset="58449">8242 10951 11490,'-5'-6'0,"2"0"0,1 3 90,2 0-90,19 2-629,2 21-631,20 2-628,-2 22 1888,-1-6 0,-6-2 0,-6-3 0</inkml:trace>
  <inkml:trace contextRef="#ctx0" brushRef="#br1" timeOffset="58597">8507 10851 9332,'15'-9'1169,"0"2"-1439,10 56-809,-5-17-1023,-13 5 1,-1 3 2101,7 10 0,-3 6 0,0 3 0</inkml:trace>
  <inkml:trace contextRef="#ctx0" brushRef="#br1" timeOffset="58946">9623 11758 11400,'17'17'540,"11"-3"-540,13-14-1117,8 0 217,-2 0-269,8 0-46,-11-8 1,2 0 1214,-9 6 0,0 0 0,12-6 0,0 1 0,-14 7 0,0 0 0</inkml:trace>
  <inkml:trace contextRef="#ctx0" brushRef="#br1" timeOffset="59132">9897 11958 11580,'-21'0'90,"5"0"0,7-16-90,31 2-270,1-4-359,28-7-1846,-8 13 1666,7-15-1,3 6-69,5-1 879,-13 6 0,1 0 0,-11 4 0,1 0 0,11-4 0,0 0 0</inkml:trace>
  <inkml:trace contextRef="#ctx0" brushRef="#br1" timeOffset="59413">10297 11297 10771,'-49'-7'989,"5"0"-899,-3 2 90,19 0 720,0 1-720,41 4 89,-11 16-269,48-12 90,1 30-90,-18-22 0,1 0-800,5 4 1,-1 1 844,-7 1 0,-2 1-45,30 11-118,-2 1 163,-23-5 0,-1 2-45,13 15 0,-20 0 0,-5 2-180,-6 12-405,-20-4 0,-7 1-412,2-20 0,-2 0 322,-9 11 1,-5 0-1305,-6 3 0,-2-3 1979,7-11 0,0 0 0,-9 10 0,0-2 0,11-15 0,-1 1 0</inkml:trace>
  <inkml:trace contextRef="#ctx0" brushRef="#br1" timeOffset="62695">12322 11685 9602,'-5'5'1259,"0"-2"-1259,1-1 0,2-2 0,-1 0 90,2-19 90,1-9 89,0-11-269,0-5 180,0 7 0,17-2 0,-12-3 90,13 3 90,-18 1-180,13 6-90,-10 4 0,11 6-90,-14 5-270,0 8-270,0 42-180,0-11-359,0 38-434,0-18 74,0 3-270,17 6 1709,-13-3 0,37 0 0,-10-3 0</inkml:trace>
  <inkml:trace contextRef="#ctx0" brushRef="#br1" timeOffset="63012">13077 11160 10861,'-48'-3'1079,"-12"1"-989,25 18-90,4-2 0,2 3 0,-1 23-2233,-8 12 2233,26-9 0,-5 5 0,15 1-20,-5-16 0,4 1 20,21 15 0,-4-12 0,4-3-90,23 0 0,12 3 90,-10-22-90,5-8 90,2-4 0,-14-12 0,-1-3 0,20-8 0,-12-7 0,-3-5 90,-1-10-180,-16 4 0,-4-2-180,-6-8-90,-6-14-359,-7 9-1,-27 16-1571,-1-10 2291,-27 32 0,28 1 0,4 14 0</inkml:trace>
  <inkml:trace contextRef="#ctx0" brushRef="#br1" timeOffset="63347">13708 11176 9512,'-17'-9'1079,"-6"22"-1079,1 7-90,4 20 180,4-2-1829,10 4 1739,-11 4 90,15 2-180,0 1 90,0-3 0,18-4 90,-14-4-23,22-16 1,5-2-68,-7 7 45,13-12 0,3-4-45,1-3-90,16-5 180,-15-20 0,-3 12-90,0-37 90,6 7-90,-17-12 0,-12 14 0,-3 1 0,-5-6-180,-4-24-179,-24 29-271,15-5-1169,-35 15 1799,16 12 0,-21 1 0,0 10 0</inkml:trace>
  <inkml:trace contextRef="#ctx0" brushRef="#br1" timeOffset="63685">14543 11136 10771,'-46'0'809,"1"19"-809,8 12 0,16 11-1753,-3 6 1753,22-10 90,-8 3-318,10-1 138,0 1 180,0-3-90,21-3 0,-16-5 90,40-3 74,-13-1-164,14-12 0,16-2 180,-22-10 0,11-20-180,-17 13 0,-4-35 0,-2 21 90,-2-38-90,-12 18-135,-7 6 0,-3 0-225,-4-5-1169,-17-20 450,-5 32-90,0-4 1169,-20 22 0,17 3 0,-23 5 0</inkml:trace>
  <inkml:trace contextRef="#ctx0" brushRef="#br1" timeOffset="63996">15360 11520 9242,'-11'11'1079,"2"0"-539,5 0-1,3 1-359,-2 2 90,3 1-90,0 3-90,0 3 90,0 3-270,0 14-180,0-6-2068,0 27 539,-23-19 1637,-1 16 1,-25-13 0,3 1-1</inkml:trace>
  <inkml:trace contextRef="#ctx0" brushRef="#br1" timeOffset="66650">5070 12828 11311,'-8'0'0,"-1"0"0,1 17-90,0-13 180,-1 28-90,-3-5 0,1 8-270,-3 24-450,5-20-719,1 25 539,5-30-719,0 20 1619,3-28 0,0 2 0,0-13 0</inkml:trace>
  <inkml:trace contextRef="#ctx0" brushRef="#br1" timeOffset="66799">5093 13037 8792,'-15'45'-90,"11"0"90,-12-6-1052,16 7-28,0 7 1080,0-12 0,0 0 0,0 23 0,0-23 0,0 0 0</inkml:trace>
  <inkml:trace contextRef="#ctx0" brushRef="#br1" timeOffset="67149">5822 13218 9332,'-23'-10'0,"-20"4"90,24 1-90,-21 5 0,10 0 0,-13 16 0,11 10-45,8-1 0,2 2 45,7 18 0,4-12 0,2 1 90,8 8-2002,18 13 2002,-12-16-180,42-2 180,-24-2-180,26-1 180,-12-4-90,1-1 301,8 8 149,-13-11 270,6 11-720,-27-18 396,-1 3-396,-11-7 0,0 0-180,0 0-1079,-21 7 90,-2-4 1399,-22 9 0,22-16 0,3 2 0</inkml:trace>
  <inkml:trace contextRef="#ctx0" brushRef="#br1" timeOffset="67363">5983 13234 8612,'10'-2'1169,"-4"16"-1169,-3 15 90,-3 11-90,0 12-619,15-5 709,-11 7-90,12 3-90,-8-14 0,-2 0-270,-3 23 45,10-23 0,0 0-405,-11-3 1,-1-3-90,21 20 809,-20 8 0,8-27 0,-10-4 0</inkml:trace>
  <inkml:trace contextRef="#ctx0" brushRef="#br1" timeOffset="67546">5853 13743 8522,'0'-16'90,"17"0"-90,-12 2 90,32 2-90,-32 3-90,41 1 0,-24 2-270,11 2 1,4 1-1,12 0-225,-1 1 0,1 1 221,15 0 0,-20 1 0,-1 0 1,20 0-1</inkml:trace>
  <inkml:trace contextRef="#ctx0" brushRef="#br1" timeOffset="67895">6950 13595 9062,'-21'-7'1349,"15"-3"-719,-36 9-540,10-3 0,-9 4 0,-4 0-90,14 20 0,0-15 0,2 35-90,-7-14 90,11 9-90,-1 8 0,17-17-270,5 9 180,22-15-540,25 2 630,2-13 45,-7-3 1,0-5-46,3-18 90,-7 7 0,-1-2 0,2-9 89,-9-3 1,-2 0 270,-8 7-90,8-15 90,-23 8-270,6 11-90,-7 17 0,0 16-180,0 22-899,0 17 449,18-21-539,6 21 269,11-30 900,2-3 0,-6-13 0,2-6 0</inkml:trace>
  <inkml:trace contextRef="#ctx0" brushRef="#br1" timeOffset="68131">7495 13104 10321,'-16'-19'630,"13"4"-1,-23 6-449,23 29-90,-7 0-90,8 12 0,4 3 90,-2 15-135,0-2 0,0 2-311,0 15 266,-2-9 0,4 0-887,6-23 0,0-1 797,-7 9 1,2 1-406,13-4 0,0-2-134,-12 16-1,9-12 1,-1-2-91,-10-1 810,8 13 0,-10-28 0,0 4 0</inkml:trace>
  <inkml:trace contextRef="#ctx0" brushRef="#br1" timeOffset="68269">7132 13724 8882,'-11'-21'90,"2"0"-90,9 4 0,17-4-180,15 7-180,-1 2 0,2 2 1,28 0-259,-26 4 1,0 0-13,22 1 630,1 2 0,0 1 0,0 2 0</inkml:trace>
  <inkml:trace contextRef="#ctx0" brushRef="#br1" timeOffset="68613">7977 13497 9602,'-16'24'359,"12"16"-359,-11-22 90,15 19-90,0-7 90,0 16-90,0-11 0,0 19-90,15-26-90,-11 4-269,29-10 269,-28-9-270,39 0 180,-27-10 0,33-19 180,-24 12 90,7-35 0,-13 20 0,-1-23 270,-6 6 540,-1-21-361,-8 13 451,-1-23-900,-3 34 0,0-7 0,-16 28 0,12 17-540,-13 36 1,17-1-91,8-5 0,1 0-89,-4 1-91,32 6 810,-17-18 0,21-12 0,-6-4 0</inkml:trace>
  <inkml:trace contextRef="#ctx0" brushRef="#br1" timeOffset="68880">8817 13362 8882,'-26'-5'270,"5"2"-90,-22 2-90,13 1 90,-11 15-270,11 6 90,-5 21 90,16-6-46,12-2 1,5 0 45,19 4-90,-3-2 0,4-2 0,28-1 0,-14-7 0,-1-1 0,7 4 90,-7-8 0,0 0 180,-1 2-180,7 2 0,-17-4-90,-10-8-720,-1 6-269,-9-9 989,0 4 0,-23-7 0,-6 1 0</inkml:trace>
  <inkml:trace contextRef="#ctx0" brushRef="#br1" timeOffset="69112">9065 12914 9062,'7'22'450,"0"-5"-360,1 3-90,-1-16 0,1 32 0,0-32 0,5 41-450,-5-27-810,7 32 91,-9-26 1169,1 3 0,-5-13 0,-1-1 0</inkml:trace>
  <inkml:trace contextRef="#ctx0" brushRef="#br1" timeOffset="69263">9205 12850 9422,'26'0'629,"-9"19"-539,-2-15-90,-13 43-90,11-21-1079,-10 12 0,0 4 1169,7 18 0,-6-19 0,0 1 0,2 23 0</inkml:trace>
  <inkml:trace contextRef="#ctx0" brushRef="#br1" timeOffset="69579">10142 13833 11400,'0'-7'90,"23"1"0,-17 0-180,46-1-269,-25-1-451,30-2-135,-18 3 1,1-1-386,-6 3 0,0-1 1330,11-1 0,0 1 0,-10 3 0,-2 1 0,1 0 0,0-1 0</inkml:trace>
  <inkml:trace contextRef="#ctx0" brushRef="#br1" timeOffset="69763">10428 14038 11041,'-27'6'359,"5"-1"91,4-3-450,40-1-450,-3-17-359,36 12-91,-8-26-89,-7 19 0,4 1-873,-10-4 1,1 0 1861,13-2 0,0 1 0,-12 3 0,-2 0 0,0 1 0,1-1 0</inkml:trace>
  <inkml:trace contextRef="#ctx0" brushRef="#br1" timeOffset="70046">10583 13395 10861,'-30'-6'539,"3"-1"-449,10 3-90,6-2 360,6 4 270,4-3-360,24 4-90,10 19-180,16-14-1250,4 35 1250,-7-21 0,4 20 90,2-5-45,-16-7 0,-1 3-209,-8-7 0,-2 2 164,13 18 0,-5 2 0,-3 13-225,-15-7 0,-4 2-585,-4 14 90,-4-22 1,-6 2-1260,-20 4 0,-5-2 1793,12-9 1,-2-1-1,-21 14 1,-3-1 0,17-15-1,-1-1 1</inkml:trace>
  <inkml:trace contextRef="#ctx0" brushRef="#br1" timeOffset="72523">12475 14152 12390,'-20'-44'90,"3"8"-90,17-4 0,0 5 0,0-4-90,0-6-634,0-3 724,0-4 264,0-2-174,14 0-623,-10-1 803,10 2-180,-14 4-90,0 6-365,0 8 275,0 7 458,0 6-458,0 9 90,0 5-90,0 29 488,0-3-1028,0 27 1,0-6-929,21 8 838,-16 7 225,15-25 1,1 1-586,-5 34 405,-6-32 1,3 0 674,3 1 0,-2 0 0,-9 32 0,4-33 0,1 0 0</inkml:trace>
  <inkml:trace contextRef="#ctx0" brushRef="#br1" timeOffset="72680">12423 14431 11041,'-10'-15'90,"32"-7"-900,4-10-985,1 14 0,4 1 806,21-14 494,-23 15 0,2 1-270,3-3 1,1 1 764,2 2 0,0 0 0,2 0 0,0 1 0,1 1 0,0 0 0</inkml:trace>
  <inkml:trace contextRef="#ctx0" brushRef="#br1" timeOffset="73293">13658 13683 10861,'-19'-6'899,"2"1"-899,4 1 0,3 0-90,0 0 180,5 0 0,19 17-90,9 20 0,-1 5-270,-6-3 1,-3 1-91,-10 10-45,3-13 0,-2 2-899,-10 6 0,-6-1 1166,-3-7 0,-4 0 0,-2 10 0,-3-1 0,-3-12 0,-1 0 0</inkml:trace>
  <inkml:trace contextRef="#ctx0" brushRef="#br1" timeOffset="76026">5132 15375 10411,'0'-12'360,"0"2"-90,0 3-270,-18 4 0,13 18 0,-31-11 0,32 34 0,-31-21-90,31 22-270,-27-9-360,19 4-899,-13 10 720,15-10-91,1 4 990,9-15 0,0-4 0,0-2 0</inkml:trace>
  <inkml:trace contextRef="#ctx0" brushRef="#br1" timeOffset="76177">5125 15432 8522,'-14'43'-90,"10"-5"-629,-10 4-888,14-3 1607,0 4 0,0 2 0,0 2 0</inkml:trace>
  <inkml:trace contextRef="#ctx0" brushRef="#br1" timeOffset="76577">5625 15801 9242,'-38'0'449,"2"15"-359,11-11-90,-2 28 0,1-16 0,-5 33 0,9-14 0,9 5 0,2 1-269,4 1-46,1-2 0,6-2 45,20-8-539,5 11 359,0-26-270,35-2 360,-36-11-643,34-20 913,-27 13 360,-3-37 270,-1 23 359,0-35-359,-13 21 450,5-22-541,-18 26-184,5-5-175,-6 17 89,0 3-179,0 31 90,-13-1-180,10 30 90,-11 16 0,14-9-287,0-15 1,0 0-344,0 19-179,0 1-181,0 0 990,0-4 0,0-2 0,0-3 0</inkml:trace>
  <inkml:trace contextRef="#ctx0" brushRef="#br1" timeOffset="77027">6053 16200 8342,'11'-28'270,"-2"0"-180,-1-3 90,6-17-90,-5 11-90,6-13 450,0 4-270,-5 13-91,6-11-89,-10 24 450,0 0-270,-3 14-90,0 2-180,-1 23 180,1-14-90,3 51 90,1-31-90,0 10 0,0 3 0,4 1-948,5 10 678,-4-19-89,3-2-91,0-5 90,2-4 90,0-5-89,1-7-271,11-4 540,-7-3-180,14-21 270,-16 15 90,5-40 180,-13 26 0,-1-21 947,-6 12-497,-1-9-630,-3 13 180,0-6-180,-1 44-90,0 8-720,18 37-90,-13-11-269,20-15 0,3-3 865,-4 6 0,4-14 0,1-3 1,9 5-1</inkml:trace>
  <inkml:trace contextRef="#ctx0" brushRef="#br1" timeOffset="77396">7155 15763 9871,'-39'23'360,"0"-18"-270,-1 44-2277,3-28 2187,0 25 0,16-20 0,1 1-90,-5 12 90,2 13 672,19-19-672,4-4 86,0-2-715,22 0 449,10-10-270,28-3 270,-10-11 90,-17-13 0,0-2-94,4 6 184,9-39 0,-20 26 0,-5-21 180,-9 9 540,2-10-540,-12 11 1315,5-4-1495,-7 13-90,0 29 90,0 18 90,0 13-720,16 19 270,-13-28-585,18-4 1,3-2-135,-8-7 1131,24 14 0,-19-29 0,1 5 0</inkml:trace>
  <inkml:trace contextRef="#ctx0" brushRef="#br1" timeOffset="77727">7632 15894 9691,'0'43'180,"0"4"-180,0-11 0,0 0 0,0-12 0,14-4 0,-11-2-269,11-3-1,-14-1-450,9-7 540,-2 0 180,9-27 0,-4-6 90,0-11 180,2-12-180,-4 21 180,0-8 629,-2 15-629,-4 11 0,6 0-270,-2 10 90,8 22-90,-2 6 0,4 12-270,0-1-180,0-10-179,2 1-900,12 8 539,-5-12 990,10-2 0,-6-10 0,0-6 0</inkml:trace>
  <inkml:trace contextRef="#ctx0" brushRef="#br1" timeOffset="77944">8452 15371 10501,'-14'-6'540,"0"19"-540,-2 16 0,5 32 90,11-4-600,7-14 1,1-1 419,-4 12-405,15-10 0,-1 0-45,-12 4 225,10-18 1,3 1-1305,-1 19 629,-1-14 990,6 5 0,-21-18 0,7-2 0</inkml:trace>
  <inkml:trace contextRef="#ctx0" brushRef="#br1" timeOffset="78094">8143 15885 8882,'24'-21'-45,"9"7"0,2 1-225,-2 0-315,16 1 1,4 2-3184,6 0 3768,-18 4 0,0 0 0,17-1 0,1 2 0</inkml:trace>
  <inkml:trace contextRef="#ctx0" brushRef="#br1" timeOffset="78264">9063 15722 9332,'-15'14'449,"11"11"-179,-12-4-270,16 6 0,0 13 90,0-16-540,0 8-269,0-11-91,17-1 1,-13 0-450,12-1 1259,-1-3 0,-11-2 0,10-3 0</inkml:trace>
  <inkml:trace contextRef="#ctx0" brushRef="#br1" timeOffset="78416">9027 15506 8882,'-11'-3'-23,"3"1"1,8 14-1,0 6 1</inkml:trace>
  <inkml:trace contextRef="#ctx0" brushRef="#br1" timeOffset="78646">9525 15343 10681,'-19'14'1259,"3"7"-1169,16 9-180,0 5 180,0-3-90,16 4-90,-12 3-180,13 2-179,-4 1-91,-10 1-360,20-1 181,-21-1-1,16-3-89,-16-5 809,14 8 0,-10-13 0,6 6 0</inkml:trace>
  <inkml:trace contextRef="#ctx0" brushRef="#br1" timeOffset="78779">9325 15723 8252,'20'-16'-989,"-15"4"-91,42 2 1080,-22 4 0,26 1 0,-9-1 0</inkml:trace>
  <inkml:trace contextRef="#ctx0" brushRef="#br1" timeOffset="79193">9998 15691 8972,'0'34'360,"-17"-2"-180,13-10-180,-13 0 0,17-2 0,0-2 0,0-1 0,0-2 0,0-1 0,0-4 179,0-2-268,13-5-1,-9-31 90,9 2 90,-13-19 89,0 11 91,0-1-360,0 10 990,0-10-720,0 41 0,0 16-90,0 22-1,9 4 1,2 3 0,-6 6-465,12-10 0,0 0 555,-13 2-180,24-1 359,-10 16-179,7-19-90,-12-11 0,-2-1 0,2 0 0,-4 4-90,-3-18 0,-4-4-270,1-5-269,-2-3-1350,-1-4-59,-25-1 1948,-4-1 0,-15-22 0,3-5 0</inkml:trace>
  <inkml:trace contextRef="#ctx0" brushRef="#br1" timeOffset="79526">10780 15787 9871,'-2'5'270,"1"-1"-540,21-1-539,9-1-1440,32-2 2249,-7 0 0,7 0 0,-15 0 0</inkml:trace>
  <inkml:trace contextRef="#ctx0" brushRef="#br1" timeOffset="79694">10937 16019 9602,'24'4'-270,"15"-1"-450,14-20-180,-10 8 1,1-1 63,15-11 1,-18 4 0,0 0 0,18-6 0</inkml:trace>
  <inkml:trace contextRef="#ctx0" brushRef="#br1" timeOffset="80010">11227 15478 10951,'-11'0'270,"1"0"89,6 11-359,21 2-90,13 15 270,13-6-955,6 2 775,-6-4 45,-9-4 0,0-1-45,18 9 45,-10-2 0,-1 1 45,0 4-90,-14-2 0,-3 1 0,-9 8 0,-1 11-180,-32 8-540,13-9-539,-24-4 0,-5 0-450,6 9 1438,-4-16 0,-2-1 0,-5 13 0,0-1 0</inkml:trace>
  <inkml:trace contextRef="#ctx0" brushRef="#br1" timeOffset="80510">12667 15531 9602,'-14'15'629,"1"-11"-359,4 18 90,4-20-270,1-9-90,48-33 0,-33 0 45,21 1 0,3 1 135,-14-6 134,-7 5 1,-2 1-135,4-4-90,-16-21-180,0 35 90,0-4 0,-18 24 0,13 20-90,-27 8-360,28 22-225,-4-7 1,1 1-45,7 28-914,0-3 0,0 1 1138,-1-22 0,2-1 495,11 13 0,2 0 0,-12-17 0,2-2 0,8 1 0,1-1 0</inkml:trace>
  <inkml:trace contextRef="#ctx0" brushRef="#br1" timeOffset="80650">12725 16058 10321,'-11'-30'-360,"24"-1"-449,21-2-181,14 8-2357,8 1 3347,-6 8 0,5 1 0,2-1 0</inkml:trace>
  <inkml:trace contextRef="#ctx0" brushRef="#br1" timeOffset="80898">13535 15551 9242,'12'0'1799,"-16"18"-1799,55-13 90,-30 30 0,22-7-180,-5 9-720,-20 25 91,3-19-2694,-21 18 2064,-19-12 1349,-1 2 0,-1-24 0,-2 1 0,2-1 0,0 1 0</inkml:trace>
  <inkml:trace contextRef="#ctx0" brushRef="#br1" timeOffset="82928">5327 17622 8432,'-6'-14'810,"2"1"-271,-6 4-179,2-3 0,-2 0 0,-1-1-180,1 0-90,-1 1 0,-2 2-90,1 1 0,-1 2-90,0 3 90,0 1-90,-2 2 0,2 1-990,-7 0 631,8 18-271,-4-13-539,10 26-90,1-14 1349,4 12 0,1-13 0,0-5 0</inkml:trace>
  <inkml:trace contextRef="#ctx0" brushRef="#br1" timeOffset="83076">5327 17459 9242,'-22'48'-720,"5"-9"1,17 0-91,0-7 810,0 0 0,0 1 0,0 0 0</inkml:trace>
  <inkml:trace contextRef="#ctx0" brushRef="#br1" timeOffset="83644">5908 17705 9242,'-18'0'270,"0"0"-1,-4 0-269,2 0-90,-15 14 90,11 9 90,-12 25-90,15-3-45,7-9 0,2 1-1214,1 10 1169,3 16-108,7-8 109,1-15-326,23 13 235,1-30-180,25-1 180,-12-16 90,1-3 1,-10-27 89,0 3 0,0-23 0,-11 14 0,0-1 0,5-20 162,-8 4 0,-3-2 198,-4-15 314,-4-2 1,-2 0-315,0 32 0,-2 0 44,-9-26 1,-1 3-405,6 13 417,-32-7-417,33 31-90,-23 5 333,25 27-243,-9 17 0,11 10 0,0-3 0,0 2 0,0 14-450,-1-3 0,2 0-359,19 11-586,-6 1 1,5-2-235,-1-28 0,1-3 1629,2 18 0,0-4 0,6-4 0,1-3 0</inkml:trace>
  <inkml:trace contextRef="#ctx0" brushRef="#br1" timeOffset="84032">6590 18051 8072,'14'4'360,"-4"-1"-360,3-3 90,-5-21-270,11-3 270,-7-13-90,2 3 90,-6-6 180,-4 8 180,-1-16-270,-23 22 0,-5 0-91,0 14 91,-33 6-180,36 21 90,-31-10-90,27 55-90,-1-32 135,18 12 0,4 3-135,-7 1-225,18-7 1,9-2-226,25 3 540,8-10 0,5-4 0,-13-15 0,1-2 0,13 1 0,-1 1 0</inkml:trace>
  <inkml:trace contextRef="#ctx0" brushRef="#br1" timeOffset="84267">7268 17339 10591,'-17'-8'360,"-13"1"-180,14 5-180,-15 23-90,16 12 180,-4 13-427,17 4 337,-4-8 90,6 4-90,0 2 0,17 1-270,-13 0-270,13-1 1,2-1 89,-14-2-540,25 11 451,-27-16-811,19 13 1350,-20-28 0,9-1 0,-11-12 0</inkml:trace>
  <inkml:trace contextRef="#ctx0" brushRef="#br1" timeOffset="84398">6970 17985 8792,'-38'-49'180,"19"12"-90,-7-5-180,24 19-90,23-10-90,1 15-135,12 6 1,4 1 44,12 1 135,-14 4 0,2 2 225,5 1 0,1 2 0,-11 0 0,1 0 0,10 1 0,1-1 0</inkml:trace>
  <inkml:trace contextRef="#ctx0" brushRef="#br1" timeOffset="84894">7707 17754 9242,'0'14'449,"-19"0"-359,15-5-90,-15 3 90,1 0-90,14 3-90,-14 2 90,6 2 0,9 0 0,-9 11-90,12-9-89,0 13-91,19-19-180,1 6 180,2-13-270,33-2 450,-35-25 90,12 7 0,-1-3 0,-7-24 540,11-12-90,-20 19 449,0-17-629,-11 23-180,-2-2 0,-2 14-180,0 20 180,0 10-180,0 26 180,0-8-180,0 4-90,16-14-269,4 7 269,1-11-90,13 4 180,-12-17 0,17 0 90,-8-7 0,3-21 0,-16-3 0,1-2 630,-8-26-91,-4 33 91,-2-27-360,-4 20-180,-1 6-180,0 23 180,0 17-90,0 16-1080,18 20 451,-14-21-676,20 0 1,4-2 1304,-9-4 0,27 6 0,-23-29 0</inkml:trace>
  <inkml:trace contextRef="#ctx0" brushRef="#br1" timeOffset="85060">8093 17215 9332,'-16'-2'-1260,"3"1"-808,5 17 2068,4 5 0,29 0 0,6-4 0</inkml:trace>
  <inkml:trace contextRef="#ctx0" brushRef="#br1" timeOffset="85377">8770 17854 9332,'3'15'899,"0"-4"-899,-2-2 90,1-6-90,3-1 0,1-21 0,8-14 0,-2-12 0,4-10 45,-8 18 0,-1 0-452,2-27 676,-4 7 1,-1-1-90,-2 23 0,-2-2 270,-7-23 0,-3 1-677,-2 24 1,0 2 316,2-9 0,-2 1-366,-6 9 1,-2 4 185,1-9 90,-13 0 90,15 47 250,1 7-340,14 28 0,-5 3-90,15-4 0,2 3 200,-9-10 1,3 2-561,11 6 1,8 4-1,-3-4-193,-7-2 1,3-1-168,10 1 1,6 3 0,-3-5 645,-2-4 1,-1-2-1,10 7 1,1-2-1,-10-14 1,0-1 0</inkml:trace>
  <inkml:trace contextRef="#ctx0" brushRef="#br1" timeOffset="85730">9355 17016 11131,'-8'-9'90,"2"4"-810,22 14-539,4 12 539,22 22-449,-7 4 629,-15-6 540,4 4 0,-22-30 0,8 3 0</inkml:trace>
  <inkml:trace contextRef="#ctx0" brushRef="#br1" timeOffset="85861">9475 17089 9152,'17'-25'719,"1"9"-988,14 34-631,-16 3-449,13 27 1169,-14-7 0,16 8 0,-6 5 0</inkml:trace>
  <inkml:trace contextRef="#ctx0" brushRef="#br1" timeOffset="86182">10270 17687 10321,'-3'24'-540,"20"-10"-269,-13 0-181,42-13 990,2 5 0,14-6 0,-27 0 0,1 0 0</inkml:trace>
  <inkml:trace contextRef="#ctx0" brushRef="#br1" timeOffset="86460">10217 17971 11041,'15'5'270,"9"-2"-270,10-3 0,25 0-540,-14-12-1398,0 11 0,2-1 1218,-16-11 1,0-1 719,12 12 0,-1 1 0,19-26 0,2 13 0</inkml:trace>
  <inkml:trace contextRef="#ctx0" brushRef="#br1" timeOffset="86727">10675 17525 11131,'-17'-1'0,"3"1"180,4 0-1,29 0-269,13 0 90,17 0 45,-15 6 0,0 3-45,8 9 45,-7 0 0,-2 3-45,0 12 0,-3 6-449,-9 16-361,-18-9-629,4-3 0,-3 1 1169,-25 11 1,19-18-1,-1-1 1,-18 15 0</inkml:trace>
  <inkml:trace contextRef="#ctx0" brushRef="#br1" timeOffset="87366">11988 16846 12300,'-25'-15'0,"9"2"0,-3 7 90,12 1-180,-10 4-630,9 27 181,2-20-316,3 26 1,2 6-46,0-10-269,-1 11 0,4 1 1169,14-3 0,-12 6 0,13-17 0</inkml:trace>
  <inkml:trace contextRef="#ctx0" brushRef="#br1" timeOffset="87511">12027 16956 11131,'0'-24'-1440,"0"26"451,0 22-630,0 18 1619,0 8 0,14-5 0,5 2 0</inkml:trace>
  <inkml:trace contextRef="#ctx0" brushRef="#br1" timeOffset="87896">13685 16734 13020,'0'-7'-900,"0"3"-179,0 18 449,0 12 90,0 10-1169,0 22 810,0-24 899,13 23 0,-9-32 0,9 7 0</inkml:trace>
  <inkml:trace contextRef="#ctx0" brushRef="#br1" timeOffset="88044">13715 16799 11670,'17'-29'1170,"-13"3"-1080,13 3-90,-6 12-630,-8 23-989,7 19 0,0 7 719,-8-5 1,-2 1 607,5 18 0,-1 1 0,-3-15 1,-2-2-1,1 3 0,0 0 1</inkml:trace>
  <inkml:trace contextRef="#ctx0" brushRef="#br1" timeOffset="89182">2370 18051 10051,'-8'0'-180,"2"0"270,27 0-90,9 0 0,19 0-765,3 0 585,-6 0 90,5 0 1,0 0-1,3 0 90,-5 0-90,-1 10 90,9-7 0,-20 14 132,17-3-222,-35 2 180,2 13-90,-17-8 0,-3 23 0,-1-9 0,0 29 0,0-22-45,0 3 0,0 0 45,0 4 0,8-4 0,2-1 0,-6 2 0,24 0 0,3-1 0,-10 3 45,10-4 0,2-1 325,-11-8-10,9 17-270,-21-29 82,-1 6-82,-9-14-90,0-2 90,0-2-180,-22 4 90,17-5 0</inkml:trace>
  <inkml:trace contextRef="#ctx0" brushRef="#br1" timeOffset="89720">3900 18583 11760,'-7'0'270,"1"0"-270,3 0 0,14 0 0,4 0 0</inkml:trace>
  <inkml:trace contextRef="#ctx0" brushRef="#br1" timeOffset="89960">4210 18943 7982,'10'4'540,"1"-1"90,11 4-450,-4-2 269,7 1 91,-8 0 90,-1 1 89,0-1 271,-1 5-900,-7-4-180,-1 6-90,-7-2-270,-21 6-1439,18-14 1738</inkml:trace>
  <inkml:trace contextRef="#ctx0" brushRef="#br1" timeOffset="97828">18327 1095 6813,'0'-7'0,"0"0"0,0 3-90,0 1 90,0 0 0,0 12 90,0 2-90,0 10 90,0-3 0,0-1 90,0 10-180,0-3 45,0 13 0,0 4 45,0 9-90,0 6 0,0 2-225,0 6 315,0-6 0,0 1-384,0-24 1,0 1 338,0 26 0,0 1-873,-1-25 0,2-1 873,5 12 0,0 3-45,-4 2 0,-1 0 0,5-12 0,1 4 60,-3 6 0,-2 7 0,0-5-15,-1 0 0,0 1-45,1-7 0,0 6 0,1 1 0,-2-5-580,0-4 1,-1-3-1,-1 2 580,1 15 0,0 3 0,0-4 0,0 9 0,0-4 0,0 2 0,0-1 0,1-2 0,-2 1 30,-3-8 0,-2 3 0,2-3 15,2 8 0,0 0-23,-4-15 1,-3 5-1,1-1 1,2-5 22,4 12 0,0-2 15,-2-9 0,-1 1 0,0-2-15,-1 5 0,1-3 0,4 1 0,-1-1 0,-6 1 0,-1 0-45,8-1 0,1 0 45,-5-1 0,0 0 0,4-1 0,0 2-45,-1-6 0,0 2 0,0-2-184,1 5 1,1 2 183,0 2 0,-1 4 0,0-5 0,1-6 0,0-1 0,0 3 0,0 5 0,0-5 45,0-5 0,0-2-45,0 13 0,0 1 45,0-1 0,0-2-45,0-11 0,0 1 59,0 5 1,0 4 0,0-5-60,0-3 0,0 1 0,0 4 0,0 5 0,0-4 0,0-4 0,0-1 30,0 4 0,0 5 0,0-5-30,0-4 0,0-2 45,1 12 0,-2 1 450,-4-1 0,-1-2-405,5-12 0,-1 1-30,-6 4 0,-4 5 0,2-5-288,4-2 0,-1-2 228,-8 14 0,-1 0 45,5-16 0,0-2-1,-1 1 1,0-1-45,0 1 0,0-1 45,-1 1 0,1-1-45,-2 0 0,1 0 0,1-1 0,-2 2 0,-6 17 0,-1 0 45,7-12 0,-2 2-75,-1 4 0,-3 5 0,3-4 75,1-3 0,0-2-220,-5 15 0,0-1 130,7-18 0,0-2 90,1 1 0,0-1 129,1-1 1,0 0-175,0 0 0,0-1 0,1 0 0,0 0 0,0 0 0,-1 1 0,-3 14 0,0 0 46,3-13 1,1 2-77,-1 1 0,-1 4 0,1-4 75,1-4 0,1-1-124,-3 11 0,0 0 169,-6 15-90,2-1 0,0-2 0,6-17 0,0 0 675,2-11 0,1 2-675,-4 22 0,1-1 0,-2 11 0,7-22 0,0 5 0,1-4 0,0-8 0,0 0 0,1 8 0,1 5 0,0-5 0,0-11 0,1 0 0,-1 23 0,1 0 0,-2 9 0,2-22 0,0 5 0,0-5 0,0-9 0,1-1 0,-1 32 0,0-2 0,1-5 0,1-10 0,0 0 0,0 8 0,-1-10 0,2 0 0,15 7 0,-8 3 0,0 1 0,10 0 0,-7 1 0,-1-2 0,0-1 44,-1-8 1,-1 1-134,2 11 111,-3-21 1,0-1-23,-1 17 0,6 0 392,-4 0-392,-3-14 0,1 0 0,3 21 0,-1-8 0,-1 1 0,2 9-232,-3-8 0,-1 1 187,-2-22 0,-1-2 45,1 12 0,0-2-108,-1 18 108,-1 0 0,1-1 45,-2-17 0,0 1-135,0 23 90,1-10 0,-2 0 0,-6-23 0,0 0-15,5 12 0,0 0 15,-4-12 0,-2-2 0,1 2 0,2 1 45,4 0 0,-1 0-45,-3 1 0,-2 1-45,1 1 0,1 0 90,4 0 0,-1 4-45,-6 17 0,-1 1-277,4-14 1,1 3 246,0 3 0,0 5 0,0-5 75,-2-2 0,1-3-45,0 15 0,2 2 0,-1 0 0,0-2 0,0-16 0,0 3 0,0 3 0,-1 5 0,0-4 0,0-6 0,-1-1 0,0 6 0,-1 4 0,0-5 0,0-6 0,0 2-60,-3 16 0,-1 7 0,1-6 60,3-13 0,0 1 0,0-4 0,-1 6 0,1 0 0,1-6 0,0 2 0,2-1 0,-2 6 0,0 6 0,0-5 0,2-6 0,-1 0 0,0 6 0,-1 4 0,1-5 0,1-7 0,-1 1 0,0-2 0,0 7 0,-1 0 0,0-7 0,0 4 0,-1 0 0,0 12 0,-1 7 0,1-9 0,1-15 0,1-2 0,-1 5 0,1 4 0,0-4 0,0-5 0,1 0 0,-1 5 0,1 5 0,0-5 0,0-2 0,0-2 0,0 13 0,1 3 0,-1 1 0,0-3 0,2-14 0,0 2 0,-1 3 0,1 4 0,0-4 0,1-7 0,0 1 0,0 2 0,0 3 0,0-3 0,0-6 0,1-2 0,-1 10 0,1 2 45,0-4 0,0-2-90,0-11 0,0 1 45,-1 20 0,2 1-90,14 6-135,-14-9 0,2-1-45,23 8 135,-24-20 1,-1 0-226,24 13-90,-22 0 0,21-1-135,-15-15 1,-1 1 44,14 16 540,-6-7 0,0-2 0,3 4 0,-6-16 0,1 0 0</inkml:trace>
  <inkml:trace contextRef="#ctx0" brushRef="#br0" timeOffset="99360">19328 938 24269,'-12'-24'-7091,"10"2"5675,-24 2 1836,23 2-1128,-23 1 1145,23 3-1084,-17 4 1128,18 4-2687,-10 2 3741,9 3-366,-3 0-66,4 16-438,-1-11 93,2 40-731,-1-15-1267,2 32 950,0-3-907,0-9 1,0 3 389,-1-13 1,2 1-81,4 5 0,3 3 0,-2-5 373,-5-4 1,2-3 163,13 9 1,-1-1 0,-12 7-1,10-5 1</inkml:trace>
  <inkml:trace contextRef="#ctx0" brushRef="#br0" timeOffset="99510">19115 1517 23639,'-29'-24'-5370,"11"1"2532,0 0 1417,16-6 572,-8 6-430,10-4 530,20-2 1180,17 7-776,-1 3 1,4 1 932,-4 7 1,1 2-273,6-4 0,0 1 0,-8 4 1,-1 2-1,1 0 0,1 1 1</inkml:trace>
  <inkml:trace contextRef="#ctx0" brushRef="#br0" timeOffset="99832">20055 1224 22650,'-25'28'-452,"-8"-5"1429,29 3-3731,-9-4 2391,2 2-154,8 2-491,-8-2 533,11 9-1302,0-10 92,0 11-278,21-18 1804,-15 0-1621,35-10 2062,-24-4 850,19-1-434,-7-16 1398,1 11-157,-1-34-588,6 2 169,-13-10-385,-8 12 1,-2 1-1429,-6-5-726,-1-19-333,-5 30-835,0-3 429,0 39 407,0 10-622,0 19 425,0 1 1383,0 9 0,0-13 0,0 11 0</inkml:trace>
  <inkml:trace contextRef="#ctx0" brushRef="#br0" timeOffset="100104">20722 1117 22740,'-26'17'1949,"-12"-13"-1843,34 35-3157,-31-21 4120,30 20-2817,-29-7 2229,29-1-1570,-20 0 859,23-3-1574,-6-2 619,8 1 879,21-13-1161,12 0 2095,10-13-603,5 0 1652,-14-17-768,-1 13 881,-3-35-949,-15 21 549,7-19-989,-19 9-1427,8-12-489,-11 12-1161,-17-7 2326,-9 19 0,-25 7 1,-5 3-1</inkml:trace>
  <inkml:trace contextRef="#ctx0" brushRef="#br0" timeOffset="100268">20243 2037 22290,'18'3'-544,"4"0"1</inkml:trace>
  <inkml:trace contextRef="#ctx0" brushRef="#br0" timeOffset="100882">21233 1151 23009,'10'-1'1877,"-3"1"-1455,2 16-4668,-3-12 3178,1 34-630,-2-18 233,2 23 547,0 11-949,0-10 899,-2-9 0,-2 0-1013,0 3 2375,0 5-1044,-3-13 1075,0-13 254,0 2-720,0-14-239,2-2-137,0-3 2140,6-33-1263,-2 9-144,3-12 1,1-3 86,6-6-73,-2 4 0,2 0 377,4-7-126,-5 14 1,0 2 1039,0 2-2184,1 6 1523,-3 18 818,-5 6-585,6 19-2094,-6 14-282,5 27-17,-6-5 123,1 0-258,-5-17 68,0-5-1105,-1-2 670,1-2 1645,-1-14-7,4 4-330,-1-18 1263,13-14 1233,-1 8 68,11-39-886,12 3 344,-8-11-904,-3 13 0,0 1 809,2-7-543,-8 11 1,-2 1-771,-1 1-276,2-2-957,-13 24 1290,-4 24-2524,-3 6 768,-2 40-233,1-15 489,2-4 0,1 1-634,5 10 1578,7-5 1,5-3 0,6-5-1,-3-12 1,-1 0 0</inkml:trace>
  <inkml:trace contextRef="#ctx0" brushRef="#br0" timeOffset="101150">22337 1267 23819,'-17'-26'-7180,"12"3"4535,-26 3 3242,27 4-1523,-31 8 2129,7 3-164,-7 5 175,-13 21-534,24 7 1039,-7 23-300,15-8-1189,8-2 606,3-12-1635,5-3-454,26-1-157,-20-3-1418,46-3 2349,-31-3-277,39-8 1395,-25-3 403,23-5 204,-30-22 512,5 16 70,-23-37-835,5 38 98,-13-37-1757,5 17-2250,-7-7 2403,-15-1 1,11 23 0,-12-1-1</inkml:trace>
  <inkml:trace contextRef="#ctx0" brushRef="#br0" timeOffset="101364">22813 1150 25888,'1'41'-6472,"0"-7"4021,-1 0 634,0-4 134,0 0 380,0 2-424,0-1 1673,0-3 0,0 0 0,0 0 1</inkml:trace>
  <inkml:trace contextRef="#ctx0" brushRef="#br0" timeOffset="101528">23160 1189 23639,'-18'-7'-3408,"15"14"1935,-32-4 1804,31 22-183,-33-22 0,20 28 0,-19-9 0</inkml:trace>
  <inkml:trace contextRef="#ctx0" brushRef="#br0" timeOffset="101760">21867 1049 23279,'0'-23'-5396,"0"2"3897,21-12 2777,5 14 860,21-10-705,-22 20-127,15 2-1063,-18 5-706,15 17 678,-10-11 394,-12 27-4580,6-8 3396,-12 8 0,12 0 0,-11-9 0</inkml:trace>
  <inkml:trace contextRef="#ctx0" brushRef="#br0" timeOffset="101910">22658 420 25168,'-17'-4'-1753,"-2"1"1406,-2 21-886,-9 18-395,11 12 1448,10-16 1,-1 2 0,-16 27-1,19-28 1,0 1 0</inkml:trace>
  <inkml:trace contextRef="#ctx0" brushRef="#br0" timeOffset="102532">24378 1027 25978,'0'-37'-5486,"0"3"3447,0 2 885,-20-3-145,0 14 944,-20 1 927,10 16 399,-12 18-809,12 11 1149,-7 11-103,14 6-511,4-5 477,10 2-942,3 20-820,6-13-163,7-8 0,6 0-2120,19 2 2092,-6-9 0,1-2-437,5-2 761,13 4 366,-41-15-1028,24-6 1937,-26-2-1320,7-4 1294,-29 1 539,16-2-833,-33 3 0,33-5 0,-13 2 0</inkml:trace>
  <inkml:trace contextRef="#ctx0" brushRef="#br0" timeOffset="102910">24762 1064 24269,'6'20'-7322,"-1"16"5437,-5 12 1698,0-6 0,0 1 89,0 18 66,-1-4 0,2 0-105,7-21 1,1-1-25,-7 10 1,0 0-1354,14 12 1501,-16-4 387,14-5-577,-10 3 249,10-18-939,-14 4 641,0-25-41,-15-2 1960,-3-25-1165,-18-16-669,17-13-118,1 2 0,1-3-55,8 12 1,2-2 464,0-10 0,0-6 1,1 3-254,-1-1 1,3 1 125,2 3 0,1-2 0,4 3-889,6-4 1,0 2 928,-8 0 0,3 2 122,15 2 0,4 2 910,-5-10 0,1 2-237,4 16 0,3 2 295,9-10 0,0 5 1036,5 9 325,14 5 235,-12 16-922,-14 21-1827,-2 16-1239,-19 12 90,-20-2 0,-7 2-63,6-11 1,-4 1 1212,-12 8 1,-6 5 0,0-4 0,-2 3 0,-2-2 0,3-4 0,1 0 0,-1 0 0</inkml:trace>
  <inkml:trace contextRef="#ctx0" brushRef="#br0" timeOffset="122227">19178 3017 22560,'-44'-1'-185,"-1"0"42,-2 1 315,-3 0-33,-2 21 829,-3-15-662,29 15 0,0 3-548,-26-4 950,4 22-472,4-11 79,6 1-200,8-1-304,9-1-898,9 0-408,5 1 364,6-2-1163,1 1 710,27-1-291,-21 1-354,51-2 1522,-32 0-382,28-3 1912,3 7-381,-14-9 196,-10-7 0,-3-1 352,-8 1-31,14 4 51,-32-10-2287,8-1 1477,-11-1-1216,0 0-722,-26 9 2071,-4-3-1623,-30 10 1749,15-12 0,0 1 0,14-9 0</inkml:trace>
  <inkml:trace contextRef="#ctx0" brushRef="#br0" timeOffset="122450">18823 2837 24988,'9'-13'-8,"-3"21"-3440,-6 24 1771,0 15 707,0 18 264,-15-4 614,13-27 1,0 0 57,-6 1 0,0 3-669,7 16 0,2 1-96,-1-14 0,0 1 203,-1 2 0,0 5 1,3-5-226,9-5 1,-1-2 16,-9 13 0,3-2-487,16-15 1,1-1 1102,-3 29 1,-1-31 0,2-1 0,9 27 0</inkml:trace>
  <inkml:trace contextRef="#ctx0" brushRef="#br0" timeOffset="123110">19555 3435 26338,'0'-6'-5576,"0"22"3447,15-14 3737,-11 43-3018,20-21 826,-22 24-68,18-8-347,-11 20-917,7-14 1656,-9-11 0,-2 0-64,2 1-1346,0 5 1525,-2-16-474,-2-10-1106,0 0 1770,-3-35-85,0-15 470,0-19-106,0-8-56,8 20 0,4 1 163,-2 8 0,2-1 123,8-20 1,2 1 878,10-3-543,-17 23 1,0 3 375,6 1 117,-2 15 727,0 6 291,7 30-2784,-6 0-6,-5 11 1,-2 5-1050,1 14 798,-5-1 1,-3 1-599,-2 12 583,-2-23 1,-1-1-1224,-1 11-411,0-6 2113,0-7 357,0 2 296,0-16-2034,0 0 2313,7-54 1,5-16-159,11 4-314,-8-1 1,1-11-1,-2 8 477,10-16-353,-5 12 0,0 2 1030,-4 1 247,13-8-687,-10 38-908,-3 28-152,-3 9-1122,3 43 146,-5-21 329,-2-2 1,-1 1-982,4 9-332,1 14-1414,10-7-179,-1-18 3510,12 7 0,-1-24 0,3-2 0</inkml:trace>
  <inkml:trace contextRef="#ctx0" brushRef="#br0" timeOffset="123393">20820 3442 24359,'-26'-6'-311,"3"1"1093,-8 14 0,-3 3 840,-8-6-1132,4 25 0,2 5-824,-6-7 308,15 4 0,2 3-531,-8 20-71,16-16 275,1 22-912,16-33-1265,20 9-515,18-26 2746,8-4 0,3-4 345,-14-13 0,1-4 469,20 1 1,-3-6 553,-9-23-733,-17 12 1,-4 1 255,-1-9-735,-13 1 0,-7 1 144,-17 1-3788,-8-12 3457,-3 30 0,-9 8 0,12 3 0</inkml:trace>
  <inkml:trace contextRef="#ctx0" brushRef="#br0" timeOffset="123827">21250 3445 24089,'-41'23'2932,"-1"10"-3223,18 14-553,5-11 0,4 1-393,12 11 399,-5-7 0,2 1-299,6 5 130,0 9-589,26-24-698,-19-5 139,42-5 1902,-44-6-1084,41-7 2222,-28-5 20,35-4 601,-23-23 293,23-15 93,-24-13-1144,-11 20 1,0 1-504,2-24 1125,-5-6-1740,-8 28 1,-1-3-82,-1-21 0,-2-3-248,0 14 1,-2-3 532,1-7 1,-2-5 0,1 5-394,-1 5 0,0 0 440,-5-1 0,-1-3 0,0 5-371,5 9 0,-2 4 20,-4-8 1,-2 3-244,-3-3 782,9 22-348,-18 34 2364,19 35-2016,-6-16 0,0 5 41,5 10 1,2 6 0,-1-4-243,-2-5 1,0 0-271,2 12 0,1 7 0,0-7 88,0-13 1,2-2-361,4 3 0,3 4 0,0-5 28,3-5 0,1-1-1311,-1 11 0,3-2 1810,7-15 1,0-3 0,-3 26 0,22-4 0</inkml:trace>
  <inkml:trace contextRef="#ctx0" brushRef="#br0" timeOffset="124360">21822 3919 24539,'6'0'539,"2"0"-539,2-16-967,1 12 2179,5-12-1232,2 1 218,15-3 236,-6-10-444,18-8 149,-21 10-259,4-6 529,-15 6-1754,-3-1 582,-6 0-528,-1-15-553,-3 10 348,-17-18-876,-2 25 778,-19-7 553,-1 23 1345,2 25 1188,14 6-996,8 9 0,5 3-62,7 12-320,-4-6 1,4 1 567,28 8-1063,-2-7 1,5-2-410,28-7 247,-12-10 1,1-6-1048,3-11 1665,-7-14 1,0-5 1643,5-7-858,-7-10 0,-2-4 601,1-14-557,-13 14 1,-2-2-372,-6-9 1,-4 0-556,-2 10 0,-2-3-213,-2-6 0,0-6 0,-2 3-455,-2 2 1,-1-1 302,-1-8 1,1-4 0,-2 4-212,2 2 0,-4 2-72,-8-15 0,0 1 138,8 21 1,-2 3-59,-14 3 0,0 2-351,14-28 568,-30 14 271,30 13-23,-34 16 1349,14 25 1142,-9 15-1363,12 14 0,4 7-321,6-8 0,2 1-191,-1 16 1,2 4-315,2 12 0,2-1 13,2-13 1,3 2-324,2 5 0,3 5 0,3-6-803,7-4 1,4-2-687,0 4 1,3 4 0,1-6-258,5-7 0,2-1 1741,-3 2 0,2 5 1,-3-6-1,-1-7 1,0-1-1,8 10 0,0 1 1</inkml:trace>
  <inkml:trace contextRef="#ctx0" brushRef="#br0" timeOffset="124664">23222 3595 26697,'-6'-7'-6488,"1"1"603,3 3 1168,26 0 5071,3 2 0,3 15 0,-8 3 0</inkml:trace>
  <inkml:trace contextRef="#ctx0" brushRef="#br0" timeOffset="124793">23323 3929 24988,'0'14'-6295,"0"-2"1558,40-1 5089,-5-6 0,2-3 1,2 0-1,24-2 1</inkml:trace>
  <inkml:trace contextRef="#ctx0" brushRef="#br0" timeOffset="125434">24213 3166 25708,'-8'0'180,"0"0"-180,2 19-2026,3 16 172,2 12 454,1 13 865,0-21 0,0 1-268,0 22-98,6-11 0,2 0-976,-5 4 823,10-15 1,-1-1-233,-9-1 959,18 4-401,-19-17 181,8-10-248,-10-2 911,0-30 165,0-15 159,9 0 0,1-1 1012,-5-25-953,11 15 0,4 1 1225,5-6-938,-5 11 0,0 3 975,5 1-132,17 0 229,-29 23-388,19 4-113,-9 31-2065,-5-18-665,-3 25 0,0 5-1461,4-8 636,-1 13 0,-2 3 1728,6 0 1,6 12 0,-7-20 0</inkml:trace>
  <inkml:trace contextRef="#ctx0" brushRef="#br0" timeOffset="125777">24980 3518 24089,'8'0'1080,"-16"14"-2738,72-10 1853,-41 10-379,12-12 0,1-4 646,-3 2-61,16-30 269,-25 23 106,-4-55-1674,-12 43 982,-25-37-1877,-7 31 980,-24-13-675,11 22 798,-3 2-319,5 10 383,11 4 1703,-9 15 243,23 14-46,-1 24-883,11-2-1133,19 3-1083,-15-14-299,39 0-206,-19-2 266,6-12 1,5-2 1725,13 11 0,-16-14 0,0-2 0,18 4 0</inkml:trace>
  <inkml:trace contextRef="#ctx0" brushRef="#br0" timeOffset="125982">25555 3357 25168,'-16'17'1616,"26"-14"-2710,-5 38-675,27-25 1,3 0 1600,-5 25-630,12-9 0,5-1-174,4 7-202,-6-6 0,0 1-1105,10 3 668,-9-7 0,0 0 1514,3 0 0,-18-11 1,0-2-1,7 2 1</inkml:trace>
  <inkml:trace contextRef="#ctx0" brushRef="#br0" timeOffset="126196">26327 3266 25708,'-27'-3'82,"5"1"-270,-25 20 1920,10-14-1311,8 23 1,1 5-897,-15-3 402,8 11 1,2 2-698,-1 1 308,13-16 1,1 0-1026,-6 14 591,11-14 739,-1 4 1,13-41-1,0-6 1</inkml:trace>
  <inkml:trace contextRef="#ctx0" brushRef="#br0" timeOffset="126342">25953 3241 23369,'16'-24'100,"7"4"1689,6 10-98,-1 22-2984,29 22-66,-20 10 552,-12-16 0,1-1-408,16 18-1100,1 1 588,-10-12 0,1 0 304,-8-9 1,1 0-450,8 7 1,0-2 1778,13 7 0,1-8 0,-2-3 1</inkml:trace>
  <inkml:trace contextRef="#ctx0" brushRef="#br0" timeOffset="126510">26902 3228 24359,'-46'21'2728,"3"18"-3538,12-19-190,10 9 1,1 4-1430,-10 11 2192,12-14 1,3 1 0,4 17 0,4 0 0</inkml:trace>
  <inkml:trace contextRef="#ctx0" brushRef="#br0" timeOffset="127110">27760 2925 28047,'0'-20'-6476,"0"5"4258,0 3 1333,-16 8 1867,12 20-958,-13 4 885,4 23-952,10 0-1493,-20 8 1874,16-7 0,3 2-263,-2-10 0,0 1 74,1 28 0,2 0-652,3-27 0,0 1 280,0 10 0,0 6 1,0-6-522,0-10 1,0 0 342,4 6 0,2 3 0,-1-6-149,-1 14-45,9-16 1,-1-2-264,-9-1-28,7 8-1054,-10-29 1674,0-28-557,0-29 712,-19-18-90,16 23 1,1 1 114,-7 3 0,-1 0 79,1-3 1,2-4-52,6-20 0,-2-4 189,-10 13 0,0-1-171,11 8 0,2-4 0,0 0 185,-4-3 1,0 0 0,1 2-44,3-7 0,0-2 217,-1-4 1,0-4-1,3 6 4,9 8 0,1 2 155,-4-1 0,-1-3 0,3 7-58,2 8 0,3 4 277,6-9 1,0 4 707,-4-3-255,23 10 767,-10 9 222,15 9-129,-10 7-203,23 30-1442,-27-1-704,-6 10 1,-3 6-1035,-3 11 639,-7-14 1,-3 3-302,-6 4 0,-1 0-1142,0 23 425,-10-10 1,-5-1 493,-2-24 1,-3-1-402,-10 18 0,-3-3 1942,-19 0 1,24-17 0,2-1-1,-11 4 1</inkml:trace>
  <inkml:trace contextRef="#ctx0" brushRef="#br0" timeOffset="127430">28255 3312 23639,'0'21'-5666,"0"2"3808,0 2 883,0 2 427,0 2 392,0 1 122,0 17-105,0-7-1457,0 24 1686,0-27 0,0 17-90,0-26 270,0 3 90,0-14 89,0-6-449,0-2-359,0-4-1,0-21 90,0-14 0,0-14-180,0-10-89,17 6 572,-13-6-778,28-1 773,-28-3 112,12 19 0,3 2 1,9-16-1,-4 21 0,0 0 1</inkml:trace>
  <inkml:trace contextRef="#ctx0" brushRef="#br0" timeOffset="127760">28867 3287 25528,'-25'-11'-2571,"-21"8"3436,26-8-2200,-25 11 2195,11 17 416,-1-13-757,1 36-495,3-20 327,5 22-200,5 10-899,10-12 615,5-6 0,6-1-1552,23 4-966,-17 7 571,45-21 1380,-28-3-1001,27-8 1728,8-5 607,-11-4 26,-10-13 0,0-2 1533,4 7-944,-10-25 0,-3-4 157,-3 7-1353,-9-3 1,-3-4-791,-6-25-703,-3 14 72,-2 6 1,-4 2-1767,-17-1 2422,14-8 0,-14 24 1,19 3-1</inkml:trace>
  <inkml:trace contextRef="#ctx0" brushRef="#br0" timeOffset="128584">29365 3209 23639,'-24'27'-45,"0"0"0,-2 19-1288,-17 2 1503,38-9-1863,-27 4 2012,30 1-1398,-10-1 687,12 14-1114,0-18 179,18 16-323,7-32 256,22-2 2006,-7-15-494,-6-11 0,-1-6 1979,5-20-1538,-4 3 1,-2-4 883,-3-24-1279,-9 10 0,-2-1 355,-8 15 1,-2-2-438,3-30 0,-2-2-355,-6 23 1,0-1-328,0-14 1,-2-3 219,0-5 0,-2 2-34,2 16 0,-2-2 298,-4 0 1,-2-5-1,2 6-211,4 9 1,-3 3-258,-14-9 1,0 4-481,13-1 628,-13 14 138,5 9-22,2 29 2108,-10 32-711,12 15-863,2 1 0,2 2 96,4-18 0,0 1 114,-2 16 1,0 1-289,3-16 0,0-2 64,-1 2 1,2-2-181,9 0 0,0-1-1010,-9-1 0,2-1 107,17-1 0,-1-1 319,-17-2 0,1 0-201,22 8 1,4 0-47,-5 18 2,9-17 1,4-4 139,2-1 121,2-12 1,1-4 957,0-8 114,-4-3 1,0-8 1467,-7-25 737,16-10-71,-23-12-1159,-6 13 1,-2 0 276,-2-7-768,0-11-931,-9 20-568,-2 5-73,-1 2-918,-2 26-344,0 13 832,0 17 46,0 8 294,0-7 81,0 1 236,19-1-486,-15-2 172,31-5 718,-31-1-636,32-6 661,-10-3 59,9-4 320,10-7 553,-20-1 387,13-27 943,-19-10-1559,1-14-195,-14 12 0,-3 0-564,2-10 108,-3 7 1,0 0-897,-2-1-362,0-11-55,-14 32-989,11 28 1682,-10 21-377,20-1 0,3 2-1129,-5 18 555,10-18 0,4-2 1402,7 3 0,10 6 1,4-17-1</inkml:trace>
  <inkml:trace contextRef="#ctx0" brushRef="#br0" timeOffset="128810">30962 3231 25438,'-23'-6'-682,"-8"2"874,-10 3 285,-1 22 742,15-16-644,2 42-1232,1-8 153,11 12-217,7-16 0,1-1-557,5 5-1238,27 19-439,-20-31-491,52-3 787,-13-12 1994,16-11 887,2 3 0,-19-26 1,0-6-1</inkml:trace>
  <inkml:trace contextRef="#ctx0" brushRef="#br0" timeOffset="129045">31292 2624 26068,'-23'-9'-1285,"-13"3"1667,18 28-105,-12 13-62,14 16-1041,-1 7 121,15-7-315,-5 6-349,7 0 948,-1-14 0,2 0-887,19 20 46,-11-10 0,1-2-966,13 5 1069,-7-13 0,-1-1-897,3 0 582,2 7-817,6-16 917,-23-14 1250,9 2 1,-12-15 0,0-2 0</inkml:trace>
  <inkml:trace contextRef="#ctx0" brushRef="#br0" timeOffset="129164">31045 3195 24089,'0'-21'-6476,"19"2"8560,-15 2-3864,44 3 3238,-22 2-664,27 2-714,-19 6 0,-1 2 0,19-1 1,-18 2-1,1 0 0</inkml:trace>
  <inkml:trace contextRef="#ctx0" brushRef="#br0" timeOffset="129528">32045 2504 24718,'-41'0'900,"-1"21"1109,0 1-1154,0 20-976,14-8 1,1 3-174,7-8 0,1 3 87,-1 8 0,0 4 1,4-2-287,2-1 0,3 1 128,2 4 0,-1 5 0,3-5-301,2-4 0,2-2-571,-2 27 0,6-3-198,13-29 1,0-2 154,-13 10 1,5-2-542,31-8 1,5-5 343,-7 13 1495,13-14 1,5-6 0,5-6-1,-20-9 1,-1 1 0</inkml:trace>
  <inkml:trace contextRef="#ctx0" brushRef="#br0" timeOffset="129775">32387 2536 26338,'0'50'-5756,"22"-6"2246,-17 7 2389,31-4 451,-33 5 337,11 5-269,-3 1 223,-8 3-1396,8 0 879,-11 0 407,0-20 0,0 0-378,0 22-602,0-17 1,0-1 1499,0 3 0,0 5 0,0-21 1</inkml:trace>
  <inkml:trace contextRef="#ctx0" brushRef="#br0" timeOffset="129960">32907 3024 23729,'6'19'-3277,"-1"12"0,-3-11 0</inkml:trace>
  <inkml:trace contextRef="#ctx0" brushRef="#br0" timeOffset="130212">33092 3498 23909,'-14'16'-448,"10"0"-2369,-10 0 3599,14-1-2372,0 14 470,0-8 552,0 12 501,16 2-2022,-13-6 656,26 18 876,-25-19-368,19 17 284,-21-25 56,8 9-500,-28-20 1530,-19 2 869,-11-5-1210,-15 0 317,4-2 1,-6-2 0,30-1 0,0 1 0</inkml:trace>
  <inkml:trace contextRef="#ctx0" brushRef="#br0" timeOffset="133314">19092 5299 23549,'2'-5'-2346,"-1"1"1217,-1 2-228,0-2 525,0 1 307,0-2 227,0 1-128,0-1-1080,0 0 743,0-1 142,-16-1 1289,-5 3 574,-26-1 59,10 5 115,-26 23 675,27 7-1799,3 7 0,3 3 681,9 14-669,5-10 0,4-2-606,12-2-434,9-6 1,6-3-1353,25 2 1450,-3-7 0,3-2-98,-7-12 1,3-2 403,12 6 0,-1-1 434,8 0 338,-22-8 1,0 0 1206,11 3-98,-24-6-416,8 2-1562,-51-5 676,0 0-355,-22-1-449,0 0 673,-7 0 1,11 0-1,-13 0 1</inkml:trace>
  <inkml:trace contextRef="#ctx0" brushRef="#br0" timeOffset="133544">19005 4962 25168,'0'53'-5036,"19"-8"1084,-15 9 3304,12-18 0,4 1-443,5 22 652,-1-5 1,2 1 214,-5-22 1,1 0-338,4 12 1,3 7 0,-2-6-870,-5-8 0,0 0 634,7 9 0,2 4 0,-3-5 374,-6-12 1,-2-1 421,6 9 1,-1 0 0,5 12 0,-1-2-1</inkml:trace>
  <inkml:trace contextRef="#ctx0" brushRef="#br0" timeOffset="134143">19728 5553 25348,'-12'22'-1403,"10"17"-1626,-10-11 2857,12 14-1138,0 1 287,0-6 447,0-1 76,0 0-1186,17-3 191,-12-2 975,13-2-828,-4 5 643,-11-13 384,21 2 225,-22-14-1134,8-2 1526,-6-4 673,-2-27-868,9-12 830,-5-16-436,2 11 1,1 0 252,2-15-552,-3 18 1,0-1 640,6-12-821,-1 3 586,0 6 561,2 0-775,-1 17 683,8 4 151,-7 16 610,13 27-1957,-9 11-811,5 12 426,-11-13 1,-1 1-807,7 11 576,-6-9 1,0 1-1117,2 3-687,1 9-324,-4-23 1999,-2-3 628,-2-7 316,2-2 364,-3-7 548,9-18 1416,-4 9 606,12-51-1613,-8 26-647,-1-11 0,-2-3 822,1-3-377,4-13-358,-10 17-742,-3 12-933,0 0-1000,-4 38 694,2 15 72,-2 15 408,2 7-234,2-5-1239,6 24 464,1-12 118,2-10 1,2-1-594,8 5 2180,-6-17 0,2-3 1,14 4-1,3-1 0</inkml:trace>
  <inkml:trace contextRef="#ctx0" brushRef="#br0" timeOffset="134428">20840 5679 24269,'-21'-19'-4744,"16"4"1198,-40 6 5629,10 5-761,-12 4-268,-1 19 590,4 11-735,15 10-1175,12-11 0,2 1 937,5 8 91,4 24-1809,28-27 177,0-6 0,5-3-714,22-8 932,-9-5 1,-2-3-123,0-10 1305,7 0 345,-19-25 226,-1-3 111,-13-14-359,-1 4-489,-11 9-2012,0-10-23,-17 10-2334,-1-4-65,-3 11 3776,-5 12 1,24 0 0,-10 10 0</inkml:trace>
  <inkml:trace contextRef="#ctx0" brushRef="#br0" timeOffset="134860">21317 5595 24449,'-23'-20'-4451,"4"9"3531,-22 3 1879,23 27 59,-15-14 155,29 42-2194,-27-23 1698,27 27-2139,-17-10 2122,20 21-1145,-6-16-177,13-9 1,5-1-1477,9 2-192,21 13 1910,2-34-391,-5 0 1425,0-17 61,-13-23 1,-1-6 604,9-4-712,-6-16 1,-3-3 944,-3-6-949,-7 6 1,-3-3-361,-6 21 0,-2-3-214,0-12 1,0-7 0,-1 5-20,-1 9 1,-1 1-877,0-22 0,0 3-342,0 4 97,-18 11-47,13 1 1209,-13 21-431,7 28 2652,8 13-2093,-8 30 384,11-4-520,0 9-49,0-9 0,0 2 176,0-12 1,0 1-817,-2 28 0,4-1 56,8-27 0,3-1-2016,-2 23 0,3-1 1550,6-25 0,1-1-68,-3 7 1,0 0 1086,11 8 1,2-5 0,0-2 0</inkml:trace>
  <inkml:trace contextRef="#ctx0" brushRef="#br0" timeOffset="135394">21807 5945 24539,'-16'-6'-2222,"3"-1"601,33-1 4256,-16-2-3375,37 5 1546,-8-11 178,9 3-433,-7-3 0,-2-2 34,-1-4-97,-5 1 0,-4-2 465,-12-3-2399,0-18 1134,-11 15-1364,0-20-538,-19 20-400,14-5 254,-31 11 1027,14 12 460,-18 0 1159,18 34 737,-11 15 400,22 13-1027,-6 6 481,10-10-332,7-1-1049,19 0-883,8 12-305,12-17 921,-10-14 0,2-3-429,10-7 1396,-4-8 0,1-4 635,8-5 489,13-26 943,-5-12 325,-16-14-1674,-10 13 1,-3-1 143,0-12-854,-10 1 1,-2-2-525,-7 20 1,-2 0-180,1-13 1,-2 0-248,-2 11 0,0 2-110,-1-1 1,0 0 202,1 0 1,-2 0 239,-8-9 0,0 1-938,4-18 724,-13 21 0,0 3-264,14 6 814,-29 25 1354,19 21-900,5 17 1,1 6 60,-7 22-184,13 3 1,3 3-206,-4-23 1,0-1-53,1 17 0,4-2-77,10-17 1,0-2-166,-10 1 1,2-2-1126,17 0 1,5 0-745,-8 12 0,0-1 920,6-12 0,2-2 1133,3 10 0,-1-2 0,-5-17 0,1-2 0,0 1 0,0-1 0</inkml:trace>
  <inkml:trace contextRef="#ctx0" brushRef="#br0" timeOffset="135693">23082 5505 24539,'-3'26'-4846,"21"-2"1016,17-5 2934,14-8 772,13 3-593,-5-13 866,8 6 0,-31-7 0,0 0 0,1 0 0,0 0 0</inkml:trace>
  <inkml:trace contextRef="#ctx0" brushRef="#br0" timeOffset="135926">23398 5330 23549,'-10'-7'-3191,"-4"1"2801,13 3-2040,-5 1 3238,32 1 722,11 0-416,15 1-175,3 0-579,4 14 493,-19 2-565,12 20 496,-24-7-1521,-13 6-1607,-3-3-464,-12 5 672,-25 5 680,6-7 0,-3 0 709,-4-6 1,-3 0 818,-2 10 1,0 1 0,6-10 0,1 0-1,-2 0 1,1 0 0</inkml:trace>
  <inkml:trace contextRef="#ctx0" brushRef="#br0" timeOffset="142567">24147 5509 23729,'-15'20'-800,"-7"13"360,19 16-1920,-7 4 1230,10-5 30,0 1 692,-2-5 1,4 2-210,15 8-346,-17-7 1,4-2-430,29-12 272,-29 9 915,22-26 223,-23-1-348,12-31 1856,-7-13-1264,-1-2 1,0-4 492,6-23-465,-4 12 0,0 1 30,4-12-61,-6 21 1,1 1-226,4-11 817,6-5-1394,3 13 1257,1 8 188,7 17 892,-10 13-572,6 18-1265,-7-14 838,3 37-1961,-2-22 633,1 20-1267,-1-6-804,-1 0-1879,7 18 1149,-6-12 3097,6 12 1,-8-17 0,1-1 0</inkml:trace>
  <inkml:trace contextRef="#ctx0" brushRef="#br0" timeOffset="142945">24915 5619 24269,'-17'-8'-2287,"-5"2"2397,-20 20 2109,8-10-1604,12 22 0,2 3-1121,-3-5 279,8 12 1,2 2-474,-2 0-225,6 11 565,3-6-485,6-14-1454,22 10-480,4-22 1985,25-2 740,-11-10 798,-1-5 91,-8-21 843,-3 16-118,-2-42-364,3 10 843,-14-14-1528,-3 17 0,-2 2-660,-5-6-928,3-14-197,-5 27-465,-3 1-214,0 31 937,0 9-278,0 17 522,0 3-2186,0 27 1928,17-23-203,-9-2 1,1 0-145,12-8 1402,17 12 0,-22-25 0,21 1 0</inkml:trace>
  <inkml:trace contextRef="#ctx0" brushRef="#br0" timeOffset="143312">25330 5639 24629,'-18'18'611,"4"9"-2118,14 11-1080,0 2 981,0-7 536,0-1 305,0 0 192,0-3-1024,14 7-618,-10-12 999,10 7 677,-3-21 724,-8 3-776,16-12 1913,-7-15-120,6 10 769,1-37-380,6 1-200,-5-11-139,6-9-640,-8 15 810,-4-1-2143,1 1 323,-1-9-1174,-4 17 2229,2-6-951,-4 29 699,0 3 70,-3 11 469,4 23-2271,-3 5 305,4 15-116,2 13-607,0-20 30,-1-4 0,2 1-1383,5 3 2822,1-5 1,2-2-1,9 3 1,12 9-1</inkml:trace>
  <inkml:trace contextRef="#ctx0" brushRef="#br0" timeOffset="143676">25957 5779 23819,'4'0'2249,"13"0"-2159,26 9-922,2-7 746,-4 7-267,0-9 624,4 0-45,-1 0 44,-2-18 476,9 0 9,-15-5 311,7-15-821,-27 22 375,-2-22-1316,-11 15-502,-2 0-180,-1-1-785,-23-4-218,18 8-52,-38 0 1598,13 14 624,-23 18 1517,10-8-260,13 26 0,5 6 35,7-9-730,2 15 1,6 2-216,10-5-667,6-4 0,6-2-2225,25 7 782,-4-9 1,5-2 399,-3-12 0,2-3 1396,4 4 1,-1-1-1,-6-7 1,0-2-1,1 0 1,-1 0 0</inkml:trace>
  <inkml:trace contextRef="#ctx0" brushRef="#br0" timeOffset="144560">27167 5590 26517,'-9'0'0,"2"0"0,2 0-269,0 0-2700,23 0 1530,5 0 1439,17 0 0,0 0 0,-7 0 0</inkml:trace>
  <inkml:trace contextRef="#ctx0" brushRef="#br0" timeOffset="144710">27043 6002 24449,'-14'16'-74,"3"-1"-489,11-3-2268,0-2-847,17-7 2583,22 0 1248,9-3 0,-14 0 0,0 0 1,24 0-1</inkml:trace>
  <inkml:trace contextRef="#ctx0" brushRef="#br0" timeOffset="145431">28183 5247 25168,'0'-6'-5576,"-20"-2"6059,-1 0-405,-3 1-15,-15 0 609,3 3-118,-13 4-265,10 8 1,-1 1 242,-10-5 194,7 20 1,1 4 16,0-5-699,14 20 0,7 5-382,5-2-361,30 2 1,11-1-1248,12-2 1119,15-6 0,5-2 11,-24-17 0,0-1 24,22 12 1,-1-2-412,5 0 1095,-19-7 1,-3-1 136,-2-5-1465,-8 5-52,-33-18 1611,-14-1 1,-1-20 0,5-4-1</inkml:trace>
  <inkml:trace contextRef="#ctx0" brushRef="#br0" timeOffset="145662">27962 5036 24089,'-3'-4'-4983,"-1"1"4388,3 23 86,-1 12 146,2 13-121,0 9 319,0-6-95,14 7-1856,-10 1 2044,12-12 0,0 0-473,-14-11 0,0 2-283,14 24 0,2-1 12,-7-23 0,0 0-402,10 24 1,1-1 415,-6-24 1,1 0 701,6 23 0,-1-1 0,-9-24 0,-1-2 0,5 10 0,0-1 0</inkml:trace>
  <inkml:trace contextRef="#ctx0" brushRef="#br0" timeOffset="146210">28963 5700 23999,'-18'-14'-3784,"13"-2"553,-29-7 3405,15 5-436,-13-9 54,14 12 159,-6-1 110,10 9-930,-4 3 1751,-9 19 1782,10-11-1029,-7 39-739,7-18 66,2 27-970,0-7 5,10-11 0,0 0-571,0 16-3,1-10 1,5-3-1660,21-1-814,6 2 1739,26-26 1234,5-36 1754,-10-1-1007,-16-10 1,-4-6 308,4-12-577,-8 2 0,-2-2-4,-11 19 0,-2-2-76,-1-14 0,-2-8 1,-1 5 202,-2 8 1,-1 0-499,0-11 1,0-6 0,-5 7-985,-7 14 0,0 2 173,9-21 1,-5 3-94,-14 28 0,0 2-391,14-38 914,-26 43 390,28 32 329,-16 11-68,16 16 0,3 5-18,-11 17-254,9 0 0,3 3-96,-4-24 1,2 2-549,7 3 1,4 5-1,-2-5-95,-6-3 0,3-3-393,16 11 0,4-1-782,-7-5 1,0-3 1745,5-10 1,1-1 0,3 6 0,-1-3 0,14 6 0</inkml:trace>
  <inkml:trace contextRef="#ctx0" brushRef="#br0" timeOffset="146613">29517 5647 25798,'-20'-11'-3225,"15"0"-1402,-35 5 6264,12 2-638,-8 4 20,-8 0-381,20 21-32,-3-16-591,13 35-200,6-16 813,4 19-2030,4-10-424,23-3-102,6-12 1517,3-12 0,3-3 250,10 5-628,18-28 2381,-37-6-418,9-23 550,-24 9-216,9-11-436,-18 24-1776,10-6 149,-12 13-734,3 28-1471,-3 11 1151,0 34 44,22-7-19,-17 0-462,34-4 1322,-11-14-1155,18 7 1497,-3-24 1448,14-1-57,-21-26 1096,14 12-10,-17-34-653,-1 19 466,-3-23-962,-6 7-815,-2-5 1,-5-3 0,-1-3 0</inkml:trace>
  <inkml:trace contextRef="#ctx0" brushRef="#br0" timeOffset="146945">30113 5265 24179,'0'-42'-4677,"-20"4"1425,15 8 3149,-30 9 909,18 9-461,-2 28 1480,-6 3-453,16 43-2675,-4-16 1513,9-14 1,1 3 88,3 3 0,0 0 0,0 20-869,10-9 0,0-1-640,-6 4-263,12-10 0,2-1-1505,-1 1 1876,-1-11 1,-1-1-209,3-2 573,5 4-554,-21-17-97,8-5 2124,-34-23 457,-2-11 46,-3-15-459,-12-1 578,35 7-827,-31-1 482,34-2-392,-22 3-822,23-10-412,-7 13-161,9-9 825,0 23-1240,26 4 3148,10 9-1886,-1 10 1,3 3 622,22-6-515,-16 12 0,-1 3 0,8 5 0,-18-3 0,1 1 1</inkml:trace>
  <inkml:trace contextRef="#ctx0" brushRef="#br0" timeOffset="147312">30577 5622 24179,'-44'-11'-63,"-2"8"486,9-8-1086,3 11 1227,8 0-158,5 14 95,4 8-645,8 18-1116,9-6 152,18 0-982,-13-12 678,30-2 280,-11 4-297,18-6 243,1-5 1042,-3-7 1008,-11-23 1179,-7 13 438,-4-43-1266,-6 28-852,-3-14 1,-1-2-105,-2 7-677,0-19-51,-4 37-417,-1 0-885,2 32-558,0-3 1315,3 23-96,1-3 0,2 2-810,5 15 507,4 1 0,2 0-607,7-2 1918,0-11 0,3-3 0,11 3 0,-13-17 0,-1-1 0</inkml:trace>
  <inkml:trace contextRef="#ctx0" brushRef="#br0" timeOffset="147980">31372 5050 24629,'0'-19'-4767,"0"2"2818,-19 2 1496,15 3-1549,-15 1 2413,0 2 56,15 0-1336,-34 4 606,22 0 1302,-18 4 380,-5-1-146,10 17 1616,-16 6-1287,26-3-889,-5 23 761,17-22-2077,2 22-245,4-7-574,1 19-112,17-11 283,-16-5 1,2 1-1154,35 7 1313,-35-5 1,-1-1-62,35 10 427,-34 1 0,-3 1 527,16 2-5,-14-2 1,-4-1 261,2-4 22,0-7 1,0 0-83,0 5 78,0-10 0,0 1-406,0 1 691,0 8-986,15-9-193,-11-12-808,24 9 477,-11-20 1412,11 1 0,0-10 1,-3-3-1</inkml:trace>
  <inkml:trace contextRef="#ctx0" brushRef="#br0" timeOffset="148245">31588 4951 25798,'-8'-5'-4208,"-2"1"3517,6 2-11,-1 17 49,2 12-518,3 8-197,0 7 118,0-10-976,0 3 332,0 11 509,18-15 1204,-13 11 1,32-28-1,-13-1 1</inkml:trace>
  <inkml:trace contextRef="#ctx0" brushRef="#br0" timeOffset="148363">31777 5068 23189,'2'-15'-4553,"0"2"2795,0 38-148,-2-4 75,0 26-47,0-6 1783,0 7 1,0 3 0,0 3-1</inkml:trace>
  <inkml:trace contextRef="#ctx0" brushRef="#br0" timeOffset="148943">32103 5744 24718,'-22'-4'-872,"-5"-1"553,8 4 711,-6-1-324,14 22-481,-1-15 1528,7 34-2347,1-20 60,2 17 5,1 8-44,1-11-365,0 8 37,0-14 322,17-2-1591,-13-4 2002,13 2-33,-4-9-381,-10 1 734,17-11 1722,-18-22-1126,11 12 2204,-2-51-1674,3 33 373,1-16 0,0-2 158,0 5-83,15-22 677,-22 44-1509,4-6 645,-7 20-871,-1-5 665,2 21-2107,-1-11 870,9 28-1484,-5-6-905,8 16 453,-5-6 164,3-3-2139,8-14 4318,-3 0 1,11-10 0,-6-1 0</inkml:trace>
  <inkml:trace contextRef="#ctx0" brushRef="#br0" timeOffset="149309">32577 5707 24179,'-19'-13'-3089,"-6"5"3288,-13 23 2466,1 11-1783,20 13-1728,4-2 52,13 5-444,0-11-538,0 18 1222,0-24-652,20 9-1648,-1-19 1122,17-3 1794,-6-8 385,-2-18 1881,-11-7-965,5 3 262,-15-31-1256,9 30 1895,-7-37-2027,-3 33-809,-3-6-304,-2 12-1187,-1 23 700,0 8-442,0 27 1077,0-6-1195,0 2 636,13-2-449,-10-9 106,22 12 294,-14-25 838,12 2 790,-6-15 0,-1 0 1,-4 0-1</inkml:trace>
  <inkml:trace contextRef="#ctx0" brushRef="#br0" timeOffset="149633">32818 5777 23009,'1'-13'-3318,"0"21"636,-1 7 1642,-13 25 1428,9-6-715,-9-2 739,13 0-861,0-10-967,0 8 199,0-14 1030,0-18 7,0-12-543,0-23 530,17-6 84,-2 8 890,15-6 444,-17 22 203,6 0 761,-12 8-955,6 9 480,-7 18-2402,-3 26-371,-3 2-352,0 22-264,0-35 67,0 9-941,0-12 2104,0-6 0,15-6 1,4-9-1</inkml:trace>
  <inkml:trace contextRef="#ctx0" brushRef="#br0" timeOffset="149977">33055 5843 22470,'0'30'-6206,"0"0"4168,16-16 1530,-12 10-458,28-12 2061,-16 8-1719,14-10 1276,-4-5-1079,-5-5 2023,-3-17-59,-7 12 605,0-26-1065,-6 12-958,0-16 434,-3 1-1168,-2 7-284,0 3-158,-19 13 133,-3 2-480,0 21 2880,-6-8-112,16 27-986,-1-5 486,4 19-663,9-7-561,0-1-971,26-3-419,-20-11-2263,41 9 1757,-16-18 2388,10-2 1,3-9-1,-11-3 1</inkml:trace>
  <inkml:trace contextRef="#ctx0" brushRef="#br0" timeOffset="150371">33457 5010 24449,'0'-12'-6116,"0"3"3987,0 2 1425,0 0 155,0 23-776,0 3 661,0 26-13,0-11-1460,0 0 968,0-4 1169,0-8 0,0 5 0,0-11 0</inkml:trace>
  <inkml:trace contextRef="#ctx0" brushRef="#br0" timeOffset="150509">33548 4998 22830,'8'-7'-158,"0"0"948,8 29-5743,-1 5 1220,-3 14 3286,-1-1 0,-3-8 0,-1 1 0</inkml:trace>
  <inkml:trace contextRef="#ctx0" brushRef="#br0" timeOffset="150993">33582 4764 22740,'39'13'-2252,"2"-10"2682,-22 27-3878,15-26 4271,-15 34-2674,1-24 1686,8 38-1057,-21-25-870,7 30 640,-10-26-223,-4 23 2064,0-19-1661,-18 9 2608,13 2-1665,-12-10 1860,3 24-609,11-25-254,-10 12 15,13 1-683,0-9-180,10-7 1,3 1-1067,10 7 1210,1-4 1,-3 11-1,-12 4 1,-7 11-1,-2 6 1,1 0-1,0-4 1,0 1-1,0 0 1,0-1 0,0 1-1</inkml:trace>
  <inkml:trace contextRef="#ctx0" brushRef="#br0" timeOffset="151013">33823 6252 22830,'-17'14'421,"1"-2"1</inkml:trace>
  <inkml:trace contextRef="#ctx0" brushRef="#br0" timeOffset="152590">19037 7470 22290,'0'38'-3193,"0"1"0</inkml:trace>
  <inkml:trace contextRef="#ctx0" brushRef="#br0" timeOffset="152759">19218 8624 23189,'-26'23'-805,"-5"-2"1,28-1-1,-8-2 1</inkml:trace>
  <inkml:trace contextRef="#ctx0" brushRef="#br0" timeOffset="152901">19900 9499 24629,'-15'10'156,"11"-2"0,-10-4 0</inkml:trace>
  <inkml:trace contextRef="#ctx0" brushRef="#br0" timeOffset="153049">20245 9886 25258,'-31'23'896,"-3"-9"1,3-1-598,21 2-5067,-52 7 4888,42-10 1,-6 6-1,12-2 1</inkml:trace>
  <inkml:trace contextRef="#ctx0" brushRef="#br0" timeOffset="153196">19915 10505 25258,'-38'33'440,"-1"-2"-829,-13 4-977,15-7 1256,10-7 1,3 2-1,8 6 1,-1 10 0</inkml:trace>
  <inkml:trace contextRef="#ctx0" brushRef="#br0" timeOffset="153343">20030 11315 26428,'-23'20'-190,"4"-2"-1185,-1-6 153,14-3 1366,-14-4 0,9 2 0,-3 0 1</inkml:trace>
  <inkml:trace contextRef="#ctx0" brushRef="#br0" timeOffset="154842">19577 12967 23549,'-46'-11'-1731,"-1"2"1631,9 4 305,5 4 0,-1 0 149,-19 0-212,7 9 0,1 4 630,-6 14-441,20-8 0,3 1-139,-2 18 148,9-9-328,10 15-935,25-8-1353,9 10 1344,10-22 1,5-3 190,-10-5 0,3 1 110,26 8 0,2 0 225,-23-12 1,0 0 929,21 7 1,-1-1-139,-2-1 156,-18-4 0,-6 0 1013,-10-3-737,-3 4-1303,-37-8 1146,-17 7-2,-11-3-1029,8 0 1,0 0-69,-10 3 254,15-7 1,1 0 412,-8-1 0,4-3 0,4-2 1</inkml:trace>
  <inkml:trace contextRef="#ctx0" brushRef="#br0" timeOffset="155060">19377 12602 23819,'7'15'-5703,"-1"15"3638,-6 13 1984,-15 14 618,11-2-672,-10 9 186,13-28 1,2 2-135,-1 0 1,0 2-761,0 2 0,0 2 1162,0-1 1,0 4-455,-1-2 1,0 5-1,3-3-310,5 8 0,3 2-409,-3 5 0,1 7 0,1-7 146,1-5 0,2-2 592,6 4 0,3 4 0,-2-5 0,-8-8 0,1-3 0,16 13 0,0 0 0</inkml:trace>
  <inkml:trace contextRef="#ctx0" brushRef="#br0" timeOffset="155727">20070 13149 23999,'0'-22'-6296,"0"3"5067,0 7 1065,0 4-475,0 28 303,0 0-58,0 27 325,0-13 0,0 0-1527,0 24 1480,7-18 0,1 1 62,-7 2 0,2-2-343,10-10 0,0 0-12,-11 15 0,-1-3 157,21-1-634,-19 9 156,15-33 538,-11-4-554,7-26 2355,-4 8 806,9-56-1470,-3 25-557,0-15 0,-2-4 146,-4 22 0,0-1-36,5-23 1,0 0 15,1-7 78,-7 25 1,0 2-809,3-11-1083,-4 25 1846,3 1-227,-6 39-1176,2 22-26,-3 11 307,0 13-9,-1-9-94,-1-2 89,0 0-307,0 10-399,0-22 1431,2 9-310,1-36-853,4-1 794,0-13 1671,7-24-405,0 2 148,3-25-321,1 6-260,-4 4 0,0 0 514,5-19-389,-3 9 0,-1 1 120,-3 1-1036,4-12-155,-11 39-145,1 2 619,-2 38-1446,2-1 400,-1 11 1,0 2-533,5 16 89,1-2 1,2 2-621,8 12 694,-6-21 1,1-2 1041,15 11 0,3-5 1,5-5-1</inkml:trace>
  <inkml:trace contextRef="#ctx0" brushRef="#br0" timeOffset="155993">21348 13085 23369,'-46'-15'-1457,"1"6"1284,10 5 345,-1 4 407,-16 38 58,17-12-599,8 13 0,4 4-531,9 3-509,-3 17 486,17-18-597,0-6-242,0-2-151,20 1-799,4-14 832,22-4 1394,-1-15 890,-19-29 249,8 18 782,-30-44-1966,11 30 974,-15-24-824,0 12-1491,0-11-392,-17 14 1339,13-7 0,-12 25 1,16 4-1</inkml:trace>
  <inkml:trace contextRef="#ctx0" brushRef="#br0" timeOffset="156451">21937 13001 23909,'-23'-8'-2281,"1"2"1741,-4 23 2102,-9-13-773,30 39-2477,-28-18 2322,29 28-1854,-20-7 582,21 4-220,-7 1 508,9-16 1,2 0-1676,-1 14 1105,8-13 1,4-2 100,10-4-1246,20 0 2408,-2-22-109,-8-32 1471,-2 2-122,-9-30-1227,-6 16 0,-1 0 558,6-27-523,-5 2 1,-1-3-171,-7 22 1,-1 1-327,1-16 0,0 0-403,-4 13 1,-1 2-357,-1-2 0,0 0 231,-1-2 1,1 1 616,-1 0 1,0 1 146,0 1 1,0 0-88,0 3 1,0-1 94,1-6 0,-2 2-460,-16-15 148,16 22 1,-2 6 370,-13 11-414,6 32 515,8 23 1,2 9-241,-5-6 0,0 4-125,4 7 1,2 5-1,-1-4-172,0-6 1,0-1-168,6 5 1,1 5 0,0-5 183,-6-4 0,2-3-321,15 12 1,4 1-483,-6-6 1,0-3 44,3-11 0,2-1-67,9 15 0,0-3 1022,4-3 0,11 3 1,-16-23-1</inkml:trace>
  <inkml:trace contextRef="#ctx0" brushRef="#br0" timeOffset="157009">22437 13104 23189,'-19'14'1737,"24"-11"-5084,18 11 1838,27-14 2294,-13 0-261,6 0-149,-12 0-185,0-22 87,-1 17-473,-10-21 1,-2-3 548,8 7-120,-8-9 1,-3-2-1003,-2-2-130,-2-24-243,-8 25-286,-3-8-446,-20 12-375,16 12 820,-31 3 929,13 12 1136,-15 25 879,15 11-1176,6 6 1,4 4 28,9 15-197,-3-12 0,1-3 427,5-4 20,25 14-2004,5-34 454,15-1-247,-2-18 1913,-8 0 326,2-18-121,-8 1 0,0-3 736,15-25-971,-6 6 1,-2-3 193,-15 16 1,-2-3-813,11-23 1,-2-3-78,-13 20 1,-2 0-530,3-14 1,-3 0-90,-5 11 1,-3 1-298,-1-3 1,-2 0 180,0 0 1,-1-3 634,1-17 1,-4 0-445,-9 16 0,-2-1 368,5 0 1,-1-3 0,-2 6-484,-10 8 1,-2 3 519,-2-11 1,-1 6-267,-6 10 740,-10 5 338,12 20 951,1 32 169,2-2-994,12 15 0,3 6-245,5-15 0,1 2-378,1 8 0,0 7 0,2-5 0,2 0 0,2 1-306,3 5 0,3 5 1,2-5-449,5-4 1,2-2-602,-6 14 0,5 0 75,7-21 0,5-1 1,-5-2-183,-8 5 1,1 2-46,10 2 1,6 4 0,-4-5-14,-6-6 0,-1 0 1263,8 11 1,1-2 0,-10-16 0,1-2 0,1 0 0,0 0 0</inkml:trace>
  <inkml:trace contextRef="#ctx0" brushRef="#br0" timeOffset="157341">23712 12699 25258,'-13'-7'-3628,"4"1"2393,2 2 661,5 2-754,24 1 2739,1 0-1368,12 1 0,3 0-660,18 0 122,-15 0 1,1 0 502,24 0-123,-31 6 1,-1 1 232,1-5 1,-1-1-1,0 6 1,-1-1-1,1-6 1,0 0 0</inkml:trace>
  <inkml:trace contextRef="#ctx0" brushRef="#br0" timeOffset="157579">24207 12506 23819,'-10'-3'-1333,"-5"0"1260,34 3 946,4-1-358,19 1-32,4 14-833,-13-10 791,0 21-1384,-5-22 1355,1 33-1733,-15-19-604,-1 38-259,-38-19 1034,2 16 745,0-29 1,-3-1-375,-19 27 727,21-23 0,-1 1 35,-10 14 1,0 1 0,11-10 0,1-1-1,-6 12 1,-1 0 0</inkml:trace>
  <inkml:trace contextRef="#ctx0" brushRef="#br0" timeOffset="157943">25107 12474 24449,'-18'-17'-5953,"13"2"2335,-36 4 5115,10 5-550,-12 2 255,4 4-340,15 0 86,4 22-1127,4 5 1212,7 13-34,3-2-1687,34 5-860,-21-8 729,18-7 0,6-2-463,3 6-168,12 3 1075,2-7-41,-32-10 120,10 10-94,-24-14 67,-14 11 1449,7-9-1091,-36 3 1,-9-1 1166,12 0-1390,-16-2 0,-1-3 539,14-6 0,3-1 0,27-6 0</inkml:trace>
  <inkml:trace contextRef="#ctx0" brushRef="#br0" timeOffset="158363">25653 12464 25528,'0'-18'-5216,"0"2"3177,-20-4 1073,-2 8 1307,-15-2 334,3 11 297,18 19-226,-11-11-407,24 38-196,-9-4 378,12 10-680,-2-14 0,4-1-590,21 5-770,5 19-442,1-32 506,18-2 197,-28-11 1564,22-12 613,-14 5 233,11-27 1057,-14 16-1068,-3-22 1,-3-6 522,0 7-1212,-6-20 1,-2-4-495,-4 3 192,-3 4 0,-1 0-1590,-2 8 243,0-12-719,0 29 68,0 21 846,0 22 236,0 33 311,19-5-349,-10-16 1,1-1-357,13 9 96,-8-10 0,1-2-254,5 2 252,8 5 284,-1-19 490,-8-6-24,1-4 780,11-6 1,-8-2 0,9-3 0</inkml:trace>
  <inkml:trace contextRef="#ctx0" brushRef="#br0" timeOffset="158649">26250 12394 24898,'0'-13'-4856,"0"3"3177,0 0 615,0 4 605,0 1 34,0 22 121,0 6 165,0 11-1547,19 10 1075,-1-17 415,20 17 367,-20-21-67,17 3 235,-25-11-604,17-8 1349,-14-1-384,2-6 1508,0-16-429,2 11 378,2-37-1270,0 17-821,-3-11 0,-1-5 536,6-15-1344,-3 3 0,-1 0 43,-9 20 0,0 1-1221,5-21 1,-2 2 1676,0-1 0,2-7 0,-5 29 0</inkml:trace>
  <inkml:trace contextRef="#ctx0" brushRef="#br0" timeOffset="158965">26878 12491 23639,'5'4'-6271,"0"-1"5622,6-2 2183,2-1-438,16-20 45,-6-2-746,22-25 135,-17 11-656,11-3 1849,-17 10-739,0 0-927,-6-1-616,-2-12-622,-7 11 355,-2-14-122,-28 26 46,17-2-1002,-57 15 2055,39 4-30,-34 24 1252,30-16-33,11 46-1255,-8-10 494,21 16-1136,-6-18 0,6-2 413,32 9-2676,-5 10-469,29-23 2873,-8-5 1,5-8 0,5-1-1</inkml:trace>
  <inkml:trace contextRef="#ctx0" brushRef="#br0" timeOffset="159227">27447 11322 25168,'-31'43'-1293,"6"2"489,5-6 137,10 5-24,6-6 1,2 1-520,2 23 360,19-5 0,6 0-54,-9-22 1,2-2-361,17 12 0,4-2 307,-10-13 0,-1-3 196,2 0 1,1-1 114,0-2 0,3 0-59,12 6 1,1-2 792,-14-8 0,1-2 1,7 4-1,-1-1 1,9 1-1</inkml:trace>
  <inkml:trace contextRef="#ctx0" brushRef="#br0" timeOffset="159476">28075 11407 26068,'31'-2'1851,"-7"19"-5113,0-12 3292,-5 36-3001,0-19 1807,0 21 399,-7-11 0,-1 1-350,2 22 443,-7-13 1,-1 7 0,-1-5-461,-1-7 0,-3 0 593,-3 9 0,-2 6 1,-4-7-387,-4-12 0,-3-2 310,-10 20 0,-4-1 852,5-23 0,1-1 0,-2 6 0,0-2 0,-9 8 0</inkml:trace>
  <inkml:trace contextRef="#ctx0" brushRef="#br0" timeOffset="159759">28685 11829 27147,'1'-7'-5366,"0"0"2451,-1 2 2572,0 2 1,0 1 0,0 1-1</inkml:trace>
  <inkml:trace contextRef="#ctx0" brushRef="#br0" timeOffset="159994">28765 12067 24359,'0'22'-5756,"0"1"3807,0 0 885,0 11 605,0-8 303,16 20-791,-13-18 811,29 20-1421,-11-21 1429,-1 7 615,9-7-120,-17-7-660,3 5-322,-6-12-599,-41 6 1900,-1-8-392,1-3 0,-5-1 7,3-1 0,-1-1 0,-7 1 0,-1 0 1,-3 0-1,0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6:32:01.147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1197 2039 26697,'-8'0'900,"2"-25"-6124,5 4 3370,25-24 2398,-6 14 0,4 0 0,3 5 1,2-2-232,0-6 1,1-5 0,-2 2-121,0 0 0,-1-1-201,3-4 0,1-6 0,-2 5-179,-4 3 1,-2 0 891,2-10 0,2-5 1,-4 6-203,-6 14 0,-3 0-687,7-23 1,-4 4-710,-9 21-98,-3-2-38,-3 45-93,0 5 78,-21 31 858,10-6 1,1 2-164,-2-4-1,0 1 172,-7 15 1,3 2-194,14-10 0,0 0 87,-15 1 1,0 1 87,14-2 0,2 3-225,-7-6 0,-2 3 0,2-3 68,3 7 0,1-2-488,-2 15 0,0-2 152,0-20 0,1-2-12,5 0 1,-1-1 79,-2-1 1,0-1 578,2 1 0,0-1 0,-1-2 0,0 0 0,-1-1 0,1 1 1</inkml:trace>
  <inkml:trace contextRef="#ctx0" brushRef="#br0" timeOffset="166">1265 2714 25798,'-12'-21'-7852,"1"-13"4757,6 3 2161,26-25 2042,-15 4-733,20 23 1,7 1 51,-5-7 1,2 1-217,6 5 0,4 1-580,4-10 1,0-1 1083,-8 10 1,-1 2 81,2-2 0,1 0-12,1 0 1,2 0-763,-3 1 0,2-2 0,-1 2 306,6-4 1,1-1-289,-8 6 1,2-2 0,-3 2-1,1-1 1,-3 1 0,0 1 0,0 0-1</inkml:trace>
  <inkml:trace contextRef="#ctx0" brushRef="#br0" timeOffset="318">2443 1502 23909,'0'-9'-4767,"-21"3"5892,15 23-1651,-30 13 2096,32 12-2680,-10 3 843,3 12-300,9-14-1452,-9 15 1735,11-20-1700,18-3 123,-13-2-1758,32 8 2250,-9-12 1315,-2 3 0,20-16 1,-17-4-1</inkml:trace>
  <inkml:trace contextRef="#ctx0" brushRef="#br0" timeOffset="471">2420 1270 24718,'-19'-32'-8273,"-5"3"6243,16 1 32,-2 11-344,4 1-322,32 11 3022,9 23 1,17-14 0,0 14-1</inkml:trace>
  <inkml:trace contextRef="#ctx0" brushRef="#br0" timeOffset="803">2950 1988 23639,'0'27'-4766,"0"-2"3357,0-7 704,0-5 337,0-6 32,16-4 1484,6-44-568,10 11-773,-7-20 0,-2-4 599,-6 18 0,-1 1 0,6-16 0,-1-5-89,-7 10 1,-3-1-1,0 1 89,2-10 0,-1-3-113,-5 10 0,-1-6 1,0-1-1,-1 6-630,-1-13 1,-1 0 351,-1 7 0,-1-8 1,0 2-1,-1 8-653,1 0 1,-2 2 284,-4-1 0,-2-4 0,1 11-704,2 5 256,-30 4 316,31 52 701,-22 35 54,19-19 0,2 6-333,-1 6 1,0 6 0,0-3-120,0 3 0,1 3-217,1 8 1,2 7 0,0-5 138,-1-4 1,4 2-551,6-5 1,5 7 0,1 1-1,-4-8 166,-6 4 0,3-2 509,10-7 1,7 4 0,1 0 0,-6-8 0,-7-3 0,-1-4 0,17 11-1,0 1 1</inkml:trace>
  <inkml:trace contextRef="#ctx0" brushRef="#br0" timeOffset="1068">3368 2169 24988,'10'-33'-4069,"13"-2"4239,24 4 1524,2-2-789,-9 5-248,0-3-262,-1-2-235,-4-1-13,-4-1 1141,-7 0-757,-11 0-1430,1-13-475,-12 13-211,-15-15-662,9 29 267,-38 1 1216,11 16 698,-10 30 854,1-2 548,14 28-992,12-4-793,3-7 0,2 3 256,5-10 1,5 2 161,12 26 0,6-1 1,-3-23-1,4-3 0,16 12 1,1-1-1</inkml:trace>
  <inkml:trace contextRef="#ctx0" brushRef="#br0" timeOffset="1817">5257 959 26787,'-11'-29'-9179,"1"2"6342,0 9 2158,1 8 1128,-2 27 1272,4 11-1385,2 16 0,0 5-341,3-8 1,0 1-703,-1 21 0,0 1 1087,1-10 0,0-1-2,1 3 1,0 1-142,0-1 1,1 2-216,0-8 1,0 3-1,0-2-564,-1 4 1,2 2 408,4-1 1,3 3 0,-2-5-30,-4-11 0,1 0 23,3 2 0,2 5 0,-3-8-94,-5 14-378,0-14 1,0-5-1307,0-22 739,-18-75 426,-2 7 686,11 8 1,-1-14 0,1-3 0,1 8-52,-2-6 0,1-1 203,4 2 1,1-9 0,1-1 0,1 9 193,2-5 0,0 1-127,0 15 1,-2-5-1,2 0 1,2 7 45,8-8 1,1 2 61,-3 2 0,0-3 0,1 6 343,3 11 1,2 3 181,8-7 0,1 4 980,9-6-283,12 20 1077,9 5-188,-24 15-651,12 22-1304,-21 11-1228,-3 11-748,-10 7 205,-5-5-74,-2 5-17,-12-9 0,0 1-1035,5 25 715,-23-8 0,-4 0 1173,22-22 1,-1-2 868,-16 11 0,-1-2 0,-1 11 0,1-2 1</inkml:trace>
  <inkml:trace contextRef="#ctx0" brushRef="#br0" timeOffset="2134">5810 1752 24179,'10'30'-7508,"-1"-1"4916,-4 2 1795,-1 11 634,-4-9 316,0 25-124,0-24 83,0 22-1799,-14-26 3503,10 17-887,-11-28 340,5 6-484,3-20 1079,-4-20-2153,-3-13-292,10-13 404,-5-8-402,7 15 1,2 0 333,0-20-328,8 8 0,1 1 223,-4-5-929,10 14 1,4 1 1928,4 3 347,-1-2-1049,32 20 1496,-30 7-1010,30 3 1,-18 4 0,0 0 0</inkml:trace>
  <inkml:trace contextRef="#ctx0" brushRef="#br0" timeOffset="2451">6720 1769 24539,'-52'0'1619,"9"0"-1260,-19 0-269,20 14 414,3-1 0,1 3 336,-5 20-906,9-7 0,3 1-178,4 9-25,12-8 0,4 0-570,5 5-310,25 5-1235,18-11 399,11-12 1355,-6-9 0,2-2 134,14-3 572,-7-14 0,-1-3 1028,6 8-341,-16-25 0,-4-4 354,-11 7-523,-4-18 1,-11-3-688,-28 5-1288,8 4 0,-3 3-1112,-12 9 589,-7 10 0,-2 5 1854,2 3 0,-27 26 0,23 10 1</inkml:trace>
  <inkml:trace contextRef="#ctx0" brushRef="#br0" timeOffset="3218">7168 1840 25348,'-21'48'-2759,"-13"-7"3147,30 8-2554,-24-9 2485,25 2-1513,-8 0 781,11-4-410,0-3-594,0 8 601,18-16-1038,8 10 1207,22-26 446,-8 0 957,1-11 237,-11-25 432,11-14 81,-10-15-1157,-9 11 1,-2-1 719,0-18-663,-7 2 1,-3-3-805,-6 23 0,0-2 615,-1-18 1,-1-8 0,0 6-637,-2 13 1,1 1 156,-1-10 0,0-6 0,0 9-1328,0-9 1119,2 21 1,-4 4-174,-10 11 64,10 3 70,-10 44 1504,12 25-1034,0 14 80,0-6 1,0 1-44,0-18 0,0 1-11,0 28 1,0 1 60,-1-27 1,2 0 200,8 23 1,5-1-403,-1-25 0,2-2-840,3 7 1,4 0 485,3-5 1,0-3 45,5 13 59,-5-13 0,-1-2 92,3-2-221,13 3 671,-20-22 1043,4-1 447,-11-8 442,0-18-614,-2 14 1586,3-51-1987,-6 32-524,-3-10 0,-1-1-451,-1 4 81,-2-9-1093,-1 42-666,0 10 152,17 48-1858,-13-16 2403,10-10 1,2-2-676,3-3-443,18 13 1041,-5-22 304,16 0 992,-19-14 496,30-24 1943,-31 12-1305,-5-23 0,-3-6 958,-8 8-1356,-6-9 1,-2-2-226,-2 4-1000,-2-7-149,0 16-316,-14 12-1377,10 20 1022,-20-4 1826,21 37-1279,-7-7 543,3 10-747,6 3-364,-6-14 233,7-2-700,17-1 1197,-13-1 0,31-4 0,-13 1 0</inkml:trace>
  <inkml:trace contextRef="#ctx0" brushRef="#br0" timeOffset="3500">8730 1858 25528,'-56'16'3372,"15"-12"-2982,7 10 0,2 3 92,-1 9-639,-3 24-698,23-6-232,19-3 0,4 0-1225,-4 2 977,32-3 0,8-2-1143,-3-8 1348,18-9 0,4-3 250,-29-11 1,-1-2-204,25 2 0,1-2 664,-26-3 1,-1-4 789,10-8 1,-1-1 0,13 6 0,-3-16 0</inkml:trace>
  <inkml:trace contextRef="#ctx0" brushRef="#br0" timeOffset="3734">9498 1270 26158,'0'-16'-4767,"-19"5"4485,1 5 817,-5 24 1074,-6 22-1151,14 10-705,1-3 0,0 1-139,0 16-220,6-19 1,2 0 776,5 17-1094,-3 0-315,4-2-333,9-19 1,-1 0-716,-3 19 1129,12-12 1,0-1-823,-12 1 245,4-5 0,0-1 1639,-9-8 1,0 14-1,0-32 1</inkml:trace>
  <inkml:trace contextRef="#ctx0" brushRef="#br0" timeOffset="3851">8990 2005 25528,'-11'-31'-8635,"2"-1"5987,44 2 4204,-7 8 0,5 2-577,4 5 1,6 1-1622,12-3 0,8-1 0,-6 3 765,-9 4 1,0 2-1,4 0 1,4-1 0,-6 2-1,-10 4 1,0 1-1</inkml:trace>
  <inkml:trace contextRef="#ctx0" brushRef="#br0" timeOffset="4417">10075 2128 26068,'-4'-10'-9831,"-1"2"3426,2-2 6126,1 4 0,1-3 0,1 5 1</inkml:trace>
  <inkml:trace contextRef="#ctx0" brushRef="#br0" timeOffset="4900">10890 1991 25078,'0'25'-5306,"0"-1"3358,0-3 1063,0 4 337,0 4 212,0 6 122,0 5-14,0 8-1279,14 4 996,-10 6 406,3-15 0,0 0-104,-7 24 170,-1-24 0,2-1 97,7 13-345,-6-5 297,6-4-268,-8 0 769,0-15-391,0 0-270,-14-21 1813,-4-1 329,1-24-1843,-17 11-357,17-28 0,2-6-538,-24-7 523,20 3 0,1-9 1,3 2-65,1 3 0,3-4 204,1-10 1,0-7-1,3 4-848,2 2 0,3 1 220,-1 8 1,1-3-1,4 1 907,3 3 1,3 0 0,2 4 43,8-6 1,3 0 441,0 2 1,3-4-1,1 8 268,5 10 0,2 4 289,9-13 1,-2 6 886,6 10-908,-11 16 1,0 3 1217,-1 7-674,6 28-1669,-12 13-1142,-12 13 221,-7-11 1,-1 0-1135,-3 11 938,-13-7 1,-1 0-1137,6 5 1006,-16-18 0,0-1-612,15 6 357,-39-7 2284,39-3-1616,-38-8 1361,18-7 0,1-5 0,4-5 0</inkml:trace>
  <inkml:trace contextRef="#ctx0" brushRef="#br0" timeOffset="5268">11357 947 24898,'22'-11'4282,"-2"4"-2711,9 24-4097,-8-12 1612,-1 28 0,-1 5-1582,5-3 1916,-8 5 1,-1 10-1,-1-6-96,-4-9 1,-1 0-10,2 11 0,1 5 0,-4-5-570,-3-11 0,-2-1-45,2 25 1,-1-1 543,-1 8 370,-2-16 1,0-1 848,0 2-323,-1-13 0,0-2 343,0-8-925,0 6 758,0-51-56,0-26 151,0-8-213,-1 13 1,2 1-79,13 3 742,-10-8-71,10 19 643,-4 11 15,0 2 183,9 26-1419,-5 9-1278,5 24-543,-6-4-282,-1-12 1,-1-1-294,4 10-801,3 12 2489,0-18 0,-1-1 1,3-2-1</inkml:trace>
  <inkml:trace contextRef="#ctx0" brushRef="#br0" timeOffset="5684">12220 1815 25978,'0'44'-4857,"0"-8"2999,0 10 1063,0-10 337,0 4 290,0-4 0,0 0-136,0 11 235,0-7 0,0-1-1528,0-7 1687,10 11-560,-7-25-439,7 3-298,-10-33 847,0-15 90,-17-17-636,12-14 667,-13 2-366,18-10 840,0 29 1,0 0-97,0-3 1,0 0 91,-1-3 1,2 0-142,6 1 1,3-2 226,5-16 1,3 1 468,0 15 1,4 1-298,0 2 0,3-3 0,-2 6 568,-1 9 0,1 3-92,16-9 0,2 7 1179,5 9 367,10 4-425,-20 15-820,-6 24-1569,-5-4-306,-13 11 0,-4 5-981,2 10 616,-15 1 0,-2 1-1053,2 14 815,-18-20 1,-5-1-884,-1 17 1100,-1-29 1,-2-2 656,6 1 0,2-1 645,-2-1 0,0-2 0,1 0 0,0-1 0,-25 21 0</inkml:trace>
  <inkml:trace contextRef="#ctx0" brushRef="#br0" timeOffset="5834">13142 1970 26967,'22'12'-7158,"-3"-9"5511,-3 9 1636,-6-12 0,4 0 1,-2 0-1</inkml:trace>
  <inkml:trace contextRef="#ctx0" brushRef="#br0" timeOffset="8651">2387 5205 25168,'0'53'-6385,"0"-5"4256,0 10 1065,0-3 789,0-14 1,0 2-151,0 23 228,0-14 0,0-2 59,0 3-1369,0 7 1597,0-30 90,0-6-180,0-9-450,0-4 450,0-53-270,0-15 270,0 14 0,0-4 0,0 0 0,0 1-4,-1 5 0,2 0 0,2-4 0,0 0 136,-2-2 0,0-2 12,4 3 0,1-3 1,-1 2-14,-1-6 0,0-1 40,3-1 0,3-4 0,-1 6 105,1 8 1,0 4 54,3-9 0,2 2 189,2 16 1,2 4 716,8-5 370,21 4 336,-23 24 1,17 45-2011,-23-11-479,-6 26 1,-3 6-152,-3 0 304,-13 2 1,-2-1-668,3-3 277,-22-12 1,-5-2-835,5 2-11,-10-12 0,-2-2 1916,0-3 381,-7 3 0,19-19 0,3-5 0</inkml:trace>
  <inkml:trace contextRef="#ctx0" brushRef="#br0" timeOffset="9018">3130 4780 23909,'13'43'-7064,"-3"-9"4673,-5 14 1766,-2-16 154,1 28 316,1-24-57,2 14-89,7-5-1803,-4-13 2134,15 13-61,-6-25 31,18 1 641,-10-16 425,11-2 649,-8-22 395,2 14 463,0-43-881,11 3-798,-28 16 1,-1-4-338,7-12 1,-2 0-108,-3-13-631,-7 21 0,-2 2-582,-1-11-933,-2 7 16,-2 6 642,0 9 191,-2 6 44,1 32-80,-1 17 288,0 18-81,0 9-242,-1-22 0,2-1-347,17 21 9,-9-12 1,1 0-541,12 1 1763,14 6 0,-17-29 0,19-4 0</inkml:trace>
  <inkml:trace contextRef="#ctx0" brushRef="#br0" timeOffset="9450">4025 4266 24988,'-13'-18'-5440,"9"3"2797,-9 32 4890,13 24-2968,0 17 571,-1-8 1,2 1-190,7-18 0,0 2 197,-6 12 1,-3 6 0,4-5-818,12-9 1,0-1 951,-12 6 0,-5 5 0,4-7 338,20 15-1168,-20-16 1,-2-1 737,8-1-334,-8 11 467,0-31-1434,0 1 1720,0-31-175,0-17-41,0-33 353,21 2 127,-16-6-20,42 19 995,-24 2-540,25 7 1128,3 7 59,-9 6 115,20 13-199,-27 19-1364,5-4 674,-18 35-3311,-4-18 1049,-4 23-1456,-6-9-71,-4 1 65,-4 1 350,-21 15 1377,15-13-118,-25-9 1,-5-2 2051,7 2-1057,-4-12 0,-5-2-663,5-5 1,0-2 926,-17 1 0,-14-1 0,23-9 0</inkml:trace>
  <inkml:trace contextRef="#ctx0" brushRef="#br0" timeOffset="10317">4827 5288 23819,'24'-12'3732,"9"-13"-3705,14-13-152,-12 3 1,-2-2-102,-10 11 1,-1-3-13,16-24 0,-2-3-80,-14 20 0,-3-3 129,1-5 0,-1-4 1,-2 2-249,-4 3 0,-2-2-61,-3-5 0,-1-4 1,-1 4-179,-3 4 1,-1 1 18,0-12 0,-4-2-16,-7 8 1,-1 4-39,8 13 0,-1 0-113,-13-13 1,-4 4-650,1 7 299,-1 1 465,-11 26 1572,27 28-611,-22 7 1498,23 29-1295,-15 6-42,14-4 1,2 3-32,-2-12 0,-1 3-195,2 8 0,1 5 0,3-4-32,7-5 1,2 0-603,-2 2 1,0 5 0,1-6-71,1-8 1,3-2-769,10 11 1,0-3 627,-14-20 0,1-3-60,11-3 0,1-1 122,8 21-881,14 0 1125,-12-18-103,19-1 1206,-22-22 922,5-2 359,-14-21 287,-1 12-207,-3-32-248,0 6-290,-7-10-115,1-9-1373,-8 17-710,0 0-499,-2 38-668,0 15-652,14 32 269,-10-11 32,10 1-1340,1-3 3321,3-12 1,9 4 0,-2-15 0</inkml:trace>
  <inkml:trace contextRef="#ctx0" brushRef="#br0" timeOffset="10484">5645 4601 23369,'-11'12'-1379,"2"-10"0,9 12 0</inkml:trace>
  <inkml:trace contextRef="#ctx0" brushRef="#br0" timeOffset="10702">6340 4733 23819,'-40'0'1889,"16"23"-1742,-12-6 1253,20 24-3088,-19-7 2002,10 6-906,0 5 313,9-10 0,2 2-505,0 18-32,1-9 0,3 0-856,9 5-1362,16 11 1087,5-36 0,6-3 1843,3-6 0,4-2 1,8 3-1,3-3 1,-6-8-1,0 0 1</inkml:trace>
  <inkml:trace contextRef="#ctx0" brushRef="#br0" timeOffset="11239">8310 4569 26158,'2'-20'-5676,"-1"0"3705,-1 4 780,0 1 422,-25 5 1391,-9 3 257,-15 4-355,13 11 0,1 6 299,-11 19-49,7-2 1,3 3 659,0 22-948,14-16 1,3 1 255,9 8-1261,2 15-395,31-3-1492,13-16 1224,-5-8 0,3-2-620,20 1 1289,-28-9 0,-1 0-274,12-4 792,-20 4-670,11-12 1051,-26-5-127,7 4-662,-28-7 1241,-8 7 12,-11-6-487,2-2 1,1-2 0,-7 0 0,-24-1 0</inkml:trace>
  <inkml:trace contextRef="#ctx0" brushRef="#br0" timeOffset="11467">7942 4154 25078,'10'-3'4256,"2"0"-3429,13 23-4034,-6 12 1850,-4 1 0,-2 3 206,-4-4 1,0 1 419,4 23 0,0 2 259,-5-18 1,-2-1-471,2 16 0,-1 2-284,-2 7 1,-1-1-13,-1-14 0,0 2 735,-1 6 1,-1 4 0,1-4 206,-2-6 1,1 0-458,-1 4 0,0 6 0,0-6-191,0-6 1,0-2 1000,0 15 1,0-2 0,0-20 0,0-2 0,0 0 0,0 0 0</inkml:trace>
  <inkml:trace contextRef="#ctx0" brushRef="#br0" timeOffset="12051">8562 5166 24988,'-11'15'-1528,"34"-3"-402,-1-28 3281,35 12-648,-20-23 0,1-4-414,-7 17 1,0 0-23,10-17 0,-1-3-130,-11 12 0,-3 0 89,20-23 292,-5-2 34,-25 14 0,-2-1-1474,12-18 370,-19 10 0,-3 1-1004,6-4 571,-16 12 0,-6 1-1449,-9 4 476,-1-2 80,-16 20 1887,11 26 1283,-21 29-842,29-19 1,2 6-181,-1 23 0,5 3-112,6-19 0,3 2 31,6 17 0,4 8 0,-1-7-271,-4-11 1,3 0-346,7 10 1,5 6 0,-1-9-748,-1-15 1,0-3-811,10 22 1,-1-3-1008,5 5 1173,-8-17 0,-5-1 1609,-11-1 1,13 8 0,-17-22 0</inkml:trace>
  <inkml:trace contextRef="#ctx0" brushRef="#br0" timeOffset="12156">8743 5544 22650,'26'-27'-854,"-20"-1"-281,32 4 1,7-1 1267,-6-16 0,6 13 0,3 0 0,-18 7 0,0-1 0</inkml:trace>
  <inkml:trace contextRef="#ctx0" brushRef="#br0" timeOffset="12350">9670 4748 23639,'0'48'-5576,"-14"-8"5401,10 2-1005,-10-8 1422,14 5-1001,0 20 153,0-13-6,-1-9 1,2-1-1620,18 1 931,-15 7-1887,30-16 3229,-30-12 1,22-2-1,-11-12 1</inkml:trace>
  <inkml:trace contextRef="#ctx0" brushRef="#br0" timeOffset="12502">9663 4299 24089,'-14'-19'-7429,"-6"3"5291,18 24 989,14 18-1778,-8 14 2600,35 12 0,-33-6 0,14 3 1</inkml:trace>
  <inkml:trace contextRef="#ctx0" brushRef="#br0" timeOffset="13067">10020 5359 23729,'0'13'-6026,"0"-4"3898,0-22 1064,0-5 515,0-21 123,21-1 989,-9 2 1,-1-3-250,2 8 1,0-2-612,7-14 1,-4-2 674,-14 10 0,1 1-88,12-3 1,0-1 41,-12 0 1,-3-3-81,4 1 0,1-4 0,-1 2-32,-4-6 1,0-2-244,0-6 1,0-5 0,0 6-103,0 9 1,0 1 29,0 0 1,0-4-1,0 7-103,0 11 0,0 3-48,0-7 1,0 3-150,0 4 268,-14 11-407,11 10 57,-10 22 2416,13 11-1939,0 12 0,0 6 0,0 25 0,0-19 0,0 7 0,0-4 8,-1 2 0,2 1-90,3-6 1,2 3 0,1 0 167,0 1 0,0 1 1,1-3-13,1 6 0,3 2-1002,6 1 1,3 3-1,-3-5 555,-8-9 0,3-3 60,9 1 0,6 1 0,-3-6 61,-6-7 1,3-4-136,22 14 1,4-5 472,4-14 314,-1-13 1,-1-6 1089,-1-6-141,-8-26 1,-3-7 796,4-2-1173,-15-4 0,-3-3-373,-9 11 0,-2 1-305,-1-4 0,-2-2-205,-1 0 0,-1-4-42,-1-21 1,-3-1-520,-1 16 0,-1-2 30,1-1 0,-1-4 0,-4 5-360,-6 9 1,-3 1-33,2-15 1,-2 3-453,-12 7 34,-10 3 680,28 31-101,-32 8 1906,20 4 222,-28 47 260,19-10-1056,6 18 1,3 6-173,9-23 1,3 2-273,0 7 0,0 7 1,2-5-251,1 0 0,4-2-50,8 14 1,6 3-1477,1-2 0,4-4-23,4-13 0,3-1 111,-1 1 0,2 3 0,-2-5 322,0-6 1,0-3 1098,11 8 0,0-2 1,-11-15-1,0-3 0,0-1 1,0 0-1</inkml:trace>
  <inkml:trace contextRef="#ctx0" brushRef="#br0" timeOffset="13484">11643 4824 26338,'-40'-17'-2555,"15"7"2415,-12 4 1,-1 2 562,1 1 43,5 13 0,1 4 836,-4 6-666,-7 24-630,12 11-617,13-10 483,7-6 1,4 0-632,3 6-92,15-11 1,2-1-1829,-8-1-47,45 3 985,-30-19 390,22-8 1604,-8-3 388,14-5 632,-13-23 915,18-10 502,-26-14-1948,-9 12 0,-2 1 191,-1-13-416,-1-13-1193,-8 7-463,-3 17-252,-1-3-425,-2 27-62,0 23 426,9 42-537,-1-2 599,3-4 1,2 0-553,5 0 622,0-9 1,1-3-701,7 0 2076,10 2 0,-7-25 0,1-6 1</inkml:trace>
  <inkml:trace contextRef="#ctx0" brushRef="#br0" timeOffset="13934">12305 4108 25618,'-18'-20'-5022,"14"22"8692,-29 56-3806,18 1-197,9-16 1,1 6 0,-1-3-134,-3-5 0,1 0 79,6 16 1,2 2 71,-3-2 0,0-3-442,2-12 0,2 0 684,10 23 0,0-2-1043,-9-29 0,1-2 331,17 16 1,-1-3-322,-14-1 479,26 2-58,-28-24 165,11-6-130,-14-5-489,0-5 948,0-29 569,0 2 211,0-28-391,0 4 27,0-8 66,0-7-174,0-3-27,0-1 90,16 4 261,-16 25 0,4 2 41,33-10 1364,-15 2-734,21 46 413,-14-5 304,1 45-2157,-10-21 274,-6 12 0,-1 2-832,4 11 561,-4-6 0,-2 0-1551,-5 6 1296,-2-5 1,-1-2-987,-2-1-1018,-22 22 2654,-7-40-503,-25 4 1858,12-16-797,-1-3 0,15-6 0,1-2 0</inkml:trace>
  <inkml:trace contextRef="#ctx0" brushRef="#br0" timeOffset="14286">12655 4916 23819,'8'26'-7647,"0"10"5345,17-32 4529,-3 11-2317,9-15 1782,15 0-612,-8-22-463,-3 5 0,0-3-93,8-31 722,-9 10 1,-1-2-340,-15 14 1,-1-1-985,5-11 1,-3 0 307,-7 8 0,-2 1-663,-1-2 0,0 0-61,-2-1 1,-1-2-180,-2-16 0,-1-1-63,0 14 1,-1-1 562,-2-3 1,1-3 0,-1 3-240,1 7 0,-2 1-190,-9-19 1,0 3-575,5 2 428,-15-3-300,9 28 172,8 40 1116,-8 1 73,5 23 1,3 8-212,-4 19 36,3-22 1,-1 7 0,1-4 140,0 1 1,0 0-132,2 16 0,0 3-134,1 0 0,0-2-43,1-16 1,0 0-773,-1 2 1,0 3 0,3-5-361,5-8 1,3-2 1035,0 20 0,1-3 1,10-2-1,-4 10 1</inkml:trace>
  <inkml:trace contextRef="#ctx0" brushRef="#br0" timeOffset="14640">13393 4987 24359,'21'13'-3176,"6"-2"2868,23-11 1628,-9-19 493,0 14-1085,-14-34-990,0 22 832,-6-19-1119,-1 8 1523,-7-3-943,-5-2-904,-4-2-728,-4-16-138,0 14 448,-17-17-1296,-6 30 1849,-20 3 300,9 15 905,0 29 1056,4 20-590,16 14-891,5-11 0,2 2-122,7 14-413,10-8 0,0 0-1375,-4 7-484,29-14 1,9-3 2213,-1 1 1,3-18-1,4-4 1,-16-9-1,-1 0 1</inkml:trace>
  <inkml:trace contextRef="#ctx0" brushRef="#br0" timeOffset="15136">14233 4826 27597,'-5'-4'-6360,"21"1"6344,34 21-2051,1-14 2011,-5 11 1,-1 2-1,7 1 1,-19-2-1,1 0 1</inkml:trace>
  <inkml:trace contextRef="#ctx0" brushRef="#br0" timeOffset="15272">14427 5272 24718,'-22'16'1910,"5"-4"-1478,17 0-4412,27-6 2405,-4-2-9,30-2-110,-6-2 1796,10 0 1,7-12 0,-30 4 0,0 0 0</inkml:trace>
  <inkml:trace contextRef="#ctx0" brushRef="#br0" timeOffset="15934">16585 3523 26517,'0'-33'-5486,"0"3"3448,-18 3 329,14 2 659,-30 3 1405,10-3-554,3 10 472,-15 7 1,-2 3-632,9 2 1001,-15 11 1,-2 2 1207,7-5-749,6 19 1,1 2 693,-1-7-1353,7 7 0,4 3 629,2 0-755,-3 10-801,16 3-1111,2-7-167,4 28-704,1-23 1402,9-3 0,1 1-1306,-6 10 1499,6-15 0,-1 0-893,-9 16 740,13 3 209,-10 3 533,4-12 1,0 1 214,-7-10 0,0 2 139,0 26 0,0 0 166,0-24 0,0-1 26,-8 13 0,0-1 569,4 16-625,-11-1 661,-2-5-25,12-5-602,-12-4 386,5-6 21,9 8-536,-17-16 1278,18 10-1250,-6-25 313,8 3-825,0-13 217,0-1-398,26-2 627,9-1-151,19-1-1096,-12-4 0,0-1 1421,20 0 1,-18 0 0,-1-2 0,-9 1 0,-1 0 0</inkml:trace>
  <inkml:trace contextRef="#ctx0" brushRef="#br0" timeOffset="16736">17382 3272 23639,'-24'0'0,"6"0"0,1 0-1079,1 15 140,5 4 694,-6 18 1,10-17-1,-2-2 1</inkml:trace>
  <inkml:trace contextRef="#ctx0" brushRef="#br0" timeOffset="16888">17553 3308 24179,'-20'36'-4265,"4"-3"1587,2 1 2303,10 0 0,-10 4 0,14 2 0</inkml:trace>
  <inkml:trace contextRef="#ctx0" brushRef="#br0" timeOffset="18257">18120 4385 23729,'0'49'-6026,"0"-6"3988,0 10 974,0-6 515,0 4 123,0 3 122,0 1 76,0-4-1368,0-5 1596,0-4 0,0-6 90,0 4 0,0-15-540,0 4 360,0-38 0,25-35 1119,-19-6-701,11 10 0,5-5 0,-4 4 570,-3-20-647,6 5 0,1 2 778,-7 15 600,2-2-790,-6 28 762,-3 5-974,-1 8 346,-2 17-2288,2-13 1179,2 50-860,0-29-271,-1 10 0,0 3-710,3 3-29,2-8 0,2-1 1554,5 4 1,14 6 0,-5-19 0</inkml:trace>
  <inkml:trace contextRef="#ctx0" brushRef="#br0" timeOffset="18634">18958 4564 23729,'-24'-8'-1237,"-3"2"943,-26 6 992,14 19 630,1-14-786,12 36-1106,4-8 343,-2 9-460,13 13 162,0-26-202,11 16-965,0-24-1199,25 3 504,5-18 2293,27-1 338,-14-19 959,0 11 165,-2-46-613,-14 27 590,-5-15 0,-4-3-164,-7 6-462,5-23-620,-15 34-1469,-11 31 946,6 34-1101,-9 14 840,12-12 0,2-1-1445,-1 3 488,0 13 372,0-23 184,19-2-192,-15-4-2441,28 1 3803,-11-11 0,8-5 0,3-11 0</inkml:trace>
  <inkml:trace contextRef="#ctx0" brushRef="#br0" timeOffset="19017">19343 4573 24629,'0'46'-5307,"0"16"3269,0-18 1640,0-5 1,0 1-241,0 10 122,0 13 302,0-8-14,0-17-1368,13 13 1307,-10-28 14,10 0-586,-5-16 823,1-21 1040,6 9 1025,5-58-1419,-7 29-304,0-14 0,1-4 664,1-7-440,-1 8 1,1 0 687,-1-2-754,-2 10 1,0 4-628,-3 10-901,7-5 1394,-10 31 1181,3 23-2603,-2 11 199,3 32 45,-4-8-353,3 6-818,2 2 290,-3-16 302,0-12 0,2-1-1853,4 1 1793,13 8 517,-7-30 1315,8 0 1,-6-13 0,0 0 0</inkml:trace>
  <inkml:trace contextRef="#ctx0" brushRef="#br0" timeOffset="19321">19883 4790 24539,'17'31'-8021,"6"-1"6037,24-15 3483,-7-4-553,5-11 389,-8 0-292,17-15 178,-12 12-872,-6-23 0,-2-3 1808,-4 6-1255,-9-12 0,-5-2-831,-8 5-508,-4-21-1024,-4 24 224,-24-7-854,-3 24 1637,-7 15 1,-2 3 838,-7-1 12,7 27 1,6 6 195,13-5-350,-2 3 1,4 4 357,12 9-850,-8 0-1,8-13 1,6-1-2206,26 15-1100,-6 11 3245,11-37 0,5-6 0,11 8 0,-15-12 0,0 0 0</inkml:trace>
  <inkml:trace contextRef="#ctx0" brushRef="#br0" timeOffset="19639">20213 3518 24718,'-16'-24'-6860,"4"2"4198,5 4 1341,4-4 1133,3 10 587,24-2 2196,0 12-1065,24 20-2260,-10 10 964,-5 24-563,-15-7-1222,-1 14 430,-15-24-420,6 17-1365,-8-26 2403,0 7 0,3-23 0,2 0 1</inkml:trace>
  <inkml:trace contextRef="#ctx0" brushRef="#br0" timeOffset="19751">20512 3606 22740,'12'-11'1514,"-1"8"97,-2-8-2319,3 11 621,-3 0-601,3 38-3065,-6-11 3491,0 13 1,-1 4 0,1 8 0,-2-16-1,0-1 1</inkml:trace>
  <inkml:trace contextRef="#ctx0" brushRef="#br0" timeOffset="20068">21073 4952 25528,'-3'23'-4147,"0"-3"2392,3 20 825,0 14 318,22-9 1,-19-2 0,-1 1 165,21 12 132,-22-20 0,-2 1-553,1-1 0,0-1-165,0 20-447,-7-10 0,-5 0 198,-21 7 1503,13-19 1,-2-1 0,-4-9 0,0-2 0,-13 22 0</inkml:trace>
  <inkml:trace contextRef="#ctx0" brushRef="#br0" timeOffset="20667">21897 3343 25168,'-28'-8'-2123,"-12"2"2077,23 4 149,-13 19 1085,15 11-1908,6 10-1336,9 24 354,0-24-524,0 15 554,20-20-877,-16-4 148,37-2 2011,-23-5 0,22-5 1,-9-3-1</inkml:trace>
  <inkml:trace contextRef="#ctx0" brushRef="#br0" timeOffset="20787">22102 3568 24808,'0'-19'-6475,"-14"7"3311,10 22 2026,-10 19 959,14 10 1,0 10-1,0-8 1</inkml:trace>
  <inkml:trace contextRef="#ctx0" brushRef="#br0" timeOffset="21050">22565 4564 26428,'-41'0'269,"-1"16"1646,-1-11-2021,0 28 87,2-18 201,15 8 1,2 3-711,-11 9-85,15 0 1,3 2-1152,5 9-117,16-6 0,7 0-2224,11 1 3812,1-14 0,4-4 0,22 1 0,7-4 0</inkml:trace>
  <inkml:trace contextRef="#ctx0" brushRef="#br0" timeOffset="21618">23057 4709 24449,'-44'0'2158,"0"17"-171,3 4-1484,17 12-1569,-10 0 770,30-4-1373,-21 11 1238,23-9-1028,-7 8 308,9-16-1337,0-2 179,0-4 258,22-8 946,11-3 1736,27-6-311,-8-23 758,-14 3 0,-2-4 368,-2-23-572,-9 10 0,-2 0 659,-5 0-195,-6-18-1630,-4 28-133,-4-4-846,-4 37-933,0 26 313,0 7 1287,0-4 0,0-1-480,0 1 16,26 19-130,-5-37 522,27 11 744,12-27 1378,-9 7-560,-4-24 1,0-7 1391,11-4-1301,-12-13 0,-3-3-260,-20 19 1,-1-2 200,9-20 1,-3-2-71,-3-14-786,-12 21 0,-2-3-336,-5-3 1,-3 1-232,0 10 1,-1-1-113,-1-23 1,-1 1-1056,0-4 858,-10 25 0,-1 3-1097,6-2 620,-16 10 461,21 8 560,-16 10 765,12 22 106,-23 28 549,24 12-975,-3 0 1,1 2 172,4-16 1,2 1-216,-1 16 0,0 1-112,0-16 0,0-1-184,-2 2 0,4 0-468,8-3 0,2 1-656,-2 12 1,2-1-95,0-14 1,2-1 81,3 17 0,-1-2-222,0-2 1379,-2-16 0,1-2 1,-1-4-1,-5 2 1</inkml:trace>
  <inkml:trace contextRef="#ctx0" brushRef="#br0" timeOffset="21768">23422 4557 24808,'-12'-17'-7511,"6"3"4119,18 1 5455,-7 8-1938,39 0 0,14 3 51,-7 2-115,9 8 0,2 2 0,-26-8 1,-4 0-1,3 7 0,-1 0 0</inkml:trace>
  <inkml:trace contextRef="#ctx0" brushRef="#br0" timeOffset="22073">24167 4991 22200,'-16'13'1976,"3"-1"-1942,13-2-3325,29-4 3257,-5-3 90,27-24 1272,-9 16-895,3-38-352,3 25 470,-1-22-298,-18 18 0,1-1 1697,10-15-1490,-13 6 0,-3-1-316,-9-6-1362,1-11 149,-16 18-429,0 2-716,0 5 481,-18-2-289,14 13 25,-30 0 1806,15 28 1312,-12 34-509,13-2-617,11 0 0,3 1-379,4 5-311,7-6 0,5-1-464,19 5 163,-4-12 1,4-3 900,22 2 0,-25-17 1,0-2-1,13 3 1</inkml:trace>
  <inkml:trace contextRef="#ctx0" brushRef="#br0" timeOffset="22437">25175 4547 23099,'0'26'-5396,"0"-3"3268,0 2 1243,0 0 157,0 5 302,0 4 122,0 3-104,0 1-2268,0 14 1867,0-14 809,0 17 0,0-28 0,0 3 0</inkml:trace>
  <inkml:trace contextRef="#ctx0" brushRef="#br0" timeOffset="22684">25207 3837 24179,'-8'0'-855,"2"0"1,4 17 0,1 5 0</inkml:trace>
  <inkml:trace contextRef="#ctx0" brushRef="#br0" timeOffset="23169">25758 4214 23819,'-49'24'2752,"11"-1"-2234,3 20-1636,10-3 11,3 2 247,2 5 7,8 4 47,-2 0-354,13-2-766,-6 11 98,7-19 405,21 10-367,9-30 1242,11-5 616,0-11 886,-9-5 116,1-23 775,15-12-315,-12-12-902,-8 8 0,-2 0 1220,1-16-1639,-7 3 1,-2-2-396,-9 19 1,-1-1-303,2-12 1,-1 0-70,-5 12 0,-1 0-43,1 0 0,-2-1 135,-1 2 0,0-2 485,0-9 0,-1-1-877,0-17 498,0 19 1,0 4-213,0 6 425,-16-1-789,-1 55 2199,-2-2 372,6 36-1512,8-16 1,2 3-79,2-7 1,0 3-223,-1 7 1,-2 6 0,2-4-111,2-1 0,0 2-698,-1 15 1,0 9 0,3-7 715,6-12 0,1-1 54,-8 9 1,-2 7 0,5-9 0,10-16 0,1-3 0,-7 10 0,-1 0 0</inkml:trace>
  <inkml:trace contextRef="#ctx0" brushRef="#br0" timeOffset="23589">24813 5092 25168,'-6'0'90,"2"-11"-6245,2 0 3469,18-2 3749,-12-5-721,31 6 1,7 3 0,-5-12 0,6 9 0,1-1 0</inkml:trace>
  <inkml:trace contextRef="#ctx0" brushRef="#br0" timeOffset="25017">26335 3055 25348,'-4'-8'-8355,"0"1"6122,2 4 1214,22 20 1307,-3 4-726,24 20 80,-23-9-484,12-1-1010,-27-10 1296,20 9 517,-20-9-294,7 7-855,-10-12 1043,0-1-343,0-3 304,0 0 349,0-28 388,0-6-116,0-16 335,0-13 203,18 22 450,1-8-213,3 11 237,17 14 725,-19-1-584,22 37-1714,-18-4-1217,-8 10 1,-3 4 1221,3 13 1,-6-13 0,1 0 0,2 20 0</inkml:trace>
  <inkml:trace contextRef="#ctx0" brushRef="#br0" timeOffset="25537">26955 4488 24629,'0'33'-5936,"0"7"3897,0-7 975,0 7 425,8-6-1293,-6 20 640,6-11-215,-8 12 1108,0 1 0,0-15 0,0 12 0</inkml:trace>
  <inkml:trace contextRef="#ctx0" brushRef="#br0" timeOffset="25734">27708 4536 25348,'0'-5'-6835,"0"1"4437,0 1 2131,0-1 1,0 3 0,0-2 0</inkml:trace>
  <inkml:trace contextRef="#ctx0" brushRef="#br0" timeOffset="25867">28317 4580 24179,'-23'12'-1400,"4"-3"57,19 10 0,24-11 0,5-2 0</inkml:trace>
  <inkml:trace contextRef="#ctx0" brushRef="#br0" timeOffset="26000">28827 4561 24988,'-21'9'-3275,"29"0"1,21 9-1</inkml:trace>
  <inkml:trace contextRef="#ctx0" brushRef="#br0" timeOffset="26984">29518 2749 23369,'-7'-12'-6106,"-3"9"7655,8-19-3083,20 20 3745,4-17-987,21 16-185,-2-18 127,3 13-838,-7-4 1,0 1 2327,19 1-2142,-12 4 1,0 1 1382,0 3-2009,-8 10 1,-2 0-423,-6-4 255,13 44-1958,-30-23 926,-4 12 1,-2 4-1105,-1 12 1385,0 0-1,1 2 51,-2-18 0,1 1 140,2 12 0,2 3 57,4 8 1,3-2-216,-3-13 1,2 2 836,2 4 1,3 6-1,-1-5 110,-1-3 1,1-1-131,1 4 0,2 5 0,-2-5-21,-2-3 1,-2-3-60,5 17 0,-3-2 160,-6-19 0,-3-2 97,-1 2 0,-1 0 128,-2-3 1,-1 1 115,-1 15 1,0 0 58,-1-15 0,-2 0 175,-8 22 0,-4-3 64,1-27 0,-3-2 278,-10 14 0,-3-3 848,-14-1 453,-3 3-323,11-24 318,0-5 192,-2-5-453,-20-4-843,12-4-1553,7-9 1,0-2-1174,-6 5 1471,10-17 0,3-5 0,1 3 0,-4-28 1</inkml:trace>
  <inkml:trace contextRef="#ctx0" brushRef="#br0" timeOffset="27327">31243 3818 27327,'-17'-12'-4839,"1"2"2952,-4 0 1037,2 4 847,16 2 0,-5 2 0,7 2 0</inkml:trace>
  <inkml:trace contextRef="#ctx0" brushRef="#br0" timeOffset="27557">31317 4695 24629,'0'36'-4587,"0"10"2638,0-14 1155,15 18-709,-11-23 1142,26 15 117,-26-19-53,21 3-1268,-22-7 1299,7-5-1300,-46 5 2308,5-7-1492,-17-1 1,-6-2 1056,16-2 1,-1 0 0,-17 1 0,-3 0 0,12-3 0,-1 1 0</inkml:trace>
  <inkml:trace contextRef="#ctx0" brushRef="#br0" timeOffset="30655">1100 8140 21480,'39'-7'1637,"1"5"-1782,7-5 523,3-2 42,2 6-589,6-14 685,1 10-630,5-7 407,-31 7 1,0 2-203,2-2 1,1 1-13,0 0 0,0 0 25,3 0 1,0 0-194,2 0 1,-1 0 229,3-1 1,0 1-331,1 0 1,4-1 231,-3 1 1,3-1 0,-1 1-117,9-2 1,3 1 47,-11 1 0,4-1 0,1 1 0,-5 0-71,14-1 0,0 0 86,-11 2 0,4 0 1,0 1-1,-5-1-12,12 0 1,-1 1-24,-12 1 1,5 1 0,0-1-1,-6 1-102,12 0 1,-3 0 73,-8 1 0,1 0 0,1 0-10,-2 1 1,0 0 0,-3 0 51,9 0 0,2 0-76,5 0 1,7 0-1,-6 0 14,-5 0 1,1 0 141,-9 0 0,5 0 0,1 0 0,-5 0 32,17 0 1,-2 0-139,-7 0 0,3 0 1,-2 0 69,-13 0 1,-2 0 0,1 0-20,2 0 1,0 0 0,1 0-26,0 0 1,1 0-1,4 0 76,4 0 0,4 0 0,1 0 0,-3 0-77,5 0 0,-4 0 0,8 0 57,-14-2 1,6 0-1,4 0 1,-1-1 0,-1 0-1,-6 0-1,3 0 1,-6 1 0,2-1 0,5-1-22,-6 1 1,5-1 0,3 0 0,1 0 0,0 0 0,-3 1 0,-5 0-5,13 0 0,-6 0 0,0 1 0,3-1 16,-10 0 1,1 1 0,1-1-1,2 0 1,-1 0 0,0 0 24,1 1 0,1 0 0,0 1 0,-1-1 0,0 1 1,-3-1-23,0-1 1,-4 0 0,1 0 0,1 0-1,5 1-9,-5-1 0,5 1 0,2 0 0,2 0 0,1 0 0,-2 1 1,-4-1-1,-3 0 6,6 1 1,-6-1 0,-2 1 0,3-1 0,5 1-12,-4-1 0,4 1 0,4 0 0,1-1 0,1 1 1,-2 0-1,-3-1 0,-5 1-21,7 0 1,-5 0 0,-2 0 0,1 0 0,7 0 9,-12 0 0,5 0 1,2 0-1,3 0 1,0 0-1,-1 1 1,-1-1-1,-3 0 1,-4 0-9,13 1 0,-6-1 0,-1 0 1,2 1-1,9-1 10,-17 1 1,5-1 0,4 1 0,2-1 0,3 1 0,1-1 0,-1 1-1,-1-1 1,-3 1 0,-4 0 0,-4-1-10,11 1 0,-6 0 0,-4-1 0,0 1 0,4 0 0,7-1 9,-16 1 1,5 0 0,4-1 0,1 1 0,3-1 0,0 0-1,1 1 1,-2-1 0,-1 1 0,-3-1 0,-4 1 0,-4 0-19,14-1 0,-7 1 1,-4 0-1,1 0 1,1 0-1,7-1 29,-8 1 1,3-1-1,4 1 1,2-1-1,1 0 1,0 1 0,-2-1-1,0 1 1,-4-1-1,-4 1-11,11-1 1,-5 1 0,-2 0 0,-1-1 0,1 1-1,4 0 15,-5-1 0,2 1 1,2-1-1,1 0 1,-1 0-1,0 1 0,-3-1 1,-2 0-11,5 1 0,-3-1 0,-2 1 0,-1-1 0,1 0 0,0 1-13,1-1 0,0 0 1,1 0-1,-1 0 0,1 0 1,-1 0 44,1 1 0,-1-1 0,1 0 1,0 1-1,-1-1 0,1 0-44,0 0 0,-1 0 1,1 0-1,-1 0 0,1-1 1,0 1 15,0 0 0,1 0 1,0 0-1,-1 0 0,1 0 1,0 0-15,0-1 0,-1 1 0,1-1 1,0 0-1,2 1 0,4-1 13,-11 1 1,4-1 0,1 1 0,2 0 0,1-1 0,-1 1-1,0 0 1,-3-1 0,-1 1 13,3-1 1,-2 0 0,-2 1-1,-1-1 1,2 0 0,3 1-1,5-1-15,-13 0 0,4 1 1,3-1-1,2 1 0,2-1 1,0 1-1,0-1 0,0 1 1,-2-1-1,-2 1 1,-3-1-1,-2 1 1,11-1 1,-5 0-1,-3 1 1,0-1 0,0 0-1,3 0 1,6 1 5,-12-1 1,3 1 0,3-1-1,3 0 1,0 1 0,2-1 0,-1 0-1,0 0 1,-2 1 0,-1-1 0,-4 1-1,-3-1-20,13 1 0,-4-1 1,-4 0-1,-1 1 1,1-1-1,1 0 1,3 1 11,-4-1 1,1 1 0,2-1 0,0 0 0,1 0-1,1 1 1,-1-1 0,0 1 0,0-1-13,-1 1 0,1-1 0,1 1 0,-1 0 0,0-1 0,0 1 0,-2 0 0,-1-1 1,-1 1 9,4 0 1,-3-1 0,-2 1 0,0 0-1,2-1 1,2 1 0,4 0-9,-12 0 0,3-1 0,3 1 0,2 0 0,1 0 0,1 0 0,0 0 0,-1 0 0,-1-1 0,-2 1 0,-3 0 0,-4 0 7,13 0 0,-6 0 0,-2 0 0,-2 0 0,1 0 1,3 0-1,6 0-8,-13 0 1,3 0 0,3 0 0,2 0-1,1-1 1,1 1 0,0 0 0,0 0 0,-2 0-1,-2 0 1,-3 0 0,-3 0 19,11 0 1,-4 0-1,-3 0 1,-1 0 0,0 0-1,4 0 1,5-1-20,-13 2 0,4-1 0,3 0 0,2 0 0,1-1 0,0 1 0,1 0 0,-1 0 0,-2 0 0,-1 0 0,-4 0 0,-2 0-7,11 0 1,-6 0-1,-3 0 1,0 1 0,1-1-1,4 0 1,6-1 7,-15 2 1,5-1 0,3 0 0,3 0 0,1 0-1,2 0 1,1 0 0,0 0 0,-1 0 0,-1 0-1,-2 0 1,-2 0 0,-4 0 0,-3 0-6,8 1 0,-4-1 0,-4 0 0,-2 0 0,0 0 0,2 0 0,3 1 0,5-1-2,-6 0 1,5 0-1,3 0 1,3 0-1,2 0 1,1 0 0,0 0-1,-1 0 1,-1 0-1,-2 0 1,-3 1-1,-4-1 1,-5 0 12,8 0 1,-5 0 0,-5 1 0,-1-1 0,0 0 0,3 0 0,6 1 0,-2-1 1,4 0-1,3 0 1,2 0 0,0 0-1,1 0 1,-1 0 0,-3 0-1,-2 0 1,-5 0-1,8 0 1,-6 0 0,-2 0 0,-1 0 0,3 0-1,5 0 0,-10 0 1,4 0 0,3 0 0,1 0-1,2 0 1,-1 0 0,-1 0 0,-1 0-1,-4 1 1,-4-1 0,8 0 0,-4 0 0,-4 0 1,1 0-1,0 0 0,3 0-2,2 0 1,2 1 0,1-1 0,0 0-1,1 1 1,-1-1 0,0 1-13,-4-1 0,1 0 0,0 1 1,-1-1-1,-1 0 0,-1 1 0,-2-1 46,7 1 1,-3 0 0,-2-1-1,3 1 1,5 0-36,-8 0 1,5-1 0,3 1 0,1 0 0,0-1 0,-2 1 0,-3 0 0,-5-1-4,3 1 1,-5 0 0,-3 0-1,3 0 1,4 0 0,2 0 0,5 0 1,3 0-1,1 0 1,-2 0-1,-2 0 0,-7 0-25,10 0 1,-7 0-1,-1 0 1,3 0 22,-1 0 1,2 0-1,2 0 1,-1 0-1,-2 0 21,-3 0 0,-1 0 0,0 0 0,-2 0 1,-2 0-43,-1 0 0,-3 0 0,1 0 0,3 0 26,8 0 0,5 0 0,2 0 0,-3 0 1,-7 0 27,0 0 1,-6 0 0,5 0-28,0 0 1,8 0 0,0 0 0,-3 0 0,-12 0 0,0 0 0,-4 0 0,4 0 0,0 0 0,0 0-1</inkml:trace>
  <inkml:trace contextRef="#ctx0" brushRef="#br0" timeOffset="32655">1993 9065 24988,'0'13'-5306,"0"14"3268,0 13 973,0 11 427,0-3 425,0-9 0,0 1-271,0 26-260,0-9 1,0 2-550,0-24 0,0 1 273,-1 24 0,2 0 977,7-25 0,0-1 0,-6 11 0,0-2 0,13 14 0</inkml:trace>
  <inkml:trace contextRef="#ctx0" brushRef="#br0" timeOffset="32887">2617 9063 25528,'-13'50'-4485,"10"-6"2190,-10 13 1831,12-18 0,2 0-877,-1 27 611,0-22 0,0 1 48,0-11 0,0-1 118,-1 1 0,2-1-818,8 1 1,-1 1 1285,-5 14 1,-1 1-1,6-13 1,1 0 0,-9 11-1,0 1 1</inkml:trace>
  <inkml:trace contextRef="#ctx0" brushRef="#br0" timeOffset="33067">2082 9743 23639,'-4'-19'-7747,"2"4"5344,1-1 1288,1 2 508,30-3 2563,-5-1-859,31 1-912,-17 3 1,0 0-109,-5 3 1,0 0 0,15-3-1,1 1 1,-12 4 0,0 0-1</inkml:trace>
  <inkml:trace contextRef="#ctx0" brushRef="#br0" timeOffset="33321">3207 9605 23639,'-23'35'-1462,"18"2"-1257,-35 10 3510,18-8-842,4-5 1,0 1-244,-3 6 249,8 12-496,13-7-1056,0-12 771,23 12 71,11-23 508,-2-10 1,2-3 476,21-3 288,-9-9 1,-2-7 527,0-16-235,-7 2 0,-4-5 793,-16-18-905,4-8 758,-20 14-2293,4-3-491,-5 1-807,-26 1-848,20 2-262,-39 6 2822,20-5 0,1 15 0,4-4 1</inkml:trace>
  <inkml:trace contextRef="#ctx0" brushRef="#br0" timeOffset="33837">3565 9521 23189,'11'25'-8909,"-1"16"6697,-2-21 481,0 18 1150,3-5 26,0 2 228,1 0-181,0 2-1695,-1-2 2347,5 14-298,-6-15 406,6 15-372,-8-26 275,0 0-315,-5-11-494,-1-7 152,1-20 1258,3-20 169,1-14-365,2-6 1,1-2 589,4-7-540,-1 2 0,-1 3 440,-1 14 320,4-4-73,-8 35-284,0 6 283,-3 8 80,8 58-2036,-6-25 257,2 17 0,-1 1-186,-1-5 212,-1-10 0,1-2-477,-1 1-239,3 2-863,-3-17-164,0-11 1788,-1-1 40,1-8 2071,7-18-401,-2-10-253,16-29-34,-9 6-13,10-7 306,-8 18-72,0 3-45,-3 5-1409,0 1-22,-5 17 870,5 1 261,-4 29-1873,3-12 690,-2 39-2002,5-20 422,2 27-831,6-7 2283,0 3 1,3 1 0,-1 1 0</inkml:trace>
  <inkml:trace contextRef="#ctx0" brushRef="#br0" timeOffset="34157">4605 9771 23729,'-19'-13'-4884,"5"0"2844,14 5 758,0-1 495,18-6 2634,4 0-267,21-13-388,-21 8-830,16-15 1092,-21 13-28,5-13-329,-9 14 314,-13-10-3077,0 12-128,0-1-231,-23 3 758,18 10-621,-31-2 1797,19 8 515,-10 22 257,12 10 279,4 14-513,11 7-447,0-7-512,0 6-64,11-14 0,1 0-2143,-6 20 314,26-10 0,6-2 2067,-5 2 0,3-17 0,3-2 0,11 4 0</inkml:trace>
  <inkml:trace contextRef="#ctx0" brushRef="#br0" timeOffset="34491">5678 8905 24539,'-21'0'1169,"-1"0"-899,0 0 464,0 22 0,0 8-1442,-5 5 351,3 18 0,3 5-217,13-26 1,2 2 50,-1 28 0,2 1-248,2-23 1,3 0 141,5 3 0,3 5 1,3-5-690,4-4 1,4-1-40,6 8 0,6 5 0,-1-7 418,-1-11 1,2-2 287,0 4 0,3 3 0,-4-7-641,14 2 545,10 1-75,-20-22 1194,-4-7 1,-3-3 0,-1-2-1</inkml:trace>
  <inkml:trace contextRef="#ctx0" brushRef="#br0" timeOffset="34733">6023 9222 26158,'-16'-9'-3853,"-6"2"3500,20 3-2665,-6 2 3683,8 23-1671,0-1 378,0 24 90,0-3-1059,15 7 360,-11 9 25,10 5 1040,-6-30 1,-1 1-1180,1 15 1,0 0 886,0-13 0,1 0-336,3 23 1,-3-2-228,-7 3 518,6-23 0,0-2 596,-6 5 0,4-8 0,-6-2 1</inkml:trace>
  <inkml:trace contextRef="#ctx0" brushRef="#br0" timeOffset="35067">5825 9569 22650,'18'-22'-762,"-14"3"-2098,31-1 4760,-9 7-671,8-1-205,3 10-854,-9 1-33,14 3-47,-9 17-442,-1-1 1,0 4 433,0 18-1092,-4-7 1,-1-1-1234,-4 2-121,7 20 294,-14-24 886,5 11-570,-11-22 762,2-3 508,-5-10 1240,1-4 900,6-17-61,-3-16-1064,-1 0 0,1-2 485,2-30-605,-5 26 0,0 0 505,3-20-515,-2-2-886,-1 3-857,-3 20 0,0 2-629,1-14 244,4-14 1717,-5 40 1,3 3 0,0 18 0</inkml:trace>
  <inkml:trace contextRef="#ctx0" brushRef="#br0" timeOffset="35487">6723 9724 24808,'18'-15'2501,"6"-14"-3142,5-7 248,19-11 564,-29 8-354,7 7 0,0-1 213,1-20-214,-7 6 0,-2-1-647,-7-9 244,-4 19 0,-1-1 303,-6 0 0,0 2-714,0-20 375,1 14 1,-2 1-560,-17 1-898,13-11 1038,-12 33 470,3 4 11,11 34 740,-10 2 103,11 13 1,4 4-409,-2 17-224,-2 4 0,4 2 193,6-21 1,2 0-401,-1 6 0,0 5 0,3-5-141,7-3 1,2-3-474,1 13 0,1 0 1082,7-5 1,1-3 0,-7-12 0,2 0 0,9 7 0,1 1 0</inkml:trace>
  <inkml:trace contextRef="#ctx0" brushRef="#br0" timeOffset="36239">7753 9423 24898,'-7'-4'-2279,"0"1"1168,28 1 2667,18 1-780,18 13-1134,-23-10 1,0-1-869,28 11 488,-27-11 1,1-2 73,1 1 0,1 0 806,1 0 1,1 0-1,-1 0 1,0 0-1,1 0 1,-1 0-1</inkml:trace>
  <inkml:trace contextRef="#ctx0" brushRef="#br0" timeOffset="36501">8205 9383 24988,'-17'-9'-3366,"3"-3"1568,5 11 3051,5-9-3615,28 5 4414,-17-3-1479,48 2 366,-30 4-643,28 0 778,-13 1 606,14-1-1279,-17 2 1789,6 21-3424,-22 6-470,-10 35-869,-24-7 1408,13-21 0,-5 2-601,-28 11 0,-5 1 635,22-10 1,1 1 1036,-21 16 0,-2-2 1,18-14-1,1-1 1,0 1-1,0 0 1</inkml:trace>
  <inkml:trace contextRef="#ctx0" brushRef="#br0" timeOffset="36950">9710 9191 25438,'-14'-20'-7755,"-6"-3"5953,7 9 965,-7 0 1034,10 9 415,0 3 203,1 19-408,5 11-1721,0 28 1819,3-6-612,9-13 0,2 0-272,-6 7-22,14-14 1,-1-1-348,-13 8-226,27-2 260,-28-4 315,10 9-306,-13-12 787,0 19 404,-29-22 1380,7 10-1065,-26-13 469,13 1-654,-1-2-364,3 3 415,0-10 0,17 1 0,2-12 0</inkml:trace>
  <inkml:trace contextRef="#ctx0" brushRef="#br0" timeOffset="37334">10453 9214 24359,'-21'-14'-3794,"15"1"-448,-39 4 5934,39 1-1334,-24 5 0,-6 2 773,9-1-681,-11 6 0,-2 7 671,3 15-1010,8-3 0,3 3 980,0 18 592,4 16-2176,16-24-118,12-1 0,8-3-1868,19-2 1640,-3-7 0,4-4-775,23-7 1394,-16-8 0,-1-1 208,7 0 341,-12-10 0,-3-4 1233,2-12 542,-1 1 1417,-17-26-2764,-10 23-572,0-17-1232,-6 11-410,-17 20 261,12-6-1611,-12 35 1846,17 2-1563,0 20 1071,0 3-746,0 8 1058,23-12-221,-18 8 1210,37-19 0,-26-6 0,18-1 0</inkml:trace>
  <inkml:trace contextRef="#ctx0" brushRef="#br0" timeOffset="37617">10908 9268 24449,'-16'-6'-1140,"12"-2"-3487,-12 26 6511,31 12-4036,-11 10 1329,26 4 83,-11-4 49,0-13-846,9 14 713,-12-22 1532,8 2-1923,-2-14 2796,-6-3-405,0-19 421,-1 11 116,11-52-1281,-4 27-616,-1-14 1,-2-3 4,3-5-396,-4 8 1,-2 0-999,-1-3 1456,3-10 0,-9 28 0,-1 3 1</inkml:trace>
  <inkml:trace contextRef="#ctx0" brushRef="#br0" timeOffset="37884">11442 9337 22740,'14'29'-7876,"1"-2"5881,9 7 1119,-3-15 1093,7 2 245,9-17 957,-7-1 77,27-20-955,-22-8 1110,-7 3 0,-1-3 616,-1-16-1268,-8 5 1,-4 0-227,-5 0-814,-15 1 1,-2 1-1717,3 7 934,-24 9 1,-5 4-457,4 4 951,-11 4 1,-2 6 318,-4 20 75,11 8 1,4 6-151,12-6 0,4 4-682,-3 26 0,9 2 206,14-25 0,6-2 519,-1 13 1,6-3 0,10-10 0,3-4 0,-4 2 0,0-1-1</inkml:trace>
  <inkml:trace contextRef="#ctx0" brushRef="#br0" timeOffset="39119">12827 9131 22650,'-58'-2'583,"12"0"-597,-4 2 299,-3 18 814,13 11-1057,9-2 0,2 4-214,2 21-218,10-13 1,3-1-633,6 10 91,4 14-447,4-23-129,23-4-997,-17-7 355,48-7 1541,-26-9 563,29-7 808,-9-5 518,5-21 904,1 0-1143,-15-10 1,0-3 61,-11 11 1,0-2-207,13-22 0,-3-2-673,-19 19 0,-2-1-199,2-11 0,-3-1-573,0-18-392,-11-4-1047,-1-1 1472,-4 16 1,0-1-51,0 14 0,0-2 80,-10-23 0,0 1-973,6-3 770,-13 18 0,0 4-733,14 5 1113,-11 1-658,14 43 898,0 26 77,-2 17 0,4 6 29,7-14 1,0 2-117,-7 17 0,1 1-526,14-7 0,2-3 186,-6-11 0,-1 0-270,4 12 0,2-1 281,0-18 0,0 0 344,11 23 0,0-2 1,-10-22-1,1-2 1,12 16-1,0-1 0</inkml:trace>
  <inkml:trace contextRef="#ctx0" brushRef="#br0" timeOffset="40135">12702 8731 24539,'-20'-10'-3851,"-7"1"3958,11 4-13,-10 26 1130,11 2-1152,-4 28-465,14-11 0,2 3-14,-2-8 1,1 2-23,1 8 0,2 5 1,0-4 278,0-2 1,2 1-237,4 4 0,2 4 1,-1-5-188,-4-5 1,1-2-439,6 12 1,0-1-355,-9 12 953,16-5-279,-12-7 504,11 8-263,-15-21 632,0 8 79,0-30-369,0-2 260,-17-13 1386,13-16-2232,-25-24 368,14-9 214,7-4 0,1-3-78,-4 14 0,1-1 140,7-11 0,4-7 0,-1 5-49,-6 0 1,4-1 165,9 1 0,6-9 1,2 1-1,-2 7-746,0-4 0,4 1 1055,4 7 0,4-6 0,3 2 0,-4 8 407,3 3 0,1 4-64,5 0 1,5-1 0,-2 5 442,-5 8 1,2 4 168,23-7 1,-1 5 1177,4 9-1540,-22 7 1,0 8 478,16 37-1657,-18-8-277,-12 13 0,-5 3-1575,-5 10 1071,-7-15 1,-2-1-1112,-4 17-121,-23 1 877,17-3 831,-30-17 1,-5 0 1235,4 16-810,4-24 1,-7 1 0,3-3 809,8-5 1,0 0-310,-20 10 0,0-2 1,-3-3-1,20-9 1,0-1-1</inkml:trace>
  <inkml:trace contextRef="#ctx0" brushRef="#br0" timeOffset="40517">13410 9099 23459,'4'6'-6998,"-1"1"4479,1 9 1583,-2-2 529,4 24 273,-4-9 300,4 28-212,-4-18-748,-1-1 1,1-1 1260,-2 2 37,0 23-27,0-37 635,0 4-531,0-16-611,0-1 58,-11-9 1976,8-25-2273,-8 2-943,11-47 583,0 21-93,8-1 1,1-1 289,-4-11 342,14 19 0,0 1 253,-14-10-2879,42 4 3194,-25 9 1,27 6-1,-12 5 1</inkml:trace>
  <inkml:trace contextRef="#ctx0" brushRef="#br0" timeOffset="40839">14140 9184 25348,'-38'0'900,"-7"0"-810,12 0-90,-8 0 0,-4 18 981,8 13-978,8-3 1,2 3-407,2 21 75,9-16 0,3-1-680,6 6-162,30 19-1138,-16-31 265,51 3 334,-13-22 1231,14-5 708,-18-14 1,-1-3 1065,6 7-437,-11-23 0,-2-5 446,0 8-342,-11-19 0,-5-4 152,-5 4-1428,-4 3 0,-6 1-1288,-20 3-2104,14-13-415,-35 28 3730,19 3 1,-5 15 0,11 4 0</inkml:trace>
  <inkml:trace contextRef="#ctx0" brushRef="#br0" timeOffset="41600">14623 9137 23729,'-26'18'1476,"-11"-13"-1076,33 41-3581,-28 1 2906,17 11-280,6-24 1,-1-1-199,0 14 168,10-2-1011,0-2-77,23 4-759,-17-16 1900,37-5-118,-11-18 1297,25-34 1052,-7 2-872,-25 1 1,-2-4-174,1-5 0,-2-2 395,12-21-266,-10 5 0,-3-2-283,-9 19 0,-2-1-573,4-26 0,-3-1-344,-6 23 0,-2-1 100,0-17 0,0-6 0,-1 5-290,-1 11 1,-2 1 352,-5-9 0,-1-6 1,0 9-1032,3-13 591,-14 23 0,1 3-675,13 10 701,-25 5 714,26 48 169,-9 13 0,0 6-44,7-5 0,2 3-65,-1 8 0,0 6 1,1-5 89,-2-7 1,4 0-135,8 5 1,4 4-1,-2-5 141,-7-5 0,3-3-411,19 12 1,0-2-939,-19 13 509,17-34 1,1 0-259,-7 23 199,7-21 0,1-1-62,0 11 212,13 10 249,-19-32 489,4-1 426,-10-14 829,2-3 198,-2-1 478,3-21-585,1 15 1455,0-39-544,5 13-917,-6-11-888,3 4-860,-9 12-599,-2 14 111,-4 0 63,0 13 15,0 0 1562,0 15-2563,5 6 15,1-1-830,12 29 610,-6-32-797,32 29 1599,-18-34-273,33 1 919,-27-13 2390,21-22 1180,-25 16-1589,-9-21 1,-3-5 777,-2 9-341,-2-31-322,-10 14-2104,-3 11-656,-1-9-382,-1 21-890,-15 4 633,11 29 982,-10 11-765,14 28 222,0-11-633,0 15 1087,0-25 612,17 5 0,-13-19 1,13-2-1</inkml:trace>
  <inkml:trace contextRef="#ctx0" brushRef="#br0" timeOffset="42185">16045 9085 24449,'-22'-4'-364,"-5"1"381,0 23 891,-17-14-313,19 53-1657,-2-32 868,9 12 0,6 3-842,9 3-2,-4-7 1,4-1-526,28 3 163,-1-12 1,4-3-681,29-7 1374,-10-6 0,-1-6 1035,6-26 128,-7 5 0,-1-4 183,-17-1 1,-2-3-70,15-12 1,-1 0 723,5-13-800,-20 11 0,2-8 0,-5 4 233,-4 6 0,-1-2-459,1-11 1,1-7-1,-3 5-479,-6 11 1,-2 0-12,2-26 1,-2 2-1469,-2-3 1057,-3 27 1,-1 3-139,-1-1 446,-22 12-330,-4 13 960,-14 6 693,3 34 565,-1 18-1030,23-16 0,2 3-228,-7 17 0,3 0-50,10-17 1,2 0-106,-2 13 0,2-1 154,5 17-1023,0 1-607,0-4 335,10-19 1,4-1-981,10 16 1257,-1-12 0,0-2-498,-1-1 340,8 6 291,-27-22 231,10-6-277,-4-4-2267,-7-3 1896,-11-6 3175,-23-22-1322,-10 12-269,15-17 0,0-2 19,-20 2 88,9-10 1,-2-3-130,11 13 0,-2-1 104,-18-16 1,1 0-7,1-6-1304,14 14 0,4 0-17,11 1-528,34-9 1682,12 25-98,14 5 1,5 4 661,15 3-1004,-3 9 0,0 1 208,-22-7 0,0 2-120,22 10 0,0 2 0,-24-7 0,-2 0 0,9 7 0,-1 0 1</inkml:trace>
  <inkml:trace contextRef="#ctx0" brushRef="#br0" timeOffset="43005">17672 8431 26428,'-39'0'1092,"7"12"1,1 5 40,-18 9-1176,5 15 1,3 6-347,17-14 1,4 2-111,0 9 0,0 6 0,5-2-247,3-1 1,6 1-211,6 7 0,3 5 0,4-5-440,2-6 1,6-1-25,7 4 0,6 2 0,-1-6-141,3-6 0,1-5 271,10 12 1,3-5 294,-10-18 0,-1-5 996,0-2 0,0-4 1,-1-3-1,1-2 0,30 3 1</inkml:trace>
  <inkml:trace contextRef="#ctx0" brushRef="#br0" timeOffset="43223">18127 8382 25258,'0'-11'-4676,"20"3"9033,-14 31-7664,40-2 3205,-27 26-1766,23-5 1265,-13 8-178,-13 4-1292,10 5 1802,-23-14 0,-2 1-994,8-11 0,-3 1 1102,-18 26 1,-9-1-464,7-24 1,-4-1-279,-13 7 0,-6 4 1,-1-4 1094,-1-2 1,-2-1-1,2-2 1,-3 0 0,1-1-1,-7 4 1,-1 0 0</inkml:trace>
  <inkml:trace contextRef="#ctx0" brushRef="#br0" timeOffset="44635">3882 11325 26068,'0'-19'-6026,"0"2"3987,-17 5 1756,12 0-1600,-29 6 3142,29-1-2058,-47 4 1973,29 2-1464,-38 16 1918,32 9-352,-5 21-737,23-4 402,3 2-2277,28 6 974,-15-13-656,29-6 0,6-1-183,-7 2 445,13-5 0,2-3-85,-4 2 665,-13-4 0,-3-1 65,-8 1-241,-20 16 1062,-4-17-206,-29 0 1,-6 0 15,3 6-200,-14-5 1,-4-1-1,-1 0 1,19-8-1,-1-1 1</inkml:trace>
  <inkml:trace contextRef="#ctx0" brushRef="#br0" timeOffset="44857">3640 10912 23999,'8'-10'155,"-6"3"-2356,12 3 4403,-1 67-5110,1-21 1869,-4 8 1,0 3 376,-3-17 1,0 0 215,0 5 0,0 1-510,1 5 0,-1 0 177,1 3 0,0 0 269,0 3 0,0 0-1000,1 1 1,0 2 1086,0-5 1,0 3 0,0-2 52,1 7 1,2 0-425,1 3 1,2 4-1,-1-7 762,0-8 1,0-4 0,4 14 0,1-3 0,-6-22-1,1 0 1</inkml:trace>
  <inkml:trace contextRef="#ctx0" brushRef="#br0" timeOffset="45450">4692 11632 25258,'-19'-5'-2083,"-8"1"1983,15 24-526,-2 17-111,6 12 102,7-6 1,2 0-529,-1 14 744,0-9 0,0 0-1177,0 7 543,0 8-448,15-16-310,-11-17 558,12 5 124,-16-22 174,9-3 354,0-27 1361,13-17 256,-6-15-714,-2 5 0,0-2 348,-4 14 1,0-1-90,9-27 0,1-1 124,-8 25 1,0 1-175,7-19 0,0 3 507,-1 4-861,5-3-165,-11 37 991,-1 7 585,0 6-299,1 41-2349,-3-11 529,-1 14 1,-1 4-424,1 5 520,-3-5 0,1-1-593,-1 4-648,0 11-795,-1-21 304,-1-16 2153,4 2-225,-4-19-973,7-2 1822,-1-22 336,29-31 672,-12-1-834,2 1 0,0 0 784,1-6-919,-8 9 1,0 2 762,-3 1 950,4-5-1892,-15 32-662,2 39-1695,-5 3 991,1 13 0,2 4-963,4 15 865,-3-19 0,2 1-1205,9 21-353,6-4 2271,6-4 1,7-8-1,4-3 1</inkml:trace>
  <inkml:trace contextRef="#ctx0" brushRef="#br0" timeOffset="45733">6065 11625 23459,'-44'-14'-1953,"3"4"1759,6 6 581,1 4 127,-3 26 363,1-4-222,1 29-881,15-18 0,0 1-275,-6 22 350,14-18 1,2 0-502,3 12-476,7-2-378,0-6-356,20 4-842,12-19 1772,27-2 941,-7-20 419,-13-11 1,-3-8 1368,-11-13-1151,4 2 0,-6-3 471,-19-14-1593,9-15 908,-13 25-2446,-19-17 1748,1 26 1,-4 3 0,8 13-1</inkml:trace>
  <inkml:trace contextRef="#ctx0" brushRef="#br0" timeOffset="46167">6527 11578 23189,'-23'36'-1664,"-17"3"2266,35-1-2826,-36 7 2723,36 6-1833,-27 4 1240,30 2-282,-5-16 1,2-1-946,5 16 708,10-14 0,1-1-1464,-5-5 1439,36 6-817,-8-30 2002,9-3-456,2-25 1986,-12 12-609,-2-43-130,12-3-473,-28 18 0,-2-4-414,8-18 1,-2-1-202,-10 18 0,-2 0-548,1-15 0,-2 0-193,-2 13 1,-1 0-556,-3-2 1,0 0 373,2 1 0,-1-2 1034,1-15 0,-4 0-656,-6 16 0,-1 1 245,8-20 0,-2 3-616,-14 4-267,1-7 668,13 40-193,-13 19 2025,9 52-1345,5 2-299,-2 6 0,0 3-140,3-24 1,2 2-766,4 18 0,2 10 1,-1-7 816,-4-10 0,1-1-358,5 11 0,4 7 1,1-10 470,-2-17 1,1-4 0,3 11-1,2-4 1,17 9 0</inkml:trace>
  <inkml:trace contextRef="#ctx0" brushRef="#br0" timeOffset="46701">6998 12066 23459,'20'14'-4322,"10"-3"4019,10-28 2886,3 13-1887,-10-32-586,-1 19 573,0-18-1024,-4 5-134,4-14 1121,-11 9-556,-4-8-1544,-11 12-94,-6 4 72,0 2-519,0-1 651,0 11-47,-23 2 838,-2 38 1023,-2-4 549,8 29-651,7-10-180,10-6 0,1 0-108,-12 19 111,20-10 1,3 0-553,-6 3-131,12-14 1,5-2-1244,8-4 997,6-11 1,3-7 1152,15-20 408,-9-3 0,-2-5 1295,1-25-1511,-9 3 1,-1-1 209,-15 13 1,-2 0-125,4-12 0,-3-1-208,-6 10 1,-3 0-508,-1 0 1,-2-4-325,-1-9 0,-2-5 0,0 3-570,1 1 0,-2-2 586,-6-10 1,-4-6 0,3 8-101,4 14 0,-2 3-93,-13-21 0,-4 2-869,-1 2 767,2 20 1,-2 5 62,-9 8 801,0 3 179,5 35 1809,6 7-1559,8 11 1,2 5 335,-3 24-514,9-16 0,1 3-108,1-7 0,1 1-151,-1 4 0,4 0-554,8 3 0,1 1-281,-10 1 1,4 0-1094,17 1 0,3-1 562,-15-1 1,0 1-16,9-5 1,5 1 0,-2-2-129,-1 5 0,1-2 1217,-1-6 0,1 1 1,0-5-1,4 0 1,0-4-1,3 0 1,-1 1-1</inkml:trace>
  <inkml:trace contextRef="#ctx0" brushRef="#br0" timeOffset="47117">8353 11488 25168,'30'15'-5716,"23"-11"5393,-28 23 94,30-24 1,-9 24 0,5-6 0</inkml:trace>
  <inkml:trace contextRef="#ctx0" brushRef="#br0" timeOffset="47251">8683 12071 23729,'-22'18'1268,"4"-3"-1265,18-4-3356,0-3 352,25-4 1970,2-2 1150,30-2 1,4 0-1,-26 0 1,0 0-1</inkml:trace>
  <inkml:trace contextRef="#ctx0" brushRef="#br0" timeOffset="47851">10095 11160 26158,'0'-8'-5846,"0"20"3807,0 3 975,0 24 515,0 3 124,13 11-311,-10 9 561,3-30 0,0 4-810,0 16 1,-1 1 1014,-4-15 1,0 1-142,4 11 0,1-2-209,2 10 162,-5-18 0,1-2-46,7 6-813,-3 13-588,-6-45 1279,0-25 599,-2-52-141,0 0 33,7 1 1,4 0 243,-1 28 1,3 0 244,7-23 1,1 1 1056,3 1-993,-7 23 0,-1 4 1125,-2 5-1265,11 12 1627,-13 34-2744,6 2-189,-10 13 0,-2 4-1053,14 17 725,-8-17 1,-1 1 57,-1-8 1,1-1-298,-1-1 0,2 1-53,3-1 0,0 0 743,15 25 1,10-6 0,0-3 0</inkml:trace>
  <inkml:trace contextRef="#ctx0" brushRef="#br0" timeOffset="48171">10993 11797 24179,'0'-11'-6296,"0"-1"4168,0 4 1153,18-3 3615,-13 1-2336,34-8 1574,-10 4-681,-2-7-971,16 6 2234,-39-1-1910,25-1 1673,-26-8-4160,7 6 2191,-10-13-2394,-21 14 333,-6-11-150,1 16 393,-16-2 2019,19 10-1306,-17 2 2107,18 24-665,8-1 614,14 44-1462,0-17 196,7-14 0,3 2-1132,4 6 1,2 0 174,3-10 0,2 1-484,11 21 0,2-1 204,-13-23 0,1-1 1060,17 14 1,2-3 0,5 0 0,-15-18 0,-1 1 0</inkml:trace>
  <inkml:trace contextRef="#ctx0" brushRef="#br0" timeOffset="48367">11487 11736 23999,'-11'-47'-6969,"8"5"5117,-8 4 222,11 0 1904,0 16-392,18 21 1971,9 28-2261,10 15-1143,-8-9 1,0 1 1092,8 13-442,-2-6 1,0-1 73,7 8 845,-14-18 1,0-2 0,12 7 0,1-3-1</inkml:trace>
  <inkml:trace contextRef="#ctx0" brushRef="#br0" timeOffset="48553">12278 11593 24718,'-44'22'2394,"3"23"-3579,13-22 1242,-1 27-1204,2-11 577,2 3 118,3 1-271,3-2-686,8-9 0,1 0-706,-2 4 1873,-1 17 0,12-41 0,0-2 0</inkml:trace>
  <inkml:trace contextRef="#ctx0" brushRef="#br0" timeOffset="48734">11908 11381 22920,'17'-4'2999,"-13"18"-9224,31 18 4589,-30 9-132,35 8 848,-21-7-477,17 1 531,-5 2-1766,2 0-537,2-4 2718,5-3 511,2-6 0,3-6 0,2-2 0</inkml:trace>
  <inkml:trace contextRef="#ctx0" brushRef="#br0" timeOffset="48900">12867 11336 25528,'-18'-14'-4985,"-2"5"4790,-2 24 2264,-7 22-2151,8 13-721,7-19 1,-1 2-964,-6 11 1,0 1 1704,7-9 1,1 1 0,-4 14-1,1 0 1,4-14 0,1 0-1</inkml:trace>
  <inkml:trace contextRef="#ctx0" brushRef="#br0" timeOffset="49555">14343 10890 26338,'-16'-23'-7214,"3"3"4738,1 5 1684,2 3 319,4 29 1102,2 2-275,4 29-614,0 1-1247,0 11 1662,-1-27 0,2 3-97,6 21 1,0 1-50,-5-13 0,0 2-49,7 2 0,3 5 0,-3-4-384,-7-6 1,0-1 78,9 22 0,0-1 12,-9 0 277,1-27 1,1-1-61,-4 7 99,0-16-1520,0-2 1116,0-39 198,-18-4-590,6-33 0,3-10 776,-3 22 0,2-2-49,2-19 1,2-9 0,3 5 102,2 6 1,2-1 2,-2 9 0,0-5 0,1 0 0,2 5 108,5-12 0,3 1 114,-1-3 1,0-5-1,1 8 19,0 9 0,3 5 553,12-12 0,2 2 83,-9 16 0,2 6 87,4 11 1,3 3 172,4-3 0,0 5 1008,2 9 124,15 48-2199,-26-5-581,-9 2 1,-3 4-581,-3 18-14,-3 6-297,-4 3 611,-10-17 0,0 0-168,8-13 0,-1 1-798,-15 23 0,-4-2 1388,8-27 0,1-1 425,1 9 1,-2-3-209,-27 8 451,36-6 0,-24-3 0,17-4 0</inkml:trace>
  <inkml:trace contextRef="#ctx0" brushRef="#br0" timeOffset="49833">15102 11210 24179,'-20'27'-794,"15"18"-2138,-36-11 4390,36 12-2009,-11-12 0,-1-1 482,4 7-283,6-4 0,-1 0-171,-13 2 240,16-4 1,1-1-73,-12-7 1118,7 12-2270,4-31 1841,1-1-443,3-30-1105,-1-19 536,2-17 101,4 16 0,1-7 0,2 5 318,3 4 0,2 0-384,0-11 1,3-5 0,1 7 717,2 15 0,1 4 0,2-9 0,-1 2 0,10-6 0</inkml:trace>
  <inkml:trace contextRef="#ctx0" brushRef="#br0" timeOffset="50167">15768 11256 24359,'-36'-17'-1678,"1"13"2281,0-13-1559,6 17 1740,-1 0-351,6 0 30,-1 17 66,0 1-198,0 18 114,4-1-673,1 27 116,11-13-523,3-6 0,5 0-821,19 5 315,-6-12 1,2-2-1443,9-4 643,25 3 1245,-14-24 766,15-4 723,10-29 1291,-27 19-1140,-7-27 1,-4-5 642,-6 7-1037,-3-2 1,-2-4-1026,-9-22-612,4 14-416,-14 9 0,-1 1-1565,5 1 2390,-14-5 1,2 22-1,-5 3 1</inkml:trace>
  <inkml:trace contextRef="#ctx0" brushRef="#br0" timeOffset="50941">16325 11143 23729,'-47'0'270,"21"20"319,-16-14-143,26 42-2146,-9-22 1442,10 11 1,2 3-695,-1 13 553,4-16 0,1-1-702,-1 15-127,10-3-555,0-4-54,20 5 576,5-20-48,24-4 1373,-11-19 737,17-35 838,-22 6-985,-11-1 1,-1-4-67,0-6 0,-2 0 226,10-24-264,-7 4 0,-1-1-209,-10 19 0,-1 0-532,4-28 1,-2-1-253,-6 25 1,-1-2 317,-1-14 1,-1-8 0,-1 7-364,0 11 1,-1 0 411,0-6 1,1-6-1,-5 9-918,-13-13 358,15 24 1,-2 5-183,-13 7 74,0 6 230,12 43 691,-23 2 273,23 14 1,5 5-440,-13 20 133,11 0 1,2 2 21,-2-24 1,2 1-169,4 3 0,1 5 0,-1-5 119,-3-6 0,0 1-241,14 23 0,2-2-354,-8-27 0,-1-2-431,0 9 1,3-1 281,2-7 1,1-3-630,1 13 154,10 11 295,-12-34-215,6-2 1318,-12-14 591,12-21 1356,-6 12 615,1-41-1333,1 23-55,-4-10 1,-2-2 260,5-6-333,3-21-961,-11 40-288,-2-14-1731,-4 49-832,-1 16 1856,0 12-131,0-5 0,0 0-161,0 0-11,21 10-1277,-1-13 885,27-11 1496,-15-4 440,5-12 370,0-24 1291,-8 13-1352,-4-29 1,-3-6 274,-2 8 53,-7-14 0,-3-2-163,-6 6-1381,-3-16-290,-1 31-718,0 0-1023,-14 19 751,11 24 177,-11 12 771,14 15-646,0 1-1605,16 7 2628,-12-14 1,29 9 0,-13-18-1</inkml:trace>
  <inkml:trace contextRef="#ctx0" brushRef="#br0" timeOffset="51201">17570 11053 24449,'-54'0'1259,"12"23"165,-2-17-1252,13 41-1104,4-27 1236,11 23-1709,-4 9 421,17-10-844,-8 14-375,31-2-1060,14-17 2070,-3-11 1,3-5 452,24-6 265,-15-6 1,-1-5 946,9-25-223,2-1 0,-1-4 483,-26 2 0,-1-2-514,14-7 1,-1 0-1,-4-11 1,-1 0-1</inkml:trace>
  <inkml:trace contextRef="#ctx0" brushRef="#br0" timeOffset="51417">18095 10627 24269,'0'-34'-5306,"0"5"4256,-18 10 767,-6 10 1102,-20 29 1692,18 1-1381,-13 26-683,34-3-1015,-10-7 1,0 3 1282,12 24-592,-4-7 1,1 0-105,5-23 0,2 0-571,8 10 1,-1 0-2086,-3 14 706,12 0-269,4-4 644,-15-5 269,28-3 532,-31-6-548,20 7 716,-20-18-1275,8 5 1804,-11-21 0,0-4 0,0-7 0</inkml:trace>
  <inkml:trace contextRef="#ctx0" brushRef="#br0" timeOffset="51550">17595 11031 24089,'0'-13'-5846,"0"2"3628,21 4 5332,17 1-2202,13 4-892,11-1-591,-21 3 0,0 0 632,24 0 0,-21 0 1,0 0-1,17 0 1</inkml:trace>
  <inkml:trace contextRef="#ctx0" brushRef="#br0" timeOffset="51801">18770 10440 25258,'-19'-4'152,"0"1"-393,-22 42 751,23-12-901,0 16 1,3 4-548,2 9 506,4-15 1,1 0-539,-2 22-690,10-1-86,0 0-162,0-3-382,0-3 556,21-6-938,-2 8 707,5-20 1943,21 6 1,-24-31 0,26-1-1</inkml:trace>
  <inkml:trace contextRef="#ctx0" brushRef="#br0" timeOffset="52050">19258 10391 25168,'5'-2'4175,"1"1"-3620,1 1-995,5 22-2911,10 8 1332,-4 13 1206,-1-11 1,-1-1-602,2 11 302,-3-2 1,-2 0-1783,-2 8 490,0 17 377,-9 0 2039,-1-14-485,-13-8 1,-2-1 607,8 8-977,-23-8 0,-5-2 889,11 3 349,-4-15 1,-1-1 0,-1 5 0,1-2 0</inkml:trace>
  <inkml:trace contextRef="#ctx0" brushRef="#br0" timeOffset="52223">19930 10690 24539,'-17'30'-1383,"4"0"1</inkml:trace>
  <inkml:trace contextRef="#ctx0" brushRef="#br0" timeOffset="52450">20015 11046 25168,'0'41'-4227,"0"-10"2549,0 15 703,0-20 427,0 18 122,0-17 212,16 20-758,-12-20-1093,25 26 1275,-27-27-425,10 16-307,-12-24-1267,-41 5 2612,9-10 490,-4-6 0,-2-1 1,-24-1-1,28-3 1,-1 0-1</inkml:trace>
  <inkml:trace contextRef="#ctx0" brushRef="#br0" timeOffset="53517">4053 13664 22380,'-33'-1'-91,"-1"1"1,-29-1 70,12 25 1256,-2-1-1006,26-1 1,1 2-571,-26 16 160,6 4-2,7 1-117,10 0-258,14 16-441,7-19-224,22-10 1,6-3-1042,11 0 1692,-1-10 0,4-4-203,19 4 379,4-1 563,1-3 278,-20-5 1,0 0 947,14 5-274,-16-3 0,-5 2 50,-10 2-1164,-1 4-662,-20-6-273,0 1-87,0-2-84,-21 3 1651,16-3-1595,-39 1 202,16 0 1329,0-4 4,-13-1 1,37-6-1,-15-3 1</inkml:trace>
  <inkml:trace contextRef="#ctx0" brushRef="#br0" timeOffset="53733">4012 13314 23279,'6'-5'3027,"-5"20"-7580,9 7 3354,-7 11 0,-1 5 41,6 23 847,-5-19 1,0 6-1,-1-4 65,0 3 1,0 1 116,0 8 1,-1 6 0,0-5-681,-1-2 1,0 0 68,1-1 1,-1 7 0,1 0 0,0-7 318,1 6 0,1-1-14,0-6 0,1 6 1,1 0-1,0-8-258,2 0 1,1-2 650,4 15 0,2-2 1,-3-20-1,0-2 0,2-1 1,0 1-1</inkml:trace>
  <inkml:trace contextRef="#ctx0" brushRef="#br0" timeOffset="54417">4968 13998 22920,'-7'20'-2531,"2"-15"4457,2 39-4314,1-21 1166,2 25 106,-1-7 620,1 20-113,0-16-100,0-3 1,0-2 59,0-4-937,0 21 1653,0-39 14,0 2-89,0-12-1376,11-3 1842,1-27 213,8 2 616,-2-24-949,-5 13 0,1-1 376,10-23-209,0 4 0,0-1 23,-8 20 1,0 2 28,4-9 1,0 1-154,5-4 64,-3 8-470,-4 9 1120,3 12 430,-8 7 26,6 49-3105,-10-13 950,-1 17 1,-2 3-622,-1 6 588,-1-16 0,-1-1-560,-1 14-260,0-4-602,0-5-378,0 4 2880,0-16-366,4 4-356,-3-25-159,4-1-171,-2-10 2002,5 0 44,1-20-605,13-15 415,-3-14-793,-1 8 1,-1-1 706,6-15-554,-5 6 1,-2 0 420,-1-5-1198,-3 10 0,-1 3-619,-3 9 670,7-3-161,-9 32 1428,7 41-2733,-4-11 557,3 25 0,0 5-1074,5 0 487,0 3 1,1-1-731,6-3 2140,-8-19 1,1-2 0,15 8 0,2-2 0</inkml:trace>
  <inkml:trace contextRef="#ctx0" brushRef="#br0" timeOffset="54703">6480 14049 24089,'-21'-12'-3294,"-13"4"3586,-9 5 696,-5 26 581,15-2-731,-1 22-1089,3-5 153,4 3-257,4 3 735,10 1-798,1-1-494,10-1-1026,-2 9 92,31-14 305,-21 3-38,52-20 1343,-33-10 164,28-5 1003,6-6 211,-18-15-69,-7 3 1,-4-4 885,-10-20-1455,-3 7 1,-4-2 257,-11-7-2041,5-17-531,-30 3-1222,-5 13 2697,6 12 1,-2 2-1,-2 3 1,9 0 0</inkml:trace>
  <inkml:trace contextRef="#ctx0" brushRef="#br0" timeOffset="55167">7297 13980 23729,'-41'24'2334,"19"-2"-2950,-18 25-101,35-5-1424,-36 7 2187,35 4-1472,-28 3 1402,31 0-1547,-10-1 758,12-20 1,2 1-787,-1 14 917,8-14 0,4-2-355,14-4-479,23 1 1731,-11-21-64,2-7 1059,-12-24 307,1 16 493,0-47-931,8-1-326,-23 21 1,-1-4-493,7-20 0,-3-1-291,-8 19 1,-2-3-261,0-8 1,-1-6 0,-1 4-300,-2-2 0,-1 1 153,-1 5 0,1-2 0,-1 0 299,-1-4 1,0 0 0,0 3 51,1-8 1,-2-2 17,-3 1 1,-3-4-1,2 7-284,4 12 0,-1 2-62,-7-13 0,2 5-50,7 12 406,-11 24-214,8 31 465,-3 19 0,1 5-125,5-7 0,0 3-102,-2 12 0,0 6 1,0-3-58,1 1 0,1 1-363,-2 8 1,-1 6 0,2-5 76,0-6 1,2-2-10,3-8 0,3 2 0,-1-4-29,-5 1 0,2-3-603,14-1 1,-1-2 900,-14-2 1,0-1 0,16-3-1,2-2 1,-6-1 0,-1 0-1</inkml:trace>
  <inkml:trace contextRef="#ctx0" brushRef="#br0" timeOffset="55734">7875 14447 25078,'49'-12'1834,"-8"9"-2068,-4-26 363,-7 13 305,0-16-854,8-8-22,-12 8-38,4-24-336,-17 24-692,-6-11 22,-3 1-22,-4 10-699,-24-16 182,-3 26 786,-24 0 664,13 17 1177,9 26 1,3 9 43,7 6-346,-3 17 0,5 3 101,15 5-365,5-9 0,2 0 248,-1 6-653,23-13 1,5-4-693,-3-1 108,1-16 0,6-6 670,-1-10 1,1-4 715,24 2 43,-6-18 0,1-7 503,-19 8 0,-2-3-301,4-9 0,3-6 1,-5 2 451,-3 0 1,-2-1-324,9-10 1,-2-3-243,-14 10 0,-4 0-609,0-3 1,-2-1-201,-2 0 1,-2-4-373,1-20 1,-3-3-280,-5 13 1,-1-2 445,-2-8 1,0-7 0,-2 6-46,-1 3 1,-2 0 294,-4-5 0,-4-4 0,-1 6-470,-3 8 0,-1 2 30,1-11 1,-3 4-100,-7 23 0,1 5-38,2-19-184,-20 14 1378,-1 15 271,9 9 355,7 29 0,2 10 772,-1 12-1223,9 20 1,4 7-120,6-23 0,2 0-263,-1 17 1,4 5-97,3-18 1,3 1 0,2-2-807,8 8 1,4 1 13,-6-11 1,1 4 0,1 0 0,2-5-907,11 8 1,3-1 591,-3 2 0,2 5 0,-1-6-162,-1-8 1,2-3 1114,-5-6 0,3 1 0,-1-4 1,5 1-1,0-4 0,1 1 0,1-1 1</inkml:trace>
  <inkml:trace contextRef="#ctx0" brushRef="#br0" timeOffset="56017">9395 13808 24269,'30'13'-1243,"4"-11"1,1 0 983,-3 11-631,15-6 1,5-3 448,6-1 477,-18 2 0,0 0 0,16-5 0,0 0 0</inkml:trace>
  <inkml:trace contextRef="#ctx0" brushRef="#br0" timeOffset="56251">9643 13750 23999,'-27'-10'-2357,"2"2"1533,8 0 308,7 1 120,6 0-1023,31 4 2997,8 0-1205,-3 11 1,1 3-855,17 12 412,-2 13-527,-18-2-110,-3-3 244,-13 2 79,10 24-2367,-15-10 1128,-1-2 1,-1 2-774,-1 13 2315,-16-7 0,-3 1 1,7 10-1,-5-21 1,-1-1-1</inkml:trace>
  <inkml:trace contextRef="#ctx0" brushRef="#br0" timeOffset="56783">10522 13886 22020,'-2'-5'-9257,"0"1"6463,2-2 2906,20-7 3080,-15 2-2240,33-17 937,-13 8-519,-3-9-1455,12 5 2936,-30 0-1654,10-1 320,-4-11-2946,-8 8 1146,8-15-1117,-27 20-575,13-8 299,-32 16 752,31 1-123,-27 10 1500,19 18 546,-2 25-469,5 10-727,9 1 1,2 4 157,-2-17 0,2 2-325,10 18 0,6 8 1,-1-6-585,-3-10 1,1-2 749,6 2 1,4 4-1,-3-7-1035,-2-10 0,-1-3-45,-1 0 0,1-2 409,-2-1 0,-1 0-604,12 25 1288,-13-5 0,7-5 1,-7-3-1</inkml:trace>
  <inkml:trace contextRef="#ctx0" brushRef="#br0" timeOffset="56917">10547 14617 22920,'-12'-33'-9002,"2"-4"6419,10-2 2819,19 6 1,6 0 1101,6-21-1199,-1 22 1,8-2 0,-3 3 273,-3 1 0,0 1-221,14-11 0,0 1-168,-11 12 1,-1 1-1,0-2 1,1 1-1,0 1 1,0-1 0</inkml:trace>
  <inkml:trace contextRef="#ctx0" brushRef="#br0" timeOffset="57083">11478 13598 23099,'1'14'-5092,"0"14"2994,-1 14 1625,0-5 0,0 1-4,0 15 153,0-5 0,0 0-755,0 11 153,6-13 1,1-1-1961,-3 4 2779,9 8 1,1-25 0,4-3 0</inkml:trace>
  <inkml:trace contextRef="#ctx0" brushRef="#br0" timeOffset="57234">11392 13215 22200,'-8'-19'-2411,"2"3"1,6 10 0,0 2 0</inkml:trace>
  <inkml:trace contextRef="#ctx0" brushRef="#br0" timeOffset="57601">11795 14079 23009,'0'30'-4676,"0"-4"2727,-12-7 3132,9-9-1360,-9-28 131,32-11 0,8-5 408,-16 1 1,1-2-122,11-8 1,4-5-1,-3 4-518,-9 1 1,-1 1 725,4-17 0,-1-3-149,-8 17 1,-2-2-1,-1 2-570,0-9 0,-2-2 284,0-5 0,-1-5 1,-1 5 38,-3 5 1,0 1-142,0-3 0,0-4 1,0 7-282,1 7 1,-2 3-190,-8-22 0,0 5-357,5 3 314,-14 0-236,2 35 350,13 35 996,-21 10 1264,22 32-1715,-6 6 114,7-23 0,2 2-36,-1 6 0,0 2-51,-1 4 0,2 3-145,5 1 1,4 4-1,-2-1-73,-6 8 0,2 2-453,9-13 1,5 6 0,0 0 0,-2-6-1017,-4 11 0,2-1 797,2-15 1,5 4 0,0 0 0,-2-6-148,3 7 1,-1-3 214,-3-8 1,1 0 0,-1-3 674,2-1 0,0-4 0,1-2 1,1-2-1,-1-1 0,0 0 1</inkml:trace>
  <inkml:trace contextRef="#ctx0" brushRef="#br0" timeOffset="58250">12030 14008 22920,'27'-16'2249,"14"12"-2173,-25-33-1754,21 17 2500,-6-21-1058,-5 10 0,1-1 54,-6 7 1,1-3 53,15-25 0,-1-2-131,-16 19 1,-2 1-339,8-13 0,-3-4 122,-4-2 0,-4 1 335,-3 12 0,-1-2-396,-2-3 0,-1-4 0,-2 4 42,-2 6 0,-1 0 189,1-26 0,-5 2-177,-7 30 1,-3 1-42,2-24 1,-4 3-881,-24 9 562,16-17-66,-7 51 1652,24 18 62,-17 14 705,19 23-1156,-5 6 439,7 14-634,-1-12 0,0 10 1,3-5-209,7 1 0,2 2 10,-4-2 0,-1 8 0,0 0 1,1-8-1033,4 5 0,3-1 244,0-13 0,3 5 0,0-1 0,-2-5-847,0 10 1,2-3 1601,4-8 1,5 0 0,-1-3-1,2-1 1,0-3 0,2 0-1,0 0 1</inkml:trace>
  <inkml:trace contextRef="#ctx0" brushRef="#br0" timeOffset="58583">13868 12653 24449,'-14'-25'-7162,"10"3"5072,-32 6 3744,1 4-257,-14 7-77,-4 33 1,-1 12-662,22-17 1,0 5-525,1 7 1,-4 10 0,1 2 0,5-3-385,-4 10 1,6 4 509,6-6 1,0 8 0,1 1 0,5-5-60,3-6 1,3-3 0,3 4-618,2 11 1,2 6 0,3 1 0,3-8-352,2-9 1,3-6 0,2 3-515,3 12 0,3 2 0,5-3-132,8-8 1,5-4-1,0-3 501,5 7 0,6-4 570,-8-14 0,5 1 0,2-1 0,-4-6 351,12 3 0,1-6 1,-7-4-1,2-1 1,-2-3-1,5-3 0,-1-1 1</inkml:trace>
  <inkml:trace contextRef="#ctx0" brushRef="#br0" timeOffset="59100">15203 12911 24179,'0'-28'-6026,"0"0"3898,-23 3 1054,18 3-439,-44 2 2445,8 2-503,-12 9-44,11 10 1,-7 4 0,7 4 125,-13 24 72,17-7 0,-4 5 0,11 1 72,20 0 1,6 3-473,-6 13 0,8-2-71,17-15 0,3-2-887,-5 3 0,2 0 298,13-1 0,3 1-222,4 13 0,-1 1-278,-7-14 0,1 1 174,14 17 0,-1-1-290,-2-1 817,-14-15 0,-3-2 205,-9-3-76,-2 1-705,-10-14-17,-23-3 2339,18-2-2695,-58 0 1711,37-5 1,-33 0 0,25-5 0</inkml:trace>
  <inkml:trace contextRef="#ctx0" brushRef="#br0" timeOffset="59333">14992 12444 25258,'4'26'-6443,"4"13"3812,-5 19 2271,0-9 1,0 3 129,-2-15 0,0 3 156,0 10 1,-1 6 0,1-3 98,-1 1 0,0 1-138,0-7 0,0 6 1,0 0-1,0-5-905,-1 14 0,2 1 564,2-3 1,1 9-1,1 0 1,-1-9 283,-3 3 0,2-2-404,4-8 1,2 5 0,2-1-1,0-9 497,3-7 1,2-4-1,3 11 1,4-5 0,-1-18-1,-1 0 1</inkml:trace>
  <inkml:trace contextRef="#ctx0" brushRef="#br0" timeOffset="59816">16057 13395 25888,'0'-37'-6026,"-20"1"2515,15 6 2117,-29 3 1626,12 4-537,-18 11 1173,5 20 990,-3 12-1307,10 20 6,8-6 0,2 1 684,-6 24-801,9-4 1,3 1-437,6-23 0,5 0-217,10 19 0,2-2-1426,-4 0 65,34-17 0,8-6 47,-14-9 1556,18-17 1,2-10 944,-11-12-335,-7-11 0,-3-6 429,-1-12-515,-7-2 0,-4-2 53,-12 19 0,-2-1-165,3-12 1,-2-2-507,-6-6 0,-2 1-359,1 12 1,-1 0 183,-1-4 0,0-3 0,0 3-445,1 6 0,-2 1 369,-7-21 0,-1 1-638,5-2 467,-13 20 0,1 3-732,12 4 873,-22 2 362,24 22-501,-15 34 1725,15 4-949,-5 31-34,7-12 0,0 2-71,0-8 1,0 1 164,0 18 0,0 0-458,-1-12 0,2-2-168,8 1 0,0 0 76,-7-2 1,1 2-1539,12 17 1,4-1 719,-6-17 0,0 0 152,1 0 1,0 3 0,1-5-129,-2-7 0,0-3 865,6 7 0,-1-1 0,-6 4 1,14-4-1</inkml:trace>
  <inkml:trace contextRef="#ctx0" brushRef="#br0" timeOffset="60483">16780 13067 25168,'-25'-12'-3440,"-16"2"3463,11 6 847,-4 23 1,-2 8-69,-13 4-763,13 18 1,7 5-635,11 6-18,3-5 0,3 0-751,10 10 836,8-14 0,2-1-1029,-2 0 142,25-12 0,4-6-267,-12-10 1109,12-5 1,1-9 881,-7-26 1180,19-13 122,-25-10-865,-5 5 1,-1 0 742,-2-13-581,-6 16 0,-2-1 447,1-30-1485,-4 17-884,-1-15-1011,-2 35 262,1 0 902,-2 21 256,1 2 517,1 4 1270,0 26-1593,0-5-109,6 45-253,-1-20 56,2-4 1,2-1-520,6 9 91,9-8 0,3-5-41,8-11 193,4-3 1,4-6 1684,7-16-18,-6-3 0,1-6 1469,10-20-1033,-11 2 1,-2-5-79,-19 6 1,-2-4-335,4-9 0,1-6 0,-4 4 203,-5 4 0,-3-1-472,3-13 1,1-6 0,-3 5-209,-6 11 0,-1 1 80,4-26 1,-2 2-716,-5 28 1,-2 2-335,1-13 1,-2 3-452,-1 6 796,-2 1-288,-21 46 2277,0 27-1025,-3 16-421,6 0 1,4 2-171,10-15 1,2 0 42,-13 17 1,1 0-8,11-12 1,1-1-12,-5 0 1,0 1 66,5-1 1,2 2-1373,10 14 1,0 0 532,-10-16 0,3-1-152,15 0 1,8 2 0,-2-5 73,-10-7 0,3-4 147,31 15 1,4-5 524,-25-19 1,0-3 88,10 3 1,0-3-27,6-2 855,-4-9-98,-11-3 1,-9-25-1,-4-6 1</inkml:trace>
  <inkml:trace contextRef="#ctx0" brushRef="#br0" timeOffset="60650">17320 13018 22830,'-16'-14'-5010,"6"3"2628,30 6 5398,20 20-3185,14-11 156,-21 13 0,-1-1-875,21-12-22,3 21 1,2 0 809,-22-20 1,1-1-1,22 19 1,-1 1-1,2-8 1</inkml:trace>
  <inkml:trace contextRef="#ctx0" brushRef="#br0" timeOffset="61005">18345 13135 23369,'-53'0'450,"24"22"167,-22-17-267,30 43-1764,-24-27 1518,29 9 0,3 4-976,-17 9 591,21-5 1,3 1-1100,-8 5 301,14 10-838,0-23 23,22-4 703,-17-6-1082,40-4 2438,-15-9 84,11-3 805,7-26 623,-16-8-40,-7-13-589,-1-2 16,-22-13-317,6 11-502,-7 5 0,-2-1-1044,1-6 208,0 11 1,0 2-1694,0 2 1366,0-2-130,0 46-6,0 3 1073,0 29-309,8-11 0,0 2-877,-4 24 667,11-19 1,-1 1-903,-11 18 667,26-5-842,-25-2 1501,19-22 1,2-2-1,-6 10 1,26 3 0</inkml:trace>
  <inkml:trace contextRef="#ctx0" brushRef="#br0" timeOffset="61289">18873 12116 24359,'37'0'1529,"1"25"-4001,9-4 2128,-10 10 0,1 3-161,-7-11 1,2 0 234,9 9 1,-1 1 44,-10-6 0,-3-1-44,0 2 0,-2 1-509,-2-1 1,-1 3-227,1 15 0,-4 2 403,-7-11 1,-2 3 293,-1 6 0,-2 5 0,-7-4 199,-12 1 0,-7 0-159,0 10 0,-2 6 0,-4-6 219,-1-17 0,-2-5 0,-1 3-54,-5 12 1,0 3 0,-3 0 217,4-11 0,-3 0 0,1-1 1,0-2-1,-2 4 0,1-3 0,-2 3 1,0-2-1,0 0 0,0 0 0,0 0 1</inkml:trace>
  <inkml:trace contextRef="#ctx0" brushRef="#br0" timeOffset="61868">20383 12788 27057,'-17'19'-6440,"13"8"5722,-13-10 1,17 7-1,0 0 1</inkml:trace>
  <inkml:trace contextRef="#ctx0" brushRef="#br0" timeOffset="62107">20203 13138 22920,'-25'33'-747,"-6"2"980,28-2-2684,-8 2 1653,11 15-553,23-11 594,-8-5 1,0 1-562,14 7 492,3-8 0,-3 1-189,-19 6 298,19-16 0,-1 0 1126,-23 8-1229,26-3 963,-29-2 144,9 13-17,-32-10 260,0-3 0,-3 0-55,-3-10 0,-3-1-712,-25 15 1,-3-1 533,18-12 1,-1-2 0,-17 7 0,-1 0 0,14-9 0,0 0 0</inkml:trace>
  <inkml:trace contextRef="#ctx0" brushRef="#br0" timeOffset="63988">21792 10647 25078,'0'38'-4226,"0"4"2637,0-1 884,-15 13 867,13-21 0,0 2-225,-5 7 0,-1 1-49,7 8 0,2 2-67,-1 7 0,0 3-353,0-17 0,0 0 0,0 2 562,0 3 0,0 1 0,0 1-30,0 2 0,0 1 0,0 1 35,0 2 0,-1 0 0,2 1-243,5 0 0,2 1 1,-2 0 13,-5 0 1,-1 1-1,3-1-62,9 0 0,3-2 0,-3 1 123,-9-2 1,-4 1 0,4-1-82,9-2 0,5 0 0,-4-1 30,-10-2 1,-3 0-1,3 3-50,5-3 0,4 3 0,0 0 0,-3-3 64,-3 1 0,-3-2 0,1 3-100,1 6 1,1 5 0,-1-1-1,0-6-131,0 7 0,-2-2-426,-6-1 0,-4 3 0,-1-8 931,-3-13 1,-1-4-1,1 8 1,0-3 0,-8 2-1</inkml:trace>
  <inkml:trace contextRef="#ctx0" brushRef="#br0" timeOffset="64933">32178 3075 24808,'0'-7'-3867,"-14"2"4856,10 25-1707,-11 0 1927,15 28-2055,-14 1 934,10 17-196,-2-27 0,-2 1-491,2 4 0,1 5 709,2 0 1,0 4 0,-1-2-525,-2 11 1,-1 2 377,3-10 0,1 6 1,0 0-1,0-4-356,3-8 1,-1-3-1,1 6 397,-1 8 1,0 9 0,0 3 0,0-2 0,0-8-242,1 1 0,0-7 0,0 6 24,0-8 1,0 5-1,0 4 1,0-1-1,0-3 1,0-7-192,0 6 0,0-7 0,0 4-332,0 7 0,0 6 0,0 0 0,0-7 77,0-11 1,0-5 0,0 2 639,0 11 1,0 1 0,0-3-1,0 1 1,0-4 0,0 0-1,0 1 1</inkml:trace>
  <inkml:trace contextRef="#ctx0" brushRef="#br0" timeOffset="93702">4007 16256 23009,'7'-13'-1053,"-5"1"-1123,12 0 4072,-9-3-1990,6-2 496,-4-4-479,0-1 62,2-2-357,0-2 696,9-26 217,-10 20-1329,5-22 627,-11 34-694,-1-1 322,-1 12-180,-36 4 1334,11 3-71,-11 9 1,-3 5 978,-4 15-811,4-1 1,1 3 542,-6 17-706,16-19 1,2-2 827,-1 11-217,8 2-1609,9-4-963,5 15-576,33-16 958,-6-7 0,5-2 354,3-11 1,4-2 407,17 5 1,1-1-13,-19-7 1,-1-2 311,21 3 1,-1 0 386,1-1 417,4 1 267,-29 0-35,-16-3-850,-3 9-1660,-35-3 2589,3 6-617,-25 0 479,7 3-305,-2 1-318,-3 1 173,0-2-6,2-2-739,-5 0-1992,16-10 1908,-3-1 0,25-34 0,2-8 0</inkml:trace>
  <inkml:trace contextRef="#ctx0" brushRef="#br0" timeOffset="93883">3937 15846 23819,'0'-34'-5756,"7"3"4956,-5 7 802,5 3 335,-7 33-1009,0 49 406,0-29 0,0 5 74,5 7 0,1 7 1,-1-5-677,-4-3 0,2 0 431,6 8 0,4 4 0,-3-3-624,-9-3 1,2 1 994,8 4 1,5 5 0,-3-4 0,-3-4-1,-1-2 1,5-6 0,-1 0 0,0 0-1</inkml:trace>
  <inkml:trace contextRef="#ctx0" brushRef="#br0" timeOffset="94533">4767 16004 23639,'-11'20'-2329,"3"12"304,25 13-1247,-13 6 2104,29-5 276,-29 4 338,31 2 75,-30 1-1281,29-1 519,-30-2 782,10-17 1,2 0 556,-4 13-189,5 8-55,-2-23 129,-13-9 373,5-3-965,-4-9 298,-2-21 902,3-21 220,-4-16-386,0-14 230,0 5-442,-1 12 0,2 0-6,9 10 0,0 0 252,-9-22 0,3 3 252,33 0-171,-30 17 0,1 4-106,23 13 1644,-7-1-206,6 79-2383,-11-22 56,-3 18 0,-3 4-312,0-1 480,-5-18 1,0 0-996,3 11 395,-1-3-1422,1-4 134,0-7 2145,0-5 103,-1-6-390,6-2 352,-2-12 317,12-1 762,-8-33 574,14-18 109,-12-12-1156,-8 21 1,1 1 732,3-22-110,-1 0-427,-2 1-681,1-8-484,-5 22-176,1-4-251,-6 30 827,4 4 708,-1 31-1866,13 26-153,-6 1 718,1-6 0,1-2-912,1 3-165,0-5 1,3-1-807,5 3 2217,12 10 0,-4-24 0,3-3 0</inkml:trace>
  <inkml:trace contextRef="#ctx0" brushRef="#br0" timeOffset="94838">6300 16187 24179,'-55'0'539,"13"0"-359,0 21 964,15-15-761,1 38-1372,3-24 1254,1 37-1205,3-21 327,8 25-651,1-26 202,10 7-1106,18-17-156,-13-3 893,39-4 722,-2-8 1143,12-4-69,-13-14 0,-2-1 1438,8 5-907,-5-27 0,-4-7 751,-12 10-931,-5-13 1,-6-1 316,-15 6-1983,-25-18-914,-12 28 894,6 9 1,-3 3-1148,-20 5 2006,14 12 0,5 2 1,10-1-1,-14 11 1</inkml:trace>
  <inkml:trace contextRef="#ctx0" brushRef="#br0" timeOffset="95290">7007 16100 23549,'-23'25'-67,"17"17"-3253,-44-23 5738,32 22-3370,-12-5 948,13-7 1,3 1-494,0 19 191,3-7 1,1 0-821,1 5 374,18-9 1,3-2-142,-6 0-1722,39 5 1939,-9-21 60,12-10 949,17-19 996,-24 5-404,-10-21 1,-1-5 520,2 4-415,-10-13 1,-5-5-86,-4-2-550,-2-18-452,-10 29 1,-2 1-813,1-18 66,-9 11 0,-2 2-1936,6-1 882,-29-10 292,31 33 424,-11 20 2639,5 0 520,7 57-1906,-7-31 128,7 12 1,4 2 212,-2 1-427,7-8 0,2 0-180,-5 1 334,31 8-2406,-16-10-426,4-10 2081,6 7-551,-12-17-1344,16 1 2764,-9-8 0,0-4 0,-8-2 0</inkml:trace>
  <inkml:trace contextRef="#ctx0" brushRef="#br0" timeOffset="95766">6917 15610 23639,'-9'-7'-3493,"1"3"2789,4 26-96,22 42-49,-16-31 0,1 1 204,17 14 0,0 0 122,-18-14 0,0 0 173,13 0 0,3 4-411,-8 9 1,-2 5 0,2-3 38,4-3 0,2 2-537,-1 11 0,2 6 0,-2-7 1128,-2-15 0,0-3 0,4 13 0,0-1 0,-5-16 0,0-1 0</inkml:trace>
  <inkml:trace contextRef="#ctx0" brushRef="#br0" timeOffset="96432">7567 16588 22560,'44'-20'2587,"-20"4"-2670,20-19-124,-16-11-994,11 10 1086,-22 2 0,-2-1-709,5-5 310,-10-12-457,-1 16-432,-9 4-126,0 1-142,-19 4 474,15 3-512,-33 2 1582,14 6-319,-18 6 1139,17 19 1245,-7-5-9,28 60-1827,-10-31 284,9 3 0,8 4-308,8-2 1,5-3-1358,7 19 825,9-10 1,5-3-603,11-3 101,-6-13 1,1-5-201,9-8 1751,-7-4 0,-1-8 515,4-26 1410,14 4-1210,-37-11 0,-3-5 266,10-11-1150,-10 2 1,-5-2-134,-2-13-451,-8 4 1,-4-2-425,-2 23 0,-1-1-197,-1-14 1,0-1-274,1 13 0,-2 1 3,-10-3 0,-1 0 541,10 1 1,-1-2 278,-16-14 0,-1 0-389,9 17 0,1 0 213,-6-16 0,-2 4-267,-1 8 272,-3 5-7,13 50 2029,-3 12-1133,5 17 1,2 6-208,4-11 0,0 3-59,-1 11 1,0 6-1,0-4 65,1 0 0,2 1-211,3 6 1,2 6-1,3-6-347,4-5 0,3-3-148,-4-7 0,0 1 0,4-1-1144,5-2 0,4-3 0,-2-1 1444,2 6 0,1-1 1,11 11-1,2-2 1,-8-19-1,-1 1 1</inkml:trace>
  <inkml:trace contextRef="#ctx0" brushRef="#br0" timeOffset="96733">8863 15966 24269,'-15'0'180,"3"0"-270,7 11-1159,22-8 1098,-13 18-569,32-15 1,9-4 572,-1 9-417,5-4 1,3-3 8,-16-3 1,0 0-160,1 1 0,1 1 711,1-3 0,0 0 1,-2 0-1,1 0 1,-1 0-1,0 0 1</inkml:trace>
  <inkml:trace contextRef="#ctx0" brushRef="#br0" timeOffset="96983">9408 15894 22830,'-35'-12'-1810,"3"1"832,3 2 676,7 0-142,3-6-630,10 6 94,20-8 1394,18 11 150,24-3 738,-6 7-194,0-2-186,-16 4-90,-4 0 764,-2 22-1311,1 7-1369,-14 12-1453,1 21 281,-13-21 1336,2-1 0,-4 0-629,-18 7 662,14 19-1003,-34-22 1806,35-1-1192,-32-2 1596,33-3 0,-12-3 1,16-3-1</inkml:trace>
  <inkml:trace contextRef="#ctx0" brushRef="#br0" timeOffset="97354">10078 15793 24718,'-27'-13'-3068,"-8"1"2609,31 4-3173,-23 0 4271,24 5-1538,-25 1 1866,8 0-326,-16 17 155,8-11 320,-3 25-471,15-7 1203,3 7-2057,8 3 390,5-8-1673,0 2 17,26 14-1098,-20-7 1333,16-5 1,5 0-274,1 5 923,-5-6 0,1 1 4,3 1 760,-4-1 0,-4 1-438,-14-3-72,18 19 131,-23-26 829,0 10-628,-23-14 1818,-2 11-607,-3-13-322,-12 3-216,22-5 0,-4-6 0,8 0 1</inkml:trace>
  <inkml:trace contextRef="#ctx0" brushRef="#br0" timeOffset="97782">10525 15857 23549,'-28'-4'-1082,"-14"2"1185,22 0-203,-13 2 424,7 18 147,7-13 112,8 34-1697,-7-7 458,12 10-357,-6 18-113,9-23-90,21 9-1015,3-9-77,2-13 367,12 6 1734,-15-22 93,17 1 1061,-4-23 955,-5-8 308,-5-37-317,-11 15-964,-8 7 1,-2 1-377,-2 0-575,0-20-804,0 29-141,0-9-1387,0 40 576,17 10 1233,-12 21-89,29 6-312,-29-6-654,34 2 366,-22 0-404,6-10 1,1-1 1609,6 12 1,7 9-1,-11-18 1</inkml:trace>
  <inkml:trace contextRef="#ctx0" brushRef="#br0" timeOffset="98083">11040 16010 23189,'-20'-5'-1872,"3"18"2910,17 0-4022,17 4 1147,-13 15 317,27-28 2235,-27 32-1614,27-31 525,-9 37-1188,0-30 593,12 18 1509,-18-15 233,20-4 489,-13-3-1590,7-4 1791,-13-26-1602,8-12 1935,-8-14-1730,-4 8 1,0 0 341,2-17-271,-6 19 1,-2-2-821,1 1 1,-2 2-610,3-16-168,-3 15 1,1 4 1317,1 10 0,1 1 1,-3 23-1</inkml:trace>
  <inkml:trace contextRef="#ctx0" brushRef="#br0" timeOffset="98366">11817 16151 23009,'7'0'0,"0"0"0,6-16-418,-2-8 269,4-8 0,1-3-374,0-15 507,0 6 0,0 0 184,-6-2-544,-3 8 1,-2 0-685,-2-4-298,-2-17 85,-22 33 394,15 1-344,-36 18 1857,23 4-49,-17 24 1141,-4 18-518,23 12-952,-4-8 1,4 2 364,13 12-1139,7-7 0,5-1-816,16 5-363,0-21 0,4-3 1559,21 3 0,11-9 0,-28-14 0,0-1 0</inkml:trace>
  <inkml:trace contextRef="#ctx0" brushRef="#br0" timeOffset="98650">12502 14839 24359,'-18'44'-2424,"6"2"665,7 0 973,3-7 0,4 3-46,7-8 0,3 2 396,-2 6 0,1 6 1,2-6-176,9-1 0,4 0 392,3 11 0,5 7 0,-3-8-764,-5-12 0,2-2 628,4 7 1,5 3 0,-4-7-306,-11-14 0,0-2-373,10 10 0,-1-2 150,-4-2 1019,4 2 0,-18-19 1,-1-3-1</inkml:trace>
  <inkml:trace contextRef="#ctx0" brushRef="#br0" timeOffset="98966">13067 15013 24629,'39'-15'4599,"-16"-8"-5290,14 20 1111,-19-17-550,19 18 572,-9-7 623,15 9-1070,-11 0 5,17 43-2090,-25-11 1273,-13 7 0,-3 11 0,-2-4-599,0-8 0,-4 2-229,-11 15 1,-6 7-1,-1-5-503,1-8 0,-4-2 2006,-3-4 1,-5 2 0,2-3 0,-5 6 0,0-3 0,-1 2-1,0-1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6:34:05.291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1045 1064 24718,'0'-20'-5665,"0"3"3716,-16 5 3139,12 4-2308,-13 21 3076,17 13-2380,0 12-30,0 11-1055,0-3 1597,0 7-45,0 5 0,0 2-249,0-22 1,0 1 400,0 9 0,0 6 0,0-7-1073,0-12 0,0-1 876,0 22 0,0-1 0,0 6 0,0-24 0,0 0 0,0 22 0,0-20 0,0 14 0,0-32-809,-11 1 1626,2-17 1054,-4-23-2262,0-3-75,7-12 0,2-4 243,-10-19-26,7 15 1,2-4 199,1-13 1,0-1-43,3 12 1,0-3-224,0-5 1,0-7 0,0 6-729,0 3 1,2 2 1214,5 7 1,3-2-1,0 2 355,4-18 1,1 3-166,-2 16 0,5-1 82,5-3 1,4-3 0,-4 5 639,1-14-495,12 14 0,1 7 920,-12 17 147,9 4 379,-18 13-360,4 4-427,-4 21-2346,-7-16 670,3 36-1105,-8-22-234,0 20 20,-3-6-463,0 24 140,0-13 406,-18 18 2404,13-20-1088,-13-1 1525,18-1-979,0 11-78,0-14-78,16 20-594,-12-26 375,33 1 0,8-1 3,-11 3 207,16 0 1,1-1-304,-13 0 569,-15-6 1,-3 1-536,2 4 14,-11 7 255,-4-1-68,-34-9 1080,-13 20-1,-16-18-304,26-11 1,-2 0-116,-4 0 1,1-3 871,-20 10-1584,14-9 0,1-1 796,3-2 0,2-3 0,26-9 0</inkml:trace>
  <inkml:trace contextRef="#ctx0" brushRef="#br0" timeOffset="555">2018 1503 26697,'-45'-2'409,"-3"22"1559,28 11-2461,-11 7 0,0 4-178,11 15 203,-6-10 0,0-2-104,8-2 160,12-3 1,2-2-1077,-4-4 448,27 14-2059,-15-33 1098,38-4 1582,-1-5 767,12-3-53,9-19 495,-24 3 0,-1-4 179,-9 0 0,1-4-247,20-11 0,-1-3 495,-21 13 1,-2-3-95,14-16 0,-4-3-773,0-8-417,-16 20 0,-2 0-197,2-17-1059,-7 16 401,-3-3-59,-5 25-87,-4 20-562,3 35 240,-2 1 795,1-6 1,1 0-495,0 4 52,6 22-2,0-32-228,12 11-81,-3-30 1569,7 8-267,11-21 1541,-8 6-340,27-24 1171,-23-12-1376,-5 4 0,-1-3 1040,2-19-1016,-8 15 1,-2 1-268,-2-1 98,1-8-822,-12 21-547,-3 26-2050,0 15 770,-2 17 381,0 6 131,0-10-277,0 3-187,0-3-2121,17 12 965,-13-16 3073,32 5 0,-19-19 1,17-2-1</inkml:trace>
  <inkml:trace contextRef="#ctx0" brushRef="#br0" timeOffset="708">3227 1341 25978,'-23'-27'-6343,"-16"4"5740,34 5-1814,-31 4 2986,33 4-4297,-25 1 3981,18 6 0,-9-1 0,5 4 0</inkml:trace>
  <inkml:trace contextRef="#ctx0" brushRef="#br0" timeOffset="922">2198 958 25078,'-25'-13'-3640,"1"1"2509,9 1-94,6 3 353,6 3-310,23 3 2698,16 1-1101,0 0 0,4 2-658,-5 6 0,2 2-767,25 0 1,2 0 406,-22 0 0,0 2 711,18 6 1,1-1-1,-15-8 1,-2 0-1,4 9 1,-1 0-1</inkml:trace>
  <inkml:trace contextRef="#ctx0" brushRef="#br0" timeOffset="1188">4215 1103 27237,'-44'-14'135,"7"3"-892,16 31 1707,10-3-1307,0 23-613,8-4 490,-5-3 0,-1 2-145,1 22-477,4-5 0,1 1-309,-3 12 499,5-22 0,2 6 1,-1-6-397,-1-9 0,2-1-451,7 28 0,1-3 23,-5-10 367,11-14 0,0-2 1114,-12-3 0,10 3 0,-13-16 0</inkml:trace>
  <inkml:trace contextRef="#ctx0" brushRef="#br0" timeOffset="1662">3832 1752 24449,'-11'-33'-7923,"-6"-7"4992,14 12 2279,-6-7-184,31 19 3422,14 5-440,14 6-1272,9 5-1323,-8 0 2002,5 15-1157,-12-14 0,1 1 24,-10 11 1,2 1 122,23-11 0,1-3-923,-24 6 1,-2 0-236,23 0 0,-2-2 301,4-1 417,-22 2 1,-2 0 269,4-5 553,-7 0-275,-6 0 662,-5 0-738,-9 0 852,-3-12-841,-25 9-458,-4-9-955,-21 31 1540,2 6-396,15 11-764,-7 1 168,27 5-1181,-9-8 445,12 29-557,23-33-228,7 14-1270,13-34 1390,18 0 1743,-21-10 71,-4-7 1,-1-4 1947,4-17-709,10-11-506,-29 10 1,-4-1 858,9-10-631,-9 6 0,-3 0-1235,-3-5-384,0-14-154,-8 31-1305,-1 27-244,-1 10 671,0 27 128,0 12-721,0-10 166,0 16 216,0-19 1675,0-1 0,0-4 0,0 0 0</inkml:trace>
  <inkml:trace contextRef="#ctx0" brushRef="#br0" timeOffset="2106">5515 1767 25528,'0'45'-5396,"0"-2"3447,0-4 1507,0-6 0,0 1-107,0 19 426,0-6 1,0 1-93,0 6 113,-1-19 1,2-2-1562,12 10 1070,-9-5 421,9-4-633,-3 3 306,-8-11-767,13 1 407,-14-43 455,4 3 828,-5-33-190,0 7-422,-7 1 1,-1-2 360,6 8 1,0-4-74,-3-7 1,-1-6 0,1 3-18,5 1 1,0-2 222,0 1 1,0-8 0,0 0-1,0 7-123,0-5 1,0 2-83,4-7 1,2-6 0,-1 10 794,-1-8-192,9 24 1,3 4 1103,2 11-89,16 4 704,-7 32-1694,12 29-751,-20 0-396,-3-2 1,-3 1-465,-6 4 235,-2-4 1,-2 1-1202,-3 6-254,-10-7 0,0-1-1542,6 5 3664,-16-18 1,1-1-1,14 8 1,-14-3-1</inkml:trace>
  <inkml:trace contextRef="#ctx0" brushRef="#br0" timeOffset="2272">4400 1907 24808,'20'17'-1719,"5"-4"1,0-13 0,-5 0-1</inkml:trace>
  <inkml:trace contextRef="#ctx0" brushRef="#br0" timeOffset="2914">4850 1387 25708,'-10'-7'-4100,"1"-1"2729,-1 1 676,4 0-62,-1 1 400,5 1-772,-1 1 759,2-2-1283,1 2 974,0-9 368,20 3 2073,3-13-143,2 7-53,17-5 472,-12 2-1064,11 7-2522,6 1 2100,-24 7 0,3 4 0,-12 0 1</inkml:trace>
  <inkml:trace contextRef="#ctx0" brushRef="#br0" timeOffset="3090">4607 2887 25888,'-13'13'-583,"1"-3"-542,3-5 1372,4-2 1,2-2 0,3-1-1</inkml:trace>
  <inkml:trace contextRef="#ctx0" brushRef="#br0" timeOffset="5366">6057 1737 23369,'-22'13'-41,"0"-3"0,3-1 1,0 2-1</inkml:trace>
  <inkml:trace contextRef="#ctx0" brushRef="#br0" timeOffset="5528">6165 2142 24359,'-30'13'1252,"-13"-1"-1578,39-6 308,-30-3 0,31-2 0,-11-1 0</inkml:trace>
  <inkml:trace contextRef="#ctx0" brushRef="#br0" timeOffset="14572">7465 669 25438,'0'-20'-4856,"15"7"7401,-11 1-3532,51 2 2517,-24-3-762,1 5 0,5 0-409,2-2 1,0 0 198,24-5-1060,-9 3 0,1 2 1475,8 1-1868,-12 5 1,-1 0 1070,5 4-811,-21-2 1,-1 4 314,8 18 1,-4-15 0,-3 16 0</inkml:trace>
  <inkml:trace contextRef="#ctx0" brushRef="#br0" timeOffset="14838">7990 906 24359,'-12'-10'-4831,"0"8"6055,2-8-2447,0 10 2980,1 0-525,-3 20-1129,3-1-175,-6 42-1054,6-15 1181,2 1 1,1 2-1004,-1 13 664,5-18 1,0 6 0,0-6-892,2-8 0,-1 0-543,-1 31 1,4-2-231,16-7 435,-18-13 0,4-3 1228,31 2 1,-31 8-1,13-22 1</inkml:trace>
  <inkml:trace contextRef="#ctx0" brushRef="#br0" timeOffset="15224">8463 1394 25798,'-20'27'-426,"0"0"1,-5 17-588,-7 7 675,27-12-1299,-29 1 2096,30-3-1467,-24-2 1297,25-5-1694,-9-4 972,12 3-464,0-11-309,0 4 627,21-15 127,7-1 1402,13-6-791,1-21 1834,-7 16-946,1-41 250,-2 24-452,-12-9 0,-1-4 308,9-8-878,-12 5 1,-3 0-697,1-4-476,-9-8-1014,-3 24 717,-4 6-13,0 25-483,0 19 627,0 12 31,0 28 200,0-23-587,0 14-293,0-5 661,19-16-990,6 18 742,13-29 1550,20 3 0,-15-18 0,16-4 0</inkml:trace>
  <inkml:trace contextRef="#ctx0" brushRef="#br0" timeOffset="15492">9293 1545 24718,'0'-11'-5126,"-17"5"5600,-3 21 1346,-18 13-348,19 10-1995,-15 3 719,30-9-1140,-20 0 619,22-3 460,-6 6-592,26-13-1328,16 4 183,11-19 1968,11-1-305,-6-6 1195,4-19-349,5 14 126,-19-22 1,-1-3 302,19 5-368,-16-12 1,-4-4-55,-6-2-1201,-3-17-680,-23 19-710,-6 1-951,0 3-24,-26 5 11,3 8-258,-26 11 2951,-12 6 1,11 22 0,16-6 0,0 0-1</inkml:trace>
  <inkml:trace contextRef="#ctx0" brushRef="#br0" timeOffset="16022">10835 1597 25528,'-49'0'720,"-1"17"178,13-6 0,-1 0-264,-16 11-404,11 4 1,2 1-229,2-6-136,15 10 1,4 3-665,7-4-19,6 10-418,7-8-877,27-11 264,10 4-4,15-17 1577,-17-3 1,-2-4 1,11-17 1449,12 12-217,-19-35 171,-4 16 784,-3-22-1572,-11 12 0,-2-1 137,4-23-931,-7 0 1,-2-4-102,-7 22 1,-1-2-145,-1-9 0,-1-4 0,-1 3 2,2 1 1,-3 1 153,-8-17 1,-1 0-243,7 21 0,0 2 216,-6 2 0,-1 1-42,-2 4 1,1 0 72,2-2 0,-2 2-213,-14-9 397,12 4-216,1 32 1003,8 22 238,-19 10 1092,19 23-1056,-22 7 616,15 13-882,-4-9 1,-1 4 78,5-15 0,2 2-238,1 6 0,0 5 1,1-5-382,1-6 0,2-1-224,0 13 1,1-2-700,2-20 1,0-3 661,-1-1 0,2 0-1367,19 27 123,-10-23 0,1-1-298,13 12 855,-6-15 1,-3-3-932,-10-4 1790,12-2 1,-17-16 0,0-3 0</inkml:trace>
  <inkml:trace contextRef="#ctx0" brushRef="#br0" timeOffset="16172">10357 1537 24539,'-11'-36'-7470,"3"-11"5172,38 13 3467,-9 7 1,3 3 373,38 0-871,-13 8 0,1 4-443,-17 6 0,1 3-214,10-2 1,4 4-974,3 8 1,-2 2 1556,-10-8 0,-1 2-382,13 14 1,-1 0 0,-15-15 0,-1 0 0,0 7 0,0-1 0</inkml:trace>
  <inkml:trace contextRef="#ctx0" brushRef="#br0" timeOffset="16538">11568 1505 23639,'0'5'-4586,"0"2"2817,0 2 1064,0 2 427,0 15-148,-14-5 1428,11 12-1096,-11-7-536,14 3 720,0 0-180,0-1 180,0-2-90,0-2 0,0 7-1052,19-10 635,1 7-844,3-15 1807,10-3 173,-16-6 421,18-4 332,-4 0-56,17-16 746,-11-10-1277,-5 1 0,-1-4 1108,1-18-1594,-8 10 0,-1 1-40,-1-9-711,0-12-204,-10 12-646,-6 17-75,-1 0-103,-4 35-508,1 14 497,-2 28 43,0-4-1239,0 18 1132,17-27-1142,9 20 427,10-28 2250,-9-8 1,2-4-1,13-3 1,16-2-1</inkml:trace>
  <inkml:trace contextRef="#ctx0" brushRef="#br0" timeOffset="16822">12622 1577 24988,'0'-17'-5126,"-20"1"4530,-3 4 728,-25 5 1086,-3 25 871,8-12-1147,2 40-639,7-11-397,17 11 680,-8 12-3,23-26-1093,14 17-1293,-7-25-744,36 3 1071,-35-14-637,44-6 1945,-32 1 341,38-8 598,-26 4 431,17-22 1465,-24-7-1321,3-25-1139,-18 7 486,-1-4-2926,-7-4 395,0 12-1710,-17-22 295,13 29 2589,-12-5 0,16 17 1,0 2-1</inkml:trace>
  <inkml:trace contextRef="#ctx0" brushRef="#br0" timeOffset="17040">12917 1470 23369,'14'12'-3931,"-2"-10"4857,1 25-3003,7 4 519,-7 1 99,10 21 417,-13-25 362,9 23-1696,-9-22 1237,3 9-921,-5-15 1557,-3 0-203,0-6-100,0 4 582,0-9-875,2 1 551,-2-9 1139,8-2 0,-2-22 0,6-4 0</inkml:trace>
  <inkml:trace contextRef="#ctx0" brushRef="#br0" timeOffset="17188">13322 1510 22830,'7'-7'1790,"1"2"-1165,-4 5-689,0 16-3206,-1-11 1336,0 34 644,5-3-1,0 10-1248,11 17-293,-4-26-411,10 8-578,9-10 4082,-4-13 1,16-3 0,-10-13-1</inkml:trace>
  <inkml:trace contextRef="#ctx0" brushRef="#br0" timeOffset="17544">13908 1491 24359,'-42'-7'-294,"17"19"2235,-9-7-1501,13 51-2049,-1-32 1273,7 11 0,5 3-720,7-3-57,-5 22-297,29-31 57,2 6-1065,2-14 954,14-9 1902,-13-1-517,18-8 1241,-10-18 1507,-1-5-650,-13-21-646,-6 10-280,-1 10-478,-12-1-948,5 12 126,-6 12-1389,0 24-557,-20 20 1143,16 13 332,-28-8 721,24-10 0,3 1-964,-9 21 822,3-12 0,1 0-647,-2 4 228,1-14 1,-2-1-84,-7-1-508,0 3 1560,-13-19 0,6-11 0,-13-1 0</inkml:trace>
  <inkml:trace contextRef="#ctx0" brushRef="#br0" timeOffset="17776">12202 1020 25168,'50'22'-3089,"-11"-17"3534,1 36-2954,-11-24 1954,-2 18-854,1-6 667,-3 2-182,-3 0-1214,-10 1-87,2-1-737,-12-2 1659,5 0 1326,-7 6 1,-23-10 0,-4 6-1</inkml:trace>
  <inkml:trace contextRef="#ctx0" brushRef="#br0" timeOffset="17989">11973 976 23819,'38'46'-6502,"-15"-9"3554,0 3 1418,-20-10 921,13 2-168,-15 15 726,5-12-1423,-6 21-1021,-17-28 2725,12 8 173,-30-17 1,30-2 0,-13-4-1</inkml:trace>
  <inkml:trace contextRef="#ctx0" brushRef="#br0" timeOffset="18155">11802 782 24808,'34'-14'3467,"2"3"-2775,17 5-1360,-9 3-648,-4 11 0,1 3-1245,14-6 2386,-18 14 1,-1 3 0,22-5 0,-30 1 0,1 0 0</inkml:trace>
  <inkml:trace contextRef="#ctx0" brushRef="#br0" timeOffset="18808">15042 1294 24808,'-46'-8'-1189,"0"2"1044,2 5 401,-1 0 41,2 22 616,-12 13-477,17 12-583,14-9 0,4 0-570,6 11 76,4 15-386,29-24-1104,-14-2 394,50-6 112,5-7 1009,-23-13 1,3-3 590,20-1 0,0-5 329,-24-8 1,0 0 293,12 6 1,-2-4 344,-13-17 1,-4-3 1414,25 1-1211,-29 0 0,-1-4-761,2-6 0,-1-1-95,6-23-536,-13 1 0,-3-1-304,-10 19 1,-3-1 300,1-6 1,-1-5-1,-1 4-559,0 1 0,-2 1 36,-10-13 1,-2-1-131,4 5 0,-2 4-53,-2 15 0,-1 0 5,-2-12 0,5 3-286,8 11 834,-22 4 337,13 43 1513,-2 8-850,-1 13 0,3 5 361,3 24-701,1-21 0,-2 6 0,3-4 262,2-1 0,2 1-522,0 6 0,0 5 0,1-5-223,0-6 1,3-2-296,8 12 0,5 0-1520,0-7 1,3-4 772,4-12 1,4 0 1174,9 15 1,1-3-1,14-3 1,-16-17 0,1 0-1</inkml:trace>
  <inkml:trace contextRef="#ctx0" brushRef="#br0" timeOffset="19172">15918 1417 25348,'-51'-7'-66,"-15"1"244,25 23 721,6-5 0,2 2 67,-4 23-1049,11-10 1,3 0-434,7 9-256,-1 11-262,17-5-478,0-11-278,45 12-684,-16-24 1672,4-9 1,3-4 512,8-2 258,3-4 798,0 0-204,-14-8 0,-1-3 1730,13-19-1367,-13 4 0,-2-4 592,-4-19-1186,-12 15 0,-1 0-705,-3-5-355,-4-9-652,-3 20-139,-3 7-415,0 3 83,0 28 319,-11-11 2138,8 41-1428,-8-20 1020,11 22-1134,0-7-1122,0 14 1249,18-12-1489,3 16 576,1-28 1416,13 1 1,-31-17 0,15-5-1</inkml:trace>
  <inkml:trace contextRef="#ctx0" brushRef="#br0" timeOffset="19505">16432 1493 23819,'1'13'-4441,"-1"7"2312,0 20 1209,0-1 367,0 2 185,0-9 105,0 7-24,0-16-1310,0-2 1741,0-5-72,0-3-72,0-2-180,16-6 1118,0 0 132,18-21 1152,-7-9-619,15-25-232,-14 5-203,9-4 172,-14 13-29,-1 2-1128,-5 6 475,3-2-1597,-11 16 636,3 0 316,-9 14 506,2 17-2369,-3 11 410,0 8-850,-2 22 357,0-24-1059,0 25 522,0-30 2124,0 6 0,0-17 0,0-2 0</inkml:trace>
  <inkml:trace contextRef="#ctx0" brushRef="#br0" timeOffset="19755">15848 827 25708,'17'-24'-433,"-12"6"-1908,35 3 4825,-8 0-1280,14 7-653,13-1-321,-20 8-823,-3 8 0,-1 4-614,1 8 159,-4 0 1,-1 0 393,-4 1-2621,17 14 500,-20-16 2361,4 2 0,-12 1 0,-1-12 1</inkml:trace>
  <inkml:trace contextRef="#ctx0" brushRef="#br0" timeOffset="19922">16550 614 23999,'4'-7'-576,"0"2"453,3 5 1017,-1 0-375,12 18-2196,-4-14 1384,20 31-1011,-9-9-603,13 7-1042,13 1 745,-5-6 2107,-14-20 0,1-2 0,22 8 0,3-14 0</inkml:trace>
  <inkml:trace contextRef="#ctx0" brushRef="#br0" timeOffset="20588">19728 674 26248,'-4'-8'-8175,"3"-1"6332,-7 5 3717,5 0-2201,-2 3 2187,-8 34-1394,0-3-231,-6 16 0,-2 6-630,4-17 0,-1 3 909,-6 9 0,-3 5 1,1-2-3,0-1 1,-1 0-477,3-6 0,-2 2 1,0 0-87,0 0 0,0 0 0,0-2-488,-5 6 0,-1 0-220,0 4 0,-4 3 0,4-4-14,3-8 1,2-2 813,-8 12 1,2-2 0,12-19 0,2-3 0,0 0-1,1 0 1</inkml:trace>
  <inkml:trace contextRef="#ctx0" brushRef="#br0" timeOffset="21222">20035 1460 24089,'0'34'-5126,"0"0"3537,-13 13 1643,10-7-129,-3 11 0,0 2-254,6 6 132,0-1 1,0-1-167,0-4-395,-4-12 1,0 0 1052,1 2-154,-2-8 0,-1-1-215,2-6 42,-4 10 228,2-30 556,-5-2 1142,2-6-776,-11-20-1800,4-12-277,-4-16-437,4-7 408,3 1 119,1-7 126,8 9 1,1-1-442,0 12 0,1-2 606,0-4 0,0-6 0,5 6 742,8 6 1,3 1 514,-1-24 1,5 5 162,4 29 1,2 3 170,-1-6 1,-1 5 912,16 3 676,1 11 174,2 7-326,16 4-979,-15 26-1254,-11-8 1,-3 2-429,-1 27-1494,2 1 57,-19-11-846,-3 1-235,-5 0 440,0 13-173,-20-13 566,-6 17 682,2-27 1718,-18 4 0,35-15 0,-15-2 1</inkml:trace>
  <inkml:trace contextRef="#ctx0" brushRef="#br0" timeOffset="21526">20592 1315 24359,'12'21'-7215,"-2"16"4716,5-7 1031,-6 9 748,8 23 176,-11-22 467,-1-6 0,0 1 31,-2 5-717,-2-5 1,0-1 1204,0-4 426,-1 13-449,0-33-134,-14-1 2022,11-27-2459,-10-12-451,13-31 531,0 4-59,7 11 1,3 0 99,15-13-151,-1 8 1,3 0 399,-6 22 1,0 2-997,2-7 1,1 2 1201,2 6 0,-1 5 0,16-6 0,13-3 0</inkml:trace>
  <inkml:trace contextRef="#ctx0" brushRef="#br0" timeOffset="21839">21477 1471 23999,'-40'0'809,"7"0"-449,-18 0-360,16 0 0,-25 21 776,27-16-499,7 21 1,4 4-809,4-8 381,0 39-982,15-32-352,51 16-83,-18-30 1178,13 0 0,2-3-749,-1-10 762,-6 2 0,0-3 879,2-21 27,18-6 989,-39-11-1078,7-1-87,-25-4-1546,6 7-625,-29-18-1055,-3 26 2612,-2-3 0,-12 21 1,14 3-1</inkml:trace>
  <inkml:trace contextRef="#ctx0" brushRef="#br0" timeOffset="22672">21975 1479 23819,'-46'46'-2,"19"-9"-816,-6 8 361,30-9-1544,-26 0 2177,26 0-1334,-9-5 860,12-2-1119,0 5-134,0-11 138,21 3-48,5-18 2267,24-2-743,-11-21 2170,1 12-1286,0-46 391,-12 25-644,-5-12 0,-2-4 259,0-6-508,-5 1 1,-3-2-914,0-15 256,-8 15 1,0-7-1,-1 4-608,-1 8 0,-2 0 755,1-10 0,-1-5 0,0 6-413,-1 15 0,0 2-128,0-18 1,0 4-438,0 4 382,0-1 833,-14 29-502,10 33 693,-23 4 1472,24 29-1649,-12-11 1,-1 2 96,10-8 1,1 2-59,-9 29 1,1 2-59,8-26 0,2-1-127,-2 13 0,2-1 148,3 14-686,0-3-1394,0-5 1346,7-21 1,1-1-733,-4 14 602,12-14 0,3-2-386,-2-2-214,19 8 762,-20-24-110,10-1 1200,-11-10 682,6-4 723,1-21 228,-12-7-164,3-24-626,-9 12-1027,0-12 11,-4 29-1069,0 16-435,0 27-527,0 19-39,16 0 90,-12-9 552,27 0 568,-28-3-652,42 5 1215,-28-10-722,42 3 1421,-31-17 81,13-2 1130,-15-6-158,0 0-355,-3-15 708,-2 11-556,-2-31-451,-4 19 185,-1-33-1485,-7 17 312,-2-22-1356,-5 26-277,0-6-272,0 16-343,0 29 724,0 6-435,0 20 683,0-2-822,0 0 886,0-9-713,18 13-9,2-26 1910,12 12 0,-2-23 0,-5 7 0</inkml:trace>
  <inkml:trace contextRef="#ctx0" brushRef="#br0" timeOffset="22892">23148 1563 23999,'0'-13'-4227,"-18"5"5020,-5 3 224,-21 19 1087,0 13-1641,21-2 1,4 2-692,-6 21-91,10 4-1164,15-1 1303,0-14-1691,20 16-627,-15-27-1432,53 4 2268,-32-20 908,34-2 619,-19-8 718,1 0 654,3-17-884,-12 5 0,0-2 0,16-23 0,-17 18 0,0-1 0</inkml:trace>
  <inkml:trace contextRef="#ctx0" brushRef="#br0" timeOffset="23110">23618 1299 23999,'0'-37'-4767,"0"5"3628,0 3 1244,-15 13-346,-2 18 2418,-13 29-1092,14 10-1104,-8 14-759,21-7 906,-22 4 104,20-2 1,2 1-391,-10 13 57,9-6 1,3-2-2103,1-9 894,7-12 0,2-2-691,-5 0-587,26 8 1616,-26-23-1222,10-2 2031,-14-9 0,0-4 0,0-2 0</inkml:trace>
  <inkml:trace contextRef="#ctx0" brushRef="#br0" timeOffset="23258">23247 1492 24718,'0'-10'-6115,"0"0"3896,0 5 1245,20 1 3516,-15 2-936,45 0-1475,-24 2-519,12-2 0,2 4-212,9 11 829,-5-5 1,0-1 0,3 10-1,15-5 1</inkml:trace>
  <inkml:trace contextRef="#ctx0" brushRef="#br0" timeOffset="23588">24257 1572 24718,'-17'-11'-4512,"1"16"7624,-15 13-1871,5 19-1819,12-8-196,3 1-126,11-9-305,0-1-392,0 1 1152,0 0-1743,20-2 356,-14 1 122,31-1 1491,-32-2-680,28-2 2100,-18 2-797,4-6 359,-8 0-723,-11-6-2488,0-2 2998,-23-1 1,-13-1 0,-26-1 0</inkml:trace>
  <inkml:trace contextRef="#ctx0" brushRef="#br0" timeOffset="24438">18575 530 26428,'0'-7'-6476,"0"0"4348,0 3 1063,0 1 67,-16 22 1615,12 4-1604,-25 12 865,26-2-2368,-19-7 3038,20-1-1477,-7 2 1036,4-3 1,4-2-1,-5-3 1</inkml:trace>
  <inkml:trace contextRef="#ctx0" brushRef="#br0" timeOffset="24576">18677 539 24089,'0'6'-6566,"0"18"3538,0 20 2936,-7-2 1,0 2 0,5-11 0,0 1 0,-5 12 0,0 1 0</inkml:trace>
  <inkml:trace contextRef="#ctx0" brushRef="#br0" timeOffset="25244">25037 614 27507,'-3'-5'-8513,"1"17"7795,16-11 1606,-11 31-3163,11-11 162,-5 10 68,-7-2 662,7-6-1924,-9 1 2646,0 1 592,0 0 1,0-1 0,0 0-1</inkml:trace>
  <inkml:trace contextRef="#ctx0" brushRef="#br0" timeOffset="25387">25213 792 25258,'32'-8'3213,"0"6"-3360,14-7 433,-12 9-669,16 16-1009,-24 11-1138,1 12-545,-18 10-1050,-5-3 3796,-4 8 0,-25 7 1,9-28-1,1 0 1</inkml:trace>
  <inkml:trace contextRef="#ctx0" brushRef="#br0" timeOffset="27638">827 4113 22020,'0'-9'-5756,"0"0"3718,0-1 1243,0 0 426,0-3 214,0 1 300,0-1-13,0 0-1459,0 0 1777,-11 1-12,8 1-440,-8-1 506,11 2 126,-7-4-974,5 4 363,-4-2-230,6 7 391,0 0-79,0 1 351,0 1 34,0 1-486,0 25 613,14 30-689,-11 6 173,4-20 0,0 2-268,1 3 0,-2 0 30,-5-9 0,1 1-78,5 27 1,-1 0 62,-5-24 0,-2-1 27,1 9 1,0 1-187,0-3 1,0-3 460,0 18-362,0-17 1,0-2 286,0-3-58,0 1-1016,0-20 866,0-28 34,18-15 1413,4-39-754,0 3 27,-4 14 1,1 0 369,5-11-385,-5 12 0,2 1 491,10-1 461,-9-5-244,1 23-849,-7 13 691,14 3 427,-11 31-2296,6-16 480,-11 25 0,-1 4-1302,7-2 734,-7 1 0,0 2-689,4 9-572,-1-2-473,-1 0-1131,8 13 2436,-6-16-530,12 18 1511,-12-29-631,26 5 1866,-19-21 378,30-3 766,-26-30 838,20-7 219,-23-13-786,4 2 476,-11 0-1298,-8 12-752,-1-9-1129,-8 46-1261,-1 9-788,0 39-142,0-9-429,17 13 147,-13-26 2462,29 7 0,-29-19 1,13-4-1</inkml:trace>
  <inkml:trace contextRef="#ctx0" brushRef="#br0" timeOffset="27808">1678 4087 24629,'-15'-4'-1836,"-5"2"662,19 16-2186,-6 10 2639,25 24 0,3-2 0,17 5 0</inkml:trace>
  <inkml:trace contextRef="#ctx0" brushRef="#br0" timeOffset="28107">2057 4903 23549,'13'8'-3729,"10"-1"3728,-1-5 706,21-20 1224,-15 13-1181,10-32-628,-2 12 347,-11-12-699,5-10 1189,-19 16-1126,-3-5-635,-5 11-1037,-3 2-89,0 3 362,-17 2-505,13 6 283,-12 1 1184,3 7 918,10 24-434,-9 12 318,12 13-556,0 1 0,0-11-951,17 13 256,4-12 1012,25 11 1,-7-31-1,6 0 1</inkml:trace>
  <inkml:trace contextRef="#ctx0" brushRef="#br0" timeOffset="28455">2760 4706 24449,'1'40'-5846,"0"-5"3666,-1 1 1173,0-6 493,14-1-695,-11 12 756,11-11-262,-3 14-1421,-9-23 1852,9 6-586,-11-17 601,5-2-181,1-5 1846,5-3 97,9-21 637,-3-9-1279,2 1 0,1-2 603,8-21-442,-9 23 1,0 1 348,7-11 319,-1 2-606,-4 7-1021,-1 3-39,-5 9 455,0 9 397,2 3 321,-1 6-772,7 20-1265,-9 9-1204,3 9-1163,-3 18 585,-5-20-1912,2 22 3972,-6-27 1,-1 5-1,-2-16 1</inkml:trace>
  <inkml:trace contextRef="#ctx0" brushRef="#br0" timeOffset="28693">2093 4211 26158,'0'-21'-5846,"26"-1"8374,-20 6-1647,33 1 1,7 2 540,-14-1-960,15 2 1,1 3 52,-9 5-994,17 2-155,-27 2 342,11 15-1385,-21-12 1336,12 26 1,-18-26 0,5 11 0</inkml:trace>
  <inkml:trace contextRef="#ctx0" brushRef="#br0" timeOffset="28855">2715 3832 24269,'31'-13'3684,"-1"5"-2934,12 3-1002,-12 5-224,14 23-1616,-22-2-71,-8 10 0,-4 4-1401,-2 14 3225,-6-14 0,0 2 1,-2 24-1,0 3 1</inkml:trace>
  <inkml:trace contextRef="#ctx0" brushRef="#br0" timeOffset="29222">3998 4168 26787,'-10'-17'-8082,"3"4"5369,0 6 2158,5 20 842,0 28-490,2 10-73,8 0 1,0 2-84,-6-16 1,0 1-1141,7 13 1,2 8 0,-2-7 1070,-8-10 0,0 0-222,7 5 0,2 5 0,-2-7 555,3 10 1,5 8-1,-8-28 1</inkml:trace>
  <inkml:trace contextRef="#ctx0" brushRef="#br0" timeOffset="29338">3853 4698 23009,'31'-26'-797,"-3"0"-52,33 1 1054,-5-1 0,-24 11 0,1 0 0,2 0 0,-1-1 0</inkml:trace>
  <inkml:trace contextRef="#ctx0" brushRef="#br0" timeOffset="29889">4722 3957 22830,'-15'-4'63,"1"21"438,-4 18-851,8 12-779,10 9 545,0-17 1,0 0-443,0 23 622,8-6 1,0 1-1487,-4 7 1174,13-11 0,1-2-1329,-2 3 1263,-6-21 0,1-1-565,10 15 499,-13-15-197,9 5 336,-10-22-702,2-4 943,-7-7 466,4-4 1613,5-15 88,0-10-225,15-25 73,-6 8 354,15-13 272,-15 35 387,11-15-576,-16 32-962,4-9 101,-4 29-1912,-2 13-837,8 26 134,-7-5 700,-2-14 0,1-2-1539,3 6 300,5 12-672,-3-23 282,1-4 2178,3-3 864,12-8 731,-7-5 176,21-6 558,-20-19 763,19-12-148,-23-6-951,6-9-220,-14 9-514,-4-1-806,-1-2-149,-3-8-1113,-3 12-478,-1-6-375,-2 26 1028,0 0-123,1 32-107,5 9-86,0 12-26,11 19-384,-4-22 229,-2-7 0,1 0-403,4 2-446,5 4 2165,-7-18 1,1-9 0,0-4 0</inkml:trace>
  <inkml:trace contextRef="#ctx0" brushRef="#br0" timeOffset="30056">5483 3996 25348,'-6'-6'-7414,"5"17"5049,14-9 2466,-9 36-695,32-16 0,-31 25 1,13-7-1</inkml:trace>
  <inkml:trace contextRef="#ctx0" brushRef="#br0" timeOffset="30207">5543 5454 24449,'0'6'-1754,"0"0"0,0-4 0,0 1 0</inkml:trace>
  <inkml:trace contextRef="#ctx0" brushRef="#br0" timeOffset="30805">6743 4027 26967,'0'-10'-6115,"0"3"4076,0 29 975,17 20 145,-3-12 1,1 1 370,3 4 1,1 1-238,10 11 1,-2 0 185,-9-11 1,-1 2-585,1 4 0,1 4 0,-2-3 508,-2-6 1,-1 0 14,3 23 1,-2-2-206,5 4 596,-15-9 0,-1-2 699,3-7-30,-33 17 1600,-5-48 1433,-28-3-343,14-27-441,-11-10-1247,26-9-1134,8 1 0,4-1-859,5-5 585,16 1 0,4-1-711,-1-1-479,30 7 0,8 0 405,-6-7 580,-3 18 0,7 0 0,-4 2 459,-5 2 1,-2 1 205,12-7 1,-2 2-1,16-9 1,-2 1 0</inkml:trace>
  <inkml:trace contextRef="#ctx0" brushRef="#br0" timeOffset="31157">7418 3971 24269,'0'-8'-4947,"-12"0"4510,9 29-292,-10 14 920,29 19-1699,-12 9 1048,13-23 0,0 2 103,-15-10 0,0 3-663,13 23 1,0 1 838,-12-25 1,-2-1-190,6 11 1,-1-2-223,-6 11-79,7-4 862,-5-6-250,6 4-17,-8-16-201,3 4-648,-2-24 605,6-3 128,-4-7 1205,6-23 10,7-12-29,2-13-314,-1 13 1,1-1 551,6-7-271,-5 9 0,-1 1 607,1 3-44,2 3-1110,-6 19 1040,-5 7-678,8 15-1330,-9 15-1290,12 26-371,-8-3 483,2-6 0,1 0-877,4 0 2290,2-4 0,2-4 1,5-11-1,12 5 1</inkml:trace>
  <inkml:trace contextRef="#ctx0" brushRef="#br0" timeOffset="31422">8277 4575 24718,'-15'-14'-5200,"-6"7"5369,-17 1 680,16 23 425,-14 11-511,20 9-1144,-4 21-168,9-20-404,11 12 612,26-6-1091,-19-15 701,24-11 0,6-3-134,-11 0 415,12-9 0,2-4 1234,-2 3-266,9-25 1200,-21 15 160,-4-39-631,-4 24-359,-10-39-1881,-2 18 66,-3 5 1,-6 1-1384,-17-7-439,15-10 2012,-29 21 0,31 6 0,-11 2 0</inkml:trace>
  <inkml:trace contextRef="#ctx0" brushRef="#br0" timeOffset="31821">8760 4596 22830,'11'0'809,"0"0"-629,0 20-4297,0-15 3732,3 34-1749,3-9 828,-4 11 116,8 17-1065,-12-23 169,4 23 25,-8-29 2086,1 11-1381,-3-24 1141,0-1-44,0-11 427,3-1 657,12-20 1185,-1-9-1177,3-1 1,2-2 699,10-24-544,-2 10 0,0 1 839,9-12-890,-15 20 0,1 0 74,-5 5 0,-1 2-144,7-8-159,10-4-261,-21 29 270,6 20-1183,-11-6 121,2 37-1318,-1-19-190,-1 25-125,2-9-851,5 20-13,-3-15 718,0-9 0,1-1 1913,5 0 0,11 3 0,-5-19 0</inkml:trace>
  <inkml:trace contextRef="#ctx0" brushRef="#br0" timeOffset="32189">9813 4531 23459,'-39'0'720,"14"20"-328,1 6-648,21 11-1963,-9 0 1456,12 1-603,0-7 431,24 12-1040,3-28 1146,27 9 118,-17-22 911,0 6 1355,-4-28 2,-6-6 97,-5-12-250,0 0 706,-15-4-2112,4 8 108,-7-6-1295,-2 13 179,-1 7-1010,1 2 785,-2 2 191,0 24 32,0 20 696,-13 18 149,10 15 145,-9-3 276,12 4-281,0-28 1,0 0-99,0-1 0,0 1 82,-4 12 1,0 0-36,3-12 0,0-1-250,-4 19 0,-1-2-431,5 2-386,-6 7-290,2-26 362,-5-8 236,-1-4 1255,-5-6 1,-1-6 0,-4-3 0</inkml:trace>
  <inkml:trace contextRef="#ctx0" brushRef="#br0" timeOffset="32409">8047 3923 25618,'30'-15'804,"0"-1"1,0 0 0,2 0-477,9-7 0,1 0-190,-7 6 0,3 0 44,6-1 0,5 1 0,-3 2-212,-4 1 0,2 2-338,2 4 0,4 0 1,-5 1-57,-7 3 1,-2 1-67,8-2 0,-2 8 74,8 38 1,-26-12-1,-13 4 1,0-1-1</inkml:trace>
  <inkml:trace contextRef="#ctx0" brushRef="#br0" timeOffset="32925">11448 3971 27327,'0'-43'-6206,"0"2"3988,0 12 1334,-13 0-673,10 16 759,-11 25 2524,14 10-2036,10 12 0,0 6-1893,-5 19 1700,13 1 0,3 2 54,-12-20 0,-1 2-9,2 5 1,1 5 0,-1-4 236,-2-4 0,-2-1-139,3 14 1,-2-2-968,-6-19 1,0-2 980,2-2 1,0-2-139,-3 28 559,0-26 0,0 0 0,0 10 1,0 8-1</inkml:trace>
  <inkml:trace contextRef="#ctx0" brushRef="#br0" timeOffset="33193">11235 4681 24449,'-15'-49'-8297,"6"2"5895,3 1 1564,6 3 591,0 2 53,24 4 1025,-18 3-1063,51 6-263,-1 2 1730,-21 17 0,3 2-330,17-1 1,0 2 20,-21 4 0,0 1-210,23 9 1,0 2 557,5-6-1130,-6 21 0,-2 0 616,-6-17-1125,-10 20 1,-5 3-1473,-12-14 873,0 36-1454,-14-26 965,-2 24 172,-4-22 46,0 10 456,-1-5-223,0-10 240,0 12 8,0-17-679,18 8 1623,-14-14 0,31 1 0,-14-7 0</inkml:trace>
  <inkml:trace contextRef="#ctx0" brushRef="#br0" timeOffset="33371">11958 3971 23639,'-6'-5'-6991,"4"19"5945,15-12 0,-8 34 0,15-12 0</inkml:trace>
  <inkml:trace contextRef="#ctx0" brushRef="#br0" timeOffset="33711">12473 4561 23369,'4'21'-6910,"-1"0"5058,3-2 634,2 9 117,0-6 363,7 17 89,-6-15 49,8 25-1992,-9-25 1964,6 18 75,-9-27 15,4 6 26,-7-16 178,2 1 550,0-5 1531,1-1 215,2-22-921,11-14 721,-3-13-867,3 9 1,2 0 1100,4-12-658,-1 7 1,-1 3 370,2-1-1558,5-5-47,-12 34 1085,-1 4 35,0 10-234,7 20-1468,-6-3-1205,16 40-955,-14-15 1076,-4-12 1,0 0-2440,5 16 3440,4 2 0,2 1 0,2 0 1</inkml:trace>
  <inkml:trace contextRef="#ctx0" brushRef="#br0" timeOffset="34604">14258 4081 25798,'6'-15'-3159,"-2"2"1796,-4 3-497,0 2 690,0 2 660,-16 1 1304,-4 4 139,-1 24-1112,-28 12 1349,31 15-1078,-4-11 0,-2 0 973,-1 13-786,17-8 0,2 1-116,-6 4-963,12 12-978,19-17-673,10-15 217,28 0 1899,-7-20 477,-14-15 0,-1-2 1348,7 3-495,-15-14 0,-1-3 194,6 0 740,-4-20-128,-6 8-86,2-13-1378,-13 14-1092,5-15-737,-14 33-156,3-10 326,-5 39-616,0 18 810,0 10 465,8-5 1,0 0-698,-4 2 483,23 11-349,-24-20 619,26-5 175,-14-4-113,26-4 1300,-12-9 394,22-2 664,-18-30 201,19-10 416,-25-13-1442,-7 7 1,-3 1-286,-5-2-141,-4 4 1,-3 1-1221,-5 11-489,0-4-238,0 17-616,0 23-568,0 12 964,0 14-546,0 21 951,0-21-67,20 13-613,-14-19 1914,37-2 1,-21-5 0,22-2-1</inkml:trace>
  <inkml:trace contextRef="#ctx0" brushRef="#br0" timeOffset="34925">15468 4316 23909,'-25'-15'-3540,"-15"6"4125,10-1-573,-11 9 775,-1-3-343,12 25 449,1-16-250,4 36-1002,0-9 1270,13 7-1478,0 13 42,12-22-1387,21 12-154,10-21 561,13-3 324,18-7 1374,-21-10 37,-7-6 1,-1-2 1133,2 3 306,16-33 259,-28 8 827,2-24-2031,-13 11-1051,-5 2-643,-3 12-359,-2 9-1213,-2 28-17,0 19-91,0 22 627,0 2 177,15-9 1554,4 18 0,0-16 0,-4 9 0</inkml:trace>
  <inkml:trace contextRef="#ctx0" brushRef="#br0" timeOffset="35172">15228 3370 24718,'35'-9'2186,"12"2"-2063,15 4-271,-23 1 1,-3 3-601,4 20-2344,9 9 465,-22 14 2139,-13 4 1,-4-4 0,-10 3-1</inkml:trace>
  <inkml:trace contextRef="#ctx0" brushRef="#br0" timeOffset="37022">16942 3765 25618,'0'40'-5846,"-17"-5"6074,13 9-1494,-12-3 1300,1 8-164,11 4-464,-19 3 706,21-1-2619,-7 0 1381,5-17 0,1 0-752,1 19 1856,-1-21 1,0-1 0,3 9 0,0-2 0</inkml:trace>
  <inkml:trace contextRef="#ctx0" brushRef="#br0" timeOffset="37188">16643 4285 23729,'-11'-22'-8368,"2"2"5233,9-1 2975,25 3 2822,-19 2-1763,24 8 0,6 4-144,-7 0-1164,14 2 0,5 1-734,9 1 1451,-16 0 1,0 0-1,-7 0 1,-1 0-1,2 0 1,1 0-1</inkml:trace>
  <inkml:trace contextRef="#ctx0" brushRef="#br0" timeOffset="37789">17857 4104 23819,'-57'0'1349,"11"0"-1169,1 14 1274,10-10-1279,-2 30-259,1-17 606,1 20-778,5-6 83,4 3-134,6 2-269,8 0-934,6 13-115,6-12-359,24 24-1483,12-35 2716,-2-8 0,2-3-76,25-9 920,-16-15 1,0-5 976,9-5-265,-8-10 0,-1-4 759,1-7-501,-9-7 0,-4-2 1193,-7-2-1822,-9 6 1,-3 0-714,-10 11-676,-1-8-1088,-3 49-67,0 13 194,0 23 510,0 23 247,0-23 774,-2-8 0,4 0-495,21 3 38,-17 5 266,41-20 1097,-27-7-218,23-7 819,9-5 219,-12-22-227,-5 4 1,-2-4 1125,6-24-1293,-15 18 1,-1-1 837,3-16-1259,-4-1 360,-4-4-1112,-7 1-432,-3-1-863,-5 2 345,-2-15-105,-1 18-64,0-15 117,0 33 670,-14 1-464,10 42 861,-10-1 1087,6 26-720,6 20-169,-6-13-86,7-2 0,2 0-432,-1 11 166,0-22 0,0 1-281,-2-3 0,4-3-537,14 18-342,-15-14 1,2-1 410,26-2 149,-26 11-19,19-29 939,-19-1 1,6-13-1,-9-2 1</inkml:trace>
  <inkml:trace contextRef="#ctx0" brushRef="#br0" timeOffset="37909">18337 4333 23639,'-26'-26'-5871,"11"4"2961,-5 3 2354,17 2-640,-8 7 381,41-3 2486,-5 7-978,30-2-1600,-10 2 1350,8 0 0,1 1 0,4-1 0</inkml:trace>
  <inkml:trace contextRef="#ctx0" brushRef="#br0" timeOffset="38207">17728 3639 25618,'-17'-14'-5182,"4"-1"3020,7-8 130,25 4 4039,-14-7-1345,28 12 0,6 3 982,-7-8-960,14 5 1,2 1-199,-2 2 286,-10 4 0,-2 2 688,1 3 36,5 1-2020,-18 15-1317,-2-10-134,-2 25 1388,7-6 0,-8-3 0,4-1 0</inkml:trace>
  <inkml:trace contextRef="#ctx0" brushRef="#br0" timeOffset="38388">18527 3259 24449,'-37'0'180,"15"17"403,-5-13-834,18 27 0,4 6-2474,-12 1 1109,10 16 1,4 5 1357,1-24 0,4-2 0,8 13 0,4-2 0,2-12 0,-1 0 0</inkml:trace>
  <inkml:trace contextRef="#ctx0" brushRef="#br0" timeOffset="38957">19933 4044 25258,'-24'-10'-1714,"-23"7"2822,21-7-1711,-26 10 1082,16-1 1,1 2 31,-22 14-185,18-15 0,1 4 24,-14 32-78,3-16 1130,7 20-1583,8 12 76,16-9-772,8-3 0,9-1-1353,31 8 422,-5-9 0,4-3 781,3-15 1,3-3 200,5 5 1,2-4-119,4-7 0,0-5 725,-12-1 0,2-1 369,23 0 0,-1-5 868,3-22 153,-14 10 1,-3-3 1830,-2-26-1913,-13 13 0,-3 0 91,-7-9-846,-1-14 59,-15 1-1517,-2 14-213,-23-16-1491,16 30 271,-30-2 1439,16 18 682,-17 3 854,17 22 625,-15-14 689,23 49-1307,-6-32 1371,9 43-1251,9-33-1051,19 7-1110,-14-13-316,35-6 790,-11 1-294,9-11 2006,1-1-746,-2-8 1503,-9 0 359,14-18 1169,-19-4-407,8-20-1904,-16 4-320,-1 6-1180,-10 34 97,-3 17-2073,-1 33 436,21-7 1780,1 13 0,3-27 1,-8 7-1</inkml:trace>
  <inkml:trace contextRef="#ctx0" brushRef="#br0" timeOffset="39704">19312 3900 23009,'-17'-7'-2477,"-10"1"2792,24 1-3503,-29 2 4680,16-1-840,-21 2 472,7 1-500,-4 1-444,-3 0 776,0 16 48,-5-11 1348,6 32-2276,-4-18 1027,7 23-1328,3-6 58,15-4 0,3 2-730,-4 18 177,8-16 0,4 2-931,11 2 0,3-1-1246,-6 20 948,30-10 0,7-1-1476,-2 2 3305,4-18 0,4-5 1,-15-10-1,0-2 1,1-2-1,1 0 1</inkml:trace>
  <inkml:trace contextRef="#ctx0" brushRef="#br0" timeOffset="40011">19978 3273 23639,'23'-15'2214,"12"2"44,-12 1-1814,19 6-581,4 17-972,-11-7 67,-6 50-2209,-15-25 749,-8 13 0,-4 4 2180,3 9 1,-13-16 0,-4 0 0,-14 18 0</inkml:trace>
  <inkml:trace contextRef="#ctx0" brushRef="#br0" timeOffset="40421">21363 3941 25798,'-32'-14'-2979,"-21"2"3106,31 7 322,-16 10 0,-3 6 893,2 8-904,1 7 0,4 4-481,10 9-884,11-2 1,3 2-904,3 8 359,7 15-689,21-20-1054,2-5 2778,26-2 1,1-7 0,5-2 0</inkml:trace>
  <inkml:trace contextRef="#ctx0" brushRef="#br0" timeOffset="40775">21953 4027 24539,'0'-20'-5846,"-20"2"4626,14 7-445,-34 4 3358,12 4-427,-21 24 609,11-16-795,2 41-1367,23-26 1294,-11 37-794,21-23 442,-11 25-1941,14-27-628,27 14-967,10-26 2124,-3-10 1,1-3 576,22-2 451,-16-12 1,-2-6 1169,-2-12-467,-10 1 1,-3-3 186,-5-12 615,-9-14-739,-2 25-1291,-8-14-966,0 19-329,-14 6-808,10 25 923,-10 32 123,14 2-195,19 11-300,-15-19 91,32-4 1052,-19 0-1075,17-5 1944,-2-1 1,2-12 0,5-3 0</inkml:trace>
  <inkml:trace contextRef="#ctx0" brushRef="#br0" timeOffset="40972">22717 4024 24179,'0'-17'-4677,"-22"4"4543,-2 1 367,-26 7 937,0 19 534,8 12-1261,17-3 1,4 3-571,4 20-1092,3-7 1,2 1 787,10 3-1037,5-7 1,7-2 1422,28-8 0,11-4 0,8-16 0</inkml:trace>
  <inkml:trace contextRef="#ctx0" brushRef="#br0" timeOffset="41161">23198 3252 25348,'-49'-9'-532,"2"2"312,8 5 559,-2 17 1048,-6-11-1250,1 39-227,-1-18-677,16 10 0,3 4-579,-12 12 146,15-5 0,3 0 1017,8 9 0,8-20 0,2 0 0,4 10 1</inkml:trace>
  <inkml:trace contextRef="#ctx0" brushRef="#br0" timeOffset="41489">23708 3760 24718,'-30'-7'-1271,"-19"5"1662,12-8-1230,-13 9 1196,-15-3-218,28 18 832,-13 7-271,34 19-1562,-1-5 587,17 4-1164,46 6 467,-16-9 268,21 2 0,2-1-377,-5 3 175,-6-6 1,-5-2-1132,-17-4 1788,12 9-636,-29-19 620,6 1-393,-9-8 507,0-2-345,0 0-1279,-26 4 2502,-4-5-189,-28 4 0,16-8 0,2 0 0</inkml:trace>
  <inkml:trace contextRef="#ctx0" brushRef="#br0" timeOffset="41927">24057 3943 24629,'0'41'-5666,"0"-1"3717,0-9 975,0 5 425,0 4 213,0 7 32,0 5 76,0 2-1368,0 2 1609,-2-17 0,4 0 14,14 18-181,-15-6 1,2-3 109,24-6-224,-25 19 6,9-46-2184,-11-1 1726,0-30 425,0-11-92,-15-32 35,11 2 221,-4 10 1,1-2 216,7 16 0,0-1-10,-1-27 1,2-2 217,9 24 1,0 0 2,-9-12 0,2 1 137,16 15 0,-1 3 837,-13-31-607,14 35 0,3 1 399,-7-4 0,1 0 431,26-8-167,-14 15 1,0 4 737,6 6 366,8 3-763,-15 10-622,-3 1 330,-4 20-2342,-3-15 1031,-4 40-2188,-6-25-251,-2 40-264,-5-18 1328,-8-4 1,-7 0-650,-23 9 1045,14-14 1,-3-2 642,-2-8 1,-1-2 454,-18 21 0,-1-2 0,-1-1 1</inkml:trace>
  <inkml:trace contextRef="#ctx0" brushRef="#br0" timeOffset="42457">25318 3419 25888,'0'-29'-6386,"13"5"6807,-10 4-1117,10 5 2012,-13 8-2434,0 26 410,0 4 109,0 29-244,0-13 0,0 1 744,0-7 0,0 1-811,-9 29 0,0 1 547,7-24 0,-1-2-551,-6 12 0,1 1 199,7-3 1,2-2 296,-1-13 1,0 1 448,1 19 0,-2-2 0,-8-1 1,-2 13-1</inkml:trace>
  <inkml:trace contextRef="#ctx0" brushRef="#br0" timeOffset="42771">24967 3907 23639,'19'-27'-1140,"-14"2"-1517,41 4 4885,-20 3-1196,27 4-276,-6 4-144,6 3-412,2 4 99,3 2 28,1 1 391,-20 7 0,0 4-1877,18 13 679,-14-2 0,-2 2-982,-2 13 530,-11-13 0,-2-1-716,-3 2-89,1 6-15,-13-20 613,-4 8-105,-1-16 1680,-3 13-1686,0-15 1909,-2-16-1077,2 11 1421,1-38-1087,2 19-408,0-8 1,0-4 915,3-12-1419,3 4 1,1-1 1235,6-6 1,-6 17-1,1 1 1,10-8-1</inkml:trace>
  <inkml:trace contextRef="#ctx0" brushRef="#br0" timeOffset="43089">26435 3832 24179,'-38'0'719,"-2"0"-809,2 0 90,6 0 0,1 0 0,9 0 0,3 15 317,3-12 25,7 30-1343,-2-17 601,10 19-1203,-5-9 441,23 0-757,-12 0-13,40-3 796,-1 3-360,12-13 1857,-16-3 1,-1-2-375,7-6 1646,10 3-577,-22-5 863,-6-17 394,-5 13-1043,-3-30-767,-11 10-1639,-1-19-432,-8 7-1858,-21-7-22,-2 20 3146,-2-4 1,-13 12 0,13 2-1</inkml:trace>
  <inkml:trace contextRef="#ctx0" brushRef="#br0" timeOffset="43471">26800 3760 23729,'8'0'1079,"1"15"-6193,-3-12 4154,5 43-1115,-1-25 550,4 28 531,-4-18 201,1 1-1434,-1-2-16,4 9 1971,-5-14-718,3 11 667,-7-22-1747,-1 1 1623,-4-30 928,0-24 59,0-4-243,-2 4 0,4 2 478,24-6 107,-11 5 1,2 2 881,27-5 720,-4-7 105,-6 20-339,-8 14-166,6 2 245,-20 30-2825,3 13-1068,-10 10 583,-1-1 0,1 0-1787,4 3 1052,-2-2 1,3-2 1214,9-8 1,9 3 0,-1-17 0</inkml:trace>
  <inkml:trace contextRef="#ctx0" brushRef="#br0" timeOffset="43871">27698 3793 23009,'-24'16'1279,"-10"-12"-1000,30 28-3294,-10-11 2691,14 17-1478,18-2-20,11-7 950,22-12 263,-8-8 168,12-9 211,-25 0 1778,6-18-183,-16 14 819,-10-30-810,8 29 930,-12-28-2659,6 14 14,-9-13-1028,-19 14-248,-1 41 807,-16 1 447,18 14 1,3 5 246,-4 8-694,9-2 0,3 2 692,4 13-359,0 0 0,0 1 249,0 0 283,0-8 1,0-4-1169,0-11-167,0 14 839,0-30-528,0 4-85,-26-15 2148,19-1-1339,-27-7 0,-6-4 591,11 2 0,-4-3 0,-2 0 1,-2-2-1</inkml:trace>
  <inkml:trace contextRef="#ctx0" brushRef="#br0" timeOffset="44355">28808 3688 24269,'-27'17'2073,"-13"-13"-1860,36 37-3351,-38-20 4380,24 23-1556,-6-16 0,1-1 191,6 18-145,0-2 0,2 0-586,12-2-1066,-10 22 505,34-43 1227,10-4-326,5-20 1,2-5 1528,17 5-698,-19-15 0,-2-4 834,18-17-73,-12-11-652,-10 11 1,-2-1 186,2-14-332,-8 2 0,-3-3-644,-9 21 0,-2-2-101,0-5 0,0-5 1,-2 3-229,-1 3 0,-2 1 94,1-13 1,-1-1 222,-2 7 0,-1 3-882,0-19 730,2 21 1,-4 4 371,-14 9-938,12 26 1393,-26 24 1451,26 28-1760,-20 3 763,22 8-654,-8-11 1,-1 3 57,6-13 1,0 2-30,1 2 1,-1 4 0,1-4 171,0-6 0,1-1-1001,2 21 1,2-2-1864,-1 4 2010,-2-23 1,4-1-2508,14 20 1023,-12-15 1777,28 4 1,-28-20 0,11-2 0</inkml:trace>
  <inkml:trace contextRef="#ctx0" brushRef="#br0" timeOffset="44789">29472 3360 25618,'0'48'-5936,"0"-7"3898,0 11 1063,0-8 427,0 4 335,0-13 0,0-1-1,0 18-104,0 11-1189,0-11 1418,0-17-1,9 14-293,-6-28 159,6 4-1374,-4-16 956,-1-16 1458,8-19 18,-2-10-472,2 5 0,3 0 317,8-10 148,2 5 1,2 1 876,10-1 86,4 13 1,2 4 1311,3 6-2662,-3 22 1,-1 7-326,-6 10-235,-9 13 1,-3 5-1238,-1 10 516,-8-4 0,-4 2-894,-3 9 675,-4-22 0,-2 0-1338,-2 12 162,-24-4 1676,1-2-341,-12-15 0,-7-3 759,13-6 0,-2-2 571,-12 5 1,-3-3 0,8-8 0,0-3-1,-2 0 1,1 1 0</inkml:trace>
  <inkml:trace contextRef="#ctx0" brushRef="#br0" timeOffset="45738">1173 6075 26607,'3'-31'-5418,"-1"4"3490,-2 8 639,0 8 606,-21 6 1901,-5 40-279,-14-1-539,10 17 1,3 6-751,7-17 0,-1 1 710,-6 15 1,-2 4-139,10-16 0,-1 2 1,2-3 108,-2 8 0,1 2-441,3 1 0,1 6 1,3-6-639,4-7 1,2-2-176,0 12 1,5 1-721,10-9 0,5-3 243,-4-12 0,2 0 1200,11 7 0,5-4 0,19 7 1,6-6-1</inkml:trace>
  <inkml:trace contextRef="#ctx0" brushRef="#br0" timeOffset="46255">1758 6694 25168,'14'39'-8635,"-10"2"7138,10-2-285,-14 6 1934,10 5-657,-8 3 460,8 4-231,-10-4-1320,0-1 2271,0-3-507,0-4 517,0-3-685,0 6 275,0-16-816,0 7-477,0-24 748,0-19 90,0-25 270,0-12 28,-2-11 0,4-1 120,16-11 112,-8-2 0,2 2 261,11 6 165,-6 16 1,0 3 418,5 6 295,7 4 504,7 22 126,-16 7-582,17 18-1260,-15 15-939,7 9-174,-14-6 1,-2 1-1489,9 12 921,-8-16 0,-2 0-2198,6 15-522,-1-2 3555,1-2 0,1-3 0,1-2 0</inkml:trace>
  <inkml:trace contextRef="#ctx0" brushRef="#br0" timeOffset="47005">2475 7234 24179,'17'10'-3196,"4"-2"2881,22-26 2966,-8 14-1826,3-31-487,-10 31 147,9-31-415,-11 13 34,4-9 860,-14 3-759,-7 9-1835,2 0 857,-10 2-682,5 0 229,-6 0-461,0-4-13,0 5 187,-20-6 696,0 13 988,-19 1 120,7 25 1771,4 12-1212,11 9-48,7 23-476,10-21-425,8 2 1,6-1-454,15-1-25,-3-4 0,4-4-739,16-9 355,-13-10 1,0-2 50,8-3 990,-3-4 0,0-5 1118,6-16-27,0 0 0,-2-3 1734,-3-20-2009,-7 10 0,-2-1 906,-13-2-952,1-18-883,-13 23-737,-4-5-667,-1 16-888,0 3 146,0 3 798,-15 4 748,11 26 40,-10 7 937,14 15-626,0-4 194,20-7-114,-14-2-161,31-1 727,-11 4-1239,9-16 1124,23 11-599,-20-23 1827,16 6-215,-16-9 626,0-18 673,-2 14-998,-2-35-56,-4 22-158,-3-21-807,-1-4-549,-10 7 440,1-20-1246,-14 24-1097,1-5 276,-4 17 144,0 6-582,-13 6 1373,10 26-275,-9 11 327,12 13-677,0 1 138,19-11-1726,0 11 795,4-12 2168,8 2 0,-16-22 1,16-3-1</inkml:trace>
  <inkml:trace contextRef="#ctx0" brushRef="#br0" timeOffset="47305">2475 6332 25798,'-12'-19'-7381,"4"-1"3976,5-1 2693,29-2 3354,18-12-713,14 8-905,-11 6 0,1 2 454,11 2-1221,-19 7 1,0 2 2109,9 4 93,-4 3-623,-5 1-2164,-5 17-1336,-4-13-231,-5 34-3445,3-4 1270,-11 10 3406,3 6 0,-11-14 0,0 0 0</inkml:trace>
  <inkml:trace contextRef="#ctx0" brushRef="#br0" timeOffset="47455">3602 5962 23639,'0'34'-6835,"0"3"3897,-14 2 2234,10 9 536,-10 7 1,14 7-1,0 4 1</inkml:trace>
  <inkml:trace contextRef="#ctx0" brushRef="#br0" timeOffset="47955">4988 6984 24089,'-46'14'3439,"-5"11"-2638,7 9-1179,-1 6-150,16-4-97,2 1-14,13 0-353,-7-2 560,18-2-1407,-8-3 255,11-4-129,0-3 189,19 4-83,8-10 814,23 1 1091,-7-13-100,-1-2 999,-10-3-298,-1-24 898,0 19-1014,-11-27 0,-1-5 305,8 6-814,-8-14 1,-2-4-752,-2-8-147,-8 1 0,-2-1 21,-2 20 1,-2-2 353,0-18 0,0-10 1,-3 7-516,-6 11 1,0-1 481,7-11 1,2-6 0,-5 9-195,-12 18 1,1 3-111,13-15 1,0 4-134,-24 5 376,23 2 49,-8 54 1704,11 3-1140,0 32-226,0-13 0,0 1 354,0 26-216,0-20 0,0 1-90,0 20 316,16-1-866,-12-4-760,10-19 0,1-1-55,0 17 333,-3-13 0,1-1-384,1 1-912,3 17 789,-15-31 252,8 3 1218,-9-15 1,3-3 0,-4-2 0</inkml:trace>
  <inkml:trace contextRef="#ctx0" brushRef="#br0" timeOffset="48121">4635 6704 25168,'-14'-29'-8121,"5"4"5114,4 2 1875,5 4 1066,46-5 2679,-14 9-1777,4 5 1,6 4-864,0 2 1,-1 3-243,-7-1 0,0 2-55,27 10 0,0 1 605,-26-9 1,-2 1 0,12 16-1,-2 2 1,13 3 0</inkml:trace>
  <inkml:trace contextRef="#ctx0" brushRef="#br0" timeOffset="48310">5940 6780 24449,'-46'16'3445,"0"8"-2931,21 11-2178,-12 3 1331,32-6-1726,-22 2 1692,24 2-1602,-6 0 252,9-1-1438,0-1-223,21-1 3082,-15-5 1,41-1-1,-15-3 1</inkml:trace>
  <inkml:trace contextRef="#ctx0" brushRef="#br0" timeOffset="48475">5637 7966 24089,'-8'9'-804,"-1"-2"0,9-3 0,-3-3 1</inkml:trace>
  <inkml:trace contextRef="#ctx0" brushRef="#br0" timeOffset="51673">7185 6547 27687,'0'-6'-6476,"0"0"4258,0 2 1244,0 1 605,0 0 33,0 19 32,0 10 76,0 13-1548,0 8 1326,0-3 0,0 5-179,0 5-91,0 2-135,0-15 1,0 0 134,0 19 45,0-11 1,0-1 134,0 1 540,0-13 0,0-1 0,0-5 0,0 5 0</inkml:trace>
  <inkml:trace contextRef="#ctx0" brushRef="#br0" timeOffset="51805">6923 7224 23999,'-29'-18'-3936,"-3"-4"2316,16-11-1386,2-9 1170,35 15 2288,2 0 0,3 2 85,3 7 0,3 1-562,24-14 1,3 0-205,-19 11 1,-1 1 471,15-8 1,0 2-1,-14 7 1,-2 1 0,2 0-1,-1 0 1</inkml:trace>
  <inkml:trace contextRef="#ctx0" brushRef="#br0" timeOffset="52338">7733 6327 23819,'-20'-11'-3467,"-10"5"3964,26-1-3344,-19 5 4392,13 1-822,0 27-847,-6-3 442,10 28-873,-2-15 0,0 2 302,-1 24-202,2-17 1,2 0 896,2-11 0,0-1-1762,-2 33 133,4-3 778,0-20 0,0-1-712,1 20 968,0-15 0,0-1-639,0 1 59,0 8 160,17-25-301,-12-7 271,12-4 321,-17-3-288,10-8 639,0-2 350,9-25 1130,6-10-189,-7-10-15,9-3 187,-1-1-398,-8 14 245,6-9-349,-14 27 320,2 1-1118,-8 10 5,2 0 565,2 22-2545,-2 6 207,11 26-152,-7-12 107,11 8-437,-7-22-419,26 11 912,-13-25 563,28 3 2654,-24-17 375,20-20 1080,-22-8-1677,-7 2 0,-3-1 976,0-16-698,0 1-630,-9 16-1234,-6-1-814,0 36-2074,-4 9-284,0 25-430,0 17 1071,17-23 2302,-12 12 1,27-19 0,-13-2 0</inkml:trace>
  <inkml:trace contextRef="#ctx0" brushRef="#br0" timeOffset="52501">8108 6619 24449,'-12'-2'-2859,"5"0"2754,-1 1 1,7 0 0,-2 1-1</inkml:trace>
  <inkml:trace contextRef="#ctx0" brushRef="#br0" timeOffset="52655">8350 6396 23099,'21'-10'649,"15"20"-1217,14-5 0,-19 13 0,-1 4 0,22 6 1</inkml:trace>
  <inkml:trace contextRef="#ctx0" brushRef="#br0" timeOffset="53059">9310 7713 23909,'20'-45'-3157,"-15"-1"523,41 11 4447,-23-9-1730,1 21 0,2-1 186,-6-3 0,0 0-216,2 0 0,-1-2-36,0 0 1,-2-1-165,0 1 1,-1-3 387,4-14 1,-2-3 215,-5 14 1,-2-3-531,4-25 0,-4-1-93,-4 26 1,-3 2-166,-1-10 1,-3-1-102,2 9 1,-2 2-676,-2-15-106,0-8 282,0 36 252,-18 7 262,13 31 751,-17 13 1,-2 5 536,17 26-711,-14 1 0,-1 1 71,14-26 1,3 0-410,-3 26 1,0 1-43,2-27 0,3 0-717,14 22 0,2-1-641,-7 5 309,16-25 1,5 0 1072,-9-5 1,2-3 0,33 10 0,-25-15-1,1-1 1</inkml:trace>
  <inkml:trace contextRef="#ctx0" brushRef="#br0" timeOffset="53405">10275 7277 25168,'-25'-17'-4000,"19"1"-309,-42 2 5512,17 2-684,-11 5 241,1 2-56,4 20 683,10-11-1011,3 29 254,5-28 2224,16 33-3936,-7-23 1012,10 27-1565,26-18-216,8 11-501,16-23 1801,-16 0 0,-1-2 418,9-8-388,14 5 1721,-23-7-746,-1-16 1781,-6 12 64,1-30-684,-15 8-881,5-18-786,-16 8-1407,2 1 240,-3 17-378,0 18-727,0 30-205,0 7 594,-1 2 1,2-1-292,15-2 1889,-12 22 0,25-33 1,-13-1-1</inkml:trace>
  <inkml:trace contextRef="#ctx0" brushRef="#br0" timeOffset="53938">10642 7234 23909,'0'36'-5576,"0"2"3537,0-4 975,20 1-222,-14-10 544,31 0 1395,-18 6-1144,2-9-1002,10 6 1613,-16-17 147,3 0 102,1-9 1385,-11-1-434,6-1-733,4-16 1281,-2-7-832,13-24-62,-8 6-613,-3 12 1,0 0 364,2-4-1078,4-7 567,-5 20-18,-9 2-412,4 10 1185,-9 2-721,2 24-1949,-3 7 316,7 37-65,-4-18 733,1-10 0,1-2-1227,0-4 440,5 11-1222,-5-22 847,2-2 2390,-7-11-196,4-4 1643,-3 0 11,3-20-784,1 15 1400,7-54-1355,-1 34-321,-3-9 1,0-3 6,3 1-192,3-7-1555,-8 19 301,-1 5 792,-1 9-926,-1-1 1280,0 10 495,1-4 261,6 26-2580,-4-16 680,15 51-1761,-12-34 180,7 30-1015,-7-24 52,-1 0-959,0-3 3405,-1-2 0,-4-11 1,1-3-1</inkml:trace>
  <inkml:trace contextRef="#ctx0" brushRef="#br0" timeOffset="54109">10475 6796 26338,'-11'-10'-5616,"3"3"2361,59 3 4074,-8 3-707,-2 0 1,8 0 0,-2 3 0,-1 4 0,0 2 0,20 1 0,-1 0 0</inkml:trace>
  <inkml:trace contextRef="#ctx0" brushRef="#br0" timeOffset="54721">12400 7049 26607,'13'-6'2433,"-10"23"-8247,15 1 3658,-16 26 746,4-4 115,-3 7 924,-1-7 0,1 3-176,5 22-304,-4-10 1,0 1-1443,4 6 2357,-2-8 1,-1-1-375,1-4 282,-2-10 1,-1-4 37,-2-13-953,0 2 551,-25-35 920,2-30-625,-2 17 1,0-2 6,3-22 1,4-2-150,3 18 0,3 0 76,0-30 0,6-1 195,4 23 1,2 0 86,-3-13 1,4 1 97,9 16 0,0 4 8,-6-32 299,19 36 0,5 2 561,-9-3 0,2 2 1193,34-6-804,-18 17 1,-2 4 958,7 6-451,11 22-1124,-23-12-82,-3 38-1699,-4-21-333,-7 24-788,-7-8-540,-4 1-263,-6 13 439,0-14-982,-23 17 1296,18-29 1575,-35-3 1040,35-11 1,-33-10-1,12 2 1</inkml:trace>
  <inkml:trace contextRef="#ctx0" brushRef="#br0" timeOffset="55091">13100 6145 25168,'20'-2'1585,"-2"18"-5043,-4-12 2186,-6 27 0,-2 8-380,7 1 1054,-2 18 0,-2 5 237,-2-27 1,-1 1 160,2 15 0,1 6 0,-2-5-725,-1-10 0,-2-1 295,2 8 1,1 6 0,-1-8 241,-1 17 457,-2-15 0,0-1 28,-1-1 209,-2 19-103,0-39 12,0 2-951,0-16-470,0-6 1333,0-21 15,0-11-26,0-25-48,0 10 133,23-1 1146,1 12 144,20 13 717,-4 2 6,0 54-2363,-10-13-258,-14 3 0,-3 2-957,7 9-30,-1 2-1274,2 0 2237,12 13 1,-4-19-1,11 7 1</inkml:trace>
  <inkml:trace contextRef="#ctx0" brushRef="#br0" timeOffset="55481">14183 6982 24898,'-26'-24'-4865,"-15"-1"4196,11 12 1011,-28 2 578,11 29 68,8 5 0,3 5-189,0 21-755,7-4 1,4 0-644,12 0 1013,2 15-691,11-22-607,0-5-527,20-3-1178,-14-6 119,40-5 2100,-26-9 16,40-1 1105,-21-8 537,24-13 668,-28-13-1040,-10 2 0,-3-3 1038,-1-18-407,-4-3-1390,-5 12 23,-10 2-1199,5 3-115,-7-4-822,0 10 214,0 28 80,0 30 442,0 12 195,0-11 0,0-1-427,0 1-86,0 19 755,0-29-927,17 4 1873,2-14 0,19-8 0,-4-1 0</inkml:trace>
  <inkml:trace contextRef="#ctx0" brushRef="#br0" timeOffset="55811">14413 7186 23459,'7'-24'-2854,"-1"3"1524,-3 2 1271,-1 0-519,0 10 127,0 1 485,2 29-951,-2-15-1306,3 38 1472,-2-12 42,1 10 153,4 10-113,-3-24-42,5 11-227,-3-26 459,11 7 1157,-5-18 863,17-16 805,-9 9-1371,0-23 1,0-6 403,10 6-492,-11-3 1,1-2 81,2 2 1,0 2 987,12-13-1039,-7 8 1,0 2-759,3 4-503,12-4 522,-22 24 1038,1 3-493,-12 22-2456,-4-12 797,-1 38-1447,-2-2 492,-2 12 343,-1-16 1,0-1-1008,0 6-2204,-16 21 4473,12-34 0,-26 3 1,12-16-1</inkml:trace>
  <inkml:trace contextRef="#ctx0" brushRef="#br0" timeOffset="56022">13668 6303 25888,'-3'-49'-6705,"0"3"4615,23 3 3000,-15 3-1388,49 2 2245,-24 4-1602,25 13 1,6 5 92,-29 6 0,1 3-1182,33 3 0,-1 8 581,-10 15 429,-19-1 0,-2 5 0,3 21 0,0 6 0</inkml:trace>
  <inkml:trace contextRef="#ctx0" brushRef="#br0" timeOffset="56459">15980 6455 27057,'-13'-28'-9026,"2"4"6271,-1 6 2010,7 10 431,-7 32 1523,8 3-1087,-3 15 0,0 3-37,-1 20-801,2-20 0,-1 3 620,2 4 0,1-1 229,0-12 0,1 0-455,0 23 1,0-2 114,2 4-835,1-17 0,0-2 275,0-1-255,0 7 139,0-26 826,0-5 0,0-7 0,0-1 0</inkml:trace>
  <inkml:trace contextRef="#ctx0" brushRef="#br0" timeOffset="56723">15598 7068 23729,'-7'-36'-7812,"1"1"5422,6-10 1815,0 14 230,44-11 2319,8 25-990,-13 8 1,1 3-340,-6 2 0,2 5-794,13 7 1,-2 6 1773,12 14-1101,-5-2 1,-5 4 20,-10 13-515,-13-15 1,-1 0-1593,-4 2-664,-1 7 1152,-12-11-1403,-5-9 977,-1-18 2347,-2-20-1933,0-35 576,0 4-132,0 10 1,0 0 107,0-11 745,7 7 0,6 1 1,21-5-1,-6 18 0,0 0 1</inkml:trace>
  <inkml:trace contextRef="#ctx0" brushRef="#br0" timeOffset="57138">16842 6956 23549,'-38'0'810,"-2"-18"-2932,3 14 2276,2-13-1167,-5 17 1615,11 0-237,-19 14 482,25-11-642,-3 35-532,14-3 245,7 10-1232,1 15 639,31-27-1489,9 14 95,16-32 1478,-17-2 1,0-3-270,9-8 987,-7 3 1,-1-4 783,3-22 963,7 16 276,-14-51-829,-11 33-228,-7-10 1,-3-1-1017,-2-2-433,0-18-746,-7 26-307,0-1-416,-2 14 3,0 30 530,17 21-1462,0 26 895,4-3 64,6-13-613,-8-9 575,8-13 1912,0-3 1,-6-7 0,1-6 0</inkml:trace>
  <inkml:trace contextRef="#ctx0" brushRef="#br0" timeOffset="57473">17438 6855 25978,'0'43'-6026,"0"-7"3718,0 4 1423,0-8 247,14 3-828,-11 13 1322,10-3-525,-13-2-838,0-13 518,7-16 212,1-8 894,6-21 1104,1 10-312,-2-24 0,1-5-63,10 4 6,0-14 1,0-2 192,7-2-441,-11 17 0,1 0 1155,13-18-525,-11 19-918,4-3-331,-15 23 1027,0 5 145,-8 29-3102,8 25-250,-5 2 531,3-11 0,2-2-1081,6 0 2484,1-8 0,3-2 0,10-2 0,14 5 0</inkml:trace>
  <inkml:trace contextRef="#ctx0" brushRef="#br0" timeOffset="57893">18322 6782 23279,'-43'0'360,"19"19"80,-15-14-79,35 33-2695,-27-34 2999,29 37-2112,-10-25 1372,12 19-1522,0-12-179,23 6-107,-17-9 991,24-7 0,5-3 1737,-9-3-1636,34-1 2062,-28-6-895,-1 0 1401,-3-15 1320,5-4-275,-8-17-1430,0-2-1441,-15 1-223,-4 5-828,-6 37-407,0 5 1,0 55-512,-14-12 1580,11-11 0,4 7 0,-3-4-48,-5-5 1,0 1 264,5 9 1,3 6 0,0-6-68,-2-13 0,2-1 56,6 23 0,0-2-16,-3 6 554,9-8 1,1-3-621,-11-5-55,4-12 1,0-3-841,-7-16-1053,-17-2 2307,-10-33-1386,-10 14 1460,-5-43 1,7 23 0,-4-25 0</inkml:trace>
  <inkml:trace contextRef="#ctx0" brushRef="#br0" timeOffset="58977">19560 6897 24898,'0'-41'-5756,"21"-3"5948,-16 7-1205,42-9 2508,-23-8-1404,-1 24 0,3-1 154,-5-2 0,-2-1-203,1-1 0,0-1-307,0-1 0,-1-1 772,5-18 0,-4-1-507,-9 15 1,-1-3 309,2-1 0,1-3 0,-4 4-871,-6 6 0,-3 2 222,6-17-1,-1 3-779,-5 5 13,0-1 219,-20 31 321,1 8 893,-22 51 679,22-8-673,0 3 0,4 4 220,10 23-470,-10-28 1,0 1 184,12 2 1,3 2-201,-7 20 1,0 1-134,6-16 1,2 2-391,4 1 0,2 5 0,-2-6-629,-3-7 0,1-1 129,13 22 1,4-2-817,5-1 957,-2-17 1,0-3-272,3-4 533,11 2-100,-18-23 1153,8-7 596,3-21 1646,-14 9 694,5-33-1233,-10 9-597,-1-9-657,-5 10-751,-3 1-179,-1 13-952,-1 11-1458,0 18 392,17 18 398,-13 5 688,26-8 232,-27 2-92,26-3-84,-1 7 50,6-12 465,19 3 712,-21-19 891,12-3-88,-16-6 389,2-20 540,-4 15-1178,-9-23 0,-1-5 435,4 6-541,-6-12 1,-3-3-247,-3-2-588,-3 9 0,-2 1-1052,-2-2-447,-1-2 227,0 20-421,0 33 859,0 9 110,0 11 1,0 3-297,0 12 44,6-14 0,4-1-528,7-4-691,20 11 2338,-7-28 1,3 5 0,-4-15 0</inkml:trace>
  <inkml:trace contextRef="#ctx0" brushRef="#br0" timeOffset="59257">21058 6636 25438,'-17'-11'-3485,"12"25"2322,-31-8 3254,31 42-3548,-27-26 2821,28 24-2473,-19-9 1302,21 17-1798,-7-14 1416,9 23-401,18-31-1891,-14 7 2160,34-20-1003,-33-4 555,40-6 891,-24-4 864,23-3 104,-11-2 506,11-16 1271,-14-9-1272,6-25-1065,-20 8 529,-7-7-2702,-4-3 232,-27 13-478,8 7 1,-1 2-1256,-13-1 2787,-3 11 1,2 1-1,8 4 1,-30 0-1</inkml:trace>
  <inkml:trace contextRef="#ctx0" brushRef="#br0" timeOffset="59641">21468 6717 23999,'8'0'1528,"5"0"-1348,-2 0 180,15 21-2442,-7 8-133,13 27 491,-14-10 163,2-1-697,-7-3-98,-5-13-233,0 12 295,-5-23 1343,-2 1 847,2-14-254,2-1 1215,2-4 1220,6-23-529,4 3-673,0-9 1,2-4 555,13-12-212,-3 1 1,2-1 460,4-12-635,-13 21 1,1 0 637,10-21-1984,-8 21 781,1-1-398,-9 27 1014,-3 5-29,3 23-2244,-4-13 355,-2 24 0,-3 7-1333,2-6 1090,-4 4 0,-2 3-1343,1 7 94,-3 1-856,-1-3 2602,-1 12 1,0-18 0,0 8 0</inkml:trace>
  <inkml:trace contextRef="#ctx0" brushRef="#br0" timeOffset="59871">20830 6016 25798,'0'-16'-5756,"39"-3"9558,-9 3-2787,14 5 1,4 3-363,13-3-662,-5 6 0,0 1-361,-19 2 1,-2 1-128,10 0 1,0 2-753,-3 5 1,-3 3 1398,19 13 0,-22-7 0,-3 2 0,11 17 0</inkml:trace>
  <inkml:trace contextRef="#ctx0" brushRef="#br0" timeOffset="60143">22480 5581 26158,'38'-2'1916,"1"0"-923,21 25-2442,-12-4 994,-5 11 0,0 5-214,-15-11 0,-1 3 270,3 8 1,2 6 0,-4-2-194,-2 2 1,-2 2-117,-4-4 1,1 2-1,-4 1-30,-2 6 0,-4 2 0,-1-2-292,0 9 0,-1 3 727,-3-12 0,0 5 1,-2 1-1,-5-6-80,-11 13 1,-5-1 67,5-12 0,0 4 0,-3 0 0,-1-6 227,-5-6 1,-3-5-1,-3 4 214,-1 2 1,-5 5-1,-2 2 1,2-2-1,2-5 1,-1-2-1,2-4 1,-3 2 0,-5 5-1,0 0 1,-1 0-1,1 0 1</inkml:trace>
  <inkml:trace contextRef="#ctx0" brushRef="#br0" timeOffset="61605">1502 9074 25258,'-19'-7'-2733,"15"1"-802,-36 1 4692,8 3-199,-11 1-495,10 7 1,1 5 700,-8 18-891,4-3 1,2 3-165,-5 20 69,16-22 0,1 1 1255,1 28-2100,11-12 130,4-7 1,6 0-1212,24 5-971,-18 12 1484,25-29 0,4-2-4,-10 13 626,11-9 0,2-1-58,-6 2 1370,13 15-918,-24-27 541,-5 11-289,-10-18-379,-50 11 1234,33-8-988,-30-1 0,-3-1 321,22-3 210,-22 3 0,17-9 1,9 1-1</inkml:trace>
  <inkml:trace contextRef="#ctx0" brushRef="#br0" timeOffset="62288">1917 9506 25078,'2'-2'797,"-17"0"-1590,10 23-1476,-32-16 3093,33 40-2346,-34-24 2422,33 23-2031,-30-10 742,22 16-1134,-6-14 595,9 20 663,10-30-1698,0 5 1307,17-18-1107,8-5 2501,21-4-866,-6-25 1719,13-14-411,-21-11-114,8-5-115,-23 21 1,-3 1 294,6-15-545,-9 8 1,-1 2-851,-1-1-785,-4-10-1042,-2 25 414,-3 21 343,0 24 36,0 14 634,8-3 0,1 0-650,-5 12 475,10-3 1,3-1-779,5 5 689,1-6 1,4-4-54,11-7 665,-6-10 0,0-6 496,3-11 557,-2-9 0,0-7 1811,7-20-1596,-6 3 1,-1-4 18,-15 3 0,-2-1-80,5-2 1,-1-1 103,-6 0 0,-2 0-315,4-14-695,-7 13 0,-2 1-1100,-4 4-496,0-1 112,-3 38-63,0 16 386,0 33 135,0-3 612,-1-13 1,2-2-358,19 7-150,-9-9 0,2-2-363,11-1 585,18 5 540,-22-24 256,20-6 875,-7-4 227,15-5 384,-13-21 1296,21-11-70,-29-12-1991,-8 12 1,-1 0 204,-5-6-663,2-12-970,-10 23-472,-3 5-373,1 1-354,-3 12-294,1 22 712,2-7-696,1 44 202,2-26-119,3 28-222,2-8 1891,4 0 0,5 2 0,1 0 1</inkml:trace>
  <inkml:trace contextRef="#ctx0" brushRef="#br0" timeOffset="62788">4032 9713 24898,'-34'0'540,"0"0"-540,-2 14 1470,-1-10-1461,-14 25 350,14-1-724,10 5 0,4 3-593,5 18 8,5-11 0,9-2-989,35-2 629,-11-10 1,4-4 194,7-11 1,2-4 549,1 1 1,0-3-549,23-3 959,0-5 648,1-18 372,-20 3 0,-1-2 148,-9-3 1,-2-3 6,13-12 1,-3-2 275,-5-14-1145,-12 17 0,-4 0-95,-3-20-798,-4-1-117,-5-6-998,0-1 330,-3-3 865,0 0 563,-9 20 1,1-1-701,3-18 566,-12 14 1,-3 4-763,1 3 25,-5-3 228,11 27 614,2 8-29,9 26 714,-9 22 444,11 15-902,9-5 1,0 2-29,-7-14 0,1-1-73,11 13 1,3 3-589,-5 3 1,1-3 156,1-11 1,1 0-693,7 22 0,0 0 167,-10-29 1,1-1-483,5 14 1,0-1-538,0-5 1878,-2 2 0,-6-23 1,-3-5-1</inkml:trace>
  <inkml:trace contextRef="#ctx0" brushRef="#br0" timeOffset="62945">4000 9450 25888,'-7'-27'-8467,"1"3"5832,6 9 2240,0 3-202,28 4 2784,-2 3-997,30 1-605,-2 4-1061,-8-2 0,3 4 1118,-11 5 1,2 3-720,5-3 1,4-1-1,-4 4 234,-5 6 1,-1 1 0,13-5 0,-1-3-1,-18-3 1,1 0 0</inkml:trace>
  <inkml:trace contextRef="#ctx0" brushRef="#br0" timeOffset="63240">5135 9481 24808,'-20'-12'-3316,"-6"3"2790,-14 9 1756,16 24-629,-3-4 176,24 40-2110,-9-19 1022,10-5 0,4 1-1332,15 7 905,-2-9 1,3-3-658,23 1 919,2-11 1,2-4-318,5-5 514,-2-5 1,0-5 2034,-4-20-702,-10 5 1,-2-1 1569,0-9 264,4-23-816,-17 12-1605,-9-11-1045,-2-7-672,-8 24-1628,-25-10-1076,-8 19 3729,2 8 1,-2 2-1,-20 3 1,-2 2-1</inkml:trace>
  <inkml:trace contextRef="#ctx0" brushRef="#br0" timeOffset="63421">5665 8670 24629,'-22'44'-3938,"-13"2"2283,31-5 1336,-34 8 0,33 8 0,-16 4 0</inkml:trace>
  <inkml:trace contextRef="#ctx0" brushRef="#br0" timeOffset="64645">7140 8986 25888,'0'-7'-5576,"0"0"3537,0 24 975,0 0 425,-18 47 1012,1-12-292,7-14 0,-1 5-261,-2 10 0,1 2-712,6-12 0,2 2 384,-1 6 1,0 5 0,0-4 144,1-6 1,1 1-193,2 2 1,1 5-1,1-5 554,-1-7 1,0-2-1,0 10 1,0-2 0,0 10-1</inkml:trace>
  <inkml:trace contextRef="#ctx0" brushRef="#br0" timeOffset="64807">6785 9646 23819,'0'-18'-6386,"0"2"4258,21 5 5319,-16-1-3670,47 5 1323,-24-2-494,30 3-265,-19 3 0,0-1 1,24 1-1,-20 1 0,1 0 1</inkml:trace>
  <inkml:trace contextRef="#ctx0" brushRef="#br0" timeOffset="65188">7622 9580 24089,'-40'0'1889,"5"0"-1799,0 0-90,19 17-125,-8-13 692,14 46-1990,-3-29 1006,6 45-960,7-32-399,20 24-582,-14-29 149,37 10 588,-10-14-104,10-7 2081,16-4-170,-24-10 894,20-24 1171,-25 16-910,-8-23 0,-3-4 263,-1 6-473,1-33-285,-12 5-1143,-4 15-578,0-21-440,-3 33-936,0-2 241,0 42 389,0 35-127,0 6 757,10-8 0,2-1-397,-7 2 460,18-18 0,4-2 152,-2 4-339,28-6 1377,-6-12 0,5 0 1,4-8-1</inkml:trace>
  <inkml:trace contextRef="#ctx0" brushRef="#br0" timeOffset="65439">8710 9592 24269,'0'-35'-5306,"0"4"4077,-19-5-840,-8 14 2519,-30 4 494,10 14 228,-6 19 423,0 12-1062,15 9 187,9-4 1,3 0 665,8 11-115,-2 17-1160,20-21-1092,0 1-617,0-5-1165,47 6 814,-17-16 1517,15-11 0,4-5 376,3-3 405,-9-4 1,-1-4 736,6-15 1194,6 12-616,-26-36-596,-14 22-591,1-22-2177,-13-5-638,4 12 2131,-25 5 0,-9 5 1,-3 6-1,-5 7 0,0 1 1</inkml:trace>
  <inkml:trace contextRef="#ctx0" brushRef="#br0" timeOffset="65601">7630 10743 26607,'-4'14'-5941,"0"-2"5602,3-7 1,0-3-1,1-1 1</inkml:trace>
  <inkml:trace contextRef="#ctx0" brushRef="#br0" timeOffset="81705">10790 9415 25258,'-18'-15'-5309,"14"2"1280,-38 2 5473,22 7-444,-25 1 132,9 3-142,-3 18 200,0-13-954,0 39 980,4-22 1451,1 25-2446,8 8-702,3-13 72,12 12-888,4-19-410,7-3-124,0-3 323,20-4-546,-15-5 353,35-4 1760,-12-4-215,11-6 1053,17-21 830,-21 10 125,9-43-511,-7-3-691,-25 19 0,-2-3-137,6-19 0,-3-1-744,-8 19 0,-2-1 64,0-6 1,-1-5 0,0 4-314,-1 2 0,-2 0-49,-4-5 0,-2-4 0,2 5-288,4 5 0,-3 2-52,-15-11 1,0 1 60,17 12 1,-2 4 43,-33-11 560,33 0-103,-13 57 1991,17 3-1552,0 32 1,0 8-81,0 10 69,4-21 0,3 6 0,0-5-87,3-7 0,1-3-427,-2 13 1,4-2-284,5-15 1,1-1-462,-1 30-632,1-32 1,0 0 227,12 26-22,1-5 237,0-3 1372,-1-5 1,-3-6 0,-1-3 0</inkml:trace>
  <inkml:trace contextRef="#ctx0" brushRef="#br0" timeOffset="81872">10333 9173 23459,'-6'-14'-8988,"1"4"6260,43-3 6662,-5 9-3261,1 1 0,3 0-112,26 2-462,-27 1 1,1 0-404,3 0 1,1 0 303,4 0 0,0 0 0,1 0 0,1 0 0,1 0 0,0 0 0</inkml:trace>
  <inkml:trace contextRef="#ctx0" brushRef="#br0" timeOffset="82256">11692 9288 24269,'-34'5'2453,"-18"2"-1967,29-1 311,-40 9-384,22 0-191,6-1 0,1 1 74,-3 7-345,-15 17 267,35-15-984,0 23-694,17-22-992,46 14 433,-15-24 1292,13-7 1,4-3-9,2-2 449,-16-1 1,-1-4 144,11-14 1317,-5 11-242,-11-23 0,-4-6 834,-2 9-980,-2-12 0,-5-1-1099,-14 6-1100,5-6 290,-6 15-463,-17 12-338,12 62-2,-12-12 1537,11 21 1,3 4-164,2-30 0,0 1 294,-3 27 1,-1 0 260,5-25 1,0-2-175,-1 10 1,2 1-64,7-8 1,-1-2-1190,-3 17 402,4-17 1,-1-2-1004,-7-3 2004,0 6 0,0-25 1,0 0-1</inkml:trace>
  <inkml:trace contextRef="#ctx0" brushRef="#br0" timeOffset="82421">11062 8956 24089,'32'-16'2302,"25"0"-2228,-22 9 0,4 2-910,22 1 0,0 0-1,-20 2 0,0 2 742,16 8 1,0 1 0,-14-7 0,-1 0-1,2 6 1,-1 1 0</inkml:trace>
  <inkml:trace contextRef="#ctx0" brushRef="#br0" timeOffset="82859">12813 9423 25708,'-50'0'270,"9"0"-73,9 7 1,-1 1 560,-5-5-714,-10 36-76,19-17 83,5 24-864,4-6 30,10 1-354,4 3-530,6-1-998,26 13 157,-4-16 1347,11-11 0,4-5-359,10-3 1487,-13-11 1,1-2 112,13-5 840,3-3 295,-5-24-290,-15 7 0,-1-4 1599,10-31-1885,-10 9 0,-4-2-50,-3-18-701,-9 3 1,-3-2-149,-7 22 1,-2 1-96,2-13 1,-3-2 243,-10 1 0,-2 1-764,10 15 1,-2-1 0,-14-20 1,-3 4-1031,2 3 182,-3-12 710,-5 45 1023,24 25 611,-18 15-137,18 13 1,2 3-267,-7 17-351,6-1 1,2 3 65,-2-21 1,2 1-631,7 28 1,7-1 270,1-26 0,3-2-466,3 12 0,4-1 778,12-5 0,1-4 1,-13-9-1,1-1 1,9 6-1,0 0 0</inkml:trace>
  <inkml:trace contextRef="#ctx0" brushRef="#br0" timeOffset="83221">13778 9338 25078,'-46'-7'-183,"0"1"32,8 6 594,-20 20 813,13-15-878,11 26 0,2 4-641,0-5 82,13 4 1,5 2-668,4 8-4,4-2-272,6 2-922,18 11-1089,12-15 1920,-2-13 1,2-4 95,20-1 904,-15-12 1,0-2 559,3-3 639,10-5 287,-9-23 748,-15-10-1119,-5 4 0,-3-4 168,-6-20-602,-1 18 1,-2 1-761,-5-5-925,2-23 106,-4 37-484,0 20-872,0 49 296,0 8 1199,-1-19 1,2 1-1945,16 23 2631,-13-13 1,28 6 0,-13-17 0</inkml:trace>
  <inkml:trace contextRef="#ctx0" brushRef="#br0" timeOffset="83588">14268 9454 24988,'0'47'-5306,"0"-7"3178,0 1 1063,0-6 517,0 2 212,0 1 122,0 22 76,13-26-1885,-10 12 2430,10-33-483,-13-3 166,9-6 499,-1-16 673,7 9 721,7-56-1305,-7 28 73,3-14 1,0-3 85,6-4-376,-8 17 0,1 0 488,12-21-691,-10 18-143,6-1-983,-14 22 1294,5 9 903,-8 20-3073,10 29-479,-8 2 685,-2-6 0,-2 1-911,-1 6 505,-3-7 0,0 0 1659,-2 4 1,0 9-1,0-21 1</inkml:trace>
  <inkml:trace contextRef="#ctx0" brushRef="#br0" timeOffset="83795">13542 8870 26068,'0'-21'-5756,"0"1"3807,24-1 4299,4 9-81,16-1-866,-4 9-842,-7 2-522,3 1-1355,13 1 1923,-9 17-2421,22 1 1551,-26 2 1,8 10 0,-15-9 0</inkml:trace>
  <inkml:trace contextRef="#ctx0" brushRef="#br0" timeOffset="83991">14373 8443 24629,'12'-4'4414,"0"0"-3696,6 21-4546,-2-12 3066,16 47-1663,-7-28 1295,0 8 1,2 1-723,12 1-691,14 5 2311,-20-25 0,1-3 0,19 2 0,-15-7 0,-1-1 0</inkml:trace>
  <inkml:trace contextRef="#ctx0" brushRef="#br0" timeOffset="85437">16810 8548 24898,'-13'-9'-4454,"3"2"3002,1 1 702,7 3-545,-11 0 2276,7 2-165,-3 1-96,-2 21-1470,1-15 2470,-3 39-2147,0-25-470,-6 38 909,7-21-2373,-3 27 2086,11-29 0,1 8 0,3-17 0</inkml:trace>
  <inkml:trace contextRef="#ctx0" brushRef="#br0" timeOffset="85571">16952 8519 23729,'0'11'-7915,"0"15"4708,0 19 2940,0 7 1,0-2 0,0 2 0</inkml:trace>
  <inkml:trace contextRef="#ctx0" brushRef="#br0" timeOffset="86093">17483 9304 25258,'-18'-5'-2277,"2"1"1751,8 19 176,3 13-984,2 10 135,3 13 212,0-2 247,0 8-856,20 5-39,-15 2 878,12-31 1,0 0-738,-14 32 1133,9-23 0,3 1-206,-2 17 379,-1-18 0,-1-2-357,1-2-598,-5 5 195,-7-28 571,0-18 136,-20-47-547,16-4 829,-13-6 1,0-3 6,14 23 0,2-3 143,-4-8 1,-1-7 0,2 5 200,3 1 1,2 1-172,-1 6 1,0-2 0,0 3-58,-1-2 0,2 4 114,10 1 0,0 2 341,-9 5 1,2 0 149,15-3 0,5 3 1053,5-9 220,22 1 27,-8 30 203,6 26-972,-21-10-136,5 42-1669,-11-4-629,-11 14 324,-4-16 0,-3 1-497,-4 10-53,-12-9 0,-1 0-1043,7 5 1658,-16-17 1,-3-1 729,-3 18 0,1-16 0,4 7 0</inkml:trace>
  <inkml:trace contextRef="#ctx0" brushRef="#br0" timeOffset="86438">18107 9218 22920,'5'28'-7487,"0"-3"4935,0-1 1111,-1-1 884,1 2-52,1 3 258,-1 1 105,0 1-1707,-2 0 2157,1-2-122,-1-2 248,-1-5 811,0 2-486,-1-9-855,-1 0 452,0-30 15,0-29-264,0-4-156,-2 5 0,4 0-203,18-7 352,-19 16 0,3 1-278,34-14 460,-33 4 128,37 4 0,-22 6 1,21 3-1</inkml:trace>
  <inkml:trace contextRef="#ctx0" brushRef="#br0" timeOffset="86770">18858 9251 23009,'-24'-11'-3206,"-10"8"4034,14-19-3267,-19 19 3315,5-7-885,-12 32 1373,19 9-1355,6-2 0,3 2-506,2 21 402,2 3-750,11-5 982,26-13-1867,11 9 443,13-30 640,-13-8 1,-1-2 665,10-6 478,16-16 1106,-20 12-294,-4-36-3,-2 18-364,-15-6 1,-3-4 167,1-9-1438,-7 6 1,-2-1-937,-7-4-1502,-17-23-505,12 33 2760,-29-4 1,30 24-1,-13 2 1</inkml:trace>
  <inkml:trace contextRef="#ctx0" brushRef="#br0" timeOffset="87587">19657 9233 22830,'-43'-9'-412,"-7"1"191,9 8 694,-4 21 814,3 8-771,13 11-814,10-11 0,3-1-252,5 9-380,2 23 127,9-27-502,27 6-565,4-14-63,17-13 1232,9-1 727,-20-11 550,24-18 1001,-25-13-96,9-11 10,-17-9-130,-3 8-621,-2-4-935,-9 9 0,-1-2-414,5-23 458,-5 4 1,-2-1-224,-6 23 0,-1-1 260,2-25 0,-2 1-441,-2 27 0,-2 3 121,1-10 0,0 2-656,-1-2 282,0 11 290,0 10-58,-14 28 2399,11 26-1816,-10 16 405,2 16-120,8-8-227,-8 7 274,11 0-339,0-17 0,0-1 9,-1-12 1,2 1-1258,6 20 1,3-2 384,12 5-162,-2-14 1,1-1-438,1 2 235,17 7-592,-15-20 981,12-12-385,18-2 2182,-25-13 534,14-22 1542,-21 13-254,-2-36-918,-3 35 1358,-3-41-1795,-5 28 84,-2-19-1963,-5 9-17,0 6-1445,-16 6-89,10 29 1607,-10 14-872,14 14 680,0 15-256,0-22 237,0 21 251,0-27 134,22 7-234,-16-18-943,35-7 1421,-37 1-909,49-9 2433,-31 3-541,37-25 1314,-30-9-1631,-10 1 1,-1-2 979,0-18 10,-3-4-1733,-8 15 1605,-6 3-2692,2 2 233,-3-1-1318,0 13 853,0 20 158,-11 34 682,8 5-1470,-8 26 1312,11-30-1148,22 19-229,-17-25 2132,41 3 1,-27-15 0,22-4 0</inkml:trace>
  <inkml:trace contextRef="#ctx0" brushRef="#br0" timeOffset="87804">21010 9256 24449,'-19'-4'272,"-3"1"-362,-19 21 1812,5 8-1189,15 12-1469,-1 1 326,19-7-725,-5 0 125,8 1-252,0 0-404,21-2-1334,-16 0 1503,25-13 0,5-1 704,-5 7-120,14-10 1,4-4 1369,6-3 1,-17-4-1,1-1 1,17-2 0</inkml:trace>
  <inkml:trace contextRef="#ctx0" brushRef="#br0" timeOffset="88055">21712 8733 25078,'-21'20'1612,"8"7"-3555,5 14 196,8 6 76,0-4 497,0 6 336,0 4 209,0 1-967,0 2 1,14 0 281,-10 0 732,9-17 1,0 0-757,-11 20 312,9-11 1,0-2-584,-9 7 350,8 9 1230,-10-24 0,0-5 1,0-2-1</inkml:trace>
  <inkml:trace contextRef="#ctx0" brushRef="#br0" timeOffset="88204">21410 9249 24089,'25'-9'1389,"13"4"-2265,15 2-306,7 3 936,-10 0 0,2 18 0,3 4 0</inkml:trace>
  <inkml:trace contextRef="#ctx0" brushRef="#br0" timeOffset="88509">22380 9167 23549,'-15'-5'-2661,"-4"1"2509,-16 4 900,15 18-314,-9-13 275,25 35-2192,-9-22 1463,13 20-1666,0 21 867,0-21 120,9-1 0,5-1-1615,9-4 457,20 16-87,-23-25 1809,6 7-1110,-23-16 969,7-1 13,-10-6 499,0-2 32,0 1-447,-21-1 1489,15-1-683,-40-1-157,25 1 1,-24 0-1,11 1 1</inkml:trace>
  <inkml:trace contextRef="#ctx0" brushRef="#br0" timeOffset="88874">23155 8594 26787,'7'-20'-3756,"-3"4"2228,1 4 1163,-5 35-959,1 3 328,-21 34 1225,16-2-309,-16-25 0,1 2-391,17 3 1,-1 2 398,-18 1 1,-2 1 214,13 1 1,0 1-200,-9 1 1,-2-1 392,6 1 1,1 1-251,0-1 1,1 0-517,0 0 0,-1 0-164,1-1 0,-2 2 600,2-3 0,-1 2 0,0-2 1,-3 6-1,-1 1 0,3-7 1,0 0-1,0 1 0</inkml:trace>
  <inkml:trace contextRef="#ctx0" brushRef="#br0" timeOffset="89538">23968 9065 25168,'-39'-1'49,"-2"0"168,-26 1-126,14 23 354,17-22 1,2 3-45,10 20 0,2 1-939,-19-1 794,5 25-421,17-19 0,3 1-481,-1 16 95,5-7 1,8-1-896,23 2-1557,14 15 347,11-33 1767,9-2-370,12-17 1549,-12-23 395,-9 5 0,-1-4 1188,4-23-957,-14 9 1,-2-1 1808,-4-6-1332,-11 0 1,-3 1-1355,-5 4-555,-2-18-728,-6 59-909,0 11-786,17 38-160,-13-8 760,14-11 0,4-2-281,6 6 2500,-8-14 1,2-2 0,20 6 0,-9-3-1</inkml:trace>
  <inkml:trace contextRef="#ctx0" brushRef="#br0" timeOffset="89959">24915 9112 24808,'-20'-6'-1199,"-10"2"1584,-12 2 49,-2 22 942,9-15-955,0 42-496,10-25 0,0 1-64,6 5 0,3 3-98,-11 12 1,3 1 247,8 9-369,6-18 1,3 0-747,7 20-1136,0-15 371,22 8-241,11-32 1437,30-1 705,-10-37 583,-7-4 1,-2-5-56,-21 4 1,-1-3-179,18-21 1,-4-2 786,-12-9-850,-9 7 0,-3-3 170,-6 20 0,-3 0-599,0-7 0,-2-4 1,1 3-124,-1 1 0,0 2-576,0-15 1,-2 0 187,-8 5 1,-1 3-96,8 14 0,-1 1-149,-14-12 1,1 4-483,12 7 799,-22 25 1325,23 45-665,-15 17 85,17-17 0,1 4-206,-3 10 1,0 1-231,3-11 1,0 2-343,-1 4 0,-1 4 0,5-5 173,9-4 0,1-2-195,-12 11 1,4-2-832,20-16 0,1-2 1344,-5 26 0,0-28 0,2-2 0,12 23 0</inkml:trace>
  <inkml:trace contextRef="#ctx0" brushRef="#br0" timeOffset="90321">25365 9483 24898,'-13'16'-387,"30"-21"2117,-7-16-3429,37-23 1775,-12 8-99,-13 7 0,-1-1-431,1-10 219,-5 1 0,-2-3-607,-3-10 883,-4 2 0,-1-1-1300,-3-10 1106,-3 20 1,1 1-495,-2 4 0,0 2-867,0-13 333,-17-12-266,-5 58 2194,0 3-15,4 24 0,2 9-144,-4 16-238,7-15 1,0 2-69,0 7 0,2-2-85,6-10 0,2 1-480,0 19 1,0-1 289,3 3-1378,12-22 1,0-1-2646,-6 6 1344,32-5 2462,-34-4 1,27-3 0,-10-1 0</inkml:trace>
  <inkml:trace contextRef="#ctx0" brushRef="#br0" timeOffset="91039">25403 9271 22200,'-36'0'989,"7"0"-539,-14 20 819,17-15-939,-8 30-741,12-31 730,5 31-1092,2-20 940,4 18-1055,6-12-61,2 1-1022,3 6-81,23-9 871,8 3-381,15-14 2033,1-4-638,-8-4 1145,3 0 151,-2-23 648,15-7 329,-17-13-1488,-10 15 1,-3-2 397,-3-8-1278,-8 0 0,-3-2-631,-2-11 233,-6 16 1,-1-3-92,0-5 1,-1 1-253,-1 7 1,0-1 500,1-28 1,-2-1 51,-7 24 0,0 2-85,7-13 1,-1 2 178,-6 16 0,0 3-586,-5-26 701,12 22 0,-1 3 840,-10-2-1138,12 16 695,0 55 11,0 15-53,-1 0 0,2 2-92,6-17 1,0 1 135,-5 15 0,-1 1-317,5-13 0,2-2-305,1 1 0,-1 0 291,-6-1 0,1 2-1277,17 13 1,2 1 387,-15-15 1,1 1 984,6 2 0,3 5 0,-1-5 0,-4-5 0,-1-1 1,5 12-1,-1-1 0</inkml:trace>
  <inkml:trace contextRef="#ctx0" brushRef="#br0" timeOffset="91656">26223 7994 24808,'11'40'-8517,"-8"-5"6680,8 6-435,-3 12 1144,-6-14 346,5 15-430,-3-12 412,-2-12 366,2 2 0,-4-22 0,0-4 1</inkml:trace>
  <inkml:trace contextRef="#ctx0" brushRef="#br0" timeOffset="91788">26380 8071 24718,'23'-35'-1060,"-17"3"-573,34 6 3692,-25 6-2122,11 39-2661,-17 16 0,-6 8 1077,1-2 1,-2 3 1565,1 19 0,-6 1 1,-6-17-1,-4-2 0,-1 3 1,0 1-1</inkml:trace>
  <inkml:trace contextRef="#ctx0" brushRef="#br0" timeOffset="94271">1485 12177 26787,'-13'0'630,"2"0"-540,3 0 989,3 0-989,26 0-90,14 0-180,17 0-359,9 0-361,-7 0-269,12 0 269,-32 0 1,1 0 269,4 0 1,2 0-136,0 0 0,1 0 765,3 0 0,0 0 0,0 0 0,0 0 0,0 0 0,1 0 0</inkml:trace>
  <inkml:trace contextRef="#ctx0" brushRef="#br0" timeOffset="94454">1907 12507 24629,'-19'4'1642,"3"-1"-1631,30-1-1602,19-1 344,17-1 125,11-14 1183,-3 10 0,-26-7 1,0-1-1,3 6 1,0 0-1</inkml:trace>
  <inkml:trace contextRef="#ctx0" brushRef="#br0" timeOffset="94720">2188 11783 24269,'-30'-6'-1788,"4"0"1269,9 3 1125,8-1-947,25 4 961,-10 15-984,29-4 0,8 1 254,-3 20-325,17-6 1,4 0 210,-28-8 1,-1 0 25,10 7 1,-2 1-572,10 13 233,-8 2-1094,-9 4 1079,-23-8 0,-3 2-1481,3 24 610,-23-4 1,-7 1 509,7-21 1,-3-1 990,-14 14 1,-2-1 0,6-13 0,0-2 0,-2 1 0,1 0-1</inkml:trace>
  <inkml:trace contextRef="#ctx0" brushRef="#br0" timeOffset="95538">3523 12551 25438,'21'-44'-1535,"-16"5"1299,23 1 0,6 0 918,-8-19-618,-2 21 1,5-4 0,-3 2-40,-5 2 0,-2 0-85,2-5 1,-1-3 0,-3 4-98,-5 5 0,-3 0-308,9-19 1,-4 2 135,-11 1-64,3 14 1,0 4-669,-6 10 4,0 20-53,-16 49 837,12 14-265,-4-9 0,-2 8 1,2-4 69,6-6 0,2 1 93,-3-2 1,-2 6 0,2 0 0,3-7-129,8 3 1,3-3-362,-5 4 1,0 3 0,1-6 260,5-7 0,-1-2-4,-4 11 0,0-2 348,9 8 0,-12-6 1,11-4-1</inkml:trace>
  <inkml:trace contextRef="#ctx0" brushRef="#br0" timeOffset="95670">3450 12874 22920,'0'-30'-6386,"23"0"7563,3-2-755,29-3-41,-27 15 0,1 1-360,4-3 1,2 1 102,5-2 1,1 0-1,3-1 1,2 1 0,2-1-1,1 0 1</inkml:trace>
  <inkml:trace contextRef="#ctx0" brushRef="#br0" timeOffset="95954">4868 11959 23999,'-54'0'1259,"3"0"-719,8 0-108,10 8 0,-1 4 536,-20 14-712,9-2 1,2 3-96,-6 16-255,16-13 1,2 0 41,5 6-214,13 0 1,3 0-929,6 0 120,23-5 1,8-4-1160,3-4 1525,15-10 0,5-4 52,3-1 497,-17-4 1,1-4 309,-2-10 1,-1-1 1078,13 6-361,-13-21 1,-4-5 860,-10 5-1514,-6-10 1,-4-3-1089,-9-3-1114,4-12 75,-29 16-1470,18 3-771,-40 5 3647,41 4 1,-38 5 0,17 5 0</inkml:trace>
  <inkml:trace contextRef="#ctx0" brushRef="#br0" timeOffset="96256">5172 11899 22830,'6'0'539,"2"0"-449,-1 18-4750,1-14 4257,2 38-1382,8-1 158,-3 13 1128,-2-15 0,-1 0-1716,3 9 1160,-2-10 0,-1-1-1239,0 3 3254,7 15-1789,-11-30 1396,3 1-491,-8-14-69,-1-27 931,-1-17-560,-1-17-884,0-9 1,0-4 250,-1 26 0,2-1 368,4-13 0,4-6 0,-3 6 0,-4 11 0,1 2 0,7-13 0,0 0 0</inkml:trace>
  <inkml:trace contextRef="#ctx0" brushRef="#br0" timeOffset="96854">5897 11902 23819,'0'48'-5936,"0"-9"3898,14 11-115,-11-10 1369,11 3-188,-14 18 922,9-18-92,-8-8 1,0-2-1440,8-1 1236,-9 5 435,0-20 454,0-7-1273,6-3 963,-1-4-333,10-22 1291,-2-15-598,6-12 19,-6 6 1,1 0 116,11-15-97,-5 7 1,0 1 411,5-6-336,-8 16 1,0 3-83,0 4-208,9 5 563,-13 37-1291,8 20-626,-9 9 367,-4-7 0,0 1-659,1 9 665,-3-7 0,0 0-622,0 4 57,3 25-362,-6-40 325,2 8 936,-3-28-440,1-2 537,3-28 371,14-13 914,-3-15-649,-3 22 1,2-1 113,2-8 0,1-1 13,-5 9 0,2-1 257,9-19 1,0 1 1279,1-2-1234,-7 18 0,-1 3-198,-1 10-273,2 3 394,-7 18-62,-3 18-2197,2 1-362,6 41-476,-1-13 246,-1 0 1,1 2 1734,-5-17 1,1 0 0,6 11 0,0-1 0,-4-11 0,0-1 0</inkml:trace>
  <inkml:trace contextRef="#ctx0" brushRef="#br0" timeOffset="97321">7918 11966 25348,'-46'0'-42,"2"-1"192,9 19 925,-17 10-479,13 11-935,-8 6 65,21 9-492,5-11 198,15-8 1,2-1-866,-2 2-232,34 14-1059,10-33 1970,-2-4 0,2-3 110,23-8 603,3-12 635,-31-4 0,-3-4 794,15-21-749,-10 3 0,-4-3 264,0-15-187,-10-1 1,-3-2-883,-10 18 1,-1 0-273,0-15 0,-1-2-247,-2 12 1,-2 0-86,-1-2 0,0-2 265,0 1 1,-1-3 607,0 5 0,0-2 1,0 3-545,1-5 0,-2-1 249,-3 4 0,-3-4 0,2 7-567,1-18 431,-10 24 0,0 5 88,11 12-38,-9 32 537,10 25 1,4 9-291,-2-5 1,0 3 25,0 10 0,0 6 1,0-5 44,-1-4 1,2 0-151,3 6 1,1 6 0,2-5-151,1-6 0,0-1 144,1 13 1,1 1-601,3-9 1,0-4-185,-5-14 1,-1 0-134,5 15 0,0-3-787,1-4 1738,-5 2 0,-8-30 1,0-5-1</inkml:trace>
  <inkml:trace contextRef="#ctx0" brushRef="#br0" timeOffset="97455">7748 11537 24898,'20'-25'-1202,"-15"4"-1577,42 7 3584,-1 8-656,15 3-402,-25 1 1,0 3 166,25 23 1,4-18 0,-31 6-1,0-1 1</inkml:trace>
  <inkml:trace contextRef="#ctx0" brushRef="#br0" timeOffset="97770">8578 12252 24898,'21'5'-1286,"9"-1"1285,11-25 1595,4 15-1023,-11-35-722,2 25 928,-2-18-702,-3 8 250,6-8 185,-15 8 9,4-14-1357,-20 19-414,0-5 299,-6 12-1279,0 2 597,-20 3 635,1 5 564,-22 21 1364,5 15-832,19-3 0,2 4-26,-4 23-277,9 4-539,10-2-153,21-15-2770,10 16 3466,10-34 1,6-2 0,-12-17 0</inkml:trace>
  <inkml:trace contextRef="#ctx0" brushRef="#br0" timeOffset="98004">8833 11371 25978,'-11'0'989,"29"13"-4317,10 1 2226,18 2 567,2 11-393,-11-23 612,2 28-2094,13-13 933,-15 8-1286,17 1 2812,-28-13 0,0 2 0,-14-7 0</inkml:trace>
  <inkml:trace contextRef="#ctx0" brushRef="#br0" timeOffset="98154">9248 11097 25438,'35'-7'2548,"3"1"-2208,-5 27-3381,12 11 525,-16 14 59,-5-8 1,-1 3 2141,1 18 0,-9-15 0,-2 0 0,-6-9 0,1-1 0</inkml:trace>
  <inkml:trace contextRef="#ctx0" brushRef="#br0" timeOffset="98738">10780 11863 25168,'0'-31'-6385,"0"2"4166,0 8 1155,0 4 515,0 8 214,-23 4 1378,-14 35 282,-11-4-1213,12 11 0,1 5 1164,-8 9-634,12-6 0,3 1 333,7 6-574,9-19 0,4-1 162,8 17-1832,0-17-633,26 2-132,13-23 1852,-5-6 0,3-4 455,24-22 340,-11-5 0,-3-6-58,-22 5 0,-3-4-298,5-4 1,2-4-1,-6 2 227,-9 5 1,-3-2-99,4-30 0,-4-1 92,-6 23 1,-3-1-514,1-6 1,-1-6-1,-1 4-408,0 4 1,-2 1-467,-7-13 0,0-2 197,8 7 1,-4 5-150,-13 13 0,-1 2 108,17-13 0,-2 5 189,-31 8 411,23 7-705,-6 47 2147,2 10-93,13 31-1037,-5-29 1,1 1 189,4 5 0,2 3-179,-2 2 1,0 5 0,0-2-66,1 7 1,2 2-337,6 5 0,3 6 1,-2-6 258,-6-8 1,2-2-1092,8 1 0,6 4 0,-2-7-223,-3-8 0,0-4 597,-1 10 0,3-3-898,21 4 337,-32-10-362,11-6 1515,-4-9 0,-9-6 0,9-6 0</inkml:trace>
  <inkml:trace contextRef="#ctx0" brushRef="#br0" timeOffset="98873">10360 11711 24629,'-5'-28'-7594,"2"3"5042,23 6 4964,6 1-1618,12 8 0,5 2-519,-11 1 0,3 0-195,10 2 1,6 1 0,-4 1 0,1 0 0,-1 2 0,18 0-1,1 1 1</inkml:trace>
  <inkml:trace contextRef="#ctx0" brushRef="#br0" timeOffset="99087">11537 11769 24269,'-14'7'3582,"11"1"-5853,-10 7 2185,13 0-2192,0 19 610,0-7 541,0 25 191,15-17-1853,-11 11-116,12-14 732,-2 0-625,-10-2 1029,21 8 901,-13-12 685,0 4 1,-3-15 0,-9-4 0</inkml:trace>
  <inkml:trace contextRef="#ctx0" brushRef="#br0" timeOffset="99221">11433 11279 22920,'0'-12'-205,"17"4"1,-12 5 0,12 3 0</inkml:trace>
  <inkml:trace contextRef="#ctx0" brushRef="#br0" timeOffset="99871">11928 12089 23819,'8'15'-6937,"9"-2"6325,-2-6 1423,18-2 468,-10-22 207,10 13-488,-7-33-656,1 32-81,-2-40 1228,5 10-371,-10-13-1151,-1-14-631,-14 23-682,-2-21-421,-3 28 493,-18-12-1392,13 27 1271,-26 2 723,27 27 405,-23-9 1632,23 58-1547,-9-28 329,11 13 1,4 4-485,-2 3 505,9-17 1,1-1-403,-5 9-800,34-2 287,-34-6-1739,38 5 2291,-16-15-393,25-4 1460,-14-16 434,10-23 1498,-23 13-756,6-36-674,-9 4 56,-8-11-514,3-17-268,-12 27-1282,1-16-430,-6 29-728,1-4-82,-1 39 680,0 19 211,0 9 574,6-2 0,5-1-659,7-4 443,12 26-39,-13-37 829,0 5-518,-8-17 342,8-3 839,-4-6 1026,2-18-148,8-10 95,-3-11-973,1 9 1,0-1 810,7-10-678,-5 8 1,-1 0 147,5-2-597,2-3-843,-14 19 416,-2 9 496,-6 5 148,4 5-322,-4 20-2932,7 11 50,-3 13 797,-2-11 0,0 1-999,2 9-338,3 15 2466,-7-19 0,-1-5 1,-2-1-1</inkml:trace>
  <inkml:trace contextRef="#ctx0" brushRef="#br0" timeOffset="100109">12097 11232 26697,'20'-17'1204,"12"1"291,-28 4-3823,30 2 3353,-5 3-464,9 1-543,19 3-586,-23 2-1099,1 8 1,0 2 17,-1-4 1343,-3 7 1,-1 4-1,-7 1 1,7 13-1</inkml:trace>
  <inkml:trace contextRef="#ctx0" brushRef="#br0" timeOffset="100258">12485 11041 25708,'27'-21'1520,"19"3"122,-23 8-866,25-4-1126,-15 13 1,2 0-1145,22-5 868,-17 3 0,-1 6-1586,23 18 2072,-1-2 1,-30 0-1,0 2 1,-1-5-1,0-1 1</inkml:trace>
  <inkml:trace contextRef="#ctx0" brushRef="#br0" timeOffset="100806">14373 11792 24988,'-16'-19'-6757,"12"3"3500,-30 9 4935,11 30-199,-10 1-44,2 27-1392,14-17 1,2 0-88,-6 20-463,6-8 1,3 1 1067,4 3-143,5-10 0,0-2-1396,3-7-647,22 3-568,3-29 2089,2-24 1049,16 1 695,-25-22-1427,8 10 0,2-1 881,4-23-801,-5 0 0,-2-3 106,-9 20 1,-2-3-92,-1-7 1,1-5 0,-3 3-538,0 1 1,-2 0-250,2-16 1,-2 0-146,-3 19 0,-2 2 463,-2 1 0,0 1-341,-1 4 1,0 0 72,-1-3 1,0 1-380,0-9 428,-19 0-704,1 65 2486,-4 3 43,8 38-1310,6-15 0,2 3-79,4-9 0,0 3-11,-2 7 0,-2 6 0,2-4 11,3-2 0,2 1-142,4 2 0,2 5 0,-2-5 250,-4-6 0,2 0-1524,13 6 0,6 5 0,-6-7 1,-11-12 0,0-3 150,21 25 0,4-7-329,-5-15 1593,20 6 1,-9-30 0,-1-2 0</inkml:trace>
  <inkml:trace contextRef="#ctx0" brushRef="#br0" timeOffset="101127">14883 11920 25348,'-22'-13'-3964,"-12"5"4319,30 21-1282,-12 14 1067,16 12-1461,0 1 288,20-8-12,-14-2-1058,35 12 1453,-11-14-686,22 12 1082,-8-28 149,10 6 997,-24-17 634,9 3 189,-15-25 221,-2 16 32,-3-40-951,1 6-140,-8-12-748,-6 16 0,-1 0-566,-2-6-941,-2-17 27,-1 32-259,0-1-876,0 37 1189,0 12-547,0 16 720,22 2-2167,3 8 3197,2-12 1,13 10 0,-14-18 0</inkml:trace>
  <inkml:trace contextRef="#ctx0" brushRef="#br0" timeOffset="101378">14967 11395 24898,'0'-6'-5486,"22"2"8553,1 2-2029,4 22-2587,23 6 951,-43 11-358,17-13 1,1-1 43,-7 5-1445,2 8 1449,3-13-2510,-20-4 2813,10 0 1,-12-11 0,3-1 0</inkml:trace>
  <inkml:trace contextRef="#ctx0" brushRef="#br0" timeOffset="101557">15398 10986 24898,'29'-4'1592,"-3"1"-969,-8 3-772,11 16-1529,-5 8 763,1-1 0,1 0-373,8 16-251,14 1-1276,6-2 25,-13-14 2624,-3-7 0,0-3 0,7-6 1,15-1-1</inkml:trace>
  <inkml:trace contextRef="#ctx0" brushRef="#br0" timeOffset="102355">16918 11982 26068,'24'-44'-2455,"17"1"3041,-22 5-816,7 6 1,3-2 262,6-23-301,-6 6 0,-2-2 61,-12 20 0,-2 1-72,0-10 1,-2 1-895,3-15 648,-13 1-904,4 1 933,-17 17 0,-1 1-1300,7-18 991,-17 12 1,-4 3-475,-7-1 969,8 12 1,-3 4 44,-15 8 803,6 1 361,15 15 927,0 31 387,3-1-1254,7 15 1,2 7-654,3-14 0,0 2-181,3 10 0,0 7 0,2-4-178,-2-1 0,4 2-264,6 5 0,4 6 0,-3-6-177,-5-6 1,3-2-290,9-8 1,5 1-1,-3-4-236,-5-1 0,2-3 150,11-4 0,1-1 20,12 24 486,-10-27 0,2-1 50,11 9 56,-6-18 1,1-3 930,2-6 707,10-5 400,-16-22 782,0 13-602,-2-41-230,8 3-28,-12-13-1100,-6 18 0,-1 1-593,-4-4-562,3-14 28,-11 37-892,0 0 56,-2 18 1989,0 17-2217,6 15 221,-3 9 696,5-5 1,0 0-826,4 10 624,-3-15 0,1 0-2277,15 23 447,-3-15 2292,8 4 0,-7-21 0,-1-4 0</inkml:trace>
  <inkml:trace contextRef="#ctx0" brushRef="#br0" timeOffset="102521">17623 11357 25078,'-15'-5'-5680,"-5"-1"4490,38 22 1,-20-14-1,21 15 1</inkml:trace>
  <inkml:trace contextRef="#ctx0" brushRef="#br0" timeOffset="103171">17938 12165 24718,'17'3'-1141,"14"-18"3243,8 11-1827,10-32-88,-9 31-63,2-38-390,-2 24 342,-15-8 1,-1-3-379,8-6 361,-12-3 1,-5-2-1342,-4-2 521,-6 6 1,-3 0-941,-2 7-32,-21-5-211,-3 24 1127,-21 22 1572,21 8-208,-15 23-296,30-10 1,2 2-244,-15 21 241,15-4 1,3 1-119,4 11-127,9-13 1,6-1-1361,18 3 67,-12-20 0,4-3 262,5-7 1,1-4 363,7 7 669,-6-14 1,1-2 372,4-4 827,23-24 973,-27 14 188,6-38-474,-13 23-344,-5-23-1025,-2 8 399,1-18-962,-8 13-423,2-20-1396,-9 33 532,-2-2 168,-2 42-717,-1 9 1157,0 16-244,18 10-336,-14-21 289,45 7 902,-28-13-274,29-11 1375,1-1 470,-10-9-593,-7-9 1,-1-6 1482,5-17-1217,-11 1 0,-2-2 595,-1-21-1052,2-4 501,-16-1-2048,-4 16-218,-3-17-651,-3 35-887,0 22 506,0 32 69,0 16 509,0-6 0,0 1-803,0 11 2194,-2-15 1,4-1 0,17 9 0,5-1 0</inkml:trace>
  <inkml:trace contextRef="#ctx0" brushRef="#br0" timeOffset="103391">17973 11111 25618,'-2'-16'-7395,"1"2"5017,22 3 5624,-15 3-2844,27 2 0,9 3-413,-5 0 23,17-2 0,2 6 0,3 23 0,-21-9 1,1 0-1</inkml:trace>
  <inkml:trace contextRef="#ctx0" brushRef="#br0" timeOffset="103537">18158 12815 24898,'-17'33'-3865,"2"-2"1340,8-9 2169,3-7 0,4-5 0,0-5 1</inkml:trace>
  <inkml:trace contextRef="#ctx0" brushRef="#br0" timeOffset="103938">20535 11147 26697,'-35'-24'-4538,"3"5"3842,-1 4 501,12 8 480,0 38 146,15-1-840,4 2 0,0 4-416,1 14 1,2 1-575,8-10 0,2 3 716,-3 8 1,0 5-1,3-5-260,8-3 0,1-1-16,-2 3 1,0 4 0,-1-6-177,-1-7 1,0-4 774,4 12 0,-2-4 0,-4 5 0,-5-4 0</inkml:trace>
  <inkml:trace contextRef="#ctx0" brushRef="#br0" timeOffset="104070">20135 11745 24359,'-7'-38'-7788,"1"3"5023,6 2 1716,26 4 2373,-1 7-547,31 3 209,-3 7-842,11 5 1,-29 5 0,0 2 0,2-1 0,0 1 0</inkml:trace>
  <inkml:trace contextRef="#ctx0" brushRef="#br0" timeOffset="104421">21163 11775 24179,'-31'12'3647,"-17"2"-3165,42 2-3090,-40 13 3159,20-5-711,-14 21-203,17-18-83,12 18-862,11-20-1290,17 5-429,-12-12 1611,41-3 245,-24-2 548,12-9 1,2-1 687,8 1-258,-5-11 1,0-1 1803,4 5-102,-8-27 0,-3-4 992,-10 6-879,-2-14 1,-5-2-1521,-14 4-857,5-21-524,-6 31-107,-17-2-1107,13 44 791,-13 36 484,17 6 327,0-17 0,0-1-104,0 9 113,27-2-311,-4-3 88,27-3 1266,-10-6-1284,8-5 1220,1-13 1,9 1 0,0-7-1</inkml:trace>
  <inkml:trace contextRef="#ctx0" brushRef="#br0" timeOffset="104687">22112 11744 23459,'0'-42'-5216,"-26"4"2542,20 8 1124,-46 8 2609,32 11-757,-25 6 928,13 5-160,-10 40-1184,23-12 339,1 12 0,4 4 264,12 3-537,12 17-902,6-33 1,6-3 45,26 13 223,-8-12 0,1-2-713,11-5 1019,-10-10 1,-1-4 579,3-2 633,16-6 938,-34-16 893,3-6-783,-20-19-1849,-3-6-443,-29 9-1915,-1-9-170,-3 20 2152,-10-5 0,32 13 1,-14 2-1</inkml:trace>
  <inkml:trace contextRef="#ctx0" brushRef="#br0" timeOffset="105054">21250 12721 25798,'-16'5'-712,"4"-1"927,5-2 1,4-1 0,3 0 0</inkml:trace>
  <inkml:trace contextRef="#ctx0" brushRef="#br0" timeOffset="105826">23480 11560 25078,'-15'-21'-7255,"0"2"5748,4 4 332,5 33 1955,19 0-1545,-8 32 363,15-14 0,0 0-183,-14 22-411,11-4 1,2 1 465,-4 7 403,-3-14 1,1-1-185,0 0-910,4 5 853,-15-27 575,6-7-934,-3-6-2151,-4-3 2842,3-26 811,-18-10-982,11-18 604,-11-4-240,11 14 0,6-1 430,22-22 255,-11 6 1,2-1 96,-2 22 1,3 2 11,9-8 0,-5 2-88,-15-2 428,37 9 1059,-39 11-1079,38 8 748,-29 30-2822,26 19 323,-23 13-355,-4-8 0,-1 0-638,-1 12 1178,-4-7 1,-1-1-1820,-3 3 1523,-1 9-1270,-1-24 101,0-14 1295,0-22 837,0-25-72,0-17-15,0-8-189,19 4 343,-7 10 0,1-2 535,11-21-350,4 9 0,-1 2 848,-8-3-833,-1 18 0,2 4 1076,7 0-98,-13 8-349,13 10 383,-2 6-381,-6 24-2169,15 16-491,-14 12 15,-2-9 1,0 1-1251,4 14 961,-7-18 1,0 0-1379,8 14 2366,2-4 0,3-4 1,2-3-1</inkml:trace>
  <inkml:trace contextRef="#ctx0" brushRef="#br0" timeOffset="106104">24830 11673 24179,'-51'-8'-816,"1"2"736,10 6 439,-20 18 766,15-14-562,9 25 0,5 5-866,8-5 189,3 4 0,5 2-580,12 4-489,-6-1 312,9-3-726,48 7-287,-17-16 1039,17-8 0,4-6 440,5-4 575,-19-4 1,0-3 742,16-16 1098,-6 12-745,-5-35 404,-4 20 243,-12-24-1656,-3 9-1088,-15-21-706,-2 12 24,-4 5 1,-6 2-2109,-20-6 3103,17-8 1,-35 22 0,18 4 0</inkml:trace>
  <inkml:trace contextRef="#ctx0" brushRef="#br0" timeOffset="106321">25523 11614 25708,'0'43'-5936,"0"-8"3808,0 3 1063,0-7 427,0 5-597,0 24 211,0-12-259,8-7 0,1-1-2001,-4 4 3130,24 9 0,-26-24 0,10-3 0</inkml:trace>
  <inkml:trace contextRef="#ctx0" brushRef="#br0" timeOffset="106471">25992 11596 24988,'1'-25'-6725,"-1"3"4141,0 8-1183,0 5 3884,-14 5 1,11 2 0,-11 2 0</inkml:trace>
  <inkml:trace contextRef="#ctx0" brushRef="#br0" timeOffset="106720">24540 11046 25258,'55'-1'1097,"-9"0"-894,8 1-213,-18 0 58,10 20-1171,-14-15 910,0 33-1441,-3-33 375,0 43-1600,-14-28-1376,4 35 660,-18-28 3158,5 6 1,-6-14 0,0 0 0</inkml:trace>
  <inkml:trace contextRef="#ctx0" brushRef="#br0" timeOffset="106890">25473 10606 24718,'-23'49'-3521,"18"-6"2152,-15-15 1,1 1-144,15 22 1338,-11-21 0,0 1 1,11 34-1,-3-30 1,-1 0-1</inkml:trace>
  <inkml:trace contextRef="#ctx0" brushRef="#br0" timeOffset="107288">26703 11985 25168,'-16'-20'-5930,"2"-8"2605,14-12 3008,24-3 1730,-18 5-1241,38-4 396,-29 6 0,-3-2-383,14-22-609,-5 4 0,-3-2 797,-9 21 0,-2 1 135,4-11 0,-1-2-163,-4-1 0,-1 3-740,-5 11 1,0 0 237,0-17 1,0 1-1211,0 2 779,-15-10-637,11 41 314,-11 19 2047,4 18-1578,9 24 0,1 7-286,-10 17 179,10-20 0,2 7 0,-1-4 11,-1-7 1,2 1 481,5 4 0,2 4 0,1-4 1,0-4-1,3-3 0,10 13 0,-1 1 1</inkml:trace>
  <inkml:trace contextRef="#ctx0" brushRef="#br0" timeOffset="107455">26492 12380 26428,'-7'7'-356,"24"-3"-1714,7-17 1653,13 3 1,5 0-459,21-9 936,-15 1 0,1 2 0,-8 13 0,-1 1 0,3-7 1,0 0-1</inkml:trace>
  <inkml:trace contextRef="#ctx0" brushRef="#br0" timeOffset="107821">28203 11381 24898,'-46'-16'-2627,"1"3"1967,-13 3 815,19 6 96,-5 0 120,24 22-26,8-14 754,6 38-2153,3-5 249,27 13-7,-7-15 1,4-1 98,3-12 0,3-1 108,0 7 0,1 0-16,2-2 0,1-1-614,13 13 345,-11-9 0,-2-1 1222,-1 1-123,0 11 146,-21-19-969,-26 13 1355,-21-18-9,2-2 1,-3-1-228,5-8 0,-1-1-926,-15 1 0,1-1 49,-10-1 678,23-3 0,2 0 0,-4 0 1,5 0-1</inkml:trace>
  <inkml:trace contextRef="#ctx0" brushRef="#br0" timeOffset="108310">28737 11736 22740,'6'0'629,"-1"13"-6569,1-10 5787,-1 32-1278,2-15 280,0 39 635,0-19 306,-1-1 1,0 1-1584,1 7 892,-1-6 0,1 0 1255,0 5-1223,2 10 820,0-11 310,-2-14-159,2 9 211,-5-25-1406,3 3-239,-6-29 1104,2-26 395,-21-8-588,15 0 1,1-2 621,-16-15-200,16 0 0,4-3 245,-2 22 0,0-1 128,0-16 1,0-1 198,-2 15 0,4 1-322,11-1 0,3 0 176,-5 2 1,2-1 574,20-12 1,3 1-252,-16 18 1,2 0 248,15-14 1,3 6 700,5 8-440,-7 18 0,1 5 1265,6 7-713,12 5-580,-22 25-1479,-4-16 611,-6 44-2079,-9-6-345,-7 13 1087,-20-12 1,-7 0-1232,-12 12 726,4-24 0,-8 2 1,2-2 1480,1-3 1,-2-2 0,-14 10-1,-1-2 1,12-11 0,1-1-1</inkml:trace>
  <inkml:trace contextRef="#ctx0" brushRef="#br0" timeOffset="109542">4838 13534 24269,'-26'-8'-652,"-14"3"803,-15 26 875,23-10 0,2 4-784,2 11 0,3 3-282,-3 1 0,0 1-130,-2 5 0,2 1 1,-1 4 0,1 1-40,2 3 1,0 1 152,3 0 1,1 1-271,3 0 0,3 1-545,5-2 1,3 2-235,-1 14 1,8-1-171,14-15 0,4-1-384,-3 11 0,5-3-78,14-18 1,4-5 1652,-1 1 0,1-3 0,6-2 0,2-2 0,3-1 0,0-1 0</inkml:trace>
  <inkml:trace contextRef="#ctx0" brushRef="#br0" timeOffset="112725">5453 14168 24539,'0'37'-5486,"0"4"3357,0-6 1065,0 5 515,0-6 123,0 3 32,0 2-463,0-1-1639,0-2 1506,0-1-179,0-3 1013,17-3 0,-13-3 0,12-2 1</inkml:trace>
  <inkml:trace contextRef="#ctx0" brushRef="#br0" timeOffset="112904">5438 13964 23099,'-5'-1'-3345,"2"-1"2617,0 16 1,3 4-1,0 13 1</inkml:trace>
  <inkml:trace contextRef="#ctx0" brushRef="#br0" timeOffset="113487">5833 14139 22740,'8'16'-8041,"1"-12"8855,-1 30-2768,11-8 962,-3 11-187,8 3 734,5 10-10,-6-11-533,-5-6 0,-1 0 1008,3 4-1183,8 19 980,-14-30 78,4 14-572,-10-26 506,-1-13 1854,-4-25-1033,-3-29-54,0 2-15,0-7 358,0-6-225,0 15-272,-2 12 0,4 3 121,10-1-855,-10-1 898,10 22 1151,-3 6-57,2 5 736,5 23-2477,6 10-100,-7 10-657,12 17-474,-12-22 413,4 9-1230,-10-15-137,-1-6-556,-2-3 2395,0-1-32,-3-7 291,1-3-9,-1-6 384,2-3 2041,1-21-1259,3 15 1677,1-37-1567,1 23 236,3-21-170,5-8 122,-4 12-298,9-16-1621,-13 28 1262,6 5-1387,-8 13 2024,2 7-676,4 19-1357,-2-15 301,17 54-1947,-7-31 609,0 11 0,2 3 1575,9 2 0,-10-14 0,1-2 0,14 11 0</inkml:trace>
  <inkml:trace contextRef="#ctx0" brushRef="#br0" timeOffset="113854">7107 14273 24179,'-27'-11'-2536,"3"4"2390,-12 3 538,12 4 228,-6 15 528,11-11-509,3 33-1384,3-19 479,5 35-323,4-19-244,1 20-443,25-24-940,6 10-181,28-23 1309,-12-2 1387,4-11-119,-12-4 1110,0-20 522,-3 15 1,-1-38-279,3 9 624,-11-9-1434,2-18-629,-17 29-1024,-3-16-397,-6 25-642,0 20-195,0 21 349,0 18-543,0 4 83,16-6 0,3 0 2056,1 9 0,5-9 1,2-2-1,3 0 0</inkml:trace>
  <inkml:trace contextRef="#ctx0" brushRef="#br0" timeOffset="114287">8120 14164 24089,'-35'23'766,"-1"-1"0,-25 3 662,45 18-3918,-10-25 2874,22 20-2394,-10-11 1431,14-2-969,0-1-318,21-2-505,9 2 415,26-8 2221,-10-4-1078,-1-8 2064,-17-4-589,-1-16 1429,0-7-500,-13-20-930,-1 6 117,-13-12-1393,0 20-97,-18-24-1451,14 31 273,-27-8-122,19 24 1215,-2 18 2036,5 18-1270,9 9 31,0 12 60,-2-4 0,4 1 139,6-16 0,2 1-164,1 32 0,0 0-338,0-32 1,1-2-207,5 20 1,-3 0-1603,-10 5 1731,10-22 1,0-1-328,-11 6 518,9-5-265,-12-6-312,-21 2 1425,15-11-1412,-36-3 1225,15-12 1,1-18 0,3-7-1</inkml:trace>
  <inkml:trace contextRef="#ctx0" brushRef="#br0" timeOffset="114571">8540 14440 22920,'40'-5'1386,"-1"1"-872,0 2-548,17-4 223,-10 3-146,-5-3 1,0-1 162,11-4-86,-16 3 0,0-2 386,13-7-59,3-2 8,-2-4-157,-17 5 0,0 0-17,13-11-119,-15 3 0,-2-1-130,-4-4-86,-4-28-1213,-15 31-204,-25-14-1378,-9 31 1545,-25 2 591,8 25 1192,-10 15-108,35 10-1110,5 4 0,7 3-327,30 7-861,1 1 1,7-1 2060,1-28 0,3-3 0,11 9 0,1-3 0,-9-10 0,0-1 1</inkml:trace>
  <inkml:trace contextRef="#ctx0" brushRef="#br0" timeOffset="115188">10687 13787 22380,'-27'-5'-936,"-1"1"883,2 3 272,-3 16 930,-10 11-709,12 9-774,7 11 1,4 1-491,6 2 66,12-6 1,10 1-150,11-8 0,6-5-459,22 8 965,-11-4 1,-3-1-1198,-2-11 474,6 14 178,-27-24 456,-3 5-76,-30-14 2598,-8 1-782,-21-4-401,3 1 556,7-2-218,19-16-1171,8 2-407,41-4 2782,-5-5-2251,12 15 1,5 2-146,11-8 337,-16 3 1,1 2 150,16 2 24,-1-3 1339,-4 0 846,16 2-2558,-20-4 125,-10 4 0,-1-1 235,-2-2 6,17-12-79,-28 7-353,5-13-594,-17 11-457,-2-6-425,-6 3-586,-1 7-8,-21-6-211,-3 13 1038,-20 0 656,4 26 1390,9 9-120,12 10-750,10 20-314,29-20-698,-5-4 0,3-2-425,26 6 1351,-9-11 0,2-2 0,12-1 0,-16-11 0,1 0 0</inkml:trace>
  <inkml:trace contextRef="#ctx0" brushRef="#br0" timeOffset="115456">11158 13374 23099,'0'-4'-4946,"18"0"8291,3 4-1860,23 18-2137,-22 2 119,6 0 0,0 0-338,-8 1 563,18 6 0,2-2-1062,-3-9 938,2 7 1,0-1-1975,3-13 2364,-5-4 0,2-2 1,9-3-1,16 0 1</inkml:trace>
  <inkml:trace contextRef="#ctx0" brushRef="#br0" timeOffset="116037">12465 13820 25978,'20'50'-8919,"-15"-9"7583,13-9 0,0 0 293,-14 10 743,9-8 1,1 0-479,-3 3 226,9 15-5,-9-28-2178,7 5 2828,-14-21-625,10 1 1227,-11-9 1147,7-23-362,-2 18 922,6-42-1107,1 25 551,-1-24-794,4 9 618,7-15-1307,-8 16-693,9-11 534,-13 32-571,8 1 1773,-8 14-1058,5 20-897,-2-15 558,0 39-2009,3-21 467,-4 7 0,0 2-1353,9 9 2461,8 12 0,-6-19 1,1-2-1</inkml:trace>
  <inkml:trace contextRef="#ctx0" brushRef="#br0" timeOffset="116421">13155 13216 23909,'-15'17'712,"3"5"-1569,12 22-1625,0 7 1642,12-2 1,0 3 184,-10-9 1,2 1 216,13 8 0,8 4 0,-5-3-67,-8-4 0,0 0-239,12 10 0,7 6 0,-4-7-292,-9-15 1,-1-1 482,3 4 1,3 3-1,-6-6-155,-2 5 420,13 13-153,-21-36-2054,4 0 2258,-6-38 1584,-5-10-691,0-18 20,22-18 738,-17 22-341,31-10 928,-33 20-1126,24 13 1887,-24-5-3048,23 16 2152,-10-6 100,13 45-2904,-3-12 175,-8 12 1,-1 3-1895,7 2 1088,11 15 1012,-7-19 0,5-4 0,0-4 0</inkml:trace>
  <inkml:trace contextRef="#ctx0" brushRef="#br0" timeOffset="116774">14230 14082 24269,'-30'-20'-3790,"-20"3"3753,17 4-166,-13 6 924,-4 2-144,32 22 157,-11 6-47,27 21-2275,-7-8 1597,29 1-1690,-16-12 266,39 7 260,-12-11 199,26 4 173,-11-18 386,-4-1 1546,-15-6 58,-5 0 849,-3-20-53,0-2-904,-10-23-720,2 10-299,-10 1-1315,2 11 58,-3-3-330,0 8-179,0 26-210,0 16-165,0 19 427,0 16 305,15-23-475,-11 11 1627,25-8 0,-11-12 0,14 5 0</inkml:trace>
  <inkml:trace contextRef="#ctx0" brushRef="#br0" timeOffset="117105">14672 14086 23639,'0'9'-5216,"0"4"2997,14 9 686,-10 12 578,28-11 1077,-16 14-1183,13-7 1076,-8-10-1637,-5-10 2263,0-5 370,-3-27 267,2 17 1259,9-51-2140,-6 32 606,2-9 1,-1-1 64,3-1 81,17-14-399,-17 27-263,3 2 302,-6 15-866,-3 5 897,1 0-910,6 22-1338,-6-17-232,12 55-982,-18-36 2279,-3 11 0,-2 1 0,-4 0 1,0 11-1</inkml:trace>
  <inkml:trace contextRef="#ctx0" brushRef="#br0" timeOffset="117337">13717 13487 24359,'23'-33'-381,"-18"4"663,38 9 1,7 3 1295,-11-1-1389,18 6 0,2 3-712,-7 6-710,-11 18 1,-3 5-1703,4 7 2561,-17 1 0,-2 5 1,2 18-1,-2 5 0</inkml:trace>
  <inkml:trace contextRef="#ctx0" brushRef="#br0" timeOffset="117471">13983 15036 23729,'-2'8'-1761,"1"-1"1,1-3 0,0-2 0</inkml:trace>
  <inkml:trace contextRef="#ctx0" brushRef="#br0" timeOffset="118698">16647 13819 23999,'0'-23'-5396,"0"2"3267,-18 0 937,13 3-165,-29 1 1880,30 3-1481,-30 4 1828,13 4-1354,-17 4 1983,17 20 183,-7-13 198,25 34-1258,-10-21-86,13 20 103,0-8-1771,0 3 111,20 0-903,-15 1-42,39-1 406,-38-1 1135,40 6-271,-23-12 1536,14 10-471,-16-21-98,-11 1-99,-10-10 112,0-2-631,0 0 76,-21 0 1205,-8-1-1322,-26 1 778,12-3 1,-5 1 0,14-2 0</inkml:trace>
  <inkml:trace contextRef="#ctx0" brushRef="#br0" timeOffset="118920">17250 13543 24898,'9'-6'2146,"-4"1"-2364,-2 21-3774,-3 16 2229,0 11 1145,0-2 0,0 2-265,0 18 433,4-17 0,4 8 0,0-6-900,1-7 1,1-1-9,2 9 0,1 5 1,-1-7-1600,6 18 1801,1-14 1,-3-2 997,-10 3 0,24 8 0,-19-23 0</inkml:trace>
  <inkml:trace contextRef="#ctx0" brushRef="#br0" timeOffset="119221">16933 13959 22740,'24'-11'3335,"19"1"-2973,-20 4 156,19 0-469,11 4-449,-12 0 239,-5 8 0,-1 4-571,6 13-176,11 10-892,-22 1-147,-3-6-205,-2 2 273,1 10-161,-8-10 135,4 12 588,-11-22 874,1 2-718,-7-16 945,4-1 448,-6-29-746,12-9 953,-6-16-897,3 12 1,1 0 700,4-12 1,-4 14 0,-1 2 0,6-14 0</inkml:trace>
  <inkml:trace contextRef="#ctx0" brushRef="#br0" timeOffset="119437">18135 14090 23549,'0'13'-4946,"0"1"3177,0-4 705,0 3 425,0-5 304,0 9 30,0-4-102,0 6-1820,0-3 1508,0 1-91,16 1-1440,-3 8 2177,5-6 1,1 5 0,-8-8 0</inkml:trace>
  <inkml:trace contextRef="#ctx0" brushRef="#br0" timeOffset="119588">17908 13638 23459,'-8'-18'-9359,"0"2"6144,4 5 1150,1 3 2943,3 4 1,24 2 0,5 1-1</inkml:trace>
  <inkml:trace contextRef="#ctx0" brushRef="#br0" timeOffset="119942">18495 13886 23369,'0'33'-5396,"0"-6"3538,0 20 793,0-16 427,0 22 212,0-19 122,0 9 76,0-13-1279,0-2 1417,16-1-643,-13 6 326,25-9 542,-25 5-783,18-18 1153,-13-1-733,8-7 1428,-3-3 36,6-24 585,-3-9-1300,0 1 0,1-2 235,6-22-203,-3 15 1,1 2-108,5-8 258,-9 17 1,0 2-495,5-3-338,-2 5 242,-2 13 912,3 5 395,-5 8-644,8 37-2097,-9-10 27,-2 12 0,0 3-1047,5 5 857,-7-15 1,1 1 1199,4 0 1,1-3 0,14 14 0,-10-16 0,1-1 0</inkml:trace>
  <inkml:trace contextRef="#ctx0" brushRef="#br0" timeOffset="120374">19528 13931 22740,'-20'-7'-1913,"-6"1"1832,-14 25 1949,9 10-1652,16 12-1284,7 15-207,30-22-336,-17 9 413,26-23 1,5-5 936,-8 8 10,11-8 1,3-3-981,-3-3 812,6-2 1084,-14-7 943,-9-21 363,-7-4-276,-8-24-1861,-7 10-244,-20-9-1336,15 22 447,-32-8 149,21 22 41,-13 2 446,15 35 864,-1 13 434,14 17-456,-2-10 1,0 1 650,3 16-693,13-16 0,8 5 0,-2-4-480,-5-9 1,3 0 41,12 8 0,7 5 0,-5-6-241,-8-13 1,0-2-57,15 18 1,0-1-177,0 0 899,-10-14 1,-2-2-473,-10-3 215,8-1-2254,-23-13 1337,-25-9 1546,-1 0 1,-29-5 0,12 0 0</inkml:trace>
  <inkml:trace contextRef="#ctx0" brushRef="#br0" timeOffset="120642">20378 13079 25168,'23'0'900,"3"16"-3553,3-12 3103,2 36-2622,5-15 1775,-7 11 0,-1 6-187,-5-11 1,0 1 203,8 12 1,-1 4-572,-3 7 0,-3 1-189,-5-12 1,-2 3 807,-2 3 1,0 5 0,-4-4-563,-3-3 0,-3-1 517,1 4 0,-1 5 1,-6-6-15,-13-3 0,-4-3-55,7 14 1,-6 0 621,-11-20 1,-7-1 0,2-3 0,-1 8-1,-2-1 1,2-6 0,0 0 0,0 0 0</inkml:trace>
  <inkml:trace contextRef="#ctx0" brushRef="#br0" timeOffset="125920">1635 16447 21480,'-17'0'2249,"5"-4"-3616,8 1 832,4-2-1261,0 2 778,15 2 2099,-11-1 323,29 2-1475,-16-2 376,17 2 318,0-1 369,7 0-814,-5 1 1,2-1 730,26 1-1854,-5 0 1,1-1 858,-20 1 0,-2 0 1,14 0-1,0 0 1,-16 0-1,1 0 1</inkml:trace>
  <inkml:trace contextRef="#ctx0" brushRef="#br0" timeOffset="126121">1885 16795 24898,'-15'0'450,"2"0"-450,6-10-4163,21-3 4570,17 0 289,11-6-1032,-4 11 1,2 2-336,20-13 729,-17 9 0,1 1 1,-8 3-1,-1 0 1,2 0-1,0 0 1</inkml:trace>
  <inkml:trace contextRef="#ctx0" brushRef="#br0" timeOffset="126388">2182 16141 24269,'-17'-6'-1866,"4"2"1242,7-1-686,3 3 793,31 0 1923,13 1-571,15 1-215,7 15-1080,-13-11 620,-13 15 0,1 4-580,18-3 665,-12 10 0,-3 4-210,-1 8-1060,-16 1 1,-5 4-1331,-7 18 1309,-16-23 1,-4 6-1,2-4-113,5 1 0,-4 1 1120,-16 9 1,-9 4 0,4-3 0,12-4 0,-1-1 0,-9-6 0,0 1 0,0-1-1</inkml:trace>
  <inkml:trace contextRef="#ctx0" brushRef="#br0" timeOffset="127354">3453 16195 25168,'-6'-13'-7762,"-2"-1"5427,4 4 640,-1 1 1150,3 6-252,1 23 748,1 12-395,0 16-1110,7-10 1,0 1 997,-3 16-65,8-3 1,2 1-69,-2 13 719,-5-23 1,-1-2 0,3 15 0,-9-3 0</inkml:trace>
  <inkml:trace contextRef="#ctx0" brushRef="#br0" timeOffset="127521">3207 16532 22920,'0'-34'-6206,"0"0"4077,19-7 2788,12 12 66,0 8 1,2 4 727,26 1-1297,-13 8 1,0 1-202,16 4 53,-22 2 0,1 0 0,21 1 0,1 0 0</inkml:trace>
  <inkml:trace contextRef="#ctx0" brushRef="#br0" timeOffset="127892">4288 16305 23099,'-17'-11'-3465,"13"-4"-793,-33 13 6172,32-9-4028,-31 10 3698,18-3-1067,-13 4 334,14 21-1102,0-16 1869,15 35-1022,-4-24-1424,6 18 1481,0-7-2199,0-1 346,20-1-594,-16-1-383,36 5 297,-13-8 1935,24 0 98,-10-10 921,9-6 319,-21-1-51,3-22 1083,-8-6-117,-14-21-1883,2 11 272,-12 0-1160,0 12-611,0-3-319,-15 7-319,11 21 878,-12 16-289,36 32-842,5-10 386,14 2 1645,-10-22 1,1-2 0,15 8 0,-14-10-1,0 0 1</inkml:trace>
  <inkml:trace contextRef="#ctx0" brushRef="#br0" timeOffset="128156">5115 16339 24179,'-22'-15'-4269,"4"1"2425,-3 7 2328,2-1-703,-16 7 1188,19 12 53,-2 11-636,16 19-1894,-5-9 1552,29 2-605,7-6-331,13-13 1080,0 9-949,5-22 442,-13 6 160,19-8 1757,-30-18-416,6-4 859,-20-21-2682,-20-3-1533,7 8 2040,-31-3 1,9 26 0,-18-1 0</inkml:trace>
  <inkml:trace contextRef="#ctx0" brushRef="#br0" timeOffset="128321">4522 17219 23819,'-7'0'-928,"3"-20"0,23 15 1,8-15-1</inkml:trace>
  <inkml:trace contextRef="#ctx0" brushRef="#br0" timeOffset="128810">6093 16221 24539,'0'-9'-6206,"0"3"4167,-23 2 3408,-1 2-214,-25 19 691,5 6-573,18 11-1323,-8 12-276,30-17 472,-10 17 342,14-22-2245,53 10 549,-22-23 537,15-1 0,3-6-1,-2-23 1123,-6 6 1,-2-3 582,4-24-331,-17 18 0,-2-1 323,1-15-6,-6-3-624,-11-3-790,-4 8 1,-2 0-962,-2-23 477,-12 4 0,-2 0-84,12 21 0,-2 0 603,-17-24 0,-3 2-526,11 23 0,2 2 64,-1-7 0,-1 1-720,-20-4 1014,29 9 215,-20 9 631,21 7-207,-7 32 1502,10 44-908,0 4-385,-1-18 1,2 0 320,13 15-1122,-11 1 189,10-32 1,2 1-713,-6 11 1,0-1 303,8 21-845,3-13 1,0-2 125,-7 2 707,3-18 1,1-2-612,-5 5 1329,-5-4 0,-2-5 0,-5-2 1</inkml:trace>
  <inkml:trace contextRef="#ctx0" brushRef="#br0" timeOffset="128937">5875 16222 23099,'-7'-27'-8298,"6"3"6454,-6 2-75,28 3 3510,16-2 15,12 7-758,13 0-675,-6 11 0,8 0 0,-29 3 0,-1 0 1</inkml:trace>
  <inkml:trace contextRef="#ctx0" brushRef="#br0" timeOffset="129337">7137 16127 23279,'-20'-17'-4631,"-3"3"3566,-22 14 2691,3 0-650,4 21 441,17 3-1401,8 12-843,13-4-949,22-8 928,16 7 459,11-9-44,-9-7 1,1-1-195,11-4 160,-16-5 1,-1-1 404,11-4 1006,-1 0 653,-7 0 4,4-18 621,-15-3-928,1-22-759,-20 12-936,-2-10-877,-6 21-48,-16-7-670,0 41 2174,-3 38-1762,7 6 836,9-5 0,6 0-506,16 4 795,-17-19 0,1-1 82,30 12 50,-30-3 496,24-5-2212,-24-2 1087,10-6-196,-2-5-1724,-8-1 2865,8-12 0,-11-2 0,0-11 0</inkml:trace>
  <inkml:trace contextRef="#ctx0" brushRef="#br0" timeOffset="129488">6825 15671 24179,'63'-2'-1219,"-30"10"1,-1 1-1106,28-5 2196,-25 16 1,1 1 0,5-10 0,1-2-1,2 11 1,0 0 0</inkml:trace>
  <inkml:trace contextRef="#ctx0" brushRef="#br0" timeOffset="129928">8870 16088 23729,'-45'0'450,"-2"0"-360,-3 0-180,-1 0 180,0 19 939,2-14-1122,4 40-4,-1-8 246,23 12-541,10-16 0,3-1-548,10 5-656,24 9-910,-1-18 74,25-4 884,-6-4 1019,-7-12 0,1-3-95,20 2 778,-6-3 1,0-5 828,7-21 63,-13 8 0,-3-4 1690,0-27-2024,-17 21 1,-2-3-600,-10-5 0,-5-3-620,4-23 160,-7 2 1,-3-1-51,1 20 0,-4-2 280,-3-4 1,-4-4 0,-1 5-831,-2 3-1,-3 0 202,0-5 1,-3-3 0,0 6-264,-3 13 1,0 2 505,2-16 0,1 11-348,0 36 2711,6 45-1376,12 9-476,7-15 1,3 3-279,0-1 1,4-1-147,2-10 0,3 1-456,9 21 1,0 0 481,-8-24 1,2-3-567,17 19 1,4-4 661,-15-20 0,0-3 1,10 5-1,1-2 1,18 4-1</inkml:trace>
  <inkml:trace contextRef="#ctx0" brushRef="#br0" timeOffset="130276">9755 16105 24808,'-27'-14'-2468,"4"7"2033,-41-3 856,23 9-117,6-3 1,1 3 103,-2 21 555,-15 16-495,36 3-1510,-2 19 710,44-29-975,10 16-283,16-22 1276,-16-10 0,-1-1-207,9 1 69,-8-9 1,0-2 59,2 2 1068,7-4 454,-15-20 1058,-16-4-447,6-21-1363,-20 13-987,5 1-311,-6 7-543,0 7-397,0 25-96,0 19-690,0 18 1185,9-12 1,0-1-749,-5 11 1106,29 11-946,-29-21 2027,33-4 0,-20-3 0,20-4 0</inkml:trace>
  <inkml:trace contextRef="#ctx0" brushRef="#br0" timeOffset="130610">10330 16189 24269,'-18'10'2403,"4"5"-3502,14 23-2195,14-17 706,-10 15 1063,10-23 1343,-1 19-1223,-1-14-453,9-5 303,-4-7 848,-5-26 1669,6-6 570,-3-13-526,13-11-63,-9 18 853,12-16-235,-16 32-409,4-14-762,-11 28 705,0-9-892,-2 11 575,6 0-259,-1 21-3168,11 6 288,-8 12-2220,11 12 4116,-13-18 1,4 10 0,-7-14-1</inkml:trace>
  <inkml:trace contextRef="#ctx0" brushRef="#br0" timeOffset="130838">9525 15629 24808,'28'-19'1570,"-5"0"-1459,27 4 764,-10 1-207,0 2-407,4 4-565,-2 4-1122,18 3 637,-17 1 566,-8 8 1,-2 5 0,4 10 0,10 21 0</inkml:trace>
  <inkml:trace contextRef="#ctx0" brushRef="#br0" timeOffset="131054">10350 15387 23369,'17'0'990,"1"20"-4972,14 6 2416,-4 13-257,15-1 1513,-13-16 0,1-2-108,20 11-220,-2-8 0,2-2-1275,13-6 1869,-21-6 0,-1-3 1,20-6-1,-1 0 0</inkml:trace>
  <inkml:trace contextRef="#ctx0" brushRef="#br0" timeOffset="132904">12157 15649 24808,'0'-13'-5126,"0"1"2998,-14 3 1790,10 0-1582,-10 3 2592,14 0-1156,0 3-352,-9 1-1040,7 17 289,-7 5 1308,9 23 177,0-7 0,0 4 0,0-10 0</inkml:trace>
  <inkml:trace contextRef="#ctx0" brushRef="#br0" timeOffset="133122">12320 15564 23999,'-13'20'-4737,"3"7"3929,10 13 0,0 2 1,0-8-1</inkml:trace>
  <inkml:trace contextRef="#ctx0" brushRef="#br0" timeOffset="134510">12255 15706 21750,'-13'-8'-4573,"10"0"71,-9 1 4780,1-2-817,1 3 720,-6-3 32,7 6 232,2-1-1380,4 3 2317,-1 12-857,-5-8 1,7 9-1,-6-12 1</inkml:trace>
  <inkml:trace contextRef="#ctx0" brushRef="#br0" timeOffset="135444">12105 15762 22110,'0'-6'-5216,"0"-4"3357,0 2 1335,0-5 65,0 6-57,0-1 1831,0 4-1363,19 2 374,-14 21-805,31-14 1882,-31 40-1501,50-11 596,-30 14-594,13-15 1,2 0 359,0 8-212,-4-9 0,1 0-1671,4 2 2325,10 5-1599,-20-18 1862,-6-5-563,-3-2 604,-1-4-567,-9-5 161,4-1 129,-9-26-904,6-19 292,1-17-285,-5 21 0,0-1-48,0 3 0,1-1-39,0-3 1,0-2-175,0 0 0,2-3-501,3-17 1,-1-1 191,-3 18 1,0-1-50,5-19 0,-1 3 785,2 8 1,1 2 0,-6 35 0</inkml:trace>
  <inkml:trace contextRef="#ctx0" brushRef="#br0" timeOffset="135824">13445 15970 23999,'0'-19'-5666,"0"1"3537,-19 2 1566,14 3-1259,-26 0 2547,18 7-396,-1 17 924,-4 13-1401,16 9 177,-6 3 408,8 7-688,0-10 1018,0 24-1612,22-26-121,-16 9-752,30-7 1064,-21-10 996,2 6-1316,-6-18 448,-11 2-913,-19-10 2371,-14-1-105,-10-2-455,7 0 1,-1 0 0,-11 0 0,-18 0 0</inkml:trace>
  <inkml:trace contextRef="#ctx0" brushRef="#br0" timeOffset="136503">14253 15779 24179,'-14'0'720,"4"20"-2469,6 7-413,4 13 515,0 1 490,0-4 330,21 19-484,-2-13 226,0-10 0,0 0-960,-2 0 831,7 4 686,-21-18 331,8-6-12,-2-3-1399,-7-4 1174,7-25 1705,-9-9-1003,0-16 163,0-2-87,0-15 33,0 12-79,6 7 0,3 0 575,12-2 276,-4 13 0,1 3-654,2 4 1662,20 22-335,-18 2-1445,0 28 1,0 7-680,5-4 35,-14 4 1,-2 3-712,3 9-502,-1-1-138,0 17-237,-4-20-83,0 9 1400,-4-20 876,-4-13-613,3-3 189,-2-12 130,3-4 1889,3-21-1092,21-29 571,-8-4-733,6 6 1,1 1 781,2-7-777,-4 11 0,0 2 1314,3-2-156,2-4-2198,-12 26 1194,-3 11 205,-3 5 388,9 23-2231,-5-14 94,0 26 1,0 5-1727,5-3 374,1 14 1,-1 3-1355,5 4 3057,-6-18 1,1-1 0,11 11-1,3-1 1</inkml:trace>
  <inkml:trace contextRef="#ctx0" brushRef="#br0" timeOffset="136837">15698 16156 25798,'0'0'719,"14"0"-719,24 0 0,8 0-89,-6 0 178,3 0-89,2 0 90,12-13 259,-19-4 366,5-17-627,-23 5-609,-10-15-643,-4 16 21,-23-11-1092,12 13 308,-31 0 281,31 4-905,-34 1 1408,13 12 968,-17 0 858,18 32 572,-2 13 668,24 12-2124,6-11 1,1 0-1136,1 10 743,16-16 1,6 0-721,-4-2 0,3-2 494,6-7 1,1-1 721,4 5 1,0-2 0,21 1 0,2-3 0</inkml:trace>
  <inkml:trace contextRef="#ctx0" brushRef="#br0" timeOffset="137571">16837 15529 25798,'-19'-13'-3094,"-8"5"3073,25 20-646,-21 21 1143,21 10-933,-4-1 1,1 1-216,5 18 226,10-4 1,6 0-655,-2-23 0,2 0 442,5 10 0,1-1-150,-2-14 1,0-2-367,7 26-977,1-6 795,4 9 414,-15-17-927,11 12 1281,-25-30-140,8 7-292,-39-20 3260,-12 0 367,-16-7-356,-2-19-1314,26 6 0,2-3 887,-15-23-1153,11 10 0,2-1 19,1-7 94,5-14-3450,17 17 154,9 0 983,0 3 465,21 0 1501,-15 1-495,52 1 652,-30 8 0,1 0 387,6 5 0,5 1 159,13-10 1,-1 1 159,-21 10 1,-1 0-145,10-3 0,0-1-142,-7 0 0,-2-1-173,15-9-65,-15 2 1,-3-1-1255,-2-7 150,0-26-901,-18 23 967,-5 1 0,-2 1-1967,-1 4 830,0-16 782,-15 35-549,11 22 666,-12 25 149,16 13-367,0 14 570,0-23 0,0 0 65,0 24 17,8-8 0,4-2-235,4 8-223,1-13 0,-1-2-794,-2 1 592,-3-13 1,-2-2 80,-1-2 53,2 1-240,0-14-1965,-9-9 2724,2-19 1408,-3-17-663,0-14-114,0-4 87,0 8-52,17-12 1515,-12 13-381,27-2-152,-15 25-437,13 30-508,-6 3-324,-3 22-1064,-3-5-87,3 3-296,-5-8 1,0 0-189,11 16-445,-4-9 1,1-1-1397,7 0 3080,14 7 0,-9-24 1,3-4-1</inkml:trace>
  <inkml:trace contextRef="#ctx0" brushRef="#br0" timeOffset="137838">18235 15907 24629,'-24'-8'-1628,"1"1"1066,-23 31 2563,23-5-1448,-7 38-1328,27-20-530,-10 25 482,13-27-773,24 17 133,8-28 830,28 4-781,-13-19 912,0-2 947,-7-7 894,-11-23-227,3-5 192,-21-13-1063,-3-17-919,-8 21-994,-18-2 0,-2 0-1182,10 3 2568,-19 7 0,1 6 1,24 11-1,-15 5 1</inkml:trace>
  <inkml:trace contextRef="#ctx0" brushRef="#br0" timeOffset="138271">18800 15818 23999,'-19'-10'-3148,"0"20"5906,-18 23-2391,19 10-886,4-6 1,2 0-499,10 11 520,-5-5 1,2-2-49,5 4-209,0-10 1,0-3 191,0-1-1562,21 4 171,-15-19 559,33-5 1858,-13-6 519,9-2 305,3-20 839,2-12-354,-10-11-682,7-8-454,-20 15 1,-3-1 780,3-23-1700,-5 1 0,-3-2 46,-6 21 1,-1-1 170,0-27 1,0 0-933,-1 28 0,-2 0-20,-6-17 0,-1 3-548,4 4 629,-11-2-406,15 65 942,0 3 50,0 38 359,0-16 0,0 0-22,0-7 0,0 1-352,9 28 0,0 0 141,-8-24 1,3-2-320,11 10 1,4 0-713,-7-4 1,2-4 62,3-8 0,1-2 1135,3 8 1,0-1 0,13 8 0,4-1 0</inkml:trace>
  <inkml:trace contextRef="#ctx0" brushRef="#br0" timeOffset="139703">20337 15624 25708,'0'48'-2830,"-1"-10"1,2 1 436,13 19 1608,-12-15 1,-1 1 415,6-8 1,0-1 26,-1 0 1,-1 3 211,-4 27 1,0 1 31,4-26 0,1 1-486,-3 5 0,-1 5 0,0-8 477,0 11 118,2-16 0,-1-3 193,-3-3-2,0 3-14,0-21-437,0-3-537,-17-7 2235,-1-16-1385,-20-18 106,9-10-674,9 3 1,3-4-364,-3-20 632,10 0 1,3-4 93,3 21 0,3 1 109,-1-14 0,4-4-909,4 0 1,5 2 999,3 15 0,3 0 256,-1 0 0,3-2 0,1 6 510,5 7 0,2 4 549,7-10 1,1 5 1012,9 8-970,-10 14 1,1 4 800,4 4-417,7 24-1364,-11 14-995,-13 9-322,-10-7 1,-3 0-956,-2 11 568,-15-4 1,-1 0-1036,4 8 1124,-17-19 1,0 0-299,16 11-49,-43-5 1884,43-2 0,-42-6 1,21-1-1</inkml:trace>
  <inkml:trace contextRef="#ctx0" brushRef="#br0" timeOffset="140006">21285 15766 25078,'0'-13'-6385,"0"1"4436,-23 6 3019,-4 2 28,-2 25 294,-15-16-413,27 44-1334,-26-10 295,28 12 339,5-17 0,3-1 57,7 4-1403,23 16-1057,15-28 1528,10-10 1,4-4 330,-17-5 1,2-3 777,24-10 0,-3-2-244,-4 4 526,-13-22 1,-4-5 362,-2 3-676,-15-11 0,-5-3 562,-6-7-2166,-12-4 0,-8 1-1209,-20-1 2006,4 6 0,-5 6 0,-21 14 0,-3 0 1</inkml:trace>
  <inkml:trace contextRef="#ctx0" brushRef="#br0" timeOffset="140354">22055 15450 22380,'-18'-4'-1683,"-6"1"1585,-20 24 1727,6 5-1084,14 13-1197,10 11-634,14-16-117,28 25-715,-20-23 1541,28-6 0,5-1-183,-12 4-187,5-12 0,2-1 346,9 15 271,-23-12 739,17 9-83,-36-18-309,11 3 283,-14-9-799,0 0 25,-21-2 1304,15 0-453,-40 0-427,11 3 463,-12-3 1,4 0-1,15-4 1</inkml:trace>
  <inkml:trace contextRef="#ctx0" brushRef="#br0" timeOffset="140637">22793 15017 24269,'5'0'809,"1"35"-5882,-2-9 4072,-2 16 1,1 3-224,0 14 908,-1-3 0,1 2 29,-2-22 0,2 1 150,1 9 0,1 6 0,-1-6-774,1-11 1,0-1-267,5 27 1,1-3 895,0-11-1172,7 16 648,-8-32-2053,2 10 2746,-7-27 0,-2 2 0,-3-15 0</inkml:trace>
  <inkml:trace contextRef="#ctx0" brushRef="#br0" timeOffset="140744">22442 15674 23459,'0'-22'-6475,"0"1"4076,34 3 5099,-1 0-2443,16 7 0,6 2-132,-17 2 1,1 0 0,16-1-1,1 0 1,-12 5 0,-1-1-1</inkml:trace>
  <inkml:trace contextRef="#ctx0" brushRef="#br0" timeOffset="141938">23758 14465 23369,'-8'0'0,"-1"0"90,-2 0-180,1 0 90,-3 16-413,2-11 1389,1 27-2183,1-28 1351,0 32-1925,2-21 299,3 18 1113,2-5 0,2-8 1,0 3-1</inkml:trace>
  <inkml:trace contextRef="#ctx0" brushRef="#br0" timeOffset="142087">24022 14405 22290,'-40'18'2806,"1"15"-3513,17 11-374,3-16 0,3 1-848,12 24 1715,-11-24 0,0 2 0,13 2 0,1 2 0,-5 0 0,0 1 0</inkml:trace>
  <inkml:trace contextRef="#ctx0" brushRef="#br0" timeOffset="142576">24292 15564 23819,'-21'21'-259,"10"-2"-1283,1 21-120,10 16-182,0-6 1169,10-14 1,1-1-727,-6 24 865,14-30 0,0 0-1499,-15 25 1065,12-16 0,4-2-482,0 16 897,-3-14 0,-1-1 90,3-3 648,-8 9-166,-5-28-1161,-4 0 819,-18-31 484,-8-14-387,0-1 0,1-4 193,10 4 1,3-1-10,-9-23 0,1-2-7,10 18 0,3-1 179,-2-8 0,0-6 1,2 5 93,-1 2 0,3 0 118,6-12 1,3-6 0,4 8-41,2 15 0,3 1 220,-1-2 1,3-2 0,1 9 1284,25 2 1252,14 5-322,-20 23-290,9 23-1221,-16-12-5,-2 41-2056,-3-22 373,-13 10 1,-3 3-870,3 9 205,-6-5 0,-3 0-1443,-3 7 1108,-11-9 1,-1-2 364,6 2-810,-33 8 2335,22-17 0,-3-11 0,7 0 0</inkml:trace>
  <inkml:trace contextRef="#ctx0" brushRef="#br0" timeOffset="142853">24997 15281 23639,'0'51'-5576,"0"-9"3538,0 12 1153,0-11 656,0-9 0,0 1-107,0 17 184,0-18 0,0 0-76,0 8-1369,0-4 1597,0-4 180,13 2-240,-10-12-663,11 1 21,-14-39 432,0 1 0,0-30-90,0 5-45,0 2 1,0-2-46,0-25 152,-2 5 0,4 0 187,7 23 0,0 1 353,-8-10 1,3 2-1,35-8 1,-13 5-1</inkml:trace>
  <inkml:trace contextRef="#ctx0" brushRef="#br0" timeOffset="143172">25810 15557 22830,'-47'0'719,"21"-15"-3383,-23 11 3059,25-11-1714,-39 0 1329,22 11 128,6-3 0,1-1-102,-7 8-126,-8 16 786,10 10 660,18 9-1642,-4 19 534,20-18-1020,22 22-1090,20-27 1518,9-11 1,4-4 138,-13-9 0,1-3-256,25 4 1,-3-8 127,-2-23 983,-15 9 1,-3-5 772,-2-26-461,0-2 942,-28 12-2101,-4-2-986,-6 0-1087,-20-15-639,16 15 2325,-37-14 1,15 29 0,-22-1-1</inkml:trace>
  <inkml:trace contextRef="#ctx0" brushRef="#br0" timeOffset="143986">26320 15436 23639,'-23'-12'-3700,"17"22"3423,-36-4 1811,37 41-3318,-35-4 2358,17 14-819,10-17 1,0-1-29,-4 9-389,14-7 0,6-2-243,20-3-592,10 10-703,11-37 3187,19-3-1039,-24-23 855,-6 4 1,0-4 726,2-24-1131,-8 6 1,-2-3 860,-1-15-749,-10 16 0,-2-3-151,-4-9 1,-3 0-856,-1 10 0,-2-2 22,1-7 1,-1-6 0,-1 5-480,0 2 0,-2 0 609,2-3 0,1-5 0,-5 6-137,-6 7 1,-1 2-138,8-10 0,-1 3-183,-16-3-544,5 12 541,10 11 638,-10 10 461,3 8 107,8 32 170,-8 1-165,10 15 0,2 5-266,-1 18 227,-1-16 0,2 2-108,8 9 0,0 0-197,-7-13 1,1 1-138,6 3 0,4 5 0,0-6-315,-1-5 0,1-2 106,0 2 0,2 3 1,0-6-286,2-6 1,0-2 41,5 16 0,-2-2-422,1-1 452,-2-11 1,0-2 35,-3-6-611,13 4 1286,-16-24 1004,12-19 1465,-8 9-9,12-53-859,-13 30-902,-6-2 0,0-4 754,3-22-795,-4 16-667,1-17-591,-7 39-981,-1-8-550,-1 24 2420,2 10-1916,1-4 1052,1 32-376,2-17-411,8 38 415,-1-20-11,0-5 0,1 0-317,5 2-1389,19 16 2374,-13-28-142,11-2 746,-9-8 863,0-11 520,1 5-48,9-27 848,-10 16-1504,-7-23 1,-3-6 214,-2 5-239,-5-21 0,-5-2-828,-2 1-491,-1 8 0,-4 1-1508,-16 9 133,13-4-821,-13 40 2321,17 29-1134,0 10 302,-2-3 0,4-1-196,12 4-165,-2-8 0,2-1-234,19 1 1659,8 6 0,-6-20 1,4-3-1</inkml:trace>
  <inkml:trace contextRef="#ctx0" brushRef="#br0" timeOffset="144437">27858 15400 24179,'-24'-18'-3677,"-4"7"3591,-14 5 980,7 6 183,11 16-5,-2 13-904,12 8-785,1 26-661,13-22 471,13-6 1,3-1-1191,-9 5 746,20-15 1,8-3-720,16 8 1197,-20-21 1,4-3 388,12 3 0,-1-3 887,11-5 22,-10-12 1,-2-1 1783,5 7-924,-19-17 0,-3-3 532,3 5-695,-5-24-1062,-5 6-105,-11 5 1,-3-3-576,2-22 308,-4 4 0,-3-1-507,-1 22 1,-1-1 273,2-20 0,-4 0-882,-17-3 236,10 15 1,-1 3 1018,-13 8-952,9 23 1124,14 25-237,0 29-24,0 20 118,0-11 87,-1-16 0,2 2 165,6 1 1,1-2-178,-4 23-53,9-13 0,2-1-1280,2 3 660,-3-12 0,1-3-636,1 0 178,2 5-22,-16-19 429,6-4-464,-5-3-740,-2 0 2446,3-6 1,-23-1 0,-4-5 0</inkml:trace>
  <inkml:trace contextRef="#ctx0" brushRef="#br0" timeOffset="144554">27873 15263 23639,'0'-33'-6295,"37"3"8489,-2 5-1390,-1 13 1,7 2-973,13-2 1,1 1 226,-9 2 0,1 2 0,17 0 0,1 2 1,-18 4-1,0-1 0</inkml:trace>
  <inkml:trace contextRef="#ctx0" brushRef="#br0" timeOffset="145774">28988 14572 23999,'0'-21'-6026,"0"2"4257,0 5 1425,0 4 515,0 4-507,0 31 212,-12 25 173,10-16 1,1 3-479,-7 5 0,-3 4 1,1-3 627,2 5 0,-2 1-110,-1 11 1,-1 8 0,-1-6-68,0-1 0,0-1-84,4-8 1,0 3-1,0 0-399,0-2 0,0 0 0,0-2-8,0 6 1,-1 2 474,-1 0 0,-2 5 1,2-7-1,2-9 1,0-3-1,-3 13 1,-1 0-1</inkml:trace>
  <inkml:trace contextRef="#ctx0" brushRef="#br0" timeOffset="146378">29227 15331 23279,'0'-21'-4316,"0"0"2727,12-10 2218,-9 8-1145,10-6 779,-13 12-912,0 2 162,0 3-1019,0 2 1416,-21 5 1228,-9 2-501,-12 27 801,-13 8-360,22 14 37,3 0-159,4 9-288,23-13-737,8-6 0,6-1-1627,14 6 929,10-8 0,5-1-1028,11 3 1066,2-4 0,0-2 317,-2-4 598,-13-6 0,-2-2-319,-10-6 1045,-12-3 46,-4-4-203,-28-3-629,-11 0 294,-22-1-1145,9 0 949,-5 0 1,30 0 0,0 0-1</inkml:trace>
  <inkml:trace contextRef="#ctx0" brushRef="#br0" timeOffset="146758">29990 15312 24359,'0'-6'-5666,"-21"2"7137,-5 1-639,-23 23 1375,1 11-1432,19 10-964,-10 5 88,27 8-1082,-7-12 1536,12-2 0,7-1-1618,23-2-619,3 20-1163,3-40 1454,28-2 1413,-35-12 366,10-13 1,2-2 1680,-2 6-1300,-2-33 1,-2-9 477,-2 12-345,-5-20 0,-3-2 958,-6 5-1432,-5 9 0,-2 1-1083,-2-1-840,-1-16-265,-2 36 122,0 25 810,0 28 105,0 18 434,-14 9 394,11-8-720,-10 2 284,13 0-326,0-2 50,0 0-1,0-5 658,17 9 0,6-17 0,18 6 0</inkml:trace>
  <inkml:trace contextRef="#ctx0" brushRef="#br0" timeOffset="147054">30372 15557 25078,'-16'-14'-4827,"12"-4"1369,-11 11 4168,15-4-1569,0 5 286,0 0 164,0 1 192,17-9 359,14 2 2026,8-8 398,9 3-1005,-12-3 433,0-2 13,9-11-81,-15 7-350,-3-8-1997,-8 9-520,-16 0-1369,7-16 164,-10 17-657,0-12 526,0 46-459,-12 11 1576,9 19-633,-10 6-253,13 11 1996,0-12 0,0 13 0,0-19 0</inkml:trace>
  <inkml:trace contextRef="#ctx0" brushRef="#br0" timeOffset="147754">30515 15183 24089,'-7'-6'-6050,"2"0"3913,2 1 913,1 3 418,1 16 700,1 13-68,0 11 171,0 27-1504,14-20 1198,-5 2 1,0 0-28,10 0 305,-7-5 0,0-2-380,1-9 129,6 13-275,-1-26 948,-2 5-744,-3-17 1689,23-19 1305,-11 8-1364,6-24 0,0-7 695,8 1-1220,-3-14 1,-2-4-162,-13 22 0,-2-1-804,12-21 1,-3-1 391,-14 23 0,-2 1-815,3-8 0,-2 3 212,0-6 1,-5 10-1,-2 5 1</inkml:trace>
  <inkml:trace contextRef="#ctx0" brushRef="#br0" timeOffset="148120">31163 15531 24179,'22'-16'1991,"-1"-11"-2937,20 9 2321,-21-9-2087,7 0 667,-25 5-1518,19-3 1578,-19-16-1324,7 8 286,-9-25-107,0 23-948,0-28 748,-15 36-688,11-12 1652,-29 33 122,16 19 1886,-15 23-744,17 9-622,5 14-294,10-11-508,-2-11 1,4 1 221,14 19-799,-5-11 1,4-2-1814,21 3 2569,-15-19 0,-1-2 0,15 3 0,1-4 0</inkml:trace>
  <inkml:trace contextRef="#ctx0" brushRef="#br0" timeOffset="148353">31770 15262 24718,'0'-5'-6475,"0"0"4436,0-1 885,0-1-114,20-2 3115,12 3-1019,11 0-1303,-9 5 0,-1 0 478,10 0 1,13 1-1,-19 0 1</inkml:trace>
  <inkml:trace contextRef="#ctx0" brushRef="#br0" timeOffset="148787">32300 15306 23819,'-22'-16'-4359,"-10"6"4511,18 4-507,-3 24 1229,-6-14 424,14 35-2079,-14-2 690,12 8-943,2 6 1229,6-3-1161,3-13 208,17 15-1401,2-27 60,20 1 2063,0-16 175,5-18 1422,-8 6-138,8-44-87,-20 27 298,6-30 54,-8 4-582,-7 11-728,-4 4 0,0 0-893,0-3-1006,2-23 358,-7 36 543,0-5-581,-5 45 64,1-13-347,-1 45 552,2-8-117,0 11 5,1-15 1,0-1-437,3 6-98,2 10-920,8-9 2428,-3-15 1,10 3-1,-4-15 1</inkml:trace>
  <inkml:trace contextRef="#ctx0" brushRef="#br0" timeOffset="149270">32982 15295 24629,'-24'-20'-4471,"4"3"2500,6 5 1133,11 2-1004,-25 6 3266,15 21-478,-14 12-7,9 14-1757,2 0 1262,5 10-59,6-13-374,0 13 810,5-6-2042,17-13-685,-13 13 293,27-24 1277,-16 3-872,3-16 1468,6-3 481,-7-5 477,7-16 813,8-10 402,-13-7-1188,5-7-497,-3-16 377,-7 9-1179,-3 0 1,-1-1-556,0-14 166,-6 16 1,1-6-1,-2 4-508,-1 9 1,0-1 361,-1-8 1,1-4 0,-2 5-452,0-17 445,0 11 0,0 3-111,0 6 342,-13-14 41,10 44-251,-11 19 2574,14 25-1975,0 13 28,0 13 37,0-3 0,0 5-180,0 5 320,0-32 0,0 2 29,0 12 1,0 1-1229,0-13 0,0 1 732,6 30 0,2-2-452,3-4-272,0-10 0,0-3-659,-1-11-1337,3 10 2783,-4-24 0,2 1 0,-1-12 0</inkml:trace>
  <inkml:trace contextRef="#ctx0" brushRef="#br0" timeOffset="149806">33460 15536 23279,'0'-20'-5756,"0"-1"3808,0 1 974,0-2 605,0 2-147,0-1 302,-16-4-366,12 9-1599,-30-3 2854,14 14 545,-16 1 145,9 4 321,3 21 129,7 5-579,8 25-550,1-13 217,8 0-1488,0-14-545,19 6-637,5-16 876,24 11-13,-8-23 1156,0 7 776,-1-25 797,-11 12 126,13-43-581,-22 25-695,-5-20 1,-4-3-944,-1-2 125,-5-3 0,0-1-1225,-3-3 1478,1-7 1,-4-2-2219,-14-1 1087,15 5 0,-1 4-523,-14 12 3,16-6 1734,0 33-279,0 20 236,0 49-204,0 1 88,-1-14 0,2 2 29,5 3 1,0 0-109,-5-9 0,1 1 241,9 11 1,-1 1-425,-9-14 0,1-2-96,6 0 1,1 0-712,-7 30 72,8-20 0,0 0-701,-3 19 1630,4-12 0,1-1 0,-4 3 1,-2-18-1,0-1 0</inkml:trace>
  <inkml:trace contextRef="#ctx0" brushRef="#br0" timeOffset="151087">5445 17919 23729,'-44'0'90,"0"0"-90,-1 0 0,1 16 1014,6-12-927,-8 27 198,18-11-213,4 14-443,37-4-1882,25-12 1490,12-9 401,11-9-328,-11 0 487,1-20 700,-2 15-540,0-41 488,-7 24 871,-16-8 1,-3-5-816,7-11-551,-12 3 0,-5-3-707,-5-15 334,-5 19 0,-1-2-68,0-7 1,-4 1-365,-8 11 0,-3-1 348,6-4 1,1-3-1,-3 5-558,-4 5 1,-1 2 108,-2-16 0,0 3-693,1 5 390,-4 1 470,7 29 661,3 7 826,7 33-151,-7 0 584,4 34-697,4-17 0,1 2-140,-3-8 0,1 3-171,1 6 1,1 6 0,1-4-53,-2-2 1,2-1-466,9 14 1,0 0-432,-8-19 0,2-3 8,15-1 0,-1 0-174,-16-3 1,1 0 175,16-3 1,-1-1-456,-12 25 57,33-10 1129,-35-6 1,28-10 0,-15-4-1</inkml:trace>
  <inkml:trace contextRef="#ctx0" brushRef="#br0" timeOffset="151237">5247 17696 24269,'0'-23'-6386,"0"1"4168,25-6 3550,-19 8-1365,31 5 0,7 3 393,-5 0-213,4 6 1,3 2-1,16 2 1,2 2 0</inkml:trace>
  <inkml:trace contextRef="#ctx0" brushRef="#br0" timeOffset="151554">6125 18010 23639,'0'8'-4766,"0"0"2547,24-20 5643,7-2-1400,14-3-1360,-10-8 0,-1-1-150,-1 8-319,-3-11 0,-6-2-375,-12 7 1249,0-17-518,-12 18-2751,-39-13 139,29 23-284,-48-2 1636,36 29 830,-11 13 276,14 10-512,8 26-653,11-20 138,21 15-583,-3-29 1,5-1 217,29 13 884,-20-16 0,1-2 0,21 2 1,2-4-1</inkml:trace>
  <inkml:trace contextRef="#ctx0" brushRef="#br0" timeOffset="151787">6105 17417 23999,'-13'-5'-3179,"5"1"2158,2 1 16,29 2 2170,6 0-691,15 1-620,-2 17-2457,9-13 2452,-9 29 0,10-29 0,-15 13 0</inkml:trace>
  <inkml:trace contextRef="#ctx0" brushRef="#br0" timeOffset="151954">6737 17072 22740,'22'0'449,"7"22"-3773,-9-2 1515,-5 10 1,-3 5-1745,1 15 3380,-6-12 1,-2 1 0,2 28 0,-5-32 0,1 1 0</inkml:trace>
  <inkml:trace contextRef="#ctx0" brushRef="#br0" timeOffset="153094">7480 18126 22110,'26'-23'183,"-1"0"0,17-17-70,-9 6 0,-2-2-292,7-12 39,-7 4 0,-2-2-223,-9-10 9,0 8 0,-3-1-32,-13-10 181,3 11 1,0 0-716,-7-6-616,0-12 34,0 28 243,0 7 86,0 7 630,-17 8 89,2 30 1873,-5 8-239,9 28-985,3-9 0,2 2-100,5-7 1,-1 1-1,-5 12 1,1 4 73,3 2 0,6 0-318,5-15 0,2 2-129,3 22 1,5-1-876,0-28 1,4-3 149,7 17 1,2-4 189,6 1 567,-6-17 0,0-3 130,3-5 311,9-4 327,-7-14 1340,-12-21 626,12-10-321,-22-9-924,3-18-82,-12 21-712,-2-28-800,-19 31-1054,12 20-687,-11 34 1443,15 23-1146,17 4 400,10 8 90,9-16 896,-8-9 0,0-1-7,10-1 633,-4-12 1,1-3 941,10-1-1566,11-7 1746,-19-3 569,-1-5 405,-5-25-440,5-7-95,-15-15-1024,-1-12-342,-16 22 150,-2-22-1648,-25 28-540,18-4-286,-36 15 867,36 28 499,-12 7 1377,37 34-2157,-14-8 724,18-11 1,3-1 642,-5 3-20,7-6 1,3-4 621,0-6-757,25 7-307,-26-21 179,10 4 2055,-5-26 815,-12-7-1062,11-28-400,-21 9-365,0-14-772,-10 25-648,-2-6-806,-2 18 30,0 5-706,0 5 780,-14 6 972,10 24 165,-10 22 417,34 3-1078,-15 10 494,34-23 663,-23 1-872,18-5 906,9-3-432,-9 0 151,26-11 511,-25-1 1180,21-30 609,-28 15-740,5-36 249,-13 8-1137,-9-9-70,-1-16-441,-7 25-1083,-3-20-283,-17 28-1498,13-6 441,-23 21 1710,24 18-309,-8 18 701,11 9-871,18 8-1216,5 8 809,-1-9 928,-1-16 1,0 0-545,-5 6 763,22-2 0,-13-6 0,-1-1 1</inkml:trace>
  <inkml:trace contextRef="#ctx0" brushRef="#br0" timeOffset="153354">8338 17440 23189,'27'-18'1735,"15"7"-1351,-5 5 1,3 1-450,-7 3 0,1 2-180,9 5 0,-2 5-586,5 18-435,7 9-187,-36 8-1847,4-5-493,-18 5 3362,7 3 1,-29 6 0,-5 2 0</inkml:trace>
  <inkml:trace contextRef="#ctx0" brushRef="#br0" timeOffset="154198">10463 17489 24629,'-1'-5'-7658,"-1"-1"5092,0 3 1602,0-2 311,1 2 283,1 0 560,0 24-48,0 15-1738,0 14 2228,0 9-410,0-9-137,0 5 13,0 0 18,0 0-566,13-4-386,-10-5-17,19 4 10,-20-17 714,17 3 1,-10-25 0,8-3 0</inkml:trace>
  <inkml:trace contextRef="#ctx0" brushRef="#br0" timeOffset="154686">10678 17466 22830,'-22'-7'-1935,"-16"2"2130,22-1-774,-18 4 1154,10-2-164,-12 3 3,7 0-24,-18 17 254,22 7 8,-14 24-555,24-7-358,0 23-652,12-22 82,26 1 0,7 0-950,4 0 1087,17-5 1,5-3-1008,2-7 1258,-18-10 0,-1-2-16,15 2 817,-4-1 380,-6-3 1287,-8-3-392,-10 1-874,-11-3-683,-8 3-1187,-7-3 226,-43 10 2129,9-6-837,-1-3 0,-3 0 164,-18 4-271,-3 2 165,-3-1-938,21-6 1,1 0 1035,-17 1 1,-7 2 0,28-7 0</inkml:trace>
  <inkml:trace contextRef="#ctx0" brushRef="#br0" timeOffset="155174">11295 17654 24449,'0'41'-5756,"20"20"2050,-15-18 2909,13-3 0,3 2-155,6 12 584,-9-20 1,0 0-69,19 14 416,-14-3-2127,0-4 1661,-4-1 613,-1-7-132,-4-2 265,-2 1-362,-7-10-878,-1 0 296,-29-34 1581,-16-32-735,19 21 1,-1-4-69,-11-21 1,6-4-63,9-10-15,-1 1 1,2-1 154,14 24 1,4-1 159,2-11 0,1-6 0,0 7-83,-2 11 0,4 2-84,15-5 0,9-1 0,-2 7 1544,6 0-508,15 15 0,3 7 1491,0 5-1542,-11 11 1,-1 7 565,3 21-1587,-13-3 1,-4 3-356,-7 26-1202,0 6-88,-16-28 0,-4 0-1591,-21 19 2955,7-8 0,-4-1 1,-3-17-1,-1-2 1,-2 7-1,-1 1 0</inkml:trace>
  <inkml:trace contextRef="#ctx0" brushRef="#br0" timeOffset="155937">12665 17545 23729,'-22'0'360,"1"20"-50,2-16 885,2 60-3031,5-33 1115,8 14 0,1 5-756,1 3 1041,0-6 1,4-1-1247,17 4-723,-14 11 730,14-25-940,-5-7 1715,-11-4 858,10-4-1692,-13-9 1112,0-25 617,0-18 364,0-35-205,0 9 98,0 13 1,0-1 392,0-10-438,-1 8 0,2 1 425,17-4 126,-13-8-70,27 22 1033,-9 17 459,18 3 322,-6 33-1690,11 16-326,-21 10-670,-1 3 1,-1 0-1068,-4 4 892,-3-1 0,-4-2-1609,-7-7 182,0 13-1240,-5-30 1315,0 0 897,0-31 1020,0-29 288,0-3 255,0-19-232,0 19-372,17-2 978,6-17-231,-1 19 536,10-8 359,-17 25-551,15 11 1076,-1 25-1554,5 24-694,-6 11-1472,3 10-75,-6-11-581,4 3-153,1 0 623,-4-15 1,2-1-2004,17 14 3497,-13-16 0,1-4 1,15 4-1,3-2 0</inkml:trace>
  <inkml:trace contextRef="#ctx0" brushRef="#br0" timeOffset="156220">13995 17781 23999,'-27'-22'-4551,"-22"3"4621,28 10-113,-42 3 966,24 6-284,5 8 0,1 6 898,-5 19-1395,7 5 1,5 4-537,7 16 661,3-14 0,9-2-777,27-4-810,9 15-477,-3-29 1162,8-13 1,0-2-466,-8-2 698,33-7 885,-30 0 391,-5-16 600,-1-8 369,-11-9-1117,-2-2-1430,-10-7-869,-23 10-990,-6-20-181,0 23 348,-18-3 2084,41 15 1,-40 9 0,21 2 0</inkml:trace>
  <inkml:trace contextRef="#ctx0" brushRef="#br0" timeOffset="156452">14427 17732 25888,'6'24'-7914,"0"14"5532,1-22 317,3 20 1291,-1-5 17,3 2-195,-1 2-1246,5 13-861,-3-11 795,8 18 2202,-7-27 1,2 2 0,-2-13-1</inkml:trace>
  <inkml:trace contextRef="#ctx0" brushRef="#br0" timeOffset="156603">14797 17647 24808,'0'-20'-5845,"0"4"3536,0 7 1155,-18 3-1760,13 0 3336,-22 24 0,25-16 0,-8 18 1</inkml:trace>
  <inkml:trace contextRef="#ctx0" brushRef="#br0" timeOffset="156854">13633 17201 22740,'55'-21'3620,"-2"3"-2830,-13 6-393,0 3-293,-2 5-385,-3 2 52,-6 2-152,-4 17-685,-2 6-1257,-12 22-2015,-1 8 750,-10-9 3213,0 0 1,-18-15 0,-4-2-1</inkml:trace>
  <inkml:trace contextRef="#ctx0" brushRef="#br0" timeOffset="157020">14380 16679 23189,'-17'17'-613,"13"2"-3405,-13 28 3669,0 2 1,12 8-1,-12 7 1</inkml:trace>
  <inkml:trace contextRef="#ctx0" brushRef="#br0" timeOffset="157420">15300 18149 28226,'-22'0'366,"2"1"-834,4-1-608,5 0-3924,4-13 5178,33 10 1,0-10 0,28 13-1</inkml:trace>
  <inkml:trace contextRef="#ctx0" brushRef="#br0" timeOffset="157803">16590 17637 25078,'-31'-23'-4663,"1"2"3135,-2-1 869,1 4 402,-1 0 82,-8 2 407,12 6 28,-12 3-606,28 6 1508,-2 16-103,12 8-1378,24-4-7,-7 10 1,3 1-759,29-6 891,-13 10 1,1 1-712,10-4 800,-11-7 0,-1-1-528,2-1 30,5 11 713,-27-18-33,-26 9 1232,6-12-987,-25-1 0,-7-2 711,7 5-677,-2-6 0,-1-1-51,-3 2-69,6-2 172,14-3 1,-6-2 0,7-2 0</inkml:trace>
  <inkml:trace contextRef="#ctx0" brushRef="#br0" timeOffset="158505">17170 17725 25438,'5'-4'1082,"-2"0"-1036,-17 3-445,-3 20 231,-15 3 348,4 24-1043,11-10-57,7 9-327,10-18-620,21 11-240,3-17 907,26-4 710,-12-9-193,14-25 1821,-22 13-42,15-45-84,-29 27-312,-1-15 1,-3-3 722,-10 3-1319,8-27-950,-10 39-341,0-1-1019,0 13 336,-13 7 1258,9 26-14,-9 10 867,13 16-368,18 13-821,-14-21 608,13-8 0,4-2 207,8 2 151,9 2-692,14-14 1193,-21-10-326,21 0 1034,-24-27 1178,16-7 221,-22-10-1359,4-2 75,-14 9-825,-2-1-519,-4 2-596,-2-5-572,-2 10-612,-1-2-197,-1 32 935,0 5-136,0 26 408,22 0-328,3 0 258,25-9 1189,-13-14 327,3-7 504,-11-8 419,11-16 718,-12 12-438,10-30 231,-23 7-770,1-21-950,-13 7-689,-1-17-975,-2 33-320,-14-12-1442,10 26 566,-10 21 2429,14 12-1308,0 12-588,18 2 0,4 0-146,2 4 2075,4-6 0,3-2 0,5-1 1,2-1-1</inkml:trace>
  <inkml:trace contextRef="#ctx0" brushRef="#br0" timeOffset="158924">18937 17887 23549,'-9'6'1233,"3"2"-2619,24-7 1299,-13-16-1409,38 10 2097,-8-45-868,11 30 1057,2-26-737,-5 8-239,-23 12 235,19-16-78,-28 23 284,7-5-472,-11 12 0,-7 6 1,0 1-1</inkml:trace>
  <inkml:trace contextRef="#ctx0" brushRef="#br0" timeOffset="159255">19007 17167 24808,'-9'-3'-1943,"2"1"1655,-1 2 1193,0 26-1797,0-4 732,2 12 0,0 4-546,-6 14 486,3 0 0,-1 2-353,3-19 1,0-1 284,-1 12 0,0 2-84,0-3 1,-1-1-167,4-11 1,-2 0 396,-4 19 0,-1-1-362,1 5 197,2-21 1,1-2-405,-1 8 127,1-5 93,4-5-408,3-3-255,1-7 1039,21-2 1,-15-11-1,15-2 1</inkml:trace>
  <inkml:trace contextRef="#ctx0" brushRef="#br0" timeOffset="159503">19578 17609 24269,'-29'-9'-1050,"-13"2"1001,38 0-2964,-35 2 3877,13 3 35,-24 0-225,11 17 516,-1-12-921,0 44 185,8-27-223,8 10 1,4 3 1214,1 1-1753,0 23-719,15-25-479,1 7-1872,29-8 483,12-11 1614,0-7 1,3-4 501,-7-5 1,1-1 868,5-1 1,0-1 0,20-1-1,3 0 1</inkml:trace>
  <inkml:trace contextRef="#ctx0" brushRef="#br0" timeOffset="160188">19907 17009 24988,'-26'0'1260,"10"26"-2049,6 14-1022,10 16 911,0-10 0,0 0-271,0 17 664,6-5 0,4-1-44,1-24 1,0-1-510,-2 11 0,3-2-1074,23 12 784,-30-6 664,30-3 524,-18 6-742,3-16 392,0 10 243,-17-25-1940,9 1 2111,-11-29 572,4-23-16,-5-4-296,16-27 970,-12 31-184,31-7 1370,-18 15-619,16 12 1126,-7 19-1967,2 21-1097,-7 9-146,8 22-762,-10-22 787,-3-5 0,0-2-1494,5 4 78,5 4-998,-5-16 1422,0-6 1358,0-7 1199,2-4 303,0-5 562,1 0 41,9-17 393,-10 12-232,9-48-955,-17 30-46,-1-30-415,-9 9-1442,-4 12-920,-1-12 180,0 23-796,0 25 72,0 28 804,0 9-515,19 18 1,-2-32 273,20 6 1036,-13-10-514,8-12 1639,-12 1-210,4-12 1132,0 0 1,-8-16 833,7-5 19,-16 1-1466,2-16-643,-7 17-1280,-1-14 475,-1 10-1671,1 11 240,3 6 1584,4 20 0,1-11 0,2 11 0</inkml:trace>
  <inkml:trace contextRef="#ctx0" brushRef="#br0" timeOffset="160391">20592 17069 24988,'-7'-2'-2458,"21"0"0,-11 16 1,15 4-1</inkml:trace>
  <inkml:trace contextRef="#ctx0" brushRef="#br0" timeOffset="161590">21410 17779 23459,'-12'18'158,"-1"3"-998,29-34 1681,11-7-536,3-5 1,2-4-198,-5 4 1,0-2-135,8-14 0,-2 0-165,2-14-141,-18 19 1,-1-1-75,7-15 170,-19 0-506,3 15 0,-1-1-702,-6-20 763,0 22 1,0-1-229,0-29-389,-22 19-422,16-16 768,-33 36 508,35 3 56,-28 35 2388,28 9-1650,-23 24 726,25 7-1054,-19 10 519,18-6 1,4 3-370,-6-15 1,1 3-274,2 4 0,1 4 1,4-5 136,7-5 1,0-2-1278,-9 10 0,4-1 776,14-10 0,5-3-1093,6 16 1119,-5-17 1,3-4-320,15-2 434,10 4 143,-23-24 547,20-2 927,-24-8 657,8-20 625,-9-3-262,-8-2-169,4-14-1000,-15 17-987,0-15-735,-6 39-563,0 33-408,18 12 47,-7-11 1,4-1-1024,21-3 982,2 8 97,-6-19 1070,0-10 674,0 5-81,13-15 1195,-12 6 134,14-8 668,-26-19-448,-1-4-86,-14-24-1133,-20 0-1461,10 8 43,-33-5-731,32 22-32,-29-3 474,30 34 219,-9 8 903,13 17-204,21 1 217,2-1-191,26-4 571,-13-7 409,4-10-308,4-13 537,-10 0-765,10 0 1458,-16-14 767,-3 10-159,-5-27-1767,-3 26 1082,-4-35-1738,-4 22 427,-3-33-1190,-2 21-295,-2-16-855,-2 24 78,0-2 823,0 34-955,0 10 1513,0 15-323,0-1 562,18-10-315,1 5-221,20-4 1260,-3-6 134,-5-8 302,-2-11 690,0 0 91,-7-16 282,4 12 250,-8-29-867,-5 17-341,0-16-686,-2 4-170,-4 2-763,-1-1-353,-2-5-613,0 12 78,-1-4 962,-1 17-195,0 2 612,1 5 833,0 19-2598,6 5 13,-1 0 1747,12 29 0,-5-36 0,7 29 0</inkml:trace>
  <inkml:trace contextRef="#ctx0" brushRef="#br0" timeOffset="161853">22183 17327 22380,'57'-1'467,"-2"0"-354,-23 21-2318,10-15 2253,-37 34-2228,13-22-22,-18 35 2086,0-16 1,-20 16 0,-5-13-1</inkml:trace>
  <inkml:trace contextRef="#ctx0" brushRef="#br0" timeOffset="162536">23938 17359 26248,'-13'-19'-7702,"4"2"4738,-6 5 3131,2 5 365,12 24-733,-6 3 581,25 22-1413,-8-10 0,1 1-2088,11 21 2178,-3-4 1,1 1-96,7 9 49,-10-11 0,3-1-1134,17 2 1900,-23 10 1,-1-28 0,-13-2 0</inkml:trace>
  <inkml:trace contextRef="#ctx0" brushRef="#br0" timeOffset="162674">23618 17905 23189,'-9'-34'-8078,"2"-11"5784,30 13 3254,-2 4 0,5 1-226,2 9 1,4 1-123,7-6 1,1 1-178,-6 5 0,-1 2-194,3-1 1,1 0-130,-1 0 0,3 0 285,13-6 1,1-1 0,-13 6-1,-2 0 1,12-5 0,-1 0 0</inkml:trace>
  <inkml:trace contextRef="#ctx0" brushRef="#br0" timeOffset="163087">24447 17143 22560,'-21'-21'-5070,"16"0"1622,-37 4 4287,37 2-2481,-30 5 3541,32 1-2871,-21 5 2623,22 54-2974,-8-16 1399,16 19 1,4 4 70,-6 5-749,15-5 0,-1 0 707,-15-22 0,0-1-870,15 9 0,-1-1 762,-13 13-1382,23-3 769,-24-6 407,18-5-13,-19-5 475,6-6-151,-1 0-109,-5-12-813,4-1 131,-6-31 1122,-17-29-1124,13-4 873,-5 5 0,1 0-533,8-5 758,10 6 1,4 0 717,17-4-431,-5 11 0,3 2 1552,14 1-376,-4-1 764,-2 20-112,-11 6-140,14 4-874,-20 23-2210,9 5-317,-15 0-874,2 16-708,-7-26 321,-2 17-381,-1-9-102,0-5-150,-1 0 1548,1-3-1792,2 3 3138,-1-6 0,-1 1 0,-2-6 0</inkml:trace>
  <inkml:trace contextRef="#ctx0" brushRef="#br0" timeOffset="163476">24940 17552 24359,'-12'19'-757,"2"11"-1191,10 12-254,0 6 881,0-5 440,0 1 252,0 2 157,0 18-1574,0-17 825,0-11 1,0-2-24,0 2 345,14 3 745,-11-13 0,10-13 1,-13 1-1</inkml:trace>
  <inkml:trace contextRef="#ctx0" brushRef="#br0" timeOffset="163854">25142 17212 22920,'-6'-2'-2278,"3"0"1558,2 2 0,1-1 0,0 0 0</inkml:trace>
  <inkml:trace contextRef="#ctx0" brushRef="#br0" timeOffset="164172">25293 17630 23999,'0'29'-5666,"0"5"3537,0-7 1065,0 6 426,0-9 302,0 2-58,13 0-426,-10 11-1571,10-7 273,-6 12 971,-5-19 975,12 7 0,-8-17 0,6 2 0</inkml:trace>
  <inkml:trace contextRef="#ctx0" brushRef="#br0" timeOffset="164453">25120 16867 23819,'18'-13'1176,"-1"4"-117,19-2-815,-3 4-2216,28 3 1895,-10 1 0,-14 2 1,0 1-1,18 0 0</inkml:trace>
  <inkml:trace contextRef="#ctx0" brushRef="#br0" timeOffset="164954">25918 17350 24269,'-6'-5'-5737,"1"2"4811,1 0 862,1 3 1553,0 17-2313,3 12-26,0 29 163,0-5-153,8-14 1,1 0 281,-5 7-131,13 13-525,-5-24-1019,-9-4 2040,9-3 101,-3-7-70,-7-3 370,7-6-135,-9-3 106,0-23 371,0-12-3,0-14-273,0-6-119,0 13 1,0-1 97,0-21-1068,6 5 0,5-1 542,19-7 535,-5 13 0,4 3 0,18 4 0,1-5 0</inkml:trace>
  <inkml:trace contextRef="#ctx0" brushRef="#br0" timeOffset="165270">26527 17798 22200,'0'-51'-5846,"23"9"6654,-17-4-1853,39 9 2733,-39-2-2275,35-1 1809,-37 1-1175,28-12-572,-30 15 594,10-13-335,-12 29 193,-21 2-1300,-10 32 2339,2 1 0,-1 3-414,-20 24 121,17-5 1,4 1-284,6 10-81,2-5 0,5 0-147,13 6-327,13 12-769,-4-23-2078,51-4 722,-26-3 871,14-12 0,4-3 1366,12 8 1,-18-11 0,0-1 0,17 0-1</inkml:trace>
  <inkml:trace contextRef="#ctx0" brushRef="#br0" timeOffset="165924">27293 17666 23099,'-14'-15'-5660,"-7"0"4441,19 2-764,-21-2 2284,16 7-657,-23 0 1192,13 7 341,-29 47-1251,20-20 694,4 12 1,2 3-50,6-5 596,2 22-1217,10-28 170,2 3-1209,25-21 378,-19 2-1533,39-13 2411,-16 6 112,9-25 1056,12-12 205,-21-12-1076,-8 9 1,-1 0 568,0-13-1065,-11 13 0,-2 1 1121,5-18-2180,-11-2-2,5-4 67,-5 13 0,-2-1 189,1 10 1,0-1 929,0-26 1,0 1-431,0 25 1,0 1-52,0-19 1,0 2-70,0 2 117,-13-2 179,10 31-276,-9 37 1692,12 8-1165,0 33-36,-1-11 1,2 1-187,5-9 1,2 2 62,-2 18 1,-2 9-1,5-7-171,10-12 1,1-1 237,-5 9 0,-1 6 0,2-10-250,4-18 1,2-3-828,7 17 0,1-2 354,5-3 152,-4-14 0,1-3 506,4-3 437,10 1 131,-5-18 1134,-10-2 307,12-23 849,-23 14 238,3-35-1488,-17 11-781,-2-10-606,-4 1-716,0 14-602,-18-3-379,13 35-110,-13 8 73,18 39-274,20-11-407,-15 1 2167,35-6 1,-14-12 0,21 4 0</inkml:trace>
  <inkml:trace contextRef="#ctx0" brushRef="#br0" timeOffset="166086">27855 17389 24988,'-20'-21'-7069,"2"3"4825,4 5 2510,7 5 0,21 4 0,9 3 0</inkml:trace>
  <inkml:trace contextRef="#ctx0" brushRef="#br0" timeOffset="166387">28068 17615 22830,'0'10'-5756,"0"2"3807,0 5 1065,0 3 425,0 3 33,0 2 122,0 2 166,0 2-1458,19 10 993,-15-11 1092,15 11-378,-6-23 635,-9 5-1146,9-15 1201,-7 0-801,1-47 140,3 15-125,-2-15 1,-1-4-111,2-5-390,1 5 0,1-2 104,4-8 584,-4 20 1,1 1-1,7-9 1,3 3 0</inkml:trace>
  <inkml:trace contextRef="#ctx0" brushRef="#br0" timeOffset="166705">28547 17922 23189,'38'-32'390,"-28"-5"-1083,18 16 1,2 1 1540,-9-17-1787,3 0 628,1 10 652,-23-1-1412,8 1 515,-10-5-1070,0 9 1208,-18-2-1761,-3 17 2196,-22 26 1196,1 14-895,16 15 322,-7 1-969,30 9 78,-9-15-223,8-7 1,8-2-267,24 2 633,11 11 0,15-31 0,1 0 1</inkml:trace>
  <inkml:trace contextRef="#ctx0" brushRef="#br0" timeOffset="166920">29025 17620 23999,'-14'-13'-5082,"10"3"1419,-24 5 5723,8 2-855,-11 27 215,12 8-1559,7 13-265,12 0-2272,24 16 1262,-18-26 986,25-3 0,5-5-1030,-9-13 693,12-3 0,1-3 669,0-7 1,10 4-1,-17-5 1</inkml:trace>
  <inkml:trace contextRef="#ctx0" brushRef="#br0" timeOffset="167120">29383 17278 23729,'-21'-24'-5570,"4"5"3790,1 11 2267,12 26-576,-24 2 1838,25 24-2460,-8-4 677,11 7-1562,0 6 1707,0 1-29,0 2-778,0-4 171,17 0-2631,-13 14 2375,28-19-464,-30-12 1,0-1 300,29-2 767,-28 12 1,11-26 0,-14 3 0</inkml:trace>
  <inkml:trace contextRef="#ctx0" brushRef="#br0" timeOffset="167254">29065 17568 23639,'26'-18'369,"30"3"-101,-21 2-372,-2 8 1,2 1 41,28-2 1,1 2 0,-29 3-1,0 0 1</inkml:trace>
  <inkml:trace contextRef="#ctx0" brushRef="#br0" timeOffset="167936">29832 17561 23639,'-12'-3'-1914,"0"1"1560,-2 19 643,4-13 1777,-5 49-3189,10-27 823,1 15 0,2 2-524,1-3 110,9-5 1,7-4-906,16-6 1411,0-11 0,2-2-257,18-4 33,-12-3 0,-2-4 1548,10-16 728,15 11-316,-20-34 291,-5 18 1003,0-22-2701,-16 16 0,-1-1-719,9-17-674,-11 5 1,-2 0-884,-2-5 1719,0-10 0,-9 23 1,-1 2-1</inkml:trace>
  <inkml:trace contextRef="#ctx0" brushRef="#br0" timeOffset="168239">30497 17903 24179,'-18'-20'-5992,"4"-3"2962,36-13 4546,-16 3-1429,33-6 1357,-18 8-810,10-23-82,-12 24-887,-9-11 1067,-10 17-330,0 1-1494,0 6 672,0 1-1198,0 6 552,-20 4 1042,-2 22 777,-2 14 60,-6 12 120,27 25-1290,-9-23 267,34 15-2146,13-4 976,14-16 1184,-12-12 0,0-2 1,10-3-1,-16-10 1,1 0-1</inkml:trace>
  <inkml:trace contextRef="#ctx0" brushRef="#br0" timeOffset="168487">30368 17240 24449,'-14'-9'-3493,"2"0"2051,6 5 785,3 0-706,26 3 2902,-18-1 212,42 1-1078,-9 0-610,11 1 154,-13-1 1,-2 2 182,6 15-1454,-1-9 0,-1 3 1466,-2 23-747,17-17 0,-32 13 0,-1-10 0</inkml:trace>
  <inkml:trace contextRef="#ctx0" brushRef="#br0" timeOffset="168620">30845 17103 23639,'45'-6'-100,"-7"1"-560,3 5 295,-7 19 1,2-14 0,2 14-1</inkml:trace>
  <inkml:trace contextRef="#ctx0" brushRef="#br0" timeOffset="169189">31515 16881 24449,'-10'-8'-5164,"-1"3"4844,-3 2 773,-1 3 86,-2 16-1219,-6 6 341,5-2 229,-7 35 1,14-34-1,0 31 1</inkml:trace>
  <inkml:trace contextRef="#ctx0" brushRef="#br0" timeOffset="169354">31558 16794 23189,'-16'50'-4769,"2"1"2147,14-4 2167,0 8 1,0 5 0,0 5 0</inkml:trace>
  <inkml:trace contextRef="#ctx0" brushRef="#br0" timeOffset="169874">31665 17595 24449,'0'40'-5666,"0"-4"3717,0-1 975,0-3 335,0 2 214,0 2 120,0 1 77,0 0-1368,0 15 1596,0-14 0,0 21 90,0-30 0,-13 8 452,10-21-687,-9-2 817,12-9-1031,0-23 179,0-10 90,0-13-180,0-5 208,-2 2 0,4-1-502,18-17 735,-9-3 1,0 0-508,1 31 1,1 1 777,6-19 1,0 1 538,5-2-224,-4 17 1,0 5 701,2 4 188,2 4 421,-11 18-131,6 3-573,1 22-1913,-9 11-836,0 11 763,-8-9 1,-2 1-559,2 9 487,-12-4 1,0-1-1058,4 5-982,-13 10 945,-3-22 2072,16-5-134,-30-3 341,20 0 0,-2-10 1,5 1-1</inkml:trace>
  <inkml:trace contextRef="#ctx0" brushRef="#br0" timeOffset="170170">32120 17464 23729,'8'14'-7312,"-2"6"4400,1 20 1965,-3-6 644,-1 3 297,-1 3-83,-2-9 130,0 15-1457,0-22 3064,0 9-1407,0-20 60,0-14-53,-13-19-943,10-28 312,-9 5-476,9 7 1,6-1 187,15-11 492,-13-17-582,27 21 906,-28 2 37,26 5 1,-26 5 0,13 4 0</inkml:trace>
  <inkml:trace contextRef="#ctx0" brushRef="#br0" timeOffset="170470">32538 17545 23819,'-36'0'1529,"17"-16"-4979,-18 12 3837,21-11-2103,-18 15 2527,7 0-231,-16 0-145,9 0-345,-19 16 510,26 10 554,-8 22-1313,23-7 613,2-1-1828,10-2-313,0-11 1,24 13-344,2-21 211,2 1 649,12-12 1099,-17-4 818,13-1-584,-14-21 1102,-3-5-331,-17-11-1035,5 0-1247,-7-6 1101,-18 7 0,13-5 0,-12 12 0</inkml:trace>
  <inkml:trace contextRef="#ctx0" brushRef="#br0" timeOffset="171286">32702 17687 22290,'-31'0'360,"3"19"540,2 4-1052,13 10-1238,-4-2 624,15-9-690,-5-1 922,7-2-1062,0-2 89,0-2-517,17 0 528,3-8 1642,13-16 957,0-13 639,-5-25-1277,-11 7-123,-4 10 0,-2-2 248,-5-9-311,7-16 7,-9 13-997,-3-3-328,-1-1 1,1-1-463,-1-15 1714,-7 1 1,-2 1-797,6 7 97,-4 6 0,-2 4-161,-2 8 13,8-10 319,-8 54 2335,11 22-2048,0 14 84,0-3 1,0 1 201,0 18-144,-1-6 0,2 0-37,7-19 1,0-2 77,-6 8 0,0 1-598,11-3 0,1-4-2503,1 17 2253,-3-13 1,1-3-354,8 1 176,1 10 64,-9-25 356,1 0-96,-2-13 1184,-4-3 683,5-4 661,-4-20-351,0 15 1023,-2-35-1413,0 22 431,-2-17-35,0-3-1791,-2 11-58,0-11-1067,-2 25 758,1 23-1947,1-5 1482,4 42-36,0-28 66,3 23-55,2-12-702,6 10 545,-3-12-125,11 4 1260,-11-14 138,4-10 884,-1-1 489,-6-8 659,9-21 94,-11 15 1170,5-49-2020,-10 33-308,0-29 721,-4 10-1836,-1 10-411,0-13-1233,0 25 240,0-4-824,0 33 679,0 6 426,0 27-839,0 3 890,16-5 1006,-12-7 1,26-14 0,-13-3 0</inkml:trace>
  <inkml:trace contextRef="#ctx0" brushRef="#br0" timeOffset="171492">33438 17622 24269,'0'-15'-5396,"-16"2"4272,12 4-1347,-12 3 3553,-1 1-146,-2 3 108,-13 19 295,2 4-1095,10 1 760,7 28-1141,9-31 788,4 27-2598,17-16-253,-12-9-1087,30 2 3013,-8-16 1,8-1 0,2-6-1</inkml:trace>
  <inkml:trace contextRef="#ctx0" brushRef="#br0" timeOffset="171753">33597 17321 23909,'-13'41'-3721,"2"-7"2337,11 1-465,0-5 829,0 0 281,0 3 211,0 15 131,0-11-1199,0 23 997,0-26-969,0 16 939,0-22-91,0 3-809,11-7 1350,-8-8 1,8 1 0,-11-9 0</inkml:trace>
  <inkml:trace contextRef="#ctx0" brushRef="#br0" timeOffset="171904">33453 17517 22650,'0'-5'-67,"26"2"1,1 2-1,24 1 1</inkml:trace>
  <inkml:trace contextRef="#ctx0" brushRef="#br0" timeOffset="172236">33753 17601 23459,'-12'0'90,"1"16"-1376,4-12 2135,4 29-3252,1-10 827,2 17 305,0-8 318,16-4-1135,-12-10 76,11-3 926,-1 0-859,-11-4 1728,10 0 619,-2-4 165,-9 0-963,9-4 1825,-36 0 254,-1-2-1181,-25-12-1166,9 8 1143,6-7 1,16 10 0,10 0 0</inkml:trace>
  <inkml:trace contextRef="#ctx0" brushRef="#br0" timeOffset="172487">33845 16883 23189,'0'37'-8454,"0"2"7922,0-7 0,0-11 0,0-11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6:37:29.960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1463 825 26068,'0'48'-5306,"0"-6"3267,0 20 1065,0-5 832,-10-23 0,-1 1 145,8 4 0,0 0-42,-7 4 1,-1 1 77,2 2 0,2 1-749,6 0 1,-1 0 805,-6-1 0,0 0 71,1-3 1,1 0-83,5-4 1,-1 1-108,-4 9 1,0-2-101,6 19-162,0-21 1,0-3-149,0-5-825,0 6 975,0-54-143,0-56 294,0 31 1,0-5 70,0-14 1,0-7 0,0 4-20,0 1 1,0 0 108,0 5 0,0-4 0,0 0 149,0-4 1,0 0 0,0 2-35,-1 14 1,1 1 0,1-3-3,2-10 0,1-7 1,2 2-1,1 8 18,3 1 0,2 4 186,-6-1 0,1-3 0,4 12 532,20 6 1122,-16 8-800,10 21 1160,-2 27-2067,9 21-663,-6 17-114,-8-22 1,0 0-25,-5-3 0,-1 1-65,1 3 1,-1 1-452,0 0 1,1 3 206,3 21 1,1 1-697,-5-17 0,1 2 699,0-5 1,2 6-1,0 0 1,-2-6 22,1 1 0,1-1-70,4 7 1,4 4 0,-1-8-526,11 8 1502,-10-23 0,1-3 0,13-2 0,0-5 0</inkml:trace>
  <inkml:trace contextRef="#ctx0" brushRef="#br0" timeOffset="206">2347 694 25798,'-15'-27'-8006,"11"1"6342,-27 11 3882,17 2-2397,-5 30 2143,0 4-1026,17 27-1128,-8 13 0,-2 6-505,7-22 0,0 2 703,-2 0 1,0 7-1,-1 1 1,1-7-44,-1 7 0,0 0-756,-1 5 1,0 6 0,2-6 237,1-8 0,1 1 355,0 9 0,0 7 0,1-8 0,2-16 0,1-3 1,-1 22-1,1 0 0</inkml:trace>
  <inkml:trace contextRef="#ctx0" brushRef="#br0" timeOffset="517">2708 1424 26967,'-26'23'304,"6"-3"-437,-1 24-1312,16-7-389,-30 5 2074,31 3-1544,-21 1 1307,22 15-1510,-8-17 738,19-11 0,2-1-1493,-5-2 1531,21-9 0,6-5 1037,-5-4-866,36-3 1715,-24-9-536,1-17 1548,-4 13-1179,-13-26 1,-3-5 603,0 3-996,-3-13 0,-5-3-867,-10-3-544,-5 11 1,-6 1-1729,-24-2-78,-10-3 493,10 31 1,-2 5 1940,-7-2 1,-12 5-1,20 5 1</inkml:trace>
  <inkml:trace contextRef="#ctx0" brushRef="#br0" timeOffset="940">3185 1572 24539,'5'0'1619,"2"0"-1260,-1 0-179,2 25-3694,2-5 2384,-1 11 1,1 3-368,6 10 932,-1-1 0,0 1-1673,3 12 1133,-3-8 1,0 0-1078,3 8 1089,-8-22 1,1 2 1186,6 26-130,-3-18-548,4 18 419,-8-35-498,3 5 460,-8-22 105,1-3 554,-4-26-60,-1 0 220,0-24-311,-1 6 1,0-2-26,0 6 1,0-3-56,0-7 0,0-6 0,0 3 272,0 1 1,0 0-111,0-15 0,0 1-186,0 19 1,0 2-164,0 1 0,0 1 66,0-29 56,16 9 754,-12 9-566,31 10 1665,-6 2-480,9 17 844,15 3-245,-20 12-296,7 25-1214,-18-16 53,-1 42-1525,-6-28-956,-2 42-384,-7-23 147,-2-4 0,-5 1-1500,-19 6 1596,6-7 1,-3-1 2177,-26 4 1,-3 6 0,8-18 0</inkml:trace>
  <inkml:trace contextRef="#ctx0" brushRef="#br0" timeOffset="1134">2533 996 25078,'0'-36'-5486,"0"1"3448,19 5 3111,-15 0-1657,36 5 2507,-6-2-1036,9 11-437,5 3-2983,-2 9 2624,-10 33 1,5-1 0,-15 27-1</inkml:trace>
  <inkml:trace contextRef="#ctx0" brushRef="#br0" timeOffset="1283">2652 2687 24808,'0'28'-6295,"0"-7"4076,0-7-1633,0-8 4478,19-3 1,-14-19 0,14-5 0</inkml:trace>
  <inkml:trace contextRef="#ctx0" brushRef="#br0" timeOffset="1769">4422 828 26877,'6'-5'1633,"2"1"-168,-3 19-6461,4-11 4305,-7 47-904,6 13 1005,-5-24 1,-1 2 102,2 6 1,0 3-327,-1 7 1,-1-2-91,-1-12 1,1 1 172,-1 3 0,0 3 0,-1-5 1057,0-5 1,1-2-739,-1 22 0,1-2 480,-1 1-56,0-25 0,0-2-56,0 1-378,0-7-1038,0-8 1412,0-55-27,0 4 83,0-24 1,0-6-9,-1 22 0,2 0 168,10-15 0,1 0 53,-11 13 1,4 2 147,17 1 1,3 1 239,-15 3 1,0 1 169,17-4 0,3 3 874,6-9-603,-6 23 0,2 5 1400,4 8-1719,-6 25 0,-1 6-550,3 6-544,-11 2 0,-3 4-929,3 13-307,-5 3-278,-6 3 958,-7-15 1,-1 1-1328,-1 19 1575,-8-9 1,-7-2 577,-19 4 168,4-11 1,-4-3 570,5-19 1,0-2 144,-1 5 0,1-2 243,-13-3 15,3-8-498,6-5-412,6-3 0,13-22 0,4-4 0</inkml:trace>
  <inkml:trace contextRef="#ctx0" brushRef="#br0" timeOffset="2316">5358 1372 24269,'15'0'1529,"-4"12"-5255,-2-9 3866,-4 8-2710,-3 1 1302,-26 12 2447,17 6-1463,-40 9 417,19 15-797,1-13 1074,7-4 1,4-1-717,12 5 911,-10 8 67,14-22-2428,0-3 988,23-6-951,-18-4-211,45-6 1977,-26-4 142,8-2 1,3-3 1410,9-19-708,-7 8 0,-1-3 1408,4-24-632,8-1 110,-21 7 653,-8 0-2161,-2-2-203,-5-10-1242,-3 12-526,-3-8-148,-3 28 984,0-4-458,1 16 2083,1 14-2510,0-9 1256,2 34-345,3-18-256,7 35 56,0-21-151,4 11-76,-3-18-1330,1-1 2432,18 2-282,-12-14 1396,21 2 475,-25-16 848,12-17 446,-16-9-1381,-2-6 0,-2-2 42,-2-13-878,-2 10 0,-1 2-282,-2 4-122,0-3-431,-2 18-703,1 7 42,0 4 1240,1 25-1445,3 8 38,-1 12-852,8 18-297,-4-20-1332,9 25 841,-5-28 2435,3 6 0,-1-20 1,0-2-1</inkml:trace>
  <inkml:trace contextRef="#ctx0" brushRef="#br0" timeOffset="2464">6285 1158 24898,'0'-18'-6115,"-12"3"3476,9 4 509,-9 4 2343,5 3 0,5 3 0,-5 0 0</inkml:trace>
  <inkml:trace contextRef="#ctx0" brushRef="#br0" timeOffset="2636">5318 838 26428,'-1'-21'-6459,"22"7"8257,25-5-1028,13 14-721,-3 2 1,3 0-1,-18 3 1,0 0-1,18 0 1,-1 0 0</inkml:trace>
  <inkml:trace contextRef="#ctx0" brushRef="#br0" timeOffset="3322">7468 375 26697,'-9'-8'-5010,"1"4"4307,3 1 371,0 20-24,1 3 53,3 14 0,0 5-348,-2 24 515,2-19 0,2 6 1,-2-4-655,1 2 0,-1 0 716,1 9 0,0 5 0,0-5-201,0-4 0,0-2 71,-1-7 0,1 2 1,1-1-132,5 15 1,1-3 112,-5-15 1,0-1-202,5 20 1,-1-4-14,-6-2 239,0 3-82,0-31-529,0-9-17,0-7 966,0-24 28,11-23 584,0-13-277,6 5 1,2-1 514,11-14-354,-6 23 1,7-2 0,-3 4 174,-4 10 1,2 3 317,24-10 0,0 8 1443,-3 15-1671,-12 22 1,-2 7-735,0 7-418,-12 10 1,-4 5-1202,-4 9 856,-16 2 1,-3 2-723,1 2 654,-23-6 0,-6-4-812,5-8 898,-11-12 0,-4-3 820,0-4 725,-14-3 528,24-13-1035,3-5 1,6 0 0,3 0 0</inkml:trace>
  <inkml:trace contextRef="#ctx0" brushRef="#br0" timeOffset="3692">8417 1215 25168,'2'35'-5755,"-19"-17"7876,13 15-3510,-33-17 3759,32 18-3576,-31-4 2069,31 5-1669,-31 1 847,31 2 252,-23-1-485,25 17-166,-8-16-1644,11 22 1204,24-31-1826,4 8 1858,2-23-467,17-2 1749,-11-10-310,11-20 2090,13-11-495,-28-11-703,-10 9 0,-1 0 770,-2-10-983,-9 8 1,-3 0-1222,-3-3-534,-1-5-69,-3 20-1278,0 27 47,0 16 783,0 17 71,19 10-1493,-1 7 872,5-12 232,-2-10 1,-1-1 1660,-1 2 1,25 3-1,-17-18 1</inkml:trace>
  <inkml:trace contextRef="#ctx0" brushRef="#br0" timeOffset="4017">9113 1390 25348,'6'15'-8103,"0"-11"8406,-1 29-1898,2-16-46,-1 19 1039,2-6 35,-1 1 200,-1-1-1664,1-2 2240,-2-4-1168,1-3 656,1 0 519,-2-12-613,-1 5 147,-2-13 1180,1 2-689,5-17 1198,0-11-395,13-25 307,-6 3-713,-1 13 0,0 1 740,3-5 271,2-7-1281,-4 23 1007,-5 11-1050,6 3 1246,-7 29-3160,9 12 70,-4 12-740,7 6-1419,11 6 1067,-2-15 2395,-8-15 1,1-1-1,18 4 1,2-2-1</inkml:trace>
  <inkml:trace contextRef="#ctx0" brushRef="#br0" timeOffset="4354">10090 1375 24808,'-29'-5'-531,"-18"3"931,17 15 1285,-11-8-1453,15 37-1024,2-23 1003,20 22-1577,-10 2 383,14-10-188,0 7-554,27-17-405,8-1 1584,-2-15 1,2-3 816,20 6-805,0-10 1874,-18-15 452,-4 11 202,-4-32-235,2 2 21,-17-10-1346,9-17-1214,-22 27-194,6-13-347,-7 50-995,-14 49 1108,10 11 408,-8 0 0,-1 2-20,12-30 0,-1 0-3,-7 24 0,-1-2-527,8 4 775,-2-24 1,0 0 558,-2 16 1,5-19-1,-5 5 1</inkml:trace>
  <inkml:trace contextRef="#ctx0" brushRef="#br0" timeOffset="4588">8162 592 25528,'-24'14'1775,"5"-10"-1153,10 24-3144,6-7 324,28 8-77,-2 2 257,26-5 1049,-3 1-799,6 2-108,-7-10 1,1-2 1747,-9-5 1,0-1-1,12 3 1,0-2-1,-14-6 1,0 0 0</inkml:trace>
  <inkml:trace contextRef="#ctx0" brushRef="#br0" timeOffset="4736">8618 504 25078,'0'-6'-5576,"23"2"8446,2 2-2993,33 1 1,8 2-560,-22 6 0,2 1 692,1-4 0,9 0 1,0-1-1,-5 2 1,11 4-1,-1-1 1,-5-4-1,-1 0 1,1 1-1</inkml:trace>
  <inkml:trace contextRef="#ctx0" brushRef="#br0" timeOffset="5134">11920 1004 26877,'-36'-17'-2671,"-14"4"2698,8 5 532,7 20 0,0 7 887,-8 6-1258,8 13 0,2 5-418,-4 8-235,14-5 1,3 2-1250,5 6-571,25-2 0,9-2-1178,15-4 3296,2-10 1,4-5-1,-7-19 1,1-4-1,2 1 1,1 0-1</inkml:trace>
  <inkml:trace contextRef="#ctx0" brushRef="#br0" timeOffset="5467">12485 1212 26158,'-52'19'3572,"4"-14"-3686,13 39-884,2-21 1364,2 24-1127,4-8 322,4 1-131,10 1-543,-5-1-229,16 9-348,-8-15 745,30 11-1892,13-26 2031,31-3 722,-9-12 431,4-4 676,-19-21 293,-1 16 443,-5-42-1047,-7 8 1115,-6-13-1654,-15 15 0,-2 1-723,3-9-621,-7-9-426,-21 22-1014,16 5 379,-16 6 1132,21 6-69,-16 8 1189,13 26-120,-13 17-19,16 14-600,0 5-78,27-10-580,-9-13 1,4-1 1414,6-7 1,3-2 0,2 5 0,0-1 0,23 5 0</inkml:trace>
  <inkml:trace contextRef="#ctx0" brushRef="#br0" timeOffset="5658">13277 1438 24718,'-19'-17'-3849,"-3"2"3159,-18 7 1751,7 20 1174,14 16-2151,7 10-721,12 3-521,0-7-798,0-1 1232,18-2-1025,-13-2 342,28-15 0,7-3-517,-3 13 752,17-15 0,3-5 1404,4 6 0,-19-16 1,0-4-1,15-9 1</inkml:trace>
  <inkml:trace contextRef="#ctx0" brushRef="#br0" timeOffset="6033">13588 565 25528,'-16'-14'-4060,"12"3"851,-23 5 4986,16 30-1221,-2 2-351,6 14 0,3 4-480,3-10 0,1 0 76,-2 13 0,1 4-567,-1 9 1,4 0 559,7-14 1,3 1 322,-4 2 0,0 6 0,2-6-921,2-6 0,2-1 362,0 2 1,1 2 0,-1-5-227,-1-6 1,0-2 83,9 17 1,1-3-245,2-3 14,1 6-207,-19-25-954,5-10 1922,-5-24 1893,-2 6 935,5-46-1697,4 24 561,2-27-467,4 10 840,1 3 276,11-5-568,-11 23-1214,14 0-689,-18 21 1386,4 22-2164,-10-2-134,0 23-364,-5-7-1090,1 23 490,-6-17-2626,0 25 4178,-1-36 1,0-3 0,0-19 0</inkml:trace>
  <inkml:trace contextRef="#ctx0" brushRef="#br0" timeOffset="6204">12812 388 27507,'-42'0'0,"1"25"1020,4-4-1315,12 8 1,1 4-2152,-9 12 2278,7 2 0,2 3 0,13-14 1,3 1-1,-4 14 0,0 0 1</inkml:trace>
  <inkml:trace contextRef="#ctx0" brushRef="#br0" timeOffset="7038">15602 1036 25528,'-20'0'540,"0"30"-1577,2 0 512,1 33-721,3 0 785,7-7 0,1 3-75,2-12 0,1 3 288,0 6 1,2 5 0,-1-5-527,1-5 0,2 1 186,5 8 0,2 7 1,-1-9-67,-5-14 0,2-3 194,7 6 1,4 3 0,-4-8-550,-7 5 486,22 13-609,-23-38 473,6 0-320,-9-34 876,-20-22-318,-1-16 234,1 1 1,0-2 112,10 14 1,1-2 65,3-7 1,1-6 0,1 4 352,4 2 1,0 1-188,0-15 0,0 1 155,-1 20 0,2 2 10,12 2 1,2 2 1005,7-26-210,12 27 1,4 5 1557,11-7-1305,-5 17 0,2 5 892,8 7-1383,-20 14 0,-2 3 272,8-7-105,-8 46-2261,-15-25-175,0 28-1058,-15-12 267,4 2 1168,-26-13 1,-6-1 390,-8 15 33,-15-10 1,-3-4 202,-7 0 937,20-13 0,0-3 267,-12-6-227,5-2 0,7-7 0,3 0 0</inkml:trace>
  <inkml:trace contextRef="#ctx0" brushRef="#br0" timeOffset="7901">15272 1295 23909,'-6'20'-1196,"31"-15"1778,-17 35-3341,54-20 3170,-33 18-825,0-21 1,4-1 459,21 17-169,-26-17 1,4 1-693,17 7 0,2-1 622,-11-6 1,3 1-812,15 3 0,8 2 0,-6-2 1035,-12-6 0,0 0-28,0 0 1,3 1-1,-5-2 1,-12-4-1,-3-2 1,30 9 0</inkml:trace>
  <inkml:trace contextRef="#ctx0" brushRef="#br0" timeOffset="9384">16850 1091 26068,'-4'23'-4931,"0"-17"5356,3 61-2437,0-37 1407,1 4 0,0 2-242,0 12 248,18 2 60,-9-17 1,2-1-1662,10 14 1600,6-13 0,2-4-766,-2-4 1290,35-3 786,-22-16 620,2-6 266,1 0-239,-14-18 0,0-6 998,13-4-1252,-12-14 0,-4-5 196,-3-5-446,-12 6 1,-2-1-1063,-5-6-786,-3-13-647,-18 20-1133,13 17 736,-13 0 146,17 39 820,0 18-315,0 36 141,21-2-385,-8-15 0,4 0 630,3-16 0,3-2 1093,-1 10 1,1-1 0,17 11 0,3-1-1</inkml:trace>
  <inkml:trace contextRef="#ctx0" brushRef="#br0" timeOffset="9800">18003 1463 23819,'-21'21'1229,"4"-1"-1492,17 22-2384,0-2 1023,0 6 601,0 4 519,10-11 1,0 1-613,-5 21 141,11-10 1,1 0-1145,1 7 1151,-5-12 0,1-2 386,3 5-150,1 8 297,-16-25 609,6-6-281,-2-6-1792,-4-4 1747,4-34-11,-29-21-136,-1-23 84,11 27 1,-1-4 56,-5-15 1,3-1-19,7 10 0,3-3 329,-1-8 0,0-7 1,1 6 92,-1 2 1,3 0 83,7-4 1,5-5-1,-2 7-397,-5 8 0,3 3 722,16-13 1,2 5 1003,-2-4 20,22 12 610,-9 15 179,15 12 435,-9 10-2022,-9 25 1,-2 7-729,5 7-396,-11 14 1,-3 6-1247,-1 8 902,-9-19 1,-3 3-579,-2 1 1,-4-1-54,-9-10 1,-3 1-1129,-3 20 0,-3-2 2313,-4-21 0,-1-2 0,-3 7 0,1-2 0,-15 10 0</inkml:trace>
  <inkml:trace contextRef="#ctx0" brushRef="#br0" timeOffset="10540">19307 1078 26338,'-11'13'148,"28"-11"-243,-11 40-3336,46-17 3010,-27 26-595,10-15 1,4 0 363,-13-9 1,-1 3-274,4 2 0,3 4 0,-2-4-507,-2-2 1,-1-3 259,8 10 0,0-3-1619,12 9 2965,0-8 0,-1-7 0,-1-6 0</inkml:trace>
  <inkml:trace contextRef="#ctx0" brushRef="#br0" timeOffset="10904">20427 1085 25888,'0'-17'-5306,"-22"6"5290,17 22 511,-41-7 619,26 26 1,1 4-1319,-33 2 564,11 15 1,2 4-296,13-24 1,0-1-321,-2 3 0,-2 4 0,3-5 763,3-4 1,2-2-299,-6 6 0,1 0-1100,-13 13-918,16-17 695,-6 2 707,20-23 183,1-25-1965,8-3 384,0-25 391,1 3 304,0-6 239,21-7 879,-20 11 1,3 0-200,15 12 0,0-2-366,-16-19 0,-1 1 1803,27-1 334,-26-5-919,8 35 1188,-2 10-290,3 9 496,8 26-2538,-1-1 177,-2 9 0,-1 3-320,12 12-187,-1 0 1,1 0 318,-9-15 1,0-1-604,5 10 1,1-1-1429,13 15-824,1-4 2307,2-3 1150,-8-18 1,1-2 0,22 6-1,-18-13 1,0-1 0</inkml:trace>
  <inkml:trace contextRef="#ctx0" brushRef="#br0" timeOffset="11072">21263 1187 25528,'0'-18'-5036,"-28"4"4896,-7 6 1075,-17 25 1210,0 2-1546,21 11 1,0 4-570,7-11 1,-1 3-1048,-5 12 1,-2 7-1,4-4 111,7-7 0,2 0 990,2 8 0,0 4 0,4-6 0,5 12 0,8 13 0</inkml:trace>
  <inkml:trace contextRef="#ctx0" brushRef="#br0" timeOffset="11401">21382 1548 25078,'12'0'360,"3"-4"1147,2-1-869,6-3 210,23-7-427,-9 1 108,17-6-81,1-11 290,-15 5-569,-9 0 1,-3-1-669,0-8-89,-1-13-646,-17 11-328,-6-1-335,-1-1-291,-20-10-532,12 14 640,-29-8 355,9 27 916,-19 3 745,18 38 1166,-12-3-579,30 11 1,4 5-522,-15 12 133,12-3 0,7 0-524,21 11-758,-6-12 1,4-2 199,3-19 1,3-2-113,2 5 0,1-1 841,19 1 0,5-8 0,0-4 0</inkml:trace>
  <inkml:trace contextRef="#ctx0" brushRef="#br0" timeOffset="11817">22377 776 25438,'0'-34'-5846,"-15"6"3829,11 8 778,-24 27 4721,17 30-3310,-4 14-169,7-8 1,1 8-1,1-5-143,4-5 1,1 0-348,-3 13 1,-2 6 0,3-6 538,1-15 0,4-1 114,7 24 1,0-3-36,-4 5-1404,12-17 1,0-3 15,-13-1 760,11 5-186,-15-26 545,11-5-472,-9-6-1255,9-4 2249,-11-22-182,0-16 235,0-14-257,19-10 1082,-14 5-924,22 12 1,4 0 1406,-5-19-794,10 14 1,3 4 245,2 4-49,-9 18 1,0 3 1240,4 7-122,6 27-1861,-12 20-1118,-12 10-193,-8-7 1,-4 0-400,-1 14 524,-13-9 0,-2 1-1129,5 6-778,-30-5 1,-7-2-226,7-4 3163,-7-12 1,-2-5-1,-1-9 1,1-5 0</inkml:trace>
  <inkml:trace contextRef="#ctx0" brushRef="#br0" timeOffset="12668">23685 1221 26517,'0'-17'-6205,"0"2"4436,0 1 705,-16 36 2358,-2 34-1142,2-26 0,0 4-178,3 19 1,2 0-375,-2 1-277,7-19 1,5-1 345,22 7-461,-15-6 320,46-3-877,-4-2 928,16-15 562,-18-7 1,-2-2 828,12-6-259,-12-8 0,-3-6 1475,5-18-871,-20 12 1,-1-4-76,-7-8 0,-4 0-440,2-8-487,-6 7 1,-2 0-1127,-7-1-576,3-5-94,-4 18-733,0 31 377,0 8 551,14 34-35,4-10-317,20 11 921,-8-25 531,7-3-13,5-7 822,-8-15 654,25 7-99,-27-30 1328,18-9 257,-27-11-1288,10-18-261,-20 21-972,-2-11-571,-7 10-963,-4 12 84,0-3-775,0 45-345,0 8 753,0 23-131,0-2-581,17 6 407,8-14 1923,-1-9 0,3-3 1,19-8-1,5 2 0</inkml:trace>
  <inkml:trace contextRef="#ctx0" brushRef="#br0" timeOffset="13000">25155 1273 24898,'-52'-8'-79,"11"2"-317,-12 23 2026,22 9-1406,-5 25-776,12-9-55,12 18-495,1-27-212,29 18-921,-14-29 1416,31-7 0,7-6-248,-10-2 1011,15-9 0,1-7 812,-9-16-304,-10 4 0,-2-3 1000,-2-17-117,5-16 446,-22 23-1332,0-9-1266,-8 10-760,0 12-478,0 18-411,0 24 188,0 14 301,0 6 135,20-8-1424,3 11 3160,2-12 0,14 4 0,-11-15 0</inkml:trace>
  <inkml:trace contextRef="#ctx0" brushRef="#br0" timeOffset="13236">24840 485 24539,'0'-4'-5486,"17"1"8870,9 2-2472,22 22-1729,-8-16 351,-13 32 1,-2 7-1572,8-7 639,-14 21 1,-4 5-274,-5-29 1,-2 0 1640,0 30 1,-2 1 0,-4-24 0,0-1 0,3 14-1,1-1 1</inkml:trace>
  <inkml:trace contextRef="#ctx0" brushRef="#br0" timeOffset="13533">26727 1215 26338,'-30'-4'-660,"4"1"653,-11 1 0,-2 4 508,-14 22 146,7-8 0,1 3-404,18 3 0,2 5-670,-15 17 0,3 1-489,12 4-253,5-3 1,10-2-544,35-8-1546,19 13 701,14-33 2346,-23-5 0,-1-2 0,23-8 1,1 3-1</inkml:trace>
  <inkml:trace contextRef="#ctx0" brushRef="#br0" timeOffset="13886">26852 1479 24089,'0'-21'-4497,"0"0"2908,-21-4 450,16 7-250,-30-1 2073,18 13 112,-14 2 219,15 22-1184,-10-13 2123,24 34-1806,-18-21 1572,18 19-1244,-5 6-856,7-10-764,22 18-982,-16-23-137,38 9 189,-12-25 2468,26 5-1033,-8-16 2010,-3 2-358,-14-19 1143,-2 11 379,-1-29-757,7 7-79,-12-7-639,9-14-436,-19 21-881,-1-8-324,-9 16-837,-3 4-125,0 1 361,-2 23-667,-20 10 2150,16 16-1337,-30 3 948,31 8-1159,-11-11-277,14 23 307,23-28 1247,11 15 1,15-25-1,3 5 1</inkml:trace>
  <inkml:trace contextRef="#ctx0" brushRef="#br0" timeOffset="14372">27700 1316 23369,'-4'19'-3379,"0"0"2713,3 6-269,0-7 518,1 10-92,0-11 196,-19 21 851,-1-15-739,-16 23 1074,18-22-102,-6 18-203,21-18-1973,-7 15 565,33-19-1741,16 4 2665,13-16 1,10-3-1,-11-5 1</inkml:trace>
  <inkml:trace contextRef="#ctx0" brushRef="#br0" timeOffset="14570">27995 540 27687,'-38'0'360,"0"0"-360,-16 0-90,12 0-438,-5 19 0,1 5-1136,-4 7 1622,17-3 1,-2 7 0,4-2 0,8-3 0,1 0-1,-7 12 1,0 1 0</inkml:trace>
  <inkml:trace contextRef="#ctx0" brushRef="#br0" timeOffset="15168">29353 752 27507,'0'-22'-6476,"0"7"4348,-17 5 2191,13 30-287,-13 6 1042,17 29-1054,-6-9 1,-1 2 60,5-8 1,0 3-280,-2 7 1,-1 6 0,1-5 450,3-3 0,2 0 30,-1 3 1,0 3 0,0-5-300,-1-6 0,2-4-74,7 11 1,1-2-367,-8-9 0,2-3 207,29 11-197,-28 15-101,11-39-974,-15-1 1514,0-40 154,-15-16-75,12-1 0,2-4 167,-6 7 0,-1-2 107,7-15 1,2 1 645,-1-10-174,11 13 0,6 2 709,18 4 414,16-3 147,-3 31 961,-11 6-514,-2 5-303,12 39-1598,-15-13-316,-12 11 0,-3 3-1415,3 3-608,-11 12-102,-3-19-338,-6-3 545,-27-3 1453,20-5 215,-52-4 1749,32-5-1432,-9-10 0,-3-3 441,-5 2-73,-11-5 1,27 0-1,4 0 1</inkml:trace>
  <inkml:trace contextRef="#ctx0" brushRef="#br0" timeOffset="15567">30225 1281 24629,'-44'15'2807,"18"8"-3499,-5-20 704,13 27-1130,-1-15 1357,-7 29-861,23-14-666,-18 25 397,19-20-1135,-6 8 589,8-14-430,17-2 456,-13-3-700,28 3 1274,-14-11 716,18 1 164,-7-13 1155,6-16 702,-13 8 6,3-31-337,-7 16 358,-2-20-930,-1 6 476,2-15-1401,-6 11-782,3-15-791,-7 28 435,1 4 492,-2 15 877,0 5 532,5 16-1926,-3 13-615,12 24-232,-7-3 694,-2-17 1,2-2-944,0 5-1328,12 14 3024,-12-33 1,7 7 0,-7-16-1</inkml:trace>
  <inkml:trace contextRef="#ctx0" brushRef="#br0" timeOffset="15867">30733 1363 25978,'0'41'-5936,"0"1"3897,0-5 1065,0-3 426,0-11 212,15-10 400,-11 8-657,21-9-314,-11 2 916,16-22 2098,-6-15-441,16-27-338,-14 9-142,9-6 172,-8 14 611,-1 2-949,-1 4 988,7-2-2422,-9 15 949,9-1 384,-14 15-419,5 23-1862,-10-17 132,1 44-3010,-2-9-186,-7 15 3998,1 3 0,-6-15 1,0 0-1</inkml:trace>
  <inkml:trace contextRef="#ctx0" brushRef="#br0" timeOffset="16008">30413 2380 27957,'-15'10'-3040,"3"-2"3294,2-4 0,5-2 1,2-1-1</inkml:trace>
  <inkml:trace contextRef="#ctx0" brushRef="#br0" timeOffset="17134">1172 5187 24359,'0'17'-4587,"0"-2"3358,0-7 525,25-22 3619,11-20-2291,-11 12 1,1-2-159,2-6 1,-1-1-221,-4 4 1,-1-2-405,2-2 1,-1-1 756,1-3 0,-1-2-89,8-20 0,-2-3-63,-6 15 0,-2-4-914,-2-4 1,1-5 0,-4 5-4,-5 3 0,-3 1-98,2-12 0,-3-2 81,-6 7 1,-2 4-66,2 13 0,-2 1-128,-5-16 0,-5 4-856,-10 5 3,-15-3 613,2 35 1284,5 61 397,12-3-662,8-1 1,2 10 0,2-4-34,3 0 0,2 1-71,-3-5 0,-1 4 0,2 1-222,0 4 0,1 1 0,4-3-21,8 10 1,4 1-324,-8-15 0,1 6 1,0-2-1,3-5-792,12 10 0,3-3 368,-10-10 0,1 3 0,-1-5 841,2 0 0,1-3 1,-2-3-1,1-1 1,-1-2-1,1 1 0</inkml:trace>
  <inkml:trace contextRef="#ctx0" brushRef="#br0" timeOffset="17450">1830 5408 26158,'49'0'0,"-7"0"0,3-16 1428,-5 12-1464,-1-27 38,0 27 10,1-29-72,-5 18 751,1-15-760,0-3 103,-15 9-924,-2-19-89,-16 18-415,-2-9-480,-22 5-3,-4 9-225,-21-2 1217,3 15 555,18 24 981,-7-12 429,29 44-1056,-10-2 344,13 15-393,11-17 1,2-1-1611,-7 10-38,26-9 1,6-3-590,-7 4 722,4-17 0,3-3 1244,10 2 0,4-6 1,0-6-1</inkml:trace>
  <inkml:trace contextRef="#ctx0" brushRef="#br0" timeOffset="17784">2768 5201 24629,'0'16'-3957,"20"9"1390,-16 21 1222,16-1-240,-3-10 663,-13 0 753,13-3-306,-4 16-1617,-1-21 1526,2 11-150,1-27 1170,-11-6-80,4-2 1012,-1-26-654,1 3 488,3-22-265,2 4-209,-2 5 0,2-2 829,7-23-1331,-4 9 1,2 0 641,2-5-990,-9 20 1,0 3 458,3-1-277,-4 8 364,-1 12 159,0 5 557,0 7-298,0 17-2777,6 15 79,-4 9 308,-2-5 0,0 0-1046,-1 11 96,-1 18 2144,-6-21 1,-1-1-1,0-2 1</inkml:trace>
  <inkml:trace contextRef="#ctx0" brushRef="#br0" timeOffset="17984">1937 4764 26338,'0'-36'-5576,"22"-11"5768,-17 14 145,30 7 0,6 2 1237,-4 0-1585,19 8 1,5 3-303,-26 8 0,-1 1-348,14-1 0,0 4 587,-11 8 1,-2 3 0,0-1 0,0 1 0,1 8 0,0-1 0</inkml:trace>
  <inkml:trace contextRef="#ctx0" brushRef="#br0" timeOffset="18672">4905 3988 24269,'17'25'-5327,"-4"1"2402,-13 28 2537,0 2 191,0 10 146,0-27 1,0 1-18,0 2 0,0 2 61,0 1 1,0 4-526,0-3 0,0 3 0,0-2 658,0 7 1,0 1 82,0 3 0,0 5 0,0-5-254,0-8 0,0-2-15,0 2 0,0 2 0,0-4-75,0-8 0,0-2 0,0 7 0,0-1-134,0 19-1,0-24-2429,0 8 2609,0-55 180,-17-41-471,13-10 586,-5 0 1,1 1-115,8-5 342,-2 12 0,4 2 185,17 1 587,-14-3-754,30 36 2002,-15 6 695,21 39-2573,-8-4-580,-8 10 0,-2 5-889,6 11-426,-3-3 1,0 0 191,-9-19 1,-1 0 253,6 9 1,0-2-3551,13 12 3852,2-5 0,5-7 1,1-4-1</inkml:trace>
  <inkml:trace contextRef="#ctx0" brushRef="#br0" timeOffset="18950">5782 5029 25348,'-18'-26'-7023,"13"4"4618,-35 11 4165,22 6-803,-22 5 641,-4 41-633,9-11-683,8 14 1,4 3-898,4 7 1130,5-8 0,2 0 447,11 4-2079,13 11-288,20-17-403,10-15 1257,-8-16 0,2-3 332,9-2 454,-6-6 1,0-4 875,4-21-318,-12 8 1,-2-4 805,-9-27-787,7-3-589,-25-5-1391,4 13-289,-15 8 1,-6 2-1741,-15-1 2904,0-2 0,-20 23 0,18 4 1</inkml:trace>
  <inkml:trace contextRef="#ctx0" brushRef="#br0" timeOffset="19250">6385 4885 23009,'-33'21'1659,"13"4"-2983,8 15-695,12 13-252,0-16 1227,20-5 0,5 0-75,4 7 865,14-8 1,3 0-787,2 4 282,-17-14 1,0-1 9,8 7 1064,-5-5 659,-8-1 319,-2 2-1116,-13-7-595,-1 4-1004,-38-10 860,-11 2 574,-17-8 300,-2 1 0,12-4 0,-1-1 0</inkml:trace>
  <inkml:trace contextRef="#ctx0" brushRef="#br0" timeOffset="19500">6895 4399 26428,'11'0'1439,"9"23"-5649,-1 6 2821,6 13 0,2 6 504,-11-18 0,0 1 450,5 8 1,2 5 0,-3-5-51,-4-6 1,-1 0-161,10 26 0,-2 1-697,-9-25 1,-2-1-64,4 12 1,-1-2 314,2 14 210,-3-3-25,-4-6-1294,-5 11 976,-2-21 1380,-3 5 1,0-24 0,0-4 0</inkml:trace>
  <inkml:trace contextRef="#ctx0" brushRef="#br0" timeOffset="19634">6847 4987 24179,'21'-16'732,"14"1"328,12 8-1856,6 2-389,-10 5 1091,2 0 1,4 0 0,1 0-1</inkml:trace>
  <inkml:trace contextRef="#ctx0" brushRef="#br0" timeOffset="19822">7742 5057 25258,'6'32'-7042,"-1"-14"4110,5 20 1449,-4-21-311,5 28 216,-5-19-215,0 5 1745,0-1 0,-2-9 0,2 6 0</inkml:trace>
  <inkml:trace contextRef="#ctx0" brushRef="#br0" timeOffset="20000">7622 4481 24449,'22'15'-2457,"1"9"1,4 15-1,-9 2 1</inkml:trace>
  <inkml:trace contextRef="#ctx0" brushRef="#br0" timeOffset="20368">8078 4812 24539,'7'0'1709,"0"0"-1440,0 0 181,6 14-3013,-1 10 184,15 36 547,-12-15 1136,-1-8 1,-1 0-1576,-4-3 4,4 22 130,-8-27-359,0 11 1897,-2-22 290,-1 0-293,-1-12 368,2-3-29,7-19 1389,0-15-670,4 0 1,2-2 924,7-29-607,-6 26 0,0 1 815,12-21 320,-1 4 317,1 5 129,9-4-1565,-12 20 426,12 4-106,-18 21 407,2 28-2344,-9-17 815,1 44-1508,-3-26-209,2 26-557,-2-9-185,2 2-2388,6 19 543,-2-16 4223,0-8 1,2-2 0,9 1 0,11 8 0</inkml:trace>
  <inkml:trace contextRef="#ctx0" brushRef="#br0" timeOffset="20918">9475 4727 25348,'-19'-4'-971,"-18"0"1277,11 22 683,-20 13-222,13 9-957,16-8 0,4 1-777,-3 9 518,11-6 1,1 0-1045,-2 4 451,24 7-1257,7-10 16,-2-12-96,34 1 1859,-37-15 265,39-6 890,-33-1 353,3-4 229,-18-20 296,7 15 640,-16-29-2015,13 14 209,-11 1-538,1-21-981,-2 26 215,-3-20-640,0 17 603,0 1-1120,0 1 2058,0 2-1038,0 0 1049,0 3 511,-12-3-712,10 4-186,-10-1 1131,4 5 9,6 19-352,-5 7 380,7 13-646,0 18-90,13-14-511,-10 17 633,10-23 1,0 0-902,-9 21 320,13-6 0,1 1-428,-6 10 257,6-7 1,1-1 6,-1 9 329,0-1 1,0 1 433,-1-3-187,-4-6 1,-1-2 297,-7-12-260,1 14 248,-6-31-1695,-22 7 1992,-12-19 20,-13 0 4,-8-7 1,10 0 0,-4 0 0</inkml:trace>
  <inkml:trace contextRef="#ctx0" brushRef="#br0" timeOffset="21417">11127 4031 27867,'-47'-47'-5879,"2"4"5250,16 21 0,-1 3 732,-16-1 432,9 20 1,1 9 1275,-9 25-1394,15-2 0,2 6-365,7 0 0,2 2-427,-2 7 1,1 1 749,1 5 0,2 5-635,6 0 0,2 5 0,1-2-115,1-13 1,1-2 0,4 5-655,6 8 1,5 6 0,3 0 0,0-7-535,0-9 1,1-5 0,4 2 1365,9 12 0,5 3 0,2-7 0,-6-16 1,1-5-1,1 0 0,2 0 0,0 0 1,0 0-1</inkml:trace>
  <inkml:trace contextRef="#ctx0" brushRef="#br0" timeOffset="21934">12198 4870 25168,'-29'-43'-7536,"0"1"5072,-2 5 1482,-15-2 970,10 19 588,-27 17 916,28 6-558,11 17 0,2 9-1158,-10 26 802,23-21 1,2 4-244,-5 15 1,8-1-305,14-20 1,5-1-516,-5 8 0,4-2-48,10-13 0,3-4-627,20 14-872,6-16 1597,4-8 665,4-10 976,1 0-157,-19-20 1,-1-5 328,-9 9 1,-2-3-710,2-12 0,0-7 1,-5 1-205,-3 4 1,-3-2-292,-2-6 0,0-6 0,-4 4-295,-5 1 1,-2 0-342,0-17 0,-3 0-165,-3 15 1,-3 2-16,2-2 1,-4-1-228,-8 1 0,-4-3 348,-1-15 0,0-1-203,1 17 0,-2 0 226,0 2 0,-1-3 0,1 6-157,1 9 0,1 3 163,0-4 1,-2 4-30,-23 7 1118,20 11 300,-8 60 494,10-6-1105,12-3 0,4 9 0,0-2 115,-1-2 0,4 1-433,3 11 1,2 6 0,3-5-160,4-1 0,2-2-111,-3-7 0,1 2 0,2-1-639,3-4 0,2-1 0,-2-2-129,-1 5 0,0 0-27,1-4 0,2 3 1,-2-5-1305,10 17 2283,-16-25 1,1-3 0,4-4 0,-5-6 0</inkml:trace>
  <inkml:trace contextRef="#ctx0" brushRef="#br0" timeOffset="22067">12137 4583 24898,'0'-30'-6385,"0"3"4166,23 6 3549,2 4-901,12 11 0,4 2-275,25-2-117,-2 12 1,3 3 0,-21-7-1,-1 0 1,16 7 0,0 0-1</inkml:trace>
  <inkml:trace contextRef="#ctx0" brushRef="#br0" timeOffset="22401">13588 4603 24629,'-25'-20'-3938,"19"-8"558,-47 25 5488,28-9-1971,-27 12 1023,11 0-241,-22 15 246,20 15-950,9-4 1,4 3 1062,10 24-115,-1 2-1945,21-14-12,0-3-803,27-1-317,12 5-337,14-15 1641,-18-12 0,0-1-150,6-6 1156,19-3 331,-40-20 1067,16 12-92,-33-48-1353,10 26 20,-12-11 1,-2-3-1079,1 0-263,0-25-153,-19 33-816,15-3-568,-15 50 1586,19 1-8,0 30-1586,0 15 800,18-16 1543,-14 18 0,30-27 0,-13-2 0</inkml:trace>
  <inkml:trace contextRef="#ctx0" brushRef="#br0" timeOffset="22650">13095 3891 24988,'-10'-2'-597,"22"0"1747,43 19-2468,2-2 834,1 0 1,1 0 132,-23-8 0,-1-1 27,12 4 1,1-2 4,-13-7 1,-1 0-435,30 6 3,-2-7 675,-6 0 0,-7 0 0,-3 0 0</inkml:trace>
  <inkml:trace contextRef="#ctx0" brushRef="#br0" timeOffset="23184">14958 4494 24718,'-57'0'540,"-1"0"-360,0 0-90,3 21 1054,3-16-680,29 18 0,2 5-574,-3-4 0,2 1-156,-3 36-190,12-18 1,3 0-803,7 6 249,21-12 1,7-3-935,3-1 884,4-13 1,3-5-630,7-5 1238,2-5 384,-1-5 976,18-20 898,-19 15-530,-10-25 0,-3-4 251,-3 5-1043,-7-14 0,-5-5-878,-6-6-28,-2 17 1,-2-1-629,-4-25 205,0 30 0,0-1-261,1-1 0,-2-3 282,-9-17 0,-3-1 322,3 14 1,-1-1 259,-2-2 0,-1-3 0,1 5-325,3 8 1,1 2 149,-4-14 1,2 4-13,8 10 456,-14 3-491,15 39 1157,-6 8-540,17 13 0,3 4-287,-7 19 208,13 5 0,4 3-499,-9-22 1,1 2-139,5 15 1,2 8 0,0-7-122,1-12 0,-1-1-99,-1 7 1,1 4 0,-3-7-1559,4 9 2207,-8-23 1,-1-4-1,0 0 1,-2-7-1</inkml:trace>
  <inkml:trace contextRef="#ctx0" brushRef="#br0" timeOffset="23350">14657 4155 25618,'0'-13'-6476,"17"3"9272,26 6-2995,11 2 175,-18 1 1,2 2-399,-5 7 0,2 3-285,19 1 0,2 2 77,-12 3 0,0 2 536,14-1 0,0-1 1,-18-3-1,-2 0 0,0 0 1,1 0-1</inkml:trace>
  <inkml:trace contextRef="#ctx0" brushRef="#br0" timeOffset="23533">15938 4292 24718,'-18'-17'-4654,"13"-8"1954,-33 23 4933,9-8-1550,-9 10 537,-1 0-323,14 17 21,-1 13-1529,18 7 1,3 5 210,-7 17-811,19-9 1,8-1-2298,19-1 3303,-13-17 1,2-1 0,25 8 0,-13-2 0</inkml:trace>
  <inkml:trace contextRef="#ctx0" brushRef="#br0" timeOffset="23686">15250 5530 24269,'-5'7'-1263,"2"-2"0,3-5 0</inkml:trace>
  <inkml:trace contextRef="#ctx0" brushRef="#br0" timeOffset="24202">17112 4298 24988,'-42'-1'1053,"-1"-1"-988,-1 1 8,-15-1-13,14 2 140,8 14 0,1 3 454,4 2-914,8 9 1,5 3-881,10 1-1504,21 26-152,9-21 2649,12-7 1,7-4-1,-10-11 1,2-2-1,14 3 1,0-1-1</inkml:trace>
  <inkml:trace contextRef="#ctx0" brushRef="#br0" timeOffset="24550">17683 4340 25168,'-26'-6'-897,"4"2"599,-22 4 1002,10 0-390,0 16 726,2-12-648,4 31-674,12-18 46,-8 21 179,20-7-1211,-10 18-324,14-11-904,23 23-873,15-28 2387,-3-10 1,3-2 618,-6-11 0,1-2 110,1 1 1,0-2 232,32-4 1307,-21-3 35,17-21 1167,-42-5 285,6-25-1539,-25 12-1223,5-2-311,-26 5-1271,14 11-414,-14-4 314,4 12-490,12 29 1428,6 9-1748,18 36 943,2-8 264,-6-15 1,1-2 17,8 6 1376,9 5 1,4-21 0,-9-3-1</inkml:trace>
  <inkml:trace contextRef="#ctx0" brushRef="#br0" timeOffset="24952">18368 4429 24449,'0'10'-4137,"0"13"2098,0 17 1642,0-4 0,0 1-152,0 17 241,8-2 1,1 2-324,-5 12 406,10-8 0,0-2-1841,-11 8 1986,2-23 1,2-2-234,0 9 15,-5-7 300,5-4-158,-7 0 285,0-15-1641,0 0 1083,0-33 138,-16-20-284,13-3 0,2-4 468,-7 3 1,0-3 49,3-5 1,1-5-1,2 3 243,-1-1 1,3-2 17,2-8 0,2-6 0,0 4 152,-3 5 1,4 2-90,6 7 0,5-1 1,-1 2 473,0-12 1,2 6 109,2 14 1,2 2 139,5-8 0,0 5 669,3 12 550,15 6 115,-21 39-2360,-3 8 1,-2 5-923,-3 26 235,-5-2 1,-1 0-694,-7 6-304,0-11 0,-4-1-581,-22 5 1112,22-22 0,-3-2 883,-41 4 0,40-6 0,-16-5 0</inkml:trace>
  <inkml:trace contextRef="#ctx0" brushRef="#br0" timeOffset="25167">17275 3902 25528,'0'-22'-5396,"18"-3"6475,13 7 1235,30-6-524,-5 14-1092,6-2-829,4 10-692,-17 1-406,-10 11 1,-1 2 1248,3-6-216,8 37 0,-18-26 0,-4 19 0</inkml:trace>
  <inkml:trace contextRef="#ctx0" brushRef="#br0" timeOffset="25335">18395 3521 24269,'-18'18'-1777,"14"46"-3411,-14-28 4815,16 3 1,4 3 0,-2 18 0,0 4 0</inkml:trace>
  <inkml:trace contextRef="#ctx0" brushRef="#br0" timeOffset="25683">19627 4353 25528,'0'8'-5846,"0"2"3718,0 33 1423,0 20 247,0-8 335,0-7 0,0 0-91,0 10 144,0-15 1,0-1-1527,0 0 2496,0 16-1530,0-36 360,0-20-90,0-19 90,0-28 112,9 7 0,2-3 135,-10 8 1,3-4-250,16-19 0,8-10 0,-3 7 199,-11 9 1,1 1-381,4 5 1,5-5 0,0 1 0,-3 8 624,-2 2 1,0 4 0,5-8 0,0 3 0,8-4 0</inkml:trace>
  <inkml:trace contextRef="#ctx0" brushRef="#br0" timeOffset="26016">20395 4267 25078,'-46'-27'-3152,"11"12"2455,-5 4 1010,8 11 718,1 0-314,-4 19 283,-7 22-673,14 8-580,11-18 1,3 2 477,5 18-569,5 1-760,4 1 167,12-20 1,4 0-1341,6 14 1051,11-15 0,5-4 6,9-3 1099,-14-13 0,0-4 334,15-3 833,-2-5 294,-1-16 1323,4-13-115,-15-9-1824,-15 6 1,-4-2-515,-5-10-859,-4 3 0,-6 1-1042,-21-8-1070,15-11-990,-37 13 3293,11 18 0,-9 4 0,-1 18 0</inkml:trace>
  <inkml:trace contextRef="#ctx0" brushRef="#br0" timeOffset="26222">20830 4366 26607,'4'28'-6887,"0"18"4737,8-15-70,-4 14 491,12 14-216,-9-20 74,3 9-42,-3-17 1340,-1-3 1,2-3-1,0 0 1</inkml:trace>
  <inkml:trace contextRef="#ctx0" brushRef="#br0" timeOffset="26383">21288 4312 25708,'0'-7'-9354,"-15"1"10182,-3 20 1,-17 4-1,2 15 1</inkml:trace>
  <inkml:trace contextRef="#ctx0" brushRef="#br0" timeOffset="26620">20008 3811 26158,'30'-23'2128,"18"2"-262,-28 1-2370,24 4 1396,-10 0-455,1 3-66,19 1-258,-16 6-312,23 1-640,-30 5-2201,16 16 609,-24-12 1844,10 27 1,-19-8-1,3 16 1</inkml:trace>
  <inkml:trace contextRef="#ctx0" brushRef="#br0" timeOffset="26783">20592 3445 24089,'40'-3'-1468,"-7"1"1442,3 2 1,-6 0 0,2 0-1</inkml:trace>
  <inkml:trace contextRef="#ctx0" brushRef="#br0" timeOffset="27050">21585 3291 26787,'36'21'-3024,"-1"-15"3919,5 42-3136,1-26 1896,-19 2 1,0 4-112,10 7 1,0 1 90,-8-5 1,-1 2 115,0 6 0,0 5 0,-3-3-850,-5 0 0,-3 1 753,-3 6 0,0 6 1,-3-4-553,-1-2 1,-5-1 711,-9 18 0,-5-1-147,4-16 1,-3-2 100,-10 2 0,-2 0-595,2-1 0,-1 0 1041,-2 1 1,-1 0 0,-2-2 0,-2-1 0,-1 1 0,1-1 0</inkml:trace>
  <inkml:trace contextRef="#ctx0" brushRef="#br0" timeOffset="30384">1568 7765 22470,'-56'26'2497,"2"-7"-2142,25 4 1,1 1-1220,-20 10 813,-2 6-175,12-2-156,7 1-215,15 12-399,8-16-713,50 11-460,-6-29 1784,0-7 1,6-3 435,6-3 0,0-2-32,-11 0 0,2 0 494,22 2 0,-1 0 439,3 1 258,-18 5 1,-5 3-472,-13 1 100,2 22-1847,-49-14 1146,-14 22-453,-12-13 735,-6 10-427,22-21 0,1 0-12,-12 7-1301,-10 8 1146,20-21 780,16-3 1,-5-7 0,13-3 0</inkml:trace>
  <inkml:trace contextRef="#ctx0" brushRef="#br0" timeOffset="31083">2148 7897 24089,'2'-6'-3075,"0"2"2355,-17 26 1047,11 14-1646,-27 15 1189,23-2 0,2 0-557,-13 6 541,12-2 0,3-2-1325,4-8 396,22 16-619,-17-34 858,26-12 1,6-5 1628,-6-2-444,3-12 0,4-7 605,-5-3 1,-1-3-265,-6-3 0,-1-3 58,14-15 0,-1-2-21,-18 15 0,-2-1 287,3-8 1,-3-1 121,-6-14-1403,-5 3-719,-7 5-1074,0 5 306,0 7 222,0 6 79,-16 5 305,13 6-267,-13 23 3091,16 19-1945,0 13 269,0 10 0,0-6 0,14 3-559,-10 2 456,8-16 0,3 0-214,3 15-1374,-1-13 0,3-2 814,12-2 482,3 0 94,-6-22 751,2-5 1125,2-5 300,16-36 638,-13 12-1253,-5-12 1,-3-4 738,0-2-1089,-9 6 1,-3 1 54,-4-3-1445,-2-6-129,-9 19-784,-1 28-453,0 16 902,7 12 0,0 5-585,-3 15 806,10-13 0,3-4-684,1-6 477,20 6 701,-10-25 1181,9-1 103,-16-25 2191,13-27-1109,-19 0-1316,-6 4 0,-3 1 433,-3-2-784,-3-21-647,0 31-798,0-3-350,0 44-1667,0 37 722,20 9 1341,-19-14 1,3-1-148,16-12 1,3-2-368,-2 31 1400,0-29 1,2-1 0,-2-1-1,-1-1 1,2 0 0,1-1-1</inkml:trace>
  <inkml:trace contextRef="#ctx0" brushRef="#br0" timeOffset="31517">4572 8015 24808,'-59'-3'758,"1"1"-666,9 20 1453,-1-13-1112,24 18 0,1 3-866,-21 1 435,23-1 1,2 4-316,-2 6 0,2 0-364,-1 18 349,10-9 1,3-2-813,9 0-1436,22 15-387,18-40 2064,13 0 502,-8-15 1,0-6 986,15-21 11,-8 6 1,-1-6 17,-21-3 0,-3-4-59,16-18 1,-4-3-10,-18 18 0,-5-4-113,-1-17 0,-3-9 0,-2 5-464,-3 9 0,-3 0 3,0-14 1,-1-7-1,-5 8-625,-7 15 0,-1 3 42,3-2 0,1-3 1,-2 6-615,-3 7 1,-2 3 135,-3-12 0,3 4-695,9 6 1068,-9 4-98,3 23 998,7 24 416,-7 24 232,10 11-697,8-1 1,2 3 64,-7-15 0,-1 0-116,6 17 1,2 1-415,-1-13 1,-1-1 306,-7 2 0,2 0-613,12-2 0,2 2-664,-6 14 0,0-1 387,3-16 0,2 0-183,2 18 0,-1-3-391,0-5 1385,2 3 0,-13-32 1,-3-4-1</inkml:trace>
  <inkml:trace contextRef="#ctx0" brushRef="#br0" timeOffset="31669">4322 7850 24718,'0'-33'-6295,"0"5"4166,44-6 4744,-11 13-1767,18 5 1,4 2-418,-21 7 1,0 1-305,13-1 1,3 2-527,4 3 0,-1 1 154,-12-1 0,2 2 423,5 4 1,3 2-1,-4-1 1,-2-3-1,-3 0 1,15 5-1,0 1 1</inkml:trace>
  <inkml:trace contextRef="#ctx0" brushRef="#br0" timeOffset="31950">5640 7778 23999,'-27'12'3675,"-2"-1"-2400,-30 15-772,17-5-292,1 28-1196,12-12 541,20-4 1,2 2-938,-7 8 582,14 9-1221,27-4-649,-20-14 1451,28-10 1,5-4-171,-9 0 1225,14-10 1,3-3 709,0-2 657,14-4-156,-22-20 1258,-7 14 229,-4-34-953,-8 6-1270,-6-10-482,-10 10 0,-2-1-1170,2-6-285,-28-15-1122,18 17-475,-39 4 201,39 2 298,-23 13 1,-4 2 2586,9-7 1,-32-3-1,26 13 1</inkml:trace>
  <inkml:trace contextRef="#ctx0" brushRef="#br0" timeOffset="32116">5962 6844 24539,'-23'45'-2711,"-11"2"2782,29-4-2171,-32 9 417,24-10 1,3 3 1586,-2-8 1,-1 0-1,-1 15 1,1 0-1,6-12 1,1 1-1</inkml:trace>
  <inkml:trace contextRef="#ctx0" brushRef="#br0" timeOffset="32671">7248 7966 26697,'-8'-39'-8277,"0"3"5701,0 8 1105,1 9 583,2 7 130,1 28 1512,4 7-608,0 15 0,0 6-938,0-10 1,0 3 875,4 9 0,2 6 0,-1-3 53,-3 0 0,0-1 70,5 18 1,1-1 24,-2-20 1,0-3 62,-6-1 1,2 0-672,8-4 0,1 1 175,-4 7 0,-2-1-49,6 16 128,-1-19 0,-1-2-562,-2-7-1183,3-1 1160,-6-45 1249,-4-6-693,-21-31-137,11 8 1,0-4 158,-2 8 1,0-3 126,1-15 1,0-7 0,4 4 152,5-1 0,0-4 94,-2 15 0,-2-9 1,0-2-1,0 2 1,2 7 14,2 2 1,1 5-1,1-3-332,0-11 1,1-7 0,0 3 0,1 10 269,-2 8 1,4 6 625,15-10 0,-1 6 727,-13 13-373,31 9 1153,-17 18-1832,-2 29 1,0 8-984,9 2 120,-15 18 0,-5 4 33,2 1-241,-5-19 0,-6 0-734,-18 18 501,15-1-2628,-32-5 2480,34-2 1265,-30-7 0,30-6 0,-12-4 0</inkml:trace>
  <inkml:trace contextRef="#ctx0" brushRef="#br0" timeOffset="33067">8267 7666 25978,'-62'0'989,"11"15"656,1-11-1731,11 35-267,-3-18 934,1 21-799,14-14 1,0-1-40,-10 17 82,15-7 1,2 0-583,2 4-665,9 23-151,4-33 251,33 5-1315,8-16 1659,19-9 849,-18-5 0,-1-4 378,11-20 418,-9 5 1,-2-3 732,3-23-115,6-6 541,-22-13-453,-3 12-1077,-14 6 0,-2 1-1183,4-2-319,-8-18-1059,0 35-72,0 21 877,0 16-512,0 24-556,0 24 689,19-8 278,-6-4 0,4 0 147,2-18 0,3-3 1416,3 10 1,1-3 0,20 6 0,7-3 0</inkml:trace>
  <inkml:trace contextRef="#ctx0" brushRef="#br0" timeOffset="33335">9347 7585 24089,'-57'-12'-651,"1"6"734,9 1-123,-3 5 449,-1 15 540,3-11-556,18 19 1,2 4-471,-6-4 387,2 32-407,25-18-883,7 1-435,18 3 356,0-13 1,4 1-1281,27 15 1302,-9-9 0,1-1-299,8 4 594,-19-16 1,-1-2 376,3 4 771,-16-6-340,6 5 436,-19-8-1938,-22 11 1303,12-12 464,-30-1 1,-6-2 0,11 1-1,-5-4 1,-1-1 0</inkml:trace>
  <inkml:trace contextRef="#ctx0" brushRef="#br0" timeOffset="33584">9530 7147 24988,'4'0'2159,"3"0"-1529,1 23-5266,4 8 3310,0 1 0,1 2-512,7 23 1167,-5-24 0,-1-1-177,7 20-1558,1 3 72,-3 0 903,-5-12 0,0 1 1271,-4-13 1,-1 2-187,4 24 0,0 0-180,-2 7-156,-5-12 1,-1-2 181,-2 3-72,-1 12 751,-2-30 1,0-5 0,0-3 0</inkml:trace>
  <inkml:trace contextRef="#ctx0" brushRef="#br0" timeOffset="33700">9522 7712 22110,'44'-17'387,"1"4"0,-12-2 0,3 3 0</inkml:trace>
  <inkml:trace contextRef="#ctx0" brushRef="#br0" timeOffset="34019">10313 7825 23819,'13'18'-6433,"0"1"4263,4-2 1790,0-4 664,20-1 741,-6-7-23,15 0-146,7-4-789,-10-19 1211,-7 9 0,-1-2 1161,4-11-406,17-11-335,-31 11-1179,-2-8-500,-17 0-1026,-4 10-442,-21 1-464,-16-6 291,-11 9 1142,8 7 1,0 3-277,-14 2 792,9 12 0,0 4 801,-4 6 64,18 1 0,4 3 526,7 15-596,0 6-857,15 3-1261,9-10 0,4 1-1846,14 19 2894,10-9 0,5-3 0,-11-19 0,1-3 0,11 7 0,1 0 0</inkml:trace>
  <inkml:trace contextRef="#ctx0" brushRef="#br0" timeOffset="35350">12380 7581 24629,'0'-16'-4857,"-20"6"4735,15-5-2494,-43 9 4122,28 3-660,-40 1 90,26 18 433,-23 7-635,27 9 720,-4 4-884,21-5 688,6 1-2332,5 3-495,24 12-847,-16-11 665,26-10 1,7-5-320,-5-4 1548,15-5 1,4-8 412,5-23 713,-19 11 1,0-3 277,-2-16 1,-4-5 592,17-12-276,-16 2 0,-4-2 725,-4-11-1576,-13 6 1,-5-2-519,-3-11 188,-10 18 0,-4-4 0,-2 4-1053,-3 7 0,-2 2 332,-2-8 0,-1-3 0,-1 7-202,-1 11 1,-1 3 14,-3-9 1,3 1-589,5 6 756,-11 2 681,25 49 465,-7 28 3,8-18 1,4 4-172,5 24 1,1 3-149,-6-22 0,0 2-357,6 6 1,4 5-1,0-4-232,0-3 0,2-3 62,2 16 0,2-2-562,0-20 1,0-2 38,-3-1 1,-2-1 20,-2-3 0,1 0-256,4 6 0,0-1 1044,4 11 1,0 4 0,-14-28-1</inkml:trace>
  <inkml:trace contextRef="#ctx0" brushRef="#br0" timeOffset="35900">12195 7371 24539,'0'-35'-6386,"0"3"4348,0 8 883,32 2 3357,19 0-1346,-18 15 1,3 2-755,20-2 1,0 2 85,-17 3 1,0 4-518,13 6 1,4 4 568,4 0 1,-1 2 122,-13 5 0,1 1-104,3-4 1,5 0 0,-5-2-701,-5 1 1,-1 0 20,2-1 0,3 1 1,-5-2 324,-7-5 0,-1-1 665,20 11 1,-4-3-382,-11-11 1553,7 12-1312,-63-16 388,-26 0-318,-7 0-198,5 0 0,1 0 270,4 0 223,-17 19 599,36 5-1487,8 21-340,23-10-1803,-7-4 358,40-10 1034,-22-4-399,25-7 854,7 3-720,-12-11 1204,-9 3 0,-2-4 1041,3-19 1555,3-5-326,-15-12-1729,-14 2-163,1 5-759,-10 1-858,0 2-275,0-6-82,-19 17-283,14-11-592,-30 23 2660,19 11 1334,-2 24-1351,6 11-30,7-3 1,2 2-187,1 20 59,-4-5 1,4 0-366,11-21 0,3 0 280,-2 25 1,0-1-1042,2-26 1,2-2-395,2 9 1,-3 0-468,-9 22 1201,23-22-1533,-25 11-2168,10-33 4937,-29-3 1,13-28-1,-13-8 1</inkml:trace>
  <inkml:trace contextRef="#ctx0" brushRef="#br0" timeOffset="36050">13175 6956 27147,'-1'-23'-6525,"0"3"4306,19 7 4880,-13 4-2776,49 5 342,-18 2-677,-2 1 0,6 1-1244,16 10 1,0 0 1639,-10-8 1,0 1 0,-3 8 0,2 5 0,-1-2 0,3-1-1,0 1 1</inkml:trace>
  <inkml:trace contextRef="#ctx0" brushRef="#br0" timeOffset="36617">15520 7160 25078,'-30'-41'-6777,"-2"3"5287,-7 10 1936,8 16 1,-3 3 545,-21-1-395,18 15 0,-1 5 261,-5 7 1,1 5-287,10 1 1,1 3-505,-19 14 1,3 2 860,23-17 0,3 1-316,-3 16 0,5 0-460,7 3-808,33 8-1726,6-25 83,28-7 901,0-10 909,-8-7 0,1-1 314,-10-2 0,0-2 388,27-6 0,-2-6 385,-27-1 0,-4-4 183,10-1 0,-4-4 1869,3-27-1313,-11 11-1041,-13-5-706,-9-3-595,-8-4-200,0-3 457,-13 15 1,-1-1-1897,8-19 1503,-17 13 0,-2 3-744,1 0 125,-2-2 671,9 26 1204,3 10 378,11 20 429,-10 8 931,13 20-1575,-1-4 0,2 1 89,16 28-737,-7-3 0,3 1-119,4-21 0,1-1-414,-1 12 0,2 1-628,6-4 1,3-2 536,-7-12 0,1-1 818,9 9 0,2-3 0,-7-15 1,0-2-1,0-1 0,1 0 0</inkml:trace>
  <inkml:trace contextRef="#ctx0" brushRef="#br0" timeOffset="36967">16223 7167 25438,'-44'-15'-480,"11"9"0,-1 2 761,-18-1 107,7 15 1,2 5 990,-2 6-1063,9 15 0,5 6-684,10 2-78,5 0 0,8-2-787,28-2-496,11 18-349,12-31 595,4 3-366,-10-21 990,1-3 746,-1-6 472,13-15 1262,-14 11-250,-10-19 0,-2-4 476,1 3-1470,-8-9 1,-2-3-17,-2 0-720,2-11-506,-8 12-367,-2 12-387,0-1-280,-3 17 1248,1 18-1035,0-7 576,3 33 161,0-18-810,2 20 359,4-6-880,1 1 179,4-1-194,3 0 2395,2-4 0,2-2 0,2-3 0</inkml:trace>
  <inkml:trace contextRef="#ctx0" brushRef="#br0" timeOffset="37299">16822 7266 24718,'-15'23'-1295,"11"15"-1940,-11-8 3172,15 10-1374,0 13 598,0-24 202,0 13 181,0-21-1140,14-5 242,-1-53 1821,15 10-169,-13-13 0,0-3 510,11 3 428,1-15-168,-9 22 93,-2 3-19,-1 8 223,1 9-152,-1 2-568,-1 9 403,7 12-1541,-5-6-529,13 47-1389,-12-27 64,2 30-821,-9-21-727,-3 0 3392,-2-2 0,-3-2 0,-1-2 1</inkml:trace>
  <inkml:trace contextRef="#ctx0" brushRef="#br0" timeOffset="37534">15875 6577 25348,'0'-49'-5666,"19"16"6679,7-12-670,-2 32 1533,36-2-652,-38 15-821,31 14-847,-26-11-535,-1 30-144,0-29-828,10 50-538,-9-32 1947,8 30 0,-10-23 0,1-1 0</inkml:trace>
  <inkml:trace contextRef="#ctx0" brushRef="#br0" timeOffset="37718">16553 6329 23999,'7'-20'-1715,"5"2"2074,-3 8 242,16 4 823,-6 3-669,12 26-1887,-1-17 882,4 39-1638,3-28 1069,-2 6 0,2 1-1209,21 3 1997,-2-8 0,3-3 0,-22-8 0,-1-3 1,13 0-1,0 1 0</inkml:trace>
  <inkml:trace contextRef="#ctx0" brushRef="#br0" timeOffset="38216">18193 6917 27237,'-10'-20'-8007,"0"5"6293,3 5 569,3 22 2020,20 5-1162,-12 22-155,41 1 482,-23 9-1218,2-22 0,2 0 1013,-6 2 0,-1 0-192,3 1 0,1-1-22,1 2 1,0-1-644,0-1 0,0 0 365,2 0 0,0-1 199,1-2 1,-1-1 483,1-2 0,0 0 0,0-3 0,1-1 0,26 17 0</inkml:trace>
  <inkml:trace contextRef="#ctx0" brushRef="#br0" timeOffset="38418">19252 6886 25708,'-23'-11'-2423,"-11"3"2641,-15 28 938,14-1 1,1 4-939,11 2 0,0 5-306,-7 8 0,-3 5 0,4-4-172,5-6 1,2 1-210,-4 7 1,-1 4 0,4-5-824,-3 10 765,8-14 1,2-2-1048,4-3 1269,-5 0 1,10-22 0,-1-3 0</inkml:trace>
  <inkml:trace contextRef="#ctx0" brushRef="#br0" timeOffset="38600">18640 6799 24808,'0'-20'-4136,"23"7"7828,7 7-1978,13 28-2745,2-16 1239,-11 47-2084,6-26 1380,-21 0 0,0 2-1378,22 19 1417,-12-13 0,0 2-1077,-6-8 1,-1 0-58,7 9 1,-1-1-438,14 14-463,-3-3 1472,3-3 1038,1-7 1,0-4 0,2-4 0</inkml:trace>
  <inkml:trace contextRef="#ctx0" brushRef="#br0" timeOffset="38784">20007 6925 25618,'-26'-11'-2207,"2"4"2006,-24 4 973,15 20 1,2 4 202,-22 10-780,6 13 0,1 6-685,18-19 0,2 1-133,-8 10 1,3 3-582,6 1 1,6 0 441,7-12 0,2 0 609,-2 9 1,3-2-1,9 11 1,0-3 0</inkml:trace>
  <inkml:trace contextRef="#ctx0" brushRef="#br0" timeOffset="39117">20095 7410 23639,'0'-8'-6295,"0"1"4166,26-2 5460,-20 2-2613,50-4 427,-31-1 126,27-2-483,-12-1 206,14-11 1383,-16 5-1294,-9 1 1,-5-2-1457,-7-6 387,8-11 193,-24-6-1808,6 10 305,-31-23-1750,18 27 387,-34-13 665,21 26 555,-13 2 1048,14 34 822,-3 20 492,19 11-1322,-5-9 1,4 0 531,29 12-551,-25-17 0,4 0-968,30-2 0,4-3 334,-6 15 994,4-17 1,3-3 0,10 2 0,3-4 0</inkml:trace>
  <inkml:trace contextRef="#ctx0" brushRef="#br0" timeOffset="39567">20958 6496 24449,'-17'36'-1846,"2"5"603,8 2 827,1-4 1,3 1-40,2-6 0,1 1 97,-2 28 1,0 1 136,1-23 0,2-2-110,9 13 0,0-1-1660,-5 15 1355,12-34 0,-1-1-565,-12 27 872,9-21 0,1-1-505,-10 14 693,7-15 0,-1-2-518,-8-3 949,5 1-440,-7-16-589,0-7 535,0-19 190,0-15 456,0-12-412,0 4 1,0-1 574,0-18-602,-1 18 1,2-3 389,8-1 1,0 0 67,-4-18 104,21 16 1,5 3 1134,-6 6-511,11 15 0,3 5 1059,-1 7-1603,0 34 0,-2 8-605,-2 2-290,-5 19 0,-6 3-924,-10-4 641,-4-8 1,-7 0-1625,-24 5 68,6-9 0,-4-2 1968,-3-18 0,-2-3 0,-2 7 0,-1 0 0,-14 7 0</inkml:trace>
  <inkml:trace contextRef="#ctx0" brushRef="#br0" timeOffset="40450">22057 6918 22020,'0'-8'-6296,"0"1"4258,0 1 1154,0 0 425,0 2 213,0-1 212,0 3-104,0-1-1369,0 1 1687,0 0 270,0-2-270,0 1 90,0-2-90,12 3 2134,-9-2-173,10 2 888,-13 0-3029,0 17 90,22 12-198,-16 11-175,34 7 227,-23-4-2606,18 3 1267,-4 1 343,-6-14 1,2 0 1061,16 15 14,-13-18 0,0-1 298,17 3 512,2-5-116,0-6 897,1-6-375,0-7 351,-2-3-40,15-24 631,-17 2-1315,-11-9 0,-3-5-15,-1-13-912,-13 12 0,-2-2-559,-2-23-547,-3-7 269,-7 31 0,-2-1-184,0 0 0,-1-1-505,0 0 1,-1 0-62,0 1 1,0 0 1347,0 2 1,0 0-1,0-26 1,0 4-1</inkml:trace>
  <inkml:trace contextRef="#ctx0" brushRef="#br0" timeOffset="40850">23687 6917 24718,'-40'-21'-3507,"-3"-6"1824,2 24 2813,-1-7-985,2 10 553,4 0-200,4 18 344,6-13-415,5 55-430,12-34-216,14 10 0,4 2-1800,-4-3 1170,19-13 0,4-2-447,-3 2-380,31-10 792,-14 4-234,3-14 2074,-1 5 168,-1-7 1013,10-17 788,-16-10-1911,-12 2 0,-4-3 599,-6-18-1449,-4 11 0,-2 1-588,-8-4-1025,4-12 291,-5 24-438,0 4-957,0 6-225,0 24 795,0 18 653,0 15 41,0 10 323,21-8-703,-15 1 1580,36-2 1,-23-3 0,18-4 0</inkml:trace>
  <inkml:trace contextRef="#ctx0" brushRef="#br0" timeOffset="41103">24485 6805 24629,'-17'-18'-5340,"-5"7"5239,-23 5 1480,10 42-135,-12-12-771,33 13 0,2 3-1096,-19 3 625,21 1 1,9 0-1642,19-2 1336,-3-7 1,5-4-635,30-15 677,-15-5 1,0-2-163,7-8 521,13 4 592,-20-23 342,-6 14-539,-5-31 381,-6 10-956,-9-10-333,-3-12 1,-36 19 0,-7-8 0</inkml:trace>
  <inkml:trace contextRef="#ctx0" brushRef="#br0" timeOffset="41269">23227 6188 25618,'-8'-20'-8661,"3"2"5840,4 8 2397,33 2 2204,29 7-1698,-24-1 1,6 2-24,4 5 0,5 2 0,-3 2 0,3 6 0,-1 3 0,-2 1 1,0-1-1,-1 0 0</inkml:trace>
  <inkml:trace contextRef="#ctx0" brushRef="#br0" timeOffset="41767">26025 6641 22920,'-60'-13'-1216,"1"3"1016,6 6 390,6 3 170,-4 22 831,20-15-596,0 50-1127,22-35-361,5 28-140,31-25-78,14 3 820,-5-20 1,3-2 97,25 8-110,-22-21 1,-2-4 980,3 7 191,-6-29 0,-5-5-61,-11 11-214,-4-14 0,-6-2-81,-11 10-1380,0-19-484,-20 28-210,-3 3-496,-20 16 1370,2 55 895,17-14-233,7 19 1,6 4-83,8-22 1,3-1 226,-6 14 0,1 0-54,4-12 1,2-1-8,-1 1 0,0-1-105,0-1 0,0 1-570,0-2 1,0 0-743,0 31 431,0-5 738,0-23 0,0-1-411,0 14-546,0-15 0,0-3-98,0-1 1592,-17 3 1,-3-23-1,-17-2 1</inkml:trace>
  <inkml:trace contextRef="#ctx0" brushRef="#br0" timeOffset="42200">26848 6568 24179,'-33'-9'-1649,"-20"3"1773,31 2-420,-22 4 779,-2 0-275,14 0 94,-9 19 197,19 5-776,2 0 207,9 27-1179,4-32 376,25 34-1533,11-31 1060,26 4 376,-9-17-3,3-2 863,-5-7 344,-13-19 1548,5-6-375,-15-11 1153,-12-13-1983,-1 19-412,-8-8-1577,0 14 113,0 4 242,-15 0-944,11 32 828,-12 1 1979,16 35-1094,0 0-54,0 10 342,0-25 0,0 1 0,0 2 0,0 0 14,-1 2 1,2 0-52,8 0 1,0-1-412,-7-1 1,1 1-581,13 11 0,-1-1 812,-12-12 0,-2 0 168,6 17 1,0-1-211,-7 2-11,0 7-480,0-27-350,-23-3 801,17-6 952,-46-5 1,25-5 0,-27-4 0</inkml:trace>
  <inkml:trace contextRef="#ctx0" brushRef="#br0" timeOffset="42784">27248 6961 24269,'20'-18'-838,"-6"-13"1,4-2-336,26-3 1497,-16-1 0,-1-6-390,9-1 1,-1 0 50,-6 9 1,0-3-24,1-4 1,2-6 0,-5 3-83,-2 2 0,-4 1-185,7-15 0,-5 0 35,-14 17 0,-2 1 41,-1 0 1,-2 1-289,-3 2 1,-2 2-746,1-32-167,0 9 225,-21 9-224,-10 3 492,-11 24 1598,-18 19 558,24 24-301,10 0 1,1 3 618,-7 32-1017,16-23 1,2 2-177,0 4 0,3 2 135,4 3 1,2 1-142,-3 2 1,1 1-766,5 1 0,2 3-422,3-7 1,2 3-1,-1-3-397,-4 7 0,5 1 68,14-1 0,8 4 0,-3-7-77,-7-7 0,4-5 1202,13 1 0,8-1 1,-2-6-1,-4-6 1,0-4-1,13 3 1,1 1-1</inkml:trace>
  <inkml:trace contextRef="#ctx0" brushRef="#br0" timeOffset="43117">28325 6679 24179,'-49'-17'-1573,"-2"6"1375,-2 5 504,-3 6 292,0 0 12,1 16 448,4-11-442,6 38-659,3-4 814,22 14-965,7-18 0,7-2-886,36 6 128,-8-10 1,3-3 247,6-11 0,4-5 122,15 3 1,0-4 66,16-3 469,-24-4 1,1-4 227,-5-8 0,-2-1 1189,14 5-378,-15-20 1,-6-5 800,-8 8-1420,-9-10 0,-5-2-962,-7 2-648,0-10-316,0 19-335,0 5-287,-16 9 282,-2 19 2245,-1 23-1305,5 27 177,14-1-35,20 0-2241,10-1 3061,13-18 0,-18-16 0,0-1 0,17 5 0</inkml:trace>
  <inkml:trace contextRef="#ctx0" brushRef="#br0" timeOffset="43400">29117 6434 24988,'-41'-15'-2617,"3"3"2072,-2 6 900,7 4 195,1 2-9,5 21 240,6-15 7,9 40-1800,6-5 361,6 13 13,11-14 1,2-1-1190,-7 8 672,19-16 0,3 0-476,-6 10-552,24-3 334,-15-1 1375,-2-6 123,-13-2 303,12-5 1064,-16 1-911,7-10 48,-12 4-713,-26-13 388,-10 4 1062,5-7-486,-27 0 130,32-2 0,-10-1 0,17 0 1</inkml:trace>
  <inkml:trace contextRef="#ctx0" brushRef="#br0" timeOffset="43700">29763 6501 23819,'-35'-4'-366,"-17"1"465,25 2 147,-18 17 1174,8 9-885,19 10-1470,6 3-72,12-5-589,0 2 428,22 18-909,-17-14 957,18-13 0,-1 0-1133,-17 7-77,39-3 1878,-38-2-493,34-4 1953,-35-3-1179,26-3 1642,-21-1-1254,3-7-71,-6 1-727,-7-6-1719,-21 2 3394,-13-2-787,-10 0 0,-7-1 0,13-1 0</inkml:trace>
  <inkml:trace contextRef="#ctx0" brushRef="#br0" timeOffset="44335">30413 6496 24179,'-16'24'-863,"-8"22"-200,7 10 648,4-8 0,1 0-420,0 14 573,6-21 1,0-1-315,1 16 72,4-7-846,0-5 474,1-8 315,0-6 373,0-7-564,0-5 131,0-31-722,0-18 365,0-21 45,0 8 1,0-1-180,0-19 1193,8 6 1,5 0 0,1 23-1,2 1 1,9-11 0,1 1-1</inkml:trace>
  <inkml:trace contextRef="#ctx0" brushRef="#br0" timeOffset="44666">30898 6606 24988,'-33'-29'-5581,"1"11"4997,9 8 550,1 10 1418,4 0-162,-8 32-798,5-7-409,6 11 0,2 3-1000,1 7 1386,3 18-836,7-21-115,2-2-957,17-3-707,11 7 461,-5-15 1405,11-13 1,1-4 627,-6-3 66,13-5 0,1-5 909,-3-22 34,12 16-118,-23-42-143,-6 24 187,-6-24-2536,-9-12 1129,-3 15 0,-5-15 0,0 20 0</inkml:trace>
  <inkml:trace contextRef="#ctx0" brushRef="#br0" timeOffset="45016">31465 6599 25078,'-24'-20'-4982,"17"1"994,-35 10 5493,16-7-1486,-9 13 1259,-1-5-738,10 29 548,2-15-1136,8 34 1,4 7 265,-2-11 405,3 16 0,7 2-1583,24-11 387,-5-10 1,3-3-1227,29 0 1152,6 2-336,-8-23 859,2-3 1095,0-6 160,-1 0 344,-1 0 760,-2-25 251,6-5-919,-17-15-1442,-14 15 1,-5-1-942,-3-9-726,-6-13-340,-4 15-344,-19 2-1142,14 2-1408,-32-6 4325,14 16 1,1 2 0,3 17 0</inkml:trace>
  <inkml:trace contextRef="#ctx0" brushRef="#br0" timeOffset="45733">32193 6599 25438,'0'56'-6206,"-13"-9"5518,10 2-475,-11-7 1219,14 0-911,0 0 309,0-4 226,0 8-1187,0-15 1957,0 8-990,0-25-490,0 0 248,0-46 782,0-4 0,0-22 70,8 15 0,3 1 451,11-4-132,-2 3 1,1 2 518,1 6 653,29-5 545,-37 26-278,30 23-524,-31-4-552,4 58-1707,-11-34-313,2 37 137,-7-24-24,0-2-628,-1-1 225,0 7 434,0-15 502,0 2 426,0-17 326,0-27 3,0-10-89,20-33 685,-15 8-520,32-6 1019,-9-6-266,6 15 720,3-12-78,-12 23 124,-1 5-41,-2 7-112,6 6 370,-9 7-895,9 22-1335,-16-10-610,0 30 1,-2 8-1157,0-9 827,-2 6 1,-1 2-1677,0 1-1049,0 0 3307,4 13 1,-1-16 0,2 10 0</inkml:trace>
  <inkml:trace contextRef="#ctx0" brushRef="#br0" timeOffset="45873">33298 7102 27417,'0'0'0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7T05:37:07.491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1162 1260 25348,'-6'-18'-7160,"2"-1"5984,1-10 520,2 6 842,26-6 1789,-19 10-1112,27 5 1,6 2 915,-9-6-1461,5 7 0,3 1 2371,27-3-344,-10 7-1388,-7 2 1,1 4 793,11 19-2038,-17-7 0,5 2 0,-5 3-709,-8 4 1,0 3-400,8 2 1,5 2 0,-6-2-252,-11-4 0,-1 0-569,19 14 1,0-1 1905,2 1 1,-19-14-1,-2-2 1,7 3-1</inkml:trace>
  <inkml:trace contextRef="#ctx0" brushRef="#br0" timeOffset="183">2082 1029 23549,'-19'-28'-2050,"-1"-1"0,1 1 1,-1 2 462,-19-24 1532,13 21 1,1 1-162,-11-9 25,-6-2 56,12 25 914,7 7-1415,-4 20 3099,9 10-926,-1 23-732,1 11-476,4-2 0,0 5-175,3-11 0,0 2-38,2-4 0,0 2 0,1-1-336,-1 7 0,2 0-227,1-2 1,-1 5-1322,2 4 1,-2 6 0,2-5 468,0-3 1,1 0 1221,0-2 1,-1 3-1,1-6 1,1-14-1,1-3 1,-1-1-1,1 1 1</inkml:trace>
  <inkml:trace contextRef="#ctx0" brushRef="#br0" timeOffset="416">1603 905 24359,'0'-44'-6296,"0"15"4617,0 2 615,0 69 426,0-8 425,0 22 0,0 6 66,0-23 1,0 1 31,3 8 0,2 6 0,1-4-833,4 0 1,0-2 472,3 15 1,3 1-1066,5-4 0,0-4 618,-7-13 0,0-2 810,7 12 0,-1-4 0,-5-17 0,-1-2 0,17 28 0</inkml:trace>
  <inkml:trace contextRef="#ctx0" brushRef="#br0" timeOffset="1050">3650 347 24269,'-36'-29'-4439,"3"2"2873,3 6 813,5 4 521,3 3 77,9 7 849,2 2-560,8 28-1441,3-1 1190,0 16 0,0 4-163,0 22 113,4-19 0,2 7 0,-2-3-66,-2 3 1,0 0 20,3-5 1,1 3 0,-2-2-232,-3 8 0,-2-1 139,0-1 0,2 1 157,4-1 0,0-1 76,-4-1 0,0-1 19,3-2 1,2-1 3,-1-3 0,0 1 11,0 9 1,2-1 9,1-17 0,1 0-92,1 14 1,0-4-327,4-6-80,5 2-89,-1-27 96,4-8 683,7-5-736,23-21 2224,-5 13-1221,-15-14 1,1-4 0,19 3-1,-25 0 1,0-1 0</inkml:trace>
  <inkml:trace contextRef="#ctx0" brushRef="#br0" timeOffset="1366">4403 1643 22200,'4'27'-4746,"16"-10"3611,1-8 1615,22-28 2192,-7 1-913,4-19-1184,-6 4-221,0-4-442,-11 10 0,0-2 1746,10-18-1261,-11 9 0,-3 0-268,-6-7-1820,-1-11 110,-12 8 40,-25 15-115,-10-8 53,-14 27 1718,15 6 1,1 4 169,-8 24 1013,-11-15-474,35 26 1,4 5-426,-17-3 45,21 14 0,4 3-50,-9 6-279,20-8 0,9-1-2060,21 8 400,-13-21 1,4-2-363,2-10 0,1-4-1302,24 16 3241,5-8 1,-27-17-1,1-1 1,1-1-1,0-1 1</inkml:trace>
  <inkml:trace contextRef="#ctx0" brushRef="#br0" timeOffset="1639">5272 1183 24629,'-26'-5'-718,"7"0"-113,-30 4 1275,16 0-199,9 15 570,3 6-590,19 20-1662,19 12-777,14-4 1515,-4-14 1,3 0-567,15 6 585,-17-9 0,-3-1-889,-7 1-934,19 14 837,-33-26 1209,11 8 593,-47-19 1167,-14 5-205,-17-8-831,10-1 1,2-1-1,2-2 1,11 0-1,0-1 1</inkml:trace>
  <inkml:trace contextRef="#ctx0" brushRef="#br0" timeOffset="1939">5767 1131 23549,'15'-10'2279,"-5"1"-2417,-5 0-1303,-5 2-695,0-2 532,-25 4 1744,1 0 12,-25 3-203,14 20 279,13 3-196,10 12-256,12-3 314,27 9-381,-20-6-508,28-5 0,4-1 38,-9 6 95,10-7 1,2-1-837,-3 3 248,5 5 1012,-20-14 617,-12-3-326,4-3 429,-14 1-1087,6-2-840,-27 3 1712,-9-6 483,4 1-365,-24-4 1,22-3 0,-22-1 0</inkml:trace>
  <inkml:trace contextRef="#ctx0" brushRef="#br0" timeOffset="2250">6478 1187 23819,'5'-2'4663,"-24"1"-5730,-16 0 460,-27 16 1058,7-11-442,4 27 219,8-6 30,22 9-686,-10 15-743,29-17-214,22 23-833,5-25 12,28 6 907,-6-17 163,5-5 158,4-4 1111,-16-7 1,2-2 471,16 2 115,-14-8 1,-3-4 1999,-4-11-524,0-18-1133,-27 5-1403,-4-2-823,-24 7-1104,13 1-293,-40-3-29,2-4-265,-12 9 2532,-3-2 0,21 15 0,-1 1 0</inkml:trace>
  <inkml:trace contextRef="#ctx0" brushRef="#br0" timeOffset="2616">6975 1084 22740,'0'36'-5576,"0"5"3627,0-9 885,0 4 425,0-5 393,17 17-919,-13 3 872,31 0-1601,-30-7 1789,23-9-40,-26-10-62,18 0 56,-17-14-242,11-5 1906,-9-21-770,3-5 384,4-42-299,-2 13-24,-1 3 0,0-2 237,4-9-666,-5 20 1,-1 2 701,4-6-1057,-4 9-88,2 8 64,4 11 1258,-1 6 371,13 22-1530,-6-12-738,0 26 1,1 6-2970,6 0 3403,-7 3 0,-1 4 0,8 12 0,1 4 1</inkml:trace>
  <inkml:trace contextRef="#ctx0" brushRef="#br0" timeOffset="6833">8938 385 23009,'-27'-23'-4946,"-19"2"4709,25 4-841,-22 4 1860,10 2-522,1 5 237,0 2-28,0 2-491,-2 2 1304,-1 21 49,-1-1 491,-1 23-1467,3-1 38,-1 8-454,5 9 64,13-11 1,2 3-500,6-12 1,2 2-144,-1 12 1,2 0-275,4-16 1,3-1-41,6 13 1,4-1-4,5-13 1,4 0 201,13 18 1,5-4 207,-4-22 1,3-4 455,20 11 1,1-5 281,-21-16 1,2-4 112,3-1 1,5-1 0,-4-3 354,-4 0 0,-2-4 333,10-10 1,-1 0 1750,8 5-558,-8-34-603,-11 34-349,-10-47-1212,-13 27-376,-41-11-1011,-1 21 0,-5 6 369,-6 5 0,-3 6 138,-7 4 0,-1 4 927,10 1 1,1 3-1,-3 11 1,1 3-1,0-4 1,0 0-1</inkml:trace>
  <inkml:trace contextRef="#ctx0" brushRef="#br0" timeOffset="7283">9810 752 22830,'18'21'-3277,"-14"15"0,14-11 0</inkml:trace>
  <inkml:trace contextRef="#ctx0" brushRef="#br0" timeOffset="7405">10202 1368 25708,'0'19'-6296,"0"-4"5764,0-5 0,0-6 0,0-2 0</inkml:trace>
  <inkml:trace contextRef="#ctx0" brushRef="#br0" timeOffset="9519">2278 3799 24988,'-26'-28'-4478,"-2"2"3080,4 4 556,0 3 411,5 4 290,10 5-353,-1 5 804,9 21-1799,-3 4 1850,22 22-1109,-13 2 355,13-18 0,4 3-7,-12 2 0,-1 3-124,11 3 1,2 2 246,-4 3 0,-1 1-415,1 2 0,0 1 274,0 1 0,0 1-605,-1 0 1,0 0 510,-1 0 0,-1 0-61,0-3 0,-1 3-369,2 13 0,-1 0 856,-7-18 1,-1 1 147,4 19 0,-2-2 0,-8-3 0,0-24 0,1 0 0</inkml:trace>
  <inkml:trace contextRef="#ctx0" brushRef="#br0" timeOffset="9633">2217 4951 22290,'-38'-48'-6734,"3"0"5271,16 11 0,3-1-622,-1-19 1639,5 7 0,7 2 229,29-8 637,-1 9 0,5 2-106,2 18 0,4 4-243,5-2 1,5-2 0,-2 4 0,2 2 0,0 3 0,18-6 0,1 1 0</inkml:trace>
  <inkml:trace contextRef="#ctx0" brushRef="#br0" timeOffset="9999">3478 4069 23009,'-54'19'3417,"3"8"-2920,10-24-1012,0 25 504,-17-4 495,17 9-596,13-9 0,3 2-336,7 8-212,2 29-1114,16-26-346,24 12 1142,4-22 1,5-3 274,-4-9 0,3-2-94,10 6 1,0-4 66,11-9 639,-14-3 0,-1-4 832,19-23 163,-13 9 0,-3-3 1335,0-29-535,2-2-801,-25 10-683,-10 1 29,-3 1-614,-5-11-1222,0 18-897,-18-12-537,13 26 1190,-12 25 1318,33 34-1918,-12 9 1079,25-9 0,6-2 296,-1 4 1141,4-16 1,3-2 0,15 2 0,4-3-1</inkml:trace>
  <inkml:trace contextRef="#ctx0" brushRef="#br0" timeOffset="10266">4455 4213 24629,'-20'-30'-6299,"15"3"3621,-34 5 3123,35 4-1911,-34 4 2393,21 6-418,-6 23 854,29 7-3559,31 22 2227,11-12 592,13-9-295,-10 1 629,2-21-388,-2 18-479,14-20-464,-21 5 2205,11-24 406,-38-6-1485,-2-11-775,-15 0-806,-30 7-430,-11-14-78,-18 12-482,20 6 0,1 2 1710,-10 0 0,-12 3 1,21 12-1</inkml:trace>
  <inkml:trace contextRef="#ctx0" brushRef="#br0" timeOffset="10433">4103 5270 22650,'-15'0'-390,"3"0"0,1 0 0</inkml:trace>
  <inkml:trace contextRef="#ctx0" brushRef="#br0" timeOffset="10857">5572 3795 26248,'-22'-31'-7456,"0"3"5138,4 2 1189,7 4 10,-4 6 982,30 28 450,17 32-473,-13-19 0,3 3-690,13 17 0,-1 1 915,3 5-136,-13-18 0,0 0 103,-4-4 0,-1-3 283,8 12-157,8 9-689,-18-29 715,-2-3 61,-10-27 753,-2-19-603,-3-9-400,0 3 0,0-1-350,0-14-557,0 4 1,0 1 46,0-8 424,-2 19 0,4 2-414,18-8 936,-15 4 1,40 5 0,-14 3 0</inkml:trace>
  <inkml:trace contextRef="#ctx0" brushRef="#br0" timeOffset="11217">6602 3656 24089,'-59'0'1169,"11"0"-1169,0 0 0,11 0-180,1 0 180,-7 0 0,14 0 90,-2 20 232,20 5-1056,4 11-596,34 0-492,-20-8 999,28-9 0,7-1 41,-9 8 265,15-10 0,3-3-64,2 3 177,-9-12 0,-1-1 1090,2 3-42,-9-14 1,-4-6 1755,-10-12-833,5-28-1189,-27 12 49,0-17-1352,-23 26-552,18-8-341,-18 20 343,7 10-539,12-5-613,-11 35 620,34 1 702,14 21 1362,12-1 1,9-6-1,-9 0 1</inkml:trace>
  <inkml:trace contextRef="#ctx0" brushRef="#br0" timeOffset="11617">8068 3298 25798,'-21'-13'-4390,"-12"2"4001,29 6-1888,-24 0 3181,25 18-1580,-8 11 887,11 24-1070,21-2-295,-9-12 0,3-2 167,24 9-20,-3 9 918,6-12-1000,-12-13 944,18 4-185,-22-20 1199,12-2 1148,-21-7 225,4-17-583,-12-10-677,-5-9-788,0-19-127,-4 19-237,0-22-789,-17 27-837,13-2-53,-13 17-16,17 29-844,23 22 526,6 10 1066,-9-18 1,2-2 1170,18 5 1,-7-2-1,1-1 1</inkml:trace>
  <inkml:trace contextRef="#ctx0" brushRef="#br0" timeOffset="11955">8938 3213 24269,'-17'-5'-2196,"12"17"594,-13 3 2856,36 15-3560,1-3 1126,20-12 1599,-20 2-748,13-15 413,-14 4-12,6-24 1243,3-15-1708,-13-10 1103,-2 4 0,-1-2 46,3-17-896,-4-1 0,0-1 222,-3 21 1,-2 0-701,2-13 0,0-2 283,1 2 0,-1 3-441,-2 11 1,0 0 207,4-16 1,0 2 47,1 3-1163,8-10 601,-9 39 294,7 3 450,-5 13 343,2 3 1,0 21 0,1 5 0</inkml:trace>
  <inkml:trace contextRef="#ctx0" brushRef="#br0" timeOffset="12691">9018 3061 21750,'0'-19'-5486,"0"0"3627,0-1 1155,0 0 515,-16 0-44,12 0-209,-12 0 520,16 0-1224,-12 2 1490,9-5-330,-16 6 593,18-5-662,-6 11-168,3 1-58,3 5-157,-5 4-1933,6 9 2492,-2 2 0,2 8 0,0-5 0</inkml:trace>
  <inkml:trace contextRef="#ctx0" brushRef="#br0" timeOffset="13183">8868 2741 23099,'0'-10'-5486,"0"0"3358,-12-1 1470,9 2-483,-10-1 1273,13 25-400,18 15-370,-14 15-341,12-6 1,2 2 351,6 16 218,-3-4 0,0 1 27,-4-22 0,0 1 395,5 19 0,-1 0-1004,1 1 650,-8-21 0,2 0 191,7 12 334,-6-17 877,3 5-337,-11-21-257,0-2 304,-6-32 195,0 1 5,0-25-610,0 12 1,0-1 256,5-26-305,0 0 1,1-1 18,-2 23 1,1 0-159,2-5 1,2-4 0,0 4-298,-1 5 0,2 1-129,4-11 0,3 0-732,2 8 1,2 3 645,-6 10 1,1 2 597,6-5 1,0 2 0,9-1 0,0 5-1</inkml:trace>
  <inkml:trace contextRef="#ctx0" brushRef="#br0" timeOffset="13769">9968 3391 24179,'17'-19'666,"-12"-25"-3767,29 17 4866,-29-29-3346,36 5 2070,-23-8-584,1 28 0,1-1 98,-5-2 1,-1-2-445,-1 1 0,2-3 142,4-19 1,1-1 604,-6 14 0,0-3-673,-1-2 0,-1-6 1,-1 5 489,-2 4 1,-1 2-567,-2-13 1,-1 2 180,-3 17 0,-1 2-551,-1-29 278,0 4 72,-8 26 0,-3 2-804,-9-12 24,-17-6 675,18 34 475,-16 28 2116,29 11-1728,-5 15 1,0 6 92,11 20-297,-1-19 0,0 6 1,3-4 133,6 3 0,0 0-74,-7-5 1,-2 3 0,5-3-442,20 7 0,3-2-375,-13 0 0,1-1-1091,15 0 0,4 1 660,-6-7 1,1 2 0,0-2 89,5 5 1,3-1 1019,5 0 1,5 2-1,-3-6 1,-4-7-1,0-3 1,13 8 0,0 0-1</inkml:trace>
  <inkml:trace contextRef="#ctx0" brushRef="#br0" timeOffset="14205">11658 2657 26068,'0'-15'-6566,"0"1"4348,0 1 74,0 3 1984,0 2 1,0 23-1,0 6 1</inkml:trace>
  <inkml:trace contextRef="#ctx0" brushRef="#br0" timeOffset="14337">12067 3228 25798,'5'17'-8884,"-1"-4"4846,-2-4 3826,-2-4 1,0-3 0,0-1 0</inkml:trace>
  <inkml:trace contextRef="#ctx0" brushRef="#br0" timeOffset="15291">14992 1811 22830,'0'-15'-5666,"0"2"3807,0 4 795,0 4 515,0-1 213,-18 5 1810,13 14-1181,-29-9 370,19 43 215,-17-15-209,17 0 1,1 3-169,-2-2 1,-2 0-3,1 4 0,-1 1-42,-1 4 0,1 1-759,0 1 0,-1 5 296,0 9 0,0 7 1,1-4-667,0-1 1,2 1 501,2-7 1,0 6 0,1 1-1,2-9-766,2 0 0,2-1-134,1 3 0,0 3 0,2-5 929,2-10 1,0-1-1,1 9 1,1-2 0,0 9-1</inkml:trace>
  <inkml:trace contextRef="#ctx0" brushRef="#br0" timeOffset="15783">15563 2578 23279,'-35'18'3013,"5"-14"-3040,-1 33-991,5-20 1303,-3 20-929,1-7 351,1 3-35,5-1 15,5 0-906,8 8-243,5-13 400,4 10-869,26-22 1175,9-2 233,16-10 658,0-21 931,7-11 242,-15-8-676,-9 8 0,-2 1 716,0-6-344,-9 3 1,-3 0-323,-4 2-610,0 21 555,-13 33-2141,-4 15 1,2 4-1706,23 16 618,-11-12 0,6-5 2233,29-6 1,3 4 0,-8-21-1</inkml:trace>
  <inkml:trace contextRef="#ctx0" brushRef="#br0" timeOffset="16184">16492 2542 23639,'-26'-6'-1120,"5"1"765,-24 5 1151,11 16 556,-2-12-977,1 37-507,1-17 445,5 23-825,4-5 520,4 20-585,10-13 24,4-10 1,6-2-1611,25 2-33,8 11 364,15-34 917,0-1 466,10-15 991,-15-26 161,-6 6 0,-1-3-93,-16-3 1,-2-4-131,10-17 1,-3-2 85,-12 19 1,-2-4-340,-2-15 1,-2-9-1,-1 6-570,-1 8 1,-3-1 155,-4-12 1,-4-6-1,-2 6-598,-4 13 0,-3 2 229,0-4 1,-3-3 0,-1 4-358,-2 8 1,-1 0 521,0-3 1,-1-3-1,4 6-957,-3-10 914,-1 13 0,1 5 184,13 18 332,-5 28 1733,8 31-847,7 14-677,-1-24 1,2 2-232,9 11 0,3 0-369,-3-10 0,3 1-608,2 5 0,2 5 0,0-4-222,1-5 0,0-2 1038,1 16 0,0-2 1,-4-18-1,0-3 1,0 2-1,0 0 1</inkml:trace>
  <inkml:trace contextRef="#ctx0" brushRef="#br0" timeOffset="17001">17030 2493 22200,'0'37'-5936,"0"7"3808,0-3 1063,0 4 427,13-8-600,-9 1 866,9 0-386,-1 15-1276,-9-16 1879,18 16-575,-19-28 555,12 4-704,-10-20 674,11 0 664,-4-33 854,15-10 308,-7-17-1157,0 12 1,0-1 1248,5-16-1055,1-5 0,0 0 888,-1-1-837,-3 8 1,-1 4-260,-7 14-244,6-2-489,-11 27 842,1 4 503,-3 7-156,1 27-2101,1-7 631,-1 13 0,-1 4-517,5 10 527,-2-1 1,0 0-715,1 11 473,-3-20 0,0-1-1444,1 10 316,1-6 2106,-1-6-59,0-7-376,0-6 5,-1-6 75,5-5 662,-2-5 601,10-23 899,-5 13 690,4-38-1391,-3 20 503,1-23-444,-1 6 56,6-18-845,-5 15-568,-5 10 0,-1 1-1006,0 2-324,2-3 1231,-8 24 67,2 3 1118,-1 6-164,2 25-2211,9 9 40,-2 12 622,1-13 0,1-1-504,7 6 570,-3-7 1,2-2-684,8 0 552,3-10 0,3-4-62,4-4 1787,-2-16 1,0-3 1535,-3 3-1152,-8-25 0,-3-4 337,0 7-853,-10-4 0,-3-1 628,1-6-815,-7 1-675,-1 2-917,-4-6-1061,1 15-43,-2-2 751,0 41 60,0 12-873,0 34 2,17-8 1871,-9-15 1,0-1-1,13 6 1,-10 11-1</inkml:trace>
  <inkml:trace contextRef="#ctx0" brushRef="#br0" timeOffset="17175">18247 2018 23369,'-13'-18'-7507,"2"3"5184,4 6 2676,0 4 0,6 24 0,-2 6 0</inkml:trace>
  <inkml:trace contextRef="#ctx0" brushRef="#br0" timeOffset="17535">18725 2334 22830,'6'17'-8022,"-2"13"6057,2-26 2658,4 45-1663,-1-26 480,-1 9 0,-1 1-54,2 3 119,3 9-1673,-5-14 2304,1-3-469,-2-2-573,0-5 633,-1-1 285,-1-7-161,0-2-188,-1-6 254,2-1 749,-1-24 259,1 15 1035,5-59-1070,0 34-319,0-13 0,0-3 570,1 2-411,-1 9 0,0 1 447,-1 5-945,5-4 224,-4 25-531,10 24-128,-5 4-606,3 10 0,0 4-1708,8 11 2309,-1 1 0,2 2 1,-9-18-1,0 0 0,7 12 1,0-1-1</inkml:trace>
  <inkml:trace contextRef="#ctx0" brushRef="#br0" timeOffset="17850">20490 1432 25168,'0'-28'-5846,"0"4"4168,-10 3 21,7 11 592,-7 31 2202,-1 32-1056,8-18 0,-1 3-61,-5 7 1,-1 3-629,-2 16 0,0 2 793,1-14 1,0 4-110,2-9 1,-2 4 0,0 2 0,1-5 266,-2 13 1,0 2-590,2-12 0,0 6 0,0 0 0,2-5-858,-2 13 1,0 1 1093,4-13 0,-1 5 0,1 1 0,0-6 0,-1 13 0,1-3 0,1-7 0,0 0 0,0-1 0</inkml:trace>
  <inkml:trace contextRef="#ctx0" brushRef="#br0" timeOffset="28983">21403 2251 22560,'0'-18'-4857,"-17"0"3261,13 1 19,-13-1 1335,-2 2 468,14-1-559,-41-4 1054,27 5-2086,-35-4 2253,24 13 162,-10 0 782,10 6-380,-1 1-115,-15 19 1513,10 10-2407,8-1 1,1 4 777,0 21-1247,12-23 1,2 1-283,8 4 1,2 1-727,0 21 202,12-7 0,8-1-303,1-19 1,5-1-110,15 19 0,4-2 443,-6-19 0,0-2 329,2 7 0,1-1 187,1-4 1,0-3 274,-11-5 0,0-1 160,14 8 0,-2-2 594,-3-1 454,4 5-1114,-30-15-704,-2-1-467,-10-6-81,0-3-143,-27-1 591,-3 1 1000,-19-2 1,8 1-1,8-2 1</inkml:trace>
  <inkml:trace contextRef="#ctx0" brushRef="#br0" timeOffset="29399">22288 2321 21930,'0'-12'-5936,"0"0"3808,-19 4 3000,14 2-2143,-40 3 2730,21 2-911,-10 0 1,-3 2 388,-13 18-639,6-8 1,0 2 1884,-7 23-1214,20-18 0,1 1 171,-13 27 583,24-8-2259,-1 13-232,20-14-914,0-2-512,37 6-23,-7-14 1514,12-10 0,5-6-148,11-3 891,4-11 1,1-8 523,-30-2 0,-1-3 173,24-9 1,-4-5 1320,-12-18-1385,-15 16 1,-3 1 713,-7-5-601,-3-7-1082,-12 18-1142,0 4-628,0 4-232,0 3 419,-18 7 1423,13 20-79,-13 15 907,18 13-929,0 3 467,0-6-630,0 3-269,0 1-90,20-1 747,-14-2 0,32-5 1,-16-1-1</inkml:trace>
  <inkml:trace contextRef="#ctx0" brushRef="#br0" timeOffset="29753">22857 2433 22290,'0'-15'-5126,"0"23"2997,0 15 1065,0 13 425,0 4 214,0-7 210,0 22-13,0-14-554,-2-7 1,4 0 796,10-1-636,-9 13 398,10-29-2,-5-1-345,9-65 1315,3 16-376,-2-17 1,-1-3 200,4-3-168,-6 18 1,0 1 1249,6-11-551,-1 6 174,-3 8 381,3 1-1038,-4 17 229,7 2 443,-8 14-333,12 19-1309,-10 12-1028,9 12 235,-11-8 0,1 1-1628,10 13 2541,0-5 0,3 0 0,8 6 0,-9-17 0,-1 0 0</inkml:trace>
  <inkml:trace contextRef="#ctx0" brushRef="#br0" timeOffset="29921">24140 2377 22560,'0'-21'-6386,"0"0"4258,0 4 1063,0 1 337,24-4 1849,13 8-819,-3 4 1,2 1 0,27 3-1,3 1 1</inkml:trace>
  <inkml:trace contextRef="#ctx0" brushRef="#br0" timeOffset="30366">24837 2248 22380,'-20'-6'-1025,"-6"4"1932,23 11-2353,-8 19 880,11 10-848,0 9 404,0-4 253,0 6-840,16 6 97,-12 5 581,12-15 0,0 2 423,-14-12 1,0 1-55,12 12 0,0-1 71,-11 15 381,22-3-696,-23-6 775,19 9-43,-12-22-448,5 10-150,-6-33 398,-4-20 2656,-24-28-2666,15-15 336,-13 17 1,-1-3-510,8-14 1,3-1 552,-3 8 1,1-3-97,0-6 0,1-6 0,3 3 179,4 2 0,1 1 70,-4-14 1,0-1-1265,4 3 0,2 4 1184,-2 15 0,2 0 241,7-19 1,6 3 773,14 1-389,-2 19 1,2 3 1031,13 5 309,0 1-167,-15 20 364,-2 4-346,-1 4-530,3 15-1354,-7 6-1217,-4 20-1661,-9 6-458,-24-8 1019,13-1 1924,-31-13 0,32-2 0,-15-2 0</inkml:trace>
  <inkml:trace contextRef="#ctx0" brushRef="#br0" timeOffset="30765">25425 1582 23189,'8'-2'2622,"-2"25"-8579,-1-4 4596,2 21 0,1 5-274,4 4 1046,3 7 0,1 0-470,2 4 702,0-9 1,1-1-1945,4 8 960,-3-13 1,0-2 1097,2 2 160,5 7-23,-10-17 36,-5-14 122,1 0 140,-8-32 1388,7-28-329,-6-3-327,6-17 80,2 8 59,-3 14 161,8-6 218,-10 17-347,3 14-456,-5 1-116,1 11 781,1 0-122,2 16-1965,2-12 203,12 31-1273,-4-7-1369,24 21 2866,-14-8 1,14-4-1,-9-12 1</inkml:trace>
  <inkml:trace contextRef="#ctx0" brushRef="#br0" timeOffset="31117">26472 1990 22740,'-20'-17'-4508,"-4"1"3550,-19 9 1973,2 2-160,17 28-172,-6-17 421,27 41-2168,-17-26 921,19 41 12,-5-22-85,13-4 1,6-1-1924,15 4 1246,3-5 0,2-3-618,12-5 795,-12-10 0,-2-2 1305,-4-11-718,5-23 2056,-9 15 133,-13-41-840,6 25 169,-15-24-1036,2 10-317,-3 0-583,0 1-236,0 4-1011,0-5-239,-16 13 1465,12-3-1073,-12 36 3279,16 9-2474,0 16-1413,19 15 199,-14-18 1894,32 12 0,-33-15 0,14 0 0</inkml:trace>
  <inkml:trace contextRef="#ctx0" brushRef="#br0" timeOffset="31641">26872 2081 22740,'0'5'-5396,"0"10"3267,0 17 1155,16 3-650,-12 6 1104,29-8 463,-28 7-274,22-13-1185,-24-6 1286,15-2 268,-10-3-661,2-5 1153,2-5 446,-7-17-298,4 7 1838,-2-32-2209,1 16 695,2-21-602,3 5 920,0-1-641,3 0-506,7-12-62,-6 15-1509,10-11 2141,-15 31 13,3-6 113,-8 19 394,0-5-59,-1 6-473,3 14-1845,-2 5-474,6 17-145,-7-17-211,5 17 161,-7-18-515,1 3 92,-2 0 641,0-19 2468,-1 7-757,1-9 2233,0 0-186,7-18-564,-1 14 921,18-53-1084,-9 37-476,0-10 1,0 1-259,1 15 1785,13-14-2483,-14 25 354,12-8 919,-9 11-1924,7 0 1426,-8 22-2133,5-16 1359,-3 40-3335,13-11 906,-13 11-148,-5-14 1,-2 0 1836,-3 4 0,-1 11 1,-8-17-1</inkml:trace>
  <inkml:trace contextRef="#ctx0" brushRef="#br0" timeOffset="33939">2472 7543 22470,'14'-21'-1602,"-2"-10"-203,-12-10-536,0-5 1026,0 13 469,0-5 267,0 2 167,0 1-1004,0 1 400,-14-7-304,10 14 1055,-28-5 312,17 22 411,-13 1 559,15 36-138,-4 13-93,15 15-724,-2-12 1,0 0 803,4 14-771,9-5 0,1-1-521,-5 9-349,14-21 0,0-1-2164,-15 11 2581,36-1 1,-24-3 0,19-2 0</inkml:trace>
  <inkml:trace contextRef="#ctx0" brushRef="#br0" timeOffset="34388">2275 6918 21840,'-56'-2'149,"-1"0"-58,16 2 1,0 0-37,-18 0 71,12 7 1,1 4 524,-4 15-364,21-9 0,0 4-324,2 7 0,3 2-241,-9 13 95,9-1 0,3 2-428,5 14 14,8-19 0,2 3-101,1 1 0,7-1-483,11-8 1,4 0-161,5 22 1,6-3 411,4-21 1,4-3 416,5 9 1,2-2 183,-6-11 0,1-4 252,3 1 1,3-2 269,0-1 0,5-2 134,-3-4 1,5-1-1,-3-1 462,9-1 0,2-1-53,4-2 0,6 0 0,-7-5 245,-6-9 1,-1-5-389,3 1 0,4-2 0,-7-3 453,-7-9 1,-3-3-338,13-4 0,-2-3-238,-8-8 1,-5-2-250,-11 11 0,-1-3-235,-3-5 0,0-5 1,-5 3-231,-5 3 1,-4-2-166,-3-5 0,-1-6 1,-6 5-577,-7 3 0,-8 0 220,-2 2 1,-6-7 0,-2 1 0,-2 6-464,-10-4 1,-7 3 778,4 5 1,-7-3-1,-1 2 1,2 8-85,-11 2 0,-4 7 413,8 7 1,-6 1 0,-2 2-1,5 2-52,5 4 1,2 3 0,-2 1 155,-15-2 1,-2 0 0,0 7 221,0 10 0,0 7 1,4-1-1,12-7 1,2 0-1,-1 2 0,-12 13 1,-1-1-1,0 0 1</inkml:trace>
  <inkml:trace contextRef="#ctx0" brushRef="#br0" timeOffset="35637">5047 6022 22290,'-9'-10'-6249,"0"2"4865,-4 5 2374,4 0-424,-2 22-100,6 0-1010,2 23-70,2 3-124,1-3 1,0 4 723,0-10 1,0 3-40,-1 7 0,0 5 0,3-3-540,6-4 0,0 1 205,-7 4 0,-2 3 1,5-4-366,13-7 1,1 0 479,-11 7 1,-3 5 0,2-6 5,5-12 1,0-1 47,1 22 1,-4-4-17,-5-15 102,5 5 60,-5-27-391,0-3 519,6-62 703,-4 17-438,1-17 0,0-3 393,1-3-423,-1 17 1,-1 1 117,5-14 328,1 5 166,1 6 61,-1 7-608,3 8 354,-1 8 325,10 9 1036,-3 4-339,17 21-1279,-14 14-1074,9 9 38,-10 9-686,2-8-646,2 2 1660,-7-12 1,1-1-1,12 15 1,-11-17-1,0 0 1</inkml:trace>
  <inkml:trace contextRef="#ctx0" brushRef="#br0" timeOffset="35883">6272 5967 23189,'-35'-2'290,"13"17"743,10 10-2709,12 13-646,0 27 775,17-16 791,-8 15 1,2 1-225,8-29 0,1 0-457,-6 10 1,-2 6 0,-1-7-86,0-11 0,0-4 1042,5 12 0,-2-2 0,-11 10 1,9-2-1</inkml:trace>
  <inkml:trace contextRef="#ctx0" brushRef="#br0" timeOffset="36021">6018 6831 22020,'0'-38'-6116,"0"0"3988,0 5 1064,26-5 2302,-4-5-811,2 20 0,3 1 847,18-26-961,-18 23 1,0 1-323,3-2 1,0 1 435,3 0 1,0 0-155,2 1 0,-1 0 0,1 1 1,0 0-1,0 1 0,1-1 1</inkml:trace>
  <inkml:trace contextRef="#ctx0" brushRef="#br0" timeOffset="36585">6813 5799 21570,'0'36'-5935,"0"-4"3986,18 26-277,-13-11 1693,10-1 1,3 1-485,2 16 687,-3-6 1,1-1 88,-8-23 1,0 0-832,4 20 0,0-1 560,0 3 242,-3-22 1,1-1 164,7 15-114,-7-18 196,3 6-28,-5-25 760,8-2 519,-5-29 487,6 15 863,0-43-1181,1 23 645,3-27-1252,-7 22 0,1 1 835,7-16-1213,-6 11 0,0 3-110,1 1-368,1 5-790,-8 12 1662,-3 12-154,2-3 620,-1 5-657,0 22-2206,3-16 969,-3 24 1,0 6-944,8-7 640,-1 13 1,0 3-1216,6 0-320,7 12-175,-7-23 735,2-6 2575,1-4-201,13-8 868,-11-7 218,21-4 575,-23-23 333,13-14-118,-20-9-1196,1-7 27,-11 8-326,-4-1-993,-3 1-458,-1-11-887,-1 18-498,0-5 327,0 20 803,0 25-6,0 12 418,17 33-1501,-13-6 24,29 7 1790,-29-15 1,29 0 0,-11-3 0</inkml:trace>
  <inkml:trace contextRef="#ctx0" brushRef="#br0" timeOffset="36771">7688 5746 22830,'-5'-9'-888,"2"3"1,0 25-1,3 8 1</inkml:trace>
  <inkml:trace contextRef="#ctx0" brushRef="#br0" timeOffset="36953">8013 7101 23909,'0'13'-6386,"-15"-2"7250,11-6 1,-12-2-1,16-3 1</inkml:trace>
  <inkml:trace contextRef="#ctx0" brushRef="#br0" timeOffset="37271">9013 5270 23639,'-26'-9'-2580,"6"3"1946,4 0 67,3 5 890,-4 19 186,8 1-925,9 22-760,0-3-330,0 9 532,0 5-40,0 9 438,9-29 1,1 0-273,-8 2 1,1 1-96,12 19 1,1 0 288,-14-12 1,-1 2 611,5 4 1,3 5 0,-3-4 3,-4-4 0,-1-2-281,3 16 1,1-2-549,0-17 1,-1-3 860,-3 0 1,0 0 0,7-2-1,-1-2 1,1 32 0</inkml:trace>
  <inkml:trace contextRef="#ctx0" brushRef="#br0" timeOffset="38085">8862 6037 22290,'-23'-4'-593,"4"0"247,19 0-2365,-12-1 2666,9-2-1910,-9 0 1782,-2 2 390,-1-3-1158,-8 4 964,-2 0 17,12 2 1258,-8 2-578,12 20 852,-5 31-1553,10 2-407,2-4 0,1 0-209,1 6-186,11-7 0,1-1-971,-7 4 811,15-19 1,3-3-719,-5 6 267,20-7 1249,-6-4-968,22-3 858,-13-11 657,-2-3 1,-1-5 0,9-22 0,15-4-1</inkml:trace>
  <inkml:trace contextRef="#ctx0" brushRef="#br0" timeOffset="38804">9802 5272 23639,'0'-10'-6475,"0"0"4886,0 4 525,0 28 425,0-1 303,-14 30 633,10-6-260,-10-1 1,0 4-652,12-12 1,0 4 734,-8 8 1,-5 5 0,3-3 66,5-2 0,0 1-30,-4 8 1,-4 4 0,2-4-594,4-4 0,1 0-230,0 5 0,1 5 0,1-6 608,1-6 0,1-3 1,0 15-1,2-2 0,1-22 1,0-1-1</inkml:trace>
  <inkml:trace contextRef="#ctx0" brushRef="#br0" timeOffset="39150">10242 5943 23099,'0'-14'-6385,"0"2"4256,-21 3 2640,16 2-2001,-31 4 2725,15 0-377,-12 3-2,12 16-675,-4-12 1726,22 29-1753,-7-6-274,10 8 388,24 21-2358,8-21 1452,-2-3 0,3 0-930,17 6 806,-17-8 1,-2 1-1064,4 2 2034,-10-5 0,-2-1-725,0-3 594,-4 13 240,-12-26-669,-33 7 2142,20-9-1288,-25-1 0,-6-2 144,10-1-311,-12-2 1,-1 0-1,3-3 1,-10 0 0</inkml:trace>
  <inkml:trace contextRef="#ctx0" brushRef="#br0" timeOffset="39567">10932 5899 23369,'0'-7'-6205,"0"2"4076,-22 1 3468,-7 4-5,-22-1-407,10 21 422,-4 7-392,29 13-1799,-11 16 1616,25-16-700,5-5 0,2 0-1670,-1 8-51,35 9-245,-4-9-415,9-17 1607,-12-11 0,-1-3 826,7-5 249,22-4 1153,-28-28-542,-6 2 0,-3-4 659,-8-26-1210,-3 11 0,-2 1 786,-9 0-825,2-24-1188,-22 34-1042,15-3-11,-15 17 361,6 9 636,10 26 456,9 33-919,19 3 584,-8-19 1,3-2-1129,19 7 1422,-3-3-200,2-4 736,3-4 1,4-8-1,2-2 1</inkml:trace>
  <inkml:trace contextRef="#ctx0" brushRef="#br0" timeOffset="39782">11847 5869 23279,'-23'-19'-3899,"17"3"-329,-38 4 5627,38 5-2612,-40 4 2597,19 2-149,-20 17 316,21 12-1777,0 28 930,24-4-277,-5-12 0,5 0-1402,26 11 792,-23-18 0,4 0-1174,26-2 0,5-5-894,-7 12 451,12-15 1,4-5 116,1-5 1820,17-7 0,-22-6 0,0 0 0</inkml:trace>
  <inkml:trace contextRef="#ctx0" brushRef="#br0" timeOffset="40175">12042 5142 23909,'0'-11'-5396,"-12"1"4295,9 23 945,-9 36-1,34 2-586,-20-11 0,2-1 202,16-9 0,1-1 38,-17 34-536,16-30 1,1 0 772,-11 0 1,-1 0-205,9 1 1,0-1-28,-3-1 0,-2 2-58,5 12 0,0-1 451,-5-11 0,-1 0-18,9 18 0,-1-1-326,-1 0 320,6 10 111,-13-30 35,-2-7-175,-2-6 93,0-7 446,-3-6 270,5-21 1218,-4 11 566,11-53-1238,-6 33 314,6-31-135,-3 17-154,-4 20 523,5-11-905,-6 28 147,6 19-2744,-3 5 1074,1 22 1,-2 6-479,2 6 319,-3 2 1,-1 0-1237,-2 0 106,-4-16 0,-1-2 1737,1 1 1,-3 2 0,0-21-1</inkml:trace>
  <inkml:trace contextRef="#ctx0" brushRef="#br0" timeOffset="40383">11605 4671 23639,'-47'0'0,"0"31"981,1-3-1023,25 0 1,1 4-389,-1-4 0,1 1-618,1 3 0,1 2-250,1 4 0,2 2 1176,-1 2 1,2 1 0,2 2-1,0 0 1,0 0 0,1 1-1</inkml:trace>
  <inkml:trace contextRef="#ctx0" brushRef="#br0" timeOffset="41633">14708 5205 23729,'5'-52'-4642,"-4"4"2503,3 9 1284,-4 5 44,0 11 360,0 6 65,0 28 96,-14 8 81,10 27 113,-11 3 285,9-2 1,2 3-242,2-10 0,1 1 162,-4 17 0,0 0-103,4-14 1,2-1-464,-1 1 1,0-1-159,-2 0 0,4-1-762,8-1 1,2-1 509,-9-1 1,-1-1 673,9-3 0,1 0 0,5 29 0,6-4 0</inkml:trace>
  <inkml:trace contextRef="#ctx0" brushRef="#br0" timeOffset="41799">14437 5820 23009,'-10'-34'-7996,"-4"0"4567,13 2 2977,-6 0-301,28-9 2003,16 10-302,-3 7 0,5 2 19,-4 9 1,0 3-975,5-4 1,1 1 212,10 4 0,1 2 148,-10 1 0,1 1 1,15 0-1,0 1 1,-15 2-1,0 1 1</inkml:trace>
  <inkml:trace contextRef="#ctx0" brushRef="#br0" timeOffset="42334">15677 5450 22650,'-33'14'3139,"-19"-11"-3637,31 23-660,-39-8 1961,25-2-246,-8 27-882,14-26 537,16 30-1268,0-24-233,36 4-474,-18-10-267,51-3 977,-27-2 500,12-8 1,4-2 339,12 3-80,-9-12 0,1-3 1627,6 6-843,-21-14 1,-2-2 1610,6 3 741,-7-20-2602,-7 6-110,-12-1-934,0-2 256,-11-2-986,4-13-249,-5 11-370,-20-11-808,15 26 1165,-15 3 585,7 14 1212,10 20-141,-9 15 868,35 28-1632,7-5 772,-2-14 0,4-3 699,18 8-233,-23-16 1,-1-2-366,19 3-603,0-6 452,4-11-1,-14-7 0,0-1 2157,21-3-1038,-12-6 0,-1-5 1117,4-20-1117,-10-5 0,-3-4-362,-19 10 1,-4-2-285,6-19 1,-4 0 44,-9-4-816,-16 8 0,-2 1-1078,8-7 646,-15 13 0,-5 2-1494,1 1 332,-14-9 790,16 56 2896,9 15-1138,34 28-1010,-15 7 925,35-9 9,-35 3-482,15-27 0,3 2-248,-7 9 1,0 0-465,4-9 0,1 0 273,7 15 0,-2-2 0,1 4 0,10 8 0</inkml:trace>
  <inkml:trace contextRef="#ctx0" brushRef="#br0" timeOffset="42499">16425 5435 22830,'-23'-16'-4595,"8"0"1888,8 1-42,7 0 2277,0 0 7,25-1 2483,-1 2-1306,11 3 0,4 1-1486,17-5 1078,-17 6 0,0 0 0,23 0 0,1 1 1</inkml:trace>
  <inkml:trace contextRef="#ctx0" brushRef="#br0" timeOffset="42785">15437 4968 22200,'-36'-18'-3411,"8"1"2121,15-15-1653,8 7 1567,32-23 2241,11 18-91,-4 5 0,2 2 539,22-2-987,-15 5 0,-1 1 1206,-1 5-701,-6 5 0,-1 2 1239,-7 5-1736,11 20 0,-18-14 1,4 14-1</inkml:trace>
  <inkml:trace contextRef="#ctx0" brushRef="#br0" timeOffset="42966">16277 4235 21930,'1'52'-6524,"-1"-6"4358,0 16 1236,0-4 842,0-8 1,0 3-1,0-12 1,0 0-1,0 15 1,0 1-1</inkml:trace>
  <inkml:trace contextRef="#ctx0" brushRef="#br0" timeOffset="43249">18405 4817 23729,'-32'-19'-3815,"6"4"2502,-31 4 2178,-9 6-141,16 3-334,7 8 0,2 6 708,-4 19-519,-8 9-373,26 8 222,13-8-351,-1 3-682,14 1-697,-4 1-503,30-2-551,-6-14 1,3-1 864,5-8 0,2-2 1271,2 5 1,2-3 0,19 1 0,3-5-1</inkml:trace>
  <inkml:trace contextRef="#ctx0" brushRef="#br0" timeOffset="43585">18698 4937 23459,'-30'-15'-2208,"-12"3"1996,38 1-3488,-27 5 4580,15 2-360,-10 2 148,11 23-408,-1 5-800,15 14-62,-6-3-23,7 6 1361,23-10-2312,5 26-186,23-39 958,1 16-56,-13-34 1210,9 6 832,-24-28 171,11-8 496,-23-13-1115,7 0 727,-18-7-2097,5 12 465,-6-19-1325,0 27 231,0-5-435,-14 22 252,11 23 395,10 15-1133,19 12 2181,-2-13 0,3-1 1,13 6-1,2 11 1</inkml:trace>
  <inkml:trace contextRef="#ctx0" brushRef="#br0" timeOffset="43816">18607 4134 22200,'26'-31'-856,"-19"2"-1939,41 5 4825,-21 9-932,21 4-359,-22 25-1816,10 4-268,-24 44-1992,5-8 3114,-11-13 1,-3 2 0,-2-6 0,-2 0-1,1 3 1,0 0 0</inkml:trace>
  <inkml:trace contextRef="#ctx0" brushRef="#br0" timeOffset="44086">20583 4695 23549,'-47'-4'-814,"5"0"640,2 3 350,7 0-71,3 1-77,6 21 230,5-16 313,10 40-1789,-1-24 245,9 43-1153,-4-23 1824,16-6 0,6-1 1,25 4-1,-7-15 1,0 0-1</inkml:trace>
  <inkml:trace contextRef="#ctx0" brushRef="#br0" timeOffset="44456">21023 4755 23819,'-32'-14'-2318,"-10"3"2202,20 2-332,-10 5 1092,2 23 455,16 10-1582,5 31-419,9-11 127,-2-12 1,4-2-43,22 6-5,-4-3 1,4-3-612,24-5 739,-11-8 1,-2-4-767,2-11 1559,26-3 890,-29-21 1150,8 13-232,-19-34-400,-7 18 82,-5-20-1483,-7 7-436,-1-2-727,-3 0 296,-18-15-2030,13 14 747,-29-14 614,30 28-175,-11-1 780,15 37 293,17 22-1029,10 6-76,11 12 884,3-22 898,-6-2 0,2-3 0,1-2 0</inkml:trace>
  <inkml:trace contextRef="#ctx0" brushRef="#br0" timeOffset="44665">21920 4685 23279,'-24'-15'-3458,"18"1"-952,-34 4 5887,18 5-668,-18 3 315,16 24-272,-10 7-126,22 13-1791,-5 20 1036,9-21 746,28 14-4320,11-3 808,12-16 2525,6 6 0,-8-19 1,2-5-1</inkml:trace>
  <inkml:trace contextRef="#ctx0" brushRef="#br0" timeOffset="44866">22367 3797 23369,'-34'0'0,"1"0"0,-3 17 1103,2-13-1398,10 22 1,2 6-1349,-11-1 1462,12 3 0,3 3 1,0 12-1,2 4 1</inkml:trace>
  <inkml:trace contextRef="#ctx0" brushRef="#br0" timeOffset="45200">23433 4436 22740,'-25'-14'-4063,"-29"5"4855,10-2-930,-17 9 422,23-2 0,3 1-4,-6 3 124,-14 14 394,36 7-932,0 21 483,19-5-1127,7 1 1,5-1-843,20 6 732,-6-3 0,2-2-745,20-4 590,-5 11-682,-13-22 714,-15-2-49,-1-11 1515,-14-4 261,0-1-1961,-22-3 2459,-14 0-873,-11-1 58,-7-1 1,15 0-1,0 0 1</inkml:trace>
  <inkml:trace contextRef="#ctx0" brushRef="#br0" timeOffset="45666">23968 4543 21840,'43'-3'1318,"-6"1"-998,-7 1 64,-9 1-141,-6 0-230,-5 19-2279,-5-14 1149,-1 34-639,-4-5-10,0 11 1083,-9-7 1,-2 0-469,6 14 550,-5-6 1,0 0-599,10 11 1446,0-21 1,0 1-314,0-1 0,0-2 225,0 16-138,0-12 0,0-1-244,0 0-305,14 12-145,-10-28-141,20 1 958,-22-32 224,-9-31-719,-19-6-20,15 13 1,-1-2-161,-21-18 42,30-8 671,-3 27 1,0-1-105,6-2 0,0-2-186,0-2 0,0 0-86,-1-2 0,2-1 412,8-18 1,1-1 243,-9 16 1,2 1-55,12 0 0,6-3 1,-4 6 206,-7 9 1,1 3 12,13-8 1,3 5 1077,3 2-100,0 10 482,0 10 358,9 7-550,-13 4-496,14 24-1342,-25 11-856,-3-2 1,-3 2-1076,-5 25 361,0 3 660,-17-24 1,-4-1-1700,-8 21 202,-10-6 1,-4 0 2305,14-21 1,-1-1 0,-9 11 0,-1-2 0,8-12-1,0 0 1</inkml:trace>
  <inkml:trace contextRef="#ctx0" brushRef="#br0" timeOffset="46050">25550 3860 24179,'-3'-28'-7054,"0"2"4426,0 9 1554,-1 5-31,0 6 879,2 25 436,-1 2-128,2 12 1,0 4-1724,1 18 1618,-2-15 0,1 5-813,1 10 0,0 2 488,0-12 0,0 0 425,0 16 0,0 1 0,0-19 0,0-2 1,0 1-1,0 1 0</inkml:trace>
  <inkml:trace contextRef="#ctx0" brushRef="#br0" timeOffset="46349">25358 4436 22020,'23'-37'-2067,"0"3"1554,24 5 1943,-3 3-489,7 8-547,-11 9 0,3 2-122,22 1-279,-9 12 0,0 2-288,7-3 343,-11 21 0,-1 5-557,5-6-195,-21 2 0,-2 1-1048,7 5-170,-5-4 707,-6 0 965,1-6-232,-13 2-872,-1-14 1080,-12-16 834,-20-24-1503,11-11-235,-13-7-1577,4-12 1493,11 12 1145,-11-14 0,14 22 1,0 1-1</inkml:trace>
  <inkml:trace contextRef="#ctx0" brushRef="#br0" timeOffset="46650">26860 4330 23549,'-46'0'180,"-3"0"-180,-2 0 90,5 0-90,19 14 721,11 7-1190,16 18-1159,0-7 32,27 1-105,-20-12 1045,27-10 0,5-2 215,-12 10 122,12-12 1,1-3-409,-4 4 578,7-8 1655,-20 0 181,-10-18-1110,6-17-250,-16-3-2427,-17-23-114,7 30 1876,-44-10 1,31 16 0,-25 0 0</inkml:trace>
  <inkml:trace contextRef="#ctx0" brushRef="#br0" timeOffset="47032">27212 4311 22110,'4'9'-8528,"-1"2"6005,6 13 994,-3-5 826,8 24 195,-5-16 97,6 26 193,-6-22-1906,2 9 2291,-3-7-7,-3-9 302,1 5-169,-4-16-348,1-2 155,-3-28 464,1-28-3,16-4 41,-6 7 0,1-1 296,10-5-174,-1 16 1,-2 0 672,-14-8-837,36 4 1715,-36 7-1985,36 5 1677,-29 11-922,24 5 402,-21 32-2717,5-4 176,-7 25-190,2-5-1591,0 3 1108,1 5-1778,2 2 3005,3-2 1,3-2 0,2-2-1</inkml:trace>
  <inkml:trace contextRef="#ctx0" brushRef="#br0" timeOffset="47483">28327 4161 22920,'-25'-7'-2316,"-2"1"2075,-19 20 2101,13 8-1207,15 21-1699,10-6-131,8 2-215,21-12-320,-16-2 297,53 6 856,-36-10-1494,34-3 937,-17-5 1278,-9-11 915,7-11 1058,-24-15-890,-1-8-34,-12-7-430,0-21-170,-19 20-1174,18 5 1,-3 1-711,-32 8 234,32-1-1128,-23 14 1933,25 27 28,-8 45 523,10 1-395,10 5 1,4 1 100,-3-28 1,2 1-168,3 6 1,2 4 0,-3-3-336,-3-5 0,-1-2 308,9 13 0,-3-1-1177,-13 15 990,11-35 1,-1-1-570,-11 26 873,7-21 0,-1-1 5,-8 12-536,6 17-18,-7-35-912,-21 4 2018,16-22 138,-32-1 1,33-9-1,-12 0 1</inkml:trace>
  <inkml:trace contextRef="#ctx0" brushRef="#br0" timeOffset="48037">29207 3294 25258,'0'-21'-6655,"0"3"4526,0 4 1605,-16 4 1001,12 34-514,-11-1 353,13 16 0,4 6-639,-2 19-521,0-18 1,0 2 933,0-8 0,0-1-125,-1 4 1,2 0-4,5 1 0,2 1-197,-2-2 0,0 3 0,0-2-66,3 7 1,1 2 0,3 3 1,2 4 0,-2-5 117,-6-5 0,1-2-45,10 14 0,1-3-44,-10-21 1,-1-2 41,0-3 0,-1-1-68,7 24 303,-2 1-199,-5-23-66,-3-2 290,-2-44 484,-2-20-395,-8-4 1,0-3-39,6 4 1,0-2 48,-6-21 0,1-1 17,6 23 0,2-1 12,-1-24 0,0 0 272,0-1-246,6 24 1,4 1 88,10-8 826,0 19 543,23 2 644,-24 19 69,24 2-572,-16 21-1350,1-13 814,-1 39-1986,2-20 180,-3 25-1154,-2-5 417,-10-10 0,-2 3-1437,3 21 1627,-7-9 1,-2 1 539,-3 7-179,-1-21 1,-4-1 1269,-24 9 256,20-5-120,-19-21 0,-7-1 351,-17 19-557,18-23 1,-3-2 22,-11 3 1,2-3-1,-7-4 1,-11-2-1</inkml:trace>
  <inkml:trace contextRef="#ctx0" brushRef="#br0" timeOffset="49236">29075 4255 22650,'0'-10'-5936,"0"1"3897,0-3 1425,0 0 65,0-1 393,0 1 32,0 1-104,-18 1-846,14 3 687,-14 1 1341,2 3 352,0 1 70,-16 22 637,3 6-385,13 11-808,-6 1-409,16-7 358,-5 2-1026,4 14-775,7-13-301,-3 18-479,3-27 184,17 3 487,-13-12-490,28-8 2468,-17-2-697,12-30 1241,-3-10-251,-13-16-896,6-5 443,-15 8-280,8-5-64,-9 10 1,-1 0-883,2 9 0,-1-2 148,-1-28 0,0-1-467,1 24 1,-2 0 415,-4-7 1,-2-5 0,-1 4 237,-1 2 1,-1 1-51,-1-15 0,-2-1 419,-1 2 1,1 3-351,5 16 1,1-1 31,-6-18 1,1 3-403,-2 5-65,-1-5 491,13 39 319,-4 22 1831,6 56-1500,0-1-356,7 4 0,1 2-47,-6-26 0,0 1-56,6 7 1,2 6 0,1-6 0,-1-1 0,1-2-72,3 16 1,2-1-553,0-18 1,0-2-1076,-3 2 1,0-1 592,-1-1 0,1 2 984,6 15 0,0 0 1,-7-14-1,1 0 1,4 12-1,0-1 1</inkml:trace>
  <inkml:trace contextRef="#ctx0" brushRef="#br0" timeOffset="57783">2660 10374 21570,'-37'7'1761,"2"-1"-1350,9-2-242,1-3-371,3 1 49,0-2-79,3 0 57,0-15-1222,4 11 554,0-28-1591,6 17 76,1-17 132,6 3 293,-1-4 204,3-4 133,23-24 2002,-17 9-640,21 9 1,5-1 2070,-9-7-1081,9 10 0,3 2 1178,0-1-1149,-8 12 0,-1 1 801,2 5 720,13 1-784,-24 15 492,1 49-3930,-14-9 1364,-2 19 0,-4 4-42,-8-20 0,-1 0 346,2 8 1,1 5 0,-3-4-220,-8 0 1,-1-2-48,-1 14 1,1 1-153,-3-2 0,-1-3-37,6-14 0,-2 0 1274,-1 2 1,-3 2 0,2-4-46,2-6 0,0-2-93,-6 9 0,0-2 309,-10 9 77,2-7-283,1-5 269,2-7-3,3-4-88,2-6 17,-6 0 131,11-11 200,-11 1-214,16-9-541,1 0-132,6-18-2464,6-3 240,2-17 144,19 18 1331,-13-8-1425,34 24 1743,-9-14 468,11 16-50,2-4 2300,-8 6-456,21 15-842,-9 1-1444,-4 0 1,-1 0 963,11 0-1084,-19-3 1,0-1-1881,13-9 555,0 16 1575,-3-17 1,0 6 0,-1-8-1</inkml:trace>
  <inkml:trace contextRef="#ctx0" brushRef="#br0" timeOffset="58302">2493 9503 21930,'-52'-23'-2743,"12"8"2553,2 6 1,0 1 618,-8 4-197,1 1 0,1 2 260,-10 16-116,18-15 1,-1 4 66,-1 18 1,2 4-196,-21 1 352,8 13 0,1 5-317,19-16 0,1 2-208,-3 7 1,-3 6 0,4-2-199,1 1 0,2 0-50,4-4 1,-1 2-1,2 1-159,2 3 1,1 2-1,1-3-429,-2 8 1,2 3 357,1 3 0,2 6 1,2-6-403,5-6 1,2-2 140,-3 13 1,7 1 21,17-7 1,5-5-244,-7-13 1,4 0 489,10 0 1,8 1-1,0-5 67,-3-6 1,6-2 378,5-4 1,10 1-1,1-1 1,-5-4 185,9 0 1,3-3 12,-3-3 0,8 0 0,2-1 0,-9-3 399,6-3 0,0-5-158,-12-3 0,6-1 0,0-2 1,-6 2 670,13 3 0,-3-5-369,-9-7 0,3-6 1,-5 2 289,3 4 1,-3-1-255,-1-13 1,-1-4-199,-3 7 0,1-2-273,-7-2 0,2-3 0,-2 1 48,3-5 0,0-3-430,0-4 0,1-6 1,-5 2-75,-7 4 1,-4-4-261,-1-4 0,-1-7 1,-5 4-391,-7 2 1,-4-1 139,-1 8 1,-1-3 0,-5 0-164,-8-4 1,-5-1 0,-1 2-502,-1-8 1,-4-1 617,-2 11 1,-4-4 0,-3 1 0,1 5-427,-10-9 1,-4 4 681,3 12 0,-5-3 1,-2 2-1,2 6-117,-14-3 1,-5 6 261,9 9 0,-7 0 0,-1 3 1,4 4 248,5 4 0,3 5 1,-3 0 235,-14-3 0,-3 2 1,0 5-20,15 6 1,-1 4-1,2 2 1,2-1 0,-3-2-1,2 0 1,-1 2-1,-13 9 1,0 1 0,0-1-1</inkml:trace>
  <inkml:trace contextRef="#ctx0" brushRef="#br0" timeOffset="60698">5405 9040 22740,'0'-4'-6296,"0"20"4168,0 19 1063,0 12 427,0 17 302,-11-4 332,9-26 1,1 2-39,-5 2 1,1 2-683,4 1 0,2 3 731,-2 19 0,2 2-102,9-15 0,0 1 43,-9 14 0,3 0-135,14-19 1,-1-2-24,-15 0 1,0-1-300,13 0 1,1-2-243,-14 0 1,1-2-11,13-3 0,0 0 607,-12 29 0,25-10 0,-12-4 1</inkml:trace>
  <inkml:trace contextRef="#ctx0" brushRef="#br0" timeOffset="60882">5282 10203 22470,'-21'-35'-7768,"-2"-15"4641,12 14 1647,1-23 945,10 25 633,17-22 658,16 23 728,11-9-1746,-5 21 1,1 2 2456,17-10-1265,-3 6 1,3 2-548,-20 9 0,0 2 0,12-3 0,1 1 0,-14 5 0,0-1 0</inkml:trace>
  <inkml:trace contextRef="#ctx0" brushRef="#br0" timeOffset="61249">6393 9520 22740,'0'-6'-5666,"0"1"3447,0 0 1425,-18 2 2138,13 0-1662,-30 1 1459,10 1-462,-18 15 65,7-10 967,5 35-287,19-19-400,-7 23-1445,16-7 176,-8 3-742,11 0-464,0-1-709,22 11-280,16-16 1924,-4-10 0,4-4 443,-5-11 0,1-3 284,2 3 1,1-3 534,4-12 0,-2-1 719,20 4-404,-13-21 1,-2-5 932,1 3-837,-13-12 1,-5-5-356,-3-2-862,-13 6 1,-2 0-415,-5-6-97,-10 5 1,-5 2-1891,-9 3-323,-16-13 559,17 36 958,-9 3 1078,25 25-112,-9 23 35,36 4-1033,-9-7 1,3-1 229,29 3 1241,-21-13 0,-1-1 0,18 4 0,4-3 0</inkml:trace>
  <inkml:trace contextRef="#ctx0" brushRef="#br0" timeOffset="61540">7545 9218 23369,'0'-17'-5756,"-21"5"5013,-2 3 1179,-23 6 763,1 24 576,8-16-1225,16 22 0,4 4-850,4-7-103,4 10 1,4 3 673,5 0-899,30-1 1,7-2-141,0-2 353,19-8 0,3-5-824,-5-9 864,-10-6 0,0-3 941,5-1 25,-14-8 0,-2-6 1436,-1-15-1005,-14-5 1,-4-3-465,-4-11-901,-18 10 0,-3 2-1588,4 3-16,-23 7 0,-4 2 1747,9 2 1,-33 2-1,26 15 1</inkml:trace>
  <inkml:trace contextRef="#ctx0" brushRef="#br0" timeOffset="61699">7187 10521 22470,'15'-15'-31,"-2"14"0,14-17 1</inkml:trace>
  <inkml:trace contextRef="#ctx0" brushRef="#br0" timeOffset="62133">8793 9467 25618,'18'-49'-2678,"-13"6"282,32-2 3445,-32 7-1264,15 9 1,3-1 847,4-15-664,-6 5 1,0 0-1,3-7-413,-15 6 0,-4 0-5,-5-7 333,0-17-1326,-20 2-52,-10 17 677,4 10 0,-2 1-299,-18 2 338,3-11 207,9 28 1209,17 1-488,-9 13 1193,24 21-397,-7 18-173,26 14-993,-6-5 1,0 2-249,-1-14 0,2 0 246,6 7 0,2 5 1,-2-4-497,-7-1 1,1-1 325,13 11 1,2 2-641,-5 0 1,-3-2 389,-5-11 0,0 0-464,0 3 1,1 4 0,-3-4 658,-5-5 1,0 1-231,3 23 0,-1 0 483,-8-28 1,-1 0 413,5 9 0,-5-2 0,-24 9 0,-7-2 0</inkml:trace>
  <inkml:trace contextRef="#ctx0" brushRef="#br0" timeOffset="62233">8667 9883 22200,'0'-37'-6386,"0"-2"4258,32-1 3593,-5-4-1140,-1 23 1,5 1-130,6-10 1,1 1-1,-8 8 1,1 0-1,11-5 1,0-1 0</inkml:trace>
  <inkml:trace contextRef="#ctx0" brushRef="#br0" timeOffset="62552">9692 9032 23729,'-43'-9'-1561,"2"3"1538,6 3-43,4 19 1309,11 7-1362,0 10-390,18 0-906,-6-5 553,8 0-322,26 13-536,-20-12 859,23-5 0,6-3-696,3-1 1326,4-9 0,2-3 421,6-3 1004,2-28 595,-32 17-1126,-11-24 0,-4-5-91,3 8-213,-3-13 0,-6-3-954,-25 0-176,12 5 1,-4 2-1638,-29-5 401,3-8 1508,-3 13 1,15 13 0,-10-4 0</inkml:trace>
  <inkml:trace contextRef="#ctx0" brushRef="#br0" timeOffset="62919">9930 8810 22020,'14'0'0,"8"0"0,-7 20-3674,17 11 2010,-11 12-360,7 4 885,-1 7-59,-7-12 135,-4-8 1,-1 0-1176,-1 0 569,11 15 1870,-16-30-756,8 1 996,-11-15 604,4-23 603,-5-17-1098,-3 1 1,0-2 192,2-30-349,-3 27 1,-1 1 204,2-20-1,-2-2-1000,2 9 0,1 1-1116,2-11 1391,1 9 0,1 5 0,3 15 0,2-4 0</inkml:trace>
  <inkml:trace contextRef="#ctx0" brushRef="#br0" timeOffset="63517">10800 8737 23909,'-27'-9'-2361,"6"21"4524,21 2-5261,0 19 1239,17 4-222,-13-3 1038,31 18 282,-14-12-335,-3-8 0,1 0-216,1 0-1152,8 6 2250,-25-19-21,17-5 1270,-18-5-1157,12-4 1332,-11-2-264,7-19 507,-5 12-1020,1-30 1,-2-8 66,1 8-206,2-17 1,-1-3-479,-1 7 532,0 9 0,1 1-749,1-1 480,5-8-529,-5 31 860,3 3 865,3 12 56,-2 23-2023,13 11 94,-10 12 144,0-13 1,1-2-532,0 8-244,5 11-297,-10-21-413,0-4-295,-4-5 2926,2-4-967,-4-8 333,4-2 956,-4-6 1227,5-22-650,-2-10-626,3-15 285,0-3-283,0 5 72,1-3-404,-2 14 0,0-1-236,4-15-792,-1 12 0,0 3 269,0 3 468,11 0 479,-9 23 783,4 5-106,-1 23-1996,-1-15 1050,7 46-3079,14 1 1171,-20-19 1,1 3 1202,15 18 1,2-1 0,-11-19 0,0 0-1,10 11 1,-1 0 0</inkml:trace>
  <inkml:trace contextRef="#ctx0" brushRef="#br0" timeOffset="63866">13233 7817 24269,'-15'-31'-8799,"0"3"6265,3 9 1635,4 9 519,1 25 1478,6 9-1101,1 28-210,0 5-541,0-22 1,0 1 1054,-1 2 0,2 4-590,4 1 1,3 4-1,-2-2-57,-4 6 0,1 2-397,7 3 0,4 5 0,-4-6 588,-7-8 1,-2-2-1,7 10 1,-1-2 0,-7 13-1</inkml:trace>
  <inkml:trace contextRef="#ctx0" brushRef="#br0" timeOffset="64004">12860 8516 23549,'0'-40'-6475,"0"2"3896,24 3 3126,23-8 101,-19 28 1,5 2-483,11-3 1,7 1 0,-5 2 0,-5 5 0,0 2 0,4 0 0,-1 0 0,0 0 0</inkml:trace>
  <inkml:trace contextRef="#ctx0" brushRef="#br0" timeOffset="64520">14025 8298 22560,'-19'17'350,"14"1"-3321,-32 0 4816,32 3-3591,-30 4 2663,17 17-1596,-3-8 575,8 22-1039,13-22-428,20 13 271,-15-20-1243,41 2 2374,-6-12-1187,15-7 1439,-16-6 0,-1-1 190,11-3 248,-10-8 0,-1-5 1742,4-16 316,7-14-458,-23-3-1261,-7 8-481,-6-5-409,-7-22-603,-4 15 114,1 11 0,-6 1-1950,-19-1 22,17-14 664,-32 35 1419,33 19 1529,-11 25-600,31 25-1270,7-9 98,-2 0 62,33-5 1449,-33-13-657,10-7 1,4-3-122,-3-5-1063,24 0 1090,-27-9 2134,7 0-182,-16-17 254,-3 12-795,-3-32-431,-2 5-943,-8-7-923,0-13-582,-4 24-102,0-6-89,0 43-192,0 14-297,19 21 1024,-9-10 0,2 0-1337,11 11 1246,-3-15 1,-2-1-888,-1 9 1899,19-1 0,-12-6 0,2-2 0</inkml:trace>
  <inkml:trace contextRef="#ctx0" brushRef="#br0" timeOffset="64703">14718 7493 24988,'-15'-19'-7210,"2"3"3451,3 4 1242,5 24 2117,23-12 1,-12 46 0,15-10 0</inkml:trace>
  <inkml:trace contextRef="#ctx0" brushRef="#br0" timeOffset="64854">14613 9237 24269,'-19'17'-927,"6"-3"906,5-8 1,7-3 0,-3-2 0</inkml:trace>
  <inkml:trace contextRef="#ctx0" brushRef="#br0" timeOffset="65933">16092 7885 22560,'-6'-21'-8318,"0"0"6320,4 9 1136,24 24 1685,-16 7-1758,39 25 838,-28-14 0,-2 2-121,5-5 1,0 1-746,2 7 0,-2 4 958,0 1 1,-2 0-44,9 19-172,-11-22 1,0-1-1049,1 7 1241,-2-5-486,-1 1 356,-4-14-596,-1 2 610,-7-41 886,1-40-20,-20-5-533,15 2 1,0-1 462,-14-6-440,15 21 1,2 0 30,-5 6 0,-1 2 225,3-12-40,-7-10-1020,28 41 2189,1 49-1675,24-1 98,-14 24 0,-2 6-118,-7-34 0,-1 0-42,12 26 0,-2 0-186,-4-10 74,7 9 246,-16-27-1974,0-5 2306,-5-7-355,-2-6 867,-2-4 108,-1-4 1229,3-22-984,0 2 58,8-44-408,-5 16-504,-4 14 0,0 0 297,5-21-590,0 0-118,-1 1-536,-4 21 0,0 1 308,3-11-107,8-10 652,-9 37 399,10 1 772,-7 33-2034,7-14 427,-6 25 0,-2 7-996,10-4 737,0 14 0,0 2-772,6 0 71,-1-8 0,1-3-1081,10 0 1976,-12-15 1,1-3-1,15-6 1,3-5-1</inkml:trace>
  <inkml:trace contextRef="#ctx0" brushRef="#br0" timeOffset="66300">17728 7692 23189,'-27'-24'-4802,"-16"4"4561,37 5-2830,-37 6 4306,13 3-413,-10 4 136,4 18 440,7 11-1461,16 10 651,-13 21-527,24-20 709,-8 15-1605,10-15-304,20-2-862,-16 0-479,36-3 1082,-35-3 379,40-6 850,-14-1 381,11-12 550,7 0 512,-23-29 1123,7 13-273,-15-40-1590,-2 23 985,-7-25-1782,1-7 392,-9 15-916,4-24-170,-5 33-734,0-10-84,0 51 925,15 24-1085,5 15-80,3 1 0,3-1-61,8-5 2015,-12-8 1,-1-2 0,3-6 0,1-2 0</inkml:trace>
  <inkml:trace contextRef="#ctx0" brushRef="#br0" timeOffset="66665">18158 7678 22470,'1'11'-6371,"0"6"4256,16 15 202,-13 2 1194,13-4-39,0 17-36,-1-11 215,4 11-1620,4-6 2024,-13-14-446,10 6 727,-8-22 396,-4-2-36,-5-29 658,-1 15 449,-1-45-785,1 27-296,0-13 1,-1-2 610,3-9-610,0 7 0,1 1-389,0-1 448,9-14-390,-6 32-291,5 4 1412,6 13 695,-3 5-510,19 18-1046,-14 10-685,0 0 1,-1 2-830,6 21-1152,8 5 251,-18-25 0,0-2 1551,9 16 0,5 11 0,-11-19 0</inkml:trace>
  <inkml:trace contextRef="#ctx0" brushRef="#br0" timeOffset="66866">17268 7269 23369,'-10'-22'-8813,"2"-1"5635,37-3 4891,3 7 1,5 0-323,3 4 1,6 0-847,8-1 0,8-2 1,-4 3-845,3 1 0,1 2 377,-6 2 1,3-1 0,-3 2 0,7 2 0,-1 1 0,0 1 0,1 0 0</inkml:trace>
  <inkml:trace contextRef="#ctx0" brushRef="#br0" timeOffset="67487">19447 6830 24269,'0'-6'-5666,"-8"3"5999,5 16-1227,-5 20 578,28 9-1263,-15 17 906,31-4 76,-32 7-404,12-28 1,0 0 791,-13 2 1,-1 0-481,14 0 1,1 0 280,-15-1 0,0 1 28,13 13 0,2-1 306,-8-13 0,-1 1 6,6 19 1,1-3-103,0 0 116,-7-15 0,-2-3 33,-2-7-256,1 1-361,-3-19 506,-2-27 720,0-14-394,0-1 1,0-3 413,0-23-326,7 16 1,2 1 436,-6-7-327,13-10 539,3 17 574,-2 16-241,21 4 766,-13 16 36,11 6-522,-14 21-1647,3 0 1,1 3 71,2 23-339,-1-11 1,0-1-709,0 0 294,-3-9 0,0-2-1368,5 0-307,23 2 1287,-22-18 2143,9-4 282,-6-28 894,-11 18-1272,-6-25 0,-3-6-97,-2 11-50,-4-14 1,-2-1-126,-3 0-937,-1-11-569,-1 22-474,0 4-439,0 6 684,0 4 570,0 24-54,0 12 495,0 14-59,19 6-681,-15-6-127,32 2-306,-31 1 1228,17-11 1,3 0 0,-7 9-1,25 10 1</inkml:trace>
  <inkml:trace contextRef="#ctx0" brushRef="#br0" timeOffset="67666">20235 6996 23819,'-13'-18'-7400,"2"1"4658,1 6 1751,6 2-2472,2 3 4145,21 3 1,-15 2 0,15 1 0</inkml:trace>
  <inkml:trace contextRef="#ctx0" brushRef="#br0" timeOffset="68017">20740 7283 22470,'9'28'-7468,"-1"-6"5103,8 15 789,-7-15 647,11 14 519,-8-16 218,4 8 42,-4-12-1664,-2 1 1987,0-3 206,3 5-33,-4-7-170,2 4-205,-7-12 175,6 1 1169,-7-28-1692,9-8 1533,-6-15-441,8-19 199,-5 24-272,-2 7 1,1 2 255,0 1-289,2-4-522,2 24 1391,-3 4-469,14 7 313,-7 22-2000,16 7 520,-8 13-834,-3-14 1,0-2-990,9 9-90,8 7 1720,-6-16 1,1-4 0,2-3 0</inkml:trace>
  <inkml:trace contextRef="#ctx0" brushRef="#br0" timeOffset="68400">21437 6624 23909,'-11'-10'-5079,"8"19"4461,10 22-648,3 0 0,3 4 449,-3-3 0,3 2 211,15 19 0,0 0 185,-17-19 1,1 1 266,8 3 1,5 3 0,-3-4-940,-5-4 1,-2 0 729,4 7 0,2 0-146,-3-8 1,0-3 648,7 11 98,10 9 140,-17-31 310,4-3 318,-9-12 628,4-24 285,-4-12-567,2-12-531,-4 10 1,-1 1 423,6-10-687,-2 9 1,0 1 339,1 1-428,10-5-330,-11 27 315,6 5 1126,-5 6-600,3 18-1657,0 1 146,-3 9 1,1 4-1269,6 12 62,-1 0 0,-1 1-1531,3 9 1216,-9-19 1,-1 0 1310,4 8 1,-3-6 0,0-2 0</inkml:trace>
  <inkml:trace contextRef="#ctx0" brushRef="#br0" timeOffset="68599">20127 6339 25888,'-8'-33'-8445,"23"2"8124,15 1 14,15 13 1,8 4 484,-9 1 0,1 3 0,-1 2 0,3 0 0,-1 2 0,10 1 1,0 0-1</inkml:trace>
  <inkml:trace contextRef="#ctx0" brushRef="#br0" timeOffset="70572">23877 6940 22290,'-46'-12'-1626,"-1"3"1338,7 3 426,-2 4 143,-4 2 58,0 15 605,-1-11-694,2 33-124,3-17 992,5 21-799,7-8-289,9 1-438,10 1-506,6-1-1005,5 0 167,22-2-246,-17-3 888,30-11 1,7-3 609,-3 5 258,16-9 1,4-4 537,7-2 220,-8-12 1,0-6 470,-24-2 1,0-4-23,19-14 0,-2-4 51,-23 5 1,-3-1-357,7-4 0,-4-3-633,-8-8 0,-5-1-223,-3 11 0,-4-3-166,-1-7 0,-2-5 0,-1 4-203,-1 1 0,-3 0 33,-4-6 1,-3-6 0,-3 6-519,-4 4 1,-1 1 347,3-15 0,-3 3-91,-11 21 0,1 4 182,15 1 1,1 2 15,-11 4 0,-1 2 132,-9-29-195,14 23 273,-8 3 695,22 39 740,-8 10 605,10 27-1063,0 10-238,0-20 1,0 1-266,0 6 1,0 2 178,-1 3 1,2 4-113,4 0 1,1 5-1,-1-3-147,-3 10 0,0 1-239,5-14 1,2 6 0,0-1-1,0-5-656,-1 11 0,1-3 205,0-9 1,1 1 0,0-3-615,1 0 1,1-3 1224,-3-1 1,0-2 0,1-2 0,0-1 0,1-2 0,0 1-1</inkml:trace>
  <inkml:trace contextRef="#ctx0" brushRef="#br0" timeOffset="70865">24852 6029 24269,'0'-23'-6656,"0"3"4978,0 2 793,0 28 1167,-16 20 0,-5 8-24,10-3 1,1 2-205,-15 21 1,-2 4-13,12-16 0,1 1 0,1-1-513,-3 8 0,-1 2 609,3-10 1,0 5 0,-1 0 0,2-5 123,-2 9 0,1 0-616,0 3 1,0 3 0,1-5-583,4-9 1,1-2 820,-1 13 1,1-3-1,2 10 1,5-3 0</inkml:trace>
  <inkml:trace contextRef="#ctx0" brushRef="#br0" timeOffset="71183">25170 6643 24269,'4'-12'-3192,"-2"4"1780,-18 3 1506,11 22-744,-27-12 1953,9 50-1566,2-30 370,2 12 1,4 3-1087,11 6 853,-3-5 1,0 0-110,7 10-822,0 12 588,22-21-1934,-17-5 1331,35-2 234,-22 3-380,3-12 815,5 5-39,-24-20-45,10 1 551,-12-8-353,-18-2 1487,-9-2-724,-11 0 644,-2 0-829,8-18 1,2 14 0,0-14 0</inkml:trace>
  <inkml:trace contextRef="#ctx0" brushRef="#br0" timeOffset="71583">25865 6651 23729,'-46'29'1997,"9"-11"-846,-6 8-1036,-4-1 207,12 9-581,12-10 1,1 1-309,-4 8 166,11 23-692,4-23-237,11 8-880,21-5-190,12-13 1519,-5-6 0,4-4 241,19-2 561,-16-6 0,-1-2 38,5-1 1041,10-18 682,-22 12 117,-5-31-170,-10 18-970,3-18-543,-13 4-1322,6 0 771,-8-14-709,0 11-899,-18-15-557,13 25 1015,-13 1 478,5 12 347,10 25 1140,-10 9-11,13 17-2168,22 21-130,6-21 2086,-1-6 0,2-2 0,19 2 0,3 7 0</inkml:trace>
  <inkml:trace contextRef="#ctx0" brushRef="#br0" timeOffset="71800">26530 6693 23549,'-22'-23'-5324,"-12"4"4720,31 5-1608,-32 4 3586,8 6-333,-17 22 840,8 14-1135,4 13-1050,25-11 0,2 1 412,-5 11-232,28 14-334,-14-19-1696,44-3 49,-22-4-1564,30-6 1611,-11-7 2132,3-9 0,-2-6 0,1-6 0</inkml:trace>
  <inkml:trace contextRef="#ctx0" brushRef="#br0" timeOffset="72183">26760 5945 22920,'0'-19'-6206,"0"3"4707,-7 9 673,5 20 712,-6 23 113,29 11-539,-11-1 1,1 3 162,0-15 0,2 1-778,6 14 0,-3 1 964,-14-11 0,1-1-76,15-1 0,3 4 41,-8 5 1,-3 5 0,1-5-176,6-2 1,2 0 60,-4 6 1,1 6 0,-2-9 428,3 11-118,-5-17 1,-1-4 266,0-4-568,-1-1 79,-5-20-13,-2-7 494,-2-3 76,2-2 1742,0-24-1259,3 4 404,5-43-233,-1 20-296,0 3 1,0-1 509,1-5-353,4-8 202,-8 26-2098,-1 14 1717,0-4-484,0 16 1602,-1-6-1074,5 49-1649,-5-15 306,1 14 1,0 4-1314,1 3-186,3 16 1899,-4-19 0,-2-6 0,0-1 0</inkml:trace>
  <inkml:trace contextRef="#ctx0" brushRef="#br0" timeOffset="72386">25817 5758 23099,'-55'17'802,"15"-2"1,1 4-914,10 2 0,1 3-119,-14 19 1,3 2 0,21-14 0,2 2 0,-2 12 0,0 0 0</inkml:trace>
  <inkml:trace contextRef="#ctx0" brushRef="#br0" timeOffset="72799">28597 6101 24179,'-19'-14'-5100,"15"1"964,-59 1 5907,34 5-1256,-12 4 1,-2 1 480,1 2-349,4 14 0,3 7 336,11 11-1327,-10 22 1118,34-12-703,22-17 0,5 0-1135,7 15 441,17-3 1,5-1 136,-25-14 1,-1-1-261,12 6 1,0 0-13,-2-3 1,-3-1 25,15 10 653,-15-9 1,-4-2 1486,-4-1-636,1 4-632,-22-17-607,-2 1-315,-6-7 101,-25 0 1419,-5-2-759,-15 0-1522,-12 0 1719,25 0 1,0-15-1,21-5 1</inkml:trace>
  <inkml:trace contextRef="#ctx0" brushRef="#br0" timeOffset="73250">29020 6306 22290,'6'0'1438,"-1"17"-7064,-1 5 3138,-2 13 1501,0 2 247,-2-2 335,2 6-49,-2 4-309,1-9 0,-1 1-878,2 21 1871,2 3 0,0 0 0,0-1-259,1-6 1,0-2 43,-2-12-302,1 11-270,-3-31-51,0-1 484,-1-38 121,0 1 135,-19-26-639,14-18 551,-28 7-291,30-2 1,3-3 317,-7 19 1,1 1-60,5-16 1,2-1 127,-1 13 0,0 2-95,0-3 0,0 1 135,0-1 0,0 1 332,0 0 1,0 0-226,-1 2 1,2 0 258,6 3 1,3 0-29,1-8 1,1 2 392,10-18-334,2 20 1,2 4 809,-5 5-298,24 0 913,-16 21 266,-4 8-393,2 2-429,6 3-158,-9 15-1682,8 7-335,-22 11-942,0 19-533,-10-12-397,-22 17 459,5-21 1,-2-1 588,-4-5 0,-2-1 1509,-3 11 1,0-1-1,5-9 1,0-1-1,-1 0 1,-1 0-1</inkml:trace>
  <inkml:trace contextRef="#ctx0" brushRef="#br0" timeOffset="74782">7050 12464 22920,'-28'12'2668,"-2"-8"-3016,-3 25-106,-3-16 1223,-2 18-1011,-1-5 215,12-4 0,1 1-311,-13 13 340,12-4 1,2 2-1111,2 4 450,5 23-441,14-29-847,4 6 201,26-15 62,7-11 1320,-1-4 0,2-4 268,18-24 636,-16 4 1,-2-3 368,5-30-643,-10 8 1,-3-2 414,-8-17-331,-3 19 1,-4-4-338,-8-6 0,-4-1-427,6 11 0,-2-1-67,-7-8 0,-4-5 0,-1 4-672,-3 3 1,-3 0 360,-2-4 0,-1-6 0,0 6 18,-4 6 0,1 2-4,0-12 0,0 2 107,7 21 0,1 4-384,-2-23 241,-12 11 872,13 8-341,-4 36 2728,8 8-1808,7 22 1,6 8-436,8-9 0,0 2-44,-9 12 0,2 5-109,12-11 1,7 1 0,-4 0-109,-7 6 0,-1 2-35,10 3 1,5 5 0,-2-5 59,-6-7 0,0 0-1859,2 1 0,3 3 0,-3-5 1702,-2-7 1,-1-2 0,5 10 0,0-3 0,5 11 0</inkml:trace>
  <inkml:trace contextRef="#ctx0" brushRef="#br0" timeOffset="74950">6800 12344 23189,'0'-10'-6205,"27"-7"9314,-3 3-2124,13-1 0,3 1 146,17-6-1348,-17 7 0,1 1 269,-8 3 0,0 1 1,1 1-1,0 0 0,1 1 1,0 0-1</inkml:trace>
  <inkml:trace contextRef="#ctx0" brushRef="#br0" timeOffset="75267">7795 12561 23369,'19'-27'-1421,"-15"-16"-1652,34 22 5143,-33-20-3739,35 6 2566,-35-2-1824,33 1 1637,-34-3-2001,23-13 1111,-25 12 267,8-21-1865,-10 27 1461,-19-16-2044,0 32 2214,-17-3-864,18 38 2461,-8-12-510,23 41-922,-10-3 234,13 12-162,19 8-413,-6-28 1,4-3-1890,25 18 2109,-19-19 0,1-1 1,18 5-1,2-2 0</inkml:trace>
  <inkml:trace contextRef="#ctx0" brushRef="#br0" timeOffset="75533">7613 11730 23099,'-25'-13'-3573,"11"2"1413,3-13-716,37 2 4769,8-3-384,14 4 42,1 7-596,5 0-469,-12 8 101,-8 2 1,0 1 862,3 3 817,17 17-3530,-27 2 832,9 19 0,-19-19 0,3-1 0</inkml:trace>
  <inkml:trace contextRef="#ctx0" brushRef="#br0" timeOffset="75733">8153 11097 21480,'28'-17'2038,"13"2"-683,-27 8-788,22 2-836,-14 5-316,3 23-1335,-1 14-62,-7 15 608,-2-6 0,0 2 1019,-7-13 1,1 0-1,3 16 1,1 1 0,-3-12-1,0 0 1</inkml:trace>
  <inkml:trace contextRef="#ctx0" brushRef="#br0" timeOffset="75972">9437 11368 24898,'0'-7'-6295,"0"25"4166,0 4 1065,0 26 515,0-2 34,23 6-554,-18 8 740,15-28 0,2 2-813,-8 16 0,-1 3 299,4-13 1,1 2-202,-2 2 0,0 4 0,-2-4 944,-1-4 0,-1-1 1,4 10-1,0-2 1,2 16-1</inkml:trace>
  <inkml:trace contextRef="#ctx0" brushRef="#br0" timeOffset="76104">9340 12203 22380,'0'-53'-6745,"21"1"6186,3-6 546,-1 28 0,3 1 107,-3-2 1,1-1 3,3 1 0,1 0 0,1 0 1,0 0-1,1 1 0,-1 0 1</inkml:trace>
  <inkml:trace contextRef="#ctx0" brushRef="#br0" timeOffset="76550">9928 11146 21930,'-21'20'1616,"4"8"-2769,17 13-1504,0 4 866,0-3 746,0 5 235,0 8 202,24 1-1670,-17 6 1248,15-30 0,0 0-338,-17 33 1118,15-33 1,4 1-43,-10 11 0,0 0-43,5-12 0,2 0 92,4 18 0,-3-2-368,5 2 701,-10-20 0,0-1-379,14 8 152,-10-14-365,10-2 1337,-16-16 748,6-18 892,-12-19-1159,6-29-172,-10 2-659,-1 26 1,0-1-85,-1 0 0,0 0-249,1-16-293,-2 13 0,0 2-588,-1 3-934,3-1 1536,-2 24 121,5 4 1770,6 21-2133,0 17-17,2-5 1,0 3-250,8 28 250,-7-28 1,1 0-150,12 15-173,1-2 34,3-2-1349,2-6 2122,2-5 390,2-6-680,20-6 1044,-15-10-490,-7-3 0,-1-7 226,1-25 0,10 4 0,-19-23 0</inkml:trace>
  <inkml:trace contextRef="#ctx0" brushRef="#br0" timeOffset="76870">10938 11561 23099,'0'-30'-6565,"-14"6"3483,10 8 1593,-11 7 2025,15 24-793,0 15-81,18 15-490,-14 6-218,13-18 1,5 0 704,8 16 330,-11-17 1,2 0 202,7-4 0,-1-3-490,6 10 287,-6-11 1,0-3 347,6-8 1220,19 0-103,-21-29 878,7 12-1131,-20-23 1,-4-5-324,7 1-480,-7-14 0,-2-5-28,-5-5-116,-3 5 1,-1 1-705,-3-6-58,2 13 1,-4 2-1838,-15 1-491,13 0 1976,-13 23 57,17 26 273,0 33 494,14 4-245,-13-13 1,2-1 156,31 13-304,-30 1 0,37-4 478,-7 14 0,14-22 0,-22-13 0,0 0 0</inkml:trace>
  <inkml:trace contextRef="#ctx0" brushRef="#br0" timeOffset="77068">12020 11353 23189,'-24'-5'-948,"-14"4"1714,19-3-1356,-4 18 1587,-1 10-931,22 7-1529,-8 7 637,10-8-770,0 3 349,25 2-1447,9 14 62,14-11 2306,-16-9 1,0-2-1,7 1 1,13 4 0</inkml:trace>
  <inkml:trace contextRef="#ctx0" brushRef="#br0" timeOffset="77299">11063 11162 22650,'-6'-18'-8907,"1"1"6232,5-2 2535,29 2 3371,-21-2-3003,50 3 1595,-34 1-593,27 4-1634,-1 5 1483,-13 2-642,7 19 0,-16-11 1,-2 10-1</inkml:trace>
  <inkml:trace contextRef="#ctx0" brushRef="#br0" timeOffset="77442">11512 12335 23639,'0'29'-6295,"0"-5"4166,0-6 1863,0-8 0,0-5 0,0-4 0</inkml:trace>
  <inkml:trace contextRef="#ctx0" brushRef="#br0" timeOffset="78122">12913 10287 24718,'-15'-22'-7391,"6"4"4545,0 7 2335,9 30 484,17 4-387,-12 28 203,35 2 82,-34 9-916,13-27 0,3 1 801,-12 2 1,-3 1 406,4 2 0,2 0-499,4-1 0,-1 1 18,-8 0 1,0 2 172,12 14 1,0-1-72,-8-15 0,-2 1 20,6 22 1,0-3 299,-1 0 4,-6-24 0,0-2-155,0 1 258,-1-6-332,-1-8-1234,0-4 1104,-2-9 280,0-20 1308,0 7-797,1-30 1,-1-8 299,5 9-333,-1-15 0,1-1 466,3 9 796,3-14-312,-6 37 320,4-9-1635,-5 24 1396,16 8-731,-8 19-1420,21 20 126,-14-4-578,10 3 223,-9-14-268,2-1-70,0-2-981,2-5 1052,-1-2 1322,2-11 96,14 3 1138,-12-11 152,22-19 760,-28 13-1394,-4-25 1,-3-5 20,-3 8 33,4-36-295,-13 26-754,-2 1-519,-4 1-520,0-5-1106,-1 14 786,0-2 422,0 37-194,0 9 661,16 18-1240,-1 16-167,4-16-102,-5-5 0,0 0 1918,7 6 1,8 5-1,-2-15 1</inkml:trace>
  <inkml:trace contextRef="#ctx0" brushRef="#br0" timeOffset="78283">13767 10433 23459,'-15'-33'-9831,"4"6"5640,4 3 1958,4 7 2183,2 7 0,1 4 1,0 5-1</inkml:trace>
  <inkml:trace contextRef="#ctx0" brushRef="#br0" timeOffset="78599">14250 11178 23729,'7'1'-278,"2"-1"194,2 0 489,6-23-974,-3-4 3,8-29-144,-9 14-77,2-18-259,-11 25-195,-1-25-124,-3 27-232,-20-8-203,15 9 531,-36 13 1254,22-1-561,-15 33 2435,19 14-1093,6 30-556,27-6-535,-6-14 0,1-2 240,10 10-598,7-10 1,0-1-1101,-4 3 1310,2-14 0,2-3 39,3 2 1,-1-5-1,1-4 1</inkml:trace>
  <inkml:trace contextRef="#ctx0" brushRef="#br0" timeOffset="78949">14755 10848 24718,'0'-19'-5665,"0"3"3626,0 4 1424,0 5 67,0 22 212,21 19-485,-15 5 381,38 9-1171,-39-20 1229,41-1 929,-29-2-836,20-3 734,-13-4-89,-2-3 335,5-4 483,-8-5-239,7-2 863,-10-21-894,2 13 1327,2-49-1993,-5 28 58,-1-12 0,-2-3 79,4-3-440,-2 6 0,-1 0-251,2-2-319,8-14 91,-12 36-466,3-5 1529,-3 21 380,-1 13-1709,8 16-612,-7 9-570,6 6-602,-6-5-108,2 1-595,-3 1 2909,1-1 1,-4-4 0,-1-1-1</inkml:trace>
  <inkml:trace contextRef="#ctx0" brushRef="#br0" timeOffset="79166">14070 10441 24179,'24'-39'-2109,"-17"0"-577,47 1 4499,-28 3-1832,29 3 1125,-13 5-510,3 7-1257,16 5-324,-18 9 927,11 20 0,-24 5 0,-1 16 0</inkml:trace>
  <inkml:trace contextRef="#ctx0" brushRef="#br0" timeOffset="79333">14543 11885 23729,'0'24'-6296,"0"-5"5764,0-4 0,0-10 0,0-1 0</inkml:trace>
  <inkml:trace contextRef="#ctx0" brushRef="#br0" timeOffset="80370">16365 10886 23099,'29'-25'1292,"-13"4"-2235,11-25 81,-13 4-377,16-7 980,-5-8-134,1-4 158,-13 30 0,0-3-126,4-13 1,-1-1-129,-5 12 0,0 0 243,5-23 1,-2 1-72,-2-6 117,-6 18 0,-1 3-734,-2 1 195,-2-8-13,-1 61 146,0 56 298,-1-31 0,2 6 142,2 4 1,1 8 0,2 1 0,0-7-218,3 4 1,2 1 181,-1-4 1,1 6 0,0 1 0,0-8-173,5 1 0,0-2-194,-2 2 0,0 4 1,-1-5-28,-2-7 0,0-2-54,3 20 1,-1-2-340,1 0 479,-6 7 485,-4-30-28,-4-7 581,-21-7 1719,-9-4 667,-13-9-38,-17-1-212,21-6-253,-12-20-1043,17 15 381,3-33-1799,3 34-80,5-34-2226,4 23 700,11-19-541,2-5 217,6 7 1835,19 0 0,7 1-182,9-9 738,2 11 0,4 2-652,-9 4 0,0 2 589,3-2 1,3 1 0,2-2 0,1 1 0,3 0 0,-1 0 0</inkml:trace>
  <inkml:trace contextRef="#ctx0" brushRef="#br0" timeOffset="80568">17645 10087 22920,'-28'15'2316,"13"5"-3972,1 23 376,12-8 1,4 0-1081,14 18 1334,-8-12 1,2-1-1316,9-2 2110,11 18 1,-9-28 0,15 6 0</inkml:trace>
  <inkml:trace contextRef="#ctx0" brushRef="#br0" timeOffset="80733">17508 9697 23189,'-9'-13'-9831,"1"1"9262,23 29 1,-14-15-1,19 20 1</inkml:trace>
  <inkml:trace contextRef="#ctx0" brushRef="#br0" timeOffset="81100">18252 10689 23009,'9'-18'-1365,"10"-18"1034,-1-10 174,1 1 0,1-3-28,-7 16 0,1-2 91,0-8 0,2-6 0,-3 4-74,0 1 1,-2-1 124,0-7 0,-1-7 0,-1 5-577,-3 3 0,-2 0 356,-1 6 0,0-1 0,-1 0-96,1-23 1,-5 3 36,-6 15 1,-3-1 106,3-1 1,0-4 0,0 6-228,-3 6 0,-2 3-114,-8-20 1,-2 3-584,-6 3 769,10 24 1,-3 4 52,-18-1 668,16 16 443,7 20 1740,3 11-2080,12 14 0,3 4 212,-6 22-241,4-13 0,2 2-320,10-6 0,0 0-204,-10 4 0,3 0-312,16 1 1,3 3-226,-11-3 1,-3 3-1,2-3-1167,9 7 0,2 1 697,-2 3 0,0 5 0,-1-7 182,-2-7 1,0-3 821,1 1 1,2 3-1,-2-6 1,-2-8-1,-1-2 1,4 8-1,0 1 1</inkml:trace>
  <inkml:trace contextRef="#ctx0" brushRef="#br0" timeOffset="81420">18648 10511 24539,'6'-17'-3008,"-1"12"4245,1-28-2772,8 11 1615,2-10-271,18-9 585,-7 15 85,13-10-451,12-2 1077,-9 6-931,-4 5 1,0 1 1342,11-6-1231,-11 5 1,0 0 511,4-4-637,-14 6 1,-3-1-82,-3-5-455,-4-10-699,-14-4-598,-23 12-859,-10-24-56,-10 29 1777,10 8 0,1 2-486,-6 5 688,-11 1 356,9 10 981,17 24 409,-10 12 833,26 13-1640,-4-10 0,4 0-473,23 14-346,-20-16 1,3-2-431,19-7 1,3-3-1190,-1 25 589,-1-25 0,4-1 1362,5 6 1,1-1 0,20 9 0,-18-15 0,0 0-1</inkml:trace>
  <inkml:trace contextRef="#ctx0" brushRef="#br0" timeOffset="81770">19555 9742 24359,'0'-19'-6116,"-14"2"4886,10 6-958,-10 26 4302,38 29-3437,4 4 907,-1-5 0,2 0-89,12 2-420,-14-5 1,-2 1 631,2 2-12,7 13 593,-8-15-2071,-13-14 2133,9 4-209,-17-21-359,4-18 2136,-22-40-2122,9 0 330,-5-5 1,2-3-65,6 22 0,2-1 69,-1-8 0,0-5 1,0 4 162,-1 1 1,2 0-115,6-4 0,4-4 0,-3 4 55,-6 5 0,3 3-1017,20-11 1,6 2 538,-13 10 1,1 4 317,6 8 1,4 3 349,5-8 1,0 3 0,8 6 0,13 1 0</inkml:trace>
  <inkml:trace contextRef="#ctx0" brushRef="#br0" timeOffset="83283">18700 9411 22830,'-15'-6'-2318,"11"0"-1695,-10 4 5322,14 0-2247,0 0 103,0 22 353,0-3 347,0 48-1372,0-13 1145,-2 5 0,4 2 410,5-18 0,2 1-567,-4 7 0,0 6 1,1-5 372,3-2 0,1-1-107,3 13 0,-1 2 136,-4-3 1,0-2-31,-1-15 1,2 0-744,1 2 1,0 3-1,-1-4 188,-5-6 0,0-2 667,7 9 1,-1-1 0,-3 9 0,0-5 0</inkml:trace>
  <inkml:trace contextRef="#ctx0" brushRef="#br0" timeOffset="83533">18687 10101 22200,'-8'-11'-7097,"2"-1"4180,3-2 1777,1-12 984,2 5 137,19-28 722,8 17-75,0-1 1,3-1-1020,-3 12 1,0 0 685,7-9 0,0-1 49,-4 8 1,2 0 0,4-1-1,1 1 1,1-2 0,1 0-1</inkml:trace>
  <inkml:trace contextRef="#ctx0" brushRef="#br0" timeOffset="86582">8338 13862 23549,'0'-18'-6475,"0"2"4796,0 4 615,0 51 515,0 11 246,0-12 0,0 3 196,0 10 0,0-1-121,0 16-919,-1-9 1,2 0 374,7-23 1,0-1 107,-6 10 0,0-1 621,13 15 1,-15-4-1,0-2 1</inkml:trace>
  <inkml:trace contextRef="#ctx0" brushRef="#br0" timeOffset="86749">8053 14509 22560,'-4'-27'-7496,"0"0"5083,4-13 1742,26 9 2453,15-19-611,17 20-1003,-10 8 0,1 1 19,-15 8 0,1 2 0,14-3 0,1 2 0,-13 5 0,1-1 1</inkml:trace>
  <inkml:trace contextRef="#ctx0" brushRef="#br0" timeOffset="87066">9023 14445 22020,'0'-13'-5756,"27"11"8127,7-34-1598,17 7 702,-3-7-895,-13-4-599,-3 14 309,-4-2-336,0-9 1392,-15 9-2153,0-16-132,-13 21-1118,-18-9-205,-7 19 1503,-23 3 209,8 7 474,0 20 1118,3 8 48,12 10-461,-6 18 481,20-19-595,4 4 0,7-1-1345,27 2-1119,-12-3 0,3-3 1678,32-5 0,-3 3 0,-9-15 0</inkml:trace>
  <inkml:trace contextRef="#ctx0" brushRef="#br0" timeOffset="87435">9585 14174 23009,'-18'18'-245,"4"8"-1281,34 9-2157,-15 4 1834,29-8 1160,-30 1-223,24 14 30,-11-12-1269,11 14 273,-12-26 721,1 4 1339,-10-18-92,8-1 524,-7-28 353,5-11 170,-7-12-394,0 10 1,0-2 401,1-10-687,-1 8 1,-1-1 78,2 4 1,0 2 120,2-10-929,10 0 234,-8 42 1082,19 13-477,3 35-1973,-11-12 1,0 2 312,-6-1 0,-2-1 916,-2-1 0,-2-2 0,-4 0 0,0 1 0</inkml:trace>
  <inkml:trace contextRef="#ctx0" brushRef="#br0" timeOffset="87667">8852 13915 22110,'24'-30'-563,"1"-1"0,8-8 780,14 3 0,4 3 648,4 5-436,-20 11 0,1 2-339,0 6 1,1 4-169,0 0 1,0 3 0,0 9 0,-1 5 0,-4 2 0,0-1 0</inkml:trace>
  <inkml:trace contextRef="#ctx0" brushRef="#br0" timeOffset="88004">10925 13699 23279,'0'-22'-6385,"-24"3"4927,18 5-1240,-37 4 3987,18 4-339,-20 23 1107,5 13-1066,16 32-1870,9-7 931,25-12 1,6-1-1062,9 12 1140,8-6 0,5-2-722,-14-18 1,2-1 181,5 5 0,5 4 1,-4-5-1729,14 13 1303,-11-7 0,-4-3 99,-8-10 658,-11 6 155,-3-17 86,-32-1 2048,17-7-755,-45-2-639,27-2-509,-9-1 1,-3 0 0,-6 0 0,-15 0 0</inkml:trace>
  <inkml:trace contextRef="#ctx0" brushRef="#br0" timeOffset="88465">11512 13945 21570,'0'29'-5866,"1"-1"3860,2-7 439,-1 3 800,2 3 7,5 18 281,-1-9 211,1-4 0,1 1-1905,4 5 1544,6 14-62,-6-17 255,-1-1-127,0-3 224,1 8 170,-5-12 102,0 10 155,-7-23 143,0 0 71,-19-10 2284,-8-22-1561,-22-10 115,9-13-529,-3-5-388,21 13 1,2-2-273,-10-23-181,11 3 0,1-3 185,7 20 0,2 1-1082,2-11 1,1-3 889,-2 0 0,6 2 144,12 12 1,5 0 589,2-22 1,5 3 211,4 25 0,3 3 496,12-13 1,-1 4 1463,11 4-1348,-18 16 1,0 3 1385,11 7-525,-4 4-708,-3 18-1294,6 16-751,-17 9-455,-11-2 1,-4 1-1273,-5 17 793,-13-3 0,-4 3-464,8-20 1,-2-1 1817,-20 13 1,-3 0 0,15-14 0,-1-1 0,-13 1 0,0 0-1</inkml:trace>
  <inkml:trace contextRef="#ctx0" brushRef="#br0" timeOffset="89349">8350 15945 23099,'-16'-10'-3777,"-4"0"3069,17 3-2337,-5 1 3011,2 3 267,4 21-648,-5-2 661,7 24-1842,0-5 1382,0-1 1,0 2-533,0 21 1032,-1-3 0,2 0-653,10 10-55,-9-13 1,-1 0 181,10 4-982,-1 9 1022,-8-26 164,8-7-554,-10-5 662,4-4-425,-2-10 291,2-19 1207,-4-18-931,0-11-284,-16-28-362,13 18 595,-10 0 1,0-2-677,10-12 594,-2 6 0,0 0-78,5-6-562,-2 22 1,4-1 631,18-22 546,11 21 354,-3 11 1,4 5 1266,24 3-890,-13 11 1,1 2 725,15 3-1155,-20 11 0,1 2 405,16-4-828,-29 15 0,-1 3-886,25 1-40,-21 8 0,-2 5-1541,10 10 731,-15-4 1,-4 2-1298,-7 8 1545,-6-18 1,-4 0-398,-24 15 1230,17-2 450,-22-23 0,-3 0 1056,0 22-647,0-24 0,-4-1 667,-16 19-1144,12-15 0,-1-2 204,9-6 1,1-1 0,-8 3 0,0-3 0,-12 2-1</inkml:trace>
  <inkml:trace contextRef="#ctx0" brushRef="#br0" timeOffset="89633">9690 15482 22740,'-21'43'-2367,"16"2"-355,-32-3 3736,33 8-1404,-12-22 0,-1 2 255,6 14 0,2 2-118,-1-10 0,-1 1 92,-4 25 0,0-1-417,7-24 1,0-2 404,-3 11 0,-1-2 278,-7 18-2291,7-3 2158,1-1 1,0-2 0,1-1 0</inkml:trace>
  <inkml:trace contextRef="#ctx0" brushRef="#br0" timeOffset="90616">9842 16219 22740,'5'0'92,"0"0"87,-2 14-4157,2-11 2784,-2 22-273,3-5-92,-2 5 700,1 17-993,-1-14-32,0 9 102,-1-11 1923,0-4-763,-1 0 766,3-1 36,-4-7-183,3-2-487,-3-9 182,1-1 801,0-19-34,4-10 198,-2-9-333,4-6 475,4-12-68,0 10-147,-2 7 0,1 0 570,4-3-660,5-7 164,-5 22-11,-2 7 436,2 4 272,-2 8 473,1 3-249,1 3-453,7 17-1532,-4 9-663,14 23-312,-13-7 529,-2-13 1,1 0-1176,0 5-596,8 8 244,-10-16 374,0-4 1483,0-4 770,3-5 475,-4-1 160,8-7 749,-10-1-37,2-20 308,-5 12 839,-2-29-2090,-2 16 75,-2-29-902,-2 15-130,0-20-790,-2 24-133,0-11-208,0 23-897,0 17 1898,14 16-385,7 24 32,-2-7 670,10-6 0,1-2 210,-9-1-103,12-3 1,2-4 442,-6-9 157,22 0 536,-24-10 520,8 0 447,-14-22-395,-4 17 332,-2-41-1510,-4 11-255,-6-12-208,-2-15-797,-3 25-585,-17-18-773,13 27 317,-13-1-828,17 15 2022,-14 8 999,10 0-983,-10 21 2026,32 3-1505,-13 23 521,24-8-319,-26 1 115,22-9-264,-21-3-955,33 5 1763,-23-9-2648,28 7 2367,-23-18-73,12 4 365,-16-11 682,3 3-636,-9-3 1115,-4-17-1719,-1 1 292,-3-15-987,-1 7-441,0 25 14,29 11 181,-22 27-999,38-7-1408,-20 9 3028,10-19 1,2-1 0,-7-14 0</inkml:trace>
  <inkml:trace contextRef="#ctx0" brushRef="#br0" timeOffset="90824">11917 15920 23459,'0'-7'-6115,"0"2"4436,-20 2 3274,-5 3-287,0 16 162,-9-12-602,31 29-1847,-21-7 837,21 9 301,-8 14-87,11-19-3921,19 23 3449,9-24 1,11 8-1,1-14 1</inkml:trace>
  <inkml:trace contextRef="#ctx0" brushRef="#br0" timeOffset="91008">11558 16886 23999,'-9'9'-26,"1"-2"0,3-5 0,2 0 0</inkml:trace>
  <inkml:trace contextRef="#ctx0" brushRef="#br0" timeOffset="98402">15998 13201 23189,'0'-4'-5486,"0"0"3628,0 1 793,0-1 427,0 0 212,0 2 122,0-1-14,0 2-1278,-12 0 2974,0 18-153,-14-12 705,0 39-981,4-28 861,3 25-945,11-15-285,3 1-265,5 1-1693,0 11 153,22-9-1065,9 21 945,13-22 667,-11-7 1,-1 0 248,9 1 537,14 3 294,-22-11 361,-3-3 200,-6-3 428,-6 0-279,-4-4-524,-7 2-1137,-2-4 640,-22 2 1491,-10-1-480,-9 0-1772,-21 0 584,22 0 335,-10-1 1,13-1-1,2-2 1</inkml:trace>
  <inkml:trace contextRef="#ctx0" brushRef="#br0" timeOffset="98799">16665 13371 23279,'-20'-4'-1675,"15"1"-893,-31 1 3478,15 2-428,-14 0 68,3 16 326,15 1-641,-2 18-893,17-1-331,-4-5 909,31-3-1589,3-5 305,16-12 582,-5 1-413,11-10 1216,-12-15 1453,13 11 167,-19-31-603,-2 19 1159,-6-20-832,-1-2-1128,-8 10 86,-4-15-1534,-6 22-784,-5-3 256,0 32 267,0 10-577,0 30 961,0-6-953,18 20-796,4-24 2664,1 11 1,15-18 0,-11-3 0</inkml:trace>
  <inkml:trace contextRef="#ctx0" brushRef="#br0" timeOffset="99218">17370 13322 22470,'0'13'-5846,"0"11"3717,0 15 1065,16 6-654,-12 14 1383,30-10-81,-24-8 0,-3 2 42,14 5-1898,-8 13 1874,-3-23-124,-7-4 464,7-4 82,-10-5 200,0-6 373,0-3-1690,0-7 1499,-20-28-368,2-18-175,-5-18-410,9-8 789,4 6-597,7-4 362,-7-3 63,8 18 0,4-1 147,6 14 0,1-1-114,-9-17 1,4 2 534,31 2 1309,-30-3-827,12 28 762,-4 9 219,-10 5-1099,19 6 579,-20 22-1999,13 8-165,-9 26-882,1-10 984,-3 2-1504,-4 2-483,0-12 2384,0 17 0,-15-27 0,-3 3 1</inkml:trace>
  <inkml:trace contextRef="#ctx0" brushRef="#br0" timeOffset="99432">16442 12938 21121,'-5'32'-5188,"22"4"1112,-12-6 2552,45-1 1833,-24-8-78,29-2 0,-8-9 1,4-2-1</inkml:trace>
  <inkml:trace contextRef="#ctx0" brushRef="#br0" timeOffset="99616">17338 12605 22200,'-23'-3'-1249,"-16"0"1315,15 2 217,-12 18 903,2 8-1863,20 25 285,1-6 0,13 5 0,0-10 0</inkml:trace>
  <inkml:trace contextRef="#ctx0" brushRef="#br0" timeOffset="99866">18188 13123 23909,'1'-10'-5045,"0"3"3623,4 7 3376,1 0-566,5 0-642,15 0-213,-4 0-44,25 19-1347,-16 4 1041,11 13-279,3 11-2200,-11-17 169,-5-2 1,-2 0 1724,3 3 1,8 10 0,-16-15 0</inkml:trace>
  <inkml:trace contextRef="#ctx0" brushRef="#br0" timeOffset="100056">18510 12865 22740,'-16'0'180,"-9"0"-180,7 25-589,-20 11 719,15 18-560,-1-11 0,-1 0 214,9-11 1,1 0-350,-6 13 0,1 0-327,5-9 0,2-2 751,-1 2 0,2 1 0,1-1 0,0 0 0,1 0 0,0 0 0</inkml:trace>
  <inkml:trace contextRef="#ctx0" brushRef="#br0" timeOffset="100400">18812 13507 21300,'12'0'540,"2"0"-180,8-13 486,-3-7-1070,15-21-187,-17 5-110,11-22 161,-18 19-700,5-13 256,-9 15-213,-3 0-469,-2 1 601,-1-10-559,0 15 513,-16-10-676,12 25 592,-25 1 1181,26 35-166,-10 13 120,12-1 0,2 3-274,-1 22-27,10-16 0,0-1-1465,-6 10 1705,15-11 1,5-2-1,8 4 1,-4-16-1,0 0 1</inkml:trace>
  <inkml:trace contextRef="#ctx0" brushRef="#br0" timeOffset="101066">19437 13020 23279,'1'18'-5369,"-1"-5"3085,0 50 1364,0-19 644,0-2 0,0 3-91,0 12 198,8-9 1,1 0-443,-5 8-338,10-21 1,0-2 352,-11 9 481,9-4-388,-2 14 295,-1-25-560,2 10 301,-2-31 1214,-8-23-273,2-17 400,-3-13-738,0-8 115,0 18 1,0-1 136,0-24-94,0 7 0,0-1 407,0-9-903,0 24 1,0 1 118,0-11 0,0 8 83,17 6 935,-13 8-564,26 6 1591,-27 6-1406,36 7 1547,-22 5 55,30 3-485,-22 22-1374,4-16 134,-8 37-1242,-5-23-1038,-1 20 737,-4 10-2237,-4-8 912,-3-7 0,-4 0-685,-17 6 3316,13 7 0,-34-19 1,12-1-1</inkml:trace>
  <inkml:trace contextRef="#ctx0" brushRef="#br0" timeOffset="101300">18613 12724 22920,'23'-28'-77,"20"1"1831,-22 0-2217,24 1 1636,-9 1-771,5 1 13,2 1-68,1 3 393,17-5 224,-16 11-920,-10 5 0,0 2 658,1 3-1478,16 3-813,-28 20-1705,3-14 2635,-16 36 0,-3-24 0,-3 20 0</inkml:trace>
  <inkml:trace contextRef="#ctx0" brushRef="#br0" timeOffset="101488">19642 12060 23819,'5'-16'-3861,"0"24"-450,-5 18 3139,0 18-521,0 14 1626,0-16 0,0 1 0,0-9 0,0 2 0,0 12 0,0 1 0</inkml:trace>
  <inkml:trace contextRef="#ctx0" brushRef="#br0" timeOffset="101736">20568 12695 24359,'-34'0'90,"14"19"-59,0 11-1017,18 13-1240,-5 6 1019,7-6 9,0 3 300,0 5-1508,0-1-539,21 2 2573,-11-16 0,0 0 1,15 17-1,-18-20 1,0 0-1</inkml:trace>
  <inkml:trace contextRef="#ctx0" brushRef="#br0" timeOffset="101882">20375 13016 22110,'22'-34'-1998,"-16"0"-869,46 2 4607,-26 1-2127,29-1 527,-22 9 1,-2 1 0,20-14 0,-18 13 0,0 1 0</inkml:trace>
  <inkml:trace contextRef="#ctx0" brushRef="#br0" timeOffset="102460">20905 12293 22380,'-18'22'160,"-6"-18"1306,21 46-4434,-7-26 2373,9 10 1,2 3-937,-1 11 1090,-2-4 0,4 1-398,17 8-237,-16-17 0,-1-1-315,17 14-1298,1-1 1854,-16 1 248,29-4 404,-30 0 4,23-5-100,-12 11 234,1-19-257,1 11 354,-10-28-352,2-1 50,-2-34 1040,-5-9-547,-1-28 110,0 13 247,0-8 110,17 22 979,4 5 367,12 14 733,-13 34-3428,20 6 808,-22 14-299,14-8 0,4-2 267,1 4-161,2-3 1,2-4-899,4-13 318,-3-2 1,1-2-876,8-11 1959,-7 6 1,1-7 362,-4-22 0,-2-7 336,0 9 0,-3-3-314,-2-11 0,-6-6 0,-9 0 1,-7 0-167,-3-12-900,-3-12-659,-29 27-937,18 18-733,-32 4 1329,33 5-1198,-28 5 2765,18 24 312,-5 9 29,9 16-477,10 16 169,19-20-472,-15 13-994,34-17 1141,-33-3-3115,39-2 2889,-6 1 0,13-12 0,4 0 1</inkml:trace>
  <inkml:trace contextRef="#ctx0" brushRef="#br0" timeOffset="102749">22423 12699 23099,'-37'-1'1188,"3"1"-690,15 16-101,-3-11 294,20 28-2570,-7-8 943,9 7-284,0 3-376,24 1-356,13-9 1365,-4-5 1,2-1-514,25 0 63,3 2 1799,-15-15-160,0-3 819,2-5-543,-16-7 0,1-1 1349,14 5-1315,-10-18 0,-2-4 421,-4 4-1060,-12-9 1,-6-4-306,-5-2-1299,-6-14-726,-31 13-930,1 1-641,-27 1 3332,2 4 1,-7 4-1,27 14 1,0 0 0</inkml:trace>
  <inkml:trace contextRef="#ctx0" brushRef="#br0" timeOffset="103606">23788 12211 23909,'-36'17'2635,"0"14"-3254,16 11-1239,-6 12 1121,19-16 0,2 1-834,-7 24 1110,6-19 0,3 0-563,3 19-572,0 1 374,11-19 1,2 0-300,-11-11 0,2-1-258,17 21 0,3-3 1517,2 4 0,-13-22 0,-1-2 0,8 8 0</inkml:trace>
  <inkml:trace contextRef="#ctx0" brushRef="#br0" timeOffset="103765">23563 12874 22380,'-11'-25'-9035,"-10"0"7604,18-11 516,-10 8 1157,40-2 1,13 0 1880,4-1-1606,-4 11 0,8-1 0,-3 3-124,-7 4 1,0 1-305,13-6 0,0 1 1,-13 6-1,0 1 1,-1-1-1,1 0 1</inkml:trace>
  <inkml:trace contextRef="#ctx0" brushRef="#br0" timeOffset="104486">24565 12054 22380,'-33'0'-4,"13"23"-368,8-3-584,12 25-918,0 19 295,0-8 1092,0-18 0,0 3 105,-2 5 1,4-2-555,8-10 1,1 1-47,-3 22 0,2-1-739,13 5 877,-9-14 0,-2-1 323,4 0 290,-3-9 0,1-2-477,8-8-97,-6 7 451,-7-29 1294,-4-21 53,-1 12 723,-2-40-990,2 22 167,0-27-14,1 11-422,4-18 401,-4 15-1351,7-15 329,-7 30-689,4 0 1451,-3 18 550,5 19-1193,0-7-109,4 28 0,0 7-952,3-7 705,2 14 0,-1 2-728,3-8 728,-4-7 0,1-2-612,5 1-608,7 5 1364,-8-19 805,0-7 832,1-6 0,10-5 747,-7 0-31,14-23 437,-19-11-1965,-7 3 0,-3-1 438,-1-22-699,-3 2-425,-6 15-736,-2 4-743,0 2-89,0 1-187,-14 10 576,11 19 1863,-11 19 227,29 28-1727,3-4 637,0-13 1,0 0-97,0 5-120,16 9 354,-20-20 129,15-3-733,-8-10 153,7 5 1892,-7-13 697,12 6-458,-16-26 553,7-7-439,-15-11-543,1-1-704,-7 8-453,-2 0-388,-1 2-1138,0-4 642,0 7-521,0 25-636,24 15 847,-18 20 1156,22-12 0,3-1 0,-8 6 0,30 8 0</inkml:trace>
  <inkml:trace contextRef="#ctx0" brushRef="#br0" timeOffset="104749">25350 12298 21750,'0'-11'-6385,"23"1"10437,0 4-2365,25 3-1273,-5 2-307,-17 17-1287,7-12 1124,-30 27-1652,16-10 1657,-17 8-3066,5 8 2785,-7-15 0,-19-4 0,-4-10 0</inkml:trace>
  <inkml:trace contextRef="#ctx0" brushRef="#br0" timeOffset="104949">25867 11389 21750,'0'16'-5936,"0"34"3898,0 2 1506,0-1 0,0 1-1096,0 6 1442,-2-17 0,4-2 0,19 17 1,6-3-1</inkml:trace>
  <inkml:trace contextRef="#ctx0" brushRef="#br0" timeOffset="105199">26718 11736 23909,'0'14'-3867,"0"13"1738,0 14 1065,0 9 426,0-5 302,0 5 32,0 6-14,0 2-468,-1-16 0,2 1 728,16 21-234,-9-10 0,0 0-821,12 6 358,-13-23 1,-2 1-445,2-4 0,-1-2-232,-3 14 1384,10 10 0,-13-24 0,0-2 1</inkml:trace>
  <inkml:trace contextRef="#ctx0" brushRef="#br0" timeOffset="105632">26415 12547 22920,'0'-23'-6026,"0"3"3897,0 0 1065,24 1 3290,-17 1-2263,51 3 1672,-3-4-1012,-22 13 0,4 2-508,17-2 1,-1 0 1676,11 3-964,-7 3 0,-1-1 781,8 1-1770,-23 7 0,-1 0 657,8-3-1147,-6 10-522,-6 4 68,1 0-96,-14 3-298,1 15-418,-17-25 48,-1 22 399,-4-19-138,1 5 295,0-11 35,7 2 694,0-9 1648,16 0 658,-2-15 690,25-6 212,-16-10-760,10-3 326,-14 5-113,-4-2-640,-4-3-770,3-14-728,-10 13-664,-1-19-1002,-9 29 291,-3-3 705,-1 16-880,0 43 167,21-2 3,-15 26-479,19-29 0,2-3-426,-7 5 2270,26 7 1,-20-16 0,0-1 0</inkml:trace>
  <inkml:trace contextRef="#ctx0" brushRef="#br0" timeOffset="105849">27467 11856 23279,'20'-20'1002,"-14"0"-3312,42 2 4521,-25 3-1326,24 2-49,-11 4-382,-2 4-272,10 3-100,-12 2-2379,12 17 2053,-24 16 1,-3 13 0,-12 10 0</inkml:trace>
  <inkml:trace contextRef="#ctx0" brushRef="#br0" timeOffset="105999">27615 13170 23729,'0'0'0</inkml:trace>
  <inkml:trace contextRef="#ctx0" brushRef="#br0" timeOffset="106667">28733 11603 24359,'0'-10'-6296,"0"0"5877,-14 5 1181,11 17-746,-11 16 352,28 34-1652,-10 0 932,3-24 1,1 0-1759,8 24 1611,-12 5 340,4-33 1,1 0-1196,-2 0 0,-2 0 64,-3 0 0,-1 0-256,5-1 0,1 0 1601,1 28 0,-6-3 1,6-5-1</inkml:trace>
  <inkml:trace contextRef="#ctx0" brushRef="#br0" timeOffset="107020">28353 12011 23369,'0'-31'-6025,"21"7"8021,8-29-2031,-2 18 402,7-1 0,0-1 137,-8-10-508,4 14 1,2 0 448,0-15-877,0-2 1533,-2-1-923,-10 15 0,-2 0-39,8-17-405,-8 13 1,-2 2-398,-2 2-12,0-9-39,-11 29-27,0 26-727,-3 6 453,0 28 81,15 19-398,-11-6 741,10-3 1,3 1-427,-5-20 1,-1-1-366,5 12 1,1-1-98,-1-14 0,2-3 1479,11 28 1,0-4-1,3-2 1</inkml:trace>
  <inkml:trace contextRef="#ctx0" brushRef="#br0" timeOffset="107408">29535 11743 21930,'55'-23'1604,"-19"9"1,0 1-430,10-6-805,-7 8 1,0 1-159,4 2-117,18 2-157,-36 22-1333,-2 13-50,-18 10-785,-5 8 1263,-8-13 0,-4-1-574,-25 19 1116,6-3 0,-3-2 146,6-19 0,-1-2 66,-7 18 0,3-1 1122,-5 1 579,7 10-104,6-25-220,23-3-1667,-10-4 246,12-5-1554,0-3-815,17-3 2630,12-4 1,21-3 0,7-3 0</inkml:trace>
  <inkml:trace contextRef="#ctx0" brushRef="#br0" timeOffset="107650">29537 11923 23729,'0'31'-3957,"22"-12"2673,-17 7-565,41-13 3183,-24 14-2177,20-5 1142,-5 2-247,0 2-1264,1 1 1636,1 1-291,1 1 650,0 2-1824,1 0-226,-13-8 1,1 1-1300,14 11 2541,-14-12 0,-2-1 0,12 4 0,0-1 0</inkml:trace>
  <inkml:trace contextRef="#ctx0" brushRef="#br0" timeOffset="107966">30677 11080 23369,'0'55'-5576,"0"-7"3538,0 7 973,0-5 337,12 6-277,-9 3 756,10 5-498,-5-16 0,-2 1-767,-5-12 1,2 0 543,9 12 0,-1-1 874,-8 16 0,16-5 1,-7-1-1</inkml:trace>
  <inkml:trace contextRef="#ctx0" brushRef="#br0" timeOffset="108333">30587 11754 22830,'0'48'-5576,"0"-7"3537,20-2-83,-14-5 1395,14 0 347,-4 15-285,0-14 527,16 21-1459,-16-28 1849,11 9-600,-12-22 1015,10-2 210,-6-10 906,0-3 414,-3-18-105,13-15-347,-8-11-1177,-3 4 1,-1-3-33,-1-16-1089,-4 3 1,-3-2-182,-5 23 1,-1 0-418,1-12 0,-1 2 762,-2-13 1,0 4 0,-1 4 0</inkml:trace>
  <inkml:trace contextRef="#ctx0" brushRef="#br0" timeOffset="109416">17807 14806 23279,'0'23'-6205,"0"-2"3986,0 34 1245,16-6-665,-12 11 1274,12-10 1,0 1 40,-14-11 0,0 1 207,10 13 1,2 1-1555,-5-2 0,-1-2 935,2-12 0,1-1 646,0 10 1,-1-1-1,2 8 1,0-3 0</inkml:trace>
  <inkml:trace contextRef="#ctx0" brushRef="#br0" timeOffset="109583">17743 15480 22920,'-16'-44'-9042,"3"12"6087,5-14 2153,21 23 2470,18-8 100,11 16 335,9 1-741,-7 10-2160,8 2 2006,1 2-720,6 0 1,0 17 0,1 5 0</inkml:trace>
  <inkml:trace contextRef="#ctx0" brushRef="#br0" timeOffset="109882">18437 15583 22470,'-11'4'3980,"27"-22"-5251,-4-8 642,10 1 0,1-2 280,1-14-274,14-1 596,-33 13-1150,25 2 1691,-27 1-2176,10-7 933,-13 9-408,0-8-434,0 18 540,0 0-422,0 11 1158,-14 0-49,10 18 584,-10 12-30,14 26-210,0-2 0,0-13 0,0-1-450,0 11-629,21 12-855,-15-24-1018,40-3 2916,-26-4 0,22-6 0,-10-2 0</inkml:trace>
  <inkml:trace contextRef="#ctx0" brushRef="#br0" timeOffset="110236">19005 15280 23189,'0'-15'-6025,"0"23"3896,0 10 1298,9 13 1,3 3-802,12 13 1205,-3-8 1,1-2-189,0-3 426,7 16-1771,-17-26 1457,2 0 6,0-13 1150,-12-26 249,6-11 314,-8-17-824,6-4 434,-2 4 191,5-1 151,1-1-150,3 2-566,0 3 50,1 6-103,7 0 588,-4 17 381,15 2 734,-9 15-991,14 24-1050,-14-18 469,8 44-1970,-11-29-309,0 26-1121,-4-11 2302,5 15 1,-10-12 0,4 7 0</inkml:trace>
  <inkml:trace contextRef="#ctx0" brushRef="#br0" timeOffset="110468">18372 14866 22380,'0'-26'-6296,"0"0"4078,29 3 4784,-22 0-2954,54 1 1400,-30 6 1,0 1 213,33-2-790,-17 6 0,-3 3-349,-4 6 12,22 21 0,-31 16 0,-11-7 0,-1 1 0</inkml:trace>
  <inkml:trace contextRef="#ctx0" brushRef="#br0" timeOffset="110999">20365 15301 21930,'16'22'-6750,"-13"0"4264,24-2 2597,-24-2-1021,18 0 968,-18-3-585,13-1 569,-14 4-1798,4-3 507,-6 14 69,-24-6 1467,18 8 0,-38-5 0,18 1 1</inkml:trace>
  <inkml:trace contextRef="#ctx0" brushRef="#br0" timeOffset="111586">21293 14715 22290,'-51'-3'-472,"11"20"1406,10-2 0,2 4-642,-3 26-918,14-7 1,2 1-663,5 12 641,4-17 1,6 1-93,12-1 1,4-3-1500,7 16 1351,11-12 0,5-3-1180,8-1 1388,-2-14 0,1-3 781,8-5 261,-5-13 0,0-3 1241,-5 3-303,-9-20 1,-6-6 776,-14 6-1438,-7-12 1,-3-1-467,-5-2-193,-19-22-1345,14 27-503,-30-2-77,18 12-573,-13 14 2042,14 37 730,5 2 200,11 35-365,17-12-143,-12 5-27,10-26 0,3 2-290,-5 14 1,-2 1 301,-1-12 1,1 1-716,9 23 1,0-1-105,-10-27 1,-1 0 286,7 18 0,-1-1 11,1 1 621,-9 10 189,-7-26 230,0-5-972,-24-5 1153,-5 0 0,-1-12 0,8-2 1</inkml:trace>
  <inkml:trace contextRef="#ctx0" brushRef="#br0" timeOffset="111799">21983 14818 22200,'8'-3'3584,"-2"1"-2226,2 16-6432,-3-10 3131,6 40-315,-4-24 579,8 44 530,-4-27-435,-1-5 1,0 1-2599,3 3 3447,6 10 1,-5-20 0,1-1-1</inkml:trace>
  <inkml:trace contextRef="#ctx0" brushRef="#br0" timeOffset="111972">21998 14465 23099,'-4'-29'-7711,"0"3"5250,4 6 1789,0 4 179,20 6 1058,5 3-399,25 27 1,-9-15 0,1 18-1</inkml:trace>
  <inkml:trace contextRef="#ctx0" brushRef="#br0" timeOffset="112332">22668 14772 23549,'-42'0'900,"7"0"-810,4 0 90,17 15-430,-3 1 386,14 16-1805,-5-8 945,8 2-782,18-8-150,-13 1-305,29-1 1003,-30-2-961,33-1 1023,-32-4 239,35-2 1109,-17-5 772,13-2 208,-8-23 931,-13-3-1961,-8-23 297,-7 6-1561,0 8 1488,0 30-1728,17 17-140,-13 20-2354,33 14 226,-9-16 3143,10 9 1,0-16 0,-10-1 0</inkml:trace>
  <inkml:trace contextRef="#ctx0" brushRef="#br0" timeOffset="112520">23388 13932 23999,'-31'-4'-955,"0"1"751,4 3 314,-1 15-25,2-11-144,8 21 1,0 6 0,-12-3 0,13 5 0,0-1 0</inkml:trace>
  <inkml:trace contextRef="#ctx0" brushRef="#br0" timeOffset="113306">24112 14855 22020,'42'17'-2889,"0"-13"3372,-9 38-3301,4-20 2232,2 23-685,0-4 868,-14-7 0,-2 2-523,10 21-263,-14-17 0,-3 0-1359,0 19 2113,-4 3 0,-4-2 0,-1 0 0</inkml:trace>
  <inkml:trace contextRef="#ctx0" brushRef="#br0" timeOffset="113650">25310 14335 23009,'-21'-11'-3867,"16"1"-453,-37 7 6000,16 0-702,-18 21 905,20 6-1463,-6 26-576,27-7-1215,9 21 447,-1-23 851,17-14 0,5-2-1253,2 14 659,-1-21 0,3-1-1051,18 18 1187,-12-14 1,0 0 81,15 8 744,-11-8 0,-2-2 948,-4-1 705,-4 0-1368,-12-11 183,-17-1-2109,8-3 1154,-35 0-45,-6-2 248,-28-16-2,15 11 0,14-26 0,17 10 0</inkml:trace>
  <inkml:trace contextRef="#ctx0" brushRef="#br0" timeOffset="113936">26125 14339 22470,'10'0'809,"-3"13"-6447,-4 3 3175,-19 1 4020,13 13-2143,-13-6 1210,16 8-1272,26 6-1251,-20-18-214,52 3 3529,-10-14 222,16-3-1620,-20-3 0,-1-3 1368,6-18-849,-12 7 0,-2 0 1684,-2-12-18,2-17-189,-25 23-1843,-5-20-1186,-5 10-421,0 0-378,-20 1-1406,15 0 2750,-52-6 0,34 11 0,-32-5 0</inkml:trace>
  <inkml:trace contextRef="#ctx0" brushRef="#br0" timeOffset="114166">26193 13912 22200,'28'-31'21,"0"0"137,1 3-26,0 1 78,-2 4 85,-2 3-86,2 2 250,-9 8-66,4 3 410,-13 7-539,3 20-2909,-3-15 523,1 35 1537,1-23 0,-1 18 0,1-8 0</inkml:trace>
  <inkml:trace contextRef="#ctx0" brushRef="#br0" timeOffset="114338">26903 13433 20941,'7'19'-8941,"-1"-15"8460,-2 41-605,0-21 936,3 23 1,0 7 0,5 8 0,-3-9 0,0 0 0</inkml:trace>
  <inkml:trace contextRef="#ctx0" brushRef="#br0" timeOffset="114715">27773 14532 23369,'0'-51'-5576,"0"6"3538,20-3 2594,-15 4-1150,41-3 1914,-27-7-1151,1 27 0,2 0 418,8-33-890,-16 31 1,1-3 743,4-14 1,-2-2-147,-8 12 0,-1-2-442,8-24 1,0-1 229,-12 27 0,0 0-623,2-9 1,1-1 156,-4 7 1,-1 3-818,-2-14 208,0-11 109,-16 41 101,-2 21 2131,-15 57-709,3 0-409,15 2 0,4 3-153,3-26 0,1 0-9,1 28 1,3 1-27,2-27 1,2-1-195,11 10 0,1-1-531,-7 14-868,18-33 1,1 0-165,-19 21 709,19-26 1,4-1 229,-5 15-625,26-5 1540,-10-7 0,0-6 1,1-5-1</inkml:trace>
  <inkml:trace contextRef="#ctx0" brushRef="#br0" timeOffset="115070">28617 14034 22830,'0'37'-6296,"0"-7"4167,0 1 1155,17-7-154,-12 2 406,27-2 888,-29-1-652,28-2-669,-27-3 738,28-3 977,-19-2-508,13-7 1180,-4-3 106,-1-3-414,13 0 970,-10-23-643,17-6 1112,-19-14-1476,7-12 277,-15 22-1381,-1-10-454,-7 9-591,-3 19 165,-1-12-385,0 25 1275,2 10-1263,2 17-166,13 36-440,-6-17 1867,3-9 0,2-3 0,5-3 0,8 6 0</inkml:trace>
  <inkml:trace contextRef="#ctx0" brushRef="#br0" timeOffset="115366">29542 13926 22830,'-33'-3'-286,"1"1"118,17 22-112,-6-15 1181,19 34-2837,-7-23 1679,9 19-1018,0-10-322,19 12-373,5-11 521,25 10 595,-23-18-749,33-2 2641,-40-10-1126,31-3 1562,-37-18 56,6 12 922,-18-29-2263,5 6-194,-24-21-1245,14 7-744,-30 2 111,30 13-806,-30 2 2364,29 1 0,-27 3 0,15 2 0</inkml:trace>
  <inkml:trace contextRef="#ctx0" brushRef="#br0" timeOffset="115750">30015 13850 22740,'6'17'-8367,"-1"7"6138,6 1 507,-4-1 917,12 19 75,-9-23 328,11 15 230,-10-17-1759,8 7 2004,-12-15-604,3 0 691,-5-8 759,2-1 811,2-1 162,10-17 196,-3-9-397,21-25 285,-15 6-1013,0 13 1,-1 1 142,0-5-808,5-6-716,-12 20 5,-4 11 102,-3-4 157,-1 13 1067,-5 10-2222,2 16-42,-3 22 390,0-6-131,0 3-451,21-2-1145,-15-11 2537,35 4 1,-23-22 0,17-5 0</inkml:trace>
  <inkml:trace contextRef="#ctx0" brushRef="#br0" timeOffset="116100">30865 13685 22920,'-13'-5'-2630,"9"21"310,-9 8 2332,13 13-1399,0-2 163,0-7 478,21 9-173,-15-10-1059,30 5 1142,-16-15 724,-1-3-552,12-7 1828,-14-1-8,10-25 1455,-7-5-194,-10-23-1173,-5 10-1112,-5-6-58,0 16-394,0 29-844,0 22 278,0 24-182,6-11 1,2 1-649,-5 10 673,5-5 1,-2 0-757,-6 5 450,0 11 1506,0-23 0,-23-5 0,-5-2 0</inkml:trace>
  <inkml:trace contextRef="#ctx0" brushRef="#br0" timeOffset="116349">29333 13622 22470,'20'-10'2293,"-15"1"-4763,36 4 3012,-22 1 17,15 4-1259,-18 18 1,-6 11 0,-10 20 0</inkml:trace>
  <inkml:trace contextRef="#ctx0" brushRef="#br0" timeOffset="116582">28993 13699 21840,'19'19'-6221,"-7"8"1348,-6 13 4677,-6 4 0,0-5 0,0 4 0</inkml:trace>
  <inkml:trace contextRef="#ctx0" brushRef="#br0" timeOffset="119858">29890 14635 24539,'-23'0'8228,"9"-8"-10829,2 5 2662,9-5-3041,-4 8 2858,3 0 293,1 0 0,1 0 0,2 0 0</inkml:trace>
  <inkml:trace contextRef="#ctx0" brushRef="#br0" timeOffset="121533">3212 17311 22740,'0'-8'-6206,"0"-1"4167,0 2 1065,0 3 426,0-2 212,20 5 1995,3-2-240,11 3-1329,-3 0 1506,-4 15-901,-8 1-336,2 2-153,-10 7-902,-6-6-1561,-1 19 351,-4-8 310,-23 15 801,18-17 580,-34 20 1274,20-22-20,-1 6 752,4-14 168,4-3-473,9-2-944,-9 2-248,32-3-50,10 9-1237,13-8 879,-7 2 1,0 0-185,13 6-4,-15-7 1,1 2 26,1 1 0,-3 0 491,17 11-520,-14-6 0,-2 0 217,-4 2 61,1 5-806,-21-12-373,-6 0-207,-24 7 2049,15-7-753,-46 5 1270,1 0-646,18-14 0,-3-1-774,-14 3 1,0-2 594,-13-2 1,22-3-1,1-2 1,-14-1-1</inkml:trace>
  <inkml:trace contextRef="#ctx0" brushRef="#br0" timeOffset="122132">3215 16749 21390,'-50'-5'-355,"-1"2"365,-5 1 215,-3 2-75,-4 20 819,-3-16-649,18 27 1,0 6-177,11-22 1,-1 3-35,-2 14 1,-3 7-1,4-2-19,5-5 1,3 1-97,-11 14 1,4 0-149,14-11 0,4 0-170,2 1 1,2 1-389,1-1 1,3 0-72,3 1 0,2-1-19,2-1 0,2 0 103,0-1 1,3 0-30,6 11 0,7-1-265,4-12 0,5-1 363,15 21 0,7-4 300,-5-20 0,2-4 268,8 9 1,-1-2 110,-8-12 1,0-2 242,3 0 1,2-2 132,0-1 1,2-1 85,-1-3 1,3 0 0,-2-2 503,7 1 0,2-2-440,4-1 1,4-1 0,-4-1 143,-7-2 1,1-1-334,2 0 0,6 0 0,-7-4 237,-7-7 0,1-3-106,11 0 0,7-1 1,-8-2 185,-14-6 0,-1-2-278,8 0 1,4-2-1,-7 2 73,-15 4 0,-4-2-207,18-14 1,-3-2-46,-2-10-378,-12-4 1,-6-3-727,-8-6 3,-5-1 0,-6 0-1233,-26-2 712,6 6 1,-3-1-110,-2 24 1,-4-1 723,1-4 0,-3-4 0,2 4-300,0 2 1,0 2 232,-10-11 1,-3 0-160,-2 2 1,-1 3 463,8 12 1,-2 1 5,-5-1 0,-5-1 0,3 6 683,1 5 1,1 4 109,-16-4 0,1 4 0,13 9 0,1 3 0,-1 1 0,-1 0 0</inkml:trace>
  <inkml:trace contextRef="#ctx0" brushRef="#br0" timeOffset="122982">5812 17505 24179,'-17'-33'-7849,"12"3"5731,-24 4 2017,27 3-771,-10 6 436,2 6 195,8 23 568,-8 4-847,10 44 1066,19-12-642,-18-12 1,2 1-228,15-5 1,-1-1-112,-15 2 0,0 0-314,14 1 0,1 2-596,-5 12 0,-2 0 1190,1-11 1,0-2 0,4 10 0,0-2 0,-1 12-1</inkml:trace>
  <inkml:trace contextRef="#ctx0" brushRef="#br0" timeOffset="123118">5733 18196 22470,'-12'-44'-8449,"9"0"6660,-10 9-153,13-3 2126,10 7 1,7-1 921,24-17-544,-3 6 0,4 1-251,-7 17 1,1 1-273,15-16 0,-2 2 1,-18 16-1,0 3 0,8-8 1,1 1-1</inkml:trace>
  <inkml:trace contextRef="#ctx0" brushRef="#br0" timeOffset="123872">6260 17192 21930,'-25'-10'-3051,"-4"1"2462,27 3-2400,-14 2 3689,15 18-1159,15 17-1052,-9 10 895,21-4 0,3 2-1205,-9 15 1099,5-16 1,0 0-500,4 18 1325,0-1-1721,-1-2 1246,-9-18 0,-1 0 460,7 16 0,-4-11 1,-1-2-407,-3 1 347,7 5-247,-13-21 184,-1-6 97,-3-4-232,0-6 516,-3-3 310,2-4 1108,5-23-310,1 17-635,0-25 1,-1-5 383,8 8-506,-7-4 1,0 0 487,6-6-371,1 3-20,-2 4-1231,1 4 751,-5 6-228,2 10 1194,4-4-328,-2 13 184,13-6 98,-10 25-1957,7-13 1037,4 31-1377,-6-9-76,18 18-625,-17-7-306,19-5 636,-18-9-377,19-12 2582,-18-1-1173,7-10 2023,-6 0-10,-9-21-78,6-5 265,-15-12-1459,-2-10-4,-6 20-1312,-3-7 0,0 15-622,0 0 1,0 29 104,0 4 58,16 21 282,-12 0 532,31-8 788,-31 0-513,39-2 1023,-11 4-553,13-15 1010,16 7-170,-25-18 1145,25 4-474,-27-22 711,19-5 401,-31-22-1853,7-6 273,-25 7-1546,0-10-359,-4 22-775,-17-11-605,13 22-538,-13-1 230,6 14 2157,9 19-373,-9 11 1221,11 11-718,20 1-887,0 8-78,4-10 178,11 10 1003,-6-9 1,11-13-1,2 3 1</inkml:trace>
  <inkml:trace contextRef="#ctx0" brushRef="#br0" timeOffset="124087">8332 17564 23279,'0'-13'-5576,"-19"1"4804,0 0 473,-4 5 795,-7 1 217,12 4 52,-9 17 473,11 3-1433,8 20 609,8-7-889,0 2-65,23 0-701,5-8-1453,26 12 917,-14-19 1445,10 5 0,-32-16 1,4 1-1</inkml:trace>
  <inkml:trace contextRef="#ctx0" brushRef="#br0" timeOffset="124315">7355 17236 22560,'-4'-19'-7945,"1"1"5576,21-7 4206,-13 7-1952,34-7 1998,-4 6-386,9 6-1928,-10 7 1,0 1 306,7 2 0,12 25 0,-17 6 1</inkml:trace>
  <inkml:trace contextRef="#ctx0" brushRef="#br0" timeOffset="124466">7712 18042 22650,'0'7'-6386,"0"-2"6660,0-1 0,24-3 0,7 1 0</inkml:trace>
  <inkml:trace contextRef="#ctx0" brushRef="#br0" timeOffset="125148">9347 17092 23729,'0'-20'-6385,"0"3"4706,0 6 704,0 29 152,16 13 0,3 5 307,-14-3 1,-1 2 254,12 7 1,5 6-1,-2-5-68,-7-6 1,-2 0-706,1 13 1,2 0 699,4-16 1,-3-2-320,-10 29 540,20-4 58,-16 9 473,6-21-403,-5 12 386,-5-33-419,0 1-101,-2-18-93,2-1-280,-2-6 2504,3-14-1260,5-9 718,1-9-466,12-17 76,-7 14 106,15-21 386,-13 27 20,4 2-1744,-8 9 946,-2 16 393,1-7 219,0 9-672,-1 0 13,2 23-2046,8 6 9,-5 12-772,15 13 415,-13-23-737,13 20 88,-12-24 497,5 2 102,3-12 2657,-6-9 53,17-2 980,-16-6 23,6-19 338,-9 14 77,-4-36-1410,6 8 259,-8-9-966,2-1-235,-8 4-956,-4 14-298,-1-5-92,-2 15-787,0 7 1708,4 23-1375,7 12 513,1 13-75,16 17 416,-8-17-172,-1-7 1,0 0-1076,7 5 2068,7 8 1,-8-21-1,1-2 1</inkml:trace>
  <inkml:trace contextRef="#ctx0" brushRef="#br0" timeOffset="125322">10290 17370 23189,'-5'-25'-8014,"4"2"6047,-5-2 457,6 8 2334,19 2 0,3 11 0,19 2 0</inkml:trace>
  <inkml:trace contextRef="#ctx0" brushRef="#br0" timeOffset="125666">10855 17957 22830,'14'0'1349,"-1"0"-899,4 0-181,-2-15-209,6 11 503,-2-25-1199,0 25 1024,-2-30-1164,0 10 400,-7-9-741,-2-10-129,-6 17-312,-2-8-389,-19 11 792,15 1-1297,-34 2 2126,33 1-1463,-35 4 2119,35 3-1447,-35 5 2409,23 3-153,-5 19 911,8 10-585,14 9-2139,0 4 1153,20-6-1781,-16 0 1688,37 1-1354,-35 0-147,23-11 0,4-1-1113,-9 10 1008,11-8 1,2-3 1217,-1-1 0,10 1 401,-14-14 1,-1-3 0,-1-3 0</inkml:trace>
  <inkml:trace contextRef="#ctx0" brushRef="#br0" timeOffset="126000">11400 17876 23549,'4'-20'-4109,"0"-8"2579,-2 20 1302,0 15-1673,-2 9 1352,17 7-144,-12 13 140,27-20-219,-28 15 151,27-3 518,-11-15 80,13 12 780,-5-18 348,1 5-42,-12-8 294,4-4-494,-6-22 512,-1 16 985,1-39-1572,6 11 406,-6-8-1186,10-16 9,-14 28-329,8-11-462,-12 27 623,5-6-1111,-1 19 2484,0-5-21,9 6-267,-4 19-2069,14 2 447,-12 2-2539,12 22 444,-17-26 18,3 24 2179,-10-20 1,-2 0 0,-2-1 0</inkml:trace>
  <inkml:trace contextRef="#ctx0" brushRef="#br0" timeOffset="126215">10698 17473 23369,'0'-40'-6385,"23"2"7097,-17 3-1951,33-10 2279,-19 16-1040,17-9-769,-15 27 1070,8 0 1,-27 11-1,11 0 1</inkml:trace>
  <inkml:trace contextRef="#ctx0" brushRef="#br0" timeOffset="126399">10900 18564 24089,'34'-17'1400,"-5"13"-2898,-2-14 1638,-4 3 0,2 11 1,2-11-1</inkml:trace>
  <inkml:trace contextRef="#ctx0" brushRef="#br0" timeOffset="126966">12547 17689 24539,'6'-10'-836,"-1"2"-213,2 2 2394,2 3 233,2 2-1065,5 1-337,0 20-2003,3-15 1073,-2 29 0,1 6-1155,7-9 1237,-3 14 1,-3 3-1751,0-4 912,-5-8 1,-1-1-1067,0 6 356,4 6 1882,-10-20-206,-1-5 728,-1-6-345,0-2 81,-1-7-5,-18-22 735,-3-10-667,-3-14-71,-10-2 205,27 3-246,-11 6 1,-1-2 26,2-23 225,4 2 1,2-2-36,1 19 1,2 1-128,4-15 1,0 0 175,-1 12 1,2 2 305,8-1 1,-1-1-248,-7 1 0,3-1 387,21-13 1,4 0 159,-17 15 0,1 1 54,23-17 0,3 5 779,1 6-667,-7 19 1,1 5 1176,3 9-1414,-3 28 0,-2 9-597,-5 7-539,-5 15 0,-4 3-997,-11 6 860,-1-8 1,-5-1-743,-21 8 794,7-13 0,-3-1-1443,-25 3 1390,20-19 1,-1-1-390,-28 14 1621,11-17 0,-12 1 0,16-15 0</inkml:trace>
  <inkml:trace contextRef="#ctx0" brushRef="#br0" timeOffset="127366">13238 16594 21930,'18'-8'3286,"0"2"-2339,-4 5-869,1 19-3248,-1-13 2639,1 43-1705,0-20 715,1 29 509,-5-18 1,-1 1-1737,5 25 1459,-3-5 1,-1 0 184,-5-24 1,-1-1 1013,3 13 1,-1-2-1179,4 13 1504,-1-1-99,-1-6 19,0-4 15,-1-6-53,-1-7-149,1 3 16,-4-16-72,2 2 8,-3-17-323,-1-2 82,1-5 2165,1 0 130,5-19-797,1-4 9,12-24 95,-5 12 17,16 0 822,-12 10-73,7 13-1391,1 0 73,-7 12 65,16 38-1513,-17-12 13,-1 12 1,-1 3-874,3 5 316,-6-16 1,0 1-1435,8 12-1121,1-2 3212,6-3 0,0-6 0,3-1 1</inkml:trace>
  <inkml:trace contextRef="#ctx0" brushRef="#br0" timeOffset="127750">14420 17367 23369,'-18'-10'-3846,"14"3"-182,-28 2 5432,18 3-509,-3 18 99,-2-12 148,17 33-2168,-7-5 52,9 11 362,0 15 1018,21-24-2028,-1 15-405,5-25 550,5 4-404,-12-18 2402,12-2-71,-3-8 1236,-7-24-294,-8-5-121,-1-14 333,-10 3-1199,2 8 244,0 1-791,-3 0-894,2 4-402,-2 3 46,0 5 710,0 2 219,0 25 329,0 10-95,0 18 92,18 6-774,-13-7 54,26 2-1066,-15 15 263,0-13 1535,9 18 0,-10-30 0,13 5 0</inkml:trace>
  <inkml:trace contextRef="#ctx0" brushRef="#br0" timeOffset="128116">14732 17485 23189,'0'-14'-6295,"0"2"4166,0 27 1155,24 6 729,-18 27-575,31-3 338,-21-7-489,6-7-993,3-12 2201,-11 0-1103,5-10 1528,-9 1-779,5-10 1960,-5-16-520,6-11 499,-4-8-926,2-9 486,3-9 166,-3 8-1217,-2 8 1,1 1 626,1-4-1592,10-16 347,-11 34 270,4 2 811,-4 16 823,2 4-613,0 0-12,13 16-946,-6 7-1038,19 24-490,-16-6-752,7 5-638,-9-12-1047,-2-1 3438,1 0 0,-2-4 0,-1-1 0</inkml:trace>
  <inkml:trace contextRef="#ctx0" brushRef="#br0" timeOffset="128349">14287 16815 23639,'20'-37'-2329,"-14"2"-387,34 4 4433,-35 1-3066,55 1 2833,-36 10-1178,11 10 0,1 3-988,0 3 462,8 19 1,-14 3-1,0 16 1</inkml:trace>
  <inkml:trace contextRef="#ctx0" brushRef="#br0" timeOffset="128666">16620 16802 25168,'-19'-31'-7993,"5"3"5260,14 1 2311,19 30 2199,6 21-2164,-1 23 2,-2-17 1,-3 2-364,-14 25-584,14-9 0,2 1 835,-10-11 1,-1 1-121,2 4 0,0 4 0,-1-4-226,0-5 1,-3-2 554,0 11 0,-4-2 1,-4 11-1,0-4 1</inkml:trace>
  <inkml:trace contextRef="#ctx0" brushRef="#br0" timeOffset="129000">16492 17306 22200,'27'-34'-1153,"-20"0"-1690,48 6 4930,-27 1-1723,27 5 955,-6 3-462,4 7-672,-14 8 0,1 1 54,22-1-71,-11 14 0,-1 2 591,6-7-1231,-13 15 0,0 3-465,4 5 7,-18-11 1,-1 2-790,7 16 191,-6-13 669,-4-10 1615,0 9-1383,-11-12-22,-1 4 180,-10-24 327,-21-17-723,13-29 649,-13 6-335,9 12 1,3 0-741,2-7 246,-11-16-693,15 24 1063,0 3-2258,40-8 3523,-16 20 1,34-2 0,-26 22 0</inkml:trace>
  <inkml:trace contextRef="#ctx0" brushRef="#br0" timeOffset="129398">18193 17216 23459,'-18'-24'-6349,"13"-11"4148,-35 31 4073,11-27-2810,2 18 1217,-17-5 56,26 9-188,-13 32 64,16 27 539,7 3-608,15-12 0,6-2-2085,12 0 1720,-1-9 0,3-2-482,12-1 472,-5-11 1,-1-3 448,1-3-958,29-4 1608,-37-26 998,14-13 509,-21-10-1852,-5 9 0,-3 0 198,-2-10-145,0-15-788,-6 20-729,-3 4-439,0 6-417,0 0 142,0 12 886,0 18 38,0 22 327,16 13-918,-12 7 34,25-6 102,-25 2-1778,26 15 2909,-6-15 1,10 8-1,2-20 1</inkml:trace>
  <inkml:trace contextRef="#ctx0" brushRef="#br0" timeOffset="129750">18852 17080 23909,'0'-11'-5936,"0"24"3718,0 10 1243,0 16 247,0 3 392,18-8-518,-1 17 84,4-15-1258,2 20 1313,-10-30 130,0 1-437,3-16 1373,-11-6-276,3-1 1180,-3-27-140,3-9-280,-2-15 137,7-4 93,-3 9 54,3-5-1047,-1 1 276,8-17-537,-8 19 322,11-14 93,-13 40 540,11-1 411,-8 19-37,5 26-2027,-2-4-74,0 24-543,3-6 86,-4-9 1,2 0-984,12 18 2180,-9-18 1,3-2-1,16 7 1,4-3-1</inkml:trace>
  <inkml:trace contextRef="#ctx0" brushRef="#br0" timeOffset="130166">20043 16969 22830,'-17'-12'-4543,"-2"5"4243,-2 21 2172,7 13-2289,14 11-1042,0 0 353,20-7-86,-15 0-724,36 10 1542,-10-11-437,10 4-882,1-14 1481,-14-5 956,0-7 276,-2 2 155,-4-9 634,-3 4-775,2-23 643,-8 13 647,-2-47-2358,-8 31-166,-3-38-1000,0 32 656,0-8-944,0 48 480,0 22-494,0 24 469,-1-22 0,2 1 637,10-6 1,1-1 99,-10 3 1,2 0 7,17 2 1,0-1-26,-19-1 0,0 1 24,17-1 0,-1-1-195,-13 29 368,12-24 1,1 0-520,-6 14 625,-3-15 1,0-1-154,-1-3-726,-25 12 816,-22-27 1042,-10 0-514,16-14 0,-1-3 0,-25 0 1,-5-1-1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7T06:00:26.505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3767 1096 26338,'-30'-19'-3909,"-12"3"3819,19 9 324,0 38 364,-8 10-731,28-1 1,3 5-332,-5 1 0,-2 2 134,2 8 1,1 3-181,3-15 0,1 2 0,-1 0 448,-2 4 1,0 0-1,0 1-224,3 2 0,0 0 0,0 4 36,0 2 0,-1 4 0,1 1 1,1-4-222,5 3 1,2-3-1,-1 6 300,-2-8 1,0 7-1,-1 2 1,2-3 0,-1-7 50,3 2 0,1-5 0,0 4 15,-1-8 1,1 6-1,0 0 1,-1-1 0,1-7-42,0-1 0,0-6 0,1 4 94,2 6 0,2 4 0,0-1 0,-1-9-312,1-4 1,0-4 77,4 19 0,-3-20-378,-13-37 2942,6-50-2205,-21 17 0,-2-3-104,12-19 1,-1-3-97,-25 1 1,-1-1 83,19 13 1,4-2 0,-2-1 31,-7-2 0,-2-2 0,0-4 55,6 8 0,1-5 0,1-3 0,0 2 0,0 2 56,1-1 1,0 4 0,1-2 0,0-5-507,1 0 0,-1-6 1,0-2-1,1-1 1,1 3-1,1 6 417,0 1 1,1 5-1,2 0 1,0-4 61,3 3 1,1-6 0,1-1-1,1 0 1,0 3 0,0 6 145,3-11 1,0 7-1,3-2 33,0 6 1,1-2 0,3 1 0,2 4 173,6-2 0,4 3 0,-1 4 378,3-2 0,3 3-258,4 6 0,5 0 0,-2 7 599,-5 11 1,2 5 24,22-5 0,-1 9 538,8 27-1234,-24-9 0,-3 3-60,7 36-1190,-9 3 57,-21-20 0,-3 3-278,-2 24 0,-7 3 115,-10-11 0,-7 3 445,3-8 1,-2 4 0,-1 1-1,-3-5 130,-5-4 1,-3-5 0,0 3 307,-5 11 1,0 3-1,-1-4 168,-5 2 0,-1-4 503,0 0 1,-1-1 176,4-4 1,-1 0-259,6-7 0,-1 1 1,2-2-73,-1 3 0,2-1-264,-12 20 1,6-2-572,11 0-765,9-13 1,8 0-961,29 2-1153,2 9-207,28-19 3299,4-5 1,-23-14 0,2-1 0,2-1 0,1 1 0</inkml:trace>
  <inkml:trace contextRef="#ctx0" brushRef="#br0" timeOffset="335">5148 2447 25438,'-47'-17'-2253,"1"2"1565,9 6 895,-2-3-493,-2 10 801,-14-5-329,11 23 348,12-4 0,1 4 5,0 22-400,12-4 1,3 1-305,5 15-355,16-4 1,2 1-683,-2 11 190,15-21 0,7-1 111,-5-4 0,2-3-228,4-8 0,5-3 324,10 5 0,0-4 390,10-6 661,-11-6 0,-2-8 1232,6-26 745,4 3 503,-23-27-1529,-9 8-612,-9-5-878,-5 13 0,-2 0-662,-2-18-380,-10 10 1,-7 3-1705,-19 3 1222,4 13 0,-4 6 1562,-19 6 1,2 6 0,18 6 0</inkml:trace>
  <inkml:trace contextRef="#ctx0" brushRef="#br0" timeOffset="1094">5567 2493 25348,'2'44'-6789,"1"0"4564,-3-8 1308,16 6-706,-12 3 1214,29 2 10,-28-1 189,33-2-1465,-20-5 1501,8-15 1,3-2 430,11 6-180,-4-14 1,2-3 1621,11-5-815,-16-12 1,-1-4 1576,13-10-6,-1-18-710,-5-3-881,-14 4 1,-2-1-219,-7 8 1,-2-2-72,7-22 0,-2 0-814,-5-6-336,-6 22 1,-1 2-1150,0-2-206,-4 8 579,0 11 320,-3 31-61,0 6 417,0 27 266,10-12 0,2 1-681,-7 22 584,17-17 1,3 0-118,-2 18 214,0-29 1,3-1 120,19 22-55,-7-20 1,4-2 321,-11-8 0,2-3-20,27 2 1,2-5 778,-26-6 1,1-6-48,10-14 0,6-8 0,-7-1 554,-8 4 0,-3-5-535,6-15 0,1-9 1,-7 2-127,-10 6 0,-6-3-215,-1-9 0,0-6 0,-4 4-71,-3 2 0,-3-2-52,-2-5 0,-1-7 0,-1 7-472,-1 5 0,-2 1-186,0-8 1,-1-5-1,0 8-647,0 18 0,0 2 514,0-21 0,0 9-294,0 28 147,0 34 229,0 39 368,-1-17 0,2 1-36,7 7 0,4 3-75,-3 12 1,1 1-36,2-13 1,0 2 70,2 5 1,2 5 0,-3-4-166,-5-7 0,1 0-182,6 2 1,5 4 0,-3-6-217,-4-8 1,-1-1 83,5 9 1,-1-2-606,4 4-518,-3-8 452,-5-11-297,-4-11 1024,-23-9 3039,11-33-1512,-48 0 273,24-14 1,-1-3-559,-5 12 0,-4 0 179,-3-12 0,-1-2 363,-4-5 1,1 1-522,12 11 1,-1 0-307,1 0 1,-3-3 0,5 4-1368,7 8 1,3 1 1261,-7-8 0,5 2-982,9 4 189,45-7 1571,3 20-788,17 3 1,6 2 78,-22 6 0,2 1-731,8 0 1,6 0-1,-4 1 597,-4-1 1,-1 4-1,16 5 1,-2 5 0,-18 1-1,-1-1 1</inkml:trace>
  <inkml:trace contextRef="#ctx0" brushRef="#br0" timeOffset="1395">7790 2659 23819,'-19'19'1507,"5"-4"-538,14-4-3814,20-6 2835,12-1 349,11-26 759,7 16-535,-10-34-646,3 24 386,-12-6 0,0-2-41,16-5 753,-10 3 0,-1 0-393,1-4-479,-12 2 1,-3-1-1059,-7-5 30,-1-13 118,-14 13-1385,0 1 361,-26 2-171,-7-3 158,-15 12 1075,-11 3 377,25 15 945,-11 21 1124,30 15-980,0 12-701,12-6 1,6 1-730,26 16-1049,-7-4 0,6-1 343,6-18 0,4-3 1327,5 10 1,2-1 0,-3-14-1,1-3 1,3 0 0,-1 0-1</inkml:trace>
  <inkml:trace contextRef="#ctx0" brushRef="#br0" timeOffset="2558">9640 1925 25528,'0'-9'-6475,"-19"3"6772,14-2-2751,-14 3 2946,7 0 1,9 24 0,-9 8 0</inkml:trace>
  <inkml:trace contextRef="#ctx0" brushRef="#br0" timeOffset="2712">9638 2767 24629,'0'16'-5666,"0"-3"3717,0-7-2174,-18-2 3940,13-17 0,4-4 1,24-13-1</inkml:trace>
  <inkml:trace contextRef="#ctx0" brushRef="#br0" timeOffset="3146">10853 2039 24808,'-30'-7'-1167,"-26"0"1128,28 4 171,-9 1 0,-2 1 132,-12 1-217,10-2 0,2 4 225,-4 17 514,-4-15-503,24 28-196,11-12-337,5 16-895,34-6-442,9 7 55,17-24 986,-1 11-966,4-23 1254,-14 7 454,18-8 653,-31-18 1125,5 1-72,-24-15-1186,-2 7-1240,-8 26-228,0 24 7,-2 7 1,4 5-29,7-3 1,3 4 111,-3 11 1,-1 6-1,1-5-525,4-6 1,0 1 326,-1 9 1,-1 7 0,-4-8 431,-5-14 1,-1-3 100,4 22 1,0-2-297,-5 0-243,-10-17 0,0-2 553,4-6-233,-31-2 2499,19-22 263,-2-33-2270,6-1 0,14-30 1,0 9-1</inkml:trace>
  <inkml:trace contextRef="#ctx0" brushRef="#br0" timeOffset="3645">11232 2387 21840,'61'-21'3331,"-2"1"-2358,-2 5-650,-1 2-108,-2 4-122,-2 0-90,-2 0 55,-14 2 1,-1-1 472,17-7-515,-10 0 0,-1-1 95,3-8-168,-12 1 0,-3-2-315,1-9-207,-1-12-266,-18-3-592,-6 12-77,-21-21-1216,11 30 95,-34-3 867,6 22 1223,-21 23 1223,10-9-252,18 35 1,7 8-116,5-9-130,2 19 0,9 2 544,33-7-815,-7-11 1,4-3-59,4-17 1,5-4-98,18 6 0,1-3-369,-18-11 0,1-2 194,12-2 1,1-2 629,-13 0 0,-2-4 328,0-10 0,0-4 515,0 5 0,0-4 237,10-19 1,-1-5-405,-11 13 0,-1-3-626,-2-5 1,1-6 0,-5 2-117,-6 0 1,-3 0-284,4-15 1,-4 0-44,-11 12 0,-4 0-307,1-2 1,-2 0-251,0 0 0,-4-2 89,-11-17 1,-1 0-127,11 16 0,-1-1 216,-10 1 1,-4-2 0,2 5-375,4 8 1,1 3 76,-7-10 0,-1 5-78,-2 10 817,9 3-481,12 46 880,0 25 32,0 15-126,8-7 0,2 0 57,-9-18 1,2 0-87,12 15 0,3 2-194,-7-1 0,-1-1-185,-1-13 0,1 0-340,0 2 0,2 4 0,-1-5-347,-3-6 0,1-1-730,5 19 1,1-1 1579,0 2 1,-6 8-1,-9-27 1</inkml:trace>
  <inkml:trace contextRef="#ctx0" brushRef="#br0" timeOffset="3762">12392 2058 23729,'0'-30'-6116,"32"-10"7419,-1 6-538,16 7 0,7 2-286,-16 8 0,1 1-625,17-5 1,1 2 238,-10 5 1,-2 2 0,3-1 0,1 1-1,0 0 1,0 1 0</inkml:trace>
  <inkml:trace contextRef="#ctx0" brushRef="#br0" timeOffset="4011">13752 664 23729,'-27'0'989,"-1"21"456,-13 24-1617,23-17 0,1 3-298,-6 9 0,1 2 79,5-4 0,2 2-5,0 4 0,1 3 31,0 3 1,2 2-131,1 3 0,1 0-154,2 2 0,2 1-262,1-1 0,3 3-355,7-7 1,4 3 0,-1-3-292,2 9 1,3-2 1362,2-9 1,2 0 0,2-4 0,5 1 0,2-4 0,2-1 0,1 0 0</inkml:trace>
  <inkml:trace contextRef="#ctx0" brushRef="#br0" timeOffset="4378">14570 769 23999,'-15'-8'-3685,"2"0"2327,-3 3 1438,0 1 214,7 2-5,-3 1 273,9 17-2415,-6 8-149,6 8 560,-2 4 1320,4-7 0,1 2 1,0 0-1</inkml:trace>
  <inkml:trace contextRef="#ctx0" brushRef="#br0" timeOffset="4510">14705 772 23099,'-27'22'487,"-11"-1"-578,33 26-707,-12-4 0,17 11 0,0 2 1</inkml:trace>
  <inkml:trace contextRef="#ctx0" brushRef="#br0" timeOffset="5045">15277 1629 23369,'-13'-18'-7128,"1"2"4804,1 5 1577,1 5 1074,3-1-320,2 7 1109,2-3-1489,2 22-1021,-1 10 1745,22 11-715,-15 5 138,38-9 103,-10 16-506,13-14 101,-14-10 0,1-2 767,10-9 81,-8-3 0,-1-3 562,4-9 375,-5-17 0,-2-5 906,-4-7-1225,-7-13 0,-4-3 561,-8-4-1005,-6 6 0,-1 0-214,-1-7-733,-7 7 0,-3 2-1054,-8 6-947,-3-9-144,7 56 2888,14 17-1415,17 14-580,-13 8 108,11-22 1,4 0 195,10 16 1476,-11-16 0,2-2 0,22 6 1,-11-2-1</inkml:trace>
  <inkml:trace contextRef="#ctx0" brushRef="#br0" timeOffset="5328">16103 1597 23729,'-24'-8'-2173,"-7"6"2680,28 18-2395,-9 14 1212,12 15-598,0-3 480,14 14 120,2-24-4,1 15-517,4-30 56,-12-8 871,12-17 1873,-6-25-733,5-9-612,-4 0 0,0-2 161,-3 13 1,2-2-447,2-6 1,4-3 0,-2 2 206,-1 0 0,0 1-732,3-1 0,3-3 0,-2 4 710,-2 4 1,-1 3 0,7-7 0,0 1 0,10-6 0</inkml:trace>
  <inkml:trace contextRef="#ctx0" brushRef="#br0" timeOffset="5661">16808 1749 22920,'5'15'-6941,"0"-3"3941,4-5 3726,1-4 687,3-2 418,2-16-592,0 11 71,12-48-1882,-5 26 1446,-6-4 1,-1-1 812,8-13-1191,1-5-607,-3-4-286,-6 11 1,-2-2-93,-4 11 0,-2-2-181,5-28 0,-3 0 451,-6 24 1,-2 0-87,3-25 0,-5 0-149,-9 28 1,-1 1-173,10-9 1,-3 2-94,-14 11 1,-2 3-249,0-11-98,-12 2 534,4 56 2293,14 3-781,5 38-784,9-16 0,0 1-49,0-6 0,0 1-45,4 8 1,3 4 0,2-3-554,3-4 1,6 2-1297,5 10 0,5 7 0,1-8 1726,0-14 0,2-2 1,-3 0-1,1 3 1,-1-7-1,-2-12 1,0 1-1</inkml:trace>
  <inkml:trace contextRef="#ctx0" brushRef="#br0" timeOffset="5895">17492 589 23819,'-8'-10'-7188,"2"2"4821,24 4 5685,-13 18-5551,29-10 3359,-29 31-2526,12-19 427,-17 18-1523,10-3 1261,-7 0 1234,7 1 1,-10-1 0,0-1-1</inkml:trace>
  <inkml:trace contextRef="#ctx0" brushRef="#br0" timeOffset="6027">17747 708 22830,'13'-14'-158,"0"3"523,9 11-350,-10 21-4283,0 18 317,-11 13 3685,4 13 0,-5-5 0,0 3 1</inkml:trace>
  <inkml:trace contextRef="#ctx0" brushRef="#br0" timeOffset="6461">19293 1526 24808,'-14'0'90,"3"0"90,6 19-2324,4 1 264,26 3 718,-19 15-180,40-8 961,-23 13-1639,2 18-735,5-19 437,-26-2 0,-5 1 388,-6 15 2017,7-17 0,-4-1 0,-19-8 1,-5-2-1,8 2 0,0 0 0</inkml:trace>
  <inkml:trace contextRef="#ctx0" brushRef="#br0" timeOffset="7516">21015 1363 24808,'-6'-14'-8297,"2"1"5694,4 5 2630,0 2 61,21 2 2462,8 3-1162,16 0-286,2 16-1632,-4-11 2673,2 31-1444,4-19-905,3 19-715,1-6-1831,3 2 160,-2 0 2325,1 0 1,-3-1 0,-1-2 0</inkml:trace>
  <inkml:trace contextRef="#ctx0" brushRef="#br0" timeOffset="7695">21737 1275 23729,'-21'-15'-4696,"5"7"3815,-19-2 1339,10 9 592,-19 14 373,8 5-953,0 10 0,-2 4-294,12-10 1,1 3-570,-6 7 1,-2 4-1,3-1 373,0-2 0,2 1-169,-10 14 1,3 0 189,12-15 1,3-1 0,2 1 0,0-1 0,3-1 0,-1 0 0</inkml:trace>
  <inkml:trace contextRef="#ctx0" brushRef="#br0" timeOffset="8078">21932 1472 23189,'7'-6'530,"1"2"988,0 2-818,0 2-1142,3 15-2252,8 6 981,-3-2 345,7 22-687,-1-9 55,-4 11-663,15 13 58,-14-26 675,21 14 2143,-17-26 119,10 0 435,-8-14 948,-1-4 198,0 0 473,10-21 40,-10-11-1435,-5 3 0,-3-2 553,-1-21-937,-6 18 1,-2 1-657,-3-4-1003,0-9-655,-4 16 291,0 10-561,0 22 687,0 19-1184,14 32 267,-10-8-1251,25 12 3326,-9-26 1,-1-3-1,-3-19 1</inkml:trace>
  <inkml:trace contextRef="#ctx0" brushRef="#br0" timeOffset="8294">22250 1070 23909,'-7'-10'-7247,"5"0"4788,-6 6 2860,25 1 2168,3 2-1292,0 20-2035,14-14 1142,-30 30-2484,28-13 2120,-19 8-2458,4 8 2177,-7-17 0,-10 5 1,0-11-1</inkml:trace>
  <inkml:trace contextRef="#ctx0" brushRef="#br0" timeOffset="8445">22552 690 22650,'27'-23'723,"-2"5"-77,2 9 369,-3 5-892,-3 26-2590,-7-1 1012,-9 11 0,-2 5-970,0 17 2191,-1-14 0,-2 2 0,0-7 1,0-1-1,0 3 0,0 0 1</inkml:trace>
  <inkml:trace contextRef="#ctx0" brushRef="#br0" timeOffset="8795">23192 1898 23009,'5'-45'-5303,"2"0"3952,2 8 1052,5-7 512,5-6-14,4-5 9,2-6-206,-12 29 0,1-1-424,-1-1 0,1 0 660,-2-1 1,1-3-100,2-14 1,-1-2-91,-4 12 0,-2-2-66,-1-3 1,-1-4-1,-1 5-120,-2 3 0,0 2-103,-1-12 0,-3 0-103,-7 9 0,-5 3-1077,-13-16 835,5 20 0,-2 5-183,-2 9 428,-11 3 646,17 41 1042,-2 3-925,6 13 1,2 6 346,-1 21-441,8-22 1,0 6 0,1-4 70,-1 2 0,1 0-275,3 6 0,1 5 0,4-5-329,8-3 1,1-3-654,-12 15 1,5-3-597,19-19 0,2-4 102,-14 0 1,1-2 189,10-3 1,2-1 1080,15 20 0,-1-8 1,1-6-1</inkml:trace>
  <inkml:trace contextRef="#ctx0" brushRef="#br0" timeOffset="9178">23637 1439 24179,'-14'-12'-5419,"33"21"5074,-3 13-1790,29 2 2174,-15-6 0,1 0 65,13 0 46,-9-2 0,0-1 159,9 0-868,19-7 1775,-30-8-140,9-17 1873,-23-9-2188,-7-6 1,-4-2-490,-1-14-486,-5 11 1,0 2-594,-2 7-140,0-6-398,0 19-162,-14 6-262,10 21 1393,-10 7 1167,32 43-1547,-13-11 560,11 3 0,5 2-202,-7-19 1,1 0 191,1 6 1,1 4-1,1-5-138,3-3 0,0-2-192,-1 11 1,-1-2-763,5 13-653,-2-7 1704,-3-7-497,-1 2-157,-9-18-3363,-2 1 4905,-31-21 1,18-19 0,-19-10 0</inkml:trace>
  <inkml:trace contextRef="#ctx0" brushRef="#br0" timeOffset="9345">24318 628 24718,'0'-9'-7195,"0"18"3808,0 18 703,-16 12 2673,12 13 1,-12-4-1,16 3 1</inkml:trace>
  <inkml:trace contextRef="#ctx0" brushRef="#br0" timeOffset="9827">25012 445 23999,'14'-12'899,"3"1"563,31 4-696,-11 3-410,1 2 1,1 3-500,10 17-128,4 4 1,1 6-241,-26-4 0,-2 4-4,5 5 0,1 4 0,-5-1-521,-9-3 1,-4 2 217,-2 8 1,-1 6 0,-4-4-283,1-1 0,-7 2 688,-12 2 1,-8 7-1,-3 0 1,2-6-710,-1 7 0,-5-1-13,-5-4 0,-8 5 0,-1-1 0,4-8 1243,-2 2 0,0-4 1,5-6-1,-2 1 0,2-2 1,-1-2-1,1 1 1</inkml:trace>
  <inkml:trace contextRef="#ctx0" brushRef="#br0" timeOffset="10338">26353 1084 27147,'-17'-20'-6774,"13"3"3472,-13 1 2419,6 6-514,8 0 1732,-8 4 0,11 20 1,0 6-1</inkml:trace>
  <inkml:trace contextRef="#ctx0" brushRef="#br0" timeOffset="10495">26342 1821 24269,'0'28'-5037,"0"-4"2999,0-6 1064,0-1 245,0-7 213,0 4-1677,0-6 2561,-20 11 1,-2-2 0,-20 9 0</inkml:trace>
  <inkml:trace contextRef="#ctx0" brushRef="#br0" timeOffset="15545">3653 5298 24359,'0'-16'-4767,"0"1"3178,0 1 885,-19 3 971,14-1-1723,-14 5 2225,19 1-1183,-12 3-105,-1 19 1958,-2 13-1958,-1 31-583,12-3-696,0-13 1,1 1 1942,0 11 0,3-20 1,0-2-1,0 11 0</inkml:trace>
  <inkml:trace contextRef="#ctx0" brushRef="#br0" timeOffset="15678">3803 5491 23459,'-38'-22'-3850,"-3"9"3479,-1 7 922,18 31-1016,-11-3 289,31 24 0,-12-6 1,16 3-1</inkml:trace>
  <inkml:trace contextRef="#ctx0" brushRef="#br0" timeOffset="16481">4845 5577 22920,'0'-9'-6386,"0"1"4797,0 4 615,0 21 515,0 2 123,0 22 184,0-7 0,0 2-76,0 27-522,-6 0 1,-1 3 829,5-23 0,0 1-39,-2 17 1,-1 7 0,1-6-6,3-11 1,2-1-219,-1 9 0,0 6 1,0-9-494,0-16 0,0-3 675,0 20 0,0-2 0,0 0 0,0 10 0</inkml:trace>
  <inkml:trace contextRef="#ctx0" brushRef="#br0" timeOffset="17179">5218 5539 22920,'0'-12'-6206,"0"3"4257,-18 2 3055,-5 5 509,-13 0-334,-1 21-124,-4 7 0,-1 5-774,13-4 0,-1 3-428,-9 8 1,-5 5-1,5-3 776,7-3 0,2 1-308,-1 8 0,-1 5 0,4-4-378,5-3 0,3 1-286,4 5 0,2 5 1,3-5-270,1-6 0,8 1-303,15 12 1,9 7-1,0-8-369,-3-12 1,5-2 564,15 8 0,8 4 0,-2-9-55,-7-12 0,1-5 432,5 1 1,5 1-1,-3-5-29,-4-4 1,0-3-159,2-1 0,4 0 1,-4-4 211,-6-4 0,-2-2 403,10 1 1,-3-3 368,11-2 1,-5-3-1,-1 0 1</inkml:trace>
  <inkml:trace contextRef="#ctx0" brushRef="#br0" timeOffset="17582">5728 5892 23279,'0'-7'-5666,"0"2"3538,0 20 1064,0 15 515,-5 12 353,4 12-10,-4-5 132,4-7 0,2 2-731,-1-10 1,0 1 804,0 24 0,0 0 0,0 7 14,-2-15 0,4-3-81,15 3-163,-16-11 0,2-3 318,14-6 385,-7 10-320,-7-33-530,7-16 2119,-10-10-1860,-17-1 174,13-10 61,-13 10-49,17-14 328,0 5-268,0 4-380,0 9-2659,0 3 1831,0 2 1082,0 1 1,0 4 0,0 0 0</inkml:trace>
  <inkml:trace contextRef="#ctx0" brushRef="#br0" timeOffset="17979">5803 6089 23999,'-29'-6'-1666,"2"2"1511,8 1 104,-1 3 425,-3 0-124,1 25-275,-2-3-61,6 12 1,2 4-737,-7 13 639,6 1 1,4 3-275,7-22 0,2 2-61,-2 24 0,5 0-400,13-25 0,1-1-18,-12 8 1,4-2 33,31-5 1,4-5 11,-5 11 641,2-17 1,4-4 182,10-3 747,2-8-73,-16-4 0,0-5 1278,20-26-580,-13 9 0,-4-5-134,-17-4 0,-3-2-735,5-1 1,-3-3-30,-9-5 0,-4 0-709,3-22-43,-5 7 1,-7 1-1082,-27-9 188,11 13 1,-3 1-153,-4 22 0,-4 2-729,-12-14 1,1 4 84,-3 8 2037,10 10 1,0 4 0,4 7-1,1 4 1</inkml:trace>
  <inkml:trace contextRef="#ctx0" brushRef="#br0" timeOffset="18395">6345 6138 23189,'24'52'-8709,"-18"-8"6741,31 4 1194,-33-9 379,24 5-169,-24 1 391,21 1-292,-22 17-1217,18-17 1734,-19-11 0,-1-3 145,13 0-29,-12 6 217,2-25-599,-1-1-218,0-11 1739,0-25-933,0 5 399,-3-25-616,0-15 733,17 6-376,-10-4 1,3-1 456,22 1-280,-18 8 1,-2 4-924,2 18 983,2 3 376,-5 18 888,10 24-1694,0-13-451,4 31 0,0 9-753,6-9-873,2 19 0,0 2-622,4-5 2173,-12-18 1,1-1 0,14 7 0,3-3 0</inkml:trace>
  <inkml:trace contextRef="#ctx0" brushRef="#br0" timeOffset="18915">7513 5917 24539,'-23'-31'-6682,"5"6"4325,18 7 1694,-16 8 1280,12 4-1385,-11 25 2082,31 29-2240,-12 4-92,10-3 0,3 0 575,2 9 298,-10-18 1,1 0-601,17 16-1033,-24 1 1042,8-3-743,-7-18 0,-1 0 1139,-1 17 181,-6-14 0,-2-2 729,2 1 469,-33 6 975,7-29 1054,-11-3-92,-14-29-1443,22 13-967,6-25 0,3-6-909,0 3 31,8-13 1,3-3-303,5-6-91,5 8 0,0 0-1572,3-8 1491,23 4 1,5 1 790,0 3 422,14 9 0,3 5 1747,-4 12-709,-5 11 1,1 2 957,6 4-445,13 19-745,-19-12-265,-2 37-2089,1-21 550,-13 10 0,0 3-1603,13 9 941,-7-4 1,-2 0-870,3 6 1078,-10-16 0,-1-1-208,2 5-34,-2-5 1706,-4-4-273,-3-7 379,-4-4-722,-1-7 792,-4-2-633,-1-23 166,0-9-520,-1-13-201,1-5-86,1 8-8,1-4 862,8-18 0,2 15 0,6-13 0</inkml:trace>
  <inkml:trace contextRef="#ctx0" brushRef="#br0" timeOffset="19213">8557 5928 24269,'-47'0'90,"-3"0"-90,9 0 0,1 19 1007,-1 0-338,13 3-709,-7 31-526,14-29 181,15 12 1,2 3-1026,-5 1 609,18-6 1,3-1-1364,-7 4 814,27-8 1,1-3-579,-22-6 1249,27-6 1,2-6 722,-21-5 17,34-21 1360,-39-11-1231,13-11 1173,-25-7-1150,8 9-203,-10-4-965,0-15-593,0 14 1104,-17-19 1,13 33-1,-13-7 1</inkml:trace>
  <inkml:trace contextRef="#ctx0" brushRef="#br0" timeOffset="20148">8958 6287 23819,'18'-15'1233,"9"-11"-1192,-7-11-1132,7-6 1020,-5 11 0,0-1-59,6-19-129,-8 16 0,0-1-94,5-18-404,-2-1-39,-1-3-154,-3 0 567,1-3 82,-10 17 1,-2 0-45,0 10 0,-2-2 28,0-22 0,-2 0-4,-2 24 0,-1 1 119,1-21 0,-3 1-625,-16-5 275,15 23 1,-1 2-350,-14-14-304,3 18 341,10 2 265,-11 47 1800,15 2-1194,0 17 0,0 5 48,0 19 4,10-17 1,1 3-63,-10 10 1,3-1 125,14-13 1,2 2-80,-11 3 0,-3 4 0,0-4-43,4-7 0,2 0-649,2 0 1,3 4 0,-4-5 371,-5-7 0,2-2-128,22 25 1,3-4 69,-3-8 374,0-10 0,2-6 592,0-17 718,25-1 244,-23-37-333,-7 7 1,-2-3 1037,5-33-1467,-12 23 0,-2-2-241,-2-6 0,-3-1-213,-2 8 0,-1-2-262,2-28 1,-1 0-418,-6 23 0,-1 0 50,0-6 1,-2-5 0,0 5-627,-1 3 1,-1 2 113,2-13 1,-4-1 232,-7 8 1,-3 3-742,-7-18 523,0 22 1,-1 3-109,2 8 255,-6 5 509,13 41 1115,-1 4-77,4 28-426,8 0-218,0-3 0,0 3 59,-1-10 1,2 2-271,6 6 0,2 5 0,-2-4-39,-5-3 1,2-2-442,17 15 0,-1-2-870,-19-19 0,2-2-170,17 1 1,2-2 408,-14-1 0,1-2-19,11-1 0,0-1 946,9 24 0,1-7 0,0-5 0</inkml:trace>
  <inkml:trace contextRef="#ctx0" brushRef="#br0" timeOffset="20515">10173 5902 23909,'23'-7'2671,"4"12"-4437,13-2 1470,-2 8-439,-10-11 1056,12 0-221,-11 0 66,13-14 567,-22-6-1385,0-32 560,-14 13-236,-2 5 1,-4-1-450,-17-4-1223,13-28 279,-33 31 192,33-7-1018,-16 21 961,8 5 632,10 6 153,-10 31 1887,12-1-503,0 27-605,10-14 1,1 0-698,-5 22 514,14-15 0,1 0-882,-16 20 475,15-30 0,2 1-141,-3 26-842,7-21 0,3-1 676,7 14 1011,-6-15 0,1-4 0,6-6 0,10 1 1</inkml:trace>
  <inkml:trace contextRef="#ctx0" brushRef="#br0" timeOffset="20828">10868 5805 24089,'-14'-30'-8385,"10"1"6367,-11 6 792,15 5 1249,0 3-37,0 55-151,0-17 1,8 9 1,3 4-1914,6 22 1995,5-11-92,-8-9 1,-1-1 256,-1 2 675,13 13-1015,-14-31-152,2-3 549,-12-29 636,4-21 163,-5-8-639,0 2 1,0-2 247,0-14-207,0 3 0,0 0 186,0-10-283,9 20 1,0 2 85,-4-11-984,30 3 1106,-30 6-819,18 17 0,5 2 1396,-5-6-772,10 12 0,2 4 895,5 5-766,12 3 1,-10 4-1,0 0 1</inkml:trace>
  <inkml:trace contextRef="#ctx0" brushRef="#br0" timeOffset="21764">12488 5338 23459,'0'-11'-4946,"0"-1"3267,0-2 885,-23 1 1209,18-3-1892,-36 1 2336,36 2-1759,-34 1 308,34 5 357,-51 2 1662,37 3-16,-41 22 285,34 13 277,-6 14-1708,15 5 1011,6-9-1788,3 2 1156,5 2-1945,3-3-111,0-2-830,22 9 256,5-17 541,22 10 1083,-22-27 275,16-2 739,-20-12 639,3-19 595,2-11-288,-18-8-348,3-21-632,-6 22-467,-7-25-735,0 31-298,0-5-445,0 16-739,0 25 558,17 8 911,2 5 325,4 12 1,2 1-327,11-11 698,-6 10 0,1 1-31,8-12 340,0-11 0,2-3 727,17-2-371,-4-3 1,2-6 105,-20-8 0,0-3 316,25-2 0,-1-4-19,-24-3 1,-3-3-266,10 1 0,-3-3-126,-9-3 0,-5-3-310,8-20-686,-18 3 0,-4-2-887,-5-12-98,-25 4 0,-7 0-343,11 23 0,-4 2 172,-16-14 1,-8 0 768,11 18 1,-3 1 0,0 3-219,-8-6 0,-4 2 579,-8 0 0,-8 0 0,4 5 207,3 5 1,-2 5 276,-6 2 1,-6 3 0,6 2 501,7 3 1,2 4 78,7 8 1,-1 3-1,4 1 402,-1 2 0,5 4-140,-1 10 1,2 4-283,2-3 1,1 3-439,6 2 1,-1 5 0,3-1-115,-4 6 0,3 4-275,1 8 1,0 6-1,5-4-200,7-3 1,4 1 187,1 7 1,1 6-1,6-6-854,10-4 0,2-2 317,-8-6 1,-1 1-1,6-3-526,21 3 1,4-2 31,-14 1 1,2-1 234,17-2 0,6 0 500,-5-5 1,3 3 0,0-4 168,-7-8 1,0-3 0,4 2 173,10 3 1,6 3-1,1-2 1,-3-4 174,-5-5 1,-1-4 0,2 0 38,-2-1 0,3 0 0,1-1 0,0-2-372,4-3 0,2-2 1,0-2-1,-3-1 113,5 0 1,-3-1 0,3-1 4,-2-1 1,2 0-1,1-1 1,-4-2 212,-1 0 1,-2-2 0,0-3-1,0-4 1,0-3 0,0 0 0,0-2-1,-1 1 1,1 0 0</inkml:trace>
  <inkml:trace contextRef="#ctx0" brushRef="#br0" timeOffset="22666">14547 5432 23459,'-20'-18'-5387,"16"1"1650,-16 1 3270,6-6-584,10 10-113,-11-4 1014,15 10 970,0 14-2327,0-20 1348,-16 9 1931,-4-24-2237,-18 13 1667,-4-7-16,9 19 307,2-8-463,10 10 657,3 20-320,3-15-355,0 50-263,8-31-1000,2 10 0,4 2-347,22 1-1258,-16 11 705,43-17 25,-24-4-290,25-3 67,-8-6 1787,1-8 308,2-4 652,14-6 595,-14 0-186,18-22 89,-32-9-417,4-13-645,-13-17-703,-9 21-280,-6 7 0,-1 0-922,-2-4-365,-3-15-251,0 28-500,-14 0 317,10 40 1001,9 12-62,-1 19-361,23-13 1,5-1-270,-3 10 795,2-15 1,6 0 849,-1-3 1,1-2-1,-6-7 1,1-1 0,11 4-1,-1 1 1</inkml:trace>
  <inkml:trace contextRef="#ctx0" brushRef="#br0" timeOffset="22862">15722 5152 23369,'-56'-5'26,"18"2"0,0 1 133,-9 2 57,5 6 0,2 5 659,-5 18-644,12-4 0,5 5-472,7 21-690,0 5 31,21-13-439,21 1-769,4-2 447,13-12 0,6-4 424,-12-7 1,4-2 1153,8-1 0,7-2 0,-4-3 0,0-3 0,-1-4 0,18 0 0,0 0 0</inkml:trace>
  <inkml:trace contextRef="#ctx0" brushRef="#br0" timeOffset="23095">16460 4610 24089,'-22'-57'-7973,"16"7"6335,-37 10 1482,37 10-441,-32 7 1393,23 12-708,-5 35 1147,1 6-1705,17 35 895,-3-16 1,1 2-215,3-10 0,2 4-304,2 2 0,2 6 0,1 2 0,0-7 65,4 7 1,2-1-982,1 10 1,2 6 0,-2-10 80,-2-18 1,0-3-1126,5 19 1,-3-3 1704,-11-1 0,10 6 0,-12-27 0</inkml:trace>
  <inkml:trace contextRef="#ctx0" brushRef="#br0" timeOffset="23228">16088 5303 22740,'0'-36'-6386,"0"-8"4258,26 10 3492,15-9-311,15 21-780,-10 10 0,-1 2-75,18 3-106,-22 4 1,1 0 0,17 3 0,1 0 0</inkml:trace>
  <inkml:trace contextRef="#ctx0" brushRef="#br0" timeOffset="23381">17115 5257 22110,'9'15'-7777,"-1"1"4518,-2 1 1701,-1 8 879,0-4 147,3 5 77,-1-8 23,4 0-1589,1 1 1941,9 2 497,-2-5-83,15 5 1,-12-15-1,8 1 1</inkml:trace>
  <inkml:trace contextRef="#ctx0" brushRef="#br0" timeOffset="23528">17055 4661 23099,'-22'-28'-7160,"8"4"4232,8 8-138,6 8 1829,22 4 1475,-17 27 0,45-17 1,-15 18-1</inkml:trace>
  <inkml:trace contextRef="#ctx0" brushRef="#br0" timeOffset="23829">17605 5134 23099,'-24'11'2938,"-9"1"-1808,29 1-4040,-20 16 2474,22-3-1444,-8 12 871,10-8-227,19 2-720,-15-1 655,23-9 0,5-1-354,-5 10 1618,11-8 1,4-3-569,2-2 1329,14-1-83,-2-12 792,-16-4-217,-11-16 0,-1-5 1033,-3-5-1919,-10-13 0,-4-5-93,-4-7-668,-12-9 1,-7-2-437,-3 28 1,-4 0-874,-9-27 1,-3 3 343,5 32 1,0 4 1034,0-6 0,3 3 0,-6 0 0,2 5 1</inkml:trace>
  <inkml:trace contextRef="#ctx0" brushRef="#br0" timeOffset="24195">18275 5133 23369,'11'0'270,"-1"17"-5825,4 8 2837,-4 9 994,5 16 559,-6-17 290,3 22 454,-6-26-1572,-1 6 116,-1-13 1930,-2-11-60,1-1 52,-1-10 2236,3-17-1275,0-14-383,3-9-145,-2 5 0,1 1 461,5-12-284,-1 6 0,2 1 412,1-4 278,11-13-1945,-12 37 1323,11 1 783,-9 18-289,6 23-1637,3 15-559,-3 13-697,-2-11 0,0 0-1035,6 11 2465,-7-17 0,1-1 0,10 9 0,2-1 1</inkml:trace>
  <inkml:trace contextRef="#ctx0" brushRef="#br0" timeOffset="24595">19100 4073 22650,'-4'13'-3821,"19"-10"4378,5 45-4242,2-24 2593,5 30-377,-24-16 893,9 3-250,1 1-1346,-10 14 1533,9-18-1709,-12 14 2428,0-32 21,0-24 556,0-26 575,21-31 224,-16 8-711,15 20 1,0 2 552,-16-2-128,36-4 529,-25 26 120,15 20-815,-14 10-1863,-1 46-2122,-6-10 2876,-4-14 0,0 2 0,-3-7 1,0-1-1,0 4 0,-1-1 1</inkml:trace>
  <inkml:trace contextRef="#ctx0" brushRef="#br0" timeOffset="45128">3678 9049 22650,'-26'45'-2156,"-11"0"2356,33-7-2421,-30 9 2527,30 7-704,-13-24 0,0 1 470,14 34-386,-12-30 0,1-1-258,12 1 0,1 2 185,-9 15 1,0 0-168,9-13 0,0 0 527,-5 10 1,0 0-516,5-6 0,1-3 178,-8 17 6,8-17 0,0-3 285,-4-3-73,3 1-163,-1-25 11,1-43 0,1-20 145,-1-3 98,1 2 0,0-11 0,0 6 39,0 12 1,0 1-64,0-18 1,0 1 164,0 17 1,0 2-196,0 1 1,0 0 187,0 3 1,0 0 219,-2-10 0,4 2 28,15-16 61,-17 20 0,4 5-7,29 7 1716,-15 1-977,9 23 1186,0 4-438,8 24-1130,-7 15-849,-1-1 1,0 3-255,-12-4 0,0 3-43,12 18 0,0 0-686,-12-18 1,-1 2 529,5 14 0,1 9 0,-2-6-978,-4-10 1,-1 1-185,2 11 1,2 6 0,-3-6 600,-4-15 1,-2-3 1083,3 13 0,-1-1 0,1 12 1,-1-3-1</inkml:trace>
  <inkml:trace contextRef="#ctx0" brushRef="#br0" timeOffset="45295">3508 9974 22380,'0'-19'-6296,"0"2"4168,0-1 1063,27 2 3638,-20-1-2548,47 1 1613,-29 0-1347,11 5 0,3 1-881,12-7 986,-15 8 0,-1 1 1,18 1-1,-1 2 1</inkml:trace>
  <inkml:trace contextRef="#ctx0" brushRef="#br0" timeOffset="45865">4592 9829 21570,'0'33'-6025,"0"1"3986,0 0 1065,0 6 335,0 6 213,16 4-584,-12 2 719,12 1-1887,-3 0 2031,-12-16 1,1-1 28,20 18-41,-18-6 1,0-2 111,6-4 645,-4 18-261,-6-43-186,0-26 341,0-7-198,-21-28-587,9 9 1,1-1 170,-1 4 1,-2-2-131,-3-11 1,0-5 251,6-10 1,2-1-130,-2 15 1,1-2 2,0-4 1,0-5 0,3 6 37,5 6 0,1 3 24,-4-12 1,0 2 849,5-4-47,0 10 81,0 12-250,24 10 1387,-18 10-715,34 6 877,-14 6-165,8 27-1394,10 13-361,-18 15-476,-10-23 0,-1 0-302,4 21-1635,-9 4 1093,5 2-1411,-13 2-82,6-1 800,-8-1 1774,0-21 0,0 0 0,0 14 1,0 10-1</inkml:trace>
  <inkml:trace contextRef="#ctx0" brushRef="#br0" timeOffset="46312">5167 9611 21930,'6'28'-7758,"2"21"5506,-4-26 1652,0 9 0,1 4 77,1 9 262,-1-6 1,0 1 84,0 8 84,0-2 0,0 0-1707,0 0 1899,0-6 0,-1-2 70,0-7 93,-1 9 546,-2-22-717,-1-2 42,0-33 75,-30-37-498,23-4 162,-15 2 0,-1-1-96,14 22 1,1 1 53,-4-13 1,-1-4 86,5 7 1,0-2 0,0 2 6,2 2 1,0 0-29,0-22 0,2 2-31,0 5 680,4-9-60,17 21 1065,-12-3-906,12 24 1066,2 8 494,-14 5-1283,30 6 1085,-16 2-35,17 23-1343,-10 9-1305,-3 32-205,-9-5 96,-10-12 1,-1 0-1939,3 16 1480,-5-20 1,-2 0 867,-16 16 1,12 0 0,-12-2 0</inkml:trace>
  <inkml:trace contextRef="#ctx0" brushRef="#br0" timeOffset="46612">5723 8763 24988,'2'-3'-2084,"1"1"3917,6 2-1163,5 15-3137,6-11 2645,23 47-1751,-6-28 1263,2 14 1,0 3-429,-11-17 1,0 0 490,5 5 1,4 4 0,-2-2-536,-1 0 1,0-1 87,12 10 1,1 2-187,-13-11 1,0 1-1,-1-1-967,6 6 0,0-1 1870,-5-3 0,1 1 0,-2-1 0,1 3 1,-1-1-1,0 1 0,0 0 0</inkml:trace>
  <inkml:trace contextRef="#ctx0" brushRef="#br0" timeOffset="48345">7710 8442 23279,'0'-10'-5846,"0"2"3808,0 32 974,0 0 515,0 33 123,0-3 212,0 11 100,0-28 0,0 1-684,0 4 0,0 0 798,0 2 0,0 3 0,0-3 0,0 3 0,0-2 6,-1 7 1,2 1-468,3 3 0,2 5 0,-1-5-267,-4-7 1,2-1 669,10 12 1,2-1-1,-10-21 1,0-3 0,7-1-1,-1 0 1</inkml:trace>
  <inkml:trace contextRef="#ctx0" brushRef="#br0" timeOffset="48578">8245 8650 24269,'3'-16'-4494,"-1"4"2636,0 26-117,-2 16 1140,0 16 557,0-7 0,0 1-120,0 17 249,0-17 0,0 0-1447,0 19 1190,0 2-1247,0-1 274,8-19 1,1 1 1326,-5 18 0,5-22 0,-1-1 0,-8 11 0</inkml:trace>
  <inkml:trace contextRef="#ctx0" brushRef="#br0" timeOffset="48747">7938 9173 23009,'0'-15'-6205,"0"0"4076,20 3 4990,6-10-1521,27 11-668,-21 2 0,0 0-269,25 3-350,-13 3 0,0 1 0,16 1 1,-19 1-1,0 0 0</inkml:trace>
  <inkml:trace contextRef="#ctx0" brushRef="#br0" timeOffset="49001">9287 8640 23369,'-19'21'-250,"4"6"-1238,15 16-1181,0 1 1069,0-5 532,0 5 396,0 2 10,0 5-91,0-13 0,0 1-1231,0 21 918,0-20 1,0 0-104,0 13 1169,0-2 0,0-2 0,0-2 0</inkml:trace>
  <inkml:trace contextRef="#ctx0" brushRef="#br0" timeOffset="49161">8907 9243 23009,'0'-33'-6385,"29"-11"7378,-4 11-393,11 6 0,5 2 866,10-4-1303,-2 8 0,2 1-208,11 2 134,-22 7 1,1 2-1,15 2 1,-2 2 0</inkml:trace>
  <inkml:trace contextRef="#ctx0" brushRef="#br0" timeOffset="49381">9870 8914 23549,'-20'17'1737,"3"8"-3217,17 9-1507,18 7 110,-13 16 1658,29-8 559,-25-4 1,-2 2-38,13 10-598,-9-5 0,-2 0-2073,0 10 3139,0-10 1,-1 1 0,0 8-1,-6-22 1,1 0 0</inkml:trace>
  <inkml:trace contextRef="#ctx0" brushRef="#br0" timeOffset="49895">9795 8424 23549,'-7'-7'-6398,"1"2"5179,1 2 1222,1 2 1190,2 1 117,0 15-2079,0 16 115,1 10-86,1-1 1,-1 2 753,1 18-142,-1-13 1,0 7 0,3-5-192,6-7 0,2 1-202,-4 10 1,-1 5 0,2-6-682,3-13 0,1-2-414,3 25 0,1-1 1512,-6-26 1,0-2 0,0 8 0,1-1 0,4 11 0</inkml:trace>
  <inkml:trace contextRef="#ctx0" brushRef="#br0" timeOffset="50061">9655 9183 23549,'-9'-15'-7851,"1"0"4830,3 5 1325,3-2 969,1 1 545,20-2 468,12-4 231,12 3 1,9-4-1,-9 6 1</inkml:trace>
  <inkml:trace contextRef="#ctx0" brushRef="#br0" timeOffset="50511">10525 8970 22830,'-18'26'-1073,"4"-4"508,14 2-1746,0 1 1032,20 5-199,5 30 97,0-9 918,4-1 0,-1 1-609,-17-17 0,0-1 180,15 12 0,1 2 49,-6 3 1,-3 0 489,-3-13 0,-1 2 138,0 3 0,1 3 0,-3-4 94,-1-6 0,-2-1 263,4 18 1,-1-2-72,-3-2 282,0 11-25,-7-38 29,-25-4 2085,16-38-2133,-24 1 1,-6-3-50,23-6 1,0-3-176,-18-5 1,-1 0 41,11 3 1,4-2-210,-2-2 0,2-1-95,-1-3 1,2-1-62,1-2 1,3 0-950,0-2 0,2 0 1019,4 1 0,2-3 40,-2-15 0,1-1 225,4 18 0,2 0 58,2 0 0,2-3 0,4 6 430,7 8 1,3 2 286,3-7 0,2 3 992,25-2 409,-9 10-40,-2 8 130,17 11-132,-16 5-419,17 21-1365,-29 15-1368,1 31-790,-18-3 169,-4-24 1,-5 0-1898,-19 21-21,14 2 3294,-17-28 1,-4 0 0,0 30 0,-1-30 0,1 0 0</inkml:trace>
  <inkml:trace contextRef="#ctx0" brushRef="#br0" timeOffset="50878">11102 8173 23999,'-3'15'-3566,"26"-12"4662,-17 42-3588,50-18 2425,-27 30-605,-1-30 1,3 0 368,-6 3 0,0 2 15,2 1 1,2 3-296,-1-1 0,3 4 1,-2-3 237,7 8 0,1 2-547,-6-9 1,3 5 0,0 0 0,-3-3-127,9 10 0,-2 0 900,-4-7 0,1 3 1,-2-3-1,0 4 0,-1-2 1,-1 1-1,1 0 0</inkml:trace>
  <inkml:trace contextRef="#ctx0" brushRef="#br0" timeOffset="51311">12577 7852 23729,'-22'-4'-859,"-11"32"1847,-10 1-769,17 2 1,2 3-532,4-4 1,1 2 134,-2 5 0,-1 4 1,0-1-95,-2 9 0,0 1 110,3-5 1,0 3 0,1-3-270,1 7 0,3-1 140,1-1 0,4 1-362,2-1 0,3 0-39,2-3 0,1 0 120,0-1 0,6-2-608,10-2 1,7-1-809,9 12 0,7-3 1928,5-14 1,4-4 0,-9-5 0,2-1 0,0-3 0,9-3 0,0-1 0</inkml:trace>
  <inkml:trace contextRef="#ctx0" brushRef="#br0" timeOffset="51579">13408 8733 23549,'-42'-15'-2527,"-1"4"2108,-20 5 877,15 3-216,-12 3 327,11 20 604,16 7-916,-3 28-635,24-10-77,5 19-431,7-25-515,26 22-669,7-28 563,14 5-531,10-17 1283,-24-8 457,9-3 926,-11-7 607,-16-17-179,1-8 89,-16-20-2135,0 5-352,-26-3 1137,20 13 1,-48 1 0,20 2-1</inkml:trace>
  <inkml:trace contextRef="#ctx0" brushRef="#br0" timeOffset="51950">13653 8745 22740,'7'20'-8225,"-2"14"6178,1-20 286,-3 17 1584,4-6-480,4 18 272,-2-9 47,7 26-1764,-7-27 2345,6 21-598,-7-26 631,2 7-668,-4-16 240,-2-3 4,1-4-1021,1-3 1280,-2-4 457,4-19 1017,-1 10 979,3-53-1585,-3 29 571,2-36-31,1 8-307,-5 14-307,5-15-383,-8 38-1131,6-9-829,-3 26 3474,3-7-962,10 28-1327,-4 8-708,18 28-445,-10-6-339,0-13 1,0-1 1632,8 9 0,11 8 0,-10-19 0</inkml:trace>
  <inkml:trace contextRef="#ctx0" brushRef="#br0" timeOffset="52178">14473 8436 24629,'-16'-44'-8138,"12"-4"7110,-12 20-346,16 35 1162,0 13 310,0 38-246,19-8-609,-14 9-272,12-27 1,0 1 1090,-15 1 0,0 1-635,11 16 0,2 0 55,-8-14 0,0 2-1062,5 22 1,0-2 1525,2 5 1,-9-26 0,-2-1 0,-3 9 0</inkml:trace>
  <inkml:trace contextRef="#ctx0" brushRef="#br0" timeOffset="52469">14297 8830 22470,'0'-24'-6296,"19"3"8146,11 1 81,10 8-473,5 3-608,8 7-678,-11 18-455,-5-5 0,0 2-399,7 20 912,-7-7 0,1 0-1242,4 8 220,-2-1 1,-2 1-811,-3-2 1291,-7-10 0,-3-1-1116,-9-4 438,1-9 738,-12-18 688,-2-22-711,-3-10-94,-8 6 0,-1-1-750,4-14 296,-4 6 0,0-2-489,9-9 557,0 13 1,0 1 720,0-3 0,25-6 1,5 22-1</inkml:trace>
  <inkml:trace contextRef="#ctx0" brushRef="#br0" timeOffset="52761">15527 8646 23549,'3'4'-5901,"-20"-3"8243,12 7-2537,-39-1 1434,23 5-204,-36 14-68,21-2-805,13 0 1,2 2-403,-11 8 1630,17 13-2380,1-13 654,14-2-1532,0-1-66,18 5-860,11-11 1340,23 3 759,-6-19 681,-9-15 0,-4-5 1611,-10-7-1178,4-10 1,-4-5 767,-20-9-1049,5 1 1,-4-1 608,-31-12-1861,12 8 0,-3 2 29,-5 18 0,-3 2 718,4-6 0,2 0 0,2-3 0,6 3 0</inkml:trace>
  <inkml:trace contextRef="#ctx0" brushRef="#br0" timeOffset="53427">15887 8986 22470,'6'-24'-3789,"0"-19"1994,5 23 2608,9-42-987,-3 19 373,0 1 0,0-2-65,2-12-155,-1 4 1,0-1-490,-9 19 0,-1 1 545,4-13 0,0-2 204,-3-4 1,-1-1-339,-2 12 1,-1-2 104,-1-5 1,0-5 0,-1 4-194,-1 5 1,-1 1 137,1-5 1,-1-4 0,-3 6-274,-7 8 0,-1 1 17,9-19 1,-3 3-354,-33 6-97,32-5 390,-24 29 477,26 27 1021,-16 5-742,15 32 1,6 11-236,-6-19 0,0 4-67,3 15 1,2 8-1,-1-4 39,0-4 1,0 1-117,5 7 0,2 7 0,-1-6 11,-4-4 1,1 0-202,5 3 0,3 5 0,1-6-635,-1-7 0,0-2 176,3 11 1,3 0 263,8-10 0,1-4 52,-8-13 1,1-2 80,16 14 0,2-5 154,8-5 340,-4-16 1,1-5 726,6-6 41,1-21 1,0-8 1738,-1-7-1538,-4-13 1,-3-7-324,-23 19 0,-3-3-344,10-28 1,-3-3-225,-10 21 0,-2-1-361,2-16 0,-3-1-248,-4 14 1,-1 1-536,-2-3 0,0-1-286,-2 2 1,0-3 196,2-17 0,-4 0 242,-7 19 0,-3-1 355,4 1 0,0-3 0,-1 6-266,-3 9 0,-2 2-31,-4-10 1,0 4-428,2 6 430,-4 4 247,-2 21 1312,20 21-516,-8 28 379,10 12-564,0 1 1,0 4 130,0-16 0,0 0-45,-2 17 1,4 1-134,9-14 1,0-1-202,-9 1 1,2-1-756,15-2 1,3 2-162,-8 14 1,1 0-309,3-17 1,3 0 117,-1 0 0,1 2 0,0-6 20,0-6 0,0-3 1090,8 7 0,2-3 1,13 2-1,3-5 1</inkml:trace>
  <inkml:trace contextRef="#ctx0" brushRef="#br0" timeOffset="53778">17190 8640 22650,'-11'15'962,"24"-1"-4664,16 3 2829,13 0 965,-1-15 792,-7 5-423,2-7 407,16 0-778,-12-18 988,10 13 749,-9-30-649,-13 9-333,8-22-1124,-26 6-447,1-5-441,-11 12-339,0-2-825,-21 1 201,16 0 148,-40 5 782,38 0-424,-44 2 1713,22 13 110,-14 1 754,3 29 1320,19 16-618,5 10-626,9 11-1246,7 14-385,0-13-1125,9-7 0,5-2-1218,12 5 2654,2 10 1,16-25-1,-15-4 1</inkml:trace>
  <inkml:trace contextRef="#ctx0" brushRef="#br0" timeOffset="54083">17757 8400 24718,'0'-22'-5755,"0"4"4346,0 4 434,0 22 337,17 15 51,5 30-497,0-5 675,-4-11 1,-1-1-1705,2 9 1435,3 12-25,6-22 476,-25-5 195,19-5 249,-13-1-194,5-12 694,-4-1-68,-6-11 1626,2-17-966,-3-15-1094,2-11 9,0 3 0,0-2 72,5-18-137,1 3 0,1-2-405,-5 24 1,2 0-371,8-25 1,2 2-1193,5-4 1517,-9 25 0,4 1 645,21-7 1,-8 18 0,12 1-1</inkml:trace>
  <inkml:trace contextRef="#ctx0" brushRef="#br0" timeOffset="54387">18905 8178 23639,'-26'-21'-4007,"20"-7"582,-44 25 5488,30-23-3642,-21 22 2762,-4-18-1185,11 20 776,-7-7-1094,17 9 1614,0 25 638,12 10-2767,0 17 1030,19-16 0,3 0-2238,-6 13 1379,31 3 0,6-1-962,-9 1 1186,-4-21 1,8 3-1,-5-5-945,10 10 640,-11-10 0,-2-1 269,1 1 341,2 7 641,-22-20-1779,-46 10 1849,5-15-235,-17 0 0,-4-2 0,-10-2 1,18-2-1,0 0 0</inkml:trace>
  <inkml:trace contextRef="#ctx0" brushRef="#br0" timeOffset="54829">19353 7589 26428,'-4'-11'-8303,"-1"2"6047,25 4 6431,-16 29-5381,49-2 1244,-25 14 0,2 5-261,5-13 1,5 2 162,2 10 0,3 6 1,-3-3-730,1 2 0,1 2 882,-5-6 1,4 4 0,1 1 0,-5-4-175,-4-5 0,-4-2 0,5 4-1277,3 3 1,5 6 0,3 2-1,-3-2 1,-5-5 804,-1-2 1,-5-4 0,3 2 500,4 4 0,2 5 0,0-2 0,-6-5 0,1 4 1,-4-4-1,0 1 0,0 0 0</inkml:trace>
  <inkml:trace contextRef="#ctx0" brushRef="#br0" timeOffset="55795">21520 7356 24539,'-23'37'-1291,"4"4"-37,7 3 184,9 14 593,-10-24 0,0 2 312,6 4 1,0 2 60,-6 5 0,-1 1 50,2 2 0,0 2-446,-1 2 0,0 1 247,1 1 1,-1 0 146,0-1 1,-1 0 186,1-1 0,-1 1 17,2-9 1,0 2 0,-1-2-28,0 3 0,0 1 95,0-4 0,0 2 1,1-5-55,-8 18 16,3 3-54,8-37-208,4-11 210,2-27-90,12-18 1,4-6 142,-7-30-102,5 20 0,4-6 0,-2 4 25,-2 2 0,-2 0-105,1-18 0,0-3 108,0 19 1,2-1 0,-2 2-2,0-7 1,-1-2 224,2-2 1,2-5 0,0 7 67,1 8 1,0 3-3,5-22 0,0 5 112,4 5 17,2 19 0,3 6 765,1 11-265,3 6 0,1 8 653,3 34-1540,-1-6 0,0 4-232,-13 5 1,-1 5-95,4 1 1,1 3 0,-2-1-201,-2 1 0,0 4-228,-3 1 1,3 7-1,-1 0 1,-2-5-918,2 5 0,-2 0 140,-3-6 0,1 6 0,-1-1 0,-2-7 1118,-1-2 1,-2-4 0,0 12-1,-1-3 1,-2 13 0</inkml:trace>
  <inkml:trace contextRef="#ctx0" brushRef="#br0" timeOffset="55962">21422 8421 24359,'0'-30'-6296,"0"2"4168,31 1 4443,-3 3-898,33 1 227,-7 3-846,6 2-2226,-13 8 1,1 3 1454,-11 2 0,-1 1 0,12 0 0,-1 1 0,14 3 1</inkml:trace>
  <inkml:trace contextRef="#ctx0" brushRef="#br0" timeOffset="56787">22510 8225 22830,'14'47'-7669,"-3"-3"5110,-1-5 1442,-7 18 1140,16-10-362,-15-9 1,-2-1 309,8 5-324,-4 16-1350,-6-31 2501,3 3-465,-2-17-41,0-6-879,1-18 1321,1-17-499,-2-10 192,5-11-268,-3 14 1,2-2 112,4-22-38,1 3 1,1 0 111,-4 22 1,0 1 39,7-22 1,0 2-97,2-2-19,-6 22 0,1 2 611,11-4 92,-5 18 388,12 3 603,-11 42-2628,12 15-92,-12 17 250,-5-1 0,0 0-375,-2 7 396,-3-3 1,-2-2-794,-4-10 523,0-14 0,-1-3-1428,0-5 2525,1 1-280,-1-21 49,3-23 750,1 10 900,8-59-1195,-3 31-296,1-14 0,1-3 243,3-5-182,-2 9 1,2 0 330,2-2 255,8-8-748,-2 23-499,-5 16 1819,9 2 88,-11 33-2164,9 16-121,-10 12-593,5 9-10,-4-8-186,2 2-421,0-1 746,-3-15 0,1-2-1595,9 13 2600,-2-12 0,3-4 255,6-4 419,28-3 924,-24-16 460,14-6 387,-17-27 167,-1 4-13,-1-25-1608,-13 16 0,0 0 326,7-20-361,-8 4 1,-3-1-507,-2-9-474,-5 20 1,-1 1-818,-1-26-549,-2 22-104,0-10 691,-3 50 1286,2 18-1256,-2 21 277,0 14-7,6-20 1,3 1-1169,8 20-142,0-9 1,-1 0 1791,1 5 0,14 6 0,-11-22 0</inkml:trace>
  <inkml:trace contextRef="#ctx0" brushRef="#br0" timeOffset="56978">23748 7673 24629,'-6'-12'-8447,"4"3"5242,-5 19 3881,26-8-622,-15 32-463,31-16 1,-31 19-1,13-8 1</inkml:trace>
  <inkml:trace contextRef="#ctx0" brushRef="#br0" timeOffset="57317">24135 8140 23369,'11'25'-7652,"0"1"5217,4 2 1657,1 1 659,2 3-211,8 16-53,-6-11 231,-5-5 1,0 0-2073,1 2 2423,11 24-202,-16-34 21,6 8-256,-13-26 251,1-2 554,-3-19 117,2-13 227,1-9-92,0-11-381,0 15 1,-1-1 504,3-21-539,0 8 0,1 1 534,1-5-675,-2 17 0,1 2-22,0 6 73,4 3 405,3 18 1326,-1 31-2729,17 15 180,-9 16-555,2-11 0,3 0 14,-10-16 0,2 1-754,18 24 0,3-1 1709,-14-21 1,1-2-1,9 8 1,2-1 0,-9-13-1,-1 0 1</inkml:trace>
  <inkml:trace contextRef="#ctx0" brushRef="#br0" timeOffset="57861">24985 7075 25618,'-4'-10'-8221,"2"4"5598,21 3 3671,3 28 1,3 10-1511,25 6 456,-16 4 1,1 7-161,3 0 1,0 0 65,-6-8 0,0 2-369,-3-5 0,3 4 1,0 2-1,-2-5 575,-4-3 0,-1-3 0,2 4-34,5 8 0,4 6 1,-1 0-1,-3-5-664,-4-6 1,-3-5 0,1 3 187,6 12 0,2 3 1,-3-4-780,0 2 0,-3-2-153,-1-2 0,-2 1 1283,-1-3 1,-1 0 0,-3-4 0,0 0 0,0-1-1,-1 0 1</inkml:trace>
  <inkml:trace contextRef="#ctx0" brushRef="#br0" timeOffset="58567">26783 7186 24269,'-25'-10'-2871,"5"2"2956,6 3-250,10 30-895,-11 0 1279,15 30-834,7-14 1,1 2 110,-7-8 0,2 4-141,6 8 0,4 7 0,-4-3 100,-6-2 1,-1 1 241,7 7 1,3 5 0,-3-4-325,-7-7 1,-1-1 420,6 15 0,0-1-422,-3-8 0,0-3 651,-3-16 0,0 0 123,3 14 0,0-3-55,-4-8-37,0 3 213,0-49-67,-18-5 246,14-30-730,-11 5 1,-3-3-78,8 6 0,0-3 254,0-11 1,-1-6 0,1 3-51,-1-3 0,2 1 83,2 5 1,-1-4 0,3 2-33,4-8 0,0 2 69,-2-2 1,-1 0-248,4-1 1,0 1 517,-1 0 1,2 0 192,10 4 1,0 0-94,-10 2 0,4 0 22,13 9 0,8 1 0,-4 1 249,-8-2 0,2 0-200,10 5 1,5-1 0,-1 6 1216,16-9-681,-16 19 1,-1 6 1221,9 7-329,-4 6-199,-5 28-2097,1 23-735,-15 14 510,-7-6 1,-3 1-122,-3-19 1,-4 0 290,-9 8 1,-7 4 0,2-4-604,3-4 0,-3-1 1013,-16 13 1,-8 4 0,5-6 0,10-12 0,1-2 0,-2 1 0,0-1 0,0 1 0</inkml:trace>
  <inkml:trace contextRef="#ctx0" brushRef="#br0" timeOffset="58878">27340 7723 22920,'7'16'-8409,"-1"-12"8681,-1 29-1375,0-17 45,2 18 897,-1-3-102,2 4-30,-3 3-1587,3 3 2170,1 20-986,-4-14 697,0-9 1,-2-1 527,-1 6-160,0 5-168,-2-19 319,0-6-236,0-4 179,0-4-201,-17-8 2277,-1-21-2232,-3-20-810,-5-12-416,24-11 288,-5 17 0,2 0-637,5-25 120,-2 6 0,4 1 1216,9 24 0,1 2 1,-10-9-1,1 2 0,20-10 1</inkml:trace>
  <inkml:trace contextRef="#ctx0" brushRef="#br0" timeOffset="59195">28153 7828 24359,'-19'-41'-7414,"-4"2"4995,-29 8 3072,12 13 273,-9 6-10,12 12 338,-4 0-314,3 25-616,-1-3 2358,8 27-1056,3-7-988,7 6-732,15-12 0,1 2-720,-1 20-72,12-10 1,7-2-1245,22 3 996,-3-13 0,5-5 300,-6-14 0,2-4 695,4 2 0,-2-3-162,16-4 905,-2-4-72,-14-10 0,-1-6 1157,6-17-1132,-15 1 1,-5-2 108,-11-24-1329,-6 14 1,-6 0-1126,-21-8 1533,17-15 0,-18 43 1,-4 2-1,-9-19 0</inkml:trace>
  <inkml:trace contextRef="#ctx0" brushRef="#br0" timeOffset="60011">28655 7796 23369,'-21'-16'-3731,"-3"3"3178,-24 13 2141,13 23-57,11-4-814,-5 23-770,13 9-745,-4-9 182,9 14 672,11-16-674,0-1-709,25 8-1213,-19-12 434,43 3 1315,-17-17 638,11-7 247,11-5 814,-24-22 1362,17-18-318,-24-8-1280,-5-11 1,-4-4 105,-1-10-791,-8 19 0,-2-6 0,0 5-136,0 8 1,-3-1-253,-6-5 0,-3-5 0,2 3-308,4 3 0,0 0-372,-7-14 1,-2 0 14,2 17 0,1 1 737,6 0 1,1-1-31,-7 4 0,-1 0-22,2 2 1,2 2-197,2-25 673,-10 11-375,6 7 219,6 39 1527,-6 6 583,8 39-1756,0 2 208,16 14-507,-15-28 1,2 2-164,16 22 1,1 2 253,-17-13 0,0 1-90,13 4 1,5 5-1,-2-5-828,-9-6 0,1 1-213,12 9 0,6 6 0,-3-8 522,-6-12 1,-1-2 24,12 19 0,-1-4 52,2-12 231,-1-9-75,5-10 1079,-10-10 477,7-25 1721,-17 7-2070,-5-34 0,-5-9 170,2 10-119,-5-18 0,-1-3-146,-1 10-821,-1 11 1,0 2-472,0 3-150,0-2-1545,0 50 1015,0 14 970,16 20-762,-12 0 538,27-11 83,-27-2-147,30-2 252,-19-4-617,18-5 974,-9-5-142,9-4 1266,-6-9-57,10-1 222,-16-27 327,0 16 346,-10-41-1075,-4 23-686,-2-25-136,-2 10-266,-3-2-500,0 1-567,0-12-608,-17 16-793,12-7 1859,-24 28 827,26 26 113,-8 24 275,11 14-1367,8-13 0,0 0-410,-4 11 467,10-17 1,4 0-1296,12 25 2098,7-18 1,7 6-1,-10-20 1</inkml:trace>
  <inkml:trace contextRef="#ctx0" brushRef="#br0" timeOffset="60253">29928 7771 24089,'-17'-27'-6525,"12"4"3824,-33 5 3588,32 5-2356,-30 5 2845,20 3-594,-10 21 768,11 15-2303,8 31 1403,7-4-583,11-27 1,4 1-1144,2 3 0,2-3 1123,5-8 0,3-1-1064,9 14 0,-1-2-725,13-3 597,-4-13 0,2-3 991,10-6 654,-18-7 1,0-1 980,11-2 628,-1-24-10,-6 5-1892,-16-10 1,-2-5 0,7-10 0,-14 12 0,0 0 0</inkml:trace>
  <inkml:trace contextRef="#ctx0" brushRef="#br0" timeOffset="60461">30403 7392 24179,'-25'-52'-6769,"-12"5"4995,32 7 778,-24-1 738,18 18-396,-3 0 314,5 39 1520,9 17-2867,17 14 1724,-6-7 1,0 1-401,11 16 143,4-7 1,0 2-140,-3 11 94,7-12 0,1 0-244,-1 6-672,-12-22 0,-2 0-1478,9 20 1724,-13-16-885,0 10 2223,-12-27 1,-28-4 0,-7-12 0</inkml:trace>
  <inkml:trace contextRef="#ctx0" brushRef="#br0" timeOffset="60579">30153 7632 25078,'0'-35'-5936,"21"2"6773,1 3-48,22 5 778,0 2-286,6 4-1115,-10 10 1,1 1-682,22-1 532,-10 5 1,-2 1 0,5 3 0,-21 0 0,0 0 0</inkml:trace>
  <inkml:trace contextRef="#ctx0" brushRef="#br0" timeOffset="60947">31653 6935 26068,'-42'-49'-6806,"3"4"4600,3 6 1277,6 6 302,4 7 539,5 7 298,2 10 410,0 5-732,-12 38 1573,6-4-845,3 17 1,1 5-245,8-18 1,3 4-223,-2 17 0,1 10 0,2-7-39,2-9 0,2 0-388,6 10 1,3 6 0,0-9-549,-4-16 1,5-2-557,14 0 1,7 2 0,-1-4-161,-8-7 1,4-2 1495,13-2 0,8 0 0,-3-5 0,-3-5 0,-1-4 0,14 2 0,-1-1 0</inkml:trace>
  <inkml:trace contextRef="#ctx0" brushRef="#br0" timeOffset="61145">32128 7144 25168,'-17'-15'-5050,"12"4"838,-26 5 6057,28 28-2327,-11-1 1243,14 25-1386,0-5 357,0-7 0,0 2-1328,0 22 1500,-1-6 0,2 0 469,18 10-2793,-9 0 1,1-1 257,11-1 1872,-12-15 0,-3-3 0,-7-6 0,0-2 1</inkml:trace>
  <inkml:trace contextRef="#ctx0" brushRef="#br0" timeOffset="61528">31865 7428 24359,'22'-26'-2398,"14"-9"2663,16 12 496,-11 6 0,2 1 163,14 3-790,-20 6 0,1 1-528,27 2-213,-19 3 350,-13 8 0,-2 6-351,-4 13-860,3 15-1042,-22-1-138,-4-3 487,-4 2 353,0 22 110,0-13 1040,-10-8 0,-1 1 333,6 4 529,-16 11 994,21-12-467,0-15-46,0 6-326,0-23-179,14-2 25,-10-30-184,21-7 1657,-10-13-1574,4 3 0,2-1 882,8-6-460,-4-2 1,-1-1 490,2-1-572,-3 6 0,-1 0 75,3-6-239,-10 17 0,-1-1-2234,7-18 1376,-8 16-869,0-8 1307,-9 27 0,-2 3 1,-2 10-1</inkml:trace>
  <inkml:trace contextRef="#ctx0" brushRef="#br0" timeOffset="63262">28240 9700 26697,'15'-50'-3437,"-3"4"1832,-6 3 439,-4-2 244,-2 17 206,-23 1 23,-9 19 1377,2 22 1,-2 5-292,-20 9 211,16 12 0,4 4 148,-4 8-356,13-5 0,3 1 277,1 7-454,13-21 0,2 0-237,-1 18-1666,21-17-1904,7 3 926,20-27 2318,-6-3 227,0-24 1618,4-13-144,-13-8-842,0 0 0,-2 1 507,-5-3 485,10-18-26,-22 31-1987,-4 14 199,-1 17-2052,-2-1-139,0 38 1178,2-19 579,2 9 0,1 2-642,8 11 557,13-1 0,5-1-108,11-3 663,-7-14 1,3-4 967,17-5 838,2-15-723,-12-7 1,1-4 405,-13 1 0,1-4-334,3-5 1,3-6-1,-5 1 399,-5 0 1,-1-2-374,16-22 0,-3-3-363,-21 19 0,-4-3-387,8-25 1,-4-3-360,-14 24 0,-3 0-461,3-12 0,-4-2-342,-15-3 0,-3 2-265,13 12 1,-5-1 416,-17-3 1,-9-3-1,2 4-144,10 4 1,-4 2 518,-15-1 0,-10 0 0,3 4 193,4 6 1,0 3 358,-16-6 0,-2 5 203,13 13 1,0 4 395,-3 1 0,-5 5 20,1 7 1,-8 6 0,-2 2 0,6 0 279,3-2 0,4 1 0,-6 4-472,7 0 1,-7 3 0,-2 2-1,-1 2 1,4-1 0,7-1 282,-9 7 1,7-1 0,-3 6-458,4-2 0,-3 5 0,-2 2 0,3 1 0,6-3 75,-1 3 0,5-1 0,1 7-219,3 4 0,-2 8 0,1 4 0,3-1 0,7-7-226,4-1 1,6-5 0,1 6-178,1-1 1,-1 7 0,1 1 0,5-2-1,8-8-805,14 13 0,12-3 47,-3 0 1,4 3 0,6-8-189,16-8 1,7-6 560,-11-6 0,2 0 0,0-5-181,14-1 1,1-5 488,-15-9 0,0 0 0,1-3 152,0 0 0,1-2 0,4-1-273,1-2 1,4-2 0,1 0 0,-3 0 357,3-1 1,-3-1-1,3 0 301,-4 0 1,3 0 0,0-1-1,-5-3 1,-3-3 0,-3-2-1,-1-1 1,22-5 0,-1 0-1</inkml:trace>
  <inkml:trace contextRef="#ctx0" brushRef="#br0" timeOffset="63929">29960 9762 26248,'0'45'-6296,"-14"18"5310,10-19 492,-2-3 1,-2 2-656,-3 9 399,10-16 1,-1-2-1051,-9 10 336,11-4 1064,0-6 1,0-6 0,0-4 0</inkml:trace>
  <inkml:trace contextRef="#ctx0" brushRef="#br0" timeOffset="64049">29667 9552 22560,'-17'-36'-9831,"1"6"6213,9 9 3312,2 6 1,5 6 0,0 2 0</inkml:trace>
  <inkml:trace contextRef="#ctx0" brushRef="#br0" timeOffset="64465">30183 9488 24359,'4'-27'-3347,"1"10"2818,1 9 1693,10 8 80,-3 0-445,18 15-1307,-10 14-215,-2-1 0,1 3-1148,4 25 1421,-8-23 1,-1 0-205,1 7 1,-2-1-1390,8 21 692,-5-9 0,-1-1-1410,2 3 1645,-5-14 0,-1-1 486,1-3-138,-1 2-265,-5-21 522,-2-8 362,0-4 607,6-23 1218,-2 14-768,3-27 1,0-8 557,4 3-297,1-17 0,-1-4 511,2-5-840,-5 22 1,-1 1 661,3-11-923,-1 10-385,-3 6-70,1 12 286,-3 10 148,6 22-488,-5-5 219,3 40-1447,-1-16-102,1 30 207,2-6-175,-5-10 0,1 2-321,-2-11 1,1 1 1239,7 22 0,2-1 1,9 2-1,-9-21 0,0 0 1</inkml:trace>
  <inkml:trace contextRef="#ctx0" brushRef="#br0" timeOffset="64879">31370 9657 24089,'-40'0'270,"1"0"179,-10 23 952,17 12-1746,12-1 0,4 3-785,5 25 467,7-18 1,2-1-559,2 8-376,25 10-803,-19-23 388,51-10 408,-30-3 1162,11-16 1,3-3 877,11 3 196,-7-15 1,0-5 1340,4-9-918,-10-8 0,-4-4 1370,0-14-1663,-15 14 1,-3-3-827,-7-8 1,-4 0-134,-2 8 0,-1-1-323,0-28 1,-2-1 42,0 25 0,-2 0 95,-5-5 0,-2-3 0,-2 5-567,-3 3 0,-1 1 162,-8-23 0,0 2-1102,-2-1 1193,10 24 1,2 3-298,9 1 889,-9 8-349,3 11 267,7 31 1032,-7 26 137,30 18-915,-18-23 0,0 2-274,15 14 1,2 0-189,-8-10 1,0 2-641,1 6 1,1 5 0,1-5 159,4-4 0,0-1 833,-1 14 0,1-3 0,-4-19 1,0-3-1,0 0 0,1-1 1</inkml:trace>
  <inkml:trace contextRef="#ctx0" brushRef="#br0" timeOffset="65428">32048 9766 23279,'-3'14'-2961,"19"-10"3302,7 19-2279,26-21 3015,-13 7-762,4-9 278,-13 0-80,0 0-513,-1-18 1349,3-1-602,-8-2 731,0-26-2258,-14 29 256,-11-16 0,-4-1-1596,3 5 245,-32-21 37,7 31 343,-23-3 272,10 14 944,4 1 787,8 6 882,10 22 612,-4 10-262,17 12-1145,2 4-759,6-6-624,0 2-485,17 1-419,-4-12 1,1 0-1791,9 13 3161,2-15 0,1-2 1,-2 4-1,25 0 1</inkml:trace>
  <inkml:trace contextRef="#ctx0" brushRef="#br0" timeOffset="65628">32433 9594 26158,'0'-9'-5846,"16"2"9716,10 3-2551,9 1-715,23 22-1352,-19-14 803,13 35-1222,-2-7-437,-14 11 479,-7-11 0,0-1-2376,2 8 3066,-7-7 1,-1 0 0,-1 2 0,5 9 0</inkml:trace>
  <inkml:trace contextRef="#ctx0" brushRef="#br0" timeOffset="65812">32955 9400 25168,'-14'-16'-6462,"3"6"4652,1 5 2036,-4 21 972,-19 17-135,4 13-2103,8-9 0,-4 5 0,3-2 1038,2-4 1,1 1 0,-1 4-1,-2 4 1,3-4 0,3-4-1,1 0 1</inkml:trace>
  <inkml:trace contextRef="#ctx0" brushRef="#br0" timeOffset="66695">2513 8278 23279,'-19'-19'-6197,"-13"3"5805,28 6-2584,-26 4 4240,17 19 119,-3 11-932,5 12-700,11 7-1258,0-4 628,0 3-886,0 0 1803,21 0 0,-16-3 0,16-2 0</inkml:trace>
  <inkml:trace contextRef="#ctx0" brushRef="#br0" timeOffset="66817">2653 8218 23099,'-25'19'-1088,"-9"25"508,31 12 0,-5-17 0,2 1 1,6-6-1,0 0 0</inkml:trace>
  <inkml:trace contextRef="#ctx0" brushRef="#br0" timeOffset="68028">33410 8575 27507,'17'-7'2827,"0"2"-2394,-5 2-204,3 1-744,-8 2 225,4 0-119,-3 0 102,0 19-2138,3 3-586,-7 13-2,2 14 121,-3-16 114,-1 12-700,-1-7 1325,-1-12-1043,-15 3 5630,11-40-1995,-11-11-37,15-16 490,0-2 328,0-2-825,15 11 646,-11-6-647,11 16-127,-5 10 1897,-7 20-3697,7 12-1447,-10 21 3000,0 5 0,0 10 0,0 8 0</inkml:trace>
  <inkml:trace contextRef="#ctx0" brushRef="#br0" timeOffset="94124">3157 11146 22470,'47'-7'1154,"5"-2"-576,9 0-410,-25 4 1,1-1-35,4 0 1,1 1-38,7-1 1,2 0-23,5 0 1,2 1 35,7-2 0,2 1 63,-20 3 1,0-1-1,5 0 149,6 0 0,5-1 0,1 1 1,-3-1-374,-11 2 1,-2 0-1,1 0 1,6-1 54,4 0 1,6 0-1,4-1 1,0 0-1,-2 0 1,-5 0-17,4 0 0,-5 1 1,1-1-1,8-1 103,-14 1 0,5 0 1,4-1-1,1 0 1,2-1-1,-2 1 1,-3 0-1,-3 0-94,-2 0 1,-3 0 0,-2 1 0,0-1 0,2 0 0,2 0 5,6-1 1,2-1-1,3 1 1,0-1 0,0 0-1,-2 1 1,-3-1 37,-2 1 0,-2 0 1,-2 0-1,0 0 0,0 0 1,1 0-27,3-1 1,0 0-1,0 1 1,0-1-1,1 1 1,0-1-15,1 0 0,0 1 0,-1 0 0,2-1 0,2 0 0,4 1 26,-10 0 0,4 0 1,2-1-1,2 1 0,1 0 1,-1-1-1,0 1 0,-3 0 1,-1 1-23,-4-1 1,-2 1-1,-2 1 0,-1-1 1,2 0-1,0 0 1,4 0-1,4 0-13,-9 0 1,5 1 0,1-2 0,4 1 0,0 0 0,2-1 0,0 0 0,0 1 0,-1 0 0,-2-1 0,-1 1 0,-3 1 0,-3-1-10,10 0 1,-5 0 0,-3 1 0,-1 0 0,0 0 0,2-1 0,3 1 0,5-1 24,-14 1 1,4 0 0,2-1-1,2 1 1,1-1 0,2 0-1,1 0 1,-1 0 0,0 0-1,-1 0 1,-2 1 0,-2-1-1,-2 1 1,-3 0-30,14-1 1,-5 0 0,-4 1 0,-1-1 0,0 1 0,3-1 0,4 0 0,6 0 26,-19 1 1,3-1-1,3 0 1,3 0-1,2 0 1,2 0-1,0-1 1,2 0-1,0 1 1,0-1-1,-1 0 1,-1 1-1,-2-1 1,-1 1-1,-3 0 1,-2 0 0,-4 1-22,14-2 0,-4 0 0,-4 1 0,-3 0 0,0 0 0,1 1 0,1-2 0,5 1 0,4-1 18,-14 1 1,3 0 0,3 0-1,2-1 1,2 1 0,1-1-1,2 0 1,0 0 0,0 0-1,-1 0 1,0 0 0,-1 0-1,-2 0 1,-2 1 0,-3 0-1,-3 0 1,-3 0-5,16-1 0,-5 1 1,-5-1-1,-1 2 0,-2-1 1,2 0-1,3-1 1,5 1-1,-10 0 1,3 0 0,2 0 0,3-1-1,1 0 1,0 1 0,1-1 0,0 0 0,-2 1-1,-1 0 1,-3-1 0,-2 2 0,-3-1 13,15 0 0,-5-1 0,-3 2 1,-1-1-1,-1 0 0,2 1 0,3-1-23,-6 0 0,3 0 0,2 0 0,0 0 0,0 0 0,-1 0 0,-1 1 0,-3-1 0,-2 2 5,6-2 1,-4 2 0,-1-1-1,-2 1 1,0 0 0,1 0-6,8-1 0,0 0 1,-1 0-1,-1 0 1,0 1-7,-4 0 0,-2 1 1,0-1-1,1 1 0,2 0-22,-3 1 0,3 0 0,1 0 0,0 0 0,-3 0 0,-2 1-2,6-1 1,-3 1 0,0-1 0,3 1-14,2 0 0,5 0 0,1 0 0,-4 1 0,-9 2-38,-5 3 1,-7 2-1,2-2 11,12-5 0,1-1 0,-10 6-204,-17 12 0,-4-1-855,29-12 795,-41 12-1061,-8-5-375,-6-1-653,-40 2 3262,12-5-249,5-21-1284,33 10 2236,13-26-1599,36 15 1947,-41-3-25,34 1 1033,-31 15-3015,-3-4 0,8 6 0,-3 0 0</inkml:trace>
  <inkml:trace contextRef="#ctx0" brushRef="#br0" timeOffset="98229">23355 6378 24449,'-9'-45'-2512,"0"-1"1,-3 0 0,-5 1 903,-8 0 1,-6 0 1220,-3 1 1,-3 1 580,-5 1 1,-2 2 160,-7 2 1,-2 3-181,14 12 0,-1 2 0,-3 2 61,-4 1 1,-2 1-1,-2 2-369,-4 1 0,-2 2 0,-1 1 896,-5 2 1,-2 3-1,0 1-109,12 0 1,0 2-1,0 0 1,-1 3-89,-4 4 0,-1 2 0,0 2 0,0 0 86,-2 0 1,0 0 0,-1 3 0,-4 5-259,15 0 0,-4 4 0,-1 2 0,-1 2 0,0 1 0,2 0 1,3-1-50,-9 4 1,4-2-1,1 2 1,-2 3-1,-2 6-196,11-6 0,-3 4 1,-1 3-1,-2 2 1,0 1-1,1 1 1,2-1-1,4-1 0,4-1-63,-2 3 1,4-3 0,3 1 0,2 0 0,0 4 0,-1 6-107,4-1 1,-2 4-1,0 5 1,0 2-1,0 2 1,3 0-1,1-2 1,4-2-1,3-3-115,1 2 1,5-2 0,2-2 0,2 0 0,1 2 0,-1 3-12,2-3 0,-1 2 0,0 1 1,0 2-1,3 0 0,2-1 1,2-2-1,5-3-224,5 13 1,7-2-1,3-3 1,2 0-1,-1 0-125,0 2 1,-1 1 0,2-1 0,3-1 0,4 0 60,0-11 1,2 0 0,3-1 0,2 0-1,3 1 1,2 1 197,-3-8 1,3 1 0,3 2-1,1 0 1,2 0 0,0 0 0,0-2-1,0-1 1,-2-3 22,4 4 1,-1-3-1,-1-1 1,1-1-1,2-1 1,4 1-1,4 1 168,-7-7 0,5 1 0,2 1 0,3 1 0,1-1 0,2 1 0,1-1 0,-1-1 0,0-1 0,-2-2 0,-1-3 0,-3-1 44,5 1 1,-2-3 0,-2-2 0,-1-2 0,1 0 0,2-2 0,3 1-1,5 0 52,-7-4 1,3 1-1,4 0 1,2 0 0,2-1-1,1 0 1,1 0 0,0-1-1,-1-1 1,-2 0 0,-1-2-1,-3-1 1,-3-1 130,11 1 1,-3-2 0,-3-1-1,-2-2 1,0 0 0,2-1-1,0-1 1,4 0-8,-8-1 1,0 0 0,2 0 0,1 0-1,0 0 1,1-2 0,0 0 0,1-1-1,-1-2 1,-1 0 0,0-3 21,-1 0 1,0-3-1,1-1 1,-1 0-1,1-2 1,-1-1-1,-1 0 1,0-1-1,-1 0 1,-2 1-1,-1-1 67,8-1 0,-3 0 0,-2 0 0,-1-1 0,1-1 0,0-1 0,2-3 0,4-1-124,-12 1 1,3-1 0,2-2 0,2-1 0,1-1-1,1-1 1,-1-1 0,-1 0 0,0-1 0,-3 0 0,-2 1-1,-3-1 1,-3 1 68,12-8 1,-5 2 0,-3-1-1,-3-1 1,0-2 0,1-4-1,2-4-163,-8 4 0,2-4 0,1-3 0,1-2 0,0-2 0,0-1 0,-2-1 0,-2 1 0,-3 1 0,-3 1 0,-4 2-49,2-6 0,-4 4 1,-3 0-1,-4 0 1,-1-2-1,-1-3 1,0-5-90,-5 5 1,0-5-1,-1-3 1,0-2 0,-2-2-1,0-1 1,-2 0-1,-2 1 1,-2 2 0,-2 3-1,-2 3-167,-3-7 1,-2 3 0,-3 3-1,-3 0 1,-1 1 0,-2-2 0,-1-3 29,0 4 1,1-2-1,-2-2 1,-1 0-1,-1-1 1,-3 1-1,-2 1 1,-4 1-1,-4 2-28,-2 6 0,-4 1 0,-3 0 0,-3 1 0,-2 0 0,-1 2 0,-1 2 0,0 0 0,0 2 0,1 1 12,-4-3 1,1 2-1,1 2 1,-2 1 0,-1 2-1,-3 0 1,-4-1-1,-4 0 159,11 11 1,-3-2-1,-4 1 1,-1-1-1,-3-1 1,-1 1-1,-2 1 1,0-1-1,-1 2 1,0 0-1,0 2 1,2 1-1,0 2 1,3 1-1,1 3 20,-10-4 1,3 4 0,2 2 0,0 1 0,1 2 0,-1 2 0,-2 0 0,-2 1 0,-4 0 0,-3-1 20,15 5 1,-1-1-1,-4 1 1,-1 0 0,-2 1-1,-2-1 1,-1 1-1,-1 1 1,0-1 0,-1 1-1,0 1 1,0 0-1,1 0 1,1 1 0,0 0-1,2 1 1,2 1-1,1 0 1,3 0-71,-13 1 1,2 1 0,2 0 0,1 2 0,2 0 0,1 1 0,-1 1 0,1 0 0,-2 0 0,0 1 0,-3 0 0,-1 0-26,7-1 0,-2 1 0,-2 0 0,0 1 0,-2 0 0,0 0 0,0 0 0,-1 0 0,1 1 0,-1 0 0,2 1 0,0-1 1,1 1-1,2 0 0,1 1 0,2 0 206,-5 1 1,1 0 0,2 1 0,0 1 0,2-1 0,1 1 0,0 1 0,0-1-1,0 1 1,1 0 0,-1 1 0,-1-1 0,0 1 0,1 0 0,0 0 0,0 1 0,0-1-1,0 1 1,0 1 0,0-1 0,0 1 0,0-1 0,1 1 0,-1 0 0,-4 1-1,0 1 1,0 0 0,0-1 0,0 1 0,0 0 0,0-1 0,0 1 0,0 0 0,0-1-1,0 1 1</inkml:trace>
  <inkml:trace contextRef="#ctx0" brushRef="#br0" timeOffset="125046">5398 13390 26428,'23'-6'3418,"-5"0"-2346,-9 3-129,-4-2-1695,-28 3 18,18-2 426,-30 1 0,-7 3 223,1-3-7,-4 2 1,-2 0-186,12-1 1,1 1-23,-3 1 1,-3-1-73,-22 1 0,-1 0 389,14-1 0,-1 2 118,-6 2 0,-4 1 0,5 2 140,7 1 0,1 2-175,-12-3 0,2 4 138,23 3 0,3 0 585,-23 2-275,12 14-262,13 1-352,11 5-829,10 11 43,18-4 0,5 2-422,-5-6 0,3 1 391,9 9 1,5 4-1,-2-3-523,1 1 0,0-1 533,-3-6 0,1 3 0,0-3-353,3 5 1,-2-2 255,0 1 1,-1 1 233,-2-1 0,0 2 478,-4-5 1,-1 2 0,-1-1 278,0 6 1,-2 2 98,-3 3 0,-1 4 0,-3-4-11,-2-8 0,-3 0 80,-1 3 1,-1 4 0,-1-6 2,2-7 0,-2-2 163,-7 11 1,-1-2 682,4 9-173,-13-10 536,18-9-1101,0-2-433,35-21-557,2-14 1,4-6 447,7-3 1,5-6 412,-6-2 0,6-3 1,1-1-1,-4 1 0,2-1 1,-3 0-1,3-1 0,1-1 1,1 0-1,0 0 0,-1 0 1</inkml:trace>
  <inkml:trace contextRef="#ctx0" brushRef="#br0" timeOffset="125946">22693 12604 24539,'41'-11'2091,"4"0"-1367,7-1-454,11 0-157,-29 5 0,4 1-128,5 1 0,4-1 0,0 1-63,9 0 1,4-1 57,-8 2 1,6 0 0,0 0-1,-5 0 148,-6 1 1,-4 1 0,5 0-109,1 0 0,7 1 0,2-1 0,-2 1 0,-7 0-64,16-1 0,-2 2 60,-12-2 1,6 1 0,-2 0-1,-10 4-246,-8 5 0,-5 3-24,12-1 1,-6 5-500,-11 24-114,-13-8 0,-6 2-1215,-23 17 1476,14-13 0,-2 3 29,-17 13 0,-5 1 162,7-9 1,0 3 175,0 8 1,-1 7-1,1-4-6,0-2 1,2 2 101,9-12 0,1 7 1,2-1-1,1-4 490,2 12 0,2-1-249,4-8 0,2 2 1,-1-4-104,-6 4 0,5-3-424,20 0 1,4-1-165,-15-2 0,4 0 415,9-4 1,8 1-1,-3-2-203,0 4 0,1 1 235,4 2 0,4 3 0,-3-6 41,-3-6 1,-1-2 202,1 0 1,2 2-1,-4-4-21,-5-7 1,-3-2 178,6 7 1,-3-1 158,-3 17-537,-11-14 231,-29-6 0,-11-2 1091,-24 8-1749,-1-15 0,-12 0 1,1-3-217,14-4 1,0-3-1,-3 0 914,-3 1 1,-5-1 0,-2 0 0,2-1 0,6-3 0,2 0 0,-1-1 0,-1-1 0,-5 1-1,1 0 1,0 0 0,0-1 0</inkml:trace>
  <inkml:trace contextRef="#ctx0" brushRef="#br0" timeOffset="127812">3382 11715 24359,'30'21'-4597,"-13"1"1454,7 22 1003,-21 2 1426,21 6-438,-13 10 846,0-29 0,0 0 16,-2 2 1,-2-1-724,1 1 1,0-1 588,0-1 0,0 0 230,8 31 222,3-6-524,-1-6 511,-1-21 1,1-3-45,9 9 241,23 3 330,-19-29 936,20-29 1249,-22-6-1802,-7-12 0,-4-6 586,0-17-888,-12 16 0,-1-7 0,-1 5-355,-1 10 0,-2 1-140,2-25 0,-5 4-494,-13 20-1264,11 22-1151,-10 37 2478,39 37-1304,-5 0-495,11-16 0,5-1 2097,-12-15 0,1-3 0,11 8 1,1-2-1,-7-12 0,1 0 0</inkml:trace>
  <inkml:trace contextRef="#ctx0" brushRef="#br0" timeOffset="128112">4967 11751 25438,'-26'-17'-4681,"3"6"3918,-37 5 1740,20 6-102,-7 22 587,17-3-654,5 21-1148,11-4-566,-4 25 1100,16-9-617,10-5 1,4 0-1492,12 11 1273,2-20 1,8 4-1,-4-5-543,-5-7 0,0-2 496,6 5 0,3 2 0,-4-5-256,9 6 560,5 12-280,-22-28 934,-11 4-509,-3-14 252,-39 3 1341,-19-3-783,18-5 0,-3-2-329,-16 3 1,0-2 759,-11-1-692,13-2 1,3 0 51,4-1 0,4 0 0,28 0 0</inkml:trace>
  <inkml:trace contextRef="#ctx0" brushRef="#br0" timeOffset="128367">5337 12442 21390,'32'-11'1227,"-1"1"-1,17-10-612,-12 2 1,-1-3-453,1-10-268,-10 3 0,-3-1-337,-1-10-327,1-10 714,-15-1-856,-4 13-801,-2-7 32,-2 18-232,-20-2 61,15 12 19,-29 1 1531,15 12 814,-15 23 1182,2 11-343,13 11-623,7 22-367,12-21-257,6-5 0,6 0-561,28 6-778,-17-16 0,5-2 1188,22-4 1,3-7 0,-16-3 0,0-2 0,14 1 0,1 0-1</inkml:trace>
  <inkml:trace contextRef="#ctx0" brushRef="#br0" timeOffset="128657">7098 12296 25618,'5'6'-7124,"-1"-2"4901,-3 0 1796,-1-2 1,0 0 0,0-2 0</inkml:trace>
  <inkml:trace contextRef="#ctx0" brushRef="#br0" timeOffset="129063">6942 12356 24269,'39'-8'2996,"7"0"-2078,11 1-621,-22 2 1,6-1-14,10-2 1,8 0-1,0 0-115,-8 0 0,-1 0 1,8-1-60,-6 1 0,8-1 0,4 0 0,1-1 0,-2 1 1,-3 0-69,-6 1 1,-3 0 0,0 0-1,2-1 1,6 0 9,-6 1 0,5 0 0,4-2 1,2 1-1,2-1 0,-1 0 1,-1 1-1,-3 0 0,-3 0-85,8 0 1,-4-1 0,-1 1 0,-1 1 0,2-1 0,3-1 59,-3 1 0,3-1 0,1 1 0,2-1 0,0 0 0,-1 0 0,-2 1 1,-2 0 49,-2 0 1,-3 1 0,0 0-1,-2 0 1,1 0 0,-1 0 0,2 0-40,1 0 0,1-1 0,-1 1 0,1 0 0,-1-1 0,1 1 0,0-1-41,1 1 0,0-1 0,0 0 0,0 1 0,0-1 0,0 0 0,1 1 1,-1-1 0,1 0 1,-1 0-1,1 0 1,0 0-1,0 1 0,-1-1-2,2 0 0,0 0 1,-1 0-1,1 1 1,0-1-1,0 0 1,-1 0 0,0 1 0,-1-1 0,0 0 1,0 1-1,1-1 0,2 0 1,3 0 16,-9 2 1,2-1 0,2 0-1,1-1 1,1 1 0,0 0 0,0 0-1,-1 0 1,-2 0 0,-3 1-21,3-1 1,-3 1 0,-2-1 0,0 1 0,0 0 0,1 0 0,3 0 0,3 0-8,-6 0 0,4 1 0,2-1 0,3 0 1,0-1-1,1 1 0,0 0 0,-1 0 1,-2 1-1,-1-1 0,-4 1 0,-3 1-14,10-1 0,-5 0 0,-3 1 0,-1 0 0,0 0 0,1 0 1,3 0-13,2 0 0,2 0 1,3 0-1,-1 0 0,1 0 1,-3 1-1,-2-1 0,-4 2-160,10-1 0,-5 1 0,-2 1 1,-1-1-1,1 1-24,-3 0 1,-1 0-1,0 1 1,-1-1-1,-1 1-86,9 0 1,-1 0 0,-1 1 0,2 0-387,-8-1 1,1 0 0,0 0-1,-1 1 1,-5 2-172,11 4 1,-5 3 0,0-2 754,6-7 1,1-2 0,-13 10 0,-17 16 0,-8 3 0,13 10 0</inkml:trace>
  <inkml:trace contextRef="#ctx0" brushRef="#br0" timeOffset="129547">16547 10744 28766,'21'-17'-64,"-6"4"-2119,-2-4-960,-7 9 3221,-2 1 1,1 5 0,1 2-1</inkml:trace>
  <inkml:trace contextRef="#ctx0" brushRef="#br0" timeOffset="129762">17503 10997 26607,'20'6'-1233,"-1"1"365,-3 5-694,5 19-334,-7 3 1097,-2 6 1,-2 3-178,-2 23 692,-3-18 0,-1 1-576,-3-8 0,-2-1 481,-10 2 1,-1 1 68,11 1 0,-4 0 394,-24 1 1,-5-1 25,14 1 0,-3-1-1056,-17 1 0,-7-2 1192,1 1 0,-2 0 1,12-15-1,-2-1 0,-1-1 1,-4 1-1,1 0 1,-1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19:48.031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1930 677 24089,'-20'-16'-4684,"-9"2"4261,27 0-2040,-24 2 2950,13 7 114,-20 0 357,11 4 318,-20 21-518,17 9 440,-11 14-883,16-9 1,1 0 1139,-9 15-1342,4 0 0,0 2-87,11-19 1,1-1-343,-3 13 0,2 2-216,3 2 1,2-2-509,4-10 0,1 1-497,-1 23 0,1 0-588,3 6 453,8-13 0,7-1 1431,18 1 0,-10-21 1,4-1-1,25 5 1</inkml:trace>
  <inkml:trace contextRef="#ctx0" brushRef="#br0" timeOffset="270">2408 1463 23999,'-26'-7'-1556,"19"-6"1098,-26 8 1,-7 4 1278,12-7-792,-13 3 1,-2 6 485,2 16 626,-13-13-850,23 26-305,3-27 831,6 24-284,10-14-674,5 13-554,35-13-159,-5-3 350,11-9 0,3-2 419,11 1 203,-5-7 0,0-3 14,8-12 360,-13 3 1,-2-2 132,-1-12-745,0-6-1290,-24 13 993,-5-2 0,-21 14 0,-5 6 0</inkml:trace>
  <inkml:trace contextRef="#ctx0" brushRef="#br0" timeOffset="628">2737 1361 22560,'8'0'1439,"0"0"-1169,-4 0 90,10 19-3231,-2 9 499,14 23 604,-9-7 459,9 12-997,-11-23 58,10 26 77,-13-31-150,5 13 1867,-11-28 82,0-2 205,-2-8 1166,5-18 690,-1 11 1093,7-40-1500,5-3 327,-2-12-942,-2 16 0,0 2 667,3-5 151,6-8-1104,-12 25-462,-1 16-589,-3 2 1357,0 11 115,1 0 169,9 18-1498,-3 7-2047,15 26 335,-9-8-214,7 3 2034,-5-12 1,3-1 0,2-1 0</inkml:trace>
  <inkml:trace contextRef="#ctx0" brushRef="#br0" timeOffset="945">3777 1628 24718,'0'-16'-6025,"0"0"3986,0 0 1065,0-2 515,0-5 213,0-4 122,18-21 796,-13 8-1085,11 1 1,3-1 1448,-1-11-635,-8 18 1,0-2 95,3 1 1,-3 1 302,-7-17-628,2 12 1,-1 2 71,-4 0-1054,-17-9-394,13 29-191,-30 28 3029,17 12-1456,0 13 0,2 5-122,0 21-119,4-1 0,4 4-199,5-25 1,2 2-537,1 14 1,2 6 0,4-6 434,5-12 0,3-1-212,-1 9 0,2 4 0,2-7-1306,4-15 0,1-4 1605,-1 12 1,0-2 0,11 7 0,-2 0-1</inkml:trace>
  <inkml:trace contextRef="#ctx0" brushRef="#br0" timeOffset="1078">3970 2220 23819,'-15'-13'-5740,"3"-3"2661,12-19 1529,0 7 314,0-7 202,25 7 1644,-4-5-529,26-2-69,-7-4 1,5-3 0,2-2-1</inkml:trace>
  <inkml:trace contextRef="#ctx0" brushRef="#br0" timeOffset="1261">4650 1308 24539,'0'-12'-6566,"0"2"4887,0 4 615,0 19 426,0 13 122,0 28 212,0-3 113,-1-12 1,2 0-2280,14 9 1316,-7-9 0,2-1-307,8 4 1319,13 6 1,-27-21 0,13-4 0</inkml:trace>
  <inkml:trace contextRef="#ctx0" brushRef="#br0" timeOffset="1406">4712 1098 23549,'-20'-22'-7210,"-6"0"5349,19 4 1355,-5 4 1,7 8 0,5 3 0</inkml:trace>
  <inkml:trace contextRef="#ctx0" brushRef="#br0" timeOffset="1832">5265 1120 23279,'0'10'-5576,"-18"4"8462,14 3-4051,-14 6 1728,-3 2-151,16 3-1259,-30 5 1568,18 16-1776,-1-11 2007,6 22-2328,12-28 879,0 7-733,0-16-208,20-3 1078,-14-3-2107,40-4 2738,-24-6-337,23-4 940,8-2 699,-12-25-461,-8 9 1,-1-3 950,3-29-628,4-1 1205,-15-7-2554,-10 15-337,-3-20-1032,-9 32-138,-2-2-624,0 43-18,-14 36 1371,10 6 123,-3-5 1,0 0 21,7 6 245,-1-18 0,2 0-132,19 13-423,-16-1 670,33-4 118,-12 16-1128,-2-20 867,-4-10 0,0-3 154,-1 0 32,4 8-1093,-9-23 474,-13-1-579,0-8 1820,-22-3 1,-2-1 0,-21-1-1</inkml:trace>
  <inkml:trace contextRef="#ctx0" brushRef="#br0" timeOffset="6946">2065 3614 23909,'-16'-7'-2810,"12"1"-1357,-29 0 5264,29 1-2409,-31 3 2542,9 0-228,-9 18 457,-14 8-982,19 9-94,5-7 0,0 1 1461,-3 6-1728,-2 14 998,15-3-1995,9-10-157,0 19-1028,6-24-98,20 6 135,-15-15 149,36-4 1221,-36-5 388,26-6 1,5-4 1146,-7 3-205,4-11 0,2-2 1305,4 5-276,-2-31 443,-1 18 654,4-31-2129,-14 16 380,1-22-1049,-20 23-553,-2-17-1131,-5 23-106,0-3 197,0 15-713,-15 2 1402,11 5-889,-10 22 2460,14 14-1110,0 34 235,0-5 164,0-12 0,0 0-855,0 17 373,-2-21 0,4 1-1062,15 19 153,-12 1-130,11-31 0,0-1 1388,-2 29 1,13 0 0,-4-3 0</inkml:trace>
  <inkml:trace contextRef="#ctx0" brushRef="#br0" timeOffset="7447">2590 3989 23639,'0'-19'-6385,"-11"-10"2369,8 5 3062,-8-9-141,29-6 2292,6 8-380,-1 4 0,-1 0 317,4-4-995,-5 4 0,0 1 1436,-2-1 514,13-17-707,-15 28 911,-8-4-2239,-9 37-1483,0 10-20,0 15 204,0 3 30,0 12 14,15-14 294,-7-6 0,1-1-1234,10 2 44,12 17 1181,-7-29 606,11 1 410,-1-14 452,-8-7 214,0-2 889,9-4 474,-9-20 302,12-11-26,-20-11-802,4-20-745,-14 22-966,-2-12-419,-5 19-652,-1 5-473,0 4-21,0 4-176,0 28 1095,0 8 157,0 32 62,0-8-2042,18 16 903,1-22 1630,20 20 1,-10-27 0,1 7 0</inkml:trace>
  <inkml:trace contextRef="#ctx0" brushRef="#br0" timeOffset="7828">3435 3783 23369,'36'-2'679,"7"0"-618,-8 2-201,17 0 56,-21-16 769,20 1-125,-25-4-322,8-1 358,-19 6-514,-4-6-683,-8 3-584,-3 4-232,0 1-668,0 0-129,-18 5 1356,-7 0-68,-14 21 1647,2 8 306,8 22-309,14-6 125,6 18-533,9-22-490,0 21-1241,21-25-2736,6 19 3750,27-29 0,-7 3 0,2-19 0</inkml:trace>
  <inkml:trace contextRef="#ctx0" brushRef="#br0" timeOffset="8161">4163 3623 23819,'-16'17'740,"2"5"-2022,14 14-1483,0-2 1196,17 7-568,-12-9 1180,24 22 98,-26-25-947,20 15-144,-20-23 1388,7 1 285,-4-11-217,-5-4 751,4-24 583,-5-16-593,0 1 1,0-3-38,0-26-1,-1 27 0,2 0-499,7-2 0,1 2 785,-5-18-623,12 14 0,2 2 675,-1 1-1479,17-9 1389,-8 28 1,0 1 0,-4 11 0</inkml:trace>
  <inkml:trace contextRef="#ctx0" brushRef="#br0" timeOffset="8582">4753 3575 23369,'-17'3'1413,"3"1"-366,14 0-4810,0 4 1595,0 0 753,0 14 430,0-4 179,0 9-880,0-6-129,0 1-328,0-2 2143,15 6-409,-11-9-10,24 6 753,-11-14 264,15-2 583,-6-7 369,4 0 137,-10-18-65,1 13 722,0-31-551,0 14-334,-5 0-900,0-7-780,-9 25 910,-2-17-1578,-3 38-923,-2 8-272,0 41 1070,0-4 297,0-14 0,0-1-530,0 13 657,14 3 0,2 1-2029,-9 0 2223,14-5 1,1-3 395,-9-9 71,3 9 18,-6-27-709,-4-5-1533,-4-4-662,-13-10 3259,-23-1 1,-10-27 0,-9-4 0</inkml:trace>
  <inkml:trace contextRef="#ctx0" brushRef="#br0" timeOffset="10362">5717 3772 24089,'15'-27'-1260,"-11"4"-1090,32-1 4320,-16 3-1647,20-4 550,-3-4-591,-7 6 0,2 0 3,19-14-422,-16 13 1,0-1 205,14-8 443,2 2-1739,-1 0 1403,-1 5 0,1 1 1,-1 4-1</inkml:trace>
  <inkml:trace contextRef="#ctx0" brushRef="#br0" timeOffset="10946">7365 2504 23549,'0'-16'-5576,"0"4"3448,-18-1 1851,14 5-1280,-27-1 2483,10 5 106,-19 2-94,7 2-938,-5 17 2224,13-12-296,-1 29-1076,3-29 1649,2 48-2890,8-31 257,4 41-1060,8-30-316,24 7-1174,-18-11 364,45-3 1617,-29-2-1228,25 0 1736,-11-3-268,0-2 764,9 3 393,-15-7 430,5 4-119,-23-10-1395,-3-1 328,-8-1-951,0-3-539,-16 8 1923,12-5-13,-30 5 0,29-6 1,-12 0-1</inkml:trace>
  <inkml:trace contextRef="#ctx0" brushRef="#br0" timeOffset="11228">7547 2791 22020,'15'0'270,"0"0"-90,8 0-90,-5 0 0,7 0-90,-7 0 90,2-19-1,-2 15 483,9-28-608,-10 13 15,7-14-221,-15 5-611,-1-5-202,-7 14-292,-1-3-249,0 10-393,-24 3 1619,18 3-1083,-34 2 1522,21 2 748,-16 1 347,16 19 178,-4 18-583,20 4-2078,-6 24-119,33-30 1401,-18 10 1,40-15 0,-19-1 0</inkml:trace>
  <inkml:trace contextRef="#ctx0" brushRef="#br0" timeOffset="11561">8017 2956 22920,'13'0'539,"0"-20"-1389,7-6 590,-2-13 5,5 2 0,2-1 99,4-8 123,-1-2 0,0 0-208,-2-5-70,-5 9 1,-1-1-384,-1-10 584,-7 21 0,-2 0-308,-2-12-111,-4 6-39,-1 0 148,-3-8-592,0 15 126,-19-11-617,15 27 337,-31 0 1250,16 29 1524,-14 16-109,14 12-1169,6-3 1,3 2 182,7 15-575,-2-2 1,0 1 162,3-20 0,4 1-853,6 22 1,2 1-1327,-5 8 394,13-23 0,1-2 1124,-15 8 0,36-3 0,-13-5 0</inkml:trace>
  <inkml:trace contextRef="#ctx0" brushRef="#br0" timeOffset="11878">8587 2852 23099,'0'-13'-6385,"0"2"4256,0-1 1065,24 2 4042,7-9-1274,16 3-248,-4-6-379,1-2-374,-14 8 1657,7-13-508,-16 16 311,-10-11-3616,-1 13 953,-10-3-1759,0 5 106,-17 3 994,-5 3 441,-24 1 473,-1 19 530,6 6 914,6 24-1440,9-9 1490,14 3-873,0-12-1158,12 0-1130,0-1-1583,20 8 2946,-14-12 0,40 4 0,-15-14 1</inkml:trace>
  <inkml:trace contextRef="#ctx0" brushRef="#br0" timeOffset="12094">9138 2618 23009,'-19'-4'-297,"-3"1"170,-1 21 1170,-5-13-240,25 31-2776,-17-19 2489,18 31-1712,-7-17-221,9 33-240,23-32-440,-17 15-543,43-26 162,-11-6 2278,12-3 121,3-6 0,-12-3 1,2-3-1</inkml:trace>
  <inkml:trace contextRef="#ctx0" brushRef="#br0" timeOffset="12329">9537 2199 23549,'0'-6'-6385,"0"-1"4796,-12 6 3247,9 14-2124,-17 11 1462,18 24-1888,-6-4 659,8 5-1363,0 5 1596,0-14-161,-2-6 0,4 0-1689,13 3 0,-11 21-260,12-28-138,-16 21 2308,-17-29 0,13 9 0,-12-19 0</inkml:trace>
  <inkml:trace contextRef="#ctx0" brushRef="#br0" timeOffset="12444">9175 2668 22740,'0'-34'-6206,"18"2"6701,-14 8 11,31 5 0,7 2 1288,1-12-1496,4 10 0,3 2-94,-16 5 1,-1 3-356,1 0 1,1 1 188,0 2 1,0 0-1,-1 2 1,0 0 0,-1 1-1,1 0 1</inkml:trace>
  <inkml:trace contextRef="#ctx0" brushRef="#br0" timeOffset="13129">5830 3838 23639,'34'-1'626,"-3"1"-577,-4 0-15,2 0 22,29 12-899,-3 3-271,2 0 1,4 1 280,-18-4 1,-1 0 769,18 2 1,1-1 0,-14-3-1,-1 0 1,3 1 0,-1 0-1</inkml:trace>
  <inkml:trace contextRef="#ctx0" brushRef="#br0" timeOffset="13880">7513 4002 24089,'0'-7'-6476,"0"0"4618,-11 4 2630,8 17-1130,-8 11 676,11 13-1660,0 3 87,18-5-1816,-13 2 2941,26 19 1,-28-15 0,10 14 0</inkml:trace>
  <inkml:trace contextRef="#ctx0" brushRef="#br0" timeOffset="14028">7543 3856 21570,'0'-18'-7105,"0"4"6573,0 4 0,0 4 0,0 0 0</inkml:trace>
  <inkml:trace contextRef="#ctx0" brushRef="#br0" timeOffset="14395">7825 3846 22560,'3'12'-8116,"0"9"6328,0-11 356,0 10 1027,1-2-152,1 2-80,2 3 277,4 12-1756,-4-9 2113,7 19-339,-6-19 354,2 7-395,0-2 5,-3-10-50,5 10 111,-6-17-475,2 0 754,-5-10 264,4-2 1361,-4-23-331,12-4 561,-6-23-665,10 10 611,-10-2-278,3 17 113,-6 6-460,-1 8-984,-2 9 1183,0 0-755,0 0 753,5 14-2776,-1 5 320,9 19-686,-5-7-1930,20 25 3408,-10-28 1,13 17 0,-10-26-1</inkml:trace>
  <inkml:trace contextRef="#ctx0" brushRef="#br0" timeOffset="14944">8773 3937 23189,'-24'-9'-2849,"-2"3"2759,-17 3 564,8 3 37,-10 17 861,14-13-1057,-21 30 158,34-8-877,-13 31 499,28-17-1144,-7 17 41,31-30-789,0 11-1070,4-18 1272,6 2 63,-27-12-457,11-1 1448,-4-1 749,-8-3-1273,8 1 1927,-11-4-1648,0 1 616,21-1 1208,10-14 2061,15 9-1885,5-22-267,-17 17 1,0 1 1552,22-6-1763,-5-4 0,1 1 1374,9 2-1000,-21-1 0,0-1-633,-2 0 0,-3 1-487,17-7 420,-13 1 0,-2 0-482,-1-2 697,10-14-1018,-30 18-187,-1-13-676,-13 19-610,-20-7-483,-3 15 1368,-21 1 309,1 4 300,18 19 343,-12-14 542,31 31-1167,-22-32 2288,24 31-1446,-8-21-515,10 27-1429,0-19-561,25 12-109,2-17 606,2 1 1658,18-11-911,-29 0 1390,22-6 1,-14 2 0,1-3 0</inkml:trace>
  <inkml:trace contextRef="#ctx0" brushRef="#br0" timeOffset="15211">9543 4023 23279,'0'-14'-5576,"0"26"3448,0 4 1154,0 28 335,15-12-599,-11 0 795,11-11 61,-6-3-1024,-6 3 1722,6-7-1142,-9 0 557,0-27-1,0-13-21,0-29-25,21 7 88,-10 13 1,0 2 329,14-7 284,13-9 1,-20 19-1,18 3 1</inkml:trace>
  <inkml:trace contextRef="#ctx0" brushRef="#br0" timeOffset="15479">10217 3595 23909,'-32'0'1439,"3"0"-1349,14 18-680,-3 6 244,17 12-1491,-6 0 741,7-6-17,0 3-394,0-1-89,0 3 0,16 14-394,-13-11 456,14-7 1,-1-1 216,-12 3-998,27 25 809,-27-32 1405,10 10 0,-14-25 0,0 0 0</inkml:trace>
  <inkml:trace contextRef="#ctx0" brushRef="#br0" timeOffset="15598">9988 4014 22830,'0'-32'-6296,"0"7"4167,21 4 4130,-16 6-1489,27 4 0,6 2 234,-5-5-596,15 4 0,5 1 0,4 1 1,-18 3-1,0 1 0</inkml:trace>
  <inkml:trace contextRef="#ctx0" brushRef="#br0" timeOffset="15844">11040 3482 23729,'-28'21'1811,"4"-15"-815,-3 41-2576,4-23 1353,-3 26-566,-2-4 324,0 4 147,-1 5-152,10-15 0,0 1-469,6-9 0,1 0-590,-7 23 0,2 0 210,2 10 1092,6-23 0,1-1 0,-1 14 0,2-2 0</inkml:trace>
  <inkml:trace contextRef="#ctx0" brushRef="#br0" timeOffset="16262">11313 3904 24718,'-19'17'334,"3"-1"-779,16 19-2720,0-7 1086,17-1 36,0-13 1296,18-4 1177,-11-10-520,1 0 97,-7 0 208,6-18 1629,-8-5-450,5 0 1063,-10-12-2103,-4 17-714,-2-10-829,-5 28-266,0 14-501,0 30-697,0-7-90,0 10 397,23-19 2289,4 8 1,12-23-1,-4 1 1</inkml:trace>
  <inkml:trace contextRef="#ctx0" brushRef="#br0" timeOffset="16678">11827 3933 22920,'0'16'-4677,"0"8"2728,0 17 1065,0 2 335,0-6 124,0 2 211,17 5-733,-13 22-866,26-15 1543,-28-7 1,-1-2 213,22 5-519,-21 11 488,15-17-551,-16-11-541,8 3 44,-8-20 966,2-20 1223,-20-22-1513,12-13 455,-11 3 0,-1-1-611,13-19 872,-5 3 0,2-3-205,6 23 1,2-1 476,-1-25 0,0 1-301,-1 26 0,2 1-313,8-8 0,0 1 1146,-4-5-102,32 7 1593,-33 10-1671,35 0 1263,-18 15 57,16 1 279,-8 27-2122,-14 9-1076,-5 9 44,-10 4-906,0-5 1091,0 2-2918,-19 17 1069,15-10 2048,-12-8 1,-1 0 0,1 3 0,-14 9 0</inkml:trace>
  <inkml:trace contextRef="#ctx0" brushRef="#br0" timeOffset="17128">12627 3700 23819,'-44'16'3828,"-2"10"-3397,8 9-1034,13 6-604,-8 8 451,16-10 265,5-7 0,0 0-251,0 2-117,12 17-1425,0-27 306,21 3 113,6-18 1866,13-4 166,14-21 1252,-20 11-650,-5-20 0,-1-5-49,5 3-114,-9-13 0,-2-4 204,1-4-278,-10 12 0,-2 0-1037,-1-18-461,-3-5-911,-3-1 1188,-2 17 0,-2 1-378,2-21 475,-2 17 0,0 2-402,0 2 204,-17-5-434,2 59 2659,-11 42-1180,19-23 1,2 3-169,0 26 0,3 0-228,2 6-417,3-23 1,3 4 0,3-4-167,4-11 1,3-1-404,13 25 1,4-5 999,-5-29 1,3-5-72,3 6 1,1-4 0,24 0 0,3-3 0</inkml:trace>
  <inkml:trace contextRef="#ctx0" brushRef="#br0" timeOffset="17668">13525 3849 23909,'-21'-10'-2808,"-9"-9"1040,-28 17 2889,12-9-1000,-2 11 539,3 0-98,14 21 144,-9 1-758,27 20-461,2-5 232,34-16-1710,11 6 925,11-18 522,17 4 130,-26-8-235,11-5 71,-18-15 2229,-5 12-251,-10-25-273,7 25 680,-18-23-2724,14 23 2403,-16-19-2488,4 40-1138,-5 1-5,0 35 252,0-11 1071,0 11-989,23-26 1364,8 6-1535,15-22 2882,-1-3 666,12-26 433,-12 12-853,-6-22 0,0-4 590,6 3-850,-16-3 1,-2-2 580,8-9-94,-6-4-1379,-3-2-183,-13 10 1,-3-1-1409,3-22 1202,-7 8 1,-2-1-662,-2-7 697,0 13 0,-4 2-799,-19 0-830,16-5 689,-16 27 409,9 8 438,9 6-546,-18 6 2203,18 20-981,-15 19 821,7 9-500,2-3 1,1 2 34,-3 12-402,7-16 0,2 0 157,2 15-210,0-2-1920,0-3-203,17 15-367,-12-20 794,12-12 1,3-1 1407,-1-2 1,5 2 0,-11-14-1</inkml:trace>
  <inkml:trace contextRef="#ctx0" brushRef="#br0" timeOffset="17829">13888 3705 23819,'-9'-17'-8342,"2"3"5335,7 0 2651,43 1 3456,-18 7-1796,38-1-866,-30 7-592,2 17-101,-1-12 1,2 30-1,-2-12 1</inkml:trace>
  <inkml:trace contextRef="#ctx0" brushRef="#br0" timeOffset="18131">14483 4129 23999,'7'3'-2688,"1"-1"2432,3-2 1127,4 0-114,13-13 409,-2 9-717,12-22-100,6 6 295,-9 2 32,-7-4 1,0 0 55,4 5-623,-6-9 0,-2-2-328,-4 4-597,4-11 231,-20 18-652,-3 1-913,-1 2 255,0 2 223,-23 3 1083,1 5 427,-24 1 375,25 26 148,-10-17 1061,28 42-1384,-10-27 1193,13 25-1231,0-10-1944,19 21-1054,20-13 2850,-2-7 0,6-3 1,-3-14-1,2-3 1,7 5-1,-1 1 1</inkml:trace>
  <inkml:trace contextRef="#ctx0" brushRef="#br0" timeOffset="18944">5947 3810 22740,'0'37'-5756,"0"0"3987,0-2 1065,20 28-761,10-9 1126,-1 1 1,2 1 72,-5-19 0,2 0 173,0 8 1,1 5 0,0-4-836,1-2 0,2 0 886,6 7 1,5 4 0,-3-5-12,3-1 0,0-3-132,-6-5 1,2 0 0,2 0-515,4 0 0,2-1 0,-1-3 787,-10-6 1,-2-2-1,3 1 1,10 7-1,2 1 1,-3-2-1,3 2 1,0-1 0</inkml:trace>
  <inkml:trace contextRef="#ctx0" brushRef="#br0" timeOffset="20178">8062 5751 23729,'1'-24'-5263,"-1"6"3147,0 2 948,-18 3 1118,13 6-994,-30 1 2029,16 4 48,-12 2-1123,-3 15 2281,13 9-743,-5 22-546,11-6-699,7 18 331,2-25-1431,28 28-1346,0-36 384,23 6 14,-3-25 1836,-8-6 523,-1-25 684,-11 4 152,-1-25-857,-3 9 1049,-2-7-1262,-9 10 0,-2-1-335,2-22-479,-4 5 1,-2 0-736,-1-13 605,-9 10 0,-1 0-865,5-6 1069,-3 23 0,-3 2-691,-5-5-326,12 9 860,-13 8 211,6 6 74,3 26 2098,-5 19-1271,9 5 0,2 3-336,2-2 1,0 1 26,0 5 1,0 0-355,0 24-200,8-32 1,3 2-602,1 14 0,3 0 289,3-12 1,2-1 239,-1 11 0,1-1 1,13 12-1,3-3 1</inkml:trace>
  <inkml:trace contextRef="#ctx0" brushRef="#br0" timeOffset="20479">8535 6027 23999,'0'-17'-6386,"0"0"4258,19 2 4567,-15-2-2910,43 0 2507,-8-14-1167,14 6-344,-19 2 1,-2 0-277,4-4 1547,5-9-201,-27 14-2215,4-1 1588,-16-12-3230,7 12 1315,-29-12-1674,-6 24 1585,-25 1 468,1 9 430,20 24 940,-10-17-251,35 42-402,-21-9 147,24 13-843,9-12 1,0-1-1452,-1 10 1779,29-6 0,7-2 0,-4 6 0,5-17 0,-1 0 0</inkml:trace>
  <inkml:trace contextRef="#ctx0" brushRef="#br0" timeOffset="20828">9315 6127 22830,'0'-47'-6026,"0"7"4077,19-1 2855,-14 5-1196,38-3 1827,-24-2-1258,6 9 0,1-1 352,4-19-737,-9 6 1,-3-1 999,-5-9-432,-5 7 1,-3 0-664,-5-8 340,0 11 0,0 1-1586,0-1 484,-18-10-956,13 23 631,-29 12 1104,20 4-325,-18 33 2457,20 5-884,-12 23-94,15 0-579,-4 6 723,0 8-435,12 5-1334,-4-17 1,3 2 185,10-13 0,5 1-1867,1 22 1,5-1 976,2-25 0,2-1 1199,11 18 0,0-1 1,-12-22-1,0-1 1,8 7-1,0-1 0</inkml:trace>
  <inkml:trace contextRef="#ctx0" brushRef="#br0" timeOffset="21145">9805 6164 24449,'-19'-16'-5578,"25"11"7885,-1-29-4079,40 29 3217,-24-30-1527,24 20 1359,4-26-815,-13 16-203,15-16 1334,-34 19-2084,7-6 1617,-22 8-2755,4 3 1337,-6-1-1928,-23 9 1471,17 2-1338,-34 5 1923,20 1 362,0 19 149,-12-14 1353,28 34-2358,-20-6 1920,21 12-2400,-6 18 1043,32-24-2611,-17 8 197,50-17 618,-28-9 1725,31-7 1,-9-7 0,3-6 0</inkml:trace>
  <inkml:trace contextRef="#ctx0" brushRef="#br0" timeOffset="21383">10647 5495 25078,'0'-26'-5666,"-21"6"3889,4-1 672,-7 12 2361,3 0-733,12 28-100,-2 10-442,6 8 0,3 3-1457,2 15 1375,6-7 1,4-2-759,14 1 114,-3-7 0,2 0-1559,15 3 957,-14-8 0,-1 0-347,2 0 1500,-6-4 0,-2-1 0,-6-4 1,3 11-1</inkml:trace>
  <inkml:trace contextRef="#ctx0" brushRef="#br0" timeOffset="21511">10452 5941 23459,'-12'-28'-8763,"-8"-11"6084,17 9 2182,-7-19-503,40 22 2876,-7-7-1516,32 15 720,-11 2-1263,7 4 836,4 2 0,3 3 0,2 2 0</inkml:trace>
  <inkml:trace contextRef="#ctx0" brushRef="#br0" timeOffset="21811">11180 5931 22830,'0'11'-5576,"0"0"3627,0-4 885,21-1 2223,11-3-401,8-9 1,4-1 626,18 3-1126,-9-8 0,0-3 20,-1-3 620,-8 3 0,-2-1 1219,2-2-1061,-12 4 1,-3 0 73,-5-1-837,1-1-187,-20-5-1229,-2 13 126,-24-3-408,-1 5 310,-20 23 1039,7 7-151,14 10-683,7 1-1940,14 7 2711,0-8 1,0 11-1,0-13 1</inkml:trace>
  <inkml:trace contextRef="#ctx0" brushRef="#br0" timeOffset="21944">12328 6342 25708,'0'5'-2136,"0"-1"0,0-2 0,0-2 0</inkml:trace>
  <inkml:trace contextRef="#ctx0" brushRef="#br0" timeOffset="27245">1942 7730 23189,'-18'46'-3301,"13"-6"953,-12 13 1938,5-5-20,9 8-404,-9 3 653,2 2 41,8-19 1,1 0-1308,-9 20 1146,9-23 1,2 0 273,-1-5 0,0-1-613,0 14 501,7-12 1,0-2-56,-3-3 1545,11 8-2309,-5-28 940,-7-15 743,14-28 139,-7-10-788,4-16-219,-5 16 0,0-1 247,-2 10 1,0-3-768,3-26 1,-1 1 648,-2 26 0,-1 1-471,1-9 0,1 1 362,2-5 1,0 7 0,2 4 0</inkml:trace>
  <inkml:trace contextRef="#ctx0" brushRef="#br0" timeOffset="27563">2420 8496 22740,'0'4'-5846,"0"-23"3897,21-9 3440,-1-17-1079,2 14 0,-1 1 411,-1-15-606,-3 7 0,-2-1-36,-1-11-813,3-13 1959,-7 3-743,-10 19-1817,0-17 146,0 32-93,0 0 269,-16 16 679,12 27 160,-11 37 105,15 3-981,-2-3 0,4-1-566,21 9 1448,-7-9 1,5-2 0,4-21 0,2-2 0,2 8 0,0 0 0</inkml:trace>
  <inkml:trace contextRef="#ctx0" brushRef="#br0" timeOffset="27997">3045 8499 25078,'-2'4'-1684,"0"-21"-2224,24-16 4635,-16-13-918,13 6 0,5 0 639,7-16-434,-6 1 0,2-1 65,-5 21 1,-2 0-356,0-26 0,-3 1 71,-5 24 0,-1 1 616,-4-9 0,-2-2-714,1 5 0,-1 2 63,-5-21-90,2 16 1,-4 2-660,-15 1-769,13-11 825,-28 32 873,28 3-771,-22 13 1875,23 20-963,-20 21 992,21 10-911,-7-2 0,0 3 321,7-16 0,3 3-883,4 16 0,4 8 1,-3-6-348,-4-7 0,2 0-36,15 9 1,8 6 0,-4-8-773,-9-13 1,2-3 1500,10 0 0,6 2 0,-3-4 1,-3-8-1,-1-1 0,8 5 1,1 0-1</inkml:trace>
  <inkml:trace contextRef="#ctx0" brushRef="#br0" timeOffset="28345">3890 8207 25078,'0'-21'-5756,"0"1"3538,-21 5 1742,3 0 200,-18 9 1348,5 19 974,4 12-1281,4 25-1604,11-11 1437,7 12-582,5-23-535,19 6-530,-14-16-904,34-8 575,-34 2-997,51-11 2985,-36 5-145,40-26 1556,-35-9-622,10-25 477,-24 10-530,6-2-1469,-15 17 1004,4 3-2079,-6 4 45,0 3-1064,0 32 908,0 12 81,0 22 1017,-2-11 1,4-2-1322,22 12 261,-10-8 1,2-1-815,29 3 2184,-12-13 1,0-3-1,13-7 1,-13-9 0,-1 1-1</inkml:trace>
  <inkml:trace contextRef="#ctx0" brushRef="#br0" timeOffset="28579">4712 7772 25438,'-26'-9'-1945,"-8"2"1949,19 5 503,0 16 136,3 12-1431,12 11-554,0 8 269,0-4-524,0 2 644,19 4-1319,-15 0 316,31 0 53,-23-15 0,-2 0-412,11 14 1202,-4-11 1,0-2 115,-1 0-70,4 5 927,-4-20 1,-15-3 0,4-2 0</inkml:trace>
  <inkml:trace contextRef="#ctx0" brushRef="#br0" timeOffset="28714">4495 8122 23009,'0'-18'-6475,"0"-6"4346,24 7 4699,-18-5-3355,45 12 2011,-26 1-304,26 5-801,9 2 1,-13 1 0,16 1 0</inkml:trace>
  <inkml:trace contextRef="#ctx0" brushRef="#br0" timeOffset="28878">5282 8394 22560,'9'23'-9113,"4"10"6041,-4-10 1528,4 10 600,-5-17-255,5 5 417,-4-10 936,3 2 1,-3-9 0,1 0 0</inkml:trace>
  <inkml:trace contextRef="#ctx0" brushRef="#br0" timeOffset="29033">5253 7771 22020,'-2'-3'-2284,"2"0"1,-3 3-1</inkml:trace>
  <inkml:trace contextRef="#ctx0" brushRef="#br0" timeOffset="29479">5585 8007 24089,'0'36'-6206,"0"-5"4078,0 5 974,0-3 605,0 24 213,16-12-165,-8-6 1,-1 1 52,13 4-623,-8-10 1,1-2 433,5 1 253,9 3 330,-2-19 558,-5-5 42,-1-5 957,11-4 360,-8-3 401,17-18 766,-20-7-1372,7-23-426,-17 8-1141,-1-2-537,-8 11-795,0 0-596,0 4-963,-20-7-787,0 12 3409,-21-1 0,22 16 0,3 3 0</inkml:trace>
  <inkml:trace contextRef="#ctx0" brushRef="#br0" timeOffset="29865">6060 8059 23909,'4'19'-7823,"0"19"5661,0-19 589,1 21 1129,3 8-108,-1-11 160,6 22 36,-7-29-1673,6 11 1897,-6-23-272,6 4 145,-4-15 442,4-1 216,12-23 1604,-2 12-1008,1-22 1,0-7 624,10 2-430,-4-14 0,-1-4 862,7-6-1150,-14 18 1,-1 1 88,5-11-838,-5 4-1133,-3 9 183,-1-1 439,-6 19 195,1 1 310,-4 16 487,2 25-2272,0-4 8,3 25 93,0-10-712,7 6 35,1 1-245,6 1 2269,-3-15 0,3-1 1,18 11-1,-13-16 1,0 1-1</inkml:trace>
  <inkml:trace contextRef="#ctx0" brushRef="#br0" timeOffset="30145">7485 7871 23819,'-36'-3'-797,"-2"2"934,-1-3-440,3 4 478,1 21 611,-4 17-826,13 4-568,3 20-314,17-29 9,35 19-1112,7-24 923,16 7-71,-4-12-42,-16-2 934,10 14-214,-12-14 536,-4 12-622,-15-21 815,-11 3-900,-17-7 1759,13 3-2158,-37-4 1180,35-1 308,-44 1 0,28-4 0,-24 1 0</inkml:trace>
  <inkml:trace contextRef="#ctx0" brushRef="#br0" timeOffset="30711">7613 7456 23189,'4'23'-6705,"1"18"4959,3-1 536,-1 15 1049,-1-9 0,1 2-71,-2-16 1,-1 2 163,4 27 0,0 2-55,-2-25 1,-1 0-503,2 11 0,1 5 0,-1-6 647,-1-11 0,0-2-24,3 20 0,0-4 25,0-9-58,-1-5-132,4 0-553,-3-14-552,10 2 725,-5-18 464,29-23 2681,-14 11-1295,3-23 0,-1-5 758,4 7-747,-7-9 0,-1-2 714,2 4 215,3-5-517,-16 26-494,-6-5-1625,-2 15 726,-4-6-880,0 29-1437,1-16 643,4 51-329,-1-34-363,4 30-220,-3-22 693,2 0-1414,0-4 1573,6 4 1377,-4-15 96,12 6 555,-10-19 1422,13 5-502,-13-25 406,7 13 683,-8-32-1208,-1 19 334,-3-17-962,2-1-506,-6 10-1076,1-8 55,-5 40-1167,-1 9-385,16 33-261,0-9-1628,15 13 2033,-17-25 2001,13-3 1,-16-5 0,15-6 0</inkml:trace>
  <inkml:trace contextRef="#ctx0" brushRef="#br0" timeOffset="30879">8582 7790 24718,'-21'-9'-5253,"9"3"2907,5 17 1674,26 7 1,2 21 0,19 1 0</inkml:trace>
  <inkml:trace contextRef="#ctx0" brushRef="#br0" timeOffset="31279">8828 8179 23549,'0'29'-5756,"2"2"3558,1-2 1199,2 3-105,2-1 292,1 3 369,0 0 170,3 4-1616,6 20 1413,-1-16 170,-2-4 0,2-1-183,1 1 332,-2-7 1,0 0-26,0 1 64,2 4 107,-5-10 41,-4-10-1811,1 2 954,-6-31 1084,-17-34-384,10-5 151,-13-4 0,1-2 105,13 22 0,1-1 166,-3-9 0,-2-6 0,2 4 93,5 3 0,0 0 98,0-5 0,0-4 0,0 6 41,-1 6 1,2 2-500,9-9 0,3 1 968,0 12 0,2 5 609,14-10-331,0 17 0,1 4 934,-9 9 173,42 17-807,-36-2-146,7 37-1777,-17-17-479,-1 24-572,-8-3 549,-5-11 0,-1 2-1355,-2 23-25,-8-7 1,-6 0 919,-2-20 0,-2-1 1294,-4 10 0,-3-1 0,0-13 0,0-2 0,-13 27 0</inkml:trace>
  <inkml:trace contextRef="#ctx0" brushRef="#br0" timeOffset="34485">10267 8268 24898,'19'-30'-822,"-14"3"-1767,46-5 4653,-22 2-1632,15 1 0,6-1-31,-15 6 0,-1 0-210,16-11 0,0 0 53,-10 9 0,0 1-57,0-1 1,1 1 263,1 0 1,-1 1 223,0 1 1,-1 0-947,-1 2 1,1 0-379,11-4 1,-1 2 327,-14 6 0,1 1-589,16-6 1,-1 3 959,0 4 1,5 1-1,-25 10 1</inkml:trace>
  <inkml:trace contextRef="#ctx0" brushRef="#br0" timeOffset="35595">12807 6791 23999,'0'-10'-5126,"0"-4"3087,0 7 975,0-3 1145,0 6-507,0 19 122,0 16 76,0 12-485,-7-6 1,-1 3 1094,4 15-232,-4-4 0,1 1 115,7 11-265,0-23 0,0-1 90,0 12-180,0-6 90,0-4-262,0 3-300,0-16-97,0 3-236,0-20 895,12-2 269,7-26 1311,8-11-812,-3 1 1,-1-2 464,9-20-568,-3 15 1,0 2 686,6-6-543,-10 10 1,0 2 743,-1 2-237,5-2-1086,-11 18 611,-4 3 97,3 5-584,-7 0-109,8 17-1623,-6 6-2087,20 33 425,-12-18 987,2-8 0,1-2 1556,4-3 0,14 4 0,-8-13 0</inkml:trace>
  <inkml:trace contextRef="#ctx0" brushRef="#br0" timeOffset="35939">13835 7094 24179,'-25'-13'-2967,"-18"-2"2634,9 6 602,-27 1 160,11 6 70,1 2 59,7 19 327,12 5-648,-8 21 472,26-11-1011,1 8-254,11-19-694,21-2-252,-16-2-699,44-17 1201,-25 15-483,28-16 1643,-10 5 443,3-6 478,17-16 994,-15-5-1000,-14 1 1,-1 0 1391,-1-2-2110,-1-16 793,-20 25-1139,1-8-181,-9 0-1379,4 11 474,-6 12-2153,0 12 376,0 29-705,0-10 3262,22 5 1,10-23-1,24 0 1</inkml:trace>
  <inkml:trace contextRef="#ctx0" brushRef="#br0" timeOffset="36203">14480 6995 22740,'-53'0'359,"1"0"-359,26 15 930,-11-11-591,33 28-2301,-22-28 2445,24 30-1882,-8-11 574,10 9-682,21 16-753,3-23 343,21 20 360,-23-26 2364,12 8-2082,-31-15 874,20 5-25,-21-10-231,7 0 344,-9 0-416,-17-1 697,-3 4 512,0-3 0,-13 0 0,12-2 0</inkml:trace>
  <inkml:trace contextRef="#ctx0" brushRef="#br0" timeOffset="36728">15398 6752 24269,'-28'-8'-2056,"-13"0"1936,36 5-1043,-50 1 2130,30 17-202,-14-2 0,-1 5 472,-2 22-1167,11-14 1,2 0-26,-10 20 273,4 2-266,8 2 483,9 0-1493,9-2-841,6-2-325,20 12-86,20-17 1391,-7-11 0,3-3 313,-2-12 0,1-4 335,11 3 0,-1-2 256,10-4 223,-18-6 0,-1 0 848,9-2 193,-3-22 1244,-5 17-1856,-12-23 1,-2-5-410,5 4-483,-7-11 1,-3-4-573,-7-5 113,-3 15 0,-1 0-976,-4-15-426,0-1-716,-23 4-1383,-2-11 3813,-2 19 1,-16-2-1,15 21 1</inkml:trace>
  <inkml:trace contextRef="#ctx0" brushRef="#br0" timeOffset="37561">15842 7086 23369,'5'19'-7977,"-1"13"6235,-1-16 751,4 28 412,0-11 11,3 11 135,-2-10 158,-1 0-1798,-1-3 2303,2 7-424,-4-14 306,4 9-291,-6-21 329,3 3-397,-2-11 448,2-1 302,8-3 1374,0-20-374,18-9 314,-7-12-969,-1 10 0,0 0 761,4-8-603,-2 1 0,-1 0 374,-5 6-351,11-13-1479,-22 37 908,1 2 16,-4 20-2298,5 9-116,-3 8 300,8 6-377,5 5-359,0-8-15,16 17 346,-12-25-551,18 3 3532,-18-12 45,7-9 705,-13-2-96,-1-6 608,-3 0 15,1-15-265,-5-4-308,0-16-1125,-6 16-304,-1-11-1217,-1 17 372,0-4-684,1-1 2,3 16 2077,-1-12-902,13 8 1782,-4-3-107,24-3 474,-12 4 33,27-9-109,-21 4 171,12-3-1988,-3-9 1352,-13 6-1409,14-20-154,-25 15-365,1-20-430,-13 19-952,-4-21-385,-21 29 318,-4-6-26,-23 37 2194,4 17-7,17 11-284,-5 10 301,28-7-423,-8 2-433,20-12 0,5 0-1608,11 19 301,11-11 1,7-3 1665,-12-17 1,1-3 0,15 6-1,2-2 1,-11-10 0,0 1 0</inkml:trace>
  <inkml:trace contextRef="#ctx0" brushRef="#br0" timeOffset="38212">10082 8706 24359,'-12'14'-970,"2"-10"3892,3 10-4603,4-5 667,24 1 226,20 1 695,2 1 1,6-2 188,-6-7 0,5-2-997,6 5 0,5 2 1,-3-2 8,6-4 0,-1-1 801,-5 1 0,3 1 0,-2-1 0,9 0 0,-2 0 0,1-1 0,1 0 0</inkml:trace>
  <inkml:trace contextRef="#ctx0" brushRef="#br0" timeOffset="38933">12658 8389 24629,'-9'-15'-8081,"1"2"5658,-4 4 2477,6 4 127,-3 21 674,8 4-1185,0 22 42,-1 0-1239,2 6 1831,-2 7-76,2-14 1,0 1-512,0 22 182,0-13 1,0 0-831,0 2 802,7-14 0,1-1-424,-4 0 21,11 4-415,-3-22 439,-9-5 99,10-4 186,-6-3 217,0-3 445,1-22 846,3-9-305,-6-13-86,6-1 28,3-5 60,-5 11-385,10-14 311,-10 26-113,9-2-372,-7 17 769,6 3 666,-3 4-708,3 0-121,3 21-1595,14 5 270,-7 12-186,-3-14 0,-1-1-657,3 8-1026,1 1 1,1 0-836,-2 2 2661,-1-3 1,-1-2 0,-1-4 0,6 6 0</inkml:trace>
  <inkml:trace contextRef="#ctx0" brushRef="#br0" timeOffset="39311">13667 8830 24089,'-27'-10'-1910,"-6"1"1709,-17 4 500,16 3 1,0 2 306,-12 15 623,-15-11-849,20 29-215,4-28 155,6 31 207,5-13 39,9 1-750,7 8-787,5-16-719,33 1 310,-21 0-1284,50-15 2297,-32 3 306,10-3 1,2-4 122,9-15 418,-7 7 1,-1-2 1135,3-9-852,-12 3 0,-2-1 663,-10-2 930,11-2-2192,-24-4-1195,6 18 921,-8 15-2802,-2 9 559,17 31-2134,4-1 992,0-7 1666,6-17 0,1-5 1678,0-3 0,36-1 1,-20-12-1</inkml:trace>
  <inkml:trace contextRef="#ctx0" brushRef="#br0" timeOffset="39561">14393 8723 23099,'-48'-4'275,"-3"1"-388,12 3 388,1 17 834,4 4-628,10 19-1298,4-9 441,13 0-761,7-11-303,0 0-36,27 0 263,-20-3-1729,44 1 1875,-45-4-643,41-2 1641,-41-1-902,34-2 2336,-36-2-1629,22 1 987,-23-4-407,6 6-1532,-9-5 1105,-20 7 295,14-3 331,-31 3-278,32 0 1,-30 2-1,12 1 1</inkml:trace>
  <inkml:trace contextRef="#ctx0" brushRef="#br0" timeOffset="40031">14920 8513 24179,'-40'-1'1017,"0"20"865,10 11-2331,12 11-895,-7 8 411,22-8-449,-15 3 903,16 2-1055,-4-3 243,2 16-686,3-19 600,-4 21 604,5-33-138,17 4 297,-13-16-667,12-4 1228,-16-3-2463,0-4 1738,0-19 365,0-13-1,0-14 324,0-6 420,8 13 1,1 0 668,-5-24-764,15 4 0,-1-2 128,-15 23 0,-1-1 196,14-22 0,3 2 272,0-3-325,-11 23 0,2 4 664,16-1 457,-23 12-1475,8 8 1375,-1 7 312,-4 23-2837,10 14-261,-7 11 789,-2-8 1,-1 0-422,2 9-1210,4 3 1,1 0 395,3-3 1353,2-6 0,4-4 0,8-12 1,12 3-1</inkml:trace>
  <inkml:trace contextRef="#ctx0" brushRef="#br0" timeOffset="40412">15705 8368 24179,'-24'-3'0,"17"16"-1553,-38-9 2631,26 31-1783,-21-30 1422,6 41-883,-2-26 985,-2 23-1115,-12-4 737,16-10-220,-15 2-303,31-12-1271,-2-10 1493,32-15 741,6-15-1594,2-10 715,5 9 0,1 0-34,-6-5-336,25-10 967,-22 17 221,0-1-762,-2 11 192,-1 16-520,-7-2-127,-3 36-1638,0 15 432,-3-1 594,0-8 1,1-1-904,0 0 331,1-8 1,1 0-1934,3 5 1803,1-10 1,1-1 1405,6 1 1,9 6 0,-6-18 0</inkml:trace>
  <inkml:trace contextRef="#ctx0" brushRef="#br0" timeOffset="40849">16128 8786 22830,'-18'17'324,"3"-1"-824,15 11-2626,16-13 1693,2 1 405,18-13 1860,-1 5-737,0-7-5,-7-13 622,-5 10-406,-15-23 401,0 13 103,-8-8-1111,0 4-1113,-17 10 891,13-3-1788,-28 9 1956,18-3-406,-13 4 2010,15 14-777,-3 2 1028,13 15-1317,-4 1-613,6-5 1145,0 1-2254,0-7 443,0 8-500,16-7-14,-12 12-204,11-16 1736,-4 10-968,-9-14 605,16 10-132,-10-13 16,1 3-801,7-4 1528,-9-5 176,16 2 0,-9-6 0,5 0 0</inkml:trace>
  <inkml:trace contextRef="#ctx0" brushRef="#br0" timeOffset="41567">16420 8843 23459,'0'-9'-5666,"0"1"3448,-15-1 2299,11 0-2070,-24 1 3043,24 1-1906,-29 3 2072,18 2-1330,-30 1 1742,15 16 581,-17 5-446,18 0 835,-7 28-2323,21-27 1371,2 27-2453,12-20-490,1-4-159,0 1-761,21 4-482,4-8 641,24 2 1439,-3-15 712,2-3 864,-14-20 1121,-4-3-174,-10 0-277,-3-14-479,-5 9-298,-6-18-1002,-6 10-841,0 3-44,0 7-1243,0 6 188,0 1 727,0 7 430,0 18-29,0 5 731,0 20-1300,17-10 140,-2 8 1388,16-7 1,-2 0 0,1-2-1</inkml:trace>
  <inkml:trace contextRef="#ctx0" brushRef="#br0" timeOffset="41995">16678 8801 23639,'0'15'-4586,"0"4"2367,0 24 1245,0-10 335,0 0 124,0-10 211,0 0 165,0-1-1457,0-1 1596,0-2 0,9 1-670,-7-8-1021,7 2 1153,-9-24 358,18-23 1152,-13-4-772,8 3 1,4-1 680,2-4-237,-6-2 0,3 0 853,15 3 886,-8-21-1122,-6 45 859,-7 2-1605,-5 12 591,1 20-2480,0-15 761,2 34-534,4-8-811,-3 7 687,9 17-1091,-8-24-1104,11 19 363,-7-24 2358,5 7-658,-4-18 1056,1 0 739,3-7 1,1-2 0,2-4 0</inkml:trace>
  <inkml:trace contextRef="#ctx0" brushRef="#br0" timeOffset="42412">17297 8793 24808,'0'35'-6295,"0"5"4256,0-10 975,0 1 425,0-3 124,0-9-329,18 4 184,6-11-518,22-5 2400,-9-3 148,10-20 942,-19 13-1317,-4-22 0,-2-4 626,-2 8 634,6-40-778,-20 38-1523,-2-10-1069,-3 18-162,-14 2-649,9 22 652,-9 15 1071,13 11-1423,-10 8 1367,8 18-215,-8-12 541,10-15 1,0 0-114,0 15-161,21 0-1112,-16-1 142,16-2 527,-3-3-480,-14-4 921,24 8 1,-25-17 266,7 8-756,-10-22 582,0-3-755,0-8 172,-25-2 1729,1-2-573,-29-1 1,3 0 0,-8 0-1</inkml:trace>
  <inkml:trace contextRef="#ctx0" brushRef="#br0" timeOffset="43012">10172 9009 23639,'7'0'720,"2"21"-6509,3-3 4015,20 39 667,2-14 1039,7 2 0,5 1 4,-12-14 1,2 0 48,-3-3 1,3 1-1,2 0-400,9 5 1,2-1 0,0-1 53,-10-6 0,-1-1 0,5 2 592,-2-1 1,6 3 0,1 0 0,0 0 0,-5-3 13,6 4 1,-4-4 0,4 4-494,-2-3 0,5 4 0,2 0 0,-2-1 1,-5-2-55,3 2 0,-4-3 0,5 2 337,-6-2 1,5 3 0,2 1 0,-3-2 0,-4-3 0,0 2 0,-3-3 0,1 1 0,12 7 0,0 1 0,0-1-1</inkml:trace>
  <inkml:trace contextRef="#ctx0" brushRef="#br0" timeOffset="44473">13252 10617 24179,'0'0'0</inkml:trace>
  <inkml:trace contextRef="#ctx0" brushRef="#br0" timeOffset="44635">14152 10581 24629,'21'0'89,"-4"0"1,-4 0 0,-6 0 0,-2 0-90,-2 0 90,10 0-450,1 0-2428,32 0 2788,-5 0 0,-8 0 0,2 0 0,25 0 0</inkml:trace>
  <inkml:trace contextRef="#ctx0" brushRef="#br0" timeOffset="44795">16233 10596 24359,'11'0'-90,"0"8"-3316,-4-6 3136,0 6-3066,4-8 2825,2 0 677,10 0 0,4 0 0,5 0 0</inkml:trace>
  <inkml:trace contextRef="#ctx0" brushRef="#br0" timeOffset="44929">17650 10275 26068,'10'21'-9831,"-2"-3"4542,-5-18 6037,2 0 0,-2 0 1,1 0-1</inkml:trace>
  <inkml:trace contextRef="#ctx0" brushRef="#br0" timeOffset="48269">19030 6774 22020,'-10'30'-2756,"2"-2"1541,8 7-288,0 1 476,0 8 731,0 11-146,17 9 196,-16-29 1,2 1-660,13 3 0,1 2 419,-15 1 1,-1 2 88,17 4 1,1 1 219,-10 3 1,0 3 1,8 2 0,1 3-28,-4 3 0,-2 2 78,-3-20 1,0 0 0,-1 1 187,1 1 0,-1 0 0,1 1-21,0 0 1,0-1-1,0 4-1,0 0 1,1 2 0,-1 2 0,0-4 15,0 1 1,-1-1 0,2 3-9,0 6 0,2 7 0,-1-2 0,-1-6 21,-2-12 0,-1-4 0,0 2-1,1 7 0,1 4 0,0 0 1,-1-6-75,1 10 1,-1-3 61,-2-9 1,1 2 0,-1-1-39,-1-2 0,0 0 0,-2-3-25,2 6 1,0 2-506,-1 1 1,0 5 0,-1-6 167,0-8 1,-1-2-770,2 23 0,1-2 1128,1-1 1,-2-25 0,0-3 0,4 5 0</inkml:trace>
  <inkml:trace contextRef="#ctx0" brushRef="#br0" timeOffset="49301">20635 7259 23729,'-4'0'1,"-1"0"269,4-16-3732,-1-7 1491,2-10 853,0-3 345,0 7 216,24-5 334,-18-2-963,32-2 1211,-34-3 556,27 1 1104,-27 0-1214,25 4 1023,-26 3-1307,18 6-186,-19-1-178,6 14 163,-2 0 637,-4 32-2075,4 16 915,-6 14-776,0 10 1216,0-8-1189,0 4 855,0-14 0,0 0-1896,0 19 337,6-12 1,5-1 1943,15 3 1,-9-20-1,3-2 1,20 5 0</inkml:trace>
  <inkml:trace contextRef="#ctx0" brushRef="#br0" timeOffset="49549">21775 7080 25708,'43'-15'2703,"1"11"-3056,1-24 190,6 25-1218,8-22 695,5 22 68,-32-8 1,1 0 592,13 9 0,0 2 0,-12-5 0,-1 0 0,11 5 0,-1 0 0</inkml:trace>
  <inkml:trace contextRef="#ctx0" brushRef="#br0" timeOffset="49929">22943 7093 24988,'2'-12'-3760,"0"1"2244,-2 2 159,0 0 489,0-1 290,0-11 255,0 4 13,0-11-1197,16-7 2047,-12 2-264,13 4 0,1-2 834,-14-7-662,12 4 0,0 0 564,-13-5-765,9-11 327,-5 18-165,-5 4-1129,4 5 513,-6-2-723,0 11 304,0 54-746,0-10 1098,-5 9 1,-1 2-561,3 8-536,-2-10 0,-1 1 164,6 22 1076,8-11 1,1 0 0,-5 5 0,4-20-1,0 0 1</inkml:trace>
  <inkml:trace contextRef="#ctx0" brushRef="#br0" timeOffset="50095">23082 7483 23819,'0'6'-6206,"0"0"4078,0-2 884,20-2 2113,17-1-614,14-19 389,13 14-428,-4-14 1,4 1-1,-31 7 1,1-1-1</inkml:trace>
  <inkml:trace contextRef="#ctx0" brushRef="#br0" timeOffset="50895">20687 9044 23369,'20'-15'1615,"7"-7"-1355,-17-21-2601,2 6 1207,2-3 546,-12 11-320,10 0 1068,-10 2-1288,5-6-241,-6 11-416,0-4 1543,-1 14-385,0 22-36,0 15 640,0 14-1275,0 6 1,0 1 200,0 9-314,8 0 1,7-2 1360,20-2 1,-11-20-1,1-2 1,28 9 0</inkml:trace>
  <inkml:trace contextRef="#ctx0" brushRef="#br0" timeOffset="51085">21758 8994 24359,'0'-6'-5936,"0"-1"3897,0 0 885,17-10 3058,5 4-1148,8-3 1,5 1-228,22-3-1320,-3 2 0,3 0 849,-19 7 0,-2 0 1,14-1-1,-1 0 1,-14 5-1,0 0 1</inkml:trace>
  <inkml:trace contextRef="#ctx0" brushRef="#br0" timeOffset="51579">22767 8847 24269,'1'-11'-4926,"2"3"4212,0 26-1580,2-13 1437,0 33-29,0-23-244,5 33 509,-2-16-775,1 2 0,0 2 244,0-1-834,10 28 1531,-11-40-622,7 10 645,-5-21 763,3 1 157,-1-11 1240,-1-1 130,3-1 506,7-21-56,-1 16 1413,8-34-1361,-11 14-64,4-18-1134,-12 18-1619,1-6-207,-5 21 1029,-2-4-1363,1 7-5,-1 7 1376,1 0 43,4 17-1806,0 1-23,5 2 542,2 19-742,-3-24 944,6 29-1219,-9-23-1134,6 10 266,-9-15 219,7 6 1645,-10-13 982,6 0 1,-6-7-1,1-2 1</inkml:trace>
  <inkml:trace contextRef="#ctx0" brushRef="#br0" timeOffset="52433">21052 10237 24629,'-13'-5'-2706,"2"1"1530,5 3 1604,4 25-1981,-5 9 785,7 16-219,0 17 247,0-26-856,0 26 654,0-34 237,0 7-620,13-12 560,-10-8-41,10-1 155,-6-12 589,3-3 889,6-3 680,1-20-141,13-11 126,-5-13-618,0 11 1,0 0 670,8-13-643,-5 10 0,1-1 546,2-4-833,-1 14 1,0 2-200,0 3 271,20 4-27,-27 28-811,14 17-781,-15 7-257,-2-5 1,1 0-1717,7 9-186,10 14 2813,-14-27 0,0-2 0,15 11 0,-12-13 0,0 0 0</inkml:trace>
  <inkml:trace contextRef="#ctx0" brushRef="#br0" timeOffset="52717">22307 10336 25888,'20'10'-3951,"10"1"2064,13-10-125,23 7 2114,-20-7 1,15 4 0,-16-2-1</inkml:trace>
  <inkml:trace contextRef="#ctx0" brushRef="#br0" timeOffset="53095">23283 10331 24179,'0'-11'-5666,"0"-11"3537,0 1 1425,0-22 155,23 13 2333,0-29-1217,4 23 355,4-15-1077,-27 17 626,10-2 629,-4 4-133,-7-8-661,7 13-935,-10-7-106,-15 22-228,11 2-819,-28 25 3804,28 14-2495,-25 13 550,26-6 1,3 2-195,-13 14-510,12-5 1,2 0 127,-1 10-513,11-12 1,1-1 130,-7 6-1020,14-20 1,3-1-324,0 23 1930,0-17 0,9 8 0,-13-18 0</inkml:trace>
  <inkml:trace contextRef="#ctx0" brushRef="#br0" timeOffset="53229">23365 10726 23819,'-13'5'3045,"3"-1"-2069,10 0-6118,17-3 3852,23-19 660,10 13 730,-17-13 0,1 0 0,26 14 1,4-12-1</inkml:trace>
  <inkml:trace contextRef="#ctx0" brushRef="#br0" timeOffset="54683">24822 6931 23279,'-1'-20'-6139,"-1"2"3632,0 2 1412,1 2 2524,0 4-1573,18 19 948,-13 49-1140,14-29 0,0 3-676,-14 16 1,-4 6 963,10-9 1,2 1 0,-2 0 113,-8 12 0,-1 6 17,2-6 1,0 8 0,1 2-1,-2-5-15,-1-4 0,-1-4 1,-1 7-32,1-11 1,0 4 0,0 4 0,0 1 0,0-3 0,0-5-141,0 3 0,0-5 1,0 0-1,0 3 201,0 0 0,-1 2 0,1 1 1,0 1-1,1-2 25,3 13 1,0 0 0,2-2 0,0-2-122,-1-13 1,0-3-1,1 0 1,1 5-13,1 8 0,2 6 0,0 2 0,0-2 0,0-8-93,3 4 1,0-7-1,1 6-97,-3-7 0,1 6 1,1 2-1,-1-3 1,0-6-66,0 2 1,0-5 0,1 3-283,2 7 1,2 5 0,-1-1-1,-1-8-339,3 9 1,-1-4 303,-4-12 1,0 2 0,0-2 547,2 8 0,-2-4 1,-5-16-1,0-1 1,1 8-1,0-1 1</inkml:trace>
  <inkml:trace contextRef="#ctx0" brushRef="#br0" timeOffset="55429">26178 6753 23999,'0'-4'-5216,"-16"2"6596,12 18-2276,-12 15 1185,16 10-1347,0 7 238,0-5 205,0 22-892,0-14 1462,0-12 0,0 0-1237,0 4 906,0 18-585,0-32 1051,0 4-180,14-13-422,-11-9-421,25-1 1605,-8-8 471,19-17 1259,-6-11-1628,-9 1 1,-1-3 645,5-24-950,-10 24 0,0-2 296,-3-3 1,-2 0 719,6-15-1618,-8 12 1,-1 1-727,0 2-84,-2 0-57,-4 23 520,-1 23-1154,1-9 595,2 56 192,0-29 39,-2 2 1,1 3-1288,5 10-322,3 4-89,3-2 2142,3 2 1,4-3 0,1 0-1</inkml:trace>
  <inkml:trace contextRef="#ctx0" brushRef="#br0" timeOffset="55912">27310 7132 24089,'-2'-7'-7522,"1"-4"5216,18 4 6491,12-7-1916,11 4-2241,-6 2 0,1 1-304,16-2 338,-1 3 0,2 1 0,-18 2 0,0 1 0,13 1 0,0-1 0</inkml:trace>
  <inkml:trace contextRef="#ctx0" brushRef="#br0" timeOffset="56362">28547 6840 24808,'-19'13'1147,"4"6"-2357,15 22-1944,14-7 132,-10 1 1598,10-11-137,2 6 435,-2-10-992,14 3 514,-15-11 341,12-5 2373,-16-3 244,13-4 438,1-19 304,-4 14 527,16-46-1199,-13 31-722,-2-8 0,-1-2 489,2 2-980,10-5 1167,-16 10-1506,0 12 1628,-6 1-2040,-3 10 1414,3 20-2798,-3-15 980,6 51-691,-6-30-226,4 32 240,-6-20-1251,2-1 233,-1 2-737,1-1 1991,0-1-570,2-1 1908,3-3 0,-1-1 1,2-2-1</inkml:trace>
  <inkml:trace contextRef="#ctx0" brushRef="#br0" timeOffset="56496">29493 7132 26787,'4'-12'-4088,"-2"1"-600,1-2 1074,-3 6 3320,0-3 1,0 8 0,0 1-1</inkml:trace>
  <inkml:trace contextRef="#ctx0" brushRef="#br0" timeOffset="65250">2055 12422 23009,'-16'-9'-3108,"-6"0"2943,11 1-978,0 1 769,-4-1 261,10 1-533,-4 4 1137,6 21-1627,2 13 757,8 2 0,0 2-795,-3 27 865,11-12 0,1 1-192,-8-17 0,-1 0-50,2 11 0,2 0 468,1-13 1,-2-1-1539,-7 32 1255,15-3 236,-15-20 1,0 0 455,7 18-253,-7-13 0,-1-2 576,1 2-331,-1-9 0,-4-1 322,-15-6 109,0 9-741,-21-30 1520,10-2-512,-5-29-1315,6 2 248,5-12 0,2-6 0,-13-17 1,12 15-1,1 0 0</inkml:trace>
  <inkml:trace contextRef="#ctx0" brushRef="#br0" timeOffset="65389">1910 12140 22740,'0'-12'-6476,"0"1"4168,0 4 1154,0 1 994,0 2 0,0 2 1,0 2-1</inkml:trace>
  <inkml:trace contextRef="#ctx0" brushRef="#br0" timeOffset="65745">2700 12363 23009,'-40'0'90,"5"0"180,18 18-453,-4-14 957,19 33-2908,-8-20 1785,10 18-1000,0 3-247,0-10 89,17 17-808,8-24 1118,23 8-355,-6-21 2721,3 4-1100,2-11 1502,-11 1-109,20-20 840,-29-5 200,2-21-1670,-20 9-1628,-23-18-1524,-15 35 133,-27-18 2082,6 35 1,-2-7 0,15 8 0</inkml:trace>
  <inkml:trace contextRef="#ctx0" brushRef="#br0" timeOffset="65963">3377 12403 23909,'0'-8'-6296,"0"18"4258,0 11 1064,0 12 335,0 3 213,0-6-597,0 0 75,16 1-1903,-12-2 2761,25 9 0,-12-11 0,13 5 1</inkml:trace>
  <inkml:trace contextRef="#ctx0" brushRef="#br0" timeOffset="66125">3318 12133 22830,'-18'-4'-2646,"1"-1"2489,4 4 0,7-2 0,0 3 0</inkml:trace>
  <inkml:trace contextRef="#ctx0" brushRef="#br0" timeOffset="66496">3760 12250 22470,'0'22'-5756,"0"-5"3897,0 2 795,0-2 785,16 15-939,-13-5 711,31 24 72,-30-21-1355,26 18 1301,-17-21 22,2 2-32,2-6 317,-10-9 204,5 3 32,-4-10 259,-3-2 202,-1-4 836,9-24 173,-3 17 1073,10-45-1357,4 8 513,-4-13-964,-4 19 1,-1 2-52,1-2-183,1-4-726,-11 28 59,0-3-982,-3 14 2120,1-6-1009,-1 8 942,5 0-261,1 17-3178,13 5-71,-2 12-630,8 1 2992,0-4 0,3 2 0,4 1 0</inkml:trace>
  <inkml:trace contextRef="#ctx0" brushRef="#br0" timeOffset="66637">4955 12565 27597,'-26'0'0,"5"0"0</inkml:trace>
  <inkml:trace contextRef="#ctx0" brushRef="#br0" timeOffset="73530">2118 14623 22380,'0'-11'-5486,"0"3"3627,0 0 975,0 2 695,0 0 33,0-1 32,0 0-14,0 0-1459,0 0 1507,0 2 450,-9 1 550,2 22-289,-11 17 276,9 15-681,1-3 0,1 2-37,3-14 1,0 2-113,-1 9 1,0 5 0,0-3-23,1-3 1,1 0 69,-1 15 0,0 1-481,2-4 0,1-2 28,1-16 1,-1 1-109,1 19 0,0-2 12,0-3 165,0 7 245,0-24-67,0-13 42,0-2-1838,0-15 1582,0-45 29,0 5 187,0-20 0,0-5 44,0 18 1,0 1-1,0-18 0,0-3 45,0 13 0,0-1 0,0 2 0,0-9 0,0 0 0,0-4 0,0-3 0,0 5 79,-1 9 1,2 2 67,9-11 0,0 3 222,-5-7-209,27 9 909,-29 8-756,25-1 770,-10 17 43,16-2 540,-9 21 360,5 3-209,-13 6-471,6 19-1965,1 5 650,-6-1-1261,7 34-365,-15-32 570,-4 10 1,-3 2-1403,0 1 1469,-9 4 1,-5 1-171,-9 2 1391,1 1 1,0-1 449,-2-1-130,3-4 1,1 0 853,0 7-863,7-15 0,-1 0 155,-9 12-50,18 0-977,-6 0-79,8 18-501,18-15-66,-4-8 1,0-1-732,10 6 683,10-8 1,1-1-195,-7 2 415,5-12 0,1-2 883,8 5 0,1-3 0,2-1 0</inkml:trace>
  <inkml:trace contextRef="#ctx0" brushRef="#br0" timeOffset="73996">3342 15243 24359,'-25'-23'-4867,"-14"1"4243,35 1-1760,-39 2 2955,-8-5-270,-1 12 57,11 5 0,1 1 321,-1 6-608,8 9 0,1 5 2078,-2 17-1671,9-4 1,4 4 1162,4 15-1753,2 2-25,13-2-960,21-12-696,9 15-411,12-27 461,20 2 1057,-16-16 651,12-4 828,-13-21 913,-3 13 4,0-35 316,7 4 328,-15-11-2087,-12 12 1,-3 1-201,-6-6-817,-2-26-137,-9 32-1435,0-6 520,0 17 146,0 6-233,-17 4 1187,12 3-786,-13 5 2096,18 18-808,0 8 200,16 11-1598,6 20-202,-2-16 391,7-4 0,1 0 1313,-4 8 1,4-16 0,1 0 0,6 10-1</inkml:trace>
  <inkml:trace contextRef="#ctx0" brushRef="#br0" timeOffset="74400">3768 15157 23549,'-5'-10'-7604,"0"2"5547,2 1-4,-1 2 2063,4 0 27,16 20 226,5 15-524,26 6-850,-20-6 1,0-1 586,22 5 192,-23-11 1,1 2 482,1 0 0,-1-1 1,19 16-1,-17-15 1,0-1-1</inkml:trace>
  <inkml:trace contextRef="#ctx0" brushRef="#br0" timeOffset="74785">4690 15046 24539,'-49'-1'20,"12"18"1908,-3-13-1886,-3 35-218,11-11 107,5-4 0,1 1-324,-1 12-575,-10-4 761,21-11-1012,0-6 89,10-4-71,0-6 949,-1-6 4,2 0 101,-5-15-1390,4-9-533,-3-24 677,5 5-87,0-7 721,4 14-713,0-1 55,0 4 91,0-3 1839,0 14 437,17 3 1094,6 14 149,19 27-1326,-8-16 417,3 39-1426,-8-26 725,4 20-618,-7-17 0,2 0-666,15 12-793,-3-4 0,2-1 1208,10 3 0,-17-13 1,0 0-1,16 4 0</inkml:trace>
  <inkml:trace contextRef="#ctx0" brushRef="#br0" timeOffset="74964">5347 14887 24629,'-39'-4'-59,"-2"25"1731,22-1-2131,-20 24 119,21-5-586,-4-3 1,-1 2-825,-2 23 1601,9-5 0,2 2 0,9-22 0,2-1 1,0 10-1,0 1 0</inkml:trace>
  <inkml:trace contextRef="#ctx0" brushRef="#br0" timeOffset="75718">6593 14799 23819,'0'-23'-5846,"0"-1"3718,-24 6 1771,18 2-1395,-45 5 3320,13 4-548,-14 3-473,16 10 1,1 5 185,-8 26 77,15-14 1,3 2-164,7 6 0,3 1-169,-10 25 1054,11 5-1939,9-15 0,2 2-189,2-13 1,2 1-534,7 21 1,6-2-457,2-26 1,4-2 371,13 11 0,3-4 590,-5-18 1,0-5 548,3 1 1,-1-2 174,15-6 933,2-5 373,-4 0 288,15-22 1237,-23-9-2016,-9 3 1,-4-4 73,-5-20-688,-8 15 1,-3 0-541,-4-11-412,-2-13-401,-3 5-456,0 19-855,-17-12 171,13 31 448,-12 0 1069,16 30 270,-9 20 753,7 12-319,-3-1 0,1 1 67,4 20-952,0-5 1,0 2 761,0-23 0,0-1-140,0 12 1,0-1-1015,0 15 1176,15-3 0,-11-6 1,10-2-1</inkml:trace>
  <inkml:trace contextRef="#ctx0" brushRef="#br0" timeOffset="76213">7190 15263 22740,'0'-35'-6386,"0"-2"4258,0-3 1153,0-25 427,0 11 549,9 18 0,0 1 500,-5-17-478,31 3-236,-31 1 837,27-10 596,-18 17-637,3-12 91,-7 32 438,-2-3-980,-6 42-391,6 33-1290,-7 8 1506,0-8 1,0 0-818,0 6 535,-1-21 0,2 1-78,6-3 0,3-2-1048,11 14 598,-1-13 0,3-3 454,11-2 379,15-1 458,-20-20 409,19-19 1011,-23 8 269,6-38-163,-14 20-211,-2-26-825,-5 9-64,0-20-628,-6 15-359,-2 9 0,0 1-1852,-2 2 71,0-5 992,0 21-217,0 25 511,0 14 120,0 33 93,17-6-1496,-12 5 572,17-24 0,3-2 348,-4 14 959,2-15 0,1-2 0,7 5 0,1-4 0</inkml:trace>
  <inkml:trace contextRef="#ctx0" brushRef="#br0" timeOffset="76566">8083 14911 24359,'-19'-3'-1085,"3"1"590,16-4-2235,28-3 4617,9-1-1372,-1-1 0,2 0 424,24-7-557,-19 1 1,-1 0 313,4-5-274,-12 5 1,-2 0 382,-5-3 1057,-3-4-2236,-18 1-1121,-6 5-412,-25-7-174,19 13-549,-44-1 1632,19 9 332,-13 2 408,3 2 351,12 21 1206,3-16 758,2 35-1069,4-23 1147,10 19-2591,-3 6-225,12-7-1110,-5 24-239,32-23-796,-20 10-226,45-16 1851,-27 0-1493,24-5 2753,-16-11 1,0-1-1,19 3 1,-17-8 0,0 0-1</inkml:trace>
  <inkml:trace contextRef="#ctx0" brushRef="#br0" timeOffset="76850">8813 14838 23549,'0'8'-5396,"0"5"3178,16 18 92,-12 1 1339,11-5 96,2 1 54,-1 8 49,4-8-929,0 9 1479,-18-19 255,13-2 13,-14-30-45,5-36 382,12-3-327,-8 0 1,1-1 111,-1 22 1,2 0 0,8-11 1,0 0 422,-2-17-623,1 32 1,1 1 362,10-23-517,-1 5 288,0 8 0,-1 8 0,0 5 0</inkml:trace>
  <inkml:trace contextRef="#ctx0" brushRef="#br0" timeOffset="77312">9620 14603 23369,'-16'11'1416,"13"0"-4405,-25 9 3909,25-4-2734,-9 8 1409,12 3-971,0-5 345,17 13-1158,-12-17-155,30 6 2175,-30-13-2404,34 0 3222,-11-6-331,8-2 1125,-1-2 175,-9-18 812,-6 12 115,1-28-1188,-11 10 697,-5-16-2353,-2 5-834,-3-2-399,-17 16-108,-3 4 185,-13 48 995,14-3 337,6 19 1,6 4-280,4 14 325,6-14 1,2 10 0,-1-6-107,-2-8 0,1 0 102,8 12 1,5 7 0,-1-9-132,-2-15 1,1-2-52,2 2 0,0 2 1,0-4-877,-2-9 1,0-1 557,5 14 0,-1-3-420,-6-4 362,6 1-1046,-10-18 122,-8-9-871,-40-2 3038,12-8 0,-37-1 1,22-1-1</inkml:trace>
  <inkml:trace contextRef="#ctx0" brushRef="#br0" timeOffset="83263">12373 11724 22740,'0'-20'-5846,"0"2"3717,0 2 1065,0 5 1955,0 2-777,0 25-329,0 17 167,0 17-1278,0 16 1506,0-1-180,0-27 0,0 2 0,0 4 0,0 1 90,0 3 0,0 5-68,0-1 1,0 8-1,0 1 1,0-5-23,0-3 0,0-3 0,0 6 0,0-6 0,0 6 0,0 4 0,0 0 0,0-3 0,0-6 29,0 10 1,0-5 0,0 4-14,1-1 1,-1 5-1,1 3 1,-1-2-1,-2-6 23,-2 4 1,-1-6 0,0 8-35,4-10 1,0 6 0,2 4 0,-1 0 0,-1-4-1,0-7 39,-4 7 0,0-7 0,1 6-255,2-3 1,2 7 0,1 2 0,-1-5 0,1-8-333,-1 9 1,0-5-328,0 2 1,0 4 0,0-6 840,-1-9 1,2-3 0,5 11 0,2-2-1,2-20 1,-1 1 0</inkml:trace>
  <inkml:trace contextRef="#ctx0" brushRef="#br0" timeOffset="84962">14043 11810 22920,'0'-24'-4947,"0"1"3178,0 3 885,0 2 335,0 1 34,0 4 211,0 2 525,0 5-1727,0 24 1596,-11 2 933,8 26-943,-2 6 0,-1 3 67,3-18 0,0 2-133,2 13 0,1 7 1,-1-6 49,-4-10 1,0-1-418,3 4 0,1 4 1,0-5-90,-3-6 1,1 0-354,0 22 1,1-1-1235,-1 3 2013,1-25 1,1-2-1,-1 6 1,1-4-1</inkml:trace>
  <inkml:trace contextRef="#ctx0" brushRef="#br0" timeOffset="85179">13723 12376 23549,'-1'-17'-6372,"1"-1"4364,0-4 1067,29-5 3065,-6-2-1179,29-4-441,-17 8 0,2-1-376,-8 6 0,2-1-552,6 0 0,6-3 0,-4 4 1002,-2 1 0,-1 2-106,12-5 1,0 3 0,13-1 0,-1 5 0</inkml:trace>
  <inkml:trace contextRef="#ctx0" brushRef="#br0" timeOffset="85498">14442 12306 22110,'0'1'-5306,"12"-10"8485,-9 60-5587,19-27 908,-20 30 675,7-18-349,-2-1 678,-6 13-988,6-15 2707,-7 19-3056,0-33 1414,0-20 2,0-28-223,0-18 243,7 13 0,3-1 517,10-9 97,-1 4 1,3 2 0,9-3 0,2-12 0</inkml:trace>
  <inkml:trace contextRef="#ctx0" brushRef="#br0" timeOffset="85914">15197 12203 23189,'-36'0'990,"-2"0"-900,19-14-2612,-16 11 2702,20-11-1568,-16 14 2024,7 0-227,0 20-306,-11 10-23,10 12-612,-3 2 1262,13 7-1583,9-12 1027,2 22-1539,24-28-611,9 11-173,-3-24 1581,13-9 0,2-3 619,-10-2 151,13-12 1,1-3 1309,-8 5-605,-10-22 1,-2-3 420,1 6-363,-8-11 1,-3-2 514,-4 1-1095,-5 1 0,-1 2-1329,-4 4-646,-1-11-383,0 28-245,0 25 568,0 3-441,0 18-470,16 7 467,6-13 821,8 6 1288,1-11 1,-8-5-1,0-1 1</inkml:trace>
  <inkml:trace contextRef="#ctx0" brushRef="#br0" timeOffset="86282">15585 12327 23999,'0'35'-6206,"0"4"4168,13-7-576,-10-1 2036,9-10-182,-12-3 717,12 0-296,-9-5-1589,9 0 1954,-7-8-12,-4 3 406,8-7 1262,-5 3-1143,7-19 663,1 12 1299,3-33-1295,10-1 33,-5-10-469,-2 11 1,0 1 828,2-6-1780,-6 9 0,-1 2 878,-2 4-1364,0 1-373,-7 12 938,-2 12 968,3-5-449,0 25-1807,9 7-73,-2 13-647,5-2 1,2 0-305,5 6 2254,4-2 0,1 0 1,6-4-1,-9-13 0,-1-1 1</inkml:trace>
  <inkml:trace contextRef="#ctx0" brushRef="#br0" timeOffset="86596">16722 12143 23999,'-20'-19'-5321,"16"3"1627,-40 4 5172,24 2-1397,-19 5 976,9 1-331,-9 4 132,11 19-646,-13 9 1596,28 11-617,-9 2-1210,20-9-630,-5 2-335,7-1-268,25 14-844,-19-13 816,14-8 1,4-2-448,-6 0 2206,5 8-1444,-9-19 944,-4-1-471,-8-6-147,8-4 2301,-10 1-1271,-17 0 757,13-1-616,-36 2-29,20-3 0,-6 1 0,11-2 0</inkml:trace>
  <inkml:trace contextRef="#ctx0" brushRef="#br0" timeOffset="87012">17313 12191 23819,'0'-5'-5936,"-25"1"7447,-6 4-235,-16 0-412,2 16 557,7-12-855,2 31-628,-17-6 647,19 9 835,-5 14-1452,27-22-818,6 16-1006,32-22-613,-2 1 404,25-16 1738,-6-4-368,4-5 771,-13 1 1,2-2 309,18-13 296,-11 4 0,-2-2 1173,1-6 336,6-20-68,-26 22-1075,-10-17-1033,0 10-122,-11 1-1159,5 3-119,-6 2-660,-17 0-165,-4 9 1303,-12 0 232,3 22 2139,15 6-1074,-4 18 326,17-6-2626,-6 11 1468,27-20-569,-14 9-1411,41-14 1035,-22-1 1104,29-8 0,-6 3 0,5-5 1</inkml:trace>
  <inkml:trace contextRef="#ctx0" brushRef="#br0" timeOffset="87229">18205 12257 24718,'-32'-7'19,"4"0"-364,-30 6 1295,10-1-682,11 1 0,0 2 86,-19 13-24,11-6 0,1 2 249,-1 7 129,-7 13 148,28-6-367,11 8-1680,5 13-557,39-16 237,-7-4 1,4-2 266,4-9 0,5-3-18,20 7 1,0-3 193,-19-9 1,0-1 68,12 0 1,0-1 994,-15-3 0,-1-1 1,31 0-1,-1 0 1</inkml:trace>
  <inkml:trace contextRef="#ctx0" brushRef="#br0" timeOffset="87480">18883 11657 24808,'-24'-7'-1041,"-11"4"1379,32 18-2059,-13 18 1381,6 12-490,7 11 401,-5-18 0,0 1-46,7 23-291,-2-5 1,1-1-193,2 9-34,-1-22 1,2-2-96,16 13-1178,-13-5 658,13-3-1021,-3 4 1176,-10-16 1259,10 3 0,-3-20 1,3-2-1</inkml:trace>
  <inkml:trace contextRef="#ctx0" brushRef="#br0" timeOffset="87618">18553 12228 23999,'-9'-20'-8699,"-5"2"6835,12-4 1031,-4 8-1229,53-8 4401,-14 12-2139,7 5 1,9 0 0,-5 1 0,-8 2 0,-1 0-1,23 0 1,0-1 0</inkml:trace>
  <inkml:trace contextRef="#ctx0" brushRef="#br0" timeOffset="87798">19438 12274 23369,'-15'21'-853,"11"0"-1804,-12 0 3054,16-2-2077,-15 0 2324,11 5-1398,-12-6 1293,16 14-2586,0-16 80,0 5 709,17-8-466,-12-2-47,26 0 1687,-27-3 0,30-3 0,-10-1 1</inkml:trace>
  <inkml:trace contextRef="#ctx0" brushRef="#br0" timeOffset="87935">19440 11929 22110,'-8'-15'-8737,"6"4"5703,-6 0 2612,8 3 0,0 3 0,0 1 1</inkml:trace>
  <inkml:trace contextRef="#ctx0" brushRef="#br0" timeOffset="88262">19735 12089 23819,'-18'9'2882,"14"2"-5303,-25 7 3345,13 0-1153,-12 24-376,11-12 73,-3 30-255,18-23-712,-6 13-394,8-18 1114,21-1-1531,-16-4 598,36 5 884,-12-13 302,26 1 885,-9-15 929,1-2-174,-15-3 482,-3-23 503,-3 17 281,-3-40-1799,-5 26 419,-8-22-1547,-1-8-676,-8 9 223,2 7 0,-3 1-963,-22-6-888,17-5-490,-32 20 1898,34 5 1159,-11 6 1,-3 6 0,-3 4 0</inkml:trace>
  <inkml:trace contextRef="#ctx0" brushRef="#br0" timeOffset="88630">20058 12096 24089,'7'0'1169,"4"18"-6389,0 4 2277,8 22 895,-5-10 757,9 14 386,-9-21 519,10 18-1744,-9-22 155,3 6 1744,1-9 193,-3-8 121,11-1 1137,-8-8 278,16-25 1014,-11 17-47,8-43-853,-7 26 754,0-25-604,-2 10 89,7-15-1394,-11 16 719,10-18-1924,-20 37-278,5-4 1022,-12 21-50,3 17-1512,-1-13 421,4 32-778,3-6-1321,0 10 2919,0-8 0,1 0 0,3 10 0,8 15 0</inkml:trace>
  <inkml:trace contextRef="#ctx0" brushRef="#br0" timeOffset="88768">21642 12389 28496,'-24'-24'-2458,"-14"-9"0,33 6 1,-13-7-1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7T06:06:20.538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1652 1098 24179,'-12'-31'-8435,"2"4"6918,-8 3 1434,5 11 236,-3 3 817,5 41-99,4-2-466,-3 35-1809,6-6 1830,1-24 1,0 1 36,1 3 1,1 1-337,0 2 1,1 1-103,-1 0 0,1 1-279,0 0 0,0 0-223,0 0 1,0 0 65,-1-3 1,2 3-944,4 3 0,2 4 1,-1-4 520,-5-2 0,2-1-23,13 23 1,0-4 766,-12-7 1,10-6 0,-14-3 0</inkml:trace>
  <inkml:trace contextRef="#ctx0" brushRef="#br0" timeOffset="150">1367 2090 22830,'-14'-24'-7900,"3"0"4832,11-9 2640,0 7 224,24-20 1444,16 19 546,15-9-1526,-12 17 1,2 3-305,-14 3 0,1 0 416,25-6 1,2 0 0,-22 9 0,1 2 0,11-4 0,1 1 0</inkml:trace>
  <inkml:trace contextRef="#ctx0" brushRef="#br0" timeOffset="664">2428 1642 24269,'-44'15'4899,"-6"6"-3684,15 10-2054,-6 3 432,14-3-263,12 5-496,-11 3 729,22 22-1041,-10-14 382,21-8 1,8 0-1924,7 3 1998,-2-15 1,4-2-946,16 6 702,5-4 651,4-5 59,4-5 1145,-1-7 321,2-5 199,-19-3 1,0-4 902,16-22-906,-13 7 1,-4-4 574,0-31-1392,-15 23 1,-3 0 41,-1-18-825,-6-2-48,-6-1-130,-2-14-896,-1 19-744,-14-12 84,10 35 769,-11 23 2163,15 26-1283,21 33-446,-15-7 634,20-15 1,3-2 187,-7 7 39,3-16 0,1-2 495,6 5-46,2-5-1985,0-6 1663,17-5 1685,-15-7 216,22-19 276,-29 8-937,-6-20 1,-3-6-159,-3 4-322,-5-9 0,-3-2-535,-2 1-311,-2-7-730,-4 21-145,-1 2-901,0 26-189,0 12 872,20 14 1,6 5-1367,0 15 573,14-9 1,3-2 1970,-2-1 1,-13-16 0,1-1 0,12 5 0</inkml:trace>
  <inkml:trace contextRef="#ctx0" brushRef="#br0" timeOffset="815">3897 1682 23999,'-26'-23'-5547,"19"1"1678,-40 5 4791,30-2-1881,-22 7 1704,24 0-3323,-9 8 2797,16 1 1,-2 3 0,4 0 0</inkml:trace>
  <inkml:trace contextRef="#ctx0" brushRef="#br0" timeOffset="1015">2488 1273 23999,'-19'-33'-7241,"5"1"3819,8 2 2416,48-20 3074,-9 21-1010,16 5 1,5 4-248,-20 14 0,1 3-1036,13-2 0,2 2-524,-9 1 1,-1 4 951,4 10 0,-1 2 0,4-3 1,0 1-1,1 12 0,0-1 1</inkml:trace>
  <inkml:trace contextRef="#ctx0" brushRef="#br0" timeOffset="1399">4795 1562 24359,'0'53'-6296,"0"-8"4168,18 4-226,-14-8 1730,11-10 0,1 2-214,2 17 430,-4-9 1,0-1-65,3 3-1855,4 8 1697,-12-18 205,2-14 529,3-3 258,-9-13 661,7-42 251,-5 12-754,-1-15 1,0-3 457,2-9-457,3-4 0,-1 1 446,2 0-461,-1 10 0,2 6 116,-2 20-113,12 2 565,-8 19 68,17 34-1338,-10-8-297,9 31-851,-10-25 0,1-2-437,13 19 1665,-9-17 1,1-1 0,16 9 0,4-2 0</inkml:trace>
  <inkml:trace contextRef="#ctx0" brushRef="#br0" timeOffset="1781">6178 1667 23999,'-52'-15'-1449,"10"6"1098,-5 3 516,12 6 306,2 0-157,3 20 288,-2 3-208,17 20-1341,0-11 954,38 8-1701,-17-18-87,47-3 1089,-10-1-75,14-15 521,-19 2 1,-2 0-280,6-5 1472,6 0 308,-22-21 1180,-4-5 83,-11-21-2893,-3 10 65,-8-4-1037,-18 17-318,14 28 1788,-14 8 148,18 36-1233,7-13 1,5 2-84,2-6 0,2 1 553,2 12 1,3 1 20,10 5 0,-1-1 241,-11-11 0,-1 0 81,3 4 0,1 3 0,-2-4-987,-5-5 1,-1 0-93,6 21 0,-4-1 750,-6 5 403,-4-24 0,-4-2-625,-21 7 497,15-6-884,-50-9 1782,23-6 0,-35-11 1,11-4-1</inkml:trace>
  <inkml:trace contextRef="#ctx0" brushRef="#br0" timeOffset="2215">7975 1417 24539,'-20'-20'-5399,"15"4"2007,-39 9 5406,27 3-1054,-23 4 219,12 22-133,-11 16-579,12 13-924,10-8 0,3 0 70,4 14-322,17-8 1,8 0-2419,13 5 2985,0-20 1,4-3 0,-3-12 0,1-3 0,4-1 0,-1 0 0</inkml:trace>
  <inkml:trace contextRef="#ctx0" brushRef="#br0" timeOffset="2468">8760 1589 24359,'-52'-17'-1215,"1"8"1222,8-3-188,-2 11 769,0-4-475,2 5 396,4 16 617,7-12-883,15 30-333,-4-9 282,19 9-1059,37 0-658,0-3 1154,3-23 1,3-1 71,20 20-359,-28-24 1,0-3 454,1 6 0,0-1 473,12-5 1,0 0 24,17 0 488,-21-6 1,-5-5 1174,-11-12-957,-5-21-1327,-55 7-834,1 0-266,-16 16 1,-6 3 277,18 4 1,-2 1 1074,-7-2 0,-5-1 0,4 3 0,5 1 0,0 1 0,-13-3 1,0 0-1</inkml:trace>
  <inkml:trace contextRef="#ctx0" brushRef="#br0" timeOffset="2648">9040 769 24988,'-21'21'-285,"16"23"-3348,-16-18 1796,11 13 1,5 5 1603,1 20 0,-4-18 0,0 1 0,8-9 0,0-1 0</inkml:trace>
  <inkml:trace contextRef="#ctx0" brushRef="#br0" timeOffset="3082">10200 924 24898,'-45'-42'-5162,"5"4"3191,6 7 1823,10 7-485,4 9 561,10 29 927,3 28-1019,7 18-700,8-3 0,3 1 591,-1-19 1,1 1-120,3 7 1,1 5 0,-2-4-213,-2-4 1,-1-1 30,2 2 0,2 4 0,-1-5-194,-3-8 1,1 0-532,6 24 0,0-4 380,2-8 622,-9-12 1,-9-4 738,-21-17 2163,-9-3 452,-11-11-714,-15-25-922,23-9-809,-9-14-418,26 16 0,4-1-305,-2-9-137,4 6 0,7 1-1746,34-6 716,-8 7 1,4 2 914,6 12 1,3 2 577,4-5 0,-1 1 1,-3 7-1,-1 1 0,2 0 1,0 0-1</inkml:trace>
  <inkml:trace contextRef="#ctx0" brushRef="#br0" timeOffset="3631">11052 820 23459,'-23'-31'-6418,"18"3"3853,-43 4 3235,42 2-2288,-42 5 2654,42 2-1900,-31 7 1840,33 27-2206,-11 5 2631,15 28-1019,0 1-1045,21 9 751,-19-27 1,2 2-916,24 21 0,4 1 850,-19-14 0,0 2-652,8 3 1,6 4 0,-3-4 144,-4-7 0,-1-1-385,4 11 0,0-1 560,-6-20 1,-2-2-219,13 26 404,-2-10-71,4 3-152,-11-21-158,6-2 783,-14-19 857,5-23 974,-9-18-1106,3-11-526,-4 6 0,0-2 350,1-12-335,2 7 0,0 1 308,0-2 60,8-17-454,-5 44-593,15 1 1818,-9 38-2026,22 15 356,-13 9-235,-2-9 0,2 1-286,11 6 355,-14-13 0,1-1-332,15 6-256,1-5-501,22-6 2152,-14-6-132,14-7 936,-10-4-9,-17-27 320,7-9-121,-29-14-1498,-2-3-332,-11 9-917,-1-3 26,-27 0-370,-5-14-524,-2 17 726,9 12 0,0 2-638,-2 9 1620,-15-1 522,18 43 968,12-5-391,12 24-698,20-7-924,16 18-818,11-10 109,-9-11 0,1-2 1283,12 2 0,-16-15 0,0-2 0,14 2 0</inkml:trace>
  <inkml:trace contextRef="#ctx0" brushRef="#br0" timeOffset="3832">11830 887 23009,'-21'-20'-5541,"3"2"3333,11-1-338,3 6 1217,23 1 3770,11 7-760,24 4-631,-8 1-2399,16 19 1495,-26 2-90,7 3 1,-18 10 0,-3-12 0</inkml:trace>
  <inkml:trace contextRef="#ctx0" brushRef="#br0" timeOffset="3981">12285 611 23099,'39'-40'349,"-9"14"-9,18-3 584,-24 22-225,14 42-2903,-26-3-723,-2 21 0,-3 6 2785,-5-20 0,-4 0 1,-6 18-1,-5 2 1,-1-13-1,1-1 1</inkml:trace>
  <inkml:trace contextRef="#ctx0" brushRef="#br0" timeOffset="4348">13787 839 24359,'0'-58'-6206,"0"4"4078,0 11 1243,15 9 2072,-11 9-1268,12 12 1508,-16 35-2154,0 5-779,0 35 1461,0-17 0,0 2 45,0-8 0,0 1-420,0 8 0,0 5 1,0-5-371,0-3 0,0 0 181,0 2 1,0 4 0,0-6-552,-1-7 0,2-2 1105,6 17 0,0-2 0,-3-4 1,11 7-1</inkml:trace>
  <inkml:trace contextRef="#ctx0" brushRef="#br0" timeOffset="4952">13677 1386 22740,'-11'-47'-7974,"3"1"5484,8 0 2740,24 8 1,6 2 1293,7-7-857,4 11 0,4 5 802,17 9-1326,-12 10 0,2 3-250,-11 1 0,1 2 1016,13-1 1,1 3-60,2 6 0,-2 2-469,-13-7 1,0 2-389,1 4 1,3 3-1,-5-1 11,-7-1 1,-2-1-256,6 1 1,-3 0-351,4 3 93,-15 1 339,-6-9 226,-11 15-2036,-25-16 2415,-12 11 598,-22-4 138,21 5-19,-15 3 99,40 1-1460,-27 3 885,29 5 141,-8 2-1854,11 2-1122,0 1 109,18 17-758,14-14 1531,-2-6 0,3-2 650,27-1-115,-26-11 1,-1-2 1219,16-1-174,-1-6 980,-4-2 182,11-21 1414,-20 14-1886,-12-20 1,-4-5-125,-7 5-601,-3-19 0,-8-3-833,-17 4-339,7 3 0,-2 3-1059,-9 9 328,-9-3-441,25 39 540,-10 17 1369,32 31-940,11-3 801,-2-16 1,3-3 785,21 7-552,-13-11 1,1-1 116,8-1-1,-8-12 1,0-3 14,4-4 110,10-4 1760,-14-31 410,-12 18-1165,-10-24 1,-4-6-149,-3 11-299,-5-12 0,-2-2-803,-2 4-609,-1-19-501,0 29-112,0-3-683,0 41 201,0 12 546,22 19-876,-17 3 377,37-8 1664,-13 15 0,9-16 0,0 10 1</inkml:trace>
  <inkml:trace contextRef="#ctx0" brushRef="#br0" timeOffset="5100">15930 971 23999,'-20'-16'-5314,"3"3"5619,17 6 1,0 23 0,0 6-1</inkml:trace>
  <inkml:trace contextRef="#ctx0" brushRef="#br0" timeOffset="5298">15237 480 23099,'29'-12'2831,"22"1"-2742,-15 7-255,12 2-1464,4 40 997,-33-6 1,-4 2-1,-2 3 1,-3 19 0</inkml:trace>
  <inkml:trace contextRef="#ctx0" brushRef="#br0" timeOffset="5648">16988 940 26338,'-14'-33'-8905,"10"4"6966,-11 8 881,15 25 1082,23 10 639,-17 24-1004,25-6 0,4 0 419,-8 21-1022,14-6 1,4-1 1319,-21-20 1,1 0 6,16 14 0,1-4 106,7-3-281,-18-16 1,-2-4 66,9-5 1464,-3-8-274,-3 0 332,8-51-965,-11 14-1365,-8-19 1,-4-5-64,-7 26 0,-3 0 543,1-30 1,-2 0 0,-4 27 0,-1 2 0,-1-12 0,0 0 0</inkml:trace>
  <inkml:trace contextRef="#ctx0" brushRef="#br0" timeOffset="5948">17930 1375 23819,'40'29'-2687,"11"-2"1853,-13-14 1419,14-20 997,-22 4-1002,-9-24 1,-2-5-621,1 2-138,-8-2 0,-1-4-383,-4 1 0,-2 1 482,2-20-180,-4 8 0,-1 1-725,-2-7-23,-8 14 1,-6 2-1632,-12 2 1402,-25 1 948,6 43 1846,5 31-325,19 12-1023,13-4 0,5 2-191,1-17 1,4 0-92,9 11 0,2-1-212,-7 17-348,19-33 0,6-1-2083,0 13 1,3-2 2460,-3-16 1,1-3-1,9 8 1,-1-5 0,1-14-1</inkml:trace>
  <inkml:trace contextRef="#ctx0" brushRef="#br0" timeOffset="6148">18028 660 24179,'0'-15'-5846,"0"3"3807,0 1 1065,23 4 3933,1 4-1436,26-1-643,-25 21-1554,31 7-211,-37 9-95,27 3-810,-14 8 192,-9-8 925,4 11 0,-13-17 0,-1-2 0</inkml:trace>
  <inkml:trace contextRef="#ctx0" brushRef="#br0" timeOffset="6300">18592 583 24718,'29'0'0,"22"0"0,-9 0-271,1 6 1,1 3-2200,15 10 2373,-1-2 1,1 3 0,-19-5 0,0 0-1,14 1 1,0 0 0</inkml:trace>
  <inkml:trace contextRef="#ctx0" brushRef="#br0" timeOffset="7400">20372 470 23729,'6'-13'-2040,"-3"1"404,-1 3 1575,-2 3-1044,-20 21 2717,15 5-1397,-18 1 1,-5 3 553,-1 28-972,-1-19 0,-3 2 469,4 5 0,0 3 42,-4 5 0,-1 1 44,-3 5 0,0 2 30,11-17 1,0 0-1,0 1-947,0 0 1,-1 2-1,1-1-1,1 0 1,-1-1 0,-1 3 508,2-1 0,-2 2 0,-1 0 0,3-3 0,-1 2 0,2-2 0,-1 2 0,-6 10 0,-1 0 0,1 0 0</inkml:trace>
  <inkml:trace contextRef="#ctx0" brushRef="#br0" timeOffset="7998">20793 1025 22920,'0'-23'-6296,"0"2"4257,-14 6 1553,11 7-1191,-11 29 3349,4 4-1163,8 30-533,-8-13 0,-1 1-504,7-8 1,1 2 586,-4 6 1,-1 4 0,2-4 129,0-2 0,1-3-59,-1 13 0,1-2 796,-1 9-1871,2-9 472,1-7 435,1-4-84,1-15-745,0-2 718,18-39 1439,1-30-900,3-4-108,-5 17 1,-1 1 378,5-26-48,10 16 75,-14 13 0,-1 2 317,3 4 241,4 3-1244,-8 16 1720,3 6-812,-3 0-114,12 19-1083,-6 10-430,0-2 0,0 2-672,8 18-535,-2-15 1,2-3-1472,8 2 2959,14-2 1,-12-9 0,2-7 0</inkml:trace>
  <inkml:trace contextRef="#ctx0" brushRef="#br0" timeOffset="8536">21567 709 23189,'0'-7'-4586,"-13"2"5349,10 27-1508,-10 3 1209,13 28-1444,0 0 280,0 12 438,0-27 0,0 1-537,0 2 1,0 2 798,0 23 0,0 1-434,0-17 0,0 1 289,5 2 0,3 5 0,-2-6-346,-5-8 1,2-1 4,13 21 1,3-3-743,3-3 593,-13-24 1,3-4-1776,20 4 1524,-14-18 285,14-2 1484,-9-38 1067,7-15-73,-13-14-732,0 2 0,-1 0 356,-2-4-725,-1 5 0,-2 3-51,-5 13-148,5-3-655,-6 27-421,3 4 1120,-3 26-1731,1-15 807,0 44-420,8-3-342,-1 13 746,-1-18 1,1-1-974,7 6 460,-2-12 1,2-1-1460,6-2 2393,10 3-411,-9-24 1226,1-4 771,-1-6 376,0 0 182,-3-15 342,0 11-86,5-50-1040,-9 29-360,-6-10 0,-3-2-935,-1 0-471,0-25-619,-8 34-535,1-2-307,-2 22 69,2 31 518,2 5-219,2 15-1212,9 10 384,-3-18-250,4 9 2337,5-7 0,-5-13 1,7 3-1</inkml:trace>
  <inkml:trace contextRef="#ctx0" brushRef="#br0" timeOffset="8699">22377 1091 23909,'0'-10'-8364,"0"3"7637,0 20 1,20 9-1,6 17 1</inkml:trace>
  <inkml:trace contextRef="#ctx0" brushRef="#br0" timeOffset="9054">22693 1280 24269,'7'22'-7316,"1"20"5298,-4-20 1012,2 24 545,-1-7 190,5 23-31,-2-15 40,2 16-1639,-3-23 2170,1-3-364,-1-5 40,1-3-135,-2-8-65,-2-3-84,2-7 237,-1-5 3,7-24 1578,-3 13 1080,5-43-1536,-1 23 375,0-29-405,3 8 383,0-1-122,0 0-120,-1 4-1179,4-5-1233,-4 17 1608,9 5 153,-11 19 1217,6 7-753,-4 18-1644,2-13 1011,1 43-1593,11-3 13,-5 14-212,-2-16 0,2-3-1559,4 7 2649,2-5 1,2-3-1,-1-5 1,-8-11 0,1 1-1</inkml:trace>
  <inkml:trace contextRef="#ctx0" brushRef="#br0" timeOffset="9232">22905 617 26068,'-12'-26'-8475,"1"6"5826,4 3 985,21 11 4565,18 16-4240,14 18 1300,-7-1 0,1 3 1,-11-2-1,-1-1 1,12 5-1,-1 0 0</inkml:trace>
  <inkml:trace contextRef="#ctx0" brushRef="#br0" timeOffset="10372">24553 838 26607,'-45'-47'-6242,"16"15"4249,-3-3 957,24 45 2442,2 4-1112,26 32-1710,-16 0 970,13-3 0,3 4-752,-9-12 0,0 3 1005,3 6 0,0 4 0,-1-4-78,-2-3 0,1-1-164,6 23 1,-2-2-1941,-3 4 1291,-4-18 0,-1-3 1133,1-2-172,-9 4 833,-24-22 1388,-13-12-764,4-5 1,-2-4 1051,-21-18-627,0 10 253,21-33-1578,7 18 451,12-21-1521,-3 8-1385,17-2-223,-7 1-98,52-11 2750,-9 14-260,15 7 1,6 3 820,-21 11 1,2 1-594,28-5 0,1 2 706,-25 8 1,-1 0-209,13-2 1,-2 1 704,15 1 350,-5-3-1768,-6 1-255,4-7-150,-18 0 516,4-19-49,-30 7-739,-3-11-361,-11 5-287,0-1 63,-20-3-37,-1-16-1307,-3 13-232,-7-19 311,28 32 1446,-22-6 87,23 48 1210,-9 2 602,11 35-789,9-12 0,1 1 16,-8-8 0,0 2-220,9 7 0,3 5 0,-1-4 28,-3-2 0,1 0-117,5 10 0,4 7 0,0-9-211,-2-12 1,1-1-245,2 4 1,1 3 0,-1-8-1355,11 4 1247,-7-16 0,1-3 840,1-8 536,16-3 875,-22-34 338,5 2 633,-11-23-1140,-1 4 72,0-6-663,-7 12 1,-1-1-112,2-20-492,-1 14 0,-1 0-858,-3 0-364,3-3-404,-3 24 1136,2 11 435,0 2 690,9 7 405,-3 21-2041,16 11 378,-6 13 34,-3-12 1,2 1-528,7 9 227,-10-14 0,1-1-1689,24 21 458,-8-14 423,-3-12 0,3-3 2229,10-6-195,-5-6 1,1-2 1417,9-6-900,-8-6 1,-2-4 1677,4-16-1165,-9-4 1,-5-5 226,-8-15-1226,-7 10 1,-3 0-286,-10 1-960,-22-19-1338,-5 30 286,-25-3 243,12 23 804,-1 2 611,8 28 1311,15-3-436,-8 39-103,22-17 39,-5 16-582,26-16-1679,-13 0-331,36-2 260,-35-3-1017,47-4 1335,-32-5 26,26-6 1885,-14-6-348,-1-6 1474,10-6-61,-13-3-246,10-24 834,-21-10-1814,-3-13 628,-7-18-1283,-7 25-124,3-26-706,-4 33-438,-18-12-909,14 48 2575,-14 10 736,18 24-1683,16 21-74,-12-20 129,12-7 1,3-1-517,8 2 227,7 5 770,0-18-153,-10-9 0,-3-4 1,2-6-1</inkml:trace>
  <inkml:trace contextRef="#ctx0" brushRef="#br0" timeOffset="10748">26768 1432 23549,'0'-18'-6205,"0"28"3986,0 9 1155,22 20-344,-17 0 713,21-17 0,3-2 862,-7 10-392,9-6 0,3-3-1032,2-7 1662,-5 0 0,0-2 589,5-10 673,19 6 303,-28-25 1843,6-22-2405,-23 0-818,-4 6 1,-3 0-454,-3 0-857,-23-19-930,17 27 80,-31-5 640,33 46-633,-11 40 712,15 10 589,7-8 0,3 1-50,0-26 0,0 0 110,-1 11 1,3-1 176,4-12 0,-1-2-102,-11 30-380,22-3-10,-23-19 0,-3 0-7,11 15-49,-10-14 1,-2-3 139,1-2-1233,-27 5 2341,-11-26-83,-16-3 1,-5-9 0,12 0 0</inkml:trace>
  <inkml:trace contextRef="#ctx0" brushRef="#br0" timeOffset="10932">26275 780 24539,'25'-45'-2243,"19"5"3075,-38 7-1063,23 13 0,5 4 1491,-10-3-830,18 7 0,1 4-690,-7 5-1002,0 10 1,-3 6 888,-4 16 1,11 11 0,-14 0-1</inkml:trace>
  <inkml:trace contextRef="#ctx0" brushRef="#br0" timeOffset="11084">27197 386 23819,'-17'-4'-2089,"13"17"70,-28 23 2381,6 14-435,4-1 0,-3 3 0,4-13 1,0 1-1,0 16 0,0 0 0</inkml:trace>
  <inkml:trace contextRef="#ctx0" brushRef="#br0" timeOffset="11766">28275 845 26068,'-13'-35'-8361,"5"6"5998,-1 1 974,8 13 1296,17 18 1928,5 24-2257,2 10 129,-6-1 1,-2 1-2107,3 14 1897,-3 11 0,-1 2 159,-5-30 0,-2 1-181,0 31 1,-5-2-70,-2-6-246,-8-22 1,0-1 1068,4 8 171,-35-6 1883,34-5-1396,-43-5 1645,28-6-821,-23-6 989,1-6-493,10-5-123,-12-24-1157,21 14-633,5-53-1106,12 33-1627,6-32 1076,18 21 76,-13 2-480,44-1 1722,-23 11 1,1 2 613,6 5 1,4 2-23,18-10 0,1 3 890,-20 11 1,1 2-173,11-2 0,1 2-302,-15 6 1,0 1-185,31 0 665,-4 3-1592,-6 0-153,-7 0-346,-8 21-1120,2 2 387,-16 3-479,3 21-310,-21-31-76,-2 24 450,-6-17 198,-21-3 1584,16-3-41,-29-8 1526,30-21-2111,-9-9 753,13-10 439,21-16 365,2 16-313,0 3 0,0 1-1436,1-3 740,2 7 0,1 2-980,-7 0 1781,38-2 0,-28 13 1,8 1-1</inkml:trace>
  <inkml:trace contextRef="#ctx0" brushRef="#br0" timeOffset="12331">29478 1386 25258,'0'-37'-5666,"16"17"6993,-12-13-2764,23 29 3229,-24-30-2896,19 22 2542,-19-15-2292,15 9 846,-8-4 784,0 4-1018,3-2 1059,-11 7-2394,8 0 2721,-7 1-2819,5 2 2829,-2-2-1913,-1 3 913,2-1 40,0 3 152,8 1 1697,-4 4-1488,5 1 660,5 17-2035,-5-12 1125,14 23-1180,-13-11-134,16 14-490,-11-13-415,24 18 378,-21-30 993,20 21 796,-26-25 81,9 4 776,-16-5 370,1-16-302,-9-5-1163,-2-10-254,-19-13-1690,12 16 954,-26-22-848,11 25 173,-10-13-111,12 21 652,-4 4 1347,12 25 850,-2 21 451,1 10-1257,10-4 1,1 2 151,-3 13-269,0-5 0,6 0-4,19 7-481,-21-20 1,3-1-429,35 6-715,-35-4 255,32-6-391,-9 1 511,9-13-629,13-3 2071,-21-12 1,11-4 0,-14 0 0</inkml:trace>
  <inkml:trace contextRef="#ctx0" brushRef="#br0" timeOffset="12682">30423 1189 23999,'14'0'809,"0"0"-269,1 0-450,5 15-2081,-4-12 1833,4 24-1627,-4-7 616,-6 7-1230,3 15 199,-8-15 350,0 18 54,-4-20 1654,-1 12-929,0-24 1316,0-20 101,17-35 1298,-13-6-621,19 2 1,3 0 424,-6 2-716,7 3 0,3 3 637,1 8 269,20-1 360,-19 21 175,9 5-1123,-13 5-87,-2 27-1930,-2-21 383,-8 27 1,-1 4-2079,8-12 531,-6 12 0,-3 2-2461,-2-4-137,2 6 4173,-11-17 0,-1-12 0,-2-3 0</inkml:trace>
  <inkml:trace contextRef="#ctx0" brushRef="#br0" timeOffset="12882">29840 662 25438,'0'-50'-1611,"24"16"0,7 2 3011,11-14-992,-5 22 0,9 1 1,-3 3 371,-4 5 0,0 2-379,14-4 0,1 2-229,0 9 1,-3 3-199,-13 0 0,-1 1-1088,19 7 1,-4 7 21,-4 22-606,-21-12 1,-4 3 1134,-8 35 1,-7-3-1,-8 5 1</inkml:trace>
  <inkml:trace contextRef="#ctx0" brushRef="#br0" timeOffset="14065">1992 3761 23909,'-16'-13'-5370,"3"2"3559,1 5 2222,3 3 271,-1 3 317,1 16-806,2 1-380,2 20-1185,3 1 1309,1 8-5,1 6-645,0 8-183,0 2 164,-1-28 1,2 0 128,7-1 0,1 1 61,-9 15 1,4 0 200,13-13 1,0 0 79,-15 21 0,0-3 321,30 2-523,-28 5 351,17-24-347,-19-17 622,5-24 1978,-7-30-1504,0-17-528,0 8 0,0-1 69,0-17 118,13 9 1,1 1 336,-7-5-120,19 21 1,8 3 1262,16-7-1872,-18 27 1,4 5 1119,11-5 0,-1 7 792,9 23-1259,-20-9 1,-2 3 146,6 29-1211,-5 0-208,-7 6-1359,-7 5-659,-7 2 683,-7 1 1030,-2-18 0,-5 0-42,-26 17 1130,9-14 1,-4-3 875,-33 0 57,15-14 0,-1-2 1015,-11-8-1119,19-6 1,-1-2-708,-28-5 52,20-24 0,-8 4 0,21-21 0</inkml:trace>
  <inkml:trace contextRef="#ctx0" brushRef="#br0" timeOffset="14334">2933 4199 22740,'26'18'-3635,"-5"-1"2558,-2 17-1057,-8-7 733,-2 2 474,-5 1 564,-2 1 124,0 5-1350,-2-2 1239,0 14 17,0-13 864,0 17 223,0-24-209,0 3 32,0-11-551,0-10-34,0-23 8,12-6 1139,-9-24-1143,10-2 0,3-2-14,0-15-260,-5 21 1,2-6-1,0 7 85,16-20 381,-7 15 0,3 2 1,9 1-1,-11 17 0,0 1 1</inkml:trace>
  <inkml:trace contextRef="#ctx0" brushRef="#br0" timeOffset="14654">4038 4206 24449,'-47'0'539,"-14"-12"-1528,23 9 930,-27-9-292,31 12 674,-19 21 585,30 8-1163,1 12-310,15 4-742,7-8-8,0 3-38,27 18-525,12-17 1180,-2-10 0,3-5-137,-7-14 0,0-5 750,13 4 0,-1-3 315,9-8 562,-21-8 0,-1-4 1488,7-7-104,-7-21-234,-8 3-995,-11-25-1291,-6 15-642,-19 6 0,-4 1-1961,-8-3 2714,-15 7 0,-5 5 0,-2 9 0,11 8 0,-1 0 0</inkml:trace>
  <inkml:trace contextRef="#ctx0" brushRef="#br0" timeOffset="14865">4422 4120 25618,'8'0'0,"1"15"-5389,0-11 5122,3 35-1914,5-15 853,1 24-8,7-2-455,1 4-389,-4-11 1,2 2 494,-6-12 0,1 1 1732,7 10 0,0-3 1,13 9-1,3-2 0</inkml:trace>
  <inkml:trace contextRef="#ctx0" brushRef="#br0" timeOffset="15068">5277 4133 23999,'0'-16'-6386,"0"3"4258,-23 7 3356,18 19-991,-34-9 1215,35 37-2336,-33-18 2185,19 26-2214,-17-9 1554,16-10 1,2 1 370,-9 15-1106,-7 10-1330,6-13 125,8-17 1723,-11-2 0,16-18 0,-4-6 0</inkml:trace>
  <inkml:trace contextRef="#ctx0" brushRef="#br0" timeOffset="15232">5002 4038 23459,'34'-15'3770,"-2"6"-3065,5 4-839,-7 5-374,23 23-971,-17-17 830,-7 26 0,0 4-1159,7-8 1024,-13 5 0,-1 3-2772,10 5 68,0 2 22,1-1 3065,1-3 1,2-3-1,1-4 1</inkml:trace>
  <inkml:trace contextRef="#ctx0" brushRef="#br0" timeOffset="15397">5968 4049 23549,'-50'-6'-694,"-4"1"539,10 25 1710,0-15-1290,14 44-1044,1-24 176,16 12 0,1 3-1727,-11 12 2091,16-17 1,1 0-1,-3 14 1,9-2-1</inkml:trace>
  <inkml:trace contextRef="#ctx0" brushRef="#br0" timeOffset="15650">6500 3919 24718,'0'-25'-6115,"0"2"3986,0 6 1065,-21-1 728,1 10 986,-21-1 189,5 29 714,1 9-1453,14 12 819,-2 19-185,21-20-1004,-3-5 0,1 0-314,4 5-801,0 10-1046,20-10-865,-15-11 2746,15 8 1,-20-23 0,0 2 0</inkml:trace>
  <inkml:trace contextRef="#ctx0" brushRef="#br0" timeOffset="15931">6337 4281 22200,'61'0'0,"-11"0"90,3 0-90,-11-10 733,21 8-842,-13-19 423,-10 15 0,0 0-276,7-12 787,11 0-158,-8-6 4,-14 2 10,11-19-1063,-26 15 294,-3-20-1329,-12 20 304,-5-18-1063,-22 21 11,15-4-398,-36 11 1359,9 8 670,-25 2 608,5 27 722,18-7 0,2 4 895,-7 28-1000,15-21 1,2 1-1011,5 8 1,4 1 473,-1 18 0,7-17 1,2 1-1,6 14 1</inkml:trace>
  <inkml:trace contextRef="#ctx0" brushRef="#br0" timeOffset="16628">6277 3884 23099,'-1'31'-5697,"-18"1"6203,15-4-1679,-14 2 1642,1-5 66,13 4-1114,-27 18 823,28-7-877,-7-4 1,0 0 1113,3 10-1117,-1 13 502,-3 2-460,9-15 14,-2-9 1,1 0-72,2 5-1415,0 20 1308,17-30-628,-12 4 795,29-18 867,-28-5-1079,30-2 1708,-14-6-608,10-1 1,-12-4-1,-9 0 1</inkml:trace>
  <inkml:trace contextRef="#ctx0" brushRef="#br0" timeOffset="17199">7553 3925 24449,'0'-12'-6206,"0"3"4167,0 2 1425,0 3-25,0 23 394,0 12-59,0 13-14,0 8-1189,0-8 1507,0 4 45,0-11 0,0 0 45,0 19 135,0-12 0,0-1 45,0 1 629,0 16-539,0-36 0,-9 3 226,6-49-473,9-9 1,2-5-31,-6 0 1,2-3 136,14-6 0,7-5 1,-3 4 99,-9 3 1,2 1-127,10-5 0,8-3 0,-4 5-43,-3 4 0,-1 2-377,10-11 0,1 3-245,-9 18 0,-1 4 386,0 0 1,1 3 548,26-13 0,-1 12 0,1 5 1</inkml:trace>
  <inkml:trace contextRef="#ctx0" brushRef="#br0" timeOffset="18649">9755 3370 25258,'0'-9'-6385,"-19"3"6864,15 21-1062,-33 4 2783,32 21-3221,-13 1 808,5 10-215,10 7-1063,-10 6 1356,13-31 0,0 2-1623,0 15 1,0 1 889,0-12 0,0 0 436,0 12 0,0-1 0,0 13 0,0-1 0</inkml:trace>
  <inkml:trace contextRef="#ctx0" brushRef="#br0" timeOffset="18798">9448 4080 23819,'-12'-34'-9024,"-5"0"6291,15-12 2323,23 9 1249,1 8 1,5 1-124,4 10 1,4 2-936,17-10 1,2 1 431,-19 11 1,1 2 0,12-5 0,0 1 0,-12 6 0,-1 0 0</inkml:trace>
  <inkml:trace contextRef="#ctx0" brushRef="#br0" timeOffset="19316">10375 3357 23549,'-20'-5'-16,"15"20"-1779,-15 1 3036,20 21-3105,0 0 501,0 10 389,16 6 349,-5-6 1,0 2-401,-1-11 1,1 2 141,9 12 1,-2 0 346,-16-14 1,1-1-615,15 0 1,1-1 828,-17 0 1,0 0 75,18 12 0,-1-1 22,-16-14 1,0 1 242,14 13 1,1-2-301,-10-2 31,12-1-131,-11-30 618,0-5 656,0-35 246,0 3 54,4-27-692,-2 16 0,1 0 863,8-21-849,-1 6 0,0 1 825,6-5-751,-4 13 0,1 4 155,4 1-98,7-1 364,2 27 860,-11 5-247,21 27-1681,-20-1-248,-4 9 1,0 2-911,4 10 519,-6-2 0,0 0-1104,6 5 9,4 15-997,2-17 393,-7-15 1457,19 2 1072,-18-22 1256,20-24 1390,-20 12-1644,-1-32 0,-3-7 233,-1 13-523,-4-16 0,-2 0 106,-6 9-392,2-15-436,-6 29-863,2-1-1089,-3 18 1055,3 3 1684,5 24-2322,0-15 257,15 50-1504,-8-32 2537,1 10 0,2 1 0,4-2 0,11 9 1</inkml:trace>
  <inkml:trace contextRef="#ctx0" brushRef="#br0" timeOffset="19484">11268 3567 24359,'-9'-10'-6269,"2"1"1440,5-1 5545,29 6 1,9-1-1,28 5 1</inkml:trace>
  <inkml:trace contextRef="#ctx0" brushRef="#br0" timeOffset="19652">11717 3240 24449,'30'-12'3025,"-5"1"-2825,10 4 1,4 2-534,14-1-215,-17 3 0,1 0-1433,26 2 1846,3 1 1,-32 10-1,1 4 1,0 1 0,0 1-1</inkml:trace>
  <inkml:trace contextRef="#ctx0" brushRef="#br0" timeOffset="20365">13523 3818 24449,'-12'22'-2245,"3"-3"1151,9 23 151,0-10 0,0 3-368,0 25 843,0-15 1,0 1 146,-1-8 0,2-1 6,6 2 1,1 1-609,-6-1-1,0 3 332,5 14 0,2 1-23,-1-15 1,-1 0 532,-5 21 0,0-2 9,14-2-46,-15-20 1,-2-3 158,1-9-455,0-4 306,-21-43-60,-5-25 21,13 15 0,0-3-218,-9-24 1,2-4 106,8 18 1,2-3 288,1-10 1,1-6-1,0 4-205,-2 0 0,3 2 165,5 6 0,2-3 0,2 1 304,5 1 0,3 1 1,1 2-64,-1-6 1,5 0 439,8 0 0,6-1 1,-1 6 340,1 10 1,1 5 56,10-8 1,2 6 92,-11 17 1,0 6 1487,28-5-186,-1 10-830,-6 5-337,-5 29-1439,-7-2-332,-19 11 1,-4 4-1662,1 14 989,-6-4 0,-7 2-1409,-25 11 1738,3-10 1,-5-1 378,-2-21 1,-2-4-308,-4 9 1,-1-3 13,-17 5 787,1-8 681,2-10 1,4-8-1,2-8 1</inkml:trace>
  <inkml:trace contextRef="#ctx0" brushRef="#br0" timeOffset="20718">14282 3135 23729,'38'-4'1517,"-3"1"-789,-6 23-2546,4 17-143,-11 13 962,-3-6 0,-1 2 200,-8-13 0,-1 0 236,3 11 0,0 2-448,-2 4 1,-2-1-38,-3-13 0,0 2 73,4 23 0,-1 0 290,-1 4 601,0-16 1,-1-1 500,-1-2 49,1 5-84,-3-25-384,-1-12 50,3-3-450,-2-26 1247,8-17 47,0-7-216,5-12 52,0 11 300,1-4-35,1 2 60,10-11 637,-6 18-1058,13-3 144,-14 22 503,11 7 181,-12 21-1605,5-8 670,-9 39-2029,1-21 300,1 27-2915,8 9 589,-1-11 3131,-3-10 0,2-1 0,12 2 0,12 7 0</inkml:trace>
  <inkml:trace contextRef="#ctx0" brushRef="#br0" timeOffset="21053">15370 3749 24179,'-32'-7'-1151,"2"-5"209,2 10 1677,2-4-516,1 6 331,0 22-111,11 6-839,2 27-784,35-11 207,-6-14 0,5-1-344,30 3 523,-12-8 0,2-3-8,11-6 418,0-2 1,-1-6 37,-1-22 946,-8 7 1,-5-5 1183,-12-20 368,0-22-465,-19 20-1466,-3-14-308,-4 19-911,0 1-340,-21 5-804,16 4-554,-16 4 1796,8 8 554,10 20 481,-9 17 602,29 11-1926,-12 6 105,30-8-274,-30 1 29,36 1 1270,-21-3 0,23-4 0,-9-1 0</inkml:trace>
  <inkml:trace contextRef="#ctx0" brushRef="#br0" timeOffset="21220">16232 3820 25078,'0'-15'-5576,"-14"6"4575,10 27 319,-10 10 83,30 13-2702,-12 0 3051,27 3 0,-10-11 0,15 8 0</inkml:trace>
  <inkml:trace contextRef="#ctx0" brushRef="#br0" timeOffset="21392">16272 3391 25348,'-7'-24'-8588,"5"3"6660,-10 3 274,8 6-279,-2 1 1810,1 5 1,5 2-1,-3 3 1</inkml:trace>
  <inkml:trace contextRef="#ctx0" brushRef="#br0" timeOffset="21582">15468 2521 23459,'55'-16'2186,"-2"4"-1692,-3 6-693,-7 4-161,-7 25-2660,-9 27 1030,-18-18 1,-3 2 1834,0 9 0,-4 2 1,-10-5-1,-5 0 1,0 4-1,0-1 1</inkml:trace>
  <inkml:trace contextRef="#ctx0" brushRef="#br0" timeOffset="22232">17667 3609 24718,'-23'-30'-6429,"18"4"3696,-35 3 3231,35 4-1872,-24 2 1807,21 8-597,-5 17 1987,7 24-3194,6 11 1585,0 12-57,9-16 0,0 0-1278,-4 22 1145,10-8 0,-1-2-1646,-11 5 1018,9 9-2619,-2-24 2063,-7-17 495,21-4 878,-14-16 1051,19-45 400,-9 13-917,-7-5 0,0-2 38,7-13 340,-1-5 130,1-2-604,-8 16 0,-1 0 63,8-17-818,-7 15 0,0 4-363,0 2 437,2 2 155,-6 24 406,-1 5 864,-2 22-2562,-1-14 812,2 42-489,5 0-229,1 12 262,-1-14 1,2 0-1898,7 8 2432,1-8 0,3-3 1,12 3-1,-11-18 0,1 0 1</inkml:trace>
  <inkml:trace contextRef="#ctx0" brushRef="#br0" timeOffset="22598">18585 3646 23279,'-49'0'720,"4"16"1103,15-12-1842,1 28-554,14-16 317,-12 14 14,23-3-1066,-18-2 1199,20 16-1309,-5-12-343,27 10-542,10-9 797,11-10 309,23-4 873,-23-11 1046,-5-14 1,0-3 86,4 7 246,-10-23 0,-4-5-243,-8 8 1005,11-33-662,-27 11-1591,7 14-63,-26-16-1779,12 27-33,-12-3-104,3 18 1811,11 20-174,-11 31 506,14 2 142,7-6 0,4-1-1461,10 3 542,0-6 0,3-2-125,10 2 1307,6 5 1,-10-21 0,2-3 0</inkml:trace>
  <inkml:trace contextRef="#ctx0" brushRef="#br0" timeOffset="23100">19212 3715 23369,'8'0'810,"3"19"-6285,-4-14 4631,2 35-1138,3-20 698,7 35 281,-3-19 568,-1-5 1,0 0-1627,3 3 97,21 19 2261,-19-36-596,16 4 1245,-18-21 999,13-19 723,-12-12-1807,-1 2 1,-1-1 675,1-23-333,5-3-31,-5 1-612,-9 14-701,6-16-941,-11 31-325,2 0 780,-5 36-535,1-10 2101,0 43-1790,3-22-90,1 24 252,2-9 82,10 13-197,-4-14-189,14 7 871,-10-19-1686,5-12 2614,3-1 498,-6-10 459,13-23 548,-15-9-1448,-3 2 0,-1-2 676,1-18-800,-3 9 1,0 1 118,-2-1-997,-3 7 1,0 1-247,-3 12-719,2 2-68,-3 14 1245,6 25-1571,-2-1 847,6 19 0,1 6-792,4 8-111,3 3 1,1 1-1104,3 1 2480,-2-13 1,0-2 0,5 2 0,7 8 0</inkml:trace>
  <inkml:trace contextRef="#ctx0" brushRef="#br0" timeOffset="23332">18463 2727 23189,'-44'0'0,"6"20"1464,11-15-909,8 40-2253,11-26 723,24 40-1311,-11-23 1063,30-4 1,7-1-1079,-1 3 2187,4-12 1,3-3 0,-15-8 0,0-1 0,1-1 0,0 1 0</inkml:trace>
  <inkml:trace contextRef="#ctx0" brushRef="#br0" timeOffset="23498">19038 2745 24179,'0'-8'-5846,"0"1"3717,18 3 5164,4 2-2398,10 1 0,6 0 87,23 1-1677,-19 3 1,6 2 0,-3 2 937,3 4 1,-1 1-1,-2-2 1,2 1 0,-2 1-1,6 7 1,0-1-1</inkml:trace>
  <inkml:trace contextRef="#ctx0" brushRef="#br0" timeOffset="23816">21998 3015 25708,'-41'-45'-6128,"5"3"3796,6 6 1465,4-1 168,11 19 247,3 24 2765,9 39-2626,18 16-646,-14-23 1,2 3 762,10 12 0,1 0 76,-12-11 1,-1 2 25,3 4 0,1 5 0,-1-5-357,-4-6 1,0-1-610,0 23 0,0-1-2037,0 0 3155,-11-18 1,-1-3-1,7-5 1,-17 4-1</inkml:trace>
  <inkml:trace contextRef="#ctx0" brushRef="#br0" timeOffset="24070">21623 3536 23189,'0'-45'-5935,"23"2"6660,10-11-122,14 20 251,-12 14 0,0 3 713,12 6-1274,-6 16 1,1 5-528,8 10-205,-18 0 0,-1 2 811,12 18-1150,-1 5-258,-2 2-6,-15-12 1,0 1-1368,10 15 1522,-8-11 1,-2-1-33,-2-2 428,6 4 36,-13-22 112,-4-11 805,3-3 601,-6-28-425,9-18-81,-7-15-1338,5-6 0,1-2 793,-7 27 0,1 0 109,4-12 0,2-4 0,-1 6 0,-1 11 0,0 3 0,5-11 0,1 0 0</inkml:trace>
  <inkml:trace contextRef="#ctx0" brushRef="#br0" timeOffset="24382">23265 3338 23009,'2'16'-6811,"-19"-8"10690,-14 5-1493,-12-10-1939,-9 5 54,9 0-10,-1 3-52,-1 1 72,4 5 2038,2 0-2471,5 5-467,9 0 462,10 3-924,1 2-58,13 9-1181,15-7-484,-8 5-54,47-15 1301,-23-5 226,31-4 746,-7-6 653,1-2 356,2-2 167,-21-6 1,0-3 1835,15-13-1426,-17 1 0,-4-3-524,-9-13-1021,-21 3 0,-3-1-1824,-3 0 575,-29 2 1,-8 2-450,6 6 1855,-5 10 1,-2 2 0,-5 0 0,0 3 0</inkml:trace>
  <inkml:trace contextRef="#ctx0" brushRef="#br0" timeOffset="24614">23553 3409 21750,'4'13'-8456,"-1"3"6215,-3 5 1768,0 1 189,0 20 184,0-9-35,0 28 33,0-25-1494,0 19 2114,0-28-240,0 4-638,0-17-809,0-3 1618,19-7 0,-15-23 0,15-8 0</inkml:trace>
  <inkml:trace contextRef="#ctx0" brushRef="#br0" timeOffset="24733">23782 3430 22920,'15'-36'-2851,"3"-6"1915,-8 17 387,4 3 809,-10 17-109,1 30-1755,-3-4 449,2 25-1954,5 12 867,2-12 1858,8 16 0,2-21 1,3-1-1</inkml:trace>
  <inkml:trace contextRef="#ctx0" brushRef="#br0" timeOffset="25149">24397 3354 22470,'-42'0'90,"18"20"393,8 3-1398,16 22-1445,0-11 727,27 1 142,-21-12 1175,28-12 0,4-1-177,-9 11 155,10-14 0,2-3-1,-2 7 229,17-11 1706,-29 0 360,2-35 84,-20 5-1247,-20-21-2047,7 17 4,-29 11 265,17 0-299,-16 11 677,17 29 90,15 17 1,6 8-269,-4-5 1,1 3 654,7 7 1,3 4 0,0-4 126,-2-4 1,0-1-122,-1 15 0,1-1-328,8-14 1,-3-1 376,-14-1 0,0 1-521,12-2 1,0 2 141,-11 12 0,-3 0 477,6-15 1,0 0 91,-5 19 0,-2-3 436,1-1-1223,-7-17 1,-5-3 250,-19-7 1112,-10 0 0,-6-20 0,10-4 0</inkml:trace>
  <inkml:trace contextRef="#ctx0" brushRef="#br0" timeOffset="25566">26327 2788 25348,'0'-27'-6206,"0"4"4348,0 10 1063,0 5 157,0 24 212,0 5 212,0 24-14,-17 4-715,12 10 1105,-9-8 0,-2 3 134,7-13 1,1 3-248,0 5 0,0 4 0,0-4-13,-1-5 0,2-1-721,3 2 0,2 3 0,0-5 168,2-7 1,0-1 515,0 15 1,0-1-1,0-4 1,0 8 0</inkml:trace>
  <inkml:trace contextRef="#ctx0" brushRef="#br0" timeOffset="25702">25897 3403 23909,'-10'-32'-8569,"32"-7"9713,5 12-445,14 8 1,6 4-76,-14 7 1,0 1-454,13-1 0,4 1-106,4 2 0,0 2 0,-13 0 1,0 1-1,13-2 0,-1 1 1</inkml:trace>
  <inkml:trace contextRef="#ctx0" brushRef="#br0" timeOffset="26115">26760 2929 23639,'-13'-15'-6491,"9"3"3910,-9 4 2893,13 28-898,0 20 195,0 19 260,-1-24 1,2 2-24,6 12 0,2 0-707,-8-10 0,1 2 779,6 4 0,3 4 0,-2-4 128,-3-5 0,0 0-454,7 23 1,2-2-232,5 1 162,-7-17 0,1-4-523,2-3-137,3-1-404,-3-23 1628,-5-7 369,7-30 1245,-7 2 4,6-42-330,-6 22 194,2-16-264,-5 15-88,0 4-1047,-2 3-493,-1 4-601,-1 7 516,-1 5 439,3 9 779,-4 4-626,5 20-1064,-1-11 415,6 26 1,1 6-545,2-8 593,6 13 0,0 1-584,4-9 460,-1-7 0,2-2-854,7-2 108,27-2 1748,-23-14 1,11-5-1,-16 0 1</inkml:trace>
  <inkml:trace contextRef="#ctx0" brushRef="#br0" timeOffset="26402">27552 3483 23009,'0'-19'-6295,"0"2"4166,0 27 1065,18 11 328,-13 16 88,32 1 342,-33-10-116,36 0-879,0 14 1333,3-24 55,-10 0 0,-2-2 512,-1-14 846,15-10 716,-23 5-168,8-46-500,-19 28-481,1-44-245,-10 32-1148,0-11-332,-2 9-762,0 11-348,-16-3-561,12 38 1502,8 10-1218,23 18 554,13 3 1565,-9-18 1,0-1 0,14 12 0,-14-13-1,0 0 1</inkml:trace>
  <inkml:trace contextRef="#ctx0" brushRef="#br0" timeOffset="26636">28063 2781 23459,'21'-29'-1605,"9"12"3448,17 1-659,-7 35-2803,-17-1-172,-12 25-693,-11-3 41,-19 7 2333,14 7 1,-18-24 0,-6 0 0,9 1 0,-1 0 0</inkml:trace>
  <inkml:trace contextRef="#ctx0" brushRef="#br0" timeOffset="27653">28752 3077 24359,'0'-26'-5756,"17"1"7135,8 13 1161,-2 19-2707,19-3 627,-37 45-1943,37-20 938,-37 33-1203,29-10 1408,-30 3-1006,21 1-1562,-23-1 2326,6-20 0,1 0-1291,-4 13 1971,2 14-2234,-4-38 1459,-3-25 746,0-41 63,0-9 524,0-15-518,0 23 415,0-1-260,16 8 0,1-1 871,-9-5-399,15 11 0,4 3 948,-3 11 210,16 9 89,-9 25-1328,-4-12 524,-11 47-2174,0-27-155,-1 28-209,6 9-820,-6-16 968,-4-10 0,0-1-1424,1 0 1370,4 1-748,-9-15 1623,3-12 837,-4-1-174,3-8 1912,0 0-88,9-22-162,-3-5-327,19-27 148,-11 12-913,-3 13 0,1 1 199,3-3 695,12-14-1952,-19 30 325,3-7-37,-7 21 709,-1 10-1557,7 18-510,-5 9-654,11 24 68,-7-20 1049,-2-8 1,0-1-1296,5 4 356,7 4-330,-1-19 2189,-5-5 392,14-8 1297,-17-2-301,11-29 829,-15-9-968,1-15-293,-8 0-522,-3 11-665,-2-2-179,-1 0-644,-2 1-146,0 2-736,0-6 1145,0 15 201,0-2 157,0 36 21,0 15 243,19 28-736,2-3 526,-2-15 1,3-1-31,10 6 243,-9-10 0,1-1 30,7-2 177,1-9 0,2-4 762,-2-3 104,24-23 1884,-38 10-249,6-52-1621,-18 35-411,1-32-404,-7 25-790,0 0-373,0 5-194,0 2-1009,0 4-71,0 29 989,0 9-64,23 20-327,-2 2 94,24-11 940,-2 2 675,-6-13 0,3-2 1,-9-4-1,1-1 0,11 3 1,1-1-1</inkml:trace>
  <inkml:trace contextRef="#ctx0" brushRef="#br0" timeOffset="27848">31092 3203 23639,'-27'-27'-5544,"20"3"2313,-55 2 4700,53 8-2293,-43 5 2366,36 6-548,-4 28-282,9 8-1348,8 0 0,6 2-135,28 19-163,-5 5-973,11-29 0,5-2 2026,-16-7 0,0 0 0,9 6 0,0-2 1,16 8-1</inkml:trace>
  <inkml:trace contextRef="#ctx0" brushRef="#br0" timeOffset="27999">30375 4101 25528,'0'13'-1979,"0"-4"0,24-4 1,5-4-1</inkml:trace>
  <inkml:trace contextRef="#ctx0" brushRef="#br0" timeOffset="29018">2770 6162 25078,'-11'-42'-7778,"-2"2"4664,-1 8 1463,0 3 1036,2 12 535,3 6 224,2 7 658,3 29-2130,1 7 1641,2 16 1,1 6-2,-1-12 0,2 4-144,4 12 0,4 9 0,-3-5 70,-4 1 0,2-1-258,7-7 0,5 3 1,0-1-79,-5-2 0,-1 0 0,3-4-464,8 7 1,3 1 240,-4-2 1,2 4 0,-3-7-77,-2-11 0,0-1 73,8 18 0,-2-4-112,0-5 62,-9-14 1,1-13 289,-6-29 2283,-40-46-2369,20 18 0,-2-2 180,-17-16 1,-1-1 49,12 14 0,2 0-20,-1-2 1,-2-6-68,-1-12 0,-1-9 0,3 4 134,1 2 1,2-3-119,4 5 1,0-7 0,2 0-1,2 8-1128,1-2 0,6 2 1412,7-3 1,5-5 0,0 8 219,1 7 0,4 4-71,6 1 0,7-2 0,-1 7 518,0 7 1,1 4 188,9-5 1,4 4 112,-2 13 1,0 4 1379,18-1-1550,-16 14 0,-2 6 194,-4 13-1355,-18 10 0,-4 4-1572,-5 18 912,-7-13 0,-4 1 130,-8-6 1,-3 0 10,1 1 0,-1 0-77,-10 1 0,-3 2-685,-8 11 0,-1 0 697,9-12 0,-1-1 884,-17 15 0,1-2 1,0-5-1,16-19 1,1 1-1</inkml:trace>
  <inkml:trace contextRef="#ctx0" brushRef="#br0" timeOffset="29383">3752 6244 23009,'0'36'-5126,"-22"17"5002,1-14 344,8-3 0,0 0-282,-17 5 182,27-7 1,2 0-968,-13 2 981,14 15-1820,30-27 2050,-23 0-734,30-17 0,5-5 689,-9 3-55,14-13 0,2-2 928,0 4-102,-15-16 1,-2-4-73,10 0 890,-4-27-974,-5 6-542,-15 10 1,-3-2-968,5-19 324,-9 10 0,-4 0-1282,-3 0-510,-4-9 215,0 30-79,0 7 608,-17 10 886,2 27 1082,-5 16-1396,9 28-481,34-11-958,-17 3 2143,44-21 0,-29-1 0,24-4 0</inkml:trace>
  <inkml:trace contextRef="#ctx0" brushRef="#br0" timeOffset="29815">4513 5806 22920,'0'-18'-5037,"0"3"3358,0 35 615,16 2 18,-12 33 829,20 5 1,1 4-216,-21-21 0,0 3 310,10 15 1,5 7-1,-3-7-937,-7-11 1,-1-1 946,1 3 0,1 5 0,0-7-100,1-7 1,-1-2 18,0 20 1,-1-3 347,-3-4 79,4 5-404,-8-29-242,2-15 88,-3-25 578,-1-26 209,0-17-168,0-9-16,0 5 39,20 0 651,-16-4-636,22 21 0,2-1 1363,-4-16-1137,10 16 0,5 3 963,2 6-394,-4 16 1,2 4 1129,7 5-281,13 22-1401,-21-11 439,-2 39-2238,-5-18 755,-11 8 0,-3 4-1694,5 10 801,-9-6 0,-3 0-1364,-4 7 606,-4 12 1022,-26-20 785,17-4 20,-49-2 1118,30-4-170,-30-2 96,13-6 0,1-6 0,-1-2 0</inkml:trace>
  <inkml:trace contextRef="#ctx0" brushRef="#br0" timeOffset="30348">5865 7017 23279,'35'20'-3078,"-1"-7"3720,24-7 383,-20-30-183,-4 5 0,-3-4-94,0-34-958,-7 8 0,0 0-30,-9 15 1,-2-1-163,5-13 0,-1-1 381,-5 12 1,-2 1-221,0-2 0,0-1-227,-2 0 1,-1-2-403,-1-16 1,-2-1 21,0 14 0,-3-2 459,-5-2 1,-3-4 0,1 5-68,5 6 1,-2 2-186,-15-25 1,-5 4-791,-8 1 798,19 23 0,-3 4-503,-31 1 1403,40 8-862,-28 10 1610,20 6-156,-3 25 967,1 25-309,14 12-1109,-1-2 1,0 2-57,2-16 0,2-1-745,10 16 1,4 2 378,-2 4 1,2-1-651,-1-15 1,3 1 187,2 2 0,3 4 0,-4-6-567,-7-6 1,2-2 220,22 21 1,3-4 550,-18-26 1,0-2 104,6 7 1,2-4 249,12 2 501,3-8 498,-2-7 516,18-8 304,-17-4-692,-9-15 1,-1-2 1393,0 7-1248,-8-21 1,-2-5 171,-2 12 285,5-40-1768,-17 28-314,0 0-593,-6 17-632,1 8-456,10 47-1755,-1-16 719,9 35-1057,-3-24 3741,3 1 0,1 0 1,1-1-1</inkml:trace>
  <inkml:trace contextRef="#ctx0" brushRef="#br0" timeOffset="30532">7048 6079 25078,'-13'-25'-8597,"3"4"5711,5 6-597,4 3 2204,15 8 3132,-9 17-1812,40-8 0,-22 31 1,23-11-1</inkml:trace>
  <inkml:trace contextRef="#ctx0" brushRef="#br0" timeOffset="30716">7770 6139 23729,'-46'0'1169,"21"22"-948,-17-17 224,36 44-2701,-32-3 2243,34 13-639,-5-13 0,1 0-318,8 12-1279,16-6 1,6 0-1566,6 5 3469,3-19 1,4-2 0,12 6 0,4-2-1</inkml:trace>
  <inkml:trace contextRef="#ctx0" brushRef="#br0" timeOffset="30820">8588 6728 27057,'8'-10'-1072,"-4"2"1,-1-9 0</inkml:trace>
  <inkml:trace contextRef="#ctx0" brushRef="#br0" timeOffset="33986">2548 9434 22740,'-20'-29'-7378,"15"2"4811,-36 4 3299,35 4-2288,-45 7 2917,25 4-701,-30 6 503,9 2-1163,-3 25 2488,-2-5-1252,25 2 1,2 2-256,-23 11 1285,3 5-1697,10 1-175,7 0-790,14-1-556,7-1-759,7-4-407,0-3 598,26-3-433,-20-5-112,55-6 1656,-31-7 239,35-6 863,-12-5 532,3 0 371,1-26 642,-3 3-1185,-27 1 1,-2-3 1106,19-14-1611,-6-2 48,-10 0-493,-13 2-979,-1 3 111,-12 4-1293,-13-2-633,6 12 949,-32 3 695,31 36 249,-28 3 1587,30 25-1360,-10 20 335,14-10 205,-1-16 0,2 1 114,9 2 0,4-2-884,1-10 1,2 0 662,12 17 0,4-2 1,17-1-1,-25-18 1,0 1-1</inkml:trace>
  <inkml:trace contextRef="#ctx0" brushRef="#br0" timeOffset="34349">2983 9531 22650,'5'-5'575,"-1"2"-127,-1 3-187,0 19-3082,0-14 1073,2 41 427,-1-25 112,2 26-617,-3-9 233,0 3-176,-1 0 57,1 1 1933,-1 6-29,-1-15-96,0 2 265,-1-20-156,2-27 299,4-39-234,0-4-136,1 1 0,1-1 268,3-7-148,0 0 1,2 1 133,0 5-47,-2 10 1,1 7 354,0 20 38,11 2 872,-6 17-162,8 25-1793,-5-2 39,0 26-791,1-4 23,1 5-193,-3 6-573,2 2-161,-6-16 1,0 1-1807,9 17 3705,-7-21 0,1-2 0,8 2 0,3-3 0</inkml:trace>
  <inkml:trace contextRef="#ctx0" brushRef="#br0" timeOffset="34734">3788 9001 23369,'0'-26'-6025,"0"4"5605,0 10-374,0 39 471,7 5 0,1 5-27,-6 0 1,0 2 83,11 25 1,2 0 17,-6-27 0,-1-2-738,0 13 1,1-2 664,5-13 1,-2-3-417,-9 30 640,17-6-189,-11 9 179,1-24-2,0 8 58,-8-34 72,7-2 279,-3-34 913,2 3-321,2-24 146,2 6-94,3-6-375,-3 11 1,1-1 557,6-17-582,-3 14 1,-1 2 532,1 3-662,10 4 255,-13 20 824,5 8-484,-4 15-1401,-3 18-1124,-1 28 375,-6-1 683,-3-15 0,-1-1-438,0 10-1144,-20-3 0,-5-1 27,1-4 2055,-13-8 1,-4-7 0,1-15-1,-13-1 1</inkml:trace>
  <inkml:trace contextRef="#ctx0" brushRef="#br0" timeOffset="34933">1882 8589 22470,'0'-47'-6116,"26"2"6648,-3 17 0,5 2 300,1 6 0,4 4 57,20-7 0,0 5 300,12 5-1079,-5 30 0,-3 11-1980,-9 14 1538,-15 2 0,-8 6 0,-17-11 0,-6 0 1,-2 3-1,0 0 0</inkml:trace>
  <inkml:trace contextRef="#ctx0" brushRef="#br0" timeOffset="35382">5697 9611 23999,'48'0'0,"-8"0"-45,-6 0 0,1 0-315,13 0-1124,-1 0 0,1 0 1484,13 0 0,-21 0 0,0 0 0,15 0 0</inkml:trace>
  <inkml:trace contextRef="#ctx0" brushRef="#br0" timeOffset="35532">5875 9910 23639,'13'-10'1077,"16"-4"-678,21-3-669,-20 0 1,0 0 347,25 1 1,-24-1 0,0-1 0,2 5 0,0 1 0</inkml:trace>
  <inkml:trace contextRef="#ctx0" brushRef="#br0" timeOffset="35749">6422 9233 23819,'-32'-11'-2184,"5"0"1110,10 4 1323,-2-3-770,37 21 11,-1 11-779,10 14 811,-5-1 0,-3 3-1787,-14 22 1277,1-18 1,2 8-1,-2-4-326,-4 5 1,-4-1 1246,-5-2 0,-3 3 0,3-3 0,4 9 1,-1-2-1,-8 2 0,0 1 0</inkml:trace>
  <inkml:trace contextRef="#ctx0" brushRef="#br0" timeOffset="36332">8162 9367 24539,'0'-36'-5666,"0"0"3627,0 3 975,-27-1 180,20 4-66,-43 3 1464,14-1-545,-10 12-687,-17 3 1911,27 11 359,-13 38 284,31-14-1322,6 12 0,7 2 137,32 2-1084,-6-3 1,4-1 254,4-13 0,3-1-67,15 16 1,-1 0-179,-16-15 0,-2-2-96,9 6 1,0 1-129,-8-4 1,-4-2-30,11 11 750,-6 11-90,-22-21-741,-31 8 1746,17-14-1615,-28-2 0,-6-4 187,10 0 730,-5-3 0,-1-2 1,1-3-1,2-1 1</inkml:trace>
  <inkml:trace contextRef="#ctx0" brushRef="#br0" timeOffset="36548">8822 8858 23909,'0'41'-5306,"-21"-7"6493,16 0-2027,-16-4 1729,5 6-797,12 28-896,-13-10 624,16-16 0,2 0-1481,-1 18 1661,0 4-1075,18 1 665,-6-16 0,0 0-856,-1-10 0,0 1-953,10 23 0,-1-1 1187,-8-25 1,0-2 823,0 10 0,2-3 0,18 7 0,-15-2 0</inkml:trace>
  <inkml:trace contextRef="#ctx0" brushRef="#br0" timeOffset="36698">8385 9559 23639,'-6'-43'-7303,"2"1"4867,4 3 2892,39 5 0,12 3 481,-24 11 0,3 1-957,22-5 1,12 1 0,-6 4 171,-12 7 1,-1 3-1,16-3 1,0 2-1,-19 6 1,0 0 0</inkml:trace>
  <inkml:trace contextRef="#ctx0" brushRef="#br0" timeOffset="36984">9742 9278 23819,'-40'0'360,"-4"0"-360,0 0 0,5 0 0,2 20 666,12-15-323,12 38-1476,-8-23 1189,18 24-1439,-8-8 563,11 1-686,25 12-644,-19-13 981,25-10 1,5-3-227,-11-6 1343,36 4-298,-15-20 1783,-12-13 139,6-15 318,-17-11-347,-11-25-750,-3 20-1839,-17-5 0,-10 1-1169,-17 0 2054,3 4 1,-2 4 0,-19 10 0,0-4-1</inkml:trace>
  <inkml:trace contextRef="#ctx0" brushRef="#br0" timeOffset="37316">10217 9276 23189,'-18'22'-953,"4"6"-578,14 12-1040,15 2-50,-11-9 1480,10 2-214,-14 0 1030,14 15-1814,-10-15 1306,19 16-275,-21-28 913,7 1 185,-4-17 67,-4-26 770,8-2-27,-5-23-479,0 11 0,1-1 73,4-25-734,-2 16 1,1-7 0,0 5 128,0 7 0,0 1 462,5-21 0,1 3 1,5 4-1,2 2 1</inkml:trace>
  <inkml:trace contextRef="#ctx0" brushRef="#br0" timeOffset="37699">11385 9212 23099,'-35'0'270,"1"0"0,-23 0-270,2 0-90,12 0 180,-1 0-180,3 0 180,-9 15 483,19-11-338,-3 44-553,26-27-580,2 28-463,29-20-267,-17-2-474,48 0 1109,-27-3-1272,28-5 1395,-9-4 658,20-9 917,-16-2-95,-14-1 0,-1-6 1248,0-20 463,0 17-1007,-23-40-747,-6 28-566,-6-21-168,0-2-966,0 11-323,-22-12-799,1 22 467,-20 0 128,22 38 468,4 28-239,37 8 1309,-16 13 1,43-26-1,-14-1 1</inkml:trace>
  <inkml:trace contextRef="#ctx0" brushRef="#br0" timeOffset="38115">12050 9176 23549,'-26'-16'-3987,"20"4"-305,-43 5 5923,43 2-2391,-37 5 2116,28-2-607,-8 21 198,13 2-1572,30 19-468,10-1 1451,11-18-949,3 10 794,1-22-501,-10 6-247,12-9 435,-19-24 1349,-3-9 1169,-13-10-828,-8-19-1816,-4 20 283,-17-23-1779,13 26 662,-27-11-450,27 24-753,-10 21 2533,14 29-934,0 16 571,11-3 1,1 3-483,-7 17 648,22-4 0,3 1-290,-20-23 0,1-1 7,13 11 1,2 1 9,-6-4 1,-4-2-2168,2 20 1621,-1-15 1,-3-2-1070,-11-1-501,8 14 1116,-37-35 1956,19-2 0,-46-16 0,21-3 0</inkml:trace>
  <inkml:trace contextRef="#ctx0" brushRef="#br0" timeOffset="38400">12443 9337 23279,'51'-17'1479,"-14"7"1,0 1-892,20-2-398,-10 6 1,0 0-321,8 1 57,-20 2 0,-1 0-132,13-1 184,0-3 184,-2-2-406,0-5 320,0-3 317,0-4-217,-14 0 0,0-1-42,14-14-112,-12 0 0,-3-1-221,0-12-160,-14 18 0,-2-3-437,-3-31-908,-6 16 535,-15 14 1,-2 2-1472,7 1 338,-39 2 1277,15 20 981,-19 36 1088,20-3-239,-6 31-543,30-19 1,4 1-207,-14 25-456,25-7 0,7 0-636,-7-20 0,5-2 999,9 1 1,7 1 0,0-5 0,0-3 0,1-4 0,15 5 0,-1 0 0</inkml:trace>
  <inkml:trace contextRef="#ctx0" brushRef="#br0" timeOffset="52865">2685 11525 25978,'-18'46'-3428,"14"6"2647,-16-25 1,1 2 1338,13 35-1017,-15-28 1,-2 2 314,8 24 1,3 3-22,-7-15 1,1 1 41,9-6 0,2 3 0,0-3-492,-3 0 1,2 0 350,6 15 0,1-1-150,-4-16 1,1 1-1692,1 23 0,6-2 827,7-30 0,0-2 1065,-7 8 0,0-3 0,17 6 0,-20-6 0</inkml:trace>
  <inkml:trace contextRef="#ctx0" brushRef="#br0" timeOffset="53048">2055 12444 23909,'-12'-19'-7417,"6"-1"4359,1 5 1449,5-1 1741,23 1 2364,16-6-393,16 5-1306,-23 6 0,2 1-582,13 0 1,2 1 464,-10 2 0,3 0-424,7 0 0,6-1 0,-3 2 457,-1 0 1,0 2-470,15-2 0,-1 1 0,-17 1 0,-3 1 0,0 0 0,-1 1 1</inkml:trace>
  <inkml:trace contextRef="#ctx0" brushRef="#br0" timeOffset="53370">3343 12229 24179,'-47'14'3198,"-5"2"-2324,8 2-175,2 14-1019,12-16 392,5 20-931,-3 10 31,14-7 3,0 12-733,14-13-710,0-1-63,20-1 67,15 10-28,11-15 1954,-8-10 0,2-4 38,13-5 302,-2-4 1,1-6 734,10-26 304,-20 17 1,-2-5 6,-4-18 0,-3-4 789,12-11-978,-14 2 0,-4-3-349,-8-10-412,-9 8 0,-3 0-422,-6-6-565,-10 11 0,-2 2-1779,6 6 290,-15-5 332,6 33 1351,10 31-47,-10-3 1379,14 45-1990,0-21-107,21 19 1482,-6-30 0,3-2 1,5-8-1,2-1 0,2 7 1,-1-1-1</inkml:trace>
  <inkml:trace contextRef="#ctx0" brushRef="#br0" timeOffset="53654">4595 12190 24449,'-65'0'1799,"14"0"-1619,-2 18 1196,15-13-997,11 22 1,2 5-981,-11-5 471,19 4 1,3 1-859,-4 5 445,16 1-868,-5-2 388,28-12 1,8-3-866,7 8 1126,17-11 0,5-5 740,-25-7 0,1-3 120,24-8 0,1-2 377,-24 6 1,-2-3 241,9-16 0,-3-5 1098,5 2 752,-9-26-1800,-17 9-517,0-22-891,-17 16-762,-6 7 0,-7 1-2397,-25-1 3599,-6 11 1,-6 5-1,15 13 1,-1 3-1,-10 0 1,0-1-1</inkml:trace>
  <inkml:trace contextRef="#ctx0" brushRef="#br0" timeOffset="53807">3937 13264 25348,'0'14'-6565,"0"-2"6032,0-6 1,0-20 0,0-6 0</inkml:trace>
  <inkml:trace contextRef="#ctx0" brushRef="#br0" timeOffset="54303">6215 12328 24179,'14'0'1619,"-3"-23"-3427,-2 18 3003,1-46-2946,1 25 1066,2-29-154,5 5 498,0-9-199,-7 27 1,0 0 43,0-4 1,0 0 367,0-1 0,1-2-424,2-18 1,-1-2 680,-3 16 1,0 0-186,-3-2 0,0-4 0,-1 5-62,-2 9 1,-1 1-149,-1-7 0,-1 3-362,-1 0 23,0 12 122,0 10-22,-16 41 1192,12 39-693,-10-24 1,1 5-34,9 6 0,5 6 0,-1-4-291,-6 4 0,1 0-299,4-7 1,1 4 0,1-1 627,-1 2 1,0 0 0,0-2 0,0 7 0,0 0-1,0-9 1,0 0 0,0 0 0</inkml:trace>
  <inkml:trace contextRef="#ctx0" brushRef="#br0" timeOffset="54465">6265 12787 25798,'0'-25'-5756,"29"-2"7942,1 4-884,31-1-656,2 3-1460,-27 10 1,2 1 898,4-2 0,2 0 1,4-1-1,0 1 1,4-1-1,-1-1 0</inkml:trace>
  <inkml:trace contextRef="#ctx0" brushRef="#br0" timeOffset="54936">8408 11620 25258,'0'-29'-5756,"0"4"3538,0-1 1244,-17 11 533,-10 0 778,-9 11 912,-18 24 400,21-15-1447,10 27 0,3 7 747,-8-4-490,19 2 1,4 6-297,-4-1 0,5-1-324,13-8 0,5 0-475,4 25 0,5-3-338,0-23 0,4-2-209,14 20 1,1-3 263,-18-23 0,0-2 526,9 7 1,-1-3-288,4 2 679,-17-6-9,7-5 1212,-24-4-1007,10-5-297,-61-4 642,17-2-636,-5-1 1,-2-2-617,-8-19 796,-3 15 0,5-38 0,1 14 1</inkml:trace>
  <inkml:trace contextRef="#ctx0" brushRef="#br0" timeOffset="55338">9167 11211 25618,'-20'41'-810,"15"-6"-1693,-15 8 2437,11-11 0,2 2-647,3 23 435,-9-1 1,0 3 54,11-22 0,2 1-39,-6 28 0,1 0-524,4-28 0,2-1 245,7 25 0,1-2-21,-4 4-9,13-24 1,0-2-417,-13 19 534,29-19-519,-30 6 154,10-29 188,-5-3 383,-7-31 668,7 0 831,-9-22-726,0 3-362,0-26-34,17 12 89,-16 10 1,3 1 20,30-1 1551,-17-4-1356,17 32 1042,-5 31-840,-5 5-810,-8 11 0,-2 5-547,5 11-181,-1-3 0,0 1-1433,6 9 463,-7-19 1,0-3-1049,12 8 2377,6-5 1,3-9-1,4-3 1</inkml:trace>
  <inkml:trace contextRef="#ctx0" brushRef="#br0" timeOffset="55620">10140 11909 24089,'-27'-4'273,"-20"3"924,12 16 634,-13-11-1410,17 26 0,2 4-826,-3-6 170,9 13 1,5 3-577,4-2 292,5-7 0,7-1-537,23 2-930,-16 6 687,27-30 0,6-5 191,-5 4 1055,12-4 1,2-9 295,-2-22 1186,10-12-151,-23-15-304,-15-3 43,-4-11-413,-36 16-1620,8 6 1,-5 3-843,-29-5 293,15 12 0,-1 3-1616,-7 5-823,-10-3 3975,19 22 0,16 3 1,2 3-1</inkml:trace>
  <inkml:trace contextRef="#ctx0" brushRef="#br0" timeOffset="55935">10400 11896 24539,'0'9'-3687,"0"10"1558,0 24 1155,0 3 335,20-4-586,-15 1 776,27 2 58,-29 0-1335,22 15 944,-12-16 583,9 16-113,-11-30-299,-1-1 534,-9-17 128,4-27 713,-5-48-635,0-2-145,-1 9 0,0-10 0,3 7 26,6 11 0,1-1-568,-1-15 0,-1-7 0,4 8 341,6 16 0,3 3 415,-2-2 1,1-3 0,0 6 0,-1 8 0,2 3 0,6-8 0,0 0 0</inkml:trace>
  <inkml:trace contextRef="#ctx0" brushRef="#br0" timeOffset="56198">11378 11306 25978,'-16'11'2382,"2"1"-2721,14 30-3140,0 0 1392,0 8 696,0 9 812,8-12 0,1 2 57,-8-11 1,2 1-434,6 3 0,4 4 0,-4-4-749,-7-4 1,0-3-13,10 11 0,0-2-65,-10 10 433,8-8 1316,-10-6 0,0-8 0,0-3 0</inkml:trace>
  <inkml:trace contextRef="#ctx0" brushRef="#br0" timeOffset="56315">10972 12011 26428,'-9'-41'-6965,"3"1"6464,20 11 1,8-1 2029,13-12-935,17 6 0,8 2-338,-20 15 1,2 2-752,18-6 0,0 1 610,-15 9 1,-1 3-1,2 0 1,-1 0 0,0 3-1,0-1 1</inkml:trace>
  <inkml:trace contextRef="#ctx0" brushRef="#br0" timeOffset="58268">13085 11596 25168,'-24'-20'-4530,"5"2"2529,2 8 1879,12 3-1684,-28 4 3301,29 17-1523,-35 17 1114,26 7-1431,-8 0 1,0 2 1050,5 15-561,4-2 0,2 0-252,4 11 354,4-23 1,1 0-1738,1 9 114,26-4-1738,-19-6 1593,28-17 1,5-4 568,-8 6 687,14-11 1,3-6 1174,3-3 52,-9-20 1,-1-5 1603,5-6-1399,-17-1 0,-2-4 222,-6 0 1,-2 1 610,8-17-1188,-9 8 1,-2 0-381,-3-4-714,1-16-927,-10 31 28,1-2-440,-4 36-194,-1 29 608,-1 8 220,19 21-347,0-4 130,3-11 678,-1-13 1,0 0-288,-3 2 272,8-13 1,3-3 1278,2-7-520,10 0 158,-11-15 1686,-1 0 28,0-20 423,-2 0-228,-2-21-932,-3 5-567,0-26-701,-8 14-299,-6 8 0,-1 1-895,-3-3-192,-1-14-196,-3 33-350,0 23 773,0 14 26,0 24 377,0 16 183,20-10-239,-9-4 1,3-1-1308,25 6 1168,-21-16 0,2-2 1044,36 0 0,-10-6 0,18-5 0</inkml:trace>
  <inkml:trace contextRef="#ctx0" brushRef="#br0" timeOffset="58502">14600 11118 23909,'0'-29'-5846,"-13"4"2485,10 8 2847,-9 7 823,4 5 295,5 29-708,-5-2 541,8 28-1220,-1-12 0,2 2 676,9-7 1,1 3 233,-9 7 0,-3 6 1,5-3-188,15-2 0,1 2-211,-12 3 1,-4 5 0,2-5-182,4-4 0,1-2-49,2 11 1,-3-2-1455,-8 13 773,8-8 257,-2-7 918,-6 3 1,6-20 0,-8 4 0</inkml:trace>
  <inkml:trace contextRef="#ctx0" brushRef="#br0" timeOffset="58619">14380 11731 23909,'0'-46'-5936,"0"1"3898,25 1 3014,6 3-341,-2 20 0,4 2 200,1 0 1,2 2-735,5 0 1,4 0-13,3 4 0,4 0 0,-1 2 1,11-2-1,1 2 0,-6 2 0,-1 0 1,1 0-1</inkml:trace>
  <inkml:trace contextRef="#ctx0" brushRef="#br0" timeOffset="59232">16802 11002 25348,'0'-21'-5576,"0"4"4707,0 5-195,-14 30 2368,11 3-1645,-10 30 284,6-11 0,3 2-117,2-8 0,1 3-511,-5 21 1,-1 9 0,1-5 247,5-9 1,0 1-337,0-5 1,-1 7 0,-1-1 0,2-8 121,0 3 1,2-4 444,6 14 0,1-3 1,-7-21-1,2-3 1,4 0-1,0-1 1</inkml:trace>
  <inkml:trace contextRef="#ctx0" brushRef="#br0" timeOffset="59656">16553 11850 24089,'-11'-33'-4483,"-1"1"1,-1-18 3567,16 11 0,3 2 1063,-1-4 478,29 11 0,8 3 1370,0-1-1355,20 10 0,5 4-329,-26 7 1,-1 3-435,15-2 1,2 2 1113,5 3 1,-1 2-126,-15-2 0,2 2-447,0 2 0,4 2 1,-6 1-318,-7 2 0,-2 2-572,15 7 1,-3 0-957,-6 1 723,0 18-575,-27-22 586,-7 28-1146,-5-18 39,-3 9 838,-1-11 291,0 1-159,0-1 107,0-1 644,0-1-99,0-2 591,0-2-8,0-2-454,20 1 415,16-6 759,29-1 238,-4-7-528,-19-6 1,-2-5 1214,8-13-1031,-5-7 1,-3-4 855,-5-13-885,-9 6 1,-5 0-54,-11 1-1686,-3-20-397,-6 33-478,-1-4-430,0 41-711,0 32-13,0 5 861,10-5 1,1 0 1621,-5 0 0,14-15 0,4-1 0,5 5 0</inkml:trace>
  <inkml:trace contextRef="#ctx0" brushRef="#br0" timeOffset="59899">18037 11039 23639,'26'22'-4809,"14"-17"5907,-36 36-3588,35-22 2476,-34 16-1324,29-6 839,-30 12-199,21-10-914,-22 16 967,8-24 788,-11 2 1,-20-33 0,-6-8-1</inkml:trace>
  <inkml:trace contextRef="#ctx0" brushRef="#br0" timeOffset="60015">18182 10754 23009,'31'-46'-1360,"-4"5"1584,11 18 1,4 4 1317,12-3-1190,-4 8 0,1 8-2117,13 18 1621,-21-12 1,-1 4-1,-10 17 1,-2 4-1,1-5 1,0-1-1</inkml:trace>
  <inkml:trace contextRef="#ctx0" brushRef="#br0" timeOffset="60499">20052 11505 26068,'-14'-8'-4031,"-11"6"4987,14 11-22,-4 28-1600,10 0 1,3 4-8,1-4 1,2 2 10,7 23 0,2-1 200,-9-22 1,2 0-262,11 10 1,5 5 0,-5-6 236,-10-11 1,-1-2-418,16 25 0,-1-3-1320,-16-17 964,6 6 573,-8-56 430,-20-15 1,-7-7 148,15-1 1,-1-4 29,-9-9 1,-6-6-1,4 4-114,8 2 0,3-1 199,4 4 0,0-3 1,1 2 79,-5-8 1,3 1-110,8-3 0,1-1 215,-6 2 0,1-2-61,4 7 1,1-3 0,4 4 308,9-5 0,3 1 101,-4 2 1,0-2 0,4 8 299,8 9 0,4 6 252,8-9 1,0 7 1106,6 11-903,-7 18 1,0 5 242,-1 0-58,7 40-1723,-28-17-945,3 27-232,-14-5 718,-6-10 1,-2 1-663,2 23-256,-14-10 0,-6 0 379,8-23 1,1-2 141,1 8 1,-2-2 1402,-32 5 0,43-6 1,-15-5-1</inkml:trace>
  <inkml:trace contextRef="#ctx0" brushRef="#br0" timeOffset="60849">20882 11186 24179,'0'39'-4497,"0"-6"2459,0-1 1243,0-3 337,-15 0 1155,11 21-918,-11-12 261,12 1 0,6-1-1815,18-2 1224,8 21-95,12-40 945,19-3 674,-20-12-509,-5-17 1,-1-6 1402,5-5-1229,-13-1 0,-3-4 72,-5 0 1,-3 0 644,5-17-389,-8 6 0,-3 0-1210,-4-3-710,-2-21-865,-3 37-14,0 0 98,0 45 313,0 29-371,21 5-412,-8-9 1,4-3-691,24 0 2913,4 8 1,-9-22 0,3-2 0</inkml:trace>
  <inkml:trace contextRef="#ctx0" brushRef="#br0" timeOffset="61247">21775 10598 24808,'-11'-22'-7108,"8"6"5086,-8 36 2528,8 17 1,6 8-903,5-6 1,3 6 267,-7 2 1,-1 9 0,1 0 0,2-7-207,13 6 0,1-1 223,-10-4 0,-2 7 1,0 0-1,0-8-858,2 1 0,1-1 998,1 1 1,3 4 0,-4-5-38,-6-8 0,1-3-448,8 9 1,0-4 213,-8 3-10,5-12 46,-10-10 331,4-11-511,-5-26 681,-19 9 1196,14-46-1231,-28-5-318,29 21 0,4-3 100,-7-4 1,0-1 227,7-23-256,0 0 804,0 2-795,7 24 1,5 1-552,22-15 1251,-8 18 1,4 5 1602,23 6 176,9 5 71,-27 16-712,8 24-1238,-21-16 365,-2 45-2226,-11-24 348,-4 9 1,-3 5-1559,-2 11-365,-14-4 0,-2 1 2565,8 9 1,-19-18 0,-5-2 0,-4 13-1</inkml:trace>
  <inkml:trace contextRef="#ctx0" brushRef="#br0" timeOffset="61782">22783 11719 25348,'14'-53'-3696,"2"6"2728,0-4 235,4 6 889,3-6-132,-3 11 1,1-2 15,-5 9 0,1-1-57,2-5 1,2-4-1,-3 4-301,0 2 1,-1 0 432,4-13 0,-1 1 16,-7 14 1,-1 1-72,-1-1 1,-1 0-163,-1 0 1,0 1-32,-3-1 0,0 1-266,2-31 33,-3 3-64,-4 25 0,-1 1-359,0-12 148,-18-6-599,-1 38 947,-3 35 1637,-6 10-65,24 36-1173,-11-35 1,0 1 134,13 5 0,1 2-76,-12 3 0,0 2-23,10 21 0,3 2 211,-5-16 1,0 2-371,2 4 0,3 4 0,3-6-934,6-4 0,1-3 57,-10 13 0,5-1 311,21-8 0,2-3-148,-18-14 0,2-1-16,20 14 1,2-4-397,-1-6 461,22-3 1022,-26-26 767,-1-25 0,-2-9 818,-2-4-971,-1-13 0,-3-4 1169,-3-2-1236,-4 10 0,-1 0 116,-1-2 9,6-11-628,-11 36-1586,10-5 1033,-7 20 800,12 19-1245,-8 14-1097,14 28-330,-12-9-170,0-18 1,1-1-896,-1 4 2832,10 6 1,-10-21 0,3-2 0</inkml:trace>
  <inkml:trace contextRef="#ctx0" brushRef="#br0" timeOffset="61933">23765 11093 24898,'0'-9'-6475,"-14"2"2256,10 1 3592,-10 25 0,31-16 0,5 18 1</inkml:trace>
  <inkml:trace contextRef="#ctx0" brushRef="#br0" timeOffset="62186">24720 11267 24629,'0'-29'-4407,"-23"4"2334,-9 4 2705,-33 5 657,11 0-927,14 12 1,1 2 865,-10-2-825,11 10 1,0 5 194,-2 21 1177,-3 11-1136,32-5 1,6 2-867,-3 16-540,18-4 0,7 0-506,-5-20 1,5-3 364,9 4 1,8 1 0,-1-5-476,4-4 1,2-4-236,17 7 0,2-4 392,-11-11 0,0-5 1271,4-1 0,0-2 0,3-2 1,-1-1-1,3-2 0,-1 0 0</inkml:trace>
  <inkml:trace contextRef="#ctx0" brushRef="#br0" timeOffset="62572">26117 11116 26248,'0'-8'-5037,"0"2"2999,28 3 4755,-3 1-1197,30 2-1142,-16 0 1,1 0-153,-6 0 0,2 0-416,28-1 1,1 2-562,-24 6 1,0 0-196,4-6 0,4-1 0,-5 3 1168,-5 9 1,-1-1-1,12-9 1,-1-1-1,14 8 1</inkml:trace>
  <inkml:trace contextRef="#ctx0" brushRef="#br0" timeOffset="62754">26205 11639 26248,'63'0'343,"-31"-8"1,2-1 812,31 4-1342,-8-10 1,2-3-277,-13 7 0,4 1 478,-2 0 1,8-1 0,0-1 0,-7 1 0,7-5 0,-3 1 0,3 3 0,0 1 0,0-1 0</inkml:trace>
  <inkml:trace contextRef="#ctx0" brushRef="#br0" timeOffset="63019">26875 10862 26248,'-23'-8'-1383,"9"1"162,6 2 291,39 2 2529,-5 2-824,34 1-236,-8 16-772,9-12 36,-29 11 0,0 0 317,2-13 0,1 0 51,11 20 1,0 3 4,-12-15 0,-1 1-748,15 21 1,-5 5-896,-6 3 540,-19-11 0,-4 2-752,-8 18 119,-26 5 802,-9 6-377,-11-11 1,-6 0 442,10-10 0,-4 1 795,5-6 0,-5 4 1,0-1-1,2-3 0,-13 9 1,0-1-1,6-5 1,-1 0-1,0 0 0</inkml:trace>
  <inkml:trace contextRef="#ctx0" brushRef="#br0" timeOffset="63582">29047 10637 25798,'0'-23'-5666,"0"2"3897,-21 4 1490,-15 0 816,-13 10 501,-9 0-239,9 7 48,-4 18-181,-1-13 472,18 23 1,2 4 544,-14-3-1046,19 13 1,6 4-397,7 6-586,8-16 1,7-1-1017,26 18-845,2 2 893,-1-27 1,3-1 207,-2 1 1,1 1 361,2-2 0,2 0 46,0 0 1,3 0 414,12 8 1,1-1 255,-14-9 1,1 0 175,14 10 1,-2-1 836,-6-3-388,-6 3-479,-18-22 137,-14 0-923,5-8 763,-31 0 768,-13-4-1736,2-6 1,-1-2 151,-25 4 749,20-18 0,4-5 0,-3 0 0,15-2 0,1 0 1</inkml:trace>
  <inkml:trace contextRef="#ctx0" brushRef="#br0" timeOffset="63799">29565 10514 25528,'31'-7'2942,"-3"2"-2089,-6 4-906,-2 22-2703,-5-16 1652,-5 25 0,-4 8-571,0-4 1067,-3 3 0,-1 5-262,-1 1 1,-2 0-136,1-9 1,0 2-155,0 27 1,0 0-73,0-25 1,0 0 272,0 25 0,0-1 645,0-27 0,0-2-30,0 9 0,0-1-383,0 6-211,0-5 935,0-9 0,0-7 0,0-4 0</inkml:trace>
  <inkml:trace contextRef="#ctx0" brushRef="#br0" timeOffset="63920">29362 11197 24718,'-16'-49'-8725,"8"1"6421,2 5 1339,26-12 1814,2 19-615,8 10 0,5 4 861,19 5-696,-17 8 0,1 2-940,24 3 1095,3 3 0,0 1 1,2 0-1</inkml:trace>
  <inkml:trace contextRef="#ctx0" brushRef="#br0" timeOffset="64201">30302 11004 25708,'-42'0'809,"-5"0"-809,8 0 0,-1 0 90,11 0 0,3 19 309,0-14-88,5 36-894,2-9 111,10 12-719,2 1 6,7-12-322,24-1-294,-18-4 836,26-9 0,6-2-214,-8 5 1074,12-9 0,3-3 247,1-3 497,-9-14 0,0-1 1097,2 3-5,7-39-49,-23 3-600,-5-11-1623,-12 14 1,-3 0-797,3-5-341,-16 7 1,-7 3-1734,-15-1 186,-1-5 2892,-16 22 0,43 7 1,-19 5-1</inkml:trace>
  <inkml:trace contextRef="#ctx0" brushRef="#br0" timeOffset="64498">30687 11025 26517,'0'42'-6295,"0"-8"4166,0 6 1065,0-9 426,0 1 212,0 0 122,0-4 76,0-3-1189,0-5 1957,0 0-450,10-10 27,-7 3-608,7-29 1525,3-9-515,-4-15-1087,4 6 0,3 1 128,1-15-223,1 7 0,1 0 113,6-5 816,9-10 1,-9 26 0,1 3 0</inkml:trace>
  <inkml:trace contextRef="#ctx0" brushRef="#br0" timeOffset="64849">31440 11014 26248,'-20'-30'-7685,"0"12"6475,-21 6 2466,21 27 650,-14-11-637,29 31-2158,-24-18 1906,27 33-2497,-10-18 2428,12 10-1298,0-15-887,0-3-843,25-3-218,6-4 2320,0-3-1423,30-8 2682,-40-1-597,7-22 1,0-6 1115,-3 0-1152,-14-11 0,-3-2 42,1 5-194,-9-18-1205,0 25-82,-18-5-1079,3 36 683,-6 24-818,10 6 1581,35 13 1,-17-21-1,17-1 1</inkml:trace>
  <inkml:trace contextRef="#ctx0" brushRef="#br0" timeOffset="65337">32100 10902 25618,'-14'-13'-5986,"10"2"2224,-10 4 4508,14 2-1464,-12 4 2028,10 19-1375,-19 8 796,19 13-2125,-12 17 1659,13-18 389,-3 15-1274,4-1 710,0-13-1521,20 19 482,-15-28-692,15 2 1052,-8-16-446,-10-5 443,10-4 711,-2-4 721,-8-23-604,13 15 2671,-14-39-2522,9 23 945,-4-37-1014,2 20 832,3-25-1382,-3 30-231,1-7 844,0 13-1983,-4 10 2553,4-1-942,-7 13 884,7 2 827,-5 19-2583,9 0 380,-5 2-664,10 20-33,-9-25 335,8 29-727,-9-26 29,1 11-1332,-4-15 2690,-3 4 59,0-9 264,-2-2 1,0-1 0,0-3 0</inkml:trace>
  <inkml:trace contextRef="#ctx0" brushRef="#br0" timeOffset="65933">31453 11126 23549,'-6'0'1439,"1"0"-1079,1 0 180,1 0-450,0 12-1694,3 5 108,0 16 197,20 12-856,-15-6 104,13-8 0,1 0-1332,-4 6-654,6 16 3498,-11-17 0,-3 1 1,3-1-1</inkml:trace>
  <inkml:trace contextRef="#ctx0" brushRef="#br0" timeOffset="66517">32292 11074 25078,'0'-20'-5576,"0"2"3628,0 1 973,0 1 427,-17-4 123,-1 6 409,-2-1 143,-26 10-337,24 2 1075,-10 10 0,-1 1 1186,-3-5-160,-9 31-159,15-18 415,7 20-1275,4-6-10,6 19-1846,6-10-508,4 13-717,3-14 49,24-3-893,3 21 117,26-21 2489,-28-10 0,-2-2-748,5-7 1239,9-5 764,-21-8 466,9-19 1276,-12-4-403,-7-15-1234,-6 0-1132,-16 5-273,13 33 1668,-13 45-1609,16 10-125,0-16 0,0 0-1453,0 14 914,0 2 770,0 0 264,6-17 1,1 1 273,-3 18-1214,3-22 0,-1-1 53,-6 9 950,0-8 0,0-2-180,0 2-359,0-14-1315,-22 2 2377,-10-18 283,-11-3-483,-2-5 1,13-25 0,1-6 0</inkml:trace>
  <inkml:trace contextRef="#ctx0" brushRef="#br0" timeOffset="66849">32475 11442 23369,'55'-12'1581,"-16"4"1,-1 1-656,20-5-458,-13 1 1,0 0-79,6-7 22,11-6-19,-7-11-452,-17 6 107,-7 0 1,-3-2-600,0-9 143,-10 12 0,-1-3-174,-5-1 0,-1-1-834,2-21 665,-7 8 1,-1 0-1376,-2-10 1269,-11 7 1,-1 1-1103,5 5 1190,-13 10 1,-5 5-364,-5 16 1134,-13 2 509,4 38 988,8-3-773,7 12 1,2 5 191,-8 17-327,9-3 1,3 2-115,9-20 0,2 0-249,-2 11 0,5 1-745,11-1 1,2-3-180,-11-11 0,4 0-827,31 18 1,6-3-501,-5 0 1170,4-19 0,5-5-762,-7-8 1,0-4 126,21 3 1712,-21-10 0,-1-1 1,11-5-1,-1-1 1</inkml:trace>
  <inkml:trace contextRef="#ctx0" brushRef="#br0" timeOffset="66967">33193 11473 26697,'0'34'-2458,"0"-5"0,20-13 1,4-7-1</inkml:trace>
  <inkml:trace contextRef="#ctx0" brushRef="#br0" timeOffset="71448">3705 15919 23909,'2'46'-6697,"-1"1"6151,-8 9 1,-2 5 198,7-13 1,0 1 220,-3 4 1,-2 5 0,3-6-120,3-3 1,2-4 81,-1 1 0,0-4-134,0 18-1390,16-1 1666,-9-2 1,1-1-370,11-4 25,-9 0 1,-9-17 32,-17-56 77,12-2-18,-11-18 0,-3-5-92,4 13 1,1-2 164,-1-10 0,0-6 0,0 2 82,0 0 0,1 0 78,2 4 1,0-1-1,3 1 202,6-5 1,1 2-190,-5-1 1,1 1 30,3 2 1,4-1 310,5-15 1,6 1 308,3 18 0,3 0-129,1 1 1,4-2 0,0 6 415,5 7 0,2 3 160,12-10 0,-1 6 998,5 8 320,12 4-90,-15 34-1478,-13 19-1247,-6 8-886,-16 11 668,-18-19 0,-3-1-239,6 20-697,-17-17 0,-10 3 1,4-4 1443,-2 18 0,-10-14 0,-1-4 0,8-7 0</inkml:trace>
  <inkml:trace contextRef="#ctx0" brushRef="#br0" timeOffset="71822">4293 15169 23369,'19'0'1764,"-2"-1"-1324,-3 16-3551,-1-11 2915,-1 33-2189,1-16 1069,1 22 11,2-2 168,-5-8 0,0 2-1041,5 22 1002,-4-5 0,0 1 1027,1 12-573,-4 1 0,-2 0 1122,1-4-322,-5-7 0,0-4 604,-1-15-723,-2 7 238,0-28 218,1-4-218,-1-29 142,1-14-81,-1-12-63,16-20 393,-12 23-262,10 9 0,3 1 710,3 0 172,16-2 444,-7 23 685,-2 4-347,2 6-394,-7 20-1971,18 9 281,-18 12-2012,-2-11 0,0 0 1713,3 10 1,6 12 0,-9-15 0</inkml:trace>
  <inkml:trace contextRef="#ctx0" brushRef="#br0" timeOffset="72236">5465 15674 23369,'0'40'-5126,"0"-6"3357,0 7 885,0-4 245,0 4 214,0 6 211,0 3-14,0 0-1369,16 1 1016,-13-3 424,13 0-461,-3-4 44,-9-4 411,9-5-448,-3-5-38,-7-4 539,12-4 347,-14-10-356,3-18 1795,-27-24-1569,-1-12-475,-3-12 387,7 14 1,2-2-26,9 7 0,2-2-38,-1-6 0,1-5 0,1 3 69,-1 1 0,2-1 2,2-3 0,3-4 0,3 5-525,5 6 0,3 1 1010,2-21 0,5 4 144,0 29 0,5 3 612,17-9 0,2 6 1301,1 10-1395,-2 18 1,-1 7 454,-7 13-1557,-13 9 0,-3 4-790,1 12-129,-20-2 1,-8 8 0,3-5-369,8-12 0,-3 0 1052,-12 7 0,-7 3 0,5-5 1,10 7-1,-17-1 0</inkml:trace>
  <inkml:trace contextRef="#ctx0" brushRef="#br0" timeOffset="72685">7365 15555 23279,'-57'-20'-2166,"-1"0"1500,10 5 701,-7 2-20,0 4 103,-4 5 225,2 1-26,3 3-232,19 8 1,1 4 1322,-12 15-913,14-3 0,4 4 37,10 16-802,1 0-292,17-11-799,24-2 680,21-5 1,7-2 227,-15-13 1,2-1-162,22 10 1,4-7 394,-8-20 1,-5-5 709,14 7 207,-11-20 1,-5-6 678,-15 7 956,-2-33-1181,-23 23-915,-5-3-723,-5 4-928,0 2-521,0 4-54,0 5-107,0 3 212,-14 4 886,10 25 1017,-11 15 771,15 15-2410,0 26 181,0-21 1291,8-6 1,5-2 0,9 5-1,20 10 1</inkml:trace>
  <inkml:trace contextRef="#ctx0" brushRef="#br0" timeOffset="72968">7707 15434 23999,'1'-15'-5245,"3"3"4555,-1 5 1224,7 4 1651,-1 25-4507,4-17 2365,0 43-1364,0-26-724,1 27 1249,5 10-332,-5-12 435,-4-8 1,0 0-1961,-1 2 2941,2 9-1364,-4-23 1479,-3-6-362,1-6-146,-2-8 37,2-3 908,2-29 168,1 2-561,5-26 1,3-6 36,-7 23 0,1-1-475,6-14 1,2-5 0,-1 4-132,-1 8 0,0 0 331,4-2 0,2-4 0,-1 5 0,0 5 0,1 2 0,7-9 0,-1 1 1</inkml:trace>
  <inkml:trace contextRef="#ctx0" brushRef="#br0" timeOffset="73233">9178 14786 25258,'-12'-8'-4628,"10"-5"1618,-20 12 4812,20 19-2522,-8 4 804,10 29-778,0-5 106,0 11-315,10-25 0,1 2 419,0 18 0,0 1 464,2-12 0,0 1-1223,-2 3 0,-1 3 0,0-4 132,-1-6 1,-1-1-156,0 10 0,2-3 1163,11 9 0,-19-7 0,5-4 0</inkml:trace>
  <inkml:trace contextRef="#ctx0" brushRef="#br0" timeOffset="73381">8770 15348 23189,'0'-26'-6475,"22"1"8273,2 3-627,27 4 267,2 1-1786,-7 8 1,3 2 388,-10 1 1,1 1 0,13 1 0,-1 1 0,-14 2 0,0 0 0</inkml:trace>
  <inkml:trace contextRef="#ctx0" brushRef="#br0" timeOffset="73552">9818 15236 23189,'0'29'-4496,"0"5"2367,-13-6 2805,10 4-1337,-11-6 1252,14 3-1363,0 0 351,0 1-1176,0 1 1507,18 1-1281,-13-1-1218,12-2 2465,3 9 0,-4-11 0,18 6 0</inkml:trace>
  <inkml:trace contextRef="#ctx0" brushRef="#br0" timeOffset="73699">9902 14918 23189,'-10'-36'-8608,"8"5"6747,-8 9-2269,10 9 4523,24 23 1,-17-8 0,17 15-1</inkml:trace>
  <inkml:trace contextRef="#ctx0" brushRef="#br0" timeOffset="73998">10875 15097 23009,'-66'0'540,"13"0"-540,0 0 0,13 0 0,-13 0 0,15 15 923,-5-12-856,29 38-983,6-19-2,8 26-588,18 13-761,-13-11 1145,27-6 1,7-2-516,-6 9 446,14-11 0,3-3-230,-3 1 1217,-18-15 1,-1-2 656,2 1-87,-14-4 179,7-5 781,-21-5-2007,-10-4 2313,-24-16-2908,-30-8 825,8 1 457,0-18 0,32 20 1,6-18-1</inkml:trace>
  <inkml:trace contextRef="#ctx0" brushRef="#br0" timeOffset="74415">11533 15200 24269,'-58'0'719,"12"0"-719,3 0 90,2 13 962,21 5-992,-19 31-597,35-12-48,-6-3 0,5-1-700,29 4 137,-8-6 0,3 0-1650,29 4 1684,-14-10 0,0-1-1144,8 1 840,13-3 840,-20-12 1271,-2-7 383,-5-1 823,8-22 537,-15 15-112,6-56-1457,-19 34-617,-4-12 1,-2-2-241,-2-1-820,0-12-576,0 20-174,-16 5-866,12 6 215,-12 6 1409,16 26 452,0 17 237,0 14 113,0 9-202,14-8 0,2-1-625,-8 9 4,14-3 1,2-2-28,-5-9-2176,15 8 3127,-5-28 1,-7-2 0,-5-13-1</inkml:trace>
  <inkml:trace contextRef="#ctx0" brushRef="#br0" timeOffset="74733">11943 15288 22650,'5'-25'-4293,"3"5"3695,-1 9 1372,2 6 1455,2 5-1479,1 0-344,11 16-1300,-4 15-93,-1-3 0,0 3 252,5 23-624,5 4-487,-3 0-780,-8-17 314,8 19 113,-13-32 1208,1 0 548,-8-19 577,-2-21 953,-2-18-418,-1-9-341,0 6 1,0-1 657,0-14 246,0-15-98,21 16 539,-15 5-461,23 12 0,0 1 57,-19-2-648,21 10 1,3 6 1635,-17 10-207,34 40-1629,-27-9-1270,-2 12 0,-2 5-2940,4 7 1786,-8-14 0,1 0 1454,6 16 0,1-1 0,1 0 1</inkml:trace>
  <inkml:trace contextRef="#ctx0" brushRef="#br0" timeOffset="76037">15447 14800 25078,'11'-36'-3228,"-2"1"1975,-6 2-41,-1 5 404,-2 1 98,0 7 225,-22 2 349,17 5-2064,-39 5 2850,25 4 159,-22 3 612,8 1 153,-2 20 471,1-15 19,3 41-1121,7-23 1497,11 26-3181,5-7 131,8 4-141,10-11 0,0 1-1387,-6 21 1349,19-20 1,10 4 0,-5-5-1297,3 19 1479,9-6 0,1-5-991,-8-14 1316,-16 9-585,-2-24 1279,-43 4 1958,3-12-2525,-22-2 0,-6-1 884,-5-2-323,0-10 0,1-1 0,11 4 0,-12-15 1</inkml:trace>
  <inkml:trace contextRef="#ctx0" brushRef="#br0" timeOffset="76249">15695 14420 23999,'28'-24'1187,"-3"4"-528,-9 5-58,-8 5-743,1 5 1055,-6 2-745,8 20-2209,-3 16 1067,0 0 1,0 4-62,-3-4 0,-1 2 78,3 6 0,0 2-20,-1 10 1,-2 0 168,1-12 0,-1 3 61,0 5 1,0 4-1,0-5-695,0-4 1,0-1 709,1 2 1,0 5 0,0-6 256,-1-8 0,1 0 494,2 16 0,1-2 0,-3-6 0,2 8 1</inkml:trace>
  <inkml:trace contextRef="#ctx0" brushRef="#br0" timeOffset="76400">15470 15038 23549,'0'-46'-6295,"0"3"4166,0 2 975,25 2 2423,1 5-389,27 2 662,-1 7-232,4 2-1723,-10 13 0,1 1 657,-11 3 1,0 2 92,13-1 1,-1 2 0,18 3 0,1 0 0</inkml:trace>
  <inkml:trace contextRef="#ctx0" brushRef="#br0" timeOffset="76685">16613 14839 23549,'-15'-14'-5547,"-4"3"4736,0 30 2347,-12-14-26,28 39-2809,-28-23 2301,27 26-1866,-21-6 341,23 23 527,-9-13-42,8-10 0,6-2-1563,23 3 505,-14-9 0,5-4 463,40-8-334,-5 2 1678,-8-42 472,-4-18 249,-25-13-1330,-7 7 1,-2-1 211,-6-17-20,2 21 0,-4-2-793,-9 1 1,-4 2-1935,-17-19 2210,4 15 1,-1 2-1,-2 4 1,5-5-1</inkml:trace>
  <inkml:trace contextRef="#ctx0" brushRef="#br0" timeOffset="77016">16988 14835 22920,'0'45'-6206,"0"1"3987,20-8 77,-15 8 1377,30 3 162,-31 6 434,25-1-410,-26 1-1232,22-2 1278,-23 11 544,18-19 1014,-18 10-980,7-33-487,-4-4-87,-2-30 1704,5-6-314,-2-20 54,0-2-550,1-11 70,0 7 1,-1-1-519,0 9 0,1-2-562,3-11 1,2-7 0,0 7 839,-2 10 0,1 2 0,6-20 0,2 3 0,2 6 0</inkml:trace>
  <inkml:trace contextRef="#ctx0" brushRef="#br0" timeOffset="77403">18003 14835 23549,'-44'-18'-2438,"2"4"1811,9 14 1551,-1 0-370,0 0-184,-2 0-17,2 0-155,-5 19 422,12-15 552,0 53-1263,18-31-488,4 10 1,6 2-1076,25 2-199,-20 9 815,27-27 0,5-4 166,-10 5 86,12-10 1,3-4-46,-2-4 1267,-8-12 0,-1-2 1270,1 4-625,-9-21 0,-4-6 537,-6 4-566,-3-17 1,-4-2-1486,-6 5 131,3 6 1,-5 4-1018,-16 15-129,12-9-1117,-13 45 1059,18 5-666,22 20-140,-17 5 2217,23-20 0,3 0 0,-6 14 1,3-15-1,0 1 0</inkml:trace>
  <inkml:trace contextRef="#ctx0" brushRef="#br0" timeOffset="78082">18718 14810 23189,'-21'-16'-4755,"15"2"376,-33 7 6146,23 2-1238,-5 26 590,9 5-1050,12 13-914,0-1-841,20-8 1088,-15-1 957,38 7-1313,-12-10 180,20 4-238,-11-19 1387,0-3 923,-26-25 132,11 13 1534,-23-53-2461,7 32 128,-7-13 0,-4-3-752,2 1-234,0-13-760,0 22-183,-14 3-655,10 6-203,-11 4 2047,15 31-288,0 25 454,0 18-46,-1-18 1,2-1-136,7-4 1,0 0 30,-6 4 1,0 0 94,12 0 0,1 1-81,-6 17 1,-3 0 35,2-16 1,0 1-371,-1 22 1,-2-3-546,-5 1 342,2-18 0,-4-2 247,-19-3 1093,16-1-557,-39-21 2384,16-8-220,-17-26-1209,18 1-568,10-42-973,17 20 510,12 0 0,4-1-245,8-9 527,0 17 1,5 0-709,3 2 1,1 3 270,-7 8 0,1 0 603,21-10 0,0 1 1257,10 1-351,-8 8 1,-1 0 600,11-2-970,-10 5 0,0-1 522,8-5-1177,-21 8 1,0 0-193,-5-3 1,-2-1-177,14-11-142,-15 2 1,-3-2-510,-5-9-29,-10 5 1,-4-1-1142,-3-5-223,-4-12-429,-28 14-29,-5 14 833,-28-2 1139,15 20 612,4 22 1463,9-11-110,18 47-1104,-2-25 716,17 33-748,0-10-647,7-9 1,5 1-623,5-10 1,3-1-1117,13 23 0,3-3 1713,-3-20 0,0-3 0,3 7 0,-1-1 0,-9-13 0,1 1 1</inkml:trace>
  <inkml:trace contextRef="#ctx0" brushRef="#br0" timeOffset="78282">20470 14614 25348,'-17'-4'-2177,"4"1"-3239,13 0 4782,0 21 1,0-14 0,0 14 0</inkml:trace>
  <inkml:trace contextRef="#ctx0" brushRef="#br0" timeOffset="78419">20568 15053 24629,'2'3'-1350,"8"-2"0</inkml:trace>
  <inkml:trace contextRef="#ctx0" brushRef="#br0" timeOffset="79037">21178 15168 25888,'21'-27'-400,"-7"-5"0,2 0-414,28 2 1102,-18-4 1,2-8-1,-3 3-352,-3 9 0,0-1 84,5-10 0,2-5 0,-3 4-84,-8 9 1,-1 0-96,11-26 0,-2-2-250,-11 24 0,-2 0 222,4-12 1,-1 0-5,-6 12 1,-2 0-330,-1 0 0,-1-1 128,0 0 0,-2-2-102,0-15 1,-2-1 58,0 15 0,-1 0-80,-1-22 0,0 3-258,0 0 317,-7 23 1,-2 3-589,5 9 318,-24 6 938,25 49-272,-9 1 290,5 17 1,4 6-193,2-16 1,-1 2 25,-4 10 0,-1 8 0,1-5 82,4-1 1,2 1 39,-3 7 0,-1 6 0,2-6 9,0-6 1,4-2-411,4-8 1,2 2 0,1-1-84,4 15 1,1-4-279,-1-14 1,3 0-35,14 19 1,-2-2-257,-6-2 151,9-19 0,3-6 375,-4-6 397,2-11 0,0-8 1340,0-21-62,-1 0 0,-1-3 1224,-3-23-1594,-6 9 1,0 1 888,1-5-206,6-20-810,-15 38 196,0-14-1393,-7 29 406,3-8-695,-3 28-1078,11 11-10,-4 10-154,9 7-610,-3-11-1041,1 3 846,2-3-1788,-1-2 4116,2-6 1,-1-5-1,-2-4 1</inkml:trace>
  <inkml:trace contextRef="#ctx0" brushRef="#br0" timeOffset="79199">22355 14493 24629,'0'-13'-6476,"0"2"4258,0 3-2085,0 3 5030,14 2 0,-10 1 1,10 2-1</inkml:trace>
  <inkml:trace contextRef="#ctx0" brushRef="#br0" timeOffset="79419">22615 14448 23099,'7'0'1530,"6"15"-6132,-2 10 1460,12 25 1138,-8-3 1333,-1-10 0,0 1-346,3 14 684,-2-5 0,-1 0-1841,2 11 1107,-5-21 1,0 0 549,-2-3 1,0-2-178,5 13 694,5 16 0,-10-39 0,0 0 0</inkml:trace>
  <inkml:trace contextRef="#ctx0" brushRef="#br0" timeOffset="79907">22920 14701 22560,'0'-12'-5666,"0"-1"3807,0 0 1335,19-12 2317,-14 5-1329,39-18 1196,-16 16-352,15-6-329,4 6 1503,-15 8 157,15 0-280,-16 10-1835,4 2 812,-11 20-2569,-2-14 693,-1 38-2009,5 0-25,-6 13 1035,-8-12 0,0 1-1419,0 13 289,-4-8 1,0 0-1136,-1 6 3685,-2-20 0,0-2 0,-2 5 0,-1-5 0</inkml:trace>
  <inkml:trace contextRef="#ctx0" brushRef="#br0" timeOffset="80152">23890 14019 25168,'0'-24'-5936,"0"4"4078,0 7 883,0 6 427,14 4 2914,-10 23-3435,26 0 1066,-26 23-1779,26 0 1609,-26 6-55,23 8-87,-20-11 1,-1 1 124,5-10 1,-1 0-1051,-1 13 0,-1-1 708,-2-14 1,0-1-581,0-1 0,-1 1-357,9 31 1439,-6-22 1,2-1 0,4 18-1,-4-24 1,-1 1 0</inkml:trace>
  <inkml:trace contextRef="#ctx0" brushRef="#br0" timeOffset="80422">24665 14458 25168,'0'-8'-6295,"0"0"4346,-17 2 2768,-9 1-275,-6 3 1,-4 1 450,-16 0-540,8 6 0,1 4 630,-2 10-773,11-1 0,1 3 1656,-1 13-348,-3 2-953,26-6-1218,0 1-378,10 1-617,-3 2-337,31 1-422,-2 1 1299,13-9 0,5 1 142,-15-7 0,2 0-425,7 2 1,5 2 0,-2-2 1289,-3-3 0,1-1 0,13 6 0,1-3 0,-16-7 0,0-1 0</inkml:trace>
  <inkml:trace contextRef="#ctx0" brushRef="#br0" timeOffset="80599">25480 15144 24629,'7'-7'-1101,"0"-5"0,0 6 0,-1-5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21:39.610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2298 787 25348,'-23'-36'-6636,"18"1"4432,-37 7 2936,38 4-1492,-36 5 1767,35 3-1760,-33 3 1615,34 3-3085,-24 3 3762,25 3-1645,-19 1 1070,9 2 880,-6 0-1151,-1 24 1422,-7 23-2012,2 15 640,0-2 0,0 3-964,10-19 0,0 1 758,-6 17 0,0 3-1387,6 2 1,3-2 28,2-15 1,2 0-92,2 0 0,2 4 1,1-6-299,-2-8 0,7-1-696,18 19 0,8-4-743,8-2 2623,4-20 0,4-5 1,-11-12-1,0-2 1,3-2-1,0 1 1</inkml:trace>
  <inkml:trace contextRef="#ctx0" brushRef="#br0" timeOffset="241">2882 1439 24988,'-19'-9'-2841,"15"-5"-1833,-45 12 6651,23-5-1553,-11 4 0,-1 6 748,-10 15-537,9-7 1,1 2 367,-2 9-546,-3 28 190,28-32 1381,7 25-3178,8-22-138,0-2-432,31-8 81,14 6 294,19-14 1033,-20 3 1,0-2 274,12-22 405,-19 18 1,-2-4 977,6-34 3,-6 21 404,-17-18-2875,2-4 380,-18 11 317,-17-15 0,-12 18 0,-23-5 0</inkml:trace>
  <inkml:trace contextRef="#ctx0" brushRef="#br0" timeOffset="605">3218 1327 23459,'9'0'900,"-2"0"-540,-2 21-4372,1-15 2692,-2 37-166,4-22-180,4 39 884,-3-18-236,0-5 1,-1 0-1023,1 5 38,3 11 1936,-3-10-382,-2-13 139,3 9 476,-5-23-595,2 0 125,-2-13 1246,3 0 300,9-47-113,-2 11-425,1-16 1,1-4-51,-6 21 1,0-1-31,10-22 0,-1 1 846,0-7-717,-3 19 0,-1 4-271,0 6-317,4 6 485,2 20 622,-6 26-1988,16 13 66,-12 12-446,0-7 1,0 0-1549,5 14 463,-2-6 1,1 1 1917,7 9 1,-9-20 0,1-1-1,13 12 1</inkml:trace>
  <inkml:trace contextRef="#ctx0" brushRef="#br0" timeOffset="934">4385 1793 24449,'-21'-15'-3610,"4"-15"-12,17-8 3047,0-11 229,20 4 1219,-15-4-827,30-7 325,-25 14 1,-3-3-829,2 13 1,0-3 648,0-30 0,-5 1 403,-4 6-640,0 11 1,0 5 44,0 19-828,0 26 630,0 37-641,-13 16 702,11-19 0,0 3-393,-5 12 1,1 0 311,5-11 0,2 3-316,-2 4 0,0 5 0,3-5-117,6-5 1,3-1-65,-5 2 1,1 4 0,1-5 41,3-6 0,1-2 561,6 10 1,-3-2 0,-11 9 0,13-2-1</inkml:trace>
  <inkml:trace contextRef="#ctx0" brushRef="#br0" timeOffset="1068">4395 2201 23999,'-10'-19'-8316,"7"-12"6405,-7 8-58,10-9 1386,28-1 1721,-3 7-474,28-4 330,-6-1-1480,4-3 896,5-1 1,-27 16-1,1 1 1,0 0-1,1 1 1</inkml:trace>
  <inkml:trace contextRef="#ctx0" brushRef="#br0" timeOffset="1250">5123 1424 24629,'0'-13'-6116,"0"2"3807,0 4 1425,0 1 246,0 20 302,0 22 122,0 5 71,-1-4 0,2-1-2242,13 6 940,-8-1 0,3 0-50,23-1 1410,-17 16 1,12-35 0,-11-2 0</inkml:trace>
  <inkml:trace contextRef="#ctx0" brushRef="#br0" timeOffset="1405">5257 1162 24808,'-17'-30'-8459,"4"2"5435,2 3-937,8 10 2726,-8 18 3317,28-2-2126,-13 34 0,37-18 0,-12 17 1</inkml:trace>
  <inkml:trace contextRef="#ctx0" brushRef="#br0" timeOffset="1835">5788 1340 25258,'-38'0'540,"-3"20"1036,3 6-1418,15 11-1326,-11 1 832,31-10-1207,-13-1 1122,16-1-1175,0-2-181,0-3-680,0-3 225,26-3 1634,6-2-50,29-7 1582,-15-2-416,1-24 1763,-6-6-311,-11-12-371,4-12 5,-13 19-644,-11-19-1626,-1 26-42,-9-9-642,0 41-932,-16 38 950,12 8 821,-4 0 0,1 2-385,7 8 319,-2-22 0,4 3 322,7-3 0,0-1-875,-4 21 875,20-13 0,3-2-171,-7 4-207,-3-19 1,1-2 194,13 4 599,-27-4 124,29-6 367,-30-6-567,10-4 144,-14-4-2052,0-2 741,-32-4 1409,-20-1 0,18-3 0,-2 0 0,-3 0 0,0 0 0</inkml:trace>
  <inkml:trace contextRef="#ctx0" brushRef="#br0" timeOffset="4168">2432 3988 24718,'-4'-23'-6915,"1"-6"5117,3-28 1436,16 14 1406,-12-21-1261,28 26 1582,-28-13-1591,12 17-549,-6 3 1733,-7 4-661,7 0 502,-10 10-1588,0 3 753,0 36-1589,0-1 936,0 27-185,-6-16 1,-1 2-362,3 24 376,-3-3 0,1 2 128,5-21 0,2 0 674,-2 11 1,2 0-1,15 17 1,5-1-1</inkml:trace>
  <inkml:trace contextRef="#ctx0" brushRef="#br0" timeOffset="4317">2473 4512 25258,'-38'0'0,"7"-13"-2104,13-1-601,39-1 2931,6-12-1047,32 14 420,-3-16 535,-23 16 0,1 0 0,4-1 0,0 1 0,3-2 0,-1 0 0</inkml:trace>
  <inkml:trace contextRef="#ctx0" brushRef="#br0" timeOffset="4583">3953 3609 25798,'-17'-8'-2797,"12"0"-1616,-27 3 6089,29 1-2958,-23 2 2365,14 16-310,-11 15-296,8 9-1345,2 11 555,9-16 1,2 1 201,-3 21-1436,3-4 0,3 1 619,18 10-895,-19-9 1,4-1 1499,16-21 1,0-2 0,-16 8 0,-2-1 0,19 11 0</inkml:trace>
  <inkml:trace contextRef="#ctx0" brushRef="#br0" timeOffset="5051">3643 4109 23819,'-22'-32'-7678,"9"2"4191,-1 4 2018,13 2 1136,-5 4-313,27 0 2523,2 4-1159,11 6 0,5 1-659,18-2 774,2 4 1,2 1 253,-22 2 0,2 2-412,4 0 1,6 0-1,-5 1 212,-4 0 1,-1 0 200,12 0 1,-1 1-1203,13 0-507,-7 0 381,-11 0 740,4 0-238,-22 0 191,2 0 391,-24 10-2378,-25-7 1890,-7 15-141,-22-4 440,23 6-604,-15 2 479,24 9-1275,-7-7 534,11 20 975,11-18-2542,0 5-34,26-5-330,-20-9-279,55 2 1220,-38-12 1241,31-4-122,-22-3 1186,0-20 872,-3 15-976,-8-21 1,-2-3 40,8 6 35,-6-10 1,-4-2-1005,0-1-304,1-19-726,-13 27-253,0-1-458,-4 34-1137,-1 31 1025,0 3 150,10-3 1,1-1-869,-5 1 2312,42 9 1,-23-22 0,25-3-1</inkml:trace>
  <inkml:trace contextRef="#ctx0" brushRef="#br0" timeOffset="5301">5498 3849 24988,'-47'-11'-1051,"-5"3"781,9 26 2178,-1-14-1564,14 39-939,3-21 837,12 22-1204,-8-7 485,19 12-455,-9-12 333,35 13-2269,14-25 2281,-4-13 1,3-4 605,23-18 26,-19-2 0,-4-5 1444,5-21-1589,-11 8 0,-4-1 771,-7-7-1135,6-12 846,-22 16-2346,5 5 1709,-7 5 0,0 11 0,0 5 0</inkml:trace>
  <inkml:trace contextRef="#ctx0" brushRef="#br0" timeOffset="5434">4878 4791 24539,'-20'17'-2149,"3"-6"2450,6-5 1,6-5-1,3-1 1</inkml:trace>
  <inkml:trace contextRef="#ctx0" brushRef="#br0" timeOffset="6003">6825 3639 24269,'0'-6'-6296,"-14"2"7164,10 19-1842,-10 16 1139,14 10-1224,0 8 302,0-10 190,0 1-1029,0 0 1686,0 8-1001,0-15 1897,0 11-1278,0-25 292,0-20-180,0-20 1,0-17-91,0-9-360,0-16 90,0 12 254,-1 18 0,2-1-1252,20-23 1497,-16 17 370,21 13 0,5 5 1,-7 3-1,31 1 1</inkml:trace>
  <inkml:trace contextRef="#ctx0" brushRef="#br0" timeOffset="6385">7577 3655 23909,'-33'-14'-2440,"-13"10"3298,20-10-2060,-12 14 1974,2 0-256,10 0-149,-9 19 482,10 9-1006,-5 22 411,14-6-1022,9-1 500,1-14-988,6-1-341,20-4-149,7 3-188,-3-10 855,41-3 1112,-40-10 508,11-13 0,1-2 1175,-4 6-170,7-35 71,-11 8 70,-15-7-630,6-11-474,-18 23-1710,7-4-81,-9 14-987,3 29 40,-3 26 179,0 9-82,10-8 1,2 0-351,-7 2 2146,38 9 0,-23-18 1,18-3-1</inkml:trace>
  <inkml:trace contextRef="#ctx0" brushRef="#br0" timeOffset="6985">8217 3641 24449,'-11'-3'-1378,"9"18"-1222,-9 9 2208,11 10-1198,0 2 679,17-7-224,-12 16 386,26-11-775,-28 19 368,23-26 851,-23 5-577,9-16 555,-6-4-1868,-5-3 2048,5-20 1286,-6-14-1211,0-32 201,20 5 97,-11 11 1,0 1 422,14-8 65,-8 12 0,0 1 1182,0 4-246,14-1-913,-5 23 1879,0 21-1750,-4 14-1649,3 25-339,-9-5-321,8 15 3,-11-25 71,5 14-662,-11-25-553,5-4 1188,-8-7 1019,4-13 1935,-1 6-1276,4-23 1078,11-13 422,0-11-257,8-7-143,-2 3 286,0-1-430,1-3-1239,-10 18 0,-1 0 1314,8-12-824,10-13-415,-18 38 740,4 0 126,-10 17-392,1 0 216,-2 18-2341,1-14 1426,-1 41-1234,1-22 547,-3 10 0,-1 3-865,6 8 282,-2-4 0,0 0-1466,3 5-520,7 11 2342,-4-21-1474,6-5 2676,2-3 0,5-7 1,2-3-1</inkml:trace>
  <inkml:trace contextRef="#ctx0" brushRef="#br0" timeOffset="7257">9533 3652 24988,'0'-14'-6025,"-20"3"5823,-2 4 928,-23 4 231,23 25-169,-31 8 418,35 12-1520,-24-1 279,30-11 654,-1 1-328,11-2-1594,-4 7-109,34-12-199,10 3-193,15-12 1952,-19-11 1,-1-1-283,8 3 755,8-25 918,-19 14 261,-14-35-1481,8 22 987,-21-32-1742,10 19-711,-13-22-910,-21 27-121,15-4-1389,-34 20 3371,36 0 1,-33 8-1,15-2 1</inkml:trace>
  <inkml:trace contextRef="#ctx0" brushRef="#br0" timeOffset="7734">9938 3586 22650,'-41'23'2708,"-5"6"-2480,23 15-2093,-21 1 1654,24 9-939,-4-14 784,9 24-693,15-32-447,0 10-768,27-26 628,2-2 1381,19-11 123,-8-19 1756,5-11-666,-12-9-479,-9 6 0,-1-3 651,0-11-715,-12 12 1,-2 0-380,4-20-225,-11-6-1302,4-5 499,-5 14 1,-2-2 128,2 12 1,-2-1 853,-4-5 1,-3-4 0,2 4-360,5 4 1,-3 1 267,-14-22 1,-2 1-951,5 0 509,4 26 1,0 3-129,0-1-179,1 11 222,7 7 494,-7 28 1676,4 24-832,5 16-293,-2-18 0,0 0 270,3 29-368,0-28 1,0 0 54,0 0 0,0 2-35,-2 16 1,4 1-358,7-14 0,2 1-959,-5 1 1,0 4-1,1-4 126,3-5 0,3-1-335,3 6 1,3 5 0,-4-6 1038,3 20 0,6-17 1,1-3-1,-1-6 0</inkml:trace>
  <inkml:trace contextRef="#ctx0" brushRef="#br0" timeOffset="8251">10335 3890 23729,'0'-19'-6475,"0"3"4346,17 4 4904,7-3-1031,-3 6-921,11-2 0,-1-1 325,-5-3-764,12 0 1,1-2 407,-4-2 1201,10-9 84,-19 9-2224,-4-1-143,-10 0-750,0-8-260,-11 7-425,-13-19-1082,7 23 491,-31-6 917,10 18 833,-20 23 1290,4 12 116,16 10-439,4 4 392,20 6 59,-5-13-55,24 11-1903,9-13-475,13-12-65,20-4 766,-16-13 1148,-5-14 0,1-3 926,9 7-71,-7-26 1,-2-6 135,6 4-102,-17-2 1,-3-6-510,-4 2 1,-3 0-581,-6 7 0,-3-2-311,5-26 0,-3-1-451,-8 21 0,-1 0 172,0-6 0,0-5 1,-3 4-359,-9 4 0,-2 0 512,4-10 0,0-6 0,-2 8-689,-3 13 0,-1 3 147,-4-23 1,3 6-331,12 23 533,-10 27 1927,6 43-886,5 20-155,-2-22 1,1 3 40,2 15 1,2 0 74,-2-12 0,2 1-355,2 6 1,3 5 0,3-5-157,5-6 1,3-1-597,0 3 0,2 3 0,2-5-1096,4-6 0,2-3 659,3 12 0,-1-2 1223,-5-16 0,0-3 1,3-1-1,1-1 1,0-1-1,0 0 1</inkml:trace>
  <inkml:trace contextRef="#ctx0" brushRef="#br0" timeOffset="9634">9503 5349 24359,'0'48'-5756,"0"-6"3717,0 13 975,0-4 425,0 6 304,0 5 106,9-1 1,0 2 63,-7-23 1,1 1-486,7 8 0,4 7 0,-4-8 508,-8-13 1,0-1 24,10 19 0,0-2-334,-10-1 382,6-15 1,0-4-309,-6-5-350,5-1 193,-7-39 529,0-3-73,-15-28-81,14 7 1,-2-2 146,-13 4 1,0-1-89,12-16 1,3-3 241,-7 11 0,-1 1-230,3-4 1,2 0 361,3 1 0,0-2-191,-4-17 0,0 0-90,4 18 0,2 0 219,3 1 0,3-2 1,2 6 301,1 8 1,4 2 152,7-11 0,1 4 671,1 4 189,15 3 527,-22 22 48,15 7-34,-11 3-496,4 18-1570,-9 11-1127,4 27-568,-13-4 942,-3-15 0,-2 1-1650,-1 6-317,0 13-56,-20-20 950,15-5 2005,-15-2 1,3-7-1,-6-2 1</inkml:trace>
  <inkml:trace contextRef="#ctx0" brushRef="#br0" timeOffset="10001">10172 4884 23729,'3'22'-6626,"0"-3"4250,-3 24 1726,0-3 590,0-5 0,0 0-200,0 23 212,0-8 0,0-1-91,0 8-659,0-12 0,0-1 1128,0 4-223,7-13 0,1-1-635,-4 1 324,11 5-1038,-4-15 485,-8-9-196,17-1 1306,-12-10 182,8-19 1395,-2 11 549,0-34-1559,3 18 1193,1-19-582,1 8 25,-2 3-863,0 11 288,-4-10-1314,-1 22 461,-4-11 350,-1 15-292,-2 0 636,-1 0-368,2 23-1991,6 8-1040,-2 14 833,1-13 1,1 0-2294,3 7 3672,11 16 1,-2-23-1,3 1 1</inkml:trace>
  <inkml:trace contextRef="#ctx0" brushRef="#br0" timeOffset="10417">11082 5454 23909,'0'43'-5666,"0"-7"3627,0 8 1155,0 14 335,0-11 381,0-8 1,0-1-137,0 6 76,0 16-1189,0-31 1507,11 4-108,-8-15-374,8-8-156,-11 1 278,0-29 90,-20 14 1118,16-42-1505,-33 22 1030,32-28 20,-32 4-647,27 6 0,3-3-148,-4 11 1,0-1 124,3-27 1,4-1 233,4 26 1,0 2-619,-1-11 0,2 2 1115,16-9-214,-12 9 114,29 9 2167,-10 4-696,-1 16 749,27 3-324,-32 11-379,32 25-1286,-29 7-1612,-3 13 137,-4 1-1328,-12-10 741,6 2-2460,-8 16 603,0-12 997,-9-7 0,-4-1 2296,-8 4 1,-5 9 0,10-16 0</inkml:trace>
  <inkml:trace contextRef="#ctx0" brushRef="#br0" timeOffset="10886">12398 5204 24449,'-21'-13'-3635,"-18"3"4073,9-1-737,-11 6 1088,-13 0-377,22 20 908,-10-11-849,3 48-712,13-28 603,6 11 0,5 3-602,5-1-145,-1 28-664,11-31-810,29 7-821,-22-19 108,50-11 2339,-33 4-612,41-14 1620,-26 5 100,23-24 872,-32-7-913,-7-5 1,-3-3 574,-2-12-426,-9 9 1,-3 2-1723,0 3 500,-6-12-1311,0 24 261,0 21-859,0 18-61,0 30 263,0-7-307,17 14 603,-13-23 1551,28 12 0,-7-30 0,17 1 0</inkml:trace>
  <inkml:trace contextRef="#ctx0" brushRef="#br0" timeOffset="11201">12757 5208 23279,'0'15'-4856,"0"9"2727,18 16-7,-13 1 1393,13-10 51,-7 1-125,-8-2 688,8-2-2193,-11-3 2412,11-3 368,-9 0 208,14-7-263,-13-20 915,9-36-95,-6-7-986,2 2 0,1-1 853,2-10-1068,0 7 0,3-1 557,3-6-737,-1 11 0,2 3 109,6 0-744,7-5-643,5 19 1926,-8 13 0,13 3 1,-11 11-1</inkml:trace>
  <inkml:trace contextRef="#ctx0" brushRef="#br0" timeOffset="11471">13793 4639 25348,'-25'-10'-1839,"-11"2"2231,19 3-534,-13 3 651,14 25-383,-1-2 23,15 23-1313,-5-3-117,7 6 504,0 7-399,0 5 124,0-2 21,9-16 0,5 0-1216,13 19 650,-2-12 1,0-2 127,3 2 737,-5-19 1,-4-2-80,-14 4 141,27-6-13,-29-5-824,9-5 1485,-12-5 1,0-5 0,0-3 0</inkml:trace>
  <inkml:trace contextRef="#ctx0" brushRef="#br0" timeOffset="11601">13542 5135 23099,'-8'-16'-8945,"6"0"7081,-5 2-168,33-11 3897,14 12-1261,-2 1 0,1 2-395,-5 7 1,0 2-1,1-1 1,0 0-1,16 2 1</inkml:trace>
  <inkml:trace contextRef="#ctx0" brushRef="#br0" timeOffset="11785">14210 5042 25348,'0'15'-5756,"0"1"3808,0-2 883,0 3 427,-13 4 1747,10 19-1444,-9-8 666,12 13-2826,0-2 1775,0-11-899,18 18 14,-13-24 1602,27 7 0,-16-19 1,13 0-1</inkml:trace>
  <inkml:trace contextRef="#ctx0" brushRef="#br0" timeOffset="11927">14272 4794 23459,'0'-15'-6565,"-8"3"3440,5 4 2714,-5 3 0,8 3 0,0 1 0</inkml:trace>
  <inkml:trace contextRef="#ctx0" brushRef="#br0" timeOffset="12252">14862 4797 24359,'-44'0'0,"8"0"0,1 22 776,12 6-1347,8 13-712,8-1 27,7-9-48,0 0-203,17 15-804,11-11 1439,-5-7 0,3-1-1205,16 3 1332,-2 5 178,-13-14 523,-13-4 632,11 2 196,-12-8 290,4 1-378,-8-5-373,-9-4-1094,0 2 138,0-3-1126,-23 2 2648,-2-2-418,-3 2-92,-11-4 0,34 1 0,-15-1 1</inkml:trace>
  <inkml:trace contextRef="#ctx0" brushRef="#br0" timeOffset="12685">15327 4983 23819,'0'-9'-5576,"0"1"3537,0 2 1515,-21 2 1839,2 3 59,-6 22-259,-7-16 13,27 36-2508,-28-9 2956,21 9-934,-5 13-53,9-23-1352,8 4-707,19-9-577,7-14 641,25 6 2036,-10-17-946,15 5 1074,-26-24 757,18-4 205,-26 0-166,5-16-1,-14 10-1087,-2-9-251,-5-6-1379,-3 21 540,-3-6-1480,0 38-130,0 8 680,0 33 349,0-9-207,21 14-258,-16-26 436,31 7-400,-14-11 897,7-14 392,14 7 592,-17-18 277,22 4 0,-21-24 0,8-4 1</inkml:trace>
  <inkml:trace contextRef="#ctx0" brushRef="#br0" timeOffset="13001">15883 5017 24359,'0'-15'-4767,"0"3"2729,0 42 973,18-2-252,-13 27 866,12-20-301,-2-13 354,-2 2-1590,14-5 2342,-6-5 94,-4-6 169,0-8 1258,-4 0-209,4-22 193,-3 17-1091,-1-24 1,-3-5 303,3 6-648,-2-11 0,-2-2-85,1-2-503,3-21-937,-6 32-281,0-1 946,-4 19-333,0 7 918,2 21-1542,0-10 726,6 54-787,-1-29-1314,3 22 0,2 4 2557,7-1 0,-4-10 0,2-2 0,10 1 0</inkml:trace>
  <inkml:trace contextRef="#ctx0" brushRef="#br0" timeOffset="13902">18182 4610 25348,'-15'-11'-4835,"-1"5"4636,1 1 326,0 4 963,0 1-289,-1 21-551,0-2-79,2 23-1038,0-2 1121,1 5-456,7-9 1,0 1-339,-1 19-110,3-19 0,2-1-837,2 9 106,0-6 38,0-5 704,0 1-25,16-14-1199,-12 3 1155,11-34 2269,2-30-814,-13-5-582,11 2 0,2-2 537,-7-4-395,5 7 0,0 3 503,0-3 828,18-10-123,-16 36-1567,18 0 1512,-17 41-2046,14 11-185,-14 15 149,-4-17 1,1 0-798,-2 7 209,4 10-515,-8-14-198,-4-12-902,1 1 2099,-4-17 142,3-4 729,1-21 1210,3-13-268,9-31 181,-4 1-818,0 15 1,1-1 586,3-10-493,-5 20 1,-1 2 877,3-7-331,-2 9-863,-3 5 299,5 14 669,-4 4 300,10 8-698,-9 25-1800,16 6 236,-13 17-531,10-1-1088,-2 7 242,-2-12-21,-2-10 0,2-1-1183,7 1 3099,15 2 0,-8-24 0,4-5 1</inkml:trace>
  <inkml:trace contextRef="#ctx0" brushRef="#br0" timeOffset="14268">19243 4654 24629,'-26'-17'-4148,"4"6"3565,-26 1 1480,-8 10 114,13-3-498,8 12 1,3 6 634,-3 18-1172,12 6 1,4 4-677,6 13 699,4-12 0,7-2-560,22-6-1573,9 16 94,13-29 1343,-11-10 1,1-3-537,10-4 1224,15-2 691,-4-27 1188,-15 18-887,-10-23 0,-3-3 821,-1 7-905,-10-10 0,-3-2-852,-1 0-44,-4-10-874,-3 18-411,-3 4-1101,0 6 400,0 1 667,0 29 169,0 10 570,0 18 129,0 21-344,13-21-300,-5-6 1,2-1-376,17 3-628,11 13 835,-9-33 1493,9 6 1,-7-21 0,0 5-1</inkml:trace>
  <inkml:trace contextRef="#ctx0" brushRef="#br0" timeOffset="14491">19753 4241 25348,'0'-34'-6206,"0"8"5607,-12 2-1306,10 32 2762,7 36-1639,-1 8 440,11 3 0,-1 1-317,-11 10-213,2-21 0,2 2 569,-2-2 0,0-3-473,5 24-17,1-16 0,1-1-1414,4 0 719,4 10 32,-2-29 1604,2-6 0,5-6 0,1-5 1</inkml:trace>
  <inkml:trace contextRef="#ctx0" brushRef="#br0" timeOffset="14702">20297 4469 25438,'0'-19'-6026,"-23"4"5731,-2 5 915,-15 6 530,4 1-260,4 23 289,-2-1-215,-4 20-1006,11-11 1,-1 0 1563,-14 18-1030,12-4 0,3 1-353,3 7-1071,11 1 0,7 0-1303,23-2-310,-1-6 1,5-3-1380,29-12 3805,-20-11 1,0-3 0,22-3 0,3-3 0</inkml:trace>
  <inkml:trace contextRef="#ctx0" brushRef="#br0" timeOffset="15054">20522 4878 23189,'-13'12'574,"19"-9"-2609,19 9 876,21-27 2889,-6 11-1116,13-23 166,-22 10-128,5-7-140,-15 2-684,-10 4 809,6-6 268,-14 6-2739,7-12 795,-10 16-913,-20-9-47,15 15-87,-34 0 1995,10 7 636,-10 14 639,-12 10 786,32 7-1519,-18 20 894,34-17-1158,-11 13 735,14-13-2557,0 1-508,24-2-2035,12 10 847,12-13 3266,-13-9 0,1-1 0,9-3 0,17 1 0</inkml:trace>
  <inkml:trace contextRef="#ctx0" brushRef="#br0" timeOffset="15268">21328 4362 26697,'-23'-9'-2994,"5"-1"1479,18 5-2507,-11 1 1627,8 26 506,-8 9 1728,11 15 0,0 4 0,0-9 0</inkml:trace>
  <inkml:trace contextRef="#ctx0" brushRef="#br0" timeOffset="15398">21375 5017 25258,'-16'13'1252,"13"1"-2781,-13-9 0,29 1 0,2-5 0</inkml:trace>
  <inkml:trace contextRef="#ctx0" brushRef="#br0" timeOffset="16391">22487 4186 23549,'-6'-3'-2517,"4"24"-106,-4-1 2245,6 24-713,0-3 304,0 7 506,0-9 0,0 2-51,0 23-466,0-23 0,0 1 471,0-3 1,0-2 186,0 15-127,-1-13 1,2-3 282,13-1-732,-11 8 653,10-27-999,-13 0 972,0-35 0,9-32 432,2-4-160,-3 17 0,1 1 365,8-11 829,-2 0-652,0 5 276,-2 4-258,1 8 156,-1 6 273,5 12 379,-4 6 145,7 24-1982,-9-13 657,3 40-1654,-3-2 81,-4 12 709,-4-18 1,0-2-609,1 3-1005,-3 16-129,0-37 1686,-1 10-640,1-24 1439,0 7-497,1-9 2114,1-22-1222,8-10 222,-1-13-593,2 11 1,1 0 852,3-11-755,3 0 0,1 1 776,-4 3 719,13-13-2481,-22 37 1105,3 10 692,-7 2-154,5 28-2505,-2-18 946,3 42-735,-1-27-212,8 40-768,-6-20 791,3-5 1,1 0-1742,4 4 1399,2-8 0,2-3 2106,9-2 1,14-2 0,-8-18-1</inkml:trace>
  <inkml:trace contextRef="#ctx0" brushRef="#br0" timeOffset="16656">23553 4537 24898,'0'-20'-6295,"0"3"4436,-18 3 1548,-11 7 1340,-9 19 982,-4-8-978,11 38-786,1-20 59,1 25 756,14-9-306,-6 15-160,18-12-1598,14 20-1536,-5-30 1468,24-11 0,5-4 598,-6 0 65,3-10 1,3-3 751,21 2 233,-15-27 667,17-10 550,-39-12-1469,-4 13 1,-2 0 312,-12-9-1773,-4 1 1,-6 0-1660,-15 6 2547,2 5 1,-1 5-1,-2 14 1,5 1-1</inkml:trace>
  <inkml:trace contextRef="#ctx0" brushRef="#br0" timeOffset="17106">24243 4452 23729,'-17'-18'-5420,"-6"6"5019,-26 24 3252,10-8-1612,-5 37-762,3-2 58,11 12-747,11-15 0,2 0-445,5 6 1146,3 12-833,9-23-1624,18-4-183,-13-5 165,50-6 1425,-30-7 686,12-4 0,2-6 583,2-23 62,3 0 1,-2-5-42,-20 3 1,-2-3-154,18-19 1,-4-2 965,-9-6-1022,-7 4 0,-3-1-814,-10 20 1,-1-1-188,2-25 1,-2-1-255,-4 25 0,0 1-60,2-12-1,-4 1 306,-8 6 0,-1 3-1154,5-15 769,-13 16 0,0 4-276,14 5 643,-22 3 511,24 40 296,-19 19 665,9 16-546,2-6 1,1 0 79,3-13 1,2 0-301,0 28 0,3 0-227,1-24 0,2 1-806,8 25 1,4-1-114,0-26 1,1-2-52,-2 10 1,4-1 778,16-6 0,0-2 0,-7 15 0,5-19 0,1-1 1</inkml:trace>
  <inkml:trace contextRef="#ctx0" brushRef="#br0" timeOffset="17668">24695 4846 25258,'0'0'0,"14"-17"-834,27 12 1452,-8-9 0,0-3 135,9-6-505,-4 3 0,-1-3-20,4-16-401,-12 11 1,-2-1-31,0-8-77,-12 3 1,-3-1-501,-3-8-104,-5 5 1,-3 0-1146,-1-6-85,-20-10-492,-3 15 515,-2 16 858,-15 3 944,14 16 1060,-18 46 489,19-13-800,9 24 0,5 5-99,8-5 82,-4 0 1,4-3 257,24-9-1397,5 16-615,26-33 756,-14-5-419,3-12 1442,-13-7 768,11-23 611,-10-10-1236,-5 0 1,-3-2 993,2-23-918,-6 12 1,-1-1-893,-1-15 82,-6 20 1,-1-1-827,-5-20-532,0 0-468,-3 0 1799,2 22 0,-4 0-637,-18-17 215,19 17 0,-4 4-284,-30 3 452,31-1 213,-23 26 1105,25 22-498,-21 7 1425,20 23-1563,-6-9 1,-1 1 603,-1 26-605,6 1 0,0 3-255,1-23 0,0 0 121,3 15 1,2 1-620,-1-17 1,0-1 283,-1 1 0,2 0-790,9-2 0,2 2 229,0 12 0,0-1-44,0-13 0,2-1-925,13 19 0,0-2-569,-4 1 2253,4-23 1,2-2 0,7 2 0,3-3 0</inkml:trace>
  <inkml:trace contextRef="#ctx0" brushRef="#br0" timeOffset="18585">27128 3941 25258,'0'-8'-6385,"0"0"5156,0 5 254,0 22 427,0-1 122,0 25 122,0-6 76,0 11-1368,0 5 1506,0 10-344,7-30 1,1 0-280,-7 2 0,2 0-77,10 0 1,-1 1 59,-11-1 1,1 0 23,8-1 1,2 0 578,-3 29 0,11-6 0,-6-5 0</inkml:trace>
  <inkml:trace contextRef="#ctx0" brushRef="#br0" timeOffset="18735">26977 4652 23009,'-11'-33'-8542,"3"-1"6029,27 3 4229,-15-2-1148,30 9 0,7 1 1036,1-11-1785,-4 15 0,9 0 1,-3 4 343,-4 1 0,0 3 0,16-6 0,1 2 1,-15 7-1,-1-1 0</inkml:trace>
  <inkml:trace contextRef="#ctx0" brushRef="#br0" timeOffset="19040">27917 4540 22830,'-26'23'599,"-8"4"508,30-10-3673,15-17 3146,19-17-214,-4-2 1,1-3-18,13-12-203,-15-3 62,0 1-391,-21 7-1157,10-6 1795,-14 6-2251,0 9-168,0-3 320,0 32-131,-17-11 2056,13 64-1328,-25-30 1368,25 3 0,5 4-1116,-7-1 0,0-1 467,6 19-420,8-9 0,5-2-370,20 1 333,-5-13 0,3-2 615,19-6 1,0-2 0,-15-18 0</inkml:trace>
  <inkml:trace contextRef="#ctx0" brushRef="#br0" timeOffset="19352">28438 4620 24089,'5'-23'-4751,"-2"30"619,-2 12 3036,-1 35 556,-13-11 922,10 9-612,-10-25 794,13 3-2071,0-14 1031,14-7 1579,4-18 1144,0-15-1019,25-24-250,-23 6-412,4 13 0,0 1 12,-1-3 846,4-12-343,-16 29-212,1-1-1783,-9 32-705,1 10-101,-2 13-119,0-3 0,-1 0-479,0 6 1999,1 20 0,-2-36 0,0-2 0</inkml:trace>
  <inkml:trace contextRef="#ctx0" brushRef="#br0" timeOffset="19568">27795 3877 23279,'0'-32'-6025,"28"4"7995,-21 5-1272,29 12 1,7 3 446,-11-1-727,16 2 0,3 6-343,1 24-1130,-8-5 0,-2 4 54,-17 3 0,-2 3 958,7 5 0,-2 0 1,7 22-1,-18-25 0,0 0 1</inkml:trace>
  <inkml:trace contextRef="#ctx0" brushRef="#br0" timeOffset="19868">29378 3969 25078,'-58'18'1799,"19"-3"1,1 3-824,-14 24-1118,19-10 0,-3 5 1,4-1-269,6-6 0,3 4 98,-3 9 0,0 8 0,6-6-252,10-9 1,3 0-192,-1 25 1,2-1-755,6 5-286,12-14 0,7-3-1858,21 1 2400,-13-21 1,3-2-73,9-6 0,0-5 76,11 5 1348,-15-9 1,-1-3 0,15-4 0,1-2 0</inkml:trace>
  <inkml:trace contextRef="#ctx0" brushRef="#br0" timeOffset="20322">29830 4635 22380,'0'-42'-6026,"23"-1"6438,-17-5-1555,34-3 2131,-35-5-853,18 1 1,1-1-10,-19 21 0,-2-1 167,8-6 1,4-5 0,-5 7-1140,-8-14 856,1 15 0,0 3-883,-3 4 730,-17 1-1669,-3 22 2220,-1 28 660,-17 2 653,21 24-1612,-17 0 370,20-2 0,4 3-337,-3-10 0,2 2-10,5 6 0,2 6 0,0-4 236,-3-4 1,3 0-985,9 2 1,4 4 0,-1-5-635,-7-6 1,3-3-426,19 11 1,-1-3-149,-16 3-130,45-5 1166,-29-11 890,8-14 0,3-5 1,8 2-1,13-3 0</inkml:trace>
  <inkml:trace contextRef="#ctx0" brushRef="#br0" timeOffset="20653">30348 4464 24089,'-19'-8'-2727,"14"-4"-2356,-37 11 7145,22-4-1465,-22 20 1450,9-12-1369,10 21 1,0 3-385,-9-3-449,10 10 0,3 3 304,6 1 518,3 5 0,8-1-2204,27-7-209,-19 23 250,30-50 1,4-8 783,-13 6 802,13-13 1,0-3 502,-9 6-48,-5-26 1,-3-5 226,-7 8-8,0-12 0,-3-2 200,-11 8-576,9-15-1556,-11 24-321,3 26-72,-15 20-125,10 37-53,-10-10 680,12 0-265,0-15 405,17-5-975,-12-2 1994,34-6 1,-19-9 0,19-5 0</inkml:trace>
  <inkml:trace contextRef="#ctx0" brushRef="#br0" timeOffset="20951">30922 4358 23639,'0'-34'-5126,"-17"3"1600,12 0 2264,-28 10 1811,16 3-714,-16 12 1243,17 21 294,-12-11-1094,24 32-1,-22-3 1442,23 9-1320,-9 21-532,12-24 123,0 13-1147,18-15-1092,-13-3 29,29-2 2150,-16 6-1773,2-11 1468,4 10-311,-21-19 408,16 4 213,-17-12 165,7 3-1646,-9-1 619,-20-2 1685,-3 7-123,-1-8 0,-10 3 0,13-8 0</inkml:trace>
  <inkml:trace contextRef="#ctx0" brushRef="#br0" timeOffset="21268">31265 4221 25168,'0'-10'-5666,"0"4"3448,-16 2 3334,13 18-1341,-29 10 1752,29 9-2111,-13 6 505,9-6 0,3 1-1349,1 10 1570,-3-1 0,1-2 12,5-3-1199,20 19-45,1-27-1059,3 5 1620,9-5 115,-14-10 211,13 12 79,-15-16 106,3 13-274,-17-12 622,5 16-525,-8-13-589,-27 10-1369,0 0 2612,-5-7 1,-10 3 0,16-9 0</inkml:trace>
  <inkml:trace contextRef="#ctx0" brushRef="#br0" timeOffset="21398">31737 4917 28406,'0'0'0</inkml:trace>
  <inkml:trace contextRef="#ctx0" brushRef="#br0" timeOffset="30751">27728 5372 22650,'0'-4'-5756,"0"1"3987,0 1 795,0 0 875,0 1-237,-19-1 2054,-8 16 3,-15 10-1486,4 2 1,-1 3 647,10-4 0,-3 2-290,-9 5 1,-6 2 0,2-1 305,0 2 1,1 1-343,3-4 1,-2 2 0,0 1 34,-3 5 1,-1 1 0,3-1-526,8-9 1,1 0 0,-2 2-208,-7 8 1,-3 4 0,-1 0 0,6-3 0,6-8 0,4-2 1,-3 3-353,-5 5 0,-2 5 0,-1-1 1,5-5-282,-6 7 1,2-2 725,7-7 0,0 1 1,3-3-1,3-2 1,3-3-1,1 0 0,0-1 1</inkml:trace>
  <inkml:trace contextRef="#ctx0" brushRef="#br0" timeOffset="32785">23695 7758 22920,'-10'-13'-6730,"4"0"3566,-11 2 3548,6-1-849,-5 4 1046,-1-1-96,-6 5 465,-14 1-901,4 3 1001,1 9 1,0 5 1702,-6 20-2249,7-4 0,3 4 926,3 20-1351,11-16 1,3 0-90,4 5-822,29-3 0,7-2-717,4-6 832,16-8 0,5-5-510,0-11 1193,-7-13 0,1-2 547,6 3 209,-12-20 0,-2-3 588,-3 3 914,3-29-1404,-28 6-1569,-5 12-1964,-7-20 2161,-22 29 0,16 1 1,-16 19-1</inkml:trace>
  <inkml:trace contextRef="#ctx0" brushRef="#br0" timeOffset="32952">23488 8639 23279,'0'4'-6295,"18"0"7387,-13-21-2151,41 13 1332,-20-19 0,1-3-87,6 15 0,2 0 1,7-13-1,0-3 0,-8 10 1,0 0-1</inkml:trace>
  <inkml:trace contextRef="#ctx0" brushRef="#br0" timeOffset="33674">24660 7648 22650,'-49'0'270,"2"0"-270,8 0 0,-1 0-90,-12 17 934,16 2-339,-4 19-682,27-10-493,6 13-577,33-13-351,-3 10 815,12-16 0,4-2-151,10 12 80,-3-6 1,0-1-673,5 2 1377,-13-7 0,-2-2 623,-1 0 825,2 4-565,-26-13-596,-3 1-871,-8-4 211,0-2-907,-17 5 2067,-6-2-1619,-17 6 1361,17-5 1,-12 1 0,16-3-1</inkml:trace>
  <inkml:trace contextRef="#ctx0" brushRef="#br0" timeOffset="34238">25057 7785 23009,'0'28'-6295,"0"4"4166,0-1 1065,12-2-746,-10-5 1346,18-8 754,-18-7-257,5-5-1040,-7-1 1007,0-2 0,-15 0 1698,1 0 628,-17-1-398,9 0-700,-1 0 747,6 0-968,0 0 589,2 0 1,-7 0-1700,9 0 17,-8 0-4,12 12-264,-1 2-1,8 15-1079,24-1-340,-16-4-373,52 0 1361,-35-15 560,10-2 0,2-1-86,0-5 614,23 3 106,-28-4 1026,8-21 839,-13 1 14,-8-5-1946,0-22-595,-12 29-316,1-39-708,-6 30-282,0-9-36,-20 12-716,15 3 126,-15 0-114,3-3 610,1 7 1579,-15-8 0,17 13 1,3-3-1</inkml:trace>
  <inkml:trace contextRef="#ctx0" brushRef="#br0" timeOffset="34506">24923 7465 22560,'20'-13'2229,"-16"1"-4950,31 1 4442,-31-1-3250,30-2 2811,-10 4-438,18 2-525,-9 5-156,-4 2-455,-10 1 438,-2 0-1563,1 18 1350,8-1 1,-4 4 0,5-9 0</inkml:trace>
  <inkml:trace contextRef="#ctx0" brushRef="#br0" timeOffset="34668">25712 6826 23819,'-22'-9'-2953,"-9"4"1676,-11 27 1506,-3 1-276,12 29 0,-2 0 1,17-22-1,0 0 1</inkml:trace>
  <inkml:trace contextRef="#ctx0" brushRef="#br0" timeOffset="35202">23428 9437 24808,'0'-14'-6475,"0"3"4346,0 25 1065,0 17 516,0 16 122,0 10 274,0-20 0,0 0-76,0 21-645,8-9 1,1-1 512,-4 2-15,8-12 0,3-2-448,0-4-28,0 1 136,12-23 1368,-16-4-87,15-6 999,8-27 592,-7 6-1180,-1-11 1,1-4 1016,4-9-938,0-4 0,-2-1 543,-4 2-1575,-4 7 0,-4 5 256,-8 18-939,1 0-14,-5 18 794,2 18-2027,0 12-167,3 3 0,0 3 1632,4 13 0,12 11 0,-8-33 0</inkml:trace>
  <inkml:trace contextRef="#ctx0" brushRef="#br0" timeOffset="35722">24300 9033 24359,'-19'15'1369,"-6"-12"-863,23 40-3594,-18-20 3312,17 25-1773,-11-5 981,13 3-436,-3 2 263,3-14 0,2 0-926,-1 18 683,8-10 1,4-1 210,8 5-1497,4 8 978,3-22 487,-23-4 161,20-6-113,-11-1 52,9-12 1541,-4 1 413,0-26 1047,6-12-218,-3-8-795,6-6 518,-2-1-911,-9 22 1193,6-19-1578,-14 37 1292,0-12-2420,-6 15 796,3 45-1298,-1-16 407,0 13 1,1 3-465,1-2 381,2-6 1,0 0-705,2-1-1845,14 17 1377,-9-31-100,9-2 2161,4-15 1299,-7-5 424,17-18 694,-19 13 169,11-50-910,-16 33 305,0-30-975,-8 28-984,-4-3-1705,0 30-2046,-2 6 3098,0 30 0,0-2 0,0 3 1</inkml:trace>
  <inkml:trace contextRef="#ctx0" brushRef="#br0" timeOffset="35985">24663 8898 24359,'-6'0'0,"2"0"180,2 13-3829,25 2 1248,11 18-426,14-7 2734,6 6 0,-7-7 0,4 1 0</inkml:trace>
  <inkml:trace contextRef="#ctx0" brushRef="#br0" timeOffset="37018">27968 5732 22920,'35'53'-7170,"-4"-12"6064,-7-11 1,3 2 783,12 7 0,2 1 127,-8-7 1,3 2-623,8 5 0,7 5 1,-4-3 819,1-2 1,-1-1 0,-5-4 0,3 2 0,-3-3 0,5 4 0,-1 0 0</inkml:trace>
  <inkml:trace contextRef="#ctx0" brushRef="#br0" timeOffset="38619">27912 7509 23099,'-10'-8'-4527,"2"-1"1946,-9 0 2883,3 0-566,-4 2 592,-1 1 198,-4 4 214,-2 1-746,-3 1 1317,-4 18 837,0-13-893,-2 35-425,3-19 329,5 20-2528,6 14-81,10-10-231,23-4 0,8 0 1406,10 9 1,2-17-1,3-3 1,-9-9 0,0 0-1</inkml:trace>
  <inkml:trace contextRef="#ctx0" brushRef="#br0" timeOffset="38954">28422 7677 22740,'-21'-12'-4176,"-10"0"3865,-22 5 989,8 3-277,-3 25 1071,21 1-1026,5 24-964,12-5-1134,31-9 407,8-1 57,12-21 690,4 1-39,5-11-219,-10-15 1059,-8 5 1,-1-2 1185,3-7 342,4-21 919,-19 24-445,-3-25-2617,-8 13 262,-2 2-1102,-22 32 1177,12 34-2106,-25 9 848,26-8 1,3 0-874,-13 5 1706,22-10 1,3 0 0,-7 2 0,16 8-1</inkml:trace>
  <inkml:trace contextRef="#ctx0" brushRef="#br0" timeOffset="39835">29085 7574 23189,'-29'-1'784,"3"0"-751,6 1 123,5 0-117,4 0-13,1 10-91,2-7 645,2 7-1278,1-10 930,4 17-1678,0 5-176,1 13 26,0 2 0,0 14 72,0-9 426,6-6 1,-1-1-297,-2 6-337,8 21 1281,-4-31-25,-5 11 396,9-25-480,-10 1 73,7-11 678,-5-4-254,9-16 1443,-2 9 1016,11-48-1222,-3 27-659,-2-14 1,1-2 604,4-4-452,0-2 1,1 1 45,-1 3-278,-5 7 1,0 3-1004,-6 13-66,0 2 979,-7 29-1747,-2 14 629,-1 24-173,0-5 172,0 22-86,0-26-93,0 12 73,0-21-53,0-5 1376,0-4-235,0-2-390,0-7 180,15-51 638,4-6-269,-6 7 1,2-2 26,4-1 1,0 4 568,6-7-448,-6 11 1,1 2 621,1 1 300,11 0 255,-17 21-353,5 3 15,-1 24-2095,-4-14 800,16 52-1611,-13-32 460,2 12 0,-1 3-1915,5 1-324,10 15 2759,-7-19 0,1-3 1,3-2-1</inkml:trace>
  <inkml:trace contextRef="#ctx0" brushRef="#br0" timeOffset="40402">30088 7813 22200,'2'0'452,"11"0"-452,39 0-1,-7 0 1,3 0 0,-13-13 773,10 10-825,-15-25 61,5 10 619,-17-9-1052,-9 4-348,-2 7-52,-7 1-683,0 1-586,-20 2 961,-5 3 551,-21 5-53,1 15 1646,5 8 472,17 16-1146,10 5 394,32-1-1343,10-5 15,12-14 382,5-10-41,-10-10-243,21 0-124,-14-16 1194,-8 5 1,-1-3 1091,2-21-529,-9 9 0,-3-1 311,0-9-1313,-9 2 1,-2-1-608,-4-10-722,-1-18 571,-7 28 1,-1 0-1279,0-23 1224,-8 9 0,-2 0-1037,-9-7 781,2 14 1,-1 2-799,0 3 444,-8-4 541,23 26 533,-18 7 1170,11 27 217,-1 3 192,-3 24-687,11-9 0,2 1-236,-2-6 1,-1 3-85,2 27 0,1 3-163,0-23 0,2-1-105,9 13 0,4 1-1026,0 2 1,3-4-439,5-11 0,2 0-199,-2 3 0,2 2 1,-2-4 1480,1-5 0,2-3 0,8 11 0,0-3 1,-7-16-1,-1 1 0</inkml:trace>
  <inkml:trace contextRef="#ctx0" brushRef="#br0" timeOffset="47486">28900 8536 22920,'0'-14'-5217,"0"3"3089,-18 1 2224,14 3-1692,-14 1 2614,18 2-375,-11 2 747,8 16-2521,-8 18 1790,11 9-569,0 17-715,0-3 846,0-22 0,0 2-714,0 1 1,0 2 506,-1 2 1,2 1-761,8 0 1,1 3 455,-8 22 0,1 1-298,14-15 0,1 1-381,-15 8 0,-4 6 1,3-5 33,11-4 0,0-1 919,-10-6 1,-3 2-1,0-3 1,6 5-1,-1-2 1,-5 1-1,0 0 1</inkml:trace>
  <inkml:trace contextRef="#ctx0" brushRef="#br0" timeOffset="48269">26635 11216 22650,'-42'-23'-3832,"2"4"2986,2 7 1055,-25 5 543,12 18 82,4 5 0,0 5-371,18 1 0,3 3-337,-9 7 1,1 3-216,11-6 1,3 2 359,1 1 1,1 2-186,2 0 0,3 2-345,2 15 0,3 2-236,1-14 1,5 0-685,16 22 1,9-1-211,-9-28 0,6-4 958,20 1 0,12-1 0,-4-5 172,-7-8 1,2-5 362,12-5 0,9-4 1,-8-4 347,-10-5 1,-3-6 159,3-6 0,2-5 0,-6-1 166,-6 2 0,-4-5-363,-1-4 0,-2-6 0,-5 2 291,-9 1 1,-4 0-717,3-12 0,-5-3-747,-17 0 0,-5 3-420,4 12 1,-4 0-586,-18-18 0,-6 4 1454,11 26 1,-1 4-1,-11-5 1,-2 5-1,-20 4 1</inkml:trace>
  <inkml:trace contextRef="#ctx0" brushRef="#br0" timeOffset="49419">27285 11849 22290,'0'-6'-6026,"0"2"3898,0-1 973,0 2 607,0 1 122,0 19 212,0 13-104,0 13-1188,0 5 1506,0-6 0,0 3 0,0 0 0,0 15 0,0-19 179,0 16 271,0-33 0,0 3-450,0-42 90,11-12 575,7-22-260,-2 9 1,2 0 314,13-15-714,-12 16 0,1-6 0,-1 6 213,-3 8 1,1 0-199,15-23 1,2 3 584,-1 13-152,11-2 0,-13 25 0,0 4 0</inkml:trace>
  <inkml:trace contextRef="#ctx0" brushRef="#br0" timeOffset="49935">28192 11811 21840,'0'-25'-5936,"-17"8"4124,12 0-67,-29 14 3886,30-13-3208,-37 14 2540,18-3-657,-22 5-682,-9 20 2296,14 7-1472,10-2 1,2 3 1186,2 15-2418,3 3 1929,18-14-2735,5-2 95,0-2-479,46 3-167,-14-16 1304,15-5 0,3-4 184,6-6 608,-7-6 1,0-5 791,7-23-259,-19 14 1,-2-4-85,-7-14 1,-3-2 296,12-15-803,-14 3 1,-4-3-488,-11 21 1,-3-1-302,2-27 1,-3 0-194,-3 24 1,-2 1 13,-9-25 1,-1 2-1268,5-5 1142,-12 26 0,-2 1-592,-1-16-390,0 21 762,-6-4 657,13 26 631,-6 30 1569,4 25-756,8 17-729,4-25 1,0 2-36,4 10 0,0 1 176,-3-10 1,3 2-463,7 4 1,3 5 0,-1-4-466,-7-3 1,2-2-368,19 13 1,2-2-616,-15-17 1,-1-3 430,10 0 1,1-1-212,11 25 367,-9-22 1,1-1 823,13 11 0,10 4 1,-16-24-1</inkml:trace>
  <inkml:trace contextRef="#ctx0" brushRef="#br0" timeOffset="50219">28693 12028 23189,'0'-25'-6025,"0"3"3896,0 4 1065,0 2 515,0-11 124,22 6 1878,11-22-711,10 15-546,-11 4 1,-1 0 1501,6-4 154,11-9 134,-13 3-169,-18 7-627,8-12-1587,-22 17-702,5-5-221,-8 17-468,-40 0 1159,31 32-348,-48 8 1548,41 12-875,-4 17-460,8-21 724,12 11-1079,0-16 579,18-2-1596,-13-4-92,51 4 1913,-31-12 0,34-3 1,-23-12-1</inkml:trace>
  <inkml:trace contextRef="#ctx0" brushRef="#br0" timeOffset="50519">29275 11666 22470,'-16'-15'-4768,"12"2"904,-13 0 3764,6 8 676,8 13-240,-8 15 96,11 8-947,0 5-992,17-5 808,-13 4 1073,12-1-1273,2 0-302,0 10-127,3-12 360,1 11 1052,-12-22-71,0 1 36,-2-15 216,-8-23 167,0-20 195,0-14-400,0 7 1,0-2-168,0-18 61,8 19 1,2-2-248,-1-4 1,1 2 327,0 12 0,2 0-454,11-22 0,0 2 294,-3 0 208,4 22 1,2 3-1,4 0 1,3 5 0</inkml:trace>
  <inkml:trace contextRef="#ctx0" brushRef="#br0" timeOffset="51086">30163 11105 23279,'-32'-17'-2753,"6"7"2259,4 4 751,7 24 336,2-13 1055,4 43-2613,2-21 278,1 30 9,5-18 0,0 1 94,-2 23 140,2-20 1,2 2-175,9-2 0,1-1-1173,-6 22 456,14-14 0,0-1 338,-15 1 586,12-14 1,-1-3-301,-12-3 168,10 7-643,-13-43 1081,0-12 55,-15-23-282,13 5 0,0-2 697,-14-20-559,15 0 0,2-2 535,-1 20 0,0 0-245,-1-15 1,2-1 330,9-2 0,0 1-317,-9 14 1,3 0 92,13-1 0,5-3 1,-2 6 434,-9 6 0,2 2 93,19-13 0,3 4 1080,-4 4-240,6 0 255,-16 27 270,-1 5 96,-3 5-973,1 16-1582,-3-12 488,-1 40-1901,7 4-204,-6 16 1039,-4-12 1,1 0-301,-6-15 1,-1 0 34,1 12 0,0 0 245,-4-11 1,0-2 863,-1 2 0,0 1-494,0-2 1,-1 2 874,2 16 1,-4-1 169,-9-13 0,-2 0-5,2 23 1,-2-2 2,0-27 1,-2-2-637,-5 16 1,0-3 468,-7 1 7,1 2 43,-11-23 1,33-7-1,-13-2 1</inkml:trace>
  <inkml:trace contextRef="#ctx0" brushRef="#br0" timeOffset="51435">30720 11853 22020,'2'-6'-3609,"0"0"2201,6-3 2452,14-10-155,-2 2-248,22-18-49,-17 12-249,16-20-147,-18 15 665,4-10 347,-8 0-1521,-10 9-536,0-10-413,-8 20-123,-1 2-121,-20 12 1133,1 21 846,-19 12 148,21 28-915,-8-7 280,23-12 1,2-2-834,-11 8 712,34 11-844,-18-22-1044,43-4 315,-25-6 579,8-12 1,4-3 1318,8 2 1,16-4-1,-17-5 1</inkml:trace>
  <inkml:trace contextRef="#ctx0" brushRef="#br0" timeOffset="51654">31470 11118 23549,'-25'-21'-4413,"5"4"2660,20 5 1114,-16 6 1172,2 3 427,-12 57-718,8-20-284,12 18 1,3 4-1450,-2 1 1478,3-4 0,4 0-621,16 11-226,-8-10 1,0-1-937,13 7 608,-9-23 0,0 0-1464,1 22 1274,0-19 1252,-3 11 1,-12-30 0,0 1 0</inkml:trace>
  <inkml:trace contextRef="#ctx0" brushRef="#br0" timeOffset="51802">31290 11579 22290,'0'-21'-6206,"18"-7"7005,-14 7-2018,52-8 3103,-31 15-1510,12 6 0,2 2-129,4 2-166,16 2 0,-17 2 0,2 0 0</inkml:trace>
  <inkml:trace contextRef="#ctx0" brushRef="#br0" timeOffset="52352">31982 11478 23279,'-42'0'810,"0"20"991,3 9-1845,8 11-757,3 5-4,10-8-44,9 2-110,3 22-425,6-18-212,0 15-642,26-14 10,-20-13 1316,25-10 1,5-4 361,-12-4 301,35-2 931,-26-9 449,1-2 285,-1-17 744,10-10 245,-12-11-1627,-8 8 1,-2-1-349,-2-13-206,5-16-88,-12-5-954,-4 17 195,-5 12 1,-1 1-1413,0 2 159,-2-5 567,0 44 149,-12 13 1402,9 37-955,-9-7 732,11-14 0,2-1-334,-1 5 190,0 17 127,17-28-383,-13 2 105,13-16-592,-3-6 1363,-11 2-1602,21-9 2385,-11 4-488,11-24 962,-4 14 692,-2-35-1219,1 9-371,-8-8-842,5-11 1227,-11 24-2442,2-8 810,-5 44-1635,-1 26-206,-1 10 1849,0-7 0,0-1-949,0 1-87,16 19-235,4-28 324,-1 3-1019,27-17 2703,-30-4 1,26-7 0,-19-1-1</inkml:trace>
  <inkml:trace contextRef="#ctx0" brushRef="#br0" timeOffset="52504">32602 11114 22740,'-8'-11'-7203,"5"3"3738,-5 2 2623,8 20 494,19 22 1,-15 4-1,15 13 1</inkml:trace>
  <inkml:trace contextRef="#ctx0" brushRef="#br0" timeOffset="52835">32793 11842 22560,'21'-21'-114,"10"2"1503,-27-21-4338,30 4 3498,-30-4-943,19 6 1,2-1 523,-11-20-269,1 18 0,0-1-162,-4-2 0,-2 1-521,-2-21 258,0 8 1,-1 0 1246,-2-6-1112,-3 20 1,-2-1 74,1-27-938,0 20 691,0-16 56,-13 39-423,10 20 953,-26 19 570,19 15 1,3 5-260,-19 22-85,15-9 1,2 10 0,1-4-20,0-8 0,2 2-133,0 14 1,1 7 0,2-8 2,-1-15 1,4-1-224,4 2 1,3 3 0,2-5-738,4-6 1,0-2-631,-2 8 0,4 0-240,18-10 1,1-3 1688,-6 13 1,4-18-1,3-4 1,4 2-1</inkml:trace>
  <inkml:trace contextRef="#ctx0" brushRef="#br0" timeOffset="61607">2598 9262 24359,'59'-13'1818,"-8"1"-1199,7-1-1025,-9 9-1076,4-17 1484,-13 19 0,2 2 0,22-13 0,-21 9 0,0 0 0</inkml:trace>
  <inkml:trace contextRef="#ctx0" brushRef="#br0" timeOffset="61785">2847 9630 23729,'-15'4'1740,"4"-2"-3142,22-15-573,23-6 2084,12-10 0,-16 14 0,2 1 0,17-12 1</inkml:trace>
  <inkml:trace contextRef="#ctx0" brushRef="#br0" timeOffset="62036">3192 8955 23639,'-27'-21'-4945,"3"0"2895,10 3 160,-7 0 1789,19 3-612,-10 4 868,29-4 1244,-13 8-1045,34-2 1496,-8 7 469,22 16-1009,-5 10-753,-19 27-664,-11-3-160,-14-5 1,-6 0-1783,-19 18 699,7-4 1,-1 1-13,2-21 0,0-1 1192,-12 26 0,5 0 0,17-27 0,2 0 0,-8 9 0,-1 1 0</inkml:trace>
  <inkml:trace contextRef="#ctx0" brushRef="#br0" timeOffset="62294">4448 9125 23819,'-40'-2'-298,"-2"0"415,-4 1-95,12-1 1,-1 4 337,-18 21 104,11-9 0,2 3 22,-1 28-1695,-2 2-189,24-10-696,10 3 1584,5-3 1,28 1-1,7-3 1</inkml:trace>
  <inkml:trace contextRef="#ctx0" brushRef="#br0" timeOffset="62619">4757 9604 22740,'-23'-17'-3658,"6"-18"-217,17-7 3771,0 1 0,0-2-272,0-15 522,9 1 0,2-3-14,-9 21 1,1-1-2,6-14 0,2 0-526,-4 12 1,-2 2 427,-3-3 1,-1 1 525,6 1 1,-1-2-265,-5-13 0,-2 0-297,2 17 1,-2 1-169,-7-17 0,0 4-407,4 7 144,-29 3-97,17 30 830,-3 40 673,-7 3-636,23 0 1,2 4-142,-11-5 1,-1 2 13,10 25 1,3 3-218,-6-14 0,1 2-321,9 6 1,4 6 0,-1-5-141,-7-7 0,4 0-726,18 1 0,8 4 0,-2-5-275,-8-8 0,2-3 1386,8-5 0,4-1 0,0-2 1,-1-3-1,0-2 0,2-1 1,0 0-1</inkml:trace>
  <inkml:trace contextRef="#ctx0" brushRef="#br0" timeOffset="62940">5508 9176 23819,'-26'-13'-3047,"6"3"2044,-25 10 2352,11 0-557,-16 15 485,13 6-945,8-1 1,3 1-81,1 15-550,-3 10 534,20-19-378,20 12-2203,-8-17 16,31-3 752,-8-11 401,21-8 1134,-9-24 715,8-7 321,-23-14-269,-2 4 984,-5 1-517,-9 22-1157,4-18-392,-7 47-1722,-5 2 17,0 22-609,0 26 923,0-18-43,8-8 1,4-1 1559,15 4 1,14 7 0,-1-20 0</inkml:trace>
  <inkml:trace contextRef="#ctx0" brushRef="#br0" timeOffset="63202">6120 9026 24359,'-21'-4'-1302,"1"2"1106,-14 22 1540,16 4-1912,3 12-387,13-2-416,-5-6 549,7-1-685,0 0 259,0 0-101,0-1-586,20 0 488,-15 8 381,29-10 442,-31 17-806,10-24-827,-13 11 2257,0-21 0,0 2 0,0-7 0</inkml:trace>
  <inkml:trace contextRef="#ctx0" brushRef="#br0" timeOffset="63502">6570 8902 24629,'0'-7'-6206,"-16"3"6884,12 0-2162,-26 3 2644,15 14-68,-1 11-790,-4 21-535,18-5-1274,-5 3 1843,7-11-1423,23-1 844,-17-2-1667,40 10 446,-18-12 381,16 12 558,-18-21 1187,-11 6-1316,-15-15 654,0 1 136,0-5-120,0 0-955,0 1-1595,-20 5 3037,-11-1 0,-14 4 0,-4-4 0</inkml:trace>
  <inkml:trace contextRef="#ctx0" brushRef="#br0" timeOffset="64106">7442 9193 23999,'-9'9'390,"1"-7"1355,27 8-3930,10-10 2195,15 0-513,5 0-126,-7 0-147,-8 0 1,2 0 235,17 0 565,-8 0 1,-1 0-1,1 0 1,12 0-1</inkml:trace>
  <inkml:trace contextRef="#ctx0" brushRef="#br0" timeOffset="64236">7822 9348 23099,'-24'4'1669,"-6"-3"-2484,45 4-1367,7-23 1525,24 14 814,9-27 1,-5 28-1,2-10 1</inkml:trace>
  <inkml:trace contextRef="#ctx0" brushRef="#br0" timeOffset="64471">7982 8937 23279,'-28'-12'-2402,"2"1"1196,5 1 801,4-1 151,8 2-358,3 1-205,6 1 292,0 3-1071,28 0 2574,6 3-591,3 10 1,2 2-57,9-5-163,-15 23 0,-7 8-541,-12-5-384,-5 18 1,-4 4 98,-3-21 1,-4 1 719,-1 8 1,-3 4-1,-2-2 1,-6 1-1,-2-1 1,-9 16-1,1 0 1</inkml:trace>
  <inkml:trace contextRef="#ctx0" brushRef="#br0" timeOffset="65286">9777 8893 23099,'0'-18'-5486,"-23"-5"3516,17 8-518,-17-3 2664,2 7 405,-1 6 336,-21 0 132,13 5-1138,-7 20 2312,16 5-1736,6 5 0,2 3 938,3 11-1382,4-9 1,2-2-499,4-2-762,22 13-1035,7-23 677,29-4 467,-9-11 1447,4-6 435,1-18 1139,-15-10-967,-11 4 1,-4-4 735,-8-17 135,6-11-1397,-21 25-1274,4-4-230,-22 16-548,13 3-1068,-13 28 2763,17 10-1655,0 18-91,0 2-828,15 4 750,6-10 1664,-1 9 0,21-19 1,-11-1-1</inkml:trace>
  <inkml:trace contextRef="#ctx0" brushRef="#br0" timeOffset="65708">10260 8966 23729,'-15'34'-2993,"3"-4"1748,12 2-753,0-2 745,0 3 507,0 18 60,0-13 396,9 1 0,1-1-1797,-6-3 1394,12-4 0,0-2-470,-13-9 853,9 6-286,-12-17-574,0 1 631,0-26 491,0-13 179,-19-35-214,2 4 149,7 10 1,-2-1-125,1 17 1,1-2 368,7-25 0,3-1-227,-5 26 1,1 0-35,1-10 1,6 1 332,8 7 1,1 4 434,-7-16-112,14 18 0,4 4 1395,5 6 339,20 3 137,-7 14-567,-4 20-1025,-13-10-43,-4 35-2171,-8-19 212,2 41-704,-11-19 323,1-5 0,0 1-1849,-4 9 1401,-9-8 1,-1-1 1846,6 4 0,-34 12 0,14-22 0</inkml:trace>
  <inkml:trace contextRef="#ctx0" brushRef="#br0" timeOffset="66155">10828 8822 22920,'0'39'-5936,"0"-5"4077,0 22 795,0-16 744,0-4 1,0 0-106,0 6 219,7-8 1,0-1-424,-3 2-983,10 7 1163,-14-18 989,0-4-271,0 4-448,0-13-1,-17 3 1900,13-31-2124,-27 12 1545,12-53-1287,1 29-143,3-3 0,2-2-487,10-14 639,-17-5-560,18-4-217,-1 13 1,0 0 1091,1 11 1,4-2-549,6-20 1,5 1 1521,14-6-440,-15 24 1,3 3 1060,31-6 149,-26 7-39,21 6 303,-10 7-14,-1 8-21,0 5-463,9 5-695,-10 25-1452,10 11-1076,-22 15-195,-2 3-886,-12-7 609,-3 0-260,-18 4 955,4-15 0,-1 1-653,-9 18 2119,-1-11 0,-2-2 0,-4 4 0,2-19 0,0 1 0</inkml:trace>
  <inkml:trace contextRef="#ctx0" brushRef="#br0" timeOffset="66508">11212 8222 24629,'-11'0'989,"2"0"-359,5 14-2234,1 16-154,23 7-338,-15 15 915,42-6 573,-22 4-327,-1-23 1,3-1 147,-3 1 1,0 0-31,1 0 0,2 0 120,16 12 1,2-1 161,-11-8 1,0-1 189,12 9 0,-1-1-241,-13-12 0,-2 0 609,-1-1 0,-1 0 0,0-2 1,0 1-1,-1-1 0,-1-1 1</inkml:trace>
  <inkml:trace contextRef="#ctx0" brushRef="#br0" timeOffset="67236">12318 8506 23909,'-4'-6'-7432,"-3"2"7431,4 2-621,-1 19 453,2 15-422,2 11 154,0 10 42,0-5-1201,0 1 1652,8-14 0,0 2-1110,-4 14 726,9-11 1,0-1-771,-10-2 1043,8 10-489,-3-29-1153,-6-1 1215,10-13 1260,-2-24 431,3-14-715,-1 1 1,1-3 727,7-27-682,4 2 1,1-1 160,-11 28 0,1 1 331,12-27 0,0 2 138,-1 14-576,14-5-21,-18 34 808,12 24-853,-16-4-916,-1 32 0,-3 7-975,0-11 694,-2 16 0,-2 2-575,-5-11-2,2 17-264,-5-31-621,0 5 775,2-23 561,3 0 1324,2-23 1042,17-13 359,-3-9-1297,-1 5 0,2 0 866,8-10-818,-13 14 1,1 1 772,10-15 783,-11 22-719,2-9-1345,-14 27 494,1 12-1885,-5 23-284,2 10 23,0 10-269,5-8-727,2 2 697,1-13 0,2 0-1285,10 15 2620,-5-18 1,2-2 0,16 4 0,5-3 0</inkml:trace>
  <inkml:trace contextRef="#ctx0" brushRef="#br0" timeOffset="67505">13722 8573 23729,'-27'-13'-3220,"6"5"2748,-28 3 1240,12 5-39,-5 17 705,2-13-984,-2 39-414,7-21-1,13 6 1,4 3 315,0 6-258,-7 21-711,24-27-895,19 7-1425,17-25 2122,12-1 696,-13-10 0,0-4 178,8-13 537,-9 5 1,-2-4 675,-9-17-1016,15-17 663,-34 17-290,8-9-1991,-11 4-620,-19 10 1565,15-2 0,-31 15 0,16 3 1</inkml:trace>
  <inkml:trace contextRef="#ctx0" brushRef="#br0" timeOffset="67969">14030 8547 22650,'-40'17'3168,"2"-13"-3389,9 37-1133,0-21 1632,2 23-1137,4-8 187,10 2-179,-4 1 113,14-1-1410,-6 10 812,9-16 116,23 12-1123,7-30 1850,29 2 486,-12-15 972,1-21 367,-14 16 511,-1-42-1055,-2 23-80,-13-8 1,-1-5 617,6-11-1459,-10 1 0,-2-2-492,0-17 330,-8 15 1,-2-9 0,1 5-495,0 8 1,0 0 619,-1-12 0,-2-6 0,1 7-65,0 15 1,0 3-206,0-20 1,0 2-392,0 4 123,-15-9-73,11 40 296,-10 29 2742,14 33-2284,0 18 28,0-21 1,0 1-3,0 28-260,8-30 0,1 1-190,-8 2 0,2 0-4,13 0 1,-1 1-148,-13-1 1,0-1-1180,12 0 0,3 0 523,-6 12 1,1-2 1134,4-12 0,0-1 0,1 8 0,-1-1 0,7 9 0</inkml:trace>
  <inkml:trace contextRef="#ctx0" brushRef="#br0" timeOffset="68489">14515 8861 24359,'-3'-13'-7966,"11"0"9326,39-3 1413,9-18-1368,-9 18-977,-16-7 0,-3-2-476,2-3 10,-8-3 1,-3-2-568,-7-4 1084,-4 2 1,-3 0-1247,-5 3-1391,-19-15-483,-3 27 1024,-19 1 709,2 36 1874,5 17-411,13 10-440,9-8 1,3-1 281,7 9-289,-5-7 0,5-2 725,25 3-1012,-1-12 0,4-3-363,28-3-98,-10-10 1,0-3 379,8-2 714,-8-14 1,-1-7 1246,8-17-934,-12 0 0,-3-3-116,-15 8 0,-3-3-322,1-7 0,0-6 0,-3 3-112,-6 5 1,-2-2-415,1-12 1,-1-8 0,-3 7-236,-3 8 1,-3 1 207,-3-6 0,-2-3 1,1 4-807,4 6 0,-2 2 125,-14-11 0,1 2-975,12-5 826,-33 10 327,32 12 170,-35 9 998,17 11 792,-19 34 999,11 4-1404,16 15 0,5 6-292,2-14 0,2 2-297,1 15 0,3 1-121,-3-10 1,4 0-275,10 1 1,2 2-619,-11-1 0,4 1-322,17-4 0,9 1 0,-4-2-944,-8 6 1,3-1 1905,16 3 1,8 3 0,-3-6 0,-5-6-1,0-2 1,-3-5 0,0 0 0,0 0-1</inkml:trace>
  <inkml:trace contextRef="#ctx0" brushRef="#br0" timeOffset="69053">16028 7743 24539,'0'-5'-4047,"0"-1"2188,0 30 1065,0 20 245,0 19 239,9-5 0,5 0-130,0-18 0,2 2 136,2 3 1,3 7 0,2 1 0,-2-6-1183,7 5 1,2 1 497,-5-5 0,2 6 0,0-1 0,-3-6-249,4 1 1,-1-3 1197,-2-6 0,1 2 1,-1-3-1,3 3 0,0-3 1,1 1-1,0 0 1</inkml:trace>
  <inkml:trace contextRef="#ctx0" brushRef="#br0" timeOffset="69636">17048 8382 24089,'-40'-12'-1494,"17"6"791,-9-6-12,19 10 896,-9 17 825,6 18-1585,9 12-714,4 8-269,14-19 1,5-1-1005,8 17 2432,13-8 0,5-1 0,-14-19 0,2-3 1,12 8-1,-1-1 0</inkml:trace>
  <inkml:trace contextRef="#ctx0" brushRef="#br0" timeOffset="69984">17462 8808 22380,'0'-37'-5576,"24"5"7107,-18-6-2720,43 3 3049,-43-3-1731,25 4 1,4-2 638,-11-21-752,9 3 1,-1-2-124,-17 20 1,-4 0 397,1-6 0,-1-5 0,-3 4-446,-2 3 0,-2 1 212,0-27 1,0 1-939,-3 29 1,-2 2 279,-7-22 1,-4 5-1361,-9 11 461,-24-5 697,10 59 2600,-9 33-642,26 12-853,0-19 0,3 2-169,12-5 0,3 1 0,-7 2 1,1 1 10,4 0 1,4 3-762,11 17 0,4 0-198,-5-16 0,2 1-821,9-1 0,5 3 1,-1-6 1418,-1-6 1,1-4 0,9 7 0,1-2-1,-9-16 1,-1 0 0</inkml:trace>
  <inkml:trace contextRef="#ctx0" brushRef="#br0" timeOffset="70286">18270 8488 23189,'-47'0'180,"1"19"1744,0 3-1199,11 21-1593,16-11-162,10 7-564,28-12-458,7-8 727,23-8 863,-8-11-259,0 0 118,-13-21 1060,1-6 240,-13-12-214,7 2 1240,-21 11-1663,6 0-596,-8 4-1060,0-2-1,0 31-548,0 11 199,0 16 1,0 5 1758,0 13 1,0 14 0,0-34 0</inkml:trace>
  <inkml:trace contextRef="#ctx0" brushRef="#br0" timeOffset="70603">18887 8259 23909,'-23'-14'-3644,"-13"3"3509,32 4-2439,-44 4 3781,31 1-398,-23 20 659,13 10-1105,11 11-1156,-4 20 870,14-18-886,3 13 1364,3-16-2010,24-3-306,-18-1-733,42-1 1336,-43-3 76,44-2 1039,-30 6-710,28-11 1747,-19 7-656,-8-17 446,-10 1-701,-10-9-424,0-1 619,0-2-1110,0 2 484,-24-1-1905,0 1 2690,-24-2 0,25-1 1,4-1-1</inkml:trace>
  <inkml:trace contextRef="#ctx0" brushRef="#br0" timeOffset="70903">19460 8193 23369,'-50'0'540,"21"20"204,-11-15-446,36 33-2777,-31-22 3647,21 32-2302,-5-15 751,8 25-962,11-22-162,20 23-1008,4-27 436,18 19 1823,-19-27-1691,8 6 2109,-27-11-1269,9-6 938,-13 2 169,0-8 370,0-1-1028,0 0-220,-21 1 1682,15 1-279,-36 1 1,37 0-1,-16 0 1</inkml:trace>
  <inkml:trace contextRef="#ctx0" brushRef="#br0" timeOffset="71028">19838 8763 26068,'0'26'-3193,"0"-3"0</inkml:trace>
  <inkml:trace contextRef="#ctx0" brushRef="#br0" timeOffset="82141">2558 11731 23729,'-43'0'1529,"6"0"-1439,5 0-90,7 0 0,13-9-1832,-7 6 1783,10-16-1939,-5 16 1492,5-17-1866,4 8-9,3-21 654,-1 8-49,3-25 1386,25 17 222,1-22 1639,3 26-1232,12-5 2241,-36 19-1234,34 5 961,-21 6-62,4 17-1591,4-9-506,-15 58-1164,3-28 34,-9 3 1,-2 3-672,-3 15 1082,0 5-1347,-17 1 1290,3-15 1,-3-1 845,-1-12 1,-3 0-261,-10 21 1,-2-3 1550,-5 2-687,5-15 0,1-2 456,-1-4 15,-5 1 183,25-20-719,-5-7 795,16-23-2745,9-25 715,-2 1 687,23 9 1,4 1 24,-8-2 72,10 18 0,2 4 410,-4-3 80,23 14-1302,-21 21 1079,-4-8 1,1 1-88,9 24-438,8-7 0,4-1 1,-21-14-1,-1 0 0,19 10 1,1 0-1</inkml:trace>
  <inkml:trace contextRef="#ctx0" brushRef="#br0" timeOffset="82639">3810 11320 25258,'-9'-11'-7228,"7"3"3898,-14 4 4844,10 3-29,-5 35-1649,6-5-17,1 13 0,2 5-377,0 15-527,1-14 1,-1 7 0,1-5 662,0-8 1,1 0 462,5 9 0,2 6 1,-2-7-1,-3-15 1,1-2-1,5 9 0,1 0 1</inkml:trace>
  <inkml:trace contextRef="#ctx0" brushRef="#br0" timeOffset="82836">4233 11663 23639,'-50'0'630,"2"18"1341,-1 5-1232,12 12-1260,-9 0 443,9 9-844,19-10-1645,-10 26 814,26-27 1173,-6 9 0,35-17 1,6-2-1</inkml:trace>
  <inkml:trace contextRef="#ctx0" brushRef="#br0" timeOffset="83203">4587 12106 22020,'0'25'-5756,"21"-9"4595,9-8 2103,12-31 1180,0 17-1096,-11-45-1024,1 26 790,-2-27-1186,-2 8 1158,-13 11 0,-2-1 117,0-17-621,-5 8 0,-3 1-1663,-5-4 688,-9 7 1,0 3-863,4 6-657,-31-10 1269,17 33 859,-3 19 1422,8 19-812,14 10-737,0 7 339,0 16 204,23-16-1059,-9-7 1,5-2-567,27 2 261,-11-12 0,1-3-1391,14-4 1907,-5-11 0,1-3 1258,11-4-267,-19-14 0,-1-5 0,13-5 0,-1-22 1</inkml:trace>
  <inkml:trace contextRef="#ctx0" brushRef="#br0" timeOffset="83373">5493 11526 24449,'0'-39'-4767,"0"5"2909,-15-4-635,11 16 1489,-12 0 488,3 17 1585,10 22-850,-17 30-1029,18 3 547,-1-3 0,-1 0-415,4 10 501,9-18 1,-1-1-820,-3 16 403,12-3-1745,1-3 2074,-13 14 1,27-20-1,-14 11 1</inkml:trace>
  <inkml:trace contextRef="#ctx0" brushRef="#br0" timeOffset="83503">5308 11804 22560,'0'-24'-8275,"25"-14"8607,-19 7 0,20 8 0,6 2 0,9-12 0</inkml:trace>
  <inkml:trace contextRef="#ctx0" brushRef="#br0" timeOffset="83786">4720 11025 24539,'-28'-18'-4570,"-2"-4"2745,11 8 931,1-4 52,11 14-24,23 20-417,6 12 188,0 0 1,1 2-1588,11 16 2510,1 5 0,-9-16 1,0 0-1</inkml:trace>
  <inkml:trace contextRef="#ctx0" brushRef="#br0" timeOffset="83953">5280 10963 22920,'0'49'-7825,"0"-6"4549,0 2 2749,0-6 0,21 3 1,5 2-1</inkml:trace>
  <inkml:trace contextRef="#ctx0" brushRef="#br0" timeOffset="84339">6282 11452 23999,'-17'23'-637,"12"30"-2628,-12-33 2989,15 13 0,4 3-1373,-2 3 1200,-1-4 1,2 1-232,16 8-610,-13 12-270,25-10-161,-26-12 1470,21 10-913,-21-25 440,14 1 328,-10-14 353,3-19 1679,0 9-1006,1-25 0,0-7 217,6 1-340,4-14 0,0-3 845,5-3-801,-7 18 1,0 3 709,4-5-268,-1 6-983,-6 17 782,0 0 254,-5 14 0,4 12-1367,-6 16-1235,8 28-39,-6-7-639,7 7-1036,6 0 248,-2-15 2785,2-10 1,3-4 0,12-7 0,17 0-1</inkml:trace>
  <inkml:trace contextRef="#ctx0" brushRef="#br0" timeOffset="84593">7352 11495 24179,'-17'-17'-5160,"-7"3"4774,-25 7 1623,7 3-363,-4 28 640,13-4-1230,11 9 0,0 2-359,-8 8-137,3 15 1123,9-17-724,16-1-1296,-6-3 70,31 7-1691,-17-14 1736,26-10 0,6-4 740,-10-3 170,13-4 0,0-6 787,-2-17 576,6 14 214,-29-35-1482,5 21 1705,-18-21-2257,7-1-608,-10 8-2046,-20-12 2639,15 21 1,-15 4 0,20 12-1</inkml:trace>
  <inkml:trace contextRef="#ctx0" brushRef="#br0" timeOffset="84819">7937 11445 24808,'0'40'-4766,"0"-6"2637,0 1 1065,0-6 516,0 30 122,0-20-266,0 0 0,0 0-705,0-4-2718,17 22 3977,2-28 1,2 6-1,-7-16 1</inkml:trace>
  <inkml:trace contextRef="#ctx0" brushRef="#br0" timeOffset="84973">8305 11360 25708,'0'-5'-9831,"-14"1"10034,10 19 0,-10-11 1,14 14-1</inkml:trace>
  <inkml:trace contextRef="#ctx0" brushRef="#br0" timeOffset="85205">7010 11130 23639,'-16'-25'-7348,"6"1"4474,6 2 2213,4 2 1075,21-8 1337,-16 10-1307,36-11 1098,-14 18-792,22-4 1827,-11 10-592,0 1-2018,1 4 460,-8 0-538,25 18 1,-22 0 0,12 16 0</inkml:trace>
  <inkml:trace contextRef="#ctx0" brushRef="#br0" timeOffset="85353">7860 10683 24089,'-18'22'-2148,"14"26"-2583,-14-21 4452,18 31 0,-13-5 0,-4 3 1</inkml:trace>
  <inkml:trace contextRef="#ctx0" brushRef="#br0" timeOffset="85705">9675 11245 25708,'-38'-12'-2284,"-3"3"2156,-4 6 618,-2 3-33,-4 22 679,2-2-778,24 2 1,1 2-790,-20 18-621,20-5 0,3 3 289,7-9 1,3 1 540,-5 24 1,11-1 0,19-22-1,7-3 1,3 10 0,0 0-1</inkml:trace>
  <inkml:trace contextRef="#ctx0" brushRef="#br0" timeOffset="86019">9957 11814 24988,'-25'-25'-5671,"5"3"3977,16-11 1,8-4 1436,16-15 531,-8 0 0,0-2-73,0 19 0,1 0 113,6-28 1,-1 0-177,-9 25 0,-1 1-349,3-25 1,-1 1 486,-3 27 1,-2 1 277,-4-9 1,-2 0-798,1-22-341,-17 21-738,12-8 536,-13 33 356,5 3-4,10 38 391,-4 10 0,0 5-165,7-4 0,0 3-129,-1 7 0,0 7 0,3-5-216,9-5 1,3 0-275,-3 6 0,0 5 0,4-6-3,9-4 1,4-3 801,-2 3 0,3 3 0,-2-6 0,1-7 0,1-3 0,10 8 1,-1 0-1</inkml:trace>
  <inkml:trace contextRef="#ctx0" brushRef="#br0" timeOffset="86353">10722 11425 25078,'-45'-13'-1440,"2"3"1107,8 10 1024,0 0-277,-2 18 639,3-14-585,2 37-750,6-22 417,5 23-141,10-9-510,5 13-804,6-11-276,24 15-1524,-18-26 599,45-4 1810,-29-8-676,25-11 1730,-11 3 231,11-24 1245,-11 14-647,-10-20 0,-3-4 507,-5 9-710,-2-12 0,-4-2-884,-9 3-552,6-10-553,-9 13-251,0 9-1005,0 19 112,-13-2 2057,10 40-1618,-11 17 819,14-3-219,-2-10 1,4-2 864,26-3 0,-20 3 1,20-16-1</inkml:trace>
  <inkml:trace contextRef="#ctx0" brushRef="#br0" timeOffset="86629">11450 11251 24808,'-21'-7'-1984,"15"2"-1249,-33 2 4394,17 2-477,-14 15 906,5 7-918,14 22-1453,6-6-238,11 19-14,0-21 808,0 12-1413,0-13 65,22-2-1134,-17-1 345,34 7 1452,-21-12-304,12 9 845,-13-20 88,1 4-81,-16-11-555,5-1 835,-7-2 0,0-4 0,0 1 0</inkml:trace>
  <inkml:trace contextRef="#ctx0" brushRef="#br0" timeOffset="87069">11903 11066 24539,'-18'18'-157,"0"0"-58,-4-5 1028,-5 1-24,23-4-2314,-21 5 1773,22-4-2125,-8 6 770,11-7-2811,0 2 3668,0-6 0,18-2 1,4-2-1</inkml:trace>
  <inkml:trace contextRef="#ctx0" brushRef="#br0" timeOffset="87536">11965 11249 24898,'-19'-5'-2010,"-11"3"2494,15-3-1576,-13 5 1724,2 0-361,5 15 147,8 3-582,7 17-1111,6-8 226,21 1-660,5 1 804,1-6-486,14 12 103,-20-14-402,4 4 735,-10-11 1137,-5 1-347,-8 10 183,8-5-558,-27 19 1045,-9-15-818,-23 20 381,7-14 260,14-6 0,1 1 0,-3 3 0,-8 6 0</inkml:trace>
  <inkml:trace contextRef="#ctx0" brushRef="#br0" timeOffset="87920">12658 11336 24898,'-17'18'-81,"3"-4"-138,32-3-3836,48-8 3459,-31 3 1,1-1 643,16-4 0,0-2 0,-15 1 0,-1 0 0,2 0 0,0 0 0</inkml:trace>
  <inkml:trace contextRef="#ctx0" brushRef="#br0" timeOffset="88153">13127 11137 23729,'0'-4'-5396,"0"-1"3537,0 0 795,29 0 3619,-22 0-774,54 3-946,-36 2-313,30 0-342,-19 0 1416,1 0 91,-7 15-988,2 6-2173,-17 10-2619,1 25 817,-16-11 3124,-7 2 1,-5 3-1,-1-15 1,-2-1 0,-9 14-1,0 0 1</inkml:trace>
  <inkml:trace contextRef="#ctx0" brushRef="#br0" timeOffset="88485">14178 10992 25528,'-19'-16'-5401,"-12"4"5257,27 3-3180,-21 6 4737,14 18-644,0 17-914,-1 10-29,11-4 1,2 1-1448,-4 13 1309,1-3 1,4 2-1276,18 9 1319,-18-20 1,1 0-1919,17 12-504,-3-1 963,-13-7-36,23 10 1639,-25-20 0,8 3 1,-10-20-1</inkml:trace>
  <inkml:trace contextRef="#ctx0" brushRef="#br0" timeOffset="88589">13935 11484 21930,'0'-32'-6475,"19"1"6790,11-15-99,11 15 76,-6 6 1,0 2-1,14-1 1,-14 10-1,-1 0 1</inkml:trace>
  <inkml:trace contextRef="#ctx0" brushRef="#br0" timeOffset="88936">14640 11179 24359,'-26'15'2448,"-15"-11"-2496,10 25-417,-17-12 1291,1 16-785,21-9-348,3 1-16,21-8-1060,-6 1 178,8 0-566,0 6 286,25-6-695,2 8 416,16-16 1134,6 0 353,-17-9 1666,6 0-582,-13-21 995,-3 16 219,-2-34-1358,-1 14 759,-10-10-1979,3 0 15,-9 20-701,2-10 72,-4 44-772,-1-11 12,0 30-165,17 10-532,5-13 918,6 2 1,4-2 1666,13-12 0,-15 0 0,0-3 0,8-11 0</inkml:trace>
  <inkml:trace contextRef="#ctx0" brushRef="#br0" timeOffset="89353">15243 10803 25168,'-17'-14'-5288,"3"2"4464,-1 7 1356,11 27-1137,-20 12 1379,22 15-1545,-7 4 430,9-9-1165,0 2 1344,20 0-347,-11-13 1,1 1-893,13 16 878,-9-8 1,-3 0-1163,-8 2 1554,20 12-997,-20-25 1046,8-3-653,-11-5 878,0-3 24,0-9-1070,0-1 498,0-26 448,0-14 580,0-13-602,-2 6 1,4-1 885,18-13-467,-4 6 0,3 2 479,25-3-28,-13 15 1,1 3 970,3 10 968,28 0-346,-36 36-1645,19 15-535,-31 8-877,-5-7 1,-2 1-808,0 10 505,-6-6 0,0 0-1338,0 6 393,-12-9 1,-1-2-688,6 2 732,-30 6 2061,31-21 0,-27-6 0,10-2 0</inkml:trace>
  <inkml:trace contextRef="#ctx0" brushRef="#br0" timeOffset="89687">15797 11171 23999,'16'0'360,"-1"0"-450,0-14 111,0 10 886,3-27-1770,5 27 1473,1-37-1041,1 20 749,0-22-972,1 7 541,7-21-382,-8 11 263,-8 4 0,-2-1 383,0-11-451,-6 7 1,-2-1 5,-2-9-314,-2 21 1,-2-1-339,0-23-333,-1 20 257,0-5 152,-15 50 2427,11 6-1474,-10 33 0,-1 11-35,13-22 0,0 3-222,-5 12 0,-4 7 1,4-6 4,5-7 0,1-1-148,-3 3 1,-1 5 0,4-6-191,10-5 0,3-1-790,-3 19 1,2-1-2281,13 1 2539,-7-23 1,-4-1 809,-9 2 0,24-6 0,-12-4 0</inkml:trace>
  <inkml:trace contextRef="#ctx0" brushRef="#br0" timeOffset="89975">16298 11224 24539,'6'-9'-1056,"2"7"3189,-2-7-3252,2 9 1451,2 0-230,4 0 60,4 0-107,3 0-145,23 0 578,-9 0-755,2 0 1,1 0 781,11 0-397,-5-7 1,-1-3 340,8-9 225,13-2-57,-28-9-521,-5 26 143,-8-29-482,-7 13-2,-8-7-712,-4-1-670,-32 18 388,-11 0 74,-14 10 1140,2 19 733,4 16-88,24 12-843,1-8 0,4 3 587,14 15-759,11-4 1,7 0-1033,0-20 1,9-2 1384,12-2 0,12 2 0,3-2 0,-4-4 0,15 1 1,2-4-1,-10-5 0,0-1 0,1 1 0,-1-1 0</inkml:trace>
  <inkml:trace contextRef="#ctx0" brushRef="#br0" timeOffset="93053">4467 14191 21840,'-23'54'-3170,"-5"1"2599,26 1-1440,-9 2 1221,11-2 293,0-17 1,0 1-124,0 19 325,-1-22 0,2-2-1296,18 11 115,-15-8 853,29 7 652,-29-16-618,10 3-179,-14-36 768,-17-33-882,13-9 740,-3 12 0,-2-1 282,-4-17-395,9-6 383,-9-7-132,12 16 0,2-2 345,-2 11 0,2-2-227,6-1 0,2-4 1,-1 4 421,-6 4 0,2 2-20,17-9 0,-1 1 908,-15-8-685,32 7 806,-32 7-1136,34 6 1357,-35 9-1740,30 4 2131,-20 8-893,12 6 119,-10 20-1266,-1 14-2008,-7 10 1240,-3 6-1257,-2-6 1385,-3 21-1946,-18-11 1367,7-9 1,-1 0-1266,-10 6 2576,1-12 0,1-1 0,-4 1 0,-22 6 0</inkml:trace>
  <inkml:trace contextRef="#ctx0" brushRef="#br0" timeOffset="93369">5035 13911 23549,'0'46'-5936,"0"-8"3808,-15 3 2410,11-6-859,-10 3 888,14 2-832,0 0 63,0 0-1138,0-3 1506,0 12 180,0-15-583,15 13 22,-11-25-159,12 0 722,-16-13 88,0-3-270,0-2-360,0-24 90,0-12 28,-1-1 1,2-2 388,16-27-8,-15 26 1,0 1-469,15-19-63,4 0 703,-15 3 1,36 4 0,-16 4 0</inkml:trace>
  <inkml:trace contextRef="#ctx0" brushRef="#br0" timeOffset="93707">5678 14013 23729,'0'-23'-6116,"-16"9"4367,3 5 1516,-19 9 1799,4 34-778,2-10-553,8 10 1,2 2-353,-2 5-776,-3 12 1725,13-4-647,4-17-199,3 11-1425,24-30 855,-1 6-382,24-18 1790,-24-15 404,13 9-194,-31-34-1140,23 9 1238,-24-8-2047,8-12 26,-11 22-234,0-6-1320,0 15 1891,-16 9 0,12-4 1,-13 5-1</inkml:trace>
  <inkml:trace contextRef="#ctx0" brushRef="#br0" timeOffset="93972">6277 13641 24988,'-19'-3'-311,"0"1"56,-14 25 1264,3 15-1409,16 14-234,-1 2 0,2 1-287,10 9 3,-5 0 1,2-1-1105,6-3 458,8-12 1,1 0-1125,-5 3 2190,15-12 0,0-1 0,-13-1 0,15 7 0</inkml:trace>
  <inkml:trace contextRef="#ctx0" brushRef="#br0" timeOffset="94120">6040 14104 23279,'0'-20'-6385,"0"0"4256,0 3-14,24-7 3217,11 9-581,16-4 1,1 11 0,-9 1-1</inkml:trace>
  <inkml:trace contextRef="#ctx0" brushRef="#br0" timeOffset="94437">6787 14388 22740,'0'6'-6116,"24"-17"9942,-4 10-3036,25-29 165,-9 26-545,3-31-292,-2 20 645,10-29-750,-15 20 1764,3-30-2783,-24 29 200,-4-22-846,-28 29 793,-8-5-443,-23 16 400,10 0 690,2 24 747,4 23-232,7 1-174,15-5 1,3 1-107,-2 3-720,19-6 0,8-2-857,25 5 1464,-3-11 0,4-3 0,-3-10 0,0-3 0,4 2 0,-1 0 0</inkml:trace>
  <inkml:trace contextRef="#ctx0" brushRef="#br0" timeOffset="94636">7590 14178 23369,'-21'-8'-1634,"16"-4"-3471,-39 10 6966,14-4-909,-9 6 62,1 0-354,17 18 53,-1 4-788,12 21-440,0-7 743,31 10-3212,16-19 1677,10-5 1,6-4 1254,-15-10 1,1-3 0,15 5 0,-1-3 0,12-7 0</inkml:trace>
  <inkml:trace contextRef="#ctx0" brushRef="#br0" timeOffset="94871">8190 13605 24898,'-32'-10'-1896,"1"2"1647,2 6 971,-5 18 714,6 16-1518,7 11-569,7 10-209,13-5 155,-2-10 1,3 1-267,20 22-48,-8-9 0,1 0-1411,12 6 664,-1-21 0,-3-1-907,-15 10 805,42-4 843,-42-3-80,35-7 381,-37-2 722,25-5 1,-26-5-1,8-2 1</inkml:trace>
  <inkml:trace contextRef="#ctx0" brushRef="#br0" timeOffset="95003">7992 14115 23369,'0'-29'-6385,"0"2"3986,23-6 3317,-17 10-879,24 6 0,5 3 1210,-7 1-1021,34 2 1,-22 9-1,1 2 1</inkml:trace>
  <inkml:trace contextRef="#ctx0" brushRef="#br0" timeOffset="95303">8723 14433 22020,'9'15'-7806,"3"-1"6112,3-4 1964,6-4 744,18-2 222,-4-3-595,0-9 0,0-4 788,9-12-1190,-5 2 0,-1-2 2204,4-12-1512,-10 13 1,-3 1 393,0-6-572,0-6-531,-20 1-955,-4 9-821,-24-13-1056,14 19 484,-34-3 1043,12 14 473,-18 1 295,17 21 1122,-8-11 484,32 43-1915,-11-24 1263,15 42-848,18-30-1802,-13 9 1816,47-17 1,-22-5 0,31-2-1</inkml:trace>
  <inkml:trace contextRef="#ctx0" brushRef="#br0" timeOffset="95689">9890 14056 24089,'-36'-1'146,"1"-1"1,-20-2 155,18 11 1,3 4 1008,-5 11-823,-8 22-651,21-10-408,13 11-553,3-21 353,38 6-1154,14-12 703,16-10 603,-16-2 0,0-4 2,12-17 865,-10 4 1,-1-4 707,4-17-327,-14 6 0,-3-1 211,-1-7 597,-1-14-1292,-19-10-1152,-4 11 436,-5 3 1,0-1-926,0-10 920,-10 8 1,-4 1-1383,-8-4-210,-5-8 286,-4 28 916,27 7 413,-23 6 1044,14 9 244,-1 45 164,-2-7-383,14 3 1,3 3 318,-7 19-102,6 5-1033,-1-27 0,2 1-562,5 16 0,5 0-438,0-12 0,3 0 1173,3 4 0,2 2 0,1-4 1,5-4-1,1-3 0,3 11 0,1 1 1</inkml:trace>
  <inkml:trace contextRef="#ctx0" brushRef="#br0" timeOffset="96437">12087 13757 25078,'0'-29'-5216,"0"1"3537,-22-9-104,17 10 606,-31-4 1265,16 10-355,1 9 495,-12 1-1082,16 8 2015,-10 17 870,13 10-722,23 26-1351,-7-6-408,25-10 0,6-1 563,-4 7-307,13-6 1,2-3-299,1 1 120,-15-4 0,0-2-1424,1-5 1337,-9 13 635,-14-23 522,-37 8 385,21-8-2211,-44 9 1951,20-11-67,1 2-340,-17-8 1,40-1 0,-15-2-1</inkml:trace>
  <inkml:trace contextRef="#ctx0" brushRef="#br0" timeOffset="96670">12015 13137 23819,'-11'-8'-2824,"8"20"1643,-8 21 825,11 12-805,0 14 508,0-4 58,15 10 209,-13-30 0,0 2-482,4 0 1,2 2 490,0 20 0,-2 2 86,-4-16 1,0 2 3,4 3 0,3 5 0,-1-5-104,0-4 0,0-3-274,1 13 1,3-1-220,1-19 0,0-2 67,-2-1 1,1-1-882,13 28 1664,5-6 1,1-4-1,5-4 1</inkml:trace>
  <inkml:trace contextRef="#ctx0" brushRef="#br0" timeOffset="97023">13160 13281 24718,'-6'-6'-6147,"1"2"5230,0 19 851,0 18-494,3 14 206,1-1 1,0 2 118,1-13 1,0 2 96,-1 6 0,0 5 0,3-4-878,7-1 0,1-2 425,-9 14 1,3-2-200,13-17 1,-1-2-1354,-12 30 1040,23-6 976,-20-25 0,-1 0 0,9 12 0,-4 7 0</inkml:trace>
  <inkml:trace contextRef="#ctx0" brushRef="#br0" timeOffset="97155">12977 13898 22200,'0'-32'-6386,"0"2"4258,23 3 3149,17-4 173,12 12-964,-9 6 1,0 3 0,14 3-1,-19 4 1,1-1 0</inkml:trace>
  <inkml:trace contextRef="#ctx0" brushRef="#br0" timeOffset="97470">13667 13722 23459,'-26'15'2089,"-12"-11"-2092,34 28-3099,-28-5 3492,16 9-864,6-2 0,2-1-493,-5 2 244,32 26-1648,-14-38-349,54 5 1481,-35-19 1597,11-4 1,1-3-662,-1-2 1115,7-16 998,-12-5-625,-7-23 349,-6 7 163,-9-2-1846,-8-1-1010,0 13-386,0-6 39,0 16-802,0 31 533,0 8 747,0 20-631,18 12 5,8-24 1769,25 8 0,-8-17 1,3-1-1</inkml:trace>
  <inkml:trace contextRef="#ctx0" brushRef="#br0" timeOffset="97905">14145 13067 23999,'-17'19'4,"-4"1"424,19 24-3029,-10 3 1589,11 11 366,-1-25 0,0 1 196,1 1 0,2 3-32,8 17 0,1 2-428,-8-15 0,0 1 350,8 2 1,4 4 0,-1-6-517,-2-6 1,0-2 703,8 17 1,1-1-834,1-2 579,6 5 47,-24-27 597,7-8-317,-3-4-1667,-6-6 1547,6-25 1836,-7-15-691,0-16-72,0-5-156,0-12-308,18 15 529,-6 11 1,1 2 776,10 1 344,18-2-601,-17 26 1092,11 5 115,-6 22-1629,-3 14-636,-3 24-1414,-2-3 604,-11-16 0,-3-1-899,-3 6 482,-1-4 0,-2-1-1902,-1-2-847,-21 16 1988,15-34 2397,-35-3 1,37-9 0,-16-3 0</inkml:trace>
  <inkml:trace contextRef="#ctx0" brushRef="#br0" timeOffset="98255">14673 13717 22830,'20'0'809,"-4"0"-719,1 0 90,6 0-90,-3 0-90,22-18 864,-13 13-666,12-38-147,2 3-16,-12-13-88,-6 13 1,-3-1-551,0-12 454,-8 5 0,-2-2-812,-4-8 121,-4 19 1,-2 0-479,-1-15 328,-1 1-192,0 2 844,-7 17 1,-2 1-1127,6-12 841,-13 13 0,0 3-362,13 5 439,-23 0 568,23 33 607,-7 24-33,10 13-541,7 2 1,1 4 72,-6-15 1,0 1-265,8 10 0,3 5 0,-3-4 102,-8-2 0,1 2-494,7-4 1,6 7 0,0-1-1,-3-6-315,-3 3 0,0-1-71,10 6 1,4 5 0,-3-9-988,6 10 1848,-3-17 1,0-4 0,-1-4-1,7 5 1</inkml:trace>
  <inkml:trace contextRef="#ctx0" brushRef="#br0" timeOffset="98569">15390 13961 24179,'0'-17'-5756,"19"6"9171,9 1-1328,12 7-1630,6-5 68,-7 0-107,6-2-44,2-2 121,2-3 1673,2-2-2037,-2-1-80,1-4 465,-6-1-315,10-10-103,-19 6-358,4-21-579,-27 18-417,-4-11-389,-8 13-315,-24 0-309,17 4-101,-44 6 1386,28 5-86,-22 7 1232,-5 2 760,17 27 790,-9 11 25,18 13-655,12 5-131,1 11-1630,36-13-609,-6-8 1,4-2-94,4-16 0,4-3-537,18 12 1,2-2 1779,-16-15 0,2-2 1,13 2-1,1-2 0,-11-8 1,-1 1-1</inkml:trace>
  <inkml:trace contextRef="#ctx0" brushRef="#br0" timeOffset="98853">17048 13341 25168,'41'-3'-3515,"-19"21"2469,17-13 0,-34 32 0,13-15 0</inkml:trace>
  <inkml:trace contextRef="#ctx0" brushRef="#br0" timeOffset="98986">17085 13905 24449,'-16'22'-42,"12"-3"-2695,-13-5 3925,17-3-3622,24-5 1116,3-3-140,15-2 1,5-1 1531,-11 0 1,1 0 0,17 0-1,2 0 1,-11 0 0,-1 0-1</inkml:trace>
  <inkml:trace contextRef="#ctx0" brushRef="#br0" timeOffset="99657">18993 12314 24359,'-12'-3'-2342,"-2"0"2113,6 2 558,-2 16-515,4-11-326,-4 56-2037,5-35 2330,1 12 0,1 1 0,2-4 1,1 9-1</inkml:trace>
  <inkml:trace contextRef="#ctx0" brushRef="#br0" timeOffset="99820">19218 12394 23279,'0'43'-7195,"0"-5"3987,0 7 2942,0-3 0,0 3 0,0 4 0</inkml:trace>
  <inkml:trace contextRef="#ctx0" brushRef="#br0" timeOffset="100054">19973 12821 25258,'-34'0'810,"1"19"320,14 0-1566,-7 21-308,23-4-1226,-17 8 1444,18-7 1,3 2-1617,-8 25 554,13-19 0,4 8 1,-2-6 312,-6-8 0,2-2 780,15 22 0,0-2 1,-15-3-1,11-4 1</inkml:trace>
  <inkml:trace contextRef="#ctx0" brushRef="#br0" timeOffset="100203">19682 13274 23009,'17'-39'-3146,"18"14"3554,-2 4 1,4 3 107,-3 8 1,1 2-417,5-3 0,-1 1 0,24-1 1,0 3-1</inkml:trace>
  <inkml:trace contextRef="#ctx0" brushRef="#br0" timeOffset="100502">20490 13412 22110,'0'23'-5576,"0"-2"3537,0-5 975,21-8 1667,8-23 1603,25-13-545,-8-12-958,1-3-738,-26 17 1,-1 0 1298,10-14-697,-12-2 1,-2 1 212,-5 3-1056,-2-27-1598,-26 45 62,-6 0 338,-16 14 1354,15 24 657,-10-13 300,29 42-1350,-21-6 1079,23 13-826,-4-15 0,5-2-12,24 8-820,-8-10 1,3-1-1837,28-1 2602,1 7 1,-7-23-1,-1-2 1</inkml:trace>
  <inkml:trace contextRef="#ctx0" brushRef="#br0" timeOffset="100839">21163 13268 22920,'-19'17'1682,"3"5"-2864,16 12-1888,0 1 1281,0-5 687,0 1 340,0 11 34,20-10-1186,-2 16-379,17-31 1818,-7 8 663,-6-24 1223,7-12 793,-11 8-293,7-33-779,-5 17 930,2-21-373,12-14-1302,-7 12 784,5-15-1479,-4 10-1036,-12 16 559,8-3 742,-15 24 90,2 4 1038,-4 25-2771,-1-14 859,0 40-459,0-23-900,1 25-840,3 10 686,-2-12 1986,-2-9 1,-1-1 0,2 1 0,1 7 0</inkml:trace>
  <inkml:trace contextRef="#ctx0" brushRef="#br0" timeOffset="101053">20665 12637 23459,'28'-27'135,"21"2"1430,-27 5-1879,25 3 596,-10 10 1,1 1-1176,13 0 33,-1 13 1,-1 5 619,-1 8 1,-17 1 0,-2 2 0,10 11 0</inkml:trace>
  <inkml:trace contextRef="#ctx0" brushRef="#br0" timeOffset="101541">22323 12656 24359,'0'19'-4857,"0"-2"2909,0 30 1063,0-4 337,0 8 212,0 8 184,0-13 0,0 2 45,0-12 1,0 2-770,8 25 0,0 0 781,-7-27 1,2-1-81,11 20 0,-1-1-309,-10 1 379,9 8-170,-5-22 15,-5-17-981,6 1 564,-8-42 505,0-35 523,21-9 136,-8 8 0,2 1 145,12-6 44,3 14 1,-1 1 847,-7 1-676,8 17 1,1 3 1717,-5 9-245,4 4 454,-7 27-2952,-9-14 938,6 58-2191,-13-35 685,-3 13 0,-1 2-666,-2 0-482,-1 10-249,-18-6 656,-7-14 1755,-19 14-688,19-27 1275,-14 7-448,21-17 0,-4-27 1,8-12-1</inkml:trace>
  <inkml:trace contextRef="#ctx0" brushRef="#br0" timeOffset="101920">23200 13039 24539,'-46'15'2911,"-5"9"-2014,13 10-1643,10 4-230,-3-6 685,26 2-1387,-24 17 1159,27-13-955,-8 10-280,31-8-1090,-16-14 907,52 7 1323,-34-22 341,11-5 1,2-3 1321,-1-3-578,1-17 1,-2-4 1464,-2-3-1350,-3-11 1,-4-4 1101,-9 2 101,5-25-1701,-16 29-947,2-13-274,-7 26-768,2 24-617,-2 10 1045,0 25 230,0 12-432,0-12 725,0-4 1,0 0 39,0 3-89,18 7-509,-13-22 790,26-9 887,-28 2 1,24-14 0,-9 6 0</inkml:trace>
  <inkml:trace contextRef="#ctx0" brushRef="#br0" timeOffset="102270">23640 13092 24269,'0'55'-5846,"0"-10"3717,0 3 1065,0-11 789,0-2 1,0 0-241,0 7 453,0-7 0,0-2-166,0-8-1818,16-5 1846,2-31 2191,13 6-1159,-10-24 1,-1-5 303,11 4-457,-3-11 1,0-4 505,8-3-342,-10 11 1,0 1 380,2-2 206,6-6-2142,-20 30 283,-1 2 1024,-9 12-268,0 20-1856,2 8-192,1 14-639,9 20-10,-2-22-254,7 13-137,-1-21 192,6-5 249,5-3 2654,6-12 1,3 2 0,4-7-1</inkml:trace>
  <inkml:trace contextRef="#ctx0" brushRef="#br0" timeOffset="102653">24593 13113 23009,'-45'-12'-741,"-1"5"724,8 20 1929,15 13-2096,-2 11-366,23 1-909,-7-9 759,9 1-986,19-4 384,-15-1-362,35-5 0,-12 0 465,19-11 1058,-4 0 1226,-5-26 593,-13-7-146,-6-23-249,-10 8-87,-4 0-1468,-4 15-188,0 2 229,0 2-698,0 29-1145,0 3 542,0 30 905,0 3 329,0 8 259,0 9-36,9-14 1,0 2-3,-7-12 0,1 2-103,13 23 1,0 0-3,-14-29 1,0 0 23,10 17 1,0-3-302,-10 1 369,12 5-1302,-13-19 299,4-13-1180,-5 1 2928,-21-16 1,-7-2 0,-21-5 0</inkml:trace>
  <inkml:trace contextRef="#ctx0" brushRef="#br0" timeOffset="102857">23340 12026 22470,'22'17'-4918,"-4"13"559,-18 11 4337,2-3 0,-4 0 1,-23 17-1,9-17 1,0 0-1</inkml:trace>
  <inkml:trace contextRef="#ctx0" brushRef="#br0" timeOffset="103370">25248 12493 22380,'0'-9'-4317,"0"-1"2998,0-1 615,0 1 245,0 0 33,0-2-58,0 5 346,0 0-1638,0 22-113,0 3 1169,0 23-89,0-12-1,0 1 810,0-11 0,0 3 0,0 1 0</inkml:trace>
  <inkml:trace contextRef="#ctx0" brushRef="#br0" timeOffset="103523">25482 12356 24539,'12'-7'2353,"-1"-4"-2571,-2 10 564,-2-3 109,-3 4-734,-1 15-2120,0-12 584,-1 37-413,-1-16-1376,0 25 698,-1-3 2598,0-9 1,0 2-1,0 25 1,0-21-1,0-1 1</inkml:trace>
  <inkml:trace contextRef="#ctx0" brushRef="#br0" timeOffset="103961">26093 13007 24629,'-12'-14'-9575,"10"-4"8619,-10 12 1,12-4-1,0 3 1</inkml:trace>
  <inkml:trace contextRef="#ctx0" brushRef="#br0" timeOffset="104225">26233 13401 23099,'0'30'-4496,"0"2"2907,0 1 1604,15 17-1012,-11-11 919,11 9-203,-4-7-187,-8-10-1304,8 13 1285,-11-23-683,-46 13 1541,11-15-83,-10-7 0,-13 1 1,4-1-1,6-2 1,0-1-1,-6 0 0,1 0 1,-1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33:33.454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1948 884 24089,'0'-30'-5396,"0"3"3537,-19 4 828,14 4-165,-33 5 2497,34 5-2032,-35 4 2168,21 3-1191,-22 2 1350,6 27 270,-5-2-896,16 0 1,1 3-82,-1-2 0,0-1-579,-2 3 1,0 2 625,1 2 1,0 2-1064,0 0 0,1 1 14,3 1 0,0 1-216,1-1 1,3 1-171,2-1 1,2 0-77,2-1 1,2 0-538,0 29-880,4-3-11,4-5-180,30-3-511,-4-8 1549,1-23 1,3-4-194,21 13 1410,9-9 1,-26-14-1,1-2 1,2-1 0,0 0-1</inkml:trace>
  <inkml:trace contextRef="#ctx0" brushRef="#br0" timeOffset="324">2408 1477 23999,'-23'-12'-3085,"2"6"2807,-23 0 871,8 26 850,3 5-796,14 10-1154,-2-1 322,19-11-1227,-7 1 1444,9-3-1060,0-2-590,24-9 95,-17 5-1198,47-13 2727,-11 6 60,17-8 707,-18-7 1,-1-4 666,8-17-379,-8 2 1,-2-2 760,0-19-1471,-15 22 0,0 1 2143,-1-8-2629,-3 3 186,-6 4-528,-2 2-624,-6 12 127,-1 18-1034,-4 20 479,-1 9 20,0 6-419,0 8-171,0-12-1134,19 20 2924,-15-30 0,33-4 0,-15-16 0</inkml:trace>
  <inkml:trace contextRef="#ctx0" brushRef="#br0" timeOffset="491">3163 694 23639,'-39'17'2639,"1"-12"-2927,8 39-1755,-13 7 1207,28-21 1,2 3-345,-1 6 1,0-1 940,-7 24 0,19 2 0,-4-31 0,0 0 1</inkml:trace>
  <inkml:trace contextRef="#ctx0" brushRef="#br0" timeOffset="1574">3855 1377 22830,'3'21'-7259,"0"2"4804,-1 21 1615,1-5 406,1 19-63,-1-11 299,1 5-37,0 1-638,-1-18 1,0 1 1058,0 18-112,-1-12 0,1-2-84,-3 5 134,2 21-29,-2-33 311,0 4-161,0-20-186,-17-4 1891,12-4-1071,-28-5 907,17-25-2163,-3 1 255,-6-25-474,22 2 362,-17-8-490,17-10-231,-1 26 1,0 0 507,4-3 0,0-1-561,0-1 0,0 0 1145,-1 1 1,2-2 49,8-13 1,5 2 417,-3 13 0,4 2 94,10-16 0,1 3 1245,1 7-472,19 0 524,-29 30 63,17 7 8,-10 3-213,5 22-2004,-8 13-832,5 28-539,-15-4 776,-6-16 1,-1-1-1053,-1 10-214,-3 13-1197,-23-6 1356,17-16 684,-12-10 1,-3-3 1641,1-3 1,-1-3-1,5-15 1</inkml:trace>
  <inkml:trace contextRef="#ctx0" brushRef="#br0" timeOffset="1962">4453 629 23909,'6'48'-5860,"-2"-6"5004,-3 1 0,0 1 261,1 21 358,-2-19 0,2 3 128,0 5 1,0-1-34,-1-13 1,-1 2 39,3 25 1,-1-2-732,-1-28 0,1-1 903,0 19 1,1-1-48,0 3-113,3 7-139,0-18 48,-1-19-545,3 5 126,-4-22-153,1-3 379,1-6 1465,6-49-509,-3 19-175,2-15 0,0-3 110,2 2-77,-2 7 0,-1 1 563,1 1 570,3-5-555,-8 29-1209,7 21 156,-7-5-111,12 54-1155,-6-30-730,6 36 246,-2-25-292,3-1-63,2-2-99,4-3 2169,3-4 0,4-5 1,2-2-1</inkml:trace>
  <inkml:trace contextRef="#ctx0" brushRef="#br0" timeOffset="2308">5140 1499 23999,'-39'0'899,"-3"0"-899,16 20 351,-15-15 49,37 36-2334,-28-13 2180,23 10-1249,-5-3 65,8-14-30,6-3-898,20 2-96,4-5 474,25-4 2394,-1-6-1166,-9-20 2092,-4 12-774,-14-28-323,-2 5 843,1-6-13,-4-11-1226,-2 15 167,-6 6-1107,-4 10-1077,-1 49-204,0-13 973,0 10 0,0 2-1393,3 0 33,2 0 0,2 0 66,3 0 1864,10 15 0,-5-30 0,3-2 0</inkml:trace>
  <inkml:trace contextRef="#ctx0" brushRef="#br0" timeOffset="2748">5638 1551 25528,'0'52'-5396,"0"-7"3447,0 6 1065,0-8 335,0 2 34,0 1 301,18-1-745,-13-2-929,12-1 1278,-2-2-95,-11-3 514,22-2-36,-11 8-449,6-14 407,-1 6 434,-7-17-138,-1-3 250,-1-5-91,-2-3-541,-2-4 522,-3-18 511,-2-15-671,-2-10 288,0-13-300,-16 3-57,14 6 1,0-3-145,-5 10 0,-1-2 69,3-5 1,2-4-1,0 3-190,2 4 1,0 0 217,-5-25 0,1 2 42,5-1 624,8 14 0,0 4 138,-4 11 512,28-6 282,-15 37 952,3 21-1927,6-11 949,-11 33-2019,6-11 185,-3 10-513,-8 13-57,-4-21-1994,-2 21-405,-4-22 572,-24 16 2828,18-21 1,-38 1 0,18-10-1</inkml:trace>
  <inkml:trace contextRef="#ctx0" brushRef="#br0" timeOffset="2924">5477 525 23819,'0'13'-6386,"0"16"3808,0 15 435,0 14 155,0-4 1917,0 9 0,0-29 0,0 0 0,0 3 0,0-1 0</inkml:trace>
  <inkml:trace contextRef="#ctx0" brushRef="#br0" timeOffset="3207">6763 1235 26877,'-24'-20'-5160,"-9"3"4393,29 1-1689,-23 2 2683,13 7 19,-2 20 1128,-7 6-367,19 20-1628,-5-7 1,-2 1 857,5 23-1321,2-3 0,0 3 877,2-21 0,0-1-589,2 11 0,0 0-1026,0 16-763,0-1 2053,19-5 1,-15-2 0,15-4 0</inkml:trace>
  <inkml:trace contextRef="#ctx0" brushRef="#br0" timeOffset="3525">6413 1703 23549,'0'-38'-6205,"0"1"4166,0-11 975,0 11 335,22-11 1478,0 24 489,23 0 571,-11 16-1015,0 2 1121,9 21-1037,-9-12-288,-2 11 0,0 5 78,7 9-1105,13 8-734,-16 4-893,-1-13 347,-1 2-67,-2-4 1199,-3 0-292,-3-4 1215,3 0-282,-11-7-239,6-3 1009,-15-7-335,2-26 289,-6 17 290,-1-43-1199,3 5-376,-1-12-240,-2 15 1,1 1-150,1-6 802,-2 8 1,1 3 0,2 0 0,2-9 0</inkml:trace>
  <inkml:trace contextRef="#ctx0" brushRef="#br0" timeOffset="3762">7387 1537 23009,'4'9'-8302,"-1"1"5841,0-3 1014,-2 5 1303,-1 0 70,0 15 166,2-7-164,-1 11-1684,5 4 1741,-1-7-685,10 17 397,-3-21-932,12 11 684,-6-19 133,15 4 725,-10-15 0,6-1 0,-8-4 0</inkml:trace>
  <inkml:trace contextRef="#ctx0" brushRef="#br0" timeOffset="3910">7710 1693 23369,'8'-25'-3297,"-3"2"1558,-1 10 1371,-2-7-661,0 12 693,-1-5-151,2 9 888,0 19-2447,6 4 452,0-1-56,4 13-869,9-12 1805,-4 0 791,19 4 1,-11-20-1,9 5 1</inkml:trace>
  <inkml:trace contextRef="#ctx0" brushRef="#br0" timeOffset="4174">8120 1446 23819,'2'-16'-5411,"-1"0"3564,-1 24 693,0 14 444,0 36 357,0-4-118,0 9 373,0-27 0,0-1-1498,0 21 1485,0-7 1,0-1-72,0 8 123,7-8 1,2 0-232,7 4 12,-7-18 0,1-1-304,14 7 151,-21-3 377,18-5 373,-12 2-569,3-11-425,-5 1-102,-7-13 613,0-4-1053,-18-4 2004,-11-3-350,-10 0 0,-7 0 0,8 0 0</inkml:trace>
  <inkml:trace contextRef="#ctx0" brushRef="#br0" timeOffset="4692">9645 1438 25438,'-8'-41'-7533,"-4"-7"4675,3 15 1732,-4-5 174,9 49 2207,-2 34-874,26 11-608,-8-6 1,0-1-1758,12 3 1970,-3-19 1,1 0 588,10 20-397,10-19 996,7 10-1629,-24-30 883,14-1 1085,-20-13 472,5-19-585,-1-14-415,-7-11-1441,-4 6 1,1-1-637,0-14 1137,-3 7 0,-1 1 0,1-6 1,2-13-1</inkml:trace>
  <inkml:trace contextRef="#ctx0" brushRef="#br0" timeOffset="5062">10588 1436 23909,'-41'0'1079,"2"-16"-3033,5 12 2001,-1-12-1060,6 16 1500,0 0-140,11 22-459,2-16 862,2 38-1720,7-25 707,-3 33-742,9-19-430,-2 18-111,21-25-381,-13 4 139,30-17 403,-14-5 1564,16-3 535,2-22 1192,-10 13-88,0-30-394,3 11 677,-12-12-800,11 4-527,-22 15-709,3 8 493,-7 8-1227,3 0 213,0 0 39,1 21-2900,3-16 3035,10 44 1,-5-41 0,8 21 0</inkml:trace>
  <inkml:trace contextRef="#ctx0" brushRef="#br0" timeOffset="5391">11120 1513 23009,'4'0'90,"2"0"0,-2 16-4419,1-13 3165,2 30-571,-1-28 1373,2 30-631,0-22-1058,-2 8-79,2 0 98,-2-12 2041,0 5-974,-2-8 832,0-6 1174,3 0 968,2-18-637,4 13 1604,11-50-1204,-3 31-651,-2-9 1,-1-1 735,4 1-107,8-12-2209,-17 24 97,2 4 904,-4 11-644,-4 6 900,8 19-2203,-6 9-2029,10 29 843,-9-9-136,4 3 2364,-8-15 0,-3-3 0,-2 0 0</inkml:trace>
  <inkml:trace contextRef="#ctx0" brushRef="#br0" timeOffset="5624">10610 1017 25708,'0'-17'-5936,"0"3"3808,15 1 4501,-11 5-2419,24 0 1676,-25 3-1615,35 0 398,-21 3-1967,32 1 1851,-22 1-50,9 19-577,-12-15 0,2 32 0,2-15 0</inkml:trace>
  <inkml:trace contextRef="#ctx0" brushRef="#br0" timeOffset="5775">11448 733 24269,'-25'15'-644,"-9"-11"-894,30 35 966,-29-13 0,29 26 0,-14-4 0</inkml:trace>
  <inkml:trace contextRef="#ctx0" brushRef="#br0" timeOffset="6425">13182 1387 24808,'-21'-24'-6789,"-1"1"4939,-3 7 1751,-3 5 910,-30 7 452,6 27-362,16-14 1,-2 5-356,-5 20 1,1 5-563,11-14 1,0 2 575,-1 4 0,-2 4 0,6-3 95,5-3 1,4 1-386,-5 15 1,6 0-256,7 1-1020,7 5-1033,30-23 21,-19-8-380,53-9 1244,-4-6 1149,-21-3 0,2-4 440,18-14 0,-1-5 291,-20 8 0,-1-2 61,10-15 0,-1-4-20,-14 9 1,-2 0-68,0-3 1,-2-1 316,-2-1 1,-2-3-1210,4-18 1,-3-3-139,-7 13 1,-2-2-73,-2-6 0,-1-6 0,-2 5-464,-3 3 1,-1 0 540,-2-2 1,0-6 0,0 6-422,0 7 1,-2 1 51,-9-9 0,0 2 5,9 11 1,-3 4-586,-30-10 286,31-6 447,-10 34 248,3 3 118,8 30 496,-8 3-49,9 10 0,2 5-85,-1 20-54,-2 2 0,4 2-107,8-21 1,1 0-85,-10 14 1,3-1-124,16-15 1,1-2-273,-2 28-223,-1-32 0,2 0-601,11 22 548,2-6-216,-1-6-262,14 3 916,-13-16-205,21 4 1062,-25-24 1050,10-1-1022,-13-7 1,-3-15 0,0-3-1</inkml:trace>
  <inkml:trace contextRef="#ctx0" brushRef="#br0" timeOffset="6698">13777 1432 23639,'3'-19'-4606,"0"-8"2641,-2 46 198,0-2 853,-1 35 417,16-11-869,1 5 80,22-20-329,2-5 1794,-4-11 351,13-26 1827,-21 12-504,15-44-226,-21 25 714,0-27 248,-10 2-2120,-7 13-656,0-19-765,-5 28-1083,-1-1 87,0 39 411,0 31-885,0 7 1091,5-8 0,5-1 1017,10 2 0,-1 10 0,-3-21 0</inkml:trace>
  <inkml:trace contextRef="#ctx0" brushRef="#br0" timeOffset="6942">14013 818 23369,'-5'-8'-7663,"2"23"7095,20-13 2184,-13 35-3222,33-13 1456,-33 7-777,14 3-1274,-4-3-661,-10-7 2773,19 9 1,-20-16-1,6 2 1</inkml:trace>
  <inkml:trace contextRef="#ctx0" brushRef="#br0" timeOffset="7126">14425 628 23189,'10'0'180,"-1"0"-90,-3 14-4696,0-10 3829,6 23-1288,0-9 345,17 14 274,-6-13 1270,25 6 1,-13-22 0,13 7 0</inkml:trace>
  <inkml:trace contextRef="#ctx0" brushRef="#br0" timeOffset="7858">15275 1656 24269,'0'-38'-6296,"0"-2"4078,24 4 3582,-17-8-1297,14 21 1,6-2 315,-1-29 0,-1-2-244,-1 20 0,0-2 29,1-10 1,0-7 0,-4 6-542,-6 10 1,-2 0 661,-2-5 1,0-3 0,-1 3-15,0 5 0,-2 0-414,-4-6 1,-2-5-1,1 7-517,4-18 110,-6 15 0,-2 5-429,1 19 24,-13 21 1649,10 18-652,-9 14 0,-1 7 120,10 24-162,0-20 1,-2 6-1,2-2-70,3 1 1,0 1 54,-1 6 0,0 6 1,3-5-94,8-6 1,4 1-384,-1 7 0,2 6 1,3-8-940,5-15 0,4-2 737,-3 4 1,3 2-1,-3-8-874,15 2 1161,-7-16 1,1-5 775,4-6 452,23-5 803,-29-27 827,8 15 1252,-9-50-1820,-11 48 1561,2-46-2955,-14 36-145,-3-13-1120,-2 34-1048,-2 15-76,0 18-1501,0 17 1444,0-21-1796,15 11 3534,-11-19 1,29-11-1,-12-4 1</inkml:trace>
  <inkml:trace contextRef="#ctx0" brushRef="#br0" timeOffset="8010">16252 835 20941,'0'27'-3193,"0"-5"0</inkml:trace>
  <inkml:trace contextRef="#ctx0" brushRef="#br0" timeOffset="8657">16577 1601 22650,'50'0'0,"-8"-20"1540,-1 14-1352,-9-34-899,-1 23 1139,0-20-817,-3 7 609,-5-20-524,-2 11 397,-15 4 0,-2 0-2063,5-6 727,-29-22-754,15 32-314,-15-2 457,-1 18 807,2 8 983,-16 29 1440,19-1-1082,9 11 1,3 4-439,4 9 660,0 19-204,0-19 105,0-1-1026,26-3-1111,-20-4-778,41-5 1952,-41-3-462,52-3 1493,-36-12-439,40-1 986,-31-13 384,6 0 492,-14-21 0,0 16-308,-4-36-206,5 12-425,-10-9-316,6-9-1000,-14 31-510,1-17-93,-6 23-447,-1 15-629,0 10 1369,0 26-527,0-6 576,0-6-168,16-13 124,3-7 939,19-9 1127,-19-19 121,20 14 305,-24-37-1060,19 22 1629,-13-21-1215,0 11-102,-1-9-989,-7 13-698,2-7-230,-11 22-38,3 0 1233,-2 28-2837,2-13 2021,1 36-1013,1-20-205,3 23-1321,8 9 681,-3-12 657,-3-6 1,0-2 1231,5 1 1,0 6-1,-4-18 1</inkml:trace>
  <inkml:trace contextRef="#ctx0" brushRef="#br0" timeOffset="8842">16685 766 24359,'-8'-2'-4367,"28"0"4754,13 19-781,15-13 1,2 37 0,-11-13 0</inkml:trace>
  <inkml:trace contextRef="#ctx0" brushRef="#br0" timeOffset="8978">16913 2321 25078,'0'21'-9174,"0"-4"8642,0-7 0,0-5 0,0-5 0</inkml:trace>
  <inkml:trace contextRef="#ctx0" brushRef="#br0" timeOffset="11741">4653 3490 23819,'0'31'-5846,"0"4"3898,-14 0 2002,4 15 1,-2 5 28,-7-18 1,0 2-60,6 23 1,3 4-97,-8-7 0,0-3 112,8-13 0,1 1-455,1 2 0,0 4 0,-1-6 675,-5-6 1,2-1-15,5 18 0,2-2-494,-7-3 432,6 5-391,3-32-115,3-7-210,0-38 181,0-23 135,0 13 1,0-5 14,0-22 0,0-1 144,0 18 0,0 0-85,0-17 0,0 1 84,0 15 1,0 2-59,-1-1 1,2 2 135,6 2 1,3 0 243,0-8 0,0 1 169,11-15 12,1 21 0,0 3 547,-4 8 308,38 2 934,-25 20-218,11 3-437,6 40-1713,-11-11-676,-2 13 1,-2 4-1153,8 6 268,-6-4 0,1 1 1479,-15-18 0,-1-2 0,8 10 0,-1-2 0,11 12 0</inkml:trace>
  <inkml:trace contextRef="#ctx0" brushRef="#br0" timeOffset="12110">5577 3551 24359,'0'-10'-6476,"-22"5"7296,17 26-1625,-34-2 3031,34 26-3215,-36-7 1183,25-6 1,1 2-149,-6-8 1,-1 0-186,0 8 1,2 0 1184,-7 9-1033,4-5 565,3-4-1894,1 1 1904,10-13-2193,-3 3 1402,11-41-1115,18 16 1815,-12-50-1386,31 27 1145,-23-10 1,-2-2-538,20-8 562,-10 8 1,0 0 323,4 2 43,17-5 1158,-18 26-989,8 4 1301,-2 8-1920,-5 26-663,14 9-644,-18 16 297,-3-14 0,-1 0-991,0 13-436,0 10 1,1 2 402,-10-27 0,0-1 1511,3 10 0,2 5 1,-1-6-1,-2-9 1,0-3-1,4 10 1,0 1-1</inkml:trace>
  <inkml:trace contextRef="#ctx0" brushRef="#br0" timeOffset="12400">6502 4044 24629,'-35'-5'-269,"-21"4"768,31-3-983,-27 4 822,11 15 669,-3-11-912,4 30 47,-2-29 127,19 21 1,0 0-234,-11-17 567,0 43-822,24-33-334,4 17-1333,6-12-245,18-9 527,-13-4-1648,39-10 3317,-22 4-1323,40-27 2384,-22 17-536,-9-22 0,-3-4 373,3 8-413,-17-8 1,-3-1-828,-2 3 269,-9-5-378,0 13 1,0 11 0,0 1 0</inkml:trace>
  <inkml:trace contextRef="#ctx0" brushRef="#br0" timeOffset="12846">6988 4060 23189,'-53'40'1652,"11"-4"-1622,-2 8-416,15-2-332,2 2 349,13-11 1,3 0-563,-3 19 512,8-12 0,1-2-865,5 2-636,0 6 320,26-21 221,4-11 956,30-4 645,-13-29 573,-13 2 0,-3-4 705,8-28-956,-14 18 1,-1-1 620,6-22-241,-4-6-613,-15 29 0,0-3-500,0-16 0,-2-1-272,-2 12 0,-2-2-191,0-5 0,-2-4 1,0 4 10,-1 5 1,-1 0 600,1-26 1,-4 1-575,-8 31 1,-1 1 82,10-7 1,-4 2-338,-33-12 169,34 22 170,-24 2 508,25 36 463,-21-8 1168,21 45-1285,-11-10 1,-1 3 108,12-4 0,2 3-242,-8 27 1,2-1-227,5-30 0,4 0-726,5 25 1,5 0-24,0-24 0,3-1-819,10 25 1,3-2 1250,-6-22 0,1-2 0,1 9 0,-1-1 0,12 14 0</inkml:trace>
  <inkml:trace contextRef="#ctx0" brushRef="#br0" timeOffset="13375">7543 4523 25258,'0'-29'-6475,"0"5"4346,18-1 3471,-13 2-1775,29-4 1894,-29-3-2094,31-1 1552,-15-15-1671,2 12 1940,5-8-63,-25 15-2214,8 2 1512,-11 1-2221,0-7 1524,0 10-1484,0-8 913,-16 16-112,12 2-814,-23 30 3358,24 13-2113,-9 33 880,28-12-634,-5-14 1,1-3-240,9 6 433,13-7 1,2-3 37,-7-10 608,12-3 0,2-9-1372,-5-27 1811,-8 0 0,-1-2 537,5-27-714,-9 5 0,-1 0 714,1-16-967,-10 20 0,-2-3-449,-4-3 0,-2 1-309,-3 9 1,-1-2-233,1-25 1,-2-2-680,-1 25 0,-2 0 388,-7-29 0,-3 1 229,0 26 1,-1 3-185,2-13 0,-4 3 72,-5 17 1,1 2-179,14-22 305,-33 11 248,17 4-293,-12 18 1389,8 27 1903,7 13-1090,6 27-608,3 0-327,1 10-560,5-27 1,0 0-156,0 4 1,1-1 217,0 2 0,2-1-731,7 0 1,3 2-982,0 15 1,4-1 257,4-12 1,3 0 130,-3 2 1,2 4 0,0-4-50,1-4 0,0-2-49,8 12 1,1-2 1136,-6-15 1,0-3 0,2 0 0,0-1 0,3 0 0,-1-1 0</inkml:trace>
  <inkml:trace contextRef="#ctx0" brushRef="#br0" timeOffset="13708">9160 4067 27687,'-21'-7'-2592,"3"1"1683,2-2-382,5 1-91,3-2-5447,3 3 6716,22 2 0,-13 19 0,14 5 0</inkml:trace>
  <inkml:trace contextRef="#ctx0" brushRef="#br0" timeOffset="13860">9345 4522 24629,'-15'-14'-2624,"3"11"1,12-11 0</inkml:trace>
  <inkml:trace contextRef="#ctx0" brushRef="#br0" timeOffset="14054">9662 3962 23999,'-13'0'0,"2"0"0</inkml:trace>
  <inkml:trace contextRef="#ctx0" brushRef="#br0" timeOffset="14224">9850 4586 23009,'0'9'-1597,"0"-1"1,0-5 0,0-1 0</inkml:trace>
  <inkml:trace contextRef="#ctx0" brushRef="#br0" timeOffset="15212">11010 3353 25348,'-12'-16'-7192,"0"0"4997,-2 30 4480,5 4-1785,9 30-1199,0 1 288,9-6 1,2 3 21,-9-9 1,0 2-276,9 5 0,2 4 0,-3-4 645,-7-2 1,-2-2 27,6 13 1,1-2-948,-1-15 1,-1-2-346,-2 30 1362,9-1-297,-5-9 123,-6-2 503,6-9-669,-8 5 64,0-19-360,0 3 190,4-25-857,6-18 2863,3 7 775,8-44-1525,15-6-133,-20 22 0,1-4-99,12-15 0,1 1-76,-12 21 0,0 0 235,9-14 0,-1 2 996,0 7-1440,13-4-934,-23 29 1749,13 19-1303,-16 17-1361,10 25-256,-8-3 230,-2-15 1,2 0-1001,8 8-64,6 9 2264,17-14 0,-9-19 1,18 0-1</inkml:trace>
  <inkml:trace contextRef="#ctx0" brushRef="#br0" timeOffset="15546">12108 3946 24179,'0'-24'-5756,"0"1"3987,-17 5 930,-3 2 666,-20 8 1398,1 2-342,16 27 121,-13 8-758,21 12 543,-5 13-196,9-19 77,11 10-911,0-14-982,19-4-339,-14-3-716,53-5 1414,-33-8 1021,10-6 1,2-3 662,-1-2 175,19-24 1288,-27-6-820,4-13 150,-13-9-291,-11 21-1666,4-16-487,-12 23-536,2-6-86,-2 34-831,0 10 821,0 19-1133,16 19 97,-12-15 666,23 9-315,-24-15 2077,29 0 1,-16-4 0,18-1 0</inkml:trace>
  <inkml:trace contextRef="#ctx0" brushRef="#br0" timeOffset="16091">12737 3936 23639,'-19'20'530,"4"6"-1751,6 11-139,6 0-165,-6-8 1194,9 3-588,0 0 72,0-2-750,0-4 161,0-4 501,0-4 622,0 1 185,0-8-762,15-23 2512,14-29-432,3-6-618,-7 8 1,-2 1 407,3-5-414,-6 9 1,-2 0 245,0 0 292,3-4 80,-13 21-1967,1 8 1130,-3 4 395,3 5-216,-2 24-2094,8 6-55,-6 14 403,9 12-382,-7-23 20,1 7-417,-4-17-378,-2-5 97,-2-7 2359,4 3-164,-3-12 1496,10 7-193,-1-9 1032,19-23 172,-7-5-266,13-14-203,-9 2 130,-1 10-33,0 0-1621,1-5 469,-11 18-707,6-12-684,-16 26 1268,6-8-507,-7 28-2147,4-13 1152,3 50-1821,-3-29 671,-1 10 0,-1 2-1162,1 2-599,5 22 2986,-8-30 1,-1 5 0,-4-16 0</inkml:trace>
  <inkml:trace contextRef="#ctx0" brushRef="#br0" timeOffset="16278">11958 3435 25258,'34'0'-362,"0"-1"0,1 0 0,0 1-877,28 0 405,-25 0 0,0 0 778,4-1 0,1 2 1,3 5-1,1 4 0,2 0 1,-1 0-1</inkml:trace>
  <inkml:trace contextRef="#ctx0" brushRef="#br0" timeOffset="16948">14217 3262 24179,'-37'0'809,"-3"16"1180,1 19-2332,16 8-236,5-14 1,2 1-268,13 21-733,-18 4 1163,18-16 0,4 1-1351,10 19-26,4-11 0,5-2-2081,25 3 2535,-17-18 1,1-3-852,21 5 2149,3-6 0,3-7 0,1-3 1</inkml:trace>
  <inkml:trace contextRef="#ctx0" brushRef="#br0" timeOffset="17180">14680 3259 24808,'-15'-15'-4440,"3"3"2714,33 5 5389,6 53-5820,27-19 1883,-31 7 0,-3 1-1003,10 2 773,3 5-1258,-28 0 1487,11-9 1,0 1-787,-12 19-824,3-5 1,-1 0 431,-6 10-195,-8-9 1,-3-1 1873,-10 7 0,9-21 0,0-1 0,-4 9 0</inkml:trace>
  <inkml:trace contextRef="#ctx0" brushRef="#br0" timeOffset="17362">15633 3536 26607,'-14'15'-63,"11"-3"1,-11-12 0</inkml:trace>
  <inkml:trace contextRef="#ctx0" brushRef="#br0" timeOffset="17626">15705 4038 23819,'17'12'-3243,"-4"1"1123,-13-7 1280,0 0 462,0-3-174,0 0 158,0 1-1791,-19 10 734,-16 1 1722,2 0 0,-3 1 0,3-4 0,1 0 0,-5 4 0,0-1 0</inkml:trace>
  <inkml:trace contextRef="#ctx0" brushRef="#br0" timeOffset="22076">2368 6266 23909,'-20'57'-3463,"15"3"2638,-13-27 1,-2 3 599,6 20 0,4 3-138,-2-13 0,1 3 244,-2 5 0,1 6 0,3-5-169,7-4 1,1-2-3,-7 14 0,2-3-391,5-22 0,2-2-15,-1 28 219,0-10-211,0 6 376,0-24-658,14 4 13,-11-46 1770,26-5 1353,-25-29-2045,24-7 1031,-25-12-1038,9 24 1,2-4 79,-9-3 0,-3-6 1,2 2 7,4-10 0,0-2 50,-3 8 1,-2-6-1,0 0 1,0 5-681,0-12 0,1 0-49,-1 13 1,1-4-1,0 0 1,0 6 473,1-6 0,1 3-362,2-11 0,2 3 618,-1 21 1,1 5 86,6-6 299,10 5 557,-10 28 1007,11 51-2665,-10-13 149,-4 7 1,0 9 0,-1-4-85,-1-9 1,0 1-634,2 11 1,2 6 0,-1-6-76,-3-10 1,1-2 858,8 22 0,2-2 0,4 3 1,-9-24-1,1 1 0</inkml:trace>
  <inkml:trace contextRef="#ctx0" brushRef="#br0" timeOffset="22446">3153 6187 23999,'-21'54'-2535,"15"-8"1834,-14-16 0,0 0 1026,15 22-624,-16-24 0,-1 0 713,4 29-481,-7-18 0,-2 0 269,-3 18-559,6-15 1,1-1 276,-1-1 413,-3 4-666,18-25-599,-1-6 865,8-26-735,16-19 208,-10-14-99,29-11 693,-29 9-643,30-5 777,-18-1-40,6 17 0,1 0-251,4-12 1065,-5 13 1,1 5-141,5 11 1155,17 0-613,-19 20 135,8 28-2348,1 14 40,-7 17 40,-3-15 1,0 0-681,2 15 48,-4-5 0,0 1-369,-10-21 0,0 0 1463,6 10 0,2 6 0,-2-5 0,-3-10 0,1-1 1,9 19-1,0 0 0</inkml:trace>
  <inkml:trace contextRef="#ctx0" brushRef="#br0" timeOffset="22745">4032 6890 24269,'-44'-9'-791,"-7"20"2459,8-7-1299,-4 34-224,13-20 378,2 20-937,2-7 226,4 2-124,4-1 271,11-1-1211,-2 7 204,12-10-949,16 9-1003,20-24 2426,12-1 64,6-12 733,-10-18 327,-11 4 1,-1-3 799,17-25-855,-13 10 1,-4-1 949,-9-11-736,-5 8 1,-3 0-1280,-12-5-698,5-8-668,-28 21-1274,16 7-1054,-36 9 4178,14 6 0,1 6 0,4 0 1</inkml:trace>
  <inkml:trace contextRef="#ctx0" brushRef="#br0" timeOffset="23175">4545 6682 23999,'-19'22'-248,"-17"-3"1946,31 23-4715,-28-7 3357,20 22-1615,-2-12 942,9-1 1,3-1-636,3-3-719,21 23-245,9-43 315,30-4 2441,-8-11-994,4-5 1089,-13-23 427,-1 3 740,-3-24-1387,-13 13 0,-1-2 1123,9-23-1597,-9-1 1,-4-3-456,-11 21 0,-3-2-160,-1-8 1,-1-5-1,-2 3-174,-1 3 1,-1 0-97,1-17 1,-4 1-406,-6 20 1,-1 4 551,7 0 0,0 2-127,-5 4 0,-3 2-774,-11-24 29,16 14 994,-16 12 349,7 12-90,-2 33 1895,-1 7-181,-4 30-578,19-1-358,-15 12-53,14-27 0,0 0-355,-3 2 1,-1 2-1,4 19 0,2 2-428,-2-17 1,3 3-1071,4 1 0,2 4 1,3-5-336,2-5 0,4 0 1434,1 0 0,2 3 1,1-5-1,4-5 1,0-3-1,3 10 1,-1-1-1</inkml:trace>
  <inkml:trace contextRef="#ctx0" brushRef="#br0" timeOffset="23724">5235 7079 25528,'2'-15'-5080,"12"-4"5715,25-9 893,1-2-623,3-9-523,-12 6-378,-7 4 1,-4-1-258,-5-7-601,-1-11 1082,-14 15-1337,0 2-741,0 3-49,0-2 257,-17 12 145,12 1-136,-30 13 2299,18 25 146,-5 11 348,1 14-892,19-12 1,2 1-265,-8 10 1,16-6 0,2-1-696,-6 3 281,14-10 0,5-3-1568,11-3 576,11-2 671,7-17 1397,-13-6 747,4 0-480,-11-19 1,0-3 1422,17-7-1227,-9-13 1,-2-5-413,-17 21 1,-2-2-358,9-25 0,-3-2-330,-13 20 1,-2-1-439,2-13 0,-3-1-206,-6 12 1,-1 0-152,-1-1 0,0 0 88,0-1 1,-2-1 219,-9-13 0,-1 1-108,9 13 0,-1 1-29,-14-16 0,-3 3-973,0 3 370,-16-2 837,1 37 1538,1 42 480,16 5-1138,5 17 0,2 5-242,8-18 0,0 2-65,0 9 0,-1 6 0,1-4 215,-1-2 1,4 1-486,7-1 1,6 8 0,1-1 0,-2-6-543,0 3 0,4-1-501,2-6 1,5 6-1,1-2 1,-3-7 814,2-2 0,0-4 0,9 10 0,1-2 0,-9-18 0,1 1 0</inkml:trace>
  <inkml:trace contextRef="#ctx0" brushRef="#br0" timeOffset="23954">6607 6497 27687,'-14'0'-180,"5"0"180,1 0 0,22 0 0,6 0 0</inkml:trace>
  <inkml:trace contextRef="#ctx0" brushRef="#br0" timeOffset="24110">6758 7014 23549,'0'4'-3193,"0"-2"1</inkml:trace>
  <inkml:trace contextRef="#ctx0" brushRef="#br0" timeOffset="24282">7030 6559 22920,'0'37'-3193,"0"1"0</inkml:trace>
  <inkml:trace contextRef="#ctx0" brushRef="#br0" timeOffset="24442">7295 7139 24449,'-30'1'-175,"13"1"0,6-2 0</inkml:trace>
  <inkml:trace contextRef="#ctx0" brushRef="#br0" timeOffset="25425">8138 6106 24269,'0'-42'-5127,"0"-9"2819,0 15 1244,0-2 425,0 20 663,0 6-328,0 62 76,0-12-213,-4 2 1,-4 8 0,3-3 528,2-2 0,1 0 56,-6 18 1,-2 0-47,4-13 1,0-1-30,5-1 0,0 1 5,-5-2 1,0 1 87,-1 12 1,3 0-149,3-18 0,-1 0 43,-7 19 1,-1-4 102,4-5-116,-5 14 0,5-41 206,3-2-1042,1-14 625,1-20-265,1-23 417,7-2 1,2-4 61,0 2 0,0-2 26,1-9 1,0-2 14,0 9 1,1-2 0,-1 3 50,-1-8 1,1-2-8,1-4 0,2-4 0,0 6 33,0 8 0,1 1 252,3-19 0,-2 3-120,0 4-124,6 2 562,-7 36 173,-2 11 691,9 30-1956,-9 1-168,1 13 1,0 4-635,4 16 509,-1 3 1,-1 1-164,-5-20 0,-1 1-648,1 15 1,1 8 0,0-7 125,-3-10 0,0-2 982,-1 1 1,1 4-1,-2-6 1,4 19-1,-2-1 1</inkml:trace>
  <inkml:trace contextRef="#ctx0" brushRef="#br0" timeOffset="26123">8330 6153 24539,'-24'-26'-5560,"-9"2"4843,13-4-1152,-9 11 2113,-7-5-65,10 16 514,-22 19 846,16-9-1338,-7 40 1,1 11 995,-1-5-990,16-3 0,-1 9 1,4-5 223,8-13 1,3 0-454,-3 27 1,4-1-152,4-27 1,2-3-349,0 10 1,4-1-609,6-8 0,5-4-1378,21 11 1872,-3-15 1,4-5 104,26-7 776,-15-6 1,0-6 673,14-28 93,-20 15 0,-1-3-8,-10-10 1,-3-3 679,23-19-495,-26 22 1,-1-3-639,3-15 0,-2-3-291,-7 12 0,-3-3-400,4-24 1,-4-1-331,-8 26 0,-2 0-325,0-19 1,-2 2-1175,-1 0 351,-21-5-695,15 30 706,-15 9 874,7 6 499,10 31 109,-10-1 1251,14 28-1186,0 17 59,0-7 253,10-19 1,4 2-1081,0 5 1,4-1-211,4-11 1,2 1-688,9 22 1,0-1 1632,-11-23 0,1-2 1,7 9-1,0-2 1,14 11-1</inkml:trace>
  <inkml:trace contextRef="#ctx0" brushRef="#br0" timeOffset="26778">9128 6645 23459,'0'-15'-5846,"0"-2"3808,0-2 1153,17-5 2406,-12-5-1872,30-7 1573,-30-5-1078,21 6 0,4-2-313,-8-21 684,8 4 0,0 0-14,-16 21 0,-3 0-120,5-24 1,-2 1-736,-4-7 437,-5 23 0,-1 1-1308,-4-9 644,0 6-577,0 4 308,-20-2-673,16 14 576,-36-1 803,21 19 704,-19 19 1413,19 7-527,-9 20-964,21-3 1,3 3-269,-12 26 119,11-21 1,2 5-1,4-2-236,6-2 0,4 2-357,-2 6 0,1 5 1,2-6-453,6-4 1,4-1-207,4 10 0,4 4 0,-1-7-129,-6-14 1,3-3 662,4 3 1,4 2 0,-2-9 118,15-2 392,-9-15 0,0-4 928,5-6-63,-1-31 0,-1-9 1280,0-3-1892,-19-3 0,2-13 0,-2-4 1,-4 9 178,-2 1 0,-4-2-305,-2 4 1,0-11 0,0-2 0,-1 2-1,-3 9 15,-1-6 1,-3 1-204,-4 3 0,-2-8 0,-1 2 0,2 10-608,2 8 1,-3 3-788,-16-20 1,1 6-1093,14 23 1029,-28 5 1288,14 17 858,3 26 296,-12-2 970,25 25-1866,-20-1 383,20-3 0,3 4-57,-6-9 1,2 2-384,7 9 1,4 5-1,-1-3-663,-5-2 0,2 0-138,9-4 1,4 1 0,-2-1-552,-4 3 0,2-2-471,10 1 0,2 0 603,-5-3 0,-1 0-237,2-2 0,2-1 1304,-1-4 1,1-1-1,1-4 1,1-1-1,0-3 1,-1 1-1</inkml:trace>
  <inkml:trace contextRef="#ctx0" brushRef="#br0" timeOffset="27107">10875 5626 25168,'-14'-9'-4575,"2"0"2792,-3 4 2425,1 2 256,-15 19 767,7-12-807,-11 45-866,15-19 0,1 1-397,4 7 1,2 4 429,1 2 1,1 3-1,1-2-202,3 1 1,2-1-627,-2 18 0,6-1-402,13-17 0,4-3-801,-6 1 1,3-1 275,14-1 0,2-2 1555,-6-2 1,1-2-1,2-2 1,1-2 0,1-1-1,0-1 1</inkml:trace>
  <inkml:trace contextRef="#ctx0" brushRef="#br0" timeOffset="27356">11368 5693 25078,'0'-20'-6115,"0"3"4166,0 5 975,0 3 605,18 5 2697,9 1-980,10 18-1092,16 14-1226,-18 11 985,-8-4 1,-3 4-413,-5 18 119,-4 1 0,-2 3 99,-11-21 0,-2 1-1277,6 15 1,-5 2-66,-13-15 1,-6 1-1,1-2 1514,3 9 0,-3 0 0,-5-6 1,-4 1-1,2-3 0,2 4 1,-1 1-1</inkml:trace>
  <inkml:trace contextRef="#ctx0" brushRef="#br0" timeOffset="28375">12547 6310 24269,'-7'0'809,"2"0"-899,26 0 90,16 0 0,18 0 81,-11-6 1,0-3-513,22-3-582,-8 0 1,2 0 560,-24 6 1,0 2 470,12-1 0,-2 2 0,13 3 0,-1 0 1</inkml:trace>
  <inkml:trace contextRef="#ctx0" brushRef="#br0" timeOffset="28575">12752 6531 23819,'-37'0'270,"6"0"-360,10 0 270,7 0-180,35-17 194,-2 13 257,32-26-86,-7 27-579,9-26 5,6 25-212,-11-15 1,1-2 413,-12 14 1,1 0-53,13-10 1,-2-1 129,-15 10 0,-2 1 0,33-9 0,-4 2 0</inkml:trace>
  <inkml:trace contextRef="#ctx0" brushRef="#br0" timeOffset="28807">13465 6011 23009,'-28'-17'-2828,"7"-1"1420,-34-3 1716,26 7-620,3-4-145,3 8 483,20 3-1256,-10 1 396,37 4 2062,10 1 353,30 18-1380,-12 8 121,-3 12-478,-31-6 0,-4 4-1315,2 18 1583,-6 4 0,-6 3-548,-16-18 0,-5 1-763,2 8 1,0 6-1,-4-4-86,-12-1 1,-2-1 1279,8-6 1,0 2 0,0-3 0,-4 4 0,0-2 0,0 0 0,-1 0 0</inkml:trace>
  <inkml:trace contextRef="#ctx0" brushRef="#br0" timeOffset="29840">15135 5377 24629,'0'-7'-6026,"0"-2"3897,0 2 1065,-17 0 1665,13 0-1663,-13 2 1697,-1 0 102,13 2-1883,-41 1 2657,24 1 31,-45 1 54,26 13-353,-15-10 160,-1 22-273,14-11-746,9 0 0,2 1 1243,-2 0-1357,-10 19-30,26-22-153,-1 31-1480,13-23 113,3 23-748,3-21-269,18 25-696,-13-17 467,27 14 439,-28-10 23,10 3 560,-4 3 1087,-8-6 1,-1 0 183,9 21 129,-9-4 0,-2 2 483,1-20 1,0 1-206,2 22 1,-4 1 49,-7-24 0,0-1 27,7 10 1,-1-2 574,-15 10 175,18-5-847,0-7 324,0 3-321,0-14 149,0 4-539,0-19-71,19-3 997,2-7-46,22-2 140,3-17 531,8 13-933,-22-16 1,0-1-55,4 12 1,1 0 0,2-10 0,1-1 0,1 6 0,0-1 0</inkml:trace>
  <inkml:trace contextRef="#ctx0" brushRef="#br0" timeOffset="30375">15863 5359 24629,'-20'-13'-4484,"2"0"2664,3 1 864,2 1 224,2-3-404,5 6 509,26-4 2178,-14 8-1294,26 0 0,10 0 1049,15-2-648,-15 3 1,2 0 78,-6 1 0,-1 1-26,3 0 0,-2 0 1160,20 1-1056,-22 7 1,-1 0-1711,7-4 403,-8 11-425,-5 1-180,-7-11 648,-6 23-1649,-5-24 1608,-7 26-1258,-2-5 370,-2 10-61,-23 18 1407,0-16 272,-1-3 0,2 1-359,-1 10 1494,-8 14-1369,28-14 333,-10 3 359,13 1-698,0-8 0,0 1-811,0 22 213,8-4 1,5 2-251,2-24 1,2-2 90,3 14 0,1-1 33,2-14 1,0-2 465,-5 0 1,-2 0-249,2-2 1,0 1 240,0-1 0,-1-1-86,17 26 0,-3-2 442,-12-20 0,-1 1 177,6 13-234,-9-13 0,-3-1-354,-4-1 318,-2 4 129,-6-15 403,-20-2 1416,15-2-977,-24-4 1,-5-3 1000,4 6-1726,-12-4 0,-4-2 773,-3-3-463,-16-1 1,21-6 0,1 0 0</inkml:trace>
  <inkml:trace contextRef="#ctx0" brushRef="#br0" timeOffset="32741">17512 6034 22560,'29'0'90,"-2"0"-90,3 0-180,-1 0-180,5-9 621,2 7-761,5-8 216,-2 10 284,1 0 0,-3 0 0,-1 0 0</inkml:trace>
  <inkml:trace contextRef="#ctx0" brushRef="#br0" timeOffset="32912">17577 6487 23009,'-17'9'2184,"7"-2"-2078,0-2 361,32-2-1748,-21-18 1355,41 6 1,10-2-1,-11-31 1,9 20-1,0 1 1</inkml:trace>
  <inkml:trace contextRef="#ctx0" brushRef="#br0" timeOffset="33208">17825 5892 22560,'-6'-8'-6579,"-6"0"6000,11 1-1416,-5-1 1078,6 0 767,27-2 2704,-21-1-1994,54 0-214,-7-8 791,-20 13 0,2 0-342,12-2 0,-1 1 1514,6 2-181,10 2-453,-19 28-3385,-22-6 1100,-5 13 1,-4 5-2035,-10 12 1508,-12 5 0,-4 3 197,3-19 0,-3 2 77,-5 2 1,-8 7 0,0 1-1,3-7 762,-2 8 1,-1-2 0,-1 2 0,-2 3 0,3-6 0,5-10 0,0 0 0</inkml:trace>
  <inkml:trace contextRef="#ctx0" brushRef="#br0" timeOffset="34062">19282 5837 23279,'0'-12'-5216,"0"0"3088,-19-2 1685,15 4-1335,-29-3 2473,9 9 422,-8-1-352,-5 24-284,4-14 598,9 19 1,0 3 408,-10-4-852,9 10 0,5 3 998,6 2-1708,5-4 0,7-1-1061,32 5 296,-11-8 0,4-2-1471,35 2 1542,-29-13 1,1-1 166,25 4 204,-17-7 605,9 1 339,-32-8 104,-2-1 409,-13-2-1457,0 1-1036,0-1-714,-21 6 2922,15-1-440,-34 6 1,17-6 0,-19 2 0</inkml:trace>
  <inkml:trace contextRef="#ctx0" brushRef="#br0" timeOffset="34330">19443 6169 22650,'29'-8'2180,"0"1"-1439,0-8-257,1 2-40,2-3-259,3-2-88,2-3-51,21-12 412,-14 6-512,-8 4 1,-2 1-111,-1-6-288,5-6-189,-24 9-428,-7 1-174,-3 2-294,-28-8-585,18 10 1277,-25 6 1,-5 2-172,8 3 746,-12 3 1,-2 3 93,4 2 685,-8 1 538,21 20 356,12 7-558,3 29-1526,28-10-1275,0-12 0,4-1 1759,26 8 1,-15-13-1,0-1 1,20 9-1</inkml:trace>
  <inkml:trace contextRef="#ctx0" brushRef="#br0" timeOffset="34657">20145 6185 22110,'0'-47'-6026,"0"1"4078,22 7 3027,-16-4-1464,37-5 853,-29 8 1,0-1-201,5 10 0,0-1 0,4-26 0,-4-1-746,-10 23 1,-2 1 900,7-14 1,-2 0-132,-10 13 1,-1 1-507,4-2 0,-1 0 430,-3 0 0,-2 1-570,1-1 0,0 0 140,2 2 1,-4 0-328,-7 3 1,-2-1-18,1-5 1,0 1-567,-15-11 260,-5-4 262,12 37 735,-16 36 1890,16 7-1539,4 1 1,1 4-108,8 12 0,1 1 28,-3-8 0,0 2-127,3 7 1,1 5 0,4-4-206,9-2 0,0 0-223,-9 14 1,4-1-652,17-18 1,3-2-1017,-14 1 1,1 0 349,10-2 0,4 0-92,2 14 0,1 0 1467,-7-15 0,0 0 0,7 10 1,-1-3-1,-8-15 0,-1-1 1</inkml:trace>
  <inkml:trace contextRef="#ctx0" brushRef="#br0" timeOffset="34945">20747 5998 22380,'0'-9'-6386,"0"-1"4258,0-2 1064,51-19 3527,-22 10-1552,15-1 0,1-1 526,-5 2-905,-7 3 1,-2-1-9,0-2 1579,-3-5-451,-10 7-8,-16 3-3464,7 1 926,-9 0-1208,0 6 192,-26 2 1029,-3 5 431,-28 18 1116,15 8-74,3 23 427,10-7-848,15 5 74,0 6-545,14-13 56,7-4 0,6-3 0,20 1 1,-5-11-1,0 0 0</inkml:trace>
  <inkml:trace contextRef="#ctx0" brushRef="#br0" timeOffset="35162">21587 5622 23459,'-37'0'540,"1"20"791,-2-14-939,2 36-956,-13-10 975,27 11-762,2-14 0,3 0-340,15 7-1223,-8 7 116,41-15-1015,-4-4 261,32-5 2550,-19-13 0,0-2 0,25 3 0,-20-7 0,0 0 1</inkml:trace>
  <inkml:trace contextRef="#ctx0" brushRef="#br0" timeOffset="35394">22065 5261 23819,'-24'-14'-3434,"-9"5"3793,16 3-487,-13 25 1694,3 12-1400,11 12-737,2 5-40,13-8-842,-4 3 1098,5 19-958,19-14-106,-9-10 1,0 0-1528,12 2 500,8 11 787,-26-21 596,10-4-143,-3-3 1002,-8 1 1,8-9-1,-11 1 1</inkml:trace>
  <inkml:trace contextRef="#ctx0" brushRef="#br0" timeOffset="35541">21645 5655 23279,'0'-13'-5935,"0"-1"3896,0 2 975,19 0 3565,-14 1-1510,28 4 0,8 2-656,-3-1-733,16 2 0,5 2-714,5 2 1378,-20-2 1,0 4 0,17 15 0,0 4-1</inkml:trace>
  <inkml:trace contextRef="#ctx0" brushRef="#br0" timeOffset="35808">22845 5265 24988,'0'-7'-6565,"0"1"4526,22 21 1823,5 8-752,14 13-456,-3 1 58,-6-7-36,2-1 1083,1 0 1,4-2 0,0 0 0</inkml:trace>
  <inkml:trace contextRef="#ctx0" brushRef="#br0" timeOffset="36028">23242 5077 23459,'-39'21'2289,"8"15"-2933,4-2 0,1 3 55,10-6 0,1 2 109,-10 17 1,1-1 107,11-17 1,1-1-55,-4 11 1,1-1-936,-3 13-506,4-5-275,1-4 1896,3 6 0,5-17 1,0 3-1</inkml:trace>
  <inkml:trace contextRef="#ctx0" brushRef="#br0" timeOffset="36257">22868 5079 24179,'0'46'-5936,"0"-8"3808,0 11 1063,0-7 791,0-7 0,0 1-152,0 20-61,6-8 1,1 0-984,-4 7-895,9-3 1,2 0 2276,-3-3 1,-3-11-1,-1-3 1,0-2-1</inkml:trace>
  <inkml:trace contextRef="#ctx0" brushRef="#br0" timeOffset="36391">22885 5559 22560,'33'-24'-838,"25"-7"1039,-22 18 1,3 2 0,5-3-1,1 1 1,-11 4 0,0 0 0</inkml:trace>
  <inkml:trace contextRef="#ctx0" brushRef="#br0" timeOffset="36841">23750 6076 23729,'0'-41'-5936,"0"2"4168,0 6 703,28-7 1823,-12 7 1,2-1-199,6 7 1,1-1-23,-1-9 1,-5 0-138,-1-15-915,16 1 1931,-29 1-1213,28 6 1058,-30 4-2263,10 8 467,-6 0-241,-6 15 14,6 27-192,-7 9-194,-21 31 1720,16-4-1526,-16 10 927,12-9 1,3 3-427,4-10 0,0 1-130,-3 4 0,-1 6 0,1-5 103,4-3 0,2 0-64,6 2 1,1 4 0,0-5-12,-7-5 1,3-1 302,15 9 0,-2-2 0,-13 8 0,10-4 1</inkml:trace>
  <inkml:trace contextRef="#ctx0" brushRef="#br0" timeOffset="36975">23850 6370 23459,'-13'-37'-9134,"3"1"6515,10 7 2274,0-5-77,26-3 484,-7 8 0,4-1 239,5 7 1,2 1-110,3-9 0,1 1 0,-6 9 0,0 1 0,1 0 0,1-1 0</inkml:trace>
  <inkml:trace contextRef="#ctx0" brushRef="#br0" timeOffset="37241">24657 5635 23009,'6'0'540,"0"20"-6080,-2-15 3202,0 38 1297,-2-24 306,0 21 201,3 5 193,-1-9-1148,5 19 130,-4-26 2199,2 4-295,-3-23-459,-1 5-244,-1-14 610,-1-12-205,0-15 60,-1-14-4,0-3-111,0 3-438,0-24 435,0 12-508,9 4 0,1 0-301,-5-8 9,10 11 0,3 1 603,2-2-86,8-6 495,3 28 1,-6 8 0,2 5 0</inkml:trace>
  <inkml:trace contextRef="#ctx0" brushRef="#br0" timeOffset="37525">25215 5495 24089,'-39'0'450,"18"3"196,-16 0-486,20 5 636,-18 2-259,11 5-255,-8 16-720,17-2-128,-13 12 149,26-9-1309,-8 0 617,10 0-1097,0-2 62,17-4-248,-13-3 493,34-2 1570,-8-8-74,26-3 1509,-10-7-184,0-3 764,-18-23 85,-1 18 590,-4-38-1926,2 12-287,-10-10-1561,1-17-131,-12 23 1197,-1-11 0,-3 16 1,0 1-1</inkml:trace>
  <inkml:trace contextRef="#ctx0" brushRef="#br0" timeOffset="37791">25543 5527 23009,'4'23'-7460,"0"1"5112,4 14 830,-2-8 754,2 19 347,-3-21 44,-1 7 246,-2-16-1619,-1-2 2086,-1-3-236,0 0-1649,0-7 897,0-21 733,0-14 0,0-13 0,0-2 0</inkml:trace>
  <inkml:trace contextRef="#ctx0" brushRef="#br0" timeOffset="38057">25823 5425 22920,'27'-7'3008,"-10"1"-1970,8 22-3864,-14 12-880,5 24 1386,-8-3 1675,0-16 0,-2-1-429,-1 6-740,2 8-519,-3-13-82,0-18 1283,-1 8 1294,0-21 466,4 5-297,-2-25 619,7 14 1541,0-34-1494,4 20 788,3-22 540,11-5-442,-7 11-1051,10-15 344,-18 32-194,2-10-2057,-9 25 2543,-1-7-1325,1 29-1727,3-14 1247,2 41-4023,15-1 820,-5 15 3126,-5-27 0,-1 1 0,9 19 0,1 1 0</inkml:trace>
  <inkml:trace contextRef="#ctx0" brushRef="#br0" timeOffset="38548">28193 4411 22110,'-8'-29'-8730,"0"-3"6155,4 8 1517,1 0 578,3 14 479,0 3 0,0 7 1,0-1-1</inkml:trace>
  <inkml:trace contextRef="#ctx0" brushRef="#br0" timeOffset="39092">27287 4826 24089,'0'48'-6026,"0"-6"3898,0 16 973,0-7 607,23 6-62,-11-13 1,3 0 99,5-10 1,2 0-532,4 22 1,0-1-450,-9-24 0,0-2 867,6 9 1,-1-1 538,7 6 0,-1-2 1,-3-4-1</inkml:trace>
  <inkml:trace contextRef="#ctx0" brushRef="#br0" timeOffset="39258">27238 5366 23009,'21'-13'1468,"-16"0"-1852,29 2 1,8 1-237,-1-6 662,3 5 0,4 0 0,-13 3 0,-2 0 0,3 0 0,0 1 0</inkml:trace>
  <inkml:trace contextRef="#ctx0" brushRef="#br0" timeOffset="39612">28098 5205 23459,'-31'12'3106,"-1"-10"-3442,-2 19 691,0-12-40,-2 11-126,-11 10-118,16-4-255,-10 22-33,29-20-1177,0 16 236,30-22-1075,-13 2-227,38-11 1130,-21-6 146,25-2 533,7-4 644,-10-15 658,-8 4 1,-2-1 1011,3-7-601,-9-8 1,-3-1 779,-1 6-975,2-30-531,-18 24-1106,2 2-128,-9 4-1244,5 4 788,-5 2-497,0 28 147,-1 8 78,0 18-20,17 0-325,-13-8-24,30-1 2071,-5 5 0,11-18 0,5 2 1</inkml:trace>
  <inkml:trace contextRef="#ctx0" brushRef="#br0" timeOffset="40044">28638 4649 23909,'-8'37'-3872,"6"4"2829,-2-7 0,0 2 107,4 27 408,11-3 0,1 2 48,-10-24 0,2 1 173,7 3 1,6 4 0,-2-5-131,-3-6 0,0-1-669,9 20 0,0-3 57,2 0 253,5 7 76,-25-20 1107,15-13-2374,-16-5 1853,4-35 1598,-21-17-1376,12-1 1,2-2 541,-15-23-477,15 16 1,2 1 680,-1-8-599,20-11 1018,4 19 577,31 21 88,-10 26 144,4 0-357,-27 45-1817,-1-16-337,-19 14 375,5 10-691,-27-24 571,15 7-2563,-36-15 2546,35-3-1092,-22-8 1,-4-2 2037,12 3 0,-32 3 1,28-12-1</inkml:trace>
  <inkml:trace contextRef="#ctx0" brushRef="#br0" timeOffset="40376">29125 5226 23279,'24'0'1439,"-5"0"-1259,-3 0-90,6-14 663,10-8-428,1-9-282,6-4-116,1-15-187,-8 9 177,-9 2 1,-3-2-408,2-10 139,-11 16 1,-2-1-235,-4-4 1,-3 0-770,1-22 857,-14 9 1,-1 0-1378,7-4 932,-13 15 1,-3 1-839,1 5 434,-1-4 25,-11 29 1994,28 21-110,-23 34 631,16 9-792,1 4 1,1 3 9,3-18 1,2 1-159,0 16 1,2 2-460,0 3 1,4-3 19,10-14 1,3 0-1021,-6 1 1,1 5 0,3-7-70,10-6 1,2-2 1035,7 21 1,-2-3 0,8-2 0,-12-21 0,-1 0 0</inkml:trace>
  <inkml:trace contextRef="#ctx0" brushRef="#br0" timeOffset="40674">29748 5320 24898,'14'-8'1913,"10"-4"-948,-3 7-532,30-7-348,-14 3 16,19 0-220,-13 0 123,2 1 423,-1-3-232,14-5-65,-17 2-14,12-12 34,-31 11-267,-4-13-626,-14 13-674,-29-7-140,-15 15 1154,2 1 0,-1 4 247,6 12 0,0 5 241,-11 0 0,3 4 29,-2 30-368,16-14 0,4 1 200,8 10-469,7 19-687,41-20-1923,0 0 1336,-1-22 1,5-3 1575,-2-1 0,0 0 0,4-2 1,2 0-1,2-1 0,1-1 0</inkml:trace>
  <inkml:trace contextRef="#ctx0" brushRef="#br0" timeOffset="52641">2360 9426 25168,'1'46'-6182,"0"-3"4195,-16 14 1881,11-3-492,-11 9 559,15-30 0,0 1-63,-5 2 1,-2-1 19,6 0 0,0 2-657,-9 26 1,0 0 962,4-25 1,0 0-128,0 7 0,0 3 0,-1-7-172,-10 10 292,9-16 1,-1-2-52,-1-4 335,2-1-388,4-18 248,3-28-780,0-4 6,1-30 290,0 6 0,0-3-206,0 6 1,0-2 93,0-18 0,0-2-48,0 12 1,0 2-60,0-2 1,0 0 90,-1 3 0,2-3 441,4 9 0,3-1 0,1 2 50,2-4 0,2 1 117,10-17 0,1 3 394,-1 6-166,2 20 1,1 5 1094,-8 7-267,25 3 947,-19 15-680,0 3-306,0 18-1585,16 13-215,-10 11-354,-2-5 0,0 1-1659,5 15 504,-4-4 0,0 1 99,-11-18 0,-1-2 194,7 9 0,-1 0 1176,11 10 0,2-7 0,0-4 1</inkml:trace>
  <inkml:trace contextRef="#ctx0" brushRef="#br0" timeOffset="52991">3358 9290 24269,'-23'11'3342,"-2"12"-4110,-3 14-160,-11 8 496,22-8-659,-17 5 1003,9 1-327,3 1-347,0-1-857,-1 10 466,8-15-93,-4 10-873,13-27 1753,1-29-1254,27-7 2457,-16-30-905,12 15 1,4 1 503,4-18-221,-5 7 0,2 2 221,15 0 697,5-7-158,-19 33 1542,6 2-2190,-10 10 841,1 25-2533,0-6 854,-5 11 0,-1 5-1218,10 7 720,-4 2 1,0 1-1132,4 13-131,-3-6 0,-1 0 266,-8-20 0,0 0 1565,4 8 0,1-1 1,9 14-1,1-3 1</inkml:trace>
  <inkml:trace contextRef="#ctx0" brushRef="#br0" timeOffset="53284">4317 9738 23819,'-58'0'810,"14"21"900,-4-16-1778,14 42-769,-13-5 891,12 11-387,14-25 1,1 0-51,-8 23-245,14-16-243,-3 16-519,16-28-702,18 5 246,9-18 942,14-3 784,-1-24 1136,-7 12-501,-10-23 1,-3-7-274,1 2-100,-1-12 1,-3-3 310,-13-5-367,-6 12 1,-1 0-1505,-1-1-578,-34-7-1027,34 25 2747,-37 12 0,18 4 0,-22 8 1</inkml:trace>
  <inkml:trace contextRef="#ctx0" brushRef="#br0" timeOffset="53760">4880 9531 23729,'-31'38'-163,"-14"-1"923,40-1-3196,-38 4 3128,26 6-1097,-1-9 0,0 1 21,-8 21 129,18-4 0,3 0-1147,-7-4 895,8-7 1,8-4-1299,19-11 1024,6 4-993,16-22 1792,10-4 459,-19-34 690,11 5-584,-25-13 1,-2-5-106,10-13-31,-8 0 0,-3-3-41,-10 19 0,-1 0-279,-1-6 1,-1-5 0,-2 4-618,-1 1 0,-1 1-109,0-13 1,-1 1-257,-1 17 1,0 1 81,0 2 1,0 0 156,0-31 618,0 26 1,0 0-48,0-17 264,-8 17 0,0 3-541,4 0 128,-11-1-542,15 19 650,0 5 86,-8 6 344,5 1-994,-5 20 1836,8 19-928,0-1 1,0 3-152,0-2 0,0 2 247,0 6 1,0 0-355,0 24 11,-1-29 1,2 1-457,8-3 0,2 3-451,0 16 1,0 1-520,0-15 1,2 2 1322,3 3 1,3 4-1,-3-5 1,-6-4 0,2-1-1,14 11 1,-1 0 0</inkml:trace>
  <inkml:trace contextRef="#ctx0" brushRef="#br0" timeOffset="54394">5535 10036 25438,'15'-24'-1865,"-11"-21"-1136,22 20 4494,-23-28-3110,22 5 1763,-15-3-386,0 12 1,1-1 179,5-20-425,-12 11 0,0 2-399,3-3 941,-6 14 0,-2 3-1792,1 5 1627,-17-4-1357,13 23 402,-30 4 1836,18 22 331,-4 19-791,7-2 0,4 3-194,6-4 1,4 2-150,3 31 1,2 1-79,-5-31 0,3 0-28,12 8 0,7 3 1,-3-7 207,7 14-1000,10-16 0,3-5-365,4-5 1023,1-11 1,1-9 1128,3-28 297,-4 1 1,-3-5-282,-22-3 0,-4-6-174,11-17 0,-4-2-40,-11 17 1,-2-2-439,-2-7 1,0-5-1,-2 4-245,-2 1 0,-3-1 96,-5-15 1,-2-9-1,1 8-593,3 12 0,-1 0-42,-5-8 0,-4-6 0,0 9-346,2 18 1,0 4 123,-6-15 1,-1 3-697,-3 5 543,-4 2 386,21 23 282,-15 8 1310,10 28-728,3 11 0,2 4 60,-1-2 0,2 2-28,1 15 0,2 0 24,-3-15 1,4-1-311,9 2 0,2 1-473,-11 2 0,2-1-79,19 2 1,2 0-996,-14 1 1,-1 1 77,11-1 1,3 2 1326,-5-3 1,2 2 0,-1-2 0,5 7 0,1-2 0,-2-5 0,0 0 0,-1 0 0</inkml:trace>
  <inkml:trace contextRef="#ctx0" brushRef="#br0" timeOffset="54714">7175 9394 26158,'-19'0'-2969,"1"0"2969,5 0 0,3 0 0,2 0 0</inkml:trace>
  <inkml:trace contextRef="#ctx0" brushRef="#br0" timeOffset="54870">7315 9857 24539,'-18'7'-1556,"4"-20"1,14-2 0</inkml:trace>
  <inkml:trace contextRef="#ctx0" brushRef="#br0" timeOffset="55048">7503 9363 23279,'0'30'-2309,"0"0"1,0 0 0</inkml:trace>
  <inkml:trace contextRef="#ctx0" brushRef="#br0" timeOffset="55200">7715 10034 24179,'-17'1'182,"4"0"0</inkml:trace>
  <inkml:trace contextRef="#ctx0" brushRef="#br0" timeOffset="55840">8040 9992 24539,'19'-39'-2048,"-3"1"895,0-1 661,-13-4-649,30-7 1912,-18-4-677,3 14 1,2-1-65,-8 10 0,0-1-463,4-18 0,-1 0 266,-4-3-166,3-11-13,-14 30 214,3 4-822,-3 6 297,0 7-257,-14 7 726,11 33 17,-11 5 589,1 32-324,10 0-62,-3-26 1,-1 4-281,6 24 0,2 4 111,-2-16 0,2 2-245,4 7 1,3 6 0,2-6-410,4-6 1,2-2 73,1 4 0,2 3 0,0-6-357,3-8 0,0-2 460,-2 10 0,-1-1 157,-7-9 0,1-4-386,11 14 426,-18-16 1,0-2 260,6-6 34,-38 3 2367,-9-22 1152,-29-23-1227,13 9-1091,19-21 1,2-4-397,-3 7-252,7-10 0,4-3-621,6-3 279,-1-14-2169,17 12-275,0-3 648,0-2 782,9 9 1,6 1 1073,3 7 0,4 0-55,13-22 1,4 0 177,-5 20 1,0 2 0,3-10 0,-2 0 0,-7 12-1,-1 0 1</inkml:trace>
  <inkml:trace contextRef="#ctx0" brushRef="#br0" timeOffset="56010">8782 9502 22740,'26'-24'1489,"6"-1"-1119,-14 10-229,4-1 651,-16 13-114,0 0-71,-5 3-577,2 0 60,-1 18-2024,4 9-228,0 12 157,5 24-119,-3-19 936,-1-1 0,0 1-1605,2 7 1237,-3-16 0,2 0-1958,7 27 2497,0-16 963,-3-13 1,1-3 0,2-1 0,6 4 0</inkml:trace>
  <inkml:trace contextRef="#ctx0" brushRef="#br0" timeOffset="56162">8967 9148 24718,'-11'-19'-8503,"8"3"5315,-16 6 3047,16 2 65,-8 4 0,10 1 0,-3 1 0</inkml:trace>
  <inkml:trace contextRef="#ctx0" brushRef="#br0" timeOffset="56542">9317 9296 23279,'4'30'-6765,"0"1"4585,3 2 1136,4 18 203,-3-9 250,4 15 239,-3-17 84,-1 0-1700,1-1 1866,1 12 14,-2-13 67,2 15 170,-7-28 138,1 4-941,-3-19 739,1-2-928,4-60 1517,0 17-340,2-19 0,1-4 480,4-4-427,-3 20 1,1-1 249,1 3 1,1 3 440,6-16-402,-4 19 0,0 4 889,0 10-156,6 2 46,-10 18-169,7 24-1925,-5-4-266,3 23-416,3 12-268,-4-10-159,0-2 1,0 2-1084,6 8 2476,0-7 1,1-2-1,11 3 1,-11-18-1,0 0 1</inkml:trace>
  <inkml:trace contextRef="#ctx0" brushRef="#br0" timeOffset="56959">10258 9372 24718,'0'-21'-5845,"-18"5"4322,-1 7 2144,-20 27 1958,21 1-1720,-17 23-496,22-4-526,-3-7 0,1 3-608,4 18 950,4-9 0,3 1-188,4 5-673,0 8-1481,20-24 287,-15-9 110,34-5 1695,-9-11 148,9-2 577,-8-21 1,-2-5 768,5-7-801,-3-13 1,-2-5 491,1-11-576,-10 17 1,-3-3-156,-4-6 0,-3 0-594,-4 10 0,-1-2-58,-1-6 1,0-5-1,-1 3-479,-2 3 0,-1 0-7,0-16 0,0-1 454,1 18 1,-2 2-86,-6 0 0,-1-1 330,7-21 1,-2 2-439,-12 26 0,1 2 181,12-19 0,1 7 506,-13 25-636,7 28 2029,5 32-1420,-5 17 20,6-22 0,2 2-114,-1 10 1,0 2 66,-1-10 0,2 1-383,4 7 1,2 4 0,-2-4-156,-4-3 1,3-1-395,10 6 1,5 4 0,-2-4-959,-7-4 1,1-2 430,12 14 1,3-1 1214,-8-16 0,-1-3 0,0 0 1,2-1-1,1 0 0,0 0 0</inkml:trace>
  <inkml:trace contextRef="#ctx0" brushRef="#br0" timeOffset="57246">11935 8818 26787,'-41'-26'-4435,"17"9"4129,-13 7 0,-3 3 1122,-2 2-37,3 23 1,-1 6 360,-11 10-1080,17 7 1,-2 10 0,4-2-189,7-9 1,3 3-98,-3 11 0,0 8 0,6-5 121,9-11 0,5 0-540,5 4 1,3 5 0,0-4-609,-3-5 1,5-1-669,13 4 0,8 3 0,-3-5 1589,-8-7 0,3-2 0,19 11 1,3-4-1,-14-17 0,-1 0 1</inkml:trace>
  <inkml:trace contextRef="#ctx0" brushRef="#br0" timeOffset="57608">12398 9092 25618,'-17'-16'-5348,"12"3"1109,-13 1 4295,1 3 444,12 0-1932,-26 3 2520,14 1-476,-7 4-669,8 18 1190,8 9 191,8 10-1919,0 3-112,17 11 679,13-10-698,-4-5 1,1-1-438,22 5 570,-18-8 1,-4 0-878,-6 2 860,18 5 1142,-35-7-662,10-10 483,-14 11-221,0-16-173,-22 11 380,-10-12-873,-1-2 0,-2-3 1827,-12-2-980,-4 2 0,37-25 1,5-4-1</inkml:trace>
  <inkml:trace contextRef="#ctx0" brushRef="#br0" timeOffset="57814">12358 8776 24089,'0'-4'-4317,"0"21"2189,0 16 1153,0 14 337,0 10 302,0-3 32,0 6 166,0 5-705,0-16 0,0 0 849,0-11 0,0 1-701,7 26 1,0 1 162,-6-29 1,1 0-851,4 24 1,1-2 1335,3 5 0,-9-25 1,0-2-1,9 10 0</inkml:trace>
  <inkml:trace contextRef="#ctx0" brushRef="#br0" timeOffset="58030">13120 9167 26248,'0'35'-6386,"0"5"3088,0-7 795,0 5 515,0-10 33,0 1 1714,0-4 1,13-1 0,4-3 0</inkml:trace>
  <inkml:trace contextRef="#ctx0" brushRef="#br0" timeOffset="58178">13198 8752 23819,'-19'-5'-801,"3"2"0,16 1 0</inkml:trace>
  <inkml:trace contextRef="#ctx0" brushRef="#br0" timeOffset="58628">13717 8948 24808,'-26'0'720,"-1"17"625,0-12-950,-1 35-1112,-4-1 372,10 12-169,10 3 0,2 0-615,4 7 363,14-2 0,2 0-1165,-5-7 662,15-20 0,0-1-907,-15 6 723,34-6 509,-15-2 72,1-11 1041,12-4 582,-16-29 1175,11 10-866,-14-24 1,-3-6-284,3 2-603,-3-17 1,-4-5-239,0-7 156,-5 17 1,-2 0-226,-2 11 1,-2 0-265,0-2 0,0-1-536,0-1 1,0-1 532,2-16 0,-4 0 215,-7 14 0,0 0-189,8-21 0,-3 3-257,-28 1-154,29-4 533,-10 36-117,13 12 373,0 37 57,0 1 45,0 16 0,0 4 87,0 16-294,9-1 1,1 2-489,-8-22 0,1 0-332,13 12 1,3 2 912,-8-1 0,1-2 0,2-11 1,1-1-1,0 11 0,0 1 0</inkml:trace>
  <inkml:trace contextRef="#ctx0" brushRef="#br0" timeOffset="61341">12702 10725 21570,'-40'15'2723,"2"-4"-2185,8-11-1308,-2 12 1119,1-10-634,-13 16 511,13-10-264,-12 3 449,24-5-495,-3-2 760,14-4-406,28 18-2347,-15 4-162,19 12-219,-24 0 405,0 14-43,0-5 1095,-9-3 1,-4 2-268,-9 11 883,-1-7 1,1 1 1074,1 9-59,4-22 1,0 0 562,3 24-727,-4-18 640,2 14-591,15-29-837,-4 0-111,23-17 406,25-2 489,3-6 32,-4-7 0,1-1 732,8 4-1358,-4-4 1,0 0 670,11 8-241,-19 0 0,-1 0 0,14 0 0,1 0 0</inkml:trace>
  <inkml:trace contextRef="#ctx0" brushRef="#br0" timeOffset="62232">13935 10935 24629,'0'-4'-6386,"-24"-1"7404,-3 3 58,-28-1-368,14 3-240,-2 0-36,14 0-197,4 14 255,3-11 1426,2 24-1822,10-12-436,1 17-624,33 3-915,3-4 209,2 3-9,16 0-71,-18-7 519,15 13 438,-18-19-42,-10 10-303,-14-15 1454,-20 17 625,16-16-1842,-51 16 1601,33-20-871,-10-2 0,-1-2 621,3-3 0,-8 0 0,15-6 0</inkml:trace>
  <inkml:trace contextRef="#ctx0" brushRef="#br0" timeOffset="62474">13762 10725 23729,'3'21'-6853,"1"11"4943,1-15 192,1 15 1097,-1-1 169,2 3 66,1 23 286,-2-8-1748,1 16 1967,-4-28 1,1-1-116,1 21-280,1-6 0,0-1-615,3 10-236,1-10 0,0-1 1105,2 7 0,-2-22 0,-1-1 0,4 9 0</inkml:trace>
  <inkml:trace contextRef="#ctx0" brushRef="#br0" timeOffset="62675">14265 11109 25618,'0'-4'-9831,"0"1"9170,0 15 1,0-9 0,0 12 0</inkml:trace>
  <inkml:trace contextRef="#ctx0" brushRef="#br0" timeOffset="62834">14317 10593 9789,'0'30'0</inkml:trace>
  <inkml:trace contextRef="#ctx0" brushRef="#br0" timeOffset="63374">14360 11055 24718,'-8'-7'-5816,"4"3"3890,-6 1 2729,6 3 477,-1 14-1522,3 6-484,2 10 7,0 4-878,0-5 1523,0 4-208,0 19-1356,14-9-330,-13-6 1,1-1-97,25 9 1908,-24 12 1,10-20-1,-13-1 1</inkml:trace>
  <inkml:trace contextRef="#ctx0" brushRef="#br0" timeOffset="63875">15080 11223 24539,'-15'-15'-5866,"11"1"2391,-10-2 2822,-3 1 220,13 0-457,-22-1 1283,23 3-1040,-23 0-184,13 2 901,-30 0 1462,14 5-361,-27 2 180,24 3 750,-10 15-403,21-10 586,3 24-1870,7-25 1405,5 27-2381,3-10-438,25 13-762,4-6 242,30-12 449,1-7 411,-6-30 1856,-3 17-1531,-15-40 1212,-4 26 754,-2-22-65,1-9-607,-8 8-1069,-7 6 1,-3-1-339,-1-8-51,-5 9 0,-1 0-901,-3-5 356,0-6-962,0 14 853,-17 13 122,12 1-178,-13 39 2070,18-1-1158,0 28-393,0 17-605,0-10-72,7-2 1,4 0 356,0-18 1,3 0 932,3 9 1,2-1 0,0-11 0,0-1 0,-3-1-1,0 1 1</inkml:trace>
  <inkml:trace contextRef="#ctx0" brushRef="#br0" timeOffset="64174">15790 11147 23549,'-9'16'-1864,"21"-12"1196,-7 30-2133,31-19 3101,-32 18-1434,26-5 737,-26 1-241,22 5-1138,-23 0 598,8 3-383,-11 18 1851,0-10-1712,-9-7 1,-5 0 893,-18 10 775,11-18 0,-1-2 1,-24 11-1,13-2 0</inkml:trace>
  <inkml:trace contextRef="#ctx0" brushRef="#br0" timeOffset="64775">16700 10743 24808,'0'-19'-5576,"0"2"3628,0-1 974,0 2 335,-17 1 391,13 2-695,-13 1 1094,2 2-1382,-5 3 2246,-9 3 213,-15 2 286,14 17 688,-12-12-640,13 27 534,2-26-628,6 32-961,0-7-142,12 11-1230,1 12-343,8-20-215,22 1 1,2-1-532,-12 1 1106,20-2 0,4-3-848,-10-2 785,15 14-204,-17-19 954,-2 12-472,-20-15 444,5 16-847,-7-16-739,-20 10 1272,1-17 1021,-5-1 0,-4-7 1,9-2-1</inkml:trace>
  <inkml:trace contextRef="#ctx0" brushRef="#br0" timeOffset="65025">16490 10496 24359,'0'-8'-5037,"0"3"3269,0 24 793,0 11 337,0 35 212,0-9 319,0-12 0,0 0-121,0 13-560,-1-20 0,2 2 676,7 0 1,0-2-320,-4 20-457,10-10 1,3-1-623,4 3 194,-2-10 0,2-2-408,12 1 1713,-1 5 1,-9-21-1,-1-3 1</inkml:trace>
  <inkml:trace contextRef="#ctx0" brushRef="#br0" timeOffset="65209">17052 10877 25258,'-14'-4'-2127,"11"20"-1008,-10 5 2159,13 13-1860,0-5 466,17-6 2123,-13-1 0,26-2 1,-15 0-1</inkml:trace>
  <inkml:trace contextRef="#ctx0" brushRef="#br0" timeOffset="65378">17157 10371 9969,'0'31'0</inkml:trace>
  <inkml:trace contextRef="#ctx0" brushRef="#br0" timeOffset="65792">17503 10877 23639,'-17'16'1121,"12"2"-4150,-30 1 4969,15 27-3057,-14-15 1656,16 31-1453,6-32 387,12 15-1070,17-21-291,8 5 1156,-3-18-766,23-3 1724,-11-7-352,10-18 1586,10-9-268,-25-10-679,-8 8 0,-1-1 811,-2-11-430,2-18-934,-15 12-952,2-3 149,-6 0-798,2-1 105,-3 2 780,0 2-309,-16-4-345,12 17 1144,-11-2-621,15 41 710,0 15 238,0 40-267,0-6 116,0-12 0,0-1-629,0 9-100,7-8 1,6-1-590,12 4 409,11 8 980,-3-22 0,-8-5 0,1-2 0</inkml:trace>
  <inkml:trace contextRef="#ctx0" brushRef="#br0" timeOffset="66233">18090 10166 25888,'24'38'-7041,"7"-6"5544,13 6 1070,-4-8 296,-12 3-310,-2 0 38,-1 0-50,-4-1-1452,1-3 2108,-1 10-700,-5-12-136,5 15-273,-11-18 290,1 4 38,-5-9 250,-1-1 89,-2-3 35,2 2 164,-2-5 29,-1-2 316,0-7 69,-1-2 132,0-1 1653,2 0-16,2-12-1039,-2 9 1120,4-21-1246,-4 12-944,2-8 178,-3 9 1,0 5 0,-2 6 0</inkml:trace>
  <inkml:trace contextRef="#ctx0" brushRef="#br0" timeOffset="66758">17777 10304 23099,'23'-11'2676,"-17"0"-4984,42-4 3469,-25 1-612,22-3 437,14-7-277,-14 6-398,0 3 1,0 1 358,-1 2-659,-8 5 1,-1 1 1251,-8 3-1555,2 2-31,-13 1-216,-2 21-2075,-2 8-238,-3 12 1609,-5 0 1,0 1-978,-1 8 1197,0 2 0,-1 1-765,3 1 838,-2-17 0,1-1-845,5 14 1817,1-1 322,3-1-640,1-2-138,4 0-84,0-5-69,8 13 174,-6-15 121,9 21-26,-14-29 241,3 7-37,-9-16 11,-2-1 216,-2-4-32,-2-1 154,0-4-44,-2-1 227,0 3 42,-1-5 169,-19 7 1800,14-8-820,-32 5 1115,32-4-1851,-39 1 1023,23 1-1173,-42 4 271,23-5-477,-11 4 0,15-6 0,2-1 0</inkml:trace>
  <inkml:trace contextRef="#ctx0" brushRef="#br0" timeOffset="67941">15350 8278 22380,'19'49'-9025,"14"1"7087,-21 9 1292,3-29 1,-1 2 190,-4 1 1,-3 4 462,5 18 0,-2 2 72,-5-11 0,-1-1-24,2 15 1,-1 1-914,-3-3-1,-4-2 1367,-10-14 1,-4 1-520,2 3 1,0 3-1,-4-5 256,-12-3 0,-3-3 48,-4 14 0,0-2 0,5-12 1,-1-3-1,-2 3 0,1-1 0</inkml:trace>
  <inkml:trace contextRef="#ctx0" brushRef="#br1" timeOffset="81795">19228 8309 8522,'17'36'0,"-4"3"90,6-9 90,0 3 0,-17-5-90,13 3-90,-6 22 180,2-8-1720,-1 18 1540,-2-13 270,0 5-270,4 3 45,-3-13 0,2 2 0,-2-11 0,2 2-45,2 5 0,1 4 0,0-3-45,0-4 0,0 0 105,3 5 0,2 5 0,-1-4-105,-2-5 0,1-1 45,5 12 0,1 1 0,-1-2 0,0-4 45,-5-12 0,0 1-45,9 19 0,1-1-180,5 0 45,-9-16 0,1-3-372,5-4 237,4-1 0,-4-22 180,-8-4 1,9-47 178,-12 11-89,-8-16 0,-3-4-182,0-13 407,-2 7 0,-6-1-182,-9 24 1,-1 1 46,10-9 0,-3 0 45,-16 8 0,-3 4 440,-6-13-620,4 17 0,-2 4 135,-13 8 0,-5 3-90,21 27 180,-3-12-90,10 43-90,3-16 16,3 34 74,6-16 0,0 2-264,2-10 0,0 3 234,2 8 0,0 7 0,0-5 199,0-2 0,1 1-229,4 6 0,2 6 0,-1-5-771,-3-4 0,0-2 771,2-7 0,2 3 0,0-4-30,2 4 0,0-3 45,-6 2 0,0-1-45,6-2 0,0 3 0,-3-4 0,-1 2 0,-1-1 0,-1 6 0,-1 2 0,3 5 0,1 6 0,-2-6-45,-3-4 0,0 0-375,1 5 0,0 6 1,-3-5 59,-7-6 0,-1-3-135,9 16 1,-2 0 494,-13-8 0,1-4 0,12-15 0,3-1 0,-7 10 0,1 0 0</inkml:trace>
  <inkml:trace contextRef="#ctx0" brushRef="#br1" timeOffset="82812">20627 9246 9422,'0'-18'269,"0"-2"1,0-2-90,0-3 0,0-1 90,8-3-90,-6-2 539,19-18-539,-14 12 45,4 5 0,-1 0-225,0-3 0,-1-7 90,-4 18-180,-2 6 90,-1 5 90,0 4-90,-2 23 0,0 15-90,0 14-180,0 10-1409,0-4 1049,1 4 1,0 7-91,0-1 270,-1-14 1,0 1 269,0-12 0,0 1-135,0 23 0,0-1 225,1-22 0,-2-3 90,-7 10 0,-1 0-372,8-5 0,-2-2 372,-31 16 224,26-16 1,0-1 405,-11-3 359,-5 4-629,11-24-90,-2-2 270,0-8 588,14-18-1128,13-5 0,17-11-295,12 1-65,6 5-449,-2-3-361,4-1 1170,-10 8 0,3 1 0,-9 5 0,1 0 0,10-4 0,1-1 0</inkml:trace>
  <inkml:trace contextRef="#ctx0" brushRef="#br1" timeOffset="83174">21748 9046 9242,'-45'0'0,"-1"0"90,11 9 0,-1 0-90,-18-4 0,10 17 0,3 3-940,-1-6 940,-6 24 0,27-5 0,10-10 393,25 16-393,-9-23 45,27-7 0,7-5-45,-3-3 45,24-9 0,3-4 225,-3 3-1,-7-9 1,-4-5-114,-13-5 24,2-19-270,-26 10-540,-6-5 90,-30 17-89,18-3-1170,-56 9 1799,37 8 0,-30 1 0,24 5 0</inkml:trace>
  <inkml:trace contextRef="#ctx0" brushRef="#br1" timeOffset="83691">22085 8628 10591,'0'-7'180,"0"0"0,0 19-90,0 16 180,0 33-181,0-2-89,0-25 0,0 0 0,0 4 0,0-2 0,0 19 0,0-10 0,0 0 0,0 3 0,0-11 0,0 0 0,0 0 90,0 21-180,0-35-1079,0 8 989,0-41 270,0-11-90,0-15 0,15-24-90,-11 20 45,10 7 0,3 2 45,2-2 0,1-3 180,8 24-180,-18 6 90,12 6 180,-5 0-180,1 0 90,0 0 90,8 20-90,-6 4 89,8 21 1,-13-10 0,1-3-90,-11-10-180,-1-2 0,-3 0 0,-1-1 90,0-1-90,-21 0 0,-6 5-180,1-7-989,-32 5 179,36-14-179,-31-1 0,25-6-1,2-16 1170,3 12 0,4-35 0,2 10 0</inkml:trace>
  <inkml:trace contextRef="#ctx0" brushRef="#br1" timeOffset="83925">22597 8970 8972,'10'17'1439,"0"9"-1169,0-15 180,1 20-270,-2-9 179,7 22-359,-7-15 90,3 12-90,-2 3 0,-5-11 0,2 23 0,-6-23-1259,0 18 360,-1-21-1,0 4 90,0-13-359,0-1 1169,0-5 0,0-3 0,0-3 0</inkml:trace>
  <inkml:trace contextRef="#ctx0" brushRef="#br1" timeOffset="84075">22588 8607 10051,'-2'-16'-809,"0"7"809,-1-1 0,18 26 0,4 4 0</inkml:trace>
  <inkml:trace contextRef="#ctx0" brushRef="#br1" timeOffset="84391">22942 9205 7892,'7'14'720,"1"0"-540,7-3-90,-1-4 270,19-2-180,-11-5 179,19-20-179,-16 15-180,3-32 450,-9 12-180,-10-8 90,-2-14-180,-7 20-90,-19-20-90,-5 23 0,-20-6-90,-1 19 90,4 20 0,7 19 0,15 10 90,8 4-540,11-6-180,0 2-89,18 0-91,-13-1-89,37-3-91,-20-4 918,24-4 1,-6-6 0,2-2 0</inkml:trace>
  <inkml:trace contextRef="#ctx0" brushRef="#br1" timeOffset="84909">23615 8966 9781,'-26'-12'360,"-9"3"180,18 2-360,-11 4-180,13 19 0,-3-11 90,16 29-90,-5-8 0,7 7 90,0 0-90,18-6-90,10-13-270,23 9 90,-4-21 0,18 6 90,-22-25 90,11 13 90,-29-21 0,-3-3-90,12 4 90,-10-11 0,-4-4 0,0-4 0,-9 3 0,-3 0 85,-3-10 365,-2-16 0,-3 24-91,0 4-179,0 5-270,-20 7 90,15 5 90,-15 7 180,7 8-270,-2 18 0,-13 17 0,13 9-449,-12 11 449,23-8 0,-20 5 0,21 0 0,-6 20 90,9-19-405,0-9 0,0 0-224,0 0-451,19 19 450,-14-31 91,14 5-631,-19-11 631,0-7-181,-21-1 630,-14-8 90,-12-2 1174,-6-2-680,14-21 1,0-5-225,-8 3-135,6-13 0,5-2-45,18 8-180,-1-20 90,40 21-180,5-7-881,26 13 341,6 3-876,-25 10 1,1 1 1505,3 1 0,1 0 0,2 1 0,1 2 0,1 0 0,-1 0 0</inkml:trace>
  <inkml:trace contextRef="#ctx0" brushRef="#br1" timeOffset="86478">20880 10715 10411,'0'-6'270,"-14"3"-270,10-1 0,-10 3 0,14-2 0,-11 3 0,-1-1 0,-17 1 90,7 0-90,-6 15 0,5-11-90,-3 23 0,0-24-360,-25 34 90,20-31 1,-20 31 179,32-24 180,0 11-90,13-6 90,2 6 0,4-9 0,22 8-90,5 4 0,0-2 90,2-2 0,0 3-90,-7 8-515,3-10 1,0 1 604,0 12 89,-12 5-178,7 2 89,-17 1 0,8 2 89,-11 1-701,0 18 612,0-15 0,-8-13 0,-1-2 0,5 3 0,-26 2 0,26-20 0,-9-6 0,13-4 360,0-5-270,24-3-450,13-16-269,14 10-339,7-10-22,-9-4 990,7 13 0,4-13 0,3 17 0</inkml:trace>
  <inkml:trace contextRef="#ctx0" brushRef="#br1" timeOffset="88524">16348 8680 6903,'0'-14'270,"0"1"0,17 0-90,-12-2 89,26-2-89,-16-2 0,15-2 180,-1-2-1377,7-2 1287,4-5-90,8-1 0,4-3-91,-23 16 1,0 0 0,2 0 0,0 0-45,2-1 0,3 0 135,17-6 0,2 0-180,-12 5 0,2 1 60,7-1 0,6-1 0,-5 2-680,0 3 0,-1 1 650,-6 2 0,2 0 0,-2 1-30,8 0 0,-2 2 45,1 0 0,1 1 44,1 1 1,4 0-120,-5 2 0,5 1 0,-3 0 120,9-1 0,2 1-68,-11 1 1,6 0 0,0 0-1,-6 1-22,-7 1 0,-4 1 0,5 0 0,11-1 0,7 1 0,0 0 0,-6 0-771,-7 0 1,-5 1 0,2 1 770,-2 1 0,3 2 0,0 0 0,0 0 30,14 2 0,0 1 0,-3 2 0,-14 1 0,-3 1 0,4 1-30,4 0 0,4 2 0,0 0 0,-7 0 0,7 4 0,-2 3 0,-1 2 0,3 4 0,-6-3-107,-10-1 1,-2 1-74,7 7 0,5 4 1,-6-4-271,-11-6 0,-1-1-330,4 4 1,4 3 0,-7-5-571,12 9 1350,-20-15 0,-2 0 0,3 2 0,-3-3 0</inkml:trace>
  <inkml:trace contextRef="#ctx0" brushRef="#br1" timeOffset="88841">20247 7870 11400,'0'-17'180,"0"-2"-270,0 7 540,0 1-360,15 7 0,-1 1-90,5 17 90,17 6-90,-16 9 45,7-4 0,3 0-135,5 13 135,-13-12 0,1 4-45,-3 5 0,-1 0-343,9 23 388,-12-6 0,-2 1-495,-4 12-494,-16-9 0,-6 0-110,2-22 0,-3 0 1054,-8 5 0,-5 3 0,0-3 0,-2-2 0,-2 0 0,-11 12 0,1 1 0</inkml:trace>
  <inkml:trace contextRef="#ctx0" brushRef="#br1" timeOffset="89582">17925 11808 8162,'-14'19'450,"4"11"-270,3-26-90,4 34 180,2-18-180,1 19 180,26-6 179,16 12-359,-15-27 0,4 0-600,15 9 0,1-2 600,-15-11 0,1-2-45,27 7 0,1-4 0,-22-7 0,-1-3-45,13 2 0,2-2 45,7-3 0,-2-1 0,-12 0 0,3-2-15,7-5 0,7-2 0,-4 1-75,-2 5 0,1-2-446,-9-6 0,5-6 0,0 0 0,-4 4 491,12 2 0,1-2 0,-5-4 0,8-5 0,-1-1 0,-7 3-135,1 0 0,-2 0-158,-10 2 1,5-1 0,-2-1 0,-9 2-113,-7 1 0,-4-1-899,11-8 0,-5-1 1285,-8-2 1,1-7 0,-19 14-1</inkml:trace>
  <inkml:trace contextRef="#ctx0" brushRef="#br1" timeOffset="89895">19703 11502 10411,'-8'-3'90,"0"2"-90,1-4 0,3 3 0,0-1 0,4 14 90,17-8-90,-13 25-90,28-13 180,-28 14-90,27-1 90,-8 16-180,-1-9 135,-4-3 0,-2 0-45,-3 7-45,-4-4 0,-1 1-585,1 8-629,-9 18 1259,2-25 0,-4 0 0,-21 24 0,9-20 0,0-1 0</inkml:trace>
  <inkml:trace contextRef="#ctx0" brushRef="#br1" timeOffset="90858">21970 10512 8522,'48'0'45,"-13"0"0,0 0-45,12 0 0,0 0 0,0 0-415,12 0 460,-10 0 0,0 0-521,2 0 656,10 0 90,-23 15-180,-16 7-90,-1 23 90,-16-6-90,-19 22-90,9-23 90,-27 16 0,15 2 0,-1-14 0,10-5 0,3 0 90,5 6-135,-2-5 0,4-1 135,16 7-90,-6-5 0,4 0 0,22 8 0,-18-17 0,1 2 0,3 1 0,-1-1 0,13 14 44,-6-4 1,-1-2-134,0 3 133,-7-9 1,-2 0 135,-9-3-59,9 6-121,-18-19 0,4-3 0,-6-1 194,-22 1-194,17-2-1349,-54 6 0,37-9 1349,-33 1 0,23-6 0,-2-1 0</inkml:trace>
  <inkml:trace contextRef="#ctx0" brushRef="#br0" timeOffset="104456">20740 12981 24898,'0'-4'-5306,"0"-1"3448,0 3 1063,0-1 67,0 0 392,0 1 1201,-13 0 300,9 16-2314,-9 15 1987,13 11-838,0 13 0,0-3 0,12 8-394,-9 3 321,3 0 0,0 1-636,-6-24 1,0 0 537,1 6 0,2 5 1,0-7-893,3 11 720,-1-15 1,1-3-257,1-4-124,-2 3 415,1-18-634,-5-8-281,7-2 1413,-3-26 140,10-19 751,-2-12-711,-4 18 1,1-1 626,6-23-106,2-6-262,-2 7 1,-1 1-183,-5 22 0,-1 1-364,8-24 1,-2 6 209,-4 19 228,3-1-103,-7 23 423,1 4 667,-1 20-2753,-1-11 1197,1 37-763,2 1-211,1 12 567,-2-12 1,0-2-1311,2 10 218,1-8 1,2-2-1708,1 4 2618,12 9-1181,-7-26 1253,4-4 853,2-8 0,2-7 0,1-4 0</inkml:trace>
  <inkml:trace contextRef="#ctx0" brushRef="#br0" timeOffset="105232">21407 13250 22920,'1'-15'-4900,"0"0"3191,2 9 2041,-2 1-295,2 21-1437,2 11 436,2 9 183,4 25-1164,-3-20 1673,2 0 1,2 0-493,0-1-153,1-7 1,1-2-707,1-9 872,11 1 949,-9-16 746,4-4 387,-6-3 436,1-23-60,2 18-616,-6-25 0,-2-6 450,6 9-626,-4-12 0,-3-1-311,-1 1-635,-1-17-793,-5 31-29,-2-3-332,0 41-66,0 9 700,0 19-228,0 1 338,0 6 35,0-11 158,0 9 225,20-5-528,0-14 416,26 9 321,-14-25 601,19 0 389,-16-11 241,13-25 633,2-13-243,-11-15-974,-10 10 1,-2-1 469,0-16-1088,-9 3 1,-4-2-493,-8 21 0,-1 1-160,0-13 0,-1 0-220,-4 14 1,0 0-190,0 1 1,0 1-335,0-32 895,-9 24 0,-2 1-830,6-16 529,-13 19 1,1 2-411,13 6 707,-22 0 99,23 44 647,-14 1 1322,16 27-1528,-6 22 435,7-10-528,8-1 0,1 1 106,-5 12-332,14-22 1,1 1-469,-15 15 86,17-30 0,1-1-1435,-2 29 1523,-1-30 1,2-1-120,10 24 231,1-2 234,-9-22 0,1-1 300,11 12 144,-4-15 0,-1-4 513,4-4 35,10-3 746,-19-11-32,-1-17 596,-4 12-47,3-58-1445,-8 29-577,-5-15 1,-3-5-464,-3-7 136,-2 5 0,-1-1-569,-1-8 121,1 23 1,-2 1-1310,-18-21-707,14 23 2093,-27-7-285,29 47 2165,-10 22-1168,12 9 0,2 5-260,-1-3 0,0 2-577,9 22 0,1 0-50,-9-22 1,2 1-977,14 6 1,6 4-1,-2-4 1605,-6-4 1,1-2-1,18 14 1,3-2-1,-11-15 1,-1-1-1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35:36.562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2607 1418 22920,'0'-27'-3867,"0"0"2098,0-2 1154,11 6 1713,-8-2-1098,8 9 1106,-11 1-1207,8 2-454,-6 4 931,6 1 1132,-30 6-62,-1 18-772,-23 2 1240,11 22-1832,12-10 1004,9 14-1528,14-15-23,0 21-1043,22-19-285,12 21-447,11-22 1341,-4-2 1,-1 0-123,0-3 673,-7-3 1,-2-2 206,-3-5 793,-13 5-982,-3-8 800,-12 3-124,0-2-774,-26 2 2057,19 5-1419,-29-4 1,-5-1 743,11 12-1404,-12-5 1,-2-2 1655,8 2-493,1 3-198,12-17 0,20-2 0,-9-4 1</inkml:trace>
  <inkml:trace contextRef="#ctx0" brushRef="#br0" timeOffset="338">3093 1686 22020,'6'0'450,"-1"13"-6256,4-9 6277,-3 19-2046,9-14 1741,-3 3-602,4-5 835,-1-7-399,0 0 0,4 0 2402,12-19-1233,-5 15 146,-3-22 0,0-3-422,4 5-53,-7-10 1,-2-2-619,2 1-197,-1-11-225,-13 9-963,-2 8-765,-4-7-34,0 20 696,-17 3 185,13 25 786,-28 17 865,18 10-553,1-6 0,0 0 91,0 13-863,8-7 1,1 0-382,4 6-123,20 11 1142,8-11 0,12-14 1,1 6-1</inkml:trace>
  <inkml:trace contextRef="#ctx0" brushRef="#br0" timeOffset="700">3732 1959 22920,'11'-23'-2145,"-17"5"-2476,58-23 6934,-31 7-1868,22-6 746,-9-4-1005,-10 10 0,-1-2 99,9-21-492,-11 19 0,-4-1 338,-4-18 1117,6-1-2103,-16-2 711,3 18 0,-1 0-977,-5-20 746,2 13 0,-4 2-716,-17-2-648,14-15 761,-31 38 914,32 1-874,-24 18 1894,25 30-962,-19-1 1538,19 29-1456,-5-17 1,-1 1 764,8 25-989,-3-18 1,1 0-596,3 19 337,0 0-1793,17-2 770,-6-20 1,1 0-1699,9 19 3002,2-23 1,-1-1 0,-1 7-1,24-2 1</inkml:trace>
  <inkml:trace contextRef="#ctx0" brushRef="#br0" timeOffset="1037">4478 1828 23639,'-13'-11'-5172,"10"-2"1485,7 5 4776,1-2-611,32-4 1721,-3-6-935,10 1-667,-12 0 0,1 0 84,6-6 1288,10-10 485,-11 2-1532,-13 7 26,2-15-1920,-20 19-188,-1-11-712,-6 16-135,-22-2 239,17 10-636,-34 4 2072,13 2 218,-9 17 1291,-1-10-58,1 49-269,18-27-309,0 3 0,2 2 241,12 7-193,-9 1-1685,12-2-931,0-1-1096,19-4-186,-14-1 3205,25-13 0,6-3 1,-3 6-1,4-10 1,0 1-1</inkml:trace>
  <inkml:trace contextRef="#ctx0" brushRef="#br0" timeOffset="1254">5403 1404 24269,'-42'-3'-128,"0"16"1980,3 10-1280,6 21-1358,12 5-461,10-7-210,11 4-665,31-22 139,-8 2 974,14-19 1,3-5-474,10 3 1458,-2-2 1,1-6 0,10-19 0,-19 9 0,0-1 0</inkml:trace>
  <inkml:trace contextRef="#ctx0" brushRef="#br0" timeOffset="1483">5865 1108 24359,'-22'-29'-6440,"16"3"3443,-16 4 2569,3 5 306,14 5-1098,-25 5 2364,16 5-150,1 19-1286,-7 13 1626,12 9-385,-3 7-577,1-8-44,9 4 451,-3 2-1868,4 20-592,0-14 480,9-9 0,1-1-959,-5 6 1329,4-10 0,1-1-525,1 2-94,-8 7 746,8-18-683,-11-2 1387,0-5 0,0-2 0,0-3 0</inkml:trace>
  <inkml:trace contextRef="#ctx0" brushRef="#br0" timeOffset="1588">5540 1727 23099,'0'-35'-5935,"0"8"3806,26-3 3874,-20 7-1318,39 0 1,8 0 399,-11-6-636,-3 11 1,8 0-1,-5 2 1,20-3 0,-20 8-1,-1-1 1</inkml:trace>
  <inkml:trace contextRef="#ctx0" brushRef="#br0" timeOffset="2017">7037 869 24269,'24'19'-5491,"18"-14"6770,-20 36-4441,23-22 3385,-5 18-887,1-6 347,3-1 182,-3 0-1094,-11-10 1,0 0 607,13 9-599,-9-7 1,0 0 1475,1 0 0,7 3 0,-18-10 0</inkml:trace>
  <inkml:trace contextRef="#ctx0" brushRef="#br0" timeOffset="2233">7523 718 24269,'-13'-17'-6927,"-2"3"5376,2 6 1827,-9 5 1096,5 21-76,-20 20-530,13 10-758,1-3 0,-1 2-366,10-15 1,0 0 843,-6 11 1,1 2-137,2 1 0,1-2-325,4-10 0,0 0-1020,-5 19 0,0-1-555,1 5 728,6-22 1,0-2 94,-2 5-120,1-5 792,4-6 1,-1-6-1,3-4 1</inkml:trace>
  <inkml:trace contextRef="#ctx0" brushRef="#br0" timeOffset="2416">7027 913 23459,'0'-28'-5576,"0"7"4077,17 7 4105,6 8-479,0 27-3474,14-15 1851,-21 45-1985,15-28 247,-7 26 966,-7-19 0,1 0-629,8 17-1468,-4-4 0,1 2-1254,2 8 3442,-9-17 1,-1 0 0,3 14-1,-3 0 1</inkml:trace>
  <inkml:trace contextRef="#ctx0" brushRef="#br0" timeOffset="2568">6855 1445 23549,'19'-18'-302,"24"-9"676,12 7-263,2 1 1,2 1-1,-17 8 1,0 1-1,18-4 1,0 0-1</inkml:trace>
  <inkml:trace contextRef="#ctx0" brushRef="#br0" timeOffset="2969">8585 1759 24269,'-7'-27'-8271,"1"4"6197,6-27 1769,0 6 241,20-5 670,-18 11 1,2 0-189,16 9 0,1-1-112,-17-19 0,-3 1-1672,20-5 2518,-21-14-711,0 30-503,0 6 62,0 8-492,0 5-187,0 39 82,0 1 650,-5 20 1,-1 6-329,4-14 0,1 0 178,-5 14 1,1 4-344,4 6 1,2 0 80,-2-14 0,2 1-218,5 3 0,2 4 0,-1-5 124,-5-7 0,1 0 370,14 22 1,3-2 0,-11-27-1,0-1 1,8 7 0,0 0-1</inkml:trace>
  <inkml:trace contextRef="#ctx0" brushRef="#br0" timeOffset="3383">8527 2095 22920,'0'-30'-6296,"0"0"4167,0-1 975,17-2 2071,-12-2-972,26 9 0,6 1 1168,-4-16-1057,17 6 1,3 0 61,-24 15 0,-1 0 779,21-14 0,1 1 65,-21 14 0,-1 1 64,8-5 1,-1 1 149,10-5-29,-5 3-721,-4 6 798,5 2-563,-14 8 41,8 2-451,-19 22-1883,6 9-399,-11 9-504,3 6-83,-4-5-57,1 3-186,1 2 133,6 14 210,-3-14 2759,8 18-101,-11-32 1022,3 5-1081,-9-22 130,-2-23 791,-2-20-683,-2 1 1,0-3 285,0-28-273,-1 28 1,2-2 14,7-7 0,4 0 3,-2 10 0,2-2-561,9-25 0,1 0 253,-6 26 0,0 1-947,7-20 1,1 2 1118,7 0 1,-10 22 0,0 3 0,8-2 0</inkml:trace>
  <inkml:trace contextRef="#ctx0" brushRef="#br0" timeOffset="3733">10093 1431 23639,'-43'-33'-4438,"2"14"3915,9 5 288,3 14 1310,7 0-298,0 0-222,0 15 188,-3 13-837,9 8 483,3 23-636,10-20-254,14-7 1,2-1-1817,-7 3 468,43 5 555,-8-21 112,12-7 1061,-14-6 1,-1-4 968,9-21 129,-8 8 0,-1-3 1574,4-23-184,7-2-289,-23 10-1085,-6-4-598,-7 1-957,-5-18-696,-5 11 11,-10 7 0,-2 1-1698,4-3-205,-27-16-26,10 28 810,3-3 2249,-18 16 0,32 3 0,-14 4 1</inkml:trace>
  <inkml:trace contextRef="#ctx0" brushRef="#br0" timeOffset="4301">10493 1287 23549,'0'39'-6116,"0"-6"3898,0 3 1244,0-6 425,0 14 123,20-9-421,-16 16 505,16-26-1536,-8 8 1019,-10-21 89,10 0 209,-3-9 1476,1-1 128,7-20 934,0 13 323,10-47-1083,-5 28 21,-1-10 1,0-2 558,4-2-370,6-11-1152,-13 21-126,-2 2-214,-3 7-497,7 7 1851,-7 6-193,10 6-346,-11 22-2473,9 10 394,-10 12-235,2 1-169,-5 2 322,-4-13-894,1 17 40,-3-27 472,1 1 2006,0-12-562,6-6 1150,-1-3 384,16-26 731,-6-9-715,9-15 108,-4-4 81,0 9 77,0-2-2,-2 3-973,-2 3 443,-3 6-1426,3 5 782,-5 7 33,10 9 1148,-9 25-2368,6 4-536,-4 22-2105,3-1-570,1 9 3784,5 5 0,-2 6 0,-11-29 0,1 0 0</inkml:trace>
  <inkml:trace contextRef="#ctx0" brushRef="#br0" timeOffset="4834">13082 903 24629,'-5'-11'-9109,"0"2"6782,-1 3 2408,-4 29 1076,4 2-783,-6 28-242,3 0-81,1 11-686,4-29 0,0 3 1036,2 19 1,0 0-399,0-13 0,2 1-551,5 1 0,1 3 0,0-4-257,-5-8 1,2-1-288,14 26 1,1-3-504,-14-8 1465,6-17 1,-2-3 0,-8-12 0,0-5 0</inkml:trace>
  <inkml:trace contextRef="#ctx0" brushRef="#br0" timeOffset="4968">12782 1633 23189,'-21'-45'-8636,"9"0"6167,-1 2 1020,11 1 1402,-4 3-277,28 4 1152,7 9 0,6 3-94,-6 9 0,4 2-1049,27-8 1,3 5 1277,-28 10 1,1 3-657,29-1 1,1 2 0,-24 1-1,-2 0 1,14 0 0,1 0 0</inkml:trace>
  <inkml:trace contextRef="#ctx0" brushRef="#br0" timeOffset="5317">13882 1344 22920,'0'8'-5846,"-21"3"9605,16-1-4421,-32 3 2538,16 11-1895,1-3 250,-14 20-323,22-14-677,-5 9 1664,9-11-2363,8-3 497,0 1-2207,20 4 1162,-14-8-762,35 4 1789,-10-16 875,25-2 622,-10-20 999,-1 12 612,-8-43-429,-12 26-269,-6-8 0,-4-2 391,-5 1-1675,4-15-693,-13 23-672,3-3-677,-4 36 146,0 21 428,0 8-484,0 8 182,20-10-466,-1-14 768,24 8 1523,-14-23 1,4-1 0,-9-9 0</inkml:trace>
  <inkml:trace contextRef="#ctx0" brushRef="#br0" timeOffset="5719">14395 887 23999,'0'-44'-6386,"0"4"4528,0 5 1423,0 16-24,0 29 394,0 30-240,0 17 137,9-23 1,3 1-801,-2 10 0,0-1 743,2-9 1,1 2-11,3 25 0,-1-1 5,-7-26 1,1-1 25,6 23 0,0-3-328,1 5 313,-5-23 0,-3-1-57,-6 5 706,9-4-482,-10-6 372,3 0-550,-4-11-351,0 0 572,-22-14 2246,3-1-53,-5-25-2029,-2 16 63,22-27 1,5-5-228,-14 3-56,10-17 1,6-2 459,16-5 74,-5 9 0,2 2-1598,24-3 906,-19 20 0,1 3 1896,26 1 755,-12 13 24,21 6-163,-27 25-1836,12 10-607,-22 10-429,-8-2 1,-2 2-1530,-3 2 448,-4 1 1,-2 0-1311,-1-4 2542,-22 24 0,17-30 1,-18 8-1</inkml:trace>
  <inkml:trace contextRef="#ctx0" brushRef="#br0" timeOffset="6050">14940 1537 22740,'25'-7'2252,"2"5"-2523,1-13 946,4 7-266,4-10 108,6 1 151,1-3-211,4-3 388,0-4-595,-15 5 1,-1-2 109,17-15-281,-12 2 1,-2-3-510,1-10-92,-15 16 1,-2-1-688,1-16-25,-5-4-197,-6-1-176,-4-2 107,-3-1 343,-1 3 676,-10 18 1,-1 1-1022,6-16 771,-14 22 1,1 2-450,15-3 380,-27 10 838,26 5-483,-23 7 1346,24 27-408,-21 4 1831,21 25-1680,-14 2-412,14-3 0,1 3-366,-2-9 1,0 2-394,2 6 0,1 5 1,1-4 163,-2-2 0,4-1-915,3 4 0,4 3 1,2-5 146,3-6 0,3-2 773,5 12 0,2-3 0,-1-18 0,-2-2 0,14 27 0</inkml:trace>
  <inkml:trace contextRef="#ctx0" brushRef="#br0" timeOffset="6350">15845 1530 25438,'19'-14'1199,"17"0"385,-7-2-1510,0-6 1,1-1-240,11 4 151,-18-9 0,-4-3-718,-1 3 159,-9-22-695,-2 20 51,-7-22-1112,-21 25 249,15-6-148,-35 14 1165,14 10 915,-20 2 415,10 31 1315,3 17-882,14 14-1758,14-10 0,1 1-118,-3 14 1105,20-18 0,6-2 0,9 18 0,-1-29 0,1-1 0</inkml:trace>
  <inkml:trace contextRef="#ctx0" brushRef="#br0" timeOffset="6923">17667 1235 24269,'-22'-17'-3840,"0"-2"2156,4 5 620,-4-7 280,11 9 768,-1-2-558,27 10 2293,-11 22-3622,37-13 2870,-18 42-1697,23-22 1181,-4 26-586,-10-17 1,2 1-29,-7-8 1,0 1-596,19 20 1,-1 0-811,-18-19 1,-1-2 1234,8 8 1,0-1-2056,10 7 2621,-2-6 0,-1-8 1,-1-3-1</inkml:trace>
  <inkml:trace contextRef="#ctx0" brushRef="#br0" timeOffset="7117">18628 1253 24539,'0'-16'-6386,"-20"5"6242,-6 6 1124,1 29-267,-4-5 0,1 4 203,5 33-1054,-11-11 1,-1 1 216,17-16 0,1 0-379,-5 10 0,-1 0 381,4-3 1,1-3-767,-6 16-71,5-15 1,2-3-794,5-2 1328,-4 2 0,11-20 1,0-4-1</inkml:trace>
  <inkml:trace contextRef="#ctx0" brushRef="#br0" timeOffset="7300">18252 1331 23279,'0'-29'-5666,"0"4"4078,8 8 2403,3 7 1128,7 6-204,9 25-2604,-5-16 1068,8 41-2121,-2-25 2262,1 22-685,2-8-683,-7-10 1,1 1-1611,14 12 737,-2-8 0,1-2 1980,11-1 0,-16-11 0,1-2 0,18 1 1</inkml:trace>
  <inkml:trace contextRef="#ctx0" brushRef="#br0" timeOffset="7467">19247 1298 23729,'-29'21'1280,"-22"-1"454,28 21-2355,-8-11 0,-3-1 450,-5 19-143,9-3 1,1 1-868,1 8 115,10-13 0,4 0-842,5 1 1515,2 3 1,7-21 0,0-5-1</inkml:trace>
  <inkml:trace contextRef="#ctx0" brushRef="#br0" timeOffset="8050">19455 695 24629,'0'43'-5487,"0"2"4513,0-11 0,0 1 0,0 25 723,-2-2 0,4 0-119,8-21 0,1 1 12,-2 23 0,0 0 119,3-26 0,0 1-836,2 19 1,-2 0 650,0 6 234,-5-25 1,1 0-320,10 23-359,-16-19 179,7 13 398,-9-31-634,4 2 1002,-2-17-450,9-19 2195,-3 8 729,13-49-1256,-5 30-722,0-9 1,-1 0 903,4 3-9,4 2 411,-10 6 46,-3 18-1032,-1-9-1563,6 12 1631,-3 16-2208,17 8 609,-9 9-855,27 12 175,-14-17 622,15-3-893,-8-2 610,4-20 565,3 10 882,-11-12 1,1-2 851,19 1-337,-11-9 0,-3-4 1145,4-17-450,3-13-657,-26 1-630,-9 9-960,-8-1 117,-4-17-578,-19 12-102,4 7 0,-1 1-1635,-9-1 1879,-9 10 0,1 2-1,9 7 647,-35 0 689,32 28 1309,-5-12-2,16 56-609,-1-29-577,11 11 0,8 3-1509,15 3-1122,-15 11 411,27-31 0,6-3 1527,-5 9 1,4-12-1,2-3 1,8 1-1</inkml:trace>
  <inkml:trace contextRef="#ctx0" brushRef="#br0" timeOffset="8357">20780 1270 23999,'-20'-4'-509,"-7"1"674,24 19-2357,-7 12 1597,10 10-891,0 4 578,0-6 249,0 0-937,0 1 397,0 0-227,0 11 1114,0-13-393,16 7 3,-13-17 399,13-5 208,-6-2 181,-7-2-395,7-7 451,-1-1-40,-1-26 754,9 14 1897,-3-45-1813,1 20 113,4-30-1,4 3 39,5-4-1169,-4 13 0,3-2 17,-8 13 1,3-1-596,4-2 0,4-3 0,-2 4 564,-1 5 1,0 2-1,11-7 1,0 2-1,-12 14 1,1 1-1</inkml:trace>
  <inkml:trace contextRef="#ctx0" brushRef="#br0" timeOffset="9154">21513 1719 21930,'28'-20'1505,"1"-16"-2467,6 18 1328,-7-8 1,1-4-476,20-8 249,-8 3 1,-1-2 21,7-7-87,-12 6 0,-2-1-193,0-4 16,-10 7 1,-3 1-55,-3-2-876,-3-8 198,-10 15-680,-4 11 41,-17 1 178,-10 13 1243,-27 25 1134,8-15-415,13 25 1,2 5 2,-6-6-172,14 3 1,3 4 379,-4 24-130,13-13-585,6-9 1,2-1-1253,3 5-419,21-10 0,7-2-1823,7 0 2227,5-11 0,4-4-925,20 1 2082,-28-10 1,1-2 0,3 0 0,0-2-1,2 0 1,-1 0 0</inkml:trace>
  <inkml:trace contextRef="#ctx0" brushRef="#br0" timeOffset="9988">24048 1169 25258,'2'-19'-4118,"0"1"2178,-2 1 734,0 3 339,0 2 348,-20 5 1191,-2 2 32,-3 25-541,-15-15 777,23 26 1,0 5-284,-25-2-407,20 14 0,4 5-243,-3 4-502,12-9 0,7 1-1405,18 6 624,-16-20 0,6-3-404,21-9 1,4-4 1413,2 14 1,0-18 0,3-3 0,22 9 0</inkml:trace>
  <inkml:trace contextRef="#ctx0" brushRef="#br0" timeOffset="10234">24677 1259 23369,'-27'-13'-3163,"-6"5"3211,-28 3 653,14 23 1092,-5 10-899,33 8-1515,-13 19 97,30-23-917,-9 11 1280,11-17-979,30-4 35,9-1-532,17-12 881,0-1 1055,1-22 744,-13 10-146,-12-10 1,-3-5 291,-9-9-328,13-9-445,-31-4-1576,9 11-356,-11-1 1186,0 1 1,0 0 0,0 1-1</inkml:trace>
  <inkml:trace contextRef="#ctx0" brushRef="#br0" timeOffset="10471">25032 642 24539,'0'44'-5846,"0"-6"3717,0 13 1155,0-6 425,0 7 214,0 3 31,0 1-14,0 1-1189,0-2 1441,6-16 1,3 0-478,10 20-732,-1-13 1,0-1-347,1 3 76,15 10 1403,-19-17 0,4-14 0,-8 4 0</inkml:trace>
  <inkml:trace contextRef="#ctx0" brushRef="#br0" timeOffset="10600">25032 1250 21930,'0'-18'-6475,"0"0"3537,42-9 3569,-15 6 0,5 7 0,1 2 0,6-6 0</inkml:trace>
  <inkml:trace contextRef="#ctx0" brushRef="#br0" timeOffset="10850">24422 892 23909,'-11'-23'-8555,"5"0"5962,3-1 1699,3 2 928,0 0-71,23 2 1961,-17 1-1596,41 0 118,-15 9 211,25 1 213,-10 9-681,-3 26 1,-15-2-1,-1 24 1</inkml:trace>
  <inkml:trace contextRef="#ctx0" brushRef="#br0" timeOffset="10986">24633 2142 22650,'-7'14'-1604,"1"-4"0,25-4 0,5-4 0</inkml:trace>
  <inkml:trace contextRef="#ctx0" brushRef="#br0" timeOffset="12504">26737 957 23549,'-19'-7'-1622,"1"0"956,9-1-674,-3 0 472,4 0-5,1 1 219,2 3 783,1 1-1360,2 16 791,21 8-415,6 22 162,15-2 346,-1 4 126,-4-8 105,1-1-14,3 2-43,-1-4 148,-12-9 0,-2-1 194,12 10 110,-13-8 0,-1 0-356,-5 3-525,-2 21-411,-12-17 139,-13-2 0,-6 1 622,-21 9 345,13-13 0,-2 1 144,-8 1 0,0-1 0,-4 14 0,13-15 1,1 0-1</inkml:trace>
  <inkml:trace contextRef="#ctx0" brushRef="#br0" timeOffset="13488">28405 1122 23549,'-16'0'990,"-22"0"-990,-7 20 722,6-7 0,2 4 137,-6 26-1093,8-12 1,2 0-15,-1 10-121,-1 11-74,25-5-648,5-14-198,32 13-1483,-21-26-213,52 1 2400,-32-16 196,29-2 539,-11-3 383,18-17 1182,-16 12-881,-10-10 1,-3-5 1735,1-6-212,11-21-1705,-26 7-1082,3-3-30,-11 11-720,-4-3-534,-1-2 29,-4-16-275,-1 12 310,-1-22 170,0 32 599,-17-10-770,13 24 571,-13 0 655,5 12 777,9 1-532,-9 19 1401,12-2-1401,0 16-451,0-7-6,0 0-1041,0-4 1655,0 0 1,0-8 0,0-1 0</inkml:trace>
  <inkml:trace contextRef="#ctx0" brushRef="#br0" timeOffset="13919">28447 1168 23549,'-12'-8'-3818,"-1"2"2851,-1 24 1772,4 1-816,10 38-1228,0-11 810,0-1 0,0 2-283,0 15-154,9-5 1,4-1 348,1-21 1,1-1-160,-3 11 0,3-1-237,10-11 0,-2-3-240,-6 31 791,1-31 1,1 1 22,-7 10 0,-1 0-167,14 19 659,-14-14 1,-2-1 387,5 1-383,-7 16 93,-7-32 46,-21 2 1208,-4-13 136,-1-7-513,-32-1 379,36-9-1297,-29-25 1,25 3 0,1-21-1</inkml:trace>
  <inkml:trace contextRef="#ctx0" brushRef="#br0" timeOffset="14167">29205 880 24539,'0'-8'-5936,"0"2"3987,0 23 885,0 14 425,-13 14 927,10 9-385,-9-5 185,12 5-1684,0 3 1596,0 1 0,0 0 0,0-2-450,0-1-714,0-3 371,9-19 1,1-1-748,-5 14 707,10-14 1,0-2-555,-12-1 1305,8 1 0,-11-17 0,0-3 0</inkml:trace>
  <inkml:trace contextRef="#ctx0" brushRef="#br0" timeOffset="14437">29007 1417 22830,'0'-25'-6116,"18"1"7439,-13 1-2493,34 0 3147,-34 1-2785,41 2 2381,-25 4-1060,21 3 46,-10 6 1553,12 4-1574,-13 2 988,15 20-2740,-24 11 516,2 11-1908,-11 5 311,-2-8-412,-2 0 137,-1 2 432,0-3 75,-2-2 1184,4 1 873,-6-12 186,6 2-405,-6-19-95,8-1 1232,-1-27 122,7 16 1258,2-42-1289,3 23 448,4-26-1220,-8 18 0,2-1 1,11-19-1,-11 16 0,0 0 1</inkml:trace>
  <inkml:trace contextRef="#ctx0" brushRef="#br0" timeOffset="14700">30230 1050 23189,'-19'16'720,"3"10"-2397,16 22-1254,0-4 1172,0 19 407,0-25-205,0 11 209,0-18-1417,0-4 2326,0-3 1,0-3-1,0-2 1</inkml:trace>
  <inkml:trace contextRef="#ctx0" brushRef="#br0" timeOffset="14888">30200 683 25258,'-11'-13'-6723,"8"2"3421,-17 1 4078,18 4-4920,-7 1 4138,9 20 1,0 14 0,0 19 0</inkml:trace>
  <inkml:trace contextRef="#ctx0" brushRef="#br0" timeOffset="15050">30148 2188 22200,'18'-16'-463,"-4"-5"1</inkml:trace>
  <inkml:trace contextRef="#ctx0" brushRef="#br0" timeOffset="18667">2260 4365 23189,'0'-11'-5396,"0"-1"3628,-14 3 1878,10 0-1915,-10 0 2387,14 3-388,-12 0 387,9 4-1827,-10-3 2171,13 2-925,0-1-363,-7 0 1525,6 1-1890,-6-2 1014,7 1-858,0 0 132,0 0-484,0 0 924,0 1 0,-13 1 827,10 0 135,-9 1 137,6 0 243,1 1-107,-4 0 361,3 0 90,0 0-89,2 0-1353,1 0 892,1-1-1510,-1 1 512,0-1-316,1 0-979,1 0 60,1-1-500,0 22 91,0 16-181,-14 16 1102,10 14-790,-10-2 947,13-28 0,2 2 196,-1 3 0,0 1 27,0 3 1,0 1 204,0 1 0,0 0 0,0-1 0,0 4 0,0-5 0,0 3 0,0-2-303,0 6 0,0 0 208,0 4 0,0 4 0,0-6-140,0-7 0,0-3 112,0 13 0,0-2-237,0 10 90,0-5 180,0-8-90,0 4-269,0-18-721,0 2 991,-11-28 1480,8-26-1751,-19-7 116,14-14 1,2-4 59,-8-14-21,3 11 1,1-2 134,7 8 0,0 1 82,-4-5 1,1-1 1,2-1 1,2-3-270,0 1 1,0-3-1,0 2 588,1-9 1,0 1 27,0 6 0,1-2 0,-1 3-6,1-3 1,0 3 119,0 0 1,0 0-102,-1 4 0,2 0 104,6-11 1,4 2 26,-3 15 1,2 0 79,9-15 0,0 4 393,-1 2-14,20-3 443,-19 26 167,19 9 691,-4 6-361,21 22-1060,-8-11-760,-3 26 1,1 7-1466,10-3 902,-15 3 1,-2 3-602,-11-14 1,-1-1-19,1 1 0,0 0 882,-1 0 0,1 0 0,-1-1 0,0 0 0,0-1 0,-1 0 0</inkml:trace>
  <inkml:trace contextRef="#ctx0" brushRef="#br0" timeOffset="19034">3430 4351 24179,'-41'43'-175,"20"-5"-181,-2-13 0,0 1 375,3 20-331,-2-20 1,-1 1 497,-12 29-276,8-17 0,0 1-35,7-10 0,0 0-76,-13 17 0,0-3-326,1 0 182,10-14 0,1-2 22,4-5-57,2 1 139,11-38-1482,46-33 1999,-31-5-359,29 6 1,3 2 731,-18-3-646,1 18 0,4 2 926,11-3-200,-10 7 107,20 11 1913,-19 26-3413,20 24 100,-19 12-354,-12-20 1,-1 0-553,10 20-513,-1 5-808,1 2 487,-7-14 0,0 0 531,-5-10 0,1-1 1553,5 11 1,2-2 0,13 13 0,1-3 0</inkml:trace>
  <inkml:trace contextRef="#ctx0" brushRef="#br0" timeOffset="19324">4525 5138 23639,'-51'0'360,"1"0"2,17 10 1,0 1 745,-18-5-727,6 21 1,0 4-391,-4-9 10,12 10 0,3 1-358,5-4 393,-3 14-494,25-23-882,49 2-536,-11-15 1462,15-13 1,2-4 503,5 5-4,-10-23 1,-2-3 247,2 7-239,-17-3 1,-5-2-87,-8-3 8,-4 3-338,-9 1-1807,0-1-302,-22 14 2276,-8-5 0,-22 38 0,-1 1 0</inkml:trace>
  <inkml:trace contextRef="#ctx0" brushRef="#br0" timeOffset="19767">5023 5135 23189,'-44'20'3321,"-1"6"-3164,21 13-1789,-12 1 1105,33-7-1410,-13 2 1227,16-2-641,0 0-156,0-3-672,17 5-455,-13-12 1173,36 4 480,-9-20 2073,24-2-402,-10-20 1712,-5 12-355,-6-55-641,-10 29-524,-9-14 0,-2-4 75,5-7-918,-13 3 0,-2-3-529,1 21 0,0-3 493,-2-15 0,-2-7 0,-2 5-1088,-7 9 1,1-1 728,7-9 0,2-5 0,-6 7-330,-13 16 1,0 2-28,16-16 0,-1 3 76,-31 7 101,30-2 110,-10 29 599,6 6 161,6 27-52,-12 2 1339,13 26-1322,-4-10 1,0 0-385,4-5 0,1 3-506,-3 29 0,3 1 16,9-23 1,0-1-277,-9 14 1,5-2-179,15-15 1,2-3 69,-12 0 0,0-1 733,11-1 1,2-1 0,-5-2-1,-1-1 1,2 0 0,0-1 0</inkml:trace>
  <inkml:trace contextRef="#ctx0" brushRef="#br0" timeOffset="20300">5608 5442 23639,'22'-18'476,"-17"-13"-3981,50 10 5810,-35-10-2284,9 10 0,0 0 377,-3-8-226,6-23-648,-12 19 531,-9-21-1124,-1 23 1408,-10-21-2664,0 29 770,-18-7-630,-1 25 1700,-2 25 1058,7 10-839,14 12-110,0 1-214,0 1 680,0-9-180,21 16-30,8-28-848,12-1-28,2-10 1110,-10-10 1392,2 4-259,17-30 980,-13 4-1278,-7-9 1,-2-3 1143,2-11-1643,-11 1 0,-3-3-426,-2-14-335,-9 18 0,-2-1-1054,-2-21 783,-2 29 1,-2 0-570,-7-1 1,-2-1 513,-1-16 0,0 0-190,0 13 0,-1 0 305,-6-21 0,-2 2-871,-5-1 822,5 21 1,-2 3-62,-1 9 528,-6 4 634,18 41 962,-4 6-869,7 12 1,2 6 211,3 21-590,1-21 0,0 4 0,0-2 62,0-1 0,3 0-190,7 16 1,1 0-294,-8-18 0,3-2-602,15 0 1,1-1-413,-18-2 0,2 2-953,28 10 1,5-2 2082,-21-10 0,2-2 1,19 8-1,4-3 0,-15-14 1,0-1-1</inkml:trace>
  <inkml:trace contextRef="#ctx0" brushRef="#br0" timeOffset="20525">7112 4772 26338,'-20'0'-90,"8"0"0,5 0 0</inkml:trace>
  <inkml:trace contextRef="#ctx0" brushRef="#br0" timeOffset="20676">7213 5285 21930,'0'0'0</inkml:trace>
  <inkml:trace contextRef="#ctx0" brushRef="#br0" timeOffset="20855">7495 4906 23009,'-17'-1'-309,"4"17"0,13 4 1</inkml:trace>
  <inkml:trace contextRef="#ctx0" brushRef="#br0" timeOffset="21018">7747 5373 24179,'0'3'-3193,"0"0"0</inkml:trace>
  <inkml:trace contextRef="#ctx0" brushRef="#br0" timeOffset="21483">8222 5107 25348,'-37'-48'-6431,"10"15"4147,-7-13 1264,21 30 512,2 17 2568,38 0-774,-20 44-2198,51-20 329,-34 11 1,0 4 664,6-13 0,4 0-443,-1 5 0,3 3 1,-3-2-162,-1-2 0,1 0-336,5 2 0,4 3 1,-3-4 656,-3-3 1,-2-2 0,14 6 0,0-1 0,-15-13 0,0 0-1</inkml:trace>
  <inkml:trace contextRef="#ctx0" brushRef="#br0" timeOffset="21853">9428 5042 25258,'-50'15'3493,"10"-11"-3673,-7 31 195,-4-4 230,8 11-427,16-18 0,0-2 45,-12 11-53,3-2 271,0-4-1344,-7 6 727,12-11-1114,-8 5 920,21-19 836,-2 0 113,11-8-694,1 0 124,0 0 44,3-16-2224,-2 12 1358,2-33-593,1 2-448,1-13 1304,3 13 0,0 1-426,0-10-81,0-10 1,17 20 3293,-12 6-1909,13 5 2081,-3 6-268,5 8 680,21 5-558,-8 20-1274,24 10 112,-21 8-1070,-10-14 0,2 0-51,2 3 1,0-1-1543,19 13 1777,-3-6 0,0-1 0,12 2 0,-19-13 1,0 1-1</inkml:trace>
  <inkml:trace contextRef="#ctx0" brushRef="#br0" timeOffset="22034">10043 5043 23999,'-42'16'3590,"-3"12"-3448,11 10-1240,-3 7 622,19-16 0,1 1-748,-8 17-4,9-8 1,3 1-606,-1 4 1505,6 20 1,4-33-1,4 5 1</inkml:trace>
  <inkml:trace contextRef="#ctx0" brushRef="#br0" timeOffset="22334">10270 4222 26068,'0'58'-5936,"0"-8"3717,0 10 1593,7-20 1,1 1-549,-4 24 881,10-6 0,1 0 21,-13-23 0,0 0 92,11 25 1,0 1-765,-11-25 0,-1-2 819,4 10 0,1 2-391,-6-4 1,0-3-35,0 20 15,0-15 0,0-2 194,0-3-305,-15 15 739,11-34 154,-11 0 0,15-15 0,0-5 1</inkml:trace>
  <inkml:trace contextRef="#ctx0" brushRef="#br0" timeOffset="22684">10562 5035 22830,'19'-10'3063,"1"3"-1785,2 27-5018,-6-14 2956,18 47-1663,-13-32 1313,11 26-71,-7-21-272,3-4-451,4-9 374,21 7 2334,-7-17-690,-4 4 0,1-3 1804,9-22-977,-17 18 1,-3-4 1199,10-34-445,-7 19 68,-5-21-1323,-8 7-175,-6-2-696,-9-2 60,-3-19-936,-21 11 492,5 9 0,-1 0-1279,-9-2-438,-22-8 1314,26 24-45,-8 4 874,-6 6 929,14 6 414,-13 27 1641,15 14-1915,10-3 0,3 3 49,3 22-730,0 3-466,20 0-1296,7-17 494,-2-9 0,2-3-465,14 1 254,-12-12 0,-2-2 453,7-2 1294,9-4 0,-14-9 0,-1-3 0</inkml:trace>
  <inkml:trace contextRef="#ctx0" brushRef="#br0" timeOffset="22967">11442 4906 24988,'0'-22'-6295,"0"3"4166,0 3 2144,0 3-563,0 49 212,0-15 184,0 16 0,0 4-76,0-2-555,-2-4 1,4 0 715,10 2-563,-9 12 502,10-22-507,-5-2 19,-6-5 600,14 1-100,-14-8-194,15-2 953,-9-7 683,12-26 275,-5 3 352,7-24-1297,-3 11 0,0 0 241,15-22-899,-4 1 1,-1-1 83,-12 22 1,0-1-797,11-19 0,-2 1-205,2 0 819,4-6 1,-13 31-1,-2 4 1</inkml:trace>
  <inkml:trace contextRef="#ctx0" brushRef="#br0" timeOffset="23267">12050 5166 22650,'8'27'-7640,"4"4"4474,-1-13 2350,13-1 1398,-7-13 1147,22-18 739,-13 10-1256,0-18 0,-1-4-1138,4 3 1331,-1-16 0,-2-3 662,-4 2-1150,-5 1 1,-3 0-227,-8 3-1353,-3-20-1464,-3 27-27,-17-9 49,-2 23 911,-16 2 1027,1 33 1293,5 16-459,9 12-494,9 8-280,11-9-344,0 3 525,21 0-2325,1 0 727,0-25 1,3-2-464,-1-1 1,2-1 1897,6 0 0,2-2 1,5-2-1,2-2 1,3 0-1,1 0 1</inkml:trace>
  <inkml:trace contextRef="#ctx0" brushRef="#br0" timeOffset="23967">13858 3958 24988,'0'-30'-6385,"-22"-1"3650,17 14 932,-42 4 3446,24 32 590,-24 8-1466,14 16 1,2 7-583,4-9 0,2 2-378,1-2 0,0 3 1,2-1 628,-3 12 1,3 1 96,0 2 1,3 2 117,2-2 0,4 4-895,5-6 1,2 4 0,4-3-941,7 6 0,7 1 80,0-17 0,2 5 1,3-1-1,3-7-571,16 9 0,5-6 1585,-6-8 0,2 1 1,0-5-1,12-2 1,1-5-1,2-1 1,0 0-1</inkml:trace>
  <inkml:trace contextRef="#ctx0" brushRef="#br0" timeOffset="24817">14513 4632 24808,'-23'-13'-4042,"5"2"2598,-22 5 2215,10 3-132,-1 1-31,2 22 156,2-1-674,11 10 0,2 4-895,-7 14 649,11-2 0,3 3-922,2 10 51,3-18 0,4-1-1377,17 12-584,-14-2 2576,18-25 0,4-2 0,0 18 1,28-3-1</inkml:trace>
  <inkml:trace contextRef="#ctx0" brushRef="#br0" timeOffset="25069">14967 5043 24718,'-25'-24'-6134,"-1"9"5449,-25 7 1865,7 26 998,3 6-848,18 20-1743,9-2-214,32-18-1123,-13 8 1731,25-28 0,6-4 1055,-1 14-1073,12-12 1,2-4-507,5 2 533,-14-15 1,-2-5 1106,2-3-517,-17-2 1,-5-4 770,-5-22-1068,-5 12-1702,-8 3 1,0 1-646,0-4 1494,-23-24 1,4 31 0,-21-7-1</inkml:trace>
  <inkml:trace contextRef="#ctx0" brushRef="#br0" timeOffset="25306">15493 4252 25348,'0'53'-5936,"0"-9"3808,0 9 1064,0-7 425,0 6 303,0 1 32,0 2-14,0 0-2178,0 0 1507,0-1 224,0-17 1,0 0 134,0 16 104,8-11 1,0-1 441,-4 0 0,11 8 0,-15-21 1</inkml:trace>
  <inkml:trace contextRef="#ctx0" brushRef="#br0" timeOffset="25434">15298 4994 22650,'0'-28'-6386,"0"0"4348,28-13 3215,-21 10-1081,27 5 1,5 1 771,-10 0-799,5 8 0,3 2 207,4-1 0,1 4 0,-1 1 1</inkml:trace>
  <inkml:trace contextRef="#ctx0" brushRef="#br0" timeOffset="25671">14660 4359 24449,'-8'-30'-8358,"2"0"6001,5 3 1563,1-8 632,21 12 1844,-16-2-2255,41 16 1223,-25 4-1152,25 3 784,11 22 1,-12-1 0,-15 0 0,1 0 0</inkml:trace>
  <inkml:trace contextRef="#ctx0" brushRef="#br0" timeOffset="25816">15173 5671 22020,'0'18'-6835,"0"-1"6523,0-7 1,21-3-1,5-6 1</inkml:trace>
  <inkml:trace contextRef="#ctx0" brushRef="#br0" timeOffset="27189">16487 4836 24269,'46'-1'1072,"3"17"-2728,-14-12 1725,1 32-1755,-11-31 2083,-5 36-2453,-8-21 835,1 22-1034,-12-6 602,5 3-335,-28 1 441,16 4 1159,-17-23 1,-5 1 427,7 9 1,-1 1 0,-4-9 0,-2-1 0,-1 6 0,1 1 0</inkml:trace>
  <inkml:trace contextRef="#ctx0" brushRef="#br0" timeOffset="27866">17558 4674 24089,'0'48'-5216,"0"-7"3177,0 5 1245,0-4 335,17 3-863,-13 4 960,12 2-267,-3-2-1451,-10 0 2043,9 14-353,-4-18 225,-5 21 105,5-34 425,-8 4-113,0-15 269,0-9-1027,-14-1 1928,-3-7 488,-1-24-2232,-6 15 1226,21-44-1065,-18-7-184,18 22 1,3-5 275,-3-4 1,-1-4 0,1 3 22,1-4 0,4 1-440,3 3 1,2-2-1,-1 2-341,-5-8 0,3 3 1218,16-1 0,1 0-588,-18 2 1,0 0 618,21 3 0,1 2 361,-15 4 1,0 1-164,9 6 1,2 1 215,-2 0 0,-1 3 359,8-3 388,15 5 6,-20 38-1246,8-8 433,-12 42-2168,0-19 365,-2 30-579,-4-7 116,-2 3-200,-2 2 612,-5-17 1,-1 1 393,2 18-229,-13-12 0,0-1 993,5 2-503,-32 8 622,32-25-889,-29-5 1276,29-8 0,-30-5 0,12-4 0</inkml:trace>
  <inkml:trace contextRef="#ctx0" brushRef="#br0" timeOffset="28419">18102 3893 23639,'16'-11'2937,"0"4"-1016,2 22-4991,-4-10 2692,8 57-2131,-6-29 1605,-3 16 0,-1 5-366,4 7 612,-8-14 1,0 7 0,-1-5-428,-2-9 1,0 0 268,-1 10 0,0 5 1,-1-7 642,-2-13 1,0-1-350,0 19 1,-1-2 1086,0 0-263,0 8-220,0-30 64,1-9-327,0-4-125,3-6-648,0-4 205,12-21 2468,-2 11 366,10-37-1040,-3 20 547,3-21-519,0 6 125,6-7 779,-9 20 49,4-16-2432,-14 36 507,5-11 496,-5 34-2670,10 11 773,-6 12-447,7 2-7,6 3-145,-5-14 1229,-1-8 0,2-3-1496,7-7 917,28 1 2926,-21-17 142,9-14 1009,-15 10-448,-3-33-527,-6 17 31,1-38-1215,-11 19-479,-6 4 0,-3 0-643,-2-8-160,-11 8 1,-1 1-2126,5-2 661,-34-4 828,34 17-847,-26 13 2282,28 20-156,-8 22 378,11 11-149,0 9-1216,19 11-258,-14-15 166,10-8 1,4-2 182,5 0 720,-4-10 0,3-4 0,16-8 0,2 1 0</inkml:trace>
  <inkml:trace contextRef="#ctx0" brushRef="#br0" timeOffset="28833">19333 4694 25078,'6'-13'-1651,"-3"24"-2686,0 23 3480,6-2 1,0 2-595,-5 25 969,14 4 108,-11-30 0,0-1-102,6 16-612,0-11 0,0-1-414,-2 4 1526,5 5-321,-14-19 678,8-5-740,-9-5 741,5-3-2230,-4-5 1071,1-22 1440,-2-13-343,-1-15-38,0-10-334,0 2 647,0-9-492,0 10 0,0-2 308,0 11 0,0-2-90,-1-5 0,0-3 0,3 4-184,8 5 1,2 0 281,-2-20 0,1 2 121,15 3 111,-11 24 0,0 3 832,4 2-83,16 13 999,-8 6 114,-2 31-2595,-2 14-727,-7 13-71,3 4-747,-11-12 322,-1 2-224,-5 2-1850,0 17 135,-2-18 2119,-8-10 0,-1-2 690,4 0 834,-12 5 1,1-20-1,-4-2 1</inkml:trace>
  <inkml:trace contextRef="#ctx0" brushRef="#br0" timeOffset="29022">19545 3542 24988,'-16'-4'-1830,"-5"25"2277,-19 22-298,18 16-1114,-3-7 0,1 2 41,16-17 0,1 0-17,-9 15 0,1 1-65,10-15 1,2-1 779,3-1 0,0 1 1,0-1-1,0-1 1,0 0-1,0 0 1</inkml:trace>
  <inkml:trace contextRef="#ctx0" brushRef="#br0" timeOffset="29351">20577 4446 25168,'-23'-8'-2551,"-10"2"2413,-10 6 811,-2 0-270,1 22 539,23 4-1057,-23 13 272,39-4-1602,-12-6 1664,17 0-1445,0 16-370,20-13-396,6 24-779,0-28 1826,13 12-228,-22-21 1158,4 1-579,-9-12 1114,-12-1-430,0-4-54,0 1-63,0-2-2082,0 0 907,-16 0 1284,12 0 318,-26-1 1,27 0-1,-10-1 1</inkml:trace>
  <inkml:trace contextRef="#ctx0" brushRef="#br0" timeOffset="29654">20877 4262 24269,'0'-11'-6026,"0"1"3898,-17 7 3808,13 17-2053,-12 13 889,3 9-580,9 7-433,-9-8-303,13 5 800,0 2 0,0 0-1192,27 17 7,-21-16 472,24-8 1,3-2 246,-13 2 388,12-9 1,1-1-275,-4-1 763,10 4 707,-18-10-740,0-7 897,-11 3-820,-1-7-525,-9 2-558,-19-1 1343,15 3-1708,-44 3 1370,3 13 0,-16-5 1,28-7-1,0 1 0</inkml:trace>
  <inkml:trace contextRef="#ctx0" brushRef="#br0" timeOffset="30249">21600 4663 24089,'0'32'-5756,"0"-2"3897,0-5 975,18 3-50,-14 1 303,32 6 898,-17 19-994,3-12-433,-13-8 1,-4 1 579,-5 5-769,0 13 310,-23-22 0,-6-2 1368,-10 21 1,-2-16 0,-4-2-1,15-7 1,1 0 0</inkml:trace>
  <inkml:trace contextRef="#ctx0" brushRef="#br0" timeOffset="31002">22550 4551 24269,'4'-48'-4589,"0"1"2936,-4 6 540,0 2 335,0 9 260,0 3 58,0 7 272,0 9-1498,-14 3 2043,11 28-46,-19-15 1591,19 36-1986,-5-22 782,2 21-406,5-9-560,-5 0 16,24 6-1070,-14-13 524,32 3-909,-13-18 2554,17-4-223,-16-20 1014,5 11 128,-27-28-1871,18 28 2890,-18-28-2316,5 14-122,-7-10-1289,0 36-291,-12 55 406,10-30 0,1 4 256,-3 7 1,0 4 0,0-4 578,3-6 1,2 1-683,5 11 1,2 6 0,1-5 359,2-11 1,1-1-79,2 7 1,2 3 0,-2-6-150,8 14 187,-6-15 1,-1-2-442,-2 1 131,3 14-10,-6-30-3011,-10 8 4258,-20-24 0,1 3 0,-19-12 0</inkml:trace>
  <inkml:trace contextRef="#ctx0" brushRef="#br0" timeOffset="31500">23080 3933 24179,'12'-5'3840,"0"0"-2807,1 5-1756,-2 18-2796,2-14 2746,2 43-1391,1-19 622,2 31 469,-6-17 1,-1 1-260,-3-8 0,0 1 455,0 6 1,-1 5 0,-1-3-279,-1-3 1,0-2 847,0 14 1,0-1-483,-3-17 1,0-3 730,1 31 30,-3-6 37,0-6 212,0-7-327,0-7-261,-20-1 1465,-6-14 584,-23-2 822,11-15-572,-2-18-873,14 9 530,0-35-1823,5 17 167,10-9 0,2-3-1108,-6-13 234,10 4 1,2-2-1337,-3-11 1497,12 9 1,7 0 421,16-7 270,-11 20 0,4 0 1097,8 4 0,1 3 1237,8-12-1052,-3 11 1,0 3 1314,4 5-1040,-6 8 0,-2 3 740,2 4-847,16 2-452,-24 25-2055,3-16 614,-7 49-1735,-6-37 265,5 38-978,-11-32 237,2 9 459,-6-21 224,-2 3 1191,-1-13-82,-1 3-374,7-5 2137,0-25-1794,18-8 1444,-4-16 0,12 0 1,-6 9-1</inkml:trace>
  <inkml:trace contextRef="#ctx0" brushRef="#br0" timeOffset="31683">24120 4225 23369,'0'36'-5396,"0"2"3538,0-2 1333,0 17-114,0-13 214,0 12 121,16-1-507,-13-15-1353,31 19 857,-16-27-699,14 12 798,-16-23 1216,5 3 1,-19-13 0,8-1 0</inkml:trace>
  <inkml:trace contextRef="#ctx0" brushRef="#br0" timeOffset="31850">24030 3768 23909,'-8'-11'-8647,"-2"4"7708,5 18 0,20 10 0,11 18 0</inkml:trace>
  <inkml:trace contextRef="#ctx0" brushRef="#br0" timeOffset="32003">24135 5043 22740,'-13'22'-2124,"10"-5"1163,-9-1 1,35-11-1,5 1 1</inkml:trace>
  <inkml:trace contextRef="#ctx0" brushRef="#br0" timeOffset="32300">24603 3501 25078,'40'-1'1744,"-16"18"-4698,11-12 3389,-4 47-2912,12-26 2097,-20 1 0,-1 3-728,12 12 401,-1 6-1109,-2 5 767,-12-11 0,-1 3 549,-5-10 0,-1 2-132,-2 6 0,0 6 1,-2-4 706,-4 0 0,-1-1-358,1 17 0,-2 1 145,0-16 0,-4-2 20,-12 3 0,-1 0-135,13-1 0,-3 1-426,-17-5 0,-7 2 0,5-2 905,10 5 1,1 0 0,-18 11 0,-3-2 0,17-21 0,0 0 0</inkml:trace>
  <inkml:trace contextRef="#ctx0" brushRef="#br0" timeOffset="32635">25680 4259 26248,'-19'-6'-2162,"2"0"1089,6 2 568,4-3-877,2 4 712,4-1-976,25 2 742,15 0-319,15 1 1313,-7-1 0,0-1 0,-13 2 0,-1 0 0,15 0 0,-1-1 0</inkml:trace>
  <inkml:trace contextRef="#ctx0" brushRef="#br0" timeOffset="32901">26178 4003 24179,'-24'-11'-3367,"-5"3"3201,26 2-2885,-7 3 4739,10 1-2431,26 0 2145,5 2-463,16 15-1270,-4-12 1338,-13 24-1867,4-6 2086,-17 7-2615,10 22 881,-24-12-644,4 1 1,-4 2-1185,-24 15 1097,9-4 0,-4 1 182,-3-19 1,-2-1 725,0 10 0,2 1 420,-11 13 0,3-2 1,1-2-1</inkml:trace>
  <inkml:trace contextRef="#ctx0" brushRef="#br0" timeOffset="33410">26987 3997 24808,'-46'-17'-3024,"2"3"2323,10 5 740,-14 6 459,14 2-76,-16 25 635,33 7-1473,-12 29-321,27-13-25,-8-1-14,29-7-1044,13-14 657,27 7 269,-8-23 439,-17-4 1,-1-2 857,1-3 423,20-20 2011,-38-2-1234,6-20-255,-22 8-1642,0 5-248,0 39-735,-14 5 1355,10 38-760,-3-15 0,0 1-368,6-7 0,2 3 397,-1 26 1,0 1 144,0-23 0,0-2 553,0 12 0,0-2-45,0 13 90,16-5-2111,-12-7 1714,13 5-481,-17-19-546,0 5 1334,0-26 0,0-21 0,0-14 0</inkml:trace>
  <inkml:trace contextRef="#ctx0" brushRef="#br0" timeOffset="34037">27408 4399 23729,'36'-16'3119,"12"-7"-2254,-11 1-735,-4 4 1,0-1-57,10-7-107,-15 8 1,2 0 32,1-3 0,0-1-140,15-13 264,-9 4 1,-3-1-755,2-6 436,-12 6 0,-3 0-652,-4-3-312,-3-20-340,-11 34-263,-30-3 33,-5 21 1382,-29 21 1006,17 12-122,1 13-36,29 4-732,-9-7 725,21 2-649,-9 18 427,32-15-1290,-4-10 0,3-2-1544,29 0 1873,-9-12 0,1-4-18,15-5 980,-19-7 1,0-1 248,15-4 861,-2-18 620,-4 14-533,-16-21 1,0-4 466,10 4-1409,-10-10 0,-4-5-199,-1-3-478,-11 3 0,-3-2-575,-3-11 319,-5 19 0,-1-1-1098,-2-13-188,0 2 403,-18 4-881,13-7 828,-30 20 718,31-7-207,-24 28 1581,25 17-209,-20 10-50,18 20 0,3 7-422,-10 11 390,8 5 0,3 1-248,1 3-472,7-10 0,4-1-254,8 4-587,-1-13 0,0-1-648,0 0-220,9 6 458,-24-19 341,19-13-670,-20 1 1725,-13-36 141,-10-14 584,-3-15 30,-11-7-176,24 20 0,2-1 81,-12-20-654,7 8 0,4 0-492,8-5 747,-6-12 41,26 24 853,-13 5-230,46 4 1573,-21 6-1065,30 3 329,-7 5-1267,-13 7 1,2 2 0,25 1 0,-24 2 0,1 1 0</inkml:trace>
  <inkml:trace contextRef="#ctx0" brushRef="#br0" timeOffset="34640">29353 3653 23729,'-36'0'461,"-2"21"1061,10-2-1106,3 41-1912,15-16-58,4 20 79,6-11 347,0 2-379,30 1 496,-6-17 1,3-1-348,3-9 1,4-1 468,0 1 0,3 2 0,-2-3 296,-3-5 0,1-2 12,26 9 0,0-4 738,-24-15 1,-2-2-1,9 1 1,-1-3 0,14-5-1</inkml:trace>
  <inkml:trace contextRef="#ctx0" brushRef="#br0" timeOffset="34854">30050 3570 24089,'0'-30'-5306,"0"5"4077,21 5 3363,8 11 324,14 2-1111,21 22-1139,-21 14-577,-6-1 0,-2 3-429,-15-3 1,-3 2 587,7 16 1,-4 1-570,-6 15-940,-6-2 1,-6 2 6,-13-20 0,-3-1 177,3 16 0,-5 3 1522,-8-14 0,-7 2 0,1-3 0,-4 11 0,-2 1 0,3-7 0,-1 1 0,1-1 0</inkml:trace>
  <inkml:trace contextRef="#ctx0" brushRef="#br0" timeOffset="36834">26485 4172 22290,'-9'0'540,"-1"0"-181,-1 0-179,-7 0-90,4 0 0,-11 0-90,12 0 0,-7 0 0,10 0 0,-2 0 0,1 0 0,-8 0 0,2 0 0,-15 14 642,13-10-380,-9 23-278,9-24 338,-2 22-556,2-11 417,0 11-702,1-1 179,3 3-962,-7 21 264,9-8 466,4-2 1,2 2-894,2 10 809,3-3 0,1 0-1065,1 13 1047,0-20 1,0 0-584,0 17 141,0 1 385,20 0 206,-18-17 0,2 0 35,15-10 1,2 0 57,-10 17 0,-2 0 16,15 5 18,-9-12 1,-1-1-155,0 4-132,2 11 192,-5-4 531,-11-15 487,0 29 289,0-28-575,-8-5 0,-3 0 1107,-9 8-602,1 4 0,-1 1 695,-15 6-686,18-2 1,4 1 249,-5 2-769,12-8 1,3 1-93,3 6-249,0-16 0,0 0-536,0 10-206,20 2-690,-15-4 839,11-13 1,4 0-71,3 15 390,-1-9 0,3-2 82,16 5 487,-10-10 1,0-2 80,9 4 138,15 3 872,-15-14-25,3-3 59,1-3-417,20-1-351,-14-4-333,-6-3 1,0-2-1,6-1 1,-17-1-1,1 0 1</inkml:trace>
  <inkml:trace contextRef="#ctx0" brushRef="#br0" timeOffset="38117">27342 6858 23009,'0'-44'-5396,"13"1"5168,-10 1-640,11-5 1342,-5-6-447,-7-4-189,14-4 562,-10-2-912,0 18 1,0-1 861,-2 11 1,-1 1-475,0-10 0,-1 2 69,1-9-402,-3 8 43,0 7 247,0 3-341,0 17 295,-17 1 183,12 43 175,-12-2 919,17 30-1148,0-5-6,0 11-45,0-10 0,0 2 99,-1-13 1,2 2-241,5 5 0,2 5 0,2-5-302,3-6 0,2 0-168,1 3 1,2 4 0,-2-5-547,-2-7 1,0 1 593,-1 6 0,-1 5 1,-3-5 124,-5 22 461,6-10 0,-6-3-40,-32-10 853,9-13 1,-3-1 1455,-33-2 880,-5 1 308,16-17-425,1-5-500,1-3-395,-4-18-707,14 12-1054,6-45-2075,18 24 811,19-12 1,8-2-397,11-9 709,0 13 0,4 1 216,-2 6 0,1 1 71,5-2 1,3 0 307,3-1 0,1-1 178,4 1 1,0-1 0,0-1 0,1 0 0,1 0 0,-1-1 0</inkml:trace>
  <inkml:trace contextRef="#ctx0" brushRef="#br0" timeOffset="38302">28312 6094 22650,'-39'0'921,"17"16"-258,-8-11 149,26 31-2965,-19-17 2850,21 19-2229,-7-3 747,9 24-631,0-13 654,-1-4 1,2 0-1191,16 4-413,-9-1 0,5 0 823,28-4 1230,-18-7 1,1-2 0,15-11 0,1 1 0</inkml:trace>
  <inkml:trace contextRef="#ctx0" brushRef="#br0" timeOffset="38467">28273 5830 24449,'-22'-19'-5674,"2"1"3591,4 3 1128,9 3-3559,-5 3 5013,28 4 0,-17 4 0,18 1 0</inkml:trace>
  <inkml:trace contextRef="#ctx0" brushRef="#br0" timeOffset="38767">28568 6180 22740,'0'29'-5396,"0"16"3357,0-7 1776,0-5 1,0 1-286,0 8 212,0 10 32,15-3-497,-11-15-919,23 18 1283,-24-29 892,10 11-534,-13-22 529,0 2-360,0-9-180,0-23 663,0-15-630,0-14 405,0-10-621,0 15 1,0 0 257,-1 8 0,2-2-942,6-25 1,4-2 612,-2 25 1,2 2 483,-2-10 1,3 2 0,21-9 0,-12 4 0</inkml:trace>
  <inkml:trace contextRef="#ctx0" brushRef="#br0" timeOffset="39091">29237 6152 24449,'-43'0'1169,"17"-17"-4198,-8 13 3217,12-13-1661,-15 17 2267,5 0-381,15 18-162,6 15-1202,11 10-556,0 10 957,21-9-1426,-16 3 1519,38 1-1190,-38-1-180,39 1 326,-38-3 624,34-2 967,-22 10-533,4-18 799,-3 12-769,-17-28 297,5 3-1402,-7-9 290,-20-3 1792,-1 0 0,-20-6 1,3-1-1</inkml:trace>
  <inkml:trace contextRef="#ctx0" brushRef="#br0" timeOffset="39335">29557 5759 23639,'-17'13'3049,"13"26"-6886,-12 5 3055,14-2 0,4 2-913,-2 9 1083,11-4 1,1 1-617,-6 10 798,12-20 0,8 5 0,-4-5-989,-10-8 0,1-2-334,21 25 0,2-3 558,-5-11 308,-9-14 1,-1-1 8,-2-3 288,-1 0 598,-14-15 1,-4-4 0,0-2 0</inkml:trace>
  <inkml:trace contextRef="#ctx0" brushRef="#br0" timeOffset="39441">29542 6311 23009,'-10'-22'-9165,"3"2"6106,7 3 2945,21 1 1152,15-4-417,13 3 0,11-1 0,-11 6 0</inkml:trace>
  <inkml:trace contextRef="#ctx0" brushRef="#br0" timeOffset="39717">30392 5651 24089,'-36'0'899,"-1"20"783,-1-16-1456,-1 44-336,12-26 1,0 2-53,7 5 0,1 5-232,-9 16 1,3 2-7,14-17 0,2 1-158,-3 28 0,7 1-207,12-25 0,1-1-569,-8 13 0,5-2-169,18-16 1,4-2 205,-14 0 1,1-2 91,13-1 1,5-2-96,5 6 0,0-2 473,-6-9 0,0-1 901,9 4 1,1-3 0,16-3 0,-1-4-1</inkml:trace>
  <inkml:trace contextRef="#ctx0" brushRef="#br0" timeOffset="39967">30810 5612 24988,'23'18'-4429,"13"-14"5810,-22 37-4724,16-21 3136,-6 21-1101,0-5 493,-3 3-23,-2 6-1367,-6 3 1373,-5 6 30,-5-10 1,-1 1 924,-1-9 1,-2 1-755,-4 6 0,-2 4 1,-2-5 438,-5-1 1,-2-2 13,-4 14 0,-2-1 391,0-16 0,0-3 0,4 0 1,1-1-1,0-1 0,-1 0 0</inkml:trace>
  <inkml:trace contextRef="#ctx0" brushRef="#br0" timeOffset="61089">3162 8275 22740,'-52'-1'-147,"1"0"98,7 24 1175,-5-17-669,23 18 0,0 2-776,-26-2 443,27-1 1,1 3-553,-20 15 437,5 0-51,10-1-282,6-3-626,13-2-812,4-5 529,6-3-761,0-3 616,26-4 26,-19-2-769,47-5 2024,-32-5-76,24-3 1009,-11-4 313,-1-1 537,-1 0 1,-5-15 487,-5 12 703,-9-24-2769,6 23 1524,-13-22-2505,6 10 507,-9-10-811,-4 5-509,3 11 235,3 20-864,4-7 2271,11 48-2561,-3-26 2134,2 12 0,-1 3-1456,7 7 1533,-1 5 1,0 2-154,-3 4-94,-4-3 0,-4 0 473,-7-2-859,-2-10 0,-5-1 996,-17 5 290,13 10-882,-29-24 1135,29-6 1,-33-5 0,13-3 0</inkml:trace>
  <inkml:trace contextRef="#ctx0" brushRef="#br0" timeOffset="61687">3788 8628 22740,'9'0'1078,"-1"0"-808,-1 0-180,-1 0 90,0 0-180,1 0 90,2-12-314,7-7 29,-4-7-448,13-21-10,-12 12 233,-1 1 0,-1-1-399,-1-11-70,1-13 194,-7 0-296,-3 18-341,-1-18 379,-18 34-258,0 0 305,-21 35 2304,3 22-192,15 14-987,4-3 1,1 2 314,4 17-438,3-6 1,1 1 271,-1 8-258,15-12 0,8-3-563,17 3-1023,-12-22 0,5-1 301,11-8 1,3-5 584,14 5 265,-3-11 1,3-3 1000,14-5-34,-22-14 0,-2-5 1589,19-6-954,-33-2 0,-1-2-237,-1 6 1,0-2-246,5-14 0,-3-3-473,-8 10 0,-2-3 20,6-25 0,-5-1-412,-12 22 1,-2 1-166,0-26 0,-2 1-633,-2 24 0,-2 3 38,-8-11 1,0 3-719,4-10 220,-12 6-618,-1 8 404,13 1 682,-24 14 1108,26 4-553,-9 28 2097,12 18-1367,18 32-819,-14-4 625,11-11 0,2 0-456,4 12-541,-2-7 1,-1 1-1358,5 7 1428,-6-20 0,0 1-1260,-8-4 1,0-2 816,16 17 1141,-14-13 1,-2-2 0,-2-1-1,-3 7 1</inkml:trace>
  <inkml:trace contextRef="#ctx0" brushRef="#br0" timeOffset="61825">4385 8646 24808,'-26'-12'-3205,"3"8"3651,11-20-4005,-6 21 4362,16-22-2239,-9 9 313,11-9-49,51-11 436,-16 9 824,4 7 1,4 1-434,14-13 731,-25 16 1,1 0-1,0-2 1,1 1 0,1 0-1,0 0 1</inkml:trace>
  <inkml:trace contextRef="#ctx0" brushRef="#br0" timeOffset="62055">5387 7698 24449,'-39'0'1619,"1"17"254,7-12-1660,-1 39-1139,-3-19 778,11 12 0,2 4-641,-12 14 510,14-16 0,3-1-498,1 19-306,8-2-1039,5-2-15,9-16 1,6-1-1078,27 17 3028,-5-9 1,5-4 0,-3-18 0,0-2-1,4 6 1,0 0 0</inkml:trace>
  <inkml:trace contextRef="#ctx0" brushRef="#br0" timeOffset="62288">5860 7574 23369,'20'-3'1925,"1"0"-1429,2 24-3506,12-16 3060,-20 37-2626,17-23 2222,-9 22-326,-7-11 0,-1 2-1455,-2 25 959,1 0 1,-3 4-312,-10-20 1,-1 0 588,5 18 0,-4 1-668,-10-15 1,-1 0 1737,9 3 1,-3 0 0,-16 1 0,-4 1 0,9 0-1,0 0 1</inkml:trace>
  <inkml:trace contextRef="#ctx0" brushRef="#br0" timeOffset="62751">6798 8364 25528,'19'0'-3058,"-1"0"1888,38 0 1312,-6-15 0,10 11 0,4-11 0</inkml:trace>
  <inkml:trace contextRef="#ctx0" brushRef="#br0" timeOffset="62906">7057 8684 22110,'62'-18'202,"-10"14"0,-20-12 1,-1-2-1,20-3 1</inkml:trace>
  <inkml:trace contextRef="#ctx0" brushRef="#br0" timeOffset="63135">7323 8034 23909,'-19'-12'-4358,"0"2"3220,10 1-259,1 4 873,26 2 2519,7 20-2507,23 7 491,-21 12-1868,18 1 977,-23 23-1400,4-7 1323,-16-14 0,-4 2 919,-5-6 1,-2-1 0,1 5 0,0 0-1,0 1 1,0 1 0</inkml:trace>
  <inkml:trace contextRef="#ctx0" brushRef="#br0" timeOffset="64551">8758 7852 24629,'0'13'-5756,"0"1"3627,0 30 1065,17-2-642,-12 9 1169,12 8-139,-17 5 592,7-32 0,0 1-819,-6 14 0,2 0 661,11-13 1,0 0 55,-7 19 0,-2-1 89,10 0 163,-7-15 1,-1-2-278,-2-4 513,3 2-1229,0-21 483,-5-7 29,8-18 2240,-2 9-1272,2-26 1,-1-8 449,6-1-487,1-18 0,0-4 14,-6 25 0,0 0-13,4-11 0,0-1 68,-1 4 0,0 3 488,7-17-1355,-6 21 0,0 5 306,1 10 898,10 3 244,-12 36-1729,4 1 59,-1 37-775,-4-13 765,-5-1 0,0 1-545,1 9 533,-4-9 1,-2-2-988,2 2-337,-1 13 1821,-1-31-225,-1-5 182,1-10-294,-1-9 1612,3-18-554,1-2 74,3-24-163,1 3-26,2-8 153,1-7 3,2-6 502,0 1-1573,0 1 328,-7 26 0,0 0-105,5-8 452,1-4-97,-6 34 448,0 5 586,-2 7-144,1 20-2124,1-1-295,2 20 305,0-1 27,4 5-248,-5-8 0,1 2-1815,8 21 2635,-1-9 0,2 0 0,8 4 0,-8-19 1,-1 0-1</inkml:trace>
  <inkml:trace contextRef="#ctx0" brushRef="#br0" timeOffset="64934">9930 8083 23819,'-19'-4'-628,"-5"1"603,0 26 381,-14-18-40,26 27 0,3 5-1690,-14-9 1167,8 13 0,5 2-618,8-1 184,-5-5 1,5-2-440,24-4-726,8 11-97,-1-29 1535,5-9 1,0-2 1357,-9 2-619,11-11 1,0-8 1505,-6-14-556,-2-13-15,-7-17 8,-13 21 219,5-26-2134,-9 30-610,-4-5-681,0 18-350,0 6 695,0 21 399,0 14 469,0 29 390,0-4-464,0 6-488,16-14-541,-13 1 681,13-3-1280,0 11 2250,3-14 1,0 4-1,-3-18 1</inkml:trace>
  <inkml:trace contextRef="#ctx0" brushRef="#br0" timeOffset="65267">10390 8203 24269,'0'47'-5306,"0"-7"3447,0 0 1065,16 8-872,-12-10 1223,25 21-393,-27-28 630,20 13-1887,-20-25 1848,15 2-42,-16-12-347,14-5 2300,-6-21-550,14-12 733,-6-14-1310,-1 11 1,-1-1 988,2-12-477,5-15-91,-12 22-91,-2 4-1706,-1 6 485,-1 7-303,-1 6 429,2 8 870,-3 21-1999,6 14 46,-1 11-926,2 6 55,4-8-162,1 2-232,8 0 2429,5-3 1,6-3 0,5-4 0</inkml:trace>
  <inkml:trace contextRef="#ctx0" brushRef="#br0" timeOffset="65617">11222 8256 24269,'-35'0'360,"15"20"-449,-4-14 967,21 33-3369,-7-23 2161,10 18-1191,0-9 470,0-1-546,0-1 1,19 3-202,4-12 564,21 7 1716,0-19-10,-3 7 1098,-18-25 698,2-3-450,-18 0-1067,8-9 460,-9 15-949,0-2-153,-3 6-923,2 24-1119,1-12 665,2 40-893,2-17 1487,0 13 0,1 3-738,3 14 780,-1-4 1,0 1-555,0 7 685,-5-21 1,-1-1 780,0 8-1412,-4-5 681,0-6-1145,-3 5 985,0-17 1064,-21 1 1,16-17-1,-16-3 1</inkml:trace>
  <inkml:trace contextRef="#ctx0" brushRef="#br0" timeOffset="65807">10178 7375 25078,'0'-5'-6295,"22"2"9336,-1 1-1958,5 22-2772,6-15 1314,-28 42-3536,25 4 3728,-26-19 1,-2 3 0,6 8-1,0 1 1,-7-7 0,0 0-1</inkml:trace>
  <inkml:trace contextRef="#ctx0" brushRef="#br0" timeOffset="66850">12598 7395 23369,'-19'18'1188,"-1"-2"-487,-1 20-1732,-2-1 638,1 9-290,0 14 366,11-26 1,0 4-82,-1 24 1,2 3-240,2-14 0,0 3 164,3 7 0,1 7 1,1-6-814,1-4 0,1-1 638,-1-9 1,1 3 0,3-2-1242,9 20 1,5-5 1674,1-15 1,3-1 0,6 11-1,3-3 1,-1-19 0,0 0-1</inkml:trace>
  <inkml:trace contextRef="#ctx0" brushRef="#br0" timeOffset="67471">13393 8611 22470,'19'-41'-2651,"13"-5"2792,-28-6-595,18 7 1,3-3 320,-15 12 0,-2-4 128,4-5 1,3-6-1,-2 4-85,-2 3 0,-3 0 28,-3-4 1,-3-3 0,1 4-477,1 7 0,0 2 220,-3-11 0,-2 3-991,1-5 783,-22 9-752,16 10 356,-35 12 1230,24 26 1720,-5 12-450,-3 28-1287,22-3 1,3 2-204,-6-5 1,0 0-152,5 17 0,2 1-90,-1-12 0,0-1-154,-2 1 1,4 0-662,10-2 1,6 2 565,3 13 0,3-1 0,6-16 0,2-2 1,1 10-1,0 0 0</inkml:trace>
  <inkml:trace contextRef="#ctx0" brushRef="#br0" timeOffset="68183">14140 8222 23639,'-33'0'810,"-2"22"213,5 6-1252,11 12-1103,1 0 401,16 0-501,-4-12 662,6 6-916,0-13-450,44-10 1270,-11-16 1065,2-4 0,0-6 1375,6-32-710,-17 7 639,0-12-1099,-17 25-6,4-5 404,-7 14-1337,-4 29-1563,4 11-400,-3 18 993,9 17 130,-3-20 162,7 9-646,6-7 272,1-15-66,20 6 1655,-13-23 1034,25 0 505,-22-30 622,12 17 53,-17-41-673,-2 26 942,-3-21-700,1-4-1093,-9 13-1067,1-6 38,-10 16-918,0 11 102,-3 17-544,1 24-77,0 7 813,6 29-215,-1-24 675,1-6 0,2-1-808,6 3 327,6 6-110,1-22 1950,1-9 33,4 1 21,15-12 825,-10 5-100,22-25 1171,-28-11-1791,-6 3 0,-4-3 660,-3-21-848,-2-5-339,-9-3-1143,-3 17-872,0-19 379,0 35-1116,0 28 1082,0 38 247,0 23 762,0-7 1,0 1 18,-1-19 1,2 2 93,3 6 0,2 3 0,1-3-109,1-5 1,1 0 42,2 2 1,0 3 0,0-5-103,-3-5 0,-1-2-44,3 7 0,-2 0-31,-6 21-387,6-23-2211,-8 11 1625,0-34 1808,-20-1 1,15-12 0,-15-3 0</inkml:trace>
  <inkml:trace contextRef="#ctx0" brushRef="#br0" timeOffset="68403">13918 7764 24898,'-3'-21'-7683,"0"2"5401,26-5 4690,-17 7-1469,26 3 0,7 3 797,-8 1-1165,3 4 1,1 2 58,6 2-646,-2 1 2022,-3 1-1821,10 21-2009,-13-16 1512,-10 18 0,0 2 0,0-6 0,4 24 0</inkml:trace>
  <inkml:trace contextRef="#ctx0" brushRef="#br0" timeOffset="68569">14780 7437 23189,'0'44'-6475,"0"3"4256,0-6 346,0 10 1707,-2-8 1,4 3 0,8-9-1,4 1 1,1 14 0,-1 0 0</inkml:trace>
  <inkml:trace contextRef="#ctx0" brushRef="#br0" timeOffset="68867">16177 7677 27057,'-23'17'976,"-11"-12"-563,29 38-3498,-25-20 3801,27 26-2461,-20-4 1379,21 8-727,-13 5 448,14-13 1,1 1-387,-3-11 0,0 1-483,2 23 0,2-1 403,-1 7-311,8-25 1,0 0-110,-4 20-42,13-21-920,-17 9 2416,0-30 0,0-3 0,0-12 0</inkml:trace>
  <inkml:trace contextRef="#ctx0" brushRef="#br0" timeOffset="69550">15823 8312 23009,'0'-33'-6385,"0"1"4256,0-9 1065,22 12 2034,14-11-42,13 22-280,-11 7 0,0 2 281,13 2-1000,-8 3 0,0 2 1591,8 1 10,13 1 66,-6 0-1230,-19 0-53,21 13-996,-32-10 736,8 9-829,-22-2 224,-1-8 460,-10 13-1310,0 0-310,-20 2 1747,-2 23-209,-1-12 107,-8 16 230,24-8-399,-10-1-279,1 2 1605,10-3-616,-9-2-1276,12-3-583,19 3-626,-14-12-554,33 4 2409,-9-18 278,10 0 90,19-22 1541,-23 12-983,-5-20 1,-2-4 758,2 3-544,-8-12 1,-4-4 574,-2-4-1067,-6 4 0,-3 0-934,-3-6-332,-1-10-1057,-3 17-1,0 16 572,0 0-10,0 36 534,-12-11 2063,10 42-1525,-10-21 966,12 44-870,0-22 76,-2-6 0,4-1-154,16 3-1086,11 15 1,11-36-338,6 7 1585,-5-24 303,7 6 557,4-25 209,-13 3 1,0-4 52,-9-1 0,-1-3 66,18-14 1,-2-2 1070,-2-12-1940,-11 0 1,-4-3 24,-15 21 1,-4-1-600,3-14 0,-3 1 180,-5 11 0,-3 2-1347,0-33 240,-1 4 584,1 25 1,-2 1-1165,-18-11 597,15-7 689,-32 38 1017,20 22 1673,-4 14-740,-5 21-418,22 2-926,-9 7 447,12 9-107,0-13 1,0 1-403,-1-10 0,2 1-737,10 23 0,1-1-841,-10-25 0,2-2 62,19 9 0,-1-2-976,-16 8 1180,35-4-19,-36-8-425,33 4 1667,-23-15 1,5 0-1,-9-14 1</inkml:trace>
  <inkml:trace contextRef="#ctx0" brushRef="#br0" timeOffset="69669">17047 8152 22650,'0'-15'-6746,"26"-1"9406,-19 5-2367,29 2 0,7 2 0,-11-3 0,6 4 0,0-1 1</inkml:trace>
  <inkml:trace contextRef="#ctx0" brushRef="#br0" timeOffset="69921">16390 7616 25168,'-1'-11'-6709,"0"2"4447,21 0 5805,-16 3-2820,34-3 726,-9 5-1545,19-1-535,-6 4-473,-2 0 1462,-13 1 83,1 0 1,-1 0-1,0 0 1</inkml:trace>
  <inkml:trace contextRef="#ctx0" brushRef="#br0" timeOffset="70067">17195 7121 23549,'0'36'-7914,"-21"3"7705,16 3 0,-16 7 0,21 6 1</inkml:trace>
  <inkml:trace contextRef="#ctx0" brushRef="#br0" timeOffset="70501">18353 8087 26428,'-17'-15'-5339,"12"1"1273,-13 6 4749,3 0-437,0 5 634,-16 25 312,8 12-1669,9 15-1632,6 2 984,8-10 462,0 3 431,17 9 0,20-14 0,-8-16 0,-1 0 0</inkml:trace>
  <inkml:trace contextRef="#ctx0" brushRef="#br0" timeOffset="70850">19032 7936 25258,'-20'-12'-3356,"16"2"-737,-39 6 6112,10 17 674,-11-10-1659,1 34-444,12-15 36,4 21-1141,1-4 1220,6 2 833,8 0-2434,-2-1-752,12-1-119,-4 11 340,24-17 6,10-8 1,5-5 1126,-1-10 0,2-7 438,7-4 0,0-3 706,10 0-114,-18-43 0,-7-11-392,-2-2 45,-2 10 1,-5 19 312,-17 41-1529,0 36-1027,11-3 0,1 0-1572,-6 0 3034,17-15 1,3-2-1,-6 1 1,22-3-1</inkml:trace>
  <inkml:trace contextRef="#ctx0" brushRef="#br0" timeOffset="71056">19047 7234 23999,'40'19'-4202,"0"12"875,-19 12-726,12 7 3652,-30-5 0,13 6 0,-16 5 0</inkml:trace>
  <inkml:trace contextRef="#ctx0" brushRef="#br0" timeOffset="71583">20347 7381 25258,'-17'-5'-1369,"-5"1"1342,-9 4 601,0 25 183,7-19-736,1 38 0,2 7-833,-5-10 594,7 8 0,2 2-687,7 2 224,5 2-83,1-17 0,5 1-1442,29 19 437,-11-11 1,4-4 509,5-18 0,3-4 193,12 9 1,0-4-582,16-7 1789,-20-9 1,0-4 0,19-5 0,-1-1-1</inkml:trace>
  <inkml:trace contextRef="#ctx0" brushRef="#br0" timeOffset="71917">20905 7713 24269,'0'-13'-5216,"-24"5"6129,0 3-170,-22 27 1303,10 7-1302,14 11-1039,-3 0 68,22-11-1194,-7 11 2093,10-10-1735,0 6-209,0-15-1214,22-4 642,-16-4-104,57-6 2060,-36-3 588,11-10 0,2-3 742,-1 5-241,-8-19 1,-2-3 427,0 5 222,4-27-851,-18 21 924,-6 3-2557,-2 3-387,-6 2-924,2 3-24,-3 31 339,0 28-852,0 10 1196,-3-12 1,6-2-747,21-1 631,-5-10 1,5-4 1479,33-7 1,-24-8 0,0-2 0,22-7 0</inkml:trace>
  <inkml:trace contextRef="#ctx0" brushRef="#br0" timeOffset="72083">21742 7744 24269,'0'-18'-5846,"0"3"3897,0 1 1335,-17 8 1370,-5 19 1234,1 18-1509,-9 10-44,26 9-1814,-9-9 645,13 21 102,0-16-351,10-12 1,7-2-1488,17-2 2190,15-4 1,-1-18 0,-11-8 0</inkml:trace>
  <inkml:trace contextRef="#ctx0" brushRef="#br0" timeOffset="72267">21802 7125 24359,'-50'0'359,"1"0"-359,2 26 990,2-5-213,2 27-1202,7-10-345,7 7-803,18-9 0,3 3-1243,-2 22 2451,17-19 1,6-1 0,10 16 0,0-29 0,0 0 0</inkml:trace>
  <inkml:trace contextRef="#ctx0" brushRef="#br0" timeOffset="72750">22587 7536 24539,'0'53'-6206,"0"-9"4257,0 2 1065,0 15 245,0-12 426,0-14 1,0 0-92,0 15-14,0-1-1189,0-1 1597,0 14-180,0-18 180,0 18 0,11-34-1006,-8 2-75,8-18 170,-11-5 462,0-18 269,0-38 90,0-2-14,-2-1 0,4-2 68,14-8 656,-7 9 1,0 1 95,11-2-390,-6 21 0,1 3 1094,3 1-246,13 14 1209,-3 22-781,-4 23-1733,-11 9-798,-2 11 202,-10 11-124,3-13 259,-2-7 1,-4-1-491,-15 6-606,13 11 171,-13-23 1776,-3-3 268,16-5-2771,-31 3 2594,18-11 0,-1-2 0,5-11 0</inkml:trace>
  <inkml:trace contextRef="#ctx0" brushRef="#br0" timeOffset="72987">23193 7309 23999,'0'41'-5576,"-15"2"5454,11-5-825,-25 5 1716,26 7-934,-10-11 1,-2 3 132,6-10 1,1 2-47,-8 27 1,-1 0-432,4-24 1,0 0 789,0 11 1,2-1-1495,-5 17 411,4-3-1118,0-6 1900,7-20 0,1 0 0,-1 11 1,2 11-1</inkml:trace>
  <inkml:trace contextRef="#ctx0" brushRef="#br0" timeOffset="73439">23578 7904 24718,'-51'14'2671,"13"-10"-2813,-3 28 36,15-28 238,0 34-1006,3-10 418,5 10-369,8 5-504,5-18-775,5 3-133,24-8 414,4-11 778,26 1 1184,-14-10 118,-2 0 482,-13-18 629,0-4-75,-12-20-652,6 10 278,-18-9-1808,5 16 89,-6-3-796,0 31 89,0 37-128,0 6 830,0 0 0,0 1 434,0 9-28,0-4 0,0-1 598,0 11-375,0-23 0,0 0 356,0 13 180,0-5-270,0-3 180,0 5-270,0-15 0,0 9 0,0-25-3868,-17 1 4123,2-14-88,-5-15 0,9 6 0,11-11 0</inkml:trace>
  <inkml:trace contextRef="#ctx0" brushRef="#br0" timeOffset="73651">23993 7817 24449,'0'55'-5756,"0"-9"3627,0 5 1155,0-9 245,0 2 394,0-1 31,0 1 76,0-4-1729,14-2-136,-11 7 1588,10-16-1298,0 9 548,-10-24 1379,17-1 1,-11-10-1,6-3 1</inkml:trace>
  <inkml:trace contextRef="#ctx0" brushRef="#br0" timeOffset="74084">24095 7323 23999,'-16'27'-1331,"2"1"381,1 4 210,2 3 28,1 6-12,2 4 500,1 5 208,1 6-1375,0 5 509,2 5 531,2-16 0,-1 1 20,0-12 0,1 1 132,0 5 0,1 5 1,0-5 108,-1-4 0,0-2-114,1 14 0,0-1-33,-1 14 76,2-4-85,-1-6-1300,0 11 940,1-22-632,-1 10-1155,1-34 2761,17-26 1,-13-10-1,13-24 1</inkml:trace>
  <inkml:trace contextRef="#ctx0" brushRef="#br0" timeOffset="74386">24280 8042 23819,'8'0'1169,"-2"0"-1079,-1 0 90,-3 22-2749,1-3 593,-1 23 853,3 13 185,-1-9-831,4 15-75,2-4 12,-1-17-122,11 15 1528,-5-31 157,17-3 649,-9-16 755,9-5 454,5-23 526,-9 17-1006,-4-24 1,-1-5 560,3 7-723,-6-9 0,-2-3 467,1 3-1050,1-8-660,-8 22-137,-4 5-464,-1 8 376,-1 4 1055,-2 6-228,3 17-1876,-4 13 514,9 25-192,-4-5-194,5 3-1008,-2-17-382,0-1-519,3-4 2866,6 2 0,-4-12 0,5 3 0</inkml:trace>
  <inkml:trace contextRef="#ctx0" brushRef="#br0" timeOffset="74551">24817 7672 26607,'-10'-21'-9193,"-3"1"7106,12 10 903,-8 1-4060,9 6 5271,-2 22 1,2-15 0,0 17 0</inkml:trace>
  <inkml:trace contextRef="#ctx0" brushRef="#br0" timeOffset="75304">13772 10479 25888,'-2'18'-5675,"2"22"3388,-2-15 1366,1 26-295,1-2 15,0 6 14,0 5 185,0 0-1404,0-1 1531,0-1 872,0-20 0,0 1 0,0 19 0,0-23 0,0 1 0</inkml:trace>
  <inkml:trace contextRef="#ctx0" brushRef="#br0" timeOffset="75434">13575 11237 24089,'-13'-29'-8957,"-8"-1"6993,18-2 1158,-8-1-583,11-3 966,21 1 230,0 6 0,4 1 313,2 5 1,3 2-82,8-10 0,2 0 0,-7 8 0,1 1 0,2-1 0,0 0 0</inkml:trace>
  <inkml:trace contextRef="#ctx0" brushRef="#br0" timeOffset="75651">14415 10020 23549,'-19'23'-68,"-11"-4"1349,26 25-4176,-19-4 2550,16-2 1,3 2-867,-8 26 809,4-4 0,2 3 42,3-26 0,0 0-124,0 4 1,-1 5-1,1-5-142,0-4 0,1 1-746,0 10 0,0 5 1,1-5 864,0-10 0,1-2 363,-1 21 1,0-2 0,1-3 0,0-3 0</inkml:trace>
  <inkml:trace contextRef="#ctx0" brushRef="#br0" timeOffset="76234">14693 10834 23999,'-15'15'-10,"2"6"-1329,13 22-1472,16-4-26,-13 5 1676,13-6-285,-3 0 538,-10-1-854,21 12-449,-21-16 784,16 16 641,-18-28 1170,6 4-1634,-3-13 1118,-2-6-303,6-1 708,-1-19 1164,13-14-84,-3-8-435,8-6 1,1-2 494,4-4-320,0 4 0,1 1 968,-4 13 620,17 3-726,-22 20-195,10 30-2211,-16-4-373,1 24-706,-7 10-26,-4-10 878,-3-6 1,-1 1-756,-1 3-519,-1 20-223,0-33 1180,0 3 1037,16-44 2422,5-15-948,0-20-916,5 10 1,1 0 748,-7-12-839,4 16 1,0 2 848,0-11-288,-4 6-11,-2 5-1615,1 2 519,-6 16 503,6 2 280,-9 27-2019,10 14-192,-6 8-1389,7 13-249,-3-9-43,2 7 2724,5 2 1,3 3 0,4 0 0</inkml:trace>
  <inkml:trace contextRef="#ctx0" brushRef="#br0" timeOffset="76834">16012 10986 23189,'-32'24'1250,"2"0"-992,1 4-450,5 0-306,4 3-158,6 1-169,5 16-238,5-12-316,30 22-999,-19-29 1258,26-9 1,6-4 408,-10-5 523,4-6 1,2-2 496,5-3 471,-1-20 914,-1 15-709,-16-23 0,-1-3 810,9 6-1083,-13-10 0,-4-4-742,2 1 259,-11-2 0,-2 0-1105,3 0 50,-12 6 1,-2 3-1877,5 9 162,-12-3 1048,16 37 300,0 9 446,0 18 282,14 18-1398,-10-18 724,9-6 0,2-1 265,3 6 881,8 7 0,0-19 0,-7-3 0</inkml:trace>
  <inkml:trace contextRef="#ctx0" brushRef="#br0" timeOffset="77169">16573 11052 23639,'0'39'-6206,"0"1"4078,0-3 1154,15-15-175,-11 7 659,21-19 1176,-12 5-1021,10-8-239,-5-26 2074,-1 14 602,7-48-1181,-5 31 45,4-18 1,1-2 367,-1 5-1012,0 4 0,-1 1 1119,-4 10-1007,8-2-161,-15 18-288,6 2 1216,-8 23-3406,9 22-263,-9 3 954,-3-7 0,0-1-793,-3 5 1954,-2 25 1,-1-34 0,0 10-1</inkml:trace>
  <inkml:trace contextRef="#ctx0" brushRef="#br0" timeOffset="77434">16202 10244 23549,'33'0'1080,"-13"18"-4863,4-14 4128,-13 28-3149,10-28 3560,0 25-2064,16-11 1115,-5 1-1208,1-6 1,1-2-335,10-9 2070,20 7 0,-17-9 0,0 0 0</inkml:trace>
  <inkml:trace contextRef="#ctx0" brushRef="#br0" timeOffset="78039">18442 10805 24179,'-35'0'270,"1"0"-1,-1 0-269,2 0 0,1 21 399,5-2-89,2 19-906,8-7 79,5 14-557,7-12-143,23 15-1075,11-22 897,12-7 134,5-10 208,-10-9 1471,21-19 834,-14-12-623,-8 1 1,-3-3 591,2-22-383,-14 11 1,-3 0-304,1-13-713,-13 19 0,-2-2-346,2-7 1,-4 1-272,-9 10 0,-3-2 282,4-5 0,0-4 0,-1 4-190,-3 2 0,-1 2-199,-7-24 0,1 2-640,-1-2 889,9 26 1,-2 4-383,-13-2 657,23 46 640,-3 19 1,0 8 4,4 0 1,2 3-121,9 17 1,1 0 12,-10-20 0,3-1-182,16 1 0,0 0 27,-18 0 1,1 0-115,24 13 0,2 0-436,-19-13 0,0-1-922,20 21 1,1-3-58,-5 2 563,-6-17 1,-1-3 869,-1-2 1,-1 0 0,-11-16 0</inkml:trace>
  <inkml:trace contextRef="#ctx0" brushRef="#br0" timeOffset="78234">18272 10449 24449,'0'-42'-5846,"0"2"3627,0 3 1335,19 3 1792,-14 5-1095,36 2 1776,-3 0-361,10 11-1453,-9 7 1,0 3 1585,12 3-867,-17 1 0,2 3-483,5 7 1,-1 3-972,22 13 1034,-19-13 0,0 2 0,-13 6 0,0 0 1,1-6-1,0-1 0</inkml:trace>
  <inkml:trace contextRef="#ctx0" brushRef="#br0" timeOffset="78455">19293 10325 23999,'-20'-40'-6234,"4"10"3531,1-7 1538,11 16 704,-11 21 2813,15 26-2567,0 19 54,0 11-700,6-19 0,1 1 1069,-4 22-467,7-8 0,2 1 3,0 8-239,-6-23 1,0 0-2595,14 9 1592,-9-5 204,10-5 63,-1-5 1334,1-8 1,3-5-1,2-5 1</inkml:trace>
  <inkml:trace contextRef="#ctx0" brushRef="#br0" timeOffset="78649">19725 10426 25888,'-20'-23'-5915,"15"5"3154,-33 9 4388,9 4-277,-10 5-131,-17 18 331,21 11-1212,10-3 0,3 4-757,4 20 416,6-14 1,6-2 54,25 8-3226,6 11 820,12-29 1,6-5 2273,-9-4 1,1-2-1,17 3 1,1-3-1,-10-6 1,-1-1-1</inkml:trace>
  <inkml:trace contextRef="#ctx0" brushRef="#br0" timeOffset="80621">20843 9503 23099,'0'-6'-5935,"2"3"6214,0 1 1295,3 2-308,3 18-3478,3-14 2480,4 46-1265,4-18-25,-8 0 0,-1 4 779,4-3 0,0 1-465,0 4 1,1 2-411,2 4 1,-1 0 69,1 2 0,-1 3 1217,0-2 0,1 2 1,-2-1-870,3 6 1,-2 2 768,0 4 0,1 5 0,-4-6 47,-4-7 1,-2-1 52,1 4 0,-1 5 1,-7-6 281,-14-5 1,-4-2 159,6 16 0,-4-3-85,-14-16 0,-3-4-172,6 1 1,0 1-173,-2-3 1,-3 0 56,4-4 0,-3 2 1,2-3-1,-4 4 0,-1-1 1,-8 10-1,-1 0 0</inkml:trace>
  <inkml:trace contextRef="#ctx0" brushRef="#br0" timeOffset="82434">3082 14655 25528,'15'-44'-3163,"-12"6"642,29-6 3534,-28 5-2161,26-4 1804,-26-3-1254,23-1 1050,-24 2-1831,9 2 1348,-12 2 68,0 6-1295,0 3 1065,0 4-1000,0 6 1035,0 6-945,0 5 976,0 4-401,-14 4 1679,10 22-708,-10 19 173,14 11-886,0-4 0,0 3-359,0 17 191,-1-18 0,2 1-130,8-13 1,0 0-69,-8 0 0,2 1-597,16-1 0,0 0 412,-17 1 0,1 0-385,18-2 0,-1 1 1108,-17 0 0,0 0 1,15-1-1,2-1 1,-9-1-1,0 0 1</inkml:trace>
  <inkml:trace contextRef="#ctx0" brushRef="#br0" timeOffset="82569">3185 15280 23369,'-18'-22'-6387,"14"-15"3900,-24 5 1532,25-13 701,7 8 1,1-1 15,0-17-68,31 4 0,8 1 427,-25 17 0,3 2-119,15-5 1,8-2 0,-4 3-1,-7 4 1,-1 2 0,12-9-1,0-1 1</inkml:trace>
  <inkml:trace contextRef="#ctx0" brushRef="#br0" timeOffset="82721">3852 14300 23009,'-21'35'-2062,"5"6"576,16-8-752,0 4-95,18 5-110,-14-9 2219,30 19 1,-13-24 0,17 6-1</inkml:trace>
  <inkml:trace contextRef="#ctx0" brushRef="#br0" timeOffset="82917">3763 13802 24089,'-6'19'-2458,"25"2"0,-13 12 1,19-4-1</inkml:trace>
  <inkml:trace contextRef="#ctx0" brushRef="#br0" timeOffset="83207">4218 14149 23099,'0'14'-5845,"0"2"4166,0 20 705,0-10 695,23 29-1105,-18-25 993,32 24 116,-17-23-1593,12 21 1744,-12-22-114,2 6 286,-13-4-214,2-10 1204,-2 10-895,-8-19-144,2 3-259,-3-32 474,-17 14 1280,13-46-1713,-13 21-518,15-11 0,4-4 514,-2-16-593,-3 5 0,6 1 942,10 20 0,2 2 0,-5-10 0,2 1 0,12 15 0,0-1 0</inkml:trace>
  <inkml:trace contextRef="#ctx0" brushRef="#br0" timeOffset="83600">5175 14086 24449,'-26'-10'-2628,"-4"8"3132,10-12-2485,-13 13 2685,13-4-778,-5 25 779,5 7-746,8 11-955,1 18 462,8-21-744,26 27 118,12-28-183,15 9 1018,-6-19 1,0-2-744,6 5 825,-15-8 1,0-1 1192,4 2-677,-22-8 14,3 3 677,-20-8-1143,0 0-558,0 1-873,-24-1 2167,18 2-2859,-34 3 2684,17-3 0,2-1 0,1-5 1</inkml:trace>
  <inkml:trace contextRef="#ctx0" brushRef="#br0" timeOffset="83821">5500 13546 24359,'8'-7'1263,"0"2"-187,-1 3-32,-2 20-4744,0-13 2232,1 39-177,3-18 874,0 10 0,1 4-1209,7 16 850,0-5 0,1 1-189,-6-21 1,0 1-160,10 23 0,1 0 1008,-8-24 1,1 0-445,4 10 0,-1-2-210,10 13 489,0-4 60,-4-4 613,8 10 0,-12-17 0,4 7 0</inkml:trace>
  <inkml:trace contextRef="#ctx0" brushRef="#br0" timeOffset="83953">5555 14277 23189,'0'-29'-6385,"0"7"3807,30-16 3510,-22 15-575,30 3 0,6 2 1,-12-5-1,6 9 1,0 0-1</inkml:trace>
  <inkml:trace contextRef="#ctx0" brushRef="#br0" timeOffset="84217">6283 13483 23999,'-37'0'899,"3"18"758,10 1-1376,1 20-1427,0 0 759,8-3 1,3 2-525,-6 25 426,9-3 0,3 2-174,2-24 1,4-1-234,9 14 1,4-2-519,-3-15 1,3-3-153,10 0 0,3-1 533,-2 0 0,1-2-29,5-2 1,1-1 190,3-1 0,1-2 926,4-1 1,1-2-1,4-3 1,0 0-1,2-2 1,0 0-1</inkml:trace>
  <inkml:trace contextRef="#ctx0" brushRef="#br0" timeOffset="84837">6708 13334 24089,'0'-10'-5519,"-1"0"3569,26 6 4906,-19 22-5191,49-1 2851,-31 23-1762,30-4 1124,-13 6-1534,1 8 1604,-20-22 1,-2 0-182,-1 2 1,0 2-1089,4 16 1,-2 2 1253,-5-12 1,-2 1-908,-1 12 1,-1 0 457,-5-14 0,-1-2-435,-5 1 1,-1-1 140,4-1 1,-2 2 766,-10 12 0,-2 0 1,8-13-1,-1-1 1,-6 11-1,0-1 0</inkml:trace>
  <inkml:trace contextRef="#ctx0" brushRef="#br0" timeOffset="85101">7723 13827 24449,'13'0'539,"16"0"-1438,21 0-91,10 0 990,-19 0 0,-1 0 0,26 0 0,-21 0 0,0 0 0</inkml:trace>
  <inkml:trace contextRef="#ctx0" brushRef="#br0" timeOffset="85318">7955 14117 24629,'-13'3'2232,"3"-1"-2060,24 0-2136,23-20 1615,14 14-121,-19-13 1,1 1 543,25 12 0,-25-12 0,-1-3 0,2 7 1,0 0-1</inkml:trace>
  <inkml:trace contextRef="#ctx0" brushRef="#br0" timeOffset="85571">8180 13622 23549,'0'-7'-5396,"0"1"3358,19 3 4906,11 0-1377,11 3-1134,-8 6 1,0 3-311,12 14-241,-6-2 0,-1 4-843,6 17 1066,-12-8 1,-2 1-121,-2 12-1098,-11-16 0,-3 2-1252,-6 16-259,1 1 134,-9 1 2454,2-14 1,-1 1 0,-1 17-1,0-19 1,0 0 0</inkml:trace>
  <inkml:trace contextRef="#ctx0" brushRef="#br0" timeOffset="86385">9965 13531 25258,'-51'-1'511,"-1"23"1386,11-2-1056,-4 25-1159,15-14 1,0 2 40,8-7 1,1 2-126,-5 21 0,3 1-335,1 5 262,13-19 1,7-1-874,23 13-1695,-14-16 1963,32-13 0,6-6 624,-9-4 495,16-14 1,2-4 818,-2 5-100,-11-25 1,-2-5 262,-2 6-434,-18-3 1,-4-3 73,4-20-475,-17 13-2220,7-23-180,-31 31-1189,17-5 2839,-35 20 1,35 9 0,-13 3 0</inkml:trace>
  <inkml:trace contextRef="#ctx0" brushRef="#br0" timeOffset="86934">10413 13315 23009,'-14'21'-600,"11"9"-2298,-11 15 2259,14 1-620,0-9 300,0 20 273,0-13 262,0 13-1172,15-1-118,-11-16 1379,9-6 1,0 0-977,-10 0 1165,19 18-441,-14-29 6,10 7 157,-11-20-1361,-1 1 1525,-5-28 382,0-7 443,-1-13-509,0-4 712,-14-17-590,10 10 55,-3 5 1,-1 0-61,-1-8 31,8 10 0,0 2-132,-8 0-448,9-7 556,0 27-90,17 6 2511,-13 6-951,33 4 561,-32 18-2364,46 12 936,-32 9-867,29 8 320,-22-7-331,3 4-1759,-5 0 623,-2 4-939,-3-2 2399,-6 0-1337,-3 14 1276,-5-16-437,-2 21 360,-24-31 1449,16 5-1273,-35-17 1678,36-4-1491,-37-2 1505,23-6-396,-19-3-957,9-3-386,2-1 1,1-20 0,3-5 0</inkml:trace>
  <inkml:trace contextRef="#ctx0" brushRef="#br0" timeOffset="87467">10012 12780 25168,'21'16'-4360,"-15"20"1011,34-15 3675,-22 23-2385,19-1 1531,-6 6-97,2 6 318,-17-25 1,0 2-788,8 17 1,-1 3 360,-7-12 1,-1 1 29,6 14 0,-1 1-477,-9-16 0,-1-2 655,1 1 1,-1 0-433,-1-1 1,-1-1 954,0 0 0,-1-1 0,0-2 0,-1-1 0,6 33 0</inkml:trace>
  <inkml:trace contextRef="#ctx0" brushRef="#br0" timeOffset="88153">11093 13413 22920,'-11'18'-1344,"2"12"-422,9 9-312,0 9 867,0-6 344,24 6-318,-18 3 663,16-23 1,0 0-1247,-17 27 929,16-27 0,1 1 243,-17 25 632,16-20 0,1 0 3,-2 14-111,-5-14 1,1-3-34,0-3 416,-9 3-555,-7-18 752,0-2-667,-20-3 1019,-8-4 94,-13-1-543,-19-20 0,20 0 0,-13-17 1</inkml:trace>
  <inkml:trace contextRef="#ctx0" brushRef="#br0" timeOffset="88285">10977 13093 23459,'23'-2'-1393,"-2"0"0,2 20 0,-2 5 0</inkml:trace>
  <inkml:trace contextRef="#ctx0" brushRef="#br0" timeOffset="88617">11565 13539 22830,'16'0'269,"4"-15"12,1 11 404,7-27-1149,2 28 701,3-33-473,2 20 914,-1-18-672,-3 11 592,-5 1-80,-5 2-708,-3-2 190,-9 7-317,-3 0 181,-30 10-872,-3 16 1886,-26 11-512,27 10-638,-15 3 387,27 11-775,-6-11 697,10 29-462,10-26-1805,18 25-1504,7-28 454,-3 8-121,36-13 1562,-34-12 1950,32 1 0,-22-15 0,-1-2 1</inkml:trace>
  <inkml:trace contextRef="#ctx0" brushRef="#br0" timeOffset="89040">12102 13483 25438,'0'-12'-5756,"-14"5"5437,10 19 3,-10 13 786,14 9-1416,0 2 115,16-7-410,-13-1-1162,31 0 2100,-18-4-1615,34-1 1576,-13-12 208,1-3 1,2-6 1281,11-24-119,-15 14 0,1-3 75,2-16 0,-3-4-169,-7 11 0,0-1-229,17-19 0,-2-2 223,-20 17 0,-1-2-464,10-22 0,-3-1-379,-15 20 0,-2-1 117,4-23 1,-4 0-986,-4-9 234,-5 23 1,-1 0 154,-3-23-896,-18 21-778,14-11 659,-30 34 993,31 2-773,-22 14 2059,23 22-797,-7 9 479,9 13-643,0 4 784,0 18-440,15-11-768,-14-17 0,2 0 882,28 17-2206,-27-4 993,30 3-414,-30-6 438,30-1-282,-31-7-626,23 8 715,-24-17-876,8 8 1928,-10-21 0,0-1 0,0-6 1</inkml:trace>
  <inkml:trace contextRef="#ctx0" brushRef="#br0" timeOffset="89151">12560 13454 24089,'-9'-32'-8139,"1"2"5372,8 11 2391,0-1-30,23-1 760,23-9 477,11 7-504,-20 8 1,1 2-1,21-4 1,3 1-1</inkml:trace>
  <inkml:trace contextRef="#ctx0" brushRef="#br0" timeOffset="90200">9287 13775 24629,'-40'0'0,"7"0"0,5 0 0,8 0-90,4 0 90,4 0 90,4 0-270,1 11-221,2-8 863,0 7-1250,4 11-650,0-7-33,0 36-7,1-16 565,8 3 1,2 3-1137,-6 16 1267,13-2 1,2 2-547,-10-22 0,0 2 926,1 13 0,0 7 1,0-6 175,-2-9 0,-1-1 120,-2 10 1,-3 4 0,0-5 22,-2-14 1,0-2 244,0 22 1,0-2 200,0 4-38,-9-21 0,-1-2 826,5 8-527,-14-5 695,19-4-1038,-14 5 337,11-12-114,-10 13 141,13-18-839,22 13-613,-17-16 5,46 8 528,-4 2-154,15-7-806,-13-1 0,1 1 1330,-17-9 1,0-1-1,12 6 1,1-1-1,-13-5 1,1 1-1</inkml:trace>
  <inkml:trace contextRef="#ctx0" brushRef="#br0" timeOffset="91950">10233 15174 23999,'0'-7'-6296,"0"2"4258,0 21 974,0 16 515,0 16 123,17 8-510,-13-5 633,12 5-690,-8-14 0,-2 1 633,-2 22 226,8-14 1,0-2-244,-9 3 215,5-16 1,-1-2-360,-6-3 812,8 1-716,-9-19 430,3-6-821,0-3 643,-1-3 1167,3-17-180,4-10 346,-1-10-828,4-4 0,0-1 796,0-7-631,2-1 0,0 1 862,-2 5-714,-1 10 1,0 2-606,2 0 293,9-4 173,-9 23 773,5 2 239,1 27-1791,-2-13 855,12 54-1727,-7-29 630,-4 13 1,0 2-1026,7 4 685,-10-17 0,1 0-1487,6 10-315,-2-5 1772,2-5-1053,5 1 2127,-5-17 141,10 5 790,-16-19 747,8-20 464,-13 13 321,3-41-1530,-5 9-289,-2-10-360,-5 13 0,1 2-401,-2-7-404,-1-20-1150,0 30-367,0-2-213,0 17 1489,0 25 104,0 7 256,19 27-669,-14-9 180,34 0 583,-23-13-464,19-1 882,-7-11 320,1 7-332,14-15 1211,-12 7 238,18-9 129,-27-22-143,5-4 372,-19-12-1969,0 4 191,-7-3-614,-1 9-930,-16-13-632,13 21-111,-13-2 190,16 38 181,0 11 1176,0 16 209,21 14-547,7-22 630,11 6 938,3-18 171,-8-11 221,5 3-198,24-14 548,-13-10-516,-6-5 0,-1-5 1914,6-22-2052,-10 4 0,-2-3 567,0-14-1158,-15 17 0,-3-1-399,-1-20-226,-7-1-981,-6-4-501,-3 1-53,-2-3 831,0 2 868,-11 20 1,-4 0-1250,-10-17 680,2 17 0,0 3-389,-1 4 441,-5-1 334,15 26 607,-2 41 693,6 0-665,8 15 1,4 5 297,-2 15-381,11-18 1,1 0-154,-10-9 1,2-2-192,19 1 0,0 1-104,-20-1 0,0 0-256,20-1 1,3 0-258,-16-3 1,0 0 300,11-1 0,3-2 334,-1 7 0,0-1 37,13 14 65,-6-16 0,2-5 845,5-4 155,24-3 424,-26-17 548,6-19 885,-17 10-637,-3-40-1068,-6 19-684,-5-12 0,-3-6-174,0-14-41,-2-1 0,-2-2-441,-3 23 1,0 1-314,1-13 0,-2 1-1626,-19-12-408,15 8 1406,-15 10-195,6 12 284,10 8 631,-10 41 546,20 14 1,4 6-422,-9-1 1,2 4-220,13 7 0,6 5 0,-2-4 181,-7-6 0,4 0-720,12 5 0,7 4 1,-1-6 394,-2-5 1,1-3 774,-3-6 0,3 1 0,0-4 0,7-1 0,0-4 0,2-1 0,0 1 0</inkml:trace>
  <inkml:trace contextRef="#ctx0" brushRef="#br0" timeOffset="94334">14445 13497 21750,'10'-39'-4340,"-4"-3"2355,8-3 1610,-6-2-123,-2-3 30,-3 1 132,-2-1 57,-1 0-1138,0 3 1131,-17-15-366,12 17 158,-10 14 1,-2 1-271,1 0 28,-1 0 402,-9 20 1256,15 24 339,-4 23-487,8 12-28,7 12-536,7-20 0,2-1-117,-7-7 1,0 2-19,13 25 1,3 0-190,-5-25 0,0 0-1594,10 24 1,3-2 374,-4-25 0,1-2 1133,0 9 1,0-1 0,15 7 0,0-3 0</inkml:trace>
  <inkml:trace contextRef="#ctx0" brushRef="#br0" timeOffset="95083">14983 13401 24179,'-14'-10'-4541,"-2"1"3575,-11 4 1710,2 17 1287,13 14-2472,-4 9 61,15 5-735,-6-6-18,7 14 739,0-10-565,19 16-987,7-27-408,-2 2 1177,24-19 1559,-28-4 453,22-6 478,-12 0 194,-3 0 89,-1-23 806,-2-7-973,-11-13-316,-2-15-1585,-11 23-176,0-11-858,0 18-90,-19 4-278,15 5-226,-15 2 930,5 10 1367,10 19-93,-11 19 864,15 10-1221,10 2 0,1 0-966,-5 3 597,23-1 1,6-4 517,-7-10-163,13-11 1,5-5 484,1-4 62,-6-4 0,-1-7 407,4-23 1576,9 17-780,-34-22 0,-6-4 191,3 8-901,-7-10 1,-4-1-410,-5 1-695,0-22-795,-22 29-681,17-7-634,-18 19 685,11 7 1404,9 25-107,-10 12 982,13 13-523,0 0 0,0-11 242,23 0-125,-17-5-974,41-3 1145,-27-12-54,39 9-61,-23-18 1282,26-6 369,-30 0-6,8-31-51,-17 16 446,-6-20-2123,-2 7 195,-6-2-492,-2 0-398,-4 0-574,-1-10-655,-1 15 323,-1-9-286,0 46 1348,0 48-329,0 8 583,5-21 1,4 5-1,-3-5-107,-4-4 0,2 0 133,6 5 0,3 3 0,0-4-133,-3-4 1,-1-2 64,1 10 1,0-1-29,4-6 0,-2-3-385,-2 16-15,-4-15 0,1-3-403,-1-3-1291,-6 9 1208,0-26 1790,-25 0 0,19-12 0,-19-3 0</inkml:trace>
  <inkml:trace contextRef="#ctx0" brushRef="#br0" timeOffset="95307">14662 12921 24089,'-3'-21'-7326,"1"2"5406,2-10 1084,28 11 3484,-21-7-2734,52 12 1720,-34 2-205,30 2-1199,-16 4 1958,3 2-250,-2 2-1480,14 1-1697,-11 22 428,-10-11 1,1 0 431,5 15 1,10 9-1,-16-12 1</inkml:trace>
  <inkml:trace contextRef="#ctx0" brushRef="#br0" timeOffset="95475">15718 12498 23459,'0'48'-6295,"0"1"4076,0-6 640,-1-5 0,2 2 1344,8-8 1,2 0 0,-2 14 0,4-1 0,8-13 0,0 0 0</inkml:trace>
  <inkml:trace contextRef="#ctx0" brushRef="#br0" timeOffset="95951">17142 12907 23909,'-20'21'540,"5"-2"-862,15 22-2363,0-4 1002,0 8 591,0 8 338,0 7 395,12-27 1,2 0-703,-12 2 1,2 1 23,29 16 1,4 0 63,-23-11 0,-1 0 718,19 11 1,1-1 40,-16-17 0,-1-1-17,2-1 0,-2-1-281,13 28 315,-11-24 1,-1-2 176,4 14 134,5 12-460,-19-36-1665,-1 3 1450,-28-21 2757,17-19-2836,-39 9 971,26-27 1,1-5-414,-30 1 368,22-4 1,2-3-231,5 13 0,0 1-89,2-4 1,2-1-118,-2 0 0,3-2-1126,0-18 0,3-1 1466,0 14 1,1-2-267,5-2 0,1-4 0,1 5 488,-2 6 0,1 0-151,9-19 0,5 3 688,9-1 425,1-4-51,12 30 888,-29 9-1306,30 6 1724,-14 6-165,17 4-850,-10 2-184,0 22-2352,-5 0-527,-6 3-1840,0 11 3058,-9-19 0,-4 15 1,-2-8-1</inkml:trace>
  <inkml:trace contextRef="#ctx0" brushRef="#br0" timeOffset="96383">17080 13123 22290,'22'-16'2013,"-16"1"-4722,41 1 4421,-26 1-948,11 7 0,4 3-580,-1-3-135,-2 12 0,-1 6-750,-7 6 9,-5 10 0,-4 3-1541,-1 12 1630,-7-1 1,-2 2-1900,-2 13 1351,-2-20 0,-4 2 323,-9 0 0,-5-2-757,-19 19 753,3-11 0,-3-3 1092,8-19 0,1-2 0,1 4 1,0-1-1,-8 2 0</inkml:trace>
  <inkml:trace contextRef="#ctx0" brushRef="#br0" timeOffset="96705">18020 12597 25618,'-28'-2'-111,"11"25"-658,7-4-137,10 43-1093,0-20 1324,-1-1 0,2 1-489,15 11-91,-5-6 0,-1-1-1599,11 10 1388,-2-20 0,-3 1-1051,-12 15 844,28-3 691,-28-1-181,10-4 1135,-14-2 0,0-6 0,0-1 0</inkml:trace>
  <inkml:trace contextRef="#ctx0" brushRef="#br0" timeOffset="96821">17765 13069 21930,'0'-29'-6835,"30"2"8443,-6 5-1057,27 1 0,-10 4 1,1-2-1</inkml:trace>
  <inkml:trace contextRef="#ctx0" brushRef="#br0" timeOffset="97171">18405 12987 22740,'6'23'-7838,"-2"1"5577,3 11 1067,-1-7 435,5 20 256,-3-21-174,12 18 265,-6-21-1614,9 5 1784,8-9 688,-4-6-319,28-1 1151,-18-9-535,-4-1 1,1-5 1415,5-12 508,12 11-774,-21-30-246,-5 29-66,-4-38-604,-4 6-727,-8-11-249,-4 13 1,-2 1-1030,-2-5-862,-1-19 157,-16 34 755,12-3-1164,-21 44 3064,23 9-1621,-8 18 778,10 1-1071,18 6-768,5-10 292,0 10-238,18-17 1796,-24-4 1,19-3 0,-9-2 0</inkml:trace>
  <inkml:trace contextRef="#ctx0" brushRef="#br0" timeOffset="97417">18800 12440 23909,'41'0'270,"-20"18"-3977,19-14 4277,-25 28-3654,28-11 2016,-16 7-2087,16 8 3059,-19-15 0,2-3 0,-11-11 0</inkml:trace>
  <inkml:trace contextRef="#ctx0" brushRef="#br0" timeOffset="97571">19487 12040 23459,'6'21'-8594,"-2"25"6861,-3-19 506,-1 31-150,0-8-350,0 9 1703,0 4 0,0-28 1,0 0-1,0 1 1,0 0-1</inkml:trace>
  <inkml:trace contextRef="#ctx0" brushRef="#br0" timeOffset="98403">20522 12232 23279,'0'15'-5666,"-23"5"8013,18 30-2686,-16-23 1,0 1 148,18 5 0,1 2 4,-18 2 0,-3 5 122,12-1 1,2 5-1,-1-2-109,-9 10 0,-2 0-139,8-7 1,1 3 0,1-3 537,-1 4 0,2-1-891,4 0 1,0 1 170,-3-3 0,0 2-537,6 17 0,0-1 399,-2-18 1,0 0 549,3-1 0,1 2 1,1-6-1,0 23 0,0-29 1,0 1-1</inkml:trace>
  <inkml:trace contextRef="#ctx0" brushRef="#br0" timeOffset="98844">20667 12879 22560,'9'-1'1750,"1"-1"-1212,-2 2-638,1 15-3030,-1-12 2621,7 27-1281,-2-6 555,7 19-875,-8-3-261,0-1-34,-7-9 451,-2-2 2197,-1 0-1254,-2-1 1614,0-3-77,0 1 168,0 0-154,-14-6 1223,10 4-1717,-24-12 1559,25-1-2237,-23-7 2223,23-26-2053,-10-23-99,32-2 949,-3 12 1,5 3-584,24 2 1968,12 2-1690,4 10 1761,-13 17-1642,-11 5 0,-1 1 1730,1-1 741,11 31-2777,-33-8-1246,6 9-422,-19 12-346,5-20-521,-26 19 1898,-5-20 497,-24 11-377,11-19 1797,-1-3 517,13-8-1307,1-6 0,-3-13 0,0-8 0</inkml:trace>
  <inkml:trace contextRef="#ctx0" brushRef="#br0" timeOffset="99235">21697 12881 23189,'-38'25'2062,"15"-4"-2425,-7 0 773,26-3-2518,-25 11 2267,17-5-838,-3 20-53,6-17-243,9 15-844,0-19 202,19 9-842,9-18 2554,11-2-803,17-9 1207,-20-3 331,25-20 780,-27-4-771,-9 2 1,-2-3 631,-1-11 18,4-10-1102,-16 18-540,-1-5-891,-6 7-176,-2 9-730,0 26 15,-1 15 464,0 18 214,0-1-1273,20 1 698,0-10 1724,21 16 1,-12-32 0,1 3 0</inkml:trace>
  <inkml:trace contextRef="#ctx0" brushRef="#br0" timeOffset="99601">22250 12804 22830,'6'0'719,"1"0"-539,3 17-4135,-1 11 1245,2 10 961,2 21 675,-5-22 280,7 28-1151,-9-32 58,5 16-119,-5-28 1911,0-3-56,-3-13 222,0-5 1673,-1 0-11,1 0 212,0-21-1267,2 15 1096,5-58-826,-1 36-330,-1-11 0,-1-3 151,5 2-1731,0-10 199,-2 22 187,-2 5 1241,0 5-1339,-1 10 2004,0 2-19,-1 6 17,7 0-276,-3 16-1916,10 7 114,-7 10-676,4 3 34,-4-7-866,-2 1-986,0-1-161,-1 9 225,-3-12 3187,0 5 0,-6-16 0,0-2 0</inkml:trace>
  <inkml:trace contextRef="#ctx0" brushRef="#br0" timeOffset="99821">21767 12038 23189,'47'16'-2290,"-1"14"115,-11 11-67,-4 11 959,-17-15 0,-1 0-1288,8 26 2425,-3-7 1,0 2 0,-7-22 0,0-2-1,4 12 1,0 0 0</inkml:trace>
  <inkml:trace contextRef="#ctx0" brushRef="#br0" timeOffset="100300">23332 12514 23909,'-55'0'338,"14"21"1176,0-15-1320,15 40-1453,3-12 663,0 12-230,10 1-44,3-4-269,10-11-429,24 10-1118,10-22 1476,28-3 1196,-10-11 184,-14-4 0,-1-4 632,-2-15 989,15-3 533,-31 0 24,-10-13-1323,-1 14-776,-8-11-1233,-13 13-689,10 48 260,-11-2 609,9 14 1,2 4-1512,1 9 1709,-4-5 1,4 0 243,12-18 1,1-1-160,-10 10 1,3-1 340,31 14-22,-31-3-145,24-4-492,-24 10 710,20-21-81,-21 9 270,8-29-164,-11 0-166,0-12-1353,0-1-398,-22-4 2194,-5-15 0,-24-18 0,26 6 0,0 1 0</inkml:trace>
  <inkml:trace contextRef="#ctx0" brushRef="#br0" timeOffset="100841">23625 12092 23819,'0'-7'-5216,"6"2"7740,1 5-1061,6 22-4092,2-16 2897,4 43-1940,3-24 1260,-3 12 0,0 3-1806,10 11 2012,-3-2 1,-2 0-2036,3 8 1036,-10-19 0,-1 0 868,3 11-1193,-3-1 1568,-2-4-307,-3-4 294,-5-3-412,0-4-641,-1 4 1039,-2-15-757,3 5 488,-3-20-100,6 0 951,2-7 1510,6-21-420,3 16 1097,1-40-1308,4 23 1075,-2-22-463,6-3-251,-9 15-658,1-6-1507,-11 17-74,-3 11-301,-2 1 1056,0 9-320,0 15-1159,5 6-566,-3 10 164,11 15-193,-7-16 272,10 19-355,-8-23 125,2 3-343,4-11 2569,-5-10 730,16 0 241,-10-8 814,17-18 641,-14 14-401,7-36-762,-10 22 386,-3-21-1479,0 9-346,3-11-586,-7 12-452,6-4-490,-11 14 94,2 10 1451,-4 1-735,-1 8 1145,0 21-2290,1-16 774,-1 40-339,2-23-852,5 38-601,-2-19 361,0-7 1,1-1 1662,4 3 0,6 9 1,-4-19-1</inkml:trace>
  <inkml:trace contextRef="#ctx0" brushRef="#br0" timeOffset="100993">24637 12257 22110,'-6'20'-2358,"2"6"0</inkml:trace>
  <inkml:trace contextRef="#ctx0" brushRef="#br0" timeOffset="101471">25758 12561 23819,'-61'13'2251,"2"-9"-2427,13 27 558,1-27 74,16 20 1,2 4-882,-10-6 368,14 9 0,3 2-745,8-2 45,3 8-829,31-16-194,-16-4-954,49-4 1509,-26-5 423,32-5 401,-9-2 451,-14-9 1,1-2 983,19 5-494,-11-19 1,-2-4 1217,1 2-839,-11-11 0,-3-5-880,-2-8-100,-12 16 1,-2-3-491,-6-7 1,-4-2-149,-2 11 1,-1-3 233,0-6 1,-1-6 0,-1 4-132,1 3 0,-4-1 443,-3-5 1,-3-4 0,-2 4-675,-1 6 1,0 3 122,-2-11 0,-2 2-185,-1 13 1,0 4 106,1-8 52,-4 2 140,-3 27 1478,13 47-30,-4-7-396,6 17 1,4 3 209,2 13-287,-1-21 1,0 3-88,0 2 0,4-2-61,7-11 1,2 0-319,-1 22 0,2-2-1539,12 3 833,-6-22 1,-3-1-1011,-11 6 846,25-6 231,-26-5 74,18-6 49,-18-4 34,5-7 549,-8-1 0,0-8 0,0 1 1</inkml:trace>
  <inkml:trace contextRef="#ctx0" brushRef="#br0" timeOffset="101601">25667 12422 23099,'-13'-39'-8707,"2"1"5930,31-10 4017,20 15-480,8 8 1,5 5 56,-14 11 0,2 3-689,3 0 0,3 0 0,-5 3-58,-7 1 1,-3 4-141,12 7 0,0 0 0,16-4 0,0 14 0</inkml:trace>
  <inkml:trace contextRef="#ctx0" brushRef="#br0" timeOffset="102302">26902 12352 23909,'-24'7'3427,"-22"1"-2987,25 0 489,-26 2-600,11 1 15,-4 5 179,3 1-346,-10 16 94,17-9-599,3 13-388,9-11-322,16-1-720,-7 0 249,9-3-813,21 0 95,-16-3 1380,25-7 1,5-2 280,-6 2 466,13-3 1,2-3 149,1-2 1213,14-2-511,-21-2 665,-1-18 564,-7 14-452,5-31-1084,-16 9-83,3-19-847,-17 7-681,-2-6-217,-3 23-304,0-4-487,-14 18 933,10 25 74,-10 12 723,14 14-402,0-3 667,0-11-41,0-2 310,21-3-207,9 4-455,11-15 974,19 8-683,-19-21 820,-3 4 1,1-4 808,9-20 792,13 14-481,-21-33-43,-4 34 69,-2-38-1317,-2 10 241,-14-10-695,-3-11-708,-12 26-1459,-3-13 504,0 24 430,-20 1-75,15 29 737,-27-9 986,29 33-989,-9-10 874,12 8-280,0 8 156,19-21-183,4 6-462,24-19 1154,1 0-1244,-6-10 2089,9-15-63,-23-6 425,7 2 264,-16-19-968,-3 21 963,-4-17-2365,-1 9-97,-2 3-555,-1 0-549,-1 1 315,-4 10-295,3-4 1352,-2 14 695,8 18-1483,-1-12 838,9 38-1299,-2-24 694,3 21-1290,4-9-489,13 16 445,-4-13 1651,-6-8 1,0-1 0,7 1 0,9 3 0</inkml:trace>
  <inkml:trace contextRef="#ctx0" brushRef="#br0" timeOffset="102551">26542 11906 24808,'0'-12'-6115,"0"-1"3986,30 0 5673,-22 0-3472,54 1 1156,-12 0-935,-18 8 0,3 2-875,15-1 0,-1 1-510,14 2 1283,-22 7 0,0 0 78,15-3 0,-2 24 0,0-12 1</inkml:trace>
  <inkml:trace contextRef="#ctx0" brushRef="#br0" timeOffset="102723">27088 11692 23279,'19'-8'2611,"-15"-4"-5759,36 11 3518,-22-4 520,40 21-2325,-15-12 275,0 22 1,2 4 1019,-14-16 0,-1 0 1,14 17-1,-1 1 1,-10-12-1,0 1 0</inkml:trace>
  <inkml:trace contextRef="#ctx0" brushRef="#br0" timeOffset="103000">29283 11801 25888,'0'-10'-5216,"-20"5"6028,15 16-742,-27 40 402,29-1-899,-9 3 1,1 1-42,9 8 157,-3-7 0,0 1-1126,5 10 1166,10-24 1,1-1-1627,-6 14 444,16-3-831,0-3-183,0 11 534,4-19-122,0 14-6,-22-30 1977,17 0 1,-17-15 0,7-2-1</inkml:trace>
  <inkml:trace contextRef="#ctx0" brushRef="#br0" timeOffset="103334">29042 12376 24539,'-7'-20'-8798,"2"1"6036,5 1 2459,23 2 3071,-17 0-2708,46 1 1149,-7-1 75,14 6-1266,-15 4 0,-1 1 2228,10 2-1126,-20 1 0,2 1 443,29 1-1866,-17 0 776,-11 0 0,-1 0-987,1 0 276,13 0 383,-29 12-606,2-9 634,-17 22-1860,-2-7-155,-3 9 336,0-1 89,0 9-179,0-7 90,0 21 862,0-20-600,0 19 1637,0-23-57,20 7-1619,4-7 738,0-7-377,28 6 1043,-33-14-491,39-2 1144,-30-7-237,6-1 1,-12-24 0,-1-6 0</inkml:trace>
  <inkml:trace contextRef="#ctx0" brushRef="#br0" timeOffset="103471">29900 11922 24179,'-28'-24'-5332,"11"9"2810,9 2-330,8 32 2501,40 22 1,-30 4 0,30 8-1</inkml:trace>
  <inkml:trace contextRef="#ctx0" brushRef="#br0" timeOffset="104137">30147 12478 23279,'7'12'-6871,"3"-1"5625,8-2 1999,0-4 512,19-1 55,-10-4-226,23-20 470,-20 1-1226,18-22 1742,-25 12-681,2 0-676,-15 9-828,-6-2-944,-1 1-342,-3 0-748,0 1 115,-19 3 359,0-2 411,-4 8 650,-9 1 662,9 8 1088,1 24 187,-11-16 596,29 45-1794,-10-26 106,13 10 0,2 2-407,-1 11-203,-2-8 1,4 0-676,24 5-66,-14-12 1,1-2-1192,17-1 1154,5-13 0,-1-3 1592,-10-4-316,14-4 0,1-7 1485,-10-15 296,16-9 308,-21 4 4,2-23-426,-11 24-710,-4-22-1078,-2 12-111,-3-2-966,-2 5-553,-2 2-435,0-1 822,-2 10 112,0 23-137,0 13 852,0 15-162,0-1 204,16 0-587,-12-8 501,26 11 272,-17-17-158,2-1 292,0-11 650,-8-5 29,7-16 918,-3-6 130,9-18-370,-7 17-156,5-13 161,-7 29 1060,-1-20-2267,-1 21 1230,3-6-1093,-1 9 465,9 21-1876,-7-16 1025,12 46-1425,-10-32-1189,7 26 805,-10-21-1215,0-1 419,-3-11-130,3 10 2718,-5-10 1,-1 3 0,-3-7-1</inkml:trace>
  <inkml:trace contextRef="#ctx0" brushRef="#br0" timeOffset="104338">30375 11625 26248,'43'-42'-135,"1"5"428,-12 15 0,1 2 428,18-6-307,-8 10 0,-1 3 62,6 3-1018,-12 14 1,0 2-1311,1-3 310,4 42-1644,-19-15 2749,-9 33 1,-5-2-1,-7-27 1,1 0-1</inkml:trace>
  <inkml:trace contextRef="#ctx0" brushRef="#br0" timeOffset="105067">15387 15207 23189,'-21'27'-1222,"9"-4"-2,5 36-910,7-7 604,0 11 807,10-29 0,1 1 164,-9 2 0,2 0-113,17 0 1,5 0-958,-8 13 0,-1 0 465,6-14 0,2 0-41,6 18 1,-2-1 1075,3 0 0,-12-22 0,0-1 0,2 4 0</inkml:trace>
  <inkml:trace contextRef="#ctx0" brushRef="#br0" timeOffset="105204">15423 15892 23099,'0'-30'-6295,"18"-10"6307,-13 10 134,27 5 1,8 2 1083,-1-4-908,4 9 1,3 2 157,13-6-281,3 2 1,-1 1-1,-1 0 1</inkml:trace>
  <inkml:trace contextRef="#ctx0" brushRef="#br0" timeOffset="105421">16113 15024 23099,'-8'27'-3531,"1"1"1878,7 26-109,0 1 705,0 6 750,0-26 0,0 2 55,0 1 0,0 1 63,0 2 1,0 0-611,0 1 1,0 0 509,0-1 0,0 0 10,0 0 0,0 0-163,0-2 0,0 1 417,6 13 0,1 0 0,-6-14 0,1 0 0,4 10 0,1 0 0</inkml:trace>
  <inkml:trace contextRef="#ctx0" brushRef="#br0" timeOffset="106138">16755 15710 23909,'-13'0'-91,"0"0"181,2 0-89,1 25-1339,2-2 453,1 25 210,5-15 0,1 1-392,-2 21 341,3-4 1,0-1-866,0 7 696,9-20 1,1-3-1250,-5 7 971,14-8-59,-1-4 445,-14-8-58,14-5 503,-4-8 318,-2-4 1028,13-28 1074,-4-10-794,-5-16-215,1-3-75,-7 6-170,2-3-365,-2-4-418,1-1-399,1 0-154,-5 20 1,1 1-22,5-13 803,5-11-193,-7 40 783,2 3 417,1 35-1844,-1-15 286,-1 25 1,-2 5-706,6-6 450,-4 12 0,-1 2-592,5-1 563,-7-10 0,0 0-1093,4-1-342,-2 5 1769,-2-19-11,-4-2-61,5-8 1351,-3-2-700,12-27 1602,-4 16 924,10-41-1208,4 4 195,-5-11-1160,-4 15 0,-1 1 1003,2-5-1246,6-18 242,-17 36-1226,1 2-1039,-6 18 2250,0 5-264,-1 19-1628,7 14-415,-1 12 334,3-9 0,2 1-502,9 11 803,-7-15 1,2-1-1297,14 11 1941,5-4 1,6-6 0,3-2 0</inkml:trace>
  <inkml:trace contextRef="#ctx0" brushRef="#br0" timeOffset="106501">18035 15794 23459,'-33'-10'-2031,"-1"3"1807,2 3 582,2 3 91,0 1 77,-3 22 159,11 9-816,3 25-829,14-10 157,5 11-264,19-25-737,-14 5-55,37-11 877,-10-14 69,25 0 771,-10-12 1192,7-15 871,-27 11-47,6-32-103,-23 20-377,6-19-1058,-14 7-989,7-12-15,-9 9-929,0-15-543,0 25 267,0-4 424,0 33 38,0 8-259,0 29-105,14 6-74,4-8 1768,-1-4 1,13-16-1,-11-3 1</inkml:trace>
  <inkml:trace contextRef="#ctx0" brushRef="#br0" timeOffset="106851">18403 15736 23009,'0'42'-5845,"0"-6"3806,17 3-460,-13-7 1739,12 0-171,1 10 107,-2-13 741,5 5-1507,2-12 1389,-15-12-215,9-18 3233,-4-18-1726,0-12-29,0-4 281,-2 6-244,1-2-121,-1 1-430,4-13 483,-5 18-2577,5-10 1341,-6 30 772,3 0 410,-3 12 58,3 15-1840,-1-11 611,8 45-1678,-4-26 533,-1 10 1,0 1-1135,0 3 2049,2 8 0,-8-16 1,-2-2-1</inkml:trace>
  <inkml:trace contextRef="#ctx0" brushRef="#br0" timeOffset="107134">17783 15042 23729,'14'-5'3951,"0"2"-3697,16 1-784,-5 17-1654,5-11 1890,-3 11-895,6 0 508,4-12 303,6 12-1540,4-6 659,3-7 373,3 7 617,-14-15 0,-1-2 431,19 5 0,-20-11 0,-2-3 0,10-4 0</inkml:trace>
  <inkml:trace contextRef="#ctx0" brushRef="#br0" timeOffset="107689">20478 15636 24269,'-50'-11'-1214,"1"-7"-22,7 15 1751,-2-7-532,-3 10 552,1 0-127,1 25 340,3-5-71,6 23-485,8-8 332,6 18-1254,13-11 274,15-8 0,4-1-1871,-5 2 1273,20-14 1,5-3-841,-1-5 298,31 2 1163,-11-13 540,3 5 460,-1-7 867,0-25-70,-18 9 0,-2-3-221,-8-4 0,-2-4-788,12-10 1,-4-1-23,-3-14-514,-11 15 0,-3 0-799,0-24-147,-7-4 447,-3 31 1,0-3-300,-2-19 0,0-2 367,1 13 0,-2-1 449,-5-4 1,-2-5-1,-2 6-510,0 6 1,-3 2 245,-2-4 0,-1-3 0,-2 8-756,-25-10 994,22 17 0,-1 7 4,-10 19 1392,7 55-175,8-10-762,12 20 0,3 5 44,-2-24 1,1-1 46,1 17 0,4 1-172,9-15 0,0-1-249,-9 1 0,2-2-189,17 0 1,4 0-1186,-8 12 1,-1-1 172,6-14 1,1 0 8,5 17 1,-1-2-292,4-2 409,4 6-219,-15-28 1400,-10-8 0,6-6 1,-5-3-1</inkml:trace>
  <inkml:trace contextRef="#ctx0" brushRef="#br0" timeOffset="107868">20267 15228 24089,'-8'-16'-8801,"2"0"5583,6 8 2985,60 1 2717,-24 6-2103,21-1 1,5 2 403,1 0-836,-5 8 0,0 0-282,-23-6 1,0 1 652,22 11 1,-1 1 0,5-12 0,-22 3-1,-1 0 1</inkml:trace>
  <inkml:trace contextRef="#ctx0" brushRef="#br0" timeOffset="108084">21212 15176 22650,'6'-24'-1519,"-1"-14"174,-5 8 695,0-22-302,0 25 317,0-9 182,0 22 563,-13 2-1398,10 27 1213,6 15-404,2 13 181,14-5 0,0 1-274,-13 17 373,10-5 0,3 0-849,-1 13 591,-10-22 1,1-1-759,19 13-667,-18-1 678,12-6 146,-5-4-355,1-4-331,3-8 1941,1-5 0,4-7 0,1-3 0</inkml:trace>
  <inkml:trace contextRef="#ctx0" brushRef="#br0" timeOffset="108284">21845 15115 25708,'-19'-14'-4345,"15"4"264,-35 5 6115,13 24-222,1 0-466,-14 23-881,25-3-876,-15 6-74,17 6 667,-2 2 242,11-15 0,5 1-2337,21 17 214,-12-20 1,6-3 138,11-12 1,6-4 448,-4-1 0,2-2 265,4-3 1,2-1 893,5-4 0,2-2 0,2-1 0,2-1 0,2-2 0,0 0 0</inkml:trace>
  <inkml:trace contextRef="#ctx0" brushRef="#br0" timeOffset="108417">23973 15457 22740,'-20'-15'-2899,"4"-3"0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37:53.828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2972 1762 24359,'2'-13'-3325,"1"0"2007,-3-1 118,0-2 983,0 0 223,0-1-92,0 1 22,-17-1-718,13-13 106,-25 12 806,26-11-342,-20 18 843,21 1-1154,-16 7 1732,12 1-266,-6 2 559,1 17-480,-8 9-427,0 11-4,-13 19-374,11-19 1013,-1 12-1948,12-18 118,4-2-890,5-4 133,1 7-157,23-10 233,1 9 160,3-16 689,11 1 270,-15-11 666,9-1 405,-1-4 574,-9-19 167,-1 1-1027,-5-10 0,-1-4 418,6-15-990,-4-3 0,-1-3-58,-8 15 1,-2 1-348,2-14 1,0-1-171,-4 12 1,-2 2-125,0-1 1,0 1 38,-1 1 0,0 0 180,-1-9 1,0 1-436,0-15 513,2 20 0,-4 4-334,-14 8-19,13 3 171,-13 36 2227,16 21-1731,0 2 0,0 2 36,-1-2 1,2 2-334,9 19 1,0 0-39,-8-20 0,1 1-501,12 11 0,6 5 1,-5-6 567,-12-9 0,0-1-357,10 5 0,4 4 0,-2-6-2873,-1 10 3358,4 9 0,0-26 0,-8-3 1</inkml:trace>
  <inkml:trace contextRef="#ctx0" brushRef="#br0" timeOffset="205">2788 1232 24449,'-17'-50'-8965,"2"5"6148,2 6 1481,5 5 891,4 6 352,1 4 87,3 8 184,20 4 266,-15 5 1528,57 3 403,-34 1-1229,15 3 1,3-1 481,4 1-1248,-14 10 0,0 1 12,16-5-313,-25 15 1,0 2-2625,28-3 1883,-28 0 1,0 2 303,26 14 0,-4 3 0,0 1 0</inkml:trace>
  <inkml:trace contextRef="#ctx0" brushRef="#br0" timeOffset="435">3722 1031 24539,'0'-30'-5936,"-17"4"2798,13 3 1559,-12 4 1526,16-1-157,0 28 151,0 34-53,0 10-642,0 0 1,0 2 708,0-21 0,0 1-160,-1 29 1,2 0-142,5-24 0,0-1-178,-5 13 1,1 0-329,9-2 1,1-2 785,-11-12 1,1 0 0,8 9 0,3-2-1,1 11 1</inkml:trace>
  <inkml:trace contextRef="#ctx0" brushRef="#br0" timeOffset="651">4143 1249 24898,'0'-33'-5935,"-20"-2"2752,0 12 3166,-24 4 837,1 41 1510,5 1-802,1 30-1190,8-6-649,11-8 0,3 1 1021,-3 24-565,8-9 1,2 0-665,8 8-485,12-23 0,5-2-2872,11 12 2139,0-27 0,3-1 1649,-3 0 1,1-2-1,3-2 1,2-1 0,3-2-1,-1 1 1</inkml:trace>
  <inkml:trace contextRef="#ctx0" brushRef="#br0" timeOffset="1201">4752 1728 24179,'-5'0'809,"2"-23"-5146,20-22 3985,-12-5 122,12 8 1,0 0 440,-12-7-437,3 5 0,1-1 59,0-9-270,-8 2 0,0 2-1113,8 3 1644,-18 10 1,-2 3-1511,7 15 573,-30 3 708,19 34 1349,-2 3-505,-7 24-491,21-2-935,-8-3 0,1 2 244,8-9 1,1 2-380,-4 28 0,1 2 924,3-26 1,2 0-1,-1 12 1,0 0 0,0-16-1,0 0 1</inkml:trace>
  <inkml:trace contextRef="#ctx0" brushRef="#br0" timeOffset="1371">4697 2243 24179,'-16'-15'-5483,"3"-4"2288,41-21 4756,-4 8-689,28-3 487,-5 7-767,7 0-599,-24 14 1,1 0-391,1-1 0,2 1 710,2 0 0,0 0 0,1 0 0,0 0 1,2 0-1,-1 1 0</inkml:trace>
  <inkml:trace contextRef="#ctx0" brushRef="#br0" timeOffset="1735">5850 1095 24449,'0'-33'-6296,"0"-1"4437,0 0 885,24-1 2515,17-11-322,11 14-314,-12 10 1,0 3 493,11 3-1063,-11 9 1,-1 2 1698,5 1-301,1 19-581,-19 13-2359,-7 9 165,-11 1 1,-6 2-1107,-18 21 1272,7-15 0,-4 1 207,-9-8 0,-3 0 296,3 3 1,1 0-16,-2 0 0,-3 1 358,3-5 0,-2 2 1,2-3 440,-3 4 1,1 1-61,0-4 1,-1 3 0,5-5 232,0 18-1115,7-19 1,4-4-525,10-4 796,0-2 1,25-19 0,7-3 0</inkml:trace>
  <inkml:trace contextRef="#ctx0" brushRef="#br0" timeOffset="1968">6085 1182 23639,'-29'-12'-1902,"1"2"1343,4 3 346,1 3 1224,4 0-342,-1 2-105,10 19-548,1 10-984,9 29 139,28-7 105,-11-9 1,4 0 134,7-13 1,3-1-208,14 21 0,0 2-205,-14-19 0,2 0-184,6 4 0,3 2 0,-2-2 54,-3-1 0,-1-1 1059,13 11 1,-1-1 0,-15-10 0,-1-1-1,-1 0 1,0 0 0</inkml:trace>
  <inkml:trace contextRef="#ctx0" brushRef="#br0" timeOffset="2735">6438 966 22560,'-4'-23'-7025,"0"-9"4776,0 8 1246,21-11 2246,-12 17-797,54-6 1862,-34 12-764,33 3-1032,-6 6 1405,-13 3-1139,-8 18 0,-2 6-209,1 6-1199,-11 16 0,-5 6-330,-3 12-318,-5-2 1,-5 2 245,-13-22 1,0-1 165,10 13 0,-2 1 313,-20-2 1,-3-3 451,11-13 0,1 0 362,-9 18 0,-1-2 677,-3-1-675,19-18 1,3-2-43,6-4-1142,0-1-535,25-17 1676,7-6 1,13-2 0,-2-2 0</inkml:trace>
  <inkml:trace contextRef="#ctx0" brushRef="#br0" timeOffset="2925">6657 1243 23279,'-20'-7'-2989,"9"0"1961,-4 3 1360,32 1 1195,-20 22-2655,47-14 1499,-20 36-1816,26-22 741,-4 21 448,-8-14 1,3 0 66,-9-5 1,1 1-906,6 4 1,4 3-1,-4-2 879,0-2 0,-2 1 1,14 9-1,-1 0 0,-15-10 1,1-1-1</inkml:trace>
  <inkml:trace contextRef="#ctx0" brushRef="#br0" timeOffset="3436">8538 1401 23999,'-29'-27'-5650,"-25"3"5251,28 2 210,-9 10 0,-3 3 825,-8-2-369,6 3 0,-1 7 419,-7 26-32,16-17 0,0 3-487,3 18 0,3 3 1083,-13 7-936,15-4 0,3 1 163,7 5-803,6-7 1,4-1-496,4-1-595,26 15-1358,9-33 1682,14 2 1021,-14-14 0,0-4 431,9-17 285,-7 3 1,0-4 967,4-28-1095,-15 19 1,-3-2 742,5-21 171,-7-8-1534,-12 28 0,-1 0-306,-3-4 0,-1 0-260,1-2 1,-1-1-95,-3-1 1,0-3 281,1-18 1,0 0 78,-1 15 1,-2-1 188,-4-1 0,-3-3 0,2 6-359,4 7 0,0 3 115,-6-7 1,-3 3-494,-3-6 92,10 18 454,-20 8 588,22 39 58,-13 27 534,14 19-829,-2-7 0,0 3 47,2-20 1,2 3-255,4 7 1,4 5-1,-3-3 134,-4-4 0,2-1-247,9-6 1,4 1-1,-4-3-456,-11 2 1,2-3-140,19-1 0,2-1-180,-16-3 0,0-1 1020,11-2 1,1-1-1,4 22 1,1-3 0</inkml:trace>
  <inkml:trace contextRef="#ctx0" brushRef="#br0" timeOffset="3635">8120 1056 24449,'-11'-42'-8336,"4"2"5918,3-6 1687,4 15 492,50-4 2548,-22 24-1985,18 3 0,3 7-141,3 20-1361,0-8 0,2 0 1393,-18 1 0,0 0 0,13 6 1,0 0-1,-13-6 0,1-1 1</inkml:trace>
  <inkml:trace contextRef="#ctx0" brushRef="#br0" timeOffset="3835">9223 920 24269,'-21'-12'-2603,"-8"3"2353,26 16-422,-16 6 2288,17 30-3043,-5-5 825,1 8-39,4 8-650,-1-12 0,0 1 599,3-9 0,0 1-435,0 10 1,0-1-666,0 18-1453,21-3 3041,-16-4 1,33-4 0,-17-5-1</inkml:trace>
  <inkml:trace contextRef="#ctx0" brushRef="#br0" timeOffset="4307">9852 820 21390,'-15'19'-747,"11"10"-2319,-11-14 8171,15 11-6946,0-21 614,-14 3 2819,-4 2-484,-11-5-772,-1 38-430,2-22 742,3 10 0,0 4-896,-13 11 773,5-3 1,1 1 707,-3 8-1769,16-17 1,1-2-601,-1 11 11,11-3 331,2-3-531,24 6-1092,-14-14 1116,30-9 0,8-4 221,-1-5 67,18-5 0,4-3 1131,-28-2 1,0-3 0,12-5 0,-1-2 0,-13 0 0,-1-1 0</inkml:trace>
  <inkml:trace contextRef="#ctx0" brushRef="#br0" timeOffset="4935">10878 1088 24718,'-24'-4'-882,"5"1"890,-3 1 410,-5 1-169,-12 1 161,3 0-247,7 0-130,-2 0 57,-1 0 108,0 0 236,1 0-388,-5 0-43,10 0-3,-1-17-1131,14 12 417,5-31-1310,4 17 71,2-21 247,2 3 20,24-4 1375,-8 8 0,2 1 158,5 7 1,1 0 514,0-7 1,-1 0-86,14-7 1709,0 6-74,-1 6 119,8 8 253,-13 9-949,13 29-1803,-25 6-1054,0 28-399,-11 1 158,-7 9 948,2-29 1,-2 2 30,-11 20 0,0 1-288,9-14 0,-3 1 557,-13 5 1,-7 3 0,3-5 452,8-5 1,0-2 621,-18 12 1,-2-2 289,14-19 0,0-1-323,0-1 1,-1-1 385,-18 21-566,14-20 1,0-2 552,-9 10-756,-10 4 559,26-26 71,2-22-809,36-34 209,12-1 116,-2 5 0,2 3 157,17 0-144,-16 11 1,-1 3 256,4 6 161,12 3-315,-1 11 469,-12 20-2340,-4-7 1,1 3 1192,5 24 1,13 2 0,-16-10 0</inkml:trace>
  <inkml:trace contextRef="#ctx0" brushRef="#br0" timeOffset="5067">11960 1728 26877,'10'0'-3598,"0"-18"-666,-1 14 4244,0-27 0,3 28 0,0-9 0</inkml:trace>
  <inkml:trace contextRef="#ctx0" brushRef="#br0" timeOffset="6418">2462 4246 25258,'-28'-38'-6786,"6"-1"3813,7 5 950,11 3 1655,-11 3 824,6 11-865,6 32 950,-6 6-1301,9 33 1017,0-5 189,0 13-112,0-27 1,0 2-175,0 1 0,0 4 63,0 20 0,0 2 46,0-16 0,0 2-373,0 2 1,0 5 0,0-6-405,0-7 0,0-1 508,0 8 0,0-2 0,0 6-90,0-12 0,-12-9-513,9-7 727,-9-40-427,12-27 258,0 7 0,0-2 45,0-10 0,0 0 0,0 3 0,0 0-45,0-6 0,0-2 34,-1-1 1,2-3-139,6 3 1,2-4-1,-1 3 166,-7-7 1,4-1 204,11-1 0,7-3 1,-4 6 43,-9 12 0,1 3 162,21-17 1,2 6 678,-1 11 249,11 3 204,-16 30 554,1 6-427,-2 4-453,11 36-1534,-10-11-215,-4 15 1,-3 4-2173,4 11 975,-8-12 1,1 7 0,-1-5 1320,-3-6 1,0-2 0,9 24 0,-1-2 0,3 0 0</inkml:trace>
  <inkml:trace contextRef="#ctx0" brushRef="#br0" timeOffset="6787">3372 4031 23729,'-25'9'4022,"-5"18"-4864,-14 17 455,22-15 0,1 1-401,-13 20 429,16-23 1,-1 1-116,-18 27 150,2-2 140,14-21 0,0 0-1051,-7 12-8,-4 6 190,22-29 577,2-22 727,28-26-131,-15-14-422,13 3 1,5-1 196,8-16 21,-5 6 0,1 1 230,-5 20 1,-1 1-26,0-7 1,-2 1 290,5 1-331,-2 6 589,0 14 1422,13 5-933,-8 26-1561,23 20-343,-20 13-37,-4-4 1,0 2-77,-10-15 0,-2 1-114,6 12 0,-1 3-18,0 5 1,0-1-623,-4-14 1,1 1 43,1 4 0,3 4 1,-1-4 544,-1-7 1,2-1 954,2 1 1,3 3-1,0-5 1,0-5-1,0-3 1,9 7-1,-1 0 1</inkml:trace>
  <inkml:trace contextRef="#ctx0" brushRef="#br0" timeOffset="7086">4505 4783 24359,'-56'-16'-1344,"11"7"1254,-8 3 398,11 23 1409,-4-13-1149,12 26 0,0 4-717,-17-2 249,10 11 1,4 3-356,-1 0 345,17-12 0,2 0-278,1 0-256,10 4-1479,3-20 277,31-9 1054,-20 1 74,30-6 0,7-7 723,-10-7 191,17-3 0,1-4 823,0-21-875,-18 14 1,-3-1 1003,7-17-599,-18-3-892,5-3 92,-21-1-1745,8 2-143,-11 2-1003,-18-6-427,-8 20 449,-21 2 1319,-3 45 1816,21 5 1,-5 22 0,18-8-1</inkml:trace>
  <inkml:trace contextRef="#ctx0" brushRef="#br0" timeOffset="7537">5210 4661 23009,'-44'0'900,"21"27"-1254,-25-3 490,31 10 1,1 3-468,-7-13 1,0 2 85,1 19 0,4 1-434,-8 8 347,19-12 1,2-1-1018,-6 1 351,34 10-1043,-17-30 1355,29-9 0,4-9 995,-12-16 305,13-2 1,1-5 868,-8-24-1203,-7 3 1,-2-2 397,1-18-567,-10 17 0,-2-1 465,-5 9 0,-2 0-546,-2-4 1,-1 0-650,1-2 0,-1-2-510,-2-21 1,-1-2-18,1 16 0,0-2 995,0-3 0,0-5 0,-3 6-105,-7 6 1,-1 1 297,9 1 1,2-3-1,-5 6-477,-14 8 0,1 3 30,14-5 1,2 3 152,-15 0-421,4 11 213,9 8 135,-16 8 1446,18 27-731,-10 22 657,9 13-744,0-2 0,0 1-235,2-16 1,0 1 239,-1 14 1,2 3-713,8 7 1,1-2 36,-8-15 1,1 2-776,8 5 0,4 3 0,1-5 267,-2-5 1,3-2 743,1 1 1,3 4 0,0-7-1,3-6 1,0-3 0,0 9 0,0 0-1</inkml:trace>
  <inkml:trace contextRef="#ctx0" brushRef="#br0" timeOffset="8073">5578 5038 23999,'0'-23'-6296,"22"5"8764,-17-1-3626,41 3 3222,-40-3-2851,45-2 2201,-22-11-1313,13 6 363,-16-7 835,0 9-1427,-23-1-90,22 0-527,-18-12 501,3 8-1369,-4-15 361,-6 21-718,0-3 761,0 14-117,-20 6 2114,0 25-552,-15 36 570,17 1-914,11-6 1,3 0 34,4 3 138,-2-18 1,4-2-177,21 8-270,-17-7-945,40-5 271,-12-8 485,12-10 964,-12-15 0,0-3 1333,9 3-597,-5-25 1,-1-7 547,5 2-731,-15-3 1,-1-6-329,-4 1 0,-2 1-456,-6 7 0,0-1-279,2-29 1,-2-2-424,-9 26 0,-2-2-81,0-5 1,-1-4 0,-1 3-499,1 4 0,-4 0 979,-10-11 0,-5-7 0,3 8-672,9 13 1,-1 2 245,-12-4 1,-5-3 0,4 8-809,-1-1 875,-13 4 155,3 49 2512,9 7-775,10 28-987,4 6 1,2 3-152,3-20 0,2 1-97,3 13 1,3 7-1,-2-7-213,-3-10 1,3-3-402,14 5 0,6 4 1,-3-6-375,-7-4 0,1-3-1002,16 12 0,3-2 280,-12-16 1,-1-3 1493,23 23 1,6-7 0,1-3 0</inkml:trace>
  <inkml:trace contextRef="#ctx0" brushRef="#br0" timeOffset="8271">7225 4288 25888,'-37'0'552,"15"19"1,8 4 0</inkml:trace>
  <inkml:trace contextRef="#ctx0" brushRef="#br0" timeOffset="8413">7297 4810 22830,'-15'2'388,"3"0"1,12-1 0,0 1 0</inkml:trace>
  <inkml:trace contextRef="#ctx0" brushRef="#br0" timeOffset="8652">7712 4422 26248,'-18'15'-2050,"4"-12"1,14 12-1</inkml:trace>
  <inkml:trace contextRef="#ctx0" brushRef="#br0" timeOffset="8823">8028 4797 23181,'-31'4'0</inkml:trace>
  <inkml:trace contextRef="#ctx0" brushRef="#br0" timeOffset="9385">8955 3996 25258,'-13'-11'-5605,"2"1"3952,2 4 1151,26 26-43,5 8 1,3 3 152,0-2 0,2 4 230,3 3 0,2 5 0,-2-3-112,-4-5 0,0 1-498,5 5 0,2 4 0,-2-4 94,-1-3 1,-1-1-95,10 11 1,1-2 15,-12-15 0,-1-3 258,1 0 1,1-2 609,-2-4 0,0 0 0,25 14 0,-2-7 0</inkml:trace>
  <inkml:trace contextRef="#ctx0" brushRef="#br0" timeOffset="9753">9998 4122 25168,'0'-21'-6205,"-17"2"4319,-9 11 3067,-20 26 96,17 0 0,2 4-853,3 4 0,2 2-286,-2 4 0,0 0 24,-14 18-498,2 2 1530,-2 0-577,13-18 1,1-1-802,-13 17-856,10-15 0,0-3 161,0 1-341,-8 4 908,20-23 532,1-5 370,9-23-2360,4-17 337,1-13 252,24-13 1087,-11 15 0,0 0-14,1 9 1,1-1 83,14-22 1,-1 0-476,-8-6 241,3 26 1,3 3 3091,13-8-1167,-10 22 725,25 3-832,-21 16-1406,-3 17 0,0 5-604,9 4 67,1 22 1,1 5-102,-18-27 0,-1-1-676,6 9 1,4 4 0,-4-4-218,-6-9 0,0-1 1111,19 16 1,2-4-1,12-1 1,-17-15 0,0 1-1</inkml:trace>
  <inkml:trace contextRef="#ctx0" brushRef="#br0" timeOffset="9968">10962 3761 24269,'-24'-6'-1351,"-16"1"1946,23 4-540,-20 20 1243,10 0-1244,6 11 1,-1 4-538,-10 15 302,2 1 1,1 4-131,11-21 0,2 0 128,-9 28 1,2 0-582,11-25 0,2-2-40,0 11 0,1 2-1065,6-7 0,1-1-466,0 19 2034,11-25 0,1-1 0,-6 3 0,15-5 0</inkml:trace>
  <inkml:trace contextRef="#ctx0" brushRef="#br0" timeOffset="10607">11088 3455 24089,'7'-12'-967,"-2"4"658,-2 5 1381,0 2 550,5 22-4233,1 11 1702,0 0 1,0 2-451,5 26 382,-3-12 1,0-1-516,3 15 743,-5-20 1,-1 0-1131,3 20-440,0-1 2704,-1 3-173,-2 0 62,0 1-91,-2-2-178,-2-20 1,0-1-211,1 19-132,-2-16 1,0-1 105,0 0 151,0 3-108,-1-24-273,1-8-138,3-7 61,2-4 1332,7-22 509,4-2-599,0-9 1,1-4 605,14-16-434,-2 1 1,1-2-92,-13 21 0,-2 0 123,7-9 1,0 1 17,-6 7 0,-1 4-366,8-9-7,8-2-137,-19 27 667,8 3-90,-9 28-2497,13 19 65,-12 4 502,0-11 1,0-1-744,0-1-92,15 17-41,-9-32-92,20 10-62,-11-23 3511,8 5-173,-9-27 1193,-3 14-190,0-38-889,1 7 171,-8-13-1512,-10 13 1,-1 0-207,-3-10-1271,-3-16 425,-2 19-834,-19 3-720,14 2 1245,-32 5 116,33 6 161,-32 5 1691,14 9-332,-15 21 1737,15 8-317,-4 20 100,23 1-1624,-9 6 124,12 5-126,0 3-842,0 2 81,0 0-1689,27-3 272,-11-16 1,3-2 833,6-9 1,2-1 321,7 11 0,0-4-347,10-2 974,14-2 398,-2-18 1,-17-5-1,10-2 1</inkml:trace>
  <inkml:trace contextRef="#ctx0" brushRef="#br0" timeOffset="10901">12357 3946 23729,'0'-31'-5936,"0"3"3898,0 8 1423,0 4 1686,0 5-1407,0 48 302,17 4-316,-16-5 1,2 0-1387,26 20 1186,-26-14 412,9-2-337,-3 0 11,-6 11 281,14-14-451,-11 15 957,5-28-838,-3 4 484,-2-19-314,0-2 653,2-7 1663,2-26-1421,5 3 1068,2-28-1094,3 6 590,3-7-985,-2 10 1,0-1 108,-5 11 1,0-1-711,14-20 1,0 1-1226,4-3 1805,-12 22 1,1 2 0,7-3 0,-1 5 0</inkml:trace>
  <inkml:trace contextRef="#ctx0" brushRef="#br0" timeOffset="11191">13038 4060 22290,'2'38'-6188,"1"-1"3901,1-7 936,8 1-141,-1-16 1252,7-1 607,17-14 1156,-7-16-1108,3 2 1,0-1 1929,8-22-1281,-7 7 0,-1 0 1244,5-9 78,3-13-613,-19 14-640,-7 1-1903,-6 0-637,-4-9-546,-3 16 804,-22-5-796,-10 24 1535,-30 4 544,11 34 1030,-1-3 418,16 28-699,6-7 148,11 6-954,8-10 0,3 2 209,6 21-1581,5-8 1,8-1-303,8-24 0,5-3-781,14 18 1,6-5 2167,-5-20 0,2-5 0,4 5 1,-1-4-1,-8-10 0,-1-1 1</inkml:trace>
  <inkml:trace contextRef="#ctx0" brushRef="#br0" timeOffset="11417">14185 3332 24718,'-21'-38'-7637,"16"5"5808,-41 11 3287,12 10-290,-14 23 69,17 7 0,2 6-190,-8 28-926,15-17 1,1 4-507,2 10 1,4 0 864,4-10 1,3 1-605,1 4 0,1 5 1,1-4-645,2-4 1,3-1-907,8 26 1,8-2-271,1-27 1,3-2 1665,4 10 0,3-3 0,1-13 0,-1-2 1,-6-1-1,1 0 0</inkml:trace>
  <inkml:trace contextRef="#ctx0" brushRef="#br0" timeOffset="11869">15190 3879 24808,'-22'-12'-3691,"16"4"-174,-43 3 5578,25 3-955,-9 8 0,-2 5 918,-9 20-1278,6-2 0,2 4-273,16-5 0,2 2-353,-5 2 1,4-1 633,5 16 499,7-3-1988,7-2-550,17 8-1235,-12-17 1741,22-13 1,6-4 370,-6-4 430,37-5 723,-26-7 552,-2-16 1015,-1 12-1010,-12-24 1,-1-5 827,9 1-1055,-6-15 1,-3-6-737,0-8-191,-6 2 1,-2-2-344,-7 21 1,-2 0-138,1-16 1,0-1-392,-4 14 1,-1 2 100,0-4 1,0 1 558,-1 0 0,0-1 480,0-16 0,0 0-280,0 17 0,0 0-87,0-20 0,0 4-93,0 5 243,0-4 271,-12 40-554,9 35 867,-10 8 525,13 32-923,-4-13 1,0 1 26,3-8 1,0 2-123,-2 7 1,0 4 0,1-4-140,1-2 0,2-1-15,-3 13 0,4-1-92,8-18 0,0-2-1468,-4 31 612,11-36 1,0 1-53,-15 7 1,0-1 446,28 13 589,-27 7 0,13-29 0,-16-3 1</inkml:trace>
  <inkml:trace contextRef="#ctx0" brushRef="#br0" timeOffset="12018">15068 3666 24898,'0'-38'-6205,"0"4"3986,26-7 3392,-4 13-763,9 9 0,4 4 836,14 1-1488,-4 8 0,1 2-31,13 1 278,-20 2 0,-1 1 1,13 0-1,-2 0 1</inkml:trace>
  <inkml:trace contextRef="#ctx0" brushRef="#br0" timeOffset="12234">15842 3305 24269,'0'7'-4587,"-13"-9"5700,10 43-2598,-10-16 1784,13 26-1336,-10-5 790,7 4-270,-7 4-708,10 1 1000,0-17 1,0 0-1801,0 17 1023,-2-10 1,4-2-1449,17 2 2328,-14 10 1,34-24 0,-14-3-1</inkml:trace>
  <inkml:trace contextRef="#ctx0" brushRef="#br0" timeOffset="12437">16452 3525 24449,'-55'0'899,"10"0"-899,-4 23 1203,12-17-947,-1 43-913,4-28 999,1 23-843,7-9 160,6 0-197,9-1-2111,5 12-737,6-11 3081,20-9 1,6-1 0,3-1 0,4-9 0,1-1 0</inkml:trace>
  <inkml:trace contextRef="#ctx0" brushRef="#br0" timeOffset="12771">16717 3937 24179,'0'-45'-5306,"0"0"3537,0 8 1064,25-7 1889,-19-5-998,18 23 1,-1 0 966,-18-29-1185,17 27 1,0-1-112,-17-29 649,15 16 1,0 0 658,-4-22-852,-5 15 1,-1 2-1021,1 0 329,-11-7-943,0 26 613,0 34-836,-14 51 1069,11 9-280,-4-22 0,-3 7 0,3-5-89,5-3 1,1-1-16,-5 14 1,1 3 798,4-1 0,2-3 0,-1-13 0,0 0 0,0 11 0,0 0 0</inkml:trace>
  <inkml:trace contextRef="#ctx0" brushRef="#br0" timeOffset="12918">16692 4214 23729,'20'-22'-2543,"17"-25"935,10 28 1867,-17-2 1,-1-1 0,21-4 0,3 0 0</inkml:trace>
  <inkml:trace contextRef="#ctx0" brushRef="#br0" timeOffset="13185">17538 2659 24718,'20'-18'251,"15"6"1747,-19 6-768,18 6-1296,-7 23-1773,4-17 1805,1 46-1695,4-24 1168,-12 12 0,-2 4-495,-6-14 0,0 2-380,5 28 0,-4 2 62,-9-23 1,-3 1 771,0 7 0,0 5 0,-5-4 599,-10-1 0,-1-1-831,11 16 1,-6 1 449,-16-17 1,-10-1 0,4 0-206,7 8 1,-2 1 776,-7-7 1,-6 2 0,2-2-1,-3 7 1,0-2 0,10-16 0,1 0-1,0 1 1</inkml:trace>
  <inkml:trace contextRef="#ctx0" brushRef="#br0" timeOffset="14203">8188 6345 23459,'-9'0'540,"4"11"-2372,30-8 1880,1 8-956,33-11 1462,-2 0-389,-22 0 1,2 0-87,3 0 0,2 0-394,5 0 0,0 0-144,3 1 1,0-2 400,3-6 1,1-1-243,-1 6 0,1 0 427,0-5 1,-1-1-1,-2 7 1,1 2-1,-3-1 1,1 0-1</inkml:trace>
  <inkml:trace contextRef="#ctx0" brushRef="#br0" timeOffset="14457">9168 6127 22470,'-36'-24'-3721,"1"0"2197,6 3 641,4 1 6,3 5 724,8 3 208,6 1-702,4 5-1434,31-1 3718,12 5-985,-2 0 0,2 3-186,-6 8 1,-1 1 80,3-9 1,-2 3 428,14 40-1101,-4-19 388,-15 10 1,-2 4-131,8 16-1692,-13-2 1,-4 2 40,-9-20 1,-4 2 1393,1 14 0,-1 9 0,-6-7 0,-9-7 0,-3-2 0,3 4 0,1-1 0,-1 0 0</inkml:trace>
  <inkml:trace contextRef="#ctx0" brushRef="#br0" timeOffset="14755">9925 5969 25168,'-25'-6'-2037,"-9"2"2077,23 2-210,-5 19 440,9 2-1013,25 21-1490,-13 0 1113,37 8-547,-21 8 854,9-12 1,3 1-13,-11-9 1,0-1 21,9 12 0,0-1-511,-8-14 1,1-2 365,0 1 1,1-1 704,-1-2 1,2 1 292,10 8 0,1-2 1,-9-9-1,0-2 1,8 7-1,1 0 1</inkml:trace>
  <inkml:trace contextRef="#ctx0" brushRef="#br0" timeOffset="14973">11035 6033 23819,'-21'-3'-944,"-12"27"1607,3-5 0,-1 4-523,4 3 0,1 5-392,-10 13 0,1 1 93,13-16 0,2 2 20,-16 19 0,1 0-316,-3 4-239,9-13 0,1-3-94,-1-1-536,-4 5 1294,6-16 1,8-10 0,-6 0 0</inkml:trace>
  <inkml:trace contextRef="#ctx0" brushRef="#br0" timeOffset="15141">10445 6142 22470,'24'-33'-911,"-6"5"385,24 6 2630,-12 12-877,3 4-835,1 6-526,4 0 34,1 22-326,-7-7 0,0 3 20,-7 4 1,0 3-167,19 11 1,0 1-845,-18-14 0,0 2-690,19 19 1,-1 0 1803,-18-19 1,0-1 0,8 8 0,0-2-1,12 6 1</inkml:trace>
  <inkml:trace contextRef="#ctx0" brushRef="#br0" timeOffset="15318">11722 5952 22830,'-24'43'-2306,"-17"2"2754,24 3-1768,-20 6 1219,24-24 0,0 2-313,-4 20 1,1 1-287,8-11 1,1 0-102,-9 13 1,2 0 568,12-18 1,1-1 0,-5-3 0,1 0-1,5 32 1</inkml:trace>
  <inkml:trace contextRef="#ctx0" brushRef="#br0" timeOffset="15968">11982 5405 24089,'5'51'-6045,"2"-9"3354,-3 7 1677,1-5 688,0 0 0,0 2 107,-2-8 1,1 0 67,1 17 1,0 1 85,-1-13 1,-1-1-801,-1 1 1,1 1 910,-1-1 1,1 1 75,-2 19 1,0-1-67,0-16 1,0 0 14,-1 2 1,1 3-1,-1-5 21,0-8 1,0-2-183,0 8 1,0-1-729,0 16 502,0-23-1549,0 2 1755,0-52 288,9-18 1,6-6 336,0 2 0,1-2-3,5-17 1,2-1 138,5 4 0,-3 2-275,-15 14 1,-1-1 71,12-16 1,-1 4 758,-6 6-384,13 6 86,-8 44-880,-7 12-1122,-2 21-291,-1 0 229,0 6 133,3 2-218,0 3 665,-1-17 0,2 0-1276,8 15 1155,2-14 1,3-4 553,13-3 717,16-4 349,-8-19 478,4-5 228,2-16 867,2 12-1096,-28-17 0,-2-3 723,25-3-1238,-23-9 0,-2-4-309,8-15-486,-15 6 1,-5-3-524,-6-12-38,-3 22 1,-5 1-1568,-23-16-551,17 7 1559,-16 26 1,-5 1-352,-8-22 330,-14 19 1259,-10 5 434,28 34 1571,-7 27-641,14 7-870,18-14 0,2 3-113,-1 8 1,1 0-695,4-8 1,2 2 89,7 23 0,7 0-914,-1-27 0,5-1-335,13 18 0,5-4-409,-8-23 0,0-3 1496,5 5 0,-1-2 0,18-5 0,2-3 0</inkml:trace>
  <inkml:trace contextRef="#ctx0" brushRef="#br0" timeOffset="16268">13325 6050 23099,'-14'17'-216,"3"11"-1606,11 12-524,0 6 795,0-2 666,16 2 287,-14-11 1,0 0 119,15 16-1729,-2 13 426,-11-26 844,12-3 293,-16-6 734,10 3-717,-7-14 794,7 3-613,-5-16 1160,7-21 920,1-20-1208,-1 0 0,0-4 152,-4 5 1,1-3-390,6-22 0,1 1 159,-5 20 1,0 1-664,7-26 1,1 1 348,-8 28 0,1 2 136,3-8 0,1 2 0,9-5 0,0 5 0</inkml:trace>
  <inkml:trace contextRef="#ctx0" brushRef="#br0" timeOffset="16585">14045 6526 22200,'13'14'-6015,"0"-4"4951,8-4 1778,-4-3 476,16-26 351,-11-12-1378,7-12 52,-9-5-818,-3 10 1456,-3-2-577,-5 11 1,-2 0-713,-1-18 336,-2 8 1,-1 0-1190,-3-5 985,2 11 1,-4 3-862,-14-1-160,12-1 251,-26 22 1232,14 21 1710,-12 25-1421,14 1 1,3 5-274,3-3 1,3 2-484,-1 22 0,3 0-2,1-23 1,4 0-51,7 13 1,5-1-778,1-6 1,4-4 1017,4-10 1,4-1 0,0 5 0,2-3-1,19 2 1</inkml:trace>
  <inkml:trace contextRef="#ctx0" brushRef="#br0" timeOffset="16818">15352 5468 24359,'-49'0'805,"13"11"1,0 3 916,-19 8-1504,11 13 0,2 6-592,19-14 0,3 2-78,-5 13 0,2 3-46,11-9 1,4 0-160,2 2 0,2 2-53,0 1 1,2 0-126,1-1 0,2 1-639,9 0 0,0 0-174,-10-1 1,4 0-349,27 13 1,4-1 791,-20-14 1,1-1 1046,18 9 1,3-2-1,-13-18 1,-2-2 0,25 22-1</inkml:trace>
  <inkml:trace contextRef="#ctx0" brushRef="#br0" timeOffset="17255">16437 6069 23909,'-61'0'90,"6"21"893,22-7 0,2 4-460,-13 26-711,11-12 1,3 2-266,8 11-98,6-2 0,3 1-528,11 0 255,6-9 1,6-4-1255,15-10-11,23-4 1042,-10-12 782,10-23 1239,-19 13-504,-1-33 1,-1-9-17,-1 6-282,-11 3 1,0-9-1,-3 5 370,-3 8 1,-3 0-672,0-28 1,-1-1-267,-3 23 0,0 0-275,-2-13 0,0 0-474,1 14 0,-2 1 113,-8-1 0,1 0 630,6 1 0,-1-1 702,-15-13 1,-1 1-616,16 14 1,0 1 22,-13-16 0,0 3-457,13 5 1120,-22-2-910,22 61 1189,-15 1 1199,17 39-1580,-1-14 0,-1 0 47,3-6 1,0 1-302,0 7 1,0 5 0,0-3-56,-1-2 1,2-1-289,10 15 0,2-1-92,-12-17 0,4-2-672,17 0 0,1 0-620,-21-2 0,1-1 747,19-1 1,-1 0 783,-15 26 1,32-6-1,-17-6 1</inkml:trace>
  <inkml:trace contextRef="#ctx0" brushRef="#br0" timeOffset="17418">16278 5685 24179,'17'-21'-1015,"-12"1"-2017,34 5 4829,-17 3-1301,24 3-993,-12 6 0,0 1-351,21-1 847,-16 3 0,-1 0 1,18 0-1,-1 0 1</inkml:trace>
  <inkml:trace contextRef="#ctx0" brushRef="#br0" timeOffset="17639">17132 5535 24449,'-27'0'1619,"11"20"-2444,5 9-712,5 13-59,4 5 401,-5-3 380,7 2-114,0 4-578,0 3-89,0 0 323,0-14 0,0 0-532,0 19 1120,9-20 1,-1-2-929,-3 10 1389,12-2 1,-4-7-1,4-1 1</inkml:trace>
  <inkml:trace contextRef="#ctx0" brushRef="#br0" timeOffset="17868">17745 5646 25078,'-59'-3'683,"10"16"874,-2-9-1561,10 33-185,-14-1 507,15 11-589,16-12 0,3 1-370,-1 7-473,13-6 0,7 0-1555,16 2-17,3-10 0,4-1 2444,31-2 0,9-4 0,-10-14 0</inkml:trace>
  <inkml:trace contextRef="#ctx0" brushRef="#br0" timeOffset="18417">18235 5388 22830,'-8'28'-3107,"-3"-12"3529,10 3-2323,-5-9 2391,4-1-1064,-5 9 507,0-12 922,-6 5-744,0-2 742,-26-7-599,13 3 1099,-27-3-1073,30-20-595,-7-3-157,20-13-1761,1 1 39,9 4 179,0-1 294,25-1 1358,7-8 141,15 13 2323,10 2 4,-22 16 1025,19 27-1584,-27 0-1138,-2 21-696,-5 0-1619,-17 7 533,15 5 170,-16-12 0,-3 1-1071,7 23 1275,-12-9 1,-6 0 773,0-24 0,-2 0 517,-10 21 0,-4 0 302,5-22 1,0-2 180,-2 8 0,0-1 298,-13 11 488,2-7-449,1-4-590,-5 1 436,11-16-213,-4 0 191,22-31-1924,1-12-650,10-10 575,27-3 1191,-20 9-1002,41 2 1551,-18 2-731,11 1 211,15 10 1755,-21 1 779,13 11-2353,5 18-1810,-11-13 1618,17 26 0,-18-27 0,2 9 0</inkml:trace>
  <inkml:trace contextRef="#ctx0" brushRef="#br0" timeOffset="18735">18787 4745 24898,'24'28'-5299,"-18"21"2950,47-24 3379,-29 29-1517,1-29 0,2-1 468,-4 2 1,-2 2-164,2 2 1,1 2 116,8 16 0,0 1-870,-9-13 1,-1 3 761,-1 3 0,0 4 0,-4-3-28,-2-5 0,-4 0-455,0 12 0,-2 0 704,-5-14 0,-2-2-188,-2 3 0,0 0-9,2 0 1,-4 1-313,-18 21 1,-5 2 353,11-14 1,-4 3-529,-4-9 1,-6 5 0,-1 0 0,3-4 870,-8 14 1,0-2-1,3-6 1,-3 3-1,1-4 1,-6 4 0,1 0-1</inkml:trace>
  <inkml:trace contextRef="#ctx0" brushRef="#br0" timeOffset="19321">8460 8650 25078,'16'0'0,"3"0"-180,32 0-629,5-20 702,-23 17 1,2 1-164,5-15 0,3-1 289,-1 10 0,5 3 0,-2-1 1,9-3-1,-1 0 0,-5 4 1,-1 0-1,1 0 0</inkml:trace>
  <inkml:trace contextRef="#ctx0" brushRef="#br0" timeOffset="19602">9255 8183 24808,'-24'-8'-2815,"4"-1"1704,5 0 130,4 3 1073,6-1-1629,30 5 2685,16 1-258,19 1-890,2 0 771,-6 17-679,-2-13 223,-15 17 1,0 4-356,14-4 459,-14 10 1,-4 4-2090,-4 10 680,-16-14 0,-4 1-1360,-4 21 152,-7 4 637,0 5 601,-12-30 1,0-1-84,6 35 359,-18-34 1,1 1 841,17 31 1,-15-32-1,-3-2 1,-2 30 0</inkml:trace>
  <inkml:trace contextRef="#ctx0" brushRef="#br0" timeOffset="20068">10900 8271 24269,'-27'-11'-3144,"4"1"2015,-24 7 1877,13 1-141,1 2-211,-9 41-110,12-17-301,15 10 1,4 3-1016,0-4 499,34 17-1011,-18-25 773,25-8 1,6-5 206,-10-3-98,35-2 498,-17-24 1197,-12 12 258,10-44-473,-28 28 1624,7-37-1591,-20 30-1677,5-5 139,-6 13-695,0 1-954,0 38 474,-12 0 1728,9 39-364,-4-14 1,1 1 238,5-8 0,2 2 197,-1 14 1,0 1-112,0-14 1,0-1 185,-1-1 1,2 1-155,8-3 1,1 0 42,-7 12 0,-1 0-624,8-14 1,-1 1 503,-7 17 1,-4-2 116,2 3-366,2-15 0,-4-3-140,-20 1 946,17 3-960,-33-16 1217,21-11 0,-1-2 0,5-9 1</inkml:trace>
  <inkml:trace contextRef="#ctx0" brushRef="#br0" timeOffset="20551">11167 8990 22470,'42'-35'1032,"-1"1"-651,1 2 45,-7 2 1,2 0-140,10-10-224,-4 0 0,-1 1 5,-1-3-143,-10 4 0,0-1-243,3-10 12,-9 4 0,-1-1-518,1-11 387,-11 20 0,-1-1-62,-4 1 1,-3 1-449,1-17 301,-4 13 0,0 2-672,-3 4 129,-22-8-652,1 30 1524,-4 25 1764,-3 11-306,25 25-1158,-9-10 1,1 2 132,9-8 0,1 1-95,-7 29 1,6 1-102,13-26 1,4-1 46,1 21 1,4-2-574,5-27 1,1-3-620,0 7 1,1-4-828,16-3 1818,4-13 480,4-7 72,-12-13 1,1-4 1702,21-9-752,-8-9 1,-2-4-156,-21 10 1,-2-3-327,9-8 1,-2-1-105,-13 8 1,-3 0-431,-2-2 0,-1 0-251,10-32-441,-15 14 1,-2-1-249,-4 11 1,-1-1 175,1-27 1,-4 0-179,-8 28 1,-3 0 133,1-21 0,-1 2-1149,-11 0 782,6 24 1,-1 3-523,-4 2 713,-16 12 1278,17 26 1361,-7 9-1261,19 12 1,4 5-114,-9 18-342,8-9 1,2 9 0,1-6 181,0-6 0,2 0-750,4 12 1,2 5 0,2-7-8,1-15 0,2-1-1238,9 20 0,1-2-2009,-1 1 3266,-3-23 1,-3-3 0,-11 3 0,10-5-1</inkml:trace>
  <inkml:trace contextRef="#ctx0" brushRef="#br0" timeOffset="20684">12212 8368 22920,'0'-20'-6656,"0"1"3898,23 3 5029,-17 0-1713,48 2 0,-28-1 0,28 0 0</inkml:trace>
  <inkml:trace contextRef="#ctx0" brushRef="#br0" timeOffset="20935">13597 7575 25258,'-50'18'3606,"-3"-13"-3184,28 14 0,-1 5-485,-11-3 1,0 1-92,11 4 1,1 5-272,-12 17 0,4 1-10,17-18 0,4 3-110,-2 24 0,4 1-233,5-23 0,4-2-711,12 10 1,6 0-749,2-5 1,4-4 784,4-9 1,4-1-208,13 11 1,0-5 1565,13-3 0,-18-14 1,0-2-1,15-3 0</inkml:trace>
  <inkml:trace contextRef="#ctx0" brushRef="#br0" timeOffset="21167">13998 7581 23999,'38'0'630,"-17"22"-4697,15-16 4788,-21 40-3322,18-23 2355,-15 9 1,-3 3-1189,9 13 929,-6-3 0,-2 1-1831,-2 12 1366,-6-19 0,-2-1 665,-3 16-1300,-3-1 872,0-1-856,2-16 0,-4 1 1803,-15 17 0,15-20 0,0-1 1,-15 9-1</inkml:trace>
  <inkml:trace contextRef="#ctx0" brushRef="#br0" timeOffset="21334">15013 7966 23009,'-20'18'221,"4"-5"1</inkml:trace>
  <inkml:trace contextRef="#ctx0" brushRef="#br0" timeOffset="21552">15155 8418 24179,'0'28'-6026,"0"-3"4077,0 4 975,0-7 336,0 15 302,0-14 32,0 22 166,0-18-1459,0 10 1507,0-10 90,0-1-90,0 0-2428,-24 13 1698,-9-9 1283,-16 10 1,-3-12-1,8 2 1</inkml:trace>
  <inkml:trace contextRef="#ctx0" brushRef="#br0" timeOffset="29151">3538 10901 22290,'2'-9'-3721,"0"0"2260,-1-2 836,0-1 225,0 0 459,-1-3-157,0 3 47,0-2-1456,0 2 1291,0 1-98,-18 0 561,14 4-712,-27 1 1389,7 4 542,-8 16 793,-6-10-473,3 39-452,-2-18 482,-1 28-1138,1-7 1051,6 4-1794,4-1-334,10 0-1288,6-3 251,8-3 181,3-4-651,21-5 237,-15-5-195,43-5 1474,-24-7-260,25-5 1117,13-7 533,-16-2-178,-6-20 1,-1-5 1274,5-4-1039,-9-13 0,-4-4 474,1-8-1339,-13 16 0,-2-2-133,-8-10 0,-3 0-467,0 9 1,-1-2-27,-3-7 0,-2-6 0,1 3-488,-1 1 0,1 0 34,0-17 1,-4 1 128,-10 17 1,1 2 114,9 2 1,-2 1-18,-14 2 0,-2 0 31,11-5 1,1 1-17,-10-14 250,4 25 0,3 5-386,8 10 420,-9 33 1997,12 11-1342,0 29 296,0-1 41,18 7-713,-8-9 1,1 3 190,-1-14 1,2 1-291,4 4 1,2 5-1,-3-4-204,-6-5 0,1-2-1103,12 11 1,1-1 746,-10-15 1,-2-3-657,12 29-211,-3-4 709,-1-5-353,-3-5 1264,-3-3 1,-2-8-1,-3-1 1</inkml:trace>
  <inkml:trace contextRef="#ctx0" brushRef="#br0" timeOffset="29321">3455 10538 22920,'0'-36'-6386,"0"1"4257,0 1 1065,21 2 2218,11-12-239,13 12 467,7-6-1121,-17 22 1,1 4-409,22-6 409,-1 8 1,0 2-1,-20 5 1,-2 1 0,14 1-1,0 0 1</inkml:trace>
  <inkml:trace contextRef="#ctx0" brushRef="#br0" timeOffset="29568">4557 10271 23639,'-25'-10'-2341,"-12"8"2943,32-14-4294,-26 15 4982,20-5-1666,-11 6 1137,13 21-986,4 1-910,5 23 326,0-1-754,0 8 2176,0 6-2112,19 6 286,-14 1 154,12-32 1,0 0-916,-13 31 804,17-20 1,2-1 376,-14-10 0,0-2 681,11 9 0,2-2 1,2 7-1,1-3 1</inkml:trace>
  <inkml:trace contextRef="#ctx0" brushRef="#br0" timeOffset="29771">4845 10445 23729,'-33'-3'-653,"0"1"420,-16 2 545,13 23 400,-19 8-95,32 14-1684,7-5 0,10 0-1149,28 6 2001,0-3 1,6-2-1,4-21 1,4-4 0,3 6-1,0 1 1</inkml:trace>
  <inkml:trace contextRef="#ctx0" brushRef="#br0" timeOffset="30068">5513 10814 22380,'-18'-36'-8332,"3"-10"5597,15 6 2713,0-9 118,0 7-33,0-4 210,0 10 1,0-2 23,0-21-916,0 9 1,0-1 1352,0-6-341,0 23 0,0 1-303,0-6-180,0 9 90,-17 6-163,13 10-477,-13 26 2581,17 5-1941,0 28-585,0-10 1,0 2-135,0 27-1,0-1 0,0 1 367,-1-24 0,2 0 357,5 13 1,2 0 0,-7-16 0,1-3 0,5 1 0,0 0-1</inkml:trace>
  <inkml:trace contextRef="#ctx0" brushRef="#br0" timeOffset="30219">5347 11281 24179,'26'-38'-1633,"-3"5"363,29-2 1729,-3 3-519,-20 14 0,1 0-402,3-2 1,1 0 540,4 0 1,0-1 0,1 1 0,1 0 0,1 0 0,0 0 0</inkml:trace>
  <inkml:trace contextRef="#ctx0" brushRef="#br0" timeOffset="30636">6807 10310 24808,'-8'-3'-2990,"1"1"2423,2 1 1102,2 18-1899,1 16 70,2 9 371,0 12 463,7-16 1,1-1-1550,-4 24 1080,11-19 1,2 1-817,-8-1 1,-1-1-929,12 21 2463,-5-23 1,-1-1 0,0 9 0,15-2-1</inkml:trace>
  <inkml:trace contextRef="#ctx0" brushRef="#br0" timeOffset="30855">7362 10196 25528,'-19'-9'-3610,"15"1"-180,-28 6 5289,29 26-2325,-20-2 1952,21 28-1983,-9-4 641,11 8-1381,-6 8 1293,5-28 1,0 0-28,-2 1 1,-1 0-915,4 1 0,0 0 541,-1-1 1,2 1 399,8 15 0,3 0 0,0-12 1,2-1-1,9 11 0,1 0 0</inkml:trace>
  <inkml:trace contextRef="#ctx0" brushRef="#br0" timeOffset="31369">8323 10649 25348,'-17'-25'-7476,"12"-1"4835,-32-6 2278,14 10 191,-15-1 468,-2 16 885,13 25 225,-3-13-1403,11 36 0,3 7 904,-3-10-490,4 18 1,5 2-438,6-10-291,10-8 0,6-2-1097,17-1-227,-5 7-880,30-24 1721,-31-10 778,27-4 697,3-23 1198,-12 13-749,-8-27 0,-2-6 834,2 3-1277,-9-16 1,-3-5 508,-1-7-1337,-11 18 0,-2 0-29,-3 9 0,-3 1-210,0-2 0,-2 0-362,2-1 0,-2-2 52,-9-13 0,-2-2-4,10 15 0,-1 0-13,-15-19 0,-2 3-773,3 3 324,-13-6 332,14 41 857,6 34 179,8 18 0,4 9-101,-3-6 1,2 4-274,3 5 0,2 6 0,2-6-203,4-5 0,0-2 27,-2 13 1,3 0-744,15-5 1,0-2 629,-16-13 1,-1 0 362,13 9 0,2-4 0,2 6 0,-2-3 0</inkml:trace>
  <inkml:trace contextRef="#ctx0" brushRef="#br0" timeOffset="31551">8288 10353 24539,'0'-31'-6206,"0"4"3988,0 3 1333,0 5 247,26 2 2674,-4 3-702,27 2-602,-4 4-1115,9 2 398,-7 5 1,2 0 219,-11 0 0,0 1-7,16 0 0,-1 0 0,-14 0 1,-3 0-1,3 0 0,-1 0 1</inkml:trace>
  <inkml:trace contextRef="#ctx0" brushRef="#br0" timeOffset="31735">9293 10117 24359,'-16'15'822,"-5"13"-1780,19 10-423,-2-3 0,1 1-70,3 15 359,0-4 1,0 1-1085,0 11 2013,9-9 0,1-1 0,-5 9 0,4-21 0,1 0 0</inkml:trace>
  <inkml:trace contextRef="#ctx0" brushRef="#br0" timeOffset="31983">9870 10059 24808,'-19'15'1035,"-15"-12"-793,30 33-3162,-46 2 3611,31 14-1072,-7-10 1,-2 1 87,4 16-220,10-7 0,2 0-1450,2 7 724,7-21 0,1-1-1547,2 8 1197,20-4 1127,-15-6 0,46-7 1,-12-4-1</inkml:trace>
  <inkml:trace contextRef="#ctx0" brushRef="#br0" timeOffset="32505">10627 10184 24629,'-41'15'2747,"18"10"-3814,-11-22 917,16 19-641,-9-19 922,4 13 167,7-15-263,-1 5 489,-7-6-1413,5 0 732,-10 0-102,12 0 292,-1-15-1638,11-10 421,3-7 1,4-3-575,21-16 996,-7 8 0,2 1 2,26 3 780,-15 10 1,1 2-67,5 4 533,10 4 1564,-14 14 322,-3 5-785,-1 23-2142,4 15-205,-10 13-304,-5-9 0,-2 1-931,-4 15 979,-4-6 0,-1 1-1417,-3 10 1652,-13-21 1,-1-2-156,7 13 1258,-19-27 1,-3-1 1543,8 22-1151,-8-17 1,-2-2 1279,-4 12-1468,7-13 0,2-2 982,8-4-519,-14 0 281,29-32-2381,-8-8-664,30-21 1614,6 16 190,21-12 267,-10 32-67,1-12 708,-9 16-1275,2 0 2082,2 0-1505,23 19 0,-9 7 1,-15-3-1,1 0 0</inkml:trace>
  <inkml:trace contextRef="#ctx0" brushRef="#br0" timeOffset="32647">12073 10705 23369,'0'0'0</inkml:trace>
  <inkml:trace contextRef="#ctx0" brushRef="#br0" timeOffset="35568">3475 12310 26517,'-19'-14'-4773,"0"2"3499,1 3 1279,0 2 453,3 3 203,3 17 41,-1 32-1084,5 9-225,0 1 1,-1 3 561,4-18 1,0 1-33,-1 7 0,0 4 1,1-4-153,0-3 1,0-1-97,0 12 1,1 2-327,2-5 0,0-2-286,2-13 0,-1 0 314,1 20 0,0-1 145,0-1-1,7-19 1,1-3-558,-4-8-543,38-26 2774,-34-18-800,17-16 0,2-6 636,-13-20-831,-2 18 1,3-5-1,-2 3 49,-3 0 1,-2 0 69,2-8 0,0-5 0,0 6 167,-2 5 1,0 1-122,3-11 0,0 0-807,-1 12 1,0 3 285,5-14 265,-3 21 0,1 5 445,1 8 295,11 6 891,-9 32-2130,7-12 255,-10 26 1,-2 6-851,12-1-144,-5 14 0,0 5 25,-6-23 0,0 0-701,10 21 0,0-1-1133,4 8 2451,-6-23 1,0-3 0,7 5-1,2-5 1</inkml:trace>
  <inkml:trace contextRef="#ctx0" brushRef="#br0" timeOffset="35902">4307 12407 23999,'-21'-7'-2363,"-2"19"4758,-23 21-1852,13 12-1149,-3 9 43,11-7 264,7-14 0,0 1-164,-6 16-89,7-11 0,1-2-56,2-2-1208,1 5 341,8-23 151,3-4 454,18-28 1472,2-12-293,0-8 1,1-4-81,13-13 212,-16 15 0,0 4 20,11 6 513,-6 6 171,-4 13 952,11 33-3368,-5-5 412,12 25 304,-13-14 1,1 0-674,12 23-357,0-4 1,0 1 182,-13-19 0,0 0 1162,8 10 0,2 0 0,-8-13 0,0-2 0,1 1 0,1 0 0</inkml:trace>
  <inkml:trace contextRef="#ctx0" brushRef="#br0" timeOffset="36202">5402 12784 24539,'-39'29'1771,"-2"-4"-1667,10 8 1,1 4-419,7-13 1,0 1 135,-13 17 0,2 1-213,1 9 79,14-11 1,2-1-376,0 2-174,9 21-1085,22-39-582,17 3 931,12-23 1669,-9-21 1,-1-5 457,12-7-177,-5-12 1,-3-5 198,4-6-291,-17 17 0,-3-1 337,-1-27 104,-10 20-1521,-4-12 292,-24 38 1,-2 1 0,-17 16 0</inkml:trace>
  <inkml:trace contextRef="#ctx0" brushRef="#br0" timeOffset="36635">5990 12777 23909,'-28'53'-799,"5"-27"1,3-1 667,14 18-632,-12-8 1,-1 1 403,15 19-155,-8-18 0,0 1 86,10 28-435,-7-19-280,28 13-956,5-37 788,26-4 1419,-10-32 469,-10-4 0,-2-5 794,7-25-1095,-12 16 1,0-2 207,-3-7 1,-2-2-243,-5 9 0,-2-2 277,4-26 0,-4-1-333,-7 21 1,-2 1-307,0-12 1,0 0-672,-1 11 1,-2 2 126,-8 0 0,0 0 265,7 1 0,-1-2 16,-14-8 1,0 1-1158,12-16 1108,-9 22 0,0 4-193,11 10 331,-8 32 2443,11 16-1812,0 31-69,0-3-112,7-5 0,2 2-93,-2-10 0,2 3-653,3 5 0,1 3 1,0-3 41,2-3 1,0-1-241,4 11 0,0-2-1188,-2-16 1,1-3 1146,1 0 0,2-1 817,0-2 1,1-1 0,23 23 0,1-5 0</inkml:trace>
  <inkml:trace contextRef="#ctx0" brushRef="#br0" timeOffset="37134">6740 13124 23999,'3'0'90,"-14"-15"-5070,57 11 6542,-27-29-1790,20 18 1710,-10-17-1378,-3 7 202,-3-14-834,-1 10 366,-11-19 1128,-1 20-1809,-29-12-812,15 19-1195,-29 0 1957,29 14-1200,-24 2 2318,11 23-41,-1 14 480,-3 30-649,19-5 213,8-17 0,2 0-166,-3 6-544,18-16 1,3-3 901,-5 5-1950,24-5 559,-9-8 249,21-9 1134,-11-4 453,-5-22 0,-2-6 1595,9-6-1242,-17-2 1,-1-4 296,7-11 78,-4-7-1050,-5 0-214,-8-5-1002,-5-1-661,-7-3 385,-6 14 0,0-1 153,-1 11 1,-2-2 745,-5-25 0,-5 0-607,1 27 1,-2 2 36,3-10 1,-3 3-803,-22-6 395,30 11 411,-25 9 528,27 11-205,-21 9 1442,21 38-576,-15-1 921,16 36-904,-5-10-108,6 8-321,-1-28 0,2 1-802,7 18 0,5 0-17,2-12 0,4 0-767,1 3 1,2 3 0,2-5 1371,6-4 0,1-3 0,3 11 0,0-1 0,-7-16 0,-1 0 0</inkml:trace>
  <inkml:trace contextRef="#ctx0" brushRef="#br0" timeOffset="37515">8245 12777 26338,'-12'-2'-1622,"2"-1"60,2 2 603,1-1 1239,5 0 1,18 1-1,7 0 1</inkml:trace>
  <inkml:trace contextRef="#ctx0" brushRef="#br0" timeOffset="37668">8370 13034 25618,'0'6'-6116,"0"0"-1409,-11-4 7942,29-13 0,-24 8 1,27-11-1</inkml:trace>
  <inkml:trace contextRef="#ctx0" brushRef="#br0" timeOffset="37839">8715 12644 23999,'-11'13'-2458,"2"1"0,28 15 1,4-1-1</inkml:trace>
  <inkml:trace contextRef="#ctx0" brushRef="#br0" timeOffset="37981">9102 13248 24089,'-19'10'512,"15"-4"0,-15 0 0,19-5 0</inkml:trace>
  <inkml:trace contextRef="#ctx0" brushRef="#br0" timeOffset="38836">9585 12478 23729,'27'17'-2404,"3"6"644,-5 12-375,5 2 1125,1-2 382,3 6 147,5 3-1033,-8-9 0,1 1 20,-7-8 0,1 0 1438,9 9 1,1-1 0,-9-10 0,0-2 0,0 0 0,1 0 0</inkml:trace>
  <inkml:trace contextRef="#ctx0" brushRef="#br0" timeOffset="39085">10832 12425 25798,'-24'-10'-2657,"-10"2"2792,11 5 381,-21 18 1116,3 15-1445,8-3 1,1 4-148,10-4 0,0 1-72,-17 13 0,-1-1-55,16-15 1,2 0 271,-8 6 1,2 1-444,-6 7-368,3-3-873,5-5-338,0 2 751,8-13-417,0 1 1501,12-15 0,2-3 0,3-3 0</inkml:trace>
  <inkml:trace contextRef="#ctx0" brushRef="#br0" timeOffset="39221">10348 12422 22830,'9'-9'1012,"0"-4"-1709,12 12 1435,-5 13-2675,4-8 1835,1 33-1808,2-18 1218,8 19-146,-6-12 1,1-1-1261,18 15 934,-14-13 0,2 0 998,6-1 1,0-2 0,-7-8 0,1 0 0,10 5 0,0-1 0</inkml:trace>
  <inkml:trace contextRef="#ctx0" brushRef="#br0" timeOffset="39518">11627 11754 25168,'-22'22'-164,"-12"0"1512,29 25-4265,-30-5 2968,24 10-559,-5-9 0,0 1 120,10-8 0,2 1 48,-6 13 0,1-1-348,8-12 1,1-2-56,-3 0 0,0-1-985,3 32 1453,0-3-979,0-3 698,0-3-57,8-21 1,1 0-904,-5 16 766,5-15 1,-1-2-142,-8 0-81,0 4-377,9-25 701,3-27 901,7-5 1,-1-26 0,-3 6 0</inkml:trace>
  <inkml:trace contextRef="#ctx0" brushRef="#br0" timeOffset="39885">11747 12405 22830,'19'-8'4081,"0"6"-4197,-3-6 982,5 27-3641,-5 10 5,11 26 566,-11-8 1428,-1-5 1,0 0-1497,1 0 547,-1-1 1,0-2-1343,2-5-87,8 6 2056,-5-19 1107,3-5 552,2-5 640,4-6 459,0-3 199,3-2 370,11-22 465,-11-9-1732,-9 2 1,-3-2 818,0-20-1106,-1-1-390,-12 14-636,-4 1-492,-2 2-401,-1 4-719,0 3 693,0 5 310,-16 1-109,12 10-152,-25 2 1941,14 8 594,0 21 109,-6-15 605,19 37-1840,-13-5 698,8 11-591,3-13 1,0 0 590,-1 8-1335,13-7 1,1 0-1430,-4 4 340,28 8-1493,-8-7 1560,8-14-985,21 8 2634,-18-22 1,14-1-1,-14-10 1</inkml:trace>
  <inkml:trace contextRef="#ctx0" brushRef="#br0" timeOffset="40468">11120 12428 24539,'-36'16'2966,"-3"5"-2632,22 14-2456,-16 4 1593,28-3-2075,-24 7 1075,26 6-979,-10 6 2134,13 3 1,0 5 0,0 1-1</inkml:trace>
  <inkml:trace contextRef="#ctx0" brushRef="#br0" timeOffset="41225">12653 12568 22650,'26'0'1169,"-2"0"-989,-3 0-90,-3 0 0,-3 0-180,-2 0 180,2 0-180,-2 0 180,13-17 268,-5-2-396,8-1 296,-9-13-763,-2 18 636,0-16-711,-4 9 103,-3 0-181,-4 3-480,-4-5-239,-1 8-292,-2-2 488,0 11-636,-14 2 1639,11 16-284,-10 3 981,13 11-2776,0-4 2189,0-4 1,0-3-1,0-1 1</inkml:trace>
  <inkml:trace contextRef="#ctx0" brushRef="#br0" timeOffset="41635">12807 12428 23369,'-3'7'-2833,"0"10"421,0-6 2075,2 11-703,1 15 323,0-3 515,-2 0 1,4 1 24,12 12-747,-13-6 1,2-1 22,28 6 460,-30-10 1,1-1-233,26 0 516,-25 5 245,9-20-353,-12-5 511,6-4-100,-4-3-389,8-4 1899,-6-2-1251,3-22 486,3 14 1381,2-42-1413,5 22 267,-2-29-209,6 6 147,-1-5-1287,3-4 453,-6 16 1,1-1-205,-5 12 0,1-1-686,9-21 0,1 2 1139,4-3-613,-10 20 0,1 1 139,9-5-244,-1 5 11,3 4-1274,14 2 1874,-11 9 1,11 3 0,-15 10 0</inkml:trace>
  <inkml:trace contextRef="#ctx0" brushRef="#br0" timeOffset="42086">13620 12595 24898,'46'-31'1469,"-8"14"23,4-18-1865,-10 18 753,-1-20-1011,-3 8 357,-2-1 59,-7-10-408,-2 11 300,-9-16-1563,-2 24 614,-6-4-829,-19 13 1218,-3 7 487,-21 24 1272,6 18-141,13 15-840,9 6 3,14-23 1,2 1-1219,-1 21-73,20-10 0,5-1-943,7 8 2155,3-22 0,4-2 1,13 7-1,4-5 1</inkml:trace>
  <inkml:trace contextRef="#ctx0" brushRef="#br0" timeOffset="42685">15008 12098 26248,'-26'-9'-2617,"-11"0"2329,15-2-776,-11 4 1257,-16 1 20,13 24 305,-6 8 0,-1 6-322,19-6 0,2 4-372,-18 24 0,5 1 351,9 5-524,14-10 1,4-1-156,3 3-575,25-14 1,6-4-922,3-3 718,16-14 0,3-6 583,5-4 680,-18-5 0,1-4 469,2-15 0,-1-5 937,15-5-617,-9-13 1,-4-4 963,0-8-1062,-12 3 0,-5-2-521,-13 18 1,-2 1-502,1-13 0,-2-1 84,-5-7 1,-2 1-431,1 13 0,0-2 474,-4-5 1,-3-5 0,-1 6-605,-2 5 0,-2 1 219,-8-23 0,-1 3-1183,-1 2 1042,5 19 1,0 3-302,2 10 542,-4-1 290,1 21 1462,16 20-571,-6 23 348,8 11-695,0-16 1,0 1 470,0 26-608,10-26 0,1 0-181,-9 1 0,2 0-413,17 1 0,3 1-592,-15-2 0,0 1 279,10-2 1,3 0-358,1 11 0,-1 0 251,-5-13 0,0 0-578,11 16 0,0-2 129,0-1 1270,5 4 1,-18-25-1,-2-4 1</inkml:trace>
  <inkml:trace contextRef="#ctx0" brushRef="#br0" timeOffset="42868">14893 11797 25618,'-5'-20'-8359,"1"4"5686,3 6 2073,1 4 408,20 4 2465,13 2-2217,1 9 0,2 2-342,29-6-1012,-23 11 0,5 8 1,-5-4 1514,-6-9 1,-1 0 0,22 17 0,-1 0 0,0-3 0</inkml:trace>
  <inkml:trace contextRef="#ctx0" brushRef="#br0" timeOffset="43086">15842 11778 25438,'0'-15'-5576,"0"2"3448,0 52 1429,7-7 1,2 4 214,-7 5 0,0 3-73,13 13 0,0-2-1363,-11 1 1015,8-20 0,0-1-2788,-9 11 2048,15-6 1496,-16-3 1,12-5 0,-4-2 0</inkml:trace>
  <inkml:trace contextRef="#ctx0" brushRef="#br0" timeOffset="43287">16323 11955 26068,'-57'0'629,"10"0"-719,-4 21 1709,11-16-1313,10 23 0,1 3-859,-13-5 196,11 20 0,5 4-834,7-2-277,6-3 1,8-2-1260,26-4 2389,18 14 0,11-30 0,10 3 1</inkml:trace>
  <inkml:trace contextRef="#ctx0" brushRef="#br0" timeOffset="43603">16730 12320 23549,'-17'-40'-8046,"4"-1"5587,13 6 2725,0-7 163,0-2-123,-1 9 0,2-1 159,13-20-189,-12 18 1,0 0-1691,12-16 2711,-14-1-595,0 1-702,0 19 0,0-1 0,0-13-64,0-16 8,0 39-270,0 33 233,0 39-329,-1-14 0,2 4-63,6 22 1,0 1 31,-5-20 1,0 1-837,6 15 1,3 6 0,-2-6 514,-7-10 1,-1-2 729,4 23 1,2-2 0,1-5-1,3-3 1</inkml:trace>
  <inkml:trace contextRef="#ctx0" brushRef="#br0" timeOffset="43752">16755 12709 25618,'0'4'-5936,"0"0"3718,18-3 3636,-14-14-2713,44 9 1259,-22-25-391,35 25-449,-8-34 976,10 21 0,-29-2 0,0 0 0,1 4 0,1 0 0</inkml:trace>
  <inkml:trace contextRef="#ctx0" brushRef="#br0" timeOffset="44218">14300 11150 23729,'-18'44'-2858,"1"5"1760,0 5 775,4-1 0,1 3-73,3-8 1,0 1 182,2-4 0,0 2 0,2 2 20,1 8 0,3 2 1,0-3 34,-1-11 0,0-1 0,3 3-271,1 8 1,2 6 0,3 0 0,1-6-120,3-10 1,2-4 0,3 3-185,0 6 0,2 5 0,2-1 0,2-6-293,12 8 0,4-3 986,-9-13 1,2 4-1,1-2 1,-1-6 0,11 6-1,1-5 1,-2-6-1,-1 0 1,0 1 0</inkml:trace>
  <inkml:trace contextRef="#ctx0" brushRef="#br0" timeOffset="44569">17728 10700 25438,'38'-20'2503,"2"4"-1228,3 4-806,1 7-455,4 2-194,2 18-423,1-12 299,-15 29 1,0 6-1204,16 2 529,-19 3 0,-4 6-469,-8 4 1,-4 1 145,-4-10 0,-2 2 597,-3 11 0,-2 6 0,-1-4-235,-1-1 1,-3 1 535,-4-7 1,-4 5 0,0 1 0,2-5-66,4-6 0,2-4 1,-7 6-192,-8 6 1,-7 8 0,-4 2-1,1-1 1,4-8 143,3-1 0,2-6 1,-4 4 646,-2-6 1,-4 5 0,-1 0 0,-1-2 0,2-6 0,-2 0 0,2-6 0,-2 1 0,-1 1 0,0 0 0,-1 1 0</inkml:trace>
  <inkml:trace contextRef="#ctx0" brushRef="#br0" timeOffset="45119">8250 15185 25078,'17'6'-2673,"2"-1"3220,18-11 1,5-5 149,-11 2 1,4-2-901,10-1 1,7-3 0,-3 3-103,2 2 1,0 0 7,-4-2 1,2-2-1,-2 4 318,7 9 0,-3-2 1,0-11-1,0-2 1,-1 7-1,1 1 1</inkml:trace>
  <inkml:trace contextRef="#ctx0" brushRef="#br0" timeOffset="45403">9068 14656 25618,'-10'-16'-7921,"0"2"5561,3 2 1046,0 4 881,21 3 3398,8 17-2774,29 11 208,-7 9-997,-11-6 1,-1 2 1105,6 10-307,-13-11 1,0 3-191,-5 7 0,-2 2-559,-5-9 1,-1 3-1797,1 28 0,-5 1 1417,-4-23 0,-2 1 827,-1 4 1,-1 5-1,-1-3 1,1-4-1,0-2 1,0 14 0,0 0-1</inkml:trace>
  <inkml:trace contextRef="#ctx0" brushRef="#br0" timeOffset="45818">10295 14716 23909,'-36'-3'-742,"0"1"835,-1 0-107,-18 28 1041,17-2-992,7 11 1,4 4-570,3 14 117,8 7 1,9 3-1031,23 1 161,1-8 0,8-4 244,0-30 1,6-6 425,15 5 1,2-5-730,13-5 1233,-9-14 1,0-3 736,2 2 65,-19-13 0,-3-6 828,-1-15 358,-14-12-1461,-10 15 0,-4 0-1208,-3-8-271,-19 9 1,-4 1-1662,-3-2 2436,-4 13 0,-2 2 0,-4-1 0,-1 1 0</inkml:trace>
  <inkml:trace contextRef="#ctx0" brushRef="#br0" timeOffset="46137">10760 14783 23639,'2'21'-6433,"5"30"4044,5-24 1413,0 14 1,1 3-128,10 10 640,-8-16 0,0 1 148,4 3 1,0-2 88,-7-9 0,1 0-861,9 17 1,0-1 946,-2-1 440,-6-14 1,0-3 94,-2-5-206,-1 1-143,-6-18 350,-2-2-241,3-21 1039,-1-21-841,0 0 1,1-4-35,-2 3 0,1-4-211,2-15 0,2-6 0,-1 4-2,0 9 1,-1-2-385,3-11 1,1-8 0,-1 10 54,-2 18 1,1 2 432,6-19 0,2 3 1,3 5-1,8-6 0</inkml:trace>
  <inkml:trace contextRef="#ctx0" brushRef="#br0" timeOffset="46702">11728 14163 25888,'-10'-18'-8294,"1"3"6066,5 3 374,31 30 2751,-2 0-760,1 4 0,2 2-54,17 18-48,-19-17 0,1 0-785,0 2 1,3 2 1010,14 16 0,2 1-24,-10-10 1,-1 1-15,-4-5 1,1 1 0,-2-1-782,3 2 1,-2 0-44,1 0 0,0 0-3,-2-1 0,0-1-61,-1 1 1,-1-1 8,-1-2 1,0-1 648,-3-2 0,1 0 0,21 19 0,-2-4 0</inkml:trace>
  <inkml:trace contextRef="#ctx0" brushRef="#br0" timeOffset="46937">13008 13904 25078,'-36'48'-995,"1"1"402,7 0 30,-1 7 318,15-26 0,0 3-31,-7 16 1,1 1-1,6-12 1,0 1 102,-6 24 1,1-1-349,10-29 0,1 0-223,-2 17 1,1-1-711,1 2 75,3 8-68,3-16-170,1-14 1506,0 3 1,-4-22 0,1-2 0</inkml:trace>
  <inkml:trace contextRef="#ctx0" brushRef="#br0" timeOffset="47118">12600 13992 23459,'17'-24'-423,"6"9"2006,10 26-2688,3-6 868,-4 43-2034,8-21 1746,-17 0 0,-1 3 0,4-5 1,0-1-202,3 3 1,1 0 138,-1 2 1,1-1-870,2 1 1,1 1-77,14 12 0,1 0 1377,-10-11 1,-1-1 0,12 10 0,0-1 0,-16-14 0,0 1 0</inkml:trace>
  <inkml:trace contextRef="#ctx0" brushRef="#br0" timeOffset="47335">14003 13838 25528,'-43'47'-361,"16"-11"1,2 2-450,-7 20 397,6 1 0,1 2-56,10-22 0,2 2 184,1 8 1,-1 5 0,3-5-527,3-1 1,2-1-60,-1 16 0,2-2-424,4-17 1,0-3-28,0 0 0,0-1 1108,-1 0 1,2-1 0,8-2-1,3 0 1,1-1 0,0 0 0</inkml:trace>
  <inkml:trace contextRef="#ctx0" brushRef="#br0" timeOffset="48155">14240 13803 24988,'-8'-5'-4910,"-3"-1"4780,9 5-517,-2 27-44,2-1-66,21 29-568,-15-5 860,13-19 1,0 1-612,-15 2 0,0 2 644,14 3 1,0-1-140,-14 2 0,1-1 79,15 1 1,0-1 77,-15-1 1,-2 1 205,15 12 1,2 1 254,-10-14 0,-1 1 21,4 20 1,1-2 85,1 4-85,-9-24 1,-2-2 279,-2 3 70,0-5-157,0-8-2215,0-3 1875,0-26-84,0-5 113,0-47 292,17 9 38,-15 12 0,1-2-50,14-7 0,4 0 180,-6 11 0,-1-1 213,10-18 0,1 2 656,15 2-262,-18 21 1,-2 4 460,2 8 944,17 29-1897,-20-8-527,1 24 0,-1 4-1176,3-10 714,-1 11 0,0 0-844,8-3 61,21 4 356,-17-12-593,13-12 1484,7-2 864,-9-9 80,-5-8 0,0-7 1558,5-14-1400,-10 0 0,-3-2 355,-1-18-691,-1-3-191,-20 13-882,-5-1-379,-3 2-542,-19-12-1545,-7 14 1039,-22-8 517,6 29 1391,-12 3 84,23 32 1155,3-1 364,-1 24-687,24-4-217,-20 8-441,22-10 1,3 1-600,-8 21-449,17-9 1,7-2-1396,20 5 702,-12-19 1,3-4-1493,27 6 972,-10-7 1029,4-7-409,4-7 1559,1-7 1,5-5 0,1-3 0</inkml:trace>
  <inkml:trace contextRef="#ctx0" brushRef="#br0" timeOffset="48469">15908 14156 24808,'-21'-7'-1812,"4"18"3520,17 15-4582,0 11 1095,0 8 504,0-6 518,0 3 121,0 19-960,16-14 917,-15-10 1,2-2-1387,28 4 1981,-28 13-48,19-28 192,-19 1 48,5-14-209,-8-5 11,4-3 572,2-20 14,8-18 160,0-11-302,-1 3 0,2-3-36,-5 14 1,2-1 92,10-29 1,0 0-158,-8 24 1,0 1-213,4-10 1,1 0-689,-2 9 0,-2 3-272,10-12 1031,5-3 1,-12 31 0,1 6 0</inkml:trace>
  <inkml:trace contextRef="#ctx0" brushRef="#br0" timeOffset="48775">16613 14584 22470,'9'3'-2491,"4"-1"2305,0-2 878,6-17-245,1 12 1028,15-49-1343,-8 30 318,-4-11 1,-2-3-404,2-2 500,-10 5 1,-1 1-499,-4-9-645,-2-10-441,-6 19-810,0 3 794,-19 5-659,15 1 354,-30 9 1248,14 4-547,0 51 835,-4-9-113,21 2 0,3 4-370,-8 12 453,8 4-245,22 1-852,-2-17 1,4-2-91,4-9 1,5-2 207,4-1 0,4 0 0,-1-4 874,5-3 1,1-5 0,17 3 0,0-4 0,-14-6 0,0-1 0</inkml:trace>
  <inkml:trace contextRef="#ctx0" brushRef="#br0" timeOffset="49019">17980 13543 25528,'-30'15'1427,"-1"0"1,-13 12-1663,8 14 0,4 6-446,14-15 1,4 2-20,-5 13 0,3 1 91,9-9 0,3 0-28,1 0 1,0 3 104,1 16 1,4 1-383,8-15 1,1 0-294,-11 11 0,5-1-534,24-6 1,3-4 732,-20-11 1,1-1-32,23 16 0,3-3-430,0 0 811,-14-19 1,1-1 765,13 1 0,1-4 0,3-3 0</inkml:trace>
  <inkml:trace contextRef="#ctx0" brushRef="#br0" timeOffset="49471">18828 14379 25348,'-30'-5'-1184,"-19"0"1156,28 3-7,-35 0 270,20 2-22,-20 18 621,26 7-671,-7 27-546,23-8-7,8-3 0,1 0-814,5 1 341,7-4 0,3-3-1278,12-9 228,17 1 77,-6-19 870,9-3 1028,-15-27 950,6 16-372,-16-24 1,-3-7-20,9 6-170,-5-15 1,-3-4-101,2-8-471,-6 2 0,-1-2-345,-6 22 1,-1-2 233,0-7 0,0-5 0,-1 5-249,-1 1 1,-1 1 110,1-15 0,-2 0 773,-8 3 0,1 3-770,6 14 1,-1 1-23,-4-17 0,-3 5-473,-5 7-23,11-1 663,-12 31 342,16 35-145,0 3 277,0 32-136,0-15 1,0 2 35,0-9 0,0 3-140,5 5 0,1 4 0,-1-3 86,-4-3 1,2-1-349,13 12 0,1-2-1265,-12 13 869,13-35 0,1 0-498,-14 22 53,18-23 1,0 0 399,-17 10 613,28 6 0,-27-30 0,7 0 0</inkml:trace>
  <inkml:trace contextRef="#ctx0" brushRef="#br0" timeOffset="49635">18670 14066 25078,'-9'-29'-8572,"-5"3"5684,13-2 2283,-5 10-816,45-3 3735,-13 12-2241,28 4 1,5 3 520,2 0-1163,1 2 1,0 0 1005,-2 0 0,-22 0 1,-1 0-1,10 0 0</inkml:trace>
  <inkml:trace contextRef="#ctx0" brushRef="#br0" timeOffset="49836">19415 13687 24179,'-17'-4'-649,"13"22"-1612,-13 1 2965,17 23-2422,0-4 514,0 6 253,19 6-325,-14 4-405,14-2-175,-1 0 1339,-10-20 1,0 1-2095,13 15 1395,-4-13 0,1-1-606,-3 0-252,21 3 2380,-11-21 0,3-4 0,1-3 1</inkml:trace>
  <inkml:trace contextRef="#ctx0" brushRef="#br0" timeOffset="50035">19878 13753 25888,'-32'19'2007,"1"-14"-1765,3 38-1568,2-4 526,1 12 211,17-11 1,3 1-810,-6 10 442,19-6 0,4 0-1669,-7 7 1158,15-20 0,6 0-2704,17 15 3026,-14-31 1,2-2 1128,3 2 0,1-2 0,26-3 0,3-5 0</inkml:trace>
  <inkml:trace contextRef="#ctx0" brushRef="#br0" timeOffset="50585">20670 13803 25078,'-24'29'138,"4"-11"547,9 4-2067,0-19 2499,7 13-2432,-5-14 1862,0 3 21,-2-5-838,-2 0-12,-2 0-206,-2 0 683,-10-18-2146,8 13 2253,-10-49-2894,17 30 53,1-31 465,8-1 465,3 13 855,7 7 1,5 2-45,9-2 2186,21-6-887,-3 28 2364,-15 23-1325,8 10-503,-28 22-1043,14-9 0,0 3-503,-12 22 118,8-2 1,0 2-314,-12-23 1,-1 1-67,3 25 0,0-1-1533,-4 6 1794,1-25 0,-2 1 258,-7-5 1,-4-2 1037,-16 15-516,5-11 1,-2-3 479,-15 0-83,-7 10 627,22-28 161,-6-2 619,14-11 275,8-25-3233,2-3-132,24-20 962,9 21 460,18-7 58,-4 28-425,-3-9-32,-11 27-1408,0-12 3372,0 34-1957,14-5-1354,-8 11-748,-3-16 1,1-3 1711,8-4 1,10 17 0,-14-21 0</inkml:trace>
  <inkml:trace contextRef="#ctx0" brushRef="#br0" timeOffset="50884">21233 13050 25438,'25'25'-5312,"0"-5"4021,-3 25 472,-4-12 0,2 0 339,-3-5 0,-1 3 261,4 7 1,0 7-1,-2-4-174,-1 2 1,-2-1 79,6 17 0,-2 0-708,-9-16 1,-2-1 842,1 0 0,-2 1-88,-2 0 1,-1 1 425,-1 16 0,-1 1-80,1-15 0,-3 1-207,-7 3 1,-3 3 0,2-3 121,7-5 1,-4 0-613,-16 5 0,-9 3 0,3-3 221,10-2 1,-3-2 586,-6-6 0,-5 2 1,2-2-1,-2 5 1,1-1-1,-2 0 0,0 0 1</inkml:trace>
  <inkml:trace contextRef="#ctx0" brushRef="#br0" timeOffset="51453">8690 17234 25618,'21'5'-1617,"12"1"792,15-4 80,-7 0 1,1 0-156,21-1 914,0 2 0,1 1 0,-21-1 1,-2 0-1,16 1 0,0 0 0</inkml:trace>
  <inkml:trace contextRef="#ctx0" brushRef="#br0" timeOffset="51735">9437 16907 24718,'-10'-7'-5141,"3"0"3148,7 1 629,0 2 546,30 1 2686,10 2-743,17 1-222,3 14-1362,-13-10 1596,2 25-634,-3-26 942,-5 33-1240,-4-19-1261,1 37-747,-19-17 506,-8 1 1,-3 1-766,-8 15 691,-12-3 1,-2 0 348,7 14 852,-18-21 0,0-1 0,20 16 0,-18 1 0</inkml:trace>
  <inkml:trace contextRef="#ctx0" brushRef="#br0" timeOffset="52200">11205 16832 25168,'-32'9'955,"-1"1"1,2 8-1,-2-1-481,-8-4 1,1-1-253,-15 23-279,23-18 0,4-1-35,10 7-794,8 2-472,10-3-598,0 0-807,32-3 756,-4-9 1097,12-5 1,4-3 184,13-2 570,-7-6 0,-1-5 890,10-20-60,-23 12 0,-2-2 1398,8-24-528,-9 10-478,-8 2-679,-12 0-866,3 2-224,-14 2-1195,6-2 265,-8 8-351,0 26 618,0 12-96,0 30 168,0 5 647,0 12 188,0-28 0,0 3 399,-1 2 0,2 3-277,7 19 0,1 2 287,-7-15 1,0 0-23,7 4 1,4 3 0,-4-5-40,-8-7 0,1-1 16,10 9 1,-1 1-41,-9-9 0,-2-3 98,10 19-460,-16-18 1,-6-3 706,-10-1-42,-24 5 950,22-28-527,-20-2 1,39-11-1,-16-1 1</inkml:trace>
  <inkml:trace contextRef="#ctx0" brushRef="#br0" timeOffset="52711">12113 17034 22740,'24'-24'-40,"0"0"0,20-23-114,-5-2-332,-8 0-54,-4 2-102,-8-2 25,-5 4-18,-6-1-11,-4-10-653,-3 17 170,-21-14-894,-9 31 1461,-24 1 546,9 16 750,0 26 1045,17 1-354,11 25-867,-7 0-264,20-6 1,2 2 229,-7-8 1,3 1-814,24 26 1,8 0-458,-13-26 1,5-2 273,18 7 0,12 2 1,-5-7-437,-9-11 0,1-4 517,11 0 1,6 0 0,-4-7 376,-9-7 0,-1-6 264,5-8 1,4-5 0,-4 0 607,-2 1 1,-2-4 315,11-11 0,-2-4 66,-15 7 1,-4 0-332,-1 0 0,-2-5-471,8-25 0,-5-5-394,-12 23 1,-3-3-139,-1-9 1,-2-6 0,-3 6-427,-6 12 1,-3 0-11,-9-23 1,-5 1-1761,-14-4 1179,15 24 0,-3 2-1196,-33-2 1343,43 6-388,-44 9 1568,32 10-72,-23 6 1377,16 39 248,7-5-1073,11 12 1,4 5 53,3 13-956,10-17 1,1 1 259,-10-8 0,3-1-810,18 1 0,0 1 203,-19 0 0,0 1-469,27 14 1,3 0 4,-23-13 0,1 0 281,9 2 1,4 2-1,-3-3 79,-7-7 1,-2-1 19,6 7 1,-1-1-197,1 4 540,-2-7-233,-7-5 525,4-4 1,-12-12-1,6-3 1</inkml:trace>
  <inkml:trace contextRef="#ctx0" brushRef="#br0" timeOffset="52807">12932 16924 23369,'-11'-53'-7837,"-10"4"4037,18-15 2751,-9 20 1392,34 7 1,10 3 0,3 5 0,6 9 0,-1 0 0</inkml:trace>
  <inkml:trace contextRef="#ctx0" brushRef="#br0" timeOffset="53085">14053 15963 25258,'-43'22'1374,"13"-7"0,1 2-955,-14 31-875,17-22 1,3 1-175,-2 23-381,7 6 353,12-10 0,3 3 23,-1-11 1,3 2 44,5 5 0,5 4 0,2-4-805,6-3 1,4-1 240,1 3 0,3 4 0,0-6-124,6-4 1,1-2 182,1 8 0,1 0-416,2-10 1,0-4 1533,-8-8 0,1-3 0,9 3 0,0-4 0,16-2 1</inkml:trace>
  <inkml:trace contextRef="#ctx0" brushRef="#br0" timeOffset="53318">14677 15923 24808,'25'43'-7593,"-19"-6"6162,20-14 0,2-1 1628,-3 19-465,1-19 1,2 1 334,6 12 0,-2 3-144,-6-9 0,0 0 26,8 10 1,-2 0-827,-11-11 1,-2-1 1003,12 30-83,-7 0-1563,-17-12 1,-2 3 551,-1-12 1,-2 0 997,1 14 1,-6 0 0,-7-13 0,-3-1 0,-2 1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39:01.747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3217 576 23279,'0'-24'-5126,"0"1"3627,0 1 705,0 3 425,0 0 213,-14 3-211,10 5-375,-10 2-147,0 4 1911,-6 2 390,-9 2 192,-4 1-8,2 18 444,-6-14-59,-4 41 80,-5-18-1384,20 2 0,1 2-447,-3-1 1,0 1-191,-2 4 0,1 3-159,-2 3 0,1 2-85,-1 2 0,0 4-102,4-2 0,-1 4 1,3-2-103,-4 7 0,3 2 110,2 3 0,1 5 0,5-5-646,5-10 1,6 0-294,7 0 1,5 3-1,3-6-453,5-7 1,4-3 77,12 9 0,4-3 1490,-3-15 0,3-4 0,3-1 0,1-2 0,3 0 0,-1-1 0</inkml:trace>
  <inkml:trace contextRef="#ctx0" brushRef="#br0" timeOffset="432">3988 1598 23549,'-44'0'810,"1"15"1051,10-12-1854,-17 26 372,13-4-273,-11 5 0,12 12-603,13-27 925,3 18-957,14-18-952,23 11-662,-12-10 1376,27-8 1,6-4 332,-8 0 286,14-11 1,2-1 720,-6 4-460,-8-24 1,-2-6 249,2 2-39,-11-3 1,-3-5 205,-4-3 1,-2 0-500,-4 8 1,-1-3-348,-1-5 1,0-5 0,-2 3-135,-2 2 0,-1 1 49,0-3 1,0-4 0,-1 5-629,0 7 1,0 1 222,0-14 0,0 3-500,0 5 579,0 3 422,-13 28 266,9 34 191,-9 1 801,3 27-796,9-13 1,0 0-101,-9 26-29,7-18 0,0 1-488,3-12 1,-1 0 18,-2 0 0,0 1-266,3-2 0,0 2-432,0 12 1,0 0 928,-1-14 1,2 0 0,5 10 0,4-2-1,9 11 1</inkml:trace>
  <inkml:trace contextRef="#ctx0" brushRef="#br0" timeOffset="616">3672 1477 23459,'-5'-36'-7047,"1"-11"4945,4 13 1309,28-19 1901,-21 23-1163,50-3 1810,-8 5-1088,15 9-1384,-12 5 0,0 0 1027,-18 7 0,-1 2 1,14-3-1,1 2 0,-13 2 1,-1 1-1</inkml:trace>
  <inkml:trace contextRef="#ctx0" brushRef="#br0" timeOffset="804">4667 1057 23729,'0'45'-6296,"0"-8"4258,0 4 974,0-6 245,12 24-1292,-10-11 1022,10 16-410,0-16 966,-9-2 0,20 0 0,-9-2 0</inkml:trace>
  <inkml:trace contextRef="#ctx0" brushRef="#br0" timeOffset="1017">5162 1136 23999,'-23'19'1272,"-17"-14"-703,22 39-2449,-21-23 2901,12 24-1614,-1-7 205,4 3-43,2 2-1704,6 19-257,7-14 1970,15-9 1,3 0 0,-4 5 0,16 13 0</inkml:trace>
  <inkml:trace contextRef="#ctx0" brushRef="#br0" timeOffset="1350">5535 1625 23369,'-15'-22'-5181,"3"4"3300,12-41 1421,18 18 849,-16-1 0,1 0-219,31-15 233,-31 18 1,-2 0-325,15-19-960,-5 0 1826,-8 3-336,8 2-208,-11 6-846,0 4 216,0 1-589,0 15 774,0 4-850,0 33 165,-11 26 769,8 12-409,-3-14 0,1 1-232,5 28 151,0-28 1,0 2-856,0 19 1,0 1 719,0-12 1,0-1 584,0 14 0,0-1 0,0-18 0,0-2 0,0 0 0,0 0 0</inkml:trace>
  <inkml:trace contextRef="#ctx0" brushRef="#br0" timeOffset="1516">5493 2083 25708,'20'-21'-1384,"-16"-8"-2909,41 26 3174,-4-26 1525,13 9 0,6 0 0,-14 4 0</inkml:trace>
  <inkml:trace contextRef="#ctx0" brushRef="#br0" timeOffset="2552">7022 996 23639,'0'-12'-6565,"0"3"4706,13 4 5433,-10 24-5560,11 2 677,-5 25 275,-7 0 536,7 10-1406,-5 6 1904,-3-12 1,-1 1-31,2-12 0,1 1-917,-3 13 0,0 7 0,0-7 559,1-10 1,1-1 410,0 8 1,0 5 0,1-8-1,6 17 1,-3-24 0,0-1-1</inkml:trace>
  <inkml:trace contextRef="#ctx0" brushRef="#br0" timeOffset="2772">7480 1210 24539,'-16'-13'-4596,"13"3"460,-25 6 5928,25 17-2110,-18-9 2179,19 39-2669,-11-19 1094,12 27-1029,-3-17 0,0 1-602,4 25 867,-2-19 0,1 0-2272,1 22 2650,8-31 0,1 1 0,-7 1 1,0 0-1,6 0 0,1 1 1</inkml:trace>
  <inkml:trace contextRef="#ctx0" brushRef="#br0" timeOffset="3334">8588 1563 24629,'0'-53'-5576,"0"14"3357,-17-22 175,13 33 1067,-34-5 1049,8 23 850,-22 24 983,9 21-1930,17-2 0,4 4 403,12-6 0,3 2-73,-7 14 0,2-1 611,11 8-776,7-20 0,1-1-1127,-2 6-414,44-5-380,-23-7 1217,10-15 1,5-5 862,12 4 130,-6-6 0,1-5 627,7-22 159,-12 5 1,-3-4 1337,0-30-1756,-16 23 0,-2-3-558,-9-9 0,-4-2-271,-1 8 1,-1-1-104,-3-9 1,-1-4-1,-1 3-140,1 1 0,-3 0 103,-5-6 1,-3-6-1,2 5-849,5 6 0,-3 0 259,-7 0 0,-5-4 0,5 6-129,8 8 0,1 2 255,-7-4 0,-1 2-301,-4-2 24,10 36 1905,-17 53-148,19 10-895,-2-12 1,0 2 79,4-14 0,0-1-158,-1 2 0,2 1-258,9-1 0,2 2-715,-2 16 1,1-1 643,2-14 1,0 0 225,4 23 1,0-2-1,-8-29 1,1-1-1,9 8 1,-1-1-1</inkml:trace>
  <inkml:trace contextRef="#ctx0" brushRef="#br0" timeOffset="3522">8548 1280 25888,'-5'-33'-7427,"2"2"5044,1 4 1547,2 2 447,23 2 2231,-17 3-1762,47 0 1325,-4 4-1773,16 6 55,-16 5 1,0 2 680,14 2 1,-20 1 0,0 0-1,19 0 1</inkml:trace>
  <inkml:trace contextRef="#ctx0" brushRef="#br0" timeOffset="3799">9655 814 25708,'0'-7'-6026,"-4"3"4653,0 0 531,-1 30 744,3 15-317,2 16 262,-1-10 0,2 0-210,12 17-523,-11-18 0,0 0 602,5-12 0,-1-2-151,-6 2 1,0 0-180,5-1 0,3 2-1175,-2 12 0,3 0 1690,1-12 0,1 0 0,0 9 0,-1-1 0,5 12 0</inkml:trace>
  <inkml:trace contextRef="#ctx0" brushRef="#br0" timeOffset="4616">10432 1025 23189,'-16'15'1404,"12"-19"-5468,-24 0 4440,25-26-2550,-10 16 838,13-13 597,0 2 26,0-2-883,0-3 9,0 1 1395,20-10-209,-15 14 987,30-5 1169,-16 18 275,12 23-1146,-13 5-572,5 23-659,-16-8 1,-2 3 66,8 22-57,-8-11 1,-2 7 0,-2-5 69,0-8 0,-2 1-214,-3 9 1,-3 5-1,-2-7-238,-3-13 1,-3-3 717,-10 19 1,-2-3 894,-13 2 114,20-16 0,0-2 306,-13-4 243,17 2-1058,-13-19 1470,26-21-2885,12-24 518,20-2 762,11-13-92,4 22 755,-9 3-829,0 11 1226,17-7-1336,-14 18 2345,24-8-1137,-26 25-2863,23 9-140,-24 9-1645,9 3 2933,-14-8 1,-1 1-1,1 0 1</inkml:trace>
  <inkml:trace contextRef="#ctx0" brushRef="#br0" timeOffset="5081">9935 972 22830,'0'35'-6026,"0"4"4077,0-5 975,0 4 335,0-10 214,0 1 211,0-2-15,0 0-1367,0 1 1596,-13-1 857,10 1-636,-9-2 644,12 10-865,-8-8 561,5 16-381,-9-19 642,11 7-665,-4-10-627,5 1-111,0 1-2083,21 10 2765,16-8 0,14 8 0,9-11 1</inkml:trace>
  <inkml:trace contextRef="#ctx0" brushRef="#br0" timeOffset="5772">11482 618 23459,'0'-27'-5396,"0"-9"3537,20 13 3865,-15-4-2455,35 16 2546,-21 5-249,20 3-864,14 29-1763,-7-4 938,-14 6 1,3 10-1,-4-3-150,-4-3 1,-2 2-595,5 12 1,2 9-1,-6-5 94,-8-7 0,-5 2-370,0 7 0,-1 5 0,-3-3-436,-3-4 0,-3 1 268,-6 6 0,-3 5 0,-2-5 274,-1-5 1,-4 0 89,-7 5 1,-4 3 0,-1-5 800,0-5 0,-2-3 0,4-6 1,-1 0-1,0-2 0,-3 0 1,1 0-1</inkml:trace>
  <inkml:trace contextRef="#ctx0" brushRef="#br0" timeOffset="6200">12795 808 23549,'24'-33'-835,"23"-10"1485,-8 13-224,-10 12 1,3 3 214,2 4 1,1 4-187,18-1-386,-9 13 0,-1 2-439,1-3 47,-12 25 1,-5 8-1216,-5-1 397,-11 3 0,-3 6 115,-2 4 1,-8 0 26,-11-9 1,-6 2 546,4 7 0,-1 5 1,-4-5 112,-12-3 0,-5-1 313,4 3 0,-2 5 1,3-6 249,2-7 0,0-3 596,-9 10 0,3-2 1001,-2 4-196,17-9-991,-4-6-551,21-4-1483,-9-12-183,58-3 610,-13-12 1076,16-13 0,3-3 1,8 7-1,-18-6 0,0 0 1</inkml:trace>
  <inkml:trace contextRef="#ctx0" brushRef="#br0" timeOffset="6400">13220 1006 23639,'-32'-28'-4556,"0"2"2781,5 8 1280,10 0 374,-10 3 1497,17 6-1687,-8 26 199,32 10 1,10 5-896,-11-2 0,3 2 861,13 6 0,6 2 1,-2-2-289,-7-4 1,3 1-681,4 2 1,7 7-1,1 0 1,-4-5 214,5 7 0,1-1 838,-9-11 0,3 4 0,0-1 0,-4-3 0,8 7 0,-3-3 0,1 2 1,0 0-1</inkml:trace>
  <inkml:trace contextRef="#ctx0" brushRef="#br0" timeOffset="7000">15305 1457 23369,'0'-33'-5756,"0"0"3898,0 3 1063,0 0 517,0 4-58,0 2-58,-18 4 132,14 3-1841,-27 1 2748,7 7 139,-26 1 509,4 7 340,-7 24-579,23-7 1,3 4 776,-14 30-1110,12-12 0,4 1 814,6 11-1499,7-8 1,8 0-639,30 4-266,-6-13 1,5-4-805,32-1 959,-24-15 1,2-3 403,3-6 0,0-2 505,21-2 181,-10-16 1,-2-4 1278,3-5-807,-12-11 0,-3-5 970,-3-7-1253,-13 14 1,-3-1-407,-2-22-925,-7-6 54,-5 29 0,-1-3-191,1-21 1,-4-1-306,-8 13 0,-2-2 555,4-6 1,0-5 0,-1 5-17,-4 6 1,-2 1 403,-3-2 1,-3-3 0,6 5-240,11 9 0,-1 3-133,-21-9 0,-2 4 68,9-7-323,-4 19 1057,1 4 199,14 40 985,-2 25-126,4 17-908,6-2 0,0 4 52,0-18 1,0 2-512,6 10 1,2 7 0,-1-5 257,-6-3 0,3 1-1026,8-3 1,6 8-1,1-1 1,-3-6-19,-4 3 1,0-2 725,6 1 1,3 2 0,-2-7-1,-4-12 1,-2-5 0,0 0-1,0 0 1</inkml:trace>
  <inkml:trace contextRef="#ctx0" brushRef="#br0" timeOffset="7182">15105 1151 24629,'-6'-43'-7383,"2"1"5030,4 3 1684,20 6 1825,-15 3-1676,47 6 1971,-23 5-1010,33 6-1026,-9 7 1582,8 3-692,3 2 1,-30 1 0,0 0-1,1 0 1,-1 0 0</inkml:trace>
  <inkml:trace contextRef="#ctx0" brushRef="#br0" timeOffset="7432">16130 691 23549,'0'-6'-4227,"0"1"2369,0 18 883,0 14 337,13 12 175,-12-3 1,2 1 187,21 17-37,-22-17 0,-1 2-635,11 5 1,0-1 727,-11-11 1,1 2-644,10 25 0,1-2-563,-5 7 357,4-11 1,1-2 48,2 1 871,4 11 1,-2-29 0,0-5-1</inkml:trace>
  <inkml:trace contextRef="#ctx0" brushRef="#br0" timeOffset="7632">16683 919 25618,'0'-25'-5936,"0"5"4257,-23 11 2392,-5 32 1055,-13 0-102,3 27-1568,16-17 1,2 0-10,-13 23-437,14-18 0,2 0 617,2 18-673,8-2-1384,7-1-748,13-18 0,4-1 2098,10 17 1,1-20 0,4-2 0,18 6 0</inkml:trace>
  <inkml:trace contextRef="#ctx0" brushRef="#br0" timeOffset="8222">17437 551 24089,'13'-14'-22,"0"-2"13,3 1 316,3 1 203,1 2 212,4 2 145,10 3-632,-8 3 200,19 2-218,-21 21-1305,6-14 971,-13 53-2360,-8-30 1203,-3 14 0,-6 2-1251,-26 8 1575,10-5 0,-4 0 305,-4-17 1,-1-2 329,0 9 1,2-1 1106,-10 9-963,16-4 1507,-8-5 278,22 7-1466,-10-15-580,35-5 1,10-2 136,5 2 137,4-8 1,2 0 454,12 6-180,0 1 498,-3 2-420,-21-6 1,-2 1 202,-1 9-8,10 25-1079,-35-20 531,-25-1 1,-8 0-212,-16 11-111,-5-14 1,-3 0 158,13-6 1,1 0 532,-6 0 1,0 0 0,-3 0 0,0 1 0,-2-1-1,0 0 1</inkml:trace>
  <inkml:trace contextRef="#ctx0" brushRef="#br0" timeOffset="19233">1902 3554 24629,'0'-11'-6476,"-15"0"5374,11 2-1668,-11 2 3802,1 3-10,11 31-1213,-22-3 1345,23 31-2748,-19-5 2459,12 7-833,1-24 0,-1 1 545,3 1 0,0 1-794,0 2 0,1 1-167,0-1 1,0 3 350,0 20 1,0 1-661,2-15 1,-1 2 727,1 5 1,1 4 0,-1-4-428,1-6 1,1-1 298,-1 1 0,-1 5 0,1-7-88,1-7 0,0-3-22,-1 8 0,0-2-58,0 11-203,0-21-469,0-2 752,2-39-419,0-30 430,0-13 165,8-5 1,1-4 25,-7 18 0,1-2 145,12-17 0,2-4-113,-10 19 1,-2-1-1,0 1 67,3-8 1,2-1 89,-2-2 0,1-5 1,-1 5 185,-1 9 1,1 0-7,3-8 1,2-5 0,-1 7-216,0 16 0,0 2 2,5-25 0,-1 5 32,-2 21 231,1 0 67,-8 25 387,0 5 652,2 4 84,8 24-2227,0-17 323,-2 23 1,1 5-888,6-6-382,-1 11 1,-1 3-782,10 4 1105,-11-15 0,0-1 774,15 12 1,1-4-1,4-2 1</inkml:trace>
  <inkml:trace contextRef="#ctx0" brushRef="#br0" timeOffset="19599">2833 3535 23459,'-21'-10'-2123,"-20"43"3592,-5-6-1297,17 3 1,-2 9 0,3-5-258,7-8 0,-1 0 76,-19 24 1,2 0-105,6-4-344,9-12 1,3-1-224,7 2 447,-3 5-896,17-19-621,-3-6 421,3-3-105,25-7 1417,4-21 810,28-14-297,-29 2 1,-2-1 255,16-19-137,-5-1 763,-24 18-797,10 5 1018,-12 4-1586,19 10 390,-11 5 41,18 29-1283,-12-3 216,-1 10 1,-1 4-916,7 14 999,-11-14 0,0 1-1364,9 22-62,0 3 11,-13-28 0,1 2-527,9 14 1,2 0 2349,-6-9 0,2-2 1,7 11-1,0-2 1,-6-14-1,0 0 1</inkml:trace>
  <inkml:trace contextRef="#ctx0" brushRef="#br0" timeOffset="19890">3827 4087 23639,'-42'0'810,"1"0"-33,-1 22 0,-1 7-476,-9 2-329,21-3 0,-3 7 0,5-3-452,-9 16 193,17-16 0,3 0-354,1 10-186,8-5-255,6-3-725,23 2-600,-15-14 1622,28-10 1,7-6 619,-3-2 319,16-9 1,1-8 485,-24-2 1,-2-4-52,19-10 0,-4-5 1,-19 6 1,-5-2-120,2 0 0,-3-1 692,0-26-1092,-16 17-2420,-21-5-694,-16 29 713,-14 7 2421,0 29 0,13 0 0,-2 20 0</inkml:trace>
  <inkml:trace contextRef="#ctx0" brushRef="#br0" timeOffset="20316">4558 4169 22920,'-43'23'2833,"0"10"-3010,17 15-655,6-10 0,2 0-366,0 14 646,7-8 0,0 0-426,-2 4 310,13 17-929,21-37-745,8-3 768,12-19 2004,17-33 905,-22 3-741,-11 0 0,-1-6-226,-1-7 1,-3-2-169,-4 8 1,-1-3 118,3-28 1,-3-3-35,-6 25 0,-2-1-277,-2-14 1,-2 1-597,0 13 1,-1 2-260,-2-1 0,0 0 380,1 0 0,-2 0 333,-9-13-1,-1 0-289,9 14 1,-2 2-194,-16-17 1,-1 4-465,17 5 906,-28-1-233,21 60 1580,-3 4 263,6 33-1199,5-14 1,0 1 173,0 25-424,0-3 1,0 2-25,1-23 0,3-1-539,7 14 1,1-1-23,-8-13 1,3-2-863,16 1 0,1 0-103,-11 0 1,0 1 1451,10-1 0,2-1 0,-3-2 0,-1 0 1,1 0-1,0-1 0</inkml:trace>
  <inkml:trace contextRef="#ctx0" brushRef="#br0" timeOffset="20833">5168 4629 24539,'23'-18'907,"13"14"-312,-9-53-2319,7 31 1701,-9-12 0,-3-4-709,2-2 644,-9 5 1,-1 0-512,1-8 158,-11 11 1,-1 1-1091,2-3 43,-24-22-64,0 38 72,-20-7 863,6 42 2138,2 20-677,14 11-583,7 12-63,10-7-462,0 1 405,13-14 0,2 0-821,-8 17 195,28-15 0,5-3-1704,-10-3 1541,14-16 1,3-5 1008,2-4 192,-17-12 1,1-6 564,0-5 1,-3-3 1125,17-25-1124,-10 3 0,-3-2-197,-17 14 0,-2-2-609,9-23 0,-4-3-254,-12 21 1,-1 0-481,0-13 1,-1 1-266,-4 12 0,-1 1-359,0-1 0,-2 1 165,-7 0 1,-3-1 33,-1-11 1,-1 1-12,2 14 1,-2 0 58,-8-12 1,0 3-235,-3 8 656,-3 2 205,-11 24 1528,25 6 406,-17 28 601,7 19-906,6 16-869,10-10 1,1 1-230,3-18 1,1 2-256,0 6 1,1 4-1,4-3-666,11-2 1,2 0-725,-5 15 1,2-1-285,13-14 1,1-2-369,-5 2 0,-1 0 123,3 0 1,2-1 1725,2 1 1,1-1 0,3-1 0,2-1 0,0-1 0,1 1 0</inkml:trace>
  <inkml:trace contextRef="#ctx0" brushRef="#br0" timeOffset="21604">6738 4030 26697,'-27'-11'-2706,"2"2"1736,3 2 720,1-2-200,3 0-3179,0 0 3268,26 20 1,7 8 0,22 20-1</inkml:trace>
  <inkml:trace contextRef="#ctx0" brushRef="#br0" timeOffset="21760">6838 4646 23189,'0'7'-6475,"0"-1"7434,-12-3 0,9-2 1,-10-1-1</inkml:trace>
  <inkml:trace contextRef="#ctx0" brushRef="#br0" timeOffset="21934">7257 4161 23999,'-15'-5'-814,"11"20"0,-11-12 0,15 15 0</inkml:trace>
  <inkml:trace contextRef="#ctx0" brushRef="#br0" timeOffset="22090">7307 4961 22470,'0'5'531,"-12"0"0,9-3 0,-9 0 1</inkml:trace>
  <inkml:trace contextRef="#ctx0" brushRef="#br0" timeOffset="22482">7958 4654 24269,'0'-30'-5486,"0"-4"3717,0-1 1620,7 3 0,1-3 566,-4-21-381,9 1 1,3-1 176,-5 21 1,-2 1-30,1-12 1,-1-1-552,6 2 1,-1 2 1240,-3-22-668,-3 16 1,-2 2-123,3 2-315,-9-14 22,0 38-349,0 1 108,-14 44 981,11 23-707,-4-15 0,0 3 161,0 22 0,3 2-115,2-17 0,1 0-158,-4 9 1,0 5 0,4-3-8,9-3 0,2 0-26,-8 15 0,1 1-277,8-21 0,3 0 0,-1-3-764,-1 7 0,0 1 387,2 1 1,2 5 0,-2-6 821,-2-7 0,0-2 0,7 10 0,0-1 0,3 11 0</inkml:trace>
  <inkml:trace contextRef="#ctx0" brushRef="#br0" timeOffset="23033">7647 4016 23099,'0'-5'-4676,"17"2"8061,5 2-2101,0 19-2806,21-13 1924,-23 31-2160,24-19 1615,-19 7 1,0 4-1536,15 13 1692,-13-12 1,0 2-1948,12 18 973,-18-22 0,-1 1 627,0-1 1,0 2-1187,10 15 1,0 1 1141,-8-11 1,0 0-495,2 3 1,1 4 0,-2-4 111,-4-5 0,-2-1 639,5 9 0,-1-1 0,0 9 0,-1-3 0</inkml:trace>
  <inkml:trace contextRef="#ctx0" brushRef="#br0" timeOffset="23572">8735 3844 23729,'-21'21'509,"-13"-1"616,29 24-2006,-25 4 0,-6 3 564,23-16 0,-1 2 64,-10 11 1,-6 7-1,5-5 9,8-10 0,2-1 66,-1 3 0,-1 4 1,3-5-308,3-6 1,1 0-595,-5 17 0,1-2-780,2-1 909,-2 16-292,8-40-13,4 0 325,0-36 48,2-20 164,0-14 163,0-14 119,0 4 140,0-8 184,0 29 1,0-2 165,0-16 1,0-2 66,0 15 0,0-2 285,0-23 1,0 2-138,0-1 119,-2 20 0,4 4-26,15 7 1287,-13 4-1190,31 21 1599,-19 5-152,31 23-1129,-12 8-604,-2-3 0,0 3 165,13 17-658,-3-13 1,0-1-592,-14-12 1,-1 0 427,8 6 0,3 0 287,3-1 0,-1-2 1,-9-6-1,-1 0 0,11 4 1,0 0-1</inkml:trace>
  <inkml:trace contextRef="#ctx0" brushRef="#br0" timeOffset="23766">9602 3902 23459,'-24'25'65,"1"-1"1,-16 19-303,18-14 1,1 1-475,-12 24 465,15-25 0,1 2-3,-1 2 0,0 0 31,1 1 1,1 1 25,-1 0 0,1-1-593,2 0 1,2 1-735,-4 11 1,2 1 1355,7-14 1,0 0 0,-4 8-1,1 0 1,3 9 0</inkml:trace>
  <inkml:trace contextRef="#ctx0" brushRef="#br0" timeOffset="24399">9683 3528 24629,'6'17'-8309,"2"-13"8839,0 32-2275,2-17 565,2 20 212,2-1 195,0 4 618,-5-8 0,0 2-1904,2 23 2214,-2-7 1,-2 0-938,-2 14 833,-2-8 1,0 1-11,-2-23 0,-1-2-12,0 12 0,0 1-96,0-2 0,0-3 201,0 22-106,-8-18 0,0-2 677,4-2-1602,-11 5 1475,34-52 1596,-14-6-1355,42-30-18,-27 12 0,1 0 11,6 6 0,2-1 234,8-14 0,-2 1 247,5-1-285,-10 14 1,-2 4 493,-1 7-1212,4 5 1160,-9 33-2759,-6-19 625,-3 22 0,-1 6-1482,2-10 1267,-1 9 1,1 1-1400,2-1-35,8 4-229,-4-17 501,5-10 2961,2 3-42,25-12 1346,-8-16-772,-3 0 0,0-5-71,-15-1 1,-2-4-314,15-13 0,-2-1 759,-2-13-1279,-16 15 1,-3 0-569,-5-17-310,-6 0-599,-4-1-811,-1 2 306,-23 3-627,17 4 289,-35-5 671,18 19-58,-18 1 1128,2 41 2077,3 22-341,17 14-1342,7-5 0,3 0 693,7 16-1158,-4-6 0,5 0-685,26 10 120,-24-21 0,4 0-893,29-3 1,4-3 1185,-6 16 1,2-19 0,3-3 0,8 5 0</inkml:trace>
  <inkml:trace contextRef="#ctx0" brushRef="#br0" timeOffset="24717">11227 4037 24449,'0'-7'-5217,"-10"23"5960,8 11-2055,-8 14 904,10 3-373,-6-7 420,5 22-10,-5-14-351,5-7 0,2-1 694,-1 3-1015,0 19 1044,0-31-360,0 3 359,0-17-398,0-5 439,12-5 773,-9-22-447,10-2-12,-6-11 1,-1-4-1,12-18-86,0-3 1,2-1 78,-4 20 0,0-1-485,4-12 0,2-5 0,-2 6 129,-3 11 0,1 2-650,4-4 1,3-3-1,-3 8 546,11-2 404,10 1 1,-17 26-1,-2 6 1</inkml:trace>
  <inkml:trace contextRef="#ctx0" brushRef="#br0" timeOffset="25000">11802 4429 22200,'11'4'-1977,"1"-2"1768,4-2 1003,2-16-145,4 12 326,4-38-1273,1 20 965,2-23-788,0 9 716,6-18-472,-10 11-82,-7 7 0,-3-1-398,-3-5-690,-1-22 284,-9 30-868,-2-3 517,-23 18-76,-6 8 978,0 22 1625,-20 7 228,30 42-1463,-4-36 1,1 1-25,11 9 1,5 4-1144,-6 8 0,7 1 204,12-11 1,5 0 681,-2 15 1,4-3-1,10-15 1,3-4-1,0 2 1,0 0-1</inkml:trace>
  <inkml:trace contextRef="#ctx0" brushRef="#br0" timeOffset="25488">13450 3268 25078,'-55'-4'10,"-3"2"460,25 17 0,1 4 30,-2-4 1,0 3-471,0 15 0,1 7-208,4-4 0,-1 4 0,2 0-55,-3 9 1,5 4-132,8-8 0,1 6 0,2 1 0,3-4-710,-1 14 1,8-1 46,8-9 1,5 3 0,6-1 811,7-1 0,6-1 0,3-4 0,1-9 0,2-2 1,1 0-1,10 11 0,-1-1 0,1 1 0</inkml:trace>
  <inkml:trace contextRef="#ctx0" brushRef="#br0" timeOffset="26084">14107 4517 23099,'0'-29'-6205,"21"-2"7285,-15-7-899,25 4 1,4 0 1116,-7-21-1120,11 5 0,3 1 55,-22 21 0,-3-1-115,6-17 0,-1 1-763,3-2 1115,-18 2 0,-2 2-1437,5 5 476,-10-25-1074,-18 48 681,-3 20 1638,-2 34-694,-6 14-147,26-19 0,3 2-171,-6 12 1,0 1-167,4-9 1,4 2-380,2 7 1,3 5-1,2-5 122,5-2 1,2-1 562,-4 6 1,1 5 0,3-6 0,10-5 0,1-3-1,-4 15 1,0 0 0</inkml:trace>
  <inkml:trace contextRef="#ctx0" brushRef="#br0" timeOffset="26250">14337 5053 22920,'-18'-21'-6651,"4"3"3968,14-22 1824,0 3 433,19-3 1102,-15-7-533,21 22 1,4 0 603,5-27-1105,-3 24 1,5 0 928,10-14 1,0-2 155,-11 11 1,2-1-526,5-3 0,3-4 0,-3 4 1,-6 3-1,-1 1 0,11-10 0,-1 0 1</inkml:trace>
  <inkml:trace contextRef="#ctx0" brushRef="#br0" timeOffset="26754">15120 3978 22110,'3'-43'-4705,"-1"15"2818,-2-6 634,0 23 1401,-15 0 9,11 26-33,-10 13 521,34 11-1786,-9-4 0,0 1 534,14 14 250,-1-3 0,-1 2-250,-5 10 279,-2-21 0,2 0-130,2-2 1,-3-2-478,-3 15 68,7-15 0,1-3 910,-5-3-657,12-3 920,-11-17 851,5-25 1116,-5-1-293,-1-23-665,2 0-629,-6 4 1,0-2 207,5-24 59,-2 8 0,-2 0-294,-2-8-738,-2 16 0,0 2-1308,-3 5 610,3-4 777,-7 32-52,1 4 589,-1 8 786,4 18-2451,-3-14 822,5 59-366,-4-32 406,-1 13 1,0 2-320,3 2-226,-1 13-165,3-13-989,-2-15 2300,9 3-1145,-2-21 486,17-6 1621,-6-23 727,26-14 343,-18-12-832,12-4 396,-7-8-295,-11 12-772,-10 10 0,-1 0 58,-3 0-999,1-2-963,-9 22-159,-1 3 1105,-1 7 129,1 26-1592,3 11 173,1 15 149,3 3-1033,1-11 104,3 0-365,7-4-429,3-2 2648,6-6 1,6-16-1,3-4 1</inkml:trace>
  <inkml:trace contextRef="#ctx0" brushRef="#br0" timeOffset="26965">16675 3916 23639,'-25'-15'-3523,"-20"6"4326,25 4-711,-22 5 865,14 15 318,-1-11-611,4 37-1021,2-19 153,13 9 0,2 3 119,-6 9-352,17 3 0,4 0-1666,-7 0 304,29-5 1,10-7-863,-3-14 1441,16-4 1,5-6 565,9-8 792,-21-8 0,0-2 0,-11-1 0,-1-2 0,0-8 0,0 0 0</inkml:trace>
  <inkml:trace contextRef="#ctx0" brushRef="#br0" timeOffset="27183">17263 3469 24539,'0'-38'-6116,"0"5"4797,0 5 884,-15 15 204,11 19 1285,-27 13 870,15 40-2122,-2-12-249,6-14 0,3 3 584,7 6 1,2-1-29,-5-8 1,1 0-144,3 24 0,2-1-878,-1 11 5,0-24 0,0 0-1918,0 13 1414,14-2-537,-10-4 809,11-5-240,-15-3 547,0-7 839,0-4 0,0-6 0,0-2 0</inkml:trace>
  <inkml:trace contextRef="#ctx0" brushRef="#br0" timeOffset="27334">16863 4010 22560,'0'-41'-5936,"0"2"3897,20 0 2770,-16 3-447,25 12 0,3 2 1319,-5-10-1120,11 11 0,4 3 690,1 3-1491,-6 7 0,1 3 1565,8 2-979,-8 10 1,0 1-1,11-5 1,12 12-1</inkml:trace>
  <inkml:trace contextRef="#ctx0" brushRef="#br0" timeOffset="27500">17958 4238 22560,'0'15'-6026,"0"-3"4167,0 1-1454,0-4 3849,13-22 0,-10 12 0,10-17 0</inkml:trace>
  <inkml:trace contextRef="#ctx0" brushRef="#br0" timeOffset="27668">17727 3343 22740,'-11'16'-2787,"21"9"-3920,-5 11 6082,35 4 1,-35-9 0,16 1 0</inkml:trace>
  <inkml:trace contextRef="#ctx0" brushRef="#br0" timeOffset="27988">18255 3996 23279,'-14'9'2679,"10"1"-5583,-10 4 3190,0 4-418,3 16-782,-6-4 456,3 13-35,12-9-1007,-5 2-117,7 0 1168,0 0-1184,17-2-224,-12-2 1034,47 3 42,-29-13 631,11-10 0,3-4 1235,2-3-458,-6-11 1,-1-5 1655,5-20-676,5-11-668,-29 8 1,-4-1-168,7-12-766,-11 6 0,-1-2-481,0-8-542,-10 10 0,-6 1-1671,-10-4 2208,3 8 1,-4 3 0,-19 5 0,-1-9 0</inkml:trace>
  <inkml:trace contextRef="#ctx0" brushRef="#br0" timeOffset="28368">18702 3955 24089,'0'37'-5666,"0"-3"3537,0-6 1155,0 0 336,0 0 212,0 15 122,0-9 76,0 8-1369,0-15 1687,0-4-90,13-4-306,-10-3-17,11-3 404,-14-7-81,8-1 249,6-4 1080,18-39-36,-4 14-586,8-25 1,1-5 47,-17 27 1,1 1-65,6-9 0,4-4 0,-4 4 615,12-15-563,-10 14 1,-1 2 349,0 2-1111,3 2 182,-20 21 281,-2 23-2090,-7 17-1660,-17 30 1508,10-5 1664,-14-14 0,0 0 1,13 10-1,-4-18 1,-1 1-1</inkml:trace>
  <inkml:trace contextRef="#ctx0" brushRef="#br0" timeOffset="28752">17948 3838 23549,'-9'14'-179,"2"3"-1172,7 21-1010,0-5 945,0 7 562,0-3 89,0 5-820,0 3-1630,-14 5 3084,12-9 1,0 2-1,-5-10 1,0 1 0,7 11-1,0 1 1</inkml:trace>
  <inkml:trace contextRef="#ctx0" brushRef="#br0" timeOffset="33733">20417 3265 23009,'-33'28'234,"0"0"0,0 1 1,1 0-221,-1 1 1,1 1-30,1 0 1,-1 0-38,4 0 0,0 1-36,1 0 0,1 1-102,4-1 0,3 2-25,1-1 0,2 1-205,5-1 0,2 0-719,-4 30 7,8-4-274,2-3-13,23-4-693,-15-3 488,30-17 1,6-2-190,-4 15 1761,6-16 1,3-3 0,12 6-1,-28-16 1,0-1 0</inkml:trace>
  <inkml:trace contextRef="#ctx0" brushRef="#br0" timeOffset="34166">21468 3616 24629,'0'-21'-5576,"0"1"3627,0-5 795,-22 8 1095,-9-4 444,-14 15 767,-2 1-377,8 5-775,-2 16 2320,-1-12-1118,15 19 0,0 3 280,-10-4-810,14 9 1,4 3-68,6 4-1363,5 26-388,28-24-992,3 10-750,22-17 877,1-4 999,6-3 518,-12-9 1,1-2 400,19 7 280,-13-6 1,-2-2 539,-4 1 746,6 5 78,-35-9-1948,-3 2-1538,-9 4 462,-24-3 329,-13 13 1476,-11-12 1,-2 5-1,14-8 1</inkml:trace>
  <inkml:trace contextRef="#ctx0" brushRef="#br0" timeOffset="34486">21277 3343 25168,'-10'-2'-2072,"3"0"2227,1 2 752,4 15-2492,0 12 559,22 9-552,-15 7 587,15-4-103,-10-7 1,0 1-581,7 21 905,-6-4 1,1 0-363,1-17 1,-2 0 185,-9 26 1,-1 2 173,9-22 0,0-1 176,-9 13 1,-1 2 589,9 5 0,1-2 0,-5-13 0,-1 1 0,7 13 1,-1 0-1</inkml:trace>
  <inkml:trace contextRef="#ctx0" brushRef="#br0" timeOffset="34984">22390 3853 25978,'-13'-21'-7446,"9"0"5004,-19 4 2556,14 2-1404,-12 2 1875,6 7-40,-12 20 1379,6-9-1562,-11 42 1193,7-23 434,-2 27-1460,3-10 1023,-1 20-1418,13-16-418,4-9 1,6-1-1896,20 1 708,4-11 1,3-3 431,21-6 896,-5-14 1,-1-4 858,0-2-68,-8-22 0,-2-4 198,0 2-233,-9-12 1,-5-3 411,-4-3 344,-2-16-708,-10 7-1778,0 16-748,0-12-269,0 31 624,-13 24 2510,9 13-1244,-9 26 354,0-1-355,7-4 0,-1 3 70,0-8 1,-1 1-977,-5 31 1,3 1 496,8-25 1,1 1 666,-4 4 1,-2 4 0,3-5-1,3-4 1,1-2 0,-1 12 0,-1 1-1</inkml:trace>
  <inkml:trace contextRef="#ctx0" brushRef="#br0" timeOffset="35456">22603 4285 23909,'0'-24'-6386,"0"-1"4528,0-1 1063,0-4 607,0-2 302,0-4 31,0-2 437,19-20-1310,1 10 1779,2-14-193,-6 28 0,-4 1 107,-9-16-634,8 9 0,-1 2 198,-7-1-496,6-9 532,-9 30-1164,0 24-182,0 24 145,0 16 288,0-8 0,0 1 46,0 13-53,0-5 1,0-1-129,0 7 17,9-20 1,-1-1-505,-3 20 630,31-17 347,-19 8-830,6-26 1008,-1-4 243,-8-10 831,11-19 885,-4-12-392,-2-9-539,-3-23-546,-3 20 844,-1-24-1507,-6 30-154,-3-2-969,-1 17-604,0 11 874,1 19-680,5 12 293,0-1-1493,11 32 353,-3-33 175,6 28-281,-2-25 2486,3-2 0,3-4 0,3-1 0</inkml:trace>
  <inkml:trace contextRef="#ctx0" brushRef="#br0" timeOffset="35800">23418 3859 23549,'2'0'2069,"10"0"-1979,20 0-90,3 0 90,6-16 856,-11-7-497,18-8-151,-32-11-815,10 7 251,-24 4-1228,4 1 247,-25 10-357,-6 9 197,-23 0 758,9 25 997,-7 16 976,28 6-1682,-13 11 1301,28-9-1149,-8 3 190,11 18-1603,0-14-145,10-9 0,4-2-2380,14 2 1026,15 5 3011,-4-19 0,-8-5 1,1-2-1</inkml:trace>
  <inkml:trace contextRef="#ctx0" brushRef="#br0" timeOffset="36104">23960 3729 25078,'0'-13'-4586,"0"1"2727,0 44 885,0 0 335,0 28 303,0-16 32,0-2 76,0-11-1368,0 14 1596,0-23 540,0 8-360,0-20-360,11-18 1915,-1 5 295,13-44-1697,10-1 23,-18 17 1,0-2-476,12-16 1,1 1 3,-10 18 1,-1 1-9,5-10 1,-1 1-217,7-9 169,-2 6 1,-1 5 0,-1 5 0</inkml:trace>
  <inkml:trace contextRef="#ctx0" brushRef="#br0" timeOffset="36566">24452 3558 23639,'0'14'-5036,"-14"-1"7239,11 3-3134,-10 10 993,5-3-451,6 24-493,-5-15 596,7 9-1220,0-13 1506,0-1-1557,0-3 1151,21 7-1026,-16-8 21,31 5 1281,-11-15 250,19-4 1072,-6-7 276,0-2 128,-15-20 74,-1 15 705,-2-37-802,-1 9-400,-7-11-295,-2-16-1676,-8 26-543,-2-9-255,0 21-74,0 4-381,0 5 1194,0 50-174,-11 9 948,9-8 0,1 2-26,-5-4 0,1-1 368,5 21-259,0 4 0,0 1-66,7-13 1,4 2-108,-2-13 1,2 1-25,2 5 0,3 3 0,-3-3-229,-3-6 0,1 1 151,8 7 1,3 4 0,-5-6-733,-8 21 643,15-13 0,-3-4-901,-19-14-1333,-19 6 2310,11-26 918,-53-1 0,31-11 1,-30-1-1</inkml:trace>
  <inkml:trace contextRef="#ctx0" brushRef="#br0" timeOffset="36916">25160 2729 26787,'-4'-5'-7628,"3"0"5167,-2 21 1802,26 10 0,7 5 901,-3 27-391,-1-19 1,5 4-1,-5-3-108,-8-3 0,-4 1 104,1 7 1,0 5 0,-2-4-867,-5-2 1,-2 0 969,2 14 0,-2 1-372,-3 2 1,-6-2 286,-4-14 1,-3 2-1166,1 3 1,-1 5 0,-2-6 1466,-7-4 0,-1-3 0,-3 14 0,0-2 1,6-19-1,1 1 0</inkml:trace>
  <inkml:trace contextRef="#ctx0" brushRef="#br0" timeOffset="37533">26233 2352 24988,'-21'-23'-6222,"0"1"3977,-6-2 1616,11 7 302,-6 4 774,16 8-368,0 4 1330,5 26-2830,0-3 1647,1 28-130,0-15 0,0 1-218,0 27 125,-2-1 0,4 2-353,7-23 1,1 1 284,-8 6 0,-3 4 0,5-4-865,14-3 0,0-1 685,-15 12 0,-2 2 42,14-5 1,-2-2 26,-10-13 0,-3 0 112,6 21 1,-1-1-52,-5 1 201,2-15 0,-4-1 48,-14-3-238,6-6 0,-3-2 416,-7-9 294,-13 11 539,15-29 805,-10-17-1083,12-20-1359,5-9-71,11-10 64,17 8 779,-4 11 1,0 0-655,10-15 512,-2 13 0,3 4-322,1 8 2503,20-7 527,-7 47-1364,-11-20 340,-4 52-3094,-9-23 78,-1 28-339,0-8-157,-3 3 733,-5-11 0,0 0-1339,2 22 1654,-2-7 0,-1 1-2046,1 11 2346,-2-22 1,0 2-1401,0 2 0,1-2 1781,-1-8 0,1-1 1,0 12-1,1 0 1,-1-15-1,0 0 1</inkml:trace>
  <inkml:trace contextRef="#ctx0" brushRef="#br0" timeOffset="39666">6165 7023 23729,'-42'-1'-144,"0"0"114,-4 1 73,0 24 863,-4-18-493,26 19 0,0 2-952,-25-2 566,27-1 1,1 3-311,-18 12 257,5 0-161,10-2-271,10-2-877,8-5-553,6-3 484,26-4-250,0-3 526,29-3 605,-7-1 217,9-3 309,-1 0 512,4-1 450,-6 0 682,-3-1-183,-9 0-384,-9 2-1123,-15 0-574,1 0-71,-17 1-770,7 1-103,-9 3 363,-28 1 1470,21 2-682,-26-4 1,-6-2 760,12 10-307,-4-9 1,-2-2 409,-1 5 1,0-6-1,2-2 1</inkml:trace>
  <inkml:trace contextRef="#ctx0" brushRef="#br0" timeOffset="39884">5885 6877 24539,'0'-12'-5037,"0"32"3179,0 18 793,0 23 746,0-9 0,0 1 106,0-15 0,0-1 106,0 15 0,0 3-7,0 3 0,0 0-729,0-12 0,0 1 243,0 6 0,0 5 1,0-5-69,-1-4 0,2 1 624,3 4 0,2 6 0,1-6 0,3-5 0,2-2 0,8 14 0,-1 0 1</inkml:trace>
  <inkml:trace contextRef="#ctx0" brushRef="#br0" timeOffset="40349">6980 7402 26607,'-21'-16'-4987,"4"3"3067,-18 1 2355,-1 3-30,9 4 73,-8 1 60,12 19 398,1-11-589,3 37-209,-5-2 649,12 12-1282,5-14 1,1 0-408,5 6-75,10-9 0,6-2-1477,18 0 185,15 2 418,-1-23 1960,-8-4 121,0-7 855,18-21 980,-14 16-581,-9-25 1,-3-5 754,2 8-1111,-8-20 1,-5-4-44,-7 7-1137,-4 4 1,-2 1-820,-7 8-545,0-8-946,0 45 219,-12 18 1611,9 24 32,-8-4 0,1 1-327,8 20 134,-3-19 0,1 1-222,4-10 1,0-1 53,0 1 1,0 0 860,0 1 0,0 0 0,0-2 0,0-1 0,0 1 0,0 0 0</inkml:trace>
  <inkml:trace contextRef="#ctx0" brushRef="#br0" timeOffset="40836">7465 7694 25888,'2'-11'-5106,"1"-2"3968,0-4 233,3-3 760,1-3 125,3-5 191,3-3 214,8-21-1142,-4 8 1107,-3 7 0,0 0 71,0-9-138,-5 10 0,-1 2-395,-1-3-181,-1-4-143,-4 17-191,-1 12 0,-1 19-100,0 22 34,0 11 424,0 4 1,0 2-199,0 6-111,9 0 0,2-1-398,-5-6 244,10-11 0,4-2-126,3-3 69,17 3 792,-6-23 888,-2-3 369,2-29 826,-9 4-1088,-5-9 1,-3-3 881,1-8-41,1-17-592,-12 16-739,-3 0-1021,-3 3-669,-1 3-719,0 6 315,0 4 675,0 9-14,0 52-1421,0 3 1409,8-5 1,0 1-863,-4 19 1611,25-1 1,-9-13-1,15 11 1</inkml:trace>
  <inkml:trace contextRef="#ctx0" brushRef="#br0" timeOffset="41154">8343 7473 23549,'6'-4'533,"1"-1"541,8-7-1021,2 2 355,10-6 150,13-8-237,-8 2-241,-2 3 1,0-1 404,2-5-315,16-21-517,-29 19-179,2-10-349,-16 12-486,-2 1-203,-3 0-111,-21-5-632,15 7 126,-37-1 1222,15 14 767,-11 3 451,2 4 863,13 2 238,12 26-451,-11 9 453,19 15-959,-3-14 0,1 0-684,6 11-653,10-15 0,1 0-1789,-6 10 141,42-2 112,-24-4 105,24-4 2231,-7-4 1,3-7 0,4-3 0</inkml:trace>
  <inkml:trace contextRef="#ctx0" brushRef="#br0" timeOffset="41438">9073 7072 23999,'-14'-10'-3732,"10"3"-26,-11 23 5809,15 11-3176,0 10 316,17 5-501,-13-9 730,13 4-1648,-6 15 1360,-9-12 1245,9 21-2078,-11-30 1881,6 12 181,-5-25 472,5 2-1527,-6-13 1055,5-20-750,7-33 191,1-4 325,4-11 1,0-3 0,-6 31 0,-1 0-1,8-20 1,-1-1 0</inkml:trace>
  <inkml:trace contextRef="#ctx0" brushRef="#br0" timeOffset="41949">9620 7093 23639,'0'8'-5486,"0"2"3448,0 2 1153,0 2 247,0 4 212,0 3 122,0 15 166,0-5-1549,0 21 1687,15-22-496,3 16-223,1-25 366,13 4 394,-9-12 496,10-7 603,5-1 198,-15-5 258,7-20 906,-16-5-742,1-12-668,-11-16-789,0 17 141,-4-28-1382,0 26-400,-16-16-924,12 29 216,-12 0 648,16 42 659,0 43 574,0 3 125,0-18 0,0-2 18,0 15 22,0 1 575,0 3-425,5-17 0,4 1-185,0-11 0,2 1-253,8 26 1,1 0-59,-3-24 0,-1-2-23,1 13 0,0-1 86,-5-15 0,-1-2-403,12 30 261,-3-6-67,-3-4 273,-3-8 302,-7-4 75,-3 4 17,-4-14-1947,-45 12 2484,13-22-159,-4-7 0,-3-3 1,-15-1-1,-5-2 1</inkml:trace>
  <inkml:trace contextRef="#ctx0" brushRef="#br0" timeOffset="42533">10212 7273 25168,'20'15'-4793,"8"-3"4416,16-12 905,6 0-985,1 0-715,-6 0 1,3 0 1225,-9 0 1,0 0-1,15 0 1,1 0 0,-15 0-1,0 0 1</inkml:trace>
  <inkml:trace contextRef="#ctx0" brushRef="#br0" timeOffset="42800">10937 6824 25978,'-36'-13'-2825,"4"2"1921,7 1 436,12 4 575,-1-1-386,36 4 1363,7 0-932,3 10 0,4 4-629,23 8 573,4 2-78,-19 14-497,-4-19 672,3 33-994,-22-15-1524,0 16-310,-21 16 706,-34-9 393,8-3 0,-5 1 1600,-5-19 0,-2-1 1,-6 13-1,2 1 0,9-14 1,0 0-1</inkml:trace>
  <inkml:trace contextRef="#ctx0" brushRef="#br0" timeOffset="43516">11702 6774 24988,'35'-1'261,"-14"17"-3724,6-11 3676,-13 35-3085,26 4 1814,-9 12-49,-3-9 0,2 0 103,-12-17 0,0 1-1039,14 21 0,-1 1 1702,-13-22 0,0-1 0,5 7 0,0 0 0,8 12 1</inkml:trace>
  <inkml:trace contextRef="#ctx0" brushRef="#br0" timeOffset="43756">12718 6782 25438,'-20'-3'-1073,"-6"1"1127,1 27 453,-6-8 1,2 4 164,2 31-968,-2-21 0,-3-2 279,-6 21-228,-1 4 107,19-27 1,0-1-24,-19 27 16,1-3-1196,3-4 275,13-18 1,0-1 673,-7 11-831,-6 8 596,22-28 800,0-3 1,11-25-1,0-8 1</inkml:trace>
  <inkml:trace contextRef="#ctx0" brushRef="#br0" timeOffset="43902">12253 7034 22740,'19'-45'-2525,"-6"5"1282,16 8 2494,-10 9-231,11 11 636,-6 6-626,22 21-1503,-15 13-191,7 5 1,1 5 285,-17-11 0,1 1-924,24 19 0,1-3 77,-22-21 0,1-2 1123,21 14 0,3-3 0,-17-16 0,0-2 0,11 3 0,1 1 0</inkml:trace>
  <inkml:trace contextRef="#ctx0" brushRef="#br0" timeOffset="44082">13635 6831 24089,'-48'43'509,"0"0"-647,21-10 0,1 1-97,4-8 1,0 2 39,-7 10 1,1 3-36,2 2 1,2 0-361,5-11 1,2 1-635,-8 20 0,3-1 969,3 1 0,2 11 1,13-28-1</inkml:trace>
  <inkml:trace contextRef="#ctx0" brushRef="#br0" timeOffset="44700">13763 6273 25708,'12'17'-6136,"-3"10"2898,1 11 1985,-2 9 664,2-1 106,-1 5 350,-2-7 1,0 2 75,-4-11 0,0 2-805,1 28 1,-1 1 954,-3-27 0,0 0 227,0 27 1,0 0-79,0-28 0,0-2-144,2 10 0,-4 0-171,-6-6 0,-1-2 484,5 14-599,-5-15 1,1-2 488,8-5-2483,0 1 1825,18-41 2328,-14-5-1455,38-25 80,-22 10 1,-1-2-191,4 7 0,2-1 306,10-20 1,-1-1 329,3-3-229,-12 18 1,0 2 815,6 0-1879,-1 13 1950,-2 0-812,9 16-380,-9 14-948,18 17-205,-18 9-725,8 5-101,-10-12-114,3 0-492,-1-2 128,4-2 486,0-4 1097,5-11 801,20 4 973,-13-15-528,-6-7 0,0 0 1137,3 0-38,9-35-399,-24 20 94,-6-20-1199,-6 5-578,-7-2-541,-4-1-763,-3-2 422,-26-20-1042,19 14 917,-15 10 1,-3 2-1018,2 0 895,-2-4 159,-7 22 1390,19 24 1572,-2 23-1042,5 35 4,10-1-1074,7-6 0,5 0-387,-2-26 0,3-2-771,10 26 1,4-3-379,14-10 1666,-18-18 1,1-2 0,14 0 0,2-5 0</inkml:trace>
  <inkml:trace contextRef="#ctx0" brushRef="#br0" timeOffset="44999">15275 6799 24269,'0'-10'-4677,"0"27"2639,0 11 1153,0 19 247,0 1 302,0-8 32,13 19-337,-10-16-1098,9 12 1302,-12-21 437,0-3 0,0-3 90,8-4-748,-5-5 546,5-4-80,-8-2 335,0-25 203,3-14-62,2-18-258,3-7-238,1 17 1,1-1 425,6-19-927,1 8 1,2 1 463,7-4 492,-9 19 0,0 2 1,12-3-1,0 4 1</inkml:trace>
  <inkml:trace contextRef="#ctx0" brushRef="#br0" timeOffset="45316">15847 7165 23369,'0'-11'-6295,"22"10"8605,-17-37-3915,41 18 4273,-13-37-2697,8 18 571,-15 5 1,-5-1-489,-6-5-485,10-14 1822,-22 3-2617,5 13 1444,-8-16-2311,-19 28 1194,-3-1-717,-20 19 1879,2 40 760,15-4-904,7 13 1,5 4 353,10 8-614,-4-15 0,1 0 108,6 18-165,17 0-1119,-13-2-278,18-28 1,3-1-1705,1 23 1719,2-26 1,2-3 1594,22 17 1,8-7 0,-29-16 0,0 0 0</inkml:trace>
  <inkml:trace contextRef="#ctx0" brushRef="#br0" timeOffset="45683">17608 6060 26697,'-51'-21'-2842,"1"9"3223,14 18 1,-1 6 610,6-1 1,0 6-770,-5 10 0,-4 7 0,4 0-320,0 5 0,3 2 5,4-3 1,0 3-1,2 0-148,0 8 0,3 0-135,1 2 1,4 0 337,1-1 1,3 1-598,8-5 0,2 2 0,1-3-691,-3 5 0,5 1-502,12 0 0,7 4 1,0-6-309,-2-8 0,4-3 1962,18 11 0,4-5 0,-10-17 0,0-4 0,2 0 0,1 0 0</inkml:trace>
  <inkml:trace contextRef="#ctx0" brushRef="#br0" timeOffset="46106">18302 6942 24808,'-32'11'1501,"1"1"0,-19-7-1808,2 38-166,17-27 826,12 18-1459,-12 1 821,26-11-1048,-13 6 837,18-12-2323,18-9 1438,15 0 717,10-9 315,-11-7 0,1-5 1531,9-16-1104,-9 1 1,-1-2 1153,3-21-1278,-7-1 1,-4-2 795,-7-10-838,-7 20 1,0-6-1,-3 4-360,-6 5 0,-1-1 171,1-6 0,2-5 0,-2 4-472,0 3 1,-2-1 575,-5-3 0,-2-3 1,1 5-493,6 8 0,-3 2-109,-15-9 1,0 3-735,14-9 1433,-26 22 69,28 27 136,-20 45 796,20 18-732,-4-20 1,0 1 41,6-4 0,1 0 61,-2 3 1,0 1 64,1 1 1,2 2-463,-1 16 1,0 1-211,-1-17 1,2 1-391,4 0 0,4 3 0,-3-4-565,-4-8 1,2-1-293,14 16 0,4-2 1331,-6-2 1,6 3 0,-10-24 0</inkml:trace>
  <inkml:trace contextRef="#ctx0" brushRef="#br0" timeOffset="46267">18207 6469 25438,'0'-34'-6385,"17"5"6981,-12 5-1461,38 6 3034,0 5-1606,12 5-1130,-11 4 0,0 4-414,10 16 859,-17-15 0,-1 2 0,13 30 0,0-13 1</inkml:trace>
  <inkml:trace contextRef="#ctx0" brushRef="#br0" timeOffset="46483">19060 6257 26338,'0'46'-6026,"0"-5"3897,0 13 1065,0-6 336,0 4 302,0 1 122,0 0-644,0-2-1997,0-2 336,15 13 2464,5-17 1,10 8 0,0-21 0</inkml:trace>
  <inkml:trace contextRef="#ctx0" brushRef="#br0" timeOffset="46686">19785 6322 25798,'-49'-2'801,"-2"0"-512,9 20 1441,-4-14-1477,-2 43-329,3-20 112,21-1 0,2 4-496,-17 18 193,15-11 1,4 2-829,-1 18-854,6 1 1,9-1-1803,35-4 1525,-18-13 1,4-3 1969,42-9 0,-7-5 0,5-3 0</inkml:trace>
  <inkml:trace contextRef="#ctx0" brushRef="#br0" timeOffset="47016">20203 6700 24089,'-11'-47'-6963,"2"2"4894,9 2 2011,0-2 293,0-9-168,0-3 130,0 13 1,0-1-73,0 11 1,0 0-790,0-12 1,0 0 1302,0-13 97,0 1-556,0 6-180,0 5 0,0 9-90,0 8 180,0 3-90,0 31 0,0 6 0,0 31-180,0 5-180,0 13 56,8-26 0,0 4-331,-7 22 1,2 2 76,11-13 0,2 1-449,-9 5 1,-3 5 0,2-5 156,7-6 1,0-1 787,-1 12 0,-2-2 1,-2-20-1,0-3 1,0-1-1,0 1 0</inkml:trace>
  <inkml:trace contextRef="#ctx0" brushRef="#br0" timeOffset="47183">20098 7244 24898,'65'-14'-1027,"-11"11"-267,5-29 1540,-9 28 1,2-31 0,3 11-1</inkml:trace>
  <inkml:trace contextRef="#ctx0" brushRef="#br0" timeOffset="47472">20948 5601 27057,'47'12'-246,"-8"-10"936,6 31-2542,-6-16 1378,5 22-505,4-5 436,0 8 164,-16-5 0,0 2-452,-8-8 1,-1 2 301,0 8 1,-1 6-1,-2-3-530,-3-1 1,-3 0 561,2 17 0,-3 3-365,-5 3 0,-4 0 416,1-15 1,-5 2-82,-8 6 1,-5 4-1,-1-5 173,1-4 1,-4-2-400,-4-8 0,-5 2 0,-1 1 0,1-5 974,-8 11 0,-2-3 0,3-6 0,-3 1 1,1-3-1,-6 1 0,0 1 0</inkml:trace>
  <inkml:trace contextRef="#ctx0" brushRef="#br0" timeOffset="48149">10798 9696 25438,'63'9'-1073,"-9"-1"756,11-8 597,-6 0-383,-26-6 1,1-1-271,1 5 0,2 1-679,14-5 0,1 0 1059,-13 5 0,0 2 1,9-1-1,-1 0 0,16 0 1</inkml:trace>
  <inkml:trace contextRef="#ctx0" brushRef="#br0" timeOffset="48416">11448 9401 24718,'-19'-23'-6308,"4"-2"4084,3-4 314,8 6 1706,19-9 1440,-11 18-728,59-6 1476,-32 14-1856,14 2 0,2 2 1768,4 1-908,-18 7 1,0 3 724,27 13-353,-19 10-1652,-11-6 1,-3 2-258,-4 12-1203,-10 2 0,-5 3-1105,-3 16 1456,-3-18 0,-4 0 151,-10-8 1,0-2 238,10 2 1,-2 0 84,-17 1 1,0 0 970,18-1 1,1 1 0,-13-2 0,-2 1 0,8-2 0,0 1 0</inkml:trace>
  <inkml:trace contextRef="#ctx0" brushRef="#br0" timeOffset="49117">12805 9450 24359,'-50'35'1236,"-1"2"-967,3 3-387,4 0 1,7 0-159,19-11 0,2 0-624,0 14 230,1 14-424,15-24-789,0-5 223,24-5-27,-18-7-517,45-6 2134,-26-5 492,11-14 0,2-2 1017,13 6-571,-9-27 1,-1-5 857,5 5-917,-18-3 1,-4-4 86,0-7 721,-10 1-2204,-7 0-1015,-7-13-910,-24 17-1457,-10-15 1034,-13 32 2808,-16 4 0,25 14 0,-10 6 0</inkml:trace>
  <inkml:trace contextRef="#ctx0" brushRef="#br0" timeOffset="49452">13245 9455 23819,'17'53'-8487,"-13"-9"6770,13 2-106,4-7 956,-2 23 190,6-15 403,-11-9 1,-2 1-103,0 2-1775,3 8 2191,0-21-191,-14-7 977,5-4-598,-2-5-232,-3-4 419,6-4 695,-3-2 264,4-28-335,8-18 93,-3-17-871,-2 24 1,1 0 331,-3 3 0,-1 1-90,2-3 1,0-1-322,-1-1 0,0-1-830,4-14 0,0 0 108,-4 14 1,1 0 541,4-18 1,1 4 0,2 1 0,5-6 0</inkml:trace>
  <inkml:trace contextRef="#ctx0" brushRef="#br0" timeOffset="49833">13988 9204 26697,'-17'-26'-7637,"1"5"5316,3 0 1667,5 9-79,22 22 1078,14 20-447,14 15 82,-10-9 0,1 2-954,-10-12 1,-1 1 856,10 10 0,0 1-143,-8-9 0,-1 1-178,1 1 0,0 0-165,0 1 0,0 0-440,0 0 1,-1 1-60,-1 0 1,0 1 1046,-1-2 1,-1 0-1,-2 0 1,0-1 0,-1-2-1,0 1 1</inkml:trace>
  <inkml:trace contextRef="#ctx0" brushRef="#br0" timeOffset="50066">14828 9156 25438,'-28'24'507,"-2"20"-1639,2-21 1224,5 8 0,2 3-704,-12 13 425,6-2 0,1 1-312,-3 11 328,12-18 1,0 0-774,1-2 0,2-1-983,-6 16 853,4-12 0,1-3-634,1 0 1656,-5 4 1,8-23 0,0-4 0</inkml:trace>
  <inkml:trace contextRef="#ctx0" brushRef="#br0" timeOffset="50250">14477 9211 23459,'16'-15'2482,"11"5"-492,-13 7-1403,11 21-3013,-2-14 2005,-1 39-1925,2-22 1317,4 24-974,2-8 1096,-7-8 1,0 1-1936,14 18 354,-4-6 0,1 0 697,7 9 1544,-13-18 1,-1-1-1,14 9 1,1-2 0</inkml:trace>
  <inkml:trace contextRef="#ctx0" brushRef="#br0" timeOffset="50449">15512 9026 25348,'-27'36'-968,"-12"2"1410,34 5-3079,-33 8 2873,23 7-604,-5-8 1,-1 1 58,8-13 0,3 4-1286,-1 14 1,1 7 0,1-5 1420,1-12 0,1 0 0,3 0 0,0 3 0,2-6 0,0-9 1,0 0-1</inkml:trace>
  <inkml:trace contextRef="#ctx0" brushRef="#br0" timeOffset="51099">15950 8555 25978,'-22'21'1242,"4"12"-2772,7 13-251,8 11 80,-8-5 989,11 10-266,-7 3 731,6-32 1,1 2-505,-4 16 1,1 1-19,3-14 0,0 1 446,0 5 0,0 3 0,0-3 95,0-5 0,0 1 166,0 11 0,0 5 0,0-6-279,0-11 1,0-1 115,0 29 0,0-3-285,0-17-395,0 11 468,0-36-547,12-5 506,-9-29 844,16-15 0,3-5 796,-5-22-753,9-3 0,1 0 555,0-3-464,-6 13 1,-1 3 795,2 2 1,7 0 276,-15 29-877,2 7 645,1 27-2314,-2 14 239,-1-3 1,0 2-806,5 23 56,7 4-149,-7-20-99,3-1-289,0-4-665,6-5 2864,1-7 652,6-5 431,23-8 362,-9-6-691,-4-12 1,-1-6 1800,8-22-1565,-19 13 1,-1-3-251,-11-1 0,-2-2 307,12-16-254,-5-2-611,-9-1-926,-6-3-643,-6 2 480,-2 15 0,-4-1-976,-19-13 711,10 12 0,-2 2-830,-12 1 609,-10 1 504,15 21 849,-15 27 1702,15 3-622,6 21-384,6 19 93,5-10-610,-4-4 0,4 1-688,22 11-490,-18-22 0,1 1-901,14-2 0,3-2 1073,2 14 0,-1 8 0,-2-23 0</inkml:trace>
  <inkml:trace contextRef="#ctx0" brushRef="#br0" timeOffset="51416">17225 9264 24718,'-16'-3'-372,"13"24"-2422,-13 13 2639,16 13-1357,0 3 444,0-10 305,0 20 101,0-17-237,8-7 1,1-2-714,-5 2 1026,26 7-552,-27-18 982,18-5 355,-19-5-464,22-7 1106,-15-4 246,24-19 1636,-15-17-2092,0 1 0,1-2-111,-8 1 0,0-1-11,4-5 1,0 1 45,5-22 164,1-1-1713,0 1-6,-7 21 0,1-1-1491,8-15 1434,-5 17 1,0 2 1190,1 6 1,7 4 0,-9 19 0</inkml:trace>
  <inkml:trace contextRef="#ctx0" brushRef="#br0" timeOffset="51716">18050 9749 22740,'11'0'90,"3"0"-90,1-22-950,12-11 808,-5-15 4,-2 13 0,0 1 48,5-14 100,-6 8 0,-2-1-447,0-8 204,-2-13-180,-11 4-353,-3 16-364,-22-19-427,16 32 334,-36 1 723,13 19 688,-10 5 574,0 31 625,10-3 190,2 29-1158,14-17 1,1 1 704,-8 24-1194,13-5 1,2 1-394,-1-22 1,3-3-739,14 12 0,4-1-2178,7 9 1721,1-28 0,4-2 1447,20 14 0,10-10 0,-26-16 1,1 0-1</inkml:trace>
  <inkml:trace contextRef="#ctx0" brushRef="#br0" timeOffset="51933">19397 8762 26428,'-59'0'945,"19"15"0,-1 4-253,10-6 0,0 1-518,-7 14 0,1 5-552,4 4 0,5 2-21,8-8 0,2 3-249,-7 25 1,5 2-155,12-24 1,4 0-1251,7 24 0,3-1-1842,-1 6 3456,20-24 0,5-2 1,1 7-1,0-25 1,1 1-1</inkml:trace>
  <inkml:trace contextRef="#ctx0" brushRef="#br0" timeOffset="52502">20120 9423 25258,'-10'20'-2677,"2"5"1149,-6-10 2482,4 10-1442,4-15 659,1 8-374,0-8 249,0 1-873,0-2 935,-3-2 1009,1-4-817,-8-1 531,4-2-1211,-10-37-998,11 13 497,2-15 0,2-3-337,3-6 731,2-1 1,1-2-440,0 17 0,0 0-200,-2-11 1,4 0 289,6 11 1,1 1-227,-4-32 1746,13 3-181,-17 21 0,-2 1-207,1-18-80,0 16 0,0 3-23,0 0-161,0-8-369,0 29-197,0 0 1120,0 13-676,0 24 244,0 28-154,0 4 0,0-17 0,0 0 0,0 9 0,0 1 0,0 0 90,0-4 180,0-2-270,0-2 90,12 9-627,-9-12 442,20 17-565,-21-23 482,16 6-340,-16-14 312,13 1-152,-9-3-2622,9 4 2149,-8-7 763,3 3 1,-7-11 0,1-2 0</inkml:trace>
  <inkml:trace contextRef="#ctx0" brushRef="#br0" timeOffset="52818">19863 9316 23189,'-33'20'2145,"1"-16"-1813,-1 42-1461,3-24 1440,-1 25-1084,3-6 249,6 2-64,5 1-311,8 1-728,5-3-90,3 9 156,20-16-2041,8 6 1337,13-27 912,1-3 1582,-5-11 0,0-15 0,4-4 0</inkml:trace>
  <inkml:trace contextRef="#ctx0" brushRef="#br0" timeOffset="53233">19760 9002 24898,'49'0'-629,"-7"0"-720,6 0-271,-5-16 1761,6 12 0,3-12 0,3 16 1</inkml:trace>
  <inkml:trace contextRef="#ctx0" brushRef="#br0" timeOffset="53549">20683 8751 26697,'-17'-1'90,"8"18"-1459,2 18-619,7 10 195,0 14 1195,0-19 1,0 1-257,0 23 502,-1-20 0,2 0-1848,17 15-420,-14-1 295,14-4 512,-10-18 0,1-1-364,9 16 2053,11 7 0,-4-27 1,-6-4-1</inkml:trace>
  <inkml:trace contextRef="#ctx0" brushRef="#br0" timeOffset="53750">21188 8941 24988,'-22'-17'-5037,"-17"2"4979,33 7-2302,-39 3 3625,10 4-161,-11 23-357,15-8 0,3 4 138,-3 27-1074,11-12 0,2 1 286,1 8-1127,7 15 558,5-19-1740,24-3 1822,-15-4 0,44-4 1,-12-2-1</inkml:trace>
  <inkml:trace contextRef="#ctx0" brushRef="#br0" timeOffset="54368">21992 8765 26967,'-31'0'0,"1"0"0,7 0-180,-1-15-1719,7 12 1371,1-11-954,1 1 402,2 9 494,4-22-1857,3 8 249,4-6 404,1-9 1224,20 15 958,1-6 744,19 16 651,-3 28-2202,-16 4 546,-4 11 0,-3 5-128,-3 16-69,-2-3 0,-1 1 1,-2-20 0,-3 1-650,-11 22 0,-3-1-326,7 7 295,-16-24 0,-3-2 1367,1 9 677,-23-6 874,7-3-1424,9-16 1,0-2 954,-16 8-946,9-10 1,0-3 962,-1-5-141,-14-1-897,30-24-1195,4-9-1209,14-9-62,4-2 76,20-1 649,8 20 755,25-19 231,-8 32 117,-6-5 0,-1 4 1418,5 27-1680,-1-10 0,0 0 316,-1 15-3,-5-7 1,1-1 0,6 0 0,-15 0-1,0 0 1</inkml:trace>
  <inkml:trace contextRef="#ctx0" brushRef="#br0" timeOffset="54638">22598 8098 25978,'34'-2'1619,"12"18"-3306,-14 5 609,-5 11 1,-2 6-1132,4 21 1245,-7 2 1,-3 3 338,-9-21 0,-1 1 291,0 13 1,-1 3-552,-5 4 0,-1-1-4,-1-16 1,-2 2 559,-2 4 1,-3 4-1,-2-5 271,-5-4 0,-3-1-28,-3 5 0,-2 6 0,-2-6 300,-4-3 0,-5 0-68,1 0 0,-6 8 0,0 0 0,2-6 0,6-11 0,1-5 1,-2 4-1,-6 5 0,0 1 0,1 0 0,-1-1 0</inkml:trace>
  <inkml:trace contextRef="#ctx0" brushRef="#br0" timeOffset="55546">24300 8824 27597,'-35'0'-360,"4"0"-90,7 0 180,8 0 270,7 0 0,30 0 0,10 0 0</inkml:trace>
  <inkml:trace contextRef="#ctx0" brushRef="#br0" timeOffset="55799">24242 9314 24539,'0'31'-4677,"0"-3"2818,0 1 975,27-5 734,-20 0-943,47 0 1768,-31 1-1022,25 0-586,-11 0 1381,14 9 82,-16-9-47,5 17-742,-26-16 61,-5 10-1519,-9-4 1140,-37 5 535,-5 6-382,1-18 0,-10 1 0,1-1 585,11-3 0,0-2 0,-2 2 0,-3-1 1,-2 1-1,-2 0 0,3-1 0,-6 0 0,0 0 1,1 0-1</inkml:trace>
  <inkml:trace contextRef="#ctx0" brushRef="#br0" timeOffset="58474">2687 12071 22650,'0'-10'-5306,"0"-1"3447,0 2 1064,-14-1 1011,10 0-1500,-10-1 1563,14 2-140,0 0-1646,0 2 1687,0 0-180,0 1-90,0 1-275,0 1 1250,0 2-1091,0 20 206,0 12 0,0 36 90,0-4-198,6-24 0,1 0-154,-3 24 158,3-29 0,-1 1 4,-6-1 0,0 2 96,5 15 1,0 0-113,-4-13 1,0 2 100,4 23 0,0-1-35,-5-26 0,0-1 162,0 9 1,0-1 59,0 14 126,0-3-98,0-2-74,-7-17 1,0 0 432,3 14-464,-3-11 1,0-2 98,7 0-474,0 14 280,0-28-180,0 2 0,21-11 520,6-6 412,14-1 383,1-23 795,11-10 208,-9-11-1278,-16 19 1,0-1-4,-2-3 1,-3 1 749,10-14-1255,-11 9 1,-3 0-336,-4-4-636,0-14-1249,-12 19-28,-1-4 267,-2 8-87,0 1 199,-21 0 62,1-7-25,-5 9 802,-20-15 448,26 22 471,-25-5 421,25 17 811,2 21-51,8-1-535,2 22-159,1 1-729,2 9-3,3-1 1,0 2-224,1-11 0,-1 2-44,0 10 0,0 6 0,3-4-578,8-3 1,1 0 375,-9-7 0,-1 3 0,1-2-106,8 3 0,1-3 209,-3 1 1,-2-1 150,-4-1 1,0 1 94,4 15 0,2 0-6,-3-17 0,-1 1-23,-3 2 1,-1 4 0,1-6-252,3-6 0,1-1-682,-5 24 0,0-2 1190,0 7 1,-7-26 0,-2-1 0,-10 12 0</inkml:trace>
  <inkml:trace contextRef="#ctx0" brushRef="#br0" timeOffset="58917">3218 12182 24539,'-6'-20'-8631,"1"4"6297,3 6 1068,24 5 4586,-16 29-4304,50-1 1083,-28 11 1,0 5-143,6-12 0,4 2-273,-5 4 1,3 7 0,1 1 0,-5-4 610,7 8 1,-2 2-144,-3-2 0,3 6 0,-1 1 0,-6-5-40,0 5 0,-4 2-741,-7-9 0,-1 7 0,-1 0 0,-3-4 663,1 14 1,-4 1-178,-4-9 0,0 5 0,-3 1 0,-3-6 160,-5-8 1,-4-3 0,-1 4 35,-2 5 0,-1 7 0,-2 3 1,-1-3-1,0-8-85,-5-1 1,-1-6 0,-2 4-362,1-1 0,-3 6 0,0 2 1,0-4-1,3-7 44,-9 9 1,1-5 591,3-7 0,-1 1 0,1-5 0,1-1 0,1-3 0,0-2 0,0 1 1</inkml:trace>
  <inkml:trace contextRef="#ctx0" brushRef="#br0" timeOffset="59817">2823 15884 24449,'0'7'-6296,"17"1"6234,2 2-141,14-1 707,0 3-294,19 7-171,-5-5-503,-15-4 1,1 1-1395,19 4 1279,6 0 671,1 0 1,4-2 0,-1 1 0</inkml:trace>
  <inkml:trace contextRef="#ctx0" brushRef="#br0" timeOffset="60099">3570 15826 24089,'-25'-23'-4764,"1"2"2895,-5-6 879,16 9 279,-10-7 458,21 13 23,12-9 898,21 9 48,28-9 1506,-5 10-1327,-15 4 1,-1 2 845,9 0-653,-10 2 1,-2 3 522,2 15-358,5-12-793,-21 47-3476,-6-23 1371,-9 15 0,-4 5-1145,3 11 823,-16 0 1,-6 2 704,3-22 1,-2-1 1150,1 15 0,-3-2 0,-5-13 0,0-2 0,9 0 0,0 1 0</inkml:trace>
  <inkml:trace contextRef="#ctx0" brushRef="#br0" timeOffset="60467">4660 15392 26338,'-24'-9'-2720,"3"3"2145,7 2 431,25 24-2424,24 14 2030,-13-11 1,3 2 181,18 16 1,1 1-121,-13-13 0,0 0-800,11 11 0,3 1-340,1 2 0,0-2 557,-11-9 1,1 0 918,9 9 0,-2-1 0,-14-13 0,-1-2 1,-1 1-1,0 1 0</inkml:trace>
  <inkml:trace contextRef="#ctx0" brushRef="#br0" timeOffset="60740">5680 14978 26158,'-21'-5'-1729,"2"18"3045,-22 14-430,22 12-2254,-15 5 1183,22-6-789,-15 2 783,3 16-604,7-14 108,-3 11-1668,2-2 605,4-12 1157,2-5 0,0-1-540,-4 6 685,-6 12-653,7-19 1108,1-2 0,2-2 1,1-2-1</inkml:trace>
  <inkml:trace contextRef="#ctx0" brushRef="#br0" timeOffset="61382">5005 15235 24718,'30'24'-2532,"1"0"1,19 17 1707,-20-18 0,0 0 6,23 16 641,-24-17 1,1-1 84,3 1 1,1 0-94,0 0 1,1 1-1165,19 8 0,1 0-18,-13-6 0,0 0 1420,14 5 0,-1 0 1,-15-10-1,-2-1 0,1-1 1,-1 1-1</inkml:trace>
  <inkml:trace contextRef="#ctx0" brushRef="#br0" timeOffset="61616">6885 14723 25078,'-54'22'1492,"16"-8"0,2 3-1510,9 5 0,1 4-249,-19 11 0,1 2 35,17-10 1,1 0-69,-7 10 0,1 3-525,4 3 1,4 1-20,5-12 1,2 1-525,-7 20 1,3-1 1016,2 3 1,10-23-1,0-1 1,2 6 0</inkml:trace>
  <inkml:trace contextRef="#ctx0" brushRef="#br0" timeOffset="61900">6750 14444 24808,'10'0'900,"2"0"-450,3 16-3446,-1 7 488,6 12 775,-3 4 193,3 0 562,0 5-1157,1 8-183,-1 7 1211,-10-26 1,-1 3 947,3 20 1,-1 3 196,-3-13 0,0 3 16,-1 5 1,1 6 0,-1-4 142,-2-4 0,0-2-119,1 16 0,1-2-89,-3-21 0,1-2 48,-2-4 1,1-1-109,0-2 1,0-1-327,1 4 0,0-2 50,3 9-1083,5 6 506,-5-37 1357,12-24 0,-5-12 1,8-22-1</inkml:trace>
  <inkml:trace contextRef="#ctx0" brushRef="#br0" timeOffset="62236">7373 15175 23279,'22'-20'1119,"-1"8"165,-2 6-113,7 6-1616,-4 21-1637,20 7 914,-14 10 554,-2-11 0,1-2-839,8 6 736,-5-7 0,2-2-908,8-6 336,12 12 439,9-26 2248,-13 7-855,-3-23 1,0-7 1433,10-5-1211,-18-2 1,-2-3 415,12-11 121,-6-3-853,-6-3-225,-17 14 0,-4-2-968,2-16 314,-7 9 1,-4 1-1450,-4 0-34,-26-20-222,-2 36 782,-25 2 670,2 34 1716,2 26 10,20 9-817,10-3 0,5 3 160,11 16-274,-6-6 0,5-1 166,14-21 0,1-2-680,-11 11 1,4-2-600,18-14 0,3-3-1615,-5 23-922,24-8 3451,-17-16 0,0-2 0,16 3 1,17 2-1</inkml:trace>
  <inkml:trace contextRef="#ctx0" brushRef="#br0" timeOffset="62533">8635 14838 24269,'-13'21'-1091,"3"-3"470,10 21-1852,23-5 1436,-10-4 1,-1 2-686,16 20 1201,-8-7 0,-2 0-310,2 6-308,-10-18 0,3-2-572,12 7 478,-22-5 1341,15-5 725,-16 1-234,9-12-554,-10-1 376,3-27 901,-4-5-867,0-23-348,0-4-305,17-14 356,-15 24 1,1-1-218,12-3 1,3-3-597,-5-18 1,0-2 358,3 15 1,3 0 301,0-12 1,0 2 0,-4 20 0,1 3-1,0 1 1,0 1 0</inkml:trace>
  <inkml:trace contextRef="#ctx0" brushRef="#br0" timeOffset="62849">9810 15294 24269,'0'-21'-5846,"0"-10"3987,18-17 2272,-14-4-883,14 9 1020,-2-1-16,-12-2-830,13 2-422,-17 1 988,0 2 0,0 4-964,-17-4-85,-4 15-250,-22 1 922,8 18 1195,-15 36 260,20-1-661,11 1 1,3 4 220,3 23-480,-2 7-52,14-28 0,1 1-401,-5 1 1,3 0-566,13 0 0,4 1-823,-4-2 1,4-1-1108,26 11 0,6-4 2399,-14-12 0,3-2 0,17 5 0,3-4 0,-11-14 0,0 0 0</inkml:trace>
  <inkml:trace contextRef="#ctx0" brushRef="#br0" timeOffset="63216">11310 14112 26607,'-21'-17'-5346,"2"4"3954,-20 6 2471,8 4 27,-18 46-201,12-6-720,11 2 0,2 5-328,8-9 1,1 1-303,1 5 1,0 1 636,1 2 1,2 3-194,5 0 1,2 2 0,0-1-578,-2 8 0,3 1-79,4 4 1,4 6-1,4-7-566,7-5 0,6-3-97,-2 3 1,3 3-1,3-6-71,7-6 1,3-5 147,2 10 0,1-3 1205,-10-20 1,2-4-1,0-3 1,2-2-1,-1-1 1,1-1 0</inkml:trace>
  <inkml:trace contextRef="#ctx0" brushRef="#br0" timeOffset="63666">12285 14830 24449,'-21'-11'-3639,"16"2"3325,-25 5 1,-7 3 1333,7-2-281,-12 18 0,-2 8 427,0 6-1021,16 2 0,1 3-349,-7 13-86,8 2 360,14-12 0,2 0-389,0 16-270,4-19 0,5 0-1303,27 15-870,-19-17 1679,26-13 0,5-6 631,-9-4 502,3-12 0,3-6 1234,18-26 177,-13-9-894,-16 15 1,0-2 556,2-21 350,-3-6-1088,-14 14 0,-2 0-706,-2 9 0,-1-2-314,0-26 1,-3-2-350,0 25 0,-2 1 78,-8-14 0,0-1 454,8 15 1,-3 1-128,-14-1 1,1 0 304,14 1 1,1-1 378,-13-11 1,-2 0-475,7 16 1,0 0-30,-4-14 1,-1 4-309,-4 7 330,4 2 21,14 55 1008,-5 1 313,6 37-868,9-18 1,2 2-131,-3-8 0,2 2-277,4 7 0,1 4 1,-1-4 155,-6-2 0,2 0-596,10 11 1,4 6 0,-4-7 233,-10-10 1,1-2-396,8 5 1,5 4 0,-4-7-1237,-2 9 2033,4 5 1,-16-28 0,-2-4 0</inkml:trace>
  <inkml:trace contextRef="#ctx0" brushRef="#br0" timeOffset="63833">12097 14557 25438,'-13'-42'-8183,"2"3"5488,11 4 2357,0 6 135,22 5 1779,14 2-69,13 9-575,9 3-1140,-9 7 1767,5 3-178,5 0-1469,-16 8 1,2 1 317,-10-7 1,1 0 0,10 7 0,0-1 0,20-8 0</inkml:trace>
  <inkml:trace contextRef="#ctx0" brushRef="#br0" timeOffset="64050">13163 13942 25348,'-16'-5'-1098,"12"23"-1054,-23 19 2551,24 14-1961,-8 11 1121,10-21 0,2 1-403,-1 23 469,0-7 0,0-1-1221,0 10 549,9-12 0,0 0-464,-4 6-635,18-5 1,0-2 267,-16-4 1732,12-13 1,2-5 0,-8-10 0,13-5 0</inkml:trace>
  <inkml:trace contextRef="#ctx0" brushRef="#br0" timeOffset="64250">13587 14353 25798,'-35'15'3141,"7"12"-3861,10 14-1365,1 7 644,15-5-286,-5 5 475,7 2 162,-1-16 0,2 1-1030,17 17-447,-5-12 1,5-3-1191,24 0 3754,11 1 0,-3-28 1,4-5-1</inkml:trace>
  <inkml:trace contextRef="#ctx0" brushRef="#br0" timeOffset="64666">13937 13753 25888,'-18'0'0,"4"0"90,59 0-180,6 0 135,-10 0 0,3 0-45,1 0 0,-2 0 0,4 0-68,-10 10 0,-3 1-525,-4-6 264,-2 33-1515,-12-21 261,-14 16-121,5-4-389,-7 17 497,-19-8 1243,16-5 1,1 1-606,-17 8 636,19 9 480,0-16-173,0-2 214,0-1 207,0-1-406,27-1-608,-20 0 616,25-9 0,3 0-139,-14 9 396,11-3 1,-2-1 105,-14 4-773,17 11 165,-30-13 96,11 1-539,-14-1 709,0 13-1294,0-9-1784,-23 17 1472,1-24 2133,-5 3 1,-2-16-1,13-1 1</inkml:trace>
  <inkml:trace contextRef="#ctx0" brushRef="#br0" timeOffset="64937">14868 13222 26068,'26'-1'1137,"2"0"-652,3 16-1942,5-11 1709,1 32-1831,4-16 1248,3 21-573,5-3-302,0 6 517,-16-9 0,0 3-171,-8-9 1,-1 3 524,1 3 0,1 5 0,-3-2-542,-4-3 0,-2 3 554,-1 4 0,-1 6 0,-2-3-401,-5-2 0,-3 1 399,3 14 0,-5 1 111,-13-14 0,-4-1 156,3 3 1,-3-1 209,-11 2 1,-5 3-429,1-2 1,-3 5 0,0-3 229,5-10 1,0-1-1,-3 3 203,-1-2 0,-3 5 0,-3 1 0,1-1 1,3-4-1,-6 6 0,1-4 0,-1 2 1,-1 0-1,0-1 0,1 0 0,-1 1 0</inkml:trace>
  <inkml:trace contextRef="#ctx0" brushRef="#br0" timeOffset="65500">3252 18231 25978,'55'-16'699,"-13"14"0,2 0-456,-12-11 0,1 0-573,14 11 0,1 2-347,-9-5 0,-1 1-83,2 4 1,0 0 11,0-4 1,-1 0 732,1 3 1,0 0 0,-2-4 0,-1 2 0,0 3 0,0 0 0</inkml:trace>
  <inkml:trace contextRef="#ctx0" brushRef="#br0" timeOffset="65767">4027 17950 24539,'-15'-7'-3526,"7"-5"-178,-4 11 5002,10-11-3105,-5 10 2420,27-4 1066,11 6-948,11 0-726,-8 6 1,0 1 474,11-3 258,-6 8 0,0 3-1126,6 6 1380,7-2-985,-14 30-2352,-14-27 1379,-11 9 1,-5 3-1049,-2 5 367,-3-2 0,-6 2-466,-19 12 1269,20-15 1,-1-1 834,-18-9 1,0 0 0,16 27-1,-14 0 1</inkml:trace>
  <inkml:trace contextRef="#ctx0" brushRef="#br0" timeOffset="66269">6115 17725 25348,'-37'-9'-927,"0"-1"0,-21-3 357,-6 2 285,24 8 454,2 0-318,20 17 245,10 2-809,25 1-1374,11 7 1022,10-13 813,8 3 29,9-5 75,-10-9 293,-9-7 0,-2-4 520,0-14 704,12-19 406,-32 7-750,3-8-1031,-16 21-848,3-6-285,-4 11-532,-15 10-129,11 19 716,-10 11 643,14 23 144,-1-9 1,2 1-411,16 26 498,-16-20 1,2 3-108,13 3 1,2-2 20,-7-11 1,0 1-251,6 22 1,1-2-109,-7-23 0,-1 0-115,-2 17 1,-3-1 546,-5 6 193,0 9-708,0-13 582,-19-14 433,-4 7 338,-1-22 112,-12-4 0,13-11 1,-17-3-1</inkml:trace>
  <inkml:trace contextRef="#ctx0" brushRef="#br0" timeOffset="66767">6433 18146 22290,'33'-12'1187,"-1"-1"0,1 1 0,0-1-562,2 1 1,0-1-277,1 0 0,0 0-152,1-2 1,1 0 9,0 0 1,0-1-98,1 0 1,-1-1-90,0 0 1,0-2 248,15-9 1,-1-2-403,-15 7 0,1-1 3,0-2 1,2-3-1,-4 2-133,-8 3 1,-2 0-176,11-16 1,-4 1-536,-6-5 404,-13 4 1,-3 1-1234,-5 1 143,-28-17-1117,-11 37 1690,-30 4 595,12 11 756,18 19 0,1 4 327,-2 4-235,17 4 0,2 3-122,-6 11 459,19 6 135,-8 3-1218,26-15 0,7 1-1094,7 18 492,15-12 1,7-3 191,-21-19 1,1-3 128,13 6 1,2-5 631,-12-11 1,-1-4 173,2 0 0,1-1 510,-1-1 1,1-4 218,0-6 1,-1-3 339,1 2 0,-1-2-13,-1-8 1,-1-4-504,12-8 1,-2-1-152,-12 6 0,-1-2-301,15-20 1,-5-3-288,-21 20 1,-4 0-224,6-10 1,-5-1-832,-8-18-424,-4-2-53,-5-1 1133,-13 17 0,-1 0-298,11 12 0,-1 0-7,-20-20 1,-4 3-908,-2 1 967,5 15 1,-1 4-251,-4 8 1019,-7 3 403,22 37 1283,-5 4-1069,10 11 0,4 5 226,5 19-636,-2-14 0,1 1-55,0-8 1,4 0-372,10 1 1,1 1-209,-11 0 1,2 0-840,19 14 1,3 0-373,-10-14 0,-1 1-304,11 20 0,2-2 848,-7-26 1,0-2 915,-2 7 1,-2-2 0,5 3 0,-2-4 0</inkml:trace>
  <inkml:trace contextRef="#ctx0" brushRef="#br0" timeOffset="66916">7953 17444 23909,'0'-24'-6565,"36"-7"8356,-7 9-1486,14 5 1,5 3 43,14-3-256,-17 6 0,1 2 1,-10 2-1,0 0 1,2 1-1,0-1 1</inkml:trace>
  <inkml:trace contextRef="#ctx0" brushRef="#br0" timeOffset="67166">9200 16457 24988,'-37'51'-816,"1"3"158,5-6 434,13-4 1,1 3-209,6-11 1,1 3 94,2 6 1,1 7-1,2-5-115,1-2 1,3-1 152,4 5 0,3 5 0,4-6-969,8-6 1,3-2 26,1 12 1,5-1-527,16-6 1,2-5 677,-15-11 1,0-1 1064,12 8 1,0-5 0,-10-13-1,-1-4 1,0 0 0,1 1-1</inkml:trace>
  <inkml:trace contextRef="#ctx0" brushRef="#br0" timeOffset="67418">9832 16486 24359,'52'23'-2147,"-7"-18"1822,-19 16 1,-1 2-1178,19-2 1332,-7 7 0,0 4-116,-7-11 1,1 1 131,21 17 0,-1 0-22,-21-15 0,0 2-293,5 7 1,3 6-1,-6-3 29,-8-8 0,-3 2-491,2 7 0,1 4 0,-6-3-1235,-4 20 2049,-7-7 0,-2 0 0,-5 9 1,0-20-1,0-1 0</inkml:trace>
  <inkml:trace contextRef="#ctx0" brushRef="#br0" timeOffset="67886">11370 17135 28586,'-13'-12'-6971,"10"2"2022,-20 0 5028,21 2-3288,-9 0 1547,11 2 1584,0 1 0,0 1 1,0 1-1</inkml:trace>
  <inkml:trace contextRef="#ctx0" brushRef="#br0" timeOffset="68066">11685 17385 25528,'7'30'-6774,"1"-2"4046,0-3 1392,3-2 551,-1-3 188,8 6 576,-4-9 156,7 11-2108,-9-12 1317,-2 5-3780,-6 7 4794,-4-3 0,-26 13 0,-8-6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41:36.719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1588 1124 25078,'0'-26'-4946,"0"1"3087,0 0 1155,0-2 425,0 2 663,0-12-328,0 11 435,0-15-1817,0 20 1685,0-10-359,0 16 90,0-1-719,0 6 449,-19 23 1974,-9 12-496,-12 13-856,10-5 1,2 1 641,-9 14-793,8 6 0,3 3 349,7 4-458,5-4 0,8 0-69,26-5-1459,-3-8 1,4-1 347,2-18 0,3-2 339,4 8 0,2-1 103,5-3 0,0-3 217,-9-5 0,2 1 174,16 8 1,-2 0 130,3 1 321,4 6 957,-27-6-1023,-5-7-346,-11 14-676,-2-13-136,-32 7 1673,-9 7-198,-14-10-695,18-4 1,1-1 363,-4 2 244,3-8 1,2-2 0,10-4 0,-8-2 0</inkml:trace>
  <inkml:trace contextRef="#ctx0" brushRef="#br0" timeOffset="362">2182 1530 24898,'15'-4'2222,"-23"1"-4353,8 19-1159,-36 5 4752,11 10-1524,-19 12 319,18-16-150,-10 10-185,23-4-1344,-5-10 1605,9 9 348,9-19-2945,0 2 711,19-10 1298,10-2 329,29-18 647,-8-12 258,-14 4 1,-2-4 126,5-18-264,-14 21 1,-2 0 1200,2-6-302,-12 3-1872,1 3-103,-12 6-1418,6 2 627,-8 23-689,0 10 400,0 15 21,0 3-417,15-4-1892,2 17 935,1-12 2764,5-6 1,0-2 0,-1 0-1,28 5 1</inkml:trace>
  <inkml:trace contextRef="#ctx0" brushRef="#br0" timeOffset="784">2918 1589 24718,'1'-17'-4968,"0"23"2315,-1 15 1771,0 14 298,0 2 285,0-5 21,20 17-651,-15-11-136,11 1 0,3-2 373,-4 0 548,-7-4 1,1-1-426,10-7 340,-17 9 123,5-19-2978,-7 2 3355,0-28-7,0-34 321,0-5-230,0-1 1,0-1 483,0-11-590,0 19 1,0 1 305,0-15 281,19 3 186,-14 6-563,32-4 999,-32 18-939,25-4 1229,-27 25-1036,18 4 1529,-15 7 161,4 20-3611,-6 2 582,-4 20-2090,0 5 1298,-21-7-4,15 0-271,-30-13 1582,32-2 1,-28-4-1,9-2 1</inkml:trace>
  <inkml:trace contextRef="#ctx0" brushRef="#br0" timeOffset="966">2000 1098 24629,'-37'-8'-1782,"-5"3"1759,21-1-563,21 5-102,31 13-447,17-8 307,12 11-411,-3-15 1239,8 0 0,-30 0 0,0 0 0,2 0 0,0 0 0</inkml:trace>
  <inkml:trace contextRef="#ctx0" brushRef="#br0" timeOffset="1132">2890 690 24808,'-31'-3'-846,"0"2"888,-1 19 1132,3 10-2211,11 12-1427,3 5 2163,14 15 1,-4-10 0,5-15 0,0-1 0</inkml:trace>
  <inkml:trace contextRef="#ctx0" brushRef="#br0" timeOffset="1411">3937 1254 26607,'4'-4'-945,"1"0"2034,2 4-1103,5 0 6,13 0 93,1 14-1195,33 5 628,-15 0-209,-3-3 1,0 1-633,12 6-732,0-1 0,0 2 135,1 8 1759,-15-18 1,-1-1 0,-5 2-1,-2-4 1</inkml:trace>
  <inkml:trace contextRef="#ctx0" brushRef="#br0" timeOffset="1579">4568 1084 25348,'-23'-14'-3414,"-26"6"4130,30 3-823,-43 31 2066,27-4-1723,2 12 1,-1 5-239,10-13 0,1 1-628,-6 10 0,0 2-219,6-7 0,2-1 457,1 0 1,2 1-413,-1 0 0,2 1 729,3-2 0,1 0 0,-9 30 0,6-3 0</inkml:trace>
  <inkml:trace contextRef="#ctx0" brushRef="#br0" timeOffset="1928">4743 1542 23459,'17'0'630,"-1"0"-360,19 0-270,-5 0 359,35 0-89,-17-19 276,-6 8 0,0-1 103,12-24-317,-12 13 1,0 0 517,4-7-468,-9-2 0,-4-1-232,-5 1-265,5-23-438,-29 33-1409,-3-5-85,-21 18 786,-2 1 92,-24 31 1513,4 12-298,16 15-239,8-13 1,4 0-235,11 14-143,-4-9 1,0 1-239,7 7-1003,21 10-2007,10-12 3353,13-17 1,3 1 0,-8-18 0</inkml:trace>
  <inkml:trace contextRef="#ctx0" brushRef="#br0" timeOffset="2312">5695 1421 24808,'4'-8'-2608,"-1"-4"1204,-2 10 2851,5 10-3779,-3 12 971,9 23 127,-6-6 301,6 4-1095,-3-8 575,0-2 404,1 1-1047,4 11 1815,-4-13-42,5 15 293,-7-26-226,2 6-767,-6-17 851,-1-17 1173,-2-19-546,-1-13-151,0 3 1,0-2 425,0-18-248,-2 1 1,4-2 116,7 23 1,1 1-17,-9-13 1,2 1 7,16 5 1,0 3-153,-14-16-220,9 18 1,3 4 880,-1 5 18,10 4 537,-3 18 280,-4 4-306,1 18-1842,-5 7-1031,10 24-213,-11-6-1913,3 20 645,-11-23-652,-2 12 2826,-4-16 0,0-2 0,0-1 0</inkml:trace>
  <inkml:trace contextRef="#ctx0" brushRef="#br0" timeOffset="2511">4903 857 25168,'-8'-38'-7682,"2"0"5382,5 5 1715,22-2 2006,15 1 179,10 7 182,9 2-432,7 12-949,-12 7-196,-9 3 0,0 1 170,5 2-712,11 17 268,-21-13 0,-2 28 1,-4-14-1</inkml:trace>
  <inkml:trace contextRef="#ctx0" brushRef="#br0" timeOffset="2662">5985 555 24898,'-21'24'-4427,"15"11"4037,-30-31 1,32 39-1,-11-10 1</inkml:trace>
  <inkml:trace contextRef="#ctx0" brushRef="#br0" timeOffset="6132">2032 3333 25708,'0'52'-6296,"-16"-10"5893,12 24-795,-23-21 626,24-5 1,3 0-1132,-12 8 1003,7-11 1,1 0-233,2 4-1099,-7 7 2059,9-5 1,0-16-1,0 7 1</inkml:trace>
  <inkml:trace contextRef="#ctx0" brushRef="#br0" timeOffset="6284">1788 3831 23549,'-10'-9'-5529,"2"1"3200,8-7 1101,0 5 491,26 1 3232,-20 2-1806,49-2-378,-7-3-564,16 4 447,-12 1 0,0 0 56,-18 4 0,1 0 0,12-2 0,0 1 1,-12 1-1,-1 0 0</inkml:trace>
  <inkml:trace contextRef="#ctx0" brushRef="#br0" timeOffset="6634">2705 3669 23639,'-20'21'-247,"15"12"-3096,-29-28 4764,17 44-2470,0-29 1322,-5 39-871,20-31-299,-6 16-346,8-22-607,18 12 855,7-18-424,-2 2 806,35-12 525,-34-2 596,9-11 1,0-2 1461,-2 5-1002,-8-20 1,-3-4 699,0 6 673,-4-29-1795,-6 22 188,-8 2-1674,2 2-499,-4 5-675,0-1 4,0 26 801,0 3-1584,14 30 591,3-10 301,15 7 1354,3-13 178,-6-6 751,1-7 1,-8-9 0,1 0 0</inkml:trace>
  <inkml:trace contextRef="#ctx0" brushRef="#br0" timeOffset="6934">3275 3747 22380,'6'0'450,"0"0"89,2 0-449,-1 0 0,5 19-2747,-4-14 1865,10 33-971,-7-13-425,4 7-29,-2 6-17,-4-25 369,5 13-248,-6-16 2093,3 3-776,-5-7 1377,2-6 1607,-1 0 119,2-19-961,1 14 1261,8-50-1296,-3 33 153,9-39-607,-13 41 335,5-16-1979,-12 32 988,3-10-45,-4 14-807,3 0 1543,-1 0-344,9 22-1623,-3 4-1633,18 25 891,-10-13-1166,11-3 1130,-4-14 1640,2-10 0,3 4 0,1-8 1</inkml:trace>
  <inkml:trace contextRef="#ctx0" brushRef="#br0" timeOffset="7218">4007 3673 23639,'-20'-14'-4510,"1"6"3787,-5 22 3035,0-10-1211,21 31-2627,-7-13 1181,10 15-767,17-15-667,-13 3 1023,32-23 1454,-8 7-1597,33-27 1378,-19 14 1989,12-32-1378,-34 16 433,6-12 61,-17 14-681,0 27-3640,-7 33 1040,-2 0-2894,0 24 4140,0-36 0,0 6 0,0-15 0</inkml:trace>
  <inkml:trace contextRef="#ctx0" brushRef="#br0" timeOffset="7445">2598 3050 25348,'-29'0'90,"2"15"1156,14 3-2560,31 21-2781,5-9 1350,33 5 1338,-14-15 0,3-1 1426,-7-5 1,2-1 0,18 5-1,2-1 1,-13-7 0,0 0-1</inkml:trace>
  <inkml:trace contextRef="#ctx0" brushRef="#br0" timeOffset="7878">5045 3416 24179,'-18'17'327,"14"0"-3024,-31 4 4149,12-2-933,-16 16-316,17-11-222,-6 7 61,25-10-1380,-8-3 816,11-2 110,0 1-1581,19-7 1034,12-1 100,10-7 788,5-21 732,-11 14 766,1-41-1174,1 22 483,-14-11 0,-2-3 155,9-15-761,-10 1 0,-5-2-423,-9 19 0,-3-1 111,1-6 0,-1-6 1,-2 4-527,1 2 1,-4 2-104,-7-15 1,0 1 216,7 18 1,-1 2-947,-15-26-203,-2 9 175,16 4 820,-28 21 889,30 21-484,-10 54 1013,12 6-567,7-1 1,1 1-323,-4 12 143,10-11 0,5 0-176,-6-22 1,2-2-624,10 19 1,3-3 163,-5-20 1,3-3-486,19 16 0,2-3 1253,6-7 1,-10-12 0,0-4-1,7-9 1</inkml:trace>
  <inkml:trace contextRef="#ctx0" brushRef="#br0" timeOffset="8461">5867 3294 24539,'-19'-11'-3224,"-5"1"2748,-20 10 1694,20 19-306,-18-14-79,37 33-2081,-31-13 1932,24-1-1323,-5 22 129,10-30-65,30 17-1935,2-21 1448,27-8 738,-4-26 2259,-19-7-2088,10-12 1041,-35 3-1116,23 24 1568,-25-16-706,13 14 51,-14 15-969,8 16-2278,-2 38 752,4-11-960,8 15 1369,-3-28-2343,21 6 3138,-12-18-872,15-8 858,3-3 2327,-8-29 1144,21-8-24,-24-11-1242,-10 13 0,-1 0 563,-1-5-821,2-10-812,-13 18-1130,-1 5 154,-2 9 144,-2-1-1274,0 11 2922,-1 12-3072,1-6 829,2 33-297,1-7 106,0 11 39,1 0-144,-1-11 267,2-4-1932,0-3 2716,0-2-413,1-11 820,7 6 302,-2-13 1035,13 5-289,-7-8 747,7-22 408,-6 17 236,1-34-950,-3 35 158,6-27-512,-8 28-727,7-12 394,-11 15-962,6 15-1770,-8-12-411,1 30-1380,-1-8-115,-3 8 3124,0-10 1,-5 1 0,0-5 0</inkml:trace>
  <inkml:trace contextRef="#ctx0" brushRef="#br0" timeOffset="8682">5735 2812 24988,'-1'-16'-5583,"0"5"3352,1 4 1239,21 4 3425,1 2-889,22 0-868,-3 1-831,-7 0-1104,-2 0 1620,-9 15-184,9-11 0,-6 25 1,8-12-1</inkml:trace>
  <inkml:trace contextRef="#ctx0" brushRef="#br0" timeOffset="8828">6433 2416 23549,'35'-2'657,"16"1"-1234,-8-1 463,-3 0 0,0 4 1,14 15-1,-18-6 1,0 0-1</inkml:trace>
  <inkml:trace contextRef="#ctx0" brushRef="#br0" timeOffset="10778">1957 5566 24179,'-21'-4'-1448,"-6"1"1326,-12 3 514,0 19 806,7-15-910,0 35-510,-13-11 498,14 10-449,11-8 0,4 0-99,4 2-295,6 24-798,33-34-928,32 4 1014,2-18 1273,-10-3 1,-1-5-446,1-22 975,-9 9 0,0-3 1006,-1-24-760,8 2 1122,-27 0-843,-6 10-383,-8-16-1683,-4 19-260,-25 4-1144,16 4-387,-29 16 2751,20 9 305,-3 19-336,6 29-434,11-2 86,0 9 325,-1-26 0,2 0 79,16 21 53,-8-6 1,1-1-1893,10 9 601,-4-9 0,-4-1-256,-8 3 1101,10 12 8,-14-16 303,0-17-1349,-16 10 1436,13-24 576,-29-2 0,29-12 0,-13-2 0</inkml:trace>
  <inkml:trace contextRef="#ctx0" brushRef="#br0" timeOffset="10945">2525 5665 23099,'9'0'720,"0"0"-630,-3 19-4380,-1-14 2912,-3 29 55,1-30-339,3 46-260,2-31-1360,3 27 2740,1-22 0,3-5 0,1 0 1</inkml:trace>
  <inkml:trace contextRef="#ctx0" brushRef="#br0" timeOffset="11145">2575 5232 23459,'-12'-13'-6875,"9"3"2620,12 23 2602,21 5 1685,11 5-336,-9-6 1,0 0 438,12 5 0,16 1 0,-16-6 1</inkml:trace>
  <inkml:trace contextRef="#ctx0" brushRef="#br0" timeOffset="11478">3153 5484 22560,'4'6'-6817,"-2"11"4984,-1-5 799,-1 12 867,-22-6 2393,16 4-2045,-30 19 833,18-8-1730,1 29 1856,-6-26 190,21 24-1122,-7-28 422,26 9-3040,-12-18 1381,32-2-162,-32-5-807,54-7 2662,-36-3-628,12-13 1,2-3 1982,-4 6-1269,-3-28 0,-3-6 1054,-3 9-877,-7-13 1,-4-2-497,-7 7 965,-3-19-2467,-3 29-659,0-5-360,0 17 140,-14 6 1142,11 18 618,-11 11 173,14 21-892,14-9-856,-10 3 386,27-7 1415,-13-6 1,2-5 0,-6-8 0</inkml:trace>
  <inkml:trace contextRef="#ctx0" brushRef="#br0" timeOffset="11928">3647 5615 23279,'4'20'-7476,"0"2"5088,-1 20 1549,-1-21 271,4 14 46,-3-17 108,1 2 143,-1 2-1525,-1-20 2201,0 6-625,2-5 378,0-2 861,8-16 550,-1 10 930,13-34-949,-7 11-214,7-9-336,-1-8 640,-6 28 108,4-14-1675,-10 28 1249,2-9-1929,-6 12 1215,2 22-2329,-2 6 229,0 12 150,0 10-517,-2-20 477,3 6-1182,-3-9 707,3-8-391,-3-5 2322,2-8 508,1-6 1374,3-16-564,11-8 272,-5-11-359,15-11 240,-15 18 206,7 2 297,-12 3-1273,-2 20-83,0-11-678,1 14 125,-2 0 570,3 21-2989,-4 7-852,4 22 334,-6-9 2482,3 6 0,-6-31 1,0 3-1</inkml:trace>
  <inkml:trace contextRef="#ctx0" brushRef="#br0" timeOffset="12144">3403 5026 24089,'28'-15'2228,"21"3"-1327,-28 3-862,18 6 0,4 2-518,2-1 261,2 9 0,0 7-1374,-2 17-107,-7-3 0,-2 5 324,-15-6 1,-2 1 893,6 2 1,-1 0 0,7 20 0,0 0 0</inkml:trace>
  <inkml:trace contextRef="#ctx0" brushRef="#br0" timeOffset="12582">5120 5755 24089,'-47'0'180,"2"0"-180,11 0 90,0 19 646,0-14-485,6 34-809,4-24 895,11 20-1184,-3 0 117,14-8-722,15 10-694,16-18 460,11-3 526,2-10 963,-11-6-553,15-23 2183,-11-8-1232,-8 1 0,-2-3 935,1-21-462,-11 13 0,-2 1-516,2-15-400,-11 20 0,-1-3-62,1-5 0,-2 1-550,-2-23 367,-8 8 0,-2 1-1026,5-5 753,-3 16 1,-2 2-584,-2 5 226,9-2 560,-9 46 2509,12 19-2066,0 39 345,0-4-155,9-25 0,1 0-361,-6 18 300,28 1-838,-29-1-269,18-18 1,4-1-2278,-3 15 3379,10-12 0,4-4 0,4-2 1,14 6-1</inkml:trace>
  <inkml:trace contextRef="#ctx0" brushRef="#br0" timeOffset="12916">5708 5622 23819,'-39'0'270,"15"15"862,0-11-692,22 25-2996,-9-9 1850,11 14-851,0 0 389,18-15-340,-13 2-686,32-19 1535,-10 4-680,20-6 2492,-3-18 236,-11 14 471,-14-29-841,-2 29 1073,-14-28-1248,14 28 3,-15-29-1759,8 18 504,-9-8-1734,5 27 673,1 12-166,1 26-1884,10 3 1928,-5-6-1828,5-4 3402,6-8 0,-6-14 0,9 1 0</inkml:trace>
  <inkml:trace contextRef="#ctx0" brushRef="#br0" timeOffset="13230">6233 5658 23099,'6'15'-9089,"1"-11"9520,-3 11-2502,2 0 504,3 0 960,1 3 147,2 2 132,1-18 26,-1 6 1459,1-4-734,9-2 1643,-6 2-249,14-18 773,-13 10 1,11-28-290,-11 28-1320,2-13 632,-1 5-391,-6 9-565,8-9 314,-6 12-1468,9 17-1133,-8 4-96,12 30-1060,-14-15-1082,7 14 523,-14-27 2763,-1 12 1,-4-18-1,-1 3 1</inkml:trace>
  <inkml:trace contextRef="#ctx0" brushRef="#br0" timeOffset="13432">5767 5277 23909,'0'-8'-5756,"0"2"3718,15 3 4975,1 2-2208,17 0-860,-5 1-263,-2 0-306,-3 15 510,-4-12 0,-1 12 0,0-15 0</inkml:trace>
  <inkml:trace contextRef="#ctx0" brushRef="#br0" timeOffset="13564">6100 5175 24629,'12'-12'-55,"2"-4"-221,6 15 519,18-13-401,0 12 155,3-4 0,2 0 0,18 6 0,-18-2 0,0 0 0</inkml:trace>
  <inkml:trace contextRef="#ctx0" brushRef="#br0" timeOffset="15228">10527 2827 25078,'-49'-10'-1563,"3"0"1172,6 3 320,0 3 301,0 3 49,-2 1-11,2 26 308,-1-5-65,5 27-433,4-7 28,6 5-343,6 2-392,7 0-411,7 1-204,3-6 92,21-15 1,6-2-1070,8 8 1852,17-13 0,5-6 267,-20-8 0,-1-3 289,14 0 1,3-3 272,2-6 0,-1-6 443,-12-3 0,-1-3 46,22-10 0,-4-4 223,-28 6 1,-4-3-480,7-9 1,-7-1 12,-8-6-1175,-9-15-853,-7 21-636,-28 3-931,21 4-783,-49 6 1628,49 4 1967,-44 11 0,25 3 0,-24 7 0</inkml:trace>
  <inkml:trace contextRef="#ctx0" brushRef="#br0" timeOffset="15561">11075 2837 24539,'0'47'-6116,"0"-7"3987,0 8 1065,0-7 426,0 0 212,0 3 122,13-3-509,-10-2-940,9 6 1405,-2-13 218,-8 1 530,8-15-520,-10-8 120,4-4-261,1-3 1510,4-3 504,6-41-539,1 10-608,-1-17 1,1-4-227,-4 19 1,0 1 161,5-15 1,0 0-339,-4 11 1,0 1-38,0 0 0,1 0-582,0 2 1,-1 0-1407,13-27 848,-1 7-35,-1 11 1176,0 7 1,-2 12 0,1 5 0</inkml:trace>
  <inkml:trace contextRef="#ctx0" brushRef="#br0" timeOffset="16028">12155 3003 23729,'-44'-15'-1273,"-8"12"1829,13-12-1466,-6 15 1505,12 0-198,-1 0-113,0 18 529,1-14-544,5 39-71,4-23 47,6 24-294,9-11-1007,4 14-326,5-12-214,24 14-1166,13-32 2084,-4-3 1,3-3 461,23-10 61,4 5 814,-19-29 899,-3 3 431,-2-22-1269,-15 14 0,-1 0 1176,11-21-1811,-11 1 0,-3-3-312,-10 17 0,-2 0-330,3-14 0,-3 0-39,-3 9 0,-1 1-334,-2-2 0,0 0 7,0-1 0,-1-1 937,-1-17 0,0 1-360,1 16 0,-2 0 16,-7-21 1,0 4-618,4 3 526,-11 22 1,0 4-475,12 7 455,-21 8 797,21 35-139,-15 19 639,12 16-767,1-9 1,1 2-143,2-15 0,0 2-515,0 28 1,4 2 58,10-25 1,0 0-36,-10 12 0,2 1-1103,17-3 1,5-2 1546,-9-12 1,0 1 0,5 7 0,1-2-1,1-15 1,0 0 0</inkml:trace>
  <inkml:trace contextRef="#ctx0" brushRef="#br0" timeOffset="16330">12598 3238 24808,'26'-41'-2103,"12"6"2871,13 1 239,5 6 48,-15-1-785,1 1-61,-5-1-159,-3 1 188,-6 0 404,-6-11-1164,-3 9 35,-11-19-1342,-1 22 418,-27-6-1069,-3 10 828,-2 12 645,-14-1 521,14 12 1025,-12 23 446,-3 9-464,27-1-1,2 2-487,-8 22 1140,9 3-1256,10-2-1374,24-15-115,-8-10 0,3-2-1377,29-2 2744,-11-9 0,-1-2 0,11-7 0,19 0 0</inkml:trace>
  <inkml:trace contextRef="#ctx0" brushRef="#br0" timeOffset="16628">13340 2753 24269,'0'-6'-5127,"-12"2"6117,9 22-2085,-18 10 2041,19 11-1735,-7 3 529,9-7-411,0 1-925,0 13 1596,0-12-1000,0 17 681,17-26-1345,-12 4 1475,12-16 154,-4-2 240,-10-4-847,24-3 1737,-10-3-2,7-27 364,1 2 533,-4-27-1008,3 4-195,3-9-400,-12 22 0,-1-1 172,2-2 0,-1-1-884,1-2 0,0 0-93,-1 2 0,2-2-752,5-13 0,1 1 320,-5 15 0,0-1 913,9-14 1,1 2 0,3 6 0,7-5 0</inkml:trace>
  <inkml:trace contextRef="#ctx0" brushRef="#br0" timeOffset="17348">14328 2332 26248,'-17'-23'-7344,"0"3"5168,4 7 1488,2 6 921,3 5 717,0 43-1099,4-8 10,0 17 0,2 4-627,2-20 1,-1 1 930,0 29 1,1 1-97,0-25 1,0-2-111,-2 13 0,4-1-297,8-16 0,0-3-1403,-4 28 1221,14-6-301,-4 9 269,-12-21 433,22 8-1416,-24-31 1127,9-27 1583,-11-29-991,0-21-414,0 6 1,0-2 548,0 14 0,0-1-157,0-9 0,0-7 0,0 5-70,0 0 1,0 1 74,-1 6 1,-1-3 0,5 4 248,8-3 1,1 3-1087,-11-1 1,3 2 1101,18 4 0,3 1 81,-10-8 0,0 1-48,5 16 0,1 1 308,5-10 1,-1 4 603,1 9 455,22 1 120,-27 19-128,7 43-2619,-22-11 287,-3 14 1,-2 2-381,-1 7 359,-11-4 1,-1 0-264,7 11 101,-14-20 1,0-1-951,15 13-572,-11-2 2872,15-4-579,20 14-720,3-16 412,7-8 0,5-3-145,15 6 392,-15-13 1,0-1-451,16 11 876,-1 0 22,-6 0 337,-5 1 565,-8-2-985,-15 1-879,2 7-613,-16-10 555,-12 17 477,-26-21 1209,-7 8-585,-13-12 472,13 1-77,0-3 251,3-2-467,5-5 1,6-2 0,3-3-1</inkml:trace>
  <inkml:trace contextRef="#ctx0" brushRef="#br0" timeOffset="17795">15283 2762 23819,'0'37'-6026,"0"-1"3898,0-5 1153,0 18 337,0-9 318,9-7 1,0 0-559,-4 5 356,29 15-1784,-8-29 1984,25-1 1017,-3-16 532,4-5 276,5-23 1006,-13-11-1360,-9 1 0,-1-3-298,-15 7 0,-1-2 200,7-16 1,-1 0 114,-2-13-867,-10 20 1,-3 1-499,-1-16-674,-5 6-1090,-2 4 273,-1 8 302,0 7 353,0 9 102,-14 8 682,11 41-11,-27-1 1552,26 36-1312,-22-11 824,24 8-636,-7-29 1,-1 2-41,8 17 0,2 1-82,-4-13 1,0 1-122,2 4 1,1 4 0,4-5-121,6-4 0,1-2-796,2 26 1,1-2 740,-2-28 1,2-1-529,9 8 0,-1 0 80,-4 22-57,26-20 830,-19 12-1465,-5-33-1223,-10 4 872,-9-16 2392,-23 0 0,1-8 0,-23 1 0</inkml:trace>
  <inkml:trace contextRef="#ctx0" brushRef="#br0" timeOffset="18264">17037 1516 23549,'-53'-7'136,"3"1"174,-5 42 977,12-5-1038,6 17 1,3 6-545,14-17 1,2 1-62,-6 15 0,2 4 117,9-14 1,3 1 0,2-1-324,-2 8 0,2 2 218,2 6 0,0 6 0,2-5-290,1-3 1,3-1-31,5 7 1,3 6-1,-1-6-211,-6-3 0,2-3 404,8-8 1,4 3 0,-1-1-502,-3-2 1,-1 1-1,2-3-350,9 6 0,3 1 1212,0 1 0,1 3 0,0-6 0,0-8 1,2-4-1,9 12 0,0 0 0</inkml:trace>
  <inkml:trace contextRef="#ctx0" brushRef="#br0" timeOffset="18795">17703 1997 25258,'0'-5'-6295,"0"23"4166,0 2 1065,0 24 425,-21-1 1425,15 8-666,-11-21 0,-1 0 475,14 36-2064,-9-16 1,0 1 1181,11-12 1,2 1-504,-7 23 1,2 0 750,3-28 1,4-1 0,4 8 0,4-2 0,10 10 0</inkml:trace>
  <inkml:trace contextRef="#ctx0" brushRef="#br0" timeOffset="18929">17480 2559 23189,'-5'-22'-8204,"4"0"6277,-5 3-308,28-6 3430,-17 7-1904,48-1 1196,-24 7 1,30 2 0,-8-1-1</inkml:trace>
  <inkml:trace contextRef="#ctx0" brushRef="#br0" timeOffset="19228">18245 2762 22560,'11'22'-8114,"0"-2"5607,12-2 2807,-2-9 565,19-2 355,-11-26 438,23-9-167,-20-12-1616,-7 10 0,-1 0 2037,-2-10-452,3-14-490,-17 3-1168,-4 13-831,-24-15-1515,14 28 52,-34 0 1670,16 17 433,-16 5 845,18 23 325,-5-15 898,24 57-1806,-7-34 316,7 11 1,6 1-476,17 2-1376,-15 9-91,36-22 70,-35-5 1426,40-4 1,-28-10-1,23-3 1</inkml:trace>
  <inkml:trace contextRef="#ctx0" brushRef="#br0" timeOffset="19561">18707 2563 23099,'11'19'-7723,"-1"-14"7999,0 35-2532,6-8 880,-5 7 468,13 14 219,-10-25 195,12 5-1280,-9-14 2130,21-9 149,-17-3 907,24-27 1411,-22-10-1913,-1 2 0,0-2 869,4-19-5,8-4-115,-13 16-426,-4 3-1295,-1 4 86,-4 5-1138,-2 4 1002,-4 10-63,1 3 675,-4 8-25,6 23-2098,-3-17 876,4 43-539,-3-26-219,0 25 404,-1-11-722,1 2-790,-2-2 151,-1-2 1783,1 9-721,-4-16 1469,1 5 0,-2-19 1,0-3-1</inkml:trace>
  <inkml:trace contextRef="#ctx0" brushRef="#br0" timeOffset="19766">18307 2187 23819,'0'-23'-5756,"0"0"3718,24 4 4551,7-8-1055,15 9 198,15-6-303,-22 15-1976,3 4 0,0 2-137,-2 2 862,0 8 0,-2 7 0,-6 18 0,-11-5 0,1 0 0</inkml:trace>
  <inkml:trace contextRef="#ctx0" brushRef="#br0" timeOffset="20048">19987 2367 26967,'0'-8'-6385,"0"-1"4256,-15 4 2810,11-1-2158,-30 4 2940,29 16-1427,-30-10 1083,11 51-1837,-5-29 1106,12 12 0,4 3-417,3 3-1019,1 13 666,9-20-2251,17-1 263,-12-6 2082,22-11 1,4-2-1,-3 3 1,34 3 0</inkml:trace>
  <inkml:trace contextRef="#ctx0" brushRef="#br0" timeOffset="20298">20328 2532 24629,'-25'23'821,"-13"-18"-43,33 44-3733,-25-15 3143,27 13-1286,-9 9 263,12-27-115,0 5-466,24-24 379,-18 4-1337,37-13 3800,-15 6-1742,11-7 1701,8-21 546,-20-6-402,8-27-677,-23 12-1652,-1-4 1217,-11 13-2747,0 1 213,0 1-648,0 2 2049,-21 4 1,16 2 0,-16 2 0</inkml:trace>
  <inkml:trace contextRef="#ctx0" brushRef="#br0" timeOffset="20516">20603 2050 23999,'0'43'-5216,"0"-5"3267,0 5 885,0 16 425,0-13 426,0-3 1,0 0-3,0 8-289,-1-9 0,2 0-2326,14 5 1246,-11 10 1401,22-9 1,-12-16 0,11 6-1</inkml:trace>
  <inkml:trace contextRef="#ctx0" brushRef="#br0" timeOffset="20662">20600 2536 22380,'20'-10'1265,"-3"-1"-2242,4-3 1042,-15 2 0,34-4 1,-16 3-1</inkml:trace>
  <inkml:trace contextRef="#ctx0" brushRef="#br0" timeOffset="20916">19945 2209 24808,'0'-24'-5576,"26"0"7843,9-7-1133,15 7-359,-17 7 1,1 0 253,11 1-956,-8 5 0,1 3-858,7 3-343,10 2 1294,-9 18 0,-15 14 1,7 18-1</inkml:trace>
  <inkml:trace contextRef="#ctx0" brushRef="#br0" timeOffset="21068">20407 3511 23819,'12'5'371,"1"-2"0,16-17 0,0-5 1</inkml:trace>
  <inkml:trace contextRef="#ctx0" brushRef="#br0" timeOffset="21366">21355 1674 25798,'29'-6'2975,"14"2"-2790,-6 3-386,-4 11 0,-1 4-1112,12 6 809,-5 10 1,-2 5-680,8 9 605,-17-12 0,-1 4-359,-8 8 1,-3 2-406,-5-8 0,-1 3 683,-2 8 0,-2 5 0,-2-2-227,0 1 1,-4 2 427,-3-8 1,-2 5 0,-2 1 0,-1-5 52,-4-3 0,-2-4 0,-1 2-137,-2 13 0,0 4 0,-3-5 49,-2-13 1,-1-3-1,0 0 655,-6 21 0,0-1 1,7-20-1,0-1 1,-1 1-1,-1-1 1,1-1-1,-1 1 1</inkml:trace>
  <inkml:trace contextRef="#ctx0" brushRef="#br0" timeOffset="23278">10137 5450 23819,'11'-26'-1764,"12"1"3136,-13 0-1793,6-1 760,-2 1-166,-12-1-918,9 3 719,-10 1-1396,2 3 992,-3 0-1011,0 4 689,0 0-415,-17 6 827,12 1-245,-28 5 1118,7 1 840,-7 24-862,9 1 1,2 3 691,-6 26-966,14-12 0,3 1 105,-1 1-836,23-10 0,6-1 367,6 1-1713,29 3 634,-10-24 462,9 1 442,4-11 688,-12-7 0,1-1 247,-11 6 1,1-3 506,19-20 0,-2-5 1425,1 8-1444,-21-5 1,-4-1-36,-3-3-931,-11-1-755,-7 2-1240,-30-13-1016,17 14 883,-29 5 1,-8 3-324,7 3 2135,-5 7 0,-1 3 0,-6 3 0,1 4 1</inkml:trace>
  <inkml:trace contextRef="#ctx0" brushRef="#br0" timeOffset="23632">10965 5239 22470,'-12'12'185,"9"13"-3870,-9-14 4836,12 28-3127,0-15 658,0 12 467,0 0 145,14-10-1214,-10 10 358,10-19 1855,-14 1-1589,10-12 1884,-3-1 81,13-23 904,-6-10-661,12-28 441,-5 4-1174,-2 12 1,1 0 196,5-10-322,-8 16 0,0 2-797,4-9 867,1 4 1,-1 4 0,1 4 0</inkml:trace>
  <inkml:trace contextRef="#ctx0" brushRef="#br0" timeOffset="24095">11768 5279 23009,'-39'5'1122,"-11"6"-215,20-2-219,-19 21-429,22-8-530,-6 27-648,23-16 176,13 2 0,3 0-1206,-1 0 816,24-5 1,5-4-668,-4-10 967,13-7 0,2-3 168,5-3 330,13-21 1312,-20 14 613,-3-41 203,-4 23-716,-13-10 0,-2-4-392,6-11-703,-8 2 0,-4-2-787,-3-14 276,-6 18 0,-2 0-422,-2 9 1,-2 1 241,0-2 1,1-1 262,-1 0 0,0-1 0,0 0 1,0 0 399,1 1 0,-2 0-213,-7 2 0,0 1 42,6-8 1,0 2-219,-13-11-388,4-8 430,8 38 109,-15 27 2690,10 54-2349,-5 3-702,8-1 0,2 1 331,1-26 1,0-1-582,-1 28 1,6 0 478,7-27 1,1-1 366,-10 10 0,4-2 0,15-14 1,2-3-1,5 29 0</inkml:trace>
  <inkml:trace contextRef="#ctx0" brushRef="#br0" timeOffset="24382">12358 5660 23369,'3'3'-6533,"2"0"6447,12-2 1706,-2-18-693,24-7 310,-10-11-1091,-1 8 0,1 0 325,6-12-476,-7 6 0,-1-2 1480,-1-7-692,2-13-1015,-19 1-717,-5 15-574,-26-22-510,16 30 81,-39-12 654,16 25 457,-23 3 891,4 32 1289,10 17-86,16 13-937,14-12 1,5 1 480,3 9-987,24 16-1458,-18-21 817,21-20 1,3-2-668,-3 18-2225,31-7 3514,-11-4 0,5-6 1,2-4-1</inkml:trace>
  <inkml:trace contextRef="#ctx0" brushRef="#br0" timeOffset="24711">13057 5126 23009,'-12'21'-1794,"2"3"491,10 15-936,0-5 896,0-4 448,0-1 255,0 1 340,17 10-1983,-13-11 1163,27 19 461,-27-28 1478,22 9-885,-23-22-536,9-25 1613,-12 0-936,7-23 0,1-5 961,-4-7-1048,10-5 0,5-1 118,-6 27 0,2 1-467,8-22 1,2 2 411,-5 23 0,1 2 335,-1-7 1,0 2 0,5-2 0,1 5 0</inkml:trace>
  <inkml:trace contextRef="#ctx0" brushRef="#br0" timeOffset="25362">13825 4845 24898,'-10'-6'-3837,"-4"5"4601,13 21-2732,-4 21 953,5 17 505,-2-13 0,4 0-239,17 16 292,-18-10 0,3 0-596,14-21 0,0-1 401,-9 15 0,-3-1-1026,14 3 862,-1 8-100,-10-14 551,1-12-281,2 5 325,-11-20-802,5-1 571,-6-32 478,0-13 115,-9-3 0,-1-3 131,8 6 1,0-2-76,-7-22 1,-1-1 56,4 19 0,2 1 166,2-15 0,1 0-339,-4 14 1,0 1 342,4 0 0,2 0-181,-1 0 0,0 0 143,-2-10 0,4 1 46,6 12 0,3 1 182,-3-14 1,2 2 301,13 2 426,5-7 156,-10 34 322,14 3 629,-7 13-622,-2 26-2093,-4 13-532,-7 13 471,-3-12 0,-1 0-804,-2 11 565,-1-16 0,-1 0-1151,0 11-648,3 0 287,2-2 1832,10 11 227,-1-15 77,0-9 0,2 0 100,5 1-24,-2-6 1,1 1 378,2 1-111,8 9 533,-12-3-600,-8-5-49,-4 17-124,-7-16 114,-24 21 601,-10-17-1383,-5-1 1,-4 0 876,-12 1 104,19-8 1,3-2 0,3-3-1,3-3 1</inkml:trace>
  <inkml:trace contextRef="#ctx0" brushRef="#br0" timeOffset="25977">15088 4702 25348,'-9'-15'-8173,"7"4"5781,-13 5 3659,13 30-1716,-5 21 456,7 15 38,-1-11 0,2 0-292,9-17 1,1 0-680,-10 25 1,3-1 881,16-24 1,0 0-71,-11 27 1,-1-1-1010,25-3 701,-25-9 0,-1-2-161,9-13 193,-15 9 520,5-24-1770,-6-1 1431,-16-30 467,-6-33-729,2-7 473,5 0 1,2-1-9,11 19 1,2 1 208,-6-16 1,1 0-186,5 11 1,0 2 337,-1-2 1,2-1-208,7 1 1,2-1 225,0-14 0,2 1 211,-2 15 0,2 0 282,6-18 0,1 4 295,8 6-336,-5 16 1,3 7 1049,13 9 550,-4 3-224,-10 32-2149,-2 1-293,0 22-261,-7-8 1,-1 0-812,6 27 485,-5-5 1,-1 2-133,-7-21 0,-1 0-292,2 26 1,-2 0 4,-3-26 1,-2-1 1049,2 10 0,-3 1-261,-8-2 0,-1-3 578,4 24-874,-20-12 1,-5-1 621,5 4 470,-4-19 0,-2-3 1,-8 10-1,-3-3 1</inkml:trace>
  <inkml:trace contextRef="#ctx0" brushRef="#br0" timeOffset="26602">14547 5607 22200,'12'10'-5311,"-3"2"2357,-3 0 640,-4 10 1680,11-12 957,-7 10-1346,9-6 1066,5 5-1583,-3-7 1092,17 0 1266,-12-8 895,6-3-160,-8-1-314,-1-17 917,0 13-96,5-30-646,-7 7-112,6-20-779,-14 6-559,0-9-609,-7 21-569,-2-6-387,0 14-508,0 5 909,-16 4 997,12 3-1169,-12 30 2415,16-2-1026,0 21 1,0 6-130,0 8 106,8 3 1,1 1-308,-4 6 241,10-9 1,4 1-370,-8-22 1,-1 0 485,7 24 1,1 0-946,-8-25 0,0-2 637,4 10 0,-3 0 148,-10-5 0,0-3 307,10 16-525,-11-14 1,0-1-467,0 0-1557,-22 15 2951,-11-26 1,-12 4 0,-4-14 0</inkml:trace>
  <inkml:trace contextRef="#ctx0" brushRef="#br0" timeOffset="27195">16103 5270 24539,'-37'0'1349,"36"0"-1259,26 0-180,16-17 1345,9 13-1241,-24-28-524,-2 27 671,-3-29-601,-1 20 716,-6-16-987,-1 9 210,-6 1-1326,-3-9 379,-4 9 150,0-10-633,-16 17 1065,-7 1-363,-10 10 1831,-3 20 567,-7 10 187,10 11-926,13-8 1,1 0 643,-6 10 96,13 15-1063,2-4-276,10-12-2309,27 18-1051,10-28 1757,-3-9 1,4-2 223,23-1 1578,-28-9 1,-1-1 0,16-3 0,0-3 0</inkml:trace>
  <inkml:trace contextRef="#ctx0" brushRef="#br0" timeOffset="27498">17000 5015 23819,'-25'-15'-3899,"-15"0"3703,13 2-226,-11 5 754,-8 2 268,20 4-128,-11 18 706,24 5-1704,0 21 623,13-7-919,19 14-742,8-18 1008,-3-4 0,1-1-835,3 6 217,16 8-676,-38-14 574,28 0 1191,-31-5-37,10 8 217,-13-10-43,0 11-117,-20-14 164,-2 10-1,-3-12 1184,-10 2-796,15-7 1,-2-4-1,6-1 1</inkml:trace>
  <inkml:trace contextRef="#ctx0" brushRef="#br0" timeOffset="27828">17423 5043 24988,'0'-5'-5756,"0"0"3628,0 3 974,-17 1 2813,13 14-1555,-25-10 1199,26 27-1802,-23-15 846,23 17-39,-23-4 1154,23 2-1180,-9 1-1105,12 14 296,0-11-1300,27 8 1256,7-4-1506,16-9 2240,-17-8 1,-1-1-1141,11 3 1302,-9-6 1,0 0-415,5 1 822,6 4-2,-20-9 354,-5 0-633,-4-1-594,-5 7-1411,-5-5-1871,-22 14 2175,12-9 1435,-39 6 0,36-5 0,-17-1 1</inkml:trace>
  <inkml:trace contextRef="#ctx0" brushRef="#br0" timeOffset="28462">17612 5073 23729,'-28'0'810,"2"0"-451,-6 15 998,1-11-696,4 17 0,0 3-730,-15-3 200,8 10 1,1 3-374,0 5 151,12-5 0,5 1-650,5 8 37,22-9 1,7-1-2061,13 3 1691,6-14 1,12 0 0,-4-4 376,-6-5 1,2-2-266,12 1 1,7-1 0,-6-3 80,-12-4 0,-2-3 947,13 0 1,-3 0-1,15-1 1,-4 0 0</inkml:trace>
  <inkml:trace contextRef="#ctx0" brushRef="#br0" timeOffset="29178">18792 4385 24539,'0'-21'-4497,"0"-2"2818,0 2 705,0-1 425,0 4 124,0 2 121,-24 3 868,18 6-2303,-37 2 3124,13 31 310,-10-1-892,11 14 1,2 6-260,11-14 0,3 2-362,-2 9 1,2 6-1,2-3-37,4-1 1,3 0-542,-1 16 1,1-1 299,2-18 0,4-2-1170,13 0 0,3-2-467,-5-1 0,3-2-711,26 11 0,6-4 2353,-16-11 1,0-2 0,12 5 0,2-2-1,-12-15 1,1 1 0</inkml:trace>
  <inkml:trace contextRef="#ctx0" brushRef="#br0" timeOffset="29366">19768 4930 23189,'0'-13'-6565,"-12"2"4241,9 0-925,-10 1 3176,3 1 0,8 2 1,-8 1-1</inkml:trace>
  <inkml:trace contextRef="#ctx0" brushRef="#br0" timeOffset="29631">19712 4449 24449,'-14'0'1169,"2"24"-2813,2-4 726,2 26-569,-1-4 599,2 7 491,2-7 1,0 2 125,1-9 0,1 0-493,-1 10 1,2 2-848,0-1 0,2-1-112,0 21 452,8-16 1,1-1-37,-5 2 1112,12-17 1,-1-2-1,-11-4 1,10 3-1</inkml:trace>
  <inkml:trace contextRef="#ctx0" brushRef="#br0" timeOffset="30478">19625 5026 22830,'0'-31'-5936,"0"2"3717,0-6 1245,21 11 2585,-15-2-1885,35 12 2152,-25 5-577,19 4-1259,-6 2 1382,2 2-19,2 1-348,15 18-1837,-12-14 928,-5 11 0,-1 3-1964,6 1 156,7-1 485,-14 14-837,-4-20 1086,-1 14-719,-3-9 1048,-5 1-490,0-1 931,-3 9-690,-5-7-400,-1 11 1033,-5-13-465,-1 2 903,-1-8-301,0-2 383,0-2-95,0-2 461,23-2 1276,7-1 55,31-23 421,-11-3-602,7-1-1019,-27-2 1,-1 0 736,17 7-624,-10-9 1,-2-2 727,3 2-1452,-10 6 1,-2 0-65,-3-3-456,2-19-778,-17 25 43,-3-8 369,-20 21-12,-2 2 320,-17 21 948,0 8-465,18 5 0,2 3-503,-12 12 315,19-8 1,2 0-130,0 1 264,6 9-815,0-16-221,17-2-1488,-12-4 421,30-3 1299,-31-3-938,35-5 1672,-7-1 91,10-6 559,12-2 456,-22-18 891,20-6 416,-24 2-1271,8-20 630,-15 19-884,-1-20-160,-3 9-74,3-13-682,-7 11-716,1-16-992,-8 26 1820,-3-2-1330,-2 40-474,-1 9 802,0 18 48,0 10-43,0-21 189,15 8-398,-11-16 283,11-1 416,-4-6 246,-8 2-273,15-8 548,-11-2-686,16-22 2578,-6-12-278,20-25-154,-11 6-776,-3 9 0,2 0 822,5-8-792,-6 8 1,0 1 58,0-1 780,6-4-2423,-10 21 1374,-7 8-18,5 5 357,-7 22-2747,6 7-336,-6 9-449,1 2-41,-5-8-108,-1 1 2280,-1 0 1,-3-2 0,0-2-1</inkml:trace>
  <inkml:trace contextRef="#ctx0" brushRef="#br0" timeOffset="30712">20532 4485 23999,'22'-24'524,"-17"1"-3203,46 3 5172,-27 3-1947,8 5 0,2 3 245,9-3-584,-8 5 1,0 2 26,5 3-561,10 19-2331,-7 13 1351,-11 13 646,8 7 0,-12-3 0,-1 2 0</inkml:trace>
  <inkml:trace contextRef="#ctx0" brushRef="#br0" timeOffset="30968">22485 4706 25888,'-59'0'270,"12"0"-270,-2 23 1220,-2 10-794,14 14-1160,-6 2 472,27-7-702,-4 3-250,17-1-1889,-7 17 761,34-18 101,-6-12 1,2-3 1918,33-2 0,5 0 0,-11-15 0</inkml:trace>
  <inkml:trace contextRef="#ctx0" brushRef="#br0" timeOffset="31230">22772 4895 23459,'-35'-5'28,"-8"0"-54,12 24 1277,-8-14-830,13 36-1036,2-36 1251,0 51-1466,13-36 341,0 39-544,11-36-276,41 10-414,-17-23 1337,12-4 1,1-2 677,0-4-621,24-20 1791,-29-3-675,6-22 159,-15 12-1489,-12-21-256,-1 25 569,-10-25 0,0 29 0,0-6 0</inkml:trace>
  <inkml:trace contextRef="#ctx0" brushRef="#br0" timeOffset="31478">23167 4260 24988,'-17'49'-2653,"12"-2"282,-12-7 2355,17 5-541,0-9 0,0 1-306,0 23 555,0-11 0,0 0-155,0 7-335,0-20 0,0-2-405,0 11 310,0-3-629,0-3 712,15-6-475,-11-3 329,11-6-1055,-6 3 1848,-6-12 0,6 0 0,-9-9 1</inkml:trace>
  <inkml:trace contextRef="#ctx0" brushRef="#br0" timeOffset="31600">22998 4785 22650,'24'-17'1141,"20"-1"347,-23 1-2306,24-2 913,-9 6 1,0 0 0,11-3 0,-10 6 0,0 0 0</inkml:trace>
  <inkml:trace contextRef="#ctx0" brushRef="#br0" timeOffset="31845">22462 4417 24449,'28'-32'498,"-21"1"-732,26 11 1,3 0 1607,-10-8-1197,11 7 1,3 2 597,-1 3-298,10 1-1108,-18 13-562,-3 2-56,-5 23 752,-3 1 0,-9 27 1,-4-5-1</inkml:trace>
  <inkml:trace contextRef="#ctx0" brushRef="#br0" timeOffset="31995">22688 5692 23639,'41'1'-79,"-19"-14"0,20 9 0,-12-11 0</inkml:trace>
  <inkml:trace contextRef="#ctx0" brushRef="#br0" timeOffset="32295">23790 3785 26248,'19'0'269,"2"0"181,21 17-1895,-7-12 1461,18 34-1240,-11-17 666,3 24-461,1-1 225,-25-19 0,-1 1-94,0 2 1,-2 2-176,-3 1 1,-1 4 384,2 20 1,-3 2-200,-5-12 0,-2 2 541,1 8 1,-2 5 0,-3-4-200,-11-1 1,-2-2 180,4-6 0,0 2 0,-3-3-146,-13 6 0,-4-2 159,0 2 1,-2-1 539,-4 0 1,-4 0 0,10-17 0,-1 0 0,-1-1 0,-2 0 0,0 0 0,1 0 0</inkml:trace>
  <inkml:trace contextRef="#ctx0" brushRef="#br0" timeOffset="43146">3392 7692 25978,'2'46'-6701,"-22"-3"6915,15 8-1301,-16 2 1776,1 8-692,18-26 0,-2 1-21,-15 2 1,0 0-13,16 0 1,1-1-524,-14 0 1,-1 0 897,15-3-1,0-1-590,-10-1 0,-2 0 411,8 7 1,2-1-591,-8 18 398,6-18 0,1-1-305,4-1-67,-4 3 276,4-22-337,0-5 199,1-7-340,0-24 397,0-2-263,0-26 305,0 7 1,0-3 97,0 6 0,0-3-53,-1-12 1,1-7 0,1 4 210,5-2 0,1 1-140,-6 6 0,-1-3 0,2 1 98,4 2 0,3 0 1,0 3 166,0-6 1,1 1-74,1 1 0,2-3 0,1 7 244,2 12 0,2 2 209,8-12 0,2 4 599,6 8 326,14 0 396,-12 23-18,1 5-455,-1 5-52,14 19-1302,-15 16-705,-6-4 1,-2 5-483,-13-5 1,-1 1-474,3 4 0,0-1-2175,2 24-308,-3 3 2351,-7-30 1,-1 1 1198,5 31 1,1-1 0,0-1-1</inkml:trace>
  <inkml:trace contextRef="#ctx0" brushRef="#br0" timeOffset="43534">4195 7547 24539,'3'-9'-3248,"-1"26"-400,-22 13 4732,-4 18-961,1-10 0,-1 0 363,-13 16-462,18-7 1,2 0-114,-13 7-620,15 10 366,-10-28 1546,23-6-3074,-9-3 1608,31-34 1355,22-42-964,-21 21 1,1-3 182,5-13 1,0 0-244,5-11 802,-2 1-1074,1 4 1464,3-5-811,-10 20-1095,9-1 1048,-17 27 659,14 3-63,-12 24-1768,11-14 1074,-5 40-1866,4-18 697,0 29-5,-7-15 0,0 2-121,-6-8 0,-1 2-343,3 7 1,1 5 0,-3-3-500,-1-2 0,-1 1 865,2 5 1,0 3-1,-1-4 687,0-4 1,-1-2 0,5 11-1,1-1 1,-5-20 0,0 1-1</inkml:trace>
  <inkml:trace contextRef="#ctx0" brushRef="#br0" timeOffset="43822">5320 8148 25168,'-23'-6'-1242,"-16"4"1716,8-4-765,-11 31 849,13-8 0,0 2 64,-7 31-787,8-14 1,0-2 39,-1 11-341,-2 10 395,20-6-947,5-15 151,6 12-1182,28-27 568,-4-1 644,26-13 938,-9-5 455,0-18 724,2 14 193,-3-39-252,-3 21-380,-21-6 1,-1-3-482,11-6-581,-13-19-1641,-3 27-1167,-28-4 2668,-7 22 0,-20 1 1,-2 10-1</inkml:trace>
  <inkml:trace contextRef="#ctx0" brushRef="#br0" timeOffset="44245">5885 8020 23999,'-42'0'0,"19"28"-651,-18-5 1654,36 29-3222,-36-8 2013,32-6 1,4 2-986,-16 22 842,14-10 1,4 0-1137,3 1 665,7-14 1,4-3-1054,16-8 975,3-10 1,3-9 1731,15-24-208,-10-2 0,-3-7 1035,2-30-1148,-7 7 1,-3-2-68,-13 15 0,-1-2-80,-2-6 0,-1-5 0,-1 4 171,-1 0 0,-2 1-437,-2-13 0,-2-3-79,1 2 0,-1 3-870,0 13 1,-4-1 4,-7-19 0,-2 2-637,6 2 737,-12 24 0,0 3-225,14 2 337,-11 9 248,14 7 288,0 24 26,0 20 278,0 13 11,0-1 0,0 2 23,0-13 1,0-1-197,0 18 1,0 0-178,-1-12 0,2 0-140,5 1 0,2 1-278,-7 1 1,1-1-260,11-1 0,-1 1 104,-10-2 0,-1 1-121,13-2 1,2-1 706,-8-2 0,0 0 1,9-3-1,1-1 0,11 29 1</inkml:trace>
  <inkml:trace contextRef="#ctx0" brushRef="#br0" timeOffset="44764">6653 8677 24359,'0'-21'-6296,"0"2"4258,0-9 793,0 5 877,24-25 1221,3 14-125,-2 2 0,-1-1 67,2-10-687,-6 5 0,-5-1 627,-11-8-477,3 8 1,0 1 169,-7-4-428,0-8-893,-23 16-823,18 16-105,-34 1 1631,17 31 1402,-15 21 129,15 9-780,-3 14-290,23-22 0,2-1-266,-9 20 134,21-11 1,2 0-189,-7 1-773,19-18 0,3-4-1018,-3 2 173,29-13 1682,-10-5 450,5-7 856,0 0 328,3-28-349,-17 6 0,-1-4-110,-8-4 1,-1-3-694,6-3 0,-2 0 118,-11 6 1,-4 0-808,0-1 0,-3-1-129,-2-2 0,-2 0-279,-2-2 1,-1 0-100,-2-1 1,-2 1-213,0-1 1,0 0 291,0 1 0,-2 0 80,-7 1 0,-1 0-900,5-30 1137,-11 24 1,-2 2-802,-4-15 520,3 19 0,0 3-88,-3 6 461,-4 2 384,11 18 883,-6 20 1375,-4 23-1045,10 11-766,3-1 0,2 3-126,4-15 0,3 2-320,-3 20 1,1 9-1,5-7-582,11-8 0,4 0-196,-7-4 0,-1 7 0,1-1 1,4-8-1001,13 1 0,5-2 1345,-3 2 1,3 4-1,-2-5 1,1-8-1,1-3 1,12 9-1,0 1 1</inkml:trace>
  <inkml:trace contextRef="#ctx0" brushRef="#br0" timeOffset="45134">7997 8008 26787,'-37'-7'-1691,"12"1"476,-5-2 1018,19 3 1,3 1 0,5 2 0</inkml:trace>
  <inkml:trace contextRef="#ctx0" brushRef="#br0" timeOffset="45286">8260 8520 23909,'-24'9'668,"5"-3"0,19-2 1,0-3-1</inkml:trace>
  <inkml:trace contextRef="#ctx0" brushRef="#br0" timeOffset="45472">8485 7922 24718,'-13'-9'-4729,"10"0"-302,-17 5 5208,17-1 1,-5 3 0,8 0-1</inkml:trace>
  <inkml:trace contextRef="#ctx0" brushRef="#br0" timeOffset="45614">8695 8392 23279,'-18'19'-285,"14"-3"-2424,-14-4 2707,18-4 1,0-4 0,0-2 0</inkml:trace>
  <inkml:trace contextRef="#ctx0" brushRef="#br0" timeOffset="46050">9925 7732 27147,'0'-10'-6385,"0"3"4256,-19 3 3203,-4 2 193,-1 19 44,-21 4-881,28 8 0,2 5-426,-7-10 1,0 3-299,1 22 0,4 3 605,6-18 0,2 0-118,2 10 0,2-1-1187,-1 16-254,26-7-1380,-15-5 1346,24-19 0,5-3 440,-4 7 476,11-13 0,2-6 759,3-5 493,12-5 394,-22-24 552,-1 1 958,-5-20-884,0-16-1326,-15 9-662,-7 2 1,-3-1-1090,-5-11-256,-13 10 1,0 1-1434,6-3 1024,-17 18 1,-5 4 1463,-8-8 1,-13 18-1,1 2 1</inkml:trace>
  <inkml:trace contextRef="#ctx0" brushRef="#br0" timeOffset="46368">10197 7890 22650,'7'39'-7196,"-1"2"4796,-2-5 1565,6 25 127,-3-12 712,2-5 1,0 1-370,1 9 143,0-11 1,0-1-1744,1 3 2174,4 5-119,-5-24-25,-2-6-31,-1-5-325,0-6 572,0-5 747,10-17 1100,1-21-811,8-10 399,0-16-391,4 1-461,-15 26 0,1 0-129,2-5 1,-1 0-444,1-1 1,0 0-281,0 0 0,0-2-1199,6-13 0,1 0 692,-8 16 1,2-1-665,9-17 1,0 3 1262,4 3 0,8 0 1,-14 26-1</inkml:trace>
  <inkml:trace contextRef="#ctx0" brushRef="#br0" timeOffset="46828">11457 7937 24179,'-59'-12'-838,"12"5"695,13 0 1,2 1-197,-9 2 527,-23 19 775,31 13-612,-5 26-635,21-3-598,8 5-2,4 2-228,31-16-530,6 15-104,16-38 451,16-1 471,-22-18 1036,14-24 1434,-16 1 66,-2-27-565,-2 6-333,-13 6 1,-1-1-154,-6 9 0,-2-2-674,7-25 0,-4-1-284,-8 23 0,-2-1-357,0-25 1,-1-1-181,-4 25 0,-1 2 112,0-13 0,0 2 76,-1-15-32,0 4 76,-18 5-692,13-4 602,-26 21 350,28-2 12,-21 28 1110,14 20 786,-3 8-515,-4 20-813,13-6 1,1 1-143,-7 25-1164,6 0 0,2 3 257,2-21 0,0-2 787,-1 15 0,2 0 0,9-14 0,4-3 0,1 1 0,0 0 0</inkml:trace>
  <inkml:trace contextRef="#ctx0" brushRef="#br0" timeOffset="47445">11917 8271 23639,'12'-11'285,"1"1"89,2-12-1236,12-10 536,-5 6 425,16-25-101,-16 20-78,4-11-254,-14 14-122,-2 0-450,-5 2 134,-3 0-208,-1 1-343,-1 3 165,0-5-124,-23 11 615,3 1 175,-21 27 1989,12 18-366,11 11-920,11-5 0,3 1-56,4 15-110,0-8 0,0 1-135,0 8-775,7-12 1,5-3-563,13 2-1725,-1 2 285,37-24 2939,-36-10 485,12-13 1,1-5 1498,-1 6-977,-7-26 1,-1-4 488,1 3-241,-7-24 0,-5-4-25,-3-1-239,-6 3 1,-2 1-1422,-5 3-322,-2 14 1,1 1-1346,-1 3 136,0-5 734,-15 29 369,11 20 1083,-10 20 226,14 11-664,0 9 173,0 11-63,0-11 31,0 13 0,0-20-306,0-4-481,0-1 49,15 4 121,-11-12 1166,12 6-935,-16-22 206,9 0-205,-1-11 1242,9-28-25,-2 1-51,2-31-418,-1 15 1,2-2 59,-3 6 1,2-2-205,3-8 0,4-6 1,-1 5-65,-1 0 0,1 2-24,-3 5 1,2-2 0,-1 4-697,2-2 0,0 4-66,0 1 1,1 2 691,-3 3 1,1 2 0,24-20 0,-4 7 0</inkml:trace>
  <inkml:trace contextRef="#ctx0" brushRef="#br0" timeOffset="48362">13555 7105 24269,'-26'20'1240,"11"2"-2403,-3 28 105,14-9 1,1 3 386,-3-9 0,2 4 263,1 7 0,1 6 0,1-4-91,1-3 0,0 0 168,-1 13 0,2 2-563,9-7 1,0-2-127,-8-13 1,1 0 255,14 19 0,0-2-95,-14 0 1055,4-17 0,-1-4-591,-6-4 371,0-1-87,0-20 32,0-20 167,0-17-278,-7-3 0,-3-3 1,0 2 1,0 0-61,-1-8 0,0 0 90,-4 6 0,2 0-54,10-3 1,3 0 127,-6-1 1,-1-1-106,2-1 1,1-1 129,3 1 1,0 0 100,-5 1 0,3-2 307,12-11 0,1 0-1,-9 13 0,3 1 244,22-18 0,4 3 937,-4-3-903,2 25 0,2 3 1468,6-1-163,2 9 566,-2 7-249,15 9-623,-15 20-1553,14 16-517,-29 11-386,-8-8 0,-4 1-1301,-3 12 169,-3 17 1025,-15-32 0,-2 0-732,8 17 723,-16-12 1,-3 0 968,5 2 244,-5 16 1312,9-28-65,57 16-1280,-12-24 18,12-1 1,4-1 169,4 1 142,-10-1 0,-1 1-577,1 8-15,-13-5 0,-5 3-850,-6 8-812,-3 10 1142,-12 7-48,-28-12 635,11-4 0,-2 0-829,-33 7-203,20-8 0,1 0 706,-6 5 675,3 5 1,5-19-1,10-3 1</inkml:trace>
  <inkml:trace contextRef="#ctx0" brushRef="#br0" timeOffset="48795">14383 7857 24359,'0'47'-5936,"0"-7"3807,0 3 1065,0-4 426,23 18-667,-2-12 462,6 9 297,13-22-778,-20-5 1088,22-5 733,8-4 523,-12-10-282,-4-12 0,-1-3 1977,6 3-1270,-8-21 0,-1-5 586,2 4-1427,-13-2 0,-2-3 679,7-29-1199,-8 13 120,-8 7 1,-1 1-1184,-3-5-820,-2-19-519,-2 35 794,-16 0-325,12 36 1776,-13 23 281,5 13-267,10-2 1,1 3-290,-12 17 365,12-4 0,2 2 70,-1-24 1,0 0-27,-1 10 1,2 1 99,8-3 0,3-2-1517,10 20 594,-1-15 0,1-3-74,-2 3 542,-4-16 1,-3-1-697,-10-2 987,18 5-586,-19-21-165,7 0-1776,-9-8 3145,-20-2 1,-6-2 0,-20 0 0</inkml:trace>
  <inkml:trace contextRef="#ctx0" brushRef="#br0" timeOffset="49062">15785 7002 25798,'-21'25'240,"15"25"-3439,-35-25 5274,36 29-2560,-17-30 0,-2 1 533,5 19 1,2 1-244,-7-7 1,0 1 116,0 13 1,2 3-397,3 7 1,4-1-125,6-14 0,1 2 461,2 3 0,-1 5 0,3-5-976,1-7 0,6-1 411,10 0 0,5 3 0,1-6-531,-4-8 1,5-4-127,30 12 0,7-7 605,-26-20 1,1-3 890,11 0 0,0-3 0,20-5 1,0-3-1</inkml:trace>
  <inkml:trace contextRef="#ctx0" brushRef="#br0" timeOffset="49312">16413 7000 25528,'0'33'-5036,"0"8"3177,18-5-191,-13 11 1438,29-3 256,-29 8 13,11-24 0,2 2 73,-8 15 0,-3 2-738,4-11 1,-1 1 801,-2 11 0,-3 0 139,-4-12 0,-2-2 304,2 2 1,-2-1-231,-8 2 1,-3 0-82,1 2 1,-3-1-60,-9 1 0,-3 1-163,-1 0 1,-1 1 548,-3 1 0,-2 0 1,-3 0-1,-2 1 1,-1 0-1,-1-1 0</inkml:trace>
  <inkml:trace contextRef="#ctx0" brushRef="#br0" timeOffset="49748">16793 7600 24629,'-7'16'-2891,"32"-4"1028,3-12 2039,32-6 0,7-1 0,-27 5 0,0 1 0,5-3 0,0-1 0,1 1 0</inkml:trace>
  <inkml:trace contextRef="#ctx0" brushRef="#br0" timeOffset="49995">17397 7441 23369,'23'-9'3696,"-18"-5"-6662,52 12 3319,-28-4-102,11 3 0,3 2-146,14 0 56,-9-2 0,0 3-33,7 20-383,-13-10 1,-4 1-1030,-4 14 882,-2 13-1368,-25-20-691,-7 21 543,0-6 415,-21-6 0,-5 1 44,-6 18 1548,-2-14 1,-3 0 0,-5 14-1,1 2 1</inkml:trace>
  <inkml:trace contextRef="#ctx0" brushRef="#br0" timeOffset="50461">18455 7453 24179,'-40'-2'-451,"1"18"2564,23 8-3390,-8 22 287,21-9-901,-8-1 1186,11-4-469,0-10-422,17 4-172,9-17 394,18-3 1544,1-26 1124,-3-3 839,-8-19-1038,-8 1 12,-10 5-182,-6 6 65,-6 34-1802,-2 51-592,-2 9 683,0-22 0,0 6 1,0-4-241,0-4 1,0 1 522,0 6 1,0 6-1,0-5-70,0-4 0,0-1 135,0 14 0,0-2 65,0-18 0,0-3 286,0 31 191,0-7-169,0-24 0,0-1 0,0 11-540,-17 16 369,13-36-211,-31 3 1623,31-17-2397,-31-5 2704,31-26-1629,-13 1 0,17-27 0,0 8 0</inkml:trace>
  <inkml:trace contextRef="#ctx0" brushRef="#br0" timeOffset="50916">19155 7797 23099,'29'-25'392,"-1"-1"0,-1 2 0,1-2-38,9-10 1,-1-1-309,-10 11 1,-1-1 27,7-8 1,-1-2 104,-6 2 0,-3 1-152,13-19 2,-12 12 1,-3 0-363,-1-1-480,-3-20-278,-12 34-159,-4-2-155,-17 17 436,-8 7 981,-25 27 1206,7 2-835,20 12 0,2 3-248,-12 15 51,23-15 1,3 1-93,-9 20 362,16-1-774,0 0-327,7-22 1,4-2-2447,24 15 1952,-5-16 0,5-5 765,-4-15 0,1-3 281,4 0 0,-2-2 697,20-4 195,3-4 618,-2-22 685,2 16-801,-30-17 1,-2-3 109,25 1-863,-18-9 1,-4-4-417,12-13-125,-13 4 1,-4-3-397,-11 19 0,-4-2 65,2-22 0,-2-1-1285,-3-10 730,-3 25 1,-3-1 169,-8 8 1,0 2-1719,4-12 1500,-36-6-196,21 36 787,-6 23 2198,-4 12-1452,20 23 1,3 7-197,-6-21 0,0 2-4,6 11 1,3 6-1,0-6 177,-1-6 1,3-2-529,11 24 0,1 0-598,-6 6-381,12-13 1,4-2-2963,4 3 2631,-14-20 1,1-1 1246,25 17 1,-16-14-1,15 6 1</inkml:trace>
  <inkml:trace contextRef="#ctx0" brushRef="#br0" timeOffset="51079">19812 7592 25438,'0'-19'-6385,"0"-9"3896,32 6 3285,15-18-537,-14 26 0,2 3-146,1-6 1,0 1 106,24-6 0,3 2 0,-31 11 0,0-1 1</inkml:trace>
  <inkml:trace contextRef="#ctx0" brushRef="#br0" timeOffset="51379">20820 6682 25618,'-22'16'1473,"-18"-11"-939,22 40-2515,-20-20 2058,17 12 0,2 5-953,-11 14 682,7 0 0,1 2-126,10-21 1,2-1-298,0 13 1,2 2-108,2-1 0,2-1-115,3-12 1,1 1 253,7 22 0,2 0-1429,-4 3 1086,13-14 1,6-3-1476,11 0 1578,-13-19 1,3-2-171,13-8 0,0-4 617,13 4 611,-16-9 0,0-1 0,16-5 0,0-1 1</inkml:trace>
  <inkml:trace contextRef="#ctx0" brushRef="#br0" timeOffset="51628">21280 6805 25348,'0'-7'-5306,"16"4"8878,6 0-1819,41 21-1953,-20 9-351,-5 2 0,-3 3-527,-4 24 333,-11-10 1,-4 2-1505,-4 16 2049,-6-21 0,-5 2-1268,-7 4 1,-7 0 408,-6-11 1,-5 1-271,-1 6 0,-4 4 0,-2-4 1456,-12 0 0,-1-3 1,10-3-1,-1 1 1,2-1-1,-7 4 0,0-1 1</inkml:trace>
  <inkml:trace contextRef="#ctx0" brushRef="#br0" timeOffset="52795">3093 10640 24718,'0'45'-6025,"0"3"4166,0-1 885,0 8 425,0 11 336,0-29 0,0 0 61,0 2 0,0 1 83,0 1 0,0 1-787,1 0 0,-2 1 1013,-7-1 0,-1 0-26,6 1 0,1-1 1,-7-1 0,0 1-16,8-2 0,2-1-94,0-2 1,-2 0 12,-4-4 0,0 0-35,4 4 1,-1-2-163,-8 12-626,10 0-553,0-33 897,0-59 103,0 7 0,0-3 326,1-13 0,-2-6-23,-4 2 0,-2-5 0,2 4-113,3-4 1,0 1 189,-4 7 1,0-3-1,1 1 128,3-2 1,3 0-1,0 4 63,-1-8 1,0 1-180,-2-1 1,1-3 0,4 7 142,6 13 1,1 3-31,-2-16 0,1 6 503,14 11 510,23 5 826,-27 45-1572,10 4 1,2 5 249,-3 26-1598,-2-4 0,1 2-712,4 14 1512,-3-5 0,0 2 0,-11-22 0,-1-1 0,7 10 0,-1 0 0</inkml:trace>
  <inkml:trace contextRef="#ctx0" brushRef="#br0" timeOffset="53162">3972 10420 23729,'-19'27'-1242,"15"22"-1907,-32-24 4947,32 26-3485,-33-7 2195,32 1-1486,-35 3 1379,26-3-1391,-16-3 993,18-5 420,-8-5-1373,17-6 575,-18-1-1102,15-10 1996,-3-21-1325,27-21 1506,2-34-1179,5 5 842,-9 16 0,0 0-477,3-5 785,-5 11 1,2 5-958,11 9 1653,-5-1-249,-2 44-2249,9 18 253,-7 14 170,-2-9 0,1 2-44,-8-17 0,1 2-1095,5 15 0,3 7 0,-1-5 1643,-2-8 1,0 0 0,-1 2 0,3 4 0,-2-6 0,-1-5 0,0 0 0</inkml:trace>
  <inkml:trace contextRef="#ctx0" brushRef="#br0" timeOffset="53448">5058 11081 23819,'-42'19'3305,"-4"0"-2236,0 21-1717,-4-1 435,24-17 1,1 1-12,1 0 0,1 3-22,-6 11 0,2 2-67,8-11 0,4 2-38,-3 16 0,5 0-1351,5 0-164,8 7 181,23-29-40,0-11 790,22-5 860,-4-8 508,3 0 358,3-28-23,-14 7 1,-1-3-125,-7-4 1,-2-3-207,5-14 1,-3 0 366,4-12-1247,-21 10 1,-2-1-1254,3-4 395,-19 20 0,-6 2 941,-15-12 0,-16 17 0,5-1 0</inkml:trace>
  <inkml:trace contextRef="#ctx0" brushRef="#br0" timeOffset="53900">5842 10985 23909,'-50'-9'-1344,"-2"24"3318,11 6-1032,2 23-1493,13-2-293,12 5-368,-10 7 598,20 2-771,-10 1 599,14-1-1349,0-5 90,18 12 159,10-22 1225,-4-18 1,2-3 486,18-8 466,16-31 1811,-24-5-1462,-13 1 1,-1-5-3,-2-6 1,-1-1 399,8-21-374,-8 4 0,-1-2 108,-1-10-646,-6 6 0,-1-1-281,-6 23 0,0 0-551,0-12 0,0 0 204,-2 12 0,-1 3 14,0-33-69,1 3 266,-2 27 0,0 1-427,0-11 270,0-5 251,0 35 11,0 28 59,0 9 53,0 29 40,0-3 2,0 9-371,0-8 0,0 3 42,0-12 1,0 3-421,0 4 1,0 4-1,0-3 293,-1-4 1,2 0 458,4 12 1,4 6 0,-3-6 0,-3-13 0,0 0 0,7 21 0,0 0 0</inkml:trace>
  <inkml:trace contextRef="#ctx0" brushRef="#br0" timeOffset="54402">6293 11683 24988,'53'-36'1331,"-8"3"-1109,6-3-27,-9 2-315,2-5 32,-3-2-71,-1-3-156,-8 0-35,-4-1-379,-8-13-345,-5 18-144,-8-22-362,-3 33 178,-4-4-147,-19 17 340,15 7-660,-31 3 2050,31 21-219,-12 18 274,16 9-475,0 14 68,0-20 0,0 1 261,0 20-370,19-8 1,5-2 285,6 2-783,2-18 0,5-5 563,-3-11 1,1-4-53,21 3 698,-5-17 0,1-7 1445,7-12-785,-9-9 1,-2-6 33,-22 13 0,-2-4-585,3-11 0,1-8 0,-5 5-70,-6 6 0,-3 0-498,-1-10 0,0-5 1,-3 5-300,-5 10 0,-5 1-305,-7-26 0,-2 0-234,8 25 1,-2 0-20,-14-23 0,-3 3-1331,-6-5 1317,16 25 1,-3 1-725,-29-8 1352,19 19 481,-19 3 719,13 43 1149,1 25-640,20 15-969,2-24 0,3 1-63,2-6 1,2 1-22,-1 2 0,0 0-387,-2 1 1,4 3-672,9 16 0,6 0-406,0-12 1,2 0-985,3 4 1,3 3 0,0-5 1863,4-3 0,1-2 1,3 12-1,-1-1 1,-6-17-1,-1 0 1</inkml:trace>
  <inkml:trace contextRef="#ctx0" brushRef="#br0" timeOffset="54929">7750 11067 26877,'0'-9'-6835,"0"3"6302,0-2 1,0 6 0,0-1 0</inkml:trace>
  <inkml:trace contextRef="#ctx0" brushRef="#br0" timeOffset="55081">8038 11533 23459,'-13'-16'-3277,"3"13"0,10-13 0</inkml:trace>
  <inkml:trace contextRef="#ctx0" brushRef="#br0" timeOffset="55261">8203 10981 23459,'-27'11'-308,"10"2"0,8 0 0,9-3 1</inkml:trace>
  <inkml:trace contextRef="#ctx0" brushRef="#br0" timeOffset="55395">8472 11688 23459,'0'15'-7645,"-16"-3"8303,12-3 1,-11-5 0,15-2-1</inkml:trace>
  <inkml:trace contextRef="#ctx0" brushRef="#br0" timeOffset="55828">8993 10942 26068,'23'21'-5947,"8"8"3402,-9 13-12,0-7 1,3-1-325,16 15 2750,-17-14 0,-1 1 1,14 17-1,-1 1 1</inkml:trace>
  <inkml:trace contextRef="#ctx0" brushRef="#br0" timeOffset="56214">9840 10935 25348,'-39'39'561,"7"-6"-775,-1 1 147,6-4-14,-3 4-87,-3 1 217,-1 1-64,0 0-468,1-3-934,-7 7 734,12-15-249,-11 4 792,22-19 254,-4-4 255,11-4-76,1-18-2062,2 12 564,-1-52-506,5 30 1110,0-13 1,1-3-947,2-6 1089,9 6 0,2-1-919,-7-6 825,12 18 0,2 1 2609,0-14-1460,0 17 1365,13 2 258,-8 20 24,19 22-1608,-6-13 363,3 35-1421,8-8-77,-10 10-752,-3-12 0,0 0-1087,7 7 2098,-3-6 0,1 0 1,8 4-1,-15-13 1,-1 0-1</inkml:trace>
  <inkml:trace contextRef="#ctx0" brushRef="#br0" timeOffset="56396">10498 10867 24089,'-37'18'3095,"-1"-13"-2614,0 26 0,-2 5-1219,-12-8 214,4 14 0,2 4-1318,5-2 1647,13-6 1,5 1 0,6 6 0,2 13 0</inkml:trace>
  <inkml:trace contextRef="#ctx0" brushRef="#br0" timeOffset="57045">10772 10264 24539,'0'-4'-3418,"0"25"1380,0 36 1063,12 4 467,-10-5 0,-1 1 262,5-24 1,1 2 71,-3 14 0,-2 8 0,1-5 42,0-10 1,1 0-519,0 11 1,2 5 0,-2-7 432,-1-13 0,0-3-212,1 23 1,-1-2-231,-1 5 110,0-18 1,0-3 93,-1 1-1327,-1 3 1720,0-47 54,19-5 2491,-14-30-1897,23 6 1,5-2 1217,-6-21-817,12 3 0,3 1-86,-22 21 0,0 1-147,5-8 0,0 2 618,9-13 16,-12 18-2018,1 5 1336,-10 19-14,-1 28-2142,0-17 1034,2 40-1332,-1-26 205,2 22-265,1-11 77,13 13 25,-5-12-574,23 13 2834,-15-28-502,29 7 1408,-20-21 398,15 6 168,-17-26 812,-1 14-691,-3-35-623,4 7 101,-13-11-1516,-12 11 1,-3 0-330,-5-7-962,-3-28-156,-24 30-1372,15-7 649,-34 17 1037,18 13-170,-17 3 1271,17 26 1126,-7 17 3,26 7-1097,-7 6 1,0 1 754,8 7-1085,7-2 1,5-1-1404,16-5 289,0-11 0,2-4-694,13-1 1745,3 0 1,-12-20-1,0-5 1</inkml:trace>
  <inkml:trace contextRef="#ctx0" brushRef="#br0" timeOffset="57320">12028 10874 23999,'0'-8'-5036,"0"22"2997,0 11 975,0 15 605,0 1 33,0-6 122,0 15 76,0-10-1368,0 19 1596,0-27 0,0 4 90,10-16-305,-8-5 91,8-2-524,2-27 909,15-33-969,-3 4 1,7-8-1,-4 4 864,0 0 1,-1 2-1,1 0 1,2-1-1,-4 9 1,3 1-1</inkml:trace>
  <inkml:trace contextRef="#ctx0" brushRef="#br0" timeOffset="57611">12525 11162 22650,'1'14'-6341,"7"-2"3339,0-6 3127,17-1 1467,-5-21-488,12-1 1,1-4 684,5-17-969,1 3 1,0-1-181,-6-3 636,-11 4 1,-2-1 359,-4-6-1133,-9 7 0,-2 0-1486,-3-4-687,-22-9-1037,-6 14 944,0 14 363,-32 0 1086,28 36 1424,-12 2 538,7 22-994,31-1-1127,-10 4 1161,14 6-1406,0 2-1239,13-14 1,5 0 1721,8 18 1,2-19 0,3-3 0,18 10 0</inkml:trace>
  <inkml:trace contextRef="#ctx0" brushRef="#br0" timeOffset="57929">13947 10052 24808,'-29'-14'-3166,"-1"5"2845,-5 6 957,-1 33-353,-1 13 1,1 7-387,13-7 0,1 3 5,0-2 1,-2 4-1,5-4-141,5 0 0,4 1-360,3 18 0,2 2 21,-1-17 1,5 0-372,10 1 0,7 4 0,0-7-715,-2-5 0,4-4-72,15 9 1,5-3 1613,-13-16 1,1-4 0,2-2-1,0-3 1,1 0 0,0-1-1</inkml:trace>
  <inkml:trace contextRef="#ctx0" brushRef="#br0" timeOffset="58162">14327 10140 23549,'0'12'-4856,"23"19"2292,-18 10 1430,17-11 1,0 0 658,-17 21 90,14-22 0,-1 0-22,-14 32 266,10-28 0,-1-1-2087,-10 34 2150,2-32 0,0-1-86,-3 1 0,-4 1-808,-10 16 1,-3 1 1111,5-11 0,-3 0 1,-10 13-1,-3 1 1,6-16-1,1 1 0</inkml:trace>
  <inkml:trace contextRef="#ctx0" brushRef="#br0" timeOffset="59400">8365 12969 23099,'0'6'-6205,"20"-2"7268,18 0-58,13-3-650,15-1-384,-6 0-162,-26 0 1,1 0 236,2 0 0,0 0 0,0 0 0,1 0 0,0 0 0,-1 0 0</inkml:trace>
  <inkml:trace contextRef="#ctx0" brushRef="#br0" timeOffset="59661">8953 12731 23459,'-18'-12'-4216,"7"1"1509,-2 2 2151,11-1-904,-4 1 638,6 0 636,0 1 92,26 1 565,-19 2 824,46 1 501,-31 1-381,24 3 498,1-1 16,-14 1-242,13 16-755,-31 8-3380,7 11 405,-20 4-308,4-2-553,-6 3 1096,-6-4 1,-5 1 1599,-12 23 1,12-18-1,0-1 1,-8 22-1</inkml:trace>
  <inkml:trace contextRef="#ctx0" brushRef="#br0" timeOffset="60112">10193 12781 23459,'-35'0'0,"-4"0"0,-1 15 690,9-1 0,0 2-146,-15 24-591,16-16 0,1 3-223,7 7 1,5 1-590,-5 20 334,9-7 0,8-1-1135,30 5 379,-14-20 1,4-2-1862,38 2 1374,-3-10 672,5-11 947,3-6 678,1-5 342,-5-21 226,-21 6 1,-1-4 1878,9-26-1961,-15 12 0,-5 0-352,-7-9-822,-4-13-794,-10 16-566,-23 2-829,17 0 96,-24 14 1,-1 1 1886,21-12 1,-19 14 0,-5 2 0,4-5 0</inkml:trace>
  <inkml:trace contextRef="#ctx0" brushRef="#br0" timeOffset="60463">10542 12807 22920,'0'50'-5756,"0"-8"3717,18 1-307,-13 8 1697,13-12-181,-6 10 545,-9-20 587,9-4-2068,-12-3 3205,7-2-2341,-6-28 1882,6-16-268,11-20 386,-14-11-1015,30 7-309,-20 8 1,-1-1 340,4 11 0,2-1 73,8-20 1,0 2-1,10-1 1,-13 19 0,0 0-1</inkml:trace>
  <inkml:trace contextRef="#ctx0" brushRef="#br0" timeOffset="60931">11563 12945 23639,'-47'-22'-2746,"20"-6"-317,-14 25 4405,23-8-2110,-33 11 1746,18 0-370,-23 23 541,23-18-899,8 25 1,3 4 121,0-8 92,10 12 0,3 2-1424,4-1 727,3 13-1279,28-13-412,10-14 1034,-3-12 0,3-4-104,22-3 1246,-18-14 1,-2-6 1073,6-21-598,-14 13 1,-3-3 659,5-30-460,-4 9 471,-6-2-1332,-9 10 1,-3-1-666,1-21 111,-5 5 1,-1 0-285,-5 21 1,0 1 476,2-24 0,-4 0-854,-14-6 696,14 24 0,0 1-471,-15-5-446,0 8 181,13 8 581,-23 6 899,24 11-904,-7 22 2038,10 22-1085,0 12-579,0 11-40,0-20 0,0 0-120,0 25-538,6-8 1,5-1 82,0-21 1,3-1 858,8 20 0,4-3 1,-6-20-1,0-1 0,2 6 1,-1 1-1</inkml:trace>
  <inkml:trace contextRef="#ctx0" brushRef="#br0" timeOffset="61229">11910 13183 24359,'0'-16'-5306,"21"-3"7508,8-4-774,13-16-1017,-12 22 0,-1-1 561,7-26-965,-7 14 1,-1 0 108,-3-4-457,-1-9 1332,-10 15-1744,-13 2-913,6 1 330,-7 3-681,0 1 708,-21 3-172,-1-2 425,-3 9 819,-10 2 369,15 7 1161,-1 19-63,-5-13 781,23 36-1881,-7-21-59,10 36-810,0-19-466,11-3 1,1-1-1216,-7 5 2109,15-7 1,4-2-1,5 0 1,21 7 0</inkml:trace>
  <inkml:trace contextRef="#ctx0" brushRef="#br0" timeOffset="61534">12422 12781 24089,'0'-13'-6476,"0"4"4348,0 35 1154,0 5 425,20 20-931,-15-9 1047,26-11 503,-28-1-1845,18 0 1445,-18-3 238,17-1-99,-18-2-5,16-3 1269,-9 0-1404,5-8 278,4-1 769,-5-8 457,9-3 310,-2-27-94,4 5 484,2-27-1291,-3 15 1,1-1 1270,12-21-1668,-4 2 0,1 0-326,-14 22 0,-2 1-342,7-11 0,0 2-1098,8-8 1576,-2 4 1,-1 9 0,-3 4 0</inkml:trace>
  <inkml:trace contextRef="#ctx0" brushRef="#br0" timeOffset="62295">13517 12191 26607,'-25'-33'-6950,"1"3"4691,5 6 1087,-5 1 965,10 11 190,0 21 2195,10 10-2380,4 23-1395,17 1 1094,-12 7 329,12-21 0,0 0-133,-13 34 40,14-32 0,2 2-163,-6 12 1,-1 0-968,6-13 1,0 1 923,4 19 0,-3-2-162,3 2 678,-8-20 0,-3-1-156,-3 3-33,6-4 113,-13-6 626,9-1-460,-8-9-596,0-2 406,-2-25 744,-1-15-152,-14-35-461,11 3 118,-5 10 0,2 1-292,6-14 425,9 9 0,5 2 491,9-5-203,-2 13 1,3 4 317,15 10 879,1-3 231,-8 30 119,7 21-1179,-16 10-1187,12 26-456,-17-9-685,2 2-305,-11 1-406,-5-14 122,-3 24 12,-19-29 1851,-5 19 529,0-24 591,-11 3 810,29-12-1519,-25-4 902,27-5 27,-11-20-1035,41 10 720,4-25 353,14 27-744,-4-9 251,-14 11 859,4 22-3374,-5 8 1163,-6 12 694,-2 12-2138,-16-22 612,5 18-538,-7-22-217,0 4 531,-20-5 2530,14-9-1612,-51 7 2348,31-13-1703,-10-6 0,-2-2 484,-5 0 1,-11-3 0,18-1 0</inkml:trace>
  <inkml:trace contextRef="#ctx0" brushRef="#br0" timeOffset="63068">13447 12203 22830,'-7'-7'-6420,"2"0"3903,-1 1 1078,1-3-40,2 2 345,-1-2 232,21 6 2984,-13 12-4495,13 3 2453,-7 2 1,-8-6 0,8-8 0</inkml:trace>
  <inkml:trace contextRef="#ctx0" brushRef="#br0" timeOffset="63645">13518 12033 24359,'0'53'-5486,"0"-8"3537,0 9 1331,6-17 1,1 0-510,-4 25 863,8-6 1,0 0 23,-9-21 0,-1-2 134,3 12 0,1-1-1820,5 15 1702,-8-1 143,17 0-111,-12-21 0,0 1 165,11 16-170,-4-14 0,-1-1 19,2-1-431,9 12 354,-13-31 81,3 1-30,-10-13 321,0-3 146,-1-2 648,0-20 28,1 14 996,2-57-1353,-3 28-355,1-29 0,-1-7-83,-1 34 0,-1-1 11,0-11 0,1-5 1,0 5-120,-1 10 0,0 2-274,1-22 0,1 1 207,0-3-679,2 16 0,0 2 773,0 5 543,12-12-57,-7 33 716,25 15 255,-14 3-245,16 37-1298,-12-17 112,2 24-772,2-5 166,0 2-482,-1 3 416,-11-15 0,-1 2-1398,8 14 1127,-8-9 1,-1-1 159,-4 2 100,0 22 703,-10-29 108,-27 8 1062,20-15-698,-53 0 1275,30-3-1768,-12-6 1,-3-3 1407,-11 7-969,17-9 1,1-2-1,-10-1 1,1-2-1</inkml:trace>
  <inkml:trace contextRef="#ctx0" brushRef="#br0" timeOffset="64380">14363 12537 24089,'-13'0'629,"0"0"-629,4 15-1019,4 3-392,2 23-107,26-7-89,-17 6 528,45-9 11,-26-1-567,27-3 1112,-17-13 1,0-1 83,22 0 695,-6-5 1,2-3 1000,8-5-178,-12-9 0,-2 0 1195,0 4-924,5-32 628,-30 32-698,-9-36-1411,-8 24-19,-2-32-892,-29 19-626,2-16-844,-6 22 920,-6-3 172,19 19 1,-3 22 2665,8 50-1329,12-2-73,8-1 1,5 1-1,-1-27 0,2 2 363,2 13 1,0 6-1,3-6-584,4-9 1,-1 0 164,-7 7 1,-3 5 0,0-7-362,-1-13 0,-1-2-513,-3 16 0,-4-2 488,-3 3 808,-20-14 1,-6-2 903,-5-1-413,-2-12 1,-5-2-714,4-7 1,1-2 828,-17 2-431,16-5 1,1-4-1,-9-18 1,1-5-1</inkml:trace>
  <inkml:trace contextRef="#ctx0" brushRef="#br0" timeOffset="64662">15940 11699 26517,'0'-26'-6025,"0"9"3896,-23 2 1950,-2 10 1487,-2 25 0,0 7-360,-15 12-669,18 1 0,1 6-311,-3 12 0,2 0-399,6-12 0,3 3 596,1 7 0,0 6 0,4-4-48,2-7 1,6 1-410,7 2 0,6 4 0,1-5-1245,0-7 0,5-3-93,11 12 0,8-3-934,5-7 1,4-5 2510,-9-11 1,2-1 0,14 5-1,2-3 1,-12-12 0,-1-1 0</inkml:trace>
  <inkml:trace contextRef="#ctx0" brushRef="#br0" timeOffset="65446">16913 11567 24179,'23'-3'3459,"13"17"-5805,-14 21-1042,11 11 2320,-16-14 1,-1 1-679,12 25 1153,-14-25 0,1 1 136,0 0 0,0 2-707,5 19 0,-1 1-70,-5-14 1,-1 1 692,-3 5 1,-1 5-1,-1-5 361,-3-4 1,-3 0-277,-7 5 1,-4 4 0,-1-5 246,0-4 1,-4-1 414,-8 4 0,-5 3 0,1-4 0,0-4 1,0-2-1,-11 12 0,0 0 0</inkml:trace>
  <inkml:trace contextRef="#ctx0" brushRef="#br0" timeOffset="66162">8310 14906 25348,'20'13'-2802,"23"-4"3156,-22-3-206,11-2 1,4-2 362,11 3-661,1-2 0,2-1-237,-16-1 1,-1 0-61,11 0 0,2 0-923,1 0 1,-2 0 1541,-10-1 1,-1 0 0,9 1 0,0 0-1,13-1 1</inkml:trace>
  <inkml:trace contextRef="#ctx0" brushRef="#br0" timeOffset="66378">8675 14767 24179,'-24'-20'-5252,"5"0"3047,8 5 887,7-1 87,4 3 1040,0 0 80,27 5 2218,2 2-1626,28 19 412,-10 13-276,-18 13-669,-11-4 1,-4 3-818,-10 22 277,3-16 1,-1 0-79,-5-7 0,-2 0-1229,2 3 1,-2-1 1656,-8 3 0,-1 0 1,7 0-1,1-1 1,-8 1-1,1 0 1</inkml:trace>
  <inkml:trace contextRef="#ctx0" brushRef="#br0" timeOffset="66748">10100 14828 24089,'-60'-28'-3388,"13"11"3250,6 7 1,0 3 391,-5 4 204,9 11 1,3 6 916,1 21-1215,-3 12-347,25 5-1001,6-13 816,4 1-617,44 8-414,-13-15 827,14-12 1,5-5-742,7-6 1203,-7-3 0,0-6 413,6-23 1612,11 16-413,-30-38-188,-10 25 514,-10-18-2625,-2-5-347,-13 12 751,-14-18 1,-15 25 0,-20-6-1</inkml:trace>
  <inkml:trace contextRef="#ctx0" brushRef="#br0" timeOffset="67082">10432 14737 23819,'0'43'-6116,"0"-6"4078,14 10 10,-11-5 1353,28 4 220,-21-11 0,-2 2-1,12 19 202,-7-11 1,-1 0-1577,-2 5 1865,-3-15 0,-1-1 49,1-2 583,-7 6-681,6-25-124,-5-25 682,23-27 959,-20-19-1012,15 22 0,0-1-68,-17 2 1,1 0-149,18-2 1,3-1 75,-14-2 1,0 0-397,11 0 1,1 1 393,-7 1 0,-1 0-584,0 4 1,1-1 211,4-4 1,0 2 0,8-12-1,6-4 1</inkml:trace>
  <inkml:trace contextRef="#ctx0" brushRef="#br0" timeOffset="67545">11505 14894 24359,'-23'-13'-3656,"-10"10"4384,30-21-3700,-41 13 3412,24-2-964,-39 4 1093,26 26 687,-10-13-926,24 23 0,2 5 32,-7-5-568,11 21 1,3 3 845,4-7-1273,16-8 1,7-4-282,22-5 42,15-7 263,-16-12 0,-1-6-69,10-20 2009,14-2-795,-25-21 1,-4-5 298,8-7-238,-11 9 0,-3-2 906,-9-8-1417,-4-4-601,-7 0-857,-3-1-793,-3-2 282,0 2 1695,0 15 0,0 1-481,0-20 273,-9 16 1,-1 3-657,5 2 331,-25-2 235,27 26 155,-8 8 545,11 24-214,0 40 90,0 3 4,-1 1 0,2 0-194,7-22 1,0-1-431,-8 14 1,3-2-137,13-11 1,2-3-87,-10 1 1,1-1-278,6 1 0,3-1 919,-4-2 1,1 1 0,15 26 0,1-3 0</inkml:trace>
  <inkml:trace contextRef="#ctx0" brushRef="#br0" timeOffset="67862">12000 15088 25348,'0'-20'-5846,"0"2"3718,0 3 1064,0 0 515,22-16 1742,-16 5-870,13 0 0,5-2 631,2-6-1160,11-12 1700,-13 15-29,0 1-43,-20 1-1190,17-9-437,-19 11-538,6-12-280,-8 20-457,-18-2 57,13 14-177,-33 2 1538,20 23 1353,-6 13-1013,4 12 385,17 6-1488,-5 15 621,28-12-336,-18-17 1,1-1 189,39 14-1983,-37-5-239,42-3-693,-12-1 3205,14-15 0,-1-4 0,-14-16 1</inkml:trace>
  <inkml:trace contextRef="#ctx0" brushRef="#br0" timeOffset="68249">12608 14652 24988,'0'-7'-6385,"0"2"4436,-4 1 1513,3 25-68,-4 11 230,12-1 0,2 4-649,-5 23 699,9-14 0,0-1-1857,-10 12 2132,3-9 0,-1-2-11,-5 6 95,0 8 749,0-19-719,0-15 229,6-1-558,-4-37 853,4-20-514,-6-3 0,0-3-83,-1 3 1,2 0 43,9-8 1,1 1-30,-9 8 1,2 1 209,15-1 0,3 0 26,-13 0 0,-1 0 56,9 1 1,1 0-281,-3 3 1,-1 0-119,16-25-489,-6 23 0,1 2 425,12-11-26,-11 19 0,0 3 512,8 3 1,3 9 0,-2 5-1</inkml:trace>
  <inkml:trace contextRef="#ctx0" brushRef="#br0" timeOffset="69228">13698 14104 24269,'0'-4'-5936,"0"20"3897,0 2 1155,0 21 335,0 3 124,0 7 211,0 9 200,-1-12 0,2 1-875,6-10 1,1 0 776,0 25 0,0-2-16,1-25 0,0-1-157,4 19 1,-1-1-69,1 3-116,2 9 215,2-18-8,-16-17-212,6 5-130,-7-42 680,-21-16 108,15-19-411,-12 16 1,-2-2-48,9-12 0,3-1 305,-2 8 0,0-2 16,-1-7 1,1-6-1,2 5-163,1 1 0,1-1 138,0-5 0,1-4 0,0 4-131,-1 5 0,2 1 118,4-13 1,0 2 311,0 18 0,0 4 336,0-31-195,0 9 87,17-6 519,5 21 396,20-4 374,-7 30 642,2 3-379,-10 10-415,-1 21-1316,-1-16 720,-2 44-2149,-2-26 75,-3 29-1109,1 6-892,-8-9 1737,-5-8 0,-1 0-470,-2 7 853,-1 13-633,-2-24 1926,0-1-685,0-4 910,0-3-52,0-4-222,0-4-168,22 6-193,-17-9-551,39 16 926,-14-13 544,18 23-532,-19-13-38,6 13 18,-31 8-254,10-11-183,-12-4 1,-4 0 792,2 7-779,-9-5 0,-7-1 406,-18 3 237,11-13 0,-3 0-364,-6-5 1,1-2 566,-7 12-1173,10-13 0,3-1 956,7-2 0,-11-4 1,18-9-1</inkml:trace>
  <inkml:trace contextRef="#ctx0" brushRef="#br0" timeOffset="69713">14418 14632 23279,'5'0'1080,"-1"0"-900,0 0 179,6 17-3553,-1 4 769,4-1 940,3 26 337,-4-29-547,13 35-515,-10-31 235,7 8 294,-4-14 2398,5-2 628,2-6 94,19 0 459,-6-6-902,-4-10 0,1 0 1735,9 3-1423,-7-20 0,-2-4 566,5 6-1109,-16-1 1,-2-3 64,13-22-743,-17 13 366,1-25-1482,-14 31-837,-4-14-398,-1 26 476,-19 3 299,-3 28 2344,-12 18-271,14 27-842,10-4 39,10 8-32,0-12 276,0 4-25,0 4-42,7-15 1,3 2-1223,-1-12 1,0 2 185,9 22 1,-1 0-164,1 6 877,-5-13 1,0-2 33,-2 1 40,3 10-91,-5-26-6,-9-3 942,0-3-340,-26 8 951,3-10-1147,-10-3 0,-6-3 1061,-11 2-677,2-8 1,-1-2-1,-12-3 1,22-5-1,-1 0 1</inkml:trace>
  <inkml:trace contextRef="#ctx0" brushRef="#br0" timeOffset="70529">15385 14010 24089,'15'-11'2050,"-11"2"-4346,10 22 210,-14 3 592,0 48 318,8-10 664,-7 1 1,1 4 172,4-21 0,1 0-539,-6 13 0,-1 2-95,7-4 1,2-2 429,-5-11 0,0 0 262,7 18 0,2-3-185,1 3 248,-3-18 1,-1-2-122,0-2-651,1 3-125,-8-42 1624,-16-14-821,9-21 131,-3 4 1,-1-2-14,-3-20 335,10 18 0,-1-3 85,-3-9 1,-1 1 9,5 11 1,2-2 5,4-4 0,2-4 1,1 4-341,4 4 0,3 2 521,0-2 0,3-3 0,0 6 258,3 6 0,0 3 223,1-7 1,-1 3 565,10 0 312,-1 11 441,0 11 151,9 7-704,-10 35-2126,13 19-146,-29-16 1,-3 2-245,3 4 1,0 1-831,0 24 835,-7-29 1,-1 1-181,-2 0 0,-1 0-83,0 1 1,-1 0 123,0 0 1,-2 0 860,2-1 1,-2 2 397,-6 12 1,-5 1 315,-1-14 0,-2 1-787,-11 25 0,-3-2 169,6-26 0,-1 0 245,-7 20 0,1-1 0,-6 3 0,14-21 0,0 0 0</inkml:trace>
  <inkml:trace contextRef="#ctx0" brushRef="#br0" timeOffset="70878">16035 14814 24089,'11'0'809,"1"0"-719,4 0 0,6 0 0,4-13 620,26-6-28,-8-10-554,-14 14 0,1 0 464,15-12-161,-2-2 12,-1-2-195,6-14-222,-18 11-711,4-23-517,-25 27-218,-4-18-499,-27 25-86,15-3-155,-37 15 1421,11 5 540,-21 20 865,11-9-58,19 21 1,5 6-204,4-4-230,5 13 1,4 2 133,5 5 81,0 16-1856,20-1-1211,10-18 493,-3-9 1,4-3-1130,20 2 3220,3 2 0,-10-19 0,0-5 0</inkml:trace>
  <inkml:trace contextRef="#ctx0" brushRef="#br0" timeOffset="71245">17163 14431 23729,'-26'-19'-4519,"-11"1"4491,33 3-2653,-31 3 3325,11-1-467,-15 8 592,7-1-343,8 6-426,9 16 1222,7 4-1202,2 22 838,6-9-1807,25 4-84,5 4-591,1-10 1074,1-5 0,-1 0-807,-8 2 704,8-7 0,1-1 392,-4 0 346,-5 4-40,-3-10 699,-12-1-935,5-2 244,-2 4-446,-10-6-83,8 8-604,-9-11-252,2 5-654,-15-9 2662,-3 2 233,-12-4-561,1 0 0,13 0 1,2 0-1</inkml:trace>
  <inkml:trace contextRef="#ctx0" brushRef="#br0" timeOffset="71995">18047 14290 25168,'-24'-4'-101,"-9"1"130,-16 3 394,-3 15 743,10-11-711,11 19 0,0 5-530,-15-4 122,12 11 0,5 5-401,8 3 169,6-5 1,8 0-1049,26 7-1529,3 11-1191,25-23 422,6-5 2131,-22-16 1,2-3 1341,4-2 0,1-3 0,2 1 0,0-3 1,3-2-1,-1 0 0</inkml:trace>
  <inkml:trace contextRef="#ctx0" brushRef="#br0" timeOffset="72528">19003 13527 23909,'-26'16'2532,"-22"3"-917,22 22-2150,-9-4 1,-3 2 194,14-6 0,2 4 22,-3 6 1,-1 7-1,4-3-87,4-2 1,3 1-48,-2 13 1,3 3-751,5-5 0,9-3-381,14-13 0,7-2-128,-2 2 1,3 1-1,4-6 1598,16-5 1,4-5-1,8 9 1,2-4-1,-11-13 1,0 0 0</inkml:trace>
  <inkml:trace contextRef="#ctx0" brushRef="#br0" timeOffset="72784">20172 13891 21930,'-12'0'-37,"1"13"1,7-10-1,1 9 1</inkml:trace>
  <inkml:trace contextRef="#ctx0" brushRef="#br0" timeOffset="73100">20087 13631 24718,'0'-8'-5036,"9"1"8005,1 3-614,2 25-5317,7-2 1735,-9 26 400,3-11 1,1 1-563,0 26 456,-6-1 1,-2 2 796,-3-22 0,-2 0-787,-5 5 0,-3 5 0,-4-5-602,-5-4 0,-4 1 1698,-6 11 0,-4 5 0,-1-6 0,0-11 0,-1-2 0,5 1 1,1 0-1,-1 1 0</inkml:trace>
  <inkml:trace contextRef="#ctx0" brushRef="#br0" timeOffset="73846">8277 16837 24179,'-30'0'990,"1"13"1079,35-9-4631,55 9 2461,-29-13 0,5 0-370,10 0 1,8 0-1,-5 0-323,-3 0 0,2 0 832,7-4 1,6-1 0,-4-1 0,-3-1 0,-2-2 0,-5-1 0,-1 0 0,0 0 0</inkml:trace>
  <inkml:trace contextRef="#ctx0" brushRef="#br0" timeOffset="74129">9055 16583 24449,'-10'-16'-7352,"1"3"5019,4 6 1349,1-4-1,4 8 289,21-3 3260,4 4-1028,22 20-2229,-23 8 854,-3 1 1,-2 3-275,-2 23-216,-6-22 1,-1 3-114,-2 8 1,-3 2 302,-4-9 1,-2 2-1785,-9 28 1,-1 1 601,10-25 1,-3-1 1262,-17 13 1,-1 0 0,19-18 0,1-1 0,-10 0 0,1 0 0</inkml:trace>
  <inkml:trace contextRef="#ctx0" brushRef="#br0" timeOffset="74595">10280 16679 24808,'-24'-28'-6196,"3"5"4001,-37 4 3104,22 9-214,-20 3 64,28 5-95,3 22 140,6-15-745,16 33-580,-7-13 829,36 8-1577,12-10 770,14-12 612,-16-21 0,0-2 770,5 6-479,-9-26 1,-2 0-591,1 22 2644,-5-49-2450,-16 40 1084,-10-11-1644,-14 13-1066,-6 8 101,1 50 294,-9-9 844,24 18 0,5 5-680,-7-20 1,1 1 791,9 8 0,3 6 1,-1-3-309,-4-2 0,1 0 356,12 13 1,3 2 98,-7-2 0,-1-4-320,0-13 1,1 0-49,5 21 0,-3-1-454,-11 1 801,5-17 0,-2-3-115,-5 0 502,-19 4 516,14-21-728,-36-5 1741,35-4-2254,-40-2 928,20-8 0,-14-19 0,7-9 1</inkml:trace>
  <inkml:trace contextRef="#ctx0" brushRef="#br0" timeOffset="75081">10702 17072 22650,'44'-27'2208,"-2"2"-1404,-1-3-576,-5 0-185,-1-3-328,-2-4-113,-1 0 218,-8 6 0,0 0-68,11-16-69,-7 7 1,-2 1-602,0-5 192,3-10-79,-18 12-313,-5 13 9,-3-6-85,-28 22 703,-2 1 82,-17 25 981,13 7 1,4 6-137,6 19-487,-4 1 1,4 0 308,19 7-520,8-8 1,5 0-249,14 5 5,11-13 1,5-4-322,12-2 56,-17-18 0,3-2 451,5-6 0,-1-6 705,-10-8 0,0-4 244,23-3 0,-2-5 569,-24 0 1,-1-4-113,14-14 0,-3-2 806,-3-10-1429,-14 6 1,-5-1-232,-6-6-749,-3-15-605,-9 22-566,0 2-17,-24 3 454,-2-11-679,-3 16 657,-7-11 375,20 27 492,-4 0 378,9 29 1491,11 16-1464,0 13 239,-1-4 0,2 2 240,16 17-693,-7-4 0,-1 0 62,1-19 0,1 1-583,3 8 0,2 5 0,-4-4-747,-6 22-119,12-9 0,-2-4 288,-14-12 1272,6 11 0,-8-29 0,0 2 0</inkml:trace>
  <inkml:trace contextRef="#ctx0" brushRef="#br0" timeOffset="75214">11348 16827 23909,'0'-30'-6206,"0"2"4168,22 4 3835,-17 2-2260,40 3 1902,-7-1-1046,14 6-267,-12 6 1,0 1 0,15 2 0,-18 2 0,-1 0-1</inkml:trace>
  <inkml:trace contextRef="#ctx0" brushRef="#br0" timeOffset="75545">12443 15972 25078,'-25'0'540,"-1"17"438,0-13-500,-1 36-1449,4-21 1147,0 26-1003,5-6 143,3 9-335,7 5 332,5-11 1,2 2-248,0-11 1,2 1-98,10 24 1,6 0 48,2-24 1,3-1-245,15 21 0,5-1 566,-10-23 0,2-3-91,2 8 0,-1-2-687,17 6 561,2-8 295,-1-6 907,0-7 1,-4-9-1,0-2 1</inkml:trace>
  <inkml:trace contextRef="#ctx0" brushRef="#br0" timeOffset="75796">12842 16124 24449,'-9'-4'-1965,"31"1"4345,29 37-4117,4-13 1333,-22 5 0,-3 2-733,2 6 158,-14 5-426,9 5 221,-24-6 1,-3 2 560,8-8 1,-2 1-1116,-11 30 1,-11 0 1106,-3-23 1,-5 0 691,1 7 1,-2 4 0,-2-5-1,-9-4 1,1-2 0,-2 14 0,1 0-1</inkml:trace>
  <inkml:trace contextRef="#ctx0" brushRef="#br0" timeOffset="76028">13603 16387 27417,'0'-8'-7465,"0"2"2368,0-2 4831,0 5 0,0-1 0,0 4 0</inkml:trace>
  <inkml:trace contextRef="#ctx0" brushRef="#br0" timeOffset="76262">13668 16791 23999,'21'13'-3558,"-5"1"1614,-16 0 576,14 2 1071,-1 10-583,4-5 976,0 18-876,-9-14-1438,2 8 1180,-4-10 305,-6 4 643,-27 2-419,2-2 1,-4 1 257,-5-4 1,-4-1 565,-10 10 0,-2 1 1,3-7-1,-1-1 1,-4 1-1,0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44:35.432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2428 1273 24898,'-52'0'360,"11"0"-360,-2 14 1386,11-10-1280,-17 38-231,13-24 224,6 8 0,1 2-324,-1 1 217,-1 16-311,20-21-291,7 4-1060,4-10-64,30-2 652,-4 0 638,9-4 1,5-1 23,13 6 359,-6-3 0,1 0 184,12 3 99,-22-7 0,-1 1 809,9 4 200,-8-2-618,-7 1-615,-9 5-845,-11-4-321,-5 12-198,-6-10-424,-43 17 1702,15-13 31,-3-7 0,-3-1-2161,-19 8 2570,17-11 1,2 0-1,22-9 1</inkml:trace>
  <inkml:trace contextRef="#ctx0" brushRef="#br0" timeOffset="233">2952 950 24539,'8'-4'4535,"0"0"-3546,-5 3-269,-1 0 88,1 18-3846,1 9 1122,3 12 357,4 26-271,-1-15 504,-2-4 0,0 2-1102,0 11 1219,0-8 0,-1 0-1213,0 7 2301,-2-20 0,0 0-520,2 10 103,0-2-335,1-3-2099,5 10 1474,-3-15 1411,6 5 0,-3-20 1,2-3-1</inkml:trace>
  <inkml:trace contextRef="#ctx0" brushRef="#br0" timeOffset="655">3507 1256 26068,'-49'0'1619,"8"0"-1529,-1 23 993,7-4-1077,1 19 0,-1 4-435,-7 5 228,4 0 0,5 0-230,15-2-41,4-10 1,4-2-964,8 2-977,16 15-936,21-27 1057,12 4 1179,-6-21 0,2-4 864,17 3 232,-5-16 0,1-2 552,-22 12 0,-1-3 409,23-27 0,-3-2 1395,4 8-729,-22-3 0,-1-3 1001,12-15-1183,-17 11-477,3-18-1300,-22 28-474,0-8-746,-7 18 600,-1 2-454,0 9 487,-2 20-615,1 11 126,-1 10 347,0 4 354,0-7 149,0 3 198,0 0-79,18-3-1898,-13 9 1625,31-12-799,-20 10-559,5-23-317,15-3 2715,-21-11 0,20-4 0,-16 0 0</inkml:trace>
  <inkml:trace contextRef="#ctx0" brushRef="#br0" timeOffset="800">4058 1222 24988,'-22'-34'-6820,"-13"1"5485,31 6-187,-28-4 1245,20 14-3685,-5-3 1989,9 32 1866,33-11 0,-19 34 0,18-13 1</inkml:trace>
  <inkml:trace contextRef="#ctx0" brushRef="#br0" timeOffset="1232">4555 1407 23909,'0'5'-4587,"0"1"2639,0 1 1513,0 9-23,0 0 212,0 9 122,0 0-105,0 5-1277,16 5 863,0 19 68,3-10 213,-7-7 0,1 0-280,6 6 61,5 12-93,0-21 391,-9-2-303,0-3 699,-1-5 82,-1-4 182,-3-5-66,1-1-100,-6-8-149,0-16 759,-4-18-454,-16-12-807,11-10 345,-10 12 0,0-1-231,11-28 351,-5 25 0,-2-4 0,3 2-38,5 3 1,1-1 209,-2-12 1,-2-7 0,2 7-601,2 13 1,2 2 780,8-27 0,0 5 801,-4 23-22,29 0 1308,-11 29 187,20 19-1192,-7-6-1120,-8 29 0,-3 7-555,-2-7-245,-5 16 0,-4 4-1158,-8-2 807,-2-17 0,-4 0-2867,-19 16-789,14-1 4482,-19-23 0,-4-2 1,-2 25-1,1-25 1,-1 1-1</inkml:trace>
  <inkml:trace contextRef="#ctx0" brushRef="#br0" timeOffset="1999">6007 582 25438,'-18'-17'-4776,"-7"0"4159,2 7 1582,-18 3 13,13 24 810,-22 23-967,20 11-866,11-10 0,-2 8 0,4-4-403,2-5 0,3 2 604,-1 13 1,-1 8 0,4-7-232,5-13 0,3 0-517,-2 4 0,1 5 0,4-5-521,10-7 0,4 0-1409,0 10 1,4 5-1,2-7 2259,8-12 0,2-3 1,10 19-1,0-4 1,-13-29-1,0 1 1</inkml:trace>
  <inkml:trace contextRef="#ctx0" brushRef="#br0" timeOffset="2783">6885 1148 24718,'0'-16'-5036,"0"0"3088,0 4 1153,0-2 337,-19 2 801,14-2-1463,-27 3 1789,29 1-2856,-22 7 3418,15 1-541,-10 22 704,13 6-895,1 12-1104,6 13 1234,28-20-1545,11 21 1197,16-26-873,1 6-60,-15-15 90,-3-2 744,-3-2 651,-6 0 104,-3-4 189,-13 1-604,-3-4-553,-10 1-726,-17-3 1257,13 3-1227,-30-1 653,30 1-945,-32 1 1309,32-2 1,-33 0 0,15-1 0</inkml:trace>
  <inkml:trace contextRef="#ctx0" brushRef="#br0" timeOffset="3083">7513 1077 24359,'4'19'-7152,"-17"4"8275,9 12-2085,-13 7 1022,17-14-824,0 15 155,0-21 152,0 8-1140,0-18 2059,18 2-1023,4-9 1540,20-3-213,-3-17 1363,-5-3-922,-14-18-757,-10 0-358,-10 6-902,-19 2-509,14 9-1542,-39 1 2691,23 2 0,-24 2 0,11 0 0</inkml:trace>
  <inkml:trace contextRef="#ctx0" brushRef="#br0" timeOffset="3249">7312 878 23909,'0'-15'-5846,"0"5"3808,16-5 4239,-2 7-134,17-10-710,-11 10-252,3-2-560,-4 4-441,2 4 194,11-1 282,-8 3-590,9 0 1,-10 0 0,-1 0 0</inkml:trace>
  <inkml:trace contextRef="#ctx0" brushRef="#br0" timeOffset="3416">7930 536 24269,'0'43'-8994,"0"-8"5533,0 2 3195,0-9 0,0 1 0,0-1 0</inkml:trace>
  <inkml:trace contextRef="#ctx0" brushRef="#br0" timeOffset="3682">8295 437 25258,'46'14'-1538,"-6"-10"2131,1 23-2122,-6-24 2120,2 27-1728,-2-14 893,-1 20-316,-13 2 1,-3 4-1703,8 20 1689,-15-18 1,-2 8 0,-6-5-481,-11-3 0,-6 0 109,0 9 1,-1 6-1,-4-6-333,-12-1 0,-2-2 1383,9-6 0,-2 2 0,2-3 0,-6 4 0,0-4 0,-2 1 0,1 1 0</inkml:trace>
  <inkml:trace contextRef="#ctx0" brushRef="#br0" timeOffset="4684">10413 546 25978,'-16'-16'-5968,"-7"-4"4567,11 13 1172,-2 20 1914,11 33-2599,3 15 437,8-6 1,1 3 75,-7-17 1,0 0-160,3 8 0,1 5 0,0-4 362,2-2 1,-2-3 29,-5 14 1,1 0-220,10-8 1,-1-3-529,-9-14 0,-2 0 742,5 12 0,0-2 176,-1-6-148,-3 3-536,2-28 127,1-21 1467,0 5-532,2-26 0,1-8 206,7 4-181,2-15 1,2-4 463,9 0-307,0 10 0,2 2 712,7 1 917,12 6-822,-6 16 518,-14 15-358,12 10-919,-25 20-1612,5 22-670,-14-3 207,-1 2-111,-5-11-396,0-4-342,-26 1 319,-1 7 845,-4-14 1759,-11 8 0,19-25 0,-20-1 0</inkml:trace>
  <inkml:trace contextRef="#ctx0" brushRef="#br0" timeOffset="4949">11173 980 24808,'6'49'-6468,"-2"-8"4249,-4 3 1356,0-6 399,-15 4 1167,11 4-865,-12-1 515,16 1-1859,0 13 1639,0-18 170,17 16-849,11-33 771,11 0-398,21-17 1358,-18-3-735,-8-9 1,-1-5 1453,5-18-1483,-11 3 1,-3-4 209,-6-22-1553,-6 3 0,-3 0 796,-7-4 0,-11 9 0,-5 3 0,-21-1 1</inkml:trace>
  <inkml:trace contextRef="#ctx0" brushRef="#br0" timeOffset="5149">10983 621 23009,'23'-12'2858,"17"1"-2119,-22-1-638,39 2-66,-18 3-27,-3 3 1,-1 3-247,6 16-1107,9-12-392,-33 26 1,-5 5 1242,3 3 0,-7 2 0,-4 2 0,-4 18 1</inkml:trace>
  <inkml:trace contextRef="#ctx0" brushRef="#br0" timeOffset="5802">12320 1161 24629,'-21'-10'-3394,"6"3"2122,-19 3 2003,13 2-328,0 2 156,-2 22-115,8 11-869,-1 30-781,12-11 778,0-17 0,5-2-601,22 4 63,-2-11 0,3-2-366,24-1 962,-11-12 0,-1-3-32,0-1 760,19-22 1253,-26-9-4,3-23-32,-11 2-276,-13 2 0,-3-2-597,6-3-899,-8 4 1,-2 2-1010,-1 9-19,0-6-777,-14 27 610,10 30 1158,-14 15 0,-1 6 218,15-5 0,2 4-122,-8 4 0,-3 5 0,3-5-438,5-6 1,1-1-690,-3 24 1,2 0-199,-2 3 1475,7-25 0,0-1 0,0 7 0,0-4 0</inkml:trace>
  <inkml:trace contextRef="#ctx0" brushRef="#br0" timeOffset="6283">12788 1431 24539,'0'-7'-6026,"0"1"4077,0 0 1065,0-3 425,0-8 303,22-1 2073,-17-7-1790,41 4 663,-26-4 712,18 1 936,-11-11-994,1 10 284,-8-10-692,-4 19-1322,-9 0 639,-7 10-2560,0 21 974,0 11-844,0 11 813,0 19-644,0-18 409,16-3 0,2 1-1267,-9-4 1536,23-8 1,4-5 1310,-15-6-193,42-6 1411,-29-3 49,20-23 1091,-24-6-107,5 1 1350,-15-29-1653,-8 36-1086,-3-33-586,-7 27-1557,-2 22-148,0 13-821,0 30 540,0-9-438,0 1 645,0-12-501,17-2 720,-13-3-257,31-8 1629,-20 6-1183,20-13 1375,-7 6 1,6-8-1,0 0 1</inkml:trace>
  <inkml:trace contextRef="#ctx0" brushRef="#br0" timeOffset="6616">13932 1158 24988,'0'-14'-5756,"0"3"4258,0 3 613,-18 4 2102,-4 22 324,-19 9-158,19 10-1259,-13 0-252,32-8 393,-23-2 1185,24 0-1273,-8-2-618,10 5-1266,0-9-517,22 2 1011,3-12 319,25-5 2015,-12-2-1289,1-23 2171,-12 14-859,-2-35 30,-4 22 558,1-34-770,-11 20-729,4-22-1091,-14 27-435,3-4-612,-4 15-48,0 32 869,0 12-2536,0 37 1301,0-13-198,0 2 2265,17-19 0,-12-3 0,12 0 1</inkml:trace>
  <inkml:trace contextRef="#ctx0" brushRef="#br0" timeOffset="7408">15308 648 25528,'0'-14'-6116,"0"0"3988,0 7 1783,0 1-203,-12 4 1926,-5 57-1190,1-18-100,4 20 0,1 5-669,5-28 1,0-1 678,0 14 1,0 0 154,-3 17 105,9-1-448,0-7-1105,0-3 538,0-8 169,0-6 53,19 5-520,-14-17 354,29 6 162,-30-23-878,10 0 1246,-4-9 1175,-8-22-1063,15 16 2086,-15-45-1476,23 5 674,-11-12-1106,5 15 1,3 2 1439,6-6-1307,-10 16 0,3 3-206,24-8 1437,-9 17-1206,23 2 2009,-28 16-1408,15 42-1187,-27-15-440,-6 22 0,-4 4-763,-2-4 828,-13 0 0,-3-2-887,5-6 681,-13-9 0,-5-3-165,-6 0 376,2 2 1047,-21-16 1244,31-7-479,-20-3-1010,7-5 1,4-22-1,-4-6 1</inkml:trace>
  <inkml:trace contextRef="#ctx0" brushRef="#br0" timeOffset="7803">16137 1096 23639,'4'0'899,"0"4"-4434,-2-3 3536,1 7-2370,2 3 492,-1 2 810,5 18 154,-3-7-1164,3 12 66,-1 7 1545,0-8-804,1 21 1549,-3-26-154,4 13-291,-5-25-295,5 6-59,-5-17 725,8-1 772,-5-30-11,13-9 571,-6-14-766,-1 15 1,0 1 572,2-5 38,3-10 577,-7 23-794,-3 3-871,1 10 625,-6 2-1144,4 29-1599,-3 7-954,3 15-282,0 2 2720,3-8 1,2 1 0,3 0-1</inkml:trace>
  <inkml:trace contextRef="#ctx0" brushRef="#br0" timeOffset="8349">17015 708 26248,'-14'-13'-6096,"-3"-1"4596,6 9 1788,-1 15 1458,8 8-2226,2 20 153,2-5 1,0 1-378,0 25-124,9-2 1,1 0 656,-8-21 0,0-1-97,6 11 0,3-1-891,7 14-1141,-13-6 1745,27-3 153,-28-8 251,20-4 27,-21-6 211,15 1-353,-16-14-1182,9 1 1125,-4-38 491,23-34 1287,-3-5-894,4 5 1,3 2 179,-12 22 0,2 1-28,8-5 1,5-3 0,-2 5 602,-6 9 0,0 4-82,23-10 1,0 7 1917,-8 13-1429,18 24-1242,-34 16-849,-11-5 1,-3 3-1466,-4 23 1085,-17-8 0,-3-1-577,4 0 721,-27-2 0,-5-3-398,7-8 549,-12-8 1,-2-4 906,0 0-243,10-11 0,1-2 1234,-2-2-1283,-2-5 0,25-26 0,7-5 0</inkml:trace>
  <inkml:trace contextRef="#ctx0" brushRef="#br0" timeOffset="8749">18008 1070 24269,'1'31'-5632,"0"-4"3529,-1-1 1294,-18 12 1568,14-6-1020,-14 14 598,18-12-812,-10 0-536,7-3 1234,-7 9 412,10-13-1085,21 10-1471,5-23 1983,23-2 145,-11-9 1173,2-3-460,-3-21 1008,-9-6-832,11-25 245,-21 11 439,3-14-1394,-15 24-965,-1-7-624,-5 11 56,0 9-854,0 21 413,0 18 338,0 29 365,0-7-733,0 15 633,0-25-451,0 14 716,19-33-439,-4 12 1337,18-24 0,-19 7 0,-2-9 0</inkml:trace>
  <inkml:trace contextRef="#ctx0" brushRef="#br0" timeOffset="9052">18457 1301 22830,'3'-17'-3967,"0"7"3224,1-6 783,-1 13 2029,1-6-1760,0 9 430,1 14-2168,-1-10 20,-2 29 879,2-28-170,-2 37 208,2-23-1799,-2 19 1390,0-12-877,1 5 2148,0-17-922,2 13 257,-2-21-463,1 4-153,6-6 2004,-2-20-251,14-8 882,-5-9-795,17-22 800,-11 20-869,-2 0 0,-1 1 1082,-3 4 79,11-13-1671,-20 35 231,1 2-83,-3 24-1958,-2-14 327,-1 37-235,0-22-601,0 22-1299,-1 7 901,1-13 1970,-2 19 1,0-28 0,0 4 0</inkml:trace>
  <inkml:trace contextRef="#ctx0" brushRef="#br0" timeOffset="9282">18285 444 24089,'17'-17'251,"-13"4"-2844,34 5 4046,-13 5-601,20 20-1718,-6 15-356,-16 11-1188,-2 9 222,-17-15 0,-2 1-834,6 25 2885,-4-19 0,0 0 0,1 22 0,0-33 0,-1 0 1</inkml:trace>
  <inkml:trace contextRef="#ctx0" brushRef="#br0" timeOffset="9766">19533 878 25258,'-44'-11'-2023,"-8"4"1963,8 2 71,-2 29 1273,0 13-1037,16 14-489,9-15 1,4 0-361,5 11-563,3 11 368,9-20-1007,0-5 361,22-3-1225,9 2 848,11-12 1518,14 0 366,-22-14 769,8-3 327,-17-3 436,-2-20 111,-1-6-131,-10-13-669,5-1-39,-16-5-1555,5 13-222,-6-16-635,0 25 38,-14 3-360,10 32 1250,-25 25 1467,25 12-975,-10-4 0,0 2 902,11 18-880,-4-4 0,1 1 165,5-24 1,2-1 35,-2 11 0,2 2-86,9-3 0,0-2-456,-7-12 0,-1 0-355,7 19 1,2-2 102,2-1 208,-12-13 0,1-2 226,10-3-2467,-30 10 2455,13-28-982,-33 1 1619,15-31 1,-1 13 0,6-14-1</inkml:trace>
  <inkml:trace contextRef="#ctx0" brushRef="#br0" timeOffset="10300">19760 621 24449,'6'-12'-1626,"-1"4"1573,9 4 2026,-4 3-1126,11 21-2576,-5-15 1023,0 23 0,-1 5-953,4-2 503,-2 26 0,-2 6-220,0 2 907,-8-23 0,1 6 0,-2-6-1889,1 20 1341,-2-12 1,-1-2 724,-1 1 26,2 17 609,-3-37 68,0 0-835,1-16 65,-1-7-458,7-2 1633,0-25 143,14-11 495,-3-12-391,8-5 276,-4 9 133,0-1 119,-1 2 538,4-6-1580,-9 16-84,7 4-88,-15 17 566,7 25-1880,-8-13 618,1 42-1170,-2-24-223,0 27 340,0-14-31,3 16-615,-4-17-50,6 17 1559,-6-29-823,7 4 1173,-5-18 975,3-2 151,5-22 1057,-3 12 536,16-42-1067,-13 25 277,13-34-196,-16 36 178,3-18-941,-9 27-111,-2-6-1692,1 25-1193,-3-5 1134,5 50-800,-4-27-725,1 16 0,0 3-879,-1-6 3151,5 19 1,-5-38-1,1-2 1</inkml:trace>
  <inkml:trace contextRef="#ctx0" brushRef="#br0" timeOffset="10466">20605 582 26787,'0'-16'-6475,"0"5"-151,0 2 6360,0 22 0,0-11 0,0 15 0</inkml:trace>
  <inkml:trace contextRef="#ctx0" brushRef="#br0" timeOffset="24166">2472 3614 25888,'0'30'-5576,"0"0"3627,0-5 975,0 3 515,-14 18 808,10-5-415,-3-1 0,0 1 63,0 14-706,6-19 0,0 1 758,-7 18 212,8 3-756,0-17 1,0 2-316,0 23 34,-1-24 0,2 1-569,7-3 1,-1-2-373,-3 19 1596,3-22 0,1-2 0,4 8 0,2-3 0</inkml:trace>
  <inkml:trace contextRef="#ctx0" brushRef="#br0" timeOffset="24366">2203 4318 24718,'-11'-18'-7779,"2"3"5351,1 4 1698,4-1-529,1 2 655,3-1 621,22 1 2264,-17 1-2705,49-2 2711,1-5-1427,-20 8 0,5 1-718,20-6 0,1 1 684,-19 4 0,-1 1-23,16-2 1,0 0-543,-15 3 0,-1 2 1,1-1-1,0 0 0,0 1 1,0 0-1</inkml:trace>
  <inkml:trace contextRef="#ctx0" brushRef="#br0" timeOffset="24721">3447 4041 23909,'-38'18'3871,"17"11"-5495,-15-25 2071,16 23 1,1 5-1568,-20-7 1141,9 14 1,6 3-622,9-3 199,1-5 1,1 1-610,10 5-1247,-7 22 1176,10-31-1266,17 4-493,7-16 1351,22-10 1596,-7-16 941,0 3-269,-19-23 1,-2-5 2,9 2-346,-9-3 1,-4-3 494,-3-10 561,6 0-464,-15-1-1432,8-13-1252,-10 17-578,0-11 1864,0 33-737,0 20 357,0 29 447,8 12 0,2 4-819,-5 20 278,16-10 0,3-2-1182,-6-2 536,9-12 1,3-3 1562,3-2 1,16 2 0,-13-21-1</inkml:trace>
  <inkml:trace contextRef="#ctx0" brushRef="#br0" timeOffset="24966">4118 3621 24629,'-21'-9'-2106,"4"1"2126,4 6 704,9 18-1559,-9 16 767,13 12-803,0 13 173,0-3-168,7-10 0,0 1 365,-5-9 1,0 1 19,5 27 0,0 1-269,-7-26 0,0 0 281,3 4 1,1 4 0,1-4-300,0-5 0,0-1 184,1 10 0,2 0-958,2-6 0,-1-4-329,-2 15 1784,11 6 1,-8-33-1,1-5 1</inkml:trace>
  <inkml:trace contextRef="#ctx0" brushRef="#br0" timeOffset="25202">4610 3936 25168,'-25'-6'-332,"-32"0"653,25 3 24,-3 7 1,-1 5 685,-7 17-776,14-1 1,2 2-282,-3 22-240,7-12 0,3 2-387,6 9-32,14 4 1,4 0-1495,0-1-212,31-3 1,9-5-784,-2-12 3077,-3-16 1,8-1 0,-4-4 0,-4-4 0,-1-1 0,14-1 0,0 0 0</inkml:trace>
  <inkml:trace contextRef="#ctx0" brushRef="#br0" timeOffset="25883">5058 4466 24089,'0'6'-5756,"0"0"3717,22-3 3835,8-1-715,14-2-231,1-21 559,12-5-191,-14-12-1133,-7 13 0,-1 1 1813,1-6-191,5-10-1357,-22 13-609,-9 3-157,-4 2-1229,-6-5-309,0 10 457,-23-5-107,-1 16 1054,-24-1 430,25 24 381,-2 5 1,3 5 422,16 22-736,-8-2 0,2 2 87,12 7-464,11-18 1,1-1-1372,-6 14 224,18-27 1,5-1 1437,-5 5 1,1-2-1,6-7 1,1-3-1,3 4 1,-1-1-1</inkml:trace>
  <inkml:trace contextRef="#ctx0" brushRef="#br0" timeOffset="26120">6518 3494 25708,'-49'-9'617,"13"11"0,0 4 736,-12 14-733,14-2 0,0 3-577,8 1 0,1 2-124,-1 1 1,0 5-257,-6 18 1,2 2 5,7-11 1,3 3-32,3 5 0,2 5 1,3-4-330,5-4 0,2-1-492,-2 15 1,7-1-546,12-18 1,3-1-340,-4 0 0,3-2 294,9 1 1,7-2 1612,11 12 0,2-3 0,-8-11 0,2-2 0,16 8 0,0-1 0</inkml:trace>
  <inkml:trace contextRef="#ctx0" brushRef="#br0" timeOffset="26902">7488 4074 25348,'-36'-14'-2887,"2"3"2217,9 0-72,-1 6 992,1 2 159,0 3 145,1 0-247,3 20-347,3-15 1322,6 39-1734,5-13 100,4 11-725,27-5-671,-18-14-218,53-2 1227,-33-4-282,30 1-126,-17-3 1593,-5 0 762,4 2-467,-21-4 40,2 5-62,-19-7-1755,0 7 591,-24-4 982,17 4-3218,-39 3 2813,21-8 243,-14 6 0,17-14 0,10 0 0</inkml:trace>
  <inkml:trace contextRef="#ctx0" brushRef="#br0" timeOffset="27165">7958 4157 24808,'0'38'-6205,"0"5"4166,0-8 1065,0 3 515,0-9 34,0-2 121,0-1 75,21 0-1535,7-8 2419,26-3 620,-11-11 215,1-4 196,-16-21 24,-2 16 372,-4-41-1300,-2 11 418,-10-10-2313,-1-16-597,-9 28-589,-19-10-757,14 17 186,-33 0 2415,34 3 1,-35-2-1,13 3 1</inkml:trace>
  <inkml:trace contextRef="#ctx0" brushRef="#br0" timeOffset="27358">7888 3890 23639,'-2'-6'-8140,"-1"2"5192,23-9 6612,-15 4-3040,37-11 1499,-10 9-653,22-4-433,-8 10-1275,11 0 1093,-30 24-778,10 4 1,-24 20 0,-2-1 0</inkml:trace>
  <inkml:trace contextRef="#ctx0" brushRef="#br0" timeOffset="27536">8648 3284 23459,'-36'-2'-321,"15"26"58,-9 9-728,26 17-2389,-19 2 3095,20-10 1,-5 2 0,8 0 0</inkml:trace>
  <inkml:trace contextRef="#ctx0" brushRef="#br0" timeOffset="27818">8985 3294 24359,'-10'-3'961,"28"17"-3209,-1 8-65,23 12 1857,1 3 161,-18-12 1,-1 2-237,11 17 120,-12 0 1,-2 2-1902,6 14 1503,-18-17 1,-2 0 502,1-9 1,-1-1 181,-3 2 0,-4 1-82,-7 1 0,-2 2-546,-6 20 0,-4 0 245,-2-13 1,-3 2 659,0 4 0,-3 6 0,1-5 0,1-4 0,0-1 0,3-7 0,-1 1 0,1 0 0</inkml:trace>
  <inkml:trace contextRef="#ctx0" brushRef="#br0" timeOffset="28549">10470 4415 25078,'27'-27'724,"7"6"0,1-5-951,-19-3 0,1-4 76,13 0 0,6-2 1,-4 2 73,-5 0 0,0-1 15,1-4 1,3-4 0,-5 2-132,-3 5 1,-3-1 28,6-10 1,-2-1-258,-11 15 0,-4 2-738,3-32 154,-1 2 2,-10 3-229,2 3 118,-3 7-25,-18-5-549,-4 20 433,-18 2 1105,-1 46 1984,18 5-581,-13 30 22,32 1-1165,-10-5 1,0 3 66,11-10 1,3 3 95,-5 5 0,0 5 0,4-4-284,10-3 1,1-1-489,-10 14 1,5-1-1852,26-2 0,4-5 743,-18-12 0,1-1 365,13-1 0,8 0 1,-2-5 1279,-4-6 1,0-5-1,13 4 1,0-4-1,-11-12 1,0 0 0</inkml:trace>
  <inkml:trace contextRef="#ctx0" brushRef="#br0" timeOffset="29238">11597 4063 23729,'-27'-21'-4439,"-22"8"5084,12-2-906,-14 13 1334,1-7-811,2 29 1112,13-15-936,14 22 0,2 4-945,-6-7 845,18 10 0,2 3-1088,-6-2 434,11 11-1106,22-20 57,-17-2-1377,45-6 1431,-11-8 1320,12-4 286,-17-15 1,-3-1 1562,5 5-1004,-14-21 0,-1-3 331,6 7 851,-14-30-567,5 17-1575,-17 4-988,5 2-85,-6 29-931,0 16-16,0 29 942,0-7-1110,0 3-84,25-5 614,7-7 1552,15-6 358,0-12 724,9-11 726,-12-25 444,13 5-732,-30-7 1,-3-3 375,12-5-163,-11 5 0,-3 0 98,-2-5-859,-1-5-1044,-14 17-906,-1 2-554,-21 27 1989,-1 9 68,-3 29-919,7-6 132,14-1-557,0-13 265,0 2 180,23-13 868,0 1-1954,21-33 2294,-10-10 403,-14-10-397,-7-4 474,-5 11-259,-6-1-363,6 2-464,-8 2-666,0 5-1610,0 2 553,0 4 952,-13 30 1848,10 3-947,-4 18 0,0 7 310,7 20-654,-1 5 1,2 2 170,7-20 0,-1-1-57,-5 18 1,0 1 55,4-18 0,3-1-156,0 0 0,-1 0-747,-7-3 1,2 2 562,11 13 0,2-1-16,-8-16 0,-1 0 4,5 18 0,2-3-105,-1-4-1194,1 12 233,-13-41 2026,4-2 0,-22-36 1,-5-8-1</inkml:trace>
  <inkml:trace contextRef="#ctx0" brushRef="#br0" timeOffset="29449">11372 3445 23729,'26'-27'90,"24"3"1870,-4-6-1585,15 13-130,-15 5 1,0 3-79,11 3-233,-20 3 1,1 3-202,26 18-179,-18-14-526,-15 12 0,-1 4-2145,-2 8 2568,4 7 1,-15 2 0,-2-11-1</inkml:trace>
  <inkml:trace contextRef="#ctx0" brushRef="#br0" timeOffset="29600">12410 2890 23639,'-25'38'-1703,"5"-5"1,2 2-1138,0 23 2591,7-15 0,0 2 1,3-5-1,2-1 0,6 2 1,0 1-1</inkml:trace>
  <inkml:trace contextRef="#ctx0" brushRef="#br0" timeOffset="30249">13605 3048 24988,'0'-7'-6295,"0"21"4076,0 4 1732,0 26 0,0 6-62,0 15 407,0-19 0,0 7 1,0-5-2,-1-8 0,2 0 4,4 3 1,2 5 0,-2-5-745,-4-7 1,2-1 729,13 22 0,0-2-392,-12 2 431,3-23 0,1 0-242,1 17-9,-6-16-776,6 7-107,-9-26-22,0-3 1036,0-27 690,0-19-229,0-12 85,0 6 1,0-2 323,0-15-225,8 9 0,1 1 748,-5-4-700,12 17 0,4 3 1436,1 10-209,20 2 925,-21 43-2360,10-4 97,-20 9 1,-3 5-709,16 10-6,-13-6 0,-3 2-279,0 5-9,-4-10 0,-2-2-1103,-1 1-404,0 5 2270,-24-11-436,0-12-502,-26 2 1391,6-13 0,18-18 0,6-7 1</inkml:trace>
  <inkml:trace contextRef="#ctx0" brushRef="#br0" timeOffset="30605">14388 3701 23279,'0'21'-4316,"0"-1"2187,0-7 1065,0 3 515,0-3 213,0 5-58,19 0 327,-15 1-2074,15 1 2148,-3 9-517,-13-8 236,24 11 148,-24-17-490,15 6 487,-16-13-539,9 0 1328,-7-6-365,3-1 1553,-1-1-68,10-17-126,0-10-236,22-26-250,-9 8-263,-3 14 1,1 2 182,4-4 10,11-2-571,-9 22 163,-8 7-3,7 21-945,-17 3-3438,3 38 3383,-10-11 0,-4-12 1,0 1-1,2 19 1</inkml:trace>
  <inkml:trace contextRef="#ctx0" brushRef="#br0" timeOffset="31299">16058 2848 25438,'0'-14'-6475,"-11"2"4294,8 24 2101,-8 5 1099,11 22-1877,0 5 478,9-5 1,1 2-33,-8-8 1,0 1-565,17 25 0,0 1 758,-16-25 1,-1 0 25,13 21 1,2-2-844,-4 5 218,-1-16 0,1-2 253,-1-2 170,1 5-517,-8-19-1475,0-11 1704,1-2 295,-4-34 1074,5 1 436,1-25-211,6 7 331,3-6 351,6-3-743,-4 16 1,2 0 1212,14-13-796,-6 18 1,1 5 646,7 6 170,22 27-912,-27 9-880,8 21-631,-19 0-849,0 3-288,-6 4 678,-7-15 1,-2 1-1199,0 16 807,-4-12 0,-1-1-42,-1 2 656,-25 5 1542,19-20 45,-42-4 1809,42-5-3102,-41-4 1671,18-6-1336,-11-2 167,1-24 0,25 15 0,0-15 1</inkml:trace>
  <inkml:trace contextRef="#ctx0" brushRef="#br0" timeOffset="31650">17147 3284 23369,'7'16'-7037,"-2"9"4900,-2-8 1393,-3 8 587,-23 1 1949,-1 10-840,-3-7 80,-9 27-1509,19-23 2057,-4 19-446,9-25-401,29 18-1716,13-28-586,25 5 1223,-5-19 338,-15-11 0,-1-1 1009,4 4-296,-6-18 0,-3-4 166,-1 6 73,-3-28 1250,-12 6-1910,-11 11-970,5-16-843,-7 26-592,-17-2-315,12 34 1469,-12 23-411,17 5-912,0 21 713,0-30 1501,21 4 0,-1-11 1,19-2-1</inkml:trace>
  <inkml:trace contextRef="#ctx0" brushRef="#br0" timeOffset="31998">17668 3371 23459,'2'21'-6307,"-1"30"4338,1-28 1420,-2 9 0,0 3 83,1 1 60,-1 25 154,3-30-113,-2 8-1170,2-19 1382,-2-2 92,1-6-497,0-1-49,1-7-86,4-1 1303,2-22 173,12-8 536,-1-12-683,-1 7 1,1 1 679,9-10-472,-11 12 1,-1 1 782,8-8 171,-4 4-976,-2 6 150,2 6-481,-7 10 620,5 4-73,-10 27-2850,2-16 1443,-4 41-1072,-2-26-218,0 21 223,-2-8-1223,-1-2-392,0 0-1283,1 8 4464,-2-12 1,2 3 0,-2-14-1</inkml:trace>
  <inkml:trace contextRef="#ctx0" brushRef="#br0" timeOffset="32203">17610 2536 23279,'36'0'440,"-2"-1"-313,2 17-1757,8 13 135,-8 11 586,-10-4 1,-2 1-1334,4 17 955,-12-16 0,-1 2 981,-2 4 1,-1 0 0,-2-8 0,-1-1-1,3 12 1,0-1 0</inkml:trace>
  <inkml:trace contextRef="#ctx0" brushRef="#br0" timeOffset="32666">18948 3180 24359,'-49'0'270,"3"0"-270,7 0 0,2 0 89,-2 23 462,3-17-268,1 42-663,-1-11 312,17 10-697,0 14-259,19-27-572,19 6-1083,17-12 893,9-9 1308,-8-10 1,0-3 425,8-1 1,-8-3 1,-1-4 1111,3-17 565,14-8 433,-29-11 33,0-2-627,-13-8-1632,-6 11-907,-1-19-226,-4 29-413,-18 3-537,0 17 1006,-19 48 1576,7-11-284,19 16 1,4 5-122,-5 8 41,10-3 0,4 2 10,-3-24 0,2 1-97,9 25 1,2-1 96,-10-24 0,1-1-661,16 9 1,2 1-392,-10-3 1,0-2-410,10 19 1033,-4-16 1,-3-1-324,-10-1 257,9 9-846,-13-30 558,0-3-1165,-19-12 2371,-10-3 1,-12-26 0,-3-5-1</inkml:trace>
  <inkml:trace contextRef="#ctx0" brushRef="#br0" timeOffset="33233">19250 2633 24179,'5'23'-6821,"1"-2"3979,-4 22 2734,5 0 0,1 3-635,1 16 615,-1-18 0,2 6 1,-2-5-45,-2-7 1,0 0 84,6 27 1,1 0-893,-6-28 0,-1 1 993,5 22 1,0 0 183,1 4-237,-1-9 1,-1-3 15,-2-6-245,7 18-724,-13-49 753,4-2-392,-3-11 1174,11-19 1057,0-13-402,9-9-525,-6 5 0,0 0 474,11-12-160,-3 7 0,-1 1 809,3-3 855,14-4-1584,-22 29-354,3 8 1055,-10 8-1055,-1 23-2059,-1-3-328,4 44 138,-3-20 794,-2-3 1,-1-1-1097,3 8 731,-3-12 1,0-1-1576,2 2 597,4 2 2028,-3-19 178,2-11 664,4-3 493,12-6 715,-3-17 382,21-15-40,-19-10-1512,-3-3 0,-3-1 1006,-3-5-1156,-6 3 0,-2 2-689,-7 9-610,-1-8-810,-2 48-610,-1 12-29,0 21-433,0 17 98,17-21-2601,-1 21 4833,4-28 0,5-1 1,-8-16-1</inkml:trace>
  <inkml:trace contextRef="#ctx0" brushRef="#br0" timeOffset="33366">20310 2714 27507,'0'-30'-6835,"-10"4"2485,7 6 4635,-7 8 1,10 21 0,0 8 0</inkml:trace>
  <inkml:trace contextRef="#ctx0" brushRef="#br0" timeOffset="41083">2530 7922 23639,'0'-35'-5936,"0"5"3988,19 0 3543,0-10-875,3 8 211,8-25-507,-14 23 6,2-7-947,-5 16 1704,-3 5-163,-7 0-1830,7 4 1032,-10 4-1431,0 3 279,0 29-45,0 8-109,0 15-1726,0 21 613,0-23 2050,8-2 0,3 0 0,6 6 1,1-15-1,0 1 0</inkml:trace>
  <inkml:trace contextRef="#ctx0" brushRef="#br0" timeOffset="41506">2667 7199 23279,'-30'-2'-156,"0"0"304,-3 2 304,-18 22 763,9-4-895,6 10 0,0 4-544,-5 15 76,8-2 0,2 4-141,14-15 1,3 1-52,-5 10 1,4 3-181,7 6 0,4 0-147,0-12 1,2 0-177,9 5 0,5 3 0,-3-4-289,-8-5 1,5-2 393,16 1 0,10 3 1,-5-5-84,-11-6 0,2-3 552,14-1 1,8 0 0,-3-6 168,-5-4 1,0-5 313,11 3 0,4-5 413,6-13 0,-1-6 454,-11 0 0,1-4-201,5-6 0,4-5 0,-5-2 437,-4-2 1,-3-3-633,2-7 1,2-4 0,-6 1-59,-7 1 0,-4 0-360,6-14 0,-5 0-337,-14 16 0,-5 1-448,-2 0 1,-1 0-323,-1 2 1,-5-1-645,-18-11 1,-6 2 63,10 11 1,-5 2 608,-12 0 1,-8-1 0,1 5 55,2 7 0,0 3 200,-16-5 0,-1 4 208,13 11 0,1 4 510,-2 0 1,1 1 0,2 2 0,0 0 0,0 0 0,0 0 0</inkml:trace>
  <inkml:trace contextRef="#ctx0" brushRef="#br0" timeOffset="43516">5512 7087 24269,'-8'-27'-7652,"0"3"4574,2 2 1714,-1 4 231,2 3 625,2 3 765,1 5 6,2 19-1679,0 18 1957,21 13-517,-16 13 17,13-13 1,1 0 69,-16-8 1,-3 2 71,8 13 0,0 0-56,-3-13 1,0-1-14,-4 0 0,0 1-183,4 12 0,0 1 55,-5-14 1,0 1 319,0 27 0,0-1 331,0-8-516,0-11 0,0-5-1195,0-18 928,0-19-875,-25-57 240,19-2 472,-11-6 0,-1-2 118,10 24 1,3-2 128,0-8 0,1-6 0,0 4 61,-2 2 0,2 1 102,3-6 1,1-6-1,1 6 30,-2 7 0,2 2-9,6-13 0,5 1 496,-1 11 1,2 5 412,11-19-216,2 22 0,1 5 813,-8 5-41,37 7 856,-31 17-238,6 28-1765,-13-2-913,-2 23-883,-5-3 757,-7-3 1,-1 1-799,1 25 781,-2-4 0,-4 1-394,-10-23 1,0 0-207,10 12 1,-2-1 771,-18-14 1,1-2 587,16 28-85,-13-31 0,0-2 233,14 22 1,-26-5 0,14-5 0</inkml:trace>
  <inkml:trace contextRef="#ctx0" brushRef="#br0" timeOffset="43833">6022 7316 23009,'9'18'-7486,"6"13"4569,-8 5 1937,10 22 208,-8-25 303,7 27 88,-10-25 215,4 18-1776,-7-26 2595,0 6 589,-3-11-778,0-8-76,0 1 213,0-32-196,-14-11-593,10-13 9,-10-7-898,14-9 537,0 12-160,-2 8 1,4 2 186,22-2 832,1-12 0,3 29 0,-8-1 0</inkml:trace>
  <inkml:trace contextRef="#ctx0" brushRef="#br0" timeOffset="44166">6868 7375 24089,'0'-26'-5036,"-17"11"3461,12-9-288,-33 14 2912,17-4-1121,-14 7 854,6 7 214,4 21-1011,-12 12 1651,10 12-1181,7-11 0,1 1 807,1 8-1492,9-6 1,3-1 104,2 4-789,26 17-1395,7-31 1707,7-10 0,3-4-3,13-4 802,-9-9 1,-3-7 887,-4-15-111,6-23-31,-21 6-897,-11-17 485,-3 24-1063,-28-10-2600,-9 6 327,3 11 2402,-21-2 1,42 15 0,-19 3-1</inkml:trace>
  <inkml:trace contextRef="#ctx0" brushRef="#br0" timeOffset="45000">7520 7302 23009,'-59'24'3712,"12"-6"-2562,2 24-1621,21-17 1,1 2-397,-11 16 379,6 4 1,4 1-462,8 1 468,4-4 1,4-2-651,8-9-1191,21 16-675,8-31 1833,27 2 490,-10-16 1025,-5-23 0,-1-6 666,3-4-456,-5-14 0,-4-4 305,-7-5-516,-12 3 0,-2-2 796,-2-14-1228,-7 5 0,-2-2-292,0 23 1,-1 1-399,1-13 1,-4-2 251,-7 2 1,0 2-228,7 12 1,-1 0-5,-14-16 0,0 2-859,13 3 974,-22-6-167,23 37 470,-8 24 2200,11 48-1667,0 2-140,8-2 0,1 2 166,-5 8-84,12-22 0,2 1-400,-8-1 1,-2-1 348,2-11 0,1 1-200,3 18 1,-1-2-2342,3 6 2145,-1-15 1,1-1-265,6 1 299,-1 4-236,-8-21 313,0-6 71,-2-4-539,5-6 1636,-5-3 387,9-18 1187,-9-13-1120,4-10 195,-5-8-325,-3 8-330,0 0-196,-5 3-1386,1 3-89,-3 6-1229,0 3 1165,0 27 4,0 11 335,0 18 146,0 21-81,0-19 334,19 26-701,-14-27 69,19-9 1,5-2 436,-6 0 50,18-10 1,5-5 1191,-3-2-213,1-10 1,-2-8 1270,-4-16-1005,-9 3 1,-3-3 1375,-4-19 102,3-16-1400,-20 25-1065,-1-9-944,-4 12-664,-17 18-584,13-10 12,-24 24 2061,25 8 33,-9 20 25,12 6-1293,0 23 299,0-21-469,24 28-243,-3-31 431,22 7 1088,-3-19 0,4-8 0,4-5 1</inkml:trace>
  <inkml:trace contextRef="#ctx0" brushRef="#br0" timeOffset="45200">8900 7404 23909,'0'-18'-5576,"-23"1"4887,-4 6 1206,-27 5 645,10 3-149,-1 22 517,11-14-1101,12 21 0,1 5-854,-9-6 1138,11 10 1,4 4-371,4 0-789,4-5 0,7-1-1645,29 4 32,3-6 1,6-3 783,-3-16 1,4-4 1172,11 6 0,-1-3 0,-14-9 0,-1-4 1,1 2-1,-1 0 0</inkml:trace>
  <inkml:trace contextRef="#ctx0" brushRef="#br0" timeOffset="45436">9388 6921 24089,'-14'-10'-3192,"-3"4"3226,-1 22 1359,-2 18-1565,18 12-1139,-5 9 428,7-7 28,0 3-652,20 1 312,-15 0 505,13-16 1,3-2-1368,4 17 446,-1 11 821,16-24 125,-35-3-602,32-3-64,-22 6 335,5-12 952,-6 9 0,-12-21 0,2 3 0</inkml:trace>
  <inkml:trace contextRef="#ctx0" brushRef="#br0" timeOffset="45568">8885 7402 24089,'-16'-19'-6686,"6"0"3631,41-4 5940,3 3-2074,17 3 1,8 2-515,-18 5 1,2 1-216,12 0 1,6-1-1,-5 2 1,-1 2 0,-1 1-1,-4 0 1,-1 1 0,0 0-1</inkml:trace>
  <inkml:trace contextRef="#ctx0" brushRef="#br0" timeOffset="46133">10255 7191 26158,'-14'-4'-2011,"0"1"1342,3 0 397,1-1-186,2 0-5882,4 1 6036,2 17 0,18-10 1,4 13-1</inkml:trace>
  <inkml:trace contextRef="#ctx0" brushRef="#br0" timeOffset="46280">10375 7484 23909,'-13'3'1790,"9"1"-1453,-9-3 1,13 0 0,0 0-1</inkml:trace>
  <inkml:trace contextRef="#ctx0" brushRef="#br0" timeOffset="46550">10648 7140 25258,'10'0'-3328,"-10"15"-2393,28-11 5491,-15 25 1,14-25-1,-3 10 1</inkml:trace>
  <inkml:trace contextRef="#ctx0" brushRef="#br0" timeOffset="46690">10890 7530 25168,'-19'3'443,"3"-1"0,16-1 1</inkml:trace>
  <inkml:trace contextRef="#ctx0" brushRef="#br0" timeOffset="47416">11908 6971 25798,'-24'-20'-5312,"-1"-4"3013,-4 8 2112,-10-4 351,15 13 334,-17 2 121,18 20 470,-2 5-837,23 22-507,15 5-270,-8-5-51,26-13 1,4-1 186,-9 7-90,11-6 1,1-1-412,-5 4-641,-3 5 71,-6-7 1313,-20-10 282,9 10-136,-13-15-290,-25 4 2007,19-6-1732,-46-3 838,31 3-1521,-36-1 1305,36-3-34,-25-3 1,42-4-1,-16-2 1</inkml:trace>
  <inkml:trace contextRef="#ctx0" brushRef="#br0" timeOffset="47649">12227 6616 23729,'13'-8'2586,"-4"4"-880,1 1-747,-5 21-4786,4-14 2846,0 37-1056,2-20 396,2 26-469,5 16-393,-4-9 1193,-3-4 0,0 0-1267,0 13 2621,-3 2 1,0-1-2040,0 2 925,-1-9 1,0-1 205,-1-13 874,3 7 1,0-25 0,1-3-1</inkml:trace>
  <inkml:trace contextRef="#ctx0" brushRef="#br0" timeOffset="48052">12792 6910 24718,'-41'0'1440,"-3"17"603,7-13-2072,-2 32-236,9-18 231,7 8 1,-1 2-569,-11 11 475,8-5 0,3 1-269,2 7-246,-1 10-1154,17-20-138,4-1-259,20-6-1446,16 0 1952,13-11 1159,-5-6 0,2-5 603,18-17 329,-18 14 1,-2-4 311,-10-14 0,-3-1 789,32 1 781,-8-21-776,-22 17 0,-1-1 464,7-12-1184,-15 6 0,-3-1-623,-8-3-1022,-2-16-848,-9 26-325,0-2 141,0 13 45,0 24 38,0 8 353,0 16 459,0 3 353,0 8 198,0-11-1538,16 25 562,-12-29 1352,26 15 0,-9-26 1,14 5-1</inkml:trace>
  <inkml:trace contextRef="#ctx0" brushRef="#br0" timeOffset="48220">13048 6546 23639,'-12'-2'-4559,"4"15"3229,23 10 1,-11 9 0,16 3 0</inkml:trace>
  <inkml:trace contextRef="#ctx0" brushRef="#br0" timeOffset="48649">13595 7003 23279,'0'14'-5666,"-13"1"7406,9 0-2709,-9 3 1765,13 2-1867,0 18 268,0-5 403,15 14-1794,-11-9 2091,10 0-2042,3 20 1160,-1-15 41,-2 2 1,2-1 366,5-2 212,-11-6 0,-3-1 107,2-10 198,-1 5-1881,-7-18 1284,2-22 1275,-22-21-719,14-14 2,-14 2 0,1-1 132,13-19 357,-9 0 1,0-2-75,12 25 1,2-1 55,-4-3 0,0-4 0,1 5-169,3 4 1,0 2-431,-1-7 1,2 2 1225,21-19 355,-1 26 959,24-2-131,-5 29 306,-6 17-1119,-1-5 170,-12 34-1788,7-4-3,-10 14-419,-7-14 0,-2 0-930,-3 9-232,-2-4 0,-4-1-1600,-19 9 3415,14 15 1,-44-19 0,12 1 0</inkml:trace>
  <inkml:trace contextRef="#ctx0" brushRef="#br0" timeOffset="49200">14813 6454 23369,'-23'40'-1371,"9"-9"11,-6 4 1213,10-7-642,-10 7 862,4 5-382,-1 3 130,1 3-740,0 0 762,8-13 1,2 1-263,-2 13 72,5-9 0,0-2 20,3 1-597,21 13-529,8-31 1252,12-1 241,23-14 974,-21-22-69,-1 5 0,-1-4 1121,8-23-1261,-10 8 0,-2-1 745,0-11-990,-12-6 0,-5-2-981,-7-1-711,-3 2 0,-7 1 629,-26 8 1,18-8 0,-17 20-1</inkml:trace>
  <inkml:trace contextRef="#ctx0" brushRef="#br0" timeOffset="49516">14537 5805 23729,'-42'46'-104,"2"1"-168,-1 3 188,22-23 1,0 3-224,1 3 0,0 3-27,1 2 1,2 2 8,0 1 0,2 4 70,4-1 1,1 4-1,1-2-405,0 5 1,3 2 235,5 4 0,4 4 1,-2-5-485,-2-7 0,3-3-347,19 14 0,4-2-17,-13-20 0,1-4 182,15 1 0,2-3 258,-5-2 1,1-2 817,1-1 1,2-1-1,1-3 1,2-1-1,-1-2 1,1 1-1</inkml:trace>
  <inkml:trace contextRef="#ctx0" brushRef="#br0" timeOffset="49784">15745 5737 24449,'15'0'899,"3"15"-4347,17 13 2090,-3 11 775,1-1 0,1 1 83,-11-12 0,-2 4 205,7 16 1,2 9 0,-5-5-179,-5-7 0,-3 1-252,1 14 1,-1 7 0,-5-7-257,-4-12 1,-6 0 518,-7 6 1,-6 5-1,0-6-322,0-2 1,-4-2 902,-9 6 1,-6 3 0,1-5 0,1-3 0,0-3-1,1-5 1,0-1 0,0 0 0</inkml:trace>
  <inkml:trace contextRef="#ctx0" brushRef="#br0" timeOffset="50349">16230 6691 24449,'56'0'-1402,"-14"-7"1,1-2 1525,23 5 0,-20-8 0,2-2 0,-11 8 0,0 0 0</inkml:trace>
  <inkml:trace contextRef="#ctx0" brushRef="#br0" timeOffset="50588">16773 6462 24269,'-20'-4'-1916,"1"-1"1403,10 2 187,25 20-1576,8 10 562,3 12 86,10 3 513,-33-7-1117,28 19 324,-29-12 561,4-4 1,0-1-1237,-7 7 1177,-10-6 1,0-1 1278,5 5 0,-36 10 0,15-19 1</inkml:trace>
  <inkml:trace contextRef="#ctx0" brushRef="#br0" timeOffset="50866">17783 5997 25348,'5'22'-6858,"0"24"4761,1-22 1380,1 15 0,0 5 33,6 15 354,-3-1 1,0 2 187,-3-23 0,0 0-82,0 12 0,0 7 0,-1-7-1056,-1-10 1,-1-1 692,2 6 1,0 4-1,-2-7-292,1 12 308,-1-15 1,-1-1 622,-1-3 1,1 4 0,-3-19-1</inkml:trace>
  <inkml:trace contextRef="#ctx0" brushRef="#br0" timeOffset="51366">17530 6719 23189,'0'-38'-6385,"0"-14"4256,0 15 1065,30-17 1994,10 30 34,-1 8 1,2 4-341,-8 7 0,0 2-406,3 0 0,-1 1-395,5 1 0,-2 2 1505,23 19-816,-10-11 1,1 0 724,6 14-1291,-21-9 1,0-3-1093,10-8 759,-6 9-56,-2-3 523,-8-6 129,-5 6-119,-6-9 1529,-5 0-897,-41 0-53,6 15-306,-19 10 510,6 22-720,21-4-1056,-7 14 577,11-24-794,8 7-926,22-16 123,-17-6-912,41-2 1227,-8-8 1538,12-4 431,-15-2 1,-1-4 836,6-19 385,21-5 764,-33-15-1096,4 1 597,-19-13-2131,-6 10 239,-4 5 1,-2 0-1145,-1-6-439,0-21-523,0 36 523,0-1 523,0 41-195,0 17 816,0 38 244,0-8 244,0-16 0,0-2-454,0 8-361,17 10-1364,5-11 465,10-17 1837,0 2 0,-3-22 0,3-5 0</inkml:trace>
  <inkml:trace contextRef="#ctx0" brushRef="#br0" timeOffset="51616">19192 5952 24539,'-13'-8'-1535,"10"21"223,-10 22 1027,13 14-1013,0 12 432,0-4 338,0 5 296,0-12 0,0 2-611,0-15 0,0 3 528,-1 11 1,1 7 0,1-6-235,6-12 1,0-1-377,-5 6 1,-2 5 0,2-8-436,12 13-248,-3-15 0,2-3 1529,2-1 1,22 1-1,-15-19 1</inkml:trace>
  <inkml:trace contextRef="#ctx0" brushRef="#br0" timeOffset="51799">19632 6338 24539,'-21'-8'-1184,"-11"2"1203,-9 23 2327,-5-13-2008,11 42-427,10-20 0,0 1-63,5 5 1,3 3-223,-5 17 1,2 0-398,9-20 0,3 0-742,-1 21 1,8-2-1182,21 3 2195,-9-20 1,4-3 0,37 3-1,-6-3 1</inkml:trace>
  <inkml:trace contextRef="#ctx0" brushRef="#br0" timeOffset="52118">19843 6724 23009,'17'14'-5584,"14"-2"5501,7-12 1500,9 0-567,-11 0-193,19 0-252,-15-17 591,19-1-313,-32-2 1190,1-30-1722,-19 32-694,-4-37-778,-5 35 85,-19-6-334,-4 18 194,-21 0 521,21 30 812,-8 5 1,3 4 442,19 25-727,-15-3 0,2-1-335,20 5 611,9-9 1,1 1 0,-2 5 0,6-19 0,0-1-1</inkml:trace>
  <inkml:trace contextRef="#ctx0" brushRef="#br0" timeOffset="52588">21502 5741 23549,'-29'-2'569,"-3"1"-363,-5 17 1748,-4-13-1597,-4 43-364,12-18 0,0 3-210,7 5 1,1 5 57,0 3 0,-1 4 0,4-2-228,3 1 0,3 0-74,-1 16 0,3 2-136,6 0 0,8-3-746,12-16 1,6 1 2,-1-1 0,3 4 0,3-7-160,12-6 1,6-6 280,1 1 1,5 0 0,-2-6 1219,0-5 0,2-5 0,15 3 0,2-4 0,-18-9 0,1-1 0</inkml:trace>
  <inkml:trace contextRef="#ctx0" brushRef="#br0" timeOffset="53133">22320 6230 24539,'-33'16'2542,"13"14"-4201,-3-26 2232,13 24-2204,-9-25 2163,4 25-1142,2-17 647,-7 16-292,6-16-499,-11 4 1168,11-13-1378,-9 3 2111,10-5-2086,-8-18 125,15-9-1362,-3-28 610,9 8 767,11 11 1,1 0-420,-6-6 864,13 9 1,3 2 116,-4 3 145,15 3 1996,-7 35-330,-12 29-1751,-5 8 77,-8-1 1,-2 2-611,1 18 430,1-22 1,-2 0-859,-16 19 509,12-3-922,-29-4 1562,22-23 0,0 0 1318,-10 13-1071,4-15 0,0-3 392,-2-5-67,-9-1 878,6-16 86,13-20-1999,5-15-832,5-9 627,24-8 669,-18 9-30,16 12 1,4 0 602,4-10-616,0 12 1,1 3-29,12 6 2500,12 22-789,-29-3-1402,-2 22 1,0 4-1426,6-6 7,-2 11 1,0 0-1792,9-1 2708,13 7 0,-10-28 1,2-4-1</inkml:trace>
  <inkml:trace contextRef="#ctx0" brushRef="#br0" timeOffset="53433">23190 6082 24359,'-32'-31'-5111,"-20"6"5148,14 12 362,-14 23 711,14 8 1,3 5-669,11 0 0,3 4-338,-13 21 1,3 3-165,14-18 1,3 1-353,-1 11 1,4 1 576,5-2 1,4-3-677,2 21-131,18-18 0,6-3-1889,7-2 1775,14-17 1,4-5 478,10-5 404,-18-7 0,0-5 756,18-16 875,0 12-712,-33-14 0,0-5-26,6 2 0,-3-1-7,-8-3 1,-4-5-842,4-12 0,-4-2-868,-6-11-411,-20 6 0,-2 1-1547,5-8 962,-19 20 0,-7 2-198,10 7 1,-3 4 621,-5 6 1,-1 3 1170,-2-1 1,1 3-1,-10 6 1,-1 6-1</inkml:trace>
  <inkml:trace contextRef="#ctx0" brushRef="#br0" timeOffset="53733">23822 5546 23639,'27'-8'3127,"2"3"-2270,14 3-670,-10 24-1940,12-17 1405,-22 26 0,-2 4-1401,12-4 1375,-7 16 1,-4 5-1831,-2 10 876,-8-1 0,-4 3 283,-4-22 0,-3 0 153,3 17 1,-5-1 782,-12-12 0,-2-3-32,5 4 1,-4-1 453,-10 1 1,-4 2-571,4-4 1,-2 4 0,0-3 166,-4 7 0,-4 0 262,6-11 1,-4 3 0,0 0 0,3-4-1,-7 8 1,0-2 0,5-7 0,0 0-1,0 0 1</inkml:trace>
  <inkml:trace contextRef="#ctx0" brushRef="#br0" timeOffset="54199">24500 6213 23819,'16'0'90,"6"0"0,4 0-90,9 12-1616,10-10 1,4-1 1609,16 11 1,-10-11-1,0-2 1,7 1-1</inkml:trace>
  <inkml:trace contextRef="#ctx0" brushRef="#br0" timeOffset="54450">24920 5990 23009,'-15'-11'-3963,"3"2"2538,12 2 164,0 3 612,0-1 217,24 3 2218,9 0-475,28 17-1511,-11-11 593,-19 19 1,-3 4-568,1-2 85,-10 12 1,-4 3-616,-4 8 200,-3 17-430,-17-28 1,-2-2-1210,7 21 715,-14-11 1,-4 0 172,-1 4 1421,-2 8 0,7-25 0,18-3 1</inkml:trace>
  <inkml:trace contextRef="#ctx0" brushRef="#br0" timeOffset="55344">25918 5967 23909,'-20'-8'-2400,"-5"2"2322,-24 18 2043,9 15-1666,13-2 1,2 4-403,-7 22-167,14-13 1,1 0-230,-5 9 18,16-11 0,2 0-87,-4 0-168,32 5-1786,6-22 1306,14-8 957,11-5 638,-20-6 403,18-36 577,-24 14 430,5-31-758,-22 22 529,7-3-838,-16 3-1438,14-10 8,-13 15-684,5-6 13,-7 43-831,0 24 1118,-2 18 805,-8-19 1,-1 3-93,6 8 0,1 1 421,-6-10 1,-1 1-270,2 25 0,3 1 131,3-28 0,-1 0-31,-8 21 1,-1-1 1060,8 2-760,-7-22 1,-2 0-330,-3 16-101,-5-16 235,1 7-1442,13-28 1700,28 0 82,12-31 0,6-9 558,-5 12 1,4-1-244,6-11 1,4-6 0,-5 3 7,-6 4 0,-1 1-79,4-5 1,4-4 0,-6 3-163,-5 2 0,-3-3-54,2-3 1,2-4 0,-5 2 0,-6 3 0,-2-1-607,6-10 1,-2-3-145,-5-2 1,-4 1-132,-5 11 1,0-2 126,3-25 0,-2-1-125,-7 28 1,-1 2-55,-1-13 1,0 2-328,-2-11 223,-2 4-152,0 8 52,0 6 46,-20 9-84,15 7 56,-29 7 1315,20 8-61,-3 31 669,-3 0 381,17 26-1429,-14-7 651,15 7-358,-4 6-73,5-14 0,2 1-1110,-1 22 472,11-13 0,1-1-1375,-7 3 676,16-21 0,-1-1 577,-15 2-574,33-6 1249,-22-6-1101,34-7 1784,-19-7-50,27-23 1364,-24 11-1073,-4-24 1,-2-7 482,2 4-921,-9-2 0,-3-5-520,-3 2 0,-3 0 691,5-21-1101,-7 8 0,-2-1-191,-3-6-286,-3 12 1,-1 1-1371,-1 0 743,-17-13-357,13 35 1029,-27 3 687,15 42 941,-9 21-268,9 18-611,11-12 1,2 1-100,3-17 1,0 1-18,0 11 1,0 3 345,-1 0 0,2-2-316,8-12 0,0 1-597,-9 22 0,5-2-414,13-26 0,1-2-684,-9 15 1,-1-2 75,15-4-539,1 10 2118,-12-30 0,5-2 0,-2-12 1</inkml:trace>
  <inkml:trace contextRef="#ctx0" brushRef="#br0" timeOffset="55486">26965 6067 23909,'0'-15'-6386,"0"3"4258,18 1 4963,-14 4-2962,47-1 143,3 1 49,-21 4 1,4 0 20,16-1 0,0 1 0,12 0 0,-22 1 0,-1 0 0</inkml:trace>
  <inkml:trace contextRef="#ctx0" brushRef="#br0" timeOffset="55753">27952 5334 24269,'-47'0'1079,"9"23"286,-4-3-1252,17 11 1,1 5-1017,-12 15 562,6 1 0,2 3-52,14-19 0,1 1-12,-3 11 1,3 4-174,7 1 0,4-2-155,-2-12 1,3 1-356,8 3 1,5 4-1,-3-5-173,-7-7 0,3-1-239,26 19 1,4-2-534,-11-2 1089,5-20 0,1-4-331,2-3 1425,2-8 0,-1-8 0,-1-4 1</inkml:trace>
  <inkml:trace contextRef="#ctx0" brushRef="#br0" timeOffset="55972">28280 5510 24359,'21'0'1349,"1"0"-989,0 17-2741,1-13 2678,-1 36-2437,-2-20 1525,-5 23 1,-3 6-610,0 9 294,-2 6 0,-6 1 156,-11-29 0,-3-1 285,0 7 0,-1 4 0,-3-4 311,-6-2 1,-5 0-1158,-3 5 1,-4 4 0,2-5 1568,-3-1 1,0-2 0,1-5 0,-2 0 0,1-1 0,-5 2 0,0 0 0</inkml:trace>
  <inkml:trace contextRef="#ctx0" brushRef="#br0" timeOffset="57583">2698 10002 23099,'0'27'-6385,"0"1"4256,-17-7 3844,12 0-2166,-33-1 2301,32 0-2341,-37 2 1890,24 0-1684,-8-1 2040,-7-4 387,20-2-2122,-18-6 1455,21-2-2135,-8-4 1777,11-2-1431,-3-21-1525,5-9-259,6-13 1135,9 9 0,3 1 195,15-10 427,-3 4 0,3 2-345,15-4 475,0-7 56,0 24 2862,-12 11 573,15 5-1514,-21 23-1946,5 19-973,-17 8 392,-6 9 0,-2 3-852,-2 8 989,-10 0 1,-7 0-134,2-32 0,-4-2-106,-11 18 1,-3-3 388,8-19 0,-2-2 469,-8 11 1,1-1 1024,-6-2-530,8-11 1,1-3-1,-2-4 1,-6-2 0</inkml:trace>
  <inkml:trace contextRef="#ctx0" brushRef="#br0" timeOffset="57716">2428 10322 22020,'33'-11'2879,"-2"3"-2289,2 8-1367,-4 18-1336,17 6 733,-11 11-113,10 0-86,3 5-494,-12-11 1606,10 9 0,-14-18 1,-1-1-1</inkml:trace>
  <inkml:trace contextRef="#ctx0" brushRef="#br0" timeOffset="58116">2465 9661 23549,'-56'29'3206,"-1"-4"-2902,16 11 1,0 5-558,9-14 0,0 0 146,-8 10 1,1 4-225,4 6 1,5 1-23,8-12 0,1 2 116,3 3 0,0 5 1,4-3-294,5-5 0,3-1-324,-3 11 0,6 1-210,13-3 1,3-3-1092,-8 23 1043,31-15 1,8-3-298,-4 3 1192,-2-26 1,7-1 0,-2-4 194,-3-4 1,-1-3 262,17 2 1,0-2 221,-12-8 1,-2-2 351,3-1 1,0-1 232,-1 0 0,1-2 213,17-7 1,0-5-206,-18 0 1,0-4-372,0 0 1,3-3-1,-6-1-131,-9-3 1,-3-2-393,11-11 1,-6-2-261,-12-11-399,-8 16 1,-8-2-528,-18-6 1,-8 1-370,8 9 0,-5-1 457,-9-4 0,-7-2 1,1 3-465,1 4 1,-3 1 455,-6 1 0,-6-1 0,3 5-64,2 5 1,1 4 970,-15-3 0,0 4 0,17 10 0,2 2 1,0 3-1,0-1 0</inkml:trace>
  <inkml:trace contextRef="#ctx0" brushRef="#br0" timeOffset="58900">5575 10085 23909,'-11'0'1079,"1"0"-449,23 0-90,41 0-360,6 0-137,-15 3 0,7 2 0,-3-1-51,4-2 1,4-1-8,0 2 0,7 1 0,3-1 0,-5 0-27,0-2 0,-4-1 0,8-1 66,-10-1 1,7 1 0,3-2 0,1 1 0,-2-1 0,-4-1 39,4-1 0,-6-1 0,2 0 0,10-1-45,-19 1 1,6 1 0,5-1 0,2-1 0,3 1-1,0-1 1,-1 0 0,-2 0 0,-4 0 0,-5 1 24,7-2 0,-6 0 0,-3 0 0,0 0 0,4 0 0,6 0-15,-9 1 0,6 0 0,3 0 1,3-1-1,1 1 0,1 0 0,-1 0 1,-1 0-1,-3 0 0,-4 0 0,-4 1 39,7-1 1,-7 1 0,-2 0 0,-1 0 0,2 0 0,6 0-38,-2 0 0,5 0 1,2-1-1,3 1 1,0-1-1,-1 0 0,-2 1 1,-3 0-1,-4 1 12,12-2 1,-6 1-1,-3 0 1,2 0-1,6 0-21,-15 1 0,3 0 0,4 0 0,1 0 0,0-1 0,0 1 0,-2 0 0,-4 0 0,-4 1-44,10-1 1,-5 0 0,-3 1-1,1 0 1,2 0 12,0-1 1,3 1 0,1-1 0,-1 0 0,-3 1 0,-4 0-48,4 0 1,-4 1 0,-2-1-1,0 1-36,13-1 0,-1 0 0,-2 1-68,-6 0 1,-1 1-1,0 0-157,5 0 1,0 1-1,-4 0-74,1 1 0,-2-1-305,14-1 1,-7 4-591,-16 12-769,-3-11 1686,-33 24 0,-6-24 0,-4 10 1</inkml:trace>
  <inkml:trace contextRef="#ctx0" brushRef="#br0" timeOffset="60467">14570 8742 24179,'-17'14'1824,"2"-4"-1277,-19-10-1500,9 0-410,3 0 1144,9-15-1951,27-5 1979,13-18-141,-2 8-247,23 0 928,-19 9 175,20 10 3,-16 1 91,-14 32-473,-12 15-1758,-7 11 1143,-11-7 1,-5-1-60,-21 15 87,2-6 0,-2-1 259,8-19 1,-1-1-134,-10 17 0,1-1-397,-7 4 1345,6-10 1,0-1 1097,5-6-397,-11 12-667,30-35 310,31-16-383,9-9-51,19-2 44,-11 3 0,-1 1 253,10-1-532,-5 6 1,-1 1 305,5-3-450,-6 11 0,-1 2-693,4-1 206,-4 6 0,0 3-464,4 9-689,13 0-1515,2 7 218,-12-22 2557,15 17 1,-16-18 0,1 6 0</inkml:trace>
  <inkml:trace contextRef="#ctx0" brushRef="#br0" timeOffset="60765">15515 8608 24629,'0'-17'-6116,"0"4"4257,-22 6 2886,2 25 615,-18 13-433,21 12-1315,-9 3 149,22-10-1462,-9 1 2374,13 11-1045,0-15-820,26 12-1161,13-31 1239,14 6 1042,-12-19 1,-1-1 499,12 5 81,-6-14 0,-1-6 743,5-14-552,-11 2 0,-4-4 699,-3-14-990,-15 6 0,-4-1-1094,-6-1-824,-27 3 0,-8 3-1255,-7 7 856,-18 11 1,-6 4 1510,25 7 1,0 3 0,-13 0-1,-1 1 1,14 2 0,-1 0-1</inkml:trace>
  <inkml:trace contextRef="#ctx0" brushRef="#br0" timeOffset="61067">13958 8368 23999,'-22'29'-213,"0"0"1,0 1 0,0 1 122,-7 9 1,1 1-49,6-6 0,3 0-178,-6 13 1,3 1-28,10-11 0,3 0-36,1 2 0,3 1 12,1-1 0,3 2-379,-3 17 1,5-1 30,12-14 0,3 0 116,-3 3 0,0 4 0,5-6-538,10-6 1,5-1 164,-2 2 0,2 4 0,0-6 119,1-5 1,2-4 152,12 9 1,2-3 778,-11-13 0,-1-5 0,2-1 0,0-2 0,1-1 0,-1-1 0</inkml:trace>
  <inkml:trace contextRef="#ctx0" brushRef="#br0" timeOffset="61332">16393 8257 25348,'18'-3'2191,"7"1"-2059,-3 2 52,19 20-1761,-12 13 644,-1 0 0,0 3 93,-10-5 1,0 1 167,6 4 0,0 2-362,-5 9 1,-3 0-301,-4-11 0,-1 3 609,-3 6 0,0 4 0,-2-3-369,-2-4 1,-2 0 116,-5 6 1,-3 6-1,-3-6 340,-8-4 1,-2-1 815,-3 15 0,-3-1 1,-3-17-1,-1-3 1,7 2-1,0 0 1</inkml:trace>
  <inkml:trace contextRef="#ctx0" brushRef="#br0" timeOffset="61834">17510 8717 24808,'15'0'1440,"6"16"-4591,5-12 3496,13 11-829,9-3 551,12-9 44,-26 7 1,2 0-66,22-4 0,2-2-308,-13 1 1,1 1-580,5-2 0,5 1 0,-6 0 608,-6 0 0,-1 0 227,2 0 1,2 1-1,-5 1 1,-9 1 0,-3 1-1,8-1 1,0 1 0</inkml:trace>
  <inkml:trace contextRef="#ctx0" brushRef="#br0" timeOffset="62020">18377 8362 23639,'0'-14'-7375,"0"1"4617,0 4 2492,0 3 0,0 2 0,0 3 0</inkml:trace>
  <inkml:trace contextRef="#ctx0" brushRef="#br0" timeOffset="62521">17728 8889 23909,'26'-10'4448,"-20"-4"-7154,49 12 3122,-26-8 194,14 9 0,4 1-546,19-3 86,-23 2 1,4 1 0,-3 1 47,2-1 0,-1 0-57,15-1 0,5 2-330,-14 2 0,1 2 1,-1-1 531,11-2 0,3-1-357,-8 2 1,8 1 0,0-1 0,-5 0-102,-6-3 0,-3 0 0,5 0 120,-1 0 0,6 0 1,2 0-1,-1 0 1,-6 0-23,8 0 1,-6 0-1,3 0 16,-3 0 0,3 0 1,0 1-1,-1-2 21,-1-2 0,-1-1 1,-1 0-1,-2 2 61,2 1 1,-4 0 0,5-1-217,5-3 0,5-2 0,0-1 1,-8 1 82,-13 2 1,-5 1 0,3-1-308,21-3 1,3-2 0,-7 2-98,-13 2 1,-2-1-1260,18-1 0,-4 1 1757,-9 5 1,-1-5 0,-32 7 0</inkml:trace>
  <inkml:trace contextRef="#ctx0" brushRef="#br0" timeOffset="63616">22160 8001 23909,'-16'-7'-2570,"13"0"-1182,-29 1 5659,11 3-668,-9 1-275,1 25-51,7-2-329,-3 26-1234,0-3 967,-1 8 982,2 7-1758,5 3 87,10-15 1,3 0-226,1-12 0,2 1-939,11 22 1,3-1-1490,-6 7 1597,20-24 1,5-3-856,-1 9 1130,0-25 1,3-1 1139,23 12 0,3-5 0,5-4 1</inkml:trace>
  <inkml:trace contextRef="#ctx0" brushRef="#br0" timeOffset="64252">22787 8319 23639,'-15'-5'-2336,"11"-1"-1798,-11 4 5209,15-2-2497,0 2 385,0 0 360,0 0 260,0 0-1180,0 1 742,0-1 1585,17 1-62,-2 17-360,14 4 265,-8 23-1061,-8-8 7,-6 17 203,-7-19 278,0 11 0,-17 3-1019,-9-12 1619,4-4 1,-3-1 353,-15 1 1300,1 19-297,7-25-239,9 12-1189,4-22-1302,35 3-799,25-14 1723,13-17 0,13 9 0,-12-10 0</inkml:trace>
  <inkml:trace contextRef="#ctx0" brushRef="#br0" timeOffset="64550">23460 8436 23999,'-21'-3'136,"-2"1"-248,-20 2 443,21 17 99,-14-13 65,31 27-1960,-26-28 2232,28 24-2044,-10-8 1109,13 10-1123,23-5-291,15-4 505,14-13 579,8-1 1596,-10-6-1213,2 0 1393,0-17-701,-17 6 0,-1-1 1654,14-10-1222,-15-3 0,-3-2-17,-5 5-1109,-12-9 0,-5-3-997,-4 0-499,-26-10-991,16 14-505,-50 3 794,27 3 623,-12 11 0,-3 2 1617,-10-1 1,18 6 0,1 1 0,-12 4 0</inkml:trace>
  <inkml:trace contextRef="#ctx0" brushRef="#br0" timeOffset="65350">24292 7711 23549,'-10'-5'-3075,"1"2"2849,5-3-1754,0 2 1056,4 1 999,24 1 1995,4 1-903,30 20-1793,-14-14 725,-7 32 0,-1 8-1164,-2-6 988,-15-2 1,0 9-1,-5-5-142,-6-7 1,-4 1 120,1 28 0,-2 1-794,0-24 1,-6 0 344,-9 5 1,-8 3 0,2-4 117,3-4 0,-4-1-768,-17 10 0,-10 4 0,6-6 1241,12-12 1,0-1 314,-16 18 1,3-4 0,9-10 0,3-3-1</inkml:trace>
  <inkml:trace contextRef="#ctx0" brushRef="#br0" timeOffset="65702">25293 8467 23279,'34'0'1529,"4"0"-989,3 0 0,9 0-270,7-9 218,-5 7 0,3 1-401,-10-3 0,2-1 54,11 2 0,7 2 0,-4-1-81,0 2 1,2-1-5,-11 0 0,7-1 0,0 1 0,-5-1-22,-7 2 1,-4 0 0,4 0-30,9 0 0,5-1 1,1 0-1,-7 0-42,12 1 1,-3 0-19,-9-1 1,3-1 0,-3 1 52,-4 1 1,-1 0 0,-3 0-54,6 1 1,1-2 48,-1 1 1,5-1 0,-6 1-6,-10-1 1,0 1-279,8-2 0,5 1 0,-7-1 45,-12 0 1,-1 1-538,26-1 0,-4 0-434,-14-1 1228,12 2 1,-34 0 0,0 1 0</inkml:trace>
  <inkml:trace contextRef="#ctx0" brushRef="#br0" timeOffset="66804">2507 12685 25168,'0'-11'-6385,"0"-1"4166,0 3 1155,0-2 515,0 2 34,0 0 211,0 1 76,0 2-1369,0-1 1507,19 2 2285,-14 0-479,26 3-73,-28 15-2080,9 10-102,-33 10 1462,16 5-1199,-32-4 1597,34 3-3582,-27 2 1828,26 0-1122,-10-2 2700,14-2-606,0-3-1642,22 8 239,19-11 271,-7-6 0,4-1 840,-5-9 1,1 0-213,9 7 0,-2 0 1200,4 4-655,6 4 277,-35-9-824,6-2 678,-19 1-1327,8 11-880,-42-3 1870,8 1 1,-4 1-205,-6-9 0,-1 0-81,-6 7 1,1 2-240,7-7 0,1-1 447,-3 0 0,0-1 0,2 1 0,0-1 1,-1 0-1,1-1 0</inkml:trace>
  <inkml:trace contextRef="#ctx0" brushRef="#br0" timeOffset="67633">6227 12633 23729,'-7'0'270,"-1"0"-180,3-12-3550,-1 9 3158,34-8 2187,-2 11-1231,36 0-209,2 0-355,-22 0 0,6 0 0,0 0-50,12 0 1,5 0 22,-6-2 1,9-2 0,1 0 0,-5 0 758,-3-1 1,-4 0-1,4 0-548,-1 1 0,4 1 1,0-1-1,-3-2-388,4-4 1,-3-1 0,0 1 184,-12 5 0,1 2 1,-1 0-1,1-3-20,1-1 0,0-2 0,1-1 0,4 1-5,-5 1 0,3 0 1,3 0-1,0 1 0,-1-1 1,-2 0 28,-1 1 1,-3-1-1,0 1 1,2-1 0,5-1-61,-5 2 0,5-2 1,2 0-1,3 0 0,-1 0 1,-1 0-1,-3 0 0,-4 1 31,6-1 0,-5 0 0,-2 1 0,2 0 1,5-1-17,-5 1 0,4 0 1,2-1-1,3 0 0,-1 0 1,-2 0-1,-2 1 1,-5 0-52,5 0 1,-4 0 0,-3 1 0,1 0 0,3 0 45,0-1 1,4 0-1,0 0 1,1 0 0,-3 0-1,-4 2-64,7-2 0,-4 2 1,-1 0-1,0-1 48,0 1 0,0-1 0,-1 1 1,1 0-32,-4 0 1,0 1 0,0 1 0,3-1 12,-1 0 1,3 1-1,0 0 1,0-1 0,-4 2-78,14-2 1,-4 2-1,5-1-9,-12 2 0,4-1 1,2 1-1,-3 1 0,-7-1-127,-1 1 0,-5 0 0,2 1-525,18 3 0,4 3 1,-8 1-114,-12 4 0,-3 1-253,8-4 0,-4 5 875,-19 8 0,-5 1 0,23-3 0,-3 22 0</inkml:trace>
  <inkml:trace contextRef="#ctx0" brushRef="#br0" timeOffset="69100">14367 10686 23549,'-16'-2'476,"-10"2"-223,4-1-25,-12 16 1195,-8 15-1081,7 12-507,5-4 1,0 3-73,12-12 1,1 3-77,-9 26 0,1 2-96,13-21 1,1 0-83,-1 14 0,3 1-189,5-15 1,2-1-345,0 1 1,3 0-30,8-1 0,4 0-41,6 15 1,6-2-48,0-13 0,6-1 329,2-1 0,5 2 0,-2-6 51,0-5 0,4-4 830,6-1 1,6-1 0,-3-4 0,-1-5 0,0-3 0,15 1 0,1 0 0</inkml:trace>
  <inkml:trace contextRef="#ctx0" brushRef="#br0" timeOffset="69616">15313 10837 23909,'1'-5'-4718,"0"-1"2760,-1 27 569,-21-4 3287,15 26-2626,-36-4 1771,23 7-981,-8-6 0,-2 1-253,10-8 0,1 1 333,-3 4 0,-1 5 0,2-5 231,2-3 1,1 0 40,-6 21 0,1-2-1416,2 3 1212,11-18 1,2-3-1471,4-3 613,3-1-568,24-23 1199,17-5 293,-3-15 0,4-2-164,-5 12 1,0-4-326,20-25 0,-1-5 430,-19 23 0,-2 0 0,12-17 1,-1-2-1,-16 14 0,1 0 1</inkml:trace>
  <inkml:trace contextRef="#ctx0" brushRef="#br0" timeOffset="69820">15472 11265 23729,'-11'13'-194,"8"4"-2902,-19-7 5397,17 5-3490,-10 16 798,10-4-488,1 29-191,3-14-1112,0 13 390,1-13 752,0 1-1881,16-2 2602,-13 10 1,34-15-1,-10 7 1</inkml:trace>
  <inkml:trace contextRef="#ctx0" brushRef="#br0" timeOffset="70116">15853 11224 24808,'0'-17'-6475,"0"4"4706,0 4 615,-13 21 3153,10 20-2488,-11 11 436,2 13-93,11-19 0,0-1-1281,-11 21 1653,9-9 1,6-1-258,16 2-196,3-9 1,4-5-1661,23-11 2221,-4-6 1,0-6 118,5-12 392,-7-17 0,0-7 1262,4-3-1475,-12-14 1,-3-5 489,-4-3-526,-14 15 1,-3-1-452,-5-16-1238,-6 2-678,0 2-1995,-25-11 3243,-7 21 0,-15-6 1,1 23-1</inkml:trace>
  <inkml:trace contextRef="#ctx0" brushRef="#br0" timeOffset="70771">17500 11790 23189,'65'0'1260,"-7"-12"-730,-24 10 1,1 1-190,-3-5 0,2-1-88,22 1 0,3 2-201,-11 2 1,4 1 36,9-4 0,7-2 0,-4 1 4,0 2 0,2 0-37,-8 0 1,7-1 0,1 0 0,-5 0 1,-5 0 1,-3 0-1,2-1-89,-1 2 1,2-1 0,2 0 0,0-1 165,2 0 0,2-2 0,-1 1 0,-3 0-117,5-1 1,-3 0 0,6 0 33,-7 0 0,5-1 0,2-1 0,-2 1 0,-6 0-3,3 0 1,-5 0 0,1 0-9,-3 0 0,2 0 0,0 0 0,-6 0 10,18-2 0,-6 0 32,-1 0 1,-1 0-5,-5 2 1,0 0-11,-10 1 1,1 0 0,-3 1-28,5-1 0,-1 0-257,20-1 0,-2 0-539,-2 2-83,-20 5 0,-2 0-299,-4 0-221,2 2-415,-22 0 1334,-5 15 0,-6-11 1,-3 11-1</inkml:trace>
  <inkml:trace contextRef="#ctx0" brushRef="#br0" timeOffset="71300">16567 10493 23189,'20'9'-1267,"6"13"-1285,15 15 1217,0 10 97,-5-3 451,2 9 431,-18-25 1,-1 1-6,-1 3 0,0 2-753,4 18 0,-3 2 454,-7-12 0,-3 3 474,0 6 0,0 6 0,-6-5 167,-12-1 1,-5 0-207,3 6 1,-2 7 0,-2-6 71,-9-2 0,-3-2 29,8-7 0,0 2 0,1-3 283,-2 4 0,0-3 0,1 1 0,1-1 1,2-1-1,-1 1 0</inkml:trace>
  <inkml:trace contextRef="#ctx0" brushRef="#br0" timeOffset="72251">22423 10554 22740,'-29'13'1045,"-7"-11"1,0 0-1394,5 11 712,-5-7 1,-1-3-496,-6-1 33,-1 8 129,-12-2-271,16-6-201,-11 6 404,34-27-1795,20-6-73,29-20 1339,9 9 770,-9 19 1,1 1 231,5-8 25,24 11-65,-31 1 273,13 52-285,-30-13-744,-4 14 0,-4 3-1132,-6 5 684,-6-5 1,-5-1-869,-17 8 1100,18-18 0,-3-2-645,-38 11 652,30-5 1443,-25-2 1614,11-5-552,1-3-666,1-5-480,-6 0 207,12-10 362,-1-2-852,14-8 342,7-21-3444,4-9 683,28-11 1285,-19-2-813,50 10 1589,-32 0-284,11 11 0,3 4 342,7-2-23,-6 7 0,1 3 2473,6 8-806,15 0-1394,-19 15 182,1-11-1185,1 30-926,0-29 230,2 33-1486,-2-33 1547,-12 12 1,0 3 1001,17-3 1,12 4-1,-18-8 1</inkml:trace>
  <inkml:trace contextRef="#ctx0" brushRef="#br0" timeOffset="72533">23192 10515 23549,'-25'-17'-4183,"-9"5"3996,13 6 411,3 20 541,-9 7 0,2 3-131,9 18-705,-3-3 1,2 0-181,10 0-1012,7 22 848,23-32-599,17 3 308,13-21 142,11-5 502,-23-4 0,0-4 588,-9-9 0,1-2 149,24-1 1,-1-3 338,-25-4 0,-2-2-189,14-7 1,-5 0 750,-11-7-955,-1-15-2127,-26-1-744,-32 12 549,8 8 1,-3 2 1457,-5 14 0,-3 4 1,-2-4-1,0 2 1,-18 0-1</inkml:trace>
  <inkml:trace contextRef="#ctx0" brushRef="#br0" timeOffset="73416">21957 9914 23009,'-14'-11'-5016,"-2"2"4552,-2 6 1845,-4 1-393,-1 19 392,-6 2-382,-1 23-1008,7-4 0,0 3-246,5-8 0,1 4 417,-1 20 0,1 10 1,3-5-256,4-10 0,3 0-277,5 3 0,2 4 1,5-6-436,4-7 0,5-6-467,7 2 1,6 0 370,-1-5 0,3 2 1,1-3 52,6 4 0,4-1-87,6 2 1,6 2 0,-3-5 344,0-7 0,0-4 640,-7-4 0,3 1 0,-3-3 1,7-3-1,-3-3 0,2-1 1,0 1-1</inkml:trace>
  <inkml:trace contextRef="#ctx0" brushRef="#br0" timeOffset="73670">24605 9900 24539,'15'-12'1035,"0"5"522,1 2-993,0 5-979,3 26-2306,4-4 1158,5 28-117,5-3 759,-8-6 0,1 3-189,-7-8 1,-1 1 189,1 6 0,0 4 0,-3-3-455,-4-2 1,-2 0 367,1 13 0,-2 0 622,-6-16 0,-2-2-229,1 1 0,-4 0 489,-10-1 0,-5 2 321,-4 15 0,-6-1 0,-2-11 0,-4-1 0,-1 12 1,-1 0-1</inkml:trace>
  <inkml:trace contextRef="#ctx0" brushRef="#br0" timeOffset="74001">25435 10782 25798,'54'-21'2922,"8"16"-2758,-26-15 0,3 0-42,5 17 0,2 1-103,6-16 1,2-3-27,3 13 0,2 1-26,1-9 0,0-1-315,0 5 0,1 2 18,-4 0 0,1 0-364,-3 1 1,-1 0 99,-4 2 1,2 0 546,8-1 0,0 0 0,-18 5 0,0 0 0,7-1 1,0 1-1</inkml:trace>
  <inkml:trace contextRef="#ctx0" brushRef="#br0" timeOffset="74366">26597 10298 25528,'-24'-19'-4560,"2"1"2739,0 1 1183,0-3-109,6 8 500,4-3-1244,7 11-3583,23 2 4883,3 2 1,2 15-1,-6 5 1</inkml:trace>
  <inkml:trace contextRef="#ctx0" brushRef="#br0" timeOffset="74820">25422 10949 22920,'54'-18'3123,"7"14"-2670,-29-14 0,0-3-21,7 11 1,3 1-84,4-9 0,6-4-28,2 4 1,5 0-1,-2 1-203,-9 2 1,-1 1-1,2-1-35,-2 0 0,4 0 0,-1 0 0,-2 0 166,2 1 0,-3 0 0,0 0-208,2 0 0,0 0 0,0 0 69,-3 1 1,0 1 0,3-2-115,-1 2 1,2-2 0,1 1 0,-3 1-36,0 0 0,-2 0 1,3 1-16,6-2 0,5-1 0,-1 1 0,-6 2-41,10-1 0,-2 1-24,2 1 1,4 0 0,-7 2-93,-8 2 0,-1 2-437,0 1 0,2 0 0,-4 1-170,-8 1 0,-2 1-185,8-1 1,-1 2 802,-9 4 0,-3 3 0,14 8 0,8 14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0EB2-98B3-A24F-A479-64C8465B9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7796A-20F9-9842-8B13-4003046BE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15D84-870A-834E-89F0-F4F766B5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AAC-5E74-064F-8595-6C0EC358927A}" type="datetimeFigureOut">
              <a:rPr lang="en-VN" smtClean="0"/>
              <a:t>17/07/2021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3D577-1092-7246-9460-65DCF2F0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50B0-F665-A545-BBDD-35A145F1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2784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9262-2D0D-6346-B239-20988600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9B859-D20A-C84C-BC42-ADBF5DD0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D20FA-0A22-974F-A81F-32977F97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AAC-5E74-064F-8595-6C0EC358927A}" type="datetimeFigureOut">
              <a:rPr lang="en-VN" smtClean="0"/>
              <a:t>17/07/2021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D8DA0-6B93-E744-B15F-7740D929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20DFC-A0C3-FB42-BE7B-8468E7BB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358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57458-E5C2-9D49-9869-59F58F817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D70CA-3805-D844-B3B6-B99C2BDFB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D5DB6-C7A9-764F-8125-CD783EB9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AAC-5E74-064F-8595-6C0EC358927A}" type="datetimeFigureOut">
              <a:rPr lang="en-VN" smtClean="0"/>
              <a:t>17/07/2021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801FC-6ACB-AC4D-AFCA-CEC3A76B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A812-770D-084B-A1F3-863104AA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659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8264-05C6-8D4C-90B3-815CED8C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E7F7-99B1-0A41-86C1-31FD0E49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CB72B-0655-954F-A340-49521602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AAC-5E74-064F-8595-6C0EC358927A}" type="datetimeFigureOut">
              <a:rPr lang="en-VN" smtClean="0"/>
              <a:t>17/07/2021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1B651-1D37-1F4D-8EA3-33034047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7BB56-7414-334F-9B19-FCF34E32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8600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6235-58FC-0042-893D-23A0BEB7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AF647-D820-5746-AD92-C35C138CC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82017-F916-6643-A7C9-803B4B31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AAC-5E74-064F-8595-6C0EC358927A}" type="datetimeFigureOut">
              <a:rPr lang="en-VN" smtClean="0"/>
              <a:t>17/07/2021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245B6-25CE-ED4B-B0A6-FD17E79C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4E1DA-440A-7B42-B5FA-3945294F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6004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2D0F-D280-8F45-AA09-F267A15E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C8A8-1D1A-6943-9425-757FD7D19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F908-2590-5640-8E73-69212F09E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DEE1B-7FF9-3247-9D69-B1FD69B8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AAC-5E74-064F-8595-6C0EC358927A}" type="datetimeFigureOut">
              <a:rPr lang="en-VN" smtClean="0"/>
              <a:t>17/07/2021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E9A59-C364-054B-AD32-DB7484C6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7C1B7-05D4-954A-B4B9-65D5A6F9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4044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B348-C36F-284E-9A93-6AC755C3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EBDE5-08E3-6E47-9648-02593C71E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C9D52-3AB3-5041-ADF2-25BFD1016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8A412-6B58-C947-97AA-1356F3EE1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990FC-0024-9944-A392-EB497DCA3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5B6B2-C15E-1A47-A68D-49E3C765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AAC-5E74-064F-8595-6C0EC358927A}" type="datetimeFigureOut">
              <a:rPr lang="en-VN" smtClean="0"/>
              <a:t>17/07/2021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D1AAF-ADCD-1840-8312-90DACB8C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C562D-E826-A146-BE1A-C82B85BF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24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9A36-F760-544D-B8F6-254FB2F6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CB500-FE17-804A-84F1-E0AF3D14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AAC-5E74-064F-8595-6C0EC358927A}" type="datetimeFigureOut">
              <a:rPr lang="en-VN" smtClean="0"/>
              <a:t>17/07/2021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A169D-E2A5-7347-85DF-8A0F80D5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8F517-B3FC-4F41-BDE2-B6542634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790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2FEA2-7121-E04A-9A7D-F8F2EAA7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AAC-5E74-064F-8595-6C0EC358927A}" type="datetimeFigureOut">
              <a:rPr lang="en-VN" smtClean="0"/>
              <a:t>17/07/2021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B91BF-96A9-5E40-B905-11278C6E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7CFAF-F5ED-3D47-B32B-F414EDEF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7684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C7AA-08BA-1A46-9ABF-C6409665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2B2B7-C074-7D4D-B311-276B8EA58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0AD4B-CD71-C64C-8D84-593C66929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53B6-EB7D-7D42-90EF-53284095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AAC-5E74-064F-8595-6C0EC358927A}" type="datetimeFigureOut">
              <a:rPr lang="en-VN" smtClean="0"/>
              <a:t>17/07/2021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C0F25-ED67-814F-BF37-57824D9D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890FF-B5E4-DA4A-8BB7-2EA5EE96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9679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6AFA-F45C-544B-876E-373722EE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F2D4A-4BE3-BC41-BC87-BED1182F3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BD9F8-65E3-0749-9841-878313287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AA849-5974-9049-83DB-A5B7D604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AAC-5E74-064F-8595-6C0EC358927A}" type="datetimeFigureOut">
              <a:rPr lang="en-VN" smtClean="0"/>
              <a:t>17/07/2021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57634-B3A0-5644-8BAB-CFE254BA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2534B-7A5B-9443-AE2A-DAC6AE5B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8863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70332-6A80-184E-BD7B-84D14518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62AF8-215D-4644-A1BA-92017CF4D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0059-E072-A94E-B205-BB062924B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C7AAC-5E74-064F-8595-6C0EC358927A}" type="datetimeFigureOut">
              <a:rPr lang="en-VN" smtClean="0"/>
              <a:t>17/07/2021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B1D64-CAC0-A94B-93E7-95B366CCE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69AC3-35A3-FC43-8346-8B9028EE1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7173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5DFEC7-DD59-FD44-9BE6-48B013F1F236}"/>
                  </a:ext>
                </a:extLst>
              </p14:cNvPr>
              <p14:cNvContentPartPr/>
              <p14:nvPr/>
            </p14:nvContentPartPr>
            <p14:xfrm>
              <a:off x="495000" y="124560"/>
              <a:ext cx="9581040" cy="4334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5DFEC7-DD59-FD44-9BE6-48B013F1F2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400" y="102960"/>
                <a:ext cx="9624240" cy="437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61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D9FF15-A024-2141-BD0E-888ECC869137}"/>
                  </a:ext>
                </a:extLst>
              </p14:cNvPr>
              <p14:cNvContentPartPr/>
              <p14:nvPr/>
            </p14:nvContentPartPr>
            <p14:xfrm>
              <a:off x="541080" y="108360"/>
              <a:ext cx="11391120" cy="527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D9FF15-A024-2141-BD0E-888ECC8691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480" y="86760"/>
                <a:ext cx="11434320" cy="531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114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7400C3-A16D-8942-AF1A-C37C469883A6}"/>
                  </a:ext>
                </a:extLst>
              </p14:cNvPr>
              <p14:cNvContentPartPr/>
              <p14:nvPr/>
            </p14:nvContentPartPr>
            <p14:xfrm>
              <a:off x="663120" y="123480"/>
              <a:ext cx="8549640" cy="3829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7400C3-A16D-8942-AF1A-C37C469883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520" y="101880"/>
                <a:ext cx="8592840" cy="38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029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279F97-8969-0E45-ADA8-B9CA0989D852}"/>
                  </a:ext>
                </a:extLst>
              </p14:cNvPr>
              <p14:cNvContentPartPr/>
              <p14:nvPr/>
            </p14:nvContentPartPr>
            <p14:xfrm>
              <a:off x="686520" y="177840"/>
              <a:ext cx="10665720" cy="411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279F97-8969-0E45-ADA8-B9CA0989D8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920" y="156240"/>
                <a:ext cx="10708920" cy="415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16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AACB25-98DE-3A49-8F66-D682BD74FB4E}"/>
                  </a:ext>
                </a:extLst>
              </p14:cNvPr>
              <p14:cNvContentPartPr/>
              <p14:nvPr/>
            </p14:nvContentPartPr>
            <p14:xfrm>
              <a:off x="390600" y="249480"/>
              <a:ext cx="11621880" cy="5538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AACB25-98DE-3A49-8F66-D682BD74FB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000" y="233280"/>
                <a:ext cx="11665080" cy="55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300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6C3695-1F4C-7844-8B3E-AAB92A5795A9}"/>
                  </a:ext>
                </a:extLst>
              </p14:cNvPr>
              <p14:cNvContentPartPr/>
              <p14:nvPr/>
            </p14:nvContentPartPr>
            <p14:xfrm>
              <a:off x="405360" y="148680"/>
              <a:ext cx="11779200" cy="6709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6C3695-1F4C-7844-8B3E-AAB92A5795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760" y="127080"/>
                <a:ext cx="11822400" cy="674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66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0A3685-94C8-514A-92C6-86B4EFBB30FE}"/>
                  </a:ext>
                </a:extLst>
              </p14:cNvPr>
              <p14:cNvContentPartPr/>
              <p14:nvPr/>
            </p14:nvContentPartPr>
            <p14:xfrm>
              <a:off x="396000" y="202320"/>
              <a:ext cx="11766960" cy="5831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0A3685-94C8-514A-92C6-86B4EFBB30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400" y="180720"/>
                <a:ext cx="11810160" cy="58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791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07F438-0F8C-0741-BBAF-A01E0FB93980}"/>
                  </a:ext>
                </a:extLst>
              </p14:cNvPr>
              <p14:cNvContentPartPr/>
              <p14:nvPr/>
            </p14:nvContentPartPr>
            <p14:xfrm>
              <a:off x="279720" y="183240"/>
              <a:ext cx="11904840" cy="6428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07F438-0F8C-0741-BBAF-A01E0FB939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20" y="161640"/>
                <a:ext cx="11948040" cy="64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0870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581C17-A963-FA48-892A-1C56C3142F8D}"/>
                  </a:ext>
                </a:extLst>
              </p14:cNvPr>
              <p14:cNvContentPartPr/>
              <p14:nvPr/>
            </p14:nvContentPartPr>
            <p14:xfrm>
              <a:off x="421920" y="129600"/>
              <a:ext cx="11565720" cy="308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581C17-A963-FA48-892A-1C56C3142F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20" y="108000"/>
                <a:ext cx="11608920" cy="31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3730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1BF8A8-F892-CD41-B7C9-F20A483C312E}"/>
                  </a:ext>
                </a:extLst>
              </p14:cNvPr>
              <p14:cNvContentPartPr/>
              <p14:nvPr/>
            </p14:nvContentPartPr>
            <p14:xfrm>
              <a:off x="413280" y="81720"/>
              <a:ext cx="10775160" cy="660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1BF8A8-F892-CD41-B7C9-F20A483C31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680" y="60120"/>
                <a:ext cx="10818360" cy="664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069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E8BBA9-D740-934A-B665-6223E3B0FC04}"/>
                  </a:ext>
                </a:extLst>
              </p14:cNvPr>
              <p14:cNvContentPartPr/>
              <p14:nvPr/>
            </p14:nvContentPartPr>
            <p14:xfrm>
              <a:off x="859680" y="147240"/>
              <a:ext cx="11220480" cy="5415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E8BBA9-D740-934A-B665-6223E3B0FC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080" y="125640"/>
                <a:ext cx="11263680" cy="545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43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FE49C3-D72E-574E-94AC-957A9BFAAD30}"/>
                  </a:ext>
                </a:extLst>
              </p14:cNvPr>
              <p14:cNvContentPartPr/>
              <p14:nvPr/>
            </p14:nvContentPartPr>
            <p14:xfrm>
              <a:off x="533520" y="219600"/>
              <a:ext cx="10087560" cy="546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FE49C3-D72E-574E-94AC-957A9BFAA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920" y="198000"/>
                <a:ext cx="10130760" cy="550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32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629C7E-004F-D542-98C2-ABE2B34B5323}"/>
                  </a:ext>
                </a:extLst>
              </p14:cNvPr>
              <p14:cNvContentPartPr/>
              <p14:nvPr/>
            </p14:nvContentPartPr>
            <p14:xfrm>
              <a:off x="483120" y="129240"/>
              <a:ext cx="11529360" cy="5970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629C7E-004F-D542-98C2-ABE2B34B53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520" y="107640"/>
                <a:ext cx="11572560" cy="601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7186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600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547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864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287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832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613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126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9451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98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AF4F0C-D0F5-6049-A88F-1ACCCACACAA6}"/>
                  </a:ext>
                </a:extLst>
              </p14:cNvPr>
              <p14:cNvContentPartPr/>
              <p14:nvPr/>
            </p14:nvContentPartPr>
            <p14:xfrm>
              <a:off x="646200" y="212400"/>
              <a:ext cx="11287440" cy="5141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AF4F0C-D0F5-6049-A88F-1ACCCACACA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600" y="190800"/>
                <a:ext cx="11330640" cy="518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751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D516AF-91A3-D040-9F30-B28B1761D675}"/>
                  </a:ext>
                </a:extLst>
              </p14:cNvPr>
              <p14:cNvContentPartPr/>
              <p14:nvPr/>
            </p14:nvContentPartPr>
            <p14:xfrm>
              <a:off x="484200" y="185040"/>
              <a:ext cx="10416600" cy="4790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D516AF-91A3-D040-9F30-B28B1761D6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00" y="163440"/>
                <a:ext cx="10459800" cy="48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503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6118FD-8091-4F4C-86EF-3D43C827DB80}"/>
                  </a:ext>
                </a:extLst>
              </p14:cNvPr>
              <p14:cNvContentPartPr/>
              <p14:nvPr/>
            </p14:nvContentPartPr>
            <p14:xfrm>
              <a:off x="703440" y="185400"/>
              <a:ext cx="10484640" cy="568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6118FD-8091-4F4C-86EF-3D43C827DB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840" y="163800"/>
                <a:ext cx="10527840" cy="57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56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B77473-23F2-724B-A871-EE874C71DEE3}"/>
                  </a:ext>
                </a:extLst>
              </p14:cNvPr>
              <p14:cNvContentPartPr/>
              <p14:nvPr/>
            </p14:nvContentPartPr>
            <p14:xfrm>
              <a:off x="838440" y="195840"/>
              <a:ext cx="6922440" cy="6276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B77473-23F2-724B-A871-EE874C71DE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840" y="174240"/>
                <a:ext cx="6965640" cy="63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414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633741-1A51-6249-9C62-2315960D1394}"/>
                  </a:ext>
                </a:extLst>
              </p14:cNvPr>
              <p14:cNvContentPartPr/>
              <p14:nvPr/>
            </p14:nvContentPartPr>
            <p14:xfrm>
              <a:off x="610920" y="133920"/>
              <a:ext cx="8907840" cy="6552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633741-1A51-6249-9C62-2315960D13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320" y="112320"/>
                <a:ext cx="8951040" cy="65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693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D6EDE7-8968-BE47-9577-49B7407302AA}"/>
                  </a:ext>
                </a:extLst>
              </p14:cNvPr>
              <p14:cNvContentPartPr/>
              <p14:nvPr/>
            </p14:nvContentPartPr>
            <p14:xfrm>
              <a:off x="472320" y="199800"/>
              <a:ext cx="8260920" cy="618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D6EDE7-8968-BE47-9577-49B7407302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720" y="178200"/>
                <a:ext cx="8304120" cy="623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21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77E376-CC36-954D-B626-1ADE05768A64}"/>
                  </a:ext>
                </a:extLst>
              </p14:cNvPr>
              <p14:cNvContentPartPr/>
              <p14:nvPr/>
            </p14:nvContentPartPr>
            <p14:xfrm>
              <a:off x="699120" y="145080"/>
              <a:ext cx="9547920" cy="474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77E376-CC36-954D-B626-1ADE05768A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520" y="123480"/>
                <a:ext cx="9591120" cy="47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60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0</Words>
  <Application>Microsoft Macintosh PowerPoint</Application>
  <PresentationFormat>Widescreen</PresentationFormat>
  <Paragraphs>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6</cp:revision>
  <dcterms:created xsi:type="dcterms:W3CDTF">2021-07-15T05:02:40Z</dcterms:created>
  <dcterms:modified xsi:type="dcterms:W3CDTF">2021-07-17T06:55:04Z</dcterms:modified>
</cp:coreProperties>
</file>