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8:13.1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2865 1274 7533,'-9'-37'239,"1"0"1,7 1 0,-2 2-105,-14 2 0,0 1-1387,12-25 1432,-28 11-270,29 8 90,-29 10-90,29 8 360,-26 9 390,14 5-480,-9 24-90,4 3 90,7 22-949,-1 2 949,2 11-46,5-9 1,0 2-45,2-10 0,1 2-60,1 5 0,0 5 0,1-5-75,1-3 0,1-1 45,-1 14 0,1-2 0,1-17 0,0-2 0,0-1 0,0-1-90,0 33-315,7-23 1,3-1-586,11 21-89,-1-15 0,3-1 1079,12 1 0,-14-20 0,0-1 0,13 4 0</inkml:trace>
  <inkml:trace contextRef="#ctx0" brushRef="#br0" timeOffset="973">3195 1854 8072,'-42'0'360,"-3"0"-360,9 0 90,1 20-180,-1 4 90,11 13-90,-5 7 90,12-16 90,10 14-90,1-20 0,7 5 0,25-14 0,-19-1 90,41-7-180,-13-2 90,11-3 0,18-19-90,-26-6 135,-7 1 0,-1-2-327,0-16 552,4 1-90,-19 12-180,-6 5 270,-4 0 449,-4-1-629,0 5-180,-20 6 372,15 6-372,-29 7 90,30 14 0,-10 8 0,14 21-90,0-8 90,16 3-989,7-2 269,-3-9 180,8-7 1,1-3 179,-7-4 0,32 4 1,-11-15 449,-11 3 719,15-19-269,-25-3 359,4-15-359,-19 3-270,-1 3-270,-26 13-180,15-1 180,-28 14 0,30 12 0,10-7 90,11 29-90,5-20 0,5 4 90,-10-8-90,13-9 270,-8 0 0,-9-12-360,-8-1 0,-6 22 90,0 14 45,8 9 0,1 3-45,-5 21 0,10-16 0,2 0-418,1 8 418,0 14 0,4-21 90,-19-1-90,6-2-138,-8 14 228,0-15-180,0 18-719,-17-29 809,-6 6 0,-20-22 0,0-1 0</inkml:trace>
  <inkml:trace contextRef="#ctx0" brushRef="#br0" timeOffset="1343">4328 1934 8702,'-45'10'90,"2"-8"-180,6 18 90,0-7 0,22 5 0,-11 1 0,24-5 0,-8 3 0,10-3 0,0 2 90,20 2-180,-15-6 90,54 2 90,-35-11-663,32 0 573,-25-3-190,-3 0 190,-2-18 90,-2 1 0,-12-17-180,-2 5 0,-27 1 90,-9 12 0,3-5 0,-20 19 196,37-11-915,-35 12 206,37-6 513,-24 6 0,25-2 0,-7 3 0</inkml:trace>
  <inkml:trace contextRef="#ctx0" brushRef="#br0" timeOffset="1700">4717 1854 8612,'-19'25'0,"4"1"0,15-7 0,0 1 0,0 2 90,0-6-450,20 10-269,-15-13 89,33 1 450,-13-9 180,17-2-180,-7-3 270,-14-19 360,-1-2-91,-11-2 91,4-7-450,-7 16-270,-6-11 180,0 29 0,0 7 0,14 10 90,-10 8-540,29-25-539,-29 24 89,37-25 900,-23 9 0,22-12 0,-9 0 0</inkml:trace>
  <inkml:trace contextRef="#ctx0" brushRef="#br0" timeOffset="1907">5387 1417 9602,'0'-14'539,"0"4"-539,0 22 0,0 15 90,0 30-90,0-4-90,0 9 0,9-29 0,0-1 90,-4 18-585,10-9 1,3-1-316,0 3 1,-3-8 0,2-2 899,7 0 0,-9 7 0,-9-16 0</inkml:trace>
  <inkml:trace contextRef="#ctx0" brushRef="#br0" timeOffset="2039">5255 1884 8252,'-14'-19'0,"3"-1"0,11 2 0,19-10-270,22 6-495,-3 4 1,3 1 582,-3 7 0,1 1 0,5-2 0,0 1 0,-11 4 0,0 1 0</inkml:trace>
  <inkml:trace contextRef="#ctx0" brushRef="#br0" timeOffset="2235">6277 1918 9062,'-14'3'-750,"5"-1"1,5-2-1</inkml:trace>
  <inkml:trace contextRef="#ctx0" brushRef="#br0" timeOffset="2387">6457 2076 7173,'-39'0'0</inkml:trace>
  <inkml:trace contextRef="#ctx0" brushRef="#br0" timeOffset="5988">7912 1186 8882,'0'17'1079,"0"0"-989,0 25-90,0 0-855,0 7 855,0 7 0,0 4 90,0 2-1776,0 1 1686,0-1 0,0-5-90,0-2 0,0-5 17,0-2-827,0-5-359,0-2-90,0-6 1349,13-1 0,-10-8 0,11 0 0</inkml:trace>
  <inkml:trace contextRef="#ctx0" brushRef="#br0" timeOffset="6233">8295 1533 9152,'0'-6'1349,"-22"2"-899,-3 3-450,-26 0 90,-1 17 0,9 6-180,0 10 90,7 17 0,11-17 0,-1 24-90,18-25-90,4 10-90,4-17-90,18-1-449,-14-2-1,35-5 1,-19-3-181,21-6 990,-4-4 0,4-3 0,2 0 0</inkml:trace>
  <inkml:trace contextRef="#ctx0" brushRef="#br0" timeOffset="6832">8622 1256 8162,'-15'-11'90,"11"2"-180,-11 3 990,-2 2-810,13 28 0,-13 12 0,17 18-90,8-12 0,1 0 0,-5 15-494,13-6 1,0 0 583,-12 9-90,8-12 0,2 0 0,-4 3 0,3 12-632,2-4 632,-10-26-180,2 11-989,-1-33 989,-3-5 0,4-19 90,4-16 90,-1-10 0,0 7 0,1 0 0,4-11 90,-2 7 0,1 1 0,0-3 1128,10-14-1038,-12 36 90,2-10 310,0 24-400,-5-6 90,14 31-270,-11-17 90,14 54-180,-11-36 180,5 31-180,-7-23 0,1-1 180,-1-1-180,8 5 0,-4-12-630,15 4 361,-11-19 179,7-2 90,-7-6 0,0-21 90,1 16 90,-1-39 0,-2 26 90,-4-21 449,-2-2-269,-6 10 90,-3-13-360,-4 19 629,-1 2-719,0 31 0,0 12 0,0 15-90,0 0 90,0-9-180,0 1-629,18 7-720,3-9 809,23 5-89,-10-21 809,4-1 0,-9-8 0,0 0 0</inkml:trace>
  <inkml:trace contextRef="#ctx0" brushRef="#br0" timeOffset="6982">9675 1654 8792,'-18'40'-90,"4"6"90,14-11-360,0 3-539,0-11 89,0-1 810,0-3 0,18-1 0,4-2 0</inkml:trace>
  <inkml:trace contextRef="#ctx0" brushRef="#br0" timeOffset="7332">9892 1747 8252,'-12'23'90,"9"10"-90,-9-10 0,12 4 0,0 4 0,0-14-90,0 0 90,0-3-629,14 0 449,1-7 90,2-16 90,3 5 0,-18-30 0,15 17 0,-9-18 0,7 8 180,1-7-90,-6 17 359,5-13-449,-9 27 90,2-7 0,-4 10 0,0 0-90,0 0-90,0 19 180,2-14-90,-1 33-90,5-10 90,-1 8-899,12 9 269,-5-21-179,8 4 809,-3-19 0,3 3 0,1-5 0</inkml:trace>
  <inkml:trace contextRef="#ctx0" brushRef="#br0" timeOffset="7721">10412 1727 8072,'-39'0'0,"17"18"0,6-2-359,16 16-1,20-8 90,6-4 270,24-9 0,-11-5-90,-1-6 90,-14 0 90,-2 0 90,-11-14 270,9 10-1,-10-25-449,3 15 90,-22-4-90,6 26 0,-13 21 0,16 10 0,0 5 0,0-7 90,0 2-90,24 19-90,-18-14 135,13-6 0,3-2-413,2 4 458,-2 10 180,12-22 269,-30-4-89,21-4-450,-23-5-630,8-4 1,-33-6-1170,-15-23 1799,-11-11 0,20 8 0,1-1 0,-17-22 0</inkml:trace>
  <inkml:trace contextRef="#ctx0" brushRef="#br0" timeOffset="11248">11863 1541 7623,'0'-6'539,"0"1"-449,0 0 90,0-1-180,0 2 90,0-3 0,0 2 0,0 0-90,0 1 90,0 1 0,0 0-90,-10 1-90,1 0 90,-11 16 0,-2 6 0,1-2 0,-10 33 0,12-31 0,-3 30 0,9-13-90,7-12 0,1 16-270,22-22-629,10 6 449,12-17-89,7-1 465,-6-7 1,7 0 0,0 0-1</inkml:trace>
  <inkml:trace contextRef="#ctx0" brushRef="#br0" timeOffset="11665">12477 1071 7892,'0'-10'270,"-23"4"180,4 1-360,-7 19 0,12 11 0,14 10-90,0 8 90,0-5-834,0 5 744,0 3 45,8-12 0,0 1-45,-4 18 0,11-10 0,0 0 0,-12 4 0,11 10 0,-5-24 0,-6-3 90,6-4-180,-9 3 90,0-11-990,0 2 900,-16-15-90,12-16 925,-12-13-745,16-9 89,0-5-178,0-9 89,0 12 0,15-22 179,-11 30 271,12-3-270,-2 16-180,3 7 0,14 42 0,-10-13 0,-7 12 0,-3 2 0,0-3-180,5 12-1079,3-4 449,-3-11 810,10 4 0,-3-16 0,3-3 0</inkml:trace>
  <inkml:trace contextRef="#ctx0" brushRef="#br0" timeOffset="11919">13118 1542 8972,'-17'-7'450,"-11"2"-450,-12 5 0,12 17 90,-3-12-180,27 26 180,-23-27-180,24 26 90,-9-14 0,12 13 0,0-8 180,16-8-360,1-7-180,2-21-270,-6-2-359,-13-16-91,-17 2 1080,-11 5 0,5 10 0,0 8 0</inkml:trace>
  <inkml:trace contextRef="#ctx0" brushRef="#br0" timeOffset="12781">13822 1556 8702,'0'56'630,"0"-8"-630,0 4-2009,0-8 2099,0 3-90,0 1 0,0 17 0,0-16 0,0 11 0,0-24 622,0-4-622,0-6 0,0-3 328,0-6-508,0-4-450,0-6 450,0-24 969,-17-1-1148,13-43 269,-12 15-21,9 12 0,3-3 66,2-8 0,1-1-220,-5 9 0,1-1 310,2-25 0,6 0 0,5 26 0,3 2 0,-2-18 0,2 3 224,12 2 136,-1 16 0,1 4-225,-4 11 0,19-2-180,-25 41 209,-7 3-209,-6 13 0,0-3 453,0-8-723,0-2-540,-18 1-89,13-4-270,-13-1 1169,3-11 0,11 6 0,-11-5 0</inkml:trace>
  <inkml:trace contextRef="#ctx0" brushRef="#br0" timeOffset="13165">14172 1082 8252,'7'18'900,"0"-14"-630,-4 37-90,-1-20-91,-1 23 1,0 14 0,-1-11-90,0 18 0,0-2 0,0-17 0,0-11 0,0 0 0,0-1-180,0 11 91,0-25-181,14 0-720,-10-13 900,19-4-90,-21-25 180,16 16 0,-4-58 0,3 37 45,-4-11 0,-2-1-637,2 3 682,4-8 359,-6 23-179,-4 0 0,1 12-90,-4 0-180,1 9 0,-1 21 90,-1-16-180,1 39 90,-1-24 90,4 22 503,-2-10-773,6 15-270,-1-12-809,15 16 539,-4-27-89,10 3 809,-3-19 0,2-3 0,4-5 0</inkml:trace>
  <inkml:trace contextRef="#ctx0" brushRef="#br0" timeOffset="13483">14803 1463 8522,'-27'-6'810,"-15"5"-720,13-5 90,-11 6-180,-8 21 0,15 1 0,1 22-90,15-11 90,9-2-90,8 0-90,0-10 0,21 6-270,-15-13 90,36-7 180,-36 2-269,52-8 449,-37 2 90,39-17-90,-35-4 989,12-17-539,-26 0-270,3 3-90,-14 7-180,-14 12-90,11 21-1080,-11 10 451,14 16 809,17-1 0,-12-13 0,13-7 0</inkml:trace>
  <inkml:trace contextRef="#ctx0" brushRef="#br0" timeOffset="13814">15085 1569 8252,'-14'18'180,"10"10"-180,-10-6 0,14 7 0,0 0 0,0-9 0,0-2 0,0 3-90,0-8-90,17-1-449,-12-6 179,23-5 360,-15-14 90,12-11 0,-5-8 90,1-3 0,-6 6 90,-1 1-90,-1 2 0,-1 2 629,2 1-359,-3 10-180,0 2-180,-5 11 90,3 19-90,-5-14-90,4 36 180,-4-21-270,3 21-90,0-9-1529,6 11 1799,-2-11 0,2 4 0,-4-14 0</inkml:trace>
  <inkml:trace contextRef="#ctx0" brushRef="#br0" timeOffset="14047">14453 1289 7623,'0'-13'539,"24"2"-449,-18-1-90,38 1 90,-39-1-90,39 1 0,-24 4 0,23 0-90,2 4 90,-9 1-1169,22 2 359,-26 14 810,9-10 0,-16 10 0,-1-14 0</inkml:trace>
  <inkml:trace contextRef="#ctx0" brushRef="#br0" timeOffset="14197">15032 1228 8612,'16'-10'-1169,"7"18"-91,12-4 1260,1 29 0,1-18 0,1 16 0</inkml:trace>
  <inkml:trace contextRef="#ctx0" brushRef="#br0" timeOffset="14643">16428 1438 8612,'-29'-16'810,"3"3"-406,-8 6 1,-4 2-405,-9-3 0,8 5 0,0 1 90,-5 0-180,-17 19 180,35-13-90,-2 28-90,21-15 90,2 14-90,32-14 0,-21 7-90,59-22 180,-42 9-459,33-11 459,-27 0 0,-1 0 0,2 0 0,-16-19 270,9 14-90,-21-27 0,5 17 279,-7-9-369,-17 10 180,13 25-360,-13 24 90,17 12 0,0-8 0,0 2 90,0 13-90,7-7 0,1-1-504,-4 7 504,13-22 0,0 1 90,-12 17-180,22-16-809,-25 10-91,7-26-899,-9 1 1889,-21-13 0,-2-2 0,-21-3 0</inkml:trace>
  <inkml:trace contextRef="#ctx0" brushRef="#br0" timeOffset="15167">16883 873 10501,'0'-7'899,"0"3"-629,-14 17-360,0 16 90,-3 13 0,-1-4 0,0 2-546,2 20 501,-5-5 0,-2 0-518,11-20 0,2 0 338,-3 9 0,1 1-585,2-3 1,1-2-181,-4 20 990,5-15 0,1-2 0,3 2 0,0 8 0</inkml:trace>
  <inkml:trace contextRef="#ctx0" brushRef="#br0" timeOffset="15747">17303 1407 9781,'0'-5'180,"-23"0"0,-6 2-180,-15 1 90,-10 1-90,18 1 90,-20 19-180,28 1 0,-8 18 90,25-3-90,2-7-539,29 0 89,10-17 360,27 1 180,-11-12 0,2-15 0,-15 11-90,-1-33 90,-3 19 90,-3-22-90,1-10 450,-14 8-181,-3 6 1,-2-1 90,-7-8-135,2 11 0,-1 1-225,-2-1-90,0-5 450,-18 19 90,13 8-450,-12 20 179,17 22-179,0 11 0,0 6 0,0 1 0,0 6-180,8 1 1,1-2-574,-5-6 483,29 9-269,-29-23 89,25-6-826,-3 3 1186,1-16-89,16 1 179,-22-15 359,15-21 1,-18-6 450,10-22-541,-17 23 91,2-13-90,-8 24-360,-2-5 360,0 4-540,-3 35 208,0-2-1827,0 29 719,14-14 1170,-10 1 0,10-13 0,-14-2 0</inkml:trace>
  <inkml:trace contextRef="#ctx0" brushRef="#br0" timeOffset="15900">17718 1180 10141,'-20'-9'-719,"4"0"719,8 3 0,5 21 0,-5 7 0</inkml:trace>
  <inkml:trace contextRef="#ctx0" brushRef="#br0" timeOffset="16186">17962 1604 8432,'7'9'270,"1"-3"-180,1-3 0,2-2 90,7-1-90,0-17 0,3 13-90,-4-29 90,-3 29 0,0-29 0,-4 29-90,0-33 179,-5 23-89,-2-23-90,-2 18 0,-1-9 0,-17 19 0,13-5 0,-31 13 0,17 17 0,-3 22 0,8 4-719,13 19-1,0-31-1079,16 18 1799,4-25 0,0 5 0,-4-13 0</inkml:trace>
  <inkml:trace contextRef="#ctx0" brushRef="#br0" timeOffset="16516">18322 1464 9512,'0'29'90,"0"0"-90,14-13 0,-11 8 0,22-14 0,-12 2 0,7-5 89,-3-7-89,-5-20 0,0 15 180,1-32-180,-2 16 720,9-10-630,-13 5 0,8 13 0,-10 7-180,2 21 90,-1-11-90,6 27-90,-2-8-360,1 8-1259,-1 12 810,-4-19 989,2 13 0,-6-19 0,-1 3 0</inkml:trace>
  <inkml:trace contextRef="#ctx0" brushRef="#br0" timeOffset="16697">18063 1109 9691,'-7'-14'0,"2"1"0,3 3-179,1 5-91,1 1-450,20 3 270,5 0-269,0 19-271,18-13 990,-38 37 0,37-19 0,-18 22 0</inkml:trace>
  <inkml:trace contextRef="#ctx0" brushRef="#br0" timeOffset="16833">18292 2223 10321,'0'18'-1799,"0"-5"1799,0-2 0,0-7 0,0-1 0</inkml:trace>
  <inkml:trace contextRef="#ctx0" brushRef="#br0" timeOffset="17881">7268 3866 10411,'0'-14'540,"19"2"-540,-15 1 0,38 2 0,-21-1-540,22 1-449,-5-1-1832,4 2 2821,5 3 0,2 1 0,1 2 0</inkml:trace>
  <inkml:trace contextRef="#ctx0" brushRef="#br0" timeOffset="19254">8743 3392 9602,'-39'18'89,"-5"4"-89,5 11-624,-1 0 624,11-2 0,3 3-632,3 5 632,5 1 0,8 1-260,3 0 170,7-2-449,0-1-91,30-2-90,-6-3 91,30-4 629,-19-11 0,0-2 0,23 4 0,-17-7 0,-1-1 0</inkml:trace>
  <inkml:trace contextRef="#ctx0" brushRef="#br0" timeOffset="19498">9277 3827 8972,'0'-24'719,"-18"10"-629,-7 6-90,-20 8 0,-1 17 0,5 4 90,16 15-90,11-4 0,32-3-90,11-9 180,21-8-90,-7-7 0,-2-5-269,-10-14-361,-16-3-539,2-15 449,-34-2-562,12 7 1282,-40 1 0,19 10 0,-26 1 0</inkml:trace>
  <inkml:trace contextRef="#ctx0" brushRef="#br0" timeOffset="19680">9662 3200 10051,'-51'41'-360,"24"-5"-809,-21 4-2792,42-2 3961,-39 5 0,40 3 0,-17 0 0</inkml:trace>
  <inkml:trace contextRef="#ctx0" brushRef="#br0" timeOffset="20230">10392 3719 9602,'0'-6'719,"0"0"-179,0 3-270,-20 1-1,1 1-269,-18 15 0,4 7 0,7 18-179,10-5-91,7 2-720,9 2 361,0-9-1440,22 13 900,13-21 911,15-4 0,7-12 0,-10-5 1</inkml:trace>
  <inkml:trace contextRef="#ctx0" brushRef="#br0" timeOffset="20564">10993 3673 9242,'-52'0'989,"10"16"-809,4-13-180,9 27 0,3-26 0,1 28 0,1-11 90,11 10-180,2 1 0,11-12-270,23-4 90,-17-2-89,43-13 179,-27 4 0,25-5 90,-13 0 0,3-23 90,-5 17 90,-2-36 0,-4 17 90,-3 1 180,-11-12 179,-3 19-269,-9-9-180,-18 12 0,1 23-90,-4 12-720,9 32 91,12-15-1440,18 18 2069,11-30 0,12 4 0,4-12 0</inkml:trace>
  <inkml:trace contextRef="#ctx0" brushRef="#br0" timeOffset="20734">11655 3709 10231,'-45'0'810,"4"0"-810,21 16 0,-5-12-180,22 24-540,-8-11-1079,11 15 1799,19-4 0,15-9 0,21-9 0</inkml:trace>
  <inkml:trace contextRef="#ctx0" brushRef="#br0" timeOffset="20897">11850 3029 10141,'-39'0'-90,"0"17"90,-1-13-2445,1 39 1546,0-20-541,2 26 1440,4-5 0,7 7 0,3 1 0</inkml:trace>
  <inkml:trace contextRef="#ctx0" brushRef="#br0" timeOffset="21450">12452 3644 10321,'-9'0'0,"0"0"0,4 19 0,0-14 0,3 34 0,2-21 0,0 22 0,0-4 0,17 23 90,-12-12-90,4-7 0,0-1 90,-9 4-180,12 22 90,-9-34 90,10 14-630,-13-30 360,0-15 1,-21-2-181,16-41 90,-30-1 180,32-15-51,-11 24 0,0-2 141,11-9 0,2-1-258,-6 11 1,0-1 257,6-27 0,2 1-412,-1 27 1,0 2 411,-2-10 0,4 3 0,19-5 179,-15 10-89,30 11 630,-17 7-208,14 10-153,-6 18 210,1 15-479,-9 18-90,-2 8 0,-8-11 900,-6-4-3868,-3-9 1618,0-6 1350,-17-3 0,13-10 0,-13-8 0</inkml:trace>
  <inkml:trace contextRef="#ctx0" brushRef="#br0" timeOffset="21814">12845 2970 8972,'8'24'899,"1"-3"-584,-4 11 0,0 3-135,3 13-343,-4-13 1,0 2 252,-1 8 0,0-1-135,-1-10 0,1 2 45,1 23 0,0-1 0,3 6 0,0-15 0,1-3 75,3 2-345,-1-11 1,0-2 89,2-6-989,3 10 629,-9-32 174,-1-1 276,-1-6 180,2-21-180,0-6 180,3-13 0,3-10 0,-2 19 180,8-7-180,-8 12 435,4 14-435,-6 0 0,1 12-90,0 0 0,1 0 0,1 17 0,1-12 0,8 47-360,0-30-225,-2 10 1,2 2-226,9-2 747,10 8 1,-5-17-1,2-2 1</inkml:trace>
  <inkml:trace contextRef="#ctx0" brushRef="#br0" timeOffset="22147">13685 3644 9422,'-23'-9'180,"-10"2"-180,-11 7 0,-15 0 89,25 20-178,-17 1 178,27 3-89,-4 22-89,21-29-181,0 30 0,26-27-90,-15 3-90,35-10 360,-8-6 90,22-1-90,-11-6 450,-4-18 270,-10-2 269,-10-18-359,-2 3-360,-11 5-360,-19 14-719,11 24-721,-11 14 631,14 18 989,17-19 0,-13 11 0,13-14 0</inkml:trace>
  <inkml:trace contextRef="#ctx0" brushRef="#br0" timeOffset="22479">13848 3683 9512,'0'6'90,"0"7"-90,0 27 0,0-10 0,0 5 0,0-13 0,13-2-90,-10-2-270,22 2-180,-15-10 360,12 0 90,-7-10 90,1-18 0,3-10 90,-4-9 0,5-4 270,-2-1-180,-5 11-180,4-5 360,-10 16-1,3 9-269,-7 2-90,6 9 0,-3 17 0,3-12-90,6 31-629,-5-9-1260,12 21 1979,-10-8 0,6-5 0,-6-14 0</inkml:trace>
  <inkml:trace contextRef="#ctx0" brushRef="#br0" timeOffset="22684">13403 3413 8432,'-2'-8'90,"1"1"-90,1 2 90,20 0-180,5 2 90,27 1 0,-12 0-360,4 2-359,-13 0-181,0 18 900,-1-13 0,-1 24 0,1-15 0</inkml:trace>
  <inkml:trace contextRef="#ctx0" brushRef="#br0" timeOffset="22838">13798 3273 9871,'0'-12'0,"0"1"0,0 1-359,21 0-1530,2 5 719,27-1 1170,-13 6 0,5 15 0,-11 5 0</inkml:trace>
  <inkml:trace contextRef="#ctx0" brushRef="#br0" timeOffset="24452">15308 3469 8522,'0'-6'90,"-21"0"-90,15 0 0,-34 3 0,9 1 0,-9 1 0,-6 1-548,11 18 458,1-14 217,-7 28-127,13-13 0,4 13 0,17-4 0,37-7 0,10-9 0,17-6 0,2-6 0,5-15-194,-15-7 194,11 2 270,-25-16 90,-5 21 5,-8-6-95,-2-6-1,-12 9-358,0-10 89,-8 8 0,-17 10 89,12 27 521,-12 15-610,17 14 0,0 5 45,0-17 0,0 0-45,0 19 0,9-7 0,4 1-633,6 6 633,-8-20 0,2-1 90,14 26-90,-24-20 0,11 17 0,-14-30-540,0 5-1439,-20-18 1979,2-2 0,-19-7 0,5-3 0</inkml:trace>
  <inkml:trace contextRef="#ctx0" brushRef="#br0" timeOffset="24646">15877 3477 8612,'7'35'630,"-3"-13"-630,0 29 0,-4-22 90,0-1-90,0 0 0,0-1-180,0 7-180,0-10-360,0 1-269,0-10-270,0-6 1259,0-1 0,14-5 0,5-1 0</inkml:trace>
  <inkml:trace contextRef="#ctx0" brushRef="#br0" timeOffset="24796">15892 3203 8252,'-9'16'-2428,"3"5"2428,6 21 0,19-10 0,5 1 0</inkml:trace>
  <inkml:trace contextRef="#ctx0" brushRef="#br0" timeOffset="25118">16183 3516 8522,'0'8'810,"-18"1"-540,13 2-270,-13 1 0,-2 8 89,2-5-89,-5 13 0,0-12 0,20 4-89,-7-4-1,10-4-270,19 4 180,-14-9-90,32-2 180,-12-4 90,15-17 270,-1 0 360,-9-15-361,-8 5-89,-13 25-450,-3 7-359,-6 29-181,0-8-1079,17 0 1889,5-4 0,0-12 0,-5 2 0</inkml:trace>
  <inkml:trace contextRef="#ctx0" brushRef="#br0" timeOffset="25381">16687 3512 9152,'-48'0'1079,"9"19"-989,4 4-90,19 11 90,5-1-90,4-8 0,5 1-90,-5 10 180,27-11-90,-14 3 0,56-13-180,-35-8 135,12-4 0,2-1-45,0-2-45,-8-7 0,-1-6-44,-2-14-181,-10-3 0,-4-3-90,-7-12-359,-21-19 179,-22 36 534,-10 4 0,-10 8 0,10 6 0</inkml:trace>
  <inkml:trace contextRef="#ctx0" brushRef="#br0" timeOffset="26230">17798 3535 9152,'-51'0'719,"10"0"-539,-1 0-90,10 0 0,-5 15-180,2-11 180,-1 27-90,3-28 0,5 30 0,-1-11-90,15 9 0,1-4 90,13-10-270,0-2 1,24-6-181,14 2 270,15-10 90,-12-7 0,0-1-337,13 2 382,-7-21 0,-1-5-613,4 6 658,-18-3 0,-2-4-45,-7 4 0,-4 1 135,7-19-45,-11 5 0,-4-2 315,-4-9-1,-2 8 1,-6 0 90,-19-7-315,10 5 0,-3 2-135,-27 4-445,19-17 535,-7 42 180,25 19-90,-10 24-180,13 13 0,19 11 0,-10-17 0,0 0 0,13 21 0,-6-9 0,-1 0 0,7 8 44,-3-14 1,1-3-211,12 3 166,-6 5 700,-6-24-880,-2-3 0,0-6 27,7-3-27,-7-6 0,11-19 180,-13 11 341,9-33-341,-13 9 269,6-19-179,-10 19-90,0-7 180,-4 25-180,-2-6 0,4 9 0,-3 22-180,9 5-359,-3 18-1170,12-2 629,-8-15 1080,5 4 0,-3-22 0,0 7 0</inkml:trace>
  <inkml:trace contextRef="#ctx0" brushRef="#br0" timeOffset="26380">18313 3154 9422,'-12'-8'-3328,"-3"1"3328,13 25 0,-4-15 0,6 17 0</inkml:trace>
  <inkml:trace contextRef="#ctx0" brushRef="#br0" timeOffset="26679">18545 3564 8342,'4'7'270,"0"1"-180,1-4-90,1-1 0,-1-1 0,2-2 0,2-17 90,1 13-180,3-24 90,-3 25 0,-1-22 0,0 14 90,-3-19 180,-3 13-180,-1-10-90,-2 14 0,0-3-90,0 9 180,0 2-90,-14 2 0,11 23-90,-10 4-270,13 25-270,0-12 91,17 0-181,-13-12-354,27-3 1074,-27-3 0,30-4 0,-9-1 0</inkml:trace>
  <inkml:trace contextRef="#ctx0" brushRef="#br0" timeOffset="26996">18950 3449 9062,'-19'13'0,"3"4"0,16 17 0,0 1 0,17-7-360,-13-1 0,29-8 0,-29-6 181,23-2 89,-14-8 90,1-17 0,5 10 0,-11-28 179,9 28 1,-5-36-90,1 23 90,0-19-90,6 13 90,-7-2 180,7 13-360,-9 0 90,8 12-90,-5 0 0,4 23 0,-2-17-180,1 42-90,2-28-1259,7 37 1529,-6-23 0,6 9 0,-10-16 0</inkml:trace>
  <inkml:trace contextRef="#ctx0" brushRef="#br0" timeOffset="27179">18603 3110 8882,'0'-7'-1079,"0"1"-91,22 3 1170,2 0 0,3 19 0,-8 3 0</inkml:trace>
  <inkml:trace contextRef="#ctx0" brushRef="#br0" timeOffset="27317">18833 4150 11940,'0'19'0,"0"-4"0,0-9 0,0-3 0</inkml:trace>
  <inkml:trace contextRef="#ctx0" brushRef="#br0" timeOffset="28129">20122 3372 9242,'-35'0'449,"6"0"-359,1 0-90,6 0 0,-3 20 0,-9 3 90,10 13-90,-4-3-90,16-8 90,5 0-90,4-1-719,3 6-1080,27-9 720,12-2 1169,15-13 0,5-6 0,-11 0 0</inkml:trace>
  <inkml:trace contextRef="#ctx0" brushRef="#br0" timeOffset="28846">20510 3003 9152,'-24'-8'1079,"5"1"-539,5 5-360,10 15-90,-10 18-90,6 10-840,6 13 840,-6-6-1446,7-9 1,2 1 1445,-1 22 45,0-21 0,0 0-239,0 13 104,0-4 180,14-3-90,-10 9-180,11-18 90,-2 11 0,-10-28-1117,17-1 1028,-12-15 3197,1-22-3108,5 12 0,-1-54 90,4 33 0,-4-9 0,0-1 0,2 0 0,8-14 180,-12 27 314,2 3-134,-6 8-270,-1 11 90,2 10-91,-3-5-89,5 41 180,-2-24-180,2 27 0,0-17-90,-1-1 90,4-1 0,7 7 0,-1-13-629,16 4 179,-11-15-90,20-5 270,-15-3 181,9-26 89,2-5 0,-12-13 359,13-11 1,-23 20 540,3-18-720,-14 24-91,-1-5 181,-5 14-360,-1 21 90,0 9 0,0 27 0,0-6-90,0 11 90,0-21-449,17 8-271,4-21 540,23-1 90,-11-11 90,14-20 0,-20 14 0,7-36 90,-13 24 180,-5-18 0,-3 9 449,-4-6-269,-4 10 450,-2-7-900,-3 37-90,0 25-540,0 8 0,0-5 1,0-2-541,0 0 1,0 9 1169,17-18 0,-12-5 0,13-1 0</inkml:trace>
  <inkml:trace contextRef="#ctx0" brushRef="#br0" timeOffset="29463">21700 3495 9242,'-21'19'0,"4"4"0,7 12 0,8-2-90,-8-5 0,10-3 90,0 0-360,0-3 0,16-1-269,-12 3-1,32-8 180,-16-3 450,19-9 180,-5-26 0,-9 17 450,1-38-271,-16 16 541,4-16-900,-13 7 90,2 9-90,-3 32 0,0 12-90,0 30 90,0-10 0,0 12-90,18-23-90,4 14 180,21-27-90,-3 4 90,-6-17 0,0-16 0,-16-7 360,1-20 0,-11 7-90,-3 1 269,-2 1-449,-3 11-180,-17-6 180,12 12-90,-23 8 0,25 18 0,-8 20 0,11 30 0,0-4-356,8-12 0,1 1 356,-5 12-45,10-7 0,3 0 45,4 7 45,-13-19 0,3-1-135,20 7 360,-28-4 360,21-8-181,-22-1-449,8-12 0,-30-4-449,15-24-181,-42 6-809,25-27 314,-10 17 1,-2 0 1124,-9-24 0,15 17 0,0 0 0,-10-12 0</inkml:trace>
  <inkml:trace contextRef="#ctx0" brushRef="#br0" timeOffset="29796">22763 3433 11940,'3'-4'450,"-1"16"-450,-19-10-540,12 30 270,-27-5-449,29 9-91,-11 2-1438,14-1 808,0-11 1440,20 5 0,-14-20 0,14-4 0</inkml:trace>
  <inkml:trace contextRef="#ctx0" brushRef="#br0" timeOffset="30063">23213 3455 9691,'-20'-7'1350,"-2"1"-991,-23 6-269,5 21-90,-1 2 0,10 23 0,13-11 0,10 0 0,8-13 0,0 0 0,25-4 0,-19-2 90,46-8-180,-30 3 90,28-10 0,2 4 0,-11-22-670,6 13 670,-21-27-314,-5 27-136,-10-29-90,-4 10-359,-7-9-1080,-28-5 450,21 16 1529,-51-3 0,33 10 0,-27 1 0</inkml:trace>
  <inkml:trace contextRef="#ctx0" brushRef="#br0" timeOffset="30237">23397 2871 11041,'0'-12'-90,"-17"4"-450,12 2-359,-27 22-2070,28 19 2969,-27 13 0,27 13 0,-12-8 0</inkml:trace>
  <inkml:trace contextRef="#ctx0" brushRef="#br0" timeOffset="30530">24590 2932 9781,'-48'-13'180,"-14"2"-90,20 5 90,-14 26-270,33-14 180,8 25 0,5 6-90,3-7 0,2 13 0,3 3-180,2 0-270,0 13-1798,16-6 899,-13-15 1349,30 8 0,-29-19 0,13-2 0</inkml:trace>
  <inkml:trace contextRef="#ctx0" brushRef="#br0" timeOffset="30646">24273 3417 8612,'0'-21'-1079,"21"2"179,1 2 900,23-1 0,-1-4 0,3-1 0</inkml:trace>
  <inkml:trace contextRef="#ctx0" brushRef="#br0" timeOffset="31195">24820 2851 8972,'-16'17'719,"-3"9"-629,17 13 0,-4 5-651,2-2 561,3 4 0,-3 2 0,4 2 0,0-14 0,0-1 0,0 19 0,9-20 0,-1-1 212,-3 8-302,12-5 90,-17-2-162,15-8 72,-11-3-180,12-5-179,-7-4 420,-6-6-511,15-3 451,-8-4 89,9-21 0,-6-6 179,1-11-179,-5 2 0,1 10 0,-2 11 180,2-11-180,-5 21 90,4-11 0,-5 15 0,4 0-90,-3 20 90,4-14-90,4 33 0,-2-13 90,15 14-180,-6-16-180,21 1 90,-10-23-179,24 7 359,-19-25-90,8 12 90,-8-45 0,-13 28 224,-9-10 1,-5-1 225,-3 1-180,-3-10 90,-3 14 0,-23 3-181,18 2-268,-38 6 268,39 2 91,-30 8-90,19 2-90,-12 24-90,14 7-90,4 10-270,9 2-449,0-11 89,25 2-179,-19-4-450,43 0 1349,-30-6 0,21-8 0,-9-4 0</inkml:trace>
  <inkml:trace contextRef="#ctx0" brushRef="#br0" timeOffset="31433">25170 3005 8972,'-8'-10'0,"1"0"90,7 3 0,20 3 0,2 0-90,21 4-90,-4 13 90,-3-10-270,-15 21-630,5-21 900,-16 19 0,4-19 0,-7 7 0</inkml:trace>
  <inkml:trace contextRef="#ctx0" brushRef="#br0" timeOffset="31569">25558 2727 8072,'14'-7'360,"1"1"-360,9 23-90,-11 9-1889,1 31 1979,-12-6 0,5 11 0,-7-14 0</inkml:trace>
  <inkml:trace contextRef="#ctx0" brushRef="#br0" timeOffset="31846">26625 2991 10051,'-17'-7'180,"-17"3"-270,11 2 180,-3 25-90,-3-5 0,26 25 0,-19-9 0,20 5-90,-13 3 0,14-2-539,-5 2-631,6-4 91,0 0 1169,0-4 0,20-1 0,5-2 0</inkml:trace>
  <inkml:trace contextRef="#ctx0" brushRef="#br0" timeOffset="31967">26453 3319 8522,'0'-21'-1619,"0"1"1619,18-6 0,14 8 0,20-4 0</inkml:trace>
  <inkml:trace contextRef="#ctx0" brushRef="#br0" timeOffset="32479">27008 3214 9781,'-51'13'630,"-2"-1"-540,29-1-90,-18 1 0,36 0-90,-31 2 180,32 2-180,-24 2 180,27 2-90,-10-1-180,12 3 90,0-3-270,0 2 1,20-4-451,10 6 450,13-9 90,21-1 270,-21-8 0,13-5 90,-5-19 180,-15 14 540,11-32-181,-26 15-179,-4-15-450,-12 4 0,-5 8 180,-19 12-180,14 21 0,-14 12-90,19 16-180,19-4 0,4-13 1,26 1-1,-11-18 180,14 6 90,-24-8 0,7 0 180,-17-18 179,0 14 91,-9-27 0,2 27 269,-10-20-629,4 14-539,-5 12-1080,0 11 89,0 24-359,16-16 1799,-12 12 0,28-29 0,-10 11 0</inkml:trace>
  <inkml:trace contextRef="#ctx0" brushRef="#br0" timeOffset="32629">27710 2978 11580,'-13'-8'-1439,"10"1"270,-9 2 1169,3-2 0,7 4 0,-7 0 0</inkml:trace>
  <inkml:trace contextRef="#ctx0" brushRef="#br0" timeOffset="32812">27647 2314 9871,'-21'-3'0,"5"1"-90,-20 2-269,10 21-541,-3-1-493,10 11 1,1 5 1392,-10 15 0,11-14 0,2 1 0,-4 23 0</inkml:trace>
  <inkml:trace contextRef="#ctx0" brushRef="#br0" timeOffset="33163">28797 3008 10681,'-18'-19'-810,"13"2"810,-25 8 0,-8 3 90,5-5-135,-14 7 0,-2 1-1730,1 0 1775,-13 3 0,26 18 320,6-13-230,14 27 253,-4-10-343,17 8 0,14 21 0,-7-15 0,24-3 0,5 0-536,-7 6 536,2-13 0,2-2 0,4 8 90,-3-3 180,-4-4 450,-4 2-540,-1-10 408,-12 2-2207,-21-13-450,-16-18 900,-25 8 1216,24-22 0,-20 23 0,20-8 0</inkml:trace>
  <inkml:trace contextRef="#ctx0" brushRef="#br0" timeOffset="33595">29035 3251 9781,'16'0'270,"-6"9"-180,-25-7-180,10 15 90,-35-16 0,36 14 90,-33-8-90,32 8 0,-26-4 0,28 1 0,-10 1 90,13 4-180,0-5 180,17 2-180,5-10 180,20-18-180,0-13 90,-17-9 0,10-6 0,-23-11 0,5 7 0,-11 3 0,-4-2 0,-2-13 90,-4 17 0,-4-7 0,0 6-112,-3 6 0,-1 1 262,-1-8 0,-2-3 0,1 5-240,-8-12 0,5 16 0,4 2 0,10 6 1259,-20-1-989,20 41-180,-7 19-45,7 6 0,6 3-45,5-4 0,0 1-839,-6 7 1,0 0 838,5-9 0,2-1 0,0 0 0,-1 3-675,-1 25 0,2 1 0,6-25 1,2 1-795,-7 5 0,-2 5 0,2-8 1234,12 12 1,-1 8-1,-5-24 1</inkml:trace>
  <inkml:trace contextRef="#ctx0" brushRef="#br0" timeOffset="34145">29383 3233 10051,'-3'-10'720,"2"14"-540,-3 13-270,18 18 90,-10-8-90,10 2 180,3-11-90,-12-1 0,27-8-270,-9 5-90,6-12 270,-1 6-270,0-8 360,-10-17 0,10-7 90,-18 1 360,1-31-90,-9 34 449,-2-37-809,0 30 90,0-1 0,0 36-989,0 22-270,0 12-1530,18 16 2699,1-31 0,12 7 0,-5-14 0</inkml:trace>
  <inkml:trace contextRef="#ctx0" brushRef="#br0" timeOffset="34496">30043 3277 10411,'6'0'90,"1"0"-90,-3 13-90,3-9 90,4 39 0,-3-36 0,3 37 0,-5-32-540,1 3 91,-4-1 269,1-13-90,-1 4 270,1-5 0,3-16 0,1-8 0,3-9 360,6-18-180,-3 18 89,9-22-269,-10 27 180,4-6-90,-10 17-180,1 8 180,-4 3-90,1 6 0,0 19 0,6 8 0,-3 11-539,15 15 269,-6-20-450,3-6 1,2-1-91,6 2 810,1-9 0,2-3 0,6-5 0,14 0 0</inkml:trace>
  <inkml:trace contextRef="#ctx0" brushRef="#br0" timeOffset="34795">30700 3223 10321,'-28'-11'-90,"-9"1"90,20-2-180,-1 0 180,-7 11 0,22 15-180,-9 3 0,31 4-89,3 3 269,1-13 0,17 3 0,-16-5 629,18-9 361,-10 0-631,-14-13 361,-3 10-630,-14-22-90,5 38-450,-20 14 180,11 12-629,-10 13-540,13-21-180,0-2 1619,0-2 0,0 2 0,0-1 0</inkml:trace>
  <inkml:trace contextRef="#ctx0" brushRef="#br0" timeOffset="34946">29725 3806 12120,'-21'0'-1057,"3"0"0,3 0 0,4 0 0</inkml:trace>
  <inkml:trace contextRef="#ctx0" brushRef="#br0" timeOffset="36419">11592 5352 9152,'-52'-1'90,"8"1"0,-3 0-180,17 18 180,-6-14 90,9 43-180,13-30 90,-6 25-90,19-20 89,-5 1-178,33 4-1,-4-7-405,10-9 0,4-2-314,10-3-46,-2-1 1,2-6 661,10-20 0,-18 18 0,-1 1 0,16-20 0</inkml:trace>
  <inkml:trace contextRef="#ctx0" brushRef="#br0" timeOffset="37013">11935 4983 8162,'-23'14'1080,"10"5"-900,-3 0-90,15 21 0,-10-19 179,10 43-269,-2-20-1520,3 17 1610,0-16-90,0 1 357,0 0-357,0 18 0,0-19 0,0-10 0,0-2 90,0-2-180,0 9 0,0-25-2248,0-2 2068,0-29 180,40-25 180,-29-3-135,25 10 0,2 1 225,-19 0 90,8 14 0,1 1-1,-4-5 1164,3 12-893,-4 2-360,-8 9 0,7 20-90,-9 11 0,5 28 0,-7-8-46,0-8 1,0-1 45,2 1-90,-1-6 0,0-4 0,-1-9 0,4-1-90,-5-16 90,2-4-89,1-3-91,4 0 90,1-23-180,4 17 225,-4-24 0,-1-5 45,12 7 45,-6-11 0,-2-2-393,2-1 438,3-9 90,-14 20 90,-3 4-90,-3 4-90,-2 4 90,-3 5 0,-1 4 77,0 37-527,0-2-359,0 22-1440,17-8 663,6-18 1406,11-1 0,2-4 0,-6-4 0</inkml:trace>
  <inkml:trace contextRef="#ctx0" brushRef="#br0" timeOffset="37313">13003 5397 8972,'-48'0'899,"11"0"-719,-3 0-90,0 18-90,12-14 0,-16 40 90,25-26-90,1 33 90,14-23-180,22 19 90,-14-21-90,38 6 180,-3-10-90,12-9 0,-14-7 0,0-2-288,8-1 109,14-18 179,-24 11-180,-2-30 0,-7 17 90,-5-17 0,-11 5 0,-4 0-69,-6-16 159,-23 12-1079,-13-20 179,-13 28-818,-7-4 1718,14 16 0,-2 4 0,3 2 0</inkml:trace>
  <inkml:trace contextRef="#ctx0" brushRef="#br0" timeOffset="37785">12657 5511 8162,'-11'0'90,"-1"-7"0,3 5 0,-2-5 90,1 7-90,-3 0 0,1 0 0,-1 0 0,-7 15-90,6 7 90,-5 20 0,13-6-90,1 4 0,5-13 90,20 2-90,-15-4 0,42-2 0,-25-5 0,29-7 0,11-1 0,-11-9-815,-5-4 0,0-5 725,7-19 135,-18 10 0,-1-1-364,6-24 229,-5 10 90,-7-3 0,-9 1 0,-9 0 0,-4 3-90,-26-11 90,15 14-180,-24 7 0,-6 4-629,5 5 235,-3 5 1,-2 2-616,-7 5 1189,0 0 0,4 0 0,0 0 0</inkml:trace>
  <inkml:trace contextRef="#ctx0" brushRef="#br0" timeOffset="38329">13495 5400 8702,'-5'0'0,"-1"0"0,1 0 90,2 21 270,-1 8-90,4 11-180,-1 2-90,1-11 0,-1 2 0,1-1 90,0 10-90,0-12-90,0 9 0,0-22-1709,0 1 989,13-14 450,-9-24-89,24 14 321,-18-25 0,-2-4 204,20 7 238,-10-10 1,-1-2 45,5 2 270,11-19-270,-14 31-1,3 3 361,-2 10-630,-6 12 0,7-5-90,-8 28 180,6 6-180,-7 12 0,3-1-90,-4-11 0,-1 2-180,1-4-1439,9 7 1709,-5-19 0,8 10 0,-6-15 0</inkml:trace>
  <inkml:trace contextRef="#ctx0" brushRef="#br0" timeOffset="38697">14100 5086 9242,'-17'24'2158,"4"11"-1978,13 15-45,9-11 0,1 0-45,-6 13-135,12-4 0,1 0 135,-2 8-180,0-12 0,0-2 90,6 2-180,4 16 90,-11-35 0,1 2-719,-3-18 269,-3-4 91,7-22 449,-5 12 0,10-47-90,-6 30 90,4-29 0,-6 23 90,-2 2-1,-2 4 271,0-1 180,-1 13 180,3-2-631,-5 12 1,2 0-90,-1 15 0,2-12 180,1 31-270,2-18 90,2 20-90,0-7-1079,10 14-360,-4-9 1529,18 14 0,-12-22 0,8 2 0</inkml:trace>
  <inkml:trace contextRef="#ctx0" brushRef="#br0" timeOffset="38899">14405 5161 10231,'-4'-6'0,"1"1"-90,20 1-539,14 2-631,11 0 1260,-6 11 0,0 0 0,15-5 0,-17 5 0,1 0 0</inkml:trace>
  <inkml:trace contextRef="#ctx0" brushRef="#br0" timeOffset="39496">16215 5500 9961,'-40'-17'-90,"1"1"90,2 1 0,0 4 180,3 4-90,-16 3-90,14 3 90,-23 22-180,28 7-981,-5 12 1071,18 1 0,8-10 347,5 2-437,24 12 90,-15-13-45,26-12 0,6-2-45,-5 0-225,25-9 0,4-9 45,-3-19-538,0 4 1,-2-6 807,-30-2 0,-3-4-45,14-9 0,-2 0 45,-3-12 45,-13 5 0,-3-2 315,-5-9 269,-16-1 1,-3-1-90,4-2-136,-14 7 1,-5 4 481,-3 7-931,5 14 0,-1 3 225,-3 3 180,-2 2-270,25 30-90,-7 17 0,10 11 45,6-3 0,4 2-135,10 12-192,-11-14 0,2-1-77,25 16-1,-31-3-1460,37-3 1100,-27-3-775,19-6 416,-12-4-1080,5 5 2159,-14-15 0,9 3 0,-13-15 0</inkml:trace>
  <inkml:trace contextRef="#ctx0" brushRef="#br0" timeOffset="39629">16120 5345 9332,'-8'-20'90,"1"-1"-90,7 2-90,0 0-180,0 3-1169,49-6 629,-15 9 680,4 4 0,2 3 0,15-1 0,2 1 1</inkml:trace>
  <inkml:trace contextRef="#ctx0" brushRef="#br0" timeOffset="40029">17210 5384 9691,'-56'5'630,"3"0"-630,10-1 90,-19 5-90,14-1 0,12 0 0,2 2 0,0 4-90,-3 15 90,25-9 0,5 7 0,7-6 0,0 0 90,27 0-360,12 2 90,15-7 90,-13-6 0,-1-3-445,10-1 535,-15-4 0,-1-1 90,9-1-90,-4 0 0,-6-17 0,-7 13 359,-7-28 1,-9 12-180,-5-13-90,-24 1-90,-2 14 626,-17 7-716,18 27 180,-6-11-90,23 40 0,-8 1 0,31 13-45,-6-16 0,1-1-774,11 10 639,-4-20 0,1 0-720,1 23 361,3-17-1350,4 13 1889,-28-30 0,9-1 0,-12-13 0</inkml:trace>
  <inkml:trace contextRef="#ctx0" brushRef="#br0" timeOffset="40179">16758 5198 9152,'0'-29'0,"0"1"0,26 5 0,-4 3-540,27 2-2389,-5 5 1850,7 2 1079,8 4 0,4 4 0,3 2 0</inkml:trace>
  <inkml:trace contextRef="#ctx0" brushRef="#br0" timeOffset="40635">18240 5430 9332,'-23'-17'90,"-13"2"449,-12 15-314,11 0 0,0 0-225,-9 0 0,6 9 0,1 0-602,-3-5 512,-7 33 287,24-21-107,13 17-90,4 11 0,31-19-90,13 16-90,12-30 90,-10-6 0,0-1-251,10-4 251,-15-11 0,-1 0 0,12 5 1,-5-42 89,-3 27-45,-16-9 0,-3-4 45,6-10 89,-11 4 1,-4-2 270,-3-11 45,-14 7 0,-2 0-45,6-7-226,-15 19 1,0 2-135,15-7 0,-30 6 0,31 7 450,-24 5 0,26 9-158,-10 25-292,12 20 90,0 14-90,19 10-45,-9-20 0,0 1-315,13 22-225,-8-9 1,0-1-700,7 7 25,-3-14 0,3-2 1100,12 1 0,4 4 0,-10-21 1</inkml:trace>
  <inkml:trace contextRef="#ctx0" brushRef="#br0" timeOffset="40981">18658 5370 10771,'-36'-4'0,"-2"0"0,17 20 90,-12-12-90,29 28-90,-21-28 90,22 32 90,-14-11-180,16 7 90,-4 4-270,24-24 0,-14 11-270,29-21 181,-12 7 359,13-29 0,3 16 0,-18-36 90,5 24 179,-23-18 181,12-3-270,-12 13 0,2-13 0,-4 19-180,0 20-360,0 27-90,0 7-1439,14 24 900,-10-30 908,28 9 0,-27-17 1,13-2-1</inkml:trace>
  <inkml:trace contextRef="#ctx0" brushRef="#br0" timeOffset="41319">18935 5379 10231,'0'-14'0,"0"23"0,0 8 0,13 24-90,-9-11-90,20-2-90,-21-11 91,18-7 89,-18 7-450,18-14 450,-8 6 90,5-9 0,-1 0 90,0-16 0,-5-8 90,6-9 90,-7-1 269,0 7-89,-1 3-90,-1 1-360,0 2 90,-1 11-90,-2-8 360,-1 16-450,-2-7 180,-1 9-180,1 15-270,1-11-360,1 28-1798,6-6 1168,-2 6 1350,4 2 0,-3-13 0,-1-1 0</inkml:trace>
  <inkml:trace contextRef="#ctx0" brushRef="#br0" timeOffset="41517">18425 5010 10321,'0'-38'-90,"20"12"180,6-14-270,0 24-719,35-3 89,-38 15-269,30 0-180,-25 4 1259,-4 0 0,1 19 0,1 5 0</inkml:trace>
  <inkml:trace contextRef="#ctx0" brushRef="#br0" timeOffset="41746">19105 4857 9332,'16'-7'1169,"-12"17"-1169,26-7 90,-7 23-90,6-24-450,6 9-1799,9-11 630,-8-22 1541,13 17 1,-13-44 0,0 14 0</inkml:trace>
  <inkml:trace contextRef="#ctx0" brushRef="#br0" timeOffset="41933">20597 5470 10411,'12'8'-540,"-5"-3"0,-3-3 1</inkml:trace>
  <inkml:trace contextRef="#ctx0" brushRef="#br0" timeOffset="42865">7382 7487 9512,'-1'-6'1529,"0"0"-990,1-2-269,25-3-270,-19 1 0,26 2 0,5 3-90,-8-2-540,12 3 1,3 1-1170,2 1 1799,-8 10 0,1 1 0,7-4 0,13 12 0</inkml:trace>
  <inkml:trace contextRef="#ctx0" brushRef="#br0" timeOffset="43349">8883 7287 10681,'-17'-15'1259,"13"-1"-899,-32-2-360,15 7 0,-2 0-90,-7 8 90,11 2 0,-4 1-90,-1 21-360,8 8 1,7 13-1260,0 15 629,9-18 1,30 12 1079,-8-26 0,4-3 0,6-5 0,1-2 0,3 5 0,0-1 0</inkml:trace>
  <inkml:trace contextRef="#ctx0" brushRef="#br0" timeOffset="43613">9388 7449 10141,'-52'0'720,"11"0"-810,13 17 180,-6-13-180,28 25 180,-28-26-90,31 24 0,-10-11 0,13 7 0,0-3-270,30-6 180,-22-3 45,29-4 0,6-2-45,-13 0 45,13-2 0,2-1 135,-5-2-270,11-15 180,-26 12-180,-10-25 90,-1 24-449,-12-25-1,5 7-899,-29-17 90,-9 7 1276,-12 3 0,-3 9 1,11 1-1</inkml:trace>
  <inkml:trace contextRef="#ctx0" brushRef="#br0" timeOffset="43779">9645 6890 10771,'0'38'-990,"-17"-8"-449,13 8-360,-13-5 1404,-1 7 1,13 4 0,-12 3 0</inkml:trace>
  <inkml:trace contextRef="#ctx0" brushRef="#br0" timeOffset="44195">10200 7122 10321,'-3'-6'990,"-1"1"-901,2 19-89,-1 11-89,3 14-1,0 2-180,0-2-1439,16 21 629,-12-10-44,9-8 0,0 0 747,-11 7 0,18 13 1,-9-22-1</inkml:trace>
  <inkml:trace contextRef="#ctx0" brushRef="#br0" timeOffset="44345">10090 7515 9062,'0'-19'-90,"0"0"-90,0 0-540,42-10 271,-14 6-406,13 4 1,4 1 465,4-3 1,-16 8-1,1 0 1,17-4 0</inkml:trace>
  <inkml:trace contextRef="#ctx0" brushRef="#br0" timeOffset="44884">10752 7068 8972,'-36'0'630,"5"12"-361,15 8-179,5 8 90,11 6-180,0-1-90,0 4 90,0 5 90,18 22-90,-13-14 0,12-8 0,1-1-472,-13 5 382,23 11-270,-15-14 180,0-13-539,5 7 179,-16-24-333,11-1 693,-9-10 180,9-37 270,-6 12-136,1-10 1,-2-2 45,1 2 0,2-19-180,-2 34 180,-2-14 0,0 29 356,0-9-536,0 12 270,5 0-270,-1 15 90,12 6-90,-4-2 90,16 33-90,-8-33-699,9 29 699,-6-27 0,-1-1 0,1-10 0,12 5 0,-11-13-90,19 5 0,-25-29 0,11-4 90,-20-1 90,-2-15-90,-9 24 180,-2-19 0,-1 10 179,-21-7-179,15 9 519,-29-1-519,19 10-90,-11 9-90,12 21-180,23 23-359,-4 4-586,12-11 1,5-2 1124,8 1 0,12 4 0,3-13 0</inkml:trace>
  <inkml:trace contextRef="#ctx0" brushRef="#br0" timeOffset="45130">11235 7146 9152,'-6'-6'90,"0"0"-90,6 0 0,0-3 0,18 1 0,-13-2 90,35 1-180,-10-2 90,11 3 0,11 1-90,-24 4-90,7 3-360,-14 0-359,-4 0-91,-7 20 990,5-16 0,-13 28 0,6-16 0</inkml:trace>
  <inkml:trace contextRef="#ctx0" brushRef="#br0" timeOffset="45285">11590 6849 8342,'13'-6'630,"-3"1"-720,12 31-720,-13-6 810,-2 12 0,-1 4 0,-2 11 0,1-13 0,-1-1 0</inkml:trace>
  <inkml:trace contextRef="#ctx0" brushRef="#br0" timeOffset="46012">12607 7572 8162,'0'-27'1260,"0"1"-1080,11 9 269,-8 0-179,8 1-360,-11-3 0,-17 7 90,12-3 90,-30 11-90,12 1-90,-10 20 180,2-13-180,-1 47 90,10-29-90,-4 40 90,18-33-90,3 14-90,26-30 180,31 3-179,1-16 89,-6-15 0,-1-4-253,7-6 298,-9-10 0,-1-4-452,-17 17 1,-2 0 496,7-8 0,-3-1 0,4-14 0,-7-1 0,-7 0 360,-10-20 0,-2 16-91,-16 11 1,-1 0-180,6-3 45,-14 12 0,-2 3-135,0 1-90,-2 1 0,-4 15 1080,24 4-900,-9 20 131,12 13-131,0 12-90,-1-6 0,2 2-180,16 12-67,-15-14 0,0 1-292,15 14-91,-6 1-283,-9-1-31,7-16 0,2 0-46,-1 14 810,1 8 0,6-23 0,-6-4 1</inkml:trace>
  <inkml:trace contextRef="#ctx0" brushRef="#br0" timeOffset="46163">12640 7377 9062,'-15'-26'0,"7"2"0,1 2 0,7 1 0,0 1 0,28-2-1259,13-7 89,16 7 1075,3-5 0,-10 12 0,1 1 0</inkml:trace>
  <inkml:trace contextRef="#ctx0" brushRef="#br0" timeOffset="46412">13525 6835 9691,'-16'19'0,"13"8"450,-25-4-270,17 8-180,-10 26 0,12-15 0,1-2 0,1 1-974,3 13 974,-1-19 0,0 1-270,2 2 1,1-1-541,-3 20-270,3-9 1,1-1 1079,-2 7 0,2 12 0,0-22 0</inkml:trace>
  <inkml:trace contextRef="#ctx0" brushRef="#br0" timeOffset="46762">13790 7395 9781,'-16'33'0,"13"6"0,-13-9 90,16 4-90,0-10 0,0 1-90,0-2-179,0 6 179,0-11-900,0 6 990,14-41 0,4-9 0,8-19-118,-1-1 298,-5 11 0,-1 0 270,7-6 0,-9 13 449,6-3-899,-13 20 90,3 3-180,-8 8 118,2 24-2277,2 10 360,-2 15 1614,5 2 0,-2-9 0,1 2 0</inkml:trace>
  <inkml:trace contextRef="#ctx0" brushRef="#br0" timeOffset="47461">14585 7326 9422,'0'-10'899,"0"22"-899,17-12 90,-13 40-90,13-23 0,1 37 0,-1-20 90,15 23-90,-16-27 540,2 12-91,-12-29-89,2 10-360,-1-21-270,-7-13-269,3-16-361,-3-11-1259,0-22 1080,0 20 884,0-14 1,0 19 0,0 2-1</inkml:trace>
  <inkml:trace contextRef="#ctx0" brushRef="#br0" timeOffset="47846">15317 7349 9332,'-48'0'719,"-4"0"-539,9 0-90,-3 0-180,14 0 270,2 18-270,1-14 90,6 30 90,2-30-90,11 31-90,-2-21 90,10 18 0,-4-10 0,29 5-90,-18-8-180,28-5 0,7-3 91,-12-2 134,14-2 0,2-6-45,-6-16 90,23-8 0,-29 4 90,-11-8 0,-2 0 269,-2 6 91,-3-28 360,-11 14-630,-3 11-91,0-7-89,0 17-449,0 20-271,0 18-1708,0 33 808,23-5 1490,-18 4 0,45-16 1,-16-1-1</inkml:trace>
  <inkml:trace contextRef="#ctx0" brushRef="#br0" timeOffset="48129">16182 7358 10231,'-17'-12'450,"-6"0"-270,13 3 359,-9 3-449,1 2-90,4 22 90,-4 5-180,8 14 0,-2-1-179,6-4-451,2 2-359,3-1-361,1 1-179,19-3 1619,-15 0 0,40-7 0,-13-2 0</inkml:trace>
  <inkml:trace contextRef="#ctx0" brushRef="#br0" timeOffset="48495">16625 7381 10501,'-52'0'1169,"13"0"-1169,4 0 90,13 16 0,-4 2-90,4 21 0,6-10-90,3 1-180,13-2 180,-3-7-629,26 5 179,-17-7-449,57-6 899,-31-4 90,12-24 0,-6 11 0,-27-32 450,14 12 359,-16-17-269,-2 0-270,-7 9 89,0 8-359,0 32-449,0 11-91,0 16-1889,0 11 720,0-18 1709,23 9 0,-17-17 0,17 0 0</inkml:trace>
  <inkml:trace contextRef="#ctx0" brushRef="#br0" timeOffset="48685">17087 7407 10681,'-33'0'540,"2"0"-540,17 16-360,3 6-540,11 19-179,28-8 0,-7-1 1079,12-18 0,3-5 0,7 2 0,18 0 0</inkml:trace>
  <inkml:trace contextRef="#ctx0" brushRef="#br0" timeOffset="48851">17248 6757 10411,'-29'0'-180,"1"16"-449,1-12-721,1 40-978,0-18 2328,2 28 0,3-5 0,2 3 0</inkml:trace>
  <inkml:trace contextRef="#ctx0" brushRef="#br0" timeOffset="49370">17885 7199 10321,'0'-7'0,"0"-1"540,0 4-180,0 19-181,20 10-89,-15 10-90,34 16 0,-34-19 90,30 19-90,-13-25 90,20 7-90,-5-23-90,1-1 90,-6-9 0,-1-15 90,4 12-180,-11-24 0,-1-4-539,15 2-930,-8-15 1,-3-3 29,3-5 1529,-13 16 0,-1 0 0,2-14 0,-2 1 0</inkml:trace>
  <inkml:trace contextRef="#ctx0" brushRef="#br0" timeOffset="49612">18632 7087 10861,'0'45'0,"0"-6"-180,0 7 0,0-7-180,0 2-269,0-2-271,19-1-89,-14-6-630,27-5 1619,-29-5 0,25-10 0,-9-5 0</inkml:trace>
  <inkml:trace contextRef="#ctx0" brushRef="#br0" timeOffset="49779">18812 6746 10501,'-13'15'-1080,"19"7"1,14 18 0</inkml:trace>
  <inkml:trace contextRef="#ctx0" brushRef="#br0" timeOffset="49934">18890 7948 11940,'-19'12'-1439,"3"-1"1439,16-5 0,0-2 0,0-2 0</inkml:trace>
  <inkml:trace contextRef="#ctx0" brushRef="#br0" timeOffset="50329">19585 6705 11580,'-10'-24'450,"2"3"-180,1 4-270,3 2 450,-1 7-360,3 17-180,1 22 90,1 11-1346,0 13 987,0-5 89,17 5-180,-12 3-225,10-18 1,1 1-136,-13 18-520,8-13 0,2-1 340,-3 0 990,1 9 0,-3-26 0,-8-2 0</inkml:trace>
  <inkml:trace contextRef="#ctx0" brushRef="#br0" timeOffset="50579">19470 7223 8432,'0'-38'-180,"0"8"90,0 6 90,19 9-90,-14 0 90,36 3 0,-36 2 90,45 6-180,-29 1 180,41 3-90,-26 0-90,26 18 180,-29-13 90,19 29 90,-28-30 360,5 12 89,-16-5-269,-2-8-450,-5 9-90,-1-12-180,-3-19-359,-1-5-361,-1-12 1,0 1-181,0 9 1170,0-2 0,0 2 0,0 1 0</inkml:trace>
  <inkml:trace contextRef="#ctx0" brushRef="#br0" timeOffset="50778">20238 7069 8432,'5'12'90,"-1"5"0,0-11-90,1 6 0,-2-2 0,2 3 0,-1 2 0,1 3 0,0 14 0,-1-4-90,1 9-180,0-10-359,0 0-181,0-3 810,1-1 0,2-3 0,1-1 0</inkml:trace>
  <inkml:trace contextRef="#ctx0" brushRef="#br0" timeOffset="50934">20275 6784 10321,'-7'-16'-1709,"6"2"900,-10 6 809,9 2 0,-2 3 0,4 2 0</inkml:trace>
  <inkml:trace contextRef="#ctx0" brushRef="#br0" timeOffset="51118">20572 6345 10231,'-14'-12'-450,"10"4"-359,-22 22-900,23 21 1709,-15 13 0,16 13 0,-5-8 0</inkml:trace>
  <inkml:trace contextRef="#ctx0" brushRef="#br0" timeOffset="51762">21303 6974 11490,'-36'0'0,"-1"12"-90,3-9 180,1 22-180,-3-5 180,10 7-180,-3 17 90,18-16-89,1 20-1,9-22-180,1 6 0,24-14-90,-17-2-180,38-4 271,-14-2 179,10-5 90,12-3-90,-22-21 90,14-4 0,-23 0 359,-3-15-89,-5 33 0,-13-29-270,6 20 0,-7-10 90,0 27-90,0 11 0,0 28 0,0-7-180,0 10-270,0-14-89,16-8 89,-12-3-719,52-18 989,-36-11 135,12-1 0,-1-4 45,-5-18 360,13-19-1,-20 17-660,2-13 841,-11 15-99,-5 2 98,1 3-179,-5-3-360,1 11 360,-2-1-270,0 31 736,0 7-916,0 26 90,0-7-180,0 2-156,0-11-1733,0 7 810,25-10 1259,-19 4 0,44-19 0,-19-3 0</inkml:trace>
  <inkml:trace contextRef="#ctx0" brushRef="#br0" timeOffset="52078">22050 7040 9781,'-24'-6'180,"-16"5"-180,15-5 90,-18 6 0,19 17-90,-4-12 90,25 27-180,-14-28 180,15 27-90,-4-11-90,26 15-180,5-10 180,26-9 180,-12-9-90,3-7 0,-14-15 0,7-6 90,-6-18 270,-7 7-180,-9 1 0,-13 10-180,0-4-270,0 4-539,0 20 89,0 16-180,0 17-179,0 4 1079,0-8 0,0-3 0,0-2 0</inkml:trace>
  <inkml:trace contextRef="#ctx0" brushRef="#br0" timeOffset="52296">22072 6297 7803,'20'-28'0,"-15"3"0,36 7 0,-35 6 0,39 7 89,-28 2-89,27 28-629,-21 14-451,-3 17 860,-13 8 1,-7-7 0,0 3-1</inkml:trace>
  <inkml:trace contextRef="#ctx0" brushRef="#br0" timeOffset="52712">22682 7000 10321,'0'-22'90,"0"0"-180,20 4 180,-14 0 90,28 6-90,-31 3 360,25 5-270,-9 3-1,15 18-179,-8 10 0,5 24 0,-12-6-962,4 3 962,-6-16 90,1-1-90,-3-3 269,7 2-269,-8-15 0,12 4 0,-11-17-90,16-17-539,-10-17 602,7-14-963,-12 8 1,-2-1-90,9-15 761,-10 18 1,0-1 0,3-14 0,-3 0 0</inkml:trace>
  <inkml:trace contextRef="#ctx0" brushRef="#br0" timeOffset="52946">23562 6896 10051,'5'0'1439,"-1"17"-1529,-3 9 1,-1 29-1,0-8-90,0 6-1529,0-1 539,18-16 1170,-1 13 0,5-29 0,-9 1 0</inkml:trace>
  <inkml:trace contextRef="#ctx0" brushRef="#br0" timeOffset="53112">23545 6528 10771,'-16'-18'-360,"-2"3"-270,16 6-2968,-4 3 3598,26 25 0,-16-15 0,16 17 0</inkml:trace>
  <inkml:trace contextRef="#ctx0" brushRef="#br0" timeOffset="53445">23822 7105 9512,'2'8'0,"3"-1"0,0-3-90,11-1 180,-2-2-90,9-1 0,-3 0 0,2-18 0,0 14-90,0-27 0,-2 28-90,-1-25-90,1 8 270,-8-7 90,-2-9 0,-9 14 270,-22-10-91,15 14-269,-35 1 720,16 8-540,-18 5-90,7 22 0,7 7-90,16 11 0,5-2 0,8 5-180,0-8-899,23 19 359,9-23-90,-3-7 1,3-2-1,19-1 561,3-3 0,-15-10 0,1-4 0</inkml:trace>
  <inkml:trace contextRef="#ctx0" brushRef="#br0" timeOffset="53795">24320 7007 10051,'-21'-10'1080,"15"-9"-990,-15 12-180,4-10 90,13 9 90,-12 0-90,16 24 0,19 3-90,4 26 90,1-13 0,16 2-90,-13-6 270,9-14-270,9 12 90,-20-24 0,19 8 0,-26-32 90,8-4-90,-21-15 449,0-9-179,-5 17 90,0-7-90,0 15-270,-17 3 0,13 4 90,-12 0 180,6 9-270,7 17-90,9-4 0,14 31-450,1-8-1097,16 9 467,-20 1-269,21-13-162,-10-2 1601,3-10 0,1 7 0,1-5 0</inkml:trace>
  <inkml:trace contextRef="#ctx0" brushRef="#br0" timeOffset="54384">24925 6896 8882,'-31'-1'270,"5"16"-450,6 3-540,3 19-539,2-9 1259,4 2 0,0-8 0,4-1 0</inkml:trace>
  <inkml:trace contextRef="#ctx0" brushRef="#br0" timeOffset="55918">25488 6879 9871,'0'-12'0,"0"3"0,0 0 1799,0 5-1799,18 19 0,-13 7 0,26 10 0,-27 0 0,23 4 0,-16-8 0,4 7 0,-1-10 0,-8-5-809,2-3 719,-3-29 90,-5-24 0,0-6-90,17-21 180,4 32-90,17-13 90,-16 23 0,12-2-180,-14 16 180,8 2 0,5 5-90,-14 15 0,22 22 0,-24-14-3392,10 28 3392,-20-47 0,-2 24-90,-1-18-450,2 3 540,7-42 0,-1 21 0,7-48 0,0 41 0,-4-23 90,9 15 90,-12 7 90,9 7-180,-11 9 3302,4 0-3302,-1 18-180,-4 6 90,9 25-270,-7-8-360,6 5-809,-3-13-1169,13 14 2608,-4-13 0,12 6 0,-5-17 0</inkml:trace>
  <inkml:trace contextRef="#ctx0" brushRef="#br0" timeOffset="56264">26687 6988 9602,'-21'-28'1619,"-2"10"-1529,-19-10-1,20 16-89,-11-1 0,18 9 0,-11 1 0,12 20 0,0-13 0,13 31 0,-5-10-89,6 7-1,0 8 0,23-14 0,-2-6-90,22-8 360,-10-12-180,-3-21 0,-14-6 359,0-10 1,-15 3-270,4 11-90,-5-4 180,0 7-180,0 27 0,15 20-90,-11 19-360,25 4-1438,-7 7 538,-3-13 1350,3-11 0,0-2 0,-7 2 0,22 4 0</inkml:trace>
  <inkml:trace contextRef="#ctx0" brushRef="#br0" timeOffset="56445">26553 6601 11131,'-9'-15'-630,"3"3"-719,21 7-180,-11 20-270,42-10 1799,-22 37 0,26-22 0,-7 22 0</inkml:trace>
  <inkml:trace contextRef="#ctx0" brushRef="#br0" timeOffset="56786">27692 6908 10951,'-19'-17'629,"2"1"-269,4 2-90,0 4-90,4 2-90,0 5 0,0 0-180,0 3 90,-1 18-90,-3-14-90,-1 35-450,-6-6 91,8 9-1530,0 19 900,9-26 1169,26 18 0,16-27 0,-7-11 0,1 0 0</inkml:trace>
  <inkml:trace contextRef="#ctx0" brushRef="#br0" timeOffset="57145">28247 6963 10141,'-24'-14'1889,"18"3"-720,-41 1-899,16 6-270,-10 1 0,1 3 0,13 0 90,1 0-90,2 15 0,4-12 0,8 27 0,-5-26-180,15 28 90,-8-8 0,10 8-179,0 0 89,0-13-540,24-1 360,6 0 90,29-10 181,-15 0-1,16-25 90,-25 12 0,16-31 90,-26 11 449,6-19-449,-23 3-90,2 7-90,-10 32 90,0 19-270,0 17-359,0 6-1980,0 4 1260,23-11 1349,-18 8 0,43-18 0,-18-2 0</inkml:trace>
  <inkml:trace contextRef="#ctx0" brushRef="#br0" timeOffset="57345">28787 6947 10861,'-17'-15'719,"12"2"-629,-27 3-90,14 5 0,-1 23-90,-6 5-179,22 14-271,-8-5-1169,11 2 719,0-10-988,17 5 1978,5-10 0,0-10 0,-3-1 0</inkml:trace>
  <inkml:trace contextRef="#ctx0" brushRef="#br0" timeOffset="57511">28917 6271 9961,'-37'0'0,"3"24"-270,6-4-2300,-1 25 1310,1-7-359,0 7 1619,1 6 0,2 6 0,1 1 0</inkml:trace>
  <inkml:trace contextRef="#ctx0" brushRef="#br0" timeOffset="58150">29572 6805 10411,'0'-11'720,"0"3"-720,0 2 180,-13 2 539,10 3-629,-10 14-270,13 7 180,0 20 0,0 4 0,0-9 0,0-2 0,0-14-90,0 1-360,18-4 1,1-4 359,16-6 90,-2-21 0,-8-6 0,0-18 90,-16 5 0,3 1 90,-11 2-180,2 9 0,-3-5 0,0 34-90,0 21 0,15 9-990,5 25-89,-1-29-663,17 6 482,-19-14 1350,19-5 0,-6-3 0,1-2 0</inkml:trace>
  <inkml:trace contextRef="#ctx0" brushRef="#br0" timeOffset="58429">30175 6872 9602,'-20'-15'0,"3"0"89,5 4-89,10 21 0,-10 8 90,28 28-180,-12-11 90,26 16 0,-26-21 90,20 15 270,-21-22 180,14 1-630,-15-12 90,4-25-90,-6-13-180,0-15-539,0-3-91,0 6 1,20-1-729,-15-3 1628,32 2 0,-33 0 0,12 2 0</inkml:trace>
  <inkml:trace contextRef="#ctx0" brushRef="#br0" timeOffset="58768">30517 7105 7713,'13'0'539,"0"-18"-179,3 13-90,0-30 180,9 7-270,-5-7-1,3-5 91,-2-7-270,-8 10 135,-3 1 0,-1 0-45,-3-8 180,-2 4 0,-1-1-427,-2-7 607,-1-16-180,0 22-180,-19 4-1,15 3-89,-28 0 180,29 13 360,-11 2-540,14 36 90,-9 2-180,7 23 90,-7-3 90,9 7-1212,0 5 1122,0 5-450,10-14 1,4-1-181,2-9 0,4-1-1034,14 20 0,4-4 1664,-7-20 0,1-2 0,2 6 0,0-1 0,17 5 0</inkml:trace>
  <inkml:trace contextRef="#ctx0" brushRef="#br0" timeOffset="60872">29642 7066 9332,'8'0'1349,"0"0"-1079,4 0-180,2 0 180,4 0 269,4 0-89,4-13-360,5 10-90,4-10-90,7 2 180,3 9-90,6-9 90,5 4-135,-11 6 0,1 0-221,-10-4 1,2 0 265,25 4 0,0 1 0,-25-2 0,-1 0 0,23 1 0,-1 2-765,-25 6 0,-1 0 765,8-6 0,0 1 0,-3 13 0,-1 0-76,17-12 76,-9 10 0,-1 1-180,4-1-135,-11-3 0,-1 1-224,1 1-361,3 1 900,-18-9 0,-11 2 0,-2-4 0</inkml:trace>
  <inkml:trace contextRef="#ctx0" brushRef="#br0" timeOffset="61112">29945 6993 9062,'-3'-14'0,"1"0"0,23-1 0,-15 0 0,50 2 90,-26-1-90,2 8 0,4 0 0,9-1 0,0 1-488,-7 0 1,1 2 427,7 0 0,5 0 0,-4 1-75,-3 0 0,0 1-165,4 0 0,5 1 1,-5 0-424,-6 1 1,-1-1 92,10 1 1,-3 0 629,11 0 0,-11 0 0,-4 0 0</inkml:trace>
  <inkml:trace contextRef="#ctx0" brushRef="#br0" timeOffset="63448">10325 8870 9871,'0'-6'-90,"0"2"180,0 1 0,0 20-90,0 11 0,0 10 90,0 5-90,0-9-600,0 1 690,16 0 0,-12-3 90,26-2-90,-27-6 180,21-4 146,-21-5-146,16-6 0,-17 0-90,13-8-360,-8 4 270,7-5 363,-2-20-543,21-21-359,-11-4-198,-2 17 1,0 0-613,4-6-90,1 0 1349,13-7 0,-8 14 0,9-5 0</inkml:trace>
  <inkml:trace contextRef="#ctx0" brushRef="#br0" timeOffset="63678">11080 9032 10681,'-22'-13'899,"-9"10"-1079,28 8-179,11 0-451,-2 33 181,31-22 89,-32 18-1619,29 2 2159,-12-9 0,0 4 0,-5-13 0</inkml:trace>
  <inkml:trace contextRef="#ctx0" brushRef="#br0" timeOffset="63832">11113 8756 8612,'0'-5'-1709,"0"1"1709,0 18 0,17 5 0,5 16 0</inkml:trace>
  <inkml:trace contextRef="#ctx0" brushRef="#br0" timeOffset="64498">11373 9068 8432,'2'3'360,"-2"0"-180,3-2-180,0-1 0,7 0 0,2 0 0,6-14 0,2 11 0,3-11 0,25-14 0,-17 21 0,-3-13 0,-1 0 0,-9 8 180,4-10-90,-17 8-180,-1-4 270,-4 9-180,-20-3 0,0 5 0,-18 4-90,4 1 180,7 20-90,10 0 0,8 21 0,9-3 0,0 3 0,21-11-180,5 5-90,1-17-450,30 9 450,-35-16 91,30 0 89,-23-8-90,-2-1 90,-1 0 180,6-21 0,-8 16 359,5-31-179,-16 15-90,-3 1 270,-8-11-450,-1 17 90,-1-10-90,0 28 0,0 11 0,0 26 0,0-7 0,14 9 0,-10-18-90,20 8 180,-10-22-90,11 7-90,-4-17 90,0 5 0,-6-6 0,-1-19 0,-1 14 90,0-31 0,-3 32 0,-3-34 629,-2 14-539,-2-15 180,-3 6-360,0 39 0,0 11-540,0 39-179,17-11-271,-13 4 990,25 0 0,-8-11 0,13 10 0</inkml:trace>
  <inkml:trace contextRef="#ctx0" brushRef="#br0" timeOffset="65463">12053 9211 7533,'9'-3'1439,"1"1"-1439,-7 1 0,2 1 90,-2 0-90,1 0-90,1 13 180,1-10-90,6 25 0,-1-24 0,3 21 0,-1-22 0,-2 15 0,0-16 0,4 13 90,-4-14-90,5 5 90,-9-6-90,2 0 0,-6 0 0,2-13 0,-2 10 0,0-22 0,0 21 0,2-24 0,-1 8-90,3-15 90,-4 8 0,5-5 0,-4 17 360,2-4-91,-3 13-179,3 3 0,-1 3-90,8 15 90,-3-12-1259,24 29-540,-13-17 1709,17 6 0,-11-2 0,2-8 0</inkml:trace>
  <inkml:trace contextRef="#ctx0" brushRef="#br0" timeOffset="66028">13343 8804 9152,'-22'-13'1979,"2"5"-1710,-27 4-89,14 21-90,-6-13-719,7 40 539,-3-19-377,1 27 377,-1-7 90,4 2 90,6 3-270,6-1-180,10-1-270,4-2-1169,25 14 360,-14-16 1439,20-17 0,5-2 0,3 3 0,0-16 0,0 1 0</inkml:trace>
  <inkml:trace contextRef="#ctx0" brushRef="#br0" timeOffset="66478">13905 9095 8342,'-30'-7'0,"2"2"0,6 1 0,1 1 180,-12 2-180,10 1 90,-20 17-90,20 5 0,-12 17 0,20-17 0,1 14 0,10-17 90,3 12-90,25-14 0,0-7 0,28-27-45,-23-2 0,-1-3 45,13-19-632,-17 12 1,-2 0 721,-3-7 180,-1-2 90,-1-17-90,-9 12 359,-3 7 1,-2 0-270,-3-4-91,0-20-179,0 31-90,0-2 0,0 15 0,-12 9 0,9 24 0,-9 19-90,12 14-899,0 2 0,0 0-91,0 7-89,0-1 0,0 0 1152,0-7 0,16 11 1,5-24-1</inkml:trace>
  <inkml:trace contextRef="#ctx0" brushRef="#br0" timeOffset="66634">13803 8974 9152,'0'-14'-90,"0"1"0,0 3-180,0 2-1169,23 3 989,9 2-269,14 2 719,1 16 0,-8-11 0,1 11 0</inkml:trace>
  <inkml:trace contextRef="#ctx0" brushRef="#br0" timeOffset="66828">14438 9005 9961,'-44'0'1529,"-3"0"-1529,1 0 0,19 21 90,-10-16-180,33 35 90,-20-24-359,22 31-541,-5-18-269,7 11-2154,21-1 3323,6-12 0,-1 8 0,-3-15 0</inkml:trace>
  <inkml:trace contextRef="#ctx0" brushRef="#br0" timeOffset="66982">14247 9672 10411,'-12'3'-113,"-2"-1"1,12-18 0,-2-5-1</inkml:trace>
  <inkml:trace contextRef="#ctx0" brushRef="#br0" timeOffset="67680">15060 8976 9062,'0'-13'270,"0"1"-180,0 1-90,-17-2 0,-7 4 0,3 0-90,-19 6 90,23 2 90,-17 1-90,11 17-180,-2-13 270,13 29-90,0-12 90,41 16-90,-5-6-90,29-2 90,-21-15 0,1-1 90,18 8-90,-9-5 0,-1-1 180,2 2 539,14 6-359,-39-10-450,9 1 0,-25-8-180,6-1-1529,-34-4 1799,0 0 0,-25-1 0,6 0 0</inkml:trace>
  <inkml:trace contextRef="#ctx0" brushRef="#br0" timeOffset="67878">15543 8966 8702,'0'29'630,"0"0"-630,0-4 0,-16-4 0,12-5-90,-12-2 0,16 0-540,0-1-1529,0 3 2159,0-6 0,0 2 0,0-7 0</inkml:trace>
  <inkml:trace contextRef="#ctx0" brushRef="#br0" timeOffset="68036">15533 8759 8792,'0'35'-390,"21"3"0,5-2 1</inkml:trace>
  <inkml:trace contextRef="#ctx0" brushRef="#br0" timeOffset="68396">15885 9001 9871,'1'24'1619,"0"-10"-1619,1 6 90,0-9-90,0 9 0,1 8 0,-1-6-359,1 18-91,-1-16 0,0 5 0,0-12-179,-1-4 89,1-3-809,3-3 899,1-4 0,7-25 270,-1 17 360,0-25 0,0-4 180,5 8 90,6-37-1,0 12-269,-6 14 720,9-15-450,-14 36 269,6-7-719,-10 21 90,9 11-90,-9 11 0,12 20-90,-10-6-719,11 10-451,-8-16 91,7 3 1169,-4-12 0,4-10 0,1-2 0</inkml:trace>
  <inkml:trace contextRef="#ctx0" brushRef="#br0" timeOffset="68750">16422 8579 10051,'0'50'450,"0"-7"-360,0 5-1664,0-5 1574,0 4 0,0 0 0,0 0 0,15 0 0,-11-3 99,21 11-99,-23-19 367,13 12-457,-13-29-539,8 2 629,-6-15 748,6-24-658,-1 13 269,7-51-359,-5 34 0,11-41 90,-10 35 270,9-9-360,-12 26 0,4-1 0,-8 12-270,7 23-359,-6 7-1800,10 31 2429,-6-11 0,5 4 0,-3-14 0</inkml:trace>
  <inkml:trace contextRef="#ctx0" brushRef="#br0" timeOffset="69095">17213 8993 10771,'-20'-10'0,"4"1"90,16 3 180,0 2 179,-13 3-449,10 20 90,5 4-90,2 14 0,11-4 0,-15-6 0,13-1 0,-10-1 0,11-2 0,-14-2 0,9-4 270,-7-3-180,7-1-180,-5-8 0,-1 0 180,2-22-540,0-9-89,-1-13-990,9-20 629,-4 17-225,2 7 1,2 1 915,4-6 1,9-7 0,-6 19 0</inkml:trace>
  <inkml:trace contextRef="#ctx0" brushRef="#br0" timeOffset="69464">17747 8968 9242,'0'-29'809,"-18"13"-719,13-9-180,-32 13 90,19-2 0,-15 5 0,8 9 90,11 14-270,5 6 180,9 17 0,0 0-180,21-15 180,-16 6-359,33-25 359,-14 9 0,17-12-90,-7 0 90,-4 0 90,-3-18-90,-9-5 1079,9-18-809,-19 3 270,3 6-630,-9 32-1709,14 33 539,2 10 1260,0-4 0,3-2 0,12 5 0,5 12 0</inkml:trace>
  <inkml:trace contextRef="#ctx0" brushRef="#br0" timeOffset="69761">18968 8512 10141,'-24'-10'270,"2"2"630,12 4-451,-4 0-359,9 20 0,-3 27-180,5 3 90,2-3 0,2 2-696,-1 5 516,-1-16 0,2 1-540,6-2 1,0-1-270,-4 15-91,10-10 1,-1-1 1079,-9-1 0,8 6 0,-11-18 0</inkml:trace>
  <inkml:trace contextRef="#ctx0" brushRef="#br0" timeOffset="69936">18733 8836 8522,'0'-10'-540,"20"4"450,11 3 1,11 3-181,5 0-450,-8 0 451,3 13-1,1-9 176,1 9-625,17 3 719,-15-1 0,10 4 0,-20-7 0</inkml:trace>
  <inkml:trace contextRef="#ctx0" brushRef="#br0" timeOffset="70216">19352 9000 7623,'4'14'449,"-1"2"-359,-2-9 0,-1 1 0,0-4-90,18-3-180,0 0 180,4-14-90,9 10 0,-18-21 180,19 8 90,-11-16 180,-6 5-90,-5-2 450,-10 4-541,0 8-179,0-5 900,0 14-990,0 31 90,0 2 0,0 19-360,19-6-269,4-16-541,12 3 1170,9-5 0,-16-11 0,10 1 0</inkml:trace>
  <inkml:trace contextRef="#ctx0" brushRef="#br0" timeOffset="70594">19372 8559 7803,'0'-10'449,"0"1"-449,19 2 270,-14 0 0,30 2-180,-31 1 180,30 2-180,-12 2-90,12 0 0,-5 15-360,-14 3-1529,-6 19 1889,-9-2 0,0-4 0,0-2 0</inkml:trace>
  <inkml:trace contextRef="#ctx0" brushRef="#br0" timeOffset="70766">19775 8355 8162,'7'-4'0,"8"2"0,-1 1-2068,16 1 2068,-8 0 0,9 0 0,-7 0 0</inkml:trace>
  <inkml:trace contextRef="#ctx0" brushRef="#br0" timeOffset="71280">20435 8652 10411,'0'-24'270,"13"9"-270,-9 28 90,16-8-90,-18 36 0,12-23-90,-13 19 90,15 3 90,-7-9-180,15 15 90,-6-23-90,5-3-360,5-7 360,-7-12-90,15 5 180,-17-27 0,10-3 90,-15-3 0,3-23 0,-11 33 270,-2-27-360,-4 19 360,0 4-360,0 22 0,0 15-180,0 17-899,0 15-271,0-16 91,18 9 1259,-13-14 0,24-2 0,-14-2 0</inkml:trace>
  <inkml:trace contextRef="#ctx0" brushRef="#br0" timeOffset="71562">21060 8680 9871,'0'-6'0,"0"2"90,0 21 0,0 3-180,0 22 180,0-12-180,0 1 90,0-11 90,0-1 0,0-2 450,0 1-630,0-4 90,7-23-360,-5-12-1709,15-32 810,-8 9 1052,9-6 1,0 13 0,-1-2-1</inkml:trace>
  <inkml:trace contextRef="#ctx0" brushRef="#br0" timeOffset="71930">21483 8849 7803,'0'-37'539,"0"-8"-449,0 10 180,0-9-90,14 11-90,-10-4 0,10-19 90,-14 11-90,5 6 0,0-1 269,-3-6 1,3 7 0,0 0 90,-5-3-270,-18-12-180,13 13 0,-12 14 1079,3-5-809,11 40-270,-10 20 0,13 18 90,0 15-307,0-5 172,6-11 0,2 2-516,0-11 0,2 2-564,8 25 1,2-1 404,-5-27 1,1-2 719,9 21 0,2-2 0,7 0 0,-10-21 0,0 0 0</inkml:trace>
  <inkml:trace contextRef="#ctx0" brushRef="#br0" timeOffset="72218">22033 8124 8612,'-13'-31'180,"3"3"-180,10 5 180,0 7 180,0 2 1529,0 7-1440,0 23 181,41 29-450,-31 7-386,20-18 1,-2-1 295,-23 16-90,29 3 0,-30 5 0,21 4 0,-23 1 0,7-1-225,-8-18 0,-2 2-585,1 20-989,-7-10 1,-6-2 1798,-1-22 0,-2-2 0,-4 10 0,-2-2 0,-21 12 0</inkml:trace>
  <inkml:trace contextRef="#ctx0" brushRef="#br0" timeOffset="72680">23053 8619 10051,'0'-5'1260,"0"1"-1171,-14 1-89,-2 3 0,-2 18-179,-7 5 89,22 10-180,-17 2-540,18-9-359,-5 2 90,7-2 1079,19 8 0,-15-11 0,15 5 0</inkml:trace>
  <inkml:trace contextRef="#ctx0" brushRef="#br0" timeOffset="72934">23430 8608 9691,'-49'0'90,"3"17"90,8 3-180,16 19-90,12-3 180,34-13-180,-17 4 180,50-25-90,-8 9 0,15-11-1199,-1 0 1289,-23-15-90,-5 11 0,-7-30 0,-3 8-90,-13-10-720,-3-10 90,-9 18-1708,-27-17 2428,-8 22 0,-16-5 0,3 11 0</inkml:trace>
  <inkml:trace contextRef="#ctx0" brushRef="#br0" timeOffset="73111">23712 8020 10051,'0'-8'630,"5"2"-810,-4 26-989,-13 34-540,7 5 1477,-11-18 1,1 0 0,12 18 0,-11 2 0</inkml:trace>
  <inkml:trace contextRef="#ctx0" brushRef="#br0" timeOffset="73412">24465 8331 12390,'-11'13'-180,"2"12"-90,28 12-359,-14 6-361,14-8-89,-2 3-181,-12 0-1253,22 0 2513,-24-2 0,16-3 0,-8-1 0</inkml:trace>
  <inkml:trace contextRef="#ctx0" brushRef="#br0" timeOffset="73550">24423 8740 9242,'-10'-35'-90,"23"-1"-180,-8 7-405,23 7 1,5 2 44,-5-5 630,12 1 0,2 1 0,3-1 0,-15 7 0,0 0 0</inkml:trace>
  <inkml:trace contextRef="#ctx0" brushRef="#br0" timeOffset="73928">24917 8172 8972,'-17'-6'2788,"2"3"-2428,-4 36-270,1-10-90,16 31-480,-6-17 570,8 4 68,0 2-248,0 22 90,0-17-45,7-8 0,0-1-135,-3 2-180,10 14 0,-3-29-190,-8 0-169,8-14-181,-11-5 91,9-3 961,-2-3-242,7-18 180,4-8-90,-5-10 360,15-18-270,-13 19-400,7-8 400,-9 18-180,-1 3 359,-2 11 91,-1-5-360,-4 13 180,2 13-180,-4-6 0,6 52 90,-4-31 401,5 35-761,4-5-360,1-15-495,0-8 1,2-2 1124,8 0 0,14 3 0,-8-18 0</inkml:trace>
  <inkml:trace contextRef="#ctx0" brushRef="#br0" timeOffset="74282">25317 8752 7713,'50'0'269,"-20"-15"-179,11 12 90,-24-27-90,18 26 0,-21-26-90,13 26 360,-14-37-270,5 28 270,-10-28-450,-8 25 270,0-3 359,-22 7-269,-5 7-90,-21-1 0,2 25-180,6 5 90,9 24-180,15-8 90,9 0-810,7 0-359,18-11 1169,8 14 0,-3-24 0,-1 3 0</inkml:trace>
  <inkml:trace contextRef="#ctx0" brushRef="#br0" timeOffset="74527">25477 8133 8522,'-8'-30'0,"2"-4"90,6 11 0,26-5-90,-20 18 0,40 0 90,-20 8-90,21 2 0,-20 17 0,24 3-540,-43 20-1708,29 0 2248,-35-6 0,6-1 0,-8-10 0</inkml:trace>
  <inkml:trace contextRef="#ctx0" brushRef="#br0" timeOffset="74694">25928 7934 8972,'7'-10'630,"-5"22"-720,4 12-90,-6 16-1350,2-5 1,-4 1 1529,-17 15 0,17-14 0,-1 1 0,-16 18 0</inkml:trace>
  <inkml:trace contextRef="#ctx0" brushRef="#br0" timeOffset="75110">26767 8094 10051,'0'-15'90,"0"4"-90,0 27 90,-17 39-90,13 3-771,-11-4 1,-1 1 590,12 8 90,-7-9 0,0 0-719,8 9 179,-4-25 1,0 1-391,6-5 0,1-1 1020,-6 14 0,6 9 0,0-22 0</inkml:trace>
  <inkml:trace contextRef="#ctx0" brushRef="#br0" timeOffset="75244">26495 8742 9422,'-1'-26'-90,"0"-1"90,1-1 0,20-1 0,-15-2-180,44-2-540,-24 2 45,12 8 1,4 1-1656,12-10 2330,-17 11 0,1 1 0,17-8 0,-1 2 0</inkml:trace>
  <inkml:trace contextRef="#ctx0" brushRef="#br0" timeOffset="75645">27232 8000 9332,'-19'-12'629,"15"2"-629,-15 5 90,19 1 1080,0 1-811,0 22-359,0 28 0,0 5 0,0-5 0,0 1 0,0 11 0,0-8 0,0 0-275,0 11 275,0-12 0,0-1-1375,0 3 1375,0 11-353,0-21 263,0-15-989,0 3 269,0-20 1043,0-45-233,16-12-90,3-16 90,12 14 270,-14 24 1281,4 13-1551,-14 0 399,12 12-489,-7 18 90,5 6 90,-5 10-270,9 11-89,-6-17-901,14 15 361,-7-28 179,11 13 90,-6-25 91,5 7 449,1-10 0,-2 0 0,0 0 0</inkml:trace>
  <inkml:trace contextRef="#ctx0" brushRef="#br0" timeOffset="76394">27717 8575 8342,'0'-21'1080,"0"0"-91,-20-4-629,-3 12-270,-19-10 0,19 18 0,-12-4 0,16 5-90,-3 24-90,-3 6 180,16 11-90,-3 12-90,5-18-180,7 19 0,24-23-540,3 10 451,24-25 179,-11 1 180,-3-13 0,-5-14 270,-9-7-90,-3-17 179,-12 5 271,-8 1-630,0 5-90,-17 2 180,13 3-90,-12 24-90,16 11 0,0 21 90,16-15-630,8 13 181,-2-16-271,31 9 360,-34-12-89,37-6 359,-31-7 180,9-17-1,-17 13 181,1-26 810,-12 12-720,-2-12-450,-3 3 180,-1 6-180,0 25 90,0 9 0,0 23 90,0 0-180,16 2 180,-12-9-180,25-2 90,-18-14 90,13-2-180,-4-7 180,-4-25-1,2-1-89,-8-3 180,4-13 450,-4 13-180,-3-10-270,4 5-180,-7 8 359,1 6-359,-2 4 0,-1 24 0,0 12 0,3 29 90,-2-5-1125,2 9 1035,-1-11 0,2 3-90,0 3-324,1 1 504,-1 0-90,0-2 0,-3-17 0,1-1 0,-2 14 0,2 19 90,-4-36-90,0 1 0,0-16-270,0-5-360,0-4-2068,-20-3 2966,-1-2 1,-22-16 0,2-5 0</inkml:trace>
  <inkml:trace contextRef="#ctx0" brushRef="#br0" timeOffset="76916">29198 8565 8972,'-17'-21'0,"12"1"0,-42 7 180,4 3 0,-14 6-1830,-1 2 1740,17 2 0,1 22 480,2-16-570,15 20 0,2 3 0,-7-8 90,-3 38-90,23-30 0,2 11 0,35-26 300,-22 9-345,29-20 0,6-4 45,-11 8-45,13-14 0,2-4 45,-3 7 0,-9-20 0,-2-3 0,0 4 45,-13-10 0,-2-5-45,1-3 0,-10-19 45,-4 24 0,-1 0 225,-3-22-91,-8 4 1,0-1 831,4-9-1011,-3 9 0,-3 2 0,-4-6 0,12 12 0,0 3 90,-13 9 630,8-8-630,5 61 0,8 38-180,-2 6 90,2-20 0,2 2 45,-2-3 0,-1-2-423,-2 23 333,6-12 0,1-2-195,-1 4-615,-1-13 1,0-2-45,0-1-1,1 6-449,-7-23 1349,1-5 0,-1-4 0,-2-3 0</inkml:trace>
  <inkml:trace contextRef="#ctx0" brushRef="#br0" timeOffset="77077">28978 8264 9512,'0'-25'0,"0"3"0,0 3-90,21 4 90,-16 3-180,43 1-90,-27 7-360,42 0 91,-22 4-271,-5 7 0,0 3 553,6 11 1,14-1 0,-18-3 0</inkml:trace>
  <inkml:trace contextRef="#ctx0" brushRef="#br0" timeOffset="77344">29583 8351 9152,'-46'0'899,"4"0"-629,-1 0-90,5 0-180,18 15 90,-10-11-180,19 42 90,-4-27 90,7 39-180,8-31 180,0 8-90,0-15 0,24-1 0,-18-3 0,38-4 90,-18-1-180,18-7 180,-9-1-180,-5-26-90,-12 18 0,-8-39 0,-4 27 0,-6-18 90,0 8-1349,-17-7 1439,-4 9 0,-14-7 0,2 12 0</inkml:trace>
  <inkml:trace contextRef="#ctx0" brushRef="#br0" timeOffset="77550">29743 8501 10141,'-14'-18'-90,"10"21"90,-11 17 0,15 11-719,0 0-361,19-7 1080,-15 14 0,27-11 0,-17 8 0</inkml:trace>
  <inkml:trace contextRef="#ctx0" brushRef="#br0" timeOffset="77712">30045 8389 10501,'0'-12'-1889,"0"1"1439,0 3 450,0 3 0,0 2 0,0 3 0</inkml:trace>
  <inkml:trace contextRef="#ctx0" brushRef="#br0" timeOffset="77930">29455 8081 8882,'-5'-29'90,"2"1"0,3-4-90,21 9 0,3 0 0,22 15-450,-5 3-539,-16 27 989,7 3 0,-14 2 0,13-7 0</inkml:trace>
  <inkml:trace contextRef="#ctx0" brushRef="#br0" timeOffset="78102">29925 7822 9152,'14'-10'0,"-1"3"0,1 4 0,-2 3 90,-1 0-180,-2 16 90,-3 2-2069,-2 37 2069,-2-12 0,-2 19 0,0-12 0</inkml:trace>
  <inkml:trace contextRef="#ctx0" brushRef="#br0" timeOffset="78561">30678 8329 11311,'0'-6'89,"-11"2"-89,8 22 0,-8 2 0,27 4 90,-12 13-180,11-22 180,-15 18-269,11-12 358,-9 5-1078,9-7 719,-11-16 90,0-30 180,0-6-90,0-14 0,0 18 0,0 1-90,20 0 180,-14 6-90,14 2 0,-6 10 90,-11-3-90,21 12 0,-14-6 0,2 27 0,2-15 0,-8 34-180,6-23-270,-3 20-1439,5 3 630,-2-9 1259,6 7 0,-2-16 0,0-1 0</inkml:trace>
  <inkml:trace contextRef="#ctx0" brushRef="#br0" timeOffset="79012">31243 8298 10591,'-18'-20'720,"-2"8"-451,-14 0-89,5 28-180,5 8 0,11 11-90,-3 14 180,15-17-270,-5 9 180,6-12 90,0-5-180,23-1 90,1 3 0,25-9 90,-5-3-270,2-26 270,-12 8-180,-6-35 90,-12 18 0,-3-23 0,-1 5 0,-6 7 0,-1-3-90,1-22-496,-2 3 0,-1-1 586,-2 20 0,1 0 135,1-27 0,0 1-45,-1 25 0,0 2-45,1-9 0,-1 0-45,2-18-180,-1 23 1799,0-1-1259,-3 43-360,0 20 0,0 17 0,0 14 0,0-5 0,0-9 0,0 3-199,0-10 0,0 1 154,6 25 0,2 0-90,-2-24 0,2 0-450,5 19 1,1 0 980,-1 5-2285,7-10 1,3-2 898,-6-8 990,4-11 0,3-4 0,-1-11 0,1-3 0</inkml:trace>
  <inkml:trace contextRef="#ctx0" brushRef="#br0" timeOffset="79366">31860 8378 11221,'0'-17'1349,"0"3"-1169,0 1-270,0 2 180,0-1-270,0 4 180,0 0 0,0 20 0,0 6-90,13 11 90,-10-2 0,20-13 0,-21 1 0,16-14 0,-12 5 0,5-6 90,-3-30-90,-5 7-90,0-23 540,-3 20-540,0 32 180,0 11-180,0 21-540,0 15-180,13-19-1528,-9 24 1258,22-26 91,-22 6-197,20-18 1186,-21-2 0,18-6 0,-8-2 0</inkml:trace>
  <inkml:trace contextRef="#ctx0" brushRef="#br0" timeOffset="80077">32135 8345 10231,'0'-16'-90,"0"3"180,0 1-90,0 38 0,0-2 0,11 21 0,-8-13 0,8-11 0,-11 0 0,10-4 0,-7 4-180,12-12-809,-14 6 359,7-14 1,-6 4-271,6-5 630,-4-20 450,6 0-90,-4-4 270,2-9 90,-2 29-271,-3-28 1,2 28 180,0-19-360,0 21 0,-1-6 0,-1 8 90,2 0-180,6 18 180,0-14-90,13 30 0,-5-12 0,8-2-360,7 13 180,-8-17-539,22 11 539,-20-12-270,16-7 360,-21-8 90,3 0 270,-11-16 450,-6 12 89,-2-29-269,-7 8 0,0-9 89,0-1-269,0 13 0,-17 1-360,13-2 90,-28 5-90,21 5 0,-6 22 0,10 14-90,7 21 0,0-6 90,19 0-90,-15-12-180,32-2-360,-12 5 630,-2-10-539,17 3 629,-22-16 90,14-1 269,-15-19 181,-7-6 180,-9-17-721,0 2 631,0 2-720,0 35 0,-10 40 0,8 9 0,-3-5 0,0 2-1335,5 4 1380,0-18 0,0 0-135,0 12-150,0-2 240,0-2-180,0 12-179,0-16-2160,0 19 900,0-30 1619,-16 4 0,12-17 0,-13-3 0</inkml:trace>
  <inkml:trace contextRef="#ctx0" brushRef="#br0" timeOffset="80978">23718 10416 6993,'-29'22'90,"2"11"-90,14-9 0,4 7 0,9 1 90,0-8-90,24-1 0,-17 1 90,44-3-90,-27-3 0,26-5 0,14-6 90,-14-4-947,-5-12 1,1-2 856,7 6-45,-17-16 0,-2-4 45,10 3-373,-5-28 373,-3 10 0,-5-6 180,-5-1-180,-5-5 135,-12 13 0,-1 0 134,0-22-44,-5 8 0,0 0-45,-3-7-544,-10 20 0,0 2 633,6-12-89,-16 5-90,2 5-90,13-1 0,-27 15 1653,29 0-1113,-10 38-1,13 32-539,0 7 0,0-4 0,0 0 255,0 10-255,5-8 0,2 2-20,-5 8-70,5-22 0,-2 1-270,-5 27-539,0-18-2069,0 19 2968,0-33 0,0 1 0,0-15 0</inkml:trace>
  <inkml:trace contextRef="#ctx0" brushRef="#br0" timeOffset="81148">24052 10104 10591,'0'-20'0,"0"-1"-90,21 2 90,-15-1 0,43 2-989,0-3-181,14 7 1000,-13 6 0,0 3 0,13 1 0,-20 4 0,-1-1 1</inkml:trace>
  <inkml:trace contextRef="#ctx0" brushRef="#br0" timeOffset="81394">25138 10167 10591,'-27'-17'1259,"7"3"-989,-36 14-90,25 0 0,-19 0-180,25 0 90,-9 22-180,23 6 90,-1 12 0,12 14-90,17-22-720,14 26-179,10-28-675,-7-7 0,0-1 1664,12-2 0,13 2 0,-16-11 0</inkml:trace>
  <inkml:trace contextRef="#ctx0" brushRef="#br0" timeOffset="81514">25295 10656 11760,'-11'9'0,"2"-2"0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9T05:09:43.9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4738 3241 7533,'-13'7'270,"3"-1"-91,10-1 1,0-2 0,0-1 270,0 0-180,0 0-90,0 0-90,0 2 0,0 1-90,0 4 90,0 1 0,0 4-90,0 2 0,0 2 0,-13 3 0,9 1 89,-9 14-89,13-9 0,0 11 0,-9 3 0,7-9 0,-7 25 0,9-21-675,0 10 675,0-11 0,0 0 0,0 1-11,0 1 11,0 0 0,0 1 90,-4 16-90,3-11 0,-1-7 0,1 1 0,1 6-809,0 13 809,0-17 0,0 0-565,0 0 565,0 1 0,0 1 0,0-2 176,12 19-86,-10-15-90,5-8 0,-2 0 0,-5 6 0,0 9 90,0-17-80,0-2-10,0-1-90,0 14 90,0-12 90,0 23-90,0-23 0,0 2 0,0 0 0,0 2 0,0 29 0,0-34 0,0 16 0,0-20 781,0 15-781,0-20 90,0 28-90,0-23-90,0 25 90,0-25 0,0 18 0,0-20 0,0 8 0,0-11 638,13-1-638,-10 0 365,10 8-275,-13-7-180,6 13 90,-5-13 0,8 13 90,-8-13-180,4 6 90,-4-9 90,2 1-90,-2-2 0,2 10 0,-1-7-90,0 17 270,1-15-270,-1 18 0,1-15 180,0 6-90,0-9-90,1 0 180,0 0-180,0 11 180,0-7-90,1 16 0,0-16-90,1 15 180,-2-16 0,0 7-180,-2 0 90,0-7 90,-1 18-90,1-19-90,-2 19 90,0-19 90,0 6-180,0-2 90,0-8 0,0 10 0,0-14 90,0 9-90,0-9 0,0 5 90,0-3-90,0 1 0,0 4 0,0 14 90,0-7 0,-14 22 0,11-21 0,-10 8-180,0-11 180,10-1-90,-10 0 0,4 0 0,7 0 0,-12 0 0,8 14 90,-3-10-90,-1 24 90,4-24 0,0 11-90,2-12 90,2 1-180,-1 0 90,1 1 90,0 0-180,0 1 180,0 17-180,1-12 180,0 27-90,1-28 0,0 12 0,0-15 0,0-1 0,0-2 0,0 16 0,0-14 0,0 27 0,0-28 90,14 24-180,-11-24 180,11 8-180,-6 3 180,1-12-180,8 26 90,-9-21 90,5 26-90,-10-23 0,4 12 0,-7 4 0,0-13 0,0-6 0,0 0-90,0 7 135,0-7 0,0 1-45,0 8-1211,0 13 1211,-13-15-90,10-2-80,-11 0 170,14 1 90,-7 0-90,5 1 0,-5 20 0,7-14 0,0-7 0,0 0-449,0 9 449,0-18 0,0-1 0,0 13 0,0 0 0,0-1 0,0-1 0,0-1 0,0-2 0,0 20 0,0-17 0,-6-7 0,0 1 0,3 6 90,-9 13-180,12-16 90,0 0 0,0 0 0,0 19 0,0-15 0,0-7 0,0 0 90,0 4-135,6-7 0,0-2 45,-3 4 0,9 10 0,-12-3 90,0-9-90,0 24-90,7-23 180,-5 13-90,5-16-90,-2 3 90,-4-2 90,8 18-90,-7-13-45,2-4 0,-1-1 135,2 6-135,-2-5 0,0 0 45,3 5 90,-1 14-90,-1-16-90,0 0 180,0 0-90,1 21 0,-2-14 0,-1-5 0,0 1 0,0 6 45,0-6 0,0-1-45,-1 6 0,2 13 0,-2-19-90,1-1 180,-2-1 708,1 15-709,-1-12-178,0 24 178,0-27-89,0 24 0,0-26 180,0 12-91,0-15-89,0 0 0,0 1 0,0 13 90,0-11-90,-12 24-90,9-26 90,-9 21 90,4-23-90,6 8 0,-11 2 0,8-9 0,-7 23 0,3-22 0,-4 25 0,6-24 0,-1 2 0,1 2 0,0 1 0,0-1 0,0 0 90,-1-3-90,-5 23 0,5-26 0,0 9 0,3-15-90,1 0 90,1 1 0,1 12 0,1-7 90,1 22-180,0-21 90,0 21 0,0-22 506,0 9-416,0-12-180,0-2 180,0 1 78,0 11-79,0-9-178,0 20 89,0-23 0,0 8 0,0-12 89,0 0-89,0 0-89,0 9 89,0-7 0,0 19 89,0-20-178,0 23 89,0-20 89,0 10-89,0-9-89,0-1 178,0 2-89,0 13-89,0-8 178,0 25-89,0-25-45,0 1 1,0 0 133,0 1-89,0-2 0,0 0 0,0-1 0,0 24 0,0-22-89,0 21 89,0-22 0,0 9 179,0-3-179,0-10-90,0 19 90,0-23 0,0 21 0,0-23 0,0 23 0,0-21 0,0 12 0,0 3 0,0-9 0,-9 28 0,7-25 0,-13 29 0,10-27-733,-4 10 823,2-13-180,1-5 90,-1 3 0,-5 9 90,3-9-90,-7 19 0,6-23 0,-1 10-90,4-14 90,1 1 0,-1 2 0,0-1 0,2 2 0,0-1 0,0 15-90,0-7 90,0 22 0,2-21-589,0 8 499,2-13 778,0 0-958,0-2-809,-2 13 179,3-11-2248,-3 14 3148,3-25 0,0 2 0,0-13 0</inkml:trace>
  <inkml:trace contextRef="#ctx0" brushRef="#br0" timeOffset="2268">4810 3240 7263,'0'-9'629,"0"3"-359,0-1-90,0 2 0,0 0-90,0 2 180,0 0-270,19 12 0,5-7 0,12 8 0,-2-5 90,-4-3-180,3 3 90,19-5 0,-9 0 0,-4 0 0,0 0-391,10 0 391,-15 0 0,0 0-90,14 0 90,4 0 0,-1-9 45,-14 7 0,1 1-45,22-9 0,-10 10 0,0 0-90,11-6 135,-9 6 0,1-1-45,12-7 0,-23 7 0,2 1 45,4-3 0,0 0-90,-10 2 0,2 1 45,4-3 0,6 0 0,-5 1-337,-1 1 1,0-1 336,6-1 0,4 0 0,-4 0-1141,-3 0 1,-1 0 1140,15-1 0,2-1-45,-1-1 0,-1-1-140,-14 2 1,1 0 184,4-2 0,5 1 0,-6-1 0,-3 1 0,-1 0-529,5 0 1,5 0 0,-5 1 528,-4-1 0,-2 2 0,17-2 0,0 1-114,-19 2 1,-2 0 113,2 0 0,1 0 0,0-1 0,2 1 0,-3 0 0,4 0 0,-3 0 0,10-1 0,1 0 0,7 0 0,5-1 0,-4 1 0,-5 0 0,2 1-116,-12 0 1,5 0-1,1 0 1,-6 1 115,14 0 0,-2-1 0,-9 2 0,3 0 0,-4-1-186,4 2 1,-4-1 185,1 1 0,0 0 0,-4 0 0,3 0 0,-7 0 0,3 0 0,-2 0 0,4 0 0,2 0 0,3-1 0,4 1 0,-6 1 0,-5 6 0,-1-1 0,3-4 0,4-2 0,-4 2 0,-4 4 0,-2 1 0,14-3 0,-1-1 0,-17-3 0,-1 2 0,0 5 0,0 0 45,-1-7 0,2 1-90,16 8 0,1 1 575,-14-5 1,2-1-531,3 4 0,5 2 0,-4-2 0,-5 0 0,0-1 0,5 1 0,4 1 0,-3-1 0,-5 0 0,-1-1 45,13 3 0,2 0-90,1-2 0,-1-1 45,-14 0 0,2 0 30,4-1 0,4-1 0,-4 1-75,-4-1 0,0 0 75,5 0 0,5-1 0,-5 0-75,-5 0 0,1 0 67,0-1 1,7-1-1,0 1 1,-6-1-68,6 0 0,0-1 67,-4 1 1,6-1-1,0 0 1,-7 0-218,5 0 0,-2-1 225,-6 0 0,1 0 0,-2 1-30,7-1 0,-1 0 0,-1 0 0,3 0 0,-4 0 0,4 0 0,-2 0 0,6 0 0,3 0 22,-4-2 1,8-2-1,0 1 1,-8 0-68,6 2 0,-1-1 45,-6-2 0,6-2 0,-1 0 0,-8 2 0,0 2 0,-2 1 0,6-3 0,4-3 0,-4 1 0,-7 2 0,-2 0 45,16-1 0,-1-1-90,-19 0 0,-3 1 90,1 4 0,0 0-45,-1-3 0,3-1 0,17 3 0,1 0 775,-16-1 0,3 1-805,5-1 0,5 1 0,-4 1 75,-5-1 0,0 1-45,6 0 0,6 0 0,-6 0-42,-5 0 1,-1 0 41,16 0 0,-1 0 45,-19-1 0,-2 1-45,0 0 0,0 0 0,-2 0 0,1-1-45,17 0 0,0 0 90,-16 0 0,2 0-45,4-1 0,3 1 0,-4-1-45,-5 1 0,0 0 45,3-1 0,5 1 0,-5-1 45,-3 2 0,-2-1-45,12 0 0,1 1 0,-1 0 0,-2 1-45,-12 0 0,1-1 90,26 1 0,-1-1-45,-26 0 0,-1 1 0,12 0 0,-1-1 0,-13 1 0,-2-1 0,0 1 0,2 0 0,7-1 0,5 0 0,-3-1 0,-2 1 0,1-1 0,10 0 0,7 0 0,-8 0 0,-13 0 0,0 0 45,25-3 0,0 1-45,-25 2 0,-3 1-45,10-3 0,-1 1 45,17 0-277,-6 0 277,-2 0 0,-19 1 0,0 1 0,14-1 452,-10 1 1,0 1-453,1-1 0,24 1 0,-33 0 90,7 0 501,-16 0-591,-2 0 1317,-4 0-1317,-2 0 1194,-3 0-1194,-1 9 491,-1-6-491,-4 6 0,-2-4 0,-2-3 0,0 3 0,1-5 90,3 4-90,5-4 0,2 5-90,5-3 180,8 3-90,-6-2 0,19 1 0,-15-2 0,21 1 0,-14-2 0,29 0 0,-18-1 90,16 0-135,-21 1 0,1-2-252,22-14 252,-2 13 0,0 0 0,-22-5 0,1-1 90,26 2 0,1 2-285,-26 3 0,-1 0 195,23-4 0,-1 0-1372,6 1 1462,-26 3 0,0 0-45,24-3 0,-20 4-90,16 0 90,-33 0 168,0 0-78,-15 0-123,-4 0-596,-4 14 629,-38 4 0,25-1 0,-27-3 0</inkml:trace>
  <inkml:trace contextRef="#ctx0" brushRef="#br0" timeOffset="4424">19837 3147 7353,'0'20'360,"0"-1"-270,0-5 89,0 2-89,0 2 0,0 3 0,0 4-90,0 4 90,0 2 180,0 22-90,-11-9 0,10-4 0,0 0 0,-10 11-90,10 5 0,2 2 0,-1 5-1502,-2 1 0,-2 2 1412,4-31 0,-1 1 45,-4 29 0,0 1-45,3-24 0,0 0 30,0 7 0,-2 4 0,2-3-222,-1-4 1,0 1 251,-1 16 0,-1 8 0,0-7-60,0-11 0,0-1-727,-2 12 0,0 6 1,0-8 681,1-15 0,-1-3 90,0 15 0,0-2-419,2-17 1,0-3 418,0 0 0,-1 1 490,0 14 1,0-1-491,0-13 0,1 1 45,-1 10 0,-1 2-45,0-1 0,-1-1-45,2-11 0,-2 1 30,0 5 0,-2 4 0,0-4-30,1-3 0,-1 0 0,-1 5 0,-2 5 0,2-5 45,1-2 0,0-2-513,-4 13 1,1 0 512,4-16 0,0-1-45,-1 0 0,1 0 837,-1-1 1,0 2-838,-4 16 0,-1 0 0,4-13 0,-1 0 37,0 5 1,-2 3-1,2-4-37,1-4 0,0-1 0,0 4 0,-1 3 0,1-4 0,3-5 0,-1-1-45,-2 11 1,0-1 133,-4 16-89,-1-2 0,0-3 45,4-17 0,0 0 143,4-10 1,-1 1-144,-6 22 0,1 2-90,6-24 0,1 0 45,-4 25 0,1 1 504,5-24 1,1-1-505,-1 10 0,0 2 0,0 0 0,1-1 0,0-11 0,1 1 45,-3 24 0,0-1-90,3-24 0,0-1 90,-2 24 0,1 0-135,1 7 135,2-23 0,-1 1-90,2-3 0,0-2 412,0 19-322,9-12 0,0 1-45,-4 3 0,13-9 0,0-1 1072,-14 5-982,33 12-90,-21-18 0,16 0-90,-6-1 90,8 17 90,-8-13-90,-5-5 0,0 1 0,3 6 0,-4-5 0,-1 1 0,5 6-45,-8-14 0,-1 0 135,7 12-90,0 2-90,-1 0 180,-8-13 0,-1 0-180,5 17 135,-3-8 0,-2 0-135,-1 7 180,4 14-180,-6-20 180,0-1-90,1 0 0,-1 0 0,1 2-90,0-2 180,3 22-180,-3-14 135,-5-7 0,-1 0-45,0 10 0,-3 15 0,-1 0 0,0-16 0,1-8 0,-2-1 0,-14 7 0,14-8 0,-2 0 0,-23 5 0,24-5 0,1-1 0,-21 8 0,19 15-90,-16 2 180,17-17-90,-8-4 0,0 0 0,4 6-45,-2-7 0,-1 1 135,0 6-90,2-1 0,0 1 0,-3 0 0,3-2 0,0-1 0,1-3 0,1-7 0,1 0 0,0 9 0,0 11 0,3-15 89,1-2-178,0-1 178,0 17-89,0-14-45,0-5 1,0 0 133,0 7-44,0-7 0,0 0-45,0 8 0,-14 10-90,10-14 90,-10-3 90,14 3-180,0 14 180,0-11-135,0-8 0,0-1 135,0 8-90,0-8 0,0 0 0,0 5 0,0 11 90,0-17-90,0 1 0,0-1 315,0 16-315,0-13 0,0-2 0,0 0 0,0 5 0,0-2 0,0 0 0,0 6 0,0 16 0,0 3 0,0-12 0,7-8 0,1 1 0,-4 7 0,3-7 0,0-1 90,-7 8-135,5 1 0,1 1 135,4 1-135,-2-3 0,0 0 45,3-4 0,-6-6 0,0 0 0,2 5 78,2 14-258,-5-19 270,1 0 0,-1 0-180,4 17 90,-1-13 0,0-7 0,0 1-10,4 7 10,3 12-89,-2-16 178,-2-2-89,1 2-89,-1-1 178,-1-1-178,0-2 178,0 16 1,-2-14-90,0 26 0,-2-28 0,-1 12 0,-2-15 0,0 0-90,-2 0 180,1-1-90,-1 1 0,0-1 26,0 15-26,0-13 0,0 23-90,0-25 180,0 8-180,0-3 90,0-10-90,0 20 0,0-20 1003,0 21-913,0-18 0,0 21-90,0-20 0,0 10 90,0 0 0,0-9-90,-19 23-90,15-22 90,-27 24 90,28-26-225,-8 3 0,-2 1 45,3-1 90,-1-2 0,0 0-90,2-1 91,-11 20-1,13-19 0,-14 20 0,11-19 0,-4 9 90,3-11-270,-1-1 90,2-1-360,-10 14 1,7-11-1620,-11 17 2159,10-24 0,-3 3 0,5-10 0</inkml:trace>
  <inkml:trace contextRef="#ctx0" brushRef="#br0" timeOffset="7086">4868 4294 7173,'28'0'0,"-5"0"0,2 0 0,5 0 90,-5 0-90,22 0 0,-15 0 0,11 0 0,9 0 0,-11 0 0,-3-5 0,1-1 0,9-3 0,-6-1 0,1 0 90,9-1-135,2 3 0,2 0 45,2-1 0,-2 2 0,0-1 90,-1 1-90,-6 2 0,0 0-326,9 0 326,-6 1 0,1 0-1659,11-1 1659,-22 2 0,2 0 0,5-1 0,-2 0 0,-10 1 0,1-1 0,27-1 0,0-1-189,-27 2 1,-1 1 188,25-3 0,-2 1-45,-26 3 0,-1 0-517,10-1 0,-2 1 562,11 1 90,-2 1 39,-4 0-129,15 0 0,-17 0 44,-9-1 1,-1 2-45,3 11 0,22-9 0,-27 10 0,8-13 1383,-14 9-1383,-1-7 497,-2 8-497,11-3 0,-8 1 1568,15 7-1568,-15-5 0,16 1-90,-14-7 90,8 3 90,2-2-90,-9-1 0,23 4 0,-19-4 0,23 4 0,-20-3 0,24 3 0,-21-2 0,9 1 90,7-1-90,-13-1 45,-2-2 0,0-1-605,10 0 560,-15-2 0,0 0 0,20 0 0,4 0 90,6 0-135,-15-6 0,1-1 45,-11 5 0,2 0 0,5-5 0,5-3 0,-4 3-381,-3 6 1,1-1 380,5-4 0,5-3 0,-5 2-666,-2 6 1,-2-1 665,16-9 0,0 0 45,-18 10 0,-3 0-45,2-8 0,0 0 0,0 6 0,-1 0-45,0-3 0,0-1 45,-1 3 0,0 0 0,-1 0 0,1 1 0,16 0 0,0 0 45,-14 0 0,0 1-45,4 0 0,4 0 0,-5 1 0,-2-1 0,-2 1 0,12 0 0,2-1 0,2 2 0,-2-1 0,-14 0 0,2 0 0,4 1 0,4 0 0,-4 0 0,-5 0 0,0 0 30,4 0 0,4 0 0,-4 0-75,-6 0 0,0 0 45,3 0 0,5 0 0,-5 0 0,-4 0 0,-2 0 0,12 0 0,1 0 0,-2 0 0,-3 0 0,-11 0 0,1 0-1257,24 0 0,0 0 1257,-25 0 0,-1 0 45,11 0 0,0 0-132,17 0 177,1 0-180,0 0 52,1 0 83,-30 0 0,-1 0-45,0 0 0,1 0 0,18 0 0,0 0 0,-13 0 0,1 0 30,7 0 0,4 0 0,-4 0-30,-3 0 0,-1 0-262,16 0 0,-1 0 262,-15 0 0,-1 0 0,1 0 0,0 0 391,0 0 0,1 0-346,0 0 0,0 0-45,1 0 0,0 0 0,-1 0 0,3 0 30,-4 0 0,2 0 0,-1 0-163,5 0 1,3 0 102,3 0 0,6 1 0,-5-2 75,-5-4 0,-2 0-290,17 4 0,-1-1 245,-19-3 0,-2 0 0,0 5 0,1 0 0,-2 0 0,3 0 44,19 0 1,1 0-45,-17 0 0,2 0 0,6 0 0,6 0 0,-5 0 0,-5 0 0,0 0 0,7 0 0,5 0 0,-6 0 178,-3 0 0,-2 0-178,-9 0 0,3 0 0,-3 0 0,3 1 0,-2-2 0,-2-1 0,0-1 0,-3 2 0,2 0 0,14-1 0,0-1 0,-16 3 0,1 0 0,3 0 0,2 0 0,-3 0 345,-6 0 1,-1 0-346,11 0 0,-1 0 0,16 0 0,-2 13 0,0-10 0,-19 8 0,1 0 0,-11-10 0,1 0 0,23 8 0,-1 0 0,-22-8 0,0 0 0,24 10 0,0 1 45,-22-7 0,-1-1-45,11 5 0,1 0-90,18 2 135,-31-6 0,0-1-90,-1 1 0,1 0 90,16 0 0,2-1-45,-14 0 0,2 0 0,3-1 0,5 1 0,-5-1 0,-2-1 0,-2 1 0,14 1 0,-1-1 0,-15-1 0,-1 0 0,0 1 0,1-1-45,-1 1 0,0-1 90,-1 0 0,0 1-45,0 0 0,0 1-45,-2-2 0,1 1 90,13 2 0,1 0-45,-14-2 0,2 1 0,22 3 0,0 1 0,-25-3 0,0 0 0,24 4 0,0 0 0,-23-2 0,-1 0 0,11 1 0,0-1 0,17 7 0,1-3 0,2-1 0,-18-3 0,1-1 0,-12-1 0,2 0 0,24 1 0,1 0 0,-27-2 0,0 0 45,25 1 0,-2 0-135,8 2 90,-24-3 0,0 0-225,-5 1 0,-1 0-224,18 2 499,-14 0 0,-1 2 0,2 1 0,8 5 0</inkml:trace>
  <inkml:trace contextRef="#ctx0" brushRef="#br0" timeOffset="8808">10428 3354 8702,'0'-7'720,"-14"0"-451,11 18-179,-20 11-90,21 12 180,-7 7-180,9-4 90,0 6 0,0 23-90,0-12 0,0-20 0,0-1 0,-4 27 0,3-8 0,-4-4 90,4-16-90,0-19 0,1-3-360,0-6 360,0-17 0,0-6 0,16-20-90,-2 1 90,4 3 0,1 10 90,-12 11-90,7 9 0,-5 5 0,9 0 90,-4 13-90,18-10 0,-13 26 0,8-25-359,2 26-451,-9-14-1079,18 11 1889,-18-6 0,8-4 0,-8-7 0</inkml:trace>
  <inkml:trace contextRef="#ctx0" brushRef="#br0" timeOffset="9168">10785 3919 8792,'42'0'0,"-18"-14"0,14 10 90,-22-10-90,17 0 0,-10 11 0,2-24 0,-7 10 0,1-14 180,-13 6 0,-2-3-90,-4 12 90,-18-3-180,13 9 179,-30 1-179,31 2 90,-28 3 0,14 2 0,-13 1-90,7 18 90,11 2-180,7 17 0,6-1-809,17 1 179,6-10-719,24 1 399,-8-14 1040,3 2 0,-10-11 0,1-1 0</inkml:trace>
  <inkml:trace contextRef="#ctx0" brushRef="#br0" timeOffset="9517">11368 3772 9332,'-24'-5'449,"-13"4"-359,22-4-90,-16 5 90,18 13-90,3 3 0,10 11-90,0-1 90,21-13-180,-16 5-89,33-16-1,-34 10 90,32-11 90,-12 3 90,7-4 0,5-14 0,-16 11 90,-4-22 180,-4 22-90,-11-19-90,-13 19-180,8 7 90,-10 13-360,14 17-1259,17-4 539,0-12 1080,4 6 0,10-21 0,-9 8 0</inkml:trace>
  <inkml:trace contextRef="#ctx0" brushRef="#br0" timeOffset="9918">11827 3779 8702,'-21'-8'450,"16"-2"-270,-29 10-90,18-3 90,-11 3-180,11 13 89,-3-10-89,16 24 0,-5-12-89,28 13-91,2-6 0,19-11 180,-1-2 0,-7-9-90,-3 0 0,-10-17 0,-1 13 90,-3-29 0,-2 18 0,0-28 0,-8 15 90,1-23 90,-7 21 269,0-20-269,0 23-90,-17-4-180,13 8 90,-13 9 180,5 2-180,9 29 90,-9 9-90,12 12 0,0 1 0,0 7 0,0-11-629,16 24-361,-13-26-359,25 7 1349,-25-13 0,17-5 0,-10 0 0</inkml:trace>
  <inkml:trace contextRef="#ctx0" brushRef="#br0" timeOffset="10258">12157 3907 7982,'38'-35'90,"-1"2"-90,-6 1 0,-13 7 180,2-1 180,-17 8-180,5 1 0,-8 0 90,0-6-180,0 9 90,-17-7-180,-5 14 179,-10 1-179,12 24 0,9-1-719,11 19-540,16-3 629,-12-1-90,32-13 720,-31 4 0,30-20 0,-16 8 0</inkml:trace>
  <inkml:trace contextRef="#ctx0" brushRef="#br0" timeOffset="10534">12398 3790 8612,'0'28'0,"0"-1"90,14-6 90,-11-2 180,21-8-270,-15-3-90,10-8 90,-7 0-90,0-16 0,-3 12 0,8-32 0,-4 8-90,13-23 90,-13 10 0,6 3-1529,-1 7 359,-4 10 1170,3-2 0,-6 11 0,-1 2 0</inkml:trace>
  <inkml:trace contextRef="#ctx0" brushRef="#br0" timeOffset="13254">7545 4354 7263,'0'29'180,"0"-2"-90,0-5 0,0 0-90,0-3 0,0 4 0,0 2 90,0 17-90,0-8 0,0 26 0,0-22 0,0 25 0,0-25-737,8 11 737,-6-16 90,6 1-572,-8-2 482,6 3 0,-4-1 0,8 0-203,-4 15 203,1-10 0,2 25 0,-4-25 0,2 22 0,-3-26 0,1 8 0,-1-4 0,1-10 0,-1 17 0,0-20 0,0 16 0,-2-18 90,-1 8-90,-1-10 0,2-1 0,-2 1 0,2 11 0,-2-9 683,1 18-683,1-16 0,1 16 0,-1-18 508,1 9-508,0-11 90,-1 2-90,0 0 0,0 0 230,0 0-230,1 1 90,-2 13-90,2-9 90,-2 22 0,0-19-90,-1 23 0,0-21 45,2 0 0,-4 0-45,-11 1 0,10 30 90,-11-34 0,5 19-90,6-19 0,-6 21 0,9-20 0,0 9 0,0-11 0,0-1 0,0 1 90,0 12-90,0-10 0,0 20-90,0-24 90,0 20 90,0-21-90,0 10 0,0-1 0,0-6 0,0 20 0,0-20 0,0 22 0,0-22 0,0 19 0,0-22 0,0 9 90,0-3 90,0-6 360,0 19-540,0-16 0,0 24 0,0-18 90,-8-3 0,0 0-1,4 8-1022,-23 14 933,24-17 0,-17 2 0,18-2 179,-14 18-179,8-13 0,1-6 0,0 0 0,-2 6 0,5-6 0,1 0 0,2 7 0,1 13 0,0-1 0,0-13 45,0-8 0,0 0-135,0 7 90,0-8 0,0-1 0,0 5 0,0 23 0,0-27 934,0 9-934,0-5 0,0-9 90,0 18-90,0-18-90,11 19 90,-8-19 90,8 9-90,-11-12 0,7 0 0,-6 0 0,10 1 0,-9-2 0,6 2 0,-3 11 0,1-7 0,2 25 0,-6-23 0,3 29 0,-3-25 90,0 13-90,0-15 0,-1 0-90,-1 1 90,0 17 0,0-11 0,0-6 0,0 1 0,0 8 45,0-6 0,0 1-45,0 9 0,-14 14-90,11 3 90,-10-15 45,8-6 0,2-1-135,-5 11 135,0-8 0,1 1-827,0 9 782,3-18 0,1-1 90,2 15-90,-4 0 0,4-2 0,-1 0 0,2-2 0,0-1 90,0-2-90,0-1 0,0-1-502,0 17 502,0-14 0,0-8 0,0 0 0,0 6 0,0-7 0,0 1 90,0 8-90,0 14 0,0 3 0,0-17 0,0-5 0,0 1 0,0 5 0,0-5 0,0-1 90,0 9-135,0-8 0,0 0 45,0 8 0,0 15 0,-12 0 90,9-18-135,-4-8 0,1 0-273,6 4 318,0 13 0,-7-21 0,6 2 90,-6-3-90,7 2-90,0-1 180,0 1-180,0 16 180,0-12-90,0-7 0,0-1 0,0 8 0,0 24 0,0-27 0,0 25-90,0-27 180,0 12 0,10-2-180,-7-11 90,7 24 0,-10-25 504,5 25-414,-4-25-180,6 11 90,-5-13 0,2-1 0,-2 1 90,0 16-180,0-11 90,-2 29 0,0-27 45,0-4 0,0 0-45,0 6 0,0 13-90,0-17 90,0-1 0,0 1 0,-13-1 0,10 0 0,-11-1 0,3 16 0,8-12 0,-5-6 0,-2-1 0,1 6 0,-9 25-90,4-28 180,1 12-180,0-1 90,3-10 0,-8 25 0,8-24-317,-5 9 317,4-12-90,-1-2-90,-5 17 270,5-12-90,-4 13 0,3 1 0,3-12 0,3-4 0,1 1 0,-1 5 0,3-5 0,-1 0 0,0 6 0,0 12 0,2-17 0,1-2 0,0-1-359,0 11 179,2-12-360,0 20 180,0-24 0,0 6 1,0-14 227,0-3-587,0 0-139,0-5 858,0 0 0,0-4 0,0-1 0</inkml:trace>
  <inkml:trace contextRef="#ctx0" brushRef="#br0" timeOffset="14002">5712 8352 9691,'-19'-22'450,"15"8"-270,-30-9-180,13 16 90,-15-1-180,-2 7 90,9 16-90,4-11 90,10 25 0,1-7 0,7 7 0,2 16-90,5-17 180,23 23-180,-17-22 180,37 21-90,-14-23-90,-3 7 90,18-5 90,-24-8-90,14 8 90,-16-14-90,-9 5 0,-9-9 0,0 1-360,-21 1-359,16-3-631,-32 3 1,19-8 1349,-13-1 0,14-4 0,6 0 0</inkml:trace>
  <inkml:trace contextRef="#ctx0" brushRef="#br0" timeOffset="14183">5858 8552 7803,'11'0'359,"-1"0"-269,0 18-90,-4 0 0,0 4 0,-4 8 0,0-18 0,1 16 0,-1-10-90,1-1-180,-1-2-899,1-1 360,-1-6 809,3-2 0,-3-6 0,1 0 0</inkml:trace>
  <inkml:trace contextRef="#ctx0" brushRef="#br0" timeOffset="14350">5857 8324 9242,'-6'-4'-90,"2"1"0,-2 16-810,3 4-269,20 0 1169,-13 13 0,25-16 0,-12 14 0</inkml:trace>
  <inkml:trace contextRef="#ctx0" brushRef="#br0" timeOffset="14767">6265 8481 9422,'-41'0'359,"17"20"-269,-7-15 90,27 35-180,-21-24-90,22 20 180,-13-10 0,15 3-90,-4-2-90,5-1 90,0-3-449,24 3-91,3-10 90,26-3 180,-14-8 0,1-5 270,-11-24-269,0 4 179,-3-21 180,0 6-270,-6-1 270,-4-6 179,-8-22 1,-3 12-874,-13 6 0,-2 0 1054,5-8-270,-13 18 0,-1 0 139,14-8 41,-35 2-270,35 8-180,-32-3 180,21 15 809,-4 2-809,8 37-90,12 2 0,0 24 0,20 19 0,2-10-846,0-3 1,2 1 665,-6-20 0,0 0-1035,7 19 1,-2 0-984,6 2 1399,-10-19 1,0-1 750,4 2 0,-1-3 0,-1-5 0</inkml:trace>
  <inkml:trace contextRef="#ctx0" brushRef="#br0" timeOffset="15050">6642 8692 9242,'0'-13'0,"0"3"0,17 0 90,-13 1-90,29-1 0,-30-2 180,29-8-180,-14 3 90,1-4-180,6 5 180,-22 0 89,8 1 1,-11-1 90,0 1-270,0-1 90,0-4 0,-24 6 0,2-3 0,-21 12-180,10 15 180,15 14-90,4 9 90,14 4-1799,0 13 0,20-10 1619,-16 14 0,43-18 0,-13-2 1</inkml:trace>
  <inkml:trace contextRef="#ctx0" brushRef="#br0" timeOffset="15706">5520 9542 8522,'0'-6'720,"0"21"-450,17 9-180,-13 15-90,27 18 0,-16-17 0,-1-8 0,-1 1 0,1 3 0,5 7 0,-17-19 0,15-5 0,-14-4 0,12-3-90,-12-6-450,7-2 270,-7-4-90,2-17 180,-2-11 270,1-9-90,1-5 0,1 6-90,0-2 270,4-14-270,-1 15 180,7-11 0,-6 31 90,6-4 0,-9 19 90,3-3-90,-6 21 90,0-12-91,-1 29 181,-1-6-270,-1 7 270,0 16-360,-1-23 90,0 19 0,-18-23 0,13 4-540,-26-7-719,14-9-1,-15 0-808,1-9 1978,6-23 0,10 16 0,9-16 0</inkml:trace>
  <inkml:trace contextRef="#ctx0" brushRef="#br0" timeOffset="16084">5995 9651 8792,'-16'28'90,"13"-5"-90,-13-2 0,2-4 0,10-1 90,-10 2-90,5-3 0,6 2-90,-6-5 90,9 1 0,0-3 0,0 0-360,20 0-90,0-5 360,22 0 90,-7-21 180,0-2 450,-8-17 0,-12 2-181,-8 2-539,-7 5 90,-13 12-269,10 22-811,-11 8 91,31 14 629,-12-8-719,27-9 1079,-28 1 0,25-13 0,-12 5 0</inkml:trace>
  <inkml:trace contextRef="#ctx0" brushRef="#br0" timeOffset="16340">6197 9676 8972,'-11'-9'90,"8"18"-90,-8 7-90,26 18 180,-11-9 0,21 5 809,-22-9-629,14-1-360,-15-32 180,5-3-180,-7-48 0,0 19-225,0 3 1,0-1-406,0-12-405,10 12 1,1 0 1029,-6-4 0,29-7 0,-17 22 1</inkml:trace>
  <inkml:trace contextRef="#ctx0" brushRef="#br0" timeOffset="19200">4862 15833 6813,'15'-3'90,"1"0"-90,-1 0 90,1 2-90,-1 0 90,0 1-90,2 0 90,-2 0-90,3 0 0,1 0-90,2 0 180,14 0-90,-7 0 0,26 0 0,-19 10 0,31-7 0,-22 7 0,-7-10 0,0 0-1033,12 0 1033,12 0 0,3 0 0,-14 0 0,-8 0 0,-1 0 0,7 0 0,14 0 0,-21 0 0,1 0-166,0 0 166,1 0 90,-1 0-90,3 0-90,22 0 180,-14 0-839,-8-7 0,1 0 839,8 3-90,-19-3 0,0 1 606,13 6-606,1-11 0,-2 8 0,-1-8 0,0 3 0,-1 6 0,19-11 0,-15 12 0,-9-2 0,0 0 0,9 3 0,11 0 0,-16 0 0,-1 0 0,1 0 0,22 0 0,-13 0 0,-7 6 0,0 1 0,11-4 0,-8 7 0,1 1 90,11-9-45,-22 2 0,1 1 0,3-2 0,-2-1-45,23 0 0,-7 3 0,0 1 0,-23-5 0,0 1 45,26 2 0,-1 1-478,-22-3 0,0 0 478,11 0 0,0 0-45,-11 0 0,-1 0 0,1 0 0,1-1 0,-1 0 0,3 1 0,18-1 0,1 1 0,-14-1 0,1 1 0,6-1 0,4 0 0,-4 0 0,-4 1 0,-2 0-512,17-1 1,-2 1 511,-18 0 0,-1 0 0,0-1 0,1 1 0,0 0 0,-1 0 0,1 0 0,-1 1 0,0 0 0,1 0 0,-1 1 0,0 0 45,0 1 0,-1-1-45,1 1 0,-1 1 45,0-1 0,1 1 0,17 3 0,1-1-45,-15-1 0,2 0 30,4 0 0,5 2 0,-5-2 15,-3-1 0,-1-1-45,15 4 0,0-1 45,-16-4 0,-2 0-45,1 0 0,0 0 0,1-1 0,2-1-30,-4-1 0,3 1 0,-2-1 75,7 0 0,2-1-45,5 1 0,4-1 0,-4 1 0,-7-1 0,2 0 0,-2-3 0,6-2 0,2 1 0,-8 0 0,5 3 0,0-2 0,-6-2 0,7-2 0,0-1 0,-8 3 0,1 4 0,-1 0 0,5-2 0,5 0 0,-4 0 0,-6-1 0,0 2 30,5 1 0,5 1 0,-5-1-75,-3-5 0,0 0 75,5 4 0,5 0 0,-5 0-30,-2-2 0,-2-1 60,-8 2 0,3 1 0,-1-1-60,1 0 0,-1 1 0,-1-1 0,6 0 0,3-1-30,3 0 0,5 0 0,-6 1 30,-5 0 0,-1 0 30,5-1 0,5 0 0,-6-1-30,-4 2 0,-2 0-325,16-3 0,-2 0 325,-17 2 0,-3 1 0,1-2 0,0 1-77,-1-1 0,2 0 122,19-2 0,0-1 0,-17 2 0,3 0-252,5-1 0,6-1 0,-6 1 207,-4 0 0,1 1 0,6-1 0,5-1 0,-4 1 0,-5 1 0,-1 0 0,-6 1 0,2 0 0,-3 1 44,4-1 1,-3 2-90,2-1 1,-1 0 44,-1 0 0,2 0 29,-5 0 1,2 1 0,-1-1 42,5 0 1,1-1-73,4 1 0,5 1 0,-5-1 0,-8 0 0,1 0 0,3 0 0,6 1 0,-6-1 0,-5 0 0,-2 1 0,13-2 0,1 1 0,-2 1 0,-2 0 45,-13 0 0,0 0-45,5 0 0,3 1 0,-4-1-45,-4 1 0,-1-1 90,12 1 0,0 0-90,-15 0 0,-1 1 90,0 1 0,0 0-45,0-1 0,1 0 0,16 0 0,1 1 0,-14 0 0,2-1 0,3 1 0,4 0 0,-4-1 0,-5 1 0,0 0 0,3-1 0,5 0 0,-5-1 0,-4 1 0,-1-1 0,27-2 0,-1 0 0,-26 1 0,0-1 0,12 0 0,-1-1 0,-13 1 0,-2 0 0,1-1 0,1 0 0,-1 0 0,2 1 0,15-4 0,1 1 0,-14 1 0,2 1 0,3-1 0,4 1 0,-5-1 0,-5 2 0,-1 0-135,12-1 0,-1 0-404,14 2-181,-2 1-179,-4 1 899,-7 1 0,-4 0 0,-5 0 0</inkml:trace>
  <inkml:trace contextRef="#ctx0" brushRef="#br0" timeOffset="19968">9388 16970 9691,'-4'-14'360,"0"-1"-450,23-20 180,-14 8-180,14-6 180,-2 6-90,-13-2 0,24-10 0,-16 10 0,10-13 0,-11 22 0,-3-1-180,-4 12 270,-3 18-90,2 22 0,-3 5 0,0 14-143,0-12 143,0 3-180,13 4-720,-11-10 1,-1 1 0,12 19 899,-7-7 0,-2 0 0,-1 6 0,2-19 0,0 0 0</inkml:trace>
  <inkml:trace contextRef="#ctx0" brushRef="#br0" timeOffset="20133">9402 17505 9512,'-9'-16'90,"7"-14"-180,12 8 90,-5-14 90,41 0-1146,-20 1 516,27-1-1039,-4-5 1174,-23 20 0,1 0-180,2-1 1,0 0 584,2 0 0,0-1 0,0 1 0,1 0 0,1 0 0,0 0 0</inkml:trace>
  <inkml:trace contextRef="#ctx0" brushRef="#br0" timeOffset="20417">10180 16760 9242,'-48'0'629,"10"20"-629,-3-15 0,11 30 0,2-31 0,0 29 90,4-18-90,2 15 0,1-1 0,11-8 0,0 8 90,10-15-270,18 2 0,10-12 1,25 0 89,-6-18 0,2 11 0,-4-28 0,-12 5 0,3-18 90,-16 9-90,-10 5-90,-2 9-270,-32 10-449,-3 1-720,-23 31 1619,7 6 0,17 0 0,9-6 0</inkml:trace>
  <inkml:trace contextRef="#ctx0" brushRef="#br0" timeOffset="20702">10540 16879 9062,'-44'0'180,"3"15"-180,5-11-180,17 22 180,34-23 0,22 8 0,12-25-861,1 11 861,-17-27 0,-2 26-90,-4-41 90,-14 27 0,-3-38-90,-29 33-270,-13-10-180,-8 25 540,-21 1 0,25 7 0,-9 0 0</inkml:trace>
  <inkml:trace contextRef="#ctx0" brushRef="#br0" timeOffset="20933">11032 16623 10951,'-18'-4'90,"13"18"-90,-12 12 0,17 11 0,0 6 0,0-6-450,0 2-450,0 2-1618,14 15 2518,-11-13 0,24 9 0,-11-18 0</inkml:trace>
  <inkml:trace contextRef="#ctx0" brushRef="#br0" timeOffset="21084">10878 16910 8702,'0'-16'-90,"0"0"0,0 3-450,0 1 181,26 0-91,-19 2-180,41 1 630,-29 4 0,20 1 0,-9 2 0</inkml:trace>
  <inkml:trace contextRef="#ctx0" brushRef="#br0" timeOffset="21352">11473 16939 8162,'12'0'-90,"0"-17"180,0 13-180,1-41 180,-6 27-90,1-22 180,-6 15 0,-1 2-90,-1 1 0,0 2 0,-19 5 90,15 2 90,-32 5-180,10 3 0,-8 17-90,-9-8 0,27 28 0,-18-28 0,30 35 0,-17-22 0,20 35 0,-6-21-810,26 24 90,4-26 720,25 14 0,-9-23 0,2 2 0</inkml:trace>
  <inkml:trace contextRef="#ctx0" brushRef="#br0" timeOffset="21638">11685 16854 9422,'0'10'0,"0"5"0,0 21 0,0-5 0,13 1 90,-9-8-90,9 0 90,-3 10 179,-8-13-179,8 5-180,-10-43 90,6-15 0,1-17-360,0 10 1,2 0-1659,3-14 1523,-6 18 1,2-2 494,1 3 0,0 2 0,4-14 0,6-11 0</inkml:trace>
  <inkml:trace contextRef="#ctx0" brushRef="#br0" timeOffset="23150">10533 9036 8252,'0'29'-90,"-14"3"90,10 4 0,-22 3 0,23 1 90,-15 2-180,17-1 90,-6 15 90,7-18-180,0 12 90,0-30 0,0 0-180,15-15 90,3-24 180,13-27 0,-2-3 0,-18 9 0,-1 0-168,11-2 168,-12-12-1,5 22-89,-10 3 0,6 6-89,-6 5 178,0 10-89,-1-3 0,2 10 90,2-4 259,5 25-349,-2-15 90,11 33-180,-8-11 90,7 9 90,-9 1-90,0-11 0,-3-2 90,0-3-90,-2 1 540,0-7-540,-3-20 0,-2-12-90,-1-28 180,0 9-180,0-14 0,0 20 90,19-3 0,-14 16 0,14 2 0,-5 9 0,0 0 90,2 20-180,4-10 180,-12 27-90,9-14 0,-5 15 0,1-4-720,1 2-899,8 13 719,-2-10 900,5 5 0,-3-15 0,0-3 0</inkml:trace>
  <inkml:trace contextRef="#ctx0" brushRef="#br0" timeOffset="23683">11247 9141 9152,'-16'-12'90,"-7"-1"-90,-17 8-90,6 0 90,-6 5 180,17 17-270,-7 3 90,15 21 0,3-2 0,8-7 0,4-2 0,23-19 90,-17 10-270,35-10 180,-14 3 0,10-7 0,12-7 0,-20-15 0,15-6 0,-22 2 270,2-18 449,-12 14-539,-6-17-270,-3 9 0,-3 9 0,-14 11 180,10 21-90,-11 11 0,35 19 0,-15-7 0,34 1 90,-35-5-90,28-6-90,-18-5 90,13-8 0,-4-10 0,-7 0 0,-6-19 0,-3 14 90,-5-33 0,3 13 90,-4-8-180,-1-3-90,0 14 90,0 21 0,0 14-540,0 18-539,16 1-1440,0 4 2519,3-8 0,10 5 0,-9-12 0</inkml:trace>
  <inkml:trace contextRef="#ctx0" brushRef="#br0" timeOffset="23844">11590 8934 9602,'-8'-6'-180,"6"1"90,-6 0 90,1 3 0,5 1 0,-4 0 0</inkml:trace>
  <inkml:trace contextRef="#ctx0" brushRef="#br0" timeOffset="24200">11848 9219 8162,'0'7'630,"0"1"-630,0 1 0,0 1 0,0 4 0,0-2 0,0 2 90,0-1-90,0-2 0,14 1-90,-10-1 180,10-2 0,-4 0 0,-8-1-180,14-4 180,-10-20-90,5-12 0,-3-11 90,1 0 0,0 9 90,-1 1 0,7-5 269,-7 18 900,8-10-1169,-6 23 90,6-5-180,-3 8-180,5 21 90,3 6-360,-4 12-3957,16 11 4317,-14-17 0,9 11 0,-8-12 0</inkml:trace>
  <inkml:trace contextRef="#ctx0" brushRef="#br0" timeOffset="24334">12767 9303 13379,'10'-6'-629,"-3"-2"-1170,-3-2-1799,-4-1 3598,0 5 0,0 0 0,0 3 0</inkml:trace>
  <inkml:trace contextRef="#ctx0" brushRef="#br0" timeOffset="26537">17367 3537 9422,'0'-5'899,"0"1"-899,0 1 0,0 1 0,0 13 0,14-8 90,0 19-180,2-12 90,3 2 0,-17 2 90,16-12 0,-6 13-90,1-11 0,1 6 90,-10-8-90,1-2 0,-2 0 90,0 0-90,-1 0 90,1 0 0,5 0-90,2 0 0,16-12-90,-3-4 0,30-20-360,-15 5-2171,14-7 1182,-13 6 1439,0-1 0,-3-2 0,-1 0 0</inkml:trace>
  <inkml:trace contextRef="#ctx0" brushRef="#br0" timeOffset="27599">6280 6991 9422,'37'12'539,"-1"3"-539,-4 18 90,-14-9-90,10 2 180,-25-9-90,22-1-90,-22-2 360,18-2-270,-16-1 0,6-6 180,-8 0-180,0-5-90,0 0 0,1 0 0,5-34 0,-1 8-45,7-28 0,2-8 45,-8 28 0,0 0-1251,4-14 0,3-6 1,-3 5 800,-3 10 0,-1 1-899,5-25 0,-1 2 1263,-5 27 0,-2 2 0,1-7 0,-2 2 0,2-7 0</inkml:trace>
  <inkml:trace contextRef="#ctx0" brushRef="#br0" timeOffset="28571">13023 16952 11131,'1'-14'0,"0"2"0,-1 1 0,0 2-90,0 2 90,0 0 0,0 22 0,15 4 90,-11 23-90,29-10 0,-29 1 0,15-8 0,-6-4 90,-10 5 0,17-9 269,-14 0-449,4-12 90,-3-1 0,-3-4 0,9-41-90,0 10 90,-2-3 0,1-3-714,13-17 579,-10 23 0,-1-1-675,3 0 1,0-1 809,7-14 0,1 0 0,-5 12 0,0 2 0,4-11 0,1 1 0</inkml:trace>
  <inkml:trace contextRef="#ctx0" brushRef="#br0" timeOffset="123065">22863 2279 7083,'-24'0'720,"4"0"-541,6 11-89,4-8 90,2 8-90,-1-11 90,2 0-90,1 9 0,0-7 90,1 12 90,1-13-180,0 8 90,1-4 89,-1 10-179,0-3 180,-2 15-180,0-6 180,1 20-270,2-12 180,1 9-90,2 5-90,0-11 180,0 19-180,20-24 0,3 6 0,2-21 0,10-3 0,1-8 0,-6-21-45,16 6 0,0-1 45,-6-26-45,-8 14 0,-2 0 135,2-6-135,-12 5 0,-2-1 45,-3-4-90,-3-7 90,-10 5-90,-2 11 0,-18-6 180,-2 18-270,-16 0 90,3 10-180,5 18 270,12 1 0,5 19 90,11-3-270,20 0 180,1-7 0,3-5-180,10-9 91,-30-3-1,34-2 0,-16 1-180,10-5 90,3 1 0,-16-4-90,11-13 90,-15 10 180,5-25-90,-6 5 90,-3-10 0,-1-18 180,-6 12 0,-2 5 0,-3-1 180,-22-10 269,-4-4 1,-5 0-585,4 22 0,-4 3-1056,-5-7 0,-5-2 1,3 5 1055,5 8 0,-1 2 15,-6 1 0,-5-1 0,4 3-213,3 3 0,-2 3 183,-2 1 0,-4 1 0,4 2-30,4 2 0,1 2 135,-11-3 0,1 6 44,3 15 1,3 4-180,-18 3 45,14 15 0,4 4-641,3 6 641,16-14 0,3 1 45,4 22-90,6 3 180,6 4-180,2-30 0,4 0 45,9 0 0,0 0-45,-10 1 0,4 0 45,31 13 0,7 0-45,-23-12 0,2-1-30,17 2 0,10 1 0,-4-4 30,-5-4 0,1-2 0,8 1 0,5 1 0,-3-3-528,-4-5 0,-1-1 438,-6-4 0,3 1 0,-3-2-90,3-1 0,-3-3-135,1 0 0,0-2-45,-2-1 1,2-2-541,14-1 1,1-2 1327,-16 0 1,1-3-429,24-8 0,-3-1 0,3 3 0,-25-3 0,0-1 0</inkml:trace>
  <inkml:trace contextRef="#ctx0" brushRef="#br0" timeOffset="123633">24242 2258 10681,'0'36'809,"0"-7"-719,0 5-180,0-4-45,-1 4 1,2 3-406,12 10-405,-11 0 1,-1 0-45,13-4 989,-8-9 0,-1-1 0,-2 2 0,8 6 0</inkml:trace>
  <inkml:trace contextRef="#ctx0" brushRef="#br0" timeOffset="123814">24172 2135 7982,'0'-9'180,"0"2"-180,0 4 0,14 2-809,4 0 809,17 16 0,3-11 0,5 11 0</inkml:trace>
  <inkml:trace contextRef="#ctx0" brushRef="#br0" timeOffset="124167">24602 2229 9332,'6'0'1349,"2"13"-1169,-3 4-90,10 28-90,-10-13 0,8 22 0,-8-24-360,2 19 0,0-19-269,1 14 359,-1-21-270,3 5 360,-4-19 90,5-19 180,-5 6 0,6-50 0,-4 30 180,3-31 90,-3 22-1,0 4-269,-2 1 450,2 0-180,-4 14 0,6 1-180,-6 13-180,6 0 0,-2 19 0,2-14 0,-1 38-90,0-22-450,1 23-1349,4 11 810,0-14 1079,-1-6 0,1 0 0,7 2 0,9 10 0</inkml:trace>
  <inkml:trace contextRef="#ctx0" brushRef="#br0" timeOffset="124369">25463 2360 9961,'-27'-8'1170,"-19"2"-1170,18 2 90,-19 2-180,6 1 180,19 20-360,0-14-720,20 29 91,-6-10-1,8 7 900,18 11 0,11-19 0,21 8 0</inkml:trace>
  <inkml:trace contextRef="#ctx0" brushRef="#br0" timeOffset="124732">25725 2521 9242,'-17'-13'360,"4"0"-271,13-2 1,0-2 0,0-4 0,0-4-180,0-3 90,17-3-90,7-21 180,-2 11-90,-2 4 0,0-1-580,3-7 760,2-15-270,1 19 180,-24-1 180,7 1 180,-9-14-270,0 17-180,-18-16 0,13 32 0,-13-1 0,5 16 90,10 40-180,-10-7 135,12 15 0,2 3-45,-1 13-1406,8-5 0,1 1 1361,-8-20 0,2 0-135,10 22 0,3-1-1653,3 7 1428,-12-24 1,3 1-782,12-6 0,-1-3 197,-3 15 989,23 5 0,-16-24 0,1-5 0</inkml:trace>
  <inkml:trace contextRef="#ctx0" brushRef="#br0" timeOffset="125039">26228 2345 9961,'-12'-8'900,"9"21"-1260,-10 5 0,13 19 90,19-20-179,-15 10 179,28-24 90,-29 16-90,25-18 180,-10 6 90,7-7 270,10-21-90,-18-1 629,6-17-449,-16 19 0,-2-5-540,-4 44-989,-1 11 359,0 14-1169,0 18 1979,0-32 0,24 4 0,7-14 0</inkml:trace>
  <inkml:trace contextRef="#ctx0" brushRef="#br0" timeOffset="125435">26933 2272 9242,'-20'-10'899,"-5"4"-809,-23 3-180,4 20 90,3 8 0,18 12 0,9 0 0,14-5-270,0-3-89,0 14 89,23-15-90,10 8 180,12-19 90,-5-9 0,1-6 90,3-15 0,-2 1 0,-3-5 0,-7-24 45,-7 10 0,-3 0-45,-1-13 135,-9 3 0,-2 0-1152,-3-12 1106,-4 19 1,-2-2 315,1-1 0,-4 1-45,-18-19-46,12 0 1,-4 2-315,-27 10 90,21-21 90,4 55-180,14 21 0,0 18 0,0 10-270,-2-3 1,4 0-271,13 13-180,-6-4 1,0-1-503,10 8 817,-2-19 0,-3 0-494,-9 7 899,29-2 0,-22-5 0,15-3 0</inkml:trace>
  <inkml:trace contextRef="#ctx0" brushRef="#br0" timeOffset="125731">27325 2406 8882,'52'0'-450,"-9"0"180,6 0-89,-12 0 224,-1-13 0,0-3 225,7 9-90,-6-13 0,-4-4 359,-10 5 271,-5-7-360,-12-3 719,-6 12-359,-26 0-180,-2 11-270,-26 20-90,9 15-180,18 11 135,15-8 0,4 1-405,8 12-1876,0 16 796,34-16-448,-2-3 1888,0-21 0,3-3 0,-3 0 0,-1-2 0,4-1 0,-1 1 0</inkml:trace>
  <inkml:trace contextRef="#ctx0" brushRef="#br0" timeOffset="145915">558 8036 9781,'-15'14'1619,"11"7"-1619,-12-10 180,16 12-180,0-3 90,0 7-90,0 3 0,0 7 0,17 1 0,-13 2 0,12-1-723,-1 1 723,-11-1 0,21-4 0,-23-1-89,18-6 89,-17-2 0,14-4-90,-14-5 90,5-5-90,-2-4-90,-5-4 813,7-2-813,-6-1 180,0-26-180,-1-10 180,-1-15-320,0-3 500,0 8-180,0-1-90,0-1-835,0 3 925,0 2-90,0 6 270,0 4-270,0 6 90,0 6 450,0 6-270,12 7 200,2 3-380,1 28 90,11 6-180,-8 15 135,2-9 0,1 0-45,4 3 0,-7-2 0,-2-2 864,-6-7-864,5 10-90,-10-21-89,0-4-181,-4-4 270,-1-25 180,0-18-90,-14-5 0,10-23 0,-11 31 0,15-7 0,0 12 360,0 9-360,15 23-90,-11 10 180,27 7-450,-26 8 90,23-27-360,-25 28-89,20-28-900,-8 25 809,8-18-320,-1 4 1130,-4-8 0,-1-7 0,1 0 0</inkml:trace>
  <inkml:trace contextRef="#ctx0" brushRef="#br0" timeOffset="146405">1195 8095 10231,'-43'0'1169,"18"21"-1079,-5-16 0,26 37-180,-18-13 180,20 11-90,-13 12 0,14-21 0,-5 9-269,6-5 179,0-10-270,17 11 0,-13-20 90,29 2-719,-15-12 989,16-3 0,-9-21 0,3-7 0,-12-10 0,1-1 90,-8 10 90,-5-9 539,-1 11-359,-3-10-180,0 16-270,0 22 90,0 10-270,0 22-450,16-3-629,2-6 810,15-11-91,0-7 450,-8-9 180,4-17 90,-13 13 809,5-52-449,-14 35 540,2-38-361,-8 35 1,-1-5-720,0 34-720,0 3-1258,0 23 718,0-2 1350,17-13 0,-13 4 0,12-9 0</inkml:trace>
  <inkml:trace contextRef="#ctx0" brushRef="#br0" timeOffset="146569">1425 7843 9242,'-6'12'0,"0"3"0</inkml:trace>
  <inkml:trace contextRef="#ctx0" brushRef="#br0" timeOffset="146881">1647 8059 8972,'2'21'719,"-1"-1"-449,-1 0-180,0 3 0,0-7-180,0 2 90,0-7 90,0 0-180,0-1 0,13 5 0,-10-6 0,9 3-89,-3-6-1,-7 0-90,7-1-360,-2-3 630,-2 0 0,5-18 90,-5 12 540,-2-46-270,-2 26 1079,0-22-1979,-1 45-719,17 11 1259,-13 27 0,27-2 0,-13 4 0</inkml:trace>
  <inkml:trace contextRef="#ctx0" brushRef="#br0" timeOffset="152547">1228 1022 9871,'0'-7'180,"0"1"90,0 3 899,0 0-1079,0 21 0,0 8-90,0 14 0,0 4-244,0-6 334,0 4-90,14 2-90,-11 1 90,10-2 0,-13 0-549,10-5 459,-8-2-235,8-3 325,-10-5-90,4 3 90,-2-11-180,2 2 0,-1-14 129,-2-2 51,4-26 625,-3-7-625,1-27 0,0 10 455,0-3-455,6 3-90,-4 11 0,10-9 180,-5 23 0,3 4 0,2 11-90,-2 4 90,9 17-180,-7-13 180,5 32-180,3-10-90,-4 10-1529,13 10 359,-11-20 91,5 8 1259,-8-15 0,1-2 0,-1-2 0</inkml:trace>
  <inkml:trace contextRef="#ctx0" brushRef="#br0" timeOffset="152883">1753 1391 8162,'23'15'0,"-2"-3"-90,24-26 90,-8-2 270,-4-13 180,-10 2 180,-12 2-361,-7 3 271,-26 9-180,0 7-90,-21 6-270,7 0 90,15 18-90,-6-14 0,24 31 0,-15-31-90,17 32-180,-6-13 90,7 10-360,0-3-899,21-2 630,-16-10 809,48 2 0,-28-10 0,28-2 0</inkml:trace>
  <inkml:trace contextRef="#ctx0" brushRef="#br0" timeOffset="153087">2240 1280 9332,'-43'0'899,"21"14"-899,-24-10 90,41 25-90,-43-11-180,33 14-90,-13 1-179,20-4-91,25-6 0,-13-7-629,36-9 629,-8-3-275,26-4 815,-10 0 0,-2-17 0,-16-5 0</inkml:trace>
  <inkml:trace contextRef="#ctx0" brushRef="#br0" timeOffset="153230">2372 1348 8972,'0'-19'1169,"-18"7"-1169,-1 24-270,-2 6 90,7 20-89,14-10-181,0 1-360,0-10 1,16 0-271,-12-3 1080,33-1 0,-19-7 0,19-3 0</inkml:trace>
  <inkml:trace contextRef="#ctx0" brushRef="#br0" timeOffset="153631">2795 1240 8882,'-47'19'540,"4"1"-630,6 18 180,17-3-180,7-4 0,13-4-270,25-14-90,0-4 180,26-25 180,-8-7-90,-9-10 180,-13-4-89,2 7 89,-20-2 0,19-17 0,-16 11 44,-1 4 1,0 1 135,-1-5 405,-13 1 0,-2 1-405,7 5 89,-31-20 91,31 38 540,-22 1-810,23 31-90,-7 11-180,10 30 360,0-7-315,7-16 0,2-1-225,-6 11-502,13 9 232,0-18 1,-13-4-1,13-4 1,-3-4 89,-10-5-90,9-3 630,-1-6 0,-9-3 0,9-3 0</inkml:trace>
  <inkml:trace contextRef="#ctx0" brushRef="#br0" timeOffset="153914">2940 1391 9242,'34'0'0,"3"0"0,-8 0 0,0-18 0,-6 14 0,-1-28 0,6 14 0,-9 0 90,-3-11 269,-5 14 91,-10-10-270,3 6 180,-24 10-360,1 5 0,-4 19 0,9 3-270,14 19 90,0-8-360,0 9-89,0-17-720,19 11-450,1-16 1799,19 3 0,-20-13 0,-3-1 0</inkml:trace>
  <inkml:trace contextRef="#ctx0" brushRef="#br0" timeOffset="154165">3373 1235 9242,'-14'-5'449,"10"14"-359,-11 8-90,15 15 0,0 0 0,18-12 0,-14 9 180,25-17-270,-26 9 90,15-10 0,-16-24-90,6-15-89,-8-12-181,0-5-180,3 6-90,-2-1-89,7 0 719,-1-13 0,1 16 0,3-9 0</inkml:trace>
  <inkml:trace contextRef="#ctx0" brushRef="#br0" timeOffset="161014">753 9692 7982,'-6'0'360,"2"0"180,1 0-360,1 0 0,-1 0 0,-1 0-90,1 0 89,-1 0 1,1 0 0,-1 0 0,-1 0-180,0 0 180,1 0-90,-1 0 0,-1 0 90,0 12-90,-2-10 0,0 10-90,0-1 0,-4 3 0,4 5 90,-4 8-180,8-10 90,-1 4 0,5 4 90,-1-9-270,1 12 180,0-14-90,16 4-90,-13-5 180,29-4-90,-17-1-90,14-6 180,-5 0 0,-7-2 0,1-17 90,-11 1 0,2-18-90,-7 5 0,-1 6 180,-1-3-180,0 10 90,0 1-180,-16 5 0,12 4 0,-12 2 180,16 17-180,14 2-90,-11 14-180,25-3 180,-14-12-359,12 6 179,-2-14-90,-1 3 270,-6-4 180,2-25 0,-10 15 0,1-31 0,-5 14 90,-3-9 0,-1-7 0,-1 14 0,-19-22 0,-5 23 270,-15-19-360,15 27 90,-7-7-90,12 12 0,-8 1 0,-6 5 90,14 2-90,-15 1 0,14 21 0,-8-15 0,1 45 0,5-29 0,3 9 0,3 3-813,-1 3 813,-4 13 90,11 2-90,4-10-116,3-7 0,1 0 116,2 5 45,8 0 0,4-2 45,10 0-90,0-5 0,1-2 0,-2-7 0,20 3-180,-25-13 22,19-5-292,-9-1-899,15-5 450,-6-1 899,10-17 0,-11 13 0,0-13 0</inkml:trace>
  <inkml:trace contextRef="#ctx0" brushRef="#br0" timeOffset="161380">1295 9742 8522,'-19'13'1169,"3"2"-1169,16 21 0,0-7 0,16 2 0,-13-9-89,30 13-91,-29-14-360,26 8 540,-20-22 0,9-1 0,-6-5 0</inkml:trace>
  <inkml:trace contextRef="#ctx0" brushRef="#br0" timeOffset="161738">1195 9518 9332,'-5'-3'180,"1"-1"-180,3 2 0,1-2 0,18 3 0,4-1 0</inkml:trace>
  <inkml:trace contextRef="#ctx0" brushRef="#br0" timeOffset="162097">1532 9620 9332,'0'19'1169,"0"1"-1079,0-9-90,0 2 0,0-4 90,0 7-270,0-2 270,0 12-90,13-9-180,-10 2-90,11-1 180,-14-7-629,10 5-451,-2-11 990,9 0 180,-6-24 90,-2-2 270,0-20-90,-5 2 719,1 7 91,-4 8-990,0 33-540,-1 7-270,18 27 91,-13-8-271,13-3-179,0-8 1079,-13-6 0,28 0 0,-14-3 0</inkml:trace>
  <inkml:trace contextRef="#ctx0" brushRef="#br0" timeOffset="162299">1965 9647 8972,'-16'16'-90,"-7"1"0,21 11-90,-9-6-809,32-11-720,-1-3 1709,22-8 0,-22-15 0,-3-4 0</inkml:trace>
  <inkml:trace contextRef="#ctx0" brushRef="#br0" timeOffset="163247">2180 9601 9152,'-19'-15'180,"3"-3"-180,16-10-90,16 2 180,-13 3-180,13-3 90,-16-1 0,0-1 90,0-12 0,0 11-180,0-18 180,-16 22 179,-3-13-89,-1 19 0,-9-3-270,12 9 90,0 4 90,-6 3-90,14 4 90,-3 26-90,6 7 0,6 31 90,17-11-1036,-12 1 946,27-14-180,-29-4-301,28 0 391,-27-6 90,27-1-180,-18-3-540,21 2 360,-14-12-359,14 2 449,-17-13 90,7 0 180,-9-3 907,-1-15-907,-2 11 270,1-24 90,-5 12 1420,0-9-1690,-6 3-180,-1 24 0,-1 8-180,0 15-180,17-9 180,0-8 270,14-8 90,-5-16 180,-5 0-180,-9-13 0,-1 14 180,-11-1-810,3 30 90,-3-6-179,21 11-181,-16 4 810,31-20 0,-32 8 0,10-11 0</inkml:trace>
  <inkml:trace contextRef="#ctx0" brushRef="#br0" timeOffset="163597">2787 9349 8882,'-37'0'540,"1"0"-450,18 17-180,-4 0 0,19 18-90,-5-5-180,31-3-180,-3-11 180,23-7 271,-10-9-1,-12-19 180,2 14-90,-20-36 89,6 23 1,-9-35 180,0 17-45,-10 4 0,-2-2 45,7-7 45,-13 7 0,-3 1 134,0-4-89,0-7-360,-12 19 90,29 6 90,-23 6 180,25 4-450,-9 20 90,35 29-270,-18 2-535,16-13 1,0 0-95,-16 8-90,40 1-91,-27-1 1080,23-2 0,-13-4 0,0-2 0</inkml:trace>
  <inkml:trace contextRef="#ctx0" brushRef="#br0" timeOffset="163896">3110 9304 9422,'-36'0'90,"15"12"-810,-1-10 90,44-6 540,-9-13 90,31-17 180,-24 11 90,8-1 90,-25 9 0,8 0 269,-11 2 1,0 1-180,0 4 449,-17-1-899,-5 6 0,0 15-270,-7 8 1,26 22-1710,-8 6 0,39-7 1910,-21-1 1,51-16 0,-19-2 0</inkml:trace>
  <inkml:trace contextRef="#ctx0" brushRef="#br0" timeOffset="164834">1467 10703 8612,'0'-6'810,"0"0"-451,0 0 1,0 0 90,-9-1-90,7 1-90,-12 1-1,13 0-179,-6 2 0,4 1-90,-2 2 270,1 0-270,3 22 90,0 7-180,0 8 0,2 2-360,13 13-135,-14-10 1,4-2-405,24-5-1260,-11 22 2249,1-29 0,7 6 0,-9-14 0</inkml:trace>
  <inkml:trace contextRef="#ctx0" brushRef="#br0" timeOffset="165331">1672 10605 9691,'0'36'180,"0"5"-180,0-12 0,0 2 90,0-8-90,14 7 0,-11-7 0,11 10-270,-14-17 91,10 1-1,-8-6-90,12-5-270,-9-2 270,1-2 270,0-2 0,-3-15-90,2 12 180,4-26-90,-2 11 0,7-13 90,-6 14 180,3-7 90,-3 22-90,-3-9 0,6 11-270,-6 0 0,4 0 0,3 14 0,-3 4 0,12 12-90,-8-13-540,17 19 90,-13-30-539,18 23 449,-18-27 630,14 4 0,-15-6 0,5 0 0</inkml:trace>
  <inkml:trace contextRef="#ctx0" brushRef="#br0" timeOffset="165646">2102 10777 8612,'16'-5'-270,"3"1"180,1-8-90,7 9 90,-14-20 180,2 9 540,-5-8-180,-10 3 179,-17 6-179,-3 7-450,-12 2 90,13 21-180,-1 0-90,18 17 0,-5-3-359,7-5-91,20 0-90,-15-10 1,15-1-181,1-9 900,-16 3 0,33-8 0,-17 4 0</inkml:trace>
  <inkml:trace contextRef="#ctx0" brushRef="#br0" timeOffset="165832">2433 10669 9871,'-22'14'-359,"4"2"-361,18 10 180,0-2 1,20-13 179,-15 3-720,31-13 1080,-16 5 0,0-6 0,-4 0 0</inkml:trace>
  <inkml:trace contextRef="#ctx0" brushRef="#br0" timeOffset="165997">2608 10638 9691,'-15'-6'270,"1"17"-540,-4 5-449,9 15-540,25-6-181,5-3 1440,18-10 0,-6-4 0,-1-8 0</inkml:trace>
  <inkml:trace contextRef="#ctx0" brushRef="#br0" timeOffset="166414">2905 10512 9152,'-15'-3'270,"-1"1"-360,-2 14 90,5-1-90,32 4-270,-3-7 270,6-26 90,-10 0 0,-12-20 0,0 10 0,0 0 0,0 5 90,0 0 0,-17-3 270,13-10-1,-30 7-179,18-16 0,-5 22-90,-11-13-90,27 22 450,-19-3-450,23 30 0,-4 10 0,23 11 0,-13 4 0,26 9-90,-13-11-135,-2-6 0,0 0-404,1 3-1170,11 13 359,-15-22 1440,8 2 0,-4-12 0,-5 0 0</inkml:trace>
  <inkml:trace contextRef="#ctx0" brushRef="#br0" timeOffset="166830">3082 10508 7892,'18'0'270,"-8"-15"-180,4 11-90,-10-12 0,4-1 90,-3 13 360,-2-24 0,-1 14 89,-1-10-359,-1 5-180,0 5-180,-14 7-359,11 19-541,6 7 451,1 8 629,28-10 0,-16-1 0,16-8 0</inkml:trace>
  <inkml:trace contextRef="#ctx0" brushRef="#br0" timeOffset="167083">3282 10283 8972,'0'31'-90,"17"1"90,0-6 90,12-1 0,-6-8-90,-7-5 0,-7-24-90,-4-7-90,-5-23-270,0 8-269,0-2-91,0 10 810,0 0 0,0 2 0,0 1 0</inkml:trace>
  <inkml:trace contextRef="#ctx0" brushRef="#br0" timeOffset="167380">3418 9762 8702,'0'-7'1169,"0"2"-1169,23 2 90,-17 16-90,40-10 0,-11 42 90,11-24-90,-14 9 0,-1 4 0,6 8-540,-4 6 1,-3 2-91,-4 7-629,-8-2 0,-5-1 950,-9 1 0,-3-20 0,-2-1 0,1 13 0</inkml:trace>
  <inkml:trace contextRef="#ctx0" brushRef="#br0" timeOffset="182968">22798 4455 8162,'5'0'630,"1"0"-630,16 0 90,-5 0-180,-5 0 90,-2-14 90,-3 10-90,-2-19 0,-2 21 0,2-27-90,-3 16 180,0-16-90,-1 11 0,-1 1 0,0 0 90,0 1-90,0 2 0,0 0 270,0-4-180,-13 6 0,9-5-180,-9 11 90,13-1 90,-8 5-180,0 0 90,-8 21 90,7 2-180,-2 22 90,8-5 0,0 0-90,3-10 90,0-1 0,0-12 0,14 1-180,-10-6 270,11-3-90,12 1-90,-5-4 90,17 0-180,-16-4 90,2-14 90,-7 11 0,5-11-90,-9 0 90,-4 10-90,6-32 0,-9 24 0,2-27 90,-9 20 90,0-15-90,0 13 0,-17-6 0,12 10 0,-26-1 0,28 2 0,-25-5 90,4 8-90,-17-7 90,5 13-90,-13-1 0,20 7 0,-10 1 0,10 14 90,1-10-90,0 26 0,-12-3 180,12 9-180,4-8 0,1 0 0,0 10 0,5-5 0,3 1 0,1 8 90,-1 13 0,11-4-90,2-12 90,2 20 0,20-28 0,4 14 0,0-23-45,13-6 0,2-3 44,-6-1-89,17-5 0,2-3 0,-3-2 0,-5-8 0,0-3-222,9-9-138,-8 0 1,-2-1-1440,5 0 1304,-19 0 1,0 0 390,17-8 0,-16-8 0,6 1 0</inkml:trace>
  <inkml:trace contextRef="#ctx0" brushRef="#br0" timeOffset="183963">23547 4252 8252,'0'-12'1350,"0"1"-901,0 0-179,0-1 0,0 3-270,0-2 0,0 6 0,0 21-90,0 30 180,0 4-135,0-8 0,0 0-453,0 3 408,24 14 0,-18-23-180,40-5 270,-27-3-270,11-12 1,5-3 269,13 1-90,10 1 90,-11-37 90,-24 17-90,3-38 0,-12 25 0,-6-20 0,-2 8 0,-4-15 0,-1 10 179,-1-20-179,-18 25-90,14-12 1,-14 22 497,7 0-318,8 12-90,-8 23 0,11 6 90,0 14-90,8-2 0,1 2 0,-5 5 44,11 2 1,-1 1-45,-11 0 0,3-6 0,0 0 0,-6 6-851,0 12 851,0-20 180,0-1-180,0-1 0,-16 7 0,-7-10-90,-20 11-359,5-22-1350,-12 4 359,20-15 1440,-4-2 0,11-5 0,3-1 0</inkml:trace>
  <inkml:trace contextRef="#ctx0" brushRef="#br0" timeOffset="184182">24228 4002 9242,'-22'-9'0,"4"1"-90,6 3-90,10-1 180,-10 1 0,12 2 0,0 1 0</inkml:trace>
  <inkml:trace contextRef="#ctx0" brushRef="#br0" timeOffset="184565">24318 4425 8342,'0'6'-90,"-9"-1"180,7-2-180,14-1 90,8-14 0,21-4 0,-9-12 0,-5 0 0,-12 8 0,-7-1 630,-8 3-360,0 3 269,-18-3-449,13 8-90,-12 0 360,3 8-360,11 18-90,4 17-180,3 4-269,25 6-91,-25-17-179,27-1-1,-16-2 810,17-2 0,-7-2 0,1-2 0</inkml:trace>
  <inkml:trace contextRef="#ctx0" brushRef="#br0" timeOffset="185038">24787 4213 7623,'-12'13'1349,"2"1"-1349,24 2 90,-10 3 0,10-11-90,-3 2 360,-8 1 89,8-7-449,-6 3 0,-4-4 0,4-2 0</inkml:trace>
  <inkml:trace contextRef="#ctx0" brushRef="#br0" timeOffset="185898">24155 4372 8072,'9'11'1530,"2"-8"-1351,-9 17-89,3-18 0,-3 16-90,1-11 0,0 16 0,-1-6 0,2 16-180,-2-12-809,2 15-90,-2-15 1079,1 12 0,-1-17 0,2 5 0</inkml:trace>
  <inkml:trace contextRef="#ctx0" brushRef="#br0" timeOffset="186716">24708 4438 7623,'14'0'269,"0"0"-89,1-15-90,0 12 0,1-28 0,-3 16 0,3-16 0,-3 6-90,2-4 0,-3 1 0,1-2 90,-5-1-90,3-13 0,-7 8 90,2-8 0,-6 11 90,0 1 0,0 2-90,0 2 0,0 2 0,0 4 90,-14-3-180,10 9 359,-11 0-359,6 11 90,7 21 0,-12 10-90,13 13 90,-11 21-90,8-18 0,0-4 0,0 1-393,1 9 393,3 15 90,0-20-450,0-1-179,0 0-991,18 13 631,-13-14 899,14-10 0,0-1 0,-15 2 0,16 6 0</inkml:trace>
  <inkml:trace contextRef="#ctx0" brushRef="#br0" timeOffset="187136">25238 4362 8432,'-27'-5'720,"-15"2"-720,15 2 0,-19 1 90,21 14-90,-5-11-90,20 26 90,-3-7 90,7 7-180,6 11 90,0-16-270,21 9 180,5-21 90,27 0 0,-12-12-701,1 0 701,-11-21 0,-2 16-90,0-43 0,7 6 90,-12-15 0,-7 16 0,-2-1 0,-5-13 45,-2 19 0,-2 0 225,-6-17 180,3 2 89,-3 1 1,0 3-180,-18 4-360,13 5-270,-30 0 450,31 13 629,-12 4-809,16 31 0,0 20 0,0 15 45,-1-3 0,2 1 0,8-12 0,2 3-932,-3 26 1,1 3 301,2-24 1,1 1-556,-4 3 1,0 5 0,0-5 1139,1-4 0,-1-1 0,4 10 0,0-1 0,11 15 0</inkml:trace>
  <inkml:trace contextRef="#ctx0" brushRef="#br0" timeOffset="188064">26375 3595 9242,'-31'25'180,"0"20"0,-2-22 179,0 23-224,9-15 0,-1 1-45,-10 20-1329,8-4 0,3 2 1329,3 13-90,9-22 0,2 1-565,5 16 385,3-1-90,2 1-270,23-2-89,-17-1 314,18-29 0,3 1-765,-6 6 1,1 1 1079,5-10 0,2-2 0,2 6 0,-1-2 0,15 5 0</inkml:trace>
  <inkml:trace contextRef="#ctx0" brushRef="#br0" timeOffset="188532">26898 4206 7803,'22'30'1079,"-5"-1"-1079,-5-4 0,-6 1 90,-2-4-90,-3 2 0,2 1 0,-3-1 0,0 0 0,0 0 90,0 3-90,0-9-90,-14 4-90,11-15-1079,-11 0 1169,14-25 0,14-19 180,-10-5 0,11 10 0,3 0-90,-2-2 90,5-8 539,1 10-89,-12 13-540,9 2 0,-5 13 90,-2 4 0,-2 19-90,7 26-180,-7 0-135,2-5 0,0-1-494,-1 2-1,6 12 810,-2-20 0,2-4 0,2-3 0</inkml:trace>
  <inkml:trace contextRef="#ctx0" brushRef="#br0" timeOffset="188896">27635 4288 8612,'-31'-4'360,"-13"4"-360,19-4-90,-11 4 180,-3 13-90,13 3 0,1 16-360,13 2 360,7-1-270,5-6 270,21-11-180,-15-2 180,31-12-180,-17 10 270,13-12-90,-5-13 180,-12-3 0,-1-3 270,-14-9 180,5 11-720,-6-11 0,0 6 90,-14 11-540,10 19-719,-10 9 539,14 17-278,17-16 998,-12 13 0,24-27 0,-15 11 0</inkml:trace>
  <inkml:trace contextRef="#ctx0" brushRef="#br0" timeOffset="189263">27808 4262 7892,'0'35'90,"0"6"0,0-7-180,0 4 180,0-9-180,0-1 90,11 0 0,-8-2 0,8-3 0,3-2 0,-11-5-90,10-2-179,-6-8 269,-5-22 0,4-11 0,-6-13 0,0-1 269,0-6-89,0 12 0,0-22-180,0 29 360,13-6-270,-10 17-90,19 9 0,-12 17 0,11 13 0,-1 19-180,-1-8-1169,10 22 629,-13-29 720,9 13 0,-12-30 0,1-3 0</inkml:trace>
  <inkml:trace contextRef="#ctx0" brushRef="#br0" timeOffset="189430">28172 4267 7803,'0'31'-630,"15"2"-449,3-5 1079,17 1 0,-17-14 0,-3-5 0</inkml:trace>
  <inkml:trace contextRef="#ctx0" brushRef="#br0" timeOffset="189746">28468 4312 8072,'7'0'0,"0"0"0,4 0 90,0 0-90,14 0 0,-5 0-90,21 0 90,-15 0 0,7 0 0,-3 0 90,-9 0 0,3 0-90,-15-17 540,-3 1-90,-25-15 89,-3 7-449,-20 10-180,20-1 180,-10 14 0,18-5-90,-4 24 0,8 7-270,10 24 1,0-7-271,23 2-1079,11 1 539,13-13 750,5 8 0,-9-17 0,3-2 0</inkml:trace>
  <inkml:trace contextRef="#ctx0" brushRef="#br0" timeOffset="190280">29270 3522 8702,'0'-5'900,"0"1"-91,17-1-269,0 3-270,17 0-91,-9 2 91,11 20-180,-12-14 90,3 29 0,0 7-90,4-9-90,-2 16 0,-1 4 90,0-4-90,-7-4 0,-3 0-154,-1 10 154,-7-7 0,-1 1-270,-5 10-1574,-9 6 0,-8 0 854,-5-30 1,-2-1 883,-4 23 1,-3-3-1,-4-23 1,-1-3-1,5 2 1,0 1-1</inkml:trace>
  <inkml:trace contextRef="#ctx0" brushRef="#br0" timeOffset="203896">23983 5766 9332,'0'-8'2248,"0"1"-1708,-16 1-270,12 0-90,-12 1 270,16 1-450,0 23 0,0 11 0,0 13-418,0 3 418,0-10 0,0 18 0,12-15-90,-9 20 90,10-28 0,-8 3-90,-4-15 90,5-4-90,-3-3-450,-3-5 270,6-2 0,-1-3 418,3-21-148,4-8 0,-2-10 0,3-1-89,-2 9 89,0 1 0,-1 3-90,5-5 90,-4 16 90,7-9-90,-7 22 89,7-6-89,-8 7 0,4 0-89,-5 19 89,-1-15-450,0 32-1079,3-12 539,-1 7-719,13 6 1709,-5-24 0,8 11 0,-4-14 0</inkml:trace>
  <inkml:trace contextRef="#ctx0" brushRef="#br0" timeOffset="204287">24723 5878 8792,'-21'-5'1349,"-6"1"-1169,-13 19-180,3-12 0,8 30 0,1-16 0,-9 30 0,19-17-180,-12 23 270,28-24-90,-7 12 90,31-27-270,14 1 90,12-15 90,7-18-90,-21 3 0,0-4-187,-8-1 0,1-3 277,17-14 0,0-2 0,-20 15 0,-2-2 0,11-19 0,-3-2 0,-2-8 0,-15 19 0,-3-3 90,-3 2 0,-2 1 90,-4-18 134,4 12 1,-5 2-225,-22 1 226,17-8-46,-36 30-270,22 19-90,-3 27 180,8 8-90,12 6 0,4 3-90,-2 6-505,0-9 0,0-1 595,0 5 0,20-1-90,-15 0-720,11-13 1,2 1-360,0 16-146,-2-10 1,1 0 1314,1 3 0,11 9 0,-11-19 0</inkml:trace>
  <inkml:trace contextRef="#ctx0" brushRef="#br0" timeOffset="204713">25333 5857 8162,'-29'33'720,"-1"3"-630,17-9-90,-9 2 0,17-6 0,-5-1-90,1 1 180,7-2-90,-4 4 0,6-7 0,0 2 0,20-13 90,0 0-90,22-28 0,-23-1-90,16-24 90,-17 14 180,12-19 0,-8 28-180,-12-12 0,-5 24-90,-5 19 270,0 7-180,0 20 0,18-18-90,-13 15-540,25-29-90,-27 25 1,24-24-1,-24 17 720,28-19 0,-27 10 0,12-7 0</inkml:trace>
  <inkml:trace contextRef="#ctx0" brushRef="#br0" timeOffset="205033">25685 5942 8792,'0'9'90,"0"7"-450,15 18-180,-11-1 181,27-15-721,-17 4 541,15-20 629,-6 8 629,-3-10-359,-3-19 270,1 0-361,-8-4 1,4-3-270,-9 14 90,-1 14-90,-3 6 0,-1 28-450,18-19-89,-14 14 539,30-18 0,-11 4 0,16-7 0</inkml:trace>
  <inkml:trace contextRef="#ctx0" brushRef="#br0" timeOffset="205387">26193 5976 8162,'-38'0'-270,"15"13"-359,9 3 89,34 9 270,2-4 450,22-12 450,-5-2-90,-3-7 269,-11-14-539,-12-1-270,-7 18 90,-20-9-90,10 49 90,-11-5-90,15 11 0,0-11 0,0-1 90,0 8-90,7-7 0,1-1 0,-4 3 90,10 20 0,-2-32-90,-9 3-450,9-14 450,-12-8 0,0-22 0,0-11 0</inkml:trace>
  <inkml:trace contextRef="#ctx0" brushRef="#br0" timeOffset="205865">26773 5805 8432,'-36'-1'90,"-1"16"0,6 0-90,11 19 0,0-19 0,17 18 0,-5-21 0,8 15 0,0-7 0,21-1 0,-16-1 0,31-2 0,-32-1 0,24-2 0,-24-1 90,20-2 0,-21-1-180,7-3-90,-10-1 90,24-15 90,6 8-180,14-9 90,-2 2 0,-10 7-90,2-13 91,11 4-1,-13-3 90,12-5 90,-30 9 89,9-9-89,-22 9 90,6-2-90,-7 6 0,-19 2 0,0 2-90,-19 1 0,7 16 90,12 3-360,7 17-1079,12 1 1349,21-1 0,-15-14 0,15-7 0</inkml:trace>
  <inkml:trace contextRef="#ctx0" brushRef="#br0" timeOffset="206129">26997 5655 7533,'41'0'719,"2"0"-629,-23 15-90,14-11 0,-5 35 90,2-33-90,8 29 0,-22-22-540,11 0-359,-12-3 899,6-10 0,-6 0 0,-1 0 0</inkml:trace>
  <inkml:trace contextRef="#ctx0" brushRef="#br0" timeOffset="206447">27890 5615 10591,'-8'19'90,"1"10"-90,7 16-336,0 3 246,0-8 320,0 2-590,16 19-450,-12-17 45,12-10 1,-1-1 135,-12 1 629,21 12 0,-22-28 0,8 2 0</inkml:trace>
  <inkml:trace contextRef="#ctx0" brushRef="#br0" timeOffset="206564">27708 5971 8792,'-14'-21'0,"2"1"-90,12 1 180,0-1-180,0 3-90,16-1-450,-12 3 630,53-6 0,-30 7 0,35-2 0</inkml:trace>
  <inkml:trace contextRef="#ctx0" brushRef="#br0" timeOffset="206779">28250 5464 8792,'-36'-3'1079,"14"19"-1079,-3 23 90,22 4-90,-6-6 0,1 0 90,6 6-873,-5 17 783,7-19 0,0 2 90,0-2-540,0 0-449,17-4-361,-12-4 1316,12-1 1,-5-7-1,2 0 1</inkml:trace>
  <inkml:trace contextRef="#ctx0" brushRef="#br0" timeOffset="207279">28538 5418 9242,'5'0'539,"0"0"-449,-3 0 90,1 19 90,0 8-270,0 12 90,0 21-90,-1-17-1436,-1 16 1526,-1-15 0,0 0-270,0-2 360,0 0-599,0-4 599,0-3-180,0 4 0,0-14-90,0 6-1529,0-22 2404,12 0-785,-9-27 620,21-6-620,-11-21 0,7 9 90,2-8-90,-9 28 360,5-14-270,-11 27 0,2-7 359,-4 10-449,0 0 90,4 20-90,-2-15-90,6 34 180,-4-13-180,3 8-359,-2-2-181,1-10 0,1-2-809,8 4 1439,-3-13 0,6 5 0,-5-9 0</inkml:trace>
  <inkml:trace contextRef="#ctx0" brushRef="#br0" timeOffset="208017">29003 5850 9062,'-19'-15'180,"14"4"-180,-14 3 0,3 6 0,2 0 0,-14 21 0,7 5 0,9 12 0,5 7 0,7-15 0,0 3-360,0-10-270,20-1 270,0-10 271,20-1 89,-5-9 0,-14-21 269,9-1-269,-18-3 360,2-12 0,-5 15 0,-9-10-450,0 1 90,-17 13 90,13 19-90,-13 14-90,17 26 90,0-7 0,0 1-90,0-12-540,20 7-179,-2-11 179,20 7 270,-7-19 180,-5 0 360,3-7 90,-14-21 180,3 16 179,-9-33 181,-2 17-450,-4-14-450,0 4 180,-3 35-90,0 7-90,0 31 90,20-22-270,-15 11 0,34-27 90,-34 19 180,34-20 0,-15 8 90,10-11-90,0 0 180,-16-17 0,-1 13 540,-10-32-271,-4 10 271,-3-17-540,0 8-180,-20 6 0,15 9 0,-30 10 0,22 0 0,-5 31 0,9 13 0,9 14 0,0 7 0,7-19 0,3-1 90,10 19-759,-10-17 0,2 0 579,18 10 180,-26-1-90,25-6 90,-17 7-90,4-16 0,-8 7-180,-8-23-1529,0-2 0,-19-10 1709,-2-18 0,-14-9 0,3-17 0</inkml:trace>
  <inkml:trace contextRef="#ctx0" brushRef="#br0" timeOffset="208486">30005 5832 8972,'0'-9'360,"0"0"-1,-17-3-448,13 2 178,-36-1-178,16 6 178,-19 2-89,8 23 0,17 4 0,6 20 0,12-10 90,18-3-180,10-6 90,10-13 90,3 7-180,7-17 1,-13 5 89,22-27 0,-30 14 0,6-50 0,-17 32 89,-7-31-89,-3-2 180,-6 13 225,-14-17 0,-6-2-45,-4 5-883,6 4 0,-2 4 433,-9 14 90,26 5 0,-10 7 360,4 8-450,7 29 90,-7 3 90,26 27-90,-12 19 0,32-9-508,-27-4 0,-2 1 508,15 12-45,-10-24 0,-1 1-858,-5-3 0,-1-2 274,9 13-41,-5-13 0,-1-3-320,-3-2 990,4 0 0,-7-20 0,-3-4 0</inkml:trace>
  <inkml:trace contextRef="#ctx0" brushRef="#br0" timeOffset="208628">29897 5685 9332,'-9'-26'270,"7"1"-270,-7 7 0,9 3 0,0 4 0,28 5 0,5 2-450,18 4-1107,-3 17 657,-7-12 91,0 27 809,2-28 0,-2 27 0,1-11 0</inkml:trace>
  <inkml:trace contextRef="#ctx0" brushRef="#br0" timeOffset="208933">30485 5787 9242,'-43'0'989,"20"-12"-809,-11 9-90,20-9-90,-11 12 90,12 18-90,-2 4 0,14 13 0,-6 11-90,7-16 135,16 0 0,2-1-45,-9-2-45,15-4 0,5-4 45,-5-10 0,19 0 90,-6-23-90,-9-9 90,-13-9 0,-8-18-180,-7 15 180,-24-22-90,18 27-180,-32-15 0,22 27 180,-2-4 0,5 30 0,13 5 0</inkml:trace>
  <inkml:trace contextRef="#ctx0" brushRef="#br0" timeOffset="209115">30708 5793 10231,'3'-12'360,"-1"3"-450,3 9 180,0 0 0,5 17-180,-1 2-1259,7 23 269,-4-12 1080,5 12 0,-7-18 0,3 6 0</inkml:trace>
  <inkml:trace contextRef="#ctx0" brushRef="#br0" timeOffset="209263">30813 5717 9691,'0'-12'-23,"0"0"1,0 6 0,0 1 0</inkml:trace>
  <inkml:trace contextRef="#ctx0" brushRef="#br0" timeOffset="209479">30365 5342 9422,'0'-17'0,"0"2"0,0 6 0,0 4 0,21 3-90,-1 0-1260,21 19 1350,-8 5 0,1 17 0,-3 0 0</inkml:trace>
  <inkml:trace contextRef="#ctx0" brushRef="#br0" timeOffset="209645">30867 5133 9242,'22'-20'180,"-1"3"-180,-2 8 180,-3 4-91,2 5-268,-7 18-2790,0 16 2969,-7 11 0,-3 14 0,-1-9 0</inkml:trace>
  <inkml:trace contextRef="#ctx0" brushRef="#br0" timeOffset="210279">24625 7105 9602,'13'24'539,"3"7"-359,-15 15-180,10-1 180,-6-8-180,6 1 90,-1-1 0,1-3 90,1-2-180,5 1 90,-2-11 0,11-4-90,-8-12 0,14-22 90,-11 13-180,7-38-450,1 0-270,-5-11-494,-6 13 0,-1 0 1304,4-8 0,2-14 0,-9 21 0</inkml:trace>
  <inkml:trace contextRef="#ctx0" brushRef="#br0" timeOffset="210879">24588 6877 8702,'-5'-4'1349,"0"2"-989,2-3-360,0 2 450,0 0-450,2 23 0,17 27 0,-12 4 45,4-6 0,1 0-135,4 5-200,-11-16 1,0 0 289,11 13-899,-13-3-1350,8 15 990,-6-16 1259,6 8 0,-8-22 0,0-1 0</inkml:trace>
  <inkml:trace contextRef="#ctx0" brushRef="#br0" timeOffset="211068">24477 7200 8252,'0'-9'0,"21"-2"0,-15-1-270,42-2-449,-27-2 719,11 5 0,2-1 0,10-6 0,16-6 0</inkml:trace>
  <inkml:trace contextRef="#ctx0" brushRef="#br0" timeOffset="211565">25028 6842 7713,'-9'18'629,"3"-13"-359,2 31-270,2-20 90,1 19-90,0-4 0,1 20 0,0-9 45,-1-5 0,2 0-45,15 8 0,-15-7 0,1-1 0,14 5 0,-16 10 0,10-22 0,-7-3 90,7-5 0,-10 0-180,0-10-630,0-2 361,8-8 179,-6-17 0,13 11 90,-7-31 0,8 30 90,-1-37 90,4 24-90,7-32 90,-3 24 90,14-12 0,-13 25 269,13-8-269,-16 19-180,4-5 90,-11 7 0,0 14-90,-3-10 0,2 27 0,-1-6 0,4 19 0,-4-8 0,9 6-360,-7-27-89,6 13-451,9-25 360,-5 7 540,24-10 0,-16-21 0,9-5 0</inkml:trace>
  <inkml:trace contextRef="#ctx0" brushRef="#br0" timeOffset="211917">25802 7240 8072,'0'-14'540,"-18"4"-450,13 22 0,-12 6-90,17 17 90,0 0-90,0-1 0,19-8 0,-14-5 90,31-9 0,-14 0-180,19-6 90,-10-2 0,1-4 0,-11 0 90,4-18 0,-8-1-90,-2-19 0,-11 5 539,-4 5-269,-21-2-270,0 11-90,-20 5 180,10 6-90,4 29 0,13 4 0,4 13 90,10-4-180,0 3 90,18-9-719,3 15-1,1-19-179,17 2 899,-9-8 0,11-10 0,1 0 0</inkml:trace>
  <inkml:trace contextRef="#ctx0" brushRef="#br0" timeOffset="212205">26320 7263 7443,'-13'11'0,"16"-9"0,0 16 0,11-16 0,-14 6 0</inkml:trace>
  <inkml:trace contextRef="#ctx0" brushRef="#br0" timeOffset="212795">25825 7389 8072,'0'6'540,"0"-2"-180,0-1-270,0 0 0,17-1-90,-13 1 90,25 0-90,-11-2 0,15 1 0,-5-2 0,9 0 0,-14-15 0,10 11 0,-17-25-90,2 26-90,-12-22 180,-1 12 90,-4-12-180,-18 6 90,-5-2 0,0 10 0,-15-1 0,20 7 0,-17 3 0,8 1 0,-8 1 0,9 19 0,-9 3 0,17 21 0,3-10 0,10 0-90,4-8-540,0-1-539,22 0 1169,-16-1 0,35-3 0,-17-1 0</inkml:trace>
  <inkml:trace contextRef="#ctx0" brushRef="#br0" timeOffset="213212">26540 7231 8432,'-21'15'540,"-13"-11"-450,29 20-90,-26-22 0,27 21 0,-25-11 0,16 20 90,-4-11-90,8 7 0,9-9 0,0-1 0,0-3 90,24 4-90,-18-9 0,40 3 0,-15-10 0,23-2 0,-11-17-90,2-3 0,-21-18 0,-5-3 0,-10 7-360,-9-11 90,-23 22-1259,-3-11 1619,-23 21 0,25 0 0,3 9 0</inkml:trace>
  <inkml:trace contextRef="#ctx0" brushRef="#br0" timeOffset="213696">27065 7171 9062,'0'-6'90,"0"22"-180,19 6 90,-15 15 0,34-1 0,-33-6 0,38 0 90,-26-1 180,35 5-90,-21-11-1,19 3-179,-22-18 90,24-2-270,-24-27-629,20-10 449,-27-13-180,-5 12 1,-2 0-361,-1-11 614,3-12 1,-10 16 0,0 2 0</inkml:trace>
  <inkml:trace contextRef="#ctx0" brushRef="#br0" timeOffset="214049">27948 7161 10231,'0'36'90,"11"7"-180,-8-6 180,8 3-180,-11-12-90,8-1-719,-6-3-91,12-3-89,-9-3-211,6-9 1290,-2 4 0,-1-12 0,0 6 0</inkml:trace>
  <inkml:trace contextRef="#ctx0" brushRef="#br0" timeOffset="214196">27957 6914 9062,'-15'-15'-900,"-3"4"271,17 3-271,-5 3 900,6 2 0,0 1 0,0 1 0</inkml:trace>
  <inkml:trace contextRef="#ctx0" brushRef="#br0" timeOffset="214699">28263 7305 8522,'3'4'180,"6"-1"-360,0-3 180,13-16 0,-7 12 0,14-26 0,-12 12 0,6-16 0,-14 15 180,-1-18-90,-7 26-90,-1-17 0,-15 17 90,11 2 180,-32 4-180,20 2-90,-16 21 90,18 3-90,5 22 0,9-10 0,0 1-90,0-9 90,0-1-540,23 8 360,2-8-180,27 6 270,-17-19-90,14 3 180,-24-13 0,7 4 270,-16-5 90,1-18 180,-9 2 179,0-19 91,-8 5-450,0 1-360,0 4 90,16 11-90,5 25 0,19 8 0,-8 4-540,0 7-539,-7-17-181,0 4 1260,11 12 0,-6-23 0,8 14 0</inkml:trace>
  <inkml:trace contextRef="#ctx0" brushRef="#br0" timeOffset="-214563.73">29082 7174 9961,'-30'0'180,"13"17"-180,-14 0-90,20 3 90,-23 7 0,18-9-539,-6 11-1,11-12-90,0 0-89,6-16 89,1 8 180,1-8-89,-1 2 539,0-3 0,-1 0 0,1 0 0</inkml:trace>
  <inkml:trace contextRef="#ctx0" brushRef="#br0" timeOffset="-214409.73">28845 7192 8162,'0'-19'360,"0"2"-270,0 2 360,16 3-360,-12 1 0,30 6-90,-15 1 0,11 22 0,7 4 0,-13 11 0,2-4 0,2-1-360,2 4-630,-3-1 1,0-2 989,-1-6 0,3 0 0,-9-16 0</inkml:trace>
  <inkml:trace contextRef="#ctx0" brushRef="#br0" timeOffset="-214217.73">29403 7086 9332,'-21'18'-90,"-12"5"90,29 12 90,-33 0-180,22-6-1619,-28 17 90,19-12 1268,-7 11 0,16-18 0,0-1 0</inkml:trace>
  <inkml:trace contextRef="#ctx0" brushRef="#br0" timeOffset="-213975.73">29917 7199 11221,'2'-6'-540,"-1"1"540,-1 1 0,-22 2 0,-6-1 0</inkml:trace>
  <inkml:trace contextRef="#ctx0" brushRef="#br0" timeOffset="-197965.73">22892 9302 7263,'-12'-4'450,"2"0"-450,10 0 0,0 0 179,0-1 91,0 0-180,0 0 90,0-1 0,0 2 0,0-1 90,0 0-90,0 0 0,0 1-90,0-1 89,0 3-89,0-2-90,0 2 0,0 0 180,0 0-180,-13 1 0,10 16 0,-9 4 0,12 29 90,0-16-90,0 17-90,0-27 90,14 12 0,-11-20-90,23 9 180,-23-16-180,19 3 180,-6-9-90,5 1 0,9-17-180,-10 11 90,11-27 90,-14 8 0,3-6-89,-9-4 178,-3 12-89,-3-3-89,-2-6 89,-2 9 89,-1-9-178,0 18 89,-14-3-90,10 11 0,-22 0 0,23 19 0,-15 1-180,16 16 90,-6-4 0,8-3 90,0-3-270,0-2 180,0-5 1,15 3 179,-11-9-90,11-1 180,-6-6-180,-7-20 180,7 0-90,-9-22-90,-20 13 180,16-3-90,-30 9 0,31-1 89,-29-1 271,7-7-180,-8 6-270,-12-9 180,18 16-90,-9 0 90,10 10-90,1 4 0,-2 1-90,2 2 180,-2 16 0,1-12 90,-11 45-180,8-23 90,6 12 0,2 4-279,-2 8 278,6-1 1,2 1-880,2 13 790,7-19 0,1-1 90,2 17-90,3-2 0,0-2 0,11-20 0,1 0-20,-6 17 20,12-14 0,5-3-90,6 2 135,-3-12 0,3-4-45,20-1 0,5-3 0,11-13-90,-13-20-804,-5 4 1,1-4 488,-20-1 1,0-3 404,20-9 0,-1 0 0,7-9 0,-20 12 0,0 0 0</inkml:trace>
  <inkml:trace contextRef="#ctx0" brushRef="#br0" timeOffset="-197333.73">23405 9513 8252,'-5'0'270,"1"0"-180,21 0-90,7-14 0,25-2 0,-9-1-1019,2-11 1019,-12 16 103,-1-4-103,0-9 90,2 6-90,-8-7-90,-1-4 90,-14 15 180,-5-13-180,-3 16 1033,-20-6-853,-3 14 333,-21 1-424,5 22-89,6 4 90,13 36-90,9-18-90,11 22 90,25-31-629,8 16-271,13-24-1320,4 6 2220,-9-17 0,4 0 0,2-3 0</inkml:trace>
  <inkml:trace contextRef="#ctx0" brushRef="#br0" timeOffset="-197100.73">24178 9269 7982,'46'31'90,"4"2"-90,-15-18-90,4 16-359,-11-19-361,0 14 810,-1-10 0,-2 1 0,-1-2 0</inkml:trace>
  <inkml:trace contextRef="#ctx0" brushRef="#br0" timeOffset="-196911.73">24295 9200 7982,'-7'0'270,"-2"0"-270,0 14 0,-1-11 0,1 31 0,-1-16-180,-7 38 90,5-15-1781,-4 17 882,7-14 989,2 1 0,2-2 0,2-1 0</inkml:trace>
  <inkml:trace contextRef="#ctx0" brushRef="#br0" timeOffset="-196651.73">24988 8942 9332,'-23'46'449,"5"-7"-449,5 8-472,10-8 472,-10 3-90,13 0 0,0 2-90,0-2-1529,0 17 629,0-15 1080,0 9 0,0-20 0,0-3 0</inkml:trace>
  <inkml:trace contextRef="#ctx0" brushRef="#br0" timeOffset="-196484.73">24718 9338 7443,'-5'-6'0,"0"0"-180,5 2-720,26-1 900,6 2 0,16-1 0,0 3 0</inkml:trace>
  <inkml:trace contextRef="#ctx0" brushRef="#br0" timeOffset="-196167.73">25312 9523 7263,'7'5'360,"4"-2"-360,0 0 0,1-3 0,5 0 90,0 0-90,3-18-90,13-1 180,-9-3-90,16-9 0,-19 9 179,5-15-89,-17 8-180,-1 6 270,-8 8-180,0 3 180,-20 1 180,-4 2-90,-24 4-270,4 2 90,2 21-90,19 4 0,9 20 0,14-9 0,0 1-180,0-1-270,17-6-719,6 10 539,-2-17 630,23 3 0,-26-13 0,21 0 0</inkml:trace>
  <inkml:trace contextRef="#ctx0" brushRef="#br0" timeOffset="-195817.73">25712 9446 7982,'0'7'90,"0"5"0,0 26 0,14-9-180,-10 1 90,11-10 90,-3-1-180,-9-4 90,18 1-359,-13-8 448,7-1-178,-5-7 89,-3-18 0,8-10 89,-6-10-178,7-4 178,-4 9-89,1-2 90,-1 0 0,-1 4-90,0 1 90,-2 6 810,3 5-810,-4 4 0,4 8-90,-4 3 0,1 4 0,0 22 0,0-16 0,2 39 0,4-9 0,-2 11-450,-2-13 0,1 0-539,6 6 989,-2-7 0,2-2 0,7 0 0,8 7 0</inkml:trace>
  <inkml:trace contextRef="#ctx0" brushRef="#br0" timeOffset="-195401.73">26527 9328 8252,'-23'-10'1080,"0"4"-990,-24 3-90,25 18 90,-17 8-90,19 9-90,-2 5 90,-2-7 0,22 0 0,-6 0 0,8-2 0,0-2 0,0-3 90,21 2-180,2-12-180,22-1 270,-2-12-90,-7-23 90,-3 17 0,-11-43 0,0 25-90,-4-23 90,-1 6 90,-4-21-90,-2 12-437,-8 4 1,-1 0 526,2-8 225,-4 7 0,0 1-45,0-3-492,-8 9 1,0 2 491,4 8 0,-13-4-270,17 47 90,0 5-90,0 21 0,0 0 0,14 7-482,-10 6 392,10 6 90,-7-14 0,0 1-45,-1-11 0,1 1-944,8 23 0,-1 0-451,-1 6 1440,-1-23 0,1 0 0,-3 7 0,11-1 0</inkml:trace>
  <inkml:trace contextRef="#ctx0" brushRef="#br0" timeOffset="-194833.73">27323 9321 9062,'0'-25'1439,"0"0"-1529,0 1 90,-20 10 90,14-2-180,-32 15 90,10-6-90,-6 7 90,-4 14 0,14-11-90,-2 29 90,5-28 90,2 34-90,10-22-90,4 30 180,5-18-180,18 16 180,10-20-90,-4 6 0,9-17 0,0-1 0,-9 7 45,10-5 0,0-1-45,-7-1 0,5 5 0,-22-11 0,-2 1-90,-27-5-270,14 0-1169,-60 1 450,36-2 893,-5 0 0,-1 0 1,-7-1-1,1 1 1</inkml:trace>
  <inkml:trace contextRef="#ctx0" brushRef="#br0" timeOffset="-194401.73">28572 8467 9602,'0'-7'179,"0"1"811,-22 4-630,-4 0 89,-15 24-269,-1-1-311,5 26 131,5-11 0,-1 3-322,8-6 0,0 3 322,-3 6 0,-2 6 0,4-4 0,3-1 0,3 2 0,1 2 0,0 5 0,4-5-45,5-4 0,3-2-796,-1 12 1,2-2 840,6 16-360,23-6-1034,-2-4-540,14-20 0,5-2 1934,-11-9 0,2-2 0,13 6 0,2-2 0,-9-12 0,1 0 0</inkml:trace>
  <inkml:trace contextRef="#ctx0" brushRef="#br0" timeOffset="-193918.73">30903 8390 8342,'21'30'450,"0"-2"0,-1 32-226,-6-22 1,0 1-653,-4-6 0,-1 2 518,7 25 0,-2 1-632,-7-23 1,-2 0 541,3 11 0,-2 1 45,-4 1 0,-1-2-45,0-12 0,-1 2-450,-4 5 0,-1 4 0,-3-3-620,-6-3 0,-3-1 1070,-2 15 0,-3 0 0,-4-15 0,0-2 0,3 2 0,0 0 0</inkml:trace>
  <inkml:trace contextRef="#ctx0" brushRef="#br0" timeOffset="123339.54">22963 11597 8072,'0'-7'1080,"0"1"-630,0 0-181,0-1 181,0 0-180,0-1 0,0 1-90,0-1 90,0 1-91,0-1 181,0 1-270,0 0 90,0-2-90,0 2 0,0 0-90,0 3 0,0 15 0,-17 7 0,13 11 0,-30 21 0,15-12 0,-2 17 0,-7 6 0,15-16 0,3-9 0,-1-1-90,0 1 0,6 18 90,5-30 0,0 7 0,19-13 0,-15-8 0,32-1-180,-11-8 90,19-22 0,-4 16-180,-12-26 1,-3-4 179,4 11 45,-6-11 0,-3-3 45,-4 6 0,1-21-90,-11 24 0,0-7-90,-6 14 90,0 4 90,0 3-270,-15 3 270,11 5-90,-23 2 0,24 19 180,-16 6-270,17 19 180,-12-8-90,13 3-269,-5-2 269,6-10 0,16 13 0,-12-21 0,33 5 0,-14-13 90,13-1-90,-6-5 90,-6-20 0,4-8-90,-7-13 90,0-20 0,-14 20-377,-3-18 377,-4 14 90,-22-4-180,17 2 90,-16 12 0,-4 2 90,-9-17-90,5 12 0,-2 1 0,-20 0 0,19 12 0,0 3 0,-6 2 0,-11 5 0,0 11 0,14 24 0,3-2 0,2 3 0,-5 30 0,6-6 0,1 3 0,13-15 0,0 1 0,-4 12 0,1 3 0,4 5 0,3-1 0,2-12 0,2 0 0,1 3 0,0 3 0,2-4 0,1-5 0,3-2 45,7 21 0,1-1-45,-3 3-645,14-23 0,0-1 645,-14 7-90,40-4 180,-23-4-90,7-14 0,4-1 0,10 7-225,-5-8 0,2-2-674,9-3 899,-5-5 0,-1-2 0,9-4 0,-18-1 0,0 1 0</inkml:trace>
  <inkml:trace contextRef="#ctx0" brushRef="#br0" timeOffset="123948.54">24203 11547 8072,'-22'-14'180,"-2"2"-90,-13 0-90,5 7 90,-9 0-180,10 4 90,-1 1 0,4 19 0,-8 5 0,15 0 0,-2 31 0,17-34 0,26 40 0,-14-32 0,35-1 0,8-2 90,-13-1-135,18-1 0,2-4 45,-9-4 90,-10-3 0,-1-1 180,-1-2 0,7 5-270,-29-9 90,-2 0-180,-11-3 90,-20-1-1259,-8 0 89,-26-2 1170,2 1 0,7-1 0,6 0 0</inkml:trace>
  <inkml:trace contextRef="#ctx0" brushRef="#br0" timeOffset="124237.54">24613 11853 7173,'48'0'360,"-9"0"-270,-26 0-180,-4 0 180,-2-16-90,-2-6 90,-3-9 89,-1-11 1,-1 17 0,-17-19 0,-2 23-180,-2-8 0,-12 16 0,10 2 0,-19 5 0,10 3 0,-3 25 90,18 10-90,-1 11 0,13 3 0,2-10 0,15-2 0,2 0-270,-8 7-450,26-3 1,4-3 719,-8-7 0,3-11 0,3-2 0,6 2 0</inkml:trace>
  <inkml:trace contextRef="#ctx0" brushRef="#br0" timeOffset="124457.54">25185 11650 8342,'-24'-12'540,"-15"4"-360,15 2-90,-23 4-90,10 21 90,3-14-180,12 36 180,-1-5-90,12 9 0,-1 18 0,12-27-631,22 8 541,-17-17-90,44-5-94,-25-4-311,9-12 1,3-3-46,13 3 630,-5-4 0,0-4 0,11-22 0,-20 9 0,0-1 0</inkml:trace>
  <inkml:trace contextRef="#ctx0" brushRef="#br0" timeOffset="124671.54">25535 11256 8252,'-18'-8'360,"-8"3"-360,24 18 90,-10 14-90,12 9-90,0 10-452,0-7 452,0 5 90,9-12 0,2 1 0,8 16 0,0-8 0,0-2 0,-2 4-720,7 9 90,-21-21 91,15-2-206,-16-4 745,5-4 0,-7-1 0,0-3 0</inkml:trace>
  <inkml:trace contextRef="#ctx0" brushRef="#br0" timeOffset="124805.54">25232 11755 7803,'-6'-20'0,"2"2"0,24 4-450,15 2-270,13 3 573,10 1 1,-8 1-1,4 2 1</inkml:trace>
  <inkml:trace contextRef="#ctx0" brushRef="#br0" timeOffset="124993.54">26023 11629 7533,'-12'18'180,"10"9"-180,-10-11 0,12 17 0,0-7 0,20 13-450,0-17-899,19 15 1349,-21-17 0,10 3 0,-12-10 0</inkml:trace>
  <inkml:trace contextRef="#ctx0" brushRef="#br0" timeOffset="125138.54">26032 11453 7353,'-5'-8'0,"4"1"-1529,-3 3 1529,21 3 0,-13 0 0,13 1 0</inkml:trace>
  <inkml:trace contextRef="#ctx0" brushRef="#br0" timeOffset="125445.54">26503 11492 7982,'-40'0'810,"2"16"-720,7 2-90,5 22 90,12-9-180,5 4 180,9-8-90,0 12 0,0-10 0,20 0 0,2-1 0,-11-3 45,27-4 0,-1-2-45,-28-7 0,42-3 0,-35-6 0,11-21 0,-13-5 0,-7-11-90,-7 0 180,0 7-180,-23-9-1349,-2 10 1439,-17-9 0,20 17 0,7-1 0</inkml:trace>
  <inkml:trace contextRef="#ctx0" brushRef="#br0" timeOffset="125805.54">26820 11666 8252,'0'39'0,"15"-17"0,-11 12 0,24-30 0,-13 29 90,1-18-90,8 8 0,-12-10 0,11-7-90,-7-6 90,0-24 90,0-8-180,-3-15 225,-1 14 0,0 1 45,2-11-45,-1 8 0,0 2-225,-1-2 180,7-5 0,-8 28-90,0-3 90,1 13-90,4 14 0,-3-8 0,0 25 0,-1 7-900,3-4-128,-4 4 1,0 3 1027,9 11 0,2 2 0,3 1 0</inkml:trace>
  <inkml:trace contextRef="#ctx0" brushRef="#br0" timeOffset="126854.54">28672 10718 8612,'-21'-9'720,"-10"1"-271,27 1 181,-21-2-630,11 6 0,-7-4-90,5 6 180,-2 14-90,5-9 0,-13 51 0,9-24-117,4 2 1,1 5 116,-1 3 0,0 0 0,3-8 0,0 2 0,-8 27 0,1 1-334,8-26 0,-1 1 334,-5 27 0,0-1 0,7-27 0,0 0 0,-3 21 0,1 0 0,1 2 0,4-23 0,2 0-810,2 18 1,0-16-990,1 14 1799,18-28 0,-14 3 0,14-11 0</inkml:trace>
  <inkml:trace contextRef="#ctx0" brushRef="#br0" timeOffset="127761.54">29173 11294 7713,'0'14'719,"0"2"-539,0 4-180,0 4 90,0 4-90,0 1-90,0 5 180,0 16-90,0-11 0,11 23 0,-8-32 0,8 8 0,-11-19 90,10-4 0,-8-1-180,12-7 90,-9 0 0,7-52 0,-4 17 0,0-14 0,-1-3-505,2 0 505,3-15 0,-4 22 0,2 2 0,0 7 0,7-3 90,-4 18-90,13-5 0,-10 18-90,4 13 180,-6-8 325,-2 34-415,2-17 0,-1 22 0,1-6 0,1 2 0,8 15-450,-4-13-360,-1-11 1,1-1 809,7-1 0,9 4 0,-9-17 0</inkml:trace>
  <inkml:trace contextRef="#ctx0" brushRef="#br0" timeOffset="128110.54">29858 11382 8162,'-20'-11'810,"-15"1"-810,19 5 90,-18 19-180,8-10 180,2 32-90,12-8 0,-3 21 0,14-9 90,-4 2-90,24-20 0,-14 4 0,35-17-90,-19-1 0,17-8 90,-8-22 0,-14-3 0,2-1 90,-16-13 0,6 17-180,-3-13 0,-4 9 180,4 30-90,-5 10 0,0 29-90,14-22-720,-10 18-719,21-21 1529,-7 4 0,5-3 0,3-11 0</inkml:trace>
  <inkml:trace contextRef="#ctx0" brushRef="#br0" timeOffset="128971.54">30090 11374 8342,'19'41'0,"-14"-8"0,27-2 0,-29-7 0,21 6 90,-12-6 90,10 4-180,-10-13-90,1-5 90,-8-6 0,5-26 0,-4 17 90,2-51-90,-3 34 90,2-27 0,-3 22 0,0 4-90,-1 1 90,3 2 0,-2 9 0,3 1-90,-1 10 0,1 0 90,0 0-180,0 15 90,2-11 0,0 27 0,0-26 0,0 30 0,5-12 0,-4 8-990,7 2 631,-7-21-91,1 8 90,-4-18-90,-1 7 1,0-9 179,1 0 270,-2-17 899,3-2-449,-4-1 90,2-9-450,-2 14-180,-1-9 359,-2 10-179,2 6-90,-1 8 0,1 0 0,4 14 0,0-11 0,6 24 0,6-9 0,-2-1 0,13 11-90,-10-16-359,14 4 179,-13-7 180,6-9 90,-10 0 0,-1 0 0,-1 0 0,1-15 90,-6-5 360,3-16-91,-9 15 181,0-12-360,-3 17-180,-1-3 0,1 0 90,18 31-90,-2-16 0,5 31 90,7-24-90,-15 9 90,26-3-90,-17-7 90,16 6-90,-18-24 0,9-3 0,-17 0 90,1-14 0,-10 9 0,-2-8 90,-2-6-180,-17 17 89,13-3-89,-33 11 90,17 6-180,-19 17 180,10 13-90,12 8 0,7 18 0,10-16 90,0 11-180,0-13-89,17 1-541,-12-4-1349,48 7 2069,-29-10 0,31 0 0,-19-13 0</inkml:trace>
  <inkml:trace contextRef="#ctx0" brushRef="#br0" timeOffset="129637.54">31383 10644 9242,'0'-7'719,"0"2"-449,0 1 0,0 0 180,0-2-180,0 0-1,14-3-89,3 5-180,18 0 90,-5 2-90,4 20 180,-2-14-180,4 37 0,2-21 45,-8 9 0,0 3-327,14 10 237,-7-4 0,-3 2 45,2 8 45,-11-7 0,-2 2-135,-4 8 135,-9-18 0,-2 1-180,-5 2 0,-2 0-855,0 21-314,-9-8 0,-7 0 314,-1-19 1,-3-1 736,-3 8 1,-2 0 0,-2-12-1,1-2 1,-12 23 0</inkml:trace>
  <inkml:trace contextRef="#ctx0" brushRef="#br0" timeOffset="131887.54">27023 4817 6543,'20'0'0,"3"1"0,2-1 0,4 0 270,2 0-270,3 0 0,2 0 0,4-12 90,3 9-521,2-10 431,4 13-420,2-12 420,3 9-733,4-17 643,2 18 90,3-16 90,3 10-868,-33 1 1,0-1 777,1 2 0,1-1 0,-1 2 0,0 0-124,-1-1 1,1 1 123,0 0 0,-1 2 0,29-6-90,0 3 180,-6 2-90,-1 0 0,-7 4-90,-1-1 263,9 1-84,-17 0-89,18 0-89,-29 0 706,4 0-527,-15 0 1045,-3 0-1841,-2 0 869,-3 0 0,-2 9 0,0 3 0</inkml:trace>
  <inkml:trace contextRef="#ctx0" brushRef="#br0" timeOffset="133632.54">29200 12201 7892,'28'0'540,"7"0"-450,-11 0-90,8 0 270,-5 10-90,7-8 90,24 7-180,-7-9-1533,1 2 1,1-4 1442,-16-6 0,-1-1 0,16 7 0,0-1-146,-11-12 0,-1-1 191,3 14 0,0 0-90,0-12 0,3-2 45,17 5 0,2 2 0,-17-1 0,2 0 0,1 0 0,4 0 0,-5 1 0,-7 3 0,0 1 0,23-5 0,-2 0 45,-30 5 0,-1 0-45,27 0 0,-1 1 0,-6 4 0,-7-2 0,-2 0 0,-9 2-229,13 0 229,-24 0 0,8 0 0,-18 0 1979,1 0-1979,-9 0 1180,-3 0-550,-1 0-384,-12 0-426,1 0 180,-4 12 0,5-2 0,8 4 0,0-8 0</inkml:trace>
  <inkml:trace contextRef="#ctx0" brushRef="#br0" timeOffset="136906.54">23773 13529 6273,'0'0'0</inkml:trace>
  <inkml:trace contextRef="#ctx0" brushRef="#br0" timeOffset="137554.54">23867 13473 7443,'0'-16'539,"-17"5"-629,-2 6 90,-21 5 0,10 0 0,-2 22 0,9-17 0,1 38 0,0-25 0,5 19 0,2-9 0,9 1 0,-3-2 90,8 8-90,-3-12 0,22 8 0,5-22 0,25 0 0,-9-9 0,3-19 0,6-14 0,-12-11-461,-6 8 0,-2-2 461,1-12 90,-5-7 0,-4-2 90,-5-6-90,-5 5 0,-2 1 180,-6 5 44,-10 12 1,-1 2-315,5 0 0,-28-12 0,28 31 0,-11 1 90,15 13-90,0 27 0,0 31 0,0 3-570,8-18 0,0 0 570,-4 12 0,11 2 395,-2-1-395,-10 0-90,18-3-450,-19-2-719,13 10 809,-6-16 450,3 13 0,-5-29 0,-4 2 0</inkml:trace>
  <inkml:trace contextRef="#ctx0" brushRef="#br0" timeOffset="137720.54">23790 13360 7533,'-7'-20'90,"5"-6"-90,-6 8-90,26-10 90,-13 14 0,35-1-270,-5 9-90,11 4-183,-12 9 1,-1 1 542,8-4 0,13 28 0,-16-12 0</inkml:trace>
  <inkml:trace contextRef="#ctx0" brushRef="#br0" timeOffset="138271.54">24350 13401 8432,'-17'-16'0,"-1"4"90,-3 26-90,7 9 0,14 21 0,0-6 0,0 4 0,0-14 0,0-1 0,15-3 0,-11-3 0,27 2 0,-12-8-180,17-3 180,-11-7 0,5-21-90,-14-7 90,5-22 0,-12 8 90,1-13-180,-7 24 0,1-7 180,-4 13 0,0 24-90,0 9 0,0 29 0,17-6 0,-12 1 0,12-13 0,2-1 0,4-1-180,19-10-179,-2-2 269,-8-10 0,2-21 90,-17-7 0,2-13 90,-11-1-180,-2 8 180,-1 0 179,-3-18 1,-1 15 90,-1-23-360,0 31 0,0-10 0,0 25 90,0 1-90,0 30 0,0 8 0,0 26 90,18-10-180,-14 3 90,24 0-180,-15-10-1169,11 16 629,-11-24 720,4 3 0,-15-16 0,6-2 0</inkml:trace>
  <inkml:trace contextRef="#ctx0" brushRef="#br0" timeOffset="138420.54">24660 13394 6993,'50'18'-180,"4"9"0,-12-25 0,0 9 0</inkml:trace>
  <inkml:trace contextRef="#ctx0" brushRef="#br0" timeOffset="138638.54">24308 13097 6993,'-1'32'90,"1"-1"-90,23-17 0,-17 8-540,38-19 540,-39 17 0,39-14 0,-13 9 0</inkml:trace>
  <inkml:trace contextRef="#ctx0" brushRef="#br0" timeOffset="138839.54">24367 14300 8432,'0'12'-989,"0"-2"989,21-5 0,3-3 0,21-2 0</inkml:trace>
  <inkml:trace contextRef="#ctx0" brushRef="#br0" timeOffset="139353.54">25332 13241 8432,'21'-5'180,"9"2"180,-17 17-270,16 11-90,-16 8 0,10 5 0,-20-6 0,13 3 90,-9 16-90,3-14 0,-2 17-90,-4-30 270,-1 7-540,-2-20 0,-1-18 270,0-27 90,20-4 0,-15-28 0,33 30-817,-33-11 727,26 18-109,-28 4 199,21 6 0,-9 4 0,9 8 0,-6 2 0,-4 27 0,-6-16 90,0 38 710,-1-24-800,0 20 0,0-9 0,0-1-449,2 0-595,6 5 235,-2-11 809,7-3 0,-4-9 0,0-5 0</inkml:trace>
  <inkml:trace contextRef="#ctx0" brushRef="#br0" timeOffset="139598.54">25973 13341 8342,'0'-14'90,"-15"6"-90,11 19 0,-12 15 0,4 9 0,9 5 0,-10-10 0,13 0 0,0-3 90,0 5-90,0-10 90,16 3-90,2-17 0,15-3 0,-17-19 0,8-9 0,-13-19 0,1 7-180,-4 1 0,-8 11-359,0 1 539,0 3 0,0-4 0,0 3 0</inkml:trace>
  <inkml:trace contextRef="#ctx0" brushRef="#br0" timeOffset="139826.54">26333 13395 8522,'3'-15'540,"-1"2"-540,1 13 90,0 0-90,1 0 0,1 15-90,3-12 180,-1 26-90,8-8-90,-5 7 0,11 13-810,-8-17-989,9 16 1889,-6-18 0,1 3 0,-4-10 0</inkml:trace>
  <inkml:trace contextRef="#ctx0" brushRef="#br0" timeOffset="139971.54">26623 13290 8972,'0'-11'-90,"0"0"90,0 4 0,0 3 0,0 17 0,0 6 0</inkml:trace>
  <inkml:trace contextRef="#ctx0" brushRef="#br0" timeOffset="140176.54">25915 13051 8162,'0'-14'90,"21"2"-90,4-5 0,1 7-90,29-1-90,-35 7-1978,39 18 2158,-34-10 0,-3 37 0,-13-9 0</inkml:trace>
  <inkml:trace contextRef="#ctx0" brushRef="#br0" timeOffset="140337.54">26087 14013 7982,'0'12'0,"0"-3"-179,0-2 179,17-4 0,11-2 0,18-1 0</inkml:trace>
  <inkml:trace contextRef="#ctx0" brushRef="#br0" timeOffset="140929.54">27458 13268 9152,'-21'-17'90,"-12"2"-90,30 5 0,-29 3 0,14 5 0,-12 21 0,6 8 90,11 23-90,6-9 0,7 0 0,0-14 0,0-1-180,40 5 90,-10-17 90,2-2 0,2-6 0,8-26 0,-8 15 0,-9-35 0,-9 24 0,-4-19 90,-5 9 90,1-1 90,-5 1-270,1 3-90,-1-4 90,-3 9 0,0 27 0,0 15 90,0 20-90,13-1 0,-10 3 0,25-11 0,-11 15 0,1-27 0,5-3-180,-15-7 180,11-11-90,-5 4 0,7-21 90,-7 11 90,11-30-90,-15 6 180,8-23-1,-13 11-89,2 3-90,-5 13-90,0 12 180,1-6-90,-2 17 0,2 9 0,0-5-90,9 51 90,-4-30-450,1 10 1,2 0-271,4-5-1348,13 12 2068,-7-28 0,7 7 0,-7-12 0</inkml:trace>
  <inkml:trace contextRef="#ctx0" brushRef="#br0" timeOffset="141266.53">28188 13251 8702,'0'-10'90,"-14"4"-90,10 17 0,-25-7 0,25 30 0,-10-7 0,14 7 0,0 2 90,0-10-90,0-4 0,0-2-180,19-3 90,-15-3 0,35-6 90,-21-2-90,17-25 180,-12-5 90,-10-21 90,-5 10 270,-8-8-361,0 19-358,0-7 269,0 15-90,-12 4 0,9 22 0,-9 11-180,12 19-630,0-7-1259,16 10 2069,2-28 0,1 14 0,-5-17 0</inkml:trace>
  <inkml:trace contextRef="#ctx0" brushRef="#br0" timeOffset="141606.53">28028 12710 10051,'23'-14'-90,"6"1"90,-13-1 0,0 5 0,21 1 90,-23 6-180,18 2-449,-10 36-631,-10-12 1170,-3 14 0,-2 3 0,-4 7 0,-1-14 0,0-1 0</inkml:trace>
  <inkml:trace contextRef="#ctx0" brushRef="#br0" timeOffset="141956.54">29075 13076 8792,'-29'-11'0,"-9"1"0,34 3 0,-24 2-90,25 3 90,-22 0 0,13 2 0,-2 19 90,5 2-180,9 22 90,0-12 0,19 0 90,-15-9-90,32 5 0,-32-8 0,13 5-360,-17-13 0,0 1 270,0-7-179,0 2-361,-14-3 270,10-1 360,-28 1 0,28-3 0,-13 0 0</inkml:trace>
  <inkml:trace contextRef="#ctx0" brushRef="#br0" timeOffset="142206.53">29212 13269 7083,'32'0'540,"-2"0"-1,-3 0-449,-4 0 0,-6 0 0,-1 0-90,-8 0 270,-2-15-180,-22-1 180,11-15-90,-32 16-180,19-7 0,-6 13 0,1-2 0,20 1 0,-7 29-90,10 3-1170,16 29 271,2-11 989,1 0 0,11-11 0,-10-3 0</inkml:trace>
  <inkml:trace contextRef="#ctx0" brushRef="#br0" timeOffset="142436.53">29627 13090 8702,'-39'-5'0,"4"1"0,8 2 0,13 23 90,-3-16-90,15 35 0,-4-9 0,6 10 90,17 15-180,-12-23-1370,33 7 920,-32-17-180,42-4 720,-9-5 0,15-6 0,0-5 0</inkml:trace>
  <inkml:trace contextRef="#ctx0" brushRef="#br0" timeOffset="142686.53">30027 12839 6903,'0'30'0,"0"-3"-90,0 1-180,12-4-179,-10-5 179,10 2 222,-12-10 76,7 0-93,-5-5 65,4-2 0,-6-2 0,0-1 0</inkml:trace>
  <inkml:trace contextRef="#ctx0" brushRef="#br0" timeOffset="143006.54">30088 12875 9422,'0'19'629,"0"7"-629,0 17-90,0 2 180,0-7-90,0 25-90,0-15-495,0-5 1,0-1-1045,0 8 549,0 11 1080,0-23 0,11-3 0,2-3 0</inkml:trace>
  <inkml:trace contextRef="#ctx0" brushRef="#br0" timeOffset="143156.54">29948 13227 8972,'0'-24'-180,"0"-5"90,26 8-720,5-4 1,17 16 809,10-2 0,-20 9 0,11 0 0</inkml:trace>
  <inkml:trace contextRef="#ctx0" brushRef="#br0" timeOffset="143346.54">30462 13166 8072,'-13'-13'450,"10"18"-450,-10 13 0,13 19 0,17 1-540,-13-6-809,26 7 1349,-16-18 0,3 3 0,-7-10 0</inkml:trace>
  <inkml:trace contextRef="#ctx0" brushRef="#br0" timeOffset="143486.54">30443 12941 8522,'-9'-14'-270,"2"2"270,7 4 0,0 5 0,0 1 0</inkml:trace>
  <inkml:trace contextRef="#ctx0" brushRef="#br0" timeOffset="143786.54">30747 13072 9242,'-23'-8'0,"-6"6"90,26 8-90,-7 14 90,10 18-90,0-7 0,0 2 0,20-10 0,-14-1 0,28-11 90,-16 9 0,0-11-180,9 4 180,-14-6-90,3-30-180,-7-1 0,-9-24-270,0 14-90,-18 1-179,13 13 719,-28 1 0,29 0 0,-11 1 0</inkml:trace>
  <inkml:trace contextRef="#ctx0" brushRef="#br0" timeOffset="144126.53">30978 13100 8342,'5'0'90,"-1"0"0,-2 0-90,1 0 0,1 0 0,-1 0 0,4 18 0,-4-2 0,4 17 0,-3-19 0,2 8 0,-3-19 0,3 13 0,0-15 0,5 6 0,1-7 0,8 0 90,-4-18 90,3 14 270,-3-35 89,0 23-89,0-17-90,-1 9-90,0 12-270,-3-11 90,1 19 0,-5-9-90,3 13-90,-7 0 90,3 18-270,-4-14-809,0 40-451,-1-20-718,-1 28 2248,0-9 0,-1 7 0,0 0 0</inkml:trace>
  <inkml:trace contextRef="#ctx0" brushRef="#br0" timeOffset="144786.53">24037 14894 9781,'0'-7'360,"0"1"-90,19 25 0,-14 6-225,12 2 0,2 3-135,-1 15 90,-1-13 0,0-1 180,0 3 90,6 9 89,-20-19 181,16-6-450,-8-1-90,5-11 0,4-15-90,-7 5 0,4-37-270,-4 19-179,-1-26-361,3 7-296,-2-3 207,2 1 90,-4 2 899,4-5 0,-4 16 0,3-5 0</inkml:trace>
  <inkml:trace contextRef="#ctx0" brushRef="#br0" timeOffset="145186.54">24747 15042 8342,'-42'-32'450,"0"1"-450,9 15 0,-1 4 0,7 12 90,11 21-90,6 6 0,10 12 0,0-1 0,0-8 0,0-3 0,0 0 90,23-2-180,-18-4 90,31-3 90,-18-4-90,0-4 0,8-5 0,-13-2 0,9-24 0,-10-7 450,-1-35-181,-10 20-358,3-14-1,-4 33 90,0 22-360,20-2-180,-14 40-989,28-13 719,-13 0 810,-3 11 0,19-31 0,-13 12 0</inkml:trace>
  <inkml:trace contextRef="#ctx0" brushRef="#br0" timeOffset="145426.53">25068 15010 8522,'-16'-20'90,"12"21"-90,-12 12 180,16 21-180,16-15 90,-12 13-90,26-28 450,-13 23-450,13-18 0,-6 4-90,-9-23-900,-8-9-1168,-25-17 2158,-5 2 0,0 14 0,4 4 0</inkml:trace>
  <inkml:trace contextRef="#ctx0" brushRef="#br0" timeOffset="145586.54">24598 14841 8702,'21'-12'0,"-16"0"0,43 4-630,-11-5-359,13 7 837,1-1 0,-14 6 1,1 1-1</inkml:trace>
  <inkml:trace contextRef="#ctx0" brushRef="#br0" timeOffset="145956.54">25738 14742 8972,'0'-5'90,"23"2"-90,-18 18 0,37-11 0,-38 26 90,37-26 0,-35 29 180,34-29 269,-16 40-179,8-38 719,-5 29-809,-9-32-270,-9 12 0,5-14 0,-11 4-90,5-5-899,-3-20 269,-3-6-1438,6-27 718,-4 9 1440,5-1 0,-2 12 0,2 2 0</inkml:trace>
  <inkml:trace contextRef="#ctx0" brushRef="#br0" timeOffset="146156.54">26425 14772 8702,'0'22'989,"0"-5"-989,0-4 0,0-3 0,0-1 0,0 12 0,0-3 0,0 18 0,0-13-629,0 19-181,0-18 1,0 9 809,19-8 0,0-6 0,18 1 0</inkml:trace>
  <inkml:trace contextRef="#ctx0" brushRef="#br0" timeOffset="146306.53">26592 14529 10321,'-22'-20'-90,"5"3"90,4 4 0,10 0 0,-11 30 0,14 7 0</inkml:trace>
  <inkml:trace contextRef="#ctx0" brushRef="#br0" timeOffset="146466.53">26452 15487 8792,'-11'1'-180,"5"-17"0,3-6 0</inkml:trace>
  <inkml:trace contextRef="#ctx0" brushRef="#br0" timeOffset="146756.53">27138 14521 10861,'0'-19'-270,"0"3"360,0 4 0,0 4-180,0 4 180,0 21-90,0 29 0,19 1-135,-18-3 0,2-1-675,28 5-90,-29-7 1,-1-1-528,20 7 1427,-18 8 0,6-20 0,-9-3 0</inkml:trace>
  <inkml:trace contextRef="#ctx0" brushRef="#br0" timeOffset="147026.53">27047 14849 8072,'17'-21'0,"-12"0"0,33 3 0,-20 1 0,19 3 90,-7 2-180,15 3 180,-10 5-90,21 1-90,-26 18 90,16 3 0,-23 0 90,5 10 360,-8-13 180,-9 2-91,3 1-179,-11-16-450,0-12-180,-19-13-899,12-22 360,-12 10-1170,6-12 1979,7 21 0,-7-6 0,10 13 0</inkml:trace>
  <inkml:trace contextRef="#ctx0" brushRef="#br0" timeOffset="147206.54">27737 14735 8432,'8'23'360,"0"-2"-270,-2-7-180,-1 0 180,-2-2-180,0-1 180,0-2-90,0 1-90,2-1 90,-2 2 0,3-1-1709,3 4 450,-1-5 1259,4 3 0,-5-5 0,0-2 0</inkml:trace>
  <inkml:trace contextRef="#ctx0" brushRef="#br0" timeOffset="147366.53">27730 14467 9691,'-12'-11'-449,"-4"1"89,14 3-2698,-5 2 3058,24 3 0,-12 20 0,12 6 0</inkml:trace>
  <inkml:trace contextRef="#ctx0" brushRef="#br0" timeOffset="147746.54">28145 14603 8072,'0'39'-90,"0"-6"180,13 2-90,-10-7 0,24-1 0,-23 1 0,25-3 0,-25-2 0,26-4 90,-20-2-90,13-4-90,-4-3 90,-5-5 90,3-2-90,-9-3 0,0-16 450,-6-1 90,0-15-270,-2 6-360,-14 11 90,11-3 0,-11 11-1260,4-2 451,8 17 809,6 5 0,0 2 0,10-5 0</inkml:trace>
  <inkml:trace contextRef="#ctx0" brushRef="#br0" timeOffset="148036.53">27958 13953 10501,'-7'-6'0,"-1"1"90,0 3-90,-3 18-90,3-12-1529,-10 58 0,8-28 1506,1 2 1,0 3 0,-1 15-1,-2 2 1</inkml:trace>
  <inkml:trace contextRef="#ctx0" brushRef="#br0" timeOffset="149156.54">28522 14500 8162,'-17'-5'90,"-10"0"90,14 3-90,-11 0 90,3 2-90,0 0 0,-2 0-90,0 0 270,-10 19-180,10 4-180,-11 24 90,19-13 90,-1 17 0,12-22 0,1 32 0,24-31-180,4 22 90,1-32-540,26 6 270,-32-18-180,36 1 360,-30-9 0,7 0 90,-9-19 0,-8-3 90,2-18 90,-12 4-270,-1 4 360,-5 7-270,0 30 0,0 8 90,21 10-180,-16 6 90,35-26 90,-35 22-90,37-22 0,-27 7 0,28-10-90,-19 0 180,10 0-180,-17-20 180,3-7-90,-14-12 45,-4 5 0,-1 0-45,-1-8 90,-9 1 0,-5 0 180,-12-3-135,1 6 0,-2 1-45,-12-8 0,12 8 0,0 0-1,-9-3-134,14 14 1,-2 2 44,-7 2 0,0 4 0,-8 0 0,-22-5 0,30 23 0,-12 18 0,13 14 0,5-2 0,3 4-536,-1 26 760,9-27 1,2 1-225,0 18 0,4 2 0,4 1 0,2-14 0,1 0 0,1 19 45,9-10 0,4 0-45,14 5-45,-3-11 0,2-1-225,16 4 0,-22-19 1,1 0-631,4-4 1,2-4-540,15 7 1439,16 4 0,-14-18 0,2-1 0</inkml:trace>
  <inkml:trace contextRef="#ctx0" brushRef="#br0" timeOffset="149626.53">29328 14491 9781,'-16'-22'810,"2"2"-720,14 4-90,-11 2 0,8 3 0,-8 2 90,11 25-90,0 13 0,19 14 90,-15 6-180,30-9 90,-22-8 0,0 1 90,18 19-135,-8-7 0,0 1-231,4 9 321,-5-10 0,0 0-45,1 6 135,-5-4 0,-2-2-135,-4-5 179,2 24-89,-12-46-90,-25 3 0,-1-15-180,-28 0-944,23-21 0,1-4 134,-12 0 990,14-11 0,5-5 0,10 1 0,-2-16 0</inkml:trace>
  <inkml:trace contextRef="#ctx0" brushRef="#br0" timeOffset="150126.53">29032 14424 9242,'32'-2'809,"-14"15"-719,6-9-180,-21 25 180,18-26-180,-19 26-90,22-9-629,-14 9 89,11-2-359,-5-10 1079,-1-1 0,2-2 0,0-2 0</inkml:trace>
  <inkml:trace contextRef="#ctx0" brushRef="#br0" timeOffset="150536.53">29607 14407 9152,'27'0'1529,"-4"17"-1529,-8-1-630,-4 3-539,-4 9-180,-1-17 1349,4 21 0,-2-13 0,3 4 0</inkml:trace>
  <inkml:trace contextRef="#ctx0" brushRef="#br0" timeOffset="150686.53">29615 14196 8162,'0'-3'-270,"0"0"0,0 2 1</inkml:trace>
  <inkml:trace contextRef="#ctx0" brushRef="#br0" timeOffset="151006.54">29937 14611 8252,'19'-32'0,"0"-1"-90,15 4 90,-17-2-90,6 7 180,-21 3-180,9 7 180,-11 1-90,0-1-90,0 3 90,-21 0 90,16 3-180,-31 2 180,19 3 90,-11 2-180,12 16 90,-2 4-180,16 18-180,-5-6-179,7 0-271,21-8 720,-15 1 0,35-2 0,-16 0 0</inkml:trace>
  <inkml:trace contextRef="#ctx0" brushRef="#br0" timeOffset="151486.54">30277 14424 8702,'-10'-4'90,"8"13"270,8 4 0,12 9-270,11-10-90,0-4 89,-6-22-89,2-7 90,-8 2 0,-1-33-90,-8 30 180,-3-44-90,-3 32 0,-2-12 450,-14-1-450,10 11 449,-27-21-539,27 26 0,-26-13 0,27 23 0,-11-2 90,14 35 180,0 27-270,0 8 45,7-4 0,0-1-135,-4 4 135,8-5 0,2 0-529,-1 5 574,1 13-90,4-7-360,-5-15-1349,8 18 720,-3-27-1080,2 10 2069,-8-19 0,3 1 0,-3-8 0</inkml:trace>
  <inkml:trace contextRef="#ctx0" brushRef="#br0" timeOffset="151956.54">30782 14493 8882,'0'-9'540,"0"0"-450,0 0 89,0-1-179,0 2 0,-19-6 0,15 8 0,-32-5 0,21 9 0,-17 0 0,7 2 0,5 15 0,8 3 0,3 15 0,9 0 0,12-2 0,-8-5 90,32-13-90,-31-1 0,29-11 0,-16 3 0,11-23 0,-6-5 90,-10-12-90,0-2 0,-12-10 180,4 8-202,-5-16 382,0 14 90,0-3 0,0-1 44,-8 13 1,-1 1-405,5-16-90,-5 10 0,1 3 0,8-1 0,-10-7 0,8 29 90,-8 24-90,26 48 0,-12 0-1105,11-3 0,-1 1-154,-10 6-316,8-10 1,2 0 1574,3 6 0,-6-21 0,2-3 0,12 10 0</inkml:trace>
  <inkml:trace contextRef="#ctx0" brushRef="#br0" timeOffset="153026.53">23920 16324 10681,'12'-8'90,"3"3"-90,8 19 0,2 10 90,-8 10-180,0 5 90,-5-6 0,-1 3-630,0 3-449,0 2-270,-1 1 1349,7 17 0,-4-17 0,5 11 0</inkml:trace>
  <inkml:trace contextRef="#ctx0" brushRef="#br0" timeOffset="153536.53">24087 16401 8792,'-11'-7'270,"1"2"-180,-3 0 180,2 4-90,-2-1-1,0 2-89,-1 0 0,0 0 270,0 17-180,-4 7-180,6 11 540,0 19-540,9-18 0,2 29 0,27-28-978,-19 8 708,48-18-539,-29-6-181,29-3-494,-20-11 0,-1-2 1395,23 1 0,-19-4 0,-1-1 0,18-1 0</inkml:trace>
  <inkml:trace contextRef="#ctx0" brushRef="#br0" timeOffset="153846.54">24617 16312 9242,'-26'20'809,"12"12"-809,-4-28 0,15 28 90,-11-19 90,9 27-90,-2-15 180,4 19-180,3-20 0,21 13 0,-15-19-180,30 3 270,-32-12-180,27-3 0,-11-3 0,14-2 0,-3-18 0,-15-4 0,1-21 0,-15 10-180,5-11-270,-7 20-1619,-20-8 2069,0 11 0,-19 4 0,6-1 0</inkml:trace>
  <inkml:trace contextRef="#ctx0" brushRef="#br0" timeOffset="154066.53">24953 15980 10591,'0'-11'-180,"0"0"270,0 6-90,0 0-270,0 28-629,0 9-1620,0 34 2519,18-10 0,-13 3 0,12-15 0</inkml:trace>
  <inkml:trace contextRef="#ctx0" brushRef="#br0" timeOffset="154266.53">25397 16102 10771,'-19'11'0,"4"12"0,30 15-90,-11 6-360,11-5-1718,-1 2 998,-11 3 1,23-2 1169,-23 0 0,18-4 0,-10 0 0</inkml:trace>
  <inkml:trace contextRef="#ctx0" brushRef="#br0" timeOffset="154416.53">25220 16352 8522,'0'-20'-809,"25"1"269,-19 2-135,29 7 1,6 2 674,-8-3 0,4 6 0,2 0 0,8 2 0</inkml:trace>
  <inkml:trace contextRef="#ctx0" brushRef="#br0" timeOffset="154716.53">25957 16381 9512,'11'0'0,"11"-13"0,-6-4-90,18-15 90,-15 15-180,11-14 90,-15 15-90,2-2 180,-9-6-90,-4 21 0,-3-15 90,0 13 90,-19-4-90,-1 6 0,-19 21 360,5 4-360,5 19 90,12-9-90,8 10 0,8-17-180,20 17-90,-15-19-1349,34 13 450,-13-19 1169,12 3 0,0-12 0,-9 0 0</inkml:trace>
  <inkml:trace contextRef="#ctx0" brushRef="#br0" timeOffset="155066.54">26343 16267 8882,'0'31'90,"17"-14"-90,-12 14 0,24-17 0,-27 15 0,24-8-90,-23-2 0,24-2 90,-24-3-90,21 0-90,-15-4 180,7-4 0,-7-16 0,-4 6 0,-1-27 270,0 3 90,-1-8 0,3-2 89,-3 12-179,2 1 0,0 2 0,3-3-270,0 13 0,6-6 0,-4 17 0,11-3 0,-8 22-1439,18 6 629,-13 20-1349,13 3 2159,-17-10 0,0-4 0,-6-12 0</inkml:trace>
  <inkml:trace contextRef="#ctx0" brushRef="#br0" timeOffset="155266.53">25772 16134 9781,'0'-28'90,"24"0"0,-18 3-90,51 1 0,-32 3-90,11 9 0,2 3-449,10-1-496,-10 4 1,0 4 1034,6 17 0,8-11 0,-20 11 0</inkml:trace>
  <inkml:trace contextRef="#ctx0" brushRef="#br0" timeOffset="155506.54">27152 15892 10141,'-19'20'0,"4"10"90,15 16-180,0 4 90,0 11-629,0-14-797,0 15 527,23-22-1,-17-1 900,33-3 0,-35-3 0,13-2 0</inkml:trace>
  <inkml:trace contextRef="#ctx0" brushRef="#br0" timeOffset="155656.54">27043 16256 9152,'0'-15'-630,"0"1"270,0 3-179,25 0-181,-19 3-359,41 0 1079,-41 3 0,45 2 0,-16 2 0</inkml:trace>
  <inkml:trace contextRef="#ctx0" brushRef="#br0" timeOffset="156106.53">27692 16180 8342,'-41'0'540,"4"14"-540,7 6 90,14 15-90,5-6 0,11 0-90,0-10 180,0 1-90,18-3 0,-13-3-90,34-3 90,-12-3-90,12-5 90,8-1 0,-20-17 90,12-2 270,-26-19 89,3 2-359,-16-4 0,-20 18-180,16-5 90,-32 16 90,32 20 0,-12 16-90,25 3 0,5 5 0,-8 21-818,18-24 1,3-1 817,-4 19-45,0-25 0,3 1 45,12 27-457,-9-17 0,0 1 457,-8-10 0,1 0 90,11 14 0,-2-2 180,0 0-270,2 4 0,-19-22 0,-6-7 0,-4-5-629,-27-4-91,-11-4-90,-14-22 1091,-8 15-281,23-21 0,0-3 0,-21 6 0,20-4 0,0 1 0</inkml:trace>
  <inkml:trace contextRef="#ctx0" brushRef="#br0" timeOffset="156606.53">28285 16103 9871,'0'30'90,"16"-15"-180,-13 15 180,13-19-90,0 13 0,-12-7-180,25-1 90,-27-1 1,23-3-181,-15-1 0,16-5-90,-5-1 360,-4-5-90,0-15 180,-11-4 180,1-28 0,-6 16 449,0-18-449,-1 27-270,0-5 0,0 8 90,0 7-180,0 18-270,0 12-359,17 23-810,3 5 539,2-10 990,8-4 0,-17-20 0,13-4 0</inkml:trace>
  <inkml:trace contextRef="#ctx0" brushRef="#br0" timeOffset="156916.53">28720 16057 8522,'0'16'180,"19"3"-270,-14 26 180,32-13-180,-32 0 0,23-12-90,-25-1-90,19-2-179,-11-1 179,7-8 270,-7-1 0,-6-22 0,-1 12-90,-3-28 180,3 27-90,0-45 0,1 29 90,4-35-90,-3 31 90,5-3-90,-6 12 0,3 8 90,-2 1-90,0 6-90,2 0 0,-1 22-270,2-17-540,0 34 900,1-35 0,2 32 0,0-12 0</inkml:trace>
  <inkml:trace contextRef="#ctx0" brushRef="#br0" timeOffset="157326.53">29275 15993 8252,'-19'17'360,"5"1"-360,14 17 0,0-6-90,21-11 0,-15 3 90,30-19-180,-18 7 360,13-9-90,-6-15 450,-10-5 359,-7-17-269,-26 0-630,13 4-90,-29 14 180,30-1-90,-12 34 0,16 8-90,0 16 135,6-5 0,4 1-135,11 11 135,-1-6 0,-1-1-45,2 7-45,-3-13 0,-2 0-495,-3 2-269,5 2 89,-10-15-89,-8-6-1,0-4 810,-18-3 0,14-4 0,-14-2 0</inkml:trace>
  <inkml:trace contextRef="#ctx0" brushRef="#br0" timeOffset="157556.54">28270 15828 10141,'21'-23'450,"-16"4"-450,34-1 90,-34 5 90,49-4-180,-32 11 0,25-1-90,-31 26-720,-8 4-179,-8 20-91,0-9-179,0-1 1259,0-8 0,0-4 0,0 1 0</inkml:trace>
  <inkml:trace contextRef="#ctx0" brushRef="#br0" timeOffset="157726.53">28743 15557 9332,'0'-5'-630,"0"19"-359,-14 10-720,11 11 1709,-11 6 0,14-6 0,0 1 0</inkml:trace>
  <inkml:trace contextRef="#ctx0" brushRef="#br0" timeOffset="157906.53">30497 16007 11131,'25'0'-877,"-4"0"0,-8-5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11:15.69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1735 1368 25798,'-17'17'939,"4"7"-2378,13 13-1202,16 3-158,-12-1 1720,30 6 565,-21-10 1,-1 2-615,22 20 136,-16-21 1,2 1 53,0-4 0,0-3-572,12 15 1448,-6-13 0,-1-3 778,2 0-487,13 3 488,-20-21 630,5-3 129,3-28 792,-6 0-1650,3-11 0,-1-5 42,5-16-1615,-8 9 0,1-7 1,-2 5 370,-6 7 1,-1 0 640,8-23 0,-2 2 0,-6 3 0,-2 3 0</inkml:trace>
  <inkml:trace contextRef="#ctx0" brushRef="#br0" timeOffset="440">2992 1305 24718,'-15'-13'-4885,"-7"2"4560,-17 11 1852,5 0-610,3 24 40,2 10-801,8 13-528,-2 2-365,15-13 989,3 0-698,5-3-1241,19 5-469,-14-13-535,53 3 1950,-33-20 883,13-2 0,3-7 600,1-14 1206,17 11-594,-21-32 247,-3 18 1199,-4-17-302,-1-3-1659,-15 12-636,3-7-709,-16 12-3114,2 29-547,-4 6 497,0 22 2985,18-1 0,-14-7 0,14 2 1</inkml:trace>
  <inkml:trace contextRef="#ctx0" brushRef="#br0" timeOffset="985">4053 1774 24359,'-32'0'180,"13"-14"-3576,-6 10 3676,22-32-2434,-8 17 244,11-21 1111,0 6 290,0-4-1087,17-6 635,-12-3 848,28-4-85,-21 12 1,-3-2 711,12-20 9,-5 7 0,-3 1 39,-10-8-332,4 22 0,-1 1 349,-6-7-1214,0 5 458,0 6-818,0 4 812,-17 13-170,-2 24 2122,-12 26-312,13 13-969,8 10-337,6-18 1,1 1 3,1 21-91,-4-4 0,4-1-7,23 8-403,-10-11 0,1-2-2532,13 4 1692,-6-22 1,1 0-1253,12 16 1076,11-17 1079,-14-11 0,0-4 559,9-4 315,21-2 1219,-24-9 354,13-18 1102,-24-3-511,2-1 468,-14-11-1992,-6 13-1013,-1-12-679,-5 8-821,0 31-245,0 9-925,14 30-854,-11-13 131,25 1 1110,-24-11-373,27-1 2464,-16-4 1,16-3 0,-7-2-1</inkml:trace>
  <inkml:trace contextRef="#ctx0" brushRef="#br0" timeOffset="1139">4772 1287 24988,'-22'-22'-6343,"-4"3"5115,14 2-1885,1 8-22,2 18 2850,29 9 0,-15 1 0,15-3 0</inkml:trace>
  <inkml:trace contextRef="#ctx0" brushRef="#br0" timeOffset="1567">5543 1421 24539,'-26'-12'-2584,"5"-3"679,-25 14 3313,10-5-1140,-3 6 456,0 0-272,1 21 387,4-16-549,4 34 219,5-24 1091,6 18-2033,9-9-188,5 11-689,5-7-286,17 16-1405,7-21 1017,-3 5 263,24-17 640,-24-4 948,22-4 819,2-3 624,-12-18 765,18-8 799,-26-11-1607,10-14 276,-20 19-1247,6-28-630,-15 34-625,2-13-169,-6 31-360,0 2-94,1 6 2009,7 18-2075,-2-14 1290,8 31-1095,5-10 619,0 6-1213,21 1 983,-12-9-379,26-11 412,-20-1 1927,11-11-505,-13 0 0,-3-18 0,0-6 0</inkml:trace>
  <inkml:trace contextRef="#ctx0" brushRef="#br0" timeOffset="1683">6023 775 23459,'-27'-40'-8001,"-7"5"5632,31 9 385,-18 6 919,19 5 933,-7 6 1,2 2 0,-1 5 0</inkml:trace>
  <inkml:trace contextRef="#ctx0" brushRef="#br0" timeOffset="2099">5633 748 23549,'-4'-6'-7298,"-1"1"6249,2 5 3811,-1 16-3072,3 17-525,0 12 575,-1 17 1,4 5-121,6-27 1,1 2-301,-2 14 1,-1 9-1,1-8 199,3-10 1,1 0-768,0 3 0,1 4 1,0-5 929,-1-5 1,2-3-1,3 13 1,2-2 0,-2-18-1,0 1 1</inkml:trace>
  <inkml:trace contextRef="#ctx0" brushRef="#br0" timeOffset="2607">6405 1233 23909,'-22'-13'-3936,"-10"-2"3190,11 7 690,-17 0 399,19 8 470,-8 14 362,10-10-321,1 30-1606,4-17 1424,1 32-957,6-16-322,2 24-474,3-24-362,33 22-1178,-25-31-133,42 6 2430,-24-24 282,15-3 1053,-4-3 401,-7-19 440,-10 15 196,-3-30-730,-3 30 1560,-2-29-2793,-4 15-464,-2-11-629,-2 14-87,6 22-540,0-3 538,7 28-416,8-7-516,-2 8 253,25 6 337,-13-25 792,-2-5 0,1-2 902,12-7 1,13 0 0,-15 0 0</inkml:trace>
  <inkml:trace contextRef="#ctx0" brushRef="#br0" timeOffset="2817">7143 923 24898,'0'-42'-5396,"-17"3"1692,13 10 2698,-13 7 1509,17 5-716,0 30 215,0 18-142,7 5 0,2 3-785,-8-4 1,1 2 745,13 19 0,3 0 209,-7-22 0,0 1-513,8 24 1,2-2-228,-5-25 1,-1-2-301,-1 7 0,0 1-2275,8 20 1516,-6-19 1665,2 5 1,-12-23 0,-3-3 0</inkml:trace>
  <inkml:trace contextRef="#ctx0" brushRef="#br0" timeOffset="2955">6933 1249 24179,'-6'-31'-7889,"5"4"5984,-5-4 408,30 11 3956,12-4-1008,15 16-1018,4 2-593,-10 6 41,4 0 1,2 22-1,1 5 1</inkml:trace>
  <inkml:trace contextRef="#ctx0" brushRef="#br0" timeOffset="3133">7795 1375 23999,'0'6'-6296,"0"-1"4168,0 0 1064,0 4 155,0-2-1405,0 12 660,0-6 1597,0 4 0,0-3 0,0-2 0</inkml:trace>
  <inkml:trace contextRef="#ctx0" brushRef="#br0" timeOffset="3283">7702 964 24898,'-8'-23'-9034,"6"5"7293,-9 5-592,10 6 2124,-2 21 1,26 10 0,7 20-1</inkml:trace>
  <inkml:trace contextRef="#ctx0" brushRef="#br0" timeOffset="3600">8327 1222 24449,'-23'-11'-3598,"4"1"2456,-7 30 2818,2-2-602,21 19-2663,-7-4 996,10 20-460,20-12-133,-8-6 1,1-2-108,13 3 862,8-6 1,0-4-1058,-11-4 856,12-7 0,2-5 1560,-10-6-113,13-20 1422,-21-15-449,5-27-227,-19 2-1318,1-6-674,-17 28 1,-1 2-1506,6-16 177,-14 11 1,-4 2 1386,-2 2 1,-1-4 0,6 19 0</inkml:trace>
  <inkml:trace contextRef="#ctx0" brushRef="#br0" timeOffset="3815">8825 1320 22740,'0'13'-6116,"0"1"4347,3 2 79,1 10 763,3-4-102,0 17 635,-4-16-15,2 7-1941,1-9 1221,-2-7-1505,14 0 2962,-7-11 0,8 0 0,-8-3 1</inkml:trace>
  <inkml:trace contextRef="#ctx0" brushRef="#br0" timeOffset="3950">9027 1266 23369,'7'-8'1178,"1"6"412,1-5-1489,9 26-2739,-4 8 90,12 26 431,-10-9-128,-3-12 1,1 0 1677,2 5 0,5 11 0,-8-19 0</inkml:trace>
  <inkml:trace contextRef="#ctx0" brushRef="#br0" timeOffset="5935">10413 1186 24629,'-11'-8'-5193,"1"2"3308,-1 3 1404,4 2-30,-1 1 497,4 0 0,0 15 0,3 3 0</inkml:trace>
  <inkml:trace contextRef="#ctx0" brushRef="#br0" timeOffset="6075">10357 1637 23369,'0'4'-3193,"0"-2"1</inkml:trace>
  <inkml:trace contextRef="#ctx0" brushRef="#br0" timeOffset="6653">11628 789 24449,'0'-16'-5486,"0"2"4077,0 3 974,0 5-203,0 19 302,0 50 32,0-2 145,0-11 0,0 2-631,0-15 1,0-1 601,7 3 0,0 1-102,-5 1 1,0 0-258,4-1 1,2 0-275,0 0 0,-1-1 92,-6-3 1,2 1 626,14 10 0,2-2 0,-5 18 1,2-26-1,1 1 0</inkml:trace>
  <inkml:trace contextRef="#ctx0" brushRef="#br0" timeOffset="6866">12137 1050 23909,'-28'-18'-2900,"21"5"-954,-47 6 5822,30 5-817,-13 20 0,-2 8 109,-1 2-1014,7 14 0,4 3-456,14 2-350,4-7 1,8 0-457,28 4-222,-4-12 0,4-2-1635,36-4 2724,-23-13 0,1-2 1,27-6-1,-30-5 0,-1 0 1</inkml:trace>
  <inkml:trace contextRef="#ctx0" brushRef="#br0" timeOffset="7083">13007 730 24359,'-23'-9'-987,"-14"3"1579,21 22 41,-6 18-873,-1 13-234,21 13-1007,-9-6 791,11 8-816,0 1 940,11-15 1,1 1-231,-10-13 0,1 0-736,17 23 0,4-2 118,-11-25 1,0-2-423,9 17 1,0-2 90,3 1 1486,3 6 1,-25-23 0,8-4 0</inkml:trace>
  <inkml:trace contextRef="#ctx0" brushRef="#br0" timeOffset="7367">12653 1275 22380,'0'-31'-6116,"0"2"4078,23 1 3621,-18 4-883,25 9 0,5 3 1223,-5-6-1158,12 10 1,3 2-118,3 3-660,-6 7 1,0 7 1141,7 15-789,-7-1 0,0 3-908,-18-4 1,-2 1-76,7 2 0,1 0-459,-5 1 1,-1 0-1271,11 13 1579,-10-10 0,-2-2-480,-1-2 91,6 2 586,-20-21 360,1-3 789,-8-23-589,0-16 118,1-11-222,3-13-387,2 22 1,1 0 91,5-20 227,-3 18 0,2 2 386,5-12 1,3 5 0,0 3 0</inkml:trace>
  <inkml:trace contextRef="#ctx0" brushRef="#br0" timeOffset="7716">14062 1102 23639,'0'14'-5036,"-23"0"8453,17-1-4129,-41 1 2374,41 3-2567,-42 2 2187,42 4-2144,-38 14 980,28-7 744,-6 28-2157,11-30 1011,35 18-2675,7-31 2362,31 0-772,-12-12 1712,-14 0 1,-2-4-323,6-16 1301,10 12-274,-10-30-11,-15 8 1710,3-20-1838,-17 7-978,-6-3-973,-2 18-463,-18 5-1164,11 33 7,-11 17 119,32 14 2031,-12 1 0,31-9 0,-12 2 0</inkml:trace>
  <inkml:trace contextRef="#ctx0" brushRef="#br0" timeOffset="8251">15747 1155 23819,'-35'-7'-1665,"1"1"1414,-10 3 582,9 1-147,-15 19 1028,21 13-1242,-7 24-349,22-5-700,2 1 343,11-14-420,1-4-220,29-2-66,11 1-506,16-16 1742,-19-6 1,1-3 321,10-6 547,-8-11 1,-1-4 1086,6-5-762,-17-1 1,-3-3 612,6-10-222,-5-5-515,-6-2-1023,-9 8 0,-3-1-636,2-19 140,-6 5 1,-1-1-1451,-3-11 1520,-11 8 1,-1 0-1106,6-5 807,-4 21 0,-3 2-951,-4-13 426,12 18 1355,-23 3 1,25 43 229,-7 0 982,29 28-1242,-9-12 0,1 1-248,12 23 336,-6 0 1,1 2-176,-6-23 1,2-1-1209,9 27 1,4-2 453,-6-27 0,1-1 848,8 16 1,-1-2 0,12-3 0,-15-18 0,-1 0 0</inkml:trace>
  <inkml:trace contextRef="#ctx0" brushRef="#br0" timeOffset="8589">16582 1229 24179,'-44'0'899,"-2"0"-899,25 20 86,-16-15 333,32 39-2351,-23-26 2545,26 22-1969,-9 1 235,11-9-385,0 7-181,21-16 163,-16-4-1220,43-10 3126,-7 3-1431,13-11 1805,-15-9 0,-1 0 801,7 2-350,-9-21 0,-2-4 518,1 7-803,-14-2 1,-3-3 1848,-1-15-2887,-3 11-19,-8-13-1251,-3 23-334,-3 22-605,0 37 601,19 9 248,-7-6 0,3-1-1775,24 2 1398,-9-6 1,1-3 1784,12 2 1,-14-14-1,1-1 1,14 2 0</inkml:trace>
  <inkml:trace contextRef="#ctx0" brushRef="#br0" timeOffset="8821">17835 1064 24808,'0'-24'-5126,"-19"-1"2341,15 10 1236,-15 2 1808,7 11 1235,9 28-1686,-10-2 735,13 27-2229,0-3 1731,0-7 0,0 1 89,-1-9 0,2 1 6,9 25 0,1-1-905,-6 8-1137,12-13 0,2-3-137,0 2-730,0 8 1079,8-28 1530,-24-8 0,9-5 0,-12-3 1</inkml:trace>
  <inkml:trace contextRef="#ctx0" brushRef="#br0" timeOffset="8999">17548 1464 24179,'0'-17'-6296,"0"1"4168,0 3 1063,0 2 427,26 1 3307,9-1-925,16 5-1543,-14 2 1,-1 2-614,13 1 510,-5 0 1,1 2 453,8 13-287,-17-12 0,-1-1 0,13 13 0,1-14 1</inkml:trace>
  <inkml:trace contextRef="#ctx0" brushRef="#br0" timeOffset="9335">18440 1394 24449,'-16'-15'-5037,"-4"4"4222,0 28 2739,-10-13-593,27 36-2661,-24-21 2419,24 21-1975,-10 7-199,13-10 838,0 24-200,0-27-1144,17 16-995,4-27 2039,0 4-1961,19-16 2878,-23-5-204,20-3 816,-2-3 614,-9-22 63,13-9 911,-22-14-1590,4-3 376,-12 8-1477,-2-1-25,-3 2-742,-1-10-200,-2 19 340,1-6-904,-1 26 1168,5 4 1186,0 24-1689,2-13 1263,7 57-1007,-3-33-479,1 13 0,0 2-1093,7 2 2178,-4-9 0,2-1 0,7 1 0,5 8 0</inkml:trace>
  <inkml:trace contextRef="#ctx0" brushRef="#br0" timeOffset="12450">20215 1285 22650,'0'-11'-5576,"0"2"3807,0 0 975,0 2 335,0-1 213,0 1 212,0 0 76,0 1-1639,0 23 1597,0 8 0,0 13 0,0 2 0,-13-8 766,9 4-673,-9-3 650,13 0-743,0-5 0,19-3-84,-14-3-345,32-6 1096,-32-2-1977,33-8 2395,-33 0-1944,37-5 2427,-26 2-368,29-23 1343,-18 15-259,15-32-1387,-18 10 1130,11-19-2018,-18 7 826,3 5-1355,-9 13 155,-3 4-1136,-2 2 371,1 3 563,-2 6 381,5 2 1101,-4 4-38,17 39-2328,-10-30 816,3 25 1,0 2-872,1-18 783,16 32-693,-11-36 619,20 10-915,-14-22 1559,9 7 1702,0-9 301,-10-19 752,12-3-558,-21-1-443,2-26-1343,-14 31-175,-2-41-1469,-4 37 331,0-11-541,0 48-277,0 5-174,19 34-501,-15-11-311,32 13 942,-9-24 1928,7 7 0,5-17 0,-9-2 0</inkml:trace>
  <inkml:trace contextRef="#ctx0" brushRef="#br0" timeOffset="12785">21630 1319 23189,'-26'-11'-2527,"-15"4"2901,13 4-161,-21 3 319,20 17 433,-9-13-557,34 30-1678,-20-30 1625,22 34-999,-5-23 252,24 27-1638,-12-19 55,33 10 111,-11-22 979,-2 7 958,22-17-486,-19 5 1713,19-24 128,-11-6 1386,-12-20-1096,-12-9-1395,-7 14-808,-5 24 90,16 34-1454,-12 19 449,10-7 0,4 0-2285,3 8 3253,-1-7 0,2-2 1,11 2-1,-1 5 1</inkml:trace>
  <inkml:trace contextRef="#ctx0" brushRef="#br0" timeOffset="13019">21438 578 22290,'31'-20'1575,"-6"2"-1262,27 5 606,4 2-740,-15 6-193,21 0-73,-33 20-1242,6 26-1282,-25 3 2430,-11 3 1,-9 1 0,-8-16 0,-4-1 0,-11 13 0,1 0 0</inkml:trace>
  <inkml:trace contextRef="#ctx0" brushRef="#br0" timeOffset="14599">22988 1524 23009,'22'-36'-1610,"8"-1"1967,-27 5-2340,21-5 2280,-21-3-1362,17-3 1398,-17-3-854,13-1-270,-15 0 528,7-18-841,-7 20 935,2-9-933,-3 18 975,0 14-664,0 1 681,0 32-516,0 5 662,0 22-281,0 3 100,7-3 0,3 3-173,0-8 0,2 2 111,1 6 1,2 5 0,0-4-154,2-2 0,0 1 128,-1 3 0,0 5 0,-1-5-86,-1-4 1,-1-2-13,4 11 1,0-1-781,2 13 234,-8-6 397,4-3-646,-12 9 1241,5-18-54,-33 16 1336,19-31-343,-32-8 0,-5-5 2028,14-4-1645,-10-4 1,1-3 1020,4-4-288,0 0-330,-2-20-853,18-5-1912,-9-24-1119,25 9 983,6 1 0,5 1-633,30-5 1165,-3-1 1,5 2 261,-6 20 0,4 2-24,-2-2 1,4-1 0,-3 2 516,1 1 1,0 2 0,13-6 0,0 1 0,-15 7 0,0 0 0</inkml:trace>
  <inkml:trace contextRef="#ctx0" brushRef="#br0" timeOffset="14885">24212 1196 23279,'0'-15'-6295,"0"2"4616,-18 0 1445,-10 6 1847,-26 1-614,7 5-49,-4 17 481,16-12-1209,0 32 1281,4-31 495,7 49-1398,2-33-89,13 37-1573,3-32 76,33 10-1409,10-25 1572,14 7 269,1-17 196,-13 4 962,2-5-580,14-17 1864,-17-6-1184,-9 0 1,-5-2 999,-7-14-1888,6-16 1,-22 22-1379,5-9 451,-34 6-918,-5 13-2409,-28-3 4250,10 19 1,20 2 0,11 5 0</inkml:trace>
  <inkml:trace contextRef="#ctx0" brushRef="#br0" timeOffset="15216">24675 1102 23189,'0'-19'-6565,"0"29"4436,0 12 1065,15 19-581,-11-2 1156,26-9 345,-26 0-226,25 0-1202,-26-3 1520,21 7 53,-22-10 327,17 1 740,-17-12-1197,6-4-47,-8-22 521,0-10-459,0-31-13,0 5-415,0-5-1224,21-4 2041,-16 15 0,34-10 0,-16 18 0</inkml:trace>
  <inkml:trace contextRef="#ctx0" brushRef="#br0" timeOffset="15783">25378 1092 22380,'0'9'-6116,"0"-1"4078,0 2 1243,0 12 247,0-1 32,0 11 212,0-6 76,0 1-1279,0 2 1507,0 12 0,12-12-735,-9 16 606,9-23-191,-12 5 320,0-17 0,7-1-162,-2-8 1313,6-17-19,-5-8 149,5-20-682,-3 6 299,10-9-187,-7 21 101,5 4 564,-5 5-1492,-1 14 1096,-1-6 5,1 9 141,-2 0 162,2 15-2390,1 9-293,0 8-447,4 17 315,-6-18-1146,2 10 651,-3-5 41,0-12-165,2 5 1856,-3-13 324,8-8 1230,-5-1-226,25-25 1685,-14-8-1780,3 0 0,1-3 843,0-19-904,-1 13 0,0-1 950,0-7-995,-3 9 1,-1 1 316,0-1-51,3-3-1897,-10 20 888,-2 9 530,-1 4 611,3 4-789,-4 23-2213,12 11 303,-8 13-736,9 4-1561,-6-10-696,2 3 3830,2 3 1,2 1 0,1 1-1</inkml:trace>
  <inkml:trace contextRef="#ctx0" brushRef="#br0" timeOffset="16166">27078 1075 23279,'20'13'-4358,"6"-10"5309,-24 30-3644,21-16 1979,-12 20-1070,11-6 991,-3 1-48,12 19-1157,-5-12 503,-1-7 1,1-1 1205,7 1 1,15 7-1,-11-18 1</inkml:trace>
  <inkml:trace contextRef="#ctx0" brushRef="#br0" timeOffset="16366">27630 1078 24269,'-41'-1'-210,"0"-1"62,-4 2 418,0 21 707,0-16-601,13 24 0,0 4-720,-15-4 299,9 11 1,1 4-107,0 2-1045,9 1 1,4 0-765,8-1 1719,5-11 0,3-3 1,8-3-1,0-3 0</inkml:trace>
  <inkml:trace contextRef="#ctx0" brushRef="#br0" timeOffset="16705">27835 1280 22470,'18'0'450,"1"0"-361,2 0 91,1 0 0,2 0 90,3 0-90,3 0-180,16 0 0,-8 0 114,-5-9 1,0 0 504,6 5-275,-7-11 1,-1-2 473,3-5-243,5-6-236,-17-2-620,-6 10 145,-6-2-732,-3-6-850,-4 9-132,-20-10-748,13 18-7,-30-1 1772,12 8 908,-14 25 715,-1 10-538,22-1 0,3 3-74,-4 21-89,11-15 0,2 0-506,3 8 457,19-2 0,5-1 0,3-4 1,5-11-1,0 0 0</inkml:trace>
  <inkml:trace contextRef="#ctx0" brushRef="#br0" timeOffset="17223">28760 1175 24718,'0'14'-6385,"0"12"4256,0 12 1065,0 6 516,0-10 122,0 1 122,0-2-14,16-3-1736,-13-2 1872,25 0 127,-25-7-311,16-5 644,-12-27 782,6-28-417,-3-1-419,-6 6 0,0 0 571,3-3-72,0-21-626,-2 28 505,0-9-609,-2 21-812,1 4 718,-2 10 375,3 18-1133,-1-11 809,3 12-794,-1 1-202,0-11 1040,0 23-770,4-18 234,-3 3-1256,9-6 2863,-4-7 219,11 0 845,-4 0 278,20-20-558,-12-4 258,11-1-179,7-24 63,-11 33-852,-4-7 0,1 1-170,5 10 199,9-1-436,-14 13-1161,-3 0 364,0 0-176,-2 17-812,-1-13 316,0 40-1655,10-3-672,-11 15 512,-7-25 0,-1-1-2390,5 16 4396,2 1 0,0-2 1,-1 0-1</inkml:trace>
  <inkml:trace contextRef="#ctx0" brushRef="#br0" timeOffset="18551">4055 3498 23459,'0'-10'-6115,"-18"2"6185,14 3-1696,-31 3 3218,17 1-650,-3 22-160,-7-15 225,24 37-2353,-22-11 2704,17 11-1772,-4 1 1200,7-10-2083,6-1-257,0 0-107,0-1-1028,27-2 1120,11 6-222,17-14 1933,-11-9 1,0-2-1,17-6 1,-18-3 0,0 0-1</inkml:trace>
  <inkml:trace contextRef="#ctx0" brushRef="#br0" timeOffset="18801">4665 3694 23369,'19'-20'-39,"-4"9"1000,-5-7-2271,-25 15 987,11 12-395,-16 8 1249,20 17-1925,0-10-203,27-9 722,-7-5-174,39-4 1514,-24-5-213,20-11 822,-25 6-937,-4-27 1230,-7 7 23,-17-7-1939,-15-10-932,8 17 159,-27 9 1,-7 2-34,6-7 109,-4 14 0,-2 2 1106,-10-12 1,3 15-1,-1-5 1</inkml:trace>
  <inkml:trace contextRef="#ctx0" brushRef="#br0" timeOffset="18999">5325 2858 23099,'-33'18'2026,"-16"-14"-2222,43 40-3497,-40-20 3262,40 27 135,-35-6 0,36 2 0,-12 2 0</inkml:trace>
  <inkml:trace contextRef="#ctx0" brushRef="#br0" timeOffset="19453">6150 2851 24898,'-17'25'-1684,"13"20"-1517,-13-22 2807,15 12 0,4 4-1124,-13 16 1205,9-3 1,1 2 47,-5-21 0,1 0 104,4 23 1,2 0-1562,-1 5 1191,-2-22 1,4-2 189,12 11-746,-10-6 1155,11 19-856,-15-28-268,0 13-75,-15-37 2827,11-24-2178,-10-16-57,14-14 1124,16-18 83,6 21 106,-3 9 0,3 1 574,12-1 397,11-4-1863,-18 18 2559,8 10 325,-10 2-603,-2 7-1061,1 14-1466,5 8-457,-7-3-643,11 33-613,-14-32 142,5 29-1232,-4-24-10,3-2 832,1-3 2503,24-10 1,-10-3 0,18-7-1</inkml:trace>
  <inkml:trace contextRef="#ctx0" brushRef="#br0" timeOffset="19700">7022 3350 23189,'-47'16'2958,"2"8"-2291,20 8-2133,-8 2 996,29-7-1504,-11-1 1414,15-1-784,0-2-253,0 5-648,25-16 864,-19 13-363,57-23 1757,-40 7 620,10-17 0,1-2 527,-4 6 718,9-34-192,-25 12-1032,-2-19-1094,-12 10 473,-26 12-2479,-10 1 469,-13 19 1785,-1-10 0,15 13 1,1 0-1</inkml:trace>
  <inkml:trace contextRef="#ctx0" brushRef="#br0" timeOffset="20116">7505 3540 22470,'11'15'-7032,"-3"2"3915,6 27 1381,-6-13 1376,1 3 1,-1 0-151,1 2 126,6 28 121,-6-29-1789,2 10 1816,-4-19 403,-1-3-74,-1-2 7,-1-4-210,0-3-144,-1-5-550,-1-3 645,-2-27 648,0-33 44,0-5-142,-1 7 1,2-1 403,14-6-265,-14 20 0,2 0 229,14 3 0,0 4 804,-12-15-854,16 14 0,3 4 657,-8 6-99,31 3 1118,-23 15-308,21 26-1619,-22-16 276,12 35-1727,-25-13-319,0 11-531,-9-1 87,-1-10-2673,-18 12 1968,-10-11 2739,-9 7 1,-7-15 0,7-1 0</inkml:trace>
  <inkml:trace contextRef="#ctx0" brushRef="#br0" timeOffset="20287">6683 3266 23099,'38'-15'2968,"-1"1"-1918,5 2-979,14 3-602,-11 5-569,10 1-590,-20 3 1403,-4 22 0,-4-17 0,-4 17 0</inkml:trace>
  <inkml:trace contextRef="#ctx0" brushRef="#br0" timeOffset="20435">6853 4273 24629,'-3'8'-1117,"0"-1"0,21-5 1,5-1-1</inkml:trace>
  <inkml:trace contextRef="#ctx0" brushRef="#br0" timeOffset="20817">8680 3600 25258,'0'-57'-6385,"0"11"4346,0-5 975,21 10 1921,-15-5-693,17 22 0,0-1 896,-17-24-1012,15 11 1,3 0-459,-4-19 868,-7 19 0,-1 1 235,2-13-45,-14-2-1492,0 5 91,0-15-721,-25 20 546,1-14-929,-6 32 1736,-4 5 506,13 14 133,0 27 1079,-6 17-348,17 16-1094,4-7 1,0 1 171,2-14 0,1 0-116,0 29 0,6 1-859,6-26 0,2-1-459,-11 12 1,5 0-1013,22-6 0,3-3-791,-5 20 2638,2-24 1,3-3 0,7 5 0,2-5 0</inkml:trace>
  <inkml:trace contextRef="#ctx0" brushRef="#br0" timeOffset="21116">9168 3581 24629,'9'0'359,"0"0"-269,1 0-90,3-11 222,12-1 529,-2-7-711,28-9 312,-16 9 130,13-10-50,-14 7-71,0 0-2,-4-1 244,5-7-965,-15 8 84,0-7-620,-15 11-769,-4 0-293,-19-5-96,14 8-555,-35 0 1873,11 10 457,-18 4 352,18 22 586,-3-16 757,28 51-1476,-8-32 215,18 11 0,5 2-186,-7 2-1628,38 11-2114,-5-6 586,12-14 2898,4 5 0,-13-19 0,0-1 0</inkml:trace>
  <inkml:trace contextRef="#ctx0" brushRef="#br0" timeOffset="21316">9323 3038 23999,'0'-18'-6296,"0"-1"4168,0 3 1064,0 1 425,21 0 2633,-16 3-1663,35 1 1198,-36 3-2524,38 3 479,-14 3 727,14 2 1,-6 25 0,-10 6-1</inkml:trace>
  <inkml:trace contextRef="#ctx0" brushRef="#br0" timeOffset="21451">9545 4106 24898,'-10'15'-2237,"-2"-3"1538,11-4 302,-3-4 1,4-3-1,0 0 1</inkml:trace>
  <inkml:trace contextRef="#ctx0" brushRef="#br0" timeOffset="21937">10458 2581 25618,'-9'-4'-3222,"7"23"658,13 1-61,-7 26 1657,22-10 0,2 2 418,-16-5 1,-2 1 122,15 13 0,1 1 70,-11-11 1,-1-2-759,0 1 0,1 1 354,4 11 1,0 0 236,-5-13 1,0-1 557,9 22 0,-3-3-173,-2-9-381,4 16-1291,-18-47 1334,-1-18 2042,-3-23-836,0-11-433,-1 5 0,2 0 616,20-13-210,-11 7 1,1 0 631,13-3 533,6-6 173,-26 25-2240,22 12 2727,-23 0-1704,21 11 771,-9 11-1798,13 15-132,-5 10-973,9 22-330,-11-17 732,-3-5 0,0 0-2789,6 6 1756,8 10-1288,-5-22 3270,1-7 0,3-9 0,1-6 0</inkml:trace>
  <inkml:trace contextRef="#ctx0" brushRef="#br0" timeOffset="22285">11585 3111 24179,'-34'-8'-1016,"-3"2"904,18 26 339,-15-15 487,29 38-2317,-25-23 2370,20 36-1786,-4-19 271,17 0 0,5-1-1167,-4-2-687,34 20 506,-9-41 488,21-2 2373,-8-11-1280,5-23 2367,-22 18-4,-3-40-381,-3 26 593,-17-17-1282,9 7 89,-11-8-1743,0 10-811,0-5-592,0 13 331,-14 9 1566,10 19-674,-10 13 1567,14 22-2365,21 0 638,3-17 1342,25 7 1,-11-24 0,2 12 0</inkml:trace>
  <inkml:trace contextRef="#ctx0" brushRef="#br0" timeOffset="22682">12037 3226 23729,'0'37'-6385,"16"0"2053,3-6 2498,21-6 2199,-10-11 131,4-7 506,-9-7-15,2 0-1077,-1 0 1686,-1-18 971,-1 14-95,-3-31-1489,1 8 10,-9-7-1225,-1-3-227,-9 11-363,-2-2-361,-1 4-637,0 1-227,0 4 898,-19 5 418,14 2-724,-14 25 2866,19 39-1555,0 3 72,0-14 0,0 1 72,0 18-69,10-28 0,2 0-601,-7 33 237,21-17 0,1 1 451,-18-14 1,0 1-1332,18 22 1,1-1 1047,-15-25 0,0-1-75,8 16 1,-1-2-302,-1 0 174,5 7 496,-13-21-625,-5-11-1130,-1-3 2208,-28-12 1,-2-22 0,-22-5 0</inkml:trace>
  <inkml:trace contextRef="#ctx0" brushRef="#br0" timeOffset="23066">13508 3037 24629,'-25'-11'-3259,"-12"1"2933,32 4-2419,-34 2 3852,11 3-429,1 21 330,-11-15-299,35 41-2052,-22-22 2025,23 40-1603,-7-21 1101,16-9 0,6-1-2299,17 3 1474,-2-13 0,2-4-729,20 4 365,3-10 2634,3-5-1815,-14-28 1277,-9 6 1,-2-2 964,-1-25-1097,-12 12 0,-2 0-34,-6-7-2235,-4 1 1,-6 2 1134,-22 2 1,-8-5-1,-23 29 1</inkml:trace>
  <inkml:trace contextRef="#ctx0" brushRef="#br0" timeOffset="23253">13525 3807 24629,'26'0'-90,"3"-18"1250,-1 14-798,7-35-912,5 22 1227,6-21-1024,3 10-285,5 0-97,4 0-290,-2 2 1102,5 2 1,-4 2-1,2 2 1</inkml:trace>
  <inkml:trace contextRef="#ctx0" brushRef="#br0" timeOffset="24066">2308 5806 25168,'-17'-4'-1915,"12"17"146,-13 6 2814,18 20-2874,0 1 1189,0-4 1,0 2-274,0 23 501,8-6 1,1 0-1409,-4 9 1057,10-15 0,1-1-461,-13 2-314,21 4 681,-22-25 781,16-9 88,-16-4-305,13-7 1091,-8-5-210,10-21 1569,-3 12 137,4-38-768,-4 21-226,3-25-531,1 10 348,2-3-791,0 0 166,1 4-1032,-2 3-658,2 7 1693,0 6 61,9 10 986,-7 5-346,6 5-499,-10 23-1767,1-5 121,-1 24-3798,13 6 1281,-7-8 2995,11 12 0,-11-17 0,2-1 1</inkml:trace>
  <inkml:trace contextRef="#ctx0" brushRef="#br0" timeOffset="24383">3288 6373 23459,'12'-7'2202,"-2"-2"-2759,4 8 500,-1-9 67,11-2 543,-3-4-577,9-5 123,3-7 12,-9 4-416,12-16 192,-21 16-442,0-15-423,-11 19-838,-3-7-41,-25 13 562,18 1-972,-43 3 1848,17 3 285,-22 4 602,7 24 1090,21 6-445,11 12-417,15 1-1250,0 6 1204,21-9-1527,-8-6 0,3-1-954,26 3 470,-12-9 0,0-2-1566,10-1 779,15-3 2294,-14-12 0,0-6 1,0 0-1</inkml:trace>
  <inkml:trace contextRef="#ctx0" brushRef="#br0" timeOffset="24850">4088 6033 24629,'5'16'-8569,"-1"7"6346,-4 11 1728,0 4 198,17-5-628,-13 4 632,28 16-117,-8-15-559,-5-10 0,3-2 1500,14-4 261,9 2-136,-17-17 407,7-4 995,-10-3-238,-1-21 264,-1 16-1014,-7-23 0,-1-5-128,7 7-559,-5-12 1,-1-2-49,-1 0-598,4-20-639,-11 31-204,-2-3-174,-4 23 201,-1-2 365,1 9 1526,0-3-908,2 20-1315,8 9-234,1 8-2184,19 20 1309,-9-18 2383,11 12 0,-7-19 0,1-1 0</inkml:trace>
  <inkml:trace contextRef="#ctx0" brushRef="#br0" timeOffset="25101">3377 5665 23459,'0'-13'-6385,"27"-1"10011,-20 0-4346,47 0 2216,-33-1-755,27 3 23,-13 0-105,3 4-138,-1 2 1366,-1 4-2748,0 0 915,-2 2-297,12 18 0,-11-14 0,9 14 0</inkml:trace>
  <inkml:trace contextRef="#ctx0" brushRef="#br0" timeOffset="25269">4473 5154 23369,'-37'25'1171,"15"-3"-2590,6 25-1865,16-4 2718,0 5 1,0 7 0,0 2-1</inkml:trace>
  <inkml:trace contextRef="#ctx0" brushRef="#br0" timeOffset="25619">6073 5682 23999,'-52'19'2704,"3"12"-2597,4-27-508,7 28 176,4-28 102,7 32-585,13-20 441,-1 17-586,14-7-1239,21 19-565,-14-17 1653,19-7 1,5-4-63,-6-6-27,26-5 1496,-11-4-171,15-20 1368,-15 13 296,13-34 499,-34 11-943,-1-9-1170,-17 0-1123,0 11-719,0 0-1351,-24-8-2322,-6 13 5012,-25-5 1,11 20 0,2 0-1</inkml:trace>
  <inkml:trace contextRef="#ctx0" brushRef="#br0" timeOffset="25785">5790 6647 24539,'17'14'-4608,"7"-3"4032,5-23 3405,3 10-2575,5-27 0,1-6-1525,17 0 1316,-16 3 0,5-7 0,-1 3 1,1 3-1,1 0 0,-3 3 1,0 0-1,0 0 0</inkml:trace>
  <inkml:trace contextRef="#ctx0" brushRef="#br0" timeOffset="26382">7417 5222 24988,'0'-10'-6205,"0"1"5515,0 3-374,0 27 695,0 40-146,0 3 363,0-5 0,0 1 43,-1-26 0,2 0-755,4 24 0,2-1 743,-5 5-45,9-13 1,0-1-267,-9 0 335,8 9-681,-3-19-279,-6-15-1162,10 2 617,-7-19 42,7-1 1752,-2-29 158,6 18 0,2-43 0,1 18 1</inkml:trace>
  <inkml:trace contextRef="#ctx0" brushRef="#br0" timeOffset="26499">7755 5675 22380,'19'0'90,"-2"0"0,-1 0-90,3 20-2523,-7 5 57,10 27 515,-8-13 356,7 3-1221,0-16-273,4 0 2846,4-13 1,7 6 0,3-7 0</inkml:trace>
  <inkml:trace contextRef="#ctx0" brushRef="#br0" timeOffset="26753">8543 5555 23999,'-53'-6'-2,"0"1"-7,12 5 371,-22 20 798,21 6-677,-11 11-283,26 0-575,12-10-267,-3 0 420,16 9-1158,-7-11 527,38 5-1237,-22-14-647,54-8 2195,-35-2 472,30-6 712,-13 0-105,2 0 1026,10-16-174,-14-5 448,4-16-195,-29-1-3753,-29 1 1955,-20 7 1,-22 14 0,-3 7 0</inkml:trace>
  <inkml:trace contextRef="#ctx0" brushRef="#br0" timeOffset="27182">9260 5855 23009,'5'17'-7781,"0"1"5118,2 4 1368,5 19 439,-2-4 603,-2-2 0,1 1 18,4 12 68,-4-7 0,-1 0-1732,4 6 1987,0 13 66,-2-12 19,-3-15 51,1 10-254,-5-25-607,-1 2 620,-2-39 410,0-38 70,-13-8-288,12 3 0,-1-2 174,-4 25 0,0 0-73,3-6 0,3-5 1,3 5 76,6 3 0,0 1-6,-8-11 1,3 3-34,13 19 1,-1 2 912,-12-20-897,25 11 1476,-10 5-529,0 16 673,8 3 127,-15 12-576,3 14-1772,2-9 344,-15 26-354,10-26-1184,-11 45-690,2-29-2458,-21 34 4445,-10-28 0,-13 3 1,-3-12-1</inkml:trace>
  <inkml:trace contextRef="#ctx0" brushRef="#br0" timeOffset="27351">8107 5391 24089,'0'-32'-6386,"17"1"7081,-12 3-1916,42 4 3539,-21 2-1590,9 10 1,4 3 243,11-2-864,-7 4 0,0 5-1008,5 21 936,-10-2 1,-2 4-1,-1 30 1,-14-20 0,1 0-1</inkml:trace>
  <inkml:trace contextRef="#ctx0" brushRef="#br0" timeOffset="27499">8420 6450 25258,'-8'16'-976,"2"-4"1,5-10 0</inkml:trace>
  <inkml:trace contextRef="#ctx0" brushRef="#br0" timeOffset="27950">10788 5875 23819,'23'-45'-2779,"-18"7"2047,14 7 0,4-1 1170,6-13-338,-4 1 1,0-1-45,-4 16 0,-1 0-27,5-22 0,-5-1-395,-5-12-82,-2 23 1,-2 0 337,-9-17-224,6 1-286,-8-1 96,-13 18 0,-2 1-1261,8-17 962,-15 14 1,-4 4-100,0 2 1032,-16-1-359,6 26 1215,17 34 31,6 3 132,13 32-745,0-16 1,0 2-133,-1-8 0,2 2-666,7 6 1,2 6-1,-1-4-196,-7-2 1,3 1-282,12 4 0,8 4 0,-5-5-528,-9-3 1,0-3 1126,14 14 0,1-2 0,-11-18 0,-1-2 0,1 0 0,-1 0 0</inkml:trace>
  <inkml:trace contextRef="#ctx0" brushRef="#br0" timeOffset="28233">11268 6033 24359,'9'-22'-3375,"2"-6"2155,8 11 2429,1-6-846,21-12 265,-13 12-352,0 3 0,0-1 182,7-5-235,13-9 891,-15 10 52,-2 2-983,-4 1 336,3-7-435,-13 10-103,-1-11-660,-12 15-464,-21-8-971,13 12-327,-13-1 1211,-4 7 746,0 3 194,-5 15 1160,11 8-670,15 8-607,0 5-763,21 10 125,10-11-707,14 13 1555,2-18 1,-8-3-1,1-1 1</inkml:trace>
  <inkml:trace contextRef="#ctx0" brushRef="#br0" timeOffset="28451">11487 5298 25888,'-13'-23'-8115,"5"1"4813,4 1 2198,4-3 1072,0 2 10,26 0 1950,-19 2-1558,47 1 279,-30 4 1687,25 2-1647,7 6 105,-13 4-709,-9 16 1,-2 6 0,2 9 0,-14 0 0,1 1 0</inkml:trace>
  <inkml:trace contextRef="#ctx0" brushRef="#br0" timeOffset="28583">11807 6458 24629,'0'19'-6926,"0"-3"6713,12-7 1,0-5-1,12-2 1</inkml:trace>
  <inkml:trace contextRef="#ctx0" brushRef="#br0" timeOffset="28916">13038 5721 25978,'13'0'270,"23"-20"870,17 15-837,-18-13 0,2 0 239,26 14-746,-29-13 0,1 0-258,-1 14 0,2 2-914,14-15 0,-1-1 1440,-13 11 0,-1 1 0,11-4 1,-2 1-1,10 0 0</inkml:trace>
  <inkml:trace contextRef="#ctx0" brushRef="#br0" timeOffset="29083">13368 6008 24539,'6'1'-1773,"-12"-19"1682,36 6 1,9 0 1411,-5-12-1368,5 3 1,2 1-257,9 4-290,3-20 682,0 12 1,-1 0 0,-1 1 0</inkml:trace>
  <inkml:trace contextRef="#ctx0" brushRef="#br0" timeOffset="29316">13645 5260 24539,'-9'-20'-8316,"-5"1"6878,12 3 1083,-5-4-742,7 8 1571,27-1 2296,7 9-1801,6 7 0,2 7-1293,14 19 852,-15 0 0,-4 5-459,-19-5 1,-5 4-371,6 20 1,-4 3 175,-8-18 0,-2 0-596,-1 16 1,-2 0-1440,0-10 0,-4-2-12,-7 3 1,0 0 2072,8 3 1,-3-1 0,-15 1 0,-4 0-1,8 1 1,0 0 0</inkml:trace>
  <inkml:trace contextRef="#ctx0" brushRef="#br0" timeOffset="31033">15142 4935 23459,'0'-10'-5126,"0"0"3177,0 2 795,0 2 606,0 1 1021,0 2-687,13 1 1876,-10 25-3540,11-1 1491,-14 26 477,0-2-180,0 11 90,0 8-80,3-30 1,1 1-69,-3 2 0,0 0-1396,6 0 1,0 0 832,-4 0 1,0 0 105,4-1 1,0-1-331,-1 0 1,0-1 840,2-2 0,-1 0 0,9 28 0,1-3 0</inkml:trace>
  <inkml:trace contextRef="#ctx0" brushRef="#br0" timeOffset="31203">15070 5629 23459,'-4'-28'-7612,"2"0"5594,-2 3 531,4-2 1048,23 3 1620,-17 0-1729,43 0 1817,-27 4-1124,9 8 1,4 1-1,7-3 1,17-2-1</inkml:trace>
  <inkml:trace contextRef="#ctx0" brushRef="#br0" timeOffset="31449">15750 5556 22110,'2'14'-7013,"0"-1"4593,-2 1 1961,1 2 92,-1-3 758,0 2-202,0-6 223,0 1-569,0-5 336,-11-2 2172,8-16-2717,-8-12-202,11-11 568,0-6-270,0 5 7,10 5 1,1-1 2,-5-20-589,12 6 0,5 1-1451,8-5 2628,-13 17 0,2 3 1,22-7-1,-13 4 1</inkml:trace>
  <inkml:trace contextRef="#ctx0" brushRef="#br0" timeOffset="31849">16442 5478 25078,'-17'-24'-6841,"12"-10"4416,-26 31 4462,27-28-3488,-41 17 2103,28-4-1250,-36 8 1460,26 10-862,-6 0 1778,4 18 523,12-14-1577,-1 47 201,13-30-1523,2 39 681,28-31-1509,2 12-488,29-19 1187,-3-5-252,-11-9 105,3-24 2425,-21 13 48,7-34-213,-19 9-435,-2-10 58,-6-10-1727,-3 21-199,3-7-192,-4 17-3649,0 24 238,17 24 4027,-13 7 1,27 8 0,-13-19 0</inkml:trace>
  <inkml:trace contextRef="#ctx0" brushRef="#br0" timeOffset="32050">16398 4615 23009,'17'-42'-3307,"-12"-4"666,35 20 4909,-20 2-1798,17 46-1183,-19 3-1386,-8 31-572,-10 0 2442,0-22 1,0 1 0,0 3 0,0 1 0,0 3 0,0 0 0</inkml:trace>
  <inkml:trace contextRef="#ctx0" brushRef="#br0" timeOffset="32485">17788 5774 25078,'-34'-18'-4033,"1"-4"2145,8-5 128,10-5-331,1-4 588,12-4 1158,-5-26-30,7 13-318,11 5 0,1 0 537,-6-12 109,6 21 0,-1 0 491,-11-16 283,0 1-8,0-1-454,0 17 1,0 0 21,0-16-547,-11 14 1,0 1-875,5 3 488,-34-3 290,36 24-132,-23 26 2812,25 6-2076,-7 24-124,8-6 1,2 2 140,-1 26-48,8-2 0,5 2-299,-1-25 0,3 2-210,6 9 0,4 7 0,0-7-109,-1-11 1,2-1-1138,2 5 1,3 4 0,-3-8 180,20 9 1408,-6-16 1,3-3 0,8-6-1,-19-11 1,1 1 0</inkml:trace>
  <inkml:trace contextRef="#ctx0" brushRef="#br0" timeOffset="32967">18378 5423 24539,'-27'-11'-2728,"-16"8"3604,13-8-1404,-11 11 1256,1 0-213,14 21-111,-1 7-208,14 26-1315,0-10 844,13 1-1287,0-14 754,28-1-880,-20-4 719,26-9 1,6-4-195,-11 1 675,12-5 0,2-2 1064,1-7 381,10 0 640,-18-22 333,-5 16 94,-2-40-687,-3 9-748,-13-10-221,-2-16-1079,-11 29-975,0-16-91,-16 27-404,12-1 15,-13 36 2878,17 7-1902,18 26-66,-13-10 664,30-1 507,-19-21-133,28 10 970,-13-20 793,25 9-2173,-20-12 2225,22-16 1363,-28 11-844,7-31-554,-17 20 336,-4-18-1149,-3 8-907,-3-8-511,-5 11-446,-1-7-966,-4 41 214,0 9-2309,17 34 253,4-9 3635,1 1 1,16-17 0,-11 0 0</inkml:trace>
  <inkml:trace contextRef="#ctx0" brushRef="#br0" timeOffset="33150">19132 4843 26338,'-29'-43'-7833,"7"14"1327,-2-2 6950,16 39 1,2-10-1,6 20 1</inkml:trace>
  <inkml:trace contextRef="#ctx0" brushRef="#br0" timeOffset="33299">18630 6356 25978,'-9'1'-447,"2"1"1,4-2 0,0 0 0</inkml:trace>
  <inkml:trace contextRef="#ctx0" brushRef="#br0" timeOffset="33799">20497 5120 25438,'-51'-9'-1421,"1"2"1162,1 3 407,2 3 77,-12 1-7,18 22 544,-9 4-203,34 13-1387,2-2 307,14-12-801,0 1-138,27-4-437,18 2 755,13-13 662,-13-4 0,0-3-238,11-4 1249,-11-7 0,-1-1 700,4 4-175,-16-10 1,-3-4 1220,-1-6-731,-6-8-539,-16-12-1645,-6 18-488,-19-13-1235,15 20 31,-29-5 783,12 17 487,2 26 1064,-7 2-122,23 12 0,4 5-191,-10 14 318,17-1 1,2 3 163,-8-20 1,1 0-141,13 26 1,5-1-567,-8-26 1,-1 0-238,-1 9 0,2 1-374,6-6 1,0-2-242,-5 16 1154,-5-14 0,1-2-491,0-3-1550,-10 10-1104,-25-29 4068,-2-1 1,-2-11 0,8-1-1</inkml:trace>
  <inkml:trace contextRef="#ctx0" brushRef="#br0" timeOffset="34007">21335 5113 24539,'15'0'1169,"-4"0"-989,-7 19-4215,-2 8 2206,-2 27 693,0-7 325,0 6 292,0-11-1168,0-1 91,0 1-810,0 8 1658,0-16-1664,0 11 2285,19-28 0,-14-2 0,14-12 0</inkml:trace>
  <inkml:trace contextRef="#ctx0" brushRef="#br0" timeOffset="34154">21308 4892 25528,'-19'-39'-4233,"0"0"1,0-15 2518,1 17 1,-1 2 467,7 7-2906,-5 0 2800,9 39 1214,25-11 1,-12 43 0,13-12 0</inkml:trace>
  <inkml:trace contextRef="#ctx0" brushRef="#br0" timeOffset="34533">21975 5156 25348,'-19'-33'-8254,"0"13"6826,-19 9 2819,20 27 265,-12-12-107,26 37-2443,-19-20 1674,21 24-2368,-7 6 2369,9-12-915,11-6 0,1-2-1559,-6 3-452,36 6 321,-37-19 1137,37-5-119,-25-4 893,20-7 722,-13-1 826,-1-4 494,3-21 56,-6-9-956,-4-13 255,-8-3-1444,-8 7-46,0 1-1230,0 0-194,0 4-166,-17-5-922,12 13 1030,-12 28 2602,17 21-1424,20 40-1377,1-12-105,-1-15 0,3-2 1746,9 5 1,3 9-1,-7-18 1</inkml:trace>
  <inkml:trace contextRef="#ctx0" brushRef="#br0" timeOffset="34789">22735 5127 24808,'-21'-14'-4558,"16"3"268,-33 6 5933,17 3-485,-1 22-133,-8-14 178,27 39-2158,-10-24 390,13 24 198,0-12 983,0 15-1962,26-14-201,8 13-199,15-32 797,-3 1 1766,-13-16-341,0 0 1120,-2 0-89,5-21 186,-19-9-1488,7-27 172,-23 9-3908,-12-18 3236,-21 28 0,-10-9 1,-7 18-1</inkml:trace>
  <inkml:trace contextRef="#ctx0" brushRef="#br0" timeOffset="35849">24627 4895 23909,'-23'-12'-3521,"17"-5"-1043,-40 16 6947,3-5-1334,-11 24-251,20-17 0,1 2 13,5 17 0,2 3-361,-31-2-173,11 16 0,2 4 800,-7 2 61,12-2 1,6 0-1355,19-7-356,4 14-1023,37-28-366,18-1 1186,16-16 543,-27-11 1,0-1 736,21 5-170,-26-18 1,-1-4-104,30-1 396,-19-11 1,-3-5-103,-7 16 0,-2-2-45,11-23 1,-4-2-423,-16 21 0,-4 0-530,3-12 0,-4-1-362,-7 13 1,-3 0-141,-1-1 1,-1 1 191,1-2 1,-4 0-84,-8-14 0,-1 1 160,9 11 0,-2 1-47,-13-21 1,-4 3-1000,3 1 1042,9 16 1,-3 4-313,-14 9 1344,23 0-638,-9 37 2203,12 26-1496,17 16-408,-7 1 0,0 3 222,0-17 1,1 2-143,-1 9 0,1 7 0,-2-5 157,-1-2 1,-2-2-344,0-6 1,-1 2 0,1-1 47,5 18 1,-1-4-837,-5-15 1,1 0 377,3 22 1,1-2 227,-2-31 1,0-2-531,1 13 0,1-3 63,3-2-254,2 0-185,-2-25 868,0-8 974,2-4 1103,11-25 555,-5 16-773,-2-22 1,-1-4 468,5 9-619,-6-8 0,-2-2 372,1 5-536,-1-5-987,-8 21-394,-2-5-503,-2 15 1554,1-6-973,-2 8 375,3 0 580,0 22-2320,3-16 872,-1 37-875,2-25-608,3 20-1712,1-10 700,3 0 2631,2-2 1,0-4 0,1-2 0</inkml:trace>
  <inkml:trace contextRef="#ctx0" brushRef="#br0" timeOffset="36016">24947 4783 25798,'-23'-19'-5640,"2"2"3820,7 3 718,6 6-4441,4 0 5409,23 29 0,-14-17 0,14 19 0</inkml:trace>
  <inkml:trace contextRef="#ctx0" brushRef="#br0" timeOffset="36305">25520 5384 24718,'0'-41'-6385,"0"6"4256,0-1 1065,18 8 2167,-14 0-1411,14 0 1004,-18 1-1281,0-9-921,0 11 1416,0-14 0,0 21 90,-17-4-1297,-2 15 1899,-15 1-341,6 27 1539,12 7-698,7 12-997,9 15-914,22-21-1620,5 25 2464,1-26 0,19 5 1,-15-14-1</inkml:trace>
  <inkml:trace contextRef="#ctx0" brushRef="#br0" timeOffset="36649">25950 5109 24718,'0'9'-6295,"0"7"4166,15 4 561,-11 20 735,10-24 504,0 17-691,-10-11 730,21 0-1143,-13-10 1597,17-1 620,-10-34 816,15-9 255,-14-15-1029,8 1 1130,-7 9-453,-1 1-612,-2 2-15,4-6-594,-8 13-301,4 0-389,-10 18 970,3 5 658,-5 22-2775,4 10-496,-4 10-79,1 5-1339,-2 11 1266,-3-13 1900,-1 13 0,-1-19 1,0-2-1</inkml:trace>
  <inkml:trace contextRef="#ctx0" brushRef="#br0" timeOffset="36841">25238 4884 25168,'-17'-47'-9026,"5"3"6508,5 4 1567,34-21 2229,-20 27-560,31 8 0,6 5 792,-11 11-2515,15 13 0,2 7 804,-1 10 0,-17 1 0,-2 2 0,12 18 0</inkml:trace>
  <inkml:trace contextRef="#ctx0" brushRef="#br0" timeOffset="36982">25653 6101 25528,'0'8'-66,"21"-2"0,-16-20 1,16-5-1</inkml:trace>
  <inkml:trace contextRef="#ctx0" brushRef="#br0" timeOffset="37382">27542 5313 26338,'-38'-17'-3286,"16"-7"91,7-11 319,15-1 2211,0 6 312,0-4 36,0-3 170,17-4-772,-13-2 360,27-2 1771,-27 0-308,23-3 122,-24 1-770,4 12 1,0 0 272,-7-18-259,0 10 0,0 0-1038,0-2 484,0-10-904,0 28 1037,0 5-605,0 9 513,0 33-16,0 28 259,0-17 0,0 5 0,0 25 0,0 3 0,0-20 0,0-1-34,-2 19 1,4 0-51,6-16 1,0-2-156,-7 1 0,2-1-269,11-2 0,2 2-637,-6 14 1,-1 1 395,-1-17 1,2 0-391,2 24 0,-2-2 531,-8-28 1,-1-3 585,3 9 1,0-2-1,-4 6 1,0-3 0</inkml:trace>
  <inkml:trace contextRef="#ctx0" brushRef="#br0" timeOffset="37520">27520 5779 25078,'0'-32'-5666,"0"-18"3538,0 9 1961,17 2 1,5 1 1090,7-10-591,14 5 0,4 1-111,-18 17 0,0 1-237,10-7 1,0 0-313,-8 10 0,-1 2 945,0 0 0,0 0 20,0 1 1,-1 1-177,2 0 0,0 0-190,27-15 1,0 2 0,-2 0 0</inkml:trace>
  <inkml:trace contextRef="#ctx0" brushRef="#br0" timeOffset="37791">28508 4800 24359,'-27'-11'-2251,"-17"2"2308,24 2 40,-35 2 518,19 3-258,-9 1 63,16 18 393,3-12-398,5 33-350,0-5-47,11 10-486,1 18-765,9-25-154,24 22-934,13-28 650,12 5 959,-13-22 1,1-4 803,8 2-42,-6-4 0,0-3 902,3-4 271,15-17 837,-38-10-1256,-4-6 0,-6-4-625,-29-17-1285,7 10 0,-4 2-1614,-28-1 1004,10 11 1,1 1 1476,-8 0 0,-11-2 1,19 16-1</inkml:trace>
  <inkml:trace contextRef="#ctx0" brushRef="#br0" timeOffset="38133">28867 4843 25438,'0'37'-6385,"0"13"4256,0-14 1065,0 28 515,0-27 123,0 24 32,0-33 526,0 12-1368,0-25 1056,10 0-117,1-31 1526,10-16-828,-10 0 1,-3-5-158,1 5 0,-1-1-151,1-5 0,-1 0 128,4-22-564,-1 0-5,0-1-286,-6 23 0,1 1-1368,6-16 1870,-4-6 1,-1 31 0,-3 6 0</inkml:trace>
  <inkml:trace contextRef="#ctx0" brushRef="#br0" timeOffset="38639">29387 4839 24089,'4'0'360,"1"2"-2178,-3 1-733,0 14 926,-1-3 904,0 25-33,-1-13 294,0 27-1136,0-20-1,0 11 750,0-17 1225,0-1-109,0-5-136,-11 2 800,8-10-2340,-8 1 2595,11-28-1278,17-20 1088,5-5-398,-2 5 0,-1 1 528,4-4 46,7-19-1104,-15 28 650,1-3-601,2 22 2105,-16-1-2681,12 9 1162,-8-3 143,4 19-2269,-4 4-200,0-1 104,-2 15 212,1-29-579,0 30 1335,-1-30-1291,1 22-446,2-23 3463,2 8-591,17-11 1595,-4 0-227,30 0-517,-17-22 1116,16 17-193,-14-36-2,-1 36-887,-2-31 528,-1 32-1218,-2-24-474,-5 25 93,8-9-246,-12 12-624,12 26-1241,-18-4-1756,-1 25-1535,-10-8 4522,-2 5 1,-3 1 0,0 4 0</inkml:trace>
  <inkml:trace contextRef="#ctx0" brushRef="#br0" timeOffset="39533">15428 7560 26877,'-12'-4'-1981,"9"0"-1908,-18 3 5249,19 19-2594,-6-1 1233,8 21-965,0-2 243,0 6-874,0 5 474,0 3 996,15 3-1851,-13-16 0,0 0 751,14 18-321,-9-11 1,-1-2 570,-3 3 925,11 9 1,-14-23-1,0-3 1</inkml:trace>
  <inkml:trace contextRef="#ctx0" brushRef="#br0" timeOffset="39657">15095 8252 24988,'-10'-18'-7363,"2"1"4521,8-17 2471,0 3 921,26 4 0,8-1 1396,8-17-1454,-2 19 0,9-2 0,-4 3-125,-4 2 0,0 1-777,16-7 1,0 2 871,-15 10 0,-2 2-75,1 0 1,0 2-1,-3 3 1,0 1 0,-1 1-1,0-1 1</inkml:trace>
  <inkml:trace contextRef="#ctx0" brushRef="#br0" timeOffset="41767">17310 7279 23999,'-21'-5'-589,"-7"1"559,26 15-1892,-9 7 1834,11 10-1303,0 4 334,0-1 264,17 6-1435,-12 5 1500,3-10 0,1 1-1148,2 18 1008,-8 14-326,15-3 716,-16-17 413,1-10 1,1-1-254,1 1 795,-4 13-111,3-28-175,-4 1 141,3-14-980,-1-3 653,12-56 658,-4 19-282,4-17 0,1-5 320,5-2-295,-5 19 0,1-2 173,4 0 1,0 1-61,-5 10 0,2 0 328,20-23 0,1 3 1019,2 5-1358,-10 13 1,0 4 630,0 13 524,-2 8-267,-3 3-348,0 22-1576,-4 0-37,-7 10 1,-2 4-1185,8 16 734,-5 0 0,-3 2-1143,2 13 907,-6-21 0,-2 0-1215,2 13 424,-4-3 1638,0-6 500,-3-7 573,0-7-53,-1-8-43,0-3-190,1-12-363,2-2-463,2-24 1195,1 12 1416,3-37-1696,0 19 297,2-27-324,0 8 56,3-6 424,0 0 260,7-16-1235,-5 18-369,-2 13 0,-1 2 1091,2 3-164,4 4 506,-2 12 420,-1 10-230,10 18-1309,-8-11-219,0 23 1,-1 6-1245,6-5-1078,3 22 0,1 4-252,5-3 2574,-7-11 1,1-2 0,7-2 0,3-2 0</inkml:trace>
  <inkml:trace contextRef="#ctx0" brushRef="#br0" timeOffset="42089">18788 7810 25078,'-23'-19'-5245,"5"-1"2722,18 7 1385,0-2 311,0 2 336,0 0 230,20 0 1828,-15-2-2428,29 0 2706,-30-1-1310,31-1 1680,-20-1-744,18 3 715,-12-2-420,2-5-1799,-11 5 1075,6-17-2250,-16 17 983,6-15-1455,-29 18 995,-4-6-1120,0 13 1282,-12 1 169,17 5 743,-11 16 837,14 9-276,8 7-762,9 22-615,0-17-752,6-2 1,5-1-1881,21 8 1025,-1-8 1,3-2 1885,-4-14 0,2-2 0,5 5 0,0-2 0,23 2 0</inkml:trace>
  <inkml:trace contextRef="#ctx0" brushRef="#br0" timeOffset="42349">19812 7434 25258,'-25'-19'-4799,"19"3"302,-44 2 5886,31 3-1339,-22 5 903,16 0-439,-5 4 188,8 18-487,5 7 680,10 12 128,7 1-2028,17-6 4,-13 1-547,28 1 461,-28 2-583,25-3-175,-26 14 580,22-14 690,-23 17 379,9-24-478,-11 3-231,-24-12 1361,18-1 110,-38-6 1,18-2 0,-21-4 0</inkml:trace>
  <inkml:trace contextRef="#ctx0" brushRef="#br0" timeOffset="42666">20148 7329 24718,'-44'-2'-499,"-2"0"512,19 18 999,-15 1-69,27 2-1510,-7 22-292,12-23 301,33 36-1723,13-27 1111,13 11-28,6-14-73,-11 0-404,2 0 1360,-15-8 0,1 0 50,15 8 55,-13-5 0,-2 1 1530,0 0-1181,-1 14-457,-21-17-930,-6 6 237,-25-7 2199,15 0-1522,-49-1-409,3 7 877,20-14 1,-3-2 161,1 3 1,1-1 0,-14-1 0,4-3 0</inkml:trace>
  <inkml:trace contextRef="#ctx0" brushRef="#br0" timeOffset="43083">20763 7344 23729,'-18'-6'-2740,"13"0"-799,-36 4 4994,16 1-628,-3 15 673,-8-10-894,32 31-1716,-22-18 1569,23 34-1204,-7-18 1435,10 25-2274,17-26-438,-13 9-418,37-19 1167,-20-4 1170,23-3-978,8-8 2330,-10-3-451,24-4 888,-30-17 1047,6 13-375,-23-29-1564,-2 29 1422,-10-32-2174,-2 11-898,-5-8-626,-18-3-583,14 17-585,-28 4 1330,28 27-173,-10 14-851,14 10-561,21 10 2812,7-18 1,13 8-1,-1-12 1</inkml:trace>
  <inkml:trace contextRef="#ctx0" brushRef="#br0" timeOffset="43488">21732 7323 24359,'-21'-12'-4218,"16"1"-159,-39 5 5982,19 2-595,-19 4-35,21 21-205,-3-16 253,23 34-2497,-6-16 1730,9 9 327,23-11-1633,-17 3-762,47-20 1527,-11 20-774,13-17 723,-18-1 1,-2 0 1508,4-1-514,8-5 938,-24 0 6,-9-15 410,1 11-679,-13-23-1322,5 12-543,-26-9-873,-1 1 240,-16 12 472,17 27 902,6 4-671,12 12 0,2 3-1710,-1 15 2148,0 1 1,0 3-454,0-18 1,0 1 475,10 28 1,0 0-115,-8-26 1,1 0-608,14 9 1,0 1-604,-15-4 0,-1-4 122,12 19 167,-12-17 0,-2-3 276,1-3 112,0 0 977,-17-23 1,13-8 0,-13-3 0</inkml:trace>
  <inkml:trace contextRef="#ctx0" brushRef="#br0" timeOffset="43781">22072 7739 23459,'37'-50'-776,"-2"5"893,-9 21 0,0 2 512,11-8-282,-6 12 0,1 3 671,3 3-7,25 1-615,-26 8 14,22-1 409,-25 3-402,6-1-142,-12 0-341,-5 0-277,-2-3 53,-4-6 206,-7-2-693,-2-19-538,-5 7-250,-21-12-307,15 7-91,-34-1 611,36 1-903,-32-3 688,14 10 1078,-13-1 690,3 17 941,16 28 481,-2 2 54,16 27-2135,-2-14 1,0 1-585,4 25-1709,20-5 1,6 0 2713,-10-22 0,2-2 0,19 11 0,4-3 0,-13-14 1,0 0-1</inkml:trace>
  <inkml:trace contextRef="#ctx0" brushRef="#br0" timeOffset="44299">23967 7799 25618,'0'-47'-6296,"25"9"7346,-19 3-843,32 6 1,5 0 1312,-13-11-1332,7 7 0,1 1 348,-4-7-436,-3-3-286,-10 11 0,-1 0 1278,7-20-1238,-11 9 0,-1 0-476,0-9-29,-11-3 0,-1 0-439,2-1 213,-14 4 1,-5 2-1063,-6 9 141,-6-12 58,1 32 1448,22 3-473,-8 36 1499,11 23-738,0 15 66,-4-7 0,1 3 218,2-17 0,0 2-61,-1 6 0,0 4 1,0-2 93,0-4 1,4 0-709,7 12 1,1-1 21,-9-17 1,3-2-1034,14-2 0,1 0-213,-15 27 779,16-33 0,2 0-659,-1 17 1524,25-8 0,-10-9 0,4-5 0</inkml:trace>
  <inkml:trace contextRef="#ctx0" brushRef="#br0" timeOffset="44549">24892 7458 25348,'0'-18'-6475,"-23"8"6259,4 4 691,-7 21 1540,1 10-1425,22 8-1719,-8 4 683,11-11-1061,0 0 1417,27-2-435,7 2-207,16-13 185,-16-6 0,-1-1 386,7-6 1499,13 0-400,-20 0 389,-4-21 346,-3-4-388,-12-13-1110,-4 1-1397,-30-7-1058,15 10 677,-26 5 0,-7 2-337,8-1 1769,-5 10 1,-1 4-1,-5 0 1,1 3-1</inkml:trace>
  <inkml:trace contextRef="#ctx0" brushRef="#br0" timeOffset="44789">25795 7370 24718,'-15'19'-1017,"11"24"-2368,-10-24 3881,14 25-2503,-11 5 396,9-16-2352,-9 24 3666,11-34 0,19 5 0,4-14 0</inkml:trace>
  <inkml:trace contextRef="#ctx0" brushRef="#br0" timeOffset="44951">26107 7335 25888,'0'-12'-6656,"0"1"3269,0 0 1603,0 4 785,0 1-1315,-14 3 2666,-6 2 0,2 1 0,1 0 1</inkml:trace>
  <inkml:trace contextRef="#ctx0" brushRef="#br0" timeOffset="45205">24728 7059 24539,'-5'-35'-7404,"1"3"5314,3-22 1600,26 24 2643,2-18-1515,3 33 1302,14 1-628,-16 11-1068,26 1 1091,-13 2-1112,-8 15 0,-1 2 0,1-9 0,17 24 1</inkml:trace>
  <inkml:trace contextRef="#ctx0" brushRef="#br0" timeOffset="45439">25748 6859 24808,'12'-5'2707,"-6"4"-2379,4-4 368,-4 5-1155,3-2 860,3 0-443,3-2 305,3 0 113,1 1-694,5-4 495,0 0-246,19-12 762,-10 4-1416,-1-2 0,1-3-330,4-5-335,-1-2 0,0-2 1312,4-9 0,-13 13 1,0-1-1,8-12 1</inkml:trace>
  <inkml:trace contextRef="#ctx0" brushRef="#br0" timeOffset="45641">27263 7635 27687,'15'5'-1153,"-7"-1"1,-1-3 0</inkml:trace>
  <inkml:trace contextRef="#ctx0" brushRef="#br0" timeOffset="49087">2185 10907 22920,'39'-41'-364,"-7"6"144,0-9-576,-4 7 485,3-5 73,0-5 8,0 0-19,-3-5-452,-4 0 73,-2-1 67,-7 1-98,-3-1 37,-7 4-314,-2 1 152,-3 4-227,-23 6-298,18 3 404,-44 8 647,29 5-295,-23 8 1272,11 7 422,0 4 328,1 3 218,2 24 561,2-3-98,4 25-1625,4-5 335,0 4-1089,10 8-618,-4 1-100,12 4-599,-5 0 92,6-1-377,0-2 904,19 1-586,-14-3 575,36-2 33,-19-4-1362,21-4 1313,-2-5-121,5-7 1290,6-6 0,7-8 1,3-4-1</inkml:trace>
  <inkml:trace contextRef="#ctx0" brushRef="#br0" timeOffset="49432">3160 10511 23909,'-19'-7'-1734,"-5"1"1595,-25 24 2366,10-13-1692,-4 35-273,10-21-231,12 7 0,2 3-347,-11 7-30,-2 12 605,20-17-713,-1-1-1053,12-4-213,-4 5 432,22-12-327,5 2 550,22-16 1087,-2-21 1083,-4 12 149,-16-37-1062,4 24 1644,-23-19-1949,19-2 1136,-21 12-1024,5-8-1107,-6 12-1172,0 6 343,0 24 877,0 11-3121,20 29 2005,3-12 1907,2 2 1,12-14 0,-13 1-1</inkml:trace>
  <inkml:trace contextRef="#ctx0" brushRef="#br0" timeOffset="49716">3403 10586 22830,'6'20'-7730,"-2"-15"6625,2 49 40,-3-32 504,7 42 95,-6-31 492,3 7 15,-2-14-1695,-2-7 2231,2-2-714,-2-9 26,1 3-347,-2-9 1176,1-14-173,-3-15-181,0-11 54,0-5-300,0 6-152,0-3-1883,14-19 1732,-10 17 264,10-11 0,5 24 0,4 3 0</inkml:trace>
  <inkml:trace contextRef="#ctx0" brushRef="#br0" timeOffset="50317">4067 10561 23549,'0'-14'-5036,"-11"3"3195,8 1-120,-8 3 2499,3 0-765,5 2-862,-11 2 2143,5 1-1609,-3 1 2056,-1 1 55,-1 17 269,4 5-1480,-3 23 50,8-7 478,1 18-1763,4-20-331,0 10-190,20-4-861,0-13 841,19 10 413,-21-23 764,15-2 817,-12-11 677,14-21 996,-11 13-371,-5-32-362,-9 7-433,-4-8-846,0-16-314,-6 23-674,0-15-629,0 24-664,0-1 102,0 33 768,18 8-898,-13 16 2003,19-8 0,3 0 1,-5 8-1,2-11 0,1 1 1</inkml:trace>
  <inkml:trace contextRef="#ctx0" brushRef="#br0" timeOffset="51317">4768 10571 24539,'-4'-5'-7360,"-1"0"6350,0 5 3057,-1 0-818,4 21-2098,-1 4 209,12 9 1,2 3-509,-7 9 137,12-6 0,4-3 766,2-2-415,19 15-1334,-11-24 402,2 0 1305,-13-14 734,0-5-351,11-4 1784,-11-18 356,13-11-9,-18-7-1018,6-21-559,-11 20-84,3-13-346,-6 17-649,-1 3-590,-1 4-390,-2 6-12,1 2 980,-2 8 224,3-1 613,1 7 1144,5 13-2013,-1-8 972,6 24-1295,-3-24 1607,6 25-1535,-1-25 1435,4 26-1832,1-27 486,3 21 841,16-21 548,-6 7 878,23-10-1101,-23-16 2178,8 12-2075,-16-32 885,-2 19-969,-3-22 432,3-9-1498,-10 8 319,-5 4 1,-3-1-890,-2-6-592,-2-16 24,-3 18 438,0 4-663,0 2 817,-19-3-450,15 15 534,-29-1 962,29 41 229,-10 1 1112,14 45-1305,0-20 0,16 21-194,-7-29 0,1-1 333,9 20-275,5-12 1,1-1-631,-2 1 444,3-16 1,3-3-637,9 0 1600,3-6 113,6-9 1089,3-5 146,3-21 912,2-2-1585,-13-10 1,-1-5-374,-10 11 1,0-3-505,4-6 0,2-5 1,-5 2-19,-2 0 1,-2-1-232,7-13 1,-1-1-246,-12 12 0,-4 1-200,0-2 0,-2-1-428,-1 0 0,-2-1 52,-3 0 1,-2-1 71,-1-1 0,-1 1 85,-3 1 0,-2-1-1,2-14 0,-4 1-243,-8 17 0,-2 0 1,0-16 0,-1 3-673,-13 7 286,-9 1 386,13 32 1061,0 22 2087,-11 31-1207,19 11-919,3 3 1,2 2 101,2-15 0,3 2-309,5 10 0,4 6 0,3-5-77,8 0 1,1-1-149,-5-8 0,1 4 1,3-2-1306,9 0 0,3-2 0,-1-2-859,1 8 0,0-1 2099,-2-9 1,2 2 0,-1-5 0,4 1 0,0-3-1,1-2 1,0 1 0</inkml:trace>
  <inkml:trace contextRef="#ctx0" brushRef="#br0" timeOffset="51892">8328 10298 23459,'0'25'-3193,"0"-1"1</inkml:trace>
  <inkml:trace contextRef="#ctx0" brushRef="#br0" timeOffset="52038">8522 10697 25438,'0'8'-1642,"0"-2"1,0-2 0,0-3 0</inkml:trace>
  <inkml:trace contextRef="#ctx0" brushRef="#br0" timeOffset="54202">10160 10198 24359,'0'-14'-6386,"0"2"4168,0 3 1153,0 2 607,0 4 32,8 16-172,-6 16 201,6 9-1522,-1 10 1740,-5-6 280,10 2-612,-9 2 362,6-2-231,-5-1 591,2-5-177,-1 7 399,-1-17-17,0 4-248,-4-17 678,1-5-932,0-5 208,0-2-239,2-3 1908,9-37-912,0 8-433,3-15 1,1-5 8,-5 17 1,1 0-241,4-14 0,1-1-253,-3 10 1,-2 1-131,1 0 0,0 1 73,-1 1 1,0-1-46,4-7 1,0 1 0,7-15 0,-7 22-1,-1 1 1</inkml:trace>
  <inkml:trace contextRef="#ctx0" brushRef="#br0" timeOffset="54516">10948 10399 22470,'10'14'-6475,"0"-5"4962,2-4 2162,0-4 798,16-16 436,-7-9-1374,19-23 122,-19 6-670,-4 12 1,-1 0 1644,-1-5-582,3-9-905,-12 16-1135,-2 2-864,-2 4 596,-2 0-1,-21 10 1071,-5-2-101,-13 12 1045,-13 14 608,18 14-66,-8 9 234,17 23-921,2-21-255,17-4 1,1-1-749,-4 5-892,32 12-2428,-18-20-130,48-1 3604,-23-4 1,30-3 0,-9-2-1</inkml:trace>
  <inkml:trace contextRef="#ctx0" brushRef="#br0" timeOffset="54899">11873 10157 24179,'-48'0'270,"-3"16"1337,10-12-1631,0 34-265,14-20 602,3 34-1474,0-17 674,12 23-636,2-25 28,10 6-1194,24-16 264,-17-3-450,44-3 1076,-12-5 1471,11-5-27,-16-3 0,-1-5 1213,4-19 431,18-7 666,-28-12-572,3-16 409,-21 20-2120,-2-13-156,-7 4-1081,0 14-117,-15-10-1460,-1 53 2320,-2 0 1109,6 38-1212,12 0 270,0-7 1,0 3 158,-1-9 1,2 2 2,4 4 0,2 5 1,-2-4-40,-2-3 0,-1-1-197,6 12 1,2-2-1590,-3-17 1,-2-1-1911,-2 28 3631,10-5 0,-3-8 1,2-2-1</inkml:trace>
  <inkml:trace contextRef="#ctx0" brushRef="#br0" timeOffset="55385">12272 10593 23729,'7'-12'-2223,"1"-1"1428,0 0 533,8-10 304,-1 4 157,19-22-36,-9 14 51,11-14-314,1-6 543,-9 9-213,-5 4 1,-1 0 96,0-6-135,4-12-88,-13 19-572,-2 1-338,-3 6-86,-2 3-5,-1 6 227,-3 4 22,-1 5 80,-1 18-337,0 20 194,0 31 66,0-1 342,0-25 1,0-2-194,0 20-46,0-2 359,21-2-940,1 9 502,3-17 501,-1-14 0,1-4 123,-5-6 182,29-1 520,-18-16 711,0 0 181,2-17 1142,12-12-2,-12-11-1957,-8 8 0,-2-2 291,-2-12-509,-6 5 1,-3 0-615,-4-8-1028,1-10-216,-7 15-580,0 18 606,-1-2 90,-1 38 18,0 14 210,0 32 300,14-3-1042,-7-13 0,1 0-794,9 9 2407,4-10 1,1-1 0,0 1 0,2-15-1,1 0 1</inkml:trace>
  <inkml:trace contextRef="#ctx0" brushRef="#br0" timeOffset="55717">13588 10375 25258,'0'-7'-6295,"0"0"4166,17 0 5626,-12 1-3304,31-3 1203,-31-1-1775,57-9 1519,-36 2-907,12 1 0,1 0 2159,-4-5-387,8-7-2317,-18 10 915,-5-2-1065,-3 0 1110,-8-11-2198,-4 7-8,-5-20-474,-20 17 99,-5-15-556,0 22 989,-15-2 605,16 13 426,-16 5 1333,18 25 344,-6-16-462,21 26 1,4 5-375,-11-8-154,8 4 0,5 3-3439,20 22 453,-14-15 2556,16-15 0,4-2 0,-1 4 0,24-3 0</inkml:trace>
  <inkml:trace contextRef="#ctx0" brushRef="#br0" timeOffset="56006">14488 9974 24898,'-50'-29'-3978,"20"11"2522,-2-4 468,28 16-906,-22 1 2816,24 21-1363,-10 8 835,31 11-2488,8 19 952,12-16 800,-12-2 0,-2 0-259,9 9 666,-4 9 1,-2 0-1671,-1-7 1218,-10-2 0,-4-4-1234,-6-19-445,-52 1 1917,-6-17 398,16-13 0,2-3 0,-10 5 1,30-16-1</inkml:trace>
  <inkml:trace contextRef="#ctx0" brushRef="#br0" timeOffset="56231">14908 9523 23549,'7'-1'3312,"0"0"-2928,-2 1-386,0 20-3505,9 41 1280,-5-9 1428,0-2 1,1 0-265,0-3-49,0-7 1,0 1-2001,9 18-161,-1 1 202,-3-12 2032,-7-18-1308,-1 8 2380,-4-12 0,0 5 0,-3-14 0</inkml:trace>
  <inkml:trace contextRef="#ctx0" brushRef="#br0" timeOffset="56340">14812 10041 24359,'0'-41'-2438,"13"11"0,4-1 2352,10-17-131,14 7 1,5 2 172,-16 16 0,1 1 218,13-7 0,1 3 1,-11 10-1,-1 1 1,0 1-1,1-1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12:2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1867 1552 21930,'4'-23'-4072,"-3"2"2162,8-4 2118,-4 1-414,3-4 419,0 0 76,0 0-22,0 0-816,-1 1 1152,-1 1-3,0 2-698,-2 3 273,-1 3-380,-1 3 36,-2 5-313,1 4 201,-16 25 922,-4 9 212,-17 28-303,16-12-248,3-13 1,-1-1 267,-1 7-756,4-6 1,0-1 394,-2 5-100,9 11-1738,8-18-286,0-1-7,0-3 1609,0 3 1,25-11 0,5 2 0</inkml:trace>
  <inkml:trace contextRef="#ctx0" brushRef="#br0" timeOffset="350">2112 1542 23279,'0'32'-6025,"0"2"3986,0-1 885,0 0 515,0-4 124,26-13 846,-19 3-1310,46-17 994,-32 6 573,11-7 0,4-2 1069,8 1-750,-11-9 1,-1 0 1236,17 4-456,-1-36-556,1 22 231,-19-7 0,-1-2-1328,14-7 156,-14 6 0,-4-1-451,-3-2-290,-2-7-477,-16 12 363,-1 11-673,-20 1-326,12 29 697,-25 12 1003,27 25-1307,-11-8 593,14 16-261,0-26-175,20 21-995,-1-26 244,4 7 1769,12-13 1,-19-4 0,18-1 0</inkml:trace>
  <inkml:trace contextRef="#ctx0" brushRef="#br0" timeOffset="549">3102 848 22290,'-23'0'-720,"0"0"-269,-6 23 972,0-18 0,-2 47 1,-1-15-1</inkml:trace>
  <inkml:trace contextRef="#ctx0" brushRef="#br0" timeOffset="1082">4273 1197 23189,'-46'47'-196,"21"-9"-417,5-5 0,5 1-553,11 16 340,-4-2 0,1 1-210,7 16 654,5-21 1,3 7 0,-2-6-95,-4-8 1,0-1-157,8 8 0,3 4 0,0-7-1560,8 20 1354,-4-15 0,-1 0-763,4 3 835,-8 8-3,-2-27 329,-8-5 428,8-6-238,-10-7 1007,0-5-182,-24-4 1829,17-19-2330,-37 12 1656,15-55-1797,-9 28 185,17-3 1,3-3-162,-7-14-632,2-6-61,11-4-370,2 13 1,1-1 1343,7 13 1,2-2-929,6-24 0,5 2 1179,-2 26 0,5 2 104,20-17 1,6 4 402,-14 22 1,0 3 282,11-4 1,0 3 1553,18 3-199,-1 8-332,-3 4 363,8 4-1146,-20 20-1526,2 3-726,-29 22-1695,-4-9-91,-36 1 1654,1-9 709,-13-7 0,-5-1 370,14-6 0,-2 0-445,-13 5 1,-1-2 239,11-6 0,1-3-194,0-1 1,-1-1 629,2-1 0,1 0 0,-28-3 0,4 0 0</inkml:trace>
  <inkml:trace contextRef="#ctx0" brushRef="#br0" timeOffset="1466">4980 553 23999,'2'38'-4783,"-1"7"2877,-1-10 948,-21 8 1831,15-6-1027,-15 6 682,6 4-436,11 4-764,-3-14 0,0 1 1130,7 21-381,0-22 1,0 0-78,0 15-995,0-3 709,0 0-704,17 14-127,-13-18 706,11-13 1,0-2-634,-12-3-805,19 3 1526,-14-23 452,3-18 1348,3 6 757,-3-50-1313,6 31-324,-5-10 1,0-2 701,3 2-219,5-6 145,-3 18-110,-6 11-957,6 3-121,-9 31-1208,6 11-517,-5 12 433,1-12 0,2-1-1772,6 8 2716,10 14 1,1-21 0,2-3-1</inkml:trace>
  <inkml:trace contextRef="#ctx0" brushRef="#br0" timeOffset="1800">5838 1122 24449,'-58'0'1529,"12"21"99,-4-15-1610,16 42-949,0-26 849,14 8 0,2 3-718,0 6 91,-9 11 66,26-19-849,-6-2-446,7-4-141,29 2 703,8-10 872,-3-8 1,1-3 898,20-2 122,-1-4 127,-17-25 1247,-2 19-399,-5-45-340,3 18 253,-18-13-1246,7-5-201,-21 21-1325,-9 24-64,5 46-393,-11 9-142,10-2 0,8 0-489,16 4 2063,-8-11 1,4-1 0,24 3 0,2 7 0</inkml:trace>
  <inkml:trace contextRef="#ctx0" brushRef="#br0" timeOffset="2175">6488 1433 23549,'0'12'-4496,"0"12"2367,0 18 975,16 5-394,-12 14 1123,29-15 69,-28 16 132,26-24-1688,-28-2 1822,21-5-16,-17 4-326,5-13 431,-7 1-494,-30-36 1424,-3-17-888,-2-15-225,7 18 1,2-3-184,11-9 0,2-2 240,-5 8 1,1-1 131,3-28 1,5 0 162,2 25 0,4 0 166,7-20 1,7 4-367,18 1 665,-12 22 1,3 5 515,8 13 0,-1 6 1551,6-2 55,25 21-1157,-32 21-1498,5 6-360,-17 12-962,-10-12-316,-3 2-979,-6 15 282,0-15-3040,0 15 5164,-19-31 0,14-5 0,-14-14 0</inkml:trace>
  <inkml:trace contextRef="#ctx0" brushRef="#br0" timeOffset="2331">6698 467 23819,'-45'18'2976,"7"-14"-3442,-8 36-955,7-18-277,-1 25 1507,1-4 0,0 7 0,2 5 1</inkml:trace>
  <inkml:trace contextRef="#ctx0" brushRef="#br0" timeOffset="3320">4563 4231 25348,'0'-25'-4766,"0"-1"2817,-22 3 966,17 0-419,-39 3 2083,24 2-831,-23 4 885,7 5-1271,-6 5 1914,-3 2-558,11 13 0,0 0 1370,-15-6-841,11 24 1,5 4-539,4-7 552,3 35-1525,20-4-877,36-10 228,-8-6 1,4-1-194,4-14 0,4-2 97,17 16 1,-1 0-144,-18-16 1,0-2 496,11 5 0,1 1-22,-7-4 0,-2-1 354,17 10 345,-19-10 1,-4 0 697,-9-2-828,-2 9-827,-38-17 618,-9-1 1,-5-1 610,-26-2-189,2-2 1,-1-3 0,-4-1-1,22-3 1,0 0 0</inkml:trace>
  <inkml:trace contextRef="#ctx0" brushRef="#br0" timeOffset="3552">4403 3768 23819,'9'-5'4646,"4"2"-3327,-11 17-5359,4 17 1175,-6 11 1613,-14 13 884,10-1-202,-11 10-97,14-8 1,2 4-344,-1-13 1,0 4 313,0 8 0,0 6 1,0-4 804,0-1 0,0-1-19,-1-8 0,0 4 0,3-5-433,9 7 1,0-3-439,-9 0 0,2-1-348,15-1 1,2 1 1039,-11-7 0,-3 3 0,2-3 1,8 6-1,2-1 0,-7-7 1,0-1-1,1 0 0</inkml:trace>
  <inkml:trace contextRef="#ctx0" brushRef="#br0" timeOffset="4665">5320 4299 23279,'0'-21'-5396,"0"2"3448,-7 0-540,6 3 1795,-6 1-393,3 3 1008,3 2-31,-2 27-1047,3-1 1156,20 27-580,-14-2 1005,28 9-527,-31 7 297,10-26 1,1 0-274,-11 34 24,9-32 0,-1-1-1050,-9 32 1001,7-23 1,-1-1 365,-6 17-114,2-23 1,0-1 210,-4 2 187,0-6 50,0-7-121,0-4 188,0-9-640,-16-4 2620,12-30-2818,-11-21-261,15-16 435,0 25 0,0 0 0,0-28-59,-2 30 1,4-1-190,8-1 1,4-1-742,2-15 1,4 1-606,3 13 0,1 1 1874,2-10 0,-2 3 0,12-8 0,1 5 0</inkml:trace>
  <inkml:trace contextRef="#ctx0" brushRef="#br0" timeOffset="5036">6085 4708 24269,'-13'-18'-7230,"3"-4"3783,10-18 2946,0 1 200,0 8 101,0 2 57,18 6 1394,5-7-1611,0 4 2039,11-4 681,-29 8-2077,28 2 1834,-29 0-1548,23 2 1446,-25 1-2812,9 2 1119,-11-2-1835,0 6 461,0-2 949,-18 9-592,-4 1 1621,0 24-1245,-12-16 1909,15 56-2210,-2-34 1084,11 13 0,6 3-345,4 2-458,10-6 0,0 0-2692,-4 5 1154,18-15 0,4-2-1154,2 8 2777,-1-19 1,3-1-1,23 10 1,4-3-1</inkml:trace>
  <inkml:trace contextRef="#ctx0" brushRef="#br0" timeOffset="5416">7162 4213 23549,'-50'-7'-121,"2"2"201,-5 3 39,12 2 380,4 19 0,1 6-25,3 0-579,9 13 0,5 2-641,9-4-392,4 26 95,29-27-794,6 19-189,-1-29 144,23 3 528,-18-21 1057,14-3 877,3-20 1073,-24 12 69,-4-34-254,-7 33 1247,-13-42-2568,5 27 30,-7-21-788,0 12-560,0 3-940,-22-6-85,0 7 1143,-19 21 261,20 14 2953,7 25-2115,14 5-46,0 8-90,0 9 0,0 7-71,-1-14 0,2 2-696,7-13 0,0 2 643,-7 3 1,-2 5 0,5-5 0,9-4 0,2-2 0,-7 12-1,0 0 1</inkml:trace>
  <inkml:trace contextRef="#ctx0" brushRef="#br0" timeOffset="5884">7347 4838 23279,'19'-34'-2326,"-1"1"1415,1 0 688,10-18-76,-6 13 388,-3 5 0,0 0-38,4-6-9,6-10-481,-11 17 737,-3 0-143,-1 1 56,2-9-477,-7 11-81,1-9-300,-8 21-44,-1 1-108,-2 25-244,0 16 104,0 31 52,0-4 509,0-11 0,0 0-422,0 9 276,0 15 153,0-26 282,0-3 0,18-6-206,-13-6-72,28-6 1023,-12-10 164,7-3 522,0-5 254,-1-22 47,-6-11-469,2-13 39,-9-3-222,-4 9-791,-4 0 262,-1-20-1455,-4 18-586,0-22-19,-1 36 424,0-2 256,0 39-966,16 31-1399,-12 7 3120,9-5 0,5 0 0,7 5 0,-4-16 1,1 0-1</inkml:trace>
  <inkml:trace contextRef="#ctx0" brushRef="#br0" timeOffset="6232">8265 4547 25348,'-14'-10'-4725,"10"1"220,-10 0 4526,14 1-662,25-9 2615,7 5-1015,0 0 0,2 1 511,19-5-926,6-3 1224,2 1 1124,-17 3-2018,-11 3 1,-2-1 1334,-2-5-2127,-3-3-649,-20 3-978,-6 3-595,0-4-65,-21-4 26,15 6-554,-56-5 1484,37 15 860,-11 3 0,-2 1 135,4 3 1116,-9 0 824,20 23-218,1 7-376,12 31-279,2-11-2547,16-14 0,7-1-1863,26 8 3399,-16-14 1,3-2 0,5-9 0,-1-2 0,21 17 0</inkml:trace>
  <inkml:trace contextRef="#ctx0" brushRef="#br0" timeOffset="6516">9385 4088 24539,'-17'-5'-2481,"13"1"-532,-26 1 3926,18 3-104,-3 16-528,6 7-803,9 12-595,17 2-1053,-13-2 962,32 1 1072,-8 21-1872,10-13 1122,-20-8 1,1 0-994,12 2 1027,-15 8 215,10-22 1446,-24-5-807,7-4-499,-9-4 1083,-18-2 1755,13-3-2543,-56-3 934,32-2-370,-4 0 0,-2-2 1,-5-17-1,-3-5 1</inkml:trace>
  <inkml:trace contextRef="#ctx0" brushRef="#br0" timeOffset="6732">9663 3795 22920,'17'0'2518,"1"15"-6184,-9 10 35,0 9 1777,-5 7 1033,-3-4 366,5 26-16,0-15-500,0-4 0,2 0-963,3 5 1499,0-8 0,0-1 448,2 2-1001,3 9-1519,-6-13 1165,-5-14 1325,-1 3 0,-4-17 0,0-1 0</inkml:trace>
  <inkml:trace contextRef="#ctx0" brushRef="#br0" timeOffset="6848">9577 4273 23729,'0'-34'-6296,"0"1"4168,24 1 3579,-18 0-1062,22 16 1,5 0 1508,0-13-1936,0 14 1,4 2-290,-6 0 1,0 1 405,2 0 0,2 1 0,0 1 1,1 1-1,0 1 0,1-1 1</inkml:trace>
  <inkml:trace contextRef="#ctx0" brushRef="#br0" timeOffset="8736">10377 4204 23639,'-9'0'990,"3"0"-901,2 0 631,2 0-630,19 0-180,13 0 90,12-13 620,11 9-494,-6-9 429,5 13-465,5 0-270,1 0 270,0 0-90,0 0 0,-3 0-620,-3 0 494,0 18-1180,-5-14 759,-2 25-1658,-4-26 995,-2 23-1090,-4-23 839,-3 24 1170,-4-23 0,-3 22 1,-2-10-1</inkml:trace>
  <inkml:trace contextRef="#ctx0" brushRef="#br0" timeOffset="9116">11008 3976 23639,'-17'-10'-2819,"-4"-2"1387,8 2 100,-4-1 909,10 6 10,1 1 210,21 4 1647,10-1-1306,24 1 1129,11 0-17,-7 13-817,-17-7 1,-1 0 544,9 9-320,10 7-122,-18-11-1028,-5 14-689,0-6 441,4 13-449,-10-7 344,5 20-724,-18-18-186,-2 28 685,-8-21-180,-29 18 1337,7-20 0,-2-2-338,-6-4 0,-3 0-1366,-13 19 0,0 1 1831,14-17 0,1-2 1,-9 9-1,0-1 1,12-11-1,0-1 1</inkml:trace>
  <inkml:trace contextRef="#ctx0" brushRef="#br0" timeOffset="10354">12465 3765 24179,'-9'-22'-8979,"0"3"6014,0 3 1798,3 5 456,0 2 831,4 4-451,0 23 720,2 1-1896,0 23 2201,16-2-785,-12 8 372,28 6-300,-20-11 0,0 1-177,3-11 1,1 0 163,1 10 0,0 1-349,0-6 1,1-2-196,7 16 570,-5-17 1,-1-1 442,-1-4-315,7 3 300,-14-24 483,18-19 1891,-11-27-1982,4 4 0,1-5-58,-9 4 0,0-3-842,13-18 1,0 1 179,-12 22 1,1 0-378,11-20 1,0 1 546,1 3 1,-9 18-1,0 3 1,7-4 0</inkml:trace>
  <inkml:trace contextRef="#ctx0" brushRef="#br0" timeOffset="10733">13645 3859 24718,'-30'-13'-2615,"-30"10"3683,36-10-1146,-11 11 1,-4 4 680,-1-2-165,-15 16 387,20-11-490,3 32-532,4-20 1376,5 32-1882,10-17 310,5 17-882,8-19-411,28 9-778,10-21 1264,18-2 965,-17-12 0,-1-3-269,13-1 966,-9-10 1,-1-1 901,6 6-318,-14-21 1,-2-3 544,-1 8 644,2-29-1130,-21 12-1572,-5 11-801,-4-10-507,-2 19-499,0 23-2474,0 36 1538,0 5 2779,-1-12 1,2-1-1,13 9 1,2 2-1</inkml:trace>
  <inkml:trace contextRef="#ctx0" brushRef="#br0" timeOffset="11265">14155 4413 23099,'10'-31'-3508,"0"0"2387,3 1 950,1-3 84,4-6 6,0-3 167,3-4-12,1-3-317,-4 11 0,1-1 602,9-21-104,-4 7 1,0 0-161,-10 22 0,-2 0-55,2-11 1,1-6-1,-3 5-205,-4 9 0,-2-1 104,4-30 0,-2 0-24,-8 7-364,-8 13 0,-1 2-934,4 2 320,-27-11-67,29 35-15,-23 30 2920,23 12-1670,-9 14 0,1 5 89,8 18-55,-3 1 1,1 2 167,5-23 1,0-1-209,0 15 0,0 0 69,-1-18 0,2-1-105,8-1 1,1 0-1271,-8-2 0,1 0 712,13 11 1,4-2-111,-8-11 0,0 0 211,10 14 1,4-2-158,17 1 246,-20-20 0,1-2-335,15 1 879,3-7 670,3-8 396,2-4 701,1-5 154,1-20-777,-15 7 0,-2-3 877,15-24-1045,-11 12 0,-3 0 527,-4-6-399,7-18-1263,-26 26-730,1 4 5,-10 6-1520,1 33-357,-2 0 798,0 21-157,0 1-585,0-9-1779,17 13 3920,-12-14 1,12 8-1,-17-16 1</inkml:trace>
  <inkml:trace contextRef="#ctx0" brushRef="#br0" timeOffset="11420">15135 3707 24988,'-17'-17'-6385,"-4"2"5134,19 4 1181,-12 4 1,36 21 0,2 8 0</inkml:trace>
  <inkml:trace contextRef="#ctx0" brushRef="#br0" timeOffset="11883">16002 3939 23999,'-54'9'1763,"3"2"-1178,-4 9 280,16 0-569,-13 10-152,17 13-980,18-8-69,0 30-184,17-26-125,9-1 0,7-1-1839,21-3 1738,-4-6 1,5-5-505,23-12 1340,-18-3 1,-1-6 461,8-23 727,-8 5 0,-3-4 1050,5-27-960,-18 19 0,-2-1 1258,4-20-1146,-6-7-591,-4-5-468,-12 10 0,-1-2-202,-1 12 0,-1-3 45,-1-8 1,-1-6 0,-1 5-548,1 3 1,-2-1 665,-5-5 1,-2-5 0,1 6-448,6 7 1,-3 3 53,-15-14 0,1 4-597,14-7 626,-12 12-332,16 13 1532,-11 6-1269,8 36 1845,-8 50-687,11 9-358,8-12 0,1 1-36,-6-14 0,-1-2-210,6 4 0,2 1 147,-1-2 1,0 3-489,1 17 1,0 0 240,1-15 1,1 0-1036,2 2 1,2 3 0,-3-4-101,-4-7 0,1-2 183,10 10 1,2-3 1092,9 8 0,0-8 1,3-5-1</inkml:trace>
  <inkml:trace contextRef="#ctx0" brushRef="#br0" timeOffset="12470">17020 3944 25348,'-21'-14'-4590,"16"2"357,-40 5 6067,12 3-561,-25 4-200,10 21 241,-7 9-238,27 12-1609,-4 14 1126,22-21 750,3 10-3177,7-6-134,24-12-443,8 4 2,12-16 1187,1-7 1235,-13-4 390,1-4 561,-3-18 719,-1 13 316,-6-36-905,-1 22 1409,-4-37-2402,-8 21-91,-2-27-1085,-8 29-612,0-6-281,0 18 59,0 5 1001,0 45-791,0-10 1168,10 17 1,5 3-614,5 4 788,0-15 0,3-2 242,13 13 129,4-7 252,8-4 100,-10-16 1,2-2 693,23 1-220,-5-6 0,-1-4 328,-22-8 1,-2-4-97,25-5 1,-1-4 50,-24-1 0,-3-3-213,9-3 1,-1-3-346,-4-8 0,-5-2-278,-8 9 0,-1-2-392,-3-6 1,0-6 0,-4 4-259,-4 1 0,-3-1 267,-2-5 0,0-4 0,-2 3-799,0 6 0,-4 0 162,-9-25 0,-5 2-273,5 30 1,-2 2-63,-2-6 0,-1 2-796,-16-9 1023,28 21 491,-20 2 313,21 48 145,-7-1 887,10 35-463,0-5-166,0-7 0,0 2-82,-1-11 0,2 2-373,3 5 0,3 3 0,1-4-330,2-4 0,2-1-778,9 23 0,1-2 15,-11-27 0,0-2-272,8 7 1,-1-1-770,-4 8 2082,6-7 1,3-7-1,-6-3 1</inkml:trace>
  <inkml:trace contextRef="#ctx0" brushRef="#br0" timeOffset="12624">17820 3790 24898,'0'-26'-6385,"0"2"4166,0-2 1155,19 10 2347,12-4-509,10 14-1222,-7 3 1,0 1 499,10 2 1,17 17 0,-18 4 0</inkml:trace>
  <inkml:trace contextRef="#ctx0" brushRef="#br0" timeOffset="12932">18490 4120 23189,'22'11'-2724,"2"-1"1980,0-4 1125,4-3 214,0 0 339,3-3-185,0 0-119,2-15 186,11-3 885,-8 0-47,14-24-1060,-24 23-80,7-36-895,-20 25-431,-3-10-386,-8 10-890,-2 0-235,-27-2 713,-8-13-69,-17 13 1005,18 8 1,1 1-27,-11 3 810,12 9 1,-1 2 569,-1 4 381,5 24 872,8 2-319,19 26-1346,-9-2-495,22-3 1,5 3-320,-5-11 1,5 2-551,11 7 0,7 3 0,0-5-522,2-1 1,2-3 399,-1-3 0,4 0 0,-1-4 1027,7 2 0,2-4 0,2-1 1,1 0-1,2-2 0,-1 0 0</inkml:trace>
  <inkml:trace contextRef="#ctx0" brushRef="#br0" timeOffset="14088">20457 2515 23279,'0'-25'-5036,"-17"-5"2008,13 6 2181,-28-5 938,15 12-10,-10 4 956,2 7 2,2 5-964,-5 1 1881,-6 27 390,-7 1-1238,17-1 1,-1 6-702,-3-1 0,-2 3 0,0 0 258,-5 10 0,-2 3-538,7-5 1,-4 6 0,2 1 0,2-3-142,5-5 1,2-2 0,0 2-165,-6 12 1,-1 3 0,5 0-85,8-1 1,3 0-1,2-2-435,-3 7 1,8 1 102,14 2 0,9 5 1,4-7-474,3-9 1,8-3 654,4-10 1,8 2 0,4-2 0,-4-5-289,-3-5 0,-1-5 1,5 2-735,10 3 1,8 2-1,0-1 1,-5-4 1422,-7-5 0,-3-3 0,2 1 0,-3-2 0,3 2 0,-1-2 0,-3-1 0,18 6 0,0 0 1</inkml:trace>
  <inkml:trace contextRef="#ctx0" brushRef="#br0" timeOffset="19349">21757 2890 23639,'0'-4'-5846,"0"1"3718,0 1 1153,0-1 697,-13 1 1591,10-2-1642,-10 0 910,13-1-1997,0 1 1866,0-2-181,-8 2 369,6-1-1241,-6 1 132,8 0 624,0 1-1300,-7-3 1241,1 2 295,-14-3 399,3 3-109,-10 1 1274,-4 2-1224,-6 1 777,-7 16-409,8-7 1,-2 1 708,-21 10-939,7-4 1,1 1 464,-6 4-914,14-3 0,1 1 404,3 1-314,-4 5-116,20-14-348,11 6-882,2-1-440,9-7-613,20 6-143,8-7 684,21 10 240,-9-7 10,-1 5-250,-13 7 264,3-3 496,-6 23-331,-5-12 171,-8 30-447,-9-20 812,-7 7 0,-3 2-279,-9 3 592,0 2 1,1-1 558,-1-2-323,3-9 0,4 0 886,9 5-484,-17 12 370,17-23-863,-6-3 54,9-5-784,17 7-478,-12-12 15,30 9 795,-7-18 822,26 2-142,-4-11 810,5-2-524,-12-4-303,4 0 222,0 0 12,0 0 1,-2-14 0,0-4 0</inkml:trace>
  <inkml:trace contextRef="#ctx0" brushRef="#br0" timeOffset="22082">24745 2820 23279,'42'-11'2018,"-6"8"-2277,0-8 988,-5-1 29,4 9-1143,16-19 760,-12 12-297,20-6 425,-30 8-448,5 1 896,-15 6-1111,-8-1 49,-1 2-62,-7 17-2420,0 8 262,0 26 203,0-6-238,1 8 231,2-9 321,0 2-569,4 4 1332,-1-14 0,0 1 1050,7 21-169,1-9 1,2 0-423,4 9 307,-6-21 0,2 0-129,8 14 150,3-1 83,1-1 181,-8-16 1,1 0 304,10 16-183,-6-11 0,-1-1 352,0 2-81,6 7-90,-17-19-186,-2-3-62,-6-4-557,-4-2 422,-2-3 148,-2-3 259,-22 3 1864,17-5-1601,-55 5 1343,33-4 47,-33 1-61,18-1-559,0 0-796,-3 0 1,2-1 0,0 0 0</inkml:trace>
  <inkml:trace contextRef="#ctx0" brushRef="#br0" timeOffset="23270">22275 3667 22650,'0'18'-6206,"0"7"4078,0 32 1333,0-11 565,0-12 1,0-1-196,0 6 121,0 24 166,0-31-829,0 12 1507,0-26 899,0 3-1439,0-33-90,0-11 90,0-32 0,0 3 90,0-5-1080,12 11 314,-9 2-541,22 0 1463,-5-10 1,7 16 0,1-7 0</inkml:trace>
  <inkml:trace contextRef="#ctx0" brushRef="#br0" timeOffset="23702">22622 3834 23999,'-11'3'1839,"2"1"-772,9 1-4919,0 5 1397,0 3 968,0 4 361,0 3 282,0 17-663,18-8-1013,-1 21-338,4-23 2707,7 5 56,-25-16-278,28-3 1086,-19-6-234,24-2 862,-13-4 502,17-17 1089,-17-8-1271,13-26-259,-16 5-113,1-3-1113,-9 10 108,-5 3-582,-2 0-735,-2-7-1225,-2 14 814,0-6 270,-1 22 347,0 25-63,0 13-141,16 33-1691,3-13 2622,2-13 0,2-2 0,13 4 1,6 9-1</inkml:trace>
  <inkml:trace contextRef="#ctx0" brushRef="#br0" timeOffset="24065">23433 3979 23369,'0'-11'-5756,"0"-3"3988,0-3 1063,0-15 67,0 4 482,21-29 632,-16 17-420,12 0 1,3 1-379,4-12 689,-14 16 1,1-2-32,6-4 1,-1 1-27,-8 8 1,-3-2 110,4-23 0,-1-1 34,-3 23 0,-1 0-654,-3-23 0,-2 1-270,1-6 73,2 24 1,-4 2-522,-16-2-371,13 8 555,-13 7 303,5 12 389,10 30 275,-23 9 1285,23 31-1363,-7-14 0,-1 1 115,6-6 0,1 1 76,0 16 0,-1-1-121,2-11 0,0-1-80,2-1 0,2 1-226,-1-2 1,0 2-207,-2 13 0,4 0-899,8-15 0,3 1-646,-1 25 1,1-3 685,0-28 1,2-2 1005,7 9 1,-2-1 0,-2 8 0,21-4 0</inkml:trace>
  <inkml:trace contextRef="#ctx0" brushRef="#br0" timeOffset="24382">23890 4048 24898,'0'-20'-6385,"0"3"4256,0 5 1065,0 1 515,0-2 124,18 2 2376,7-9-666,9 6-563,3-4 1447,-10 5 6,0-1-33,-2 1-12,-4-3-317,-1-1-1829,1-21-587,-11 12-668,2-25-448,-12 26-366,-19-11-601,15 20-70,-15-2 1048,-2 13 1287,2 2 603,-19 23 1266,10 8-477,12 11-273,6 2 25,10-8-1356,0 1-821,0 1-983,20-4 2079,-15 1 1,38-5 0,-16 0 0</inkml:trace>
  <inkml:trace contextRef="#ctx0" brushRef="#br0" timeOffset="24642">24478 3707 24359,'0'-17'-6206,"-21"1"4840,15 5-1068,-29 0 3519,31 6-2106,-10 19 2393,37-11-588,-18 34-2670,35-20 2629,-35 16-1355,33-5 1573,-16 11-2360,3-10 1644,3 19-2240,-26-23 495,9 6 1165,-11-12-587,-20 0 2381,16-1-2377,-29-4 0,-7-2 1470,6 9 1,-5-8 0,-3-1-1,-6 6 1</inkml:trace>
  <inkml:trace contextRef="#ctx0" brushRef="#br0" timeOffset="25286">26565 3902 23189,'-1'11'-2912,"0"4"815,1 28 674,0-8 497,0 7-201,0-7-847,-20 5 808,15 3 1094,-18-18 0,-3-1 1,2 24-1,-1-24 0,0 1 1</inkml:trace>
  <inkml:trace contextRef="#ctx0" brushRef="#br0" timeOffset="25916">27707 2720 23819,'0'-6'-6296,"0"0"4708,0 0 523,-23-3 1684,-8 4 431,-33-4-338,11 7 90,-5-3-948,-4 5 1733,14-1-725,12 7 1,1 2 1057,-3-5-983,-5 29-361,23-28 120,8 42-1688,8-25-126,4 29-468,16 4-707,5-7 995,1-5 1,1 0-1023,0 13 1063,-1-7 1,0 0-1308,0 12 2029,-9 2 0,-2 1 158,-2-30 0,-1-1 259,-4 29 1,-8-2 910,-19-8 531,17 12-515,-34-28 1422,36-4-1238,-28 0 1117,28-12-1227,-11 1 522,15-12-1540,21-4 497,15-2-230,0-1 1,4-2-656,-6 1 1,2 0 591,5 1 0,0-2-26,24-11 0,-32 10 1,1 1-1,0-5 0,0-1 1</inkml:trace>
  <inkml:trace contextRef="#ctx0" brushRef="#br0" timeOffset="26774">28432 3289 22200,'0'25'-6296,"9"2"2510,-6 1 2819,6 14 50,-9-8 918,0 19-65,0-23 196,0 19-1369,0-30 1777,0 10-155,0-22-304,0-18 175,-12-24-890,10-4 487,-10-14-286,29-1 1049,-12 11-380,10 6 0,3 2 699,2-2 42,15-13 109,-15 31 1137,8 2-62,-11 14 318,6 19-2467,6 9-187,-14 9-1415,10 20-20,-13-18-171,3 24-285,-8-28-279,-1 15 240,-3-31 1358,-1 9 455,0-20 271,-2-11 714,1-14-16,-1-11-109,14-6 607,-10 7-699,24-3 1387,-24-1-1584,22 3 1694,-22 1-1820,21 6 1643,-12 2-457,2 7-358,11 6 1111,-18 3-1560,14 21-300,-2 9-1694,-5 8 614,17 19-1673,-16-15 114,1-3 0,0 0 1901,2 7 0,7 12 0,-7-18 1</inkml:trace>
  <inkml:trace contextRef="#ctx0" brushRef="#br0" timeOffset="27131">29698 3128 23999,'-23'-16'-4268,"3"0"2189,-32 6 2899,10 1-446,2 7 449,2 0-252,24 18-158,-7-12-141,20 26-627,-6-6 721,29 21-2247,-16-5 1069,24-12 0,3-2-465,-7 8 590,3-13 0,3-1-380,12 18-582,-13-11 1924,7 12-781,-26-20 754,-2 2-311,-10-11-242,0 0 327,-17-1 1185,-9-3-112,2-1-1434,-21-4 742,18 0 0,-3-1 0,9 0 0</inkml:trace>
  <inkml:trace contextRef="#ctx0" brushRef="#br0" timeOffset="27581">30162 3146 23999,'0'-6'-5846,"-18"1"6553,-8 2 179,-21 2 20,7 1-348,2 0-95,23 16-225,-14 3 163,16 1 696,-7 24-1335,12-27-418,8 23-863,23-20 10,-18-1 913,34-7 0,7-4 359,-13 2-72,15-3 0,2-3 651,-13-4 789,13-18 956,-27-1 175,-4-18-1444,-13 4-959,-26 6-1366,3 10 481,-6 23 1700,11 24-1441,12 10-1589,0 11 723,0-4 728,21 2-121,-15 3 942,12-15 1,4-1-509,2 17-778,-5-12 0,1-3 64,4 1 1086,-1 2 32,-21-21-118,7-6 642,-9-4-1082,0-4-1893,-23-4 3059,-6-19 0,-13 12 1,3-13-1</inkml:trace>
  <inkml:trace contextRef="#ctx0" brushRef="#br0" timeOffset="28082">30678 2367 25438,'0'-8'-6475,"0"1"4436,0 3 975,0 19 425,22 6 335,-17 13-138,21-11 0,3-1 609,-10 7-2085,29 10 2164,-24-11-408,-1-3 220,5 10-226,-8-11-43,6 13 430,-15-17-1028,2 5 627,-7-9-678,-2-1 315,-1 0 165,-1 5 413,0-4-235,4 12 239,0-10-155,10 17-117,-4-11 386,6 10-119,5 8-131,-6-8-39,-2-2 1,0 2-363,2 7 193,5 18 301,-9-17 169,-3 2 105,-1-1-62,-4-1 247,-2 0 79,-2-4 253,-1 11-62,0-15-37,0 13-111,-17-26 1126,12 6-1020,-30-16 1342,30-1-4532,-27-7 2940,13-2 0,-7-1 0,1 0 0</inkml:trace>
  <inkml:trace contextRef="#ctx0" brushRef="#br0" timeOffset="28902">31512 2188 23549,'28'0'1439,"5"0"-1169,-8 18-2312,9-13 2379,-2 36-2161,5-17 1638,-6 13 1,0 5-234,-7-13 1,1 2-119,3 10 1,2 5 0,-3-1-352,-2-1 0,-3 1 178,-3-4 0,0 3 0,-2-3 160,0 7 0,-4-2-280,-2 3 0,-1 0 695,-1-2 1,-1 2 47,-5-5 0,-1 3 1,-1-2 75,3 5 0,-4 2 212,-11 1 0,-5 4 1,0-6 283,1-6 1,-5-2-11,-11 1 0,-8 3 1,1-6 82,2-5 1,0-4-502,-13 9 1,-4-2 305,-1-9 1,1-5 0,14-7 0,1-1-1,-12 3 1,0-1 0</inkml:trace>
  <inkml:trace contextRef="#ctx0" brushRef="#br0" timeOffset="30634">14185 5514 25168,'19'-22'-849,"-5"1"956,-14 8-2710,0 3 1024,0 27 466,0 0 318,0 25 199,0-2-1001,-14 6 837,11 6-345,-11 3 1411,14 2-396,0 1-1169,0-2-180,0-1-180,0-4 1523,0-1 0,16-7 1,4-2-1</inkml:trace>
  <inkml:trace contextRef="#ctx0" brushRef="#br0" timeOffset="30849">14700 5639 24718,'-21'14'1291,"-7"-11"-1763,24 30 1,5 7-2899,-12-6 2621,9 18 1,4 3-789,-2 1 1006,0-19 0,0 1-917,0 15-1318,22 0-911,-17-1 3169,32-2 1,-33-4-1,11-2 1</inkml:trace>
  <inkml:trace contextRef="#ctx0" brushRef="#br0" timeOffset="31199">13900 6101 23099,'26'23'-5424,"20"-19"6735,-23 47-4725,27-27 3562,-7 26-1153,5-9 811,-23-19 0,0 0 56,1 0 0,0-1-540,1 2 1,0-1 709,1-1 1,-1 1-525,1-2 1,0 0 987,-1 0 1,1 0-635,11 4 1,0 0 860,17 10-316,-20-14 0,0-2 594,6 1-213,-4-6 67,-6-5-37,-4-5 191,-4-3 75,-3-17-2,6-17-220,-9-11-824,-1 4 1,-1-2-173,1-18-116,-4 18 0,-1-1-479,-4 10 0,-1 2-324,1-1 0,-1 0-195,-1 0 1,1 0 917,7-27 0,-4 4 0,1 4 0</inkml:trace>
  <inkml:trace contextRef="#ctx0" brushRef="#br0" timeOffset="31800">12700 7802 24898,'5'-25'-4409,"-1"11"4551,-3 0-1643,-1 55 443,0-14 660,0 8 0,0 3-16,0 15 179,0-7 1,0 3-648,-1-12 0,2 2 572,3 4 0,1 5 0,-1-4-605,-2-4 1,0-2 229,5 13 0,-1-1-464,-6 12 160,0-4-271,0-8 1260,0-5 0,0-5 0,0-4 0</inkml:trace>
  <inkml:trace contextRef="#ctx0" brushRef="#br0" timeOffset="32154">12410 8591 23639,'-20'-33'-7993,"5"1"4682,8-1 2177,4-1 726,27-3 2012,-2 1-497,29 0 369,-1 1-1351,-21 18 1,4 1 1191,17-7 0,2 2 24,-13 6 1,3 1-686,3 0 1,4 1 0,-3 1 353,-6 4 1,0 2-690,23-2 0,-1 2 390,3 4-802,-25-1 1,-2 4-218,17 19-988,-19 4-467,6 23-476,-27-10-349,-4 15 384,-8-20 288,-3 21 223,0-23 154,0 7 715,-16-8 1334,12-9 653,-11 5 1290,15-15-1568,0-1-748,0-29-227,13-38 443,-10-3-492,3 18 0,2-3-962,0-3 1,1 0 704,0 10 1,0-1-538,0-13 1,3 2 1044,2 15 1,0 2 0,-4-28 0,12 3 0</inkml:trace>
  <inkml:trace contextRef="#ctx0" brushRef="#br0" timeOffset="32556">14022 8285 23189,'3'12'-8354,"0"1"6334,-3 0 1449,0 8 350,0-1 73,-18 7 1362,13-5-1054,-13 3-420,4 0 1703,11 10-883,-10-7 428,13 14-988,0-18 90,0 10-1244,18-17 854,-13 1-1451,30-11 1995,-10-5 876,21-26 127,-6 18-170,-13-25 1,-4-6 47,5 7-515,-11-1 0,-3-5-168,-2 2 0,-2 2 898,1-20-1233,-5 9 1,-1 0-1102,-3-4-88,-2 11 0,1 3-970,-1 4 928,0-3-186,0 21 501,0 75-1286,0-29 1109,7 13 0,2 0-929,-5-1 1748,29-3 0,-18 0 0,15-4 0</inkml:trace>
  <inkml:trace contextRef="#ctx0" brushRef="#br0" timeOffset="32870">14645 8561 24089,'14'-9'1567,"1"7"-1327,5-17-652,2 10 1278,4-12-1043,3 2 196,20-16 59,-12 7 22,-6 3 0,0 0-377,-2-5 25,12-19-71,-29 22-1159,1-7 627,-12 3-949,-22 7 64,-7-7-12,-12 16 984,0 3 495,10 9 471,3 2 534,-6 25 499,18 9-902,6-1 0,2 3 28,7 21-373,8-15 1,7-1-1591,24 7 1090,-2-9 1,5-2-569,-7-17 1,2-3 42,4 5 1,1-3 965,7-8 1,0-4-1,-10-1 1,-1-2 0,14-1-1,0 0 1</inkml:trace>
  <inkml:trace contextRef="#ctx0" brushRef="#br0" timeOffset="33081">15775 7602 23909,'-24'-1'1091,"11"20"-1711,-4 1 868,15 22-2395,-14 1 1542,9 12-364,-3 10 638,4-27 1,1 0-370,2 2 1,1 3 21,-5 20 0,-1 2 133,4-16 1,0 2-701,-1 4 0,0 5 1,-1-6 353,1-5 1,0-2 824,-2 14 1,0-2 0,2-21-1,0-2 1,0-1 0,0 1-1</inkml:trace>
  <inkml:trace contextRef="#ctx0" brushRef="#br0" timeOffset="33505">15973 9026 23909,'0'-53'-6386,"28"7"7236,-4-7-666,0 29 0,2 1 1156,12-27-1262,-8 10 0,0-1 82,-7 10 0,0-2-68,1-4 0,2-4 1,-2 2-282,-4 3 1,-1 0 839,5-10 1,-1-3-362,-5-1 0,-3 2-488,-3 10 0,-2 1-319,0-10 1,-3 1-328,2-12-99,-8 8-250,3-3 291,-4 21 139,-19 2-369,14 44 1217,-26 26 740,28 18-914,-3-2 1,0 1 3,5-16 0,2 0 61,-1 16 0,0 1-45,0-15 1,0-1 68,0 2 0,0-1 193,-1-2 1,2 1-1160,7 16 0,1 0-181,-7-17 1,0 2 354,7 0 0,2 3 0,-3-4 198,-6-6 0,-1-3 199,5 10 1,-1-1-665,-5 8 1059,0-5 0,0-6 0,0-4 0</inkml:trace>
  <inkml:trace contextRef="#ctx0" brushRef="#br0" timeOffset="33642">16295 9249 23459,'-11'-24'-7907,"8"-16"6137,-8 20 254,11-20 1362,0 4-38,24-21 989,15 10-275,-2 4 0,5 2-766,-9 15 0,5 1 613,7-8 1,5-4-1,-3 3 409,-8 8 1,1-1-391,10-5 1,5-3-1,-6 5-99,-11 8 1,-2 1-1,9-6 1,-1 1 0,-14 9-1,-1 0 1</inkml:trace>
  <inkml:trace contextRef="#ctx0" brushRef="#br0" timeOffset="34231">17252 8278 23189,'-23'-7'-1730,"17"1"-1425,-37 3 4805,15 1-834,-21 19 707,8-13-950,5 35-561,0-3-96,15 12 41,5-13 1,2-1 795,6 9-1260,2-8 1,4-1-955,21 2-1961,7 17 602,-2-30 1091,23 3 100,-11-17 1721,13-3 371,14-22 1264,-27 11-636,-6-22 1,-3-6 832,2 4-822,-11-3 1,-2-2 198,1-11-635,-5 1-808,-4-1-705,-3-8-1155,-3 16-87,-1-6 780,-1 48 39,0 23 410,0 12 222,0 25 127,0-34 248,20 6-337,6-12 608,12-13 936,0-1 153,-7-11 409,3 0 90,20-30 569,-12 5-1272,-4-12 0,-2-4 43,-15 14 1,-1-1-404,6-11 0,-1-2-549,-9 7 0,-2 0-169,-1-2 0,0-2-315,-2 0 1,-1-3-98,2-20 1,-3-3-222,-3 16 1,-2-3 475,0-5 1,-1-6 0,-1 5-124,0 6 1,-3 1 141,-4-4 1,-2-5 0,-2 7-318,-1 9 0,-3 1 213,1-2 1,-2-3 0,-1 6-969,-19-9 930,15-12-212,7 71 2609,12 8-2000,0 27 222,0 6 327,0 10-115,0-26 0,0 2-2,-1 3 0,2 2-197,8 23 0,1 2 35,-9-14 0,2 1-918,6 7 1,3 5-1,0-5 520,0-5 1,0 1 53,1 5 1,2 4 0,1-5-556,3-5 1,1-3 6,-6-8 0,0 1 0,-1-3-591,3 1 1,0-4 133,1-3 0,1 0 1131,-1-5 0,2-1 1,21 21-1,1-7 0</inkml:trace>
  <inkml:trace contextRef="#ctx0" brushRef="#br0" timeOffset="34804">18802 7916 25258,'-27'-29'-2598,"-3"12"0,1 0 1765,8-4-665,-41-2 1922,36 16 290,-6 2-186,8 28 340,8 7-1522,1 16 1102,10 1-902,5 12 394,19-11-1550,-14 15 827,11-31 1,2-2-928,0 16 557,-10-11 0,2-1-260,17 2 296,-24 17 694,10-27-627,-13 4 963,-24-10 1857,18-7-601,-34-2 1486,20-7-72,-9-21-1751,11-3-730,28-16 1038,22 3 399,15 15-1254,-8 5 1,3 2 1082,17 0-1466,-2 1 0,0 1 82,-21 4 0,-1 0 649,11-1 1,1-1 504,-3 3 1,-2 0 382,22-6-1156,-18 2 0,-1 1-440,-1-4 99,4-4 229,-27 1-274,-8-3-397,-7-15-940,-3 5 316,-28-14-1169,19 7 283,-45-2 379,44-1 394,-17 13 0,-4 2-298,1-13-60,-21-8 1481,23 24 543,0 4 324,17 35 249,-2 26-1004,22 15 85,-12-21 0,5-1-663,16-5 1,3 0 315,-11 2 0,2 2-442,9-3 0,7 2 1,-2-2-328,0 5 0,3 1 922,1-7 1,7 4-1,2-1 1,-5-5-1,6 1 1,0-2-1,3-1 1,0 1-1,0-1 1</inkml:trace>
  <inkml:trace contextRef="#ctx0" brushRef="#br0" timeOffset="52337">5763 10029 23459,'0'-7'-5666,"0"2"3808,0 0 973,0 1 427,0 1 122,0-1 571,0-2-463,0 3-1008,-12-5 1895,10 6-52,-10-2 459,12 2-1066,0 0 0,0-1 0,0 2-90,-37-1 1488,16 1-248,-31 1 20,20 0-550,0 0 797,-21 0 269,11 13-759,6-12 0,-1 1 751,-7 10-1430,1-7 0,0-2-57,-2-1-315,6 5 0,2-1 372,9-5-434,-11 6 531,25-4-286,0 3 450,11 0-1714,2 6-231,19 0 75,-14 15-979,30-5 1055,-30 10-1086,13-6 80,-6 2-812,-8 1 1866,8 15 648,-2-10-351,-7 25 1093,7-24-1040,-9 23 1136,0-22 130,0 10 176,0-11-186,0 1 105,0 3 28,-17 17 143,12-11-172,-10-7 1,0-1 279,12 5-776,-11 23 507,14-32-574,0 7 180,0-13-90,19-9-492,12-1 648,10-12 216,-8-3 1,1-1 733,9-1-2045,-6-6 0,1-1 1407,4 3 1,12-10 0,-19 14 0</inkml:trace>
  <inkml:trace contextRef="#ctx0" brushRef="#br0" timeOffset="53799">5693 17075 23639,'0'-13'-5486,"0"1"3717,-12 4 2077,9 0-2144,-10 4 2718,13 0-1244,0-1 114,-7 2-475,5-1 207,-6 3 1619,8-1-1654,15 15 1424,1-10-663,2 25-479,11-25 1545,-25 22-2565,28-23 3329,-19 19-3619,11-19 3061,-6 19-1700,-3-12-601,2 11 1024,3 1-1449,-2-3 1429,9 11-1730,-9-9 1900,3 4-1820,-8-6 1280,1 0-544,-5 1 250,2-1 22,-4 1-605,-1 1 91,-3 10 694,-1-5-49,-2 18 455,0-18 83,0 10 331,0-13-118,0 1 238,0-2-121,0 10-325,0-8-87,0 14-96,0-14-34,14 14-587,-11-17 260,10 5-130,-13-3 457,0-6 0,0 7 0,0-11 0,-14 6 1444,10-9 62,-26 7 941,16-10 522,-15 4-633,9-8-468,-8 1 43,9-1-192,-19 1-1300,13 0 768,-11 3-1428,7-2-294,-3 2 227,-1 0 403,0-1-1100,1 0-52,1-2 1037,2-1 0,2-1 0,2-1 0</inkml:trace>
  <inkml:trace contextRef="#ctx0" brushRef="#br0" timeOffset="57152">8103 11933 24089,'-5'1'3730,"-2"2"-1840,6-2-1776,-2 1-180,19-1-478,-12 0-554,30 0 841,-29 1-544,36 1 119,-21-1-239,23-1 577,-10-1 39,2 0 398,0 0 396,-3 0-319,1 0 810,-4-17-407,10-1 118,-14-2-473,11-21-332,-22 21-334,0-23-649,-11 15-236,-3 0-263,0 0-442,-20 0-235,14 2-50,-34 2 1636,17-2-691,-1 8 1146,-22 4 966,29 9 436,-22 5 395,20 22 17,2-2 233,2 22-1700,4 14 338,5-10-477,2-4 0,5 0-1111,22 9 217,-2-1 1,5-1-114,-2-24 0,4-1-647,17 18 1,2-2-963,9-9 1975,-15-12 1,0-3 795,22 0 1,-29-10 0,0-1 0,0-2 0,0 1 0</inkml:trace>
  <inkml:trace contextRef="#ctx0" brushRef="#br0" timeOffset="57815">9347 11636 24179,'-13'-9'-5101,"10"1"647,-18 4 6552,19 0-3778,-6 20 2446,8 7-1408,20 27-405,-15-5-33,13-12 0,0 0 217,-14 9 982,12-7 0,-1-1-1973,-12 4 2083,19 22-1794,-19-31 1429,9 8 300,-11-20 273,4-3-704,-5-5 661,0-25 268,-15-31-1081,11-4 636,-3 17 1,-1-2-562,8-30 994,0 13-483,11 9 0,0 2 924,-6-4-824,12 13 0,3 2 865,1 2 702,-1 1-369,14 20 1083,-21 4-321,15 4-838,-1 16-1404,-8 11-671,13 25-953,-16-5 696,-4-13 0,-1 0-799,-1 7 540,-2-4 1,-2 0-1268,-3-4 672,2 11 931,-5-30 1018,0-28 354,0-14 145,0-17-115,0-8-112,0 8-91,0-5-248,-2 13 1,4 0 177,15-19-16,-9 12 0,1 2 163,12 0 489,6-6 183,-23 26-678,24 7 1932,-16 8-152,11 4-488,-7 3-504,0 19-1741,7 13-619,-6 11 315,-2-6 1,0 0-184,4 12-386,-7-16 0,0 1-1408,7 13 66,4 0-660,1-2 2094,-2-17 1,3-1 1443,12 11 0,-10-17 0,2-2 0,14 1 0</inkml:trace>
  <inkml:trace contextRef="#ctx0" brushRef="#br0" timeOffset="58369">10783 11590 23819,'-21'-18'-4390,"-26"2"4955,19 5-80,-8 6 0,-4 2 288,-10 1-387,0 7 0,3 5 605,4 17-637,6-4 0,4 3-205,18 17 308,-1 14-953,16-21-545,27 20-994,-20-27-246,50 4 160,-13-12 598,13-8 1078,-17-7 1,-1-1 1245,7-3-261,-11-9 1,0-1 1608,0 4 243,5-29-288,-22 29-497,-5-35-1733,-8 20-259,-1-33-490,-4 21-655,0-20-529,0 25 248,0-8-17,0 20-136,-15 2 1526,11 24 470,6 9-382,20 20-80,0-5 21,18 1 534,-22-11-407,20-2 790,-7-4-328,13 1-29,-7-11 1115,23-1 550,-25-9 189,17-21 190,-26-5-395,3-14-994,-17-10-320,-5 18-195,-3-18-1114,-4 22-472,0-7-301,-17 23-301,12 23 1001,-12 22 374,26-2 0,3 2-665,-7 19 404,31 3-893,-32-20 119,27-2 132,-26-3-720,29-4 2005,-22-3 0,15-5 0,-10-3 0</inkml:trace>
  <inkml:trace contextRef="#ctx0" brushRef="#br0" timeOffset="58528">11380 11313 24718,'-15'-24'-8039,"-9"3"6803,12-2-847,-2 10 2054,2 1 0,11 9 1,-3 2-1</inkml:trace>
  <inkml:trace contextRef="#ctx0" brushRef="#br0" timeOffset="58908">11800 11885 24269,'12'-37'-770,"1"-1"0,0-13 0,1-7 0,-3 8 24,-3 17 1,-2 0 488,3-19 1,1-7 0,-3 8-392,-3-9 352,-2 21 1,-1-2 463,0-7 1,-2 0-291,-7 8 0,-1 0-693,8-7 1,-2 1 342,-15 11 0,1 4-444,12 2 646,-26-2 289,27 22-758,-10 48 1359,14-7-490,-2 19 1,4 5-159,9-22 0,2 1 29,-3 9 1,0 5-1,2-4-173,11-1 1,1 0-72,0 13 0,1 1-780,6-2 1,0-3 487,-8-14 0,3-1 467,9 4 1,6 2 0,-4-6-1,-7-13 1,0-2 0,18 8 0,0 0-1</inkml:trace>
  <inkml:trace contextRef="#ctx0" brushRef="#br0" timeOffset="62668">7623 10988 25438,'-23'35'-1873,"-12"-13"3529,30 6-4315,-12-10 2871,6 8-959,8-3-1188,-8-8 954,11-2 581,0 3 1,0-7 0,0 2 0</inkml:trace>
  <inkml:trace contextRef="#ctx0" brushRef="#br0" timeOffset="62832">7795 11031 23099,'-23'36'-2399,"-11"-5"1768,30-1 63,-12-3 1,16 2 0,0 3 0</inkml:trace>
  <inkml:trace contextRef="#ctx0" brushRef="#br0" timeOffset="63598">12877 10552 22740,'-6'0'1259,"1"0"-1079,3 15-2863,0 0 1034,2 18 227,0-9 407,0 1 253,0-5-834,12 0-448,-9-1-44,10 8 418,-13-8-415,0 6 2085,0-14 0,0 0 0,0-7 0</inkml:trace>
  <inkml:trace contextRef="#ctx0" brushRef="#br0" timeOffset="63748">12987 10528 22830,'24'-10'4680,"11"5"-4473,-18 0 79,10 19-2321,-4 11-372,-12 10-29,-1 6-542,-10 1-623,3 2 3016,-3 7 1,0 2-1,0 4 1</inkml:trace>
  <inkml:trace contextRef="#ctx0" brushRef="#br0" timeOffset="64731">14407 11553 24449,'-20'-6'-1202,"5"2"691,15 0-702,0 2 269,0-1 45,0-1 283,0 0 86,0-3-1066,27-1 2593,-20-1-714,50-1 1576,-11-5 351,12 5-1617,-16 4 0,-1 1 73,9 2-1205,-9 1 0,-1 3 365,8 18-195,8-15 1,-21 35 0,-3-13 0</inkml:trace>
  <inkml:trace contextRef="#ctx0" brushRef="#br0" timeOffset="64915">14558 12094 24449,'-11'0'90,"2"0"-90,5-15-4191,2-3 2019,22-1 3434,9-11-704,11 11 545,5-1-2522,11-8 289,-8 15 1229,-15 6 0,0-1 0,17-9 0,1 6 0</inkml:trace>
  <inkml:trace contextRef="#ctx0" brushRef="#br0" timeOffset="65298">15078 11244 24359,'-38'-16'-1636,"2"1"981,2 1 651,-5-3-494,14 7 267,-1 0 189,17 6-96,23 3 264,14 15-314,13 5 121,-8 0 0,2 1-219,15 10 210,-15-14 1,1 0 2,19 6 58,2 2-54,-1 2-417,-18-8 0,-1 0 620,18 12-191,-17-6 1,-2 1-116,-1 6-137,-15 3 1,-3 2-1218,-5 2 1097,-19 4 0,-7-1 146,-10 3 470,-13-2 0,-5-1 94,16-15 1,-1 0-759,-7 3 0,-3 3 1,3-3 311,2-2 1,2-1 514,-12 9 0,1-1 0,-7 10 0,1 0 0</inkml:trace>
  <inkml:trace contextRef="#ctx0" brushRef="#br0" timeOffset="65948">16977 10342 23009,'0'15'-5306,"0"5"3178,-15 3 3327,11 18-2099,-22-13 1985,23 9-4086,-8-4 2897,11-9 0,0-7 0,0 3 0</inkml:trace>
  <inkml:trace contextRef="#ctx0" brushRef="#br0" timeOffset="66085">17157 10338 23009,'0'-7'-5109,"1"24"2380,-1 15-440,-14 14 3135,10 4 1,-11-7-1,15 2 1</inkml:trace>
  <inkml:trace contextRef="#ctx0" brushRef="#br0" timeOffset="67603">30170 9839 26877,'-17'-8'-3052,"4"0"1574,13 2-470,0 0 780,0 2 1018,0 1-586,0 22 318,0 7-1178,0 14 762,0 23 163,0-22 311,0-4 0,0 0-179,0 5-1350,0 20 809,10-31-542,-7 2 120,7-18 1610,0-6 1,-3-4-1,8-5 1</inkml:trace>
  <inkml:trace contextRef="#ctx0" brushRef="#br0" timeOffset="67735">30465 9921 24718,'10'-7'1790,"-2"5"-769,2-6-1087,-5 30-3653,1-17 1980,-4 46-581,-1-23-83,-1 28-723,0-5 2857,-26 4 0,20 6 0,-6-30 0,-1 1 0</inkml:trace>
  <inkml:trace contextRef="#ctx0" brushRef="#br0" timeOffset="81950">18075 11204 23549,'0'14'-4137,"0"6"2099,0 14 974,0 3 425,0-3 213,0 5 122,0 3 166,0 4-705,0-12 0,0 1 843,0 17 0,0-9 0,0 0 0,0 4 90,-16 10 429,13-11-444,-13-18 1170,6 10-759,8-25-300,-8-1 1103,10-33-1289,0 0 0,17-24 31,-6 13 1,0-2 346,11-23-830,-2 17 1,0-1-150,-1-23 202,-1 33 0,2 1-1113,8-29 1738,0 5 0,-5 6 1,0 4-1</inkml:trace>
  <inkml:trace contextRef="#ctx0" brushRef="#br0" timeOffset="82287">18592 11662 23639,'6'0'-930,"-1"1"708,2-15-905,5-7 736,-2 3-20,13-29 127,-8 28 448,6-25-882,-7 20 412,-1 0 380,2-6 59,-6 8-286,1-3-137,-8 12-335,-1 1-563,-1 4 399,0 1-66,-18 4 1210,-8 20 595,-12 22-117,2 2-731,25-8 0,4 0-13,-4 4 143,11 25-952,0-25-707,18-8 0,5-3 1286,5 1 0,5-11 1,2-3-1,12 0 1</inkml:trace>
  <inkml:trace contextRef="#ctx0" brushRef="#br0" timeOffset="82670">19453 11360 23549,'-20'-16'-3897,"14"4"-203,-40 4 6100,24 4-833,-24 3 46,7 0-563,2 1-32,0 25-204,3-19 1211,4 43 139,13-28-1780,-9 39-458,23-23-879,-10 13 238,13-20-571,18 0-534,-13-5-448,38-2 1495,-22-4-319,23-9 1234,10 0 1227,-14-9-334,-6-9 0,-1-1 1477,2 4 160,6-39-433,-21 26-476,-4-22-590,-8 10-979,-4-19-222,-4 14-540,0-23-874,-20 29-300,14-8 565,-29 21 805,31 19 1853,-11 26-654,15 13-525,1 0 1,-2 1 36,-7 19 99,7-20 0,0 3-577,-7 4 1,0-1 73,6-11 0,0 2 394,-7 24 1,-1 0 0,5-26 0,0-2-1,-4 11 1,1-1 0</inkml:trace>
  <inkml:trace contextRef="#ctx0" brushRef="#br0" timeOffset="83332">19847 11716 22290,'10'-29'-3583,"1"-1"2428,3 0 878,1-2 121,2 1 257,13-20 8,-8 12-28,-3 7 0,-1 1-364,3-6 856,0-6-91,-7 14-99,-4 5-243,-3 2-532,0 0-35,-4 8-7,0 2-107,-2 29-527,-1 10 152,0 30 38,0-9 512,0-13 1,0 0-279,0 8 300,7-8 0,0-2-488,-3 3 137,24 7 356,-8-18 119,8-12 594,12-2 630,-14-11 682,19-19 753,-20-11-553,10-24-287,-20 8-373,1 0-184,-12 18-1399,-1 2-376,-3 3-800,0 5-556,0 0 712,-14 10 817,11 23 392,-11 13 456,14 28-574,0-14 105,14 13-403,-10-25 253,24 3-36,-7-12-518,19-11 1529,-5-1-454,19-29 2096,-28-8-818,16-24 559,-28 8-652,0-10-527,-10 24-537,-2-11-1391,-2 20-130,0 23-1165,0 18 817,0 18-399,0 2 284,0-7 292,0 1 118,0-1 1107,15-1 0,-11-2 0,10-2 0</inkml:trace>
  <inkml:trace contextRef="#ctx0" brushRef="#br0" timeOffset="83633">20943 11355 24718,'0'-17'-6295,"0"1"4256,-14 0 908,10 31 1253,-11 6 959,15 38-1700,14-12-411,-10 2-707,10-15 1025,-1-3 33,-10-2 490,19 2-475,-13-10-1179,0 1 1101,4-15 1933,-6-18 55,6 8 1737,1-41-1789,4 0-308,-1-15-1223,-4 15 0,1 2 683,3-10-85,-3 11 1,-1 1-1,2 0 1,4-10-1</inkml:trace>
  <inkml:trace contextRef="#ctx0" brushRef="#br0" timeOffset="83967">21400 11576 22560,'9'0'0,"2"0"-90,0 0 270,4-18-691,2 13 1368,12-33-1263,-5 8 342,17-19-1,-18 5-412,5 6 282,-13 11-80,-2 2 186,-2 2-904,-5-8 180,-3 11 47,-2-11-538,-20 17 1225,-2-3-769,-15 12 1204,2 15 924,17 11-770,-5-2 827,20 20-1524,-7-21 1017,9 20-1242,0-8 129,18 0-3123,8 11-499,12-12 3755,-9-8 0,1-1 1,11-2-1,17 2 1</inkml:trace>
  <inkml:trace contextRef="#ctx0" brushRef="#br0" timeOffset="84398">22058 11244 23729,'-18'-5'-636,"13"1"-2424,-33 2 4215,14 0-570,-9 2 11,2 20 117,21 4-1188,-1 22-694,11-10 24,19 0 637,-15-12-1457,37-2 1138,-35-1-1475,45-5 1188,-29-2 495,25-8 1421,-14-1 539,-2-5 709,11-15 580,-14 11-1480,10-46 754,-26 26-2084,5-32 322,-16 17-1414,2-2 15,-3-6 427,-10 12 0,-1-2-1928,5-22 1906,-10 7 1,-4 1-783,2-9 1117,3 12 0,0 0-635,-3 1 751,8 14 0,1 2-289,7 6 1677,-6 0-855,8 42 256,17 0 383,-13 26-382,27-3 25,-27 5 100,25 10-528,-25 4-157,11-28 0,1 1 32,-12 34-451,10-33 0,3 1-1362,-8 13 1,0 1 779,3-12 0,1 0 1104,-1 10 0,-1-1 0,3 12 0,1-3 0</inkml:trace>
  <inkml:trace contextRef="#ctx0" brushRef="#br0" timeOffset="85109">20532 11041 24718,'-2'-12'-2484,"2"5"0,-2 3 0</inkml:trace>
  <inkml:trace contextRef="#ctx0" brushRef="#br0" timeOffset="97451">22912 10124 23099,'0'30'-5935,"0"-3"4076,0-4 795,0-2 425,0-7 213,0 1 302,0-1-14,0-1-1548,0 9 1776,0-8-90,0 4 0,0-6 0,0 2 0,0-1 90,0 7-90,0-4 0,0 11 0,0-8 0,0 13 0,0-12 0,0 7 0,0-8 0,0-1 0,0 0 0,0 8 180,0-7 269,0 15-449,0-14 270,0 15-270,0-11 90,0 7-90,0-7 0,0 2 0,0 1 90,0 14-90,0-11 0,0 22 0,0-23 0,0 21 0,0-23 180,0 9-180,0 0 0,0-8-90,0 19 180,14-19-756,-11 19 520,11-18-362,-14 29 508,9-28-566,-7 25 486,12-31-412,-13 15 438,7-17-71,-5 11 85,1-15 176,0 3-470,-1-2 634,0-5-531,1 7 298,-2-10-445,1 3 636,-2-4-249,0-2 361,-1 1-126,1-2-90,-1 1 109,1-1-44,-1 4 214,0-2-80,0 6-177,0-5 6,0 1-92,0-3 112,0-2-154,0-1 158,0 0-206,0-3 0,0 1 0,0-2 0,0-1 0</inkml:trace>
  <inkml:trace contextRef="#ctx0" brushRef="#br0" timeOffset="99071">22920 10212 21750,'0'28'-6026,"0"-4"3898,0 1 1064,0-7 425,0-1 213,0-5 122,0 2 76,0 0-1368,0 10 1596,0-6 0,0 7 0,0-7 0,0 1 0,0 0 0,0-1 0,0 0 0,0-1 90,0 9 90,0-7-90,0 14-90,0-15 0,0 13 0,0-12 90,0 4-180,0-7 180,0 0 0,0 1-180,0 6 180,0-5-90,0 14-90,0-14 180,0 17-90,0-17 0,0 13-90,0-19 180,0 9-180,0-9 180,0 8 0,0-7 89,0 3 1,7-4-559,-5-2 133,6 2-122,-8 4 368,0-6 0,0 11 90,0-12-180,0 6 180,0-6 290,0-1-135,0 0 213,0 4-458,0-3 0,0 8 0,0-8 0,0 5 0,0-4 0,0 1 0,0-1 0,0 0 0,0-1 0,0 1 0,0 2 90,0-1-90,0 2 0,0-4 0,0 0 0,0 2 0,0-5 0,0 6 0,0-5 0,0 4 0,0-4 0,0 1 270,0 4-270,0-2 0,0 2 0,12 1 14,-9-3-641,10 8 352,-13-8 275,0 8 0,0-9 0,0 10 0,0-10 0,0 8-14,0-8 641,7 8-989,-6-5 80,10 8-259,-8-7 78,5 12-130,-5-12 125,1 10 102,-3-12 332,-1 5 671,0-7-355,0 2 349,1-5-394,-1 1 571,1-1-500,0 4-87,0-3-635,1 7 347,-1-6-268,0 7 236,-1-6 372,1 1-354,-1-3 241,0 0-15,0 0 393,0 3-471,0-4 269,0 6-237,0-6-56,0 1 182,0-2-315,0-2 180,0 2-180,0-3 90,0 4 90,0-3-90,0 3-90,0-3 180,0 0-90,0-1 0,0-2 0,0 1 0</inkml:trace>
  <inkml:trace contextRef="#ctx0" brushRef="#br0" timeOffset="103783">23500 11259 23189,'-8'0'1350,"2"0"-1260,18 0-90,4 0 0,20 0 0,-8 16-1165,23-12 1064,-18 22-1176,16-24 1186,-14 7-426,1-9 517,-1 0 0,0 0 90,-4 0 929,7 0-862,-13-12 1512,7 9-1389,-19-26-542,0 24 801,-10-36-1977,-2 27 46,-18-29-932,13 21 338,-29-5 37,30 10-367,-31 1 2318,13 0-1907,0 6 2496,-10 0 192,14 8 1380,-7 1-99,-3 21-369,12 6-202,-5 27-1518,12-10-44,2 18-380,6-24-537,0 10-450,24-3-629,7-13 644,-2-7 1,4-2-98,19 0 712,4 4 971,-12-11 1,2-4-1,0-2 1</inkml:trace>
  <inkml:trace contextRef="#ctx0" brushRef="#br0" timeOffset="104448">24282 11065 23279,'0'-8'-6385,"0"2"4346,0 21 975,17 17-342,-12 5 860,11-8 1,3-1 67,-5 1-100,14 21-1500,-15-24 1453,1 8 49,-7-8 158,1-8 165,-3 2-187,-5-12 682,0-38 218,0-3 22,0-24 143,0 11 131,0-4-248,0 11 314,22-21 427,-17 29-820,32-3 1460,-33 18-1238,27 9 1495,-14 2 203,10 5-752,-5 0-1,1 20-1983,-6 8-362,7 25-1408,-10-10 1603,-5-8 1,-2-1-1944,0 2-38,-1 22 920,-6-39-162,0 3 1591,-13-56-104,10 7 603,-9-28-116,2 7-148,8 22 137,-8-7-533,10 14 616,0 4 91,0 4 339,17 5 1823,-13 23-2569,32 9 797,-32 12-810,31-1 473,-32-6-664,29 1 170,-21 1-1024,14 2-3625,0 9 3333,-6-10 1251,8 5 0,-8-17 0,1-3 0</inkml:trace>
  <inkml:trace contextRef="#ctx0" brushRef="#br0" timeOffset="105048">25197 11044 23639,'0'-10'-5666,"-23"1"6362,18 3-1912,-34 3 2506,18 0-438,-15 18 781,8 9-1008,1 22-1181,17-5 711,4-7 1,2-1-819,4 3 622,20 27-1959,-16-38-310,30 10-594,-13-19 1238,16-3 1565,2-8 986,-10-5 484,-3-22 352,-10 17 1192,2-52-1861,-7 35 381,1-43-1126,-9 33-630,-1-9-767,-2 16-506,0 5-125,0 2-609,0 5 1729,0 3-233,0 23 486,0 5 182,16 16-532,-12-3 440,25-7 393,-9 10-555,-3-9-8,27 14 521,-28-20-473,35 3 1087,-27-12 710,10-4 110,-14-3-542,1-3 1122,-3-16-240,2-6-483,-7 2 188,1-30-1732,-10 32 332,-1-37-1246,-3 30-316,0-3-27,-14 10-348,10 26 1088,-11 9 908,34 17-1285,-15 4 355,28-9 188,-15 14-1295,0-9-1270,9 17 2979,-11-22 0,0 2 0,-3-13 0</inkml:trace>
  <inkml:trace contextRef="#ctx0" brushRef="#br0" timeOffset="105207">25542 10812 23819,'-14'-18'-7283,"5"3"4036,-1 1 3524,7 6 0,20 19 0,7 10 0</inkml:trace>
  <inkml:trace contextRef="#ctx0" brushRef="#br0" timeOffset="105583">25983 11357 23729,'15'-39'-3350,"5"-12"2340,-4 6 771,-1 10 0,1 0 160,6-11 97,-3 6 1,0-1 90,4-12-124,-10 19 0,0 0-796,4-16 850,-6 1-244,1-2 242,-8 14 1,-2-1-196,3-18 138,-4 11 0,0 1-721,-1-1-39,0-6 85,-18 26-218,13 6 730,-12 7 240,17 24 80,-11 20 367,9 13-422,-4-3 1,1 1 142,5 16-315,10-18 0,2 1 15,-1 1 0,0-1-91,1-12 0,2 1-514,12 21 0,-1-1-437,-5 3-548,11-9 0,1-1-78,-1 1 1703,-3-12 1,2-1-1,3-3 1,13 5-1</inkml:trace>
  <inkml:trace contextRef="#ctx0" brushRef="#br0" timeOffset="116497">7642 13616 22830,'0'-4'-4227,"-17"2"5787,1 1-439,-3 14 172,-1 2-510,18 18-2290,-12-6 1255,13 6-1526,-11-4 1860,8 3-1736,-4 2-1204,1 20-139,3-13 2560,0 13 0,3-20 1,1 0-1</inkml:trace>
  <inkml:trace contextRef="#ctx0" brushRef="#br0" timeOffset="116714">7897 13834 22920,'-24'-4'-1357,"-14"0"1390,20 4 95,-4 15 538,-3-11-179,22 29-4080,-16-8 3352,17 11 1,-6 2-1,8-9 1</inkml:trace>
  <inkml:trace contextRef="#ctx0" brushRef="#br0" timeOffset="117398">8565 14389 24089,'-13'0'90,"-1"16"-714,-1-12 1763,1 41-2866,0-17 1205,6 13 0,2 5-669,-5 18 758,4-3 0,1 1-229,2-24 1,1 0 188,1 12 0,1 5 0,0-6-236,0-11 0,1-1-332,0 20 0,0-3 548,0-9-102,19-6-355,-15 0 343,15-17 430,-19-20 1,-17-3 1575,12-45-1673,-26 16 204,28-30-46,-26 2 57,25-7 38,-9 11 0,0-2-84,11 11 0,1-1 46,-4-14 1,-1 1-760,6 15 0,0 4 902,-1 0 0,2 0-57,6-12 0,5 2 338,4 14 0,3 2 380,1-9 1,4 4 67,4 16 1,0 5 1506,16-14-277,2 9 353,16 9 8,-16 7-1483,-12 16 1,-2 2-483,-2-6-25,3 41-2029,-25-13-833,-2 13 1588,-16-14 0,-3 0-686,8 7 915,-21-12 1,-3-2 383,2 12 126,0-19 1,-4-1-813,-2 5 0,0 0 1397,-16 8 0,18-13 0,0 0 0,-7 1 0</inkml:trace>
  <inkml:trace contextRef="#ctx0" brushRef="#br0" timeOffset="117783">9387 14242 23819,'-29'41'221,"-6"-14"1,0-1 658,5 7-919,-4-10 0,-1 0 540,-3 9-501,6-2-119,13-2-424,-10-2 593,25-3-1166,-13-4 681,17 1-1389,0-8-939,28 0 1332,10-8 973,15-2 631,-17-12 1,-1 0 253,9 5 451,-7-12 0,-2-5-185,2-5 1335,6-8-137,-22-2-1409,-11 13-398,1-8-744,-10 12-946,3-5-84,-4 11-224,-20 7 1104,0 1-5,-4 22 1805,1 5-341,21 20-1374,-7-7-399,27 10-1206,-14-19 2357,31 13 0,-8-18 0,19 4 0</inkml:trace>
  <inkml:trace contextRef="#ctx0" brushRef="#br0" timeOffset="118134">9943 14174 23279,'-31'0'90,"1"0"-90,15 12 315,-7-9 57,14 21-1785,-8-6 1214,9 7-709,3 3-385,4-6-304,0 2 1,22 1-195,4 10-326,1-7 1540,17 14-729,-18-19 985,12 6 448,-15-12 226,-1-2 392,-18-1-1186,16 1 1020,-18-4-979,6 1-219,-28-8 1277,-20 2-114,-1-5-224,-14 1 0,26-2 0,-1 0 0</inkml:trace>
  <inkml:trace contextRef="#ctx0" brushRef="#br0" timeOffset="118481">10428 14103 24179,'-21'13'1782,"-16"-10"-1858,32 26-2835,-30-11 4032,31 15-2912,-10-1 1143,14-9-891,0 6-148,27-14 180,-20 4-940,46-6 3270,-32-4-2183,22-1 2364,-12-1-685,-1-1 1007,-4-2 75,2 1-647,-16-3 1135,1 2-1994,-13-2-659,0 2-460,-19 1 2219,14 1-957,-36 1 484,8 6 543,-8-3-469,-2 4-230,17-4 763,2 0-559,-3-1 0,15-2 0,-2 0 0</inkml:trace>
  <inkml:trace contextRef="#ctx0" brushRef="#br0" timeOffset="118714">10855 13996 23099,'3'-2'1439,"-1"0"-822,0 2-411,1 0-299,1 18-2612,4-13 1922,3 33-952,3-19-118,14 35-234,-5-15 914,0-4 1,1 0-899,6 8 234,-4-7 1,1 0 803,3 4 852,11 10 0,-16-21 0,1-1 0</inkml:trace>
  <inkml:trace contextRef="#ctx0" brushRef="#br0" timeOffset="119116">11465 13896 24808,'-19'45'-2832,"-6"-6"2878,22 4-2131,-18-8 2181,19 4-1176,-17 0 1081,8 15-416,-6-14-293,6-8 1,0-1-33,-3 2-303,-4 5 1141,5-19-596,2-3 610,-9-6 939,10-4 315,-9-21-1997,13-13 33,-1-26 140,5 5-20,1-6-462,1 12 76,0 0-1062,0 1-103,19-13 2760,-15 17 719,34-11 538,-33 30-1166,42 3 1458,-29 12-181,23 4-503,-16 21-1372,1-16 357,0 40-1565,13-5-854,-9 9 251,-4-12 0,0-2 1101,5 8 1,-10-16 0,-1 0 0,10 8 0</inkml:trace>
  <inkml:trace contextRef="#ctx0" brushRef="#br0" timeOffset="119301">12075 13905 23729,'-51'0'540,"10"0"-450,-1 16 1204,12-12-1168,2 34-775,3-18 633,12 21-1160,-8-6-2,18 1-1617,-8 2 2426,11 14 0,0-12 0,0 10 1</inkml:trace>
  <inkml:trace contextRef="#ctx0" brushRef="#br0" timeOffset="119633">12420 13988 25888,'-21'-5'-1861,"3"1"1390,-18 3 1010,20 22-713,-9 5 405,12 13-1081,-2-2 336,6 6-647,9-9-128,23 20-558,-17-24-364,38 15 916,-19-25-144,0 2 914,14-16 1059,-24-3-57,16-3 940,-6-21 822,-7-9-941,-4-13-814,-8-1-839,-26-9-994,15 11 106,-14 15 1,-5-1-1644,-8-22 2500,-12 15 1,1-6 0,14 18 0</inkml:trace>
  <inkml:trace contextRef="#ctx0" brushRef="#br0" timeOffset="119969">12748 13978 21930,'12'0'90,"0"0"-90,0 0 90,-2 0 0,7 18-2164,-7-13 1481,7 33-1324,-1-10 57,-3 8-103,5 9-99,-12-21 903,4 9-971,-7-22 1667,-1-24 30,-1-6 1246,3-41-243,1 19 106,2-17-141,1 13-349,0 2-118,4 0 54,0 3-13,3 4 0,0 6 0,2 2 0</inkml:trace>
  <inkml:trace contextRef="#ctx0" brushRef="#br0" timeOffset="120385">13597 13977 23639,'-43'-13'-1985,"-7"9"2428,9-9-1175,-2 13 1259,12 0-176,4 21 226,2-16-23,4 33-1232,10-14 516,3 16-923,26-7-463,11 8-439,22-27 1298,10 12-408,-13-24 646,-1 3 805,-19-5 394,-1-20 680,-4 15 1044,-3-36-1306,-9 24-1142,3-22-55,-12-12-1348,5 8 948,-4 4 0,-6-2-920,-17-11 386,19 17 1,-3 0-517,-31-15 789,31 1-302,-27 3 4,27 6 818,-21 5-309,22 7 608,-6 3-373,9 39 440,0 20-369,21 25-669,-18-26 0,0 2 807,13 9 1,2-1-1,-9-8 1,0 1-1,6 11 1,1 0-1</inkml:trace>
  <inkml:trace contextRef="#ctx0" brushRef="#br0" timeOffset="120819">14012 13218 23999,'0'-10'-5666,"0"3"4707,0 0-195,0 25 515,0 21 33,0 4-147,0 10-1454,0-9-559,0-11 2646,0 17 0,15-25 0,5 7 0</inkml:trace>
  <inkml:trace contextRef="#ctx0" brushRef="#br0" timeOffset="120950">14152 13293 23369,'4'-8'-2544,"1"-5"943,-2 11 3905,0-4-3696,0 31 958,-2 14 1,0 17 0,-1 6 0</inkml:trace>
  <inkml:trace contextRef="#ctx0" brushRef="#br0" timeOffset="121264">15028 14083 25528,'-30'-4'-680,"4"0"273,13 0-260,6 1-135,7-3-826,0 3 466,31-1 2148,-2 1-1053,13 1 0,5 0-325,19-1-874,-4-1 1,2 1 1347,-23 2 1,0 0-1,12-1 1,0 1 0,-16 1-1,0 0 1</inkml:trace>
  <inkml:trace contextRef="#ctx0" brushRef="#br0" timeOffset="121431">15262 14230 24449,'-22'0'0,"3"0"-990,9-14-4723,49-5 6101,-7 1 0,4 4 1,3 1-1,12-1 1</inkml:trace>
  <inkml:trace contextRef="#ctx0" brushRef="#br0" timeOffset="121965">15415 13704 24449,'-14'-19'-6602,"1"6"5837,-4-6-268,28 14 4045,30 14-2303,12 9-629,-19-10 0,1 2 19,11 5 1,-1 0-414,-9-4 0,1 1 936,25 9 0,0 1-157,-26-4 0,-1 1 94,19 5 1,-2 0-2040,-1 7 1195,-20-12 1,-4 1-359,-1 9-441,-9 0-417,-9 2 90,-31 21 1295,-2-8-192,-14-2 1,-6 0-21,13-14 1,-2 0 470,-7 4 1,-5 3 0,2-2 0,2-2 0,-1-1 0,6-3 0,-1 0 0,0 0 0</inkml:trace>
  <inkml:trace contextRef="#ctx0" brushRef="#br0" timeOffset="122604">17295 12863 24269,'0'-14'-5486,"0"2"3537,0 4 1514,0 3-203,-14 3 1941,-5 20-73,-14 6-284,6 1-1825,4 14 567,14-22-442,-4 17 856,11-9 1,-5-4 0,7 1 0</inkml:trace>
  <inkml:trace contextRef="#ctx0" brushRef="#br0" timeOffset="122764">17362 12900 23639,'-23'18'573,"6"9"-2333,17 12-2486,0 7 3798,0-5 0,0 8 1,0 2-1</inkml:trace>
  <inkml:trace contextRef="#ctx0" brushRef="#br0" timeOffset="123997">18358 13668 22830,'-1'-14'-4853,"0"-1"2678,1 5 2959,-1-3-1365,1 33 369,0-4-3,0 31 53,16-5-862,-13-4 0,-2 1 1072,16 23-58,-16-7 1,-2 0 9,1 9 55,0-15 0,0-1 35,0 3-180,0 7 180,0-26 362,0-5-366,0-7 209,0-1-349,12-11 463,-10-23-25,23-26 677,-8-14-846,-5 21 0,0-1 292,14-26-283,-15 27 1,-1 0-210,1-2 0,1-1-882,5-16 0,0 0 206,-4 13 1,0 1 731,5-10 0,-1 2 0,8-11 0,0 5 0</inkml:trace>
  <inkml:trace contextRef="#ctx0" brushRef="#br0" timeOffset="124331">19303 14142 23909,'3'8'-8879,"0"-3"5824,-1-23 3477,-1-6-486,-1-25-60,0 11 215,0-28-158,0 30-709,-8 2 1,-5 2 865,-10 4 918,-24-10-642,12 23 576,-2 2 163,11 10 304,0 3 188,4 21 332,-6 11 107,12 12-1622,8-10 0,2 1-335,2 11-835,4 16-349,17-20-1660,-12 0-110,40-4 127,-20-3-129,30-5 2951,-6-6 1,7-8 0,4-2 0</inkml:trace>
  <inkml:trace contextRef="#ctx0" brushRef="#br0" timeOffset="124731">19952 13823 24718,'-47'-2'871,"-14"19"812,22-12-1070,8 21 1,1 4-1203,0-7 335,10 11 0,4 2-793,4-2 54,3 12-201,9-7-395,17-10-1228,11 9 26,-5-21 1255,40 1 1007,-39-13 902,33-3 432,-14-25 896,-13 17-717,-7-21 0,-4-6 452,-5 7-882,-3-10 0,-2-3-268,-7-6-746,5-10-56,-7 14-815,0 4-683,-19 3-443,15-2 1622,-15 15 56,8 1-114,8 39 1199,-8 3 373,11 24-679,0-3 0,0 8 490,0 5-240,0 4-224,7-16 1,2 1-18,-7-12 1,-1 1-713,8 22 0,-2-1-1372,-7 5 950,0-14 1,0-1-45,0 1-180,0 8 1349,0-26 0,0-8 0,0-3 0</inkml:trace>
  <inkml:trace contextRef="#ctx0" brushRef="#br0" timeOffset="125397">20245 14170 23549,'18'-17'429,"-1"-1"-675,-1 2 198,0-2-129,0 1 52,1-1 59,8-11-37,-4 6-55,14-18-54,-12 16 162,11-20-137,-16 19-172,3-8 86,-10 12-286,-1 0-37,-3 1-163,0-5-148,-4 9 75,0-3 211,-2 13-240,0 2 193,1 22-421,1-13 474,3 54-256,1-30 467,-1 11 1,2 3-358,3 1 305,0-8 1,1 0-341,4 3 307,3-7 1,1-2 391,3-5 2,22 4 706,-21-23 855,14-20 1103,-15 11-107,11-46-643,-18 26-22,4-30-856,-11 21-431,-4-3-463,1-21-1084,-5 22-836,2-18 61,-3 57 563,0 11 109,0 21 571,17 21-618,-1-22 767,1-6 0,1-1-222,7 2 266,2 5-225,-7-16 300,3-9 896,0 2-313,12-10 1812,-8 3-354,15-28 776,-19 17-1581,-7-23 0,-2-4 246,-1 8-35,-1-32-798,-9 9-413,-2 13-1144,-1-17 25,0 28-718,-15-4-277,11 41 1946,-10 12 344,34 17-1657,-1 19-185,5-23 126,9 12-87,-29-17 1619,31-2 0,-21-3 1,15-1-1</inkml:trace>
  <inkml:trace contextRef="#ctx0" brushRef="#br0" timeOffset="125614">21350 13321 24808,'-14'-20'-7391,"2"3"4760,1 3-1180,3 2 3968,21 23 0,-12-12 1,17 16-1</inkml:trace>
  <inkml:trace contextRef="#ctx0" brushRef="#br0" timeOffset="125935">21662 13624 24629,'0'48'-5936,"0"-8"3807,17 8-179,-13-9 1499,13 2-339,-1-1 412,-13 18 709,26-17-1845,-19 23 1566,5-35 101,-8 5 672,-3-18-890,-2-4 958,2-5-270,-4-24-133,3-16-52,-1-1 0,1-3 18,5-27 76,-4 28 1,1 0-255,5-18 79,0 1-526,2 2-71,-1 4 745,1 7 1,-1 6-1,1 5 1</inkml:trace>
  <inkml:trace contextRef="#ctx0" brushRef="#br0" timeOffset="126237">22165 13905 23639,'25'5'-278,"1"-4"782,2 3-729,0-4 692,-1-16 394,-2 12-269,-1-31-935,0 30 1011,-3-38-1030,-3 25 474,-3-23-634,-5 11-347,-2-14-655,-5 11-11,-2-21 422,-21 25-1069,14-6 1180,-35 16 494,22 5 379,-34 6 872,17 3 206,-10 23 1164,18-13-244,3 41-527,12-22-926,7 9 1,3 3-1470,3 12 44,17-7 1,6 0-2001,10 8 1462,1-19 0,5-2-295,-9-9 1,0-3 1704,4 0 0,1-2 1,3-3-1,2-1 0,1 0 1,0 0-1</inkml:trace>
  <inkml:trace contextRef="#ctx0" brushRef="#br0" timeOffset="126714">22740 12830 23999,'17'-7'4055,"-13"0"-5710,27 4 1926,-18 1 166,13 16-1946,-4 1-55,-2 16-474,-6-15-191,-4 12-1423,-7-25 1439,0 24-622,-2-15 632,0 10 2239,-1-30 76,0-8 1067,19-28-6,7 20 1341,17-13-795,-7 25 753,-6-7-418,-3 11 91,-7 26-3644,6 18-255,-13 10 1473,-2 13 0,-4-7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24:16.41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2862 1569 23639,'0'51'-5126,"0"2"3267,0-7 885,0 7 515,0 3 123,0 4 122,0-2-14,0-1-1278,18-6 828,-13 12 535,30-19 11,-30 3 45,22-23 273,-24-9-416,16-3 672,-8-7 242,8-22 1591,-4 12-1618,-6-26 0,-4-5-231,3 3-164,-3-4 1,-2-2-303,-1-11 454,-1-4-1010,-1 1 299,0 15 0,0 1-1389,0-16 1100,0 14 1,0 1 651,0 1-324,0-1 291,17 22 1532,-13 7-561,26 4 818,-12 3 148,-1 24-2203,13 9 291,-13 14-671,1 0-106,7-8-1285,-22 0 1005,15-1-1457,-13-4 382,6-2 1610,-4-5-19,0 2 395,-2-11-3,-1 2-262,-1-14-464,3-1 1971,1-20-353,11-8 1158,-4-10-686,18-15 341,-11 17 53,7-8 272,-8 15 151,-1 6-1130,-2 10 522,9-4-705,-8 12 338,15-4-302,-14 22-1700,6-12 659,-5 30-2341,-1-30 1413,1 36-3656,11-13 4351,-7 8 0,12-11 1,-8-16-1</inkml:trace>
  <inkml:trace contextRef="#ctx0" brushRef="#br0" timeOffset="317">4352 1524 24539,'-60'-16'-618,"27"7"563,-2 4 1,3 2 315,9 3 90,-33 20 846,28-15-804,14 36-1236,-14-22 1182,24 32-1275,-12-18 426,16 23-1093,24-26-37,14 20-927,13-23 1193,6 6 1381,-10-12-1151,1-3 1883,-2-2-662,15 3 1199,-22-7-1,14 6-102,-36-10-1102,-3 6-494,-34-7 1169,-14 7-349,-11-6-2105,-20 4 1131,25-8 764,-8 0 0,30-3 1,5-1-1</inkml:trace>
  <inkml:trace contextRef="#ctx0" brushRef="#br0" timeOffset="974">5102 1418 24179,'0'-10'-5126,"-22"1"5453,-2 5 526,-25 0 44,25 20 438,-20-12-661,39 31-1653,-30-30 1250,31 39-105,-11-12-227,15 10-1081,0 9-331,24-24-654,-18 7 16,42-14 2646,-28-3-2082,23-2 2334,2-2-613,-10-6 1152,16-1 36,-25-6 313,5 0 443,-21-14-1886,-2-2 490,-26-1-1765,13-4-654,-23 19 1266,26-13-1821,-9 11 2375,11-4-1360,0 22 365,0 12-81,17 34 320,-12-5 666,10-22 1,3 2-1067,-7 6 0,1 0 924,2-8 0,2 0-663,4 23 1,-1-1 455,-8-21 0,-1-2 65,3 9 0,-2-1-301,3 12 595,-4-2 18,-4-4 492,-3 9-114,-3-14-885,-17 11 914,-9-29-658,-27-3 701,9-15 1,-4-20 0,15-4 0</inkml:trace>
  <inkml:trace contextRef="#ctx0" brushRef="#br0" timeOffset="3867">7998 3392 24808,'0'-4'-5486,"0"-1"3538,-17 3 3904,13-3-3027,-13 3 2043,17-2-1794,-10 2 1572,7-2-2800,-7 0 2521,-12-4 472,6 3-1480,-39 0 1866,16 3-1354,-1 1 1,-2 2 1598,-16 15-1244,18-14 0,-1 0 1948,-19 27-1175,0-26-348,2 23-202,21-18 1,0-2-404,-16 11 48,18-7 0,2 0 214,4-1-277,2 2 502,20 2-1880,4-8 545,3 6-1563,21 4 836,-15-2-1466,35 15 1171,-16-8 35,17 20-435,-18-12 1164,6 13-262,-26-8 1100,18 3-614,-20 3 1432,6 24-1400,-8-13 637,-8-5 1,-2 1 471,6 11-184,-12-6 0,-3 0 690,-2 9-510,10-21 0,0 1 124,-5-2 0,3-2 278,10 19-582,-4-14 1,1 0-113,6 1-503,18 20-522,-14-33 247,20-4 1,4-2-41,-5-4 155,10-4 0,3-4 415,4-6-67,-4-3 0,1-1 125,10-1 476,14 0 0,-18 0 0,-1 0 0</inkml:trace>
  <inkml:trace contextRef="#ctx0" brushRef="#br0" timeOffset="5479">9663 5208 25438,'-7'0'900,"0"0"-810,-2 0-90,1 0 0,-5 19-567,-1-14 1323,0 37-1841,0-23 515,2 22-993,2-9-55,2 2-450,4-1-274,3-2 453,1-2-1096,0-4 1269,19-2 1450,-14-3 1,30-5 0,-16-1 0</inkml:trace>
  <inkml:trace contextRef="#ctx0" brushRef="#br0" timeOffset="5604">9780 5306 23279,'-19'16'-1508,"-8"-12"897,24 37 0,-10-18 0,13 22 1</inkml:trace>
  <inkml:trace contextRef="#ctx0" brushRef="#br0" timeOffset="6050">10188 6296 24718,'55'-14'1809,"-9"10"-2248,0-30 163,-8 18 684,2-19-932,0 7 423,-13 6 0,0 0 38,11-12 3,4-11-457,-23 15-127,-9 1-385,-6 1-678,-4 2 58,-18 3-301,14 4 599,-54 2 939,32 8 365,-11 3 0,-1 5 589,2 16 1210,-10-10-116,20 51-816,1-29 957,12 37-930,2-20-1488,11 2-67,8-11 0,1 1-2066,-4 18 352,21-10 1,6-2-583,-5 7 1716,3-19 0,3-3 1017,9 7 1,2-6 0,3-3 0</inkml:trace>
  <inkml:trace contextRef="#ctx0" brushRef="#br0" timeOffset="6651">11073 5980 24179,'-14'-7'-2387,"11"25"488,-11 11 1849,14 15-1385,20 2-423,-1 9 526,5-11 883,-9-10 1,-1 0-1867,3 5 916,11 14 392,-12-27-1984,1 3 2278,-16-42 1278,6-15 572,-7-21-559,0-8 141,0 9-49,0-4-47,0-2-129,18 1 848,-14 4-1234,28 4 1187,-14-3-408,0 17 597,13 1 258,-11 22 591,9 4-397,-4 4-970,-7 21-1021,-2-16-171,6 57-1137,-8-35 494,-3 13 1,-2 2-1102,-2-1 740,-1-1 1,-2 0-841,-1-6 67,0 18 1204,-2-39-658,-1-23 2057,1-21 151,-1-14-343,0-7-103,0 10-82,8 10 1,4-1 575,6-13-187,1 9 0,-1 2 802,-1 3 19,7-5 32,-10 22-57,16 7 662,-9 21-1810,9 15-769,-15 10-442,-2-7 0,1 0-1205,2 10-493,6 17-226,-2-19-20,2 0-976,2-4 3789,6-4 1,3-6 0,4-4 0</inkml:trace>
  <inkml:trace contextRef="#ctx0" brushRef="#br0" timeOffset="7200">12403 5890 24898,'-24'-7'-829,"-10"3"966,-12 1 17,0 3 296,16 0-211,2 21 212,4 4-455,-1 13-466,13-2 65,0-7-194,12 1-864,0-2-1033,22 12-32,-17-11-224,38 10 955,-14-21 996,30-2 1220,-18-11 165,12-23 1656,-32 13 104,3-48-671,-11 32 301,-7-27-1320,-1 19-365,-5 5-1266,0 0-473,0 4-789,0 0 164,0 25 1155,0 12-54,20 17 273,-15 5-435,41 2 954,-27-10 1,9-13 0,2-1 607,4 5 38,14-11 626,-13-2-90,1-9 1033,0 0-275,-2-14 437,-1 10-387,-4-31-591,6 5 521,-11-10-1061,3-16-409,-16 25-942,-1-18-523,-8 24-947,0 0 455,-2 35 316,0 13-469,0 18 255,19 0-1296,1 8 621,3-10 1000,0-9 1,0 0-454,-5 2 1725,26 5 1,-17-17 0,1-3 0</inkml:trace>
  <inkml:trace contextRef="#ctx0" brushRef="#br0" timeOffset="7383">13445 5952 24449,'-17'0'0,"4"0"0</inkml:trace>
  <inkml:trace contextRef="#ctx0" brushRef="#br0" timeOffset="8020">13033 5485 24718,'0'0'0</inkml:trace>
  <inkml:trace contextRef="#ctx0" brushRef="#br0" timeOffset="8537">13325 6048 24539,'13'14'-5070,"0"-24"7966,20-18-1881,-8-14-1394,8-4 437,-8 5-363,2-2 254,-9 7 0,0 0-765,8-19 1204,-7 3 0,-1-1-1656,-2-12 808,-7 8 0,-3 0 210,-3 22 0,-1 1-285,-1-9 0,-1 1-409,0-13 100,0 9 64,0 7-10,-19 3-370,15 16 317,-15 3 793,8 14 1000,8 23-617,-8 1 620,11 25-953,0-3 0,0 10 537,0 7 0,0 7-668,7-15 0,3 2-570,-1-13 1,2 1 441,2 6 1,1 3-1,1-4-592,2-4 1,-1-2 332,2 13 1,0 2-1026,2-2 0,1-2 637,-6-13 1,1 1 825,1 2 0,2 2 0,-1-4 0,-2-6 1,0-2-1,5 9 0,-1 0 0</inkml:trace>
  <inkml:trace contextRef="#ctx0" brushRef="#br0" timeOffset="9167">14547 6106 27237,'14'16'-3277,"-11"-3"0,11-13 0</inkml:trace>
  <inkml:trace contextRef="#ctx0" brushRef="#br0" timeOffset="10323">15230 5324 24269,'0'-6'-5127,"0"20"3089,0 12 974,0 14 425,0 6 213,0-5 122,0 3 76,0 2-1278,0 0 1506,19-1-791,-15-3 668,15-4-553,-5 9 104,-11-15 541,11 10-425,-6-24 91,-6 0 433,5-11 750,-3-23-156,5-14 12,4-14-892,0 7 0,2-1 173,9-14 197,-8 16 0,3-1 157,3 1 0,-1 2 0,15-17 0,-13 19 0,0 1 0</inkml:trace>
  <inkml:trace contextRef="#ctx0" brushRef="#br0" timeOffset="10667">15987 5890 23639,'14'-28'-2484,"-10"-19"-507,11 25 3477,5-24-478,-2-12-167,6 13 471,-11 6 1,-4-1-275,-7-7-1093,7-9 679,-9 19 313,0 7-901,0 4 76,0 5 281,0 7-95,0 5 250,-19 5 1536,-2 20 519,-20 15 117,19 11-688,-15 8 208,23 14-900,-7-14-235,14-8 1,4 0-778,3 4-1337,10-9 1,6-2-2055,21 0 3743,14 6 1,5-20-1,-13-5 1</inkml:trace>
  <inkml:trace contextRef="#ctx0" brushRef="#br0" timeOffset="11000">16578 5503 26697,'0'36'-6385,"0"1"4256,0 4 1065,-15 8 1380,11 15-463,-3-29 0,-2 2 188,2 4 1,1 0-201,4 2 1,1 1-546,-6-1 0,0 3 323,6 16 0,2 2-34,-1-19 1,0 3-606,0 6 1,0 5 0,0-7-77,-1-13 1,2-2 975,8 16 1,0-4-1,-4-11 1,12-7-1</inkml:trace>
  <inkml:trace contextRef="#ctx0" brushRef="#br0" timeOffset="11550">16570 5498 23279,'-17'-14'-4200,"1"0"2920,0 0 552,-1 0 272,1 0 196,-1 2 352,2 2 32,-3 1-972,4 5 1631,-2 1 250,-6 1 264,4 20 35,-10 11 57,13 10-1059,0 6-353,11-5-696,1 1-369,3 4-806,0-2-310,23 3-833,-18-4 772,14-14 0,4-2 2094,3 11 0,11 5 0,0-19 0</inkml:trace>
  <inkml:trace contextRef="#ctx0" brushRef="#br0" timeOffset="12168">16897 5383 24179,'-6'0'1169,"2"18"-4227,4 3 788,0 20 710,0-8 579,14-3-402,-10-6 644,26 5-656,-26-7-616,21 7 1581,-9-14 582,6 0 194,10-8 779,-12-4 627,17-1 136,-14-18-232,14-4 859,-16 0-570,7-27-923,-13 29 287,-1-15-1673,-7 9-272,-3 11-233,1-5-546,-2 9 76,3 9 1455,-1 0 328,2 19-2500,0-15 1860,-1 37-881,3-22-1148,6 35 73,-2-20-997,15 22-3,-10-26 2728,10 7 1,-7-19 0,0 0 0</inkml:trace>
  <inkml:trace contextRef="#ctx0" brushRef="#br0" timeOffset="12383">17728 5397 24808,'0'-10'-5755,"0"1"3626,0 5 1874,0 0-473,0 23 392,0 5 122,17 27-709,-13-10-1678,22 19 1043,-23-24 518,7 10-1369,-1-7 888,0-13 1364,2 4 1,1-16 0,-6-3-1</inkml:trace>
  <inkml:trace contextRef="#ctx0" brushRef="#br0" timeOffset="12542">17682 4982 23279,'16'13'-2816,"4"6"0</inkml:trace>
  <inkml:trace contextRef="#ctx0" brushRef="#br0" timeOffset="12834">18060 5307 23549,'3'21'-7358,"1"0"4740,3 17 1347,-1-7 415,7 31 279,-5-24 334,1-3 1,0-1-173,1 4-1677,10 24 1787,-11-30 539,7 12-351,-9-24 13,1-1-327,-2-12 637,-1-4 580,2-20-17,1 13 1242,3-41-2499,4 1 1323,-1-14-625,-5 25 1,-1 1 0,4-16 0,-1-1 0</inkml:trace>
  <inkml:trace contextRef="#ctx0" brushRef="#br0" timeOffset="13123">18423 5500 22650,'16'32'-8358,"0"-2"5733,5-3 1782,-1-5 698,20-4 1045,-8-10-312,34-3 391,-24-23-748,1 2 0,-1-4 2565,-4-17-1672,-8 13 1,-4 0 811,-10-3-622,-6-3-950,-6-10-893,-2 10-393,-20-13-1566,-7 24 829,-18-1 769,-1 14 594,19 19 1450,-7-10 58,29 35-1146,-18-4 804,19 11-1529,-5 21-126,25-27 613,-8 0 0,3-2 0,36-3 0,-23-8 1,-1 0-1</inkml:trace>
  <inkml:trace contextRef="#ctx0" brushRef="#br0" timeOffset="13517">19322 5331 24718,'-46'-9'-505,"2"3"363,10 18 1891,3 11-1424,13 10-1121,7 17-556,11-18-109,0 12-585,25-6 307,-19-11 667,22-7 1,3-3-616,-10-6 192,42 2 1650,-32-13 1016,10-16 1062,-14 12-345,-1-39-362,-3 20-885,-9-11 0,-3-5-641,5-13 73,-8 4 0,-2-2-714,-3-15 382,-1 8 1,-4 0-746,-6 22 1,-1 1 154,7-11 1,-1 1 82,-13 7 1,0 2-1082,13-13 1405,-11-9-391,14 38 705,0 30 83,0 21 0,0 7 165,-1-3 0,2 2-119,3 7 0,2 4 0,-1-4 58,-3-5 1,0-1-287,5 13 1,2 0-450,-3-17 0,-1-2-671,-2 33-266,19-7 1448,-12-5 1,12-5-1,-4-3 1</inkml:trace>
  <inkml:trace contextRef="#ctx0" brushRef="#br0" timeOffset="13803">19972 4456 25078,'-7'-17'-8666,"5"1"7231,-7 4 541,9 2 822,-2 4-1226,2 22 739,14 9-665,-11 13-2442,22 13 2792,-23-18 820,17 20 0,-17-27 0,6 5 0</inkml:trace>
  <inkml:trace contextRef="#ctx0" brushRef="#br0" timeOffset="13935">20220 4442 24539,'15'-10'2166,"-1"-7"-3308,3 15 1592,-6-7-1080,4 28-2933,-8 17 56,-1 12 3203,-3 15 0,-3-6 1,0 5-1</inkml:trace>
  <inkml:trace contextRef="#ctx0" brushRef="#br0" timeOffset="14467">21502 5258 26248,'36'-2'706,"0"1"-627,-9-2 173,1 0-8,2 2-517,1-2-309,2 2-266,1 0-1347,10 0 1151,-12 1 888,7 0 1,-17 14 0,-1 4-1</inkml:trace>
  <inkml:trace contextRef="#ctx0" brushRef="#br0" timeOffset="14618">21507 5587 24629,'0'4'-5756,"21"-1"7029,13-2-814,14-15 126,7 11-1310,-6-24-245,3 24 1100,5-25 1,1 25 0,1-12 0</inkml:trace>
  <inkml:trace contextRef="#ctx0" brushRef="#br0" timeOffset="14854">22010 4899 24898,'-14'-5'-1493,"24"1"4579,24 18-4594,11 5 971,-11 2 0,-2 2-617,8 14 607,-13-14 1,-1 1-292,4 15-874,-5 5 36,-11 5-2133,-5 3 1473,-9 5 400,0 2 1975,-14-14 0,-3 1 0,4-10 0,-1-1 0,-13 12 0,0 0 0</inkml:trace>
  <inkml:trace contextRef="#ctx0" brushRef="#br0" timeOffset="15566">23757 3582 25798,'-35'-2'-253,"-6"0"7,9 21 743,-3-15-1794,-1 30 285,14-14-566,-7 15 1332,22-8 0,2 2 0,5-8 0</inkml:trace>
  <inkml:trace contextRef="#ctx0" brushRef="#br0" timeOffset="15667">23762 3746 23369,'6'15'-9170,"-1"13"6444,-5 10 1181,3 10 1398,2-2 0,2 6 0,2 3 1</inkml:trace>
  <inkml:trace contextRef="#ctx0" brushRef="#br0" timeOffset="15919">25088 4884 26967,'11'0'180,"19"0"-180,-4 0-415,10 6 1,2 3-909,15 13-96,4-2 0,2 2 354,-21-4 0,1-1 1021,7 1 1,6-1 0,-5-1 0,-2-1 0,-1-1-1,15 5 1,0 0 0</inkml:trace>
  <inkml:trace contextRef="#ctx0" brushRef="#br0" timeOffset="16116">25700 4791 24718,'-55'25'2746,"0"-5"-2449,26 0 1,2 3-911,-27 13 441,25-16 0,2 1-233,0 2 1,1 2-151,-1 1 0,2 2-205,1 0 0,1 1-74,1 0 1,2 1 503,-14 27 1,7 0-1,5-3 1</inkml:trace>
  <inkml:trace contextRef="#ctx0" brushRef="#br0" timeOffset="16339">26660 4733 25888,'16'-3'1239,"0"2"-1041,1 1-625,8 19-2077,-5-14 569,23 33-253,-14-11 530,-2-4 1,1 2 1306,7 15 1,10-5 0,-11-11 0</inkml:trace>
  <inkml:trace contextRef="#ctx0" brushRef="#br0" timeOffset="16550">26908 4534 25258,'-28'-3'-859,"3"1"639,-15 23 1388,13-1-1617,2 11 1,2 4-1080,-3 15 205,5-2 0,3 2 1133,-1 14 1,9-23 0,1 1 0,0 16 0</inkml:trace>
  <inkml:trace contextRef="#ctx0" brushRef="#br0" timeOffset="16805">27577 4593 24808,'30'31'-6251,"-6"-14"5250,19 26-456,-16-22 789,7 26-825,-8-15 275,-1 1-183,1 0-1529,0-1 2890,-1-1 0,-1-1 1,1-3-1</inkml:trace>
  <inkml:trace contextRef="#ctx0" brushRef="#br0" timeOffset="16967">27965 4594 25168,'-16'-11'-5155,"-9"3"4752,-8 6-337,-18 44 436,19-12 272,10 4 1,2 2-1,-11 15 1,3 4 0</inkml:trace>
  <inkml:trace contextRef="#ctx0" brushRef="#br0" timeOffset="17400">28505 3556 24808,'0'31'-2458,"0"-4"0,0-8 1,0-8-1</inkml:trace>
  <inkml:trace contextRef="#ctx0" brushRef="#br0" timeOffset="17517">28693 3567 24269,'22'0'180,"0"0"-270,0 0-540,-2 15-2066,-5-11 1427,-1 41 773,-3-17 0,-2 30 1,-2-8-1</inkml:trace>
  <inkml:trace contextRef="#ctx0" brushRef="#br0" timeOffset="17983">29383 4798 26338,'9'-7'985,"-2"1"-811,0 2 1344,5 1-915,-4 3-800,5 0 232,-4 0-144,0 0 199,-1 17-2647,2 5-268,-5 12-2736,0 22 486,-39-13 5037,20-10 1,-2 0-1,-16-4 1,-4-2-1,8 2 1,0 0-1</inkml:trace>
  <inkml:trace contextRef="#ctx0" brushRef="#br0" timeOffset="18902">9692 7797 24359,'0'-6'-6296,"-21"16"9997,16 10-5217,-32 10 2556,33 4-2511,-13-6 827,7 2-283,7-1-1304,-7 0 2013,10-2-329,0-2 1,0-1-1,0-2 1</inkml:trace>
  <inkml:trace contextRef="#ctx0" brushRef="#br0" timeOffset="19020">9725 7927 22740,'-17'26'-1049,"13"40"0,-13-33 1,17 3-1,0 0 1</inkml:trace>
  <inkml:trace contextRef="#ctx0" brushRef="#br0" timeOffset="19375">10208 8851 22740,'0'-32'-6386,"20"-6"6692,-16 5-1406,16-1 1666,-7 9-210,-10 1-772,11 1 811,-14 1-1632,0-3 1327,0 9-823,0-2 717,-17 14 110,1 1 172,-4 26 838,8 7-1303,12 14-431,0 16 0,0-22-359,6-4 0,5-2 947,16 6 0,11 8 0,1-17 0</inkml:trace>
  <inkml:trace contextRef="#ctx0" brushRef="#br0" timeOffset="19936">10820 8639 23009,'-14'38'-3229,"3"-5"2016,11 4-644,0-4 688,0 3 390,16 2-479,-12 2 740,30-1-1178,-30 0 804,32-3 320,-15 7-44,2-14 641,3 8-384,-15-21-331,3-2 563,-6-27 1239,-4-15-678,1-32-354,5 7 408,-2 11 1,0-1 153,6-7-195,-4 16 1,1 0 1200,15-20-636,-5 19-809,19-6 1098,-16 30 865,9 1-357,-9 10-520,-2 19-1151,9 8-470,-10 9-1002,4 4-93,-9 4-689,-8-10-570,3 15 169,-10-24 83,2 4 1919,-3-37 222,0-10 761,0-33-76,0 7 295,0-4-234,0 14-16,15 2 795,-11 4-594,25 1 1061,-14 13-33,15 2 753,-2 28-1893,-3 10-776,0 9-990,7 21-787,-8-20 1966,1-5 1,2 0 0,7 3 0,13 9 0</inkml:trace>
  <inkml:trace contextRef="#ctx0" brushRef="#br0" timeOffset="20459">12075 8640 23729,'-43'-9'-398,"-1"2"77,4 23 2117,6 7-1198,16 20-1755,9-8 37,9-1-244,0-9-592,17 7-15,8-10 582,-3 6-1129,23-15 1650,-26-6 852,21 2 672,-1-8 804,-10 3-115,12-22 1528,-21-7-1433,1-23-147,-10 9-1256,-6 0-268,-1 14-657,-4 2-752,0 3 204,0 2-738,0 30 585,17 3 393,5 30-9,22-6 750,-8-15 521,14 2 509,-18-23 870,10 7-312,0-10 463,-13-18 561,19-7 830,-25-10-1239,8-14-532,-18 17-813,2-25-1337,-11 36 98,1-17-399,-3 35 421,2-6-547,-2 9 1671,14 34-2785,-6-13 1037,3 9 1,2 3-711,2-2-1092,16 21 3126,-13-25 0,9 7 0,-10-16 0</inkml:trace>
  <inkml:trace contextRef="#ctx0" brushRef="#br0" timeOffset="20617">12743 8101 24718,'-12'-17'-8451,"10"5"2402,-16 4 5746,17 23 0,15-11 0,10 14 1</inkml:trace>
  <inkml:trace contextRef="#ctx0" brushRef="#br0" timeOffset="20949">13415 8759 23279,'3'-25'-5284,"4"-38"3435,-2 35 1483,1-14 1,0-3-84,1-5 261,-2 3 1,-1 0-65,-1-11 487,0-6 1,-4-1-897,-7 30 0,-1 1 710,0-30 0,-2 2-298,-10 10-261,5 16 1,1 2-410,1 6 209,-4 1 234,-1 21 1325,17 30-405,-7 22 385,9 15-700,-2-10 1,4 2 158,6-19 0,2 2-530,2 27 0,2-1-190,4-23 1,2-2-359,0 10 0,-1-1-583,-2-14 0,-1-2-893,19 26 2109,1-3 1,2-4-1,0-3 1</inkml:trace>
  <inkml:trace contextRef="#ctx0" brushRef="#br0" timeOffset="21096">14185 8710 25258,'-21'0'0,"4"0"0</inkml:trace>
  <inkml:trace contextRef="#ctx0" brushRef="#br0" timeOffset="21520">14828 8626 24718,'-6'-29'-8247,"19"-5"8627,-8 8-944,34-4 2519,-34 6-2491,40-3 1899,-27-2-1272,21 0-29,-24-1 1102,13 2-479,-14-15-402,4 12-1040,-7-21 734,-11 23-1541,-21-13-26,-4 22 186,0 0 956,-14 13 187,17 4 941,-12 28 16,13-5 586,11 44-969,10-22 262,0 18-1189,18-14-1309,-14-1-682,38-1 314,-20-3 1862,23-4 1,-5-4-1,1-3 1</inkml:trace>
  <inkml:trace contextRef="#ctx0" brushRef="#br0" timeOffset="22085">15547 8185 24629,'0'56'-5846,"14"-9"2292,-11 2 2591,23-8 21,-10 19 143,-1-15-13,8 12 283,-20-23-1321,16-6 1445,-16-5 709,11-6-645,-13-4-241,8-7 1278,-5-3-18,1-3 1173,4-23-1137,-2-11-18,5-13-29,-1-5-142,3 11 441,0-4-654,2 1 493,-1 0-1486,1 5 1322,9-9 90,-7 17 182,14-1 336,-14 23 245,6 5 40,-9 4-525,-1 26-2105,0-6 57,-2 26-328,0-11-216,-2 3-484,1 20-425,-5-17 413,3 20 206,-6-32 1946,1 5-302,-2-23 141,1-2-227,0-28 809,5-9 337,-2-10-308,7-5 326,4-8-30,-1 9-246,-3 7 0,1 1 719,4-3 611,11-14-878,-13 31-4,8 2 452,-10 14 58,0 19-2148,2 10-423,-5 9-769,11 23-500,-9-19 559,0-5 1,0 1-1000,6 4-994,6 7 3201,-2-18 1,0-7 0,3-3 0</inkml:trace>
  <inkml:trace contextRef="#ctx0" brushRef="#br0" timeOffset="22618">16693 8183 24449,'-23'-8'-1624,"0"3"1353,-20 3 743,22 19 225,-4 7-481,22 10-1668,-7 15 532,10-18-1036,0 8 450,23-5-163,3-11 101,24 4 476,-13-14 287,8-7 1963,-19-1-205,11-38 811,-15 25-864,-11-23 0,-2-5 306,0 15-148,-6-39-1588,-3 34-580,0-6-288,0 16 127,0 3-313,0 43 143,20-3 620,-16 27-507,35-16 928,-22-14-145,18 1 668,-7-6-245,18 3 487,-10-12 167,-3-4 0,0-2 1117,6-4 122,11-16 449,-19 12-3,-4-32-979,-5 19 684,-3-18-1056,-7 8-708,-2 0 291,-6-6-1710,-2 8-774,-2-7 94,0 42-320,0 22-438,18 15 37,-14 10 659,29-23-66,-29-4 1882,27-1 1,-27-7 0,12-2 0</inkml:trace>
  <inkml:trace contextRef="#ctx0" brushRef="#br0" timeOffset="22784">17440 7732 24359,'-16'-12'-8460,"-4"2"9238,17 20 1,-5-8 0,8 12-1</inkml:trace>
  <inkml:trace contextRef="#ctx0" brushRef="#br0" timeOffset="23100">17878 8562 23639,'14'0'900,"-2"-19"-1705,7-11 309,-6-14-686,4-4 780,-5 5-168,-2-3 156,-1-2-730,-4-4-257,-1-1 452,-3-3 642,0 15 1,-1-2 142,1 10 0,-2-1 256,-9-9 0,-4-5 0,2 6-406,9 7 1,-2 3-222,-23-18 1,2 4-390,22 8 500,-30 8 335,31 7-185,-21 6 688,22 7-410,-6 22 1583,8 22-1033,0 17-351,18 13-880,-8-18 1,1 1-83,-1-10 0,3 2-405,3 5 1,3 4 0,-3-4-400,-5-3 0,1-2 1541,14 13 1,2-2 0,-10-18 0,-1-1 0,1-1-1,0 1 1</inkml:trace>
  <inkml:trace contextRef="#ctx0" brushRef="#br0" timeOffset="23602">18792 7251 24449,'24'11'-4197,"8"-8"2217,-28 21 1098,9-11 0,-13 1 0,0-4 0</inkml:trace>
  <inkml:trace contextRef="#ctx0" brushRef="#br0" timeOffset="23750">18990 7132 24629,'34'0'719,"0"0"-719,-3 0 0,8 20-1590,-11-1-719,5 20-438,-13-3-627,-5 7 2872,-2 5 0,-5 6 0,-1 3 0</inkml:trace>
  <inkml:trace contextRef="#ctx0" brushRef="#br0" timeOffset="24003">19907 8141 26607,'0'-17'-8094,"20"0"9661,-15 0-3425,43 1 2911,-25-1-1603,29 1 777,-11 3 1,1 2 0,0 2 0</inkml:trace>
  <inkml:trace contextRef="#ctx0" brushRef="#br0" timeOffset="24182">20103 8369 24898,'22'3'-1573,"-17"-17"-1065,44 10 3036,-24-28-1291,27 28 170,-8-29 946,3 29 0,1-30 1,0 14-1</inkml:trace>
  <inkml:trace contextRef="#ctx0" brushRef="#br0" timeOffset="24401">20242 7716 25708,'-7'-5'-5209,"2"0"3260,25 0 4682,11 3-1430,29 1-625,-7 1-609,-16 16 1,-2 4-990,5 6-1577,-5 27 1,-5 7 1261,-18-28 0,-3 1 1185,7 22 0,-4 2 0,-11-20 0,-2-1 0,1 2 0,0 0 0</inkml:trace>
  <inkml:trace contextRef="#ctx0" brushRef="#br0" timeOffset="25433">22215 6991 26068,'0'14'-9831,"-13"7"9384,10 14 1,-9 0-1,12-6 1</inkml:trace>
  <inkml:trace contextRef="#ctx0" brushRef="#br0" timeOffset="25583">22398 7049 23819,'-19'36'-3356,"14"-3"-450,-14 2 3628,19-1 0,-12 4 0,-3 2 0</inkml:trace>
  <inkml:trace contextRef="#ctx0" brushRef="#br0" timeOffset="26100">23155 7388 23999,'-2'-6'-7088,"18"20"6176,-12 3-929,34 4 2566,-22 11-2069,18-18 1639,-7 15-968,-1-10-1028,6-1 2672,0-8-637,18 5 1085,-13-8-857,11 2 1382,-9-4-1403,-12-5 1335,7-14 426,-23 10-192,0-28-1948,-9 15-905,-2-14-514,-17 16 234,12-2-735,-24 36 2099,26 34-2513,-10 9 1248,12-16 0,2 0 591,-1-12 1,0 0 246,0 2 0,0 0 97,-1 1 0,2 2-245,8 15 1,0 0 124,-7-13 0,0 0-1504,8 25 1,-2-2 970,-7-29 0,-2-1-148,1 8 1,0-2 795,0 5 0,0-7 1,0-4-1</inkml:trace>
  <inkml:trace contextRef="#ctx0" brushRef="#br0" timeOffset="26558">24308 7404 24449,'6'-6'-951,"-2"2"967,-3 21-3419,0 5 1070,-1 21 1136,0-5 317,15-15-147,-11 4-827,28-18 1613,-14 4-884,3-21 3621,0 4 28,-18-26-1673,5 8 309,-8-15-996,0 4 183,-15 8-1882,11 31 2284,-11 41-2371,15 6 663,0-14 0,0 1 918,0 13-759,0 3 800,0 1-170,8-18 1,1 1-253,-5 18-741,4-14 0,0-1-323,-8-2-582,0 13 2068,0-34 0,0-2 0,0-13 0</inkml:trace>
  <inkml:trace contextRef="#ctx0" brushRef="#br0" timeOffset="26974">24880 7363 24539,'0'34'-6206,"0"4"3988,0-9 1153,-13 5 1446,10 7-1152,-9-8 500,12 9-630,0-15-1055,0-2 1236,18 4-100,1-10-114,21-2 804,-2-11 2086,4-22 61,-8-9 701,1-22-750,-23 6-406,7-15-35,-18 23-695,4-28-1368,-5 33-892,-15-12-1728,11 29 811,-21 2 2160,22 28-107,-8 10 137,11 30-373,0-11-374,8-13 1,1 0-148,-4 7 221,13-7 0,2 0 860,1 3 1,4 9 0,-10-19 0</inkml:trace>
  <inkml:trace contextRef="#ctx0" brushRef="#br0" timeOffset="27533">25857 6820 23549,'4'0'541,"2"0"-541,-3 0-1,2 14-3613,-1 2 1342,0 0 450,0 14 640,-1-16-1275,-1 15-743,0 1 453,-1-9 2336,-1 4 0,0-16 0,0-3 0</inkml:trace>
  <inkml:trace contextRef="#ctx0" brushRef="#br0" timeOffset="27669">25985 6733 23549,'23'0'-1079,"-3"20"-4130,-4 13 4467,-6 11 0,-4 7 0,-3-10 0</inkml:trace>
  <inkml:trace contextRef="#ctx0" brushRef="#br0" timeOffset="28639">26863 7660 23279,'9'0'630,"0"0"-630,-2 12-3994,-1-10 3485,-3 19-1220,-1-1 523,-1 6 574,-1 8-1234,0-1-720,-23 3 563,17 2 2434,-40 2 0,25-1 0,-21 0 1</inkml:trace>
  <inkml:trace contextRef="#ctx0" brushRef="#br0" timeOffset="29800">9948 10347 25618,'-5'-7'-7590,"1"0"4887,-1 5 3424,1 0-25,-2 2 693,0 0-332,-4 16-710,2 6-1430,-3-2 1876,5 23-874,1-25-2488,3 40 859,-1-29 1144,3 10 1,17-23 0,3-3 0</inkml:trace>
  <inkml:trace contextRef="#ctx0" brushRef="#br0" timeOffset="29924">9953 10503 23819,'0'53'-7645,"0"-8"4437,0 3 2942,0-7 0,0 4 0,0 2 0</inkml:trace>
  <inkml:trace contextRef="#ctx0" brushRef="#br0" timeOffset="30350">10660 11044 23459,'0'-15'-5846,"0"2"3898,-27-6 1735,21 10-686,-48-3 1974,36 11 24,-35 21 568,27 6-1713,-8-1 1864,15 21-1139,6-26 317,2 44-590,7-31-1218,1 27-548,19-36-1515,-12 14 753,12-19-329,-2 3 562,-11-10-1008,10-3 2715,-13-2 0,0-4 0,0 0 0</inkml:trace>
  <inkml:trace contextRef="#ctx0" brushRef="#br0" timeOffset="30950">10423 11121 24179,'-6'19'-1977,"1"-2"532,5 44-420,0-12 1371,-1-15 0,2 1-340,15 26-362,-12 4 946,10-2 1,1 2-711,-8-23 1,0 0 646,1 6 1,0 6 0,1-7-243,1-13 0,0-3 365,-1 17 1,0-1-289,2 0 193,-3 15 358,-4-36-405,-2 1-414,-1-18 385,0-29 78,-16-10 0,-3-4 73,14 1 0,-1-2 30,-18-13 0,0 0 68,20 11 0,3 1 164,-6-4 0,0-1-43,-1-2 0,2-2 61,3-21 0,1 0 65,-5 18 0,0-1 116,5-1 0,1-3 0,1 5 155,-1 11 0,0 1 60,-2-7 1,4 3 399,22 1 646,-17 8-727,38 8 1590,-26 7-479,18 4 565,-8 6-234,12 3-415,-10 2-291,16 22-1728,-25-16 1072,10 31-3196,-19-15-87,-2 17-889,-7-8 381,-4-1-357,-24 3 1833,-3-9 1726,-2 8 1,-16-13 0,15-1 0</inkml:trace>
  <inkml:trace contextRef="#ctx0" brushRef="#br0" timeOffset="31343">11168 11045 25348,'-47'18'2942,"4"2"-2226,9 19-2038,16-9 43,7-1 27,11-8-609,0 0 533,0-3-718,19 6-516,-14-7-395,31 3 2095,-31-12-980,33 0 2271,-12-6 993,11 0 76,-4-17 743,-3-6-5,-9 2 558,6-28-1830,-18 28 1204,3-32-2774,-11 28-844,2-6-115,-3 41-1126,0 8-732,17 36 254,-13-12 57,27 15 2859,-7-28 0,7 7 0,3-17 0</inkml:trace>
  <inkml:trace contextRef="#ctx0" brushRef="#br0" timeOffset="31619">11858 10866 23909,'-23'-16'-4022,"18"3"99,-35 4 5207,18 5-229,-15 1-10,14 25-240,-3-16 226,24 38-2612,-8-25 2118,10 21 201,19 4-2537,-14-11 859,13-4 1,4-2-691,3 5-120,16 15-214,-17-23 1779,2 3-665,-23-10 563,7-7 562,-10 1-123,0-8-1337,-23-1 1466,-3-1-4,-22-1 1,24-15 0,5-4 0</inkml:trace>
  <inkml:trace contextRef="#ctx0" brushRef="#br0" timeOffset="31917">12162 10841 24808,'-22'19'401,"17"11"-3850,-31-13 5356,33 15-3799,-11-8 1588,14-2-1043,0-5 336,24-1-255,-18 1-1026,43-1 2929,-43-1-3576,45 0 3651,-32 0-1359,22-1 1600,-14-1 35,-3 4-845,2-5 1435,-14 3-2683,6-6 2610,-17-2-2955,5 3 247,-29-3 793,-2 2 667,-2-2 109,-8-2 1,18-3 0,-16-1 0</inkml:trace>
  <inkml:trace contextRef="#ctx0" brushRef="#br0" timeOffset="32133">12693 10746 24988,'9'14'-7683,"1"-10"8294,1 27-3282,2-15 1872,2 17-338,2-5-298,11 19 252,-5-10-791,-2-5 1,0 0 684,5 2 1054,9 9 1,-11-19-1,0-2 1</inkml:trace>
  <inkml:trace contextRef="#ctx0" brushRef="#br0" timeOffset="32338">13283 10758 24359,'-22'17'1653,"-13"-13"-1142,30 33-3526,-26-20 4197,28 19-2960,-28-7 2095,13 16-975,-10-12-34,6 11-1644,3-8 570,7-11 1978,-6 7 1,9-20 0,-3 0 0</inkml:trace>
  <inkml:trace contextRef="#ctx0" brushRef="#br0" timeOffset="32520">13027 10730 23729,'35'-7'2737,"-2"2"-2484,-6 3-150,15 1-495,-8 1 152,11 22-1208,1 4-34,-11 13-1070,8-2-35,-14-9-91,-2 0 2275,12 8 0,-10-11 0,8 4 0</inkml:trace>
  <inkml:trace contextRef="#ctx0" brushRef="#br0" timeOffset="32699">13877 10565 24898,'-20'18'553,"-14"-14"135,30 37-3729,-36-20 4333,22 24-2588,-14-9 467,10 5-1991,3 18 2515,8-14 1,2 11-1,9-20 1</inkml:trace>
  <inkml:trace contextRef="#ctx0" brushRef="#br0" timeOffset="33068">14340 10630 23729,'-47'-3'1145,"-2"2"-1039,16 1 9,-1 16 848,11-11-602,-4 27-776,14-10-105,-8 8 139,19 0-1000,-6-8 322,8 0-987,0 7-379,18-8-48,-13 4 505,29-13 1569,-30-2-2150,31-3 3385,-9-4-106,18-1 783,-11-20 627,-4 14 9,-9-30-650,-10 10-1581,7-7 1907,-16-3-2964,5 11 271,-6 2-645,0-5-987,0 9-200,0-3 2435,-13 14 0,9 1 0,-9 5 0</inkml:trace>
  <inkml:trace contextRef="#ctx0" brushRef="#br0" timeOffset="33566">14618 10591 24898,'19'43'-9028,"-15"-6"7166,15 0 279,-8 9 795,-8-11 679,17 11-469,-18-18 684,14-4-1888,-15-5 2652,11-1-950,-8-9-182,6 0 1014,-5-24-344,6-12 541,-4-10-887,7-10 342,-2 7-112,1-6 20,2 1-681,-5 12 1,0-1 478,5-12 0,6-12 0,-10 24 0</inkml:trace>
  <inkml:trace contextRef="#ctx0" brushRef="#br0" timeOffset="33954">15555 10581 24089,'-53'-11'-815,"-5"9"1179,11-9-923,-1 11 923,16 0-122,1 0-68,-3 21 346,11 1-690,3 22-751,36-8-1460,-11-3 520,38-15 988,-13-7 110,20-11 853,-10-22 36,-4 16 248,-15-39-271,-2 25 2212,-10-22-1075,5-9-1007,-13 10 90,3 5 1,-1 0-1300,-3-7-867,0-12 43,0 22 865,-18 5-984,14 6 1169,-14 5 460,18 7 159,0 22-939,16 35-1016,-12 1 1012,12-11 1,-1 0-1259,-12 12 2247,28 3 0,-16-1 0,15 0 0</inkml:trace>
  <inkml:trace contextRef="#ctx0" brushRef="#br0" timeOffset="34150">16443 10689 26338,'-17'-8'-8354,"13"3"7623,-13-2 1,17 3-1,0 0 1</inkml:trace>
  <inkml:trace contextRef="#ctx0" brushRef="#br0" timeOffset="37606">16990 9981 25438,'-4'-6'-7988,"1"1"5729,3 23 1695,0 0 316,0 22 23,0 17 154,0-10 55,0-14 1,0 1-784,0 2 1,0-2 1244,0 16-140,0 12-306,0-27 180,0-5 359,0 0 1,0-11-540,0-1 0,0-38-450,0-38 1,0-7-226,0 8 0,0-1-224,0-7-289,9 11 1,1 0 1297,-6-3 0,11 23 0,2 1 1,0-7-1</inkml:trace>
  <inkml:trace contextRef="#ctx0" brushRef="#br0" timeOffset="37934">17527 10409 24988,'1'7'-6511,"0"0"4794,1-5 1570,0 0-1085,2-2 3013,0 0-445,1-17-1293,4-2-737,-2-2 1433,4-10 51,-4 11-536,-3-15 495,-1 9-2268,-3 4-168,0 10 1140,-17 1 157,12 2-840,-29 5 1797,16 0 66,-3 24 700,-6-15 537,13 54-1509,-2-34 742,6 32-1264,10-23 413,0 1-2310,0-3-920,23 12-291,-17-14 2962,22-8 0,6-3 1,-8-2-1,34 1 0</inkml:trace>
  <inkml:trace contextRef="#ctx0" brushRef="#br0" timeOffset="38333">18098 10156 24179,'-21'-7'-579,"-12"3"827,6 2 240,-20 23 1045,6 11-1522,14-2 0,5 3-439,4 23 23,1-17 0,2 0-464,12 7 442,-5-9 1,6-2-834,26 2-1037,6 20-489,27-36 1968,1 3 546,-13-20 1046,-3-4 95,-18-25 519,-2 19 587,-4-42-919,-8 28 602,4-24-1579,-12 9-432,5-2-453,-7 0-430,0 1-212,0-9-771,0 15 1503,-16-7-845,13 42 2163,-13 45-112,16 7-728,0 3 0,0 1 108,-1-26 1,2 0-525,5 27 0,1 0-16,-5-27 1,0 0-1564,8 29 0,0-2 2341,-9-6 0,3-16 1,-1-3-1,-3-9 0</inkml:trace>
  <inkml:trace contextRef="#ctx0" brushRef="#br0" timeOffset="38988">18412 10715 24359,'8'-13'-861,"2"0"674,-2 5 461,1-3-190,-1 0-379,8-12 61,-2 3 78,16-20-247,-8 12 392,8-11-152,-8 10-148,0-3-19,-1 0 418,4-16-368,-8 12 232,0-22-673,-13 27-282,-1-11-158,-3 24 4,0 2 70,0 37-65,0 11 220,0 34 85,0-10 579,-1-19 0,2 0-167,13 7-226,-10 8 530,26-13-265,-7-13 87,22 1 659,-7-19 665,27-22 889,-31 9-801,-2-20 0,-3-6 1004,-6 7-1372,-5-12 1,-4-1 466,-3-2-594,-5 5 1,-1 2-697,-2-5-946,-3-5-986,0 19-209,0 7 824,0 22 155,0 15 623,0 14 170,20 6-400,-15-8 314,29 1 725,-30-2-317,32-3 312,-18-2-850,35-6 1340,-19 0-249,30-12 1410,-26 0-291,11-24 544,-17 11-34,-3-32-1004,-4 17 1537,3-33-1925,-13 17 449,2-24-1782,-13 28-337,-1-13-938,-3 22 130,0 21 514,0 19-1048,15 33 395,-11-5-5,15-6 1,4 0-136,-7 0 1995,6-4 1,2-2 0,-2-10-1,5 4 1</inkml:trace>
  <inkml:trace contextRef="#ctx0" brushRef="#br0" timeOffset="39154">19610 9827 24898,'-12'-12'-7079,"5"3"4141,-4 2 2852,9 3 0,-4 2 0,6 0 0</inkml:trace>
  <inkml:trace contextRef="#ctx0" brushRef="#br0" timeOffset="39438">19915 9970 25348,'0'48'-5846,"15"-6"2043,-11 5 2869,10-7-474,0 23 806,-10-15 455,8-2 0,0-1-300,-4-4-1513,4 22 1512,-7-44-145,-3-3 129,0-11-1050,8-24 1984,-1 14 1137,6-43-1358,8 3 0,-5-14 0,-5 26 1,0 0-1</inkml:trace>
  <inkml:trace contextRef="#ctx0" brushRef="#br0" timeOffset="39722">20320 10245 23009,'12'33'-8715,"1"-2"5750,3-4 2098,3-7 870,11-3 836,-3-9 220,20-2 17,-18-26-813,20-4 2497,-23-12-929,5 1-75,-10-4-676,-12 9-966,0-21-477,-9 22-551,-23-15-1539,17 23-56,-34-2 1961,21 16 0,-13 3 1065,14 21 331,6 11-875,12 9-782,0 8 842,8-12 0,0 1 0,-4 10 0,4-11 1,-1 1-1</inkml:trace>
  <inkml:trace contextRef="#ctx0" brushRef="#br0" timeOffset="40118">21093 10124 24269,'-31'-10'-1494,"-32"1"1691,40 5-93,-40 2 353,34 23 196,-6 9-351,23 11-1191,2 3-619,10 4 240,20-11-1391,12 17 467,12-28 1492,-9-10 0,2-4-353,11-4 818,-14-3 0,0-5 1238,15-18 748,1 14 112,-5-41-688,-16 25 0,-3-3 1143,10-33-1867,-13 11 1,-5 0-272,-5-14-383,-7 18 1,-2 1-626,-4-22-741,0 0 983,-10 30 1,-3 0-159,1-10 0,-2 0-1486,-14-17 1369,9 17 1,3 3-729,12 6 1188,-24-3 32,25 47 853,-10 20-505,19 4 1,5 4-134,-3-4 0,2 2-999,8 20 0,1-1 417,-10-19 0,0 1 742,14 24 0,0 1 0,-13-26 0,0-1 0,12 10 0,0 0 0</inkml:trace>
  <inkml:trace contextRef="#ctx0" brushRef="#br0" timeOffset="40488">22558 10027 25258,'0'-4'-5126,"0"-2"2997,0 2 1335,14 1 3529,-11 0-1838,24 1-766,-9 1-355,7-1-711,2 2 1272,-4 0-135,16 14 0,-7 2 1,12 13-1</inkml:trace>
  <inkml:trace contextRef="#ctx0" brushRef="#br0" timeOffset="40650">22527 10459 26338,'-7'5'354,"26"-2"-2735,-20-19-2506,49 12 4437,-24-28 738,28 28 1,-8-27 0,3 11 0</inkml:trace>
  <inkml:trace contextRef="#ctx0" brushRef="#br0" timeOffset="40952">22865 9646 26158,'0'-14'-6656,"0"1"4258,0 5 794,20 1 4705,7 4-1874,14 1-286,21 22-1073,-19-15-222,-2 21 1,0 6 754,8-4-263,-7 11 0,0 3-105,2 6-1204,-8 4 0,-5 2-1052,-10 3 743,-3-1 0,-11 1-771,-39-2 2303,11-8 1,-4 0 0,-5-19 0,-3-2 0,1 9 0,0 0-1</inkml:trace>
  <inkml:trace contextRef="#ctx0" brushRef="#br0" timeOffset="41570">21845 9258 24898,'19'13'-7186,"8"-10"6802,-24 21-394,16-22 1,-17 15-1,5-9 1</inkml:trace>
  <inkml:trace contextRef="#ctx0" brushRef="#br0" timeOffset="41701">21922 9186 23999,'19'-7'2779,"9"6"-4017,-14 17-3646,1 2 1299,-5 22 3190,-10-6 0,0 5-1,0 5 1</inkml:trace>
  <inkml:trace contextRef="#ctx0" brushRef="#br0" timeOffset="42584">24602 9750 24988,'0'-9'-6385,"0"-2"4256,0-3 1245,0-2 335,28-1 3226,17-11-883,17 7-1023,-15 4 0,1 2-158,14 1 430,-22 7 0,1 1-94,-2 3 1,-3 4 599,18 17-1034,-16-4 0,-3 4-1850,-2 25 129,-17-7 0,-4 3-1627,-5 13 1820,-19-3 1,-3 1-497,8 11 870,-19-22 0,0-1 160,20 13-764,-40-8 1814,40-3-1254,-27 1 1520,30-15-1044,10 2 1,-3-21 0,15-1 0</inkml:trace>
  <inkml:trace contextRef="#ctx0" brushRef="#br0" timeOffset="42933">25698 9676 24898,'0'-7'-6475,"0"-2"4346,20-5 4643,12 3-67,29-9-1050,-5 10-992,-16 3 1,0 1 171,10 2-420,15 0 1553,-23 4 66,-2 0-1564,15 15-1318,-27 2-346,10 21-522,-33-8-255,-2 5 311,-3-5 299,-20 2 1169,14 2-857,-29 3 1387,31-2-613,-11 2 128,1 12 662,11-14-1608,-11 17 608,35-28 567,-15 1 1,36-15-1,-15-4 1</inkml:trace>
  <inkml:trace contextRef="#ctx0" brushRef="#br0" timeOffset="43099">25915 10027 22740,'29'-15'76,"30"11"1,-27-27 0,1 22 0,-1 0 0</inkml:trace>
  <inkml:trace contextRef="#ctx0" brushRef="#br0" timeOffset="43485">26697 9437 22380,'26'-8'2850,"20"-1"-2395,-26 3 353,23 0-711,-12 2-53,1 1-159,-2 2 49,-1 1 515,8 0-1071,-11 13-525,5-10 436,-13 10-520,-2 2-339,-2-11 1167,1 23-1706,-6-8 32,-2 15 84,-6-4 1279,-1 15-764,-22-16 2373,17 11-651,-36 0 39,36-9-9,-13 17 658,18-21-1704,0 12 419,0-19-2255,34 13 2437,-25-20 1,43 3 0,-31-12 0</inkml:trace>
  <inkml:trace contextRef="#ctx0" brushRef="#br0" timeOffset="43649">26775 9822 24449,'62'-14'617,"-6"11"-744,-20-11 0,1 1-79,-4 11 1,1 1-125,1-12 0,1 1 334,3 10 1,-1 1 0,0-9 0,0-1 0,0 6 0,0-1-1</inkml:trace>
  <inkml:trace contextRef="#ctx0" brushRef="#br0" timeOffset="44166">24228 9054 24808,'-13'-3'-1790,"10"14"-898,-23-7 2581,24 24-3348,-18-13 3378,18 11 0,-5-13 0,7-5 0</inkml:trace>
  <inkml:trace contextRef="#ctx0" brushRef="#br0" timeOffset="44300">24308 9012 23549,'4'21'-2458,"0"11"0,-2 12 1,2 3-1</inkml:trace>
  <inkml:trace contextRef="#ctx0" brushRef="#br0" timeOffset="44688">28117 8554 26068,'14'0'0,"0"0"0,-3 14-3560,4 2 1675,-9 1-535,6 29 495,-9-24-538,0 39-127,-3-31 184,0 8 2166,-18-6 1,14-10 0,-14 4 0</inkml:trace>
  <inkml:trace contextRef="#ctx0" brushRef="#br0" timeOffset="44800">28188 8837 24808,'21'15'-8024,"5"-12"6915,-24 36 1,8-18-1,-10 23 1</inkml:trace>
  <inkml:trace contextRef="#ctx0" brushRef="#br0" timeOffset="45986">8612 12815 24359,'-40'0'-90,"4"0"90,19 14 200,32-1-2561,19 18 814,15-9 1243,1 3-182,-10-6-329,-1 2-204,1 0-42,-2 0-132,-3 2 1380,8 6-122,-14-6-649,4 6-375,-12-2-181,-8-7-467,1 14 66,-9-16 320,-3 8 525,-1-11 190,-1 3 211,0-1 117,0 3 357,0 0 40,0 3 608,-13 16 258,9-3-807,-3-2 1,1 3 159,6 12-438,0-14 0,0-1 0,0 19 0,16 3-555,-12 0 414,29 0-940,-29-2 647,31-3 156,-23-18 1,0 0 21,22 14 399,-13-11 0,-3-1-159,-4-1 312,11 8-200,-23-20 228,8-2-420,-10-4 1118,0 1-316,-23-7 2011,-11-1-129,-14-6-1389,11-2 1,-1 0 747,-14-1-1124,16 1 1,-2-2-600,-3-7 0,1-1-214,-22 5 167,11-9 1,2-2 0,-5-2 0,21 2-1,1 1 1</inkml:trace>
  <inkml:trace contextRef="#ctx0" brushRef="#br0" timeOffset="46284">10505 13696 25888,'-12'10'-3066,"2"-2"3461,5-8 1,3 0 0,1 0 0</inkml:trace>
  <inkml:trace contextRef="#ctx0" brushRef="#br0" timeOffset="46538">10757 14305 24988,'0'16'-6385,"0"-2"4346,0 4 1155,0-4 515,0 13 303,0-7 662,0 31-734,14-23-2138,-11 30 2248,11-30-604,-34 20 888,-23-19 10,15-9 0,-2-1-222,-8-4 1,-1-2 277,3 2 1,-1 0-1,-4-1 1,-1 0-1,-3 1 1,1-1-1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1T05:39:08.899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1918 1327 10051,'0'-24'2249,"0"2"-1799,0 3-180,0 2-270,0 6 0,0 1 899,0 5-989,0 30 90,0-2 90,0 30 0,14-1-1052,-10 10 962,8-26 0,2 2 0,-6 23 0,-3 2-45,2-14 0,1 1 45,-2 6 0,0 5 0,-1-6-45,0-5 0,0-1-15,1 3 0,0 3 0,1-5 15,0-6 0,0-2-135,0 10 1,-1 0-271,1-7 0,-1-3 180,2 18 0,-1-19 1,-1-3-361,-2-3-90,3-3-269,-5-22 539,1-24-90,-3-26 451,0-10-526,-7-2 1,-1-4 569,6 17 0,0 0 90,-5-18 0,-2-3-15,3 16 0,1-1 0,0 1 15,3-7 0,0-2 105,-6-4 0,-3-6 0,3 6 30,5 6 0,3 0 119,-4-9 1,0-7 0,1 8-210,2 15 0,2 2 60,-3-4 0,1-3 0,4 9 964,11-3-395,11-3-719,18 56 0,-3 3-222,1 34 267,-15-11 0,-1 2-313,-6-7 1,1 2 237,4 5 0,1 5 0,-1-4-764,-3-1 0,1-1 344,5 11 1,3 1-496,1-4 1,0-2 404,-7-11 0,1-1 540,7 9 0,1-3 0,13 9 0,-1-2 0</inkml:trace>
  <inkml:trace contextRef="#ctx0" brushRef="#br0" timeOffset="216">2893 1380 10051,'-24'-23'810,"-12"3"-271,32 6-269,-29 7 90,22 4-360,-15 20 0,9 3 0,0 20 90,1 5-90,5-4 0,1 2-45,3-8 0,1 1-1947,-2 30 1,2 1 1541,3-27 0,1 0-90,0 12 1,3 0 0,9-18 0,0-2-900,-5 32 1439,16-35 0,-1 1 0,-14 24 0,15-2 0</inkml:trace>
  <inkml:trace contextRef="#ctx0" brushRef="#br0" timeOffset="854">3185 2107 9332,'12'-17'0,"-3"3"90,13-8-90,-5 6 0,21-17 0,-11 11 0,11-10 0,0-1 90,-11 7-90,10-16 269,-23 20-89,-1-12-90,-12 18 90,-1-3 0,-22 11 90,17 2 180,-35 3-360,18 2 0,1 18 89,-14 8-179,20 11-90,-4 2 90,8-5 0,11 0 90,0 4-180,0-2 90,24-1-179,-18-2-271,23-11 0,5-1-180,-9 9 135,12-9 1,3-3 134,2 0 90,-4-8 1,0-3-18,7-1 287,13-4 0,-19-15 0,-5 10 180,-3-28 449,0 5 1,-13-7 360,0-10-1,-14 20-1079,-1-9 0,-3 15 360,-17 4-270,12 23 287,7 9-377,22 16-90,24-1-90,-8-13-90,19 3 360,-23-21-921,15 6 921,-17-8 0,-1-20-234,7-8 234,-12-12 179,1-2 811,-18-6-540,-6 11 179,-3-21-449,-21 29-180,15-4-90,-34 17 180,34 27-90,-15 14-360,19 15-180,9-7 1,4-2-540,17 9-257,-10-11 0,2-2-13,23 8 1349,-8 0 0,4-5 0,1-1 0</inkml:trace>
  <inkml:trace contextRef="#ctx0" brushRef="#br0" timeOffset="1115">3212 1549 9242,'-14'-13'449,"5"-1"-179,5-10-90,32 4-90,13-15 0,15 15-90,-15 4 0,-1 0-1641,10 1 1596,-17 6 0,1 1-224,11 3-21,-3 2-520,-2 3-1169,7 15 1979,-14-11 0,5 27 0,-18-11 0</inkml:trace>
  <inkml:trace contextRef="#ctx0" brushRef="#br0" timeOffset="1255">3915 1085 9152,'-18'15'-990,"14"1"-629,-14 26 1619,18 2 0,0 7 0,0 5 0</inkml:trace>
  <inkml:trace contextRef="#ctx0" brushRef="#br0" timeOffset="2199">5672 1615 9602,'0'-14'269,"0"3"1440,0 4-1619,0 19-90,0 19 0,0 10-1492,0 14 1492,0-8-90,0 6 180,0 1-45,0-17 0,0 1-135,0 17 0,-2-13 0,4-2-180,15 2-405,-13 14 405,13-31-89,-17 0-721,11-15 990,-1-31 90,16-33 0,-11-5-200,-3 10 1,1 0 379,0-3-45,-4 19 0,0 0 483,4-7-618,-1 6 450,-1 7 360,0 5-810,-3 8 269,4 5-179,-5 6 2038,2 26-2038,0-17-90,-2 42-90,3-28 180,2 35-90,-3-22 0,2 7 0,-3-16-90,-1-12 0,5 9-179,-4-13-91,3 5-450,1-8 720,-1-21 0,10-11 180,-5-11-135,-1 8 0,0 0 225,3-10 90,0 1 0,0 0 0,0 5 359,9-14-539,-17 39 270,3 3-270,-6 6-90,0 20 90,1 9-90,-2 11 0,8 13 0,-7-19-90,12 17 90,-7-23-360,20 1 270,-11-13-180,36-8 270,-24-25 0,-2 4 0,-1-5 0,-3-25 0,-8 14 0,-1-1 180,-4-6-90,2-11 180,-10 18-180,-3 3 90,0 6 90,-3 1-270,0 30 0,0 8-270,0 20-899,0 13 359,15-19-1439,17 19 1170,6-26 993,13-2 0,-9-8 1,3-5-1</inkml:trace>
  <inkml:trace contextRef="#ctx0" brushRef="#br0" timeOffset="2466">7215 1671 10681,'-20'-16'1439,"-4"0"-1259,-25 8-180,11 0 90,0 8-90,13 17-90,1-13 180,12 33-180,-9-32 180,18 42-90,-8-28-90,11 36 0,24-24-270,11 16 360,12-23-90,4-4 0,6-6 0,-15-12 90,21 5-539,-33-23 89,4-4 90,-24-19-539,-22-2 179,7 8-989,-37 2 1709,12 7 0,0 12 0,6-1 0</inkml:trace>
  <inkml:trace contextRef="#ctx0" brushRef="#br0" timeOffset="2849">7608 1695 8792,'4'11'810,"-2"7"-810,0-5 0,0 13 89,0-1-178,3 3 89,-3-6 0,3 0-180,-1-1-270,2 0-90,1-2 180,1-2-269,5 3 89,-3-9-269,10 1 539,-8-9 360,11-24 629,-9 16-89,5-39 539,1 14-539,-6-10 89,7 2-449,-13 9 90,4 7 180,-8 5-270,2 9-270,-3 8 90,2 0-90,5 16 0,-1-12-270,12 29-360,-6-7-2248,15 28 1259,-14-15 1619,8 3 0,-16-24 0,0-1 0</inkml:trace>
  <inkml:trace contextRef="#ctx0" brushRef="#br0" timeOffset="3066">7035 1407 9152,'-9'-26'539,"3"1"-359,4 2 0,2 2-180,0 1 90,26-4-180,1 7 90,30-3-449,-17 14-721,15 0 271,-25 21-451,11-11 1350,-16 29 0,-1-28 0,0 13 0</inkml:trace>
  <inkml:trace contextRef="#ctx0" brushRef="#br0" timeOffset="3235">7707 891 9602,'0'-11'89,"-16"4"-358,12 26-361,-11 3-90,6 25 720,8-11 0,0 1 0,-8 26 0,9-19 0,0 1 0</inkml:trace>
  <inkml:trace contextRef="#ctx0" brushRef="#br0" timeOffset="4149">9063 978 11940,'-16'-11'0,"4"5"0,-12 23-90,14 3 90,4 23 90,6-2-620,0 7 441,0 3-361,8-12 0,0 1 0,-4 18 0,13-10 1,0-2-1,-12 4-360,8-5 1,1-2 539,-12-3-180,-13 23 450,7-44 0,-42 3 90,23-15 0,-23-2 450,-8-4-270,14-1 0,-12-19-180,11-2-90,15-2 0,2-11 39,18 12-308,29-16-1,2 9 90,26 5-444,0 15 534,8-5 0,6 11 45,-16-1 0,1 0 45,-12 3 0,1 2 0,24-1 0,0 0 0,-27 0 0,-2 0 0,9 0 0,-1 0 270,8 0 270,-6 0-91,-7 0-359,-8 0 180,-8 0 558,-8 0 72,-7 9-541,-27-7-179,-8 8-180,-25-10 0,11 6 0,3-5-90,13 18 180,0-11 466,14 18-556,-1-10 0,14 14-90,0-10 0,23 5-629,5 0 539,16-9-90,14 6 90,-20-15 90,29 0 180,-31-6-90,18-22 180,-28 16 180,0-31 1349,-13 14-1350,-8-14-449,-1 4-89,-4 8-181,0 29-360,0 10-89,19 24 629,5-7 0,11-12 90,0-8 0,-9-12 90,2 0 0,-2 0 180,7-19 90,-10 15 539,7-31-449,-17 13 270,-2 2 89,-7-13-809,-3 19-270,-1-10-899,0 29-540,0 26 720,20 6 1079,-15 11 0,29-22 0,-18 1 0</inkml:trace>
  <inkml:trace contextRef="#ctx0" brushRef="#br0" timeOffset="4308">10295 1187 9512,'-16'-10'-810,"-4"1"0,17 3 810,-12 1 0,13 3 0,-5 1 0</inkml:trace>
  <inkml:trace contextRef="#ctx0" brushRef="#br0" timeOffset="4492">10035 572 8702,'-21'-1'0,"0"-1"90,-11 17-270,7 10-540,6 2 1,3 4 719,-2 23 0,8-19 0,3 0 0,-1 20 0</inkml:trace>
  <inkml:trace contextRef="#ctx0" brushRef="#br0" timeOffset="4856">11478 1075 7982,'-39'0'270,"-1"0"-180,-1 16 0,-1 1 90,-9-8-90,5 22 0,6 5 90,18-16-90,0 41-90,22-31-90,21 9 180,-15-13-90,50 0 0,-27-3 45,9-7 0,4-1-45,6 7 180,-11-6 0,-1-1 269,-2 2-179,9 2-270,-31-9 0,1-2 0,-13-3-90,0-1 90,-21 0-899,-11 2 269,-11-1-1619,-15 6 2249,24-7 0,2 2 0,20-4 0</inkml:trace>
  <inkml:trace contextRef="#ctx0" brushRef="#br0" timeOffset="5284">12078 1512 9602,'15'0'449,"-25"0"1,-16 15-450,0 0 0,-24 15-90,20-15 90,-13 6 90,17-11 0,14 6-180,33-8-180,6-3 180,24-23-161,-13 13 71,2-35 90,-13 19-180,-2-22 0,-1 5 90,-10 4 1,-1-2 179,6-24 0,-7 1 0,-4-3-535,-3 21 1,-3 0 714,1-14 0,-2 0 44,-1 14 1,0 2 45,1 0 0,-2 2-45,-7 2 0,-1 0-508,8-6 1,-2 2 282,-33-10 0,32-6 90,-15 38 90,7 6 107,9 25-287,-9 16 179,12 12-179,0 11-1011,20-2 921,-16 5 90,12-26 0,2 2-67,-8 13 1,-1 2-204,4-12 0,1 0-90,0 9 1,-1 2-586,0-4 1,1-1-135,4 18 1079,-3-12 0,0-2 0,-1 1 0,5 11 0</inkml:trace>
  <inkml:trace contextRef="#ctx0" brushRef="#br0" timeOffset="5700">12475 1254 8612,'5'17'900,"2"9"-810,-3-23 89,5 35-179,-2-22 0,4 25 0,-2-17 0,1 2 0,8 16 0,-7-16 180,13 12-270,-13-25 0,11-3 0,-9-7 90,11-3 90,-9-20 90,9-4 90,-12-23 630,4 1-451,-11 10-449,-1 1 0,-2 23 90,-1-5-360,0 34-1079,20 17 900,-16 7-361,11-8 0,3-1-89,3-1-383,7 9 1282,1-18 0,-7-10 0,0-3 0</inkml:trace>
  <inkml:trace contextRef="#ctx0" brushRef="#br0" timeOffset="6049">13160 1363 10141,'16'25'90,"-12"10"-180,26-12 180,-27 15-90,25-6-180,-25-5-180,19-11-359,-14 0 179,4-7 450,-5-17 180,-2 4 90,-2-34 180,0 19 90,3-21-91,-1 9 91,7-11-450,-3 14 540,6-8-540,-8 24 0,2 2 90,-4 10 0,1 0-270,9 36-90,-4-15-270,1 11 1,0 1-271,3-2-89,5 10 179,-4-13-269,0-4 989,2-4 0,0-8 0,1-5 0</inkml:trace>
  <inkml:trace contextRef="#ctx0" brushRef="#br0" timeOffset="6350">13732 1341 10051,'-15'-8'-629,"11"19"269,-11 5-90,36 4 90,-16 7-89,29-23 179,-30 21 540,39-15 1259,-24 3-90,19-5-1169,-25-21-90,-24 10-270,8 10 180,-13 19-270,6 28-180,7-12-405,-6-9 1,-1-2-496,2 7-89,-6 13 1349,3-18 0,-1 1 0,-1-2 0</inkml:trace>
  <inkml:trace contextRef="#ctx0" brushRef="#br0" timeOffset="6516">12598 2083 13110,'-3'-12'-1620,"19"11"1,-11-14 0,14 15 0</inkml:trace>
  <inkml:trace contextRef="#ctx0" brushRef="#br0" timeOffset="7186">15487 969 11670,'-8'-32'1440,"1"1"-1261,1 9-89,-7-2-180,4 12 180,-15 0-180,9 10 90,-16 17-269,11 13-91,-8 9-360,13 8 91,1-5-361,9 3 0,1-8 1,4 0 270,26 19 548,-6-8 0,5-2 0,4-18 0,2-3 0,4 7 0,-1 0 0</inkml:trace>
  <inkml:trace contextRef="#ctx0" brushRef="#br0" timeOffset="7460">16005 1212 10591,'-25'-10'1259,"-4"2"-1349,-28 8 90,9 0-90,18 19 0,-4-14-179,30 30-91,-11-11 90,15 8-90,0 1 0,25-6 270,12-13 0,-4-2 0,1-2 90,23-9 45,-21-7 0,-2 0 45,2 1 0,8-35-90,-24 9 0,-8-8 0,-5-14 0,-26 25-270,-4-15-269,-1 23-91,-11 2-89,31 9 719,-24 8 0,25-3 0,-9 4 0</inkml:trace>
  <inkml:trace contextRef="#ctx0" brushRef="#br0" timeOffset="7866">16698 1169 9602,'-60'0'1888,"11"0"-1888,2 0-90,12 0 90,-11 18-89,13-13 178,-7 47-89,26-34-179,3 36 89,33-33-540,11 4 360,11-12 90,0-16 0,1-2 90,6 4 45,1-25 0,-2-8-44,-5 4 44,-8-16 0,-4-4-1100,-1-8 1234,-14 17 1,-2 0 180,-6-22 360,-5-2-90,-5 0-136,2 21 1,-4 1-135,-19-19-270,11 19 0,-1 3-131,-14 3 131,10 3-90,1 21 90,11 25 0,-11 3 90,14 23-90,0 3 0,0 11-712,0 7 37,10-10 1,2 3-16,-10-12 1,1 0 284,19 13 0,5 1-720,-9 0 1,2-4 1124,5-12 0,2-1 0,-1 9 0,0-1 0,-7-16 0,0-1 0</inkml:trace>
  <inkml:trace contextRef="#ctx0" brushRef="#br0" timeOffset="8136">17278 1542 10501,'19'-27'0,"-15"4"90,42 3-90,-24 3 90,24-3-725,-11 0 725,-3-3-90,0 1 90,-7-1 358,-3-13-178,-4 9 270,-10-22-270,-2 21-180,-6-7 90,-23 15-180,17 3 0,-36 5 90,21 3-90,-14 4-90,16 22-180,5 14-449,14 11-434,0 7-16,0-7 1169,22-9 0,6 0 0,7 16 0,3-16 0,1 0 0</inkml:trace>
  <inkml:trace contextRef="#ctx0" brushRef="#br0" timeOffset="8820">18275 894 10771,'0'-20'540,"0"0"89,0 8-449,18 22-270,-14 20 90,35 12 0,-24-8 0,1 0 0,25 13-1163,-12-6 1,-2 0 1162,5 7 45,-11-19 0,-1-1 481,2 5-346,0-7 90,-5-7-270,-2-5 0,-4-7 0,-1-4-539,0-3 1707,-2-23-3056,6-10 808,-5-15-1042,4-2 593,-3 10 1529,3-1 0,3 2 0,2 0 0</inkml:trace>
  <inkml:trace contextRef="#ctx0" brushRef="#br0" timeOffset="9183">19390 1025 9691,'-59'7'1709,"9"-1"-1709,5-3 0,8-2-89,1 5 89,3-2 89,2 5-178,6 1 178,2 3-89,3 11 90,10-5-180,2 10 1,8-9-271,0 0 270,23-1-180,-18-2-90,40-2 180,0-3 180,1-6-45,-10-1 0,-2-5 135,-4-18 720,15-5-91,-23-22-269,-5 11-180,-10-1-90,-7 13-360,0-1 0,0 6-540,0 26-269,0 15-90,0 17-1,0 4-179,0-7 1259,0 3 0,25-1 0,5 0 0</inkml:trace>
  <inkml:trace contextRef="#ctx0" brushRef="#br0" timeOffset="9656">19748 1549 8792,'0'-38'450,"0"6"-360,0-2 180,0 2-181,26-3 1,-20-3 0,15 8 0,4-1-90,5-16 45,-7 4 0,2-1-494,13-8 764,-21 6 0,-3-1 221,5-7-131,-13 2 0,-2 1-405,4 4 0,-5 9 0,-6 5-90,-15 12 179,14 5 1,-28 11-90,28 24 90,-22 16-180,23 12 135,-9-9 0,1 2-45,8 15 0,-4-7 0,4 1-1282,21 10 1237,-17-22 0,3 0-135,13-3 0,4-2-270,10 14 45,-4-11 1,2-3-46,18-2 135,-16-9 0,0-3 225,3-6 0,12 0 90,-19-12 90,-1 0-90,-3 0 180,-4-21 90,-3 15 270,-2-33 539,-6 19-899,-1-2 1645,-4-5-1825,-2 17 0,0-3-90,0 6-90,1 27-1169,3 0 450,0 3-1350,8 11 2249,-4-13 0,6 2 0,-4-7 0</inkml:trace>
  <inkml:trace contextRef="#ctx0" brushRef="#br0" timeOffset="9802">20457 992 9422,'-11'-18'-720,"8"2"180,-8 3 540,11 5 0,0 3 0,0 4 0</inkml:trace>
  <inkml:trace contextRef="#ctx0" brushRef="#br0" timeOffset="10220">20965 1201 8972,'-46'-21'1439,"-7"5"-1439,10 16 90,-15 0-180,26 0 180,-13 23-180,31 8 180,-2 26-270,16-12 0,0-2 0,26-17 0,-19-1 0,24-14 1,6-3 179,-10 10-45,11-12 0,2-4 45,0 5 0,8-26-90,-17 14 90,-6-39 90,-2 20-383,-5-24 383,-8 3-90,0-3 90,-9 7 0,-1-2 135,2 10 0,-1-2-911,1-26 1,-4-1 1045,-7 25 0,-1 2-45,8-12 0,-1 2-283,-16-10-212,19 9 180,-15 8 0,11 6 180,-10 17-180,14 21 90,0 54-180,0 0-1287,9 2 1,2 2 1151,-9-25 1,1 0-136,6 13 0,2 0 226,-2-13 1,-1-2-317,-6 0 0,1-2-135,14 1 1,2-1-46,-10-2 1,-1-2 629,9-1 0,1-1 0,11 23 0,2-4 0</inkml:trace>
  <inkml:trace contextRef="#ctx0" brushRef="#br0" timeOffset="10782">21640 1229 9781,'-28'-8'720,"-20"5"-630,27-5-90,-36 8 0,23 0 0,-16 21-180,26 3-360,2 21 271,14-13-361,31-2 450,-18-5-90,39-7 360,-15-3-90,20-9 450,-3-26 629,-11-1-359,-15-23-181,-6 22-179,-13-15-450,3 22 90,-4-11 0,0 36-180,0 26-89,18 11-1055,-13 8 874,32-22 270,-21-4-180,21-4-180,8-3 271,-8-3 179,-4-13 0,0-2 0,6 4 0,12-28-702,-17 15 792,-3-44 0,-2 25 0,-1-29 90,-6 8 0,-1-7 314,-10 10 1,-3-2-135,-2 11 0,-1-1 359,1-27 1,-2-1-405,-3 26 0,-1 2 90,0-11 0,0 1 134,0-10-359,0 9-90,-19 9 0,15 3 180,-15 13 873,9 5-1053,7 39 0,-7 20 0,10 17-640,-1-12 1,2 0 189,14 16-180,-15-7 1,4-1 224,13-25 0,0-1-135,-15 9 1,0-2-451,30 10 1,-29-7 318,23-3 671,-22-8 0,16-5 0,-10-4 0</inkml:trace>
  <inkml:trace contextRef="#ctx0" brushRef="#br0" timeOffset="10932">21990 1130 10771,'0'-16'-90,"0"2"-90,0 1-180,16 8-629,11-3 449,9 8-629,22-3 359,-21 20 513,12-13 0,-18 30 1,0-12-1</inkml:trace>
  <inkml:trace contextRef="#ctx0" brushRef="#br0" timeOffset="11204">22328 1391 9602,'0'4'629,"0"-1"-629,22-16 0,-1 10 90,5-28-180,6 27 270,-28-26-360,24 15 90,-17-14 90,4 8 360,-7 2 270,-8 1-450,0 5-180,-18-3 89,14 4-89,-14 6 90,18 21-269,0 18-901,0 8 1,0 3-270,0 16 1349,16-11 0,7-3 0,5-5 0,3-16 0,-1 1 0</inkml:trace>
  <inkml:trace contextRef="#ctx0" brushRef="#br0" timeOffset="11532">23600 1006 11041,'-8'0'90,"1"0"-90,3 16 0,0 6-360,4 25-90,0-7-90,17 2-89,-12-12-181,32-3-989,-8 5 1799,11-17 0,3 8 0,-9-15 0</inkml:trace>
  <inkml:trace contextRef="#ctx0" brushRef="#br0" timeOffset="11883">24008 683 9152,'0'14'1979,"0"18"-1799,0 15-1127,0 13 1037,0-7 0,0 7-770,0 3 770,14 0-90,-13-18 0,2-1-45,9-12 0,0 0 45,-10 17 0,-1-2 90,19-1-90,-18 6 310,12-21-850,-12-12-1349,2-3 1799,-4-30 580,0-7-490,0-23 827,0 10-377,16-6-450,2 17 0,13 5 0,-1 9 0,-15 32-180,12-18-90,-17 42-270,10-26-899,1 36 360,-5-21 1079,7 9 0,-5-17 0,0-3 0</inkml:trace>
  <inkml:trace contextRef="#ctx0" brushRef="#br0" timeOffset="12135">24695 1287 9781,'0'-21'990,"-21"2"-900,16 3-90,-31 8 0,19 2 0,-12 22 0,14 8 0,5 39 0,10-19 0,10-9 0,1-1 0,-5-7-45,21-9 0,5-2-45,-9 2-90,33-9 90,-26-2-90,0-7 90,-5-16-360,-2-9 91,-2-10-1170,-10-19 539,-1 17 990,-10-13 0,-26 15 0,-5-1 0</inkml:trace>
  <inkml:trace contextRef="#ctx0" brushRef="#br0" timeOffset="12949">25527 1173 10681,'0'-9'989,"0"1"-989,0 26 0,11 12 0,-8 13 0,8 20 0,-11-24 90,0 23-180,0-32 0,0 4-989,0-18 989,0-25 90,0-9 0,0-30 180,0 7-90,14-3-180,-10 12 0,11 6 90,-15 2 360,13 6-180,-1 8-180,16 25-90,-11 17 180,5 12-793,-10 3-16,4-9-361,-2 1-1258,12 13 2338,-4-15 0,10 7 0,-6-19 0</inkml:trace>
  <inkml:trace contextRef="#ctx0" brushRef="#br0" timeOffset="13486">26122 880 10141,'-17'-7'1259,"12"23"-1259,-12 37 0,17 3-1105,0 0 0,0 1 1195,0 9-120,5-20 0,2 7 0,-1-5 30,-4-10 0,1-1-60,5 7 0,4 3 0,-1-6-120,5 13 180,-3-18 0,0-3-90,2-3-671,-6 2 671,-9-46 0,0-7 90,0-22 0,0-13 0,0 21-168,24-11 348,-18 17-90,35 5 90,-37 4-90,32 9 180,-31-3-270,34 12 1104,-14-5-1014,11 7-180,5 19 90,-17 4 0,5 0 90,-10 13-90,-1-32-90,-3 31-180,6-19 270,-8 4 147,7-2-237,-9-16 0,1 5 90,-4-7 270,3-32-91,-5 24 181,3-40 360,-6 33-540,0-4-270,-1 8 180,1 11-90,1 14 0,1-10 0,0 31 0,4-16-1260,5 34 91,1-18 1169,13 21 0,-8-25 0,6 6 0</inkml:trace>
  <inkml:trace contextRef="#ctx0" brushRef="#br0" timeOffset="13649">26777 1057 8432,'0'34'0</inkml:trace>
  <inkml:trace contextRef="#ctx0" brushRef="#br0" timeOffset="14316">27065 1565 10861,'0'-10'450,"0"-2"-720,17-3 180,-13-11-90,27 22 0,-28-27-90,23 18 270,-23-13 0,19 7-90,-20 2 90,7-5 0,-9 6 0,0-4 180,-21 14-90,1 0-90,-20 28-90,9 5 90,13 14 90,6 12-90,12-19-180,0 25 0,21-25-449,-16 6 179,40-14 0,-25-7 0,25-1-179,8-7 359,-8-4 180,-10-4 0,0-3 90,6-16 0,15-6 90,-27 2 360,1-18 269,-15 13-269,-7-11 539,-3-3-629,-5 18-360,0-5 0,-14 17-90,10-3 180,-11 31-90,15-3 90,19 27-180,2-8 90,20-2-90,-11-16 90,0-2 0,-2-13 0,-8 3 0,1-5 90,-8-17 90,-3-5 270,-4 0 0,-2-17-91,-4 24-89,0-18-180,0 11-180,0 2 90,0 1-360,0 28-89,0 11-271,0 18-629,22 16 449,5-20-236,-3-7 1,1-2 1135,14 2 0,-3 3 0,-12-15 0</inkml:trace>
  <inkml:trace contextRef="#ctx0" brushRef="#br0" timeOffset="14550">27052 1084 8882,'-9'-13'1349,"3"-3"-989,4 2 0,26-8-270,11 10-1683,13-6 1593,1 9 0,-11 0 411,-2 2-1130,16 4 179,-15 1-809,20 1 449,-28 17-539,4-13 1439,-15 28 0,-2-27 0,-1 11 0</inkml:trace>
  <inkml:trace contextRef="#ctx0" brushRef="#br0" timeOffset="14717">27583 885 10051,'24'-19'270,"-2"2"-180,24 1-270,14-2-629,-10 8-675,-7 3 0,0 1 315,9 4 1169,-19 9 0,-1 2 0,9-5 0,-2 13 0</inkml:trace>
  <inkml:trace contextRef="#ctx0" brushRef="#br0" timeOffset="15550">28827 1601 11940,'-12'-17'180,"26"-6"-180,14-15 0,6 2 0,3 2-90,9-6-743,-9 0 0,-4 0 833,-6 1 0,-7 8 0,-2 0 90,-7-4-180,1-8 729,-12 18-819,0 4 468,0 4-198,0 6-180,-19 5 90,15 31 919,-28-2-874,30 14 0,1 5-135,-25 15-107,23-17 0,2 4 152,-6 7 0,0-1-45,6-12 1,2 1-361,7 28 0,0-1 180,-7-29 0,2 0-45,16 23 1,-1-1-46,-12 2-270,11-7 1,0-3 179,-13-6 180,3-11 0,0-3 180,-7-12 630,-23-3 359,-7-12-449,-27-26-180,5-7 0,19-15-532,-3 1 352,33 8-90,-11-17 0,14 10-90,9 8 0,7 0-90,22-6-135,-12 14 0,2 1 90,1 8 0,1 2-314,21-16 179,3 3 0,3 2 90,2 2 0,1 2 90,-18 8 1,0-1 89,21-5 224,-15 4 1,-1 0 315,1-1 180,8-3-559,-29 6 379,-6 0-270,-7 1 90,-8-7 89,-2 5 451,-27-9 438,17 12-888,-39-4 56,17 12-416,-20 1-90,3 24 180,9 5-180,15 14 180,9 10 0,12-17-90,0 8-90,19-14 180,-15-3 90,40-2-180,-7-5-90,13-4 270,15-7-180,-26-2 90,17-24-90,-37-7-713,10-13 713,-27-1 0,6 7 0,-8 0-180,-28-16-270,-8 16-450,3 7 1,-3 2 0,-15 2 899,0-1 0,16 17 0,0 3 0</inkml:trace>
  <inkml:trace contextRef="#ctx0" brushRef="#br0" timeOffset="15870">30050 1391 8792,'0'-26'360,"-16"12"90,13-6-450,-13 35 0,16 4 0,0 17 0,0 5 0,17-11 0,-13 14 0,27-12 179,-27 6 271,10-18 630,-4-3-1080,-7-3-90,13-7 90,-15-17-360,4-35 0,-5-1-1301,0-20 1031,0 20-90,18 0-466,-14 0 107,14 2 1079,-18 4 0,13 5 0,4 2 0</inkml:trace>
  <inkml:trace contextRef="#ctx0" brushRef="#br0" timeOffset="16440">30473 1278 10591,'0'43'90,"0"-7"-180,0-2 180,0-6-180,0-2 180,12 10-180,-9-11 90,9 10-180,-5-21-629,-6 2 809,10-12-90,-8-16 90,4 8 0,-2-28 0,4 16 90,-2-18 719,10-8-629,-7 10 180,11-17-270,-12 26-180,3 3 809,-7 8-359,0 11-180,0-5-90,-1 6-90,1 0 0,1 15 0,8 4 0,-4 0-90,12 31-90,-10-30-180,5 29-539,-1-14 179,-5-9-539,6 8 719,-9-23-359,5 4 719,-5-14 360,5-11 180,-3 6 1708,14-44-1438,-8 40 539,13-43-899,-17 33 180,8-9 90,-12 12-360,3 8-1,-5 7-179,-2 0 90,2 0-90,5 0-179,-2 13-901,11 4-179,-9 0-3688,11 21 4947,-11-23 0,4 20 0,-7-16 0</inkml:trace>
  <inkml:trace contextRef="#ctx0" brushRef="#br0" timeOffset="18949">1862 3883 10771,'21'-6'90,"10"1"-90,-27-3 0,42-6 0,-21 1-315,13 1 0,5 0-584,10-1-561,-1 3 0,2 1 1010,-19 5 1,0 1 449,11-1 0,-1 1 0,20 3 0,-2 0 0</inkml:trace>
  <inkml:trace contextRef="#ctx0" brushRef="#br0" timeOffset="19199">2378 4028 9691,'-11'-11'990,"-1"8"-990,4-8-90,-1 11 90,4 0 180,0 0-90,3 16-90,1 12-90,1 10 180,17 12-180,-13-6-450,15-6 0,-1 2-967,-13 23 1102,13-20 1,3 1-676,-8-1 1,0-2 1079,4-9 0,0-1 0,1 7 0,-1-2 0,6 10 0</inkml:trace>
  <inkml:trace contextRef="#ctx0" brushRef="#br0" timeOffset="19566">2952 4193 9871,'-22'18'180,"5"5"-180,17 15 0,0 13 90,0-18-90,0 29 0,0-26-1040,16 9 770,-12-19 459,24-4-99,-12-1 52,0-10-232,10-1 0,-11-24 90,7 11 90,3-53-90,-10 28 440,2-35 99,-4 6-449,-8 15-90,2-19-90,-7 34 90,0-5-809,0 46 269,0 10-180,0 22-314,8-12 0,3 0 1034,11 12 0,-6-16 0,1-1 0,14 11 0</inkml:trace>
  <inkml:trace contextRef="#ctx0" brushRef="#br0" timeOffset="19849">3655 4232 9242,'-36'-4'809,"-1"1"-899,17 23 180,-10-16-180,27 34 0,-9-23 270,12 17-180,0 3 0,0-10 0,27 6 90,8-11 0,16-11-90,12 0 90,-25-9 180,18-24-180,-29-5-180,-3-15 90,-10 3-90,-13 9 90,6 1-90,-7 2 0,-19 1-719,15 5-1440,-37 2 990,10 4 1259,-12 8 0,-3 3 0,12 6 0</inkml:trace>
  <inkml:trace contextRef="#ctx0" brushRef="#br0" timeOffset="20000">3298 5140 10231,'0'6'-518,"13"-2"1,-10-19 0,10-6 0</inkml:trace>
  <inkml:trace contextRef="#ctx0" brushRef="#br0" timeOffset="20656">4835 3827 9871,'-5'34'720,"2"-4"-810,3 2 180,0 16-90,0-8 45,6-3 0,2 1-2344,-5 9 2209,11 16 180,-1-21-102,-10 0 12,10-3 90,-3 6 449,-7-15 615,13 2-1064,-15-22-360,5-21-450,-6-40 180,0 1-45,0 0 1,0-1 742,0-5-1103,0 8 1,0 0 944,0-4 0,0-8 0,0 23 0</inkml:trace>
  <inkml:trace contextRef="#ctx0" brushRef="#br0" timeOffset="21036">5503 4062 10411,'-56'-15'1169,"12"12"-1079,-1-11-180,12 14 90,1 0 0,2 0 0,4 0 0,-4 17 0,12 5-90,2 21-269,35 2 89,-13-9-90,43-4-213,-27-13 394,25-10-1,-9-2 180,22-7 90,-16 0 0,-8-6 0,-1-6 179,2-13 226,-12 2 0,-4-3-45,-6-13-271,-2 2 361,-13 14-540,0-3-90,0 7-1439,-15 3 450,11 29 1079,38 31 0,-2 1 0,4-15 0,1-1 0</inkml:trace>
  <inkml:trace contextRef="#ctx0" brushRef="#br0" timeOffset="21532">6660 4220 8882,'21'-16'450,"10"12"-180,-20-33-1,14 17-179,-7-23 0,2 8 90,-2-6-90,-1 1 270,-1-23 0,-6 15-776,-2-14 596,-6 20 90,-2 4-91,0 2-358,0-4 179,-18 14 223,13-3-223,-12 20 113,17 20-113,0 18 0,0 13-179,0 9-316,0-15 0,0 1-314,0 21-539,-2-4 0,4 1 808,5-21 1,0-1-91,-5 12 1,0-2 629,13 19 0,-15-1 0,0 1 0</inkml:trace>
  <inkml:trace contextRef="#ctx0" brushRef="#br0" timeOffset="21666">6668 4634 10771,'0'-36'-360,"28"6"-539,-4-2-2709,29 3 2259,-3-2 1349,-22 13 0,2 1 0,3-1 0,1 0 0,2 0 0,0 0 0</inkml:trace>
  <inkml:trace contextRef="#ctx0" brushRef="#br0" timeOffset="22099">8240 3736 10321,'-46'-1'540,"10"19"-540,-10 8 0,19 12-450,5-10 0,3 0-359,5 9-181,-1 15-89,15-16 1079,0 1 0,24-3 0,5-1 0</inkml:trace>
  <inkml:trace contextRef="#ctx0" brushRef="#br0" timeOffset="22433">8585 4215 10051,'0'-39'0,"0"4"90,21-4-715,-15 4 535,40-2 90,-30 7 0,0 0-90,27-16 90,-16 6 0,-2-2 0,2-5-631,-14 15 1,-1 0 630,9-9 180,-18-1 526,8 1-166,-11-13-270,0 14-270,-21-17-90,16 32 90,-29-2 0,31 41 90,-9 35-180,12 8-200,-2-5 1,4 0 199,13 10-135,-14-22 1,2 2-541,20-1 1,3-3-46,-4 21 45,11-13 1,3-2 764,5 0 0,-14-18 0,1-1 0,15 2 0</inkml:trace>
  <inkml:trace contextRef="#ctx0" brushRef="#br0" timeOffset="22766">9380 3860 10141,'-21'-12'810,"15"-2"-540,-40 13-360,17-2 90,-22 3 0,23 15 0,-7-11 0,32 26 0,-11-8-450,14 18 0,20-9-449,12 5 629,10-20 0,20 6 90,-23-16 180,12 0-90,-4-6 90,-13-22 90,12-4 180,-26-13 719,-3-9-449,-12 19 270,-5-22-810,-15 28-720,11 13-90,-11 27-179,15 15-900,24 16 1889,3-16 0,16 10 0,-5-14 0</inkml:trace>
  <inkml:trace contextRef="#ctx0" brushRef="#br0" timeOffset="23032">10047 3681 10411,'-27'-7'450,"-16"0"-450,27 2 0,-24 3 0,19 1 0,3 20 0,11 5 0,7 10 0,26 10-90,2-17 90,-1-4 0,1 0-90,10 2 90,-11 5 0,0-9 0,-15-7-270,6 3-90,-9-11-1079,-9 1-720,-24-5 2159,-2-1 0,-2-1 0,8 0 0</inkml:trace>
  <inkml:trace contextRef="#ctx0" brushRef="#br0" timeOffset="23350">10393 3679 9332,'-18'14'-90,"-4"-2"180,-12-2-90,14-1 0,8 7 0,12-2 90,0 7-180,24-3 0,-3 7 90,24-5-213,-7-1 123,1 0 0,3-2 180,-2 1-180,-2-3 360,8 3-1,-19-6-359,4 3 90,-23-9 90,-4 0-90,-4-3 210,-28 1-300,21-2-675,-30 1 1,-7 0-585,9 1 1106,-5-1 0,-1-1 0,-8 2 1,0-1-1</inkml:trace>
  <inkml:trace contextRef="#ctx0" brushRef="#br0" timeOffset="23870">11493 3484 9422,'13'-4'899,"-2"0"-719,-11 24-90,5 9 0,-4 12-90,7 20 0,-6-21 0,1-5 0,0 1 0,-1 4 0,3 10 0,-2-22 0,0-4 1259,0 5-989,-1-16-540,2 4 270,-2-16-270,1-15 0,0 10-179,3-35-181,1 17-179,1-25-1,0 5-179,3-6 989,-3 14 0,1 0 0,6-19 0,-6 19 0,1 1 0</inkml:trace>
  <inkml:trace contextRef="#ctx0" brushRef="#br0" timeOffset="24182">11995 3775 8522,'10'0'90,"1"0"270,9-15-180,-3 11-90,5-32 90,0 8 0,-7-10-1,5-11-89,-15 20 90,0-16 90,-5 21 0,-18-12-180,13 20 90,-34-1-90,18 13 0,-20 15-180,11 14 180,11 23-90,8-4-90,11 5-1439,0 3 809,23-11-180,-9-8 1,5-2 899,26 3 0,6 5 0,-9-17 0</inkml:trace>
  <inkml:trace contextRef="#ctx0" brushRef="#br0" timeOffset="24566">12665 3556 9781,'-18'-10'450,"14"1"-270,-34 5 0,33 0-180,-36 4 0,26-1 90,-24 19-180,14 5 180,7 22-90,8-9-90,10 2-270,0-13 180,20-1 0,-15-2 90,36-4-89,-35-2 268,55-2-178,-38-8 178,44-1-89,-39-20 180,12-6 90,-22-21 630,-1-4-541,-12 6 181,-5-6-360,-17 21-180,12-4-90,-27 13 90,17 7 0,-13 41 90,14-5-135,5 15 0,2 3-135,2 8-781,1-15 1,1 0 60,-1 18 91,1 3-271,2 0-269,0-18 0,-1 1 1349,2 21 0,0-25 0,0-1 0,0 12 0</inkml:trace>
  <inkml:trace contextRef="#ctx0" brushRef="#br0" timeOffset="25050">12968 3943 7803,'13'-18'0,"1"1"0,1-2 89,2 2 91,0-4 0,4-2 90,-3-1-270,1-1 360,3-14 0,-7 8 89,10-22-179,-15 22 180,2-8 180,-9 11-720,-2 8 180,-1-2 0,0 14-90,0 27 90,0 11-180,0 16 180,0 18-90,0-24 0,10-6 0,0 0-90,-5 3-270,33 17 270,-14-30 0,9 4-90,9-17 0,-16-4 90,13-4 90,-16-24 0,11-9 0,-18-11 450,5-20-180,-14 23 269,-1-14 271,-5 6-630,-1 13-270,0-9 90,0 22-630,0 26-719,0 29 180,0 12-1382,6-12 1,4 0 1470,8 3 1080,1 11 0,13-18 0,-9-2 0</inkml:trace>
  <inkml:trace contextRef="#ctx0" brushRef="#br0" timeOffset="25355">13840 3792 10321,'2'-14'0,"2"-8"90,1 13-180,8-16 180,-1 10 0,23-17 0,-14 16 90,19-15-90,-21 17 270,9-8-270,-13 10-90,0-3 89,-10 4-89,-1 3 0,-4-3 0,0-3 90,-17 3-90,-5-7 0,1 11 0,-18-1 0,14 6 0,-16 2 0,17 18-90,-1-13-449,23 31 89,-7-9-1079,9 18 809,25-7-89,-19-3-181,43-13 990,-28-1 0,26-5 0,-10 0 0</inkml:trace>
  <inkml:trace contextRef="#ctx0" brushRef="#br0" timeOffset="25650">14548 3495 9242,'-17'-13'1079,"12"1"-719,-30 2-270,31 1-90,-32 4-90,31 1 90,-31 3 0,20 0 0,-4 20 0,9 3-180,28 23 90,-12-11 0,36 1 180,-7-1-90,13-8-45,-17-6 0,-2-1 135,4 2 180,15 12-360,-32-19 90,3 5 0,-18-14 0,-17-1-360,12-2-359,-37-1-1170,6-1 719,-12 0 1170,-1 0 0,15 0 0,1 0 0</inkml:trace>
  <inkml:trace contextRef="#ctx0" brushRef="#br0" timeOffset="25899">14900 3142 10591,'16'40'90,"-12"-7"-90,13 3 90,-5-7-90,-10 4 0,10 1-270,-1-3 0,-2 2-180,-5 8-1154,21 20 1154,-24-31-179,9-3-781,-9 8 1410,3-11 0,-4 4 0,0-12 0</inkml:trace>
  <inkml:trace contextRef="#ctx0" brushRef="#br0" timeOffset="26016">14715 3588 9512,'0'-35'359,"0"1"-628,42-14-541,-9 16-2920,17 1 1,6 2 3729,-23 15 0,1 2 0,14-5 0,-1 1 0,-14 7 0,1-1 0</inkml:trace>
  <inkml:trace contextRef="#ctx0" brushRef="#br0" timeOffset="26918">15930 3365 10141,'-10'-6'-90,"2"1"450,3 2-360,2 23 0,1 7 180,2 13-270,0 1 180,14 5-90,-10-11 0,11 18 90,-5-27-180,-7 2-1709,7-13 1349,-10-29 360,0-24 0,0-9 135,0 7 0,0 1 45,0-5-835,0-13 1015,26 20 0,-19 5 0,38 4 90,-21 5-91,16 11 181,-5 24-270,-9 21-180,-11 12-707,-8 6 797,-7-10-90,0 0 927,0-1-927,0 10 0,0-15 90,0 8-990,-13-25 360,10-18 540,-11-18 0,14-32-89,0 5 133,0 9 1,0 0-45,0-9 90,8 8 0,1 1 0,-5-2 360,12-5 885,-5 24-1065,-8 6-90,16 7-270,-8 20 90,14 25 0,-6 1-45,-5-5 0,0 0-585,1 4-360,-2-5 1,0 0 0,5 4-450,6 9 1439,-2-19 0,0-4 0,3-2 0</inkml:trace>
  <inkml:trace contextRef="#ctx0" brushRef="#br0" timeOffset="27216">16820 3396 9602,'-26'-4'1169,"-12"3"-809,11-4-270,-9 5 0,-1 17-180,11-13 180,2 30-90,3-9 0,-1 8 0,11 12 0,1-19 0,10 7 0,17-13 89,-12 0-89,31-4 90,-7-1-180,7-8 90,13-1-89,-23-6-181,7-20 270,-13-5-180,-9-12 90,-2 2-90,-9 5 180,0 1-720,-19-11 271,-6 11-2160,-23-11 2609,6 20 0,15 4 0,12 10 0</inkml:trace>
  <inkml:trace contextRef="#ctx0" brushRef="#br0" timeOffset="27433">17167 3423 11580,'0'54'-1709,"0"-9"990,17 0-271,-13-9 1,26-1 989,-27-2 0,23-2 0,-8-1 0</inkml:trace>
  <inkml:trace contextRef="#ctx0" brushRef="#br0" timeOffset="27606">17557 3293 10771,'2'-8'-1349,"1"2"-720,-3 21 2069,0 3 0,0 23 0,0-5 0</inkml:trace>
  <inkml:trace contextRef="#ctx0" brushRef="#br0" timeOffset="27849">16542 3041 9602,'0'-5'1169,"0"2"-450,20 0-449,3 2-360,23 1 180,-6 0-90,-16 14 0,5-11 0,-27 23-809,18-5-271,-18 4-89,5 4-90,-7-9-360,0 1 1619,0-2 0,0-1 0,0-2 0</inkml:trace>
  <inkml:trace contextRef="#ctx0" brushRef="#br0" timeOffset="28015">17452 2492 11400,'8'-8'-1709,"-23"23"450,-13 14-90,-15 15 793,18-18 1,0 1 0,-16 21 0,20-22-1,-1 0 1</inkml:trace>
  <inkml:trace contextRef="#ctx0" brushRef="#br0" timeOffset="32754">18395 3273 9422,'21'-1'899,"1"1"-899,-9 16 180,5-12-90,-5 25 0,2-26-180,1 25 180,-1-24-180,0 27 180,0-20-180,-1 13 180,0-9-90,-4-1 180,1-4 629,0 3-359,-3-6 0,0-1 90,-5-5-540,-2-1-180,2 0 90,-1-18-180,3 13-270,0-31-3058,9-4 2519,-3 0 1079,2 8 0,2 2 0,5 1 0,9-8 0</inkml:trace>
  <inkml:trace contextRef="#ctx0" brushRef="#br0" timeOffset="33150">19392 3202 10501,'-43'0'810,"4"0"-721,15 0-89,-1 0 0,2 0 0,1 0-89,-3 0 89,12 15 89,-7 8-178,18 9 268,-6 3-269,8 3 90,20-9 0,0 15 0,3-22-89,13 1-1,-11-15 180,11-3-1,-2-5-89,-10 0 0,-1-20-89,6-12 448,-7-12 46,-7 11 0,-2-1 135,0-11-361,-5 4 1,-2 1-449,-4 3 269,1-14-450,-3 62-180,0 15-1394,15 17 0,2 7 1169,-14-15 1,2 0 758,21 15 0,3-2 0,-8 11 0,0-29 0,0 0 0</inkml:trace>
  <inkml:trace contextRef="#ctx0" brushRef="#br0" timeOffset="33732">20438 3142 10231,'-16'-21'990,"2"2"-811,14 4-268,0 2 268,0 4 361,0 3-540,0 21 0,22 6 0,1 26 0,3-9 0,-1-11 0,-3 0 0,-14 4 180,18-7 0,3-1 0,-16-1 360,25 3-540,-22-14 0,0-5-90,-2-3 0,-4-22-1080,8-12 91,-7-11-271,0 8 1,-1 0 0,3-9 1279,5-17 0,-6 23 0,1 1 1</inkml:trace>
  <inkml:trace contextRef="#ctx0" brushRef="#br0" timeOffset="33936">21177 3228 9332,'0'12'1259,"0"-2"-1259,0-2 0,0 0 90,0-1-180,0 3 0,0 1-270,0 2-269,0 3-901,0 9 721,0-6 809,15 14 0,-11-18 0,12 5 0</inkml:trace>
  <inkml:trace contextRef="#ctx0" brushRef="#br0" timeOffset="34076">21232 2840 9512,'-22'-21'-630,"5"3"180,17 5 450,-10 4 0,7 5 0,-7 2 0</inkml:trace>
  <inkml:trace contextRef="#ctx0" brushRef="#br0" timeOffset="34604">21583 3262 8792,'0'4'720,"0"-20"-720,16 12 0,-12-30 0,25 30 0,-25-31 0,24 19 0,-24-16 0,22-2 90,-23 11 89,17-14 1,-18 19-90,6-4-90,-8 12 0,0 0 90,0 6 0,-18 0-180,1 19 180,-4 11-180,-1 26 180,20-4-1139,-7 6 1049,9-13 90,0 0-180,0-1-450,26 12 180,8-14 135,-1-12 1,3-3 44,23-3 45,-14-10 0,-1-3-431,13-4 566,-19-10 0,0-4-90,-2-3 1,-2-3 89,16-25 89,-13 8 1,-2-2 90,-1-14 225,-12 5 0,-4-3 135,-4-11-316,-7 21 1,-3-1 315,-3 1 0,-1 1-270,0-16-181,-8 14 1,-1 1 0,5 3-180,-29-9 90,29 30 985,-11 24-985,15 24 0,0 17-90,-2-12 0,4 0-270,13 14-360,-14-7 1,2 0-543,30 7 767,-31-19 1,0-1-585,27 9 1079,-26-2 0,16-4 0,-10-2 0</inkml:trace>
  <inkml:trace contextRef="#ctx0" brushRef="#br0" timeOffset="34752">22173 3200 9332,'0'-20'-90,"0"2"0,19 4-270,-15 1 0,39-1-359,-23 1 719,39-2 0,-21 6 0,14-2 0</inkml:trace>
  <inkml:trace contextRef="#ctx0" brushRef="#br0" timeOffset="35032">21603 2808 9871,'-23'-10'360,"5"0"-180,8-1 180,6-2-270,4-1 0,23-2 90,-18 2-180,26 1 0,6 2 0,-7-6-45,13 3 0,3 2-45,-1-1-574,15 2 304,-22 7-90,-4 2-179,-2 2-631,5 0 361,-10 14 899,5-11 0,-15 11 0,0-14 0</inkml:trace>
  <inkml:trace contextRef="#ctx0" brushRef="#br0" timeOffset="35182">22277 2363 8612,'0'45'-2249,"-17"0"2249,12-5 0,-12 9 0,17 4 0</inkml:trace>
  <inkml:trace contextRef="#ctx0" brushRef="#br0" timeOffset="35699">23320 2985 10411,'0'-16'2069,"0"3"-1979,0 0-90,0 5-90,0 1 450,0 2-270,0 23 0,18 9-90,-14 14 0,27 3 0,-7 10 0,5-13 89,-7-5 1,0-1-90,4 0 180,-3-8 0,1-2-180,2-3 90,29 2-90,-28-16-629,23-21-1,-26 9-90,5-36-269,-9 19-90,-4-23-1260,8-7 1259,-9 11 1012,7-10 1,-7 18 0,1 1 0</inkml:trace>
  <inkml:trace contextRef="#ctx0" brushRef="#br0" timeOffset="36066">24230 3002 11311,'-44'0'809,"-5"0"-809,10 0 0,-3 0 0,10 15 0,4-11 0,0 25-90,4-26 90,4 30 90,4-17-90,7 17 0,5-7-90,4 0 0,0 1-360,22 7 271,-16-10 179,43 3-180,-27-16 0,23-4 90,-8-3 180,13-4-90,-11-16 0,18-7 90,-29-9 404,-8 3 1,-4-1-225,-5-3 0,0-26-180,-11 37-630,0-6-719,0 37 269,0 10-1528,0 33 2518,0-8 0,0 6 0,0-12 0</inkml:trace>
  <inkml:trace contextRef="#ctx0" brushRef="#br0" timeOffset="36583">24665 3438 9332,'0'-36'0,"0"5"90,0-4 90,0-10-1,22 7-89,-16-14-45,12 21 0,4 2-45,2-19 0,-4 5 0,2-1-247,10-8 382,-14 5 0,-3 0-194,-4-8 239,-2 19 0,-1-1 270,-7-25-450,4 17-90,-5-13 0,0 33 180,0 2-90,-14 16 230,10 23-230,-11 19 0,8 13 0,4 4 45,1-13 0,1 1-941,-2 5 1,-1 3-1,1-4 896,2-8 0,2-1 0,-3 23 0,4-2-750,8-23 1,0-2 524,-9 8 0,3-1-587,12-5 1,4-4 271,3 13 180,-4-13 1,2-3-1,14-3-253,8-4 524,-18-13 2443,7-5-2354,-14-15 90,1 10 360,-3-27 539,1 8-179,-6 2 1539,-2-14-1989,-7 18 648,-2-9-1008,0 28-44,0 28-765,0 8-1170,0 22 989,0-31-308,0 7 1298,0-16 0,14-3 0,4-1 0</inkml:trace>
  <inkml:trace contextRef="#ctx0" brushRef="#br0" timeOffset="36700">25288 2998 6723,'0'-8'-210,"0"2"0,0 2 1</inkml:trace>
  <inkml:trace contextRef="#ctx0" brushRef="#br0" timeOffset="37220">25875 3177 9152,'-48'0'1529,"-6"0"-1529,9 0-1324,-1 0 1324,14 0 448,2 20-538,5-15 90,2 52 90,5-36-457,9 32 367,2-25-283,7 2 13,0-4-89,26 5 269,6-11 45,-1-8 0,2-3-135,16-3 180,-7-13 0,-2-2-90,1 4 90,-5-21 0,-4-4 0,-7 4 0,-9-11 0,-4-4 90,-1-5 314,-5 4 1,-2 0 135,-2-9 506,-1-15-1046,-1 12-90,0 17 90,0-5 90,-14 28 272,11 25-272,-10 21-90,13 13 0,0 7 90,14 11-90,-11-15-45,11-8 0,3-2-135,1 3 270,15 14 0,-17-30-242,5-4 62,-19-9 0,10-11 90,-11-20-180,3-14 90,-4-16 0,0 0-899,0-11 359,0 12-1129,0-12 589,0 19 1170,0 3 0,0 5 0,0 4 0</inkml:trace>
  <inkml:trace contextRef="#ctx0" brushRef="#br0" timeOffset="37749">25998 2636 10321,'0'-12'630,"0"4"-630,0 2 1349,0 2-989,0 19-360,0 14 0,0 12 45,0-1 0,0 1-45,0 16-439,2-14 0,-4-1 394,-7-8 0,0-2-90,6 2 0,1-1-45,-7 2 1,0 0-136,8-1 0,2-1-180,-7 1 1,0-1-406,3 31-584,-3-21 0,0-1 1484,6 20 0,0-23 0,0-2 0,0 11 0</inkml:trace>
  <inkml:trace contextRef="#ctx0" brushRef="#br0" timeOffset="38449">26435 3219 9512,'-10'-12'1619,"8"2"-1350,-8-1-89,1 2 0,6 0-180,-12 2-90,14 0 90,-10 3 0,2 1 0,-4 3 0,0-1 0,1 1 0,1 15 0,-2-11 0,2 24 0,2-25 0,1 27-90,4-11-90,0 10-359,4 4 359,0-15-270,21 11 270,1-19 90,20 3 90,-4-27 0,-3 11 180,-8-24 540,-11 11-540,-9-12-360,-7 3 180,0 27-90,16 9-270,4 27 180,20-1 0,-7-15 90,4 6-180,5-25 181,-10 8 89,11-11-180,-16 0 180,-1 0 0,-3-20 0,5-8 180,-10-11 89,3-20 91,-15 19-461,-1-17 641,-5 13-181,0-2 181,0-1-180,0 1 0,0 0-180,-15 5-415,11-7 145,-11 19 90,15-5 0,0 42 0,0 18-180,0 39-180,17-3-423,-17-14 0,4-2 244,28 12-136,-24-12 0,-1 0 46,11 3-1,3 8-1589,-12-16 2219,3-14 0,-5 0 0,-7-13 0</inkml:trace>
  <inkml:trace contextRef="#ctx0" brushRef="#br0" timeOffset="38599">26722 3128 10231,'-10'-26'360,"3"1"-360,7 3-90,0-7 0,0 10-989,23-6-361,3 18 631,25 0-473,-12 7 1282,-2 22 0,-10-16 0,-2 15 0</inkml:trace>
  <inkml:trace contextRef="#ctx0" brushRef="#br0" timeOffset="38874">27080 3396 9152,'0'7'1619,"0"-2"-1349,16-3-360,-13-16 270,28 10-180,-27-24 0,21 24-90,-22-19-90,8 10 270,-11-5 90,0-6-90,0 10-90,0-9 0,0 13-180,-16-4-90,12 32-630,-12 5-89,16 17-1350,0 14 2339,17-18 0,-13 11 0,13-14 0</inkml:trace>
  <inkml:trace contextRef="#ctx0" brushRef="#br0" timeOffset="39216">28027 2957 11580,'0'-8'90,"0"1"0,12 5-90,-10 16 0,10 17 0,-12 9 0,0-3 0,0 1-270,0 15-270,0-4 1,0 1-1089,0 9 1448,2-19 0,-4-1-629,-12 10 269,10-2-989,-11 9 899,15-17 630,-13 7 0,10-25 0,-9-2 0</inkml:trace>
  <inkml:trace contextRef="#ctx0" brushRef="#br0" timeOffset="39485">27873 3466 7892,'0'-30'-89,"0"-1"-1,17-12 90,-12 10 89,22 5 1,5 2 90,-7 2-90,12 8 0,2 4-90,-2 6 180,24 3-180,-25 23 90,19 3 90,-24 2-135,-5 5 0,-1-4 135,-2-16 719,9 42-719,-24-40-270,0 3-449,-7-27-1,-1-13 0,0-12-359,0-9 269,0 18-433,18-19 0,-13 24 0,12-6 1</inkml:trace>
  <inkml:trace contextRef="#ctx0" brushRef="#br0" timeOffset="39767">28753 3300 8972,'-38'0'809,"1"0"-719,6 0-90,3 0 90,6 0-90,11 14 0,5 5 0,23-1 0,-13 15 0,28-29 0,-28 25 90,27-26-90,-27 18-90,25-14-809,-17 3-91,3-19 271,-6-11-451,-27 1 1170,13-18 0,-28 21 0,14-17 0</inkml:trace>
  <inkml:trace contextRef="#ctx0" brushRef="#br0" timeOffset="40032">28913 3282 7353,'6'8'180,"-1"3"-180,1-4 90,-2 2-180,0 2 180,-2 3-180,-1-1 90,0 9 0,-1-10 90,0 7-180,0-11-990,0 0 1080,0-19 0,0-6 0,0-15 0</inkml:trace>
  <inkml:trace contextRef="#ctx0" brushRef="#br0" timeOffset="40134">28942 3275 7713,'14'-20'629,"-10"2"-539,11 1-90,-3 8-90,-2 1-90,4 29-539,4 6 179,-10 12 540,16 14 0,-8-22 0,5 12 0</inkml:trace>
  <inkml:trace contextRef="#ctx0" brushRef="#br0" timeOffset="40532">29485 3258 8425,'-23'-15'90,"-10"6"180,29-3-180,-29 10 91,18-5-181,-5 28-44,10 2-136,10 23 230,0-4-140,20-16 0,-14 6 180,31-21-180,-17 5 90,16-8 90,-8-8 630,-10-17-1,-10-2-719,-8-16 0,0 8 0,-14 10 90,10 28-90,-10 9 0,14 23 0,0 21-90,0-8 135,-1-7 0,2 1-756,16 10 666,-16-23 0,2 0 90,14-5 0,0-3-135,-13 14 0,14 6-616,-8-20 167,-7-6-1350,7 3 989,-10-12 900,-23 2 0,18-10 0,-18-2 0</inkml:trace>
  <inkml:trace contextRef="#ctx0" brushRef="#br0" timeOffset="41066">30405 3265 7713,'-29'-2'179,"-3"21"-179,14 5 0,4 25 90,7-12-269,7 2 179,18-6 89,6-9 1,22 4-90,1-17 0,-1-3 90,-20-26 0,6-9 0,-21-11 180,5-26-90,-5 19-45,-10 3 0,-1-2 135,4-14 494,-4-3 1,0-2-315,0-3-1119,0 7 1,0 2 578,0 11 180,0-10 90,0 35-180,12 19 90,-9 48-90,19 4-1475,-17-2 0,-2 2 1386,7 8-1,-4-20 0,-1 0-826,-4 15-74,9-3 270,-8-3 1,5-5 593,-4-3-594,0-7 720,-1-4 0,-1-7 0,-1-3 0</inkml:trace>
  <inkml:trace contextRef="#ctx0" brushRef="#br0" timeOffset="41233">30433 3149 9781,'-8'-23'-179,"1"-4"-91,7 7-270,26-5 360,6 15-540,33 2 271,-12 8-316,-17 5 1,-1 4 437,10 11 1,11-2 0,-17-2 0</inkml:trace>
  <inkml:trace contextRef="#ctx0" brushRef="#br0" timeOffset="41502">31065 3259 9422,'-44'0'1439,"6"0"-1619,-1 0 180,9 0 0,5 0 90,11 18-90,1-13 0,12 30 0,-3-12 0,4 8-90,0-1 180,19-11-90,-14 1 0,32-5 90,-33-1 449,35-3-449,-16-2 0,15-4-180,-10-2-89,-13-21-361,-8-3-90,-7-20 1,-16 19-1530,12-16 2159,-30 18 0,30-11 0,-15 7 0</inkml:trace>
  <inkml:trace contextRef="#ctx0" brushRef="#br0" timeOffset="41699">31413 2559 10231,'-20'-9'-90,"1"3"-180,-5 26-269,-7 0-46,20 10 0,3 5-584,-12 13 673,5-13 0,2 0 1,10 20-1,-9 2 1</inkml:trace>
  <inkml:trace contextRef="#ctx0" brushRef="#br0" timeOffset="41850">31822 3483 8882,'-20'-34'0,"-5"1"0</inkml:trace>
  <inkml:trace contextRef="#ctx0" brushRef="#br0" timeOffset="47716">2270 7112 11490,'25'0'810,"-2"0"-720,-8-17-90,-1 13 180,-5-31-360,2 22 270,-2-17 0,2 6-90,-2 1 270,2-17-270,-3 18 90,-2-15-90,-4 26-1709,-2-1 539,0 54 451,0-18 44,0 17 0,0 2 46,0 2 269,12 16-225,-10-27 1,-1 0 584,11 18 0,-11-18 0,-2 0 0,1 13 0</inkml:trace>
  <inkml:trace contextRef="#ctx0" brushRef="#br0" timeOffset="47852">2272 7560 9062,'-14'7'3148,"-4"-2"-2968,-6-3-270,8-18 0,9-1-180,30-2-270,-17-12-269,42 17-1350,-11-28 1260,13 17 763,-12 5 1,0 0-1,12 0 1,-16 8 0,1 0-1</inkml:trace>
  <inkml:trace contextRef="#ctx0" brushRef="#br0" timeOffset="48058">2998 7269 10051,'31'0'0,"-2"0"0</inkml:trace>
  <inkml:trace contextRef="#ctx0" brushRef="#br0" timeOffset="49632">5282 6745 10501,'0'-10'1619,"0"1"-1079,0 2-270,0 0-270,0 2-180,0 0 90,0 2 90,0 17 0,0 14 0,0 11 0,0 10-914,14-3 825,-11 6 89,11 6 0,3 1 0,-12 2 0,22-1-90,-24-3-1470,6-20 0,1 0 1470,0 16 0,0 9 143,-2-26-142,-8-5 268,0-6-179,0-4 548,0-7-638,0-3 3192,0-5-3462,-14-19 90,-7-35 270,3 0-431,3 12 1,2-1 430,11-18-180,-9-6 225,7 28 0,2-4-90,1-16 0,0-1 90,-2 12 0,-1-2-105,3-2 0,0-4 0,3 4 60,7 7 0,-1 1-679,-6-10 0,1 2 589,14-6 90,0 10 0,-12 9 0,24 4-90,-16 14 180,8 3-180,-1 24 636,-3 10-366,-4 8-90,-1 17-90,-6-14-270,-2 23-270,-3-21-1708,-1 19 539,-19-23 1709,15 6 0,-32-14 0,15 0 0</inkml:trace>
  <inkml:trace contextRef="#ctx0" brushRef="#br0" timeOffset="50068">5967 6296 10231,'-17'33'90,"12"-3"-90,-12 5 0,17-3 0,0 3-90,0 4 270,0 0-270,0 2 90,0 1-90,0 15 180,0-15 0,0 21-90,0-33-90,12 4 180,-9-18-180,9-4-899,-12-3 989,0-21 0,0-9-90,0-26 90,0 8 0,16-14 90,-13 25 90,28-5-180,-27 14 90,24 9-90,-16 3 0,14 29-90,-7 4-1080,1 28 91,-6-12 1079,3 14 0,-6-24 0,5 9 0</inkml:trace>
  <inkml:trace contextRef="#ctx0" brushRef="#br0" timeOffset="50632">6463 6549 8972,'18'42'360,"7"-6"-270,-22-1-90,18-5 90,-18 1-90,18 1 0,-19 0 90,21 0-90,-15 0-90,15 9 180,-13-13 89,4 13 1,-9-24-90,-1 2-90,-4-12-90,0-3-269,-16-16 179,12-7-90,-26 1 180,26-21-90,-10 20 0,14-21 90,0-5 0,0 12 90,0-20-90,16 26 90,-12-9 0,29 20 0,-29 2-90,23 8 90,-16 5 90,11 0 0,-4 1 0,-7 16-90,2-12 450,-6 44-360,2-29-90,-2 39 90,-6-29 0,-1 16-90,0-19 90,0 10-90,-19-17 0,14 3 0,-28-6 0,12-5 0,-23 4 0,7-11 0,-6 2 0,11-6 90,0 0-360,-1 0 90,3 0-180,0-18-90,5 14-1259,-6-29 1709,14 11 0,-3-8 0,14-1 0</inkml:trace>
  <inkml:trace contextRef="#ctx0" brushRef="#br0" timeOffset="51556">6465 6802 8432,'-4'-5'2968,"3"15"-2878,-2 6-90,18 1 0,-11 15 90,12-16-180,-4 18 90,-9-6 90,10 1-180,-3 4 180,-7 16-90,15-10 0,-13-5 0,-2 0 90,6 5-180,2 26 90,-8-29-556,4 8 556,-6-17 136,-1-3-46,0-4-90,0 1 90,0-8-1169,0 0 989,0-60-90,0 19 90,0-18 0,0-3 180,0 0-135,8 3 0,1 0-135,-5-11 180,4 20 0,1-1 90,-1 1 0,-1 1 90,10-19-135,-2 10 0,2 1-45,5-4 45,-8 11 0,-1 2-45,2 1-90,9-14 90,-13 32 0,2-3 0,-10 31 0,-2 5 0,-1 15 0,0-5 90,0-1 0,0 14-90,0-14 690,0 14-780,-15-20 90,11-1-90,-29 5-270,29-6-1979,-46 13 1530,32-16-271,-27 6 1080,22-10 0,-1-2 0,-1 0 0</inkml:trace>
  <inkml:trace contextRef="#ctx0" brushRef="#br0" timeOffset="52432">8038 6473 9871,'0'-15'90,"0"3"90,-20 2 90,-4 6-180,-24 1-180,11 24 90,-1-16 90,13 39-180,0-24 90,6 21 0,2 4-180,10-11-90,1 8-359,30-7 449,-18-10 45,24-10 0,4-4 45,-8-3 90,10-5 0,2-1 0,1-2 180,-3-21 0,-4-5 90,-9 1 179,1-13 1,-5-2 90,-17 6 449,7-20-719,-9 24-270,0-13-90,-15 29 90,11-7-90,-10 35 0,14 5-90,20 0-269,-15 24-991,27-9 361,-15 12-1260,14 11 2339,-5-25 0,-1 8 0,-8-15 0</inkml:trace>
  <inkml:trace contextRef="#ctx0" brushRef="#br0" timeOffset="52708">8472 6485 8972,'0'9'989,"0"6"-1079,0 26 180,0-8-90,14 4-90,-11-10 180,11-1 0,-2-2 180,-9 4 360,16-15-1,-17 7-719,6-40-359,-8-6 179,0-22-720,-2 1 1,4 0 179,16-7-307,-8 0 0,2 3 1013,11 5 1,-5 18 0,1 1 0,7-5 0</inkml:trace>
  <inkml:trace contextRef="#ctx0" brushRef="#br0" timeOffset="52984">9333 5983 11760,'-17'-16'90,"3"3"-90,-2 0 0,0 8 90,-2 20 0,6 19-180,12 13 90,0 10-45,0-19 0,0 0-540,0 24 0,8-6 1,5-1-312,-2-21 0,1-2 446,0 11 1,1 0-586,4-5 1,0-2 1034,0 19 0,3 7 0,-7-24 0</inkml:trace>
  <inkml:trace contextRef="#ctx0" brushRef="#br0" timeOffset="53266">9102 6517 8612,'0'-28'-90,"0"2"-360,23-10 270,-18 10 45,27 5 1,5 3-46,-5-3 45,11 7 0,3 4 45,4 2 90,-11 4 0,-1 2-532,6 2 532,9 15 0,-11 4 180,-12 0 269,10 22-89,-22-25 270,4 30-270,-12-24 55,1 15-415,-4-15 0,-2 4 73,2-2-73,-3-6 0,4 10-180,-3-11-269,2 3-271,-2-6 134,1 0-493,0-1 1079,-1-2 0,0 0 0,0-2 0</inkml:trace>
  <inkml:trace contextRef="#ctx0" brushRef="#br0" timeOffset="53432">9678 6191 8972,'-5'-13'-360,"-3"1"360,7 7 0,-3 16 0,4 5 0</inkml:trace>
  <inkml:trace contextRef="#ctx0" brushRef="#br0" timeOffset="53766">10275 6261 9691,'-21'-20'900,"15"2"-720,-33 2-180,34 3 0,-34-2-90,14 9 90,-17-1 0,8 25 0,16 11-90,9 10 0,19-7 0,3 0-90,-7 11 180,25-4 0,5-1-761,-8 7 806,3-16 0,2-1-45,5 7 0,-2-4 0,-1-2 450,4 2-180,-13-11-180,3 3-270,-20-16 180,-23-1-450,-13-20-179,-26-2-1260,1-17 539,9 17 1350,17-12 0,4 24 0,7-10 0</inkml:trace>
  <inkml:trace contextRef="#ctx0" brushRef="#br0" timeOffset="54149">10790 6396 9152,'0'-4'1169,"-24"0"-989,-1 1-180,-3 0 0,-11 1 0,19 0 0,-12 20 0,15 3 0,7 21-360,58 4 270,-22-20 45,4-6 0,4-5-314,18-8 359,-20 5 0,15-8-90,-27-4 180,-5-17 359,-2-3-89,-6-21 360,-3 2-720,-4 1 0,-16 17-90,12-1-90,-12 34-990,16 15 541,0 8-271,18 15-719,2-7 1619,3-11 0,9 7 0,-10-16 0</inkml:trace>
  <inkml:trace contextRef="#ctx0" brushRef="#br0" timeOffset="54482">11172 6363 9242,'20'44'90,"10"-19"-90,-26 16 0,20-23 0,-21 19 0,24-2 90,-17-11 0,15 9-180,-17-23 0,0 1 90,-6-29 90,-2-10 629,0-28-359,0 8 89,0 13 1,0 2-180,0-6-360,17-16 360,-12 29-360,12 0 90,-5 17-899,0 21-271,12 17-1618,-3 31 2788,-5-4 0,-7-23 0,0-1 0,3 17 0</inkml:trace>
  <inkml:trace contextRef="#ctx0" brushRef="#br0" timeOffset="55316">12720 6171 8972,'-6'-1'1619,"0"0"-1529,4 16-90,1 10 90,1 7-90,14 21-90,-10-19 180,10 26-180,0-25 270,-2 21-360,4-32-1079,-2 9 1169,-10-26-270,3-36 180,0 7 180,-1-13 0,0-3 0,6-3 45,1 3 0,1-1 135,7-7 45,-3 10 0,2 2 44,4 1 1,17-3-180,-18 25 90,5 5-90,-2 30 90,-8-4-1786,-2 10 0,-2 3 1606,0 9 0,5 18-233,-9-18 233,-3-2 0,0-2 90,-2-4-171,0-5 171,-1-6 0,-2-5-450,1-4 3326,-3-29-2966,0-11-90,0-39 90,0 10-45,0 15 0,0 1 389,0-8-344,6 12 0,2 0 90,-5 3 486,28-3-576,-15 25 90,17 4-180,-12 6 180,0 26-180,-1 10 90,-4 16-810,2-6 1,0 0 179,2 4-90,2-2 1,2-2-1375,2-9 2094,12 6 0,-8-23 0,2-3 0</inkml:trace>
  <inkml:trace contextRef="#ctx0" brushRef="#br0" timeOffset="55688">13950 6212 9422,'0'-18'1349,"-19"2"-1259,15 3 0,-32 4 90,31 2 89,-33 4-179,9 2-90,-17 17-90,10 8 270,6 9-270,14 16 90,7-16 0,2 22-179,7-24-271,24 14 180,3-22 0,35 0 270,-23-14-90,17-24 0,-30 11 135,-5-22 0,-3-5 45,1 5 180,-5-10 0,-3-3 269,-4-1-179,3-11 0,-10 9-450,3 13 90,-3-1 0,0 16 90,0 26-90,0 12-90,0 14-90,15 24-180,-11-17-405,12-7 1,0 2-135,-12 7-316,14-12 1,2-1 1214,-8 2 0,18 3 0,-14-17 0</inkml:trace>
  <inkml:trace contextRef="#ctx0" brushRef="#br0" timeOffset="55949">14395 5878 10681,'0'-7'989,"0"0"-809,0 21-90,0 10-90,0 14 0,13 23 0,-9-13-972,7-6 1,0 1 881,-9 12-180,3-19 1,-1 0-610,-4 11-200,6-2-1,-5-2-1078,5 8 2158,-6-16 0,3 5 0,1-19 0</inkml:trace>
  <inkml:trace contextRef="#ctx0" brushRef="#br0" timeOffset="56149">14623 6129 10501,'-16'-10'1529,"12"1"-1349,-12 3-270,16 3 90,0 0 0,-12 2-90,0 0 0,-8 21-180,10 6-1349,4 28 563,6-12 157,0 4-91,0-13-179,0-2 1169,22-2 0,-17-3 0,18-2 0</inkml:trace>
  <inkml:trace contextRef="#ctx0" brushRef="#br0" timeOffset="56486">14908 6373 11041,'-20'-7'0,"4"2"0,16-5 0,19 2 90,-14-1-180,37-2-270,-8-6 180,11 5-769,1-6 769,-15 7-122,-2-2 302,-3 3-269,1-7 179,-13 3 90,3-12 0,-16 7 0,3-4 539,-28-1-179,-3 8 180,-30-3-360,15 12-90,-11 4-90,23 3 744,-4 14-654,12 8-180,11 37-180,2-13-1893,17-7 1,6-1 1443,16 3 314,-10-15 0,3 0-877,8-2 0,-1-2 1282,9 10 0,14 6 0,-17-18 0</inkml:trace>
  <inkml:trace contextRef="#ctx0" brushRef="#br0" timeOffset="56682">15520 6026 11670,'4'-3'-270,"0"0"-89,-1 3 179,-1 0 0,1 0-360,-1 0-269,0 0-181,0 0 990,-1 16 0,-1 5 0,0 15 0</inkml:trace>
  <inkml:trace contextRef="#ctx0" brushRef="#br0" timeOffset="56832">15543 6461 11041,'0'-32'-1012,"0"3"0,0 13 0,0 5 0</inkml:trace>
  <inkml:trace contextRef="#ctx0" brushRef="#br0" timeOffset="57382">16080 5964 10411,'8'-4'270,"-1"1"-90,-7 17-180,0 10 0,0 13 0,19 4 0,-15-2 90,26 18-180,-27-10 90,7-9 0,0-2 0,-8 2 180,7 15 179,-9-31-269,0 0-90,0-14 0,0-23 0,0-33-90,0 1-297,0 12 1,0 1-244,0-9-90,0-2-359,0 1-1350,15-9 2429,-11 15 0,12-1 0,-16 18 0</inkml:trace>
  <inkml:trace contextRef="#ctx0" brushRef="#br0" timeOffset="57856">16732 6234 9871,'5'-40'1440,"0"7"-1261,-5-4 1,0 6 180,0 0-180,-15 1 0,11 2-90,-23 3-90,11-4-90,0 9 90,-10 0 0,7 13 0,-7 3-90,-5 24 90,14-15 0,-8 56-90,15-35-225,4 12 0,3 3 46,0 0-91,3 10-360,23-8 360,5-16-89,29 4 269,-12-22 90,16-2 90,-23-7 90,21-25 0,-29-6 359,3-13 361,-18-13-450,-8 22 449,-3-20-449,-4 27-90,-19-12-360,14 22 90,-27-4-90,28 37-180,-9 7 90,13 19-180,0-1 91,0-7-451,21-1 180,-15-1-179,32-1 269,-33-5-539,39 5 539,-28-16-1046,30 7 1496,-26-20 0,5 5 0,-9-6 0</inkml:trace>
  <inkml:trace contextRef="#ctx0" brushRef="#br0" timeOffset="57921">17053 6044 6543,'0'-8'0,"0"2"0</inkml:trace>
  <inkml:trace contextRef="#ctx0" brushRef="#br0" timeOffset="58599">16473 6213 9242,'20'17'719,"5"7"-449,24-21-270,-8 6 90,16-9-90,-19 0 90,22-16-90,-24 12 0,16-26 90,-24 9-90,3-7 0,-14-1 0,-4 6 0,-5-2 90,-3-12 0,-5 8 0,-22-21 270,17 24-136,-25 1 1,-1 0-225,21 3 0,-42-10 360,40 24-270,-9 16-90,5 22 90,9 9-45,2 7 0,2 3-45,2 8 45,7 1 0,5-1-135,17-3-225,-1-11 0,5-4-1205,21 1 1070,-24-15 1,1-4-540,20 1-91,0-8-359,3-5 1439,2-6 0,-3-2 0,1-1 0</inkml:trace>
  <inkml:trace contextRef="#ctx0" brushRef="#br0" timeOffset="59116">17563 6048 10591,'-23'-12'1439,"5"1"-1169,18-1-180,-14 2 0,10-3 0,-19 1-180,21 1 180,-22-1-90,13 7 90,-32 17-270,21-7 225,-1 21 0,2 5 45,3-4-270,6 11 0,2 2 0,4 2-90,0 22-90,23-30 270,5 16 1,17-34 268,2 5-269,-3-21 180,-15-19-90,3 14 360,-17-50-90,3 33 0,-5-33 450,-7 11-361,0 9-359,0-14 0,0 27-90,-14-3 90,11 44-90,-10 17-269,13 21-136,0-13 0,0 1-662,0 14 662,0-18 1,0 0-855,0 14-91,0 1-448,0-4 1888,10-1 0,-7-4 0,7-3 0</inkml:trace>
  <inkml:trace contextRef="#ctx0" brushRef="#br0" timeOffset="59582">17688 6403 8702,'9'-29'90,"1"0"90,8-17-180,-3 9 45,-2 5 0,1-1-45,2-7 180,5-12 90,-1 5-91,-6 12 181,8-16-270,-11 28-90,2-5 450,-8 16 0,1 4-270,-4 23-180,2 12 0,-1 11 90,4 24-90,-1-20-681,2 16 591,-1-18 90,3-1 0,-1-5-142,8 5 142,-5-14-90,10 7 90,-9-24-90,9 1 90,-10-9 842,4-23-842,-7 17 0,-1-43-90,-1 28 270,2-41 180,-3 22 89,-3 5 1,0 1-360,-1-2 341,0-9-341,-2 23-180,1 4 180,0 5-90,1 6 0,3 4-90,0 26-360,3-18-180,-1 41 1,2-26-1530,7 37 989,-3-21-728,4 11 1898,-3-18 0,0-3 0,0-1 0</inkml:trace>
  <inkml:trace contextRef="#ctx0" brushRef="#br0" timeOffset="59899">18410 6192 11311,'0'-20'269,"0"3"-269,0 5 0,16-7 0,-12 4 90,30-13-180,-8 11 180,-2-5-90,18 8 90,-25-1 0,17 3 0,-7-8-90,-13 8 90,7-9 0,-19 8 90,5-8-90,-7 7-180,-15-3 270,11 5-90,-27 2-90,27 3-90,-29 3 90,13 2 0,-17 16 0,6 8-90,12 9-180,2 4-180,16-3-359,-5 3-91,6 0 1,0 3-1170,23 9 2069,-17-13 0,39 5 0,-17-18 0</inkml:trace>
  <inkml:trace contextRef="#ctx0" brushRef="#br0" timeOffset="60166">19087 5918 10771,'0'-14'1079,"0"-3"-1079,0 6-90,-16-1 90,12 29 90,-11 5-90,15 18-90,0 12 90,0-17 0,20 22 0,-14-25 0,14 5 0,-3-12 90,-12-7-180,22 1-2068,-24-11 1078,-12-2-89,5-19-180,-32 9 1349,31-26 0,-32 26 0,13-11 0</inkml:trace>
  <inkml:trace contextRef="#ctx0" brushRef="#br0" timeOffset="60499">19385 5721 10051,'11'0'990,"0"0"-631,-3 14-89,-2-10-180,3 28 90,-3-28-270,3 30 90,-4-21 90,1 17-90,-1-8 0,3 18-90,-2-11-360,3 26-179,-4-22-720,1 20 809,-4-24 90,-1 5-629,-1-11 989,0-8 0,-20 2 1259,-5-13-179,-13-19-541,16-8 181,1-13-270,19-8-360,-6 16-3572,30-22 3032,12 20-89,13-8-1092,-12 20 0,1 1 1721,11-9 0,-16 11 0,0 0 0,12-4 0</inkml:trace>
  <inkml:trace contextRef="#ctx0" brushRef="#br0" timeOffset="64599">20992 5576 9152,'0'16'1439,"0"14"-7009,0 16 5570,0 7 0,0-8 1028,0 4-1028,0 4 0,0-2 0,0 1 0,0 14 45,0-7 0,0-2-45,0-9 90,0 11 90,0-33 719,0-3-1169,0-37 0,-16-35 180,12-6-744,-4 2 1,1 0 653,7-12 180,0 22 0,0-1 0,0-20 1410,0 0-1410,0 2-45,8 19 0,4 1 45,11-17-45,-2 15 0,1 3 213,0 1-168,11-7 0,-17 31 90,13 3-90,-10 12 1832,-3 18-1742,-4 8-90,-3 10 0,1 17 0,-5-20 0,-2 25-270,-3-23-360,0 7-1708,-15 0 2338,11-11 0,-30 8 0,10-12 0</inkml:trace>
  <inkml:trace contextRef="#ctx0" brushRef="#br0" timeOffset="64922">21485 5857 8252,'0'34'630,"0"6"-630,0-7 0,0 5 90,0-6-90,-15 1 90,11 1-90,-10-1-90,14 1 180,0-2-90,0 7 180,0-12 809,0 6-449,0-19-360,0-2-270,0-7-90,0-22-90,0-33-90,0 0-135,-2 4 1,4 0-136,18-5-180,-7 9 1,3 1 695,23-2 0,1-8 0,-12 22 0</inkml:trace>
  <inkml:trace contextRef="#ctx0" brushRef="#br0" timeOffset="65256">22080 5941 9871,'-23'-14'1260,"-16"11"-1260,17-11-90,-3 2 0,-6 8 90,13-8 0,-7 12 90,4 0-270,8 17 180,2 5 90,5 12-90,2-2-90,4-4 90,0-1-90,19 0 90,-14-2 0,33-4 90,-11 3-90,19-14 90,-9 1 0,3-26-90,-16-8 0,-6-10-90,-9-1 0,-9 8-90,0 0-1079,-19-7 539,14 11-1079,-34-5 1799,12 18 0,2 1 0,3 8 0</inkml:trace>
  <inkml:trace contextRef="#ctx0" brushRef="#br0" timeOffset="66432">22662 5921 8792,'0'-6'630,"-23"1"-450,17 2 449,-35 1-269,13 1-360,-8 1 0,-5 21-90,0 3 90,10 2-939,-5 14 939,18-24 227,8 20-317,4-4 180,6-7-180,0 4-90,20-9-90,7-9 90,27-1 180,-10-25-991,4 11 1081,-14-35-90,2 16-90,-3-23 180,0 7-180,-4-4 180,-3-3-90,-10 11 0,-2-1 90,6-21 180,-6 7 0,-2-1 180,-3-10 44,-2 10 1,-2 1-135,-3-6-450,0-9 0,-2 29-134,0 8 224,0 7 731,0 6-731,0 55 0,0-13-507,-2 9 1,4 2 506,17 10 0,-8-8 0,-1 0 0,14 22 0,-2-8 0,0 0-180,-4 5-135,8-10 0,2-1 45,-1 4 45,-9-20 1,0-2-46,16 17 270,-10-17 587,15 3-677,-21-23-133,12-2 223,-18-31 0,6 18 90,-6-56 180,-6 37 180,1-42 90,-7 35-540,0-4 945,0 11-945,0 7 90,0 20-90,0 12-180,23 27 0,-17-7-90,39 2 0,-39-11-89,40-2 89,-26-3 90,22-10 0,3 6 0,-12-15 180,20 7 0,-27-30 90,4 15 180,-17-37 90,-4 25-91,-5-21 181,-1 10 90,-3 0-180,0 2 269,-17-8-539,12 13-180,-12-4 90,5 12-90,9 24 0,6 9-989,13 32 90,3-5-1,1-11 1,0 0-1608,-2 9 2597,4-15 0,1-1 0,7 10 0,3 0 0</inkml:trace>
  <inkml:trace contextRef="#ctx0" brushRef="#br0" timeOffset="66656">24240 5867 9512,'-24'-12'1888,"-17"2"-1888,17 4 0,-17 2 90,8 1-90,15 17-90,7 7-269,11 19-271,0-3-269,20 15 359,8-20 45,-3-7 0,3-2-134,17 0-720,17-4 1349,-24-12 0,11-7 0,-15 0 0</inkml:trace>
  <inkml:trace contextRef="#ctx0" brushRef="#br0" timeOffset="66868">24512 5679 9332,'0'-36'2068,"-17"2"-1708,13 6-360,-25-3 0,26 12 0,-9 1 0,12 37 90,0 29-180,0 6 135,-2-9 0,4-1-225,15 6-225,-10-8 1,0 0-1421,13 6 1016,1 13-971,-11-8 880,3-16 900,0 17 0,-12-31 0,5 4 0</inkml:trace>
  <inkml:trace contextRef="#ctx0" brushRef="#br0" timeOffset="66999">24327 5889 9332,'0'-27'359,"0"1"-359,20-11-269,-14 11-316,21 4 0,6 3-494,-7 1 1079,36 0 0,-24 12 0,1 4 0</inkml:trace>
  <inkml:trace contextRef="#ctx0" brushRef="#br0" timeOffset="67432">25138 5551 10051,'0'-12'630,"0"0"-540,10 5 629,-8 1-719,8 21 90,-10 26-90,0 3 0,0-3 0,0 1 0,0 6 0,0-5 0,0 0-634,0 6 184,0 15-270,0-22 1,0-4-1,0-1-899,0 8 719,0-12 900,13 4 0,-9-18 0,9-3 0</inkml:trace>
  <inkml:trace contextRef="#ctx0" brushRef="#br0" timeOffset="67917">25252 5612 9062,'0'-6'1349,"0"0"-1079,0 0 90,0-2-90,0-1-91,0-7-179,0 4 0,0-12 0,23 8-629,10-11-1,14 10-405,-14 4 1,1 0 225,11 0-426,14-1 1235,-17 8 0,-3 4 0,-1 0 0</inkml:trace>
  <inkml:trace contextRef="#ctx0" brushRef="#br0" timeOffset="68188">25240 5886 9602,'0'-15'-450,"0"-5"-90,24 7 540,23-12 0,2 14 0,9-4 0</inkml:trace>
  <inkml:trace contextRef="#ctx0" brushRef="#br0" timeOffset="68952">25857 5846 8342,'-22'0'450,"-2"0"-450,9 11 0,-2-8 90,6 16-180,0-17 90,2 16 0,1-8 0,4 8 0,0 0 90,4 1-90,0 2 0,0 1 0,0 2 0,21 9 0,1-9 90,3 6-180,11-14 180,-31-2 90,34-6-180,-24-1 0,15-6 0,-11-1 180,-2-18-180,1 13 0,-9-33 0,0 11 0,-9-9-90,0-1-270,0 12 0,-23 0-629,-4-6 269,-1 11 720,-25-6 0,45 19 0,-25 0 0</inkml:trace>
  <inkml:trace contextRef="#ctx0" brushRef="#br0" timeOffset="69298">26172 5892 9242,'0'39'0,"18"-5"0,-13 0 0,13-8 0,-2 3 0,-2 9 0,4-9 90,1 5 359,-17-15 91,11-3 0,-12-5-630,7-5 0,-8-23 90,3-14 0,-3-11-360,0-6-847,0 10 937,0-3-450,0 0 181,0 2-1080,19-13 1619,-14 17 0,28-6 0,-15 19 0</inkml:trace>
  <inkml:trace contextRef="#ctx0" brushRef="#br0" timeOffset="69900">26640 5896 9062,'0'4'719,"0"7"-719,0 21 0,0 0 0,0-4 0,0 2 0,0 1 0,11-1 0,-8 0 90,8 7-90,-11-13 180,7 1-899,-6-13 629,9-7 90,-6-20-180,5-14 180,2-11 0,6-18 180,-5 22-180,5-10-180,-2 12 450,-5 18-90,3-11-180,-6 25 0,3-6 0,-4 22 90,3-10-90,-2 31 0,0-18-90,1 21 180,3 8-180,-4-9 180,2 10-1,-3-18 1,1-3 270,-3-6 90,2-4-720,-4-9 180,1-2 180,-2-20-180,3-10 90,0-8 0,5-7 0,0 7-90,1-4 180,3-1 90,0 1 90,1 0-90,-2 4-90,7-5 359,-8 14 1,7-2-360,-7 17 0,2 3-180,-3 6 180,2 0-90,1 16-90,6 6-360,-4 11-1079,8 18 450,-11-15 1079,-4-2 0,0 2 0,4 7 0,0 15 0</inkml:trace>
  <inkml:trace contextRef="#ctx0" brushRef="#br0" timeOffset="70616">27762 5607 11041,'-7'-19'-90,"-2"2"0,8 3 180,-2 0 719,3 8-809,0 25 90,15 20-90,-11 16 0,10-12 0,0 1-499,-11 18 499,10-6 0,-1 0-480,-11-21 1,1-2 479,8 11 0,-1-2 0,-7 11 90,13-4-90,-13-6-254,12 3 344,-11-17-450,4 2 270,-6-40 265,-1-14-265,-18-19-90,13-7 45,-12 15 0,-1-2-135,14-20-168,-3 15 1,-2-1 437,-2-17-270,8-5 225,-3 18 0,1 0-45,4 11 0,2-1 90,-1-9 0,0-1-286,-2 5 0,4 2 286,19-18-45,-8 16 0,4 4 45,26 1 33,-15 14 0,0 3 56,9 5 1,9 3 0,-15 9 90,-3 2-90,-5 18 0,3 11-90,-11 10 90,-1 21-90,-11-18 90,-3 12-90,0-14 0,-19-1 0,14-3 0,-32-2-90,33-2 90,-33-4-90,17 5 90,-3-11-90,-4 6 90,24-15 1499,-15 4-1409,16-6 760,-4 0-850,6 2 391,17 1-841,-13 1-539,28 14 449,-11-6-809,21 22 269,-8-16 1080,2 7 0,-8-12 0,-1-1 0</inkml:trace>
  <inkml:trace contextRef="#ctx0" brushRef="#br0" timeOffset="70950">28492 6160 10141,'-14'-14'-180,"11"-4"180,-10 10-90,13-3 180,17 3-90,-12 4 0,30-1-90,-31 1 90,36 1 0,-23 0 90,31-2-90,-21 1 180,15-4-180,-22 1 0,3-2 90,-13 0 270,-5 0-180,-2-2 180,-3 0-91,0-2 1,0 0 0,-18-7-450,13 6 180,-36-3 0,20 9 90,-19 4-180,11 20 90,6 8-360,10 10-1528,7 18 808,6-18 1080,20 28 0,-15-27 0,15 13 0</inkml:trace>
  <inkml:trace contextRef="#ctx0" brushRef="#br0" timeOffset="71369">29338 5931 11760,'1'-26'360,"0"1"-270,-1 4-90,-21 2 90,15 3-90,-34 1 0,12 7-90,-30 15 90,11 17 0,20 22 0,9 6-180,20 9 180,0-9 0,9-5 0,29-18 180,17-35 314,-43-25 1,-2-7-495,23-9-45,-32 3 1,-6 4 44,3 22-90,-13 4 180,10 27-90,-11 6-180,14 23 0,0 0-180,0-3 0,0 2-536,0 26 176,0-8 0,0 1-245,0-25 0,0-2 515,7 10 1,0-1-631,-3 6 1080,10-4 0,-1-6 0,2-3 0</inkml:trace>
  <inkml:trace contextRef="#ctx0" brushRef="#br0" timeOffset="71849">29573 6346 9242,'18'-38'360,"-6"7"-181,16-28-179,-11 21 270,-1 4 0,0 0-90,3-5 45,-3-1 0,-1 1 224,-1 0-44,-3 5 0,0 2-315,-2 5-90,2-5-180,-7 18 180,2 2 90,-4 8-90,0 19 0,0-11 0,2 46 0,-1-25-135,2 8 0,0 3-135,3 4-604,4 9 604,-3-16-296,2-4 296,-1-3 255,7 0 15,-6-8-90,6-3 0,-9-10 760,1-21-670,-4 11 0,-2-37 0,-1 22 179,-1-24 91,0 8-90,0-3 450,1-1 319,0 0-499,4-12-450,-1 15-163,3-14 253,-3 35-90,1-2-90,-4 18-360,3 20 180,-1 11-1079,5 30 629,-2-8-1304,2-6 1,0 0 2023,2 2 0,-3-11 0,1-2 0,0-2 0</inkml:trace>
  <inkml:trace contextRef="#ctx0" brushRef="#br0" timeOffset="72182">30192 6027 11131,'7'-16'180,"10"-5"-1,-2 6-179,21-9 90,-11 12-180,23-7 180,-20 12-180,11 0 0,-14 4 90,0 0-89,-4 2 178,5-1 1,-10 2-629,3 0 449,-13 0 0,-1-5 90,-3-1 0,-2-5 90,0 1 90,-16-2 269,12-2-269,-23-2-90,24 4-180,-19-4 90,8 9 0,-11 0-180,5 5 360,1 2-270,2 16 0,5 7-809,-3 21 89,11-8-899,0 16 810,4-23-270,24 10 1169,-18-18 0,38-1 0,-18-3 0</inkml:trace>
  <inkml:trace contextRef="#ctx0" brushRef="#br0" timeOffset="72510">30853 5791 9332,'-23'-24'2518,"-15"2"-2158,12-7-360,1 10 0,-12-8 0,22 18-90,-4-1 90,1 8-270,17 21 270,14 18 0,-9 3 0,13-11 0,3-3 0,9 2-857,8 7 857,1-12 0,-9-2 0,-3-1 0,10 5 0,-8-4 0,-2-1 0,-11-6 0,-10-6 0,-2-3 0,-3 1 497,-23-4-1486,1-1-360,-25-1-450,11 0 1799,3 0 0,17 0 0,6 0 0</inkml:trace>
  <inkml:trace contextRef="#ctx0" brushRef="#br0" timeOffset="72799">31228 5439 11490,'5'-5'360,"0"1"-180,-3 22-180,0 9 0,-2 10 0,0 5-416,-14-8 506,10 2-180,-10 19 0,14-15-449,0 27 89,0-32 0,0 9-180,0-19 193,0-3-372,0-3-271,0 0 181,-16-6 179,12 0 720,-34-9 0,18-1 0,-20-3 0</inkml:trace>
  <inkml:trace contextRef="#ctx0" brushRef="#br0" timeOffset="72902">31042 5909 9512,'0'-48'1259,"0"12"-1169,0-8-180,23 20 180,-18-4-180,38 12 0,-39 2-180,40 5-1079,-14 3 359,14 3 990,6 3 0,-19 16 0,6 5 0</inkml:trace>
  <inkml:trace contextRef="#ctx0" brushRef="#br0" timeOffset="73040">31862 5971 13379,'17'0'-1979,"-1"0"1979,-1-15 0,-8 11 0,-1-11 0</inkml:trace>
  <inkml:trace contextRef="#ctx0" brushRef="#br1" timeOffset="75586">2637 9390 23279,'-35'0'540,"1"0"-630,12 0-630,3 0 631,11-12-2351,2-4 264,24 1 2763,-13-8-1810,32 13 1727,-19-6-482,15 7 557,-10 5-207,-11 20-438,-4 9 195,-8 10-1826,0 5 1324,-20 14-1036,15-10 954,-22-4 1,-4 0-342,7 8 326,-3-18 1,-1-1 2120,-3 8 109,2-6-657,2-3-423,-5-1 71,11-12 93,-3 0 364,17-31-2119,27-4 1521,7-22-377,0 21 1,1 2 505,13-5-112,0-6-495,1 27-215,-9-17 137,8 18 2234,-12-6-1721,0 8-354,1 0-729,-1 18-1323,1-14 768,0 27 774,13-11 1,-11-2 0,9-1-1</inkml:trace>
  <inkml:trace contextRef="#ctx0" brushRef="#br1" timeOffset="75909">3330 9650 25528,'-14'0'-570,"5"0"1,5 0-1</inkml:trace>
  <inkml:trace contextRef="#ctx0" brushRef="#br1" timeOffset="79816">5093 9040 23459,'3'-3'-486,"-1"0"-206,-2 0-838,1 1 1086,0-2 230,0 2 263,0 15-1101,-1 1-544,0 19 368,0-9 177,0 4 614,0-7-363,0 1 342,0 0-423,10-1 326,-7 1 321,7 0-387,-10 0 621,0 10 90,0-9-90,0 15-90,0-19 180,0 9 493,0-16-349,0 0 387,0-7-531,0-3-180,0-13 0,0-8 90,0-9 0,0-5 0,0 3 0,0-4-90,19-2 683,6-23-347,10 13-370,-10 7 0,-2 1 398,9-6 23,-5 11 1,2 2 0,6 0 0,10-6 0</inkml:trace>
  <inkml:trace contextRef="#ctx0" brushRef="#br1" timeOffset="80548">5783 9125 23189,'0'30'-6205,"9"-13"2682,-7 11 2497,14-16 1162,-14 14-630,10-8-121,-7-1 36,10 4-1272,-5-8 1801,7 1 805,-7-9 284,4-3-113,-5-2 795,4 0 228,-1-15-59,3 12 443,-1-29-1391,0 28 1419,3-41-2065,-4 28-27,2-29-1344,-10 24-151,0 4 488,-3 9-956,1 9 2487,0 0-1339,5 0 1411,1 16-2546,23-1 1875,-10 16-1096,33-7 1013,-20-10 171,-1-8 0,2-3-550,11-3 178,17 0 0,-15 0 2038,0-19-1139,-15 6 1,-2-3 1554,16-23-1873,-19 18 0,-1-2-220,-5-3 1,-3 0-517,9-18-87,-10 5 1,-4-2-550,-2-9 340,-7 16 1,-2 0-1559,-2-17 145,-2 1 360,0 0 372,0 2 50,-20 2-438,15 4 572,-29-5 376,30 17 199,-10-2-162,4 23 757,7 18 407,-7 36-10,10 1-279,8 0 1,4 0-506,7 8 15,1-5 1,0 1-177,-2 8 403,-1-21 0,-1 1-719,-4-1 0,0-2-1262,19 18 451,-9-10 1,-1 0 1477,5 2 1,9 12 0,-11-22-1</inkml:trace>
  <inkml:trace contextRef="#ctx0" brushRef="#br1" timeOffset="80886">7233 9167 23099,'21'-12'2415,"-4"0"-2033,19-12-291,-11 5-149,18-15 32,-17 14-55,11-16-176,-20 17 148,2-8-701,-10 1-428,-5 5-65,-1-13-351,-3 13 162,-17-4-488,13 9 12,-13 3 900,-4 2 521,16 3-371,-31 4 1958,18 1 193,-11 16 1023,4 9-292,12 8-669,5 5-1173,8-6-852,0 5 496,0 0-1843,19 1-456,-14 0-897,33-2 3031,-9 10 0,8-13 0,3 8 1</inkml:trace>
  <inkml:trace contextRef="#ctx0" brushRef="#br1" timeOffset="81166">7812 8881 23459,'-25'-12'-3061,"5"3"1798,5 2 913,11 1-1805,-21 5 3161,22 18-1707,-7 7 853,30 12-2240,4 12 745,0-16 927,7 3 0,-1 0-493,-10 2 930,6-4 1,1-1-1478,-3-4 1168,-5 8-1154,-5-17 1717,-6 0-520,-8-11 11,0-1-1278,-17-6 2011,-8 1 0,2-2 0,3 0 1</inkml:trace>
  <inkml:trace contextRef="#ctx0" brushRef="#br1" timeOffset="81467">8932 8236 24629,'-52'20'3591,"12"-16"-3977,15 41-1335,-1-23 1763,22 27-2075,-20-6 1624,22-9 0,2 2-1024,-7 18 668,15-18 0,6 1-1180,0 1 0,3-2 369,4-9 1,2 1 146,8 17 1,-1 0-1659,10 3 3063,-13-18 0,-1-1 0,13 5 0,-1-2 1</inkml:trace>
  <inkml:trace contextRef="#ctx0" brushRef="#br1" timeOffset="81733">9527 8134 23549,'24'-10'3155,"19"4"-3152,-22 3 9,22 3-340,-10 0 169,0 25-1425,1-19 1321,1 47-1504,9-9-464,-11 14 1164,-13-27 1,-1 1-1237,3 16 181,-4 1-173,-3 0 1386,-5 2-696,-5 0 1454,-1-14 0,-5 1-930,-26 22 792,17-20 1,-4-2 530,-9-9 1,-4-2 0,4 1 0,0 0 0,-2 1 0,0-1 0</inkml:trace>
  <inkml:trace contextRef="#ctx0" brushRef="#br1" timeOffset="82299">11195 8751 23639,'36'0'-719,"-5"0"-1,3 0 0,-3-12 877,1 9 1,2-9-1,0 12 1</inkml:trace>
  <inkml:trace contextRef="#ctx0" brushRef="#br1" timeOffset="82484">11347 9008 24449,'42'0'-450,"-19"-13"1006,24 10-1591,-25-10 510,27 0 563,-12 10 1,2-9 0,2 12 0</inkml:trace>
  <inkml:trace contextRef="#ctx0" brushRef="#br1" timeOffset="82715">11662 8435 23189,'55'0'0,"-25"20"-3008,23-15 3391,-32 32-3160,23-22 2830,-27 19-1744,14-6 1084,-27 6-1337,21 4-693,-23 2 1180,6 6 1223,-8 4 1,-26 3-1,-7 3 1</inkml:trace>
  <inkml:trace contextRef="#ctx0" brushRef="#br1" timeOffset="83265">12782 8605 22020,'8'44'-7681,"3"-2"4973,-10-5 2285,9 0-454,-7 3 650,5 16-117,-5-15 332,0 9-1438,-2-21 2129,-1-6 183,0-4 368,0-4-916,0-7-178,0-19 159,0-19-155,0-11-107,19-10 552,-14 7-645,27-7 3,-21 12 0,-3-1-165,9-20-444,4 12 1,-1 1 874,-7 0 0,20-9 0,-17 25 0</inkml:trace>
  <inkml:trace contextRef="#ctx0" brushRef="#br1" timeOffset="83586">13482 8909 23549,'7'0'89,"3"0"-88,1-23-1253,11-7 1101,-3-12-591,8 0 777,-7 10-167,-1 0-442,-2 0 672,1-13-955,-7 11 1139,0-29-1237,-9 34 288,-1-11-386,-1 25 9,-21 5 877,2 4 222,-23 3 655,24 20 255,-14-13 585,17 49-1174,-2-30 841,6 31-906,11-20-1436,0 0-534,0 2-600,23-2-521,-17-1-245,46-3 3049,-6 5 1,14-12-1,-27-9 1,0-1-1</inkml:trace>
  <inkml:trace contextRef="#ctx0" brushRef="#br1" timeOffset="83854">14355 8098 24898,'0'-25'-4856,"-17"3"2258,13 5 622,-13-2 1539,17 9 103,-10 0 232,8 30 209,-8 0-905,10 23 888,15-2-590,-11 9 824,10 8-776,5 6 209,-9-16 1,0 2-69,0-13 1,2 1-578,10 24 1,-1-1-190,-15-27 1,2-1 175,13 18 1,0-2 369,-4 2-756,2 8 1301,-9-17 0,-6-17 0,-2 5 0</inkml:trace>
  <inkml:trace contextRef="#ctx0" brushRef="#br1" timeOffset="84282">14360 8652 23099,'0'-36'-6565,"0"2"4257,19 1 2887,-15 0-1359,34 3 2014,-7-6-625,7 14 377,18-5-466,-25 20 1465,12 0-197,-15 7-1194,-2 0 728,0 19-2728,-4-14 1206,-2 31-2236,-3-31 1961,0 47-2044,-6-32 344,0 42 217,-7-33 113,4 9 1089,-2-15-856,3-1 1304,2-1-1272,10 2 2249,0-6-131,18 5 261,-11-14 370,23 0 522,-19-7 347,12-1 275,-2-14 405,-12-5-351,13-18-642,-24 5-245,-1-14-1296,-13 16-633,-4-7-275,-1 3-872,-16 11-1064,13-9 454,-13 19 833,16 2 265,0 26 274,0 9-1095,0 25 1221,20-8-1415,0 14 2104,4-22 1,6 6 0,-11-13-1</inkml:trace>
  <inkml:trace contextRef="#ctx0" brushRef="#br1" timeOffset="84588">15547 8453 24449,'0'-18'-6026,"0"3"3897,0 47 1065,0-11 595,7 13 1,0 3-439,-3 3 561,10-5 1,1 0-488,-2 7-1349,4 10 1582,0-10 176,-9-14 598,6 5-645,-7-21 370,-1-2 377,-3-8 258,2-23 555,0 16 993,0-44-1182,4 23-628,-3-12 0,0-4 96,7-14-586,-3 3 0,1-1 224,3-9-175,-6 22 1,1 1-904,5-10 842,-3 6 1,1 8 0,-1 4 0</inkml:trace>
  <inkml:trace contextRef="#ctx0" brushRef="#br1" timeOffset="84988">16145 8431 23549,'1'2'-7854,"0"13"6346,-1 21 948,0 4 224,0 8 112,0 1 64,12 10-351,-10-17-1132,10-13 1581,-12-12 69,0-5-637,0-3 540,6-5 232,0-18 814,15-23 713,-5-4-671,1 5 1,1-1 1246,3-5-1312,-1 7 1,1 2 532,3-3 403,15-6-482,-20 28-321,4 2 50,-6 12-301,-3 25-2750,7 11-281,-8 14-556,3 4 2456,-2 9 1,-4-12-1,-4-16 1,1-1 0</inkml:trace>
  <inkml:trace contextRef="#ctx0" brushRef="#br1" timeOffset="87903">18953 7705 24718,'15'-11'1856,"-4"0"-2278,-6 4-746,-4-2-685,-1 2 244,0-2 306,-24 1 1466,-5-3-998,-15 5 336,2-2 186,8 6 743,-3 0 630,0 2 627,-16 0-271,15 14-825,-17-10 190,30 10-510,-1-2 777,19-2-1443,3 10-656,4-4-635,17 4-38,-13-2-1040,33 17 1135,-33-6-662,26 12-325,-27 24 1435,7-10 1016,-22 0 1,-3 1 354,12-21 1,-1 1 100,-20 25 0,-3 0 395,13-27 0,-1-1-378,-8 19 1,0-2 868,-3 0 54,9 7-408,17-20-851,0-13-263,25 4-290,-2-17 705,11-6 0,5-2 425,16-1-832,-12-6 0,8-3 1,-4 2 270,-7 3 0,2 0 173,10-7 1,6-3-1,-7 2 1,-11 8-1,-3 1 1,13-6-1,-1 0 1</inkml:trace>
  <inkml:trace contextRef="#ctx0" brushRef="#br1" timeOffset="88698">20007 8145 24539,'0'-6'-6116,"0"0"4437,0 3 615,0 22 515,0 7 124,17 13-520,-12 0 494,13-9-1489,-6 12 1372,-9-10 734,10 10-197,-13-22 1200,7 0-1887,-2-13 936,9-42 408,-2 5-694,0-15 1,2-5 186,9-12-790,-4 17 0,4-6 0,-1 5 928,-4 8 0,1 2 1,11-21-1,0 4 0,2 5 1</inkml:trace>
  <inkml:trace contextRef="#ctx0" brushRef="#br1" timeOffset="89088">20715 8112 25258,'-21'4'1626,"4"19"-2936,17 1-1872,17 21-27,-13-11 1621,23-2 575,-24-10 160,19-4-463,-4 1-719,3-10 1613,4 0 1350,-9-9 1369,2 0-459,10-16 367,-7-14-664,6-7-671,-14 6 1,-2-2 316,5-7-948,-6 6 0,0 0-630,-3-3-1074,2-8 413,-6 26-1163,-2 22-9,0 19 767,-1 16-350,15 4-512,-11-5 511,24 3 1640,-5 21 1,9-16-1,-14-16 1,0 0 0</inkml:trace>
  <inkml:trace contextRef="#ctx0" brushRef="#br1" timeOffset="89448">21525 8382 24359,'-20'-15'-3595,"3"-8"357,39-18 4007,-17 3-1296,37-1 1998,-36 6-1406,20 7 1,0-1 686,-18-16-1186,16 5 1,1 0 1207,-9-10-310,-5 7 0,-2 0-870,3-9 762,-12-14-1973,0 20 1030,0 3-587,0 3 535,-19-8-1223,15 18 889,-27-9 424,28 26-527,-17 22 3264,18 24-2085,-6 13-152,8-5 1,0 2-433,0 18 56,9-4 0,4 1-104,-2-23 0,2 0-580,6 11 0,3 5 0,-1-6 1111,0-10 0,1-2 0,4 20 0,-1-3 0,5-4 0</inkml:trace>
  <inkml:trace contextRef="#ctx0" brushRef="#br1" timeOffset="89748">22093 8463 24269,'8'-15'-2432,"0"11"5119,4-34-4651,0 23 1824,14-35-323,-6 22 415,20-24 90,-16 21-335,10-10 652,-11 13-1260,0-2 1695,-3 2-881,1-14 212,-8 11-147,-2-21-670,-8 24 56,-2-11-697,-1 21 91,-20 0 70,16 11-197,-28 4 1739,29 21-792,-23-13 2075,23 54-1767,-16-31 1171,17 34-1544,-4-20-328,6 2 122,0 0-2754,19 18 3183,1-16 0,3 12 1,-7-20-1</inkml:trace>
  <inkml:trace contextRef="#ctx0" brushRef="#br1" timeOffset="90048">22802 8001 24988,'-22'-17'-4707,"5"1"2584,0 1 1080,13 5-1048,-22 1 3058,24 22-1056,-7 11 314,25 12-2416,-13 6 1771,29-5 199,-11 22-686,-1-14 1004,5-7 0,-3 0-1488,-15 4 886,15-16 0,-1-1-221,-17 5 1363,20-3-584,-21-6-108,7-3 205,-10-7 272,0-3-1513,0-4-114,-24-2 1361,-5-1 163,-1-18 0,-16 12 0,17-12 0</inkml:trace>
  <inkml:trace contextRef="#ctx0" brushRef="#br1" timeOffset="90648">23242 7266 24089,'0'-4'-6386,"0"0"4348,23 2 4614,11 0-1256,14 1-475,4 0-280,14 1-74,-14 0-514,-17 6 1,0 2 1263,29 8-33,-16 2-1435,-16-5 0,-1 2-616,-3 7-411,0 8-380,-17 0-631,-7-8 422,-2 10 558,-2-7 167,-16 9 1131,12-1-478,-28-5 1829,28 20-1190,-22-19 1994,23 26-1695,-7-18 115,10 14-588,0-9-795,0 3 560,21 4-1047,-9-11 1,0 2 557,14 20-482,-7-6 0,-1 0 774,-5-22 0,-1-1-156,9 22 0,-1 0-133,4 5 313,-10-21 0,-2 0-32,-3 21 855,4-20-473,-7 10 549,-6-30 192,-18 0 1237,-12-13-2795,-9-3 0,-4-2 1291,-20 0 0,19-5 0,1-4 0,-9-8 0</inkml:trace>
  <inkml:trace contextRef="#ctx0" brushRef="#br1" timeOffset="92899">2475 11567 23459,'34'0'-90,"-3"0"90,-1 0 0,-3 18-1869,-9 3-98,-6 13-91,-7-3 924,-5-5-463,0-1 91,0 1-180,-22 1 1509,17-2 168,-35-1 2128,35-4-1078,-31 4 1041,14-9-527,-11 5 114,13-14 445,9 1-1489,5-5 1079,4 0-2362,-5 0 2211,7 0-3450,26 2 1303,4 6-500,15 2 95,12 14-124,-20-5-394,12 10 920,-2 7-777,-15-8 1691,-8-6 1,-2 1-1231,-2 1 328,1 14-800,-15-20 535,-27 20 1175,15-20 151,-24 0 0,-6-1 1404,8-3-832,-12-3 0,-2-3 516,-1-2-1549,7-3 0,1-2 754,-4-2-357,-9-18 1,21 13 0,2-13-1</inkml:trace>
  <inkml:trace contextRef="#ctx0" brushRef="#br1" timeOffset="93415">5235 11284 26068,'0'-11'-6476,"0"2"4348,0 25 1153,0 29 247,0 7-207,7-4 1,1 1-324,-4 11 639,10-19 1,3 1-1365,-8 2 1,-1-2 1895,1-10 0,2 0 0,1 10 0,0-2 0,2 13 0</inkml:trace>
  <inkml:trace contextRef="#ctx0" brushRef="#br1" timeOffset="93565">5003 11801 23639,'0'-18'-6835,"0"0"4077,28 2 5076,-21-1-3106,51 1 1228,-31-1 1,32 3 0,-11 0 0</inkml:trace>
  <inkml:trace contextRef="#ctx0" brushRef="#br1" timeOffset="93949">6032 11617 25978,'-48'-10'-916,"-1"2"527,15 8 782,0 20 628,-1 3-543,10 13-937,-5 11 16,14-15-399,8 24-425,2-21-22,23-2 0,3 1-713,-11-3 751,26-5 1,6-5-89,-16-10 1305,9-5 1,2-3 357,-2-2 303,7-25 1243,-16 18 579,-2-43-760,-5 27 895,-4-42-2276,-6 25-488,-4-24-1115,-2 32-215,-2-4-640,0 16-619,-14 11 1009,11 17-749,11 27 309,-3 3 921,17-13 0,1-2 1263,-6 7 1,25-2 0,-10 0 0</inkml:trace>
  <inkml:trace contextRef="#ctx0" brushRef="#br1" timeOffset="94237">6985 11512 25618,'0'-16'-5936,"0"1"3988,-19 8 2669,15 0-2287,-34 6 3184,11-1-743,2 22 168,-16 7-792,23 13 46,-5 18 65,10-19-1472,31 3 1,9 0 894,2-3-602,14-4 1,4-4-261,2-12 688,-6-10 1,0-2-156,7-4 935,-13-7 1,-2-6 1033,0-17 686,1-6-62,-25-24-1902,-4 19-550,-16 4 1,-2 1-1948,6-6-14,-41-7-375,21 20 2423,-23 12 1,6 0 0,-1 8 0</inkml:trace>
  <inkml:trace contextRef="#ctx0" brushRef="#br1" timeOffset="94385">6093 12665 24449,'0'6'78,"14"-18"1,4-5 0</inkml:trace>
  <inkml:trace contextRef="#ctx0" brushRef="#br1" timeOffset="95004">8845 11093 23459,'-13'-10'-4337,"3"3"2841,10 22-59,0 14 713,0 14 310,17 9-474,-12-8 748,10-8 1,1 1-1903,-1 19 1844,-2-11 0,-1-1-316,2 3 688,2 16-80,-14-36-6,4 4-180,-24-40 1092,13-11-1113,-29-20-49,30-9-265,-4 16 1,1-1-207,7-24 830,0 9 0,0 0 0,0-10 0,0 23 0,0-1 0</inkml:trace>
  <inkml:trace contextRef="#ctx0" brushRef="#br1" timeOffset="95415">9722 11223 25258,'-48'0'540,"-4"0"-450,12 0-90,-2 0-90,16 0 90,0 0-90,4 0 90,0 0-90,12 14-466,-1 5-289,11 15-841,22-7-230,-17-1-426,36-4 1372,-13-10 103,18 6 323,-8-16 750,-4 4 101,-15-6 1289,-1-16 322,-3 13 943,-1-30-1846,-7 7-250,0-18-1258,-7 1-1203,0 7 368,0 35-1438,14 21-155,10 20 543,-1-5 0,2 0-149,19 13 2409,-19-14 0,0-1 1,17 14-1,1-1 0</inkml:trace>
  <inkml:trace contextRef="#ctx0" brushRef="#br1" timeOffset="95932">10885 10593 25798,'0'-4'-6206,"0"0"4168,0 24 973,0-2 427,0 23 212,0-6 274,0-1 0,0 1-76,0 21-570,0-3 0,0 1 888,0 10-185,6-11 0,1 0-148,-4 8 156,2-23 1,2-1-369,4 9 25,-9-4 219,9-8-813,-6 2 25,-4-14-906,4-1 1407,-5-39 582,0 0 191,0-25 154,17 6 636,-12-5-205,29-2 58,-20 11 1,0 0 418,21-14-166,-10 13 1,0 1 538,3 2-156,9 5 308,-15 13-618,-1 11 391,-1-4-552,6 28-1719,-8-17 15,-1 24 0,-2 5-1763,2-6 667,-2 12 0,-1 4-1685,4 2 61,8 16 2763,-8-22 1,4-1 0,0-3-1</inkml:trace>
  <inkml:trace contextRef="#ctx0" brushRef="#br1" timeOffset="96299">11810 11104 24359,'-26'-19'-4038,"-10"2"3481,32 4-2155,-30 2 3320,29 3-1954,-40 3 2495,23 19 127,-15-10-967,19 34 73,4-20 39,12 20 31,-5-8-1331,7 1 871,0 1-1644,24-3-605,-17-1-531,38 2 2311,-16-11-541,20-2 1853,-12-12 74,-4-5 687,-14 0 180,-3-19 102,1-10 69,-8-10-1603,2-1 960,-11-4-1670,2 11-336,-2-17-984,0 26-720,-14-6-1233,11 41 1176,8 19 708,14 13 1535,4 6 1,6-21-1,-9-1 1</inkml:trace>
  <inkml:trace contextRef="#ctx0" brushRef="#br1" timeOffset="96850">12175 11094 24898,'0'-15'-6565,"0"25"4526,0 12 975,0 16 426,15 17-476,0-20 515,0-4 0,0-2-40,0 3-1571,-3 5 1599,-3-19-631,-7-4 128,7-3 841,-9-29 699,7-22 560,-3-8-432,3 11 0,2 2 493,-2-3 48,9-19 408,-8 29-575,3-2 161,-1 16 198,-1 7 285,6 3 405,-5 20-2870,3-12 1529,-3 30-1705,0-30 1470,0 34-1588,-2-21-660,-1 17-280,-1-10-532,1 5 2770,-2-14-1822,1 12 1255,-3-20-1355,0 4 1646,0-6-49,-1-5 2190,2-18-1044,1 13 953,1-32-776,7 6 293,-1-8 595,11-15-403,-8 22 165,5-4-2111,-7 16 1253,0 4-880,-2 8 1542,7-2-299,-3 9-97,12 12-1131,-11-7 122,12 28-1560,-11-4-1029,6 7-944,-4 15-241,-4-20 2953,2 6 1,-4-14 0,-1-2 0</inkml:trace>
  <inkml:trace contextRef="#ctx0" brushRef="#br1" timeOffset="97033">11905 10574 26158,'0'-18'-7645,"21"1"9446,-15 4-3432,46 3 1911,-22 2-171,12 5 0,4 2 1,18-1-1,-20 1 0,-1 1 1</inkml:trace>
  <inkml:trace contextRef="#ctx0" brushRef="#br1" timeOffset="98015">14348 10736 24359,'-6'-7'-6337,"1"2"5607,2 2-129,1 23 665,21-15 1208,-14 40-1690,27-26 884,-14 39-2285,-1-22 1796,-3-2 0,-3-1-388,-8 3 483,17 24-603,-18-29-388,7 8 948,-9-15-344,0-3 1143,0-4-358,0 1-1827,0-9 1585,-13-20 846,10-14-919,-10-31 23,13 8 247,11 11 0,1 1 526,-7-7-190,12 7 0,4 2 830,-1 2 295,17-9-383,-2 29 1321,3 19-891,-11-3-1529,-8 23 0,-3 4-1189,3-3 488,-4 11 1,-1 2-1110,-1 3 13,-1 15-196,-5-22-755,-4 0 1198,2-7 751,-3 4 1254,0-13-560,-2 0 310,0-34 122,0-14-56,0-15-49,0-8-289,0 15 0,0 0 217,0-22-16,10 6 0,6 1 526,11-10-378,-13 21 1,3 3 765,28-9 528,-28 7-626,22 7 657,-1 6 292,-9 13 123,19 19-1439,-21-3-873,-4 23 0,-2 6-1132,4-2 102,-9 3 1,0 3-355,-2-2 0,0-2-1933,8 20 1197,-3-10 1,1 0 1580,4 3 1,10 11 0,-10-23 0</inkml:trace>
  <inkml:trace contextRef="#ctx0" brushRef="#br1" timeOffset="98348">15558 11070 25078,'0'-12'-6385,"0"3"4166,0-2 1065,22 2 3687,10-9-988,13 4-1073,-12 2 1,1-1 311,11-3-538,-6 2 0,-1 0 2024,8-3 54,9-5-88,-22 7-2291,-5 0 216,-5 0-220,-8-3-781,-4 3 37,-7-2-95,-2-4-591,-22 4-11,-5-7-397,0 11 713,-16 0 197,17 9 804,-19 2 562,20 18 978,-6-11 316,26 44-1751,-9-27-232,11 11 0,2 2-1368,-1 4-575,20 12-1990,8 0 3857,12-15 1,2 9 0,-10-16 0</inkml:trace>
  <inkml:trace contextRef="#ctx0" brushRef="#br1" timeOffset="98632">16500 10746 25798,'-15'-11'-3946,"11"3"-588,-24 2 6028,24 1-2916,-22 3 2861,15 0-699,-3 45-925,6-20-636,15 13 0,3 1 8,-6-5 757,15-3 1,-1 0-1482,-13 2 1432,26 9-1551,-28-16 159,8-2 240,-2-4 626,-7-3 688,7-1-396,-9 2-1285,-20-8 1703,-2 2 414,-24-9 1,23-1 0,3 0 0</inkml:trace>
  <inkml:trace contextRef="#ctx0" brushRef="#br1" timeOffset="98983">17117 10638 25078,'-19'-6'-2231,"-1"-3"973,-2 4 1263,-10-4-74,14 6 340,-11 0-165,12 21 86,7 5-1054,10 12 93,21 12-760,9-15 970,-4-5 0,2 0-428,16 6 125,-2 16-636,-7-22 349,-18 5 187,15-15 1933,-29-1-754,17-5 371,-18-2-1032,5-3 318,-7-2 53,-21-3 1415,-9 0 205,-13-1-1552,-1 0 1124,7 0-2269,-13 0 1638,16 0 1,1 0-1,23 0 1</inkml:trace>
  <inkml:trace contextRef="#ctx0" brushRef="#br1" timeOffset="99382">17837 10704 24359,'0'-18'-5396,"0"2"3357,-18 1 1540,-25-5 1088,-1 12-86,6-1 0,0 5 365,-2 20-108,6-5 1,1 2-63,2 20 795,-7 20-263,26-20-973,6 13-1060,23-3-1495,-13-14 1199,22-7 1,4-2-943,-4-3 1186,9-7 0,3-2 489,1-3 483,23-3 771,-30-17 1066,6 11 744,-14-28-683,-13 6-1002,4-20-901,-14 8-832,2-7-644,-3 22-243,0-6-540,-14 19 603,11-2-1018,-11 26 2194,14 6-1227,17 23 23,-12-6 279,26 1 1269,-28-12 0,30-3 0,-9-3 0</inkml:trace>
  <inkml:trace contextRef="#ctx0" brushRef="#br1" timeOffset="100132">18538 10564 24089,'-27'-16'-3842,"-13"3"3700,17 4-279,-17 5 1035,6 23 727,13 9-1322,8 12-667,13-1-1308,0 1 1365,16-9-1178,8 11 431,-3-20 68,18-4-117,-34-5-410,35-12 2987,-21 5-119,13-6 1065,-16-17 481,-8-4-932,-8-18-990,0 9-1482,-16-6 647,13 12-1608,-25 1 967,25 34-328,-9 4 1031,12 30-661,0-5 626,9-5 0,3 2-601,10 20 738,-2-6 1,0 1-438,0 5-17,-4-11 1,-3-1-695,-10 0-402,20 12 256,-21-15 1392,7-13-984,-27 10 1608,-7-23 313,-19 1 1198,-1-13-17,6-22-1346,16-12-353,10-10-1029,13-5 1435,22-5-619,13 10-541,-11 14 1,2 1-433,29-7 983,-9 3 1075,1 3-243,-12 11 0,0 1 1747,18-8-1716,-9 6 0,0 1 235,4 0-989,-10 1 1,-2 1 263,1-2-415,6-5-60,-20 6-280,-4 0-388,-6-1-254,-3-12-643,-6 6 51,-1-22-607,-3 17 97,-21-21-647,16 19 418,-16-6-4,2 13 732,14 5-98,-14 2 1405,6 2 111,10 6-850,-16 0 2472,11 24-611,-4 11-29,2 11-1414,4 23 509,3-24-933,0-3 0,5-2-373,22 5-160,6 14 1068,14-27 1,-1-1 0,-7-13 0</inkml:trace>
  <inkml:trace contextRef="#ctx0" brushRef="#br1" timeOffset="100451">19827 10382 24269,'-23'-16'-3694,"-4"-1"2559,-1 6 1258,-17 1 501,20 7-20,-15 2-93,18 16 423,8 7-1570,14 19 278,0-5-160,20 1-877,-15-9 639,24-10 0,3 0 26,-7 8 183,12-5 1,2-3-626,-1 4 613,11 4 1301,-18-12-29,-6 2 319,-1-4 84,-1 5-1110,-7-5 239,-1 4-767,-11-5-688,-1 3 64,-23-5 2462,14 4-2161,-57 3 717,35-2 493,-11-2 1,-3-1-1,-3 2 1,-12 4-1</inkml:trace>
  <inkml:trace contextRef="#ctx0" brushRef="#br1" timeOffset="104851">21302 10659 24629,'17'2'-265,"11"0"251,-24 1-2363,23-1 2874,-14-1-281,15-1-465,16 1-123,-5-1-466,-3 2 1,2 0 243,10 1 554,-8 3 0,-1 0 0,6 4 0,12 6 0</inkml:trace>
  <inkml:trace contextRef="#ctx0" brushRef="#br1" timeOffset="105020">21543 10947 23549,'-38'7'3524,"-8"0"-3038,18-4-1039,-5-1-235,46-1-509,-15-13-2069,55 9 2993,-24-9 417,12 6 1,3 2 0,16 1 0,-19-2 0,0-1 0</inkml:trace>
  <inkml:trace contextRef="#ctx0" brushRef="#br1" timeOffset="105282">21837 10426 24718,'-18'-10'-4133,"7"1"2167,-2 4 2088,11 2-2483,17 2 3930,16 17-1712,11-11 266,-11 19 1,-2 3-1587,8-4 1197,-7 19 1,-2 5-503,2 2 18,-15 3 1,-4 1 764,0 2-1763,-23-4 0,-4 0 373,9 8 1343,-20-19 1,1-2 0,20 13 0,-20-2 0</inkml:trace>
  <inkml:trace contextRef="#ctx0" brushRef="#br1" timeOffset="105748">22645 10427 23909,'-13'18'-878,"23"-13"-902,-5 29-1059,15-19 2247,-6 27-1225,-11-14 1139,22 22-100,-22-21-732,8 17-86,-11-23 945,0 6 1020,0-7-762,0-6 1112,0 9-476,-17-13 2413,13 6-1725,-13-11 1486,17-1-2596,0-23-1,0-11 90,19-13 763,-14-6-653,38 4-576,-21-5 643,-1 21 0,1 1-1372,15-30 1674,-19 28 1,1 0 122,18-26-729,-12 19 1,0 1-583,11-15 1032,-14 20 0,0 3 0,4-3 0,-2 6 0</inkml:trace>
  <inkml:trace contextRef="#ctx0" brushRef="#br1" timeOffset="106132">23317 10708 25348,'-17'-11'-4084,"-6"-6"2471,21-13-400,-8-14 438,27 13 2308,1-14-318,3 24 687,9-4-974,-11 4 927,1 6 394,4-2 575,-22 7-1072,7 3-89,-9-3-1619,0 3-858,0-2-110,0 6 318,-16 0 787,12 20-798,-29-13 2748,29 34-2789,-12-2 2302,16 10-1637,-2-10 0,4 0-92,15 12-782,-13 11-762,39-18 741,-22-5 1286,26-3 1,-10-7-1,4-2 1</inkml:trace>
  <inkml:trace contextRef="#ctx0" brushRef="#br1" timeOffset="106384">24288 10059 26248,'0'-29'-5936,"0"3"3807,0 7 975,0 6 695,0 3 124,0 31-59,0-2 166,0 30-526,0-14 1,0 1 663,0 26 45,0-18 0,0 1 0,0-11 0,0 0-76,-1 0 0,2 0-177,7-1 1,-1 0-870,-3 30 154,20-2-344,-21-5 513,6-20 0,0-1-381,-7 14 1174,6-14 0,-1-2 0,-5 0 0,4 3 0</inkml:trace>
  <inkml:trace contextRef="#ctx0" brushRef="#br1" timeOffset="106831">24123 10735 24359,'-10'-30'-8863,"7"0"7261,-7 1-345,10-1 1911,0-8 12,22 9 1287,-16-4-1401,44 14 661,-25 4 624,18 6 1,4 4 762,4-2-702,-2 2 0,-1 4 503,-6 18-959,19 4-1078,-33 0 517,7 24-2568,-21-29 188,-1 23-287,-8-19 327,-2-1 207,-2-1 1090,2 4-357,-3-7 798,4 7 246,-2-13-159,5 5 350,-1-8 557,4 0 261,-1-4 527,2-1 171,2-1 37,7 0 440,-2-17 40,10-4 360,-13-12-1630,5-10-110,-12 13-894,-1-13-422,-6 13-325,-1-3-95,0 2-119,0-5-804,0 11 1104,0-3 35,0 19 324,0 49 229,0-12-369,5 14 1,3 2-519,8-1-171,-1-6 0,-1-1-546,2 4 1774,13 9 1,-18-20 0,15-3 0</inkml:trace>
  <inkml:trace contextRef="#ctx0" brushRef="#br1" timeOffset="107137">25207 10489 24269,'0'-9'-4901,"1"25"2486,-1 7 1036,18 15-215,-13 0 916,12-8 118,-17 0 416,14 1-2139,-11-2 2065,10-2-451,-2-3 218,-8-4 1176,8-4-421,-4-2-378,-2-7-258,4-2 1496,-4-21-368,-1 11 1208,4-51-1109,0 28-773,-1-13 1,2-3 165,2-7-805,1-1 0,0 0 384,0 2 126,-2 8 1,0 3 0,0 13 0,0-2-1</inkml:trace>
  <inkml:trace contextRef="#ctx0" brushRef="#br1" timeOffset="107548">25810 10389 24449,'-13'-12'-5689,"9"18"6194,-9 20-556,13 11-1420,0 6 490,16-8-349,-12 4 687,13-2-1623,-17-1 2136,12-3-1636,-9-4 651,10-5 862,-4-2-833,-7-8 1410,13-4 310,-8-23 1267,7-13-892,-1-10 38,-2 3 0,0 0 432,6-14-419,0 4 0,-1 0 656,4-7-1234,-4 12 0,0 2-102,1 1-351,10-3 280,-14 27 621,10 19-1122,-11-4-1049,11 53-1373,-9-28 435,-1 13 1,-1 2 1886,4 6 0,-4-18 1,0 1-1,7 12 1</inkml:trace>
  <inkml:trace contextRef="#ctx0" brushRef="#br1" timeOffset="108087">27298 9773 23729,'0'-32'-4407,"0"1"3358,14-7 1751,-10 12-667,19-14 643,-21 24-1141,7-8 699,-9 16-1922,-16-2 2252,-12 7 131,-8 0 0,-2 3 125,-17 16-65,8-8 0,1 1 32,3 10 30,10-5 0,2 1 496,2 6 273,-3 16-869,24-7-1547,2 0-587,6 5-718,19-7-252,7 26-462,-1-21 1709,6-2 0,-1 1-808,-8 8 1174,5-12 0,0 0 228,-2 14-263,-12 3 233,9 0 444,-20-10 0,-2 0 672,12 18-625,-11-6 0,-2 0 127,1 8 171,-8-11 0,-5 0 315,-9 5 713,-3 10 138,-6-25 605,28-6-1706,-11-4 821,3 0-706,9-7-625,11 2-1222,-5-10 908,38-3 0,10-5 554,-6 2 9,-3-2 1,8-1 0,-4 0 0,-10 0-1,-2 0 1,14 0 0,0 0 0</inkml:trace>
  <inkml:trace contextRef="#ctx0" brushRef="#br1" timeOffset="108882">28195 10252 24629,'0'13'-6026,"0"9"3897,0 14 1065,0 6 425,13-5-685,-9 2 1049,9 3-527,-13 14-705,8-14 1132,-6 19 310,6-32-383,-8 3 538,0-17 674,0-5-1858,0-3 1429,0-18-515,0-11 285,0-28-39,0 2 274,-1 8 0,2-1 100,20-13-107,-19 19 1,1-1-68,14 1 1,1 3 749,-1-13 46,0-13-318,10 37 1107,-16 2-680,14 39-946,-7 11-1179,-2 14-288,1 19-186,-6-23 815,-5-6 0,0-1-268,0 4-1198,0 6 762,-1-20 577,-1-3 453,-1-6 296,-1-2 152,0-8-535,3 0 851,3-29 591,11-10 106,0-14-20,6-4 585,-2 9 295,3-3-337,-1 0-627,-9 16 1,1 1-150,6-13-141,8-10-536,-16 30 218,9 5 493,-14 12 353,12 28-2274,-12 8-1638,11 31 90,-10-11-67,4 5-411,-4-14-545,-1-2 2894,4-1 1,1-3 0,4-2 0</inkml:trace>
  <inkml:trace contextRef="#ctx0" brushRef="#br1" timeOffset="109215">29330 10106 26158,'-15'-25'-8130,"-4"9"7130,-15-4 1154,-1 15 881,5 15 831,4 12-1186,14 11-1100,5 0-832,7 8 1755,20-9-1230,5 25-493,0-24 542,3-6 1,1-1-1550,-7 4 350,30 6 1763,-26-8-178,0-9 1332,-7 3-802,-5-13 224,-9-1-2935,-19-6 1780,-8-14 994,-8 9 0,9-8 1,10 11-1</inkml:trace>
  <inkml:trace contextRef="#ctx0" brushRef="#br1" timeOffset="109909">29992 10223 25438,'10'-10'753,"-3"-2"-1521,-1 0-293,-4 0-443,-1-9 332,-1 5 25,-17-10 37,12 14-1272,-13-2 1172,-2 10 1221,1 1 385,-16 19 1435,18 9-1059,0 10-145,15 3-945,-4 6 1132,6-11-1298,24 10-1233,3-10 228,3-9-442,13 1 1338,-24-12 129,17-6 1736,-1 1-146,-12-8 854,7-11 1393,-20-8-2054,-2-21-1026,-8 7-788,0-16 152,-17 23-1543,12-13 607,-24 20 211,27 32-774,-10 5 2074,32 37-757,-6-14 0,-1 1 255,-1-7 0,2 2 38,5 7 0,2 4 1,-3-4 99,-8-2 0,1-1-71,7 2 0,5 4 0,-4-5-382,-6-7 1,-2-1 69,5 7 1,-2 0-1274,1 20 1956,-6-22-670,-3 12 408,-6-31-1721,-20 3 2506,-6-17 1,-22-2-1,-1-4 1</inkml:trace>
  <inkml:trace contextRef="#ctx0" brushRef="#br1" timeOffset="110485">30818 9054 25528,'-21'-5'-2657,"4"0"1790,17 3-1579,0 19 924,0 5 417,16 23-458,10-11 811,7 3-900,4-9 889,-9 0-285,1 0 1141,11 15-77,-11-12-62,-7-4 1,-3 1 439,-2 4-643,3 24-364,-15-21-26,-1 11 424,-4 4 122,0-12 211,-9-5 1,-1 1 541,5 5-348,-4-4 0,-1 0 785,-1 9 55,8 15-701,-8-16 140,11 1-591,0 1-168,10-12 0,2 1-770,-7 20 697,15-8 0,3-1-570,8 10 501,-12-19 0,2-1 75,21 13-54,-12-4 170,-11-15 1,0 0 328,8 9 323,2 9-158,-14-14-519,-8-10-16,-3 8 295,-32-15 1396,-8 5-65,-17-11-169,1 1-1890,-7-6 1485,15-3-314,-13 0 1,23-2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77C8-1F3D-BF49-9404-6D13AD60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B4C1C-10D3-6E47-A1AB-A7EB96DE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4556-EF10-5D47-8E85-10C49233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64C2-CEB6-BA4D-B683-A6BA7382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6029-20E3-FD4D-AA26-E8636C27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88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89F9-4CF4-E047-85BC-A46F71BE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BD19-5BE3-144C-87E5-B94C1527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32FD-3B3D-8448-9F38-3015991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BD7E-07AF-FB4C-A876-BB5014DD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4424-1548-3748-A760-F5669F2D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52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F5619-9BAC-BA45-8504-A4FD72259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3DF1E-A771-B34B-8B39-3481BCA9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6BBB-C27C-174B-A4F6-56CF4677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D2FB-4E2A-9C48-B102-0E2884B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9120-5991-7948-886C-A2F6B144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18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8F88-8BC9-C641-9DC1-036B9BB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BF6B-EE9A-F14E-B718-C9720A8E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483-1F69-614C-89D9-8B3C9E41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6640-809A-C647-B64E-A704CF5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6627-118C-0549-B9CB-A38A0F41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06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7E9A-E7DB-3142-B6F0-E96C5EA3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5B0FA-84E0-6342-A56D-872802E0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CF28-9B2B-9344-81F9-BD7744F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2344-636D-5F45-9219-7E5750A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487F-98DC-A04D-BAF1-ABD735BF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98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14C0-5200-B74D-B57B-64187511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4A60-747E-4246-BE3F-71384FB61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F90E-74F7-C740-9FF2-485DF5E9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8F53-952D-2649-BDD8-C4758169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A6AA-BF4F-0749-ADAD-F47282C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9783-F1BC-EE40-AB31-C4903678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5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117-06D1-4B45-89BA-48CCA30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4608D-6829-6945-99AA-6DEAAC34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9D9BF-BFF0-1844-9C51-FA70BECBB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D451B-9B65-EA44-B593-11CA03BC0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DF4C8-B7D4-E644-AEEE-0448F02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023-CE08-4845-AB0E-567CAB2C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99582-3099-B74A-8D39-BC9C31B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6D869-9119-BD43-A27B-2A0BFBC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65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6EDC-AB9C-A94F-B663-7DED77CC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3FB6B-D698-8B44-92EA-B6E6CB37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4F27-E32C-6A4D-B7BE-B9D9C16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96D8-AA32-CA45-AA8A-23EF0561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78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B5BE8-4FC5-F447-A33B-860796A3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4F7DE-568C-D642-9B4A-D08C15EE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F1A4-33AC-934A-AEC3-9FEFE2BC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0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AD8D-CF0D-A14C-886F-1FB0EA07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3DF-1711-A04C-9C1A-48F33985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1867-09BD-CB4F-9022-ECF55CBB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57D59-9A30-DB4F-80C4-10F586A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9D16-DBD9-3E47-B348-2BDBEAFB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436E-1B80-2444-9E2E-4F5AD01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1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3BC-9F9A-824C-9F4E-C3E5CE2D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80F3-04CF-6A4E-A7F6-0E89D001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08BD-4794-804B-82A2-A36605C1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AE37-03F1-ED41-9DE4-EDC2E36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C9B1-A979-4E46-8702-60DBA63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41A4-4C01-7244-ACC9-2AAF341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95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BF6C9-963F-4E4B-AC20-D74D4E33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FFDC-D6FD-AC44-969B-AC0A968B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3FB8-FC82-1D4F-95BF-C674E0089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2F74-A148-5242-A1C2-179B177832F2}" type="datetimeFigureOut">
              <a:rPr lang="en-VN" smtClean="0"/>
              <a:t>01/08/2021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1A65-9170-B348-ABD4-8765EA1C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5D49-7A40-6843-8B66-81D44905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C84E-582E-5142-9468-07C62CBDB0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28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14:cNvPr>
              <p14:cNvContentPartPr/>
              <p14:nvPr/>
            </p14:nvContentPartPr>
            <p14:xfrm>
              <a:off x="919080" y="310320"/>
              <a:ext cx="10872000" cy="353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F3F4E-C109-AE4B-8955-CB0ED4BE3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880" y="294120"/>
                <a:ext cx="10904400" cy="35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7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1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1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14:cNvPr>
              <p14:cNvContentPartPr/>
              <p14:nvPr/>
            </p14:nvContentPartPr>
            <p14:xfrm>
              <a:off x="177120" y="320040"/>
              <a:ext cx="11314440" cy="59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043A83-8BA9-0B4F-B660-E5A31462C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20" y="303840"/>
                <a:ext cx="11346840" cy="60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3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F5D641-3B0B-B947-8D70-C5875A2085C6}"/>
                  </a:ext>
                </a:extLst>
              </p14:cNvPr>
              <p14:cNvContentPartPr/>
              <p14:nvPr/>
            </p14:nvContentPartPr>
            <p14:xfrm>
              <a:off x="613800" y="182160"/>
              <a:ext cx="10241280" cy="381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F5D641-3B0B-B947-8D70-C5875A208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00" y="160560"/>
                <a:ext cx="1028448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03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591836-D1DD-C34A-B2B6-AE33B719DBC1}"/>
                  </a:ext>
                </a:extLst>
              </p14:cNvPr>
              <p14:cNvContentPartPr/>
              <p14:nvPr/>
            </p14:nvContentPartPr>
            <p14:xfrm>
              <a:off x="629280" y="168120"/>
              <a:ext cx="10918800" cy="630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591836-D1DD-C34A-B2B6-AE33B719D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146520"/>
                <a:ext cx="1096200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95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D61504-0473-B848-B473-4B91743A1F1C}"/>
                  </a:ext>
                </a:extLst>
              </p14:cNvPr>
              <p14:cNvContentPartPr/>
              <p14:nvPr/>
            </p14:nvContentPartPr>
            <p14:xfrm>
              <a:off x="1030320" y="500760"/>
              <a:ext cx="9584640" cy="483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D61504-0473-B848-B473-4B91743A1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479160"/>
                <a:ext cx="9627840" cy="48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45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F4AF07-5AFF-F549-841E-CC782D431E1E}"/>
                  </a:ext>
                </a:extLst>
              </p14:cNvPr>
              <p14:cNvContentPartPr/>
              <p14:nvPr/>
            </p14:nvContentPartPr>
            <p14:xfrm>
              <a:off x="670320" y="191160"/>
              <a:ext cx="10822320" cy="437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F4AF07-5AFF-F549-841E-CC782D431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120" y="174960"/>
                <a:ext cx="10854720" cy="44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5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1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2021-07-29T05:07:33Z</dcterms:created>
  <dcterms:modified xsi:type="dcterms:W3CDTF">2021-08-02T11:47:34Z</dcterms:modified>
</cp:coreProperties>
</file>