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05:08:13.15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2865 1274 7533,'-9'-37'239,"1"0"1,7 1 0,-2 2-105,-14 2 0,0 1-1387,12-25 1432,-28 11-270,29 8 90,-29 10-90,29 8 360,-26 9 390,14 5-480,-9 24-90,4 3 90,7 22-949,-1 2 949,2 11-46,5-9 1,0 2-45,2-10 0,1 2-60,1 5 0,0 5 0,1-5-75,1-3 0,1-1 45,-1 14 0,1-2 0,1-17 0,0-2 0,0-1 0,0-1-90,0 33-315,7-23 1,3-1-586,11 21-89,-1-15 0,3-1 1079,12 1 0,-14-20 0,0-1 0,13 4 0</inkml:trace>
  <inkml:trace contextRef="#ctx0" brushRef="#br0" timeOffset="973">3195 1854 8072,'-42'0'360,"-3"0"-360,9 0 90,1 20-180,-1 4 90,11 13-90,-5 7 90,12-16 90,10 14-90,1-20 0,7 5 0,25-14 0,-19-1 90,41-7-180,-13-2 90,11-3 0,18-19-90,-26-6 135,-7 1 0,-1-2-327,0-16 552,4 1-90,-19 12-180,-6 5 270,-4 0 449,-4-1-629,0 5-180,-20 6 372,15 6-372,-29 7 90,30 14 0,-10 8 0,14 21-90,0-8 90,16 3-989,7-2 269,-3-9 180,8-7 1,1-3 179,-7-4 0,32 4 1,-11-15 449,-11 3 719,15-19-269,-25-3 359,4-15-359,-19 3-270,-1 3-270,-26 13-180,15-1 180,-28 14 0,30 12 0,10-7 90,11 29-90,5-20 0,5 4 90,-10-8-90,13-9 270,-8 0 0,-9-12-360,-8-1 0,-6 22 90,0 14 45,8 9 0,1 3-45,-5 21 0,10-16 0,2 0-418,1 8 418,0 14 0,4-21 90,-19-1-90,6-2-138,-8 14 228,0-15-180,0 18-719,-17-29 809,-6 6 0,-20-22 0,0-1 0</inkml:trace>
  <inkml:trace contextRef="#ctx0" brushRef="#br0" timeOffset="1343">4328 1934 8702,'-45'10'90,"2"-8"-180,6 18 90,0-7 0,22 5 0,-11 1 0,24-5 0,-8 3 0,10-3 0,0 2 90,20 2-180,-15-6 90,54 2 90,-35-11-663,32 0 573,-25-3-190,-3 0 190,-2-18 90,-2 1 0,-12-17-180,-2 5 0,-27 1 90,-9 12 0,3-5 0,-20 19 196,37-11-915,-35 12 206,37-6 513,-24 6 0,25-2 0,-7 3 0</inkml:trace>
  <inkml:trace contextRef="#ctx0" brushRef="#br0" timeOffset="1700">4717 1854 8612,'-19'25'0,"4"1"0,15-7 0,0 1 0,0 2 90,0-6-450,20 10-269,-15-13 89,33 1 450,-13-9 180,17-2-180,-7-3 270,-14-19 360,-1-2-91,-11-2 91,4-7-450,-7 16-270,-6-11 180,0 29 0,0 7 0,14 10 90,-10 8-540,29-25-539,-29 24 89,37-25 900,-23 9 0,22-12 0,-9 0 0</inkml:trace>
  <inkml:trace contextRef="#ctx0" brushRef="#br0" timeOffset="1907">5387 1417 9602,'0'-14'539,"0"4"-539,0 22 0,0 15 90,0 30-90,0-4-90,0 9 0,9-29 0,0-1 90,-4 18-585,10-9 1,3-1-316,0 3 1,-3-8 0,2-2 899,7 0 0,-9 7 0,-9-16 0</inkml:trace>
  <inkml:trace contextRef="#ctx0" brushRef="#br0" timeOffset="2039">5255 1884 8252,'-14'-19'0,"3"-1"0,11 2 0,19-10-270,22 6-495,-3 4 1,3 1 582,-3 7 0,1 1 0,5-2 0,0 1 0,-11 4 0,0 1 0</inkml:trace>
  <inkml:trace contextRef="#ctx0" brushRef="#br0" timeOffset="2235">6277 1918 9062,'-14'3'-750,"5"-1"1,5-2-1</inkml:trace>
  <inkml:trace contextRef="#ctx0" brushRef="#br0" timeOffset="2387">6457 2076 7173,'-39'0'0</inkml:trace>
  <inkml:trace contextRef="#ctx0" brushRef="#br0" timeOffset="5988">7912 1186 8882,'0'17'1079,"0"0"-989,0 25-90,0 0-855,0 7 855,0 7 0,0 4 90,0 2-1776,0 1 1686,0-1 0,0-5-90,0-2 0,0-5 17,0-2-827,0-5-359,0-2-90,0-6 1349,13-1 0,-10-8 0,11 0 0</inkml:trace>
  <inkml:trace contextRef="#ctx0" brushRef="#br0" timeOffset="6233">8295 1533 9152,'0'-6'1349,"-22"2"-899,-3 3-450,-26 0 90,-1 17 0,9 6-180,0 10 90,7 17 0,11-17 0,-1 24-90,18-25-90,4 10-90,4-17-90,18-1-449,-14-2-1,35-5 1,-19-3-181,21-6 990,-4-4 0,4-3 0,2 0 0</inkml:trace>
  <inkml:trace contextRef="#ctx0" brushRef="#br0" timeOffset="6832">8622 1256 8162,'-15'-11'90,"11"2"-180,-11 3 990,-2 2-810,13 28 0,-13 12 0,17 18-90,8-12 0,1 0 0,-5 15-494,13-6 1,0 0 583,-12 9-90,8-12 0,2 0 0,-4 3 0,3 12-632,2-4 632,-10-26-180,2 11-989,-1-33 989,-3-5 0,4-19 90,4-16 90,-1-10 0,0 7 0,1 0 0,4-11 90,-2 7 0,1 1 0,0-3 1128,10-14-1038,-12 36 90,2-10 310,0 24-400,-5-6 90,14 31-270,-11-17 90,14 54-180,-11-36 180,5 31-180,-7-23 0,1-1 180,-1-1-180,8 5 0,-4-12-630,15 4 361,-11-19 179,7-2 90,-7-6 0,0-21 90,1 16 90,-1-39 0,-2 26 90,-4-21 449,-2-2-269,-6 10 90,-3-13-360,-4 19 629,-1 2-719,0 31 0,0 12 0,0 15-90,0 0 90,0-9-180,0 1-629,18 7-720,3-9 809,23 5-89,-10-21 809,4-1 0,-9-8 0,0 0 0</inkml:trace>
  <inkml:trace contextRef="#ctx0" brushRef="#br0" timeOffset="6982">9675 1654 8792,'-18'40'-90,"4"6"90,14-11-360,0 3-539,0-11 89,0-1 810,0-3 0,18-1 0,4-2 0</inkml:trace>
  <inkml:trace contextRef="#ctx0" brushRef="#br0" timeOffset="7332">9892 1747 8252,'-12'23'90,"9"10"-90,-9-10 0,12 4 0,0 4 0,0-14-90,0 0 90,0-3-629,14 0 449,1-7 90,2-16 90,3 5 0,-18-30 0,15 17 0,-9-18 0,7 8 180,1-7-90,-6 17 359,5-13-449,-9 27 90,2-7 0,-4 10 0,0 0-90,0 0-90,0 19 180,2-14-90,-1 33-90,5-10 90,-1 8-899,12 9 269,-5-21-179,8 4 809,-3-19 0,3 3 0,1-5 0</inkml:trace>
  <inkml:trace contextRef="#ctx0" brushRef="#br0" timeOffset="7721">10412 1727 8072,'-39'0'0,"17"18"0,6-2-359,16 16-1,20-8 90,6-4 270,24-9 0,-11-5-90,-1-6 90,-14 0 90,-2 0 90,-11-14 270,9 10-1,-10-25-449,3 15 90,-22-4-90,6 26 0,-13 21 0,16 10 0,0 5 0,0-7 90,0 2-90,24 19-90,-18-14 135,13-6 0,3-2-413,2 4 458,-2 10 180,12-22 269,-30-4-89,21-4-450,-23-5-630,8-4 1,-33-6-1170,-15-23 1799,-11-11 0,20 8 0,1-1 0,-17-22 0</inkml:trace>
  <inkml:trace contextRef="#ctx0" brushRef="#br0" timeOffset="11248">11863 1541 7623,'0'-6'539,"0"1"-449,0 0 90,0-1-180,0 2 90,0-3 0,0 2 0,0 0-90,0 1 90,0 1 0,0 0-90,-10 1-90,1 0 90,-11 16 0,-2 6 0,1-2 0,-10 33 0,12-31 0,-3 30 0,9-13-90,7-12 0,1 16-270,22-22-629,10 6 449,12-17-89,7-1 465,-6-7 1,7 0 0,0 0-1</inkml:trace>
  <inkml:trace contextRef="#ctx0" brushRef="#br0" timeOffset="11665">12477 1071 7892,'0'-10'270,"-23"4"180,4 1-360,-7 19 0,12 11 0,14 10-90,0 8 90,0-5-834,0 5 744,0 3 45,8-12 0,0 1-45,-4 18 0,11-10 0,0 0 0,-12 4 0,11 10 0,-5-24 0,-6-3 90,6-4-180,-9 3 90,0-11-990,0 2 900,-16-15-90,12-16 925,-12-13-745,16-9 89,0-5-178,0-9 89,0 12 0,15-22 179,-11 30 271,12-3-270,-2 16-180,3 7 0,14 42 0,-10-13 0,-7 12 0,-3 2 0,0-3-180,5 12-1079,3-4 449,-3-11 810,10 4 0,-3-16 0,3-3 0</inkml:trace>
  <inkml:trace contextRef="#ctx0" brushRef="#br0" timeOffset="11919">13118 1542 8972,'-17'-7'450,"-11"2"-450,-12 5 0,12 17 90,-3-12-180,27 26 180,-23-27-180,24 26 90,-9-14 0,12 13 0,0-8 180,16-8-360,1-7-180,2-21-270,-6-2-359,-13-16-91,-17 2 1080,-11 5 0,5 10 0,0 8 0</inkml:trace>
  <inkml:trace contextRef="#ctx0" brushRef="#br0" timeOffset="12781">13822 1556 8702,'0'56'630,"0"-8"-630,0 4-2009,0-8 2099,0 3-90,0 1 0,0 17 0,0-16 0,0 11 0,0-24 622,0-4-622,0-6 0,0-3 328,0-6-508,0-4-450,0-6 450,0-24 969,-17-1-1148,13-43 269,-12 15-21,9 12 0,3-3 66,2-8 0,1-1-220,-5 9 0,1-1 310,2-25 0,6 0 0,5 26 0,3 2 0,-2-18 0,2 3 224,12 2 136,-1 16 0,1 4-225,-4 11 0,19-2-180,-25 41 209,-7 3-209,-6 13 0,0-3 453,0-8-723,0-2-540,-18 1-89,13-4-270,-13-1 1169,3-11 0,11 6 0,-11-5 0</inkml:trace>
  <inkml:trace contextRef="#ctx0" brushRef="#br0" timeOffset="13165">14172 1082 8252,'7'18'900,"0"-14"-630,-4 37-90,-1-20-91,-1 23 1,0 14 0,-1-11-90,0 18 0,0-2 0,0-17 0,0-11 0,0 0 0,0-1-180,0 11 91,0-25-181,14 0-720,-10-13 900,19-4-90,-21-25 180,16 16 0,-4-58 0,3 37 45,-4-11 0,-2-1-637,2 3 682,4-8 359,-6 23-179,-4 0 0,1 12-90,-4 0-180,1 9 0,-1 21 90,-1-16-180,1 39 90,-1-24 90,4 22 503,-2-10-773,6 15-270,-1-12-809,15 16 539,-4-27-89,10 3 809,-3-19 0,2-3 0,4-5 0</inkml:trace>
  <inkml:trace contextRef="#ctx0" brushRef="#br0" timeOffset="13483">14803 1463 8522,'-27'-6'810,"-15"5"-720,13-5 90,-11 6-180,-8 21 0,15 1 0,1 22-90,15-11 90,9-2-90,8 0-90,0-10 0,21 6-270,-15-13 90,36-7 180,-36 2-269,52-8 449,-37 2 90,39-17-90,-35-4 989,12-17-539,-26 0-270,3 3-90,-14 7-180,-14 12-90,11 21-1080,-11 10 451,14 16 809,17-1 0,-12-13 0,13-7 0</inkml:trace>
  <inkml:trace contextRef="#ctx0" brushRef="#br0" timeOffset="13814">15085 1569 8252,'-14'18'180,"10"10"-180,-10-6 0,14 7 0,0 0 0,0-9 0,0-2 0,0 3-90,0-8-90,17-1-449,-12-6 179,23-5 360,-15-14 90,12-11 0,-5-8 90,1-3 0,-6 6 90,-1 1-90,-1 2 0,-1 2 629,2 1-359,-3 10-180,0 2-180,-5 11 90,3 19-90,-5-14-90,4 36 180,-4-21-270,3 21-90,0-9-1529,6 11 1799,-2-11 0,2 4 0,-4-14 0</inkml:trace>
  <inkml:trace contextRef="#ctx0" brushRef="#br0" timeOffset="14047">14453 1289 7623,'0'-13'539,"24"2"-449,-18-1-90,38 1 90,-39-1-90,39 1 0,-24 4 0,23 0-90,2 4 90,-9 1-1169,22 2 359,-26 14 810,9-10 0,-16 10 0,-1-14 0</inkml:trace>
  <inkml:trace contextRef="#ctx0" brushRef="#br0" timeOffset="14197">15032 1228 8612,'16'-10'-1169,"7"18"-91,12-4 1260,1 29 0,1-18 0,1 16 0</inkml:trace>
  <inkml:trace contextRef="#ctx0" brushRef="#br0" timeOffset="14643">16428 1438 8612,'-29'-16'810,"3"3"-406,-8 6 1,-4 2-405,-9-3 0,8 5 0,0 1 90,-5 0-180,-17 19 180,35-13-90,-2 28-90,21-15 90,2 14-90,32-14 0,-21 7-90,59-22 180,-42 9-459,33-11 459,-27 0 0,-1 0 0,2 0 0,-16-19 270,9 14-90,-21-27 0,5 17 279,-7-9-369,-17 10 180,13 25-360,-13 24 90,17 12 0,0-8 0,0 2 90,0 13-90,7-7 0,1-1-504,-4 7 504,13-22 0,0 1 90,-12 17-180,22-16-809,-25 10-91,7-26-899,-9 1 1889,-21-13 0,-2-2 0,-21-3 0</inkml:trace>
  <inkml:trace contextRef="#ctx0" brushRef="#br0" timeOffset="15167">16883 873 10501,'0'-7'899,"0"3"-629,-14 17-360,0 16 90,-3 13 0,-1-4 0,0 2-546,2 20 501,-5-5 0,-2 0-518,11-20 0,2 0 338,-3 9 0,1 1-585,2-3 1,1-2-181,-4 20 990,5-15 0,1-2 0,3 2 0,0 8 0</inkml:trace>
  <inkml:trace contextRef="#ctx0" brushRef="#br0" timeOffset="15747">17303 1407 9781,'0'-5'180,"-23"0"0,-6 2-180,-15 1 90,-10 1-90,18 1 90,-20 19-180,28 1 0,-8 18 90,25-3-90,2-7-539,29 0 89,10-17 360,27 1 180,-11-12 0,2-15 0,-15 11-90,-1-33 90,-3 19 90,-3-22-90,1-10 450,-14 8-181,-3 6 1,-2-1 90,-7-8-135,2 11 0,-1 1-225,-2-1-90,0-5 450,-18 19 90,13 8-450,-12 20 179,17 22-179,0 11 0,0 6 0,0 1 0,0 6-180,8 1 1,1-2-574,-5-6 483,29 9-269,-29-23 89,25-6-826,-3 3 1186,1-16-89,16 1 179,-22-15 359,15-21 1,-18-6 450,10-22-541,-17 23 91,2-13-90,-8 24-360,-2-5 360,0 4-540,-3 35 208,0-2-1827,0 29 719,14-14 1170,-10 1 0,10-13 0,-14-2 0</inkml:trace>
  <inkml:trace contextRef="#ctx0" brushRef="#br0" timeOffset="15900">17718 1180 10141,'-20'-9'-719,"4"0"719,8 3 0,5 21 0,-5 7 0</inkml:trace>
  <inkml:trace contextRef="#ctx0" brushRef="#br0" timeOffset="16186">17962 1604 8432,'7'9'270,"1"-3"-180,1-3 0,2-2 90,7-1-90,0-17 0,3 13-90,-4-29 90,-3 29 0,0-29 0,-4 29-90,0-33 179,-5 23-89,-2-23-90,-2 18 0,-1-9 0,-17 19 0,13-5 0,-31 13 0,17 17 0,-3 22 0,8 4-719,13 19-1,0-31-1079,16 18 1799,4-25 0,0 5 0,-4-13 0</inkml:trace>
  <inkml:trace contextRef="#ctx0" brushRef="#br0" timeOffset="16516">18322 1464 9512,'0'29'90,"0"0"-90,14-13 0,-11 8 0,22-14 0,-12 2 0,7-5 89,-3-7-89,-5-20 0,0 15 180,1-32-180,-2 16 720,9-10-630,-13 5 0,8 13 0,-10 7-180,2 21 90,-1-11-90,6 27-90,-2-8-360,1 8-1259,-1 12 810,-4-19 989,2 13 0,-6-19 0,-1 3 0</inkml:trace>
  <inkml:trace contextRef="#ctx0" brushRef="#br0" timeOffset="16697">18063 1109 9691,'-7'-14'0,"2"1"0,3 3-179,1 5-91,1 1-450,20 3 270,5 0-269,0 19-271,18-13 990,-38 37 0,37-19 0,-18 22 0</inkml:trace>
  <inkml:trace contextRef="#ctx0" brushRef="#br0" timeOffset="16833">18292 2223 10321,'0'18'-1799,"0"-5"1799,0-2 0,0-7 0,0-1 0</inkml:trace>
  <inkml:trace contextRef="#ctx0" brushRef="#br0" timeOffset="17881">7268 3866 10411,'0'-14'540,"19"2"-540,-15 1 0,38 2 0,-21-1-540,22 1-449,-5-1-1832,4 2 2821,5 3 0,2 1 0,1 2 0</inkml:trace>
  <inkml:trace contextRef="#ctx0" brushRef="#br0" timeOffset="19254">8743 3392 9602,'-39'18'89,"-5"4"-89,5 11-624,-1 0 624,11-2 0,3 3-632,3 5 632,5 1 0,8 1-260,3 0 170,7-2-449,0-1-91,30-2-90,-6-3 91,30-4 629,-19-11 0,0-2 0,23 4 0,-17-7 0,-1-1 0</inkml:trace>
  <inkml:trace contextRef="#ctx0" brushRef="#br0" timeOffset="19498">9277 3827 8972,'0'-24'719,"-18"10"-629,-7 6-90,-20 8 0,-1 17 0,5 4 90,16 15-90,11-4 0,32-3-90,11-9 180,21-8-90,-7-7 0,-2-5-269,-10-14-361,-16-3-539,2-15 449,-34-2-562,12 7 1282,-40 1 0,19 10 0,-26 1 0</inkml:trace>
  <inkml:trace contextRef="#ctx0" brushRef="#br0" timeOffset="19680">9662 3200 10051,'-51'41'-360,"24"-5"-809,-21 4-2792,42-2 3961,-39 5 0,40 3 0,-17 0 0</inkml:trace>
  <inkml:trace contextRef="#ctx0" brushRef="#br0" timeOffset="20230">10392 3719 9602,'0'-6'719,"0"0"-179,0 3-270,-20 1-1,1 1-269,-18 15 0,4 7 0,7 18-179,10-5-91,7 2-720,9 2 361,0-9-1440,22 13 900,13-21 911,15-4 0,7-12 0,-10-5 1</inkml:trace>
  <inkml:trace contextRef="#ctx0" brushRef="#br0" timeOffset="20564">10993 3673 9242,'-52'0'989,"10"16"-809,4-13-180,9 27 0,3-26 0,1 28 0,1-11 90,11 10-180,2 1 0,11-12-270,23-4 90,-17-2-89,43-13 179,-27 4 0,25-5 90,-13 0 0,3-23 90,-5 17 90,-2-36 0,-4 17 90,-3 1 180,-11-12 179,-3 19-269,-9-9-180,-18 12 0,1 23-90,-4 12-720,9 32 91,12-15-1440,18 18 2069,11-30 0,12 4 0,4-12 0</inkml:trace>
  <inkml:trace contextRef="#ctx0" brushRef="#br0" timeOffset="20734">11655 3709 10231,'-45'0'810,"4"0"-810,21 16 0,-5-12-180,22 24-540,-8-11-1079,11 15 1799,19-4 0,15-9 0,21-9 0</inkml:trace>
  <inkml:trace contextRef="#ctx0" brushRef="#br0" timeOffset="20897">11850 3029 10141,'-39'0'-90,"0"17"90,-1-13-2445,1 39 1546,0-20-541,2 26 1440,4-5 0,7 7 0,3 1 0</inkml:trace>
  <inkml:trace contextRef="#ctx0" brushRef="#br0" timeOffset="21450">12452 3644 10321,'-9'0'0,"0"0"0,4 19 0,0-14 0,3 34 0,2-21 0,0 22 0,0-4 0,17 23 90,-12-12-90,4-7 0,0-1 90,-9 4-180,12 22 90,-9-34 90,10 14-630,-13-30 360,0-15 1,-21-2-181,16-41 90,-30-1 180,32-15-51,-11 24 0,0-2 141,11-9 0,2-1-258,-6 11 1,0-1 257,6-27 0,2 1-412,-1 27 1,0 2 411,-2-10 0,4 3 0,19-5 179,-15 10-89,30 11 630,-17 7-208,14 10-153,-6 18 210,1 15-479,-9 18-90,-2 8 0,-8-11 900,-6-4-3868,-3-9 1618,0-6 1350,-17-3 0,13-10 0,-13-8 0</inkml:trace>
  <inkml:trace contextRef="#ctx0" brushRef="#br0" timeOffset="21814">12845 2970 8972,'8'24'899,"1"-3"-584,-4 11 0,0 3-135,3 13-343,-4-13 1,0 2 252,-1 8 0,0-1-135,-1-10 0,1 2 45,1 23 0,0-1 0,3 6 0,0-15 0,1-3 75,3 2-345,-1-11 1,0-2 89,2-6-989,3 10 629,-9-32 174,-1-1 276,-1-6 180,2-21-180,0-6 180,3-13 0,3-10 0,-2 19 180,8-7-180,-8 12 435,4 14-435,-6 0 0,1 12-90,0 0 0,1 0 0,1 17 0,1-12 0,8 47-360,0-30-225,-2 10 1,2 2-226,9-2 747,10 8 1,-5-17-1,2-2 1</inkml:trace>
  <inkml:trace contextRef="#ctx0" brushRef="#br0" timeOffset="22147">13685 3644 9422,'-23'-9'180,"-10"2"-180,-11 7 0,-15 0 89,25 20-178,-17 1 178,27 3-89,-4 22-89,21-29-181,0 30 0,26-27-90,-15 3-90,35-10 360,-8-6 90,22-1-90,-11-6 450,-4-18 270,-10-2 269,-10-18-359,-2 3-360,-11 5-360,-19 14-719,11 24-721,-11 14 631,14 18 989,17-19 0,-13 11 0,13-14 0</inkml:trace>
  <inkml:trace contextRef="#ctx0" brushRef="#br0" timeOffset="22479">13848 3683 9512,'0'6'90,"0"7"-90,0 27 0,0-10 0,0 5 0,0-13 0,13-2-90,-10-2-270,22 2-180,-15-10 360,12 0 90,-7-10 90,1-18 0,3-10 90,-4-9 0,5-4 270,-2-1-180,-5 11-180,4-5 360,-10 16-1,3 9-269,-7 2-90,6 9 0,-3 17 0,3-12-90,6 31-629,-5-9-1260,12 21 1979,-10-8 0,6-5 0,-6-14 0</inkml:trace>
  <inkml:trace contextRef="#ctx0" brushRef="#br0" timeOffset="22684">13403 3413 8432,'-2'-8'90,"1"1"-90,1 2 90,20 0-180,5 2 90,27 1 0,-12 0-360,4 2-359,-13 0-181,0 18 900,-1-13 0,-1 24 0,1-15 0</inkml:trace>
  <inkml:trace contextRef="#ctx0" brushRef="#br0" timeOffset="22838">13798 3273 9871,'0'-12'0,"0"1"0,0 1-359,21 0-1530,2 5 719,27-1 1170,-13 6 0,5 15 0,-11 5 0</inkml:trace>
  <inkml:trace contextRef="#ctx0" brushRef="#br0" timeOffset="24452">15308 3469 8522,'0'-6'90,"-21"0"-90,15 0 0,-34 3 0,9 1 0,-9 1 0,-6 1-548,11 18 458,1-14 217,-7 28-127,13-13 0,4 13 0,17-4 0,37-7 0,10-9 0,17-6 0,2-6 0,5-15-194,-15-7 194,11 2 270,-25-16 90,-5 21 5,-8-6-95,-2-6-1,-12 9-358,0-10 89,-8 8 0,-17 10 89,12 27 521,-12 15-610,17 14 0,0 5 45,0-17 0,0 0-45,0 19 0,9-7 0,4 1-633,6 6 633,-8-20 0,2-1 90,14 26-90,-24-20 0,11 17 0,-14-30-540,0 5-1439,-20-18 1979,2-2 0,-19-7 0,5-3 0</inkml:trace>
  <inkml:trace contextRef="#ctx0" brushRef="#br0" timeOffset="24646">15877 3477 8612,'7'35'630,"-3"-13"-630,0 29 0,-4-22 90,0-1-90,0 0 0,0-1-180,0 7-180,0-10-360,0 1-269,0-10-270,0-6 1259,0-1 0,14-5 0,5-1 0</inkml:trace>
  <inkml:trace contextRef="#ctx0" brushRef="#br0" timeOffset="24796">15892 3203 8252,'-9'16'-2428,"3"5"2428,6 21 0,19-10 0,5 1 0</inkml:trace>
  <inkml:trace contextRef="#ctx0" brushRef="#br0" timeOffset="25118">16183 3516 8522,'0'8'810,"-18"1"-540,13 2-270,-13 1 0,-2 8 89,2-5-89,-5 13 0,0-12 0,20 4-89,-7-4-1,10-4-270,19 4 180,-14-9-90,32-2 180,-12-4 90,15-17 270,-1 0 360,-9-15-361,-8 5-89,-13 25-450,-3 7-359,-6 29-181,0-8-1079,17 0 1889,5-4 0,0-12 0,-5 2 0</inkml:trace>
  <inkml:trace contextRef="#ctx0" brushRef="#br0" timeOffset="25381">16687 3512 9152,'-48'0'1079,"9"19"-989,4 4-90,19 11 90,5-1-90,4-8 0,5 1-90,-5 10 180,27-11-90,-14 3 0,56-13-180,-35-8 135,12-4 0,2-1-45,0-2-45,-8-7 0,-1-6-44,-2-14-181,-10-3 0,-4-3-90,-7-12-359,-21-19 179,-22 36 534,-10 4 0,-10 8 0,10 6 0</inkml:trace>
  <inkml:trace contextRef="#ctx0" brushRef="#br0" timeOffset="26230">17798 3535 9152,'-51'0'719,"10"0"-539,-1 0-90,10 0 0,-5 15-180,2-11 180,-1 27-90,3-28 0,5 30 0,-1-11-90,15 9 0,1-4 90,13-10-270,0-2 1,24-6-181,14 2 270,15-10 90,-12-7 0,0-1-337,13 2 382,-7-21 0,-1-5-613,4 6 658,-18-3 0,-2-4-45,-7 4 0,-4 1 135,7-19-45,-11 5 0,-4-2 315,-4-9-1,-2 8 1,-6 0 90,-19-7-315,10 5 0,-3 2-135,-27 4-445,19-17 535,-7 42 180,25 19-90,-10 24-180,13 13 0,19 11 0,-10-17 0,0 0 0,13 21 0,-6-9 0,-1 0 0,7 8 44,-3-14 1,1-3-211,12 3 166,-6 5 700,-6-24-880,-2-3 0,0-6 27,7-3-27,-7-6 0,11-19 180,-13 11 341,9-33-341,-13 9 269,6-19-179,-10 19-90,0-7 180,-4 25-180,-2-6 0,4 9 0,-3 22-180,9 5-359,-3 18-1170,12-2 629,-8-15 1080,5 4 0,-3-22 0,0 7 0</inkml:trace>
  <inkml:trace contextRef="#ctx0" brushRef="#br0" timeOffset="26380">18313 3154 9422,'-12'-8'-3328,"-3"1"3328,13 25 0,-4-15 0,6 17 0</inkml:trace>
  <inkml:trace contextRef="#ctx0" brushRef="#br0" timeOffset="26679">18545 3564 8342,'4'7'270,"0"1"-180,1-4-90,1-1 0,-1-1 0,2-2 0,2-17 90,1 13-180,3-24 90,-3 25 0,-1-22 0,0 14 90,-3-19 180,-3 13-180,-1-10-90,-2 14 0,0-3-90,0 9 180,0 2-90,-14 2 0,11 23-90,-10 4-270,13 25-270,0-12 91,17 0-181,-13-12-354,27-3 1074,-27-3 0,30-4 0,-9-1 0</inkml:trace>
  <inkml:trace contextRef="#ctx0" brushRef="#br0" timeOffset="26996">18950 3449 9062,'-19'13'0,"3"4"0,16 17 0,0 1 0,17-7-360,-13-1 0,29-8 0,-29-6 181,23-2 89,-14-8 90,1-17 0,5 10 0,-11-28 179,9 28 1,-5-36-90,1 23 90,0-19-90,6 13 90,-7-2 180,7 13-360,-9 0 90,8 12-90,-5 0 0,4 23 0,-2-17-180,1 42-90,2-28-1259,7 37 1529,-6-23 0,6 9 0,-10-16 0</inkml:trace>
  <inkml:trace contextRef="#ctx0" brushRef="#br0" timeOffset="27179">18603 3110 8882,'0'-7'-1079,"0"1"-91,22 3 1170,2 0 0,3 19 0,-8 3 0</inkml:trace>
  <inkml:trace contextRef="#ctx0" brushRef="#br0" timeOffset="27317">18833 4150 11940,'0'19'0,"0"-4"0,0-9 0,0-3 0</inkml:trace>
  <inkml:trace contextRef="#ctx0" brushRef="#br0" timeOffset="28129">20122 3372 9242,'-35'0'449,"6"0"-359,1 0-90,6 0 0,-3 20 0,-9 3 90,10 13-90,-4-3-90,16-8 90,5 0-90,4-1-719,3 6-1080,27-9 720,12-2 1169,15-13 0,5-6 0,-11 0 0</inkml:trace>
  <inkml:trace contextRef="#ctx0" brushRef="#br0" timeOffset="28846">20510 3003 9152,'-24'-8'1079,"5"1"-539,5 5-360,10 15-90,-10 18-90,6 10-840,6 13 840,-6-6-1446,7-9 1,2 1 1445,-1 22 45,0-21 0,0 0-239,0 13 104,0-4 180,14-3-90,-10 9-180,11-18 90,-2 11 0,-10-28-1117,17-1 1028,-12-15 3197,1-22-3108,5 12 0,-1-54 90,4 33 0,-4-9 0,0-1 0,2 0 0,8-14 180,-12 27 314,2 3-134,-6 8-270,-1 11 90,2 10-91,-3-5-89,5 41 180,-2-24-180,2 27 0,0-17-90,-1-1 90,4-1 0,7 7 0,-1-13-629,16 4 179,-11-15-90,20-5 270,-15-3 181,9-26 89,2-5 0,-12-13 359,13-11 1,-23 20 540,3-18-720,-14 24-91,-1-5 181,-5 14-360,-1 21 90,0 9 0,0 27 0,0-6-90,0 11 90,0-21-449,17 8-271,4-21 540,23-1 90,-11-11 90,14-20 0,-20 14 0,7-36 90,-13 24 180,-5-18 0,-3 9 449,-4-6-269,-4 10 450,-2-7-900,-3 37-90,0 25-540,0 8 0,0-5 1,0-2-541,0 0 1,0 9 1169,17-18 0,-12-5 0,13-1 0</inkml:trace>
  <inkml:trace contextRef="#ctx0" brushRef="#br0" timeOffset="29463">21700 3495 9242,'-21'19'0,"4"4"0,7 12 0,8-2-90,-8-5 0,10-3 90,0 0-360,0-3 0,16-1-269,-12 3-1,32-8 180,-16-3 450,19-9 180,-5-26 0,-9 17 450,1-38-271,-16 16 541,4-16-900,-13 7 90,2 9-90,-3 32 0,0 12-90,0 30 90,0-10 0,0 12-90,18-23-90,4 14 180,21-27-90,-3 4 90,-6-17 0,0-16 0,-16-7 360,1-20 0,-11 7-90,-3 1 269,-2 1-449,-3 11-180,-17-6 180,12 12-90,-23 8 0,25 18 0,-8 20 0,11 30 0,0-4-356,8-12 0,1 1 356,-5 12-45,10-7 0,3 0 45,4 7 45,-13-19 0,3-1-135,20 7 360,-28-4 360,21-8-181,-22-1-449,8-12 0,-30-4-449,15-24-181,-42 6-809,25-27 314,-10 17 1,-2 0 1124,-9-24 0,15 17 0,0 0 0,-10-12 0</inkml:trace>
  <inkml:trace contextRef="#ctx0" brushRef="#br0" timeOffset="29796">22763 3433 11940,'3'-4'450,"-1"16"-450,-19-10-540,12 30 270,-27-5-449,29 9-91,-11 2-1438,14-1 808,0-11 1440,20 5 0,-14-20 0,14-4 0</inkml:trace>
  <inkml:trace contextRef="#ctx0" brushRef="#br0" timeOffset="30063">23213 3455 9691,'-20'-7'1350,"-2"1"-991,-23 6-269,5 21-90,-1 2 0,10 23 0,13-11 0,10 0 0,8-13 0,0 0 0,25-4 0,-19-2 90,46-8-180,-30 3 90,28-10 0,2 4 0,-11-22-670,6 13 670,-21-27-314,-5 27-136,-10-29-90,-4 10-359,-7-9-1080,-28-5 450,21 16 1529,-51-3 0,33 10 0,-27 1 0</inkml:trace>
  <inkml:trace contextRef="#ctx0" brushRef="#br0" timeOffset="30237">23397 2871 11041,'0'-12'-90,"-17"4"-450,12 2-359,-27 22-2070,28 19 2969,-27 13 0,27 13 0,-12-8 0</inkml:trace>
  <inkml:trace contextRef="#ctx0" brushRef="#br0" timeOffset="30530">24590 2932 9781,'-48'-13'180,"-14"2"-90,20 5 90,-14 26-270,33-14 180,8 25 0,5 6-90,3-7 0,2 13 0,3 3-180,2 0-270,0 13-1798,16-6 899,-13-15 1349,30 8 0,-29-19 0,13-2 0</inkml:trace>
  <inkml:trace contextRef="#ctx0" brushRef="#br0" timeOffset="30646">24273 3417 8612,'0'-21'-1079,"21"2"179,1 2 900,23-1 0,-1-4 0,3-1 0</inkml:trace>
  <inkml:trace contextRef="#ctx0" brushRef="#br0" timeOffset="31195">24820 2851 8972,'-16'17'719,"-3"9"-629,17 13 0,-4 5-651,2-2 561,3 4 0,-3 2 0,4 2 0,0-14 0,0-1 0,0 19 0,9-20 0,-1-1 212,-3 8-302,12-5 90,-17-2-162,15-8 72,-11-3-180,12-5-179,-7-4 420,-6-6-511,15-3 451,-8-4 89,9-21 0,-6-6 179,1-11-179,-5 2 0,1 10 0,-2 11 180,2-11-180,-5 21 90,4-11 0,-5 15 0,4 0-90,-3 20 90,4-14-90,4 33 0,-2-13 90,15 14-180,-6-16-180,21 1 90,-10-23-179,24 7 359,-19-25-90,8 12 90,-8-45 0,-13 28 224,-9-10 1,-5-1 225,-3 1-180,-3-10 90,-3 14 0,-23 3-181,18 2-268,-38 6 268,39 2 91,-30 8-90,19 2-90,-12 24-90,14 7-90,4 10-270,9 2-449,0-11 89,25 2-179,-19-4-450,43 0 1349,-30-6 0,21-8 0,-9-4 0</inkml:trace>
  <inkml:trace contextRef="#ctx0" brushRef="#br0" timeOffset="31433">25170 3005 8972,'-8'-10'0,"1"0"90,7 3 0,20 3 0,2 0-90,21 4-90,-4 13 90,-3-10-270,-15 21-630,5-21 900,-16 19 0,4-19 0,-7 7 0</inkml:trace>
  <inkml:trace contextRef="#ctx0" brushRef="#br0" timeOffset="31569">25558 2727 8072,'14'-7'360,"1"1"-360,9 23-90,-11 9-1889,1 31 1979,-12-6 0,5 11 0,-7-14 0</inkml:trace>
  <inkml:trace contextRef="#ctx0" brushRef="#br0" timeOffset="31846">26625 2991 10051,'-17'-7'180,"-17"3"-270,11 2 180,-3 25-90,-3-5 0,26 25 0,-19-9 0,20 5-90,-13 3 0,14-2-539,-5 2-631,6-4 91,0 0 1169,0-4 0,20-1 0,5-2 0</inkml:trace>
  <inkml:trace contextRef="#ctx0" brushRef="#br0" timeOffset="31967">26453 3319 8522,'0'-21'-1619,"0"1"1619,18-6 0,14 8 0,20-4 0</inkml:trace>
  <inkml:trace contextRef="#ctx0" brushRef="#br0" timeOffset="32479">27008 3214 9781,'-51'13'630,"-2"-1"-540,29-1-90,-18 1 0,36 0-90,-31 2 180,32 2-180,-24 2 180,27 2-90,-10-1-180,12 3 90,0-3-270,0 2 1,20-4-451,10 6 450,13-9 90,21-1 270,-21-8 0,13-5 90,-5-19 180,-15 14 540,11-32-181,-26 15-179,-4-15-450,-12 4 0,-5 8 180,-19 12-180,14 21 0,-14 12-90,19 16-180,19-4 0,4-13 1,26 1-1,-11-18 180,14 6 90,-24-8 0,7 0 180,-17-18 179,0 14 91,-9-27 0,2 27 269,-10-20-629,4 14-539,-5 12-1080,0 11 89,0 24-359,16-16 1799,-12 12 0,28-29 0,-10 11 0</inkml:trace>
  <inkml:trace contextRef="#ctx0" brushRef="#br0" timeOffset="32629">27710 2978 11580,'-13'-8'-1439,"10"1"270,-9 2 1169,3-2 0,7 4 0,-7 0 0</inkml:trace>
  <inkml:trace contextRef="#ctx0" brushRef="#br0" timeOffset="32812">27647 2314 9871,'-21'-3'0,"5"1"-90,-20 2-269,10 21-541,-3-1-493,10 11 1,1 5 1392,-10 15 0,11-14 0,2 1 0,-4 23 0</inkml:trace>
  <inkml:trace contextRef="#ctx0" brushRef="#br0" timeOffset="33163">28797 3008 10681,'-18'-19'-810,"13"2"810,-25 8 0,-8 3 90,5-5-135,-14 7 0,-2 1-1730,1 0 1775,-13 3 0,26 18 320,6-13-230,14 27 253,-4-10-343,17 8 0,14 21 0,-7-15 0,24-3 0,5 0-536,-7 6 536,2-13 0,2-2 0,4 8 90,-3-3 180,-4-4 450,-4 2-540,-1-10 408,-12 2-2207,-21-13-450,-16-18 900,-25 8 1216,24-22 0,-20 23 0,20-8 0</inkml:trace>
  <inkml:trace contextRef="#ctx0" brushRef="#br0" timeOffset="33595">29035 3251 9781,'16'0'270,"-6"9"-180,-25-7-180,10 15 90,-35-16 0,36 14 90,-33-8-90,32 8 0,-26-4 0,28 1 0,-10 1 90,13 4-180,0-5 180,17 2-180,5-10 180,20-18-180,0-13 90,-17-9 0,10-6 0,-23-11 0,5 7 0,-11 3 0,-4-2 0,-2-13 90,-4 17 0,-4-7 0,0 6-112,-3 6 0,-1 1 262,-1-8 0,-2-3 0,1 5-240,-8-12 0,5 16 0,4 2 0,10 6 1259,-20-1-989,20 41-180,-7 19-45,7 6 0,6 3-45,5-4 0,0 1-839,-6 7 1,0 0 838,5-9 0,2-1 0,0 0 0,-1 3-675,-1 25 0,2 1 0,6-25 1,2 1-795,-7 5 0,-2 5 0,2-8 1234,12 12 1,-1 8-1,-5-24 1</inkml:trace>
  <inkml:trace contextRef="#ctx0" brushRef="#br0" timeOffset="34145">29383 3233 10051,'-3'-10'720,"2"14"-540,-3 13-270,18 18 90,-10-8-90,10 2 180,3-11-90,-12-1 0,27-8-270,-9 5-90,6-12 270,-1 6-270,0-8 360,-10-17 0,10-7 90,-18 1 360,1-31-90,-9 34 449,-2-37-809,0 30 90,0-1 0,0 36-989,0 22-270,0 12-1530,18 16 2699,1-31 0,12 7 0,-5-14 0</inkml:trace>
  <inkml:trace contextRef="#ctx0" brushRef="#br0" timeOffset="34496">30043 3277 10411,'6'0'90,"1"0"-90,-3 13-90,3-9 90,4 39 0,-3-36 0,3 37 0,-5-32-540,1 3 91,-4-1 269,1-13-90,-1 4 270,1-5 0,3-16 0,1-8 0,3-9 360,6-18-180,-3 18 89,9-22-269,-10 27 180,4-6-90,-10 17-180,1 8 180,-4 3-90,1 6 0,0 19 0,6 8 0,-3 11-539,15 15 269,-6-20-450,3-6 1,2-1-91,6 2 810,1-9 0,2-3 0,6-5 0,14 0 0</inkml:trace>
  <inkml:trace contextRef="#ctx0" brushRef="#br0" timeOffset="34795">30700 3223 10321,'-28'-11'-90,"-9"1"90,20-2-180,-1 0 180,-7 11 0,22 15-180,-9 3 0,31 4-89,3 3 269,1-13 0,17 3 0,-16-5 629,18-9 361,-10 0-631,-14-13 361,-3 10-630,-14-22-90,5 38-450,-20 14 180,11 12-629,-10 13-540,13-21-180,0-2 1619,0-2 0,0 2 0,0-1 0</inkml:trace>
  <inkml:trace contextRef="#ctx0" brushRef="#br0" timeOffset="34946">29725 3806 12120,'-21'0'-1057,"3"0"0,3 0 0,4 0 0</inkml:trace>
  <inkml:trace contextRef="#ctx0" brushRef="#br0" timeOffset="36419">11592 5352 9152,'-52'-1'90,"8"1"0,-3 0-180,17 18 180,-6-14 90,9 43-180,13-30 90,-6 25-90,19-20 89,-5 1-178,33 4-1,-4-7-405,10-9 0,4-2-314,10-3-46,-2-1 1,2-6 661,10-20 0,-18 18 0,-1 1 0,16-20 0</inkml:trace>
  <inkml:trace contextRef="#ctx0" brushRef="#br0" timeOffset="37013">11935 4983 8162,'-23'14'1080,"10"5"-900,-3 0-90,15 21 0,-10-19 179,10 43-269,-2-20-1520,3 17 1610,0-16-90,0 1 357,0 0-357,0 18 0,0-19 0,0-10 0,0-2 90,0-2-180,0 9 0,0-25-2248,0-2 2068,0-29 180,40-25 180,-29-3-135,25 10 0,2 1 225,-19 0 90,8 14 0,1 1-1,-4-5 1164,3 12-893,-4 2-360,-8 9 0,7 20-90,-9 11 0,5 28 0,-7-8-46,0-8 1,0-1 45,2 1-90,-1-6 0,0-4 0,-1-9 0,4-1-90,-5-16 90,2-4-89,1-3-91,4 0 90,1-23-180,4 17 225,-4-24 0,-1-5 45,12 7 45,-6-11 0,-2-2-393,2-1 438,3-9 90,-14 20 90,-3 4-90,-3 4-90,-2 4 90,-3 5 0,-1 4 77,0 37-527,0-2-359,0 22-1440,17-8 663,6-18 1406,11-1 0,2-4 0,-6-4 0</inkml:trace>
  <inkml:trace contextRef="#ctx0" brushRef="#br0" timeOffset="37313">13003 5397 8972,'-48'0'899,"11"0"-719,-3 0-90,0 18-90,12-14 0,-16 40 90,25-26-90,1 33 90,14-23-180,22 19 90,-14-21-90,38 6 180,-3-10-90,12-9 0,-14-7 0,0-2-288,8-1 109,14-18 179,-24 11-180,-2-30 0,-7 17 90,-5-17 0,-11 5 0,-4 0-69,-6-16 159,-23 12-1079,-13-20 179,-13 28-818,-7-4 1718,14 16 0,-2 4 0,3 2 0</inkml:trace>
  <inkml:trace contextRef="#ctx0" brushRef="#br0" timeOffset="37785">12657 5511 8162,'-11'0'90,"-1"-7"0,3 5 0,-2-5 90,1 7-90,-3 0 0,1 0 0,-1 0 0,-7 15-90,6 7 90,-5 20 0,13-6-90,1 4 0,5-13 90,20 2-90,-15-4 0,42-2 0,-25-5 0,29-7 0,11-1 0,-11-9-815,-5-4 0,0-5 725,7-19 135,-18 10 0,-1-1-364,6-24 229,-5 10 90,-7-3 0,-9 1 0,-9 0 0,-4 3-90,-26-11 90,15 14-180,-24 7 0,-6 4-629,5 5 235,-3 5 1,-2 2-616,-7 5 1189,0 0 0,4 0 0,0 0 0</inkml:trace>
  <inkml:trace contextRef="#ctx0" brushRef="#br0" timeOffset="38329">13495 5400 8702,'-5'0'0,"-1"0"0,1 0 90,2 21 270,-1 8-90,4 11-180,-1 2-90,1-11 0,-1 2 0,1-1 90,0 10-90,0-12-90,0 9 0,0-22-1709,0 1 989,13-14 450,-9-24-89,24 14 321,-18-25 0,-2-4 204,20 7 238,-10-10 1,-1-2 45,5 2 270,11-19-270,-14 31-1,3 3 361,-2 10-630,-6 12 0,7-5-90,-8 28 180,6 6-180,-7 12 0,3-1-90,-4-11 0,-1 2-180,1-4-1439,9 7 1709,-5-19 0,8 10 0,-6-15 0</inkml:trace>
  <inkml:trace contextRef="#ctx0" brushRef="#br0" timeOffset="38697">14100 5086 9242,'-17'24'2158,"4"11"-1978,13 15-45,9-11 0,1 0-45,-6 13-135,12-4 0,1 0 135,-2 8-180,0-12 0,0-2 90,6 2-180,4 16 90,-11-35 0,1 2-719,-3-18 269,-3-4 91,7-22 449,-5 12 0,10-47-90,-6 30 90,4-29 0,-6 23 90,-2 2-1,-2 4 271,0-1 180,-1 13 180,3-2-631,-5 12 1,2 0-90,-1 15 0,2-12 180,1 31-270,2-18 90,2 20-90,0-7-1079,10 14-360,-4-9 1529,18 14 0,-12-22 0,8 2 0</inkml:trace>
  <inkml:trace contextRef="#ctx0" brushRef="#br0" timeOffset="38899">14405 5161 10231,'-4'-6'0,"1"1"-90,20 1-539,14 2-631,11 0 1260,-6 11 0,0 0 0,15-5 0,-17 5 0,1 0 0</inkml:trace>
  <inkml:trace contextRef="#ctx0" brushRef="#br0" timeOffset="39496">16215 5500 9961,'-40'-17'-90,"1"1"90,2 1 0,0 4 180,3 4-90,-16 3-90,14 3 90,-23 22-180,28 7-981,-5 12 1071,18 1 0,8-10 347,5 2-437,24 12 90,-15-13-45,26-12 0,6-2-45,-5 0-225,25-9 0,4-9 45,-3-19-538,0 4 1,-2-6 807,-30-2 0,-3-4-45,14-9 0,-2 0 45,-3-12 45,-13 5 0,-3-2 315,-5-9 269,-16-1 1,-3-1-90,4-2-136,-14 7 1,-5 4 481,-3 7-931,5 14 0,-1 3 225,-3 3 180,-2 2-270,25 30-90,-7 17 0,10 11 45,6-3 0,4 2-135,10 12-192,-11-14 0,2-1-77,25 16-1,-31-3-1460,37-3 1100,-27-3-775,19-6 416,-12-4-1080,5 5 2159,-14-15 0,9 3 0,-13-15 0</inkml:trace>
  <inkml:trace contextRef="#ctx0" brushRef="#br0" timeOffset="39629">16120 5345 9332,'-8'-20'90,"1"-1"-90,7 2-90,0 0-180,0 3-1169,49-6 629,-15 9 680,4 4 0,2 3 0,15-1 0,2 1 1</inkml:trace>
  <inkml:trace contextRef="#ctx0" brushRef="#br0" timeOffset="40029">17210 5384 9691,'-56'5'630,"3"0"-630,10-1 90,-19 5-90,14-1 0,12 0 0,2 2 0,0 4-90,-3 15 90,25-9 0,5 7 0,7-6 0,0 0 90,27 0-360,12 2 90,15-7 90,-13-6 0,-1-3-445,10-1 535,-15-4 0,-1-1 90,9-1-90,-4 0 0,-6-17 0,-7 13 359,-7-28 1,-9 12-180,-5-13-90,-24 1-90,-2 14 626,-17 7-716,18 27 180,-6-11-90,23 40 0,-8 1 0,31 13-45,-6-16 0,1-1-774,11 10 639,-4-20 0,1 0-720,1 23 361,3-17-1350,4 13 1889,-28-30 0,9-1 0,-12-13 0</inkml:trace>
  <inkml:trace contextRef="#ctx0" brushRef="#br0" timeOffset="40179">16758 5198 9152,'0'-29'0,"0"1"0,26 5 0,-4 3-540,27 2-2389,-5 5 1850,7 2 1079,8 4 0,4 4 0,3 2 0</inkml:trace>
  <inkml:trace contextRef="#ctx0" brushRef="#br0" timeOffset="40635">18240 5430 9332,'-23'-17'90,"-13"2"449,-12 15-314,11 0 0,0 0-225,-9 0 0,6 9 0,1 0-602,-3-5 512,-7 33 287,24-21-107,13 17-90,4 11 0,31-19-90,13 16-90,12-30 90,-10-6 0,0-1-251,10-4 251,-15-11 0,-1 0 0,12 5 1,-5-42 89,-3 27-45,-16-9 0,-3-4 45,6-10 89,-11 4 1,-4-2 270,-3-11 45,-14 7 0,-2 0-45,6-7-226,-15 19 1,0 2-135,15-7 0,-30 6 0,31 7 450,-24 5 0,26 9-158,-10 25-292,12 20 90,0 14-90,19 10-45,-9-20 0,0 1-315,13 22-225,-8-9 1,0-1-700,7 7 25,-3-14 0,3-2 1100,12 1 0,4 4 0,-10-21 1</inkml:trace>
  <inkml:trace contextRef="#ctx0" brushRef="#br0" timeOffset="40981">18658 5370 10771,'-36'-4'0,"-2"0"0,17 20 90,-12-12-90,29 28-90,-21-28 90,22 32 90,-14-11-180,16 7 90,-4 4-270,24-24 0,-14 11-270,29-21 181,-12 7 359,13-29 0,3 16 0,-18-36 90,5 24 179,-23-18 181,12-3-270,-12 13 0,2-13 0,-4 19-180,0 20-360,0 27-90,0 7-1439,14 24 900,-10-30 908,28 9 0,-27-17 1,13-2-1</inkml:trace>
  <inkml:trace contextRef="#ctx0" brushRef="#br0" timeOffset="41319">18935 5379 10231,'0'-14'0,"0"23"0,0 8 0,13 24-90,-9-11-90,20-2-90,-21-11 91,18-7 89,-18 7-450,18-14 450,-8 6 90,5-9 0,-1 0 90,0-16 0,-5-8 90,6-9 90,-7-1 269,0 7-89,-1 3-90,-1 1-360,0 2 90,-1 11-90,-2-8 360,-1 16-450,-2-7 180,-1 9-180,1 15-270,1-11-360,1 28-1798,6-6 1168,-2 6 1350,4 2 0,-3-13 0,-1-1 0</inkml:trace>
  <inkml:trace contextRef="#ctx0" brushRef="#br0" timeOffset="41517">18425 5010 10321,'0'-38'-90,"20"12"180,6-14-270,0 24-719,35-3 89,-38 15-269,30 0-180,-25 4 1259,-4 0 0,1 19 0,1 5 0</inkml:trace>
  <inkml:trace contextRef="#ctx0" brushRef="#br0" timeOffset="41746">19105 4857 9332,'16'-7'1169,"-12"17"-1169,26-7 90,-7 23-90,6-24-450,6 9-1799,9-11 630,-8-22 1541,13 17 1,-13-44 0,0 14 0</inkml:trace>
  <inkml:trace contextRef="#ctx0" brushRef="#br0" timeOffset="41933">20597 5470 10411,'12'8'-540,"-5"-3"0,-3-3 1</inkml:trace>
  <inkml:trace contextRef="#ctx0" brushRef="#br0" timeOffset="42865">7382 7487 9512,'-1'-6'1529,"0"0"-990,1-2-269,25-3-270,-19 1 0,26 2 0,5 3-90,-8-2-540,12 3 1,3 1-1170,2 1 1799,-8 10 0,1 1 0,7-4 0,13 12 0</inkml:trace>
  <inkml:trace contextRef="#ctx0" brushRef="#br0" timeOffset="43349">8883 7287 10681,'-17'-15'1259,"13"-1"-899,-32-2-360,15 7 0,-2 0-90,-7 8 90,11 2 0,-4 1-90,-1 21-360,8 8 1,7 13-1260,0 15 629,9-18 1,30 12 1079,-8-26 0,4-3 0,6-5 0,1-2 0,3 5 0,0-1 0</inkml:trace>
  <inkml:trace contextRef="#ctx0" brushRef="#br0" timeOffset="43613">9388 7449 10141,'-52'0'720,"11"0"-810,13 17 180,-6-13-180,28 25 180,-28-26-90,31 24 0,-10-11 0,13 7 0,0-3-270,30-6 180,-22-3 45,29-4 0,6-2-45,-13 0 45,13-2 0,2-1 135,-5-2-270,11-15 180,-26 12-180,-10-25 90,-1 24-449,-12-25-1,5 7-899,-29-17 90,-9 7 1276,-12 3 0,-3 9 1,11 1-1</inkml:trace>
  <inkml:trace contextRef="#ctx0" brushRef="#br0" timeOffset="43779">9645 6890 10771,'0'38'-990,"-17"-8"-449,13 8-360,-13-5 1404,-1 7 1,13 4 0,-12 3 0</inkml:trace>
  <inkml:trace contextRef="#ctx0" brushRef="#br0" timeOffset="44195">10200 7122 10321,'-3'-6'990,"-1"1"-901,2 19-89,-1 11-89,3 14-1,0 2-180,0-2-1439,16 21 629,-12-10-44,9-8 0,0 0 747,-11 7 0,18 13 1,-9-22-1</inkml:trace>
  <inkml:trace contextRef="#ctx0" brushRef="#br0" timeOffset="44345">10090 7515 9062,'0'-19'-90,"0"0"-90,0 0-540,42-10 271,-14 6-406,13 4 1,4 1 465,4-3 1,-16 8-1,1 0 1,17-4 0</inkml:trace>
  <inkml:trace contextRef="#ctx0" brushRef="#br0" timeOffset="44884">10752 7068 8972,'-36'0'630,"5"12"-361,15 8-179,5 8 90,11 6-180,0-1-90,0 4 90,0 5 90,18 22-90,-13-14 0,12-8 0,1-1-472,-13 5 382,23 11-270,-15-14 180,0-13-539,5 7 179,-16-24-333,11-1 693,-9-10 180,9-37 270,-6 12-136,1-10 1,-2-2 45,1 2 0,2-19-180,-2 34 180,-2-14 0,0 29 356,0-9-536,0 12 270,5 0-270,-1 15 90,12 6-90,-4-2 90,16 33-90,-8-33-699,9 29 699,-6-27 0,-1-1 0,1-10 0,12 5 0,-11-13-90,19 5 0,-25-29 0,11-4 90,-20-1 90,-2-15-90,-9 24 180,-2-19 0,-1 10 179,-21-7-179,15 9 519,-29-1-519,19 10-90,-11 9-90,12 21-180,23 23-359,-4 4-586,12-11 1,5-2 1124,8 1 0,12 4 0,3-13 0</inkml:trace>
  <inkml:trace contextRef="#ctx0" brushRef="#br0" timeOffset="45130">11235 7146 9152,'-6'-6'90,"0"0"-90,6 0 0,0-3 0,18 1 0,-13-2 90,35 1-180,-10-2 90,11 3 0,11 1-90,-24 4-90,7 3-360,-14 0-359,-4 0-91,-7 20 990,5-16 0,-13 28 0,6-16 0</inkml:trace>
  <inkml:trace contextRef="#ctx0" brushRef="#br0" timeOffset="45285">11590 6849 8342,'13'-6'630,"-3"1"-720,12 31-720,-13-6 810,-2 12 0,-1 4 0,-2 11 0,1-13 0,-1-1 0</inkml:trace>
  <inkml:trace contextRef="#ctx0" brushRef="#br0" timeOffset="46012">12607 7572 8162,'0'-27'1260,"0"1"-1080,11 9 269,-8 0-179,8 1-360,-11-3 0,-17 7 90,12-3 90,-30 11-90,12 1-90,-10 20 180,2-13-180,-1 47 90,10-29-90,-4 40 90,18-33-90,3 14-90,26-30 180,31 3-179,1-16 89,-6-15 0,-1-4-253,7-6 298,-9-10 0,-1-4-452,-17 17 1,-2 0 496,7-8 0,-3-1 0,4-14 0,-7-1 0,-7 0 360,-10-20 0,-2 16-91,-16 11 1,-1 0-180,6-3 45,-14 12 0,-2 3-135,0 1-90,-2 1 0,-4 15 1080,24 4-900,-9 20 131,12 13-131,0 12-90,-1-6 0,2 2-180,16 12-67,-15-14 0,0 1-292,15 14-91,-6 1-283,-9-1-31,7-16 0,2 0-46,-1 14 810,1 8 0,6-23 0,-6-4 1</inkml:trace>
  <inkml:trace contextRef="#ctx0" brushRef="#br0" timeOffset="46163">12640 7377 9062,'-15'-26'0,"7"2"0,1 2 0,7 1 0,0 1 0,28-2-1259,13-7 89,16 7 1075,3-5 0,-10 12 0,1 1 0</inkml:trace>
  <inkml:trace contextRef="#ctx0" brushRef="#br0" timeOffset="46412">13525 6835 9691,'-16'19'0,"13"8"450,-25-4-270,17 8-180,-10 26 0,12-15 0,1-2 0,1 1-974,3 13 974,-1-19 0,0 1-270,2 2 1,1-1-541,-3 20-270,3-9 1,1-1 1079,-2 7 0,2 12 0,0-22 0</inkml:trace>
  <inkml:trace contextRef="#ctx0" brushRef="#br0" timeOffset="46762">13790 7395 9781,'-16'33'0,"13"6"0,-13-9 90,16 4-90,0-10 0,0 1-90,0-2-179,0 6 179,0-11-900,0 6 990,14-41 0,4-9 0,8-19-118,-1-1 298,-5 11 0,-1 0 270,7-6 0,-9 13 449,6-3-899,-13 20 90,3 3-180,-8 8 118,2 24-2277,2 10 360,-2 15 1614,5 2 0,-2-9 0,1 2 0</inkml:trace>
  <inkml:trace contextRef="#ctx0" brushRef="#br0" timeOffset="47461">14585 7326 9422,'0'-10'899,"0"22"-899,17-12 90,-13 40-90,13-23 0,1 37 0,-1-20 90,15 23-90,-16-27 540,2 12-91,-12-29-89,2 10-360,-1-21-270,-7-13-269,3-16-361,-3-11-1259,0-22 1080,0 20 884,0-14 1,0 19 0,0 2-1</inkml:trace>
  <inkml:trace contextRef="#ctx0" brushRef="#br0" timeOffset="47846">15317 7349 9332,'-48'0'719,"-4"0"-539,9 0-90,-3 0-180,14 0 270,2 18-270,1-14 90,6 30 90,2-30-90,11 31-90,-2-21 90,10 18 0,-4-10 0,29 5-90,-18-8-180,28-5 0,7-3 91,-12-2 134,14-2 0,2-6-45,-6-16 90,23-8 0,-29 4 90,-11-8 0,-2 0 269,-2 6 91,-3-28 360,-11 14-630,-3 11-91,0-7-89,0 17-449,0 20-271,0 18-1708,0 33 808,23-5 1490,-18 4 0,45-16 1,-16-1-1</inkml:trace>
  <inkml:trace contextRef="#ctx0" brushRef="#br0" timeOffset="48129">16182 7358 10231,'-17'-12'450,"-6"0"-270,13 3 359,-9 3-449,1 2-90,4 22 90,-4 5-180,8 14 0,-2-1-179,6-4-451,2 2-359,3-1-361,1 1-179,19-3 1619,-15 0 0,40-7 0,-13-2 0</inkml:trace>
  <inkml:trace contextRef="#ctx0" brushRef="#br0" timeOffset="48495">16625 7381 10501,'-52'0'1169,"13"0"-1169,4 0 90,13 16 0,-4 2-90,4 21 0,6-10-90,3 1-180,13-2 180,-3-7-629,26 5 179,-17-7-449,57-6 899,-31-4 90,12-24 0,-6 11 0,-27-32 450,14 12 359,-16-17-269,-2 0-270,-7 9 89,0 8-359,0 32-449,0 11-91,0 16-1889,0 11 720,0-18 1709,23 9 0,-17-17 0,17 0 0</inkml:trace>
  <inkml:trace contextRef="#ctx0" brushRef="#br0" timeOffset="48685">17087 7407 10681,'-33'0'540,"2"0"-540,17 16-360,3 6-540,11 19-179,28-8 0,-7-1 1079,12-18 0,3-5 0,7 2 0,18 0 0</inkml:trace>
  <inkml:trace contextRef="#ctx0" brushRef="#br0" timeOffset="48851">17248 6757 10411,'-29'0'-180,"1"16"-449,1-12-721,1 40-978,0-18 2328,2 28 0,3-5 0,2 3 0</inkml:trace>
  <inkml:trace contextRef="#ctx0" brushRef="#br0" timeOffset="49370">17885 7199 10321,'0'-7'0,"0"-1"540,0 4-180,0 19-181,20 10-89,-15 10-90,34 16 0,-34-19 90,30 19-90,-13-25 90,20 7-90,-5-23-90,1-1 90,-6-9 0,-1-15 90,4 12-180,-11-24 0,-1-4-539,15 2-930,-8-15 1,-3-3 29,3-5 1529,-13 16 0,-1 0 0,2-14 0,-2 1 0</inkml:trace>
  <inkml:trace contextRef="#ctx0" brushRef="#br0" timeOffset="49612">18632 7087 10861,'0'45'0,"0"-6"-180,0 7 0,0-7-180,0 2-269,0-2-271,19-1-89,-14-6-630,27-5 1619,-29-5 0,25-10 0,-9-5 0</inkml:trace>
  <inkml:trace contextRef="#ctx0" brushRef="#br0" timeOffset="49779">18812 6746 10501,'-13'15'-1080,"19"7"1,14 18 0</inkml:trace>
  <inkml:trace contextRef="#ctx0" brushRef="#br0" timeOffset="49934">18890 7948 11940,'-19'12'-1439,"3"-1"1439,16-5 0,0-2 0,0-2 0</inkml:trace>
  <inkml:trace contextRef="#ctx0" brushRef="#br0" timeOffset="50329">19585 6705 11580,'-10'-24'450,"2"3"-180,1 4-270,3 2 450,-1 7-360,3 17-180,1 22 90,1 11-1346,0 13 987,0-5 89,17 5-180,-12 3-225,10-18 1,1 1-136,-13 18-520,8-13 0,2-1 340,-3 0 990,1 9 0,-3-26 0,-8-2 0</inkml:trace>
  <inkml:trace contextRef="#ctx0" brushRef="#br0" timeOffset="50579">19470 7223 8432,'0'-38'-180,"0"8"90,0 6 90,19 9-90,-14 0 90,36 3 0,-36 2 90,45 6-180,-29 1 180,41 3-90,-26 0-90,26 18 180,-29-13 90,19 29 90,-28-30 360,5 12 89,-16-5-269,-2-8-450,-5 9-90,-1-12-180,-3-19-359,-1-5-361,-1-12 1,0 1-181,0 9 1170,0-2 0,0 2 0,0 1 0</inkml:trace>
  <inkml:trace contextRef="#ctx0" brushRef="#br0" timeOffset="50778">20238 7069 8432,'5'12'90,"-1"5"0,0-11-90,1 6 0,-2-2 0,2 3 0,-1 2 0,1 3 0,0 14 0,-1-4-90,1 9-180,0-10-359,0 0-181,0-3 810,1-1 0,2-3 0,1-1 0</inkml:trace>
  <inkml:trace contextRef="#ctx0" brushRef="#br0" timeOffset="50934">20275 6784 10321,'-7'-16'-1709,"6"2"900,-10 6 809,9 2 0,-2 3 0,4 2 0</inkml:trace>
  <inkml:trace contextRef="#ctx0" brushRef="#br0" timeOffset="51118">20572 6345 10231,'-14'-12'-450,"10"4"-359,-22 22-900,23 21 1709,-15 13 0,16 13 0,-5-8 0</inkml:trace>
  <inkml:trace contextRef="#ctx0" brushRef="#br0" timeOffset="51762">21303 6974 11490,'-36'0'0,"-1"12"-90,3-9 180,1 22-180,-3-5 180,10 7-180,-3 17 90,18-16-89,1 20-1,9-22-180,1 6 0,24-14-90,-17-2-180,38-4 271,-14-2 179,10-5 90,12-3-90,-22-21 90,14-4 0,-23 0 359,-3-15-89,-5 33 0,-13-29-270,6 20 0,-7-10 90,0 27-90,0 11 0,0 28 0,0-7-180,0 10-270,0-14-89,16-8 89,-12-3-719,52-18 989,-36-11 135,12-1 0,-1-4 45,-5-18 360,13-19-1,-20 17-660,2-13 841,-11 15-99,-5 2 98,1 3-179,-5-3-360,1 11 360,-2-1-270,0 31 736,0 7-916,0 26 90,0-7-180,0 2-156,0-11-1733,0 7 810,25-10 1259,-19 4 0,44-19 0,-19-3 0</inkml:trace>
  <inkml:trace contextRef="#ctx0" brushRef="#br0" timeOffset="52078">22050 7040 9781,'-24'-6'180,"-16"5"-180,15-5 90,-18 6 0,19 17-90,-4-12 90,25 27-180,-14-28 180,15 27-90,-4-11-90,26 15-180,5-10 180,26-9 180,-12-9-90,3-7 0,-14-15 0,7-6 90,-6-18 270,-7 7-180,-9 1 0,-13 10-180,0-4-270,0 4-539,0 20 89,0 16-180,0 17-179,0 4 1079,0-8 0,0-3 0,0-2 0</inkml:trace>
  <inkml:trace contextRef="#ctx0" brushRef="#br0" timeOffset="52296">22072 6297 7803,'20'-28'0,"-15"3"0,36 7 0,-35 6 0,39 7 89,-28 2-89,27 28-629,-21 14-451,-3 17 860,-13 8 1,-7-7 0,0 3-1</inkml:trace>
  <inkml:trace contextRef="#ctx0" brushRef="#br0" timeOffset="52712">22682 7000 10321,'0'-22'90,"0"0"-180,20 4 180,-14 0 90,28 6-90,-31 3 360,25 5-270,-9 3-1,15 18-179,-8 10 0,5 24 0,-12-6-962,4 3 962,-6-16 90,1-1-90,-3-3 269,7 2-269,-8-15 0,12 4 0,-11-17-90,16-17-539,-10-17 602,7-14-963,-12 8 1,-2-1-90,9-15 761,-10 18 1,0-1 0,3-14 0,-3 0 0</inkml:trace>
  <inkml:trace contextRef="#ctx0" brushRef="#br0" timeOffset="52946">23562 6896 10051,'5'0'1439,"-1"17"-1529,-3 9 1,-1 29-1,0-8-90,0 6-1529,0-1 539,18-16 1170,-1 13 0,5-29 0,-9 1 0</inkml:trace>
  <inkml:trace contextRef="#ctx0" brushRef="#br0" timeOffset="53112">23545 6528 10771,'-16'-18'-360,"-2"3"-270,16 6-2968,-4 3 3598,26 25 0,-16-15 0,16 17 0</inkml:trace>
  <inkml:trace contextRef="#ctx0" brushRef="#br0" timeOffset="53445">23822 7105 9512,'2'8'0,"3"-1"0,0-3-90,11-1 180,-2-2-90,9-1 0,-3 0 0,2-18 0,0 14-90,0-27 0,-2 28-90,-1-25-90,1 8 270,-8-7 90,-2-9 0,-9 14 270,-22-10-91,15 14-269,-35 1 720,16 8-540,-18 5-90,7 22 0,7 7-90,16 11 0,5-2 0,8 5-180,0-8-899,23 19 359,9-23-90,-3-7 1,3-2-1,19-1 561,3-3 0,-15-10 0,1-4 0</inkml:trace>
  <inkml:trace contextRef="#ctx0" brushRef="#br0" timeOffset="53795">24320 7007 10051,'-21'-10'1080,"15"-9"-990,-15 12-180,4-10 90,13 9 90,-12 0-90,16 24 0,19 3-90,4 26 90,1-13 0,16 2-90,-13-6 270,9-14-270,9 12 90,-20-24 0,19 8 0,-26-32 90,8-4-90,-21-15 449,0-9-179,-5 17 90,0-7-90,0 15-270,-17 3 0,13 4 90,-12 0 180,6 9-270,7 17-90,9-4 0,14 31-450,1-8-1097,16 9 467,-20 1-269,21-13-162,-10-2 1601,3-10 0,1 7 0,1-5 0</inkml:trace>
  <inkml:trace contextRef="#ctx0" brushRef="#br0" timeOffset="54384">24925 6896 8882,'-31'-1'270,"5"16"-450,6 3-540,3 19-539,2-9 1259,4 2 0,0-8 0,4-1 0</inkml:trace>
  <inkml:trace contextRef="#ctx0" brushRef="#br0" timeOffset="55918">25488 6879 9871,'0'-12'0,"0"3"0,0 0 1799,0 5-1799,18 19 0,-13 7 0,26 10 0,-27 0 0,23 4 0,-16-8 0,4 7 0,-1-10 0,-8-5-809,2-3 719,-3-29 90,-5-24 0,0-6-90,17-21 180,4 32-90,17-13 90,-16 23 0,12-2-180,-14 16 180,8 2 0,5 5-90,-14 15 0,22 22 0,-24-14-3392,10 28 3392,-20-47 0,-2 24-90,-1-18-450,2 3 540,7-42 0,-1 21 0,7-48 0,0 41 0,-4-23 90,9 15 90,-12 7 90,9 7-180,-11 9 3302,4 0-3302,-1 18-180,-4 6 90,9 25-270,-7-8-360,6 5-809,-3-13-1169,13 14 2608,-4-13 0,12 6 0,-5-17 0</inkml:trace>
  <inkml:trace contextRef="#ctx0" brushRef="#br0" timeOffset="56264">26687 6988 9602,'-21'-28'1619,"-2"10"-1529,-19-10-1,20 16-89,-11-1 0,18 9 0,-11 1 0,12 20 0,0-13 0,13 31 0,-5-10-89,6 7-1,0 8 0,23-14 0,-2-6-90,22-8 360,-10-12-180,-3-21 0,-14-6 359,0-10 1,-15 3-270,4 11-90,-5-4 180,0 7-180,0 27 0,15 20-90,-11 19-360,25 4-1438,-7 7 538,-3-13 1350,3-11 0,0-2 0,-7 2 0,22 4 0</inkml:trace>
  <inkml:trace contextRef="#ctx0" brushRef="#br0" timeOffset="56445">26553 6601 11131,'-9'-15'-630,"3"3"-719,21 7-180,-11 20-270,42-10 1799,-22 37 0,26-22 0,-7 22 0</inkml:trace>
  <inkml:trace contextRef="#ctx0" brushRef="#br0" timeOffset="56786">27692 6908 10951,'-19'-17'629,"2"1"-269,4 2-90,0 4-90,4 2-90,0 5 0,0 0-180,0 3 90,-1 18-90,-3-14-90,-1 35-450,-6-6 91,8 9-1530,0 19 900,9-26 1169,26 18 0,16-27 0,-7-11 0,1 0 0</inkml:trace>
  <inkml:trace contextRef="#ctx0" brushRef="#br0" timeOffset="57145">28247 6963 10141,'-24'-14'1889,"18"3"-720,-41 1-899,16 6-270,-10 1 0,1 3 0,13 0 90,1 0-90,2 15 0,4-12 0,8 27 0,-5-26-180,15 28 90,-8-8 0,10 8-179,0 0 89,0-13-540,24-1 360,6 0 90,29-10 181,-15 0-1,16-25 90,-25 12 0,16-31 90,-26 11 449,6-19-449,-23 3-90,2 7-90,-10 32 90,0 19-270,0 17-359,0 6-1980,0 4 1260,23-11 1349,-18 8 0,43-18 0,-18-2 0</inkml:trace>
  <inkml:trace contextRef="#ctx0" brushRef="#br0" timeOffset="57345">28787 6947 10861,'-17'-15'719,"12"2"-629,-27 3-90,14 5 0,-1 23-90,-6 5-179,22 14-271,-8-5-1169,11 2 719,0-10-988,17 5 1978,5-10 0,0-10 0,-3-1 0</inkml:trace>
  <inkml:trace contextRef="#ctx0" brushRef="#br0" timeOffset="57511">28917 6271 9961,'-37'0'0,"3"24"-270,6-4-2300,-1 25 1310,1-7-359,0 7 1619,1 6 0,2 6 0,1 1 0</inkml:trace>
  <inkml:trace contextRef="#ctx0" brushRef="#br0" timeOffset="58150">29572 6805 10411,'0'-11'720,"0"3"-720,0 2 180,-13 2 539,10 3-629,-10 14-270,13 7 180,0 20 0,0 4 0,0-9 0,0-2 0,0-14-90,0 1-360,18-4 1,1-4 359,16-6 90,-2-21 0,-8-6 0,0-18 90,-16 5 0,3 1 90,-11 2-180,2 9 0,-3-5 0,0 34-90,0 21 0,15 9-990,5 25-89,-1-29-663,17 6 482,-19-14 1350,19-5 0,-6-3 0,1-2 0</inkml:trace>
  <inkml:trace contextRef="#ctx0" brushRef="#br0" timeOffset="58429">30175 6872 9602,'-20'-15'0,"3"0"89,5 4-89,10 21 0,-10 8 90,28 28-180,-12-11 90,26 16 0,-26-21 90,20 15 270,-21-22 180,14 1-630,-15-12 90,4-25-90,-6-13-180,0-15-539,0-3-91,0 6 1,20-1-729,-15-3 1628,32 2 0,-33 0 0,12 2 0</inkml:trace>
  <inkml:trace contextRef="#ctx0" brushRef="#br0" timeOffset="58768">30517 7105 7713,'13'0'539,"0"-18"-179,3 13-90,0-30 180,9 7-270,-5-7-1,3-5 91,-2-7-270,-8 10 135,-3 1 0,-1 0-45,-3-8 180,-2 4 0,-1-1-427,-2-7 607,-1-16-180,0 22-180,-19 4-1,15 3-89,-28 0 180,29 13 360,-11 2-540,14 36 90,-9 2-180,7 23 90,-7-3 90,9 7-1212,0 5 1122,0 5-450,10-14 1,4-1-181,2-9 0,4-1-1034,14 20 0,4-4 1664,-7-20 0,1-2 0,2 6 0,0-1 0,17 5 0</inkml:trace>
  <inkml:trace contextRef="#ctx0" brushRef="#br0" timeOffset="60872">29642 7066 9332,'8'0'1349,"0"0"-1079,4 0-180,2 0 180,4 0 269,4 0-89,4-13-360,5 10-90,4-10-90,7 2 180,3 9-90,6-9 90,5 4-135,-11 6 0,1 0-221,-10-4 1,2 0 265,25 4 0,0 1 0,-25-2 0,-1 0 0,23 1 0,-1 2-765,-25 6 0,-1 0 765,8-6 0,0 1 0,-3 13 0,-1 0-76,17-12 76,-9 10 0,-1 1-180,4-1-135,-11-3 0,-1 1-224,1 1-361,3 1 900,-18-9 0,-11 2 0,-2-4 0</inkml:trace>
  <inkml:trace contextRef="#ctx0" brushRef="#br0" timeOffset="61112">29945 6993 9062,'-3'-14'0,"1"0"0,23-1 0,-15 0 0,50 2 90,-26-1-90,2 8 0,4 0 0,9-1 0,0 1-488,-7 0 1,1 2 427,7 0 0,5 0 0,-4 1-75,-3 0 0,0 1-165,4 0 0,5 1 1,-5 0-424,-6 1 1,-1-1 92,10 1 1,-3 0 629,11 0 0,-11 0 0,-4 0 0</inkml:trace>
  <inkml:trace contextRef="#ctx0" brushRef="#br0" timeOffset="63448">10325 8870 9871,'0'-6'-90,"0"2"180,0 1 0,0 20-90,0 11 0,0 10 90,0 5-90,0-9-600,0 1 690,16 0 0,-12-3 90,26-2-90,-27-6 180,21-4 146,-21-5-146,16-6 0,-17 0-90,13-8-360,-8 4 270,7-5 363,-2-20-543,21-21-359,-11-4-198,-2 17 1,0 0-613,4-6-90,1 0 1349,13-7 0,-8 14 0,9-5 0</inkml:trace>
  <inkml:trace contextRef="#ctx0" brushRef="#br0" timeOffset="63678">11080 9032 10681,'-22'-13'899,"-9"10"-1079,28 8-179,11 0-451,-2 33 181,31-22 89,-32 18-1619,29 2 2159,-12-9 0,0 4 0,-5-13 0</inkml:trace>
  <inkml:trace contextRef="#ctx0" brushRef="#br0" timeOffset="63832">11113 8756 8612,'0'-5'-1709,"0"1"1709,0 18 0,17 5 0,5 16 0</inkml:trace>
  <inkml:trace contextRef="#ctx0" brushRef="#br0" timeOffset="64498">11373 9068 8432,'2'3'360,"-2"0"-180,3-2-180,0-1 0,7 0 0,2 0 0,6-14 0,2 11 0,3-11 0,25-14 0,-17 21 0,-3-13 0,-1 0 0,-9 8 180,4-10-90,-17 8-180,-1-4 270,-4 9-180,-20-3 0,0 5 0,-18 4-90,4 1 180,7 20-90,10 0 0,8 21 0,9-3 0,0 3 0,21-11-180,5 5-90,1-17-450,30 9 450,-35-16 91,30 0 89,-23-8-90,-2-1 90,-1 0 180,6-21 0,-8 16 359,5-31-179,-16 15-90,-3 1 270,-8-11-450,-1 17 90,-1-10-90,0 28 0,0 11 0,0 26 0,0-7 0,14 9 0,-10-18-90,20 8 180,-10-22-90,11 7-90,-4-17 90,0 5 0,-6-6 0,-1-19 0,-1 14 90,0-31 0,-3 32 0,-3-34 629,-2 14-539,-2-15 180,-3 6-360,0 39 0,0 11-540,0 39-179,17-11-271,-13 4 990,25 0 0,-8-11 0,13 10 0</inkml:trace>
  <inkml:trace contextRef="#ctx0" brushRef="#br0" timeOffset="65463">12053 9211 7533,'9'-3'1439,"1"1"-1439,-7 1 0,2 1 90,-2 0-90,1 0-90,1 13 180,1-10-90,6 25 0,-1-24 0,3 21 0,-1-22 0,-2 15 0,0-16 0,4 13 90,-4-14-90,5 5 90,-9-6-90,2 0 0,-6 0 0,2-13 0,-2 10 0,0-22 0,0 21 0,2-24 0,-1 8-90,3-15 90,-4 8 0,5-5 0,-4 17 360,2-4-91,-3 13-179,3 3 0,-1 3-90,8 15 90,-3-12-1259,24 29-540,-13-17 1709,17 6 0,-11-2 0,2-8 0</inkml:trace>
  <inkml:trace contextRef="#ctx0" brushRef="#br0" timeOffset="66028">13343 8804 9152,'-22'-13'1979,"2"5"-1710,-27 4-89,14 21-90,-6-13-719,7 40 539,-3-19-377,1 27 377,-1-7 90,4 2 90,6 3-270,6-1-180,10-1-270,4-2-1169,25 14 360,-14-16 1439,20-17 0,5-2 0,3 3 0,0-16 0,0 1 0</inkml:trace>
  <inkml:trace contextRef="#ctx0" brushRef="#br0" timeOffset="66478">13905 9095 8342,'-30'-7'0,"2"2"0,6 1 0,1 1 180,-12 2-180,10 1 90,-20 17-90,20 5 0,-12 17 0,20-17 0,1 14 0,10-17 90,3 12-90,25-14 0,0-7 0,28-27-45,-23-2 0,-1-3 45,13-19-632,-17 12 1,-2 0 721,-3-7 180,-1-2 90,-1-17-90,-9 12 359,-3 7 1,-2 0-270,-3-4-91,0-20-179,0 31-90,0-2 0,0 15 0,-12 9 0,9 24 0,-9 19-90,12 14-899,0 2 0,0 0-91,0 7-89,0-1 0,0 0 1152,0-7 0,16 11 1,5-24-1</inkml:trace>
  <inkml:trace contextRef="#ctx0" brushRef="#br0" timeOffset="66634">13803 8974 9152,'0'-14'-90,"0"1"0,0 3-180,0 2-1169,23 3 989,9 2-269,14 2 719,1 16 0,-8-11 0,1 11 0</inkml:trace>
  <inkml:trace contextRef="#ctx0" brushRef="#br0" timeOffset="66828">14438 9005 9961,'-44'0'1529,"-3"0"-1529,1 0 0,19 21 90,-10-16-180,33 35 90,-20-24-359,22 31-541,-5-18-269,7 11-2154,21-1 3323,6-12 0,-1 8 0,-3-15 0</inkml:trace>
  <inkml:trace contextRef="#ctx0" brushRef="#br0" timeOffset="66982">14247 9672 10411,'-12'3'-113,"-2"-1"1,12-18 0,-2-5-1</inkml:trace>
  <inkml:trace contextRef="#ctx0" brushRef="#br0" timeOffset="67680">15060 8976 9062,'0'-13'270,"0"1"-180,0 1-90,-17-2 0,-7 4 0,3 0-90,-19 6 90,23 2 90,-17 1-90,11 17-180,-2-13 270,13 29-90,0-12 90,41 16-90,-5-6-90,29-2 90,-21-15 0,1-1 90,18 8-90,-9-5 0,-1-1 180,2 2 539,14 6-359,-39-10-450,9 1 0,-25-8-180,6-1-1529,-34-4 1799,0 0 0,-25-1 0,6 0 0</inkml:trace>
  <inkml:trace contextRef="#ctx0" brushRef="#br0" timeOffset="67878">15543 8966 8702,'0'29'630,"0"0"-630,0-4 0,-16-4 0,12-5-90,-12-2 0,16 0-540,0-1-1529,0 3 2159,0-6 0,0 2 0,0-7 0</inkml:trace>
  <inkml:trace contextRef="#ctx0" brushRef="#br0" timeOffset="68036">15533 8759 8792,'0'35'-390,"21"3"0,5-2 1</inkml:trace>
  <inkml:trace contextRef="#ctx0" brushRef="#br0" timeOffset="68396">15885 9001 9871,'1'24'1619,"0"-10"-1619,1 6 90,0-9-90,0 9 0,1 8 0,-1-6-359,1 18-91,-1-16 0,0 5 0,0-12-179,-1-4 89,1-3-809,3-3 899,1-4 0,7-25 270,-1 17 360,0-25 0,0-4 180,5 8 90,6-37-1,0 12-269,-6 14 720,9-15-450,-14 36 269,6-7-719,-10 21 90,9 11-90,-9 11 0,12 20-90,-10-6-719,11 10-451,-8-16 91,7 3 1169,-4-12 0,4-10 0,1-2 0</inkml:trace>
  <inkml:trace contextRef="#ctx0" brushRef="#br0" timeOffset="68750">16422 8579 10051,'0'50'450,"0"-7"-360,0 5-1664,0-5 1574,0 4 0,0 0 0,0 0 0,15 0 0,-11-3 99,21 11-99,-23-19 367,13 12-457,-13-29-539,8 2 629,-6-15 748,6-24-658,-1 13 269,7-51-359,-5 34 0,11-41 90,-10 35 270,9-9-360,-12 26 0,4-1 0,-8 12-270,7 23-359,-6 7-1800,10 31 2429,-6-11 0,5 4 0,-3-14 0</inkml:trace>
  <inkml:trace contextRef="#ctx0" brushRef="#br0" timeOffset="69095">17213 8993 10771,'-20'-10'0,"4"1"90,16 3 180,0 2 179,-13 3-449,10 20 90,5 4-90,2 14 0,11-4 0,-15-6 0,13-1 0,-10-1 0,11-2 0,-14-2 0,9-4 270,-7-3-180,7-1-180,-5-8 0,-1 0 180,2-22-540,0-9-89,-1-13-990,9-20 629,-4 17-225,2 7 1,2 1 915,4-6 1,9-7 0,-6 19 0</inkml:trace>
  <inkml:trace contextRef="#ctx0" brushRef="#br0" timeOffset="69464">17747 8968 9242,'0'-29'809,"-18"13"-719,13-9-180,-32 13 90,19-2 0,-15 5 0,8 9 90,11 14-270,5 6 180,9 17 0,0 0-180,21-15 180,-16 6-359,33-25 359,-14 9 0,17-12-90,-7 0 90,-4 0 90,-3-18-90,-9-5 1079,9-18-809,-19 3 270,3 6-630,-9 32-1709,14 33 539,2 10 1260,0-4 0,3-2 0,12 5 0,5 12 0</inkml:trace>
  <inkml:trace contextRef="#ctx0" brushRef="#br0" timeOffset="69761">18968 8512 10141,'-24'-10'270,"2"2"630,12 4-451,-4 0-359,9 20 0,-3 27-180,5 3 90,2-3 0,2 2-696,-1 5 516,-1-16 0,2 1-540,6-2 1,0-1-270,-4 15-91,10-10 1,-1-1 1079,-9-1 0,8 6 0,-11-18 0</inkml:trace>
  <inkml:trace contextRef="#ctx0" brushRef="#br0" timeOffset="69936">18733 8836 8522,'0'-10'-540,"20"4"450,11 3 1,11 3-181,5 0-450,-8 0 451,3 13-1,1-9 176,1 9-625,17 3 719,-15-1 0,10 4 0,-20-7 0</inkml:trace>
  <inkml:trace contextRef="#ctx0" brushRef="#br0" timeOffset="70216">19352 9000 7623,'4'14'449,"-1"2"-359,-2-9 0,-1 1 0,0-4-90,18-3-180,0 0 180,4-14-90,9 10 0,-18-21 180,19 8 90,-11-16 180,-6 5-90,-5-2 450,-10 4-541,0 8-179,0-5 900,0 14-990,0 31 90,0 2 0,0 19-360,19-6-269,4-16-541,12 3 1170,9-5 0,-16-11 0,10 1 0</inkml:trace>
  <inkml:trace contextRef="#ctx0" brushRef="#br0" timeOffset="70594">19372 8559 7803,'0'-10'449,"0"1"-449,19 2 270,-14 0 0,30 2-180,-31 1 180,30 2-180,-12 2-90,12 0 0,-5 15-360,-14 3-1529,-6 19 1889,-9-2 0,0-4 0,0-2 0</inkml:trace>
  <inkml:trace contextRef="#ctx0" brushRef="#br0" timeOffset="70766">19775 8355 8162,'7'-4'0,"8"2"0,-1 1-2068,16 1 2068,-8 0 0,9 0 0,-7 0 0</inkml:trace>
  <inkml:trace contextRef="#ctx0" brushRef="#br0" timeOffset="71280">20435 8652 10411,'0'-24'270,"13"9"-270,-9 28 90,16-8-90,-18 36 0,12-23-90,-13 19 90,15 3 90,-7-9-180,15 15 90,-6-23-90,5-3-360,5-7 360,-7-12-90,15 5 180,-17-27 0,10-3 90,-15-3 0,3-23 0,-11 33 270,-2-27-360,-4 19 360,0 4-360,0 22 0,0 15-180,0 17-899,0 15-271,0-16 91,18 9 1259,-13-14 0,24-2 0,-14-2 0</inkml:trace>
  <inkml:trace contextRef="#ctx0" brushRef="#br0" timeOffset="71562">21060 8680 9871,'0'-6'0,"0"2"90,0 21 0,0 3-180,0 22 180,0-12-180,0 1 90,0-11 90,0-1 0,0-2 450,0 1-630,0-4 90,7-23-360,-5-12-1709,15-32 810,-8 9 1052,9-6 1,0 13 0,-1-2-1</inkml:trace>
  <inkml:trace contextRef="#ctx0" brushRef="#br0" timeOffset="71930">21483 8849 7803,'0'-37'539,"0"-8"-449,0 10 180,0-9-90,14 11-90,-10-4 0,10-19 90,-14 11-90,5 6 0,0-1 269,-3-6 1,3 7 0,0 0 90,-5-3-270,-18-12-180,13 13 0,-12 14 1079,3-5-809,11 40-270,-10 20 0,13 18 90,0 15-307,0-5 172,6-11 0,2 2-516,0-11 0,2 2-564,8 25 1,2-1 404,-5-27 1,1-2 719,9 21 0,2-2 0,7 0 0,-10-21 0,0 0 0</inkml:trace>
  <inkml:trace contextRef="#ctx0" brushRef="#br0" timeOffset="72218">22033 8124 8612,'-13'-31'180,"3"3"-180,10 5 180,0 7 180,0 2 1529,0 7-1440,0 23 181,41 29-450,-31 7-386,20-18 1,-2-1 295,-23 16-90,29 3 0,-30 5 0,21 4 0,-23 1 0,7-1-225,-8-18 0,-2 2-585,1 20-989,-7-10 1,-6-2 1798,-1-22 0,-2-2 0,-4 10 0,-2-2 0,-21 12 0</inkml:trace>
  <inkml:trace contextRef="#ctx0" brushRef="#br0" timeOffset="72680">23053 8619 10051,'0'-5'1260,"0"1"-1171,-14 1-89,-2 3 0,-2 18-179,-7 5 89,22 10-180,-17 2-540,18-9-359,-5 2 90,7-2 1079,19 8 0,-15-11 0,15 5 0</inkml:trace>
  <inkml:trace contextRef="#ctx0" brushRef="#br0" timeOffset="72934">23430 8608 9691,'-49'0'90,"3"17"90,8 3-180,16 19-90,12-3 180,34-13-180,-17 4 180,50-25-90,-8 9 0,15-11-1199,-1 0 1289,-23-15-90,-5 11 0,-7-30 0,-3 8-90,-13-10-720,-3-10 90,-9 18-1708,-27-17 2428,-8 22 0,-16-5 0,3 11 0</inkml:trace>
  <inkml:trace contextRef="#ctx0" brushRef="#br0" timeOffset="73111">23712 8020 10051,'0'-8'630,"5"2"-810,-4 26-989,-13 34-540,7 5 1477,-11-18 1,1 0 0,12 18 0,-11 2 0</inkml:trace>
  <inkml:trace contextRef="#ctx0" brushRef="#br0" timeOffset="73412">24465 8331 12390,'-11'13'-180,"2"12"-90,28 12-359,-14 6-361,14-8-89,-2 3-181,-12 0-1253,22 0 2513,-24-2 0,16-3 0,-8-1 0</inkml:trace>
  <inkml:trace contextRef="#ctx0" brushRef="#br0" timeOffset="73550">24423 8740 9242,'-10'-35'-90,"23"-1"-180,-8 7-405,23 7 1,5 2 44,-5-5 630,12 1 0,2 1 0,3-1 0,-15 7 0,0 0 0</inkml:trace>
  <inkml:trace contextRef="#ctx0" brushRef="#br0" timeOffset="73928">24917 8172 8972,'-17'-6'2788,"2"3"-2428,-4 36-270,1-10-90,16 31-480,-6-17 570,8 4 68,0 2-248,0 22 90,0-17-45,7-8 0,0-1-135,-3 2-180,10 14 0,-3-29-190,-8 0-169,8-14-181,-11-5 91,9-3 961,-2-3-242,7-18 180,4-8-90,-5-10 360,15-18-270,-13 19-400,7-8 400,-9 18-180,-1 3 359,-2 11 91,-1-5-360,-4 13 180,2 13-180,-4-6 0,6 52 90,-4-31 401,5 35-761,4-5-360,1-15-495,0-8 1,2-2 1124,8 0 0,14 3 0,-8-18 0</inkml:trace>
  <inkml:trace contextRef="#ctx0" brushRef="#br0" timeOffset="74282">25317 8752 7713,'50'0'269,"-20"-15"-179,11 12 90,-24-27-90,18 26 0,-21-26-90,13 26 360,-14-37-270,5 28 270,-10-28-450,-8 25 270,0-3 359,-22 7-269,-5 7-90,-21-1 0,2 25-180,6 5 90,9 24-180,15-8 90,9 0-810,7 0-359,18-11 1169,8 14 0,-3-24 0,-1 3 0</inkml:trace>
  <inkml:trace contextRef="#ctx0" brushRef="#br0" timeOffset="74527">25477 8133 8522,'-8'-30'0,"2"-4"90,6 11 0,26-5-90,-20 18 0,40 0 90,-20 8-90,21 2 0,-20 17 0,24 3-540,-43 20-1708,29 0 2248,-35-6 0,6-1 0,-8-10 0</inkml:trace>
  <inkml:trace contextRef="#ctx0" brushRef="#br0" timeOffset="74694">25928 7934 8972,'7'-10'630,"-5"22"-720,4 12-90,-6 16-1350,2-5 1,-4 1 1529,-17 15 0,17-14 0,-1 1 0,-16 18 0</inkml:trace>
  <inkml:trace contextRef="#ctx0" brushRef="#br0" timeOffset="75110">26767 8094 10051,'0'-15'90,"0"4"-90,0 27 90,-17 39-90,13 3-771,-11-4 1,-1 1 590,12 8 90,-7-9 0,0 0-719,8 9 179,-4-25 1,0 1-391,6-5 0,1-1 1020,-6 14 0,6 9 0,0-22 0</inkml:trace>
  <inkml:trace contextRef="#ctx0" brushRef="#br0" timeOffset="75244">26495 8742 9422,'-1'-26'-90,"0"-1"90,1-1 0,20-1 0,-15-2-180,44-2-540,-24 2 45,12 8 1,4 1-1656,12-10 2330,-17 11 0,1 1 0,17-8 0,-1 2 0</inkml:trace>
  <inkml:trace contextRef="#ctx0" brushRef="#br0" timeOffset="75645">27232 8000 9332,'-19'-12'629,"15"2"-629,-15 5 90,19 1 1080,0 1-811,0 22-359,0 28 0,0 5 0,0-5 0,0 1 0,0 11 0,0-8 0,0 0-275,0 11 275,0-12 0,0-1-1375,0 3 1375,0 11-353,0-21 263,0-15-989,0 3 269,0-20 1043,0-45-233,16-12-90,3-16 90,12 14 270,-14 24 1281,4 13-1551,-14 0 399,12 12-489,-7 18 90,5 6 90,-5 10-270,9 11-89,-6-17-901,14 15 361,-7-28 179,11 13 90,-6-25 91,5 7 449,1-10 0,-2 0 0,0 0 0</inkml:trace>
  <inkml:trace contextRef="#ctx0" brushRef="#br0" timeOffset="76394">27717 8575 8342,'0'-21'1080,"0"0"-91,-20-4-629,-3 12-270,-19-10 0,19 18 0,-12-4 0,16 5-90,-3 24-90,-3 6 180,16 11-90,-3 12-90,5-18-180,7 19 0,24-23-540,3 10 451,24-25 179,-11 1 180,-3-13 0,-5-14 270,-9-7-90,-3-17 179,-12 5 271,-8 1-630,0 5-90,-17 2 180,13 3-90,-12 24-90,16 11 0,0 21 90,16-15-630,8 13 181,-2-16-271,31 9 360,-34-12-89,37-6 359,-31-7 180,9-17-1,-17 13 181,1-26 810,-12 12-720,-2-12-450,-3 3 180,-1 6-180,0 25 90,0 9 0,0 23 90,0 0-180,16 2 180,-12-9-180,25-2 90,-18-14 90,13-2-180,-4-7 180,-4-25-1,2-1-89,-8-3 180,4-13 450,-4 13-180,-3-10-270,4 5-180,-7 8 359,1 6-359,-2 4 0,-1 24 0,0 12 0,3 29 90,-2-5-1125,2 9 1035,-1-11 0,2 3-90,0 3-324,1 1 504,-1 0-90,0-2 0,-3-17 0,1-1 0,-2 14 0,2 19 90,-4-36-90,0 1 0,0-16-270,0-5-360,0-4-2068,-20-3 2966,-1-2 1,-22-16 0,2-5 0</inkml:trace>
  <inkml:trace contextRef="#ctx0" brushRef="#br0" timeOffset="76916">29198 8565 8972,'-17'-21'0,"12"1"0,-42 7 180,4 3 0,-14 6-1830,-1 2 1740,17 2 0,1 22 480,2-16-570,15 20 0,2 3 0,-7-8 90,-3 38-90,23-30 0,2 11 0,35-26 300,-22 9-345,29-20 0,6-4 45,-11 8-45,13-14 0,2-4 45,-3 7 0,-9-20 0,-2-3 0,0 4 45,-13-10 0,-2-5-45,1-3 0,-10-19 45,-4 24 0,-1 0 225,-3-22-91,-8 4 1,0-1 831,4-9-1011,-3 9 0,-3 2 0,-4-6 0,12 12 0,0 3 90,-13 9 630,8-8-630,5 61 0,8 38-180,-2 6 90,2-20 0,2 2 45,-2-3 0,-1-2-423,-2 23 333,6-12 0,1-2-195,-1 4-615,-1-13 1,0-2-45,0-1-1,1 6-449,-7-23 1349,1-5 0,-1-4 0,-2-3 0</inkml:trace>
  <inkml:trace contextRef="#ctx0" brushRef="#br0" timeOffset="77077">28978 8264 9512,'0'-25'0,"0"3"0,0 3-90,21 4 90,-16 3-180,43 1-90,-27 7-360,42 0 91,-22 4-271,-5 7 0,0 3 553,6 11 1,14-1 0,-18-3 0</inkml:trace>
  <inkml:trace contextRef="#ctx0" brushRef="#br0" timeOffset="77344">29583 8351 9152,'-46'0'899,"4"0"-629,-1 0-90,5 0-180,18 15 90,-10-11-180,19 42 90,-4-27 90,7 39-180,8-31 180,0 8-90,0-15 0,24-1 0,-18-3 0,38-4 90,-18-1-180,18-7 180,-9-1-180,-5-26-90,-12 18 0,-8-39 0,-4 27 0,-6-18 90,0 8-1349,-17-7 1439,-4 9 0,-14-7 0,2 12 0</inkml:trace>
  <inkml:trace contextRef="#ctx0" brushRef="#br0" timeOffset="77550">29743 8501 10141,'-14'-18'-90,"10"21"90,-11 17 0,15 11-719,0 0-361,19-7 1080,-15 14 0,27-11 0,-17 8 0</inkml:trace>
  <inkml:trace contextRef="#ctx0" brushRef="#br0" timeOffset="77712">30045 8389 10501,'0'-12'-1889,"0"1"1439,0 3 450,0 3 0,0 2 0,0 3 0</inkml:trace>
  <inkml:trace contextRef="#ctx0" brushRef="#br0" timeOffset="77930">29455 8081 8882,'-5'-29'90,"2"1"0,3-4-90,21 9 0,3 0 0,22 15-450,-5 3-539,-16 27 989,7 3 0,-14 2 0,13-7 0</inkml:trace>
  <inkml:trace contextRef="#ctx0" brushRef="#br0" timeOffset="78102">29925 7822 9152,'14'-10'0,"-1"3"0,1 4 0,-2 3 90,-1 0-180,-2 16 90,-3 2-2069,-2 37 2069,-2-12 0,-2 19 0,0-12 0</inkml:trace>
  <inkml:trace contextRef="#ctx0" brushRef="#br0" timeOffset="78561">30678 8329 11311,'0'-6'89,"-11"2"-89,8 22 0,-8 2 0,27 4 90,-12 13-180,11-22 180,-15 18-269,11-12 358,-9 5-1078,9-7 719,-11-16 90,0-30 180,0-6-90,0-14 0,0 18 0,0 1-90,20 0 180,-14 6-90,14 2 0,-6 10 90,-11-3-90,21 12 0,-14-6 0,2 27 0,2-15 0,-8 34-180,6-23-270,-3 20-1439,5 3 630,-2-9 1259,6 7 0,-2-16 0,0-1 0</inkml:trace>
  <inkml:trace contextRef="#ctx0" brushRef="#br0" timeOffset="79012">31243 8298 10591,'-18'-20'720,"-2"8"-451,-14 0-89,5 28-180,5 8 0,11 11-90,-3 14 180,15-17-270,-5 9 180,6-12 90,0-5-180,23-1 90,1 3 0,25-9 90,-5-3-270,2-26 270,-12 8-180,-6-35 90,-12 18 0,-3-23 0,-1 5 0,-6 7 0,-1-3-90,1-22-496,-2 3 0,-1-1 586,-2 20 0,1 0 135,1-27 0,0 1-45,-1 25 0,0 2-45,1-9 0,-1 0-45,2-18-180,-1 23 1799,0-1-1259,-3 43-360,0 20 0,0 17 0,0 14 0,0-5 0,0-9 0,0 3-199,0-10 0,0 1 154,6 25 0,2 0-90,-2-24 0,2 0-450,5 19 1,1 0 980,-1 5-2285,7-10 1,3-2 898,-6-8 990,4-11 0,3-4 0,-1-11 0,1-3 0</inkml:trace>
  <inkml:trace contextRef="#ctx0" brushRef="#br0" timeOffset="79366">31860 8378 11221,'0'-17'1349,"0"3"-1169,0 1-270,0 2 180,0-1-270,0 4 180,0 0 0,0 20 0,0 6-90,13 11 90,-10-2 0,20-13 0,-21 1 0,16-14 0,-12 5 0,5-6 90,-3-30-90,-5 7-90,0-23 540,-3 20-540,0 32 180,0 11-180,0 21-540,0 15-180,13-19-1528,-9 24 1258,22-26 91,-22 6-197,20-18 1186,-21-2 0,18-6 0,-8-2 0</inkml:trace>
  <inkml:trace contextRef="#ctx0" brushRef="#br0" timeOffset="80077">32135 8345 10231,'0'-16'-90,"0"3"180,0 1-90,0 38 0,0-2 0,11 21 0,-8-13 0,8-11 0,-11 0 0,10-4 0,-7 4-180,12-12-809,-14 6 359,7-14 1,-6 4-271,6-5 630,-4-20 450,6 0-90,-4-4 270,2-9 90,-2 29-271,-3-28 1,2 28 180,0-19-360,0 21 0,-1-6 0,-1 8 90,2 0-180,6 18 180,0-14-90,13 30 0,-5-12 0,8-2-360,7 13 180,-8-17-539,22 11 539,-20-12-270,16-7 360,-21-8 90,3 0 270,-11-16 450,-6 12 89,-2-29-269,-7 8 0,0-9 89,0-1-269,0 13 0,-17 1-360,13-2 90,-28 5-90,21 5 0,-6 22 0,10 14-90,7 21 0,0-6 90,19 0-90,-15-12-180,32-2-360,-12 5 630,-2-10-539,17 3 629,-22-16 90,14-1 269,-15-19 181,-7-6 180,-9-17-721,0 2 631,0 2-720,0 35 0,-10 40 0,8 9 0,-3-5 0,0 2-1335,5 4 1380,0-18 0,0 0-135,0 12-150,0-2 240,0-2-180,0 12-179,0-16-2160,0 19 900,0-30 1619,-16 4 0,12-17 0,-13-3 0</inkml:trace>
  <inkml:trace contextRef="#ctx0" brushRef="#br0" timeOffset="80978">23718 10416 6993,'-29'22'90,"2"11"-90,14-9 0,4 7 0,9 1 90,0-8-90,24-1 0,-17 1 90,44-3-90,-27-3 0,26-5 0,14-6 90,-14-4-947,-5-12 1,1-2 856,7 6-45,-17-16 0,-2-4 45,10 3-373,-5-28 373,-3 10 0,-5-6 180,-5-1-180,-5-5 135,-12 13 0,-1 0 134,0-22-44,-5 8 0,0 0-45,-3-7-544,-10 20 0,0 2 633,6-12-89,-16 5-90,2 5-90,13-1 0,-27 15 1653,29 0-1113,-10 38-1,13 32-539,0 7 0,0-4 0,0 0 255,0 10-255,5-8 0,2 2-20,-5 8-70,5-22 0,-2 1-270,-5 27-539,0-18-2069,0 19 2968,0-33 0,0 1 0,0-15 0</inkml:trace>
  <inkml:trace contextRef="#ctx0" brushRef="#br0" timeOffset="81148">24052 10104 10591,'0'-20'0,"0"-1"-90,21 2 90,-15-1 0,43 2-989,0-3-181,14 7 1000,-13 6 0,0 3 0,13 1 0,-20 4 0,-1-1 1</inkml:trace>
  <inkml:trace contextRef="#ctx0" brushRef="#br0" timeOffset="81394">25138 10167 10591,'-27'-17'1259,"7"3"-989,-36 14-90,25 0 0,-19 0-180,25 0 90,-9 22-180,23 6 90,-1 12 0,12 14-90,17-22-720,14 26-179,10-28-675,-7-7 0,0-1 1664,12-2 0,13 2 0,-16-11 0</inkml:trace>
  <inkml:trace contextRef="#ctx0" brushRef="#br0" timeOffset="81514">25295 10656 11760,'-11'9'0,"2"-2"0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05:13:45.026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1615 2153 7574,'6'-14'9830,"-2"-12"-5015,-4-6-1973,0-7-1190,0 9-551,20-7-1447,-15 0 818,15-5 1828,-1-2-2300,-14-1 35,28-2-1246,-29 1 1243,24-1-1014,-24 4 1905,19 2-1761,-21 8 1572,7 4-512,-5 9-436,-3 5 1367,4 7-1958,-5 19 1786,0 15-913,-15 29 71,11-2-959,-11 7-133,15-12-336,0 1-451,0 1 1978,0 1 0,0 0 0,0 0 1</inkml:trace>
  <inkml:trace contextRef="#ctx0" brushRef="#br0" timeOffset="167">1745 2699 8834,'24'-31'7875,"-17"-22"-6153,23 33 1,5 0-2365,-7-35 221,16 17 0,4 3-805,-20 13 0,1 0 1176,8-2 1,5-1 0,-3 2-1,0 3 1,0 1 0,16-6-1,-1-1 1</inkml:trace>
  <inkml:trace contextRef="#ctx0" brushRef="#br0" timeOffset="1832">4528 1438 6765,'-21'26'8013,"4"-2"-5207,17 28 1105,0-3-1402,0 10-1763,0-26 0,0 1-213,0 3 1,0 0-135,0 0 1,0 3 1121,-1 17 0,2 0-915,9-13 1,0 0-178,-8 13 1,1 0-544,13-1 1,1-2-141,-10-14 1,1 1 11,6 22 1,0-2-295,1 2 287,-4-26 0,-2-2-391,-7 3 400,9-10-573,-9-9 925,2-32-563,-4-27 844,0-19-287,-8 3 1,-2-3 35,9 17 0,-2 0-110,-12-17 0,0-1-95,13 14 0,1 2 335,-5-3 0,0 0-327,6 0 1,0 0 390,0-1 1,0 1-305,-1 0 1,2 1-57,7 2 1,3-2-134,2-13 1,3 0 9,2 16 0,3 0-4,-2 0 1,2-1-1,-2 4-257,0 7 1,1 3-55,5-7 1,1 4-613,7-1-157,-3 9-135,-2 13-348,-6 5-91,-3 7-350,-10 25 2473,-4 20 604,-5 14-489,-7-9 1,-7 0-328,-3-16 0,-3-1-170,-2 12 0,-3 0-496,-12-2 0,-1-2 492,15-12 1,1 0 386,-7 6 1,0-2-1,-2 0 1,3-5 0</inkml:trace>
  <inkml:trace contextRef="#ctx0" brushRef="#br0" timeOffset="2249">5277 950 4966,'2'-3'9277,"0"18"-3836,-1 16-2260,-1 11-1306,0 11-625,0-8-267,0 7-314,0 2 2313,0 3-1622,0 1-1151,0 0-162,15-2-571,-11-1 205,12-5-1165,-4 13 756,0-22-118,2 6 93,6-24-971,-18-6 1268,17-5-1389,-11-7-104,9-3-408,-4-2-348,8-22 1775,-7-11 789,1 3 1,0-2 737,2-21-745,-4 20 1,1 2 1544,0-4 183,3-3 929,-8 18 26,0 11-2111,-1 2-1118,4 7-1522,-3 0-105,9 23 1741,-9 10 277,3 6 0,1 2-463,1 18-223,1-15 0,1-1 1095,4-3 0,8 4 0,-4-17 0</inkml:trace>
  <inkml:trace contextRef="#ctx0" brushRef="#br0" timeOffset="2651">6110 1605 4156,'0'10'9830,"0"10"-1387,0 13-6215,0 7-910,0-5-498,18 2-1230,-14 3 756,28 18 1751,-14-14-2931,-1 14 345,11-22-787,-25-2 1086,21-4-1143,-21-4 1905,16-4-1714,-17-5 1903,10-1-1339,-9-9 343,3-19 650,-5-21-401,-1-13 1319,0-11-1274,0 16 1,0 1 664,0 7 1,0-2-664,0-26 1,0 0 546,-1 25 0,2 0-287,6-22 1,5 1 222,11 1-750,-13 21 0,4 3-119,23 1-1008,-21 8 447,17 10-983,4 7-784,-12 23 921,15 16 508,-22 10 1211,-7-7 0,-2 0 49,-3 11 868,-2 19-1766,-17-32 0,-2 0 497,8 17 688,-19-17 1,-2-2-1,6 8 1,-24-2 0</inkml:trace>
  <inkml:trace contextRef="#ctx0" brushRef="#br0" timeOffset="3204">8148 1359 6315,'-34'-33'6736,"0"3"-4264,-2 2-1275,-11-3-897,12 15-370,-19 0-472,25 33 633,-8-12 494,21 27 1,2 5 349,-5-3-525,6 14 0,4 3 1025,3 2-602,4-18 0,1-1 1188,1 9 399,22-4-1601,-17-6 395,38 2-2569,-10-14-652,22-3-468,-7-13-389,11-22 322,-26 13-282,9-33 2287,-17 19-1004,-6-18 2230,-1 8 397,-3-12 759,-7 11 1017,-1-12 66,-6 18-258,-1 29-1030,0 16 48,0 20-1896,0 14 240,0-20-594,16 9-914,-12-17 1290,27-4 0,-27-5 0,11-2 0</inkml:trace>
  <inkml:trace contextRef="#ctx0" brushRef="#br0" timeOffset="3500">8510 1548 4426,'-16'-9'6178,"13"25"-485,6 12-2357,2 14-1247,31-3-2279,-32-8 1246,29-1-1664,-29 1 3499,29-3-2476,-29-2-219,24-1-1261,-15 0 426,3-9 608,-1 1-1201,-10-14 1047,7-18-834,-6-16 2237,3-33-1210,-5 4 497,-1 15 1,1 0-529,2-11 113,-2 21 0,0 0-1197,11-22 1366,-2 19 1,8-3 0,-4 21 0</inkml:trace>
  <inkml:trace contextRef="#ctx0" brushRef="#br0" timeOffset="3799">9793 927 5416,'0'-13'9830,"-9"3"-5450,6 3-2664,-6 20-1563,9 18 1563,0 12-1104,0-4 1,0 1 306,0 16 470,-2-16 0,4-1-2257,12 16 852,-10-1-669,3-19 1,1 0 561,1 15 66,-7 9 0,7-26 1,-9-4-1</inkml:trace>
  <inkml:trace contextRef="#ctx0" brushRef="#br0" timeOffset="3950">9410 1404 3977,'0'-24'9830,"0"3"-3187,25 6-8612,-19 2 2560,51 11-3409,-29-5 1102,30 7-139,-10-2 1210,5 2-123,1 0 0,1 0 0,1 0 0</inkml:trace>
  <inkml:trace contextRef="#ctx0" brushRef="#br0" timeOffset="4116">10227 1459 4876,'0'16'9830,"0"2"-2377,0 3-5225,0 11-999,0-6-500,0 9-54,0-11-236,0 3 2453,0-3-3252,0 8-629,0-7-1440,16 12 2108,4-18 1,0 5-1,-5-11 1</inkml:trace>
  <inkml:trace contextRef="#ctx0" brushRef="#br0" timeOffset="4270">10342 1200 4336,'-12'-23'8697,"9"2"-4218,-9 5-4123,5 4 261,5 3-914,-6 3-1222,25 3 1241,-12 18 0,31-12 0,-12 13 1</inkml:trace>
  <inkml:trace contextRef="#ctx0" brushRef="#br0" timeOffset="4604">11262 1217 4786,'0'-22'9830,"-18"2"-4862,-7-7-4917,3 10-458,-24 1-812,27 7 661,-22 8-796,4-2 1424,11 25-1694,-6 23 1760,22 3 551,16-7 1,4-2 553,-4 6-413,26-6 0,5 0-54,-8 7 65,12-8 0,2 0 399,-3 2-1147,-15-14 1,-1-2-350,4 5-1147,-5-5 353,-10-5 763,2 1 421,-14-8 989,-16 3-1097,10-10-1423,-39 0-837,12-4 1943,-32-17 0,28 12 0,1-12 0</inkml:trace>
  <inkml:trace contextRef="#ctx0" brushRef="#br0" timeOffset="5022">11843 1460 4966,'3'-4'8475,"-1"1"-6074,-2 0 1923,-28 1-6706,-6 1 699,-14 0 416,-8 16 807,17 3 1218,1 20-1140,17-9 596,12 15-687,9-17 3437,17 8-860,-13-14 382,34-2-2541,-33-1 1082,51-2-2240,-36-5-1,28-3-1148,-18-5-548,-7-3 725,-5-21 1130,-9-1 2662,-9-23-681,0 12 1847,0 0-706,0 8 679,-12 3-881,9 22-1858,-10 13-30,31 6-797,-14 19-308,33-11-1300,-33 9 1279,38 4-899,-28-27 1123,20 12 1549,-15-22-905,-2 8 1,-2-11 0,-2 0 0</inkml:trace>
  <inkml:trace contextRef="#ctx0" brushRef="#br0" timeOffset="5316">12070 1656 4606,'3'-25'9830,"-1"10"-3997,0 7-4128,1 8-4927,1 0 1015,4 16 3061,-1-12-1376,7 28 2931,-6-9-3094,6 9 290,-6-12 101,0 5 2656,-2-21-1341,3 20-621,-4-16 481,4 3-1442,-5-6 129,3-21 249,-2 12-709,3-33 1010,2 3 1442,-2-9-735,8-16 522,-8 28-59,6-6-805,-6 18-266,4 10-232,2 2-1831,-2 26 1335,11 12-772,-9 12-548,-1-9 1,0 0 1814,0 13 1,-4-15 0,0 0 0,3 15 0</inkml:trace>
  <inkml:trace contextRef="#ctx0" brushRef="#br0" timeOffset="6183">14223 1359 4876,'17'27'8435,"-12"22"-3296,12-25-4526,0 29 592,-12-9-701,10-9 1,3 0-284,2 18-26,-4-10 0,1 0 2116,7 1-2266,-2 8-649,-9-24 958,0-4-677,-3-6-381,-3-4 246,-2-7-471,1-18 776,-3 8-303,2-40 896,-2 18-119,1-22 1,1-4 454,1-7-332,-1 11 0,1 0 262,2-16 394,-1 22 114,2-9-57,-1 35-1596,3 3-676,-2 29 604,2-12-1635,-1 38 1932,-1-21-233,4 26 253,4 8 15,-3-12 296,-2-8 0,0 0 639,1 0-535,10 16 1322,-14-29-1880,3-3 35,-7-8 2,-1-10-1477,-1 3 1264,0-5-1826,-1-17 2695,0-12 342,-1-11-1,-1-8 299,1 9-210,-1-5 1636,0 3-1371,0 2 1931,0-7-2685,0 16 354,0-4-577,0 42 24,45 21-2031,-20 9 1177,11-7 1,3-1-1661,-4 2-83,9 10-263,-9-13-130,1-3 2360,3-3 0,3-4 1,2-3-1</inkml:trace>
  <inkml:trace contextRef="#ctx0" brushRef="#br0" timeOffset="6558">15783 1489 5326,'-24'-12'5287,"18"1"-544,-46 3-5893,28 5 486,-25 1-98,9 2 160,-17 20 745,15-15 229,10 19 0,3 5 181,1-8-1306,2 30 2616,13-22 40,12 1 1010,-4-1-280,23 8-1090,12-10-1448,-2-8 0,3-3-926,22-2 356,-13-8 1,-2-1-1426,10-2-280,11-3-807,-6-20 975,-20-5 1135,11-23 1216,-31 11 1762,3-12 178,-14 21 465,2-5-32,-4 15 360,0 0-622,-14 10-2652,10 26 1264,-10 3-1646,31 41 715,-13-20-422,28 16-1627,-5-1-185,8-15 139,-7-13 1,0-1 1933,11-3 1,14-2-1,-12-17 1</inkml:trace>
  <inkml:trace contextRef="#ctx0" brushRef="#br0" timeOffset="6816">16448 1064 4696,'-15'-32'9422,"11"4"-4338,-12 7-4321,16 6 1962,0 8-1088,0 21-327,17 19-1226,-5-1 0,-2 4 1165,0-2 1,2-1-1161,7 6 1,0 0-287,-8 8 1,0 0 561,1-12 1,0 0-737,4 12 1,-3 0-148,-10 15 423,17-4 240,-18-5-728,10 10 177,-10-19-691,2 11 467,-4-32 792,0-2 1,0-15 0,0-3 0</inkml:trace>
  <inkml:trace contextRef="#ctx0" brushRef="#br0" timeOffset="7000">16747 1379 5865,'-14'14'8034,"11"9"-2726,-21 18-4228,22 3 1070,-9-8-1463,4 2-420,5 0-100,-5 0 366,7 11-324,0-14-364,25 7 1,-19-22 0,19-2 0</inkml:trace>
  <inkml:trace contextRef="#ctx0" brushRef="#br0" timeOffset="7302">17278 1614 4426,'10'0'90,"1"13"4381,9-10-4956,0 22 2430,9-21-2582,-2 8 855,3-12-907,3 0 779,18 0-90,-10 0-1677,20-18 1920,-27 13-1753,7-27 2623,-26 12 464,-2-7 1070,-12-6 608,-20 14-1141,-5-3-616,0 10-927,-17 6-637,18 1-801,-14 53 748,16-20-28,11 13 1,9 4-1074,22-2 1246,-3-4 1,4-2-1,3-14 1,2-2-1,4 8 1,0-1-1</inkml:trace>
  <inkml:trace contextRef="#ctx0" brushRef="#br0" timeOffset="7833">18385 1457 6135,'-6'0'630,"2"0"562,1 0 1,16 13 0,4 3 0</inkml:trace>
  <inkml:trace contextRef="#ctx0" brushRef="#br0" timeOffset="7984">18545 1904 5056,'4'8'9830,"0"-2"-7833,-3-3 123,2-1-2984,-2-1 300,1-1-2356,0 0-303,1 0 3223,3 0 0,0 0 0,2 0 0</inkml:trace>
  <inkml:trace contextRef="#ctx0" brushRef="#br0" timeOffset="8883">18915 1372 5506,'-12'-2'1640,"3"0"-1182,-1 0-174,1 1-184,4-1 0,-1 1 1,5 0-1</inkml:trace>
  <inkml:trace contextRef="#ctx0" brushRef="#br0" timeOffset="9999">18975 1380 4516,'0'52'9830,"0"-6"-2737,0 8-6202,8-18 0,1 1-242,-5 20-361,4-18 1,1 0-59,5 14-80,-11-2 2883,18-3-3854,-18-4 731,11-3-417,-12-6 967,9 4-855,-10-16 671,4 2-139,-5-43-98,0-34 781,0-8-775,0 7 1,0 0 549,0-9-584,9 7 1,2 0 170,-6-8-354,13 22 0,4 1-110,-7 7 1,1 3-672,26-12 206,-12 15 0,0 5-1069,9 7 635,-5 6 0,0 6-1500,5 29 1298,13-4 856,-27 11 0,-4 4 605,11 10-147,-7-2 0,-3 1 851,0 9-172,-7-11 1,-2 0 1179,-2 3 678,1 8-952,-7-26-85,-1-4-743,-2-6 217,0-5-336,-2-4-9,2-6-974,1 0-484,2-19 229,7-13 197,0-9 97,7-8-226,0 4-23,4-3-275,1-3 859,3 2 362,-1 2-763,2 4 123,10-4-500,-9 15 240,16 1-586,-20 19-368,5 4-185,-11 21 1220,-1-12-956,0 36 1969,5-3-189,-7 9 144,-2-14 1,-1-2 755,1 6 546,6 5 180,-5-17-1436,1-6 823,2-8-2612,0 0 354,2-9-1254,1 3 259,12-27 649,-7 17-445,7-41 1524,-11 24-2,-3-22 1536,3-8-229,-7 13 1219,1-11-238,-7 10-572,-4 14 1342,0-1-2046,-3 18 310,0 5-1328,0 4-2073,1 24 2808,1-4-173,2 22-358,2-7-104,-1 3 24,6 19-55,-1-12-766,-2-10 0,1-1 2005,5 1-1309,4 7 1,-4-21-1,0-2 1</inkml:trace>
  <inkml:trace contextRef="#ctx0" brushRef="#br0" timeOffset="10167">20698 1200 3797,'-12'-19'7712,"3"4"-5062,2 6-2241,5 28 1041,19 8-1414,-11 16 1,42-4 0,-17-8 0</inkml:trace>
  <inkml:trace contextRef="#ctx0" brushRef="#br0" timeOffset="10588">21348 1506 5146,'-49'0'1619,"-3"0"-1619,9 22 1909,1-4-1080,15 21 1300,0 8-550,13-7 109,2 12 762,12-16 712,0-1-90,0-2-910,21 9-820,7-15-1883,28 8-795,-11-24-1216,16-1 60,-23-10-637,6-21 754,-13 16-458,-7-42 2822,0 22 195,-10-10 1,-3-4 1261,5-17-370,-7 2 1,-2-3 201,-4 21 1,-2-2-250,0-6 1,-1-3 0,1 3 54,0 2 0,-2 1 413,-8-12 0,0 0-909,7 6 0,-1 3 396,-14-17-532,15 20 0,4 4 187,-2 7-263,0 5-245,0 44-105,0 23 173,20 18-359,-10-10 0,0 0-25,2-14 0,1 0 51,3 28 1,-2 1-102,-4-27 0,-1-1-280,4 12 0,1-2-863,11 11-512,-6-4 72,1-8 1631,15 5 0,-6-20 0,12 3 1</inkml:trace>
  <inkml:trace contextRef="#ctx0" brushRef="#br0" timeOffset="11004">22148 1401 4786,'0'-13'9830,"-17"3"-7655,-3 4-3621,-21 4-251,21 17 2284,-16-11-1670,31 35 3143,-28-19-968,29 25-1264,-20-8 1148,22 3 1412,-7 1 178,9 18-828,0-16-405,8-10 0,4-1-1849,13-1 1202,25 8-2290,-11-27 256,2-1-1213,-11-11-6,0-15 217,-2 11 1420,-8-22 0,-2-6 658,9 1 388,-6-17 0,-3-4 1012,0-9-190,-8 17 1,-2-1 197,-3 10 1,-2 0 336,-2 0 0,0-5-619,1-9 1,-1-5 0,-2 3 250,-9 2 1,0 0-565,9-10 1,3-5 0,-7 9-225,-15 18 0,1 3-284,17-13 0,-1 3 447,-28 8-1295,28 4 761,-9 47-1214,12 27 1574,19 18-418,-18-3 1,2 2 117,16-18 1,-1 0-8,-15 17 1,-2 1-183,14-15 1,0-2 200,-13 2 0,-1 0-798,11-2 0,2 2 899,-4 14 0,0 0 0,3-16 0,1 1 0,1 10 0,-1 0 0</inkml:trace>
  <inkml:trace contextRef="#ctx0" brushRef="#br0" timeOffset="11520">22720 1611 3077,'40'0'270,"7"0"-90,-12-19 1700,6 15-1810,-12-36 2274,-2 21-1581,1-21 519,-5 6 740,-2-3 28,-5-2 446,1-23-705,-7 12-389,-5 5 0,-1 1-162,-2-11-88,-11 8 0,-2 1-43,6-9-600,-13 20 0,1 1-229,13-9 309,-24 3-1296,24 7 1354,-22-1-1062,23 16 323,-9 26 231,19 23 0,6 10-51,-10-6 1,-1 4 96,8 9 1,4 5 0,-1-3-330,-4-5 1,1 0 347,2 5 1,1 5 0,-1-4-421,3-5 1,0-2 260,1 13 1,-1-2-628,-2-19 0,-1-3-346,2-1 1,1-2-624,15 25 1384,-7-23 0,2-1 1,15 9-1,-14-17 1,1 0-1</inkml:trace>
  <inkml:trace contextRef="#ctx0" brushRef="#br0" timeOffset="11833">23500 1674 4966,'-13'-10'4804,"33"3"-4588,-27 20 2737,52-10-4354,-26 10 1864,22-13-1494,-9 0 258,4 0 773,-1 0-1156,14 0 452,-12 0-1332,13-16 2405,-27-3-58,-1-1 1140,-17-14 1681,-2 20-186,-3-16 396,-20 8-1514,16 2 879,-33 2-2411,11-2-349,-15 11-980,2 1-1306,17 26 1043,1-13-1358,19 40 3991,-6-22-1733,8 26 1220,0-8-911,28 1 330,-3 2 1,1-22 0,2-2 0,18 22 0</inkml:trace>
  <inkml:trace contextRef="#ctx0" brushRef="#br0" timeOffset="12204">24460 1270 4516,'10'-6'5038,"3"2"-4955,0 21 2567,14 14-1290,-16 12-405,5-7 1,1 0 245,1 17-719,-2-6 0,0 0 1590,3 11-1921,-7-21 1,0-1 404,6 10-445,0-3 1,2-4-1,-1-4 1</inkml:trace>
  <inkml:trace contextRef="#ctx0" brushRef="#br0" timeOffset="12439">24977 1280 6045,'-22'-7'2610,"-8"21"-1061,27 18 3280,-23 12-3410,23 7 811,-19-8-1540,20 0 548,-16 0 1070,12-2-843,-11 12-342,9-15-2481,-3 13 1237,6-29-1338,-3 0 1331,3-16 1,-3-3-1,2-3 1</inkml:trace>
  <inkml:trace contextRef="#ctx0" brushRef="#br0" timeOffset="12587">24735 1486 3347,'0'-37'9830,"0"1"-2557,18 6-6915,-14 6 796,14 6-1952,-3 10-398,6 3-230,9 23 2358,3-14-3658,-5 40 1513,6-20 395,1 27-24,4-7 442,2 3 241,1 1 311,-9-14 0,2-2 0,-8-8 0,-1 0 0,11 5 0,-1 0 0</inkml:trace>
  <inkml:trace contextRef="#ctx0" brushRef="#br0" timeOffset="12774">25922 1334 5146,'-47'-4'654,"2"1"-514,9 3-338,-3 21 886,9-6 0,1 3 310,-17 27-475,9-8 0,2 1 272,0 13-702,10-6 0,5 2 404,6 7 1,7-19 0,2-2-1,5 12 1</inkml:trace>
  <inkml:trace contextRef="#ctx0" brushRef="#br0" timeOffset="13203">26162 1433 5326,'0'-8'9830,"-20"1"-9623,2 4-1881,-22 18 1086,5 13 1079,14 9 705,-9 5-467,27-5 2163,-17 0-3944,18 2 3416,-4-2 6,6 10-629,22-15-1533,-17 5 158,37-18-1621,-15-9-938,9-5 296,1-5-1092,-13-16 1411,8-9-107,-9-10 1858,2-19-384,-10 17 2168,-8-13 307,-1 15 359,-3 1 280,0 3-1113,0 3-158,-2 5-654,-1 5 781,2 4-1219,-1 8-526,4 3-1661,0 28 1553,7 10-405,-4 15 402,5 2-342,-4-11 8,1 1-1,0-1-1699,5 11 2474,-5-15-457,11 12 0,-11-29 0,4 1 0</inkml:trace>
  <inkml:trace contextRef="#ctx0" brushRef="#br0" timeOffset="13471">26538 1428 4516,'5'-14'9820,"-2"6"-6403,3 3-4216,-4 5-1257,5 19 4010,-4 11-167,2 27-504,-1-6 1633,-1 3-2347,0-15 14,0-3 1100,2-3 1227,3 7-2464,0-15-475,5 6-608,-2-22-914,6-1-554,-4-25 861,9-14 75,-7-11 369,4-9 63,-9 17 0,0 0-250,4-20 1051,-2 9 0,-1 0 1,1-4-1,3-12 1</inkml:trace>
  <inkml:trace contextRef="#ctx0" brushRef="#br0" timeOffset="13750">27203 1667 2897,'21'5'2455,"-1"0"-1706,-1-5-920,3-23 2502,-7 17-1945,-1-38 2294,-8 12-532,-5-8 1491,1-16-787,-23 24-629,15-10 685,-29 17-3185,31 2 2505,-26 6-3596,26 1 1323,-24 9-2459,25 29 2325,-9 21 693,12 16-1643,9-13 0,6 0 417,2-16 0,2 0 558,6 11 1,3-1 0,1-13 0,0-2 0,-4 1 0,1-1 0</inkml:trace>
  <inkml:trace contextRef="#ctx0" brushRef="#br0" timeOffset="15918">11180 3907 5236,'-16'43'9830,"4"0"-5411,12-3-2892,0-2 0,0 3-665,0-8 0,0 2-287,0 15 0,0 0-165,0-11 1,0-1-103,0 2 0,0-1 1218,-1 0 1,2 1-1222,6 13 1,0 0-132,-5-15 1,0 1-216,5 20 1,1-3-240,2 0 209,-9-17 1,1-3-111,8-5-452,-10-2 381,0-20 417,0-20 40,-14-21-938,11-33 668,-10 33 0,1-3-19,10-22 1,1-1 10,-10 17 1,0 0 255,8-15 0,3-2-244,-6 15 1,1 0-54,4 0 1,2-1 66,-2 1 1,2-1 368,7-15 0,1-1-252,-9 17 1,4 0-195,11 0 0,7-3 0,-3 6-141,-7 7 1,1 2-121,23-14 1,2 4-880,-2 3-82,12 0-302,-9 23-372,-12 8-312,11 27 798,-26 1 1248,4 42 1031,-16-16-119,-6-14 0,-3 1-133,-5 6 1,-2-1-139,-4-9 1,-1 1 39,-11 20 0,0 0-204,12-23 1,0 0-1,-13 13 0,2-1 0,10-1 0,-5 5 0</inkml:trace>
  <inkml:trace contextRef="#ctx0" brushRef="#br0" timeOffset="16267">11948 4161 3797,'-19'41'9752,"14"0"-4768,-14-9-4189,19 4 1553,-13 20-1293,9-10-562,-3-6 1,1 0 39,6 8 2539,0 14-2213,0-3-628,16-15 105,-12 21-278,13-32-153,-17 2 510,0-17-108,0-6-307,0-4-90,0-24 0,0-13 159,-12-35-753,9 6 601,-3 12 0,0 0-788,6-9 182,11 8 1,1 1-755,-6 0 1256,16 17 1,1 2 0,-18 1 0,18 2 0</inkml:trace>
  <inkml:trace contextRef="#ctx0" brushRef="#br0" timeOffset="16567">12392 4417 4696,'0'13'9830,"-19"1"-6837,15 2-211,-31 10-3504,12-2 876,-14 25 37,14-15-44,8-4 0,3 2 2228,9 6-2509,-5 1 0,5-2 1677,22-1-1959,8 24 1302,-2-42-1314,7-7 1,1-3-981,-6-3-266,35-3-823,-12-22 346,-15-10 1354,-9 2 1,-3-4 428,-7-19 514,-6 13 1,-3 0 1557,-7-10 718,0-13 206,-26 20-1073,19 6-38,-45 4-3595,31 5 1778,-33 12 1,17 2 0,-8 12 0</inkml:trace>
  <inkml:trace contextRef="#ctx0" brushRef="#br0" timeOffset="17357">13215 4379 4696,'-46'0'900,"3"0"-721,-4 20 1375,12-15-812,13 24 1,2 5 1392,-5-5-1303,17 3 0,3 2 1199,-6 6 510,11-1 531,21-2-1010,-16-4-252,44-5-1842,-24-5-573,9-12 0,3-4-1202,8 5 505,-6-8 0,-1-2-1315,3 1-307,11-25 1669,-16-10-118,-11-14 1898,-9 10 0,-2-2 861,-5-16-133,-4 2 1,-1-2 93,-3 18 1,-2 1 125,3-13 1,-4 1-36,-6 12 1,-1 1-371,7 0 1,0 0-150,-6 2 0,-1 0-696,-2-9 1,1 2-7,5-13-20,-13 17 0,1 4-542,14 8-28,-11 22-2188,33 34 1834,-14 14 599,12-17 0,3 2 33,-7 11 1,-1 1 3,-1-10 1,1 2 64,1 6 0,0 4 0,-1-3 254,-1-4 0,-2-2-339,6 13 0,0-1 1223,-2-16 0,-1-3-819,5 27-311,-1-7 153,6 1-298,-6-21-565,15-1-518,-16-23-737,17-29 723,-15 2 650,8-26 314,-3-8 155,-7 8 247,-4 9 1,0 1 310,-2-4 733,3-13 933,-8 37-572,0-6-495,-1 40-259,-1 6-177,1 15-98,4 24-239,-1-22-148,1-5 0,1 0-175,2 2-72,7 8-223,-1-22-767,2-10-825,2 0-43,2-12-825,2 5 548,0-21 709,11-11 302,-10-8 561,10-19 835,-21 16 988,1-12 464,-11 14 1108,-2 1 109,0 3-798,-2 3-160,0 3-135,0 6-572,0 31-378,0 29-287,0 8-1006,8-11 1,1-2-913,-4 1-33,16-9 1,3-2 1021,-6-1 0,26-3 1,-17-16-1</inkml:trace>
  <inkml:trace contextRef="#ctx0" brushRef="#br0" timeOffset="17584">14682 4312 5056,'-20'-20'7137,"16"3"-2109,-16 5-4502,3 4-850,0 5-496,-12 18 691,15 16 1256,-3 29 1520,15-5-2011,-3-12 0,3-2-354,23 8 595,-16 14 854,44-26-1568,-24-4 129,29-7-1710,-18-19 0,2-1-1497,23 2 928,-4-15 0,1-4 471,-22 2 1,-2-1 388,12-8 0,-1-2 886,-15 1 0,-2-1 1,-1-1-1,0-1 0,-2-2 1,0 1-1</inkml:trace>
  <inkml:trace contextRef="#ctx0" brushRef="#br0" timeOffset="17812">15395 4035 4606,'-18'-60'9830,"14"4"-3573,-32 7-6092,32 6 1970,-32 8-2562,32 7 1725,-30 11-1592,31 6 2837,-26 7-4422,26 22 1682,-9 14 777,12 12-380,0 10 487,9-17 1,0 0-870,-4 25 1068,11-8 1,3 1-867,-7-22 1,0-1 995,8 23 1,0-2-1543,3 6 347,-3-22 0,-4 0-1087,-12 6 808,27-4-919,-22-7-404,12 0 132,-14-14 1116,0-2 0,-29-27 1,-5-7-1</inkml:trace>
  <inkml:trace contextRef="#ctx0" brushRef="#br0" timeOffset="17934">15072 4305 4696,'-26'-39'8710,"5"3"-5695,10 3-709,5 3-664,28 3-1805,25-8-384,12 12-527,-4 5 0,1 3 854,-18 8 0,-1 1-1051,14-1 1,0 0 947,-15 5 0,-2 1 0,-1 0 0,0 0 0,32 1 0</inkml:trace>
  <inkml:trace contextRef="#ctx0" brushRef="#br0" timeOffset="18388">16565 3508 5056,'0'-12'9830,"0"3"-1028,-13 20-10064,9 5 1985,-3 22 1,1 6 301,6 15-574,-3 6 0,-1 2-139,4-29 1,-1 0 249,-2 5 0,-2 4 0,2-4-1236,3-2 1,-1-2 20,-1 12 1,1-1 850,0-15 0,2-2-107,-1 31 0,0-5 1,0-3-1</inkml:trace>
  <inkml:trace contextRef="#ctx0" brushRef="#br0" timeOffset="18583">16513 3694 4516,'0'-34'9830,"38"-9"-7006,-7 10-3117,14 7 1,4 4-227,-17 9 0,-1 2 2,12-4 0,3 2-529,3 4 1,-1 3 109,-11 1 0,0 1 954,11 0 1,-1 1-1,13 2 1,-1 1 0</inkml:trace>
  <inkml:trace contextRef="#ctx0" brushRef="#br0" timeOffset="18767">16825 4080 3977,'44'-14'2392,"5"10"-3382,-6-10 929,0 14-79,-13 0 1,-4 0 0,1 0 0</inkml:trace>
  <inkml:trace contextRef="#ctx0" brushRef="#br0" timeOffset="18933">16813 4593 4516,'24'-16'1625,"11"5"1,2 0-1141,-2-9-904,16-5 0,5 3 451,7 15 0,-21-15 0,0-3 1,20 4-1</inkml:trace>
  <inkml:trace contextRef="#ctx0" brushRef="#br0" timeOffset="19583">18230 4215 4876,'-56'-1'396,"12"0"-118,9 7 1,-1 2 423,-2-4-562,-13 25 1017,35-6 647,0 7-109,16 2 1287,0-9 125,0-3-169,28 5-1924,7-13-657,15-1-1018,-2-11-1310,-13 0-250,16-23-16,-15 18-530,9-44 1308,-19 28 1381,-5-26 1697,-4 9-648,-9 6 1,-2-2 1750,1-20-1239,-3 3 0,-2-1 684,-2-14-392,-8 4 0,-4 1-953,1 23 1,-1 1 10,1-13 1,-2 1-521,-6 15 0,1 3-434,14-29 230,-30 6-729,21-1 497,-4 22-347,7 4 195,10 49 778,0 4 236,20 27-394,-15-1-546,12-6 1,4 2 381,-10-10 0,1 3-188,1 5 1,2 5 0,0-5 136,2-2 0,-1 0-159,-1 3 1,-1 5 0,-1-5-295,-1-5 0,0 0-144,7 24 1,0-1 352,-8-29 1,1-1-1082,9 23 1,1-3 424,0-9 74,-3-13 1,1-5-385,-2-16-349,11-22-332,-12 7-80,5-38 1610,-7 22 89,0-26 854,-2 10 412,5-13-303,-7 13 935,6-4 1146,-11 17-502,2 12-2647,-4 1 935,1 11-3158,1 0 56,1 19 2422,4-14-1664,6 49 1824,0-31-636,-2 9 1,-1 1-364,6-1-1055,4 8 875,1-12 1349,-5-8 0,3-5 0,-8-10 0</inkml:trace>
  <inkml:trace contextRef="#ctx0" brushRef="#br0" timeOffset="19728">18855 3821 4966,'-6'-12'8549,"5"2"-3914,-5 2-4949,6 1 0,18 4 0,5 0 0</inkml:trace>
  <inkml:trace contextRef="#ctx0" brushRef="#br0" timeOffset="19966">19427 3557 5326,'4'-4'7665,"-1"1"-5608,4 24 1108,-3 12-855,2 12-730,-1 6-291,0-7-517,1 3 2025,1 5-1560,2 1 94,-1 3-1787,-1-17 0,1 0-550,2 19-86,0-11 1,-1-1-273,0 3 1340,1 8 0,-5-25 1,-2-4-1</inkml:trace>
  <inkml:trace contextRef="#ctx0" brushRef="#br0" timeOffset="20088">19338 4109 5775,'0'-30'9830,"0"1"-3186,0 2-4776,26-7-3646,15 11-807,13-5 2285,-11 18 0,0 4 0,12-3 0,-18 5 0,1 0 1</inkml:trace>
  <inkml:trace contextRef="#ctx0" brushRef="#br0" timeOffset="21124">20600 3357 5686,'0'-26'9830,"0"5"-2557,0 7-4416,0 5-1358,0 26-410,0 2-504,0 24-56,0 1 2633,0 9-3162,0 7-1,0-27 1,0 1 0,0 18 0,0 2 0,0-14 0,0 1 0,0 4 0,0 3 0,0-4 90,0-7 0,0 0-112,-2 18 1,4-1-55,19 0-640,-16 6 547,31-28-1579,-32-8 1435,33-5-3171,-3-5-127,11-8 638,-10-3 1,-1-1 2330,12-2 0,15-20 1,-16-4-1</inkml:trace>
  <inkml:trace contextRef="#ctx0" brushRef="#br0" timeOffset="21454">21523 4037 4156,'-40'0'90,"3"0"0,11 0-90,-1 0 0,-9 13 1043,10-9-612,-9 25 785,24-9 993,-1 8 156,12 4 617,23-14-1590,10 11 15,14-15-1434,-13-4 1,1-1 147,11-4-612,-6-2 1,1-1-1535,6-2-251,13-14-154,-13-5 1884,-17 1 183,8-30 1549,-27 29 440,-1-28 911,-10 21 262,0-1-177,-26-8-1793,-8 9-1104,-13-5 184,-12 12 0,25 10 0,-11 1 0</inkml:trace>
  <inkml:trace contextRef="#ctx0" brushRef="#br0" timeOffset="21958">22280 3852 4966,'-46'0'360,"4"0"-270,6 17 1513,7 7 382,7 10-30,10 2 60,12-9 112,0 3 945,22-3-1562,11 10-54,13-12-1490,-12-7 0,0-3-547,9-5-174,-8-4 0,1-2-1480,2-4-837,7 0 1,-20 0 1380,-12-21 2039,5 16-472,-16-47 2560,8 32-9,-10-38 784,-21 30-1017,2-18 92,-6 25-892,11-5-1263,-1 18 284,11-1-1008,-21 8-1536,22 15 1802,-6 21 1120,9 11-8,0 15-9,6-18 0,5 1-520,1-7 1,1 0 548,-3 15 0,2 0-777,11-13 0,-1 0 1092,-12 1 1,-1 0-1251,11 0 1,1 1-16,1 15 1,-1 1-203,-5-15 1,0 0 150,0 0 1,1 3-1,-2-4 116,-3-8 0,-1-1 15,4 14 0,-3-2 352,-5-3 7,-1 3-568,-29-21-1291,0-9-606,-12-8 1,-4-2 1784,-21-2 1,17-2-1,-1 0 1,9 0-1,0 0 1</inkml:trace>
  <inkml:trace contextRef="#ctx0" brushRef="#br0" timeOffset="30154">2387 9139 3257,'-18'14'5761,"13"-2"-571,-12 0-5079,0-6-724,13 2 2290,-21-5-2843,23 3 2591,-7-4-686,-4-1-1783,6 0-1205,-9-16 2582,9 12-134,3-23 391,1 23 734,0-26-830,2 1 2043,0-8 279,1-4 96,0 10-1271,16 0-523,-12 0-1026,13 3 319,-2 1-1337,-11 5 549,22-3-1140,-15 11 405,8-1-775,-2 11 364,-8 21 1039,4-12-714,-10 41 2121,5-6-875,-6 15 817,1-15 0,-3-2 312,-17 12 164,12 13 1111,-29-21-2844,30-3 2452,-34-1-3458,20-2 1022,-18-2-1105,9-5 114,-8 7 407,8-13-635,4 2 1310,2-14-1750,18-4 2704,-14-3-2431,14-3 1617,-3-17 936,27 11-1815,10-26 1184,35 26-1612,-11-21 1253,-10 23 0,-1 2-2194,12-11 2242,-18 10 0,-1 2-976,15-1-1074,-2 0 1749,-1 0-1594,-4 0 1221,-2 15 115,-4-12 858,13 28 1,-15-27 0,10 13 0</inkml:trace>
  <inkml:trace contextRef="#ctx0" brushRef="#br0" timeOffset="30320">3108 9395 4786,'0'-6'4915,"0"1"0</inkml:trace>
  <inkml:trace contextRef="#ctx0" brushRef="#br1" timeOffset="48024">4808 8204 9961,'0'-15'1529,"0"3"-1529,0 46 0,18 10 0,-16-9 0,1 1-106,12-2 0,1 1-119,-4 8 0,-3 1-90,0-9 1,0 2-406,9 26 1,0 1-279,-8-26 1,1 0 457,3 11 0,2-1 135,-3-15 1,-1-3 404,1 30 0,-5-7 0,-4-2 0</inkml:trace>
  <inkml:trace contextRef="#ctx0" brushRef="#br1" timeOffset="48354">4675 8910 7623,'-7'-40'90,"-4"-20"0,10 14-90,7 7 0,6 1-2339,23-6 2339,-12 17 0,3 0 0,13 5 0,1 3-90,15-7 90,-6 12 0,1 3 0,11 4 0,-10 15 0,-1 2 0,7-4 0,-21 16 0,-1 4 0,7-3 0,-3 24 0,-6-10 0,3 18 0,-12-15 181,-10-7 0,-3-1-2,-1 1 901,-3 12-810,-5-26 473,-1-1-743,-1-35-359,-16-34-1,13-5-166,-11 18 1,2 0-15,9-14 1,-7-2-181,10 2 720,-2 18 0,4 0 0,22-15 0,-9 19 0,1 1 0</inkml:trace>
  <inkml:trace contextRef="#ctx0" brushRef="#br1" timeOffset="48682">6042 8594 9242,'-23'2'90,"6"0"-180,-6 2 90,18 2 90,-33 2-90,34 4-90,-22 10 90,24-2 0,-9 17 0,11-14 0,0 6 0,21-4 0,7-8 0,27 1 0,-10-12 180,16-2-180,-27-23-90,10 14 90,-14-33 0,-15 10 0,1-20 0,-16 8-540,-22-4 180,17 21-630,-27 8 1,-4 4 989,12 2 0,-25 2 0,37 7 0</inkml:trace>
  <inkml:trace contextRef="#ctx0" brushRef="#br1" timeOffset="49072">6543 8461 8522,'11'49'900,"-2"-8"-631,6 18-179,-2-19-90,-2-5 0,1 0 0,4 6 0,1 10 0,-4-20 0,-1-3 0,-1-3 90,4 0-180,-5-9 0,2 1-449,-7-14 269,-1-18 180,-3-15 90,-1-11 0,0-8 0,0-14-90,0 14 135,0 10 0,0 1-45,0-2 0,0-3 270,0 23-180,18 10-90,0 24 0,17 15 0,-9 11-90,-8-11 0,0 0-540,6 9-1263,10 11 903,-7-17 990,5-3 0,1-5 0,2-3 0</inkml:trace>
  <inkml:trace contextRef="#ctx0" brushRef="#br1" timeOffset="49486">7480 8429 8882,'-22'23'899,"-9"-17"-899,27 39 90,-9-27-90,13 20 90,0-8-90,0-1 0,0 20-90,18-20-90,2 17 180,1-31-89,10 0-91,-15-11 90,9-1 90,-10-24 0,-8-7 0,-7-11 90,0-2 0,-16-4-90,12 12 359,-26-13-269,26 53 90,-10 22 0,14 30-743,9-6 0,5 1 653,-2-18 0,2 2-90,3 5 0,1 4 0,0-5 45,2-2 0,0-2 0,1 12 0,-1 0 0,-5-18 0,-1-1 45,0 0 0,1-1 64,10 27-64,-9-20 0,-3-1-180,1 18 90,-5-12 0,-4-2 0,-5 3-720,-7-9 0,-7-3-449,-29 0-406,-11 6 1575,5-24 0,-3-5 0,16-3 0,0 0 0,-14-1 0,0 0 0</inkml:trace>
  <inkml:trace contextRef="#ctx0" brushRef="#br1" timeOffset="50083">8487 7625 10771,'-20'-3'0,"6"0"90,4 2-90,8 21 180,-1 1-45,2 13 0,2 5-46,17 22-665,-16-16 1,1 2 575,13-8 0,-1 0 45,-13 2 0,0 1-45,12 0 0,1-1 0,-14 0 0,2 0 0,13-2 0,1 0 0,-15-3 0,0 1 0,14 9 0,2-1 90,-4 18-90,-2-19 0,0-3 0,0-4-360,-2 6-1798,-10-29 1528,3-18 630,-3-23-90,0-12 90,8 6 0,0-1 0,-4-12 575,10 15 1,4 1-576,4-21 0,10 19 360,10 3-90,-15 20-90,8 9-90,-10 21-90,0-1-90,-1 22-85,-2-3 265,0 3-180,-1 3 45,-5-14 0,0 1-495,10 14-135,-3-12 1,1-2-46,8-2 720,11-5 0,-8-17 0,1-8 0</inkml:trace>
  <inkml:trace contextRef="#ctx0" brushRef="#br1" timeOffset="50419">9478 8296 8882,'-24'-14'1349,"-16"5"-899,14 4-270,-18 22-90,10-13 90,5 37-180,12-21 0,8 23 90,-5-10-180,12 2 270,-5 13-360,7-14-90,17 16 90,6-28 0,-1 2-270,33-17 180,-34-3 91,40-24 179,-34 15-90,6-49 90,-13 32 0,-10-27 179,-1 22-89,-9 1-90,0 2 0,0 3 270,0 1-270,0 31-270,0 21-359,0 11-720,0 21 539,22-35 810,3 8 0,13-16 0,-5-1 0</inkml:trace>
  <inkml:trace contextRef="#ctx0" brushRef="#br1" timeOffset="50920">9883 8324 9781,'8'22'720,"-1"20"-720,1-20 0,2 24 0,-1-6 0,4 1 0,4 18 90,-2-18-135,-3-9 0,0-1-135,1-1-90,4 4-179,-5-20 89,-1-3-90,-1-6 90,0-2 0,0-3 1,0-20-181,8-12 540,-5-12-358,6-7 358,-7 6 0,-1-3 89,1-2 271,-2 1-90,0 3-90,0 4 360,6-2-181,-4 19 1,8 3-180,-6 18-90,8 22 180,-7 10-180,4 10-90,2 18 0,-7-20 0,13 21 90,-13-28 90,9 5-180,-14-16 358,4-8-448,-5-2 180,-2-8-180,5-21 90,-4-10 0,9-30 90,-5 10-339,5-3 249,-6 18 90,1 4 179,-1 6-179,8 5-90,-4 10 0,17 19 90,-10-4-90,11 35-313,-6-16 223,3 20-360,2-6-180,0-2-179,1 3-181,-2-4 990,12 9 0,-16-16 0,9 5 0</inkml:trace>
  <inkml:trace contextRef="#ctx0" brushRef="#br1" timeOffset="51099">9718 7870 10321,'-2'-7'-450,"23"1"-269,3 2-181,12 2 1,5 1 899,21-2 0,-15 2 0,2 0 0,-10 1 0,1 0 0</inkml:trace>
  <inkml:trace contextRef="#ctx0" brushRef="#br1" timeOffset="51770">13322 8110 7803,'-24'-11'449,"4"1"-179,2-1 90,3-2-270,-6 3-180,10-1 180,2 4-90,6 4-90,-6-2 90,24 4 90,-11 11-1709,20-7 1619,-18 8 0,3-11 0,-6 0 0</inkml:trace>
  <inkml:trace contextRef="#ctx0" brushRef="#br0" timeOffset="65099">12062 7502 22380,'0'-14'-4947,"0"-1"3449,0 1 883,0-1 156,0 1 304,0 3-149,0 1 165,0 4-557,0 2 785,0 19 1,11 36-509,-8 4 377,2-14 0,1 1-29,-6-8 1,0-1 18,4 5 0,0 1-12,-3 3 0,0 1 10,3 2 0,0 1-64,-1 1 1,-2 1 140,0-1 1,0 3 79,2-6 1,1 2 0,-1-1-70,-1 4 1,0 2-68,2-2 0,1 3 0,0-5-16,-1-8 0,0-3-103,2 8 0,1-3-409,1 4 81,1-9 136,0-8-305,4-5 107,-4-13 668,9-21 1879,-5 6 458,5-44-1378,-3 22 222,4-29-132,-2 8-581,-3 11 1,2-1 622,6-20-831,-3 12 0,1 2-1552,3-2 482,-6 15 0,0 2 1052,2 5-207,4 1 742,-8 16 717,0 4-375,0 3-306,9 20-1495,-6-15 607,17 50-1487,-15-33-406,8 31-1635,2-8 114,-4-11 1391,-2-7 0,1-1 1674,8 0 0,14 4 1,-12-14-1</inkml:trace>
  <inkml:trace contextRef="#ctx0" brushRef="#br0" timeOffset="65449">13337 8151 22650,'0'-18'-5666,"-24"3"5315,-7 3 1016,-15 7 613,-15 2-537,23 23 645,-12-14-821,19 38-973,2-23 2234,7 22-1376,9 4-844,6-11-678,7 19-515,24-24-1166,10 11 641,12-24 1766,3-1-702,-11-13 1470,2-4 673,-2 0 107,12-15 955,-17 12 31,11-28-160,-30 10-1032,4-16-1071,-17 2-1234,3 8 31,-4 25-498,0 16-831,0 15 70,20 3-1653,0 7 3862,13-9 1,-4 11-1,-6-14 1</inkml:trace>
  <inkml:trace contextRef="#ctx0" brushRef="#br0" timeOffset="65816">13948 8185 22650,'4'41'-6748,"-1"-7"4321,0 6 1342,0-7 358,0 1 336,1 1-51,-2-1 249,3-4-1879,0 6 1964,-1-12-83,3 2-237,-4-18-195,3-3 728,-1-5 1479,7-16-318,-2 12 1365,11-57-1723,-7 32-331,-2-15 0,-1-2 531,3-2 383,2-13-807,-5 14-1805,-4 18 588,1-5-965,-5 25 1449,0 1 94,-1 24-787,7 25-209,-2 1 185,2-5 0,2 0-703,5 4 20,0-8 0,3 0 1317,9 2 0,10 4 1,-7-16-1</inkml:trace>
  <inkml:trace contextRef="#ctx0" brushRef="#br0" timeOffset="66200">14718 8020 22560,'-43'-7'-305,"-2"19"2117,4 20-1612,17 9-775,6-4 0,3 2-410,5 12 385,2-6 0,1-1-435,0 5-295,25 10-557,-14-25-529,36-5 848,-34-7 38,44-6 1614,-28-9 266,26-3 603,4-29 874,-11 3-684,-8-12 1,-1-5 447,2-12-1247,-14 12 1,-2-1 1043,0-21-1652,-13 28 1,-1-1-131,-1 0 0,-1-1-144,0-16 0,-4-1-570,-10 14 1,-2-1 349,1-24 0,-2 2 22,0 27 0,-1 1-18,-5-15 0,2 3-852,2 3 499,-5-3 1318,9 26-452,13 29 542,22 45-419,-17 8 51,13-11 1,6 9 0,-3-5-323,-9-9 0,-1 1-66,4-3 1,4 6-1,0 1 1,-3-8-103,1 4 1,-2-3 536,6 14 1,0-1-1,-5-21 1,0-2-1,0-2 1,0 1-1</inkml:trace>
  <inkml:trace contextRef="#ctx0" brushRef="#br0" timeOffset="66558">15658 8565 23369,'3'13'-6986,"-1"-16"8955,3 0 24,2-34-3218,12-6 1056,-1-13 7,1 6 0,2 0 82,-8 15 0,0 1-372,5-15 1,0 0 948,-7 12 0,0 1-915,-1-1 0,-2-1-340,1 0 1,-2 0 740,-1-1 1,-2 0-264,-1 2 1,-1-1 50,0 1 0,-2-2 114,-9-10 0,-1 0 0,9 13 0,-2-1-235,-14-15 0,-2 2-902,-2 1 27,0-2 285,5 29 514,2 8 381,10 25 856,-16 46 125,18 3-803,0-9 1,-1 9 0,1-5-13,1-9 0,2 0-497,3 14 1,1 7 0,3-7 223,1-13 0,2-1-560,1 2 0,2 5 0,0-6 581,3-6 1,0-2-1,-1 9 1,1-2-1,8 9 1</inkml:trace>
  <inkml:trace contextRef="#ctx0" brushRef="#br0" timeOffset="66865">16105 8246 23459,'5'0'360,"4"0"-360,-3 0 90,13-5 819,-3 0-244,9-3-171,-2 0-101,4 1 130,2-4 92,18-10 54,-11 3-372,-6 0 1,-1-1-513,0-4-176,6-9-215,-20 8-518,-5-1-110,-6 2-414,-3 0-554,-1 2 191,-19 2 510,-5-1 371,-24 9 795,0 26 1414,8 6-547,20 11 0,4 4-127,3 13-310,4 0 0,6 2-788,22 12-632,-1-6 1,5-2 1272,2-23 0,2-2 0,9 11 0,1-2 0,-6-14 1,0 1-1</inkml:trace>
  <inkml:trace contextRef="#ctx0" brushRef="#br0" timeOffset="69049">9223 10824 24539,'7'-17'-1437,"-2"-1"506,-5 1-613,0-1 581,-19 0 403,14 1-631,-28 2 1499,29 2-2347,-26 5 2311,26 2-1061,-30 3 2171,19 2 50,-14 1 14,9 21 544,3-16-657,1 38-472,8-23-1700,-2 33 1327,9-18-2179,-2 8 158,23-15-396,-14-5-139,34-4 621,-12-2 1471,18-9 390,-4-1 609,-8-7 522,-17-18-188,-7 2-95,-10-19-822,0 10-1167,0 35 195,21 20-1030,-16 25 657,13-25 1,2 1-206,-8 7 1,-2 0-905,12 23 1232,-6-8 1,-3 1 326,-10 8 376,3-10 1,0-1-137,-6 5 318,0-21 0,0-2 154,0 5-444,-22-6 945,17-8-2031,-34-8 1753,17-8 0,0-20 0,3-7 0</inkml:trace>
  <inkml:trace contextRef="#ctx0" brushRef="#br0" timeOffset="69616">9577 10191 23099,'8'55'-6534,"-1"-7"5383,-1-12 1,0 1-10,2 15 783,-2-16 1,0 0-230,1 18 316,1 0 114,0 1-761,-3-18 0,1 0 921,3 18 8,-2-13 1,0-1-84,2 1-76,1 9-187,-3-24-221,-2-6 28,0-3-219,-1-7 28,-1-4-100,1-3 606,2-3 1998,1-19-615,10-7 471,-3-11-407,7-2 447,-3 7 216,0 1-7,0 3-536,7 3-934,-7 2 444,14 11 507,-15 2 159,9 9-891,-11 19-1787,4-14 1206,-1 34-1797,1-33 1219,1 36-1389,1-25 14,8 30-508,-5-22 828,16 5 2059,-15-12-1165,31-9 2605,-28-2-1922,25-31 2960,-33-7-2498,-4 2 0,-3-3 858,-5-18-820,-1 17 0,-2 0-321,-4-5-602,0-6-679,-1 14 67,0 12-1200,0 25 1212,0 29 4,15 9-556,-11 9-1003,28-9 2475,-27-12 0,26 6 1,-14-14-1</inkml:trace>
  <inkml:trace contextRef="#ctx0" brushRef="#br0" timeOffset="69766">10537 10304 22560,'-21'-10'-4140,"-6"3"3394,24 25 1,10 10 0,15 23-1</inkml:trace>
  <inkml:trace contextRef="#ctx0" brushRef="#br0" timeOffset="70116">11497 11034 22290,'10'-18'-2215,"-1"14"4717,1-39-4854,0 19 1657,2-27 200,-2 16 0,0 0-108,5-23 363,-4 3 1,1 0-331,-6 20 0,-2-1 386,2-28 1,-2-1-643,-2 24 0,-1 0 852,0-14 0,-1 1-65,1 14 1,-2 2-69,-9 0 1,0-1-156,8 3 0,-1 0-207,-14-8 1,0 2-722,13-15 1039,-10 19 1,-1 10-546,11 26 1075,-12 7 1793,16 39-1894,0 5 40,0 12-113,0-27 1,0 2 170,7 22 1,1 1-324,-6-14 1,0 2 19,6 3 1,3 5-1,-1-5-793,-1-6 0,0-2-858,-2 12 1,4-2 890,4-19 0,-1-2-901,0 25-58,16-5 1620,-6-10 1,4-6 0,2-6 0</inkml:trace>
  <inkml:trace contextRef="#ctx0" brushRef="#br0" timeOffset="70388">12162 10475 23549,'-17'-8'-2087,"-2"18"4770,-18 17-1842,18 11-1316,2-7 1,4 0-403,10 13 288,-4 1 1,0 1-409,7 1-168,13-7 0,1-3-479,-7-10 499,23-9 0,6-6-46,-11-4 1311,9-2 1,2-7 618,-2-18 1011,10-11-113,-29-11-751,-1-6 395,-14-9-1254,-20 11-976,6 9 0,-4 0-1339,-23-3-31,-4-7-779,14 22 2780,13 6 1,-16 8 0,8 4 0</inkml:trace>
  <inkml:trace contextRef="#ctx0" brushRef="#br0" timeOffset="70899">12898 10465 22830,'-53'0'90,"23"14"1537,-15-11-1666,40 27-2197,-29-3 2662,32 8-2093,-10 14 781,35-20-1343,12 14 333,13-21 322,5 0 553,7-14 2020,-15-4-1137,-9-3 1,-2-2 1589,1 1-319,10-18 1455,-31-4-1263,-1-12-715,-13-13-975,0 17 104,-18-24-1507,-3 25-89,-17-12 146,18 22-369,-8 1 1394,25 31 481,-9 16 214,24 3 1,3 3-586,-8 28 567,26-13 0,5 0-59,-24-17 1,1-1-117,17 12 1,2-1-45,-13-13 1,-2 0-171,1 1 1,-1-1-9,-1-1 0,1 1 247,5 9 1,0 0 588,9 18-61,-10-15 1,-2-2-447,-4-1-200,-3 14-32,-11-32 399,-26 3 1668,1-14 324,-27-4-517,1-3-1692,1 0 0,-2-4 393,10-8 1,-1-2-1,-16 9 1,-1-1 0,15-6-1,1-1 1</inkml:trace>
  <inkml:trace contextRef="#ctx0" brushRef="#br0" timeOffset="72269">14433 10449 23819,'-17'-17'-5166,"-9"1"3990,23 7-3155,-9 1 4149,12 5 1,0 1 0,0 2-1</inkml:trace>
  <inkml:trace contextRef="#ctx0" brushRef="#br0" timeOffset="72734">14410 10560 23369,'30'-24'1384,"4"-3"-1003,4-5-367,9-6 56,-21 17 0,0-1-109,3-2 0,1 0 56,2-1 1,1-2-5,1 0 1,1-1 33,2 0 0,2-1-454,-4 1 1,3-1 0,-1 2-7,6-5 1,2 1 437,-1-1 0,4-2 0,-4 3 0,-5 6 1,-1 1-1,9-6 0,0 1 0</inkml:trace>
  <inkml:trace contextRef="#ctx0" brushRef="#br0" timeOffset="73883">16507 9443 21840,'0'-5'-5666,"0"0"3808,0 1 1063,0-1 516,0 1 213,0-4 212,0 3-14,0 0-1639,0-2 1957,0 4-540,0 17-719,11 27-518,-8 0 293,8 16-333,-11-22 1302,9 3 1,-7 1 0,7 0 0</inkml:trace>
  <inkml:trace contextRef="#ctx0" brushRef="#br0" timeOffset="74310">16553 9205 22560,'-19'-6'-662,"3"4"1,16-4 0</inkml:trace>
  <inkml:trace contextRef="#ctx0" brushRef="#br0" timeOffset="74816">17167 9268 23549,'11'20'-7918,"1"15"4777,0-17 2350,15 41-333,-6-17 818,1 0 1,0 2-50,5 13 171,-2-6 0,0 1-974,-12-21 0,1-1 1094,8 22 1,-1-1 8,1 6-161,-10-24 1,0 0 199,5 18 29,-9-20-73,1 7-41,-7-26 370,-19-24 809,12-5-949,-29-27 315,30 4-353,-11 4 1,-4-3-115,6 6 1,1-2-16,-7-27 1,1-2-33,5 23 0,2-1 29,2-2 1,2-5 0,2 4-228,3 4 0,2 1 405,-5-10 0,3 1-13,24-12 1202,-17 4-656,19 33 1,4 0 496,-7-5 0,0 1-94,6 9 0,3 3 191,6-6 0,-1 3 1182,5 7-123,18 3-188,-30 7-658,3 23-1604,-16 5-1774,-8 12 13,-19 16 197,7-15 532,-25-4 0,-8 0-616,2 10 696,-3-15 1,-3-1 1106,14-8 1,1-1 0,-2 0 0,-1 0-1,1-1 1,0 1 0</inkml:trace>
  <inkml:trace contextRef="#ctx0" brushRef="#br0" timeOffset="75433">14590 10754 24179,'9'-4'3924,"6"1"-3397,-7 1 50,9 1-892,2 1 159,7 0-148,26 0-14,-5 15-18,-1-6 0,1 0-555,-15 0 1,2 1-950,25 14 0,3 0 600,-22-14 1,0 1 1116,13 13 1,0 2-1,-14-9 1,-2-2 0,1 2-1,1 0 1</inkml:trace>
  <inkml:trace contextRef="#ctx0" brushRef="#br0" timeOffset="75918">16472 10831 24179,'-11'-8'-5550,"1"0"4292,4 4 670,0 2 877,5 22-987,0 12 28,1 13 234,0 5-1160,0 11 1455,20-12-358,-12-10 1,2-1-419,13 4-407,5 7 493,-6-14 350,7-14 573,10-1 462,-15-14 707,17-25 1472,-17 13-1608,-5-23 0,-1-5 482,3 6-566,-4-19 1,-3-2-8,-2 4-1014,-2 7 1,-3 1-262,-3 12-653,-1-5-1088,-1 22 754,-1 2-236,1 26-237,1 9 216,2 11-58,4 4 1292,13 6 1,1-13 0,10 13 0</inkml:trace>
  <inkml:trace contextRef="#ctx0" brushRef="#br0" timeOffset="76436">17440 10886 23009,'-19'-10'-3854,"-7"4"4159,-18 2 392,7 23 787,-2 12-995,25 11-988,2-9 1,2 0-195,9 10-246,6-4 1,2-1-131,-2 8 79,16-16 0,0-1-784,-15 10-833,42-1 965,-28-3 515,26 5 847,-28-13-402,14 6 710,-29-21 86,-7-21-482,-19-10 818,-15-23-693,15 11 481,8-10-1126,15 17 1221,0-9-374,17 12 1927,5-1 235,20 1-1153,-9 6 1,0-1 1302,23-7-1000,-6 3 1,0 1 1745,9-4-1870,-20 9 0,-1 0 1148,9-6-1268,-5 1-97,-3 1-732,-8 1-268,-6 0-121,-6 0-231,-8-4-910,-5 4 335,-20-8-1594,10 13-27,-32-3 1311,32 8-974,-36 3 1813,16 1 225,-16 2 846,11 20 817,13 3 167,9 24-821,7-9-1841,26 2 499,-20-12-1713,48-1 1001,-31-2 1140,9-9 1,3-3-1,7 1 1,15 1 0</inkml:trace>
  <inkml:trace contextRef="#ctx0" brushRef="#br0" timeOffset="76736">18358 10888 23459,'0'-11'-5846,"-14"-1"4679,10 22 1477,-11 21 121,35 8-2100,-15 13 895,31 3 37,-33-14-273,10-6 1,0 0 339,-11 3 254,15 20-616,-15-31 389,5 4 917,-7-18-268,0-3 247,0-26-11,0-17 339,0-14-759,-1 5 0,2 0 531,16-16-385,-16 19 1,2-1 189,27-16 178,-26 1-839,26 4 754,-10-8 1,10 20-1,-1-5 1</inkml:trace>
  <inkml:trace contextRef="#ctx0" brushRef="#br0" timeOffset="77454">19453 10894 25078,'0'27'-6295,"0"5"4166,0-7 1065,0 5 425,0-6-2035,0 20 1470,0-16 1147,0 20 0,0-31 0,0 6 0</inkml:trace>
  <inkml:trace contextRef="#ctx0" brushRef="#br0" timeOffset="77616">19438 10408 23819,'-14'-19'-7517,"-6"4"4549,17 7 3114,-6 21 0,9-10 1,0 14-1</inkml:trace>
  <inkml:trace contextRef="#ctx0" brushRef="#br0" timeOffset="78018">20223 10700 24359,'-20'23'-517,"14"10"-2513,-30-20 5581,32 15-4267,-25-3 2413,12 20-1381,0-8 424,9-2 0,4 1-1175,4 5 260,11-6 1,2-1-108,-7 0-210,19-12 1,3-2 1640,-5-1-1776,26-5 1931,-11-8 304,-2-3 569,-1-3 717,-4-19 794,4-10-461,-11-12-1844,-11 9 1,-3 0 430,-2-13-821,-3-18 185,-5 29 1,0 0-905,0-17-32,-9 11 0,-1 2-1884,6-1 690,-27-8 768,28 32 107,-9 19 3071,12 13-2809,18 42-462,-13-10-80,10 1 0,3 2 654,-8-18 1,1 2 672,6 27 0,0 1 0,-6-25 0,-2-1 0,-2 13 0,0 0 0</inkml:trace>
  <inkml:trace contextRef="#ctx0" brushRef="#br1" timeOffset="78618">14483 11160 9152,'0'-5'2159,"23"2"-1890,11 25-269,13 10-382,-21-9 0,1 3 472,9 14 0,0 2-412,-6-11 0,1 3 322,6 8 0,4 5 0,-3-2-842,0 1 0,-2 1 842,-3-5 0,1 3 0,-2-1 45,5 6 0,-3-1-90,3 3 0,0 1 90,-1-1 0,1 3-165,-3-5 0,3 3 0,-3-2-90,-7-12 0,-2-2 1,2 3-241,5 6 0,3 3 1,0 0-1,-3-5 0,6 9 0,1-2 450,-8-11 0,3 2 0,0 1 0,-3-5 0,7 7 0,-1-3 0,-4-5 0,0 0 0,-1 0 0</inkml:trace>
  <inkml:trace contextRef="#ctx0" brushRef="#br1" timeOffset="78952">17397 12547 11311,'-15'-15'0,"-12"4"359,17 3-179,-14 4-180,15 20 0,2 15 0,7 33 0,0-2-1274,8-13 1,2 0 553,-6 14 270,11-20 1,3 0-271,-8 1 1,0-2 269,-1-10 0,1 2 450,6 17 0,-3-1 0,-10 4 0,3-20 0,0-1 0</inkml:trace>
  <inkml:trace contextRef="#ctx0" brushRef="#br1" timeOffset="79115">16897 13067 10591,'-28'-26'0,"5"3"0,11 5 0,5 1 0,7 2-270,28 0-90,0-1-3056,34 1 2606,-1-1-134,-5 5 0,2 0 944,-11 4 0,0-1 0,-3 1 0,2 0 0,-3 1 0,6-1 0,0 1 0</inkml:trace>
  <inkml:trace contextRef="#ctx0" brushRef="#br1" timeOffset="79449">18107 12816 9062,'0'17'719,"0"1"-359,8 10-270,-6-5-180,10 24 180,-10-15-1253,2 14 1253,-4-10-90,1 2-180,0 2-90,0 0-449,1 0 89,-2-3-527,3 9 258,-2-17 947,2 4 0,-1-19 0,1-2 0</inkml:trace>
  <inkml:trace contextRef="#ctx0" brushRef="#br1" timeOffset="79573">18060 12692 8882,'-4'-14'-1619,"3"3"1259,-2 4-180,3 2 540,0 2 0,0 1 0,0 1 0</inkml:trace>
  <inkml:trace contextRef="#ctx0" brushRef="#br1" timeOffset="80132">18510 12737 8612,'2'11'630,"1"1"-360,-1 6-1,2 0-89,0 4-180,2 3 0,0 3 90,3 18-90,-2-7 0,-1-5 0,0 1 0,1 7 0,0-6 0,-1 0 0,2 4 90,0 9-180,-2-12-90,-4-14-1259,2 0 1439,-1-32-90,6-34 90,-1-4 180,1 3 0,1-1 180,3-3-1126,6-14 856,-5 25 0,0 6 0,0 6-1,0 13 91,2-5-90,-2 15 90,10-6-180,-6 8 90,17 20 0,-13 8-90,5 10 0,-8 1 0,-3-9-90,2 0 90,-4 0-180,-2-2 0,-2-2 1036,1 0-1125,-3-12-91,2 4 270,-4-16 90,-1 4-90,2-28 90,-1 16 90,4-40-90,6 5 270,-3-8-809,6-6 719,-6 20-91,-1 3-9,2-2 190,-4 17-90,2-5-180,-5 21 0,1-5 90,2 6-180,7 19 180,0 10-270,13 27-360,-9-9-359,5 7-810,5 0 1100,-6-13 609,7 9 0,-7-22 0,-1-2 0</inkml:trace>
  <inkml:trace contextRef="#ctx0" brushRef="#br1" timeOffset="80432">19712 13109 9332,'4'0'629,"2"0"-539,-1 0-90,5 0 90,10 0-90,-1 0 0,21-17 0,-12 13 0,10-23 0,-9 24 90,0-20-90,-2 20 90,-1-25-90,-5 17 90,-3-13-90,-5 0 270,-6 6 449,-2-11-449,-25 12-90,-2-7-180,-3 13 0,-11 0 0,15 8 0,-11 19 0,13 10-450,10 27-269,27-5-91,-13 3-629,27-23 0,7-2 1119,2 12 0,3-14 0,3-3 1,-15-7-1,0-1 0</inkml:trace>
  <inkml:trace contextRef="#ctx0" brushRef="#br1" timeOffset="81888">21992 8633 7713,'16'-6'449,"-2"1"631,-14 1-810,6 2-180,2 20-1,2-13-89,3 41 0,-4-21 45,-1 13 0,0 4-45,3 18-1696,-2 1 0,-2 2 1696,-2-21 0,-2 0 0,1 15 0,-1 0-734,-2-12 1,0-3 733,0 2 0,1 0-531,-2 1 0,2 1 531,0-1 0,1 0 0,1 0 0,0 0 0,-1-2 0,3 1-45,5 15 0,2-2-45,-3-16 0,2 0-135,9 20 0,3-3-45,6-4 180,-10-23 0,1-2-86,22 0 176,-10-14-90,9-4 90,-15-11 0,-3-17 2096,4-10-2006,-11-8 180,2-4 0,-11 10 1726,-5 0-1906,-1 3 1891,-2-3-1891,-16 15-90,-1 68 0,-3-5-907,13-2 1,3 11 0,2-5 906,1-3 0,2-1 30,-1-4 0,0 2 0,0 2-557,0 2 1,0 0-1,0-1 572,-1 7 0,2 3-483,2-12 1,2 5-1,1 0 1,0-5 526,4 11 1,1 1-90,-2-10 0,2 4 0,0 2 0,-2-6-616,2 13 1,-1-1 645,0-9 0,0 3 0,-1-1 29,-3-2 0,-2-1 0,0-2-14,4 6 0,0 1-161,-3 0 1,-2 3-1,-1-6 116,-1-10 0,-2-3-45,1 10 0,0-3 708,0 5-1382,-24-8-630,18-8 448,-36-9 901,37-6 0,-30-12 0,12-3 0</inkml:trace>
  <inkml:trace contextRef="#ctx0" brushRef="#br1" timeOffset="82317">23075 10325 7713,'-8'0'2248,"2"0"-1978,21 0-270,11 0 0,16 0 90,5 0-788,-1 0 158,3 0-52,4 0-218,-14-5 1,0-1-91,20 4 900,-22-4 0,0 1 0,10 5 0,-2 0 0</inkml:trace>
  <inkml:trace contextRef="#ctx0" brushRef="#br1" timeOffset="82456">23370 10614 7443,'0'5'449,"0"-1"-628,23-2-1171,35-14 1350,1-5 0,-17 9 0,0 0 0,12-5 0</inkml:trace>
  <inkml:trace contextRef="#ctx0" brushRef="#br1" timeOffset="82699">23668 9781 8252,'-13'16'1170,"29"-12"-990,-10 30-91,27-17 1,4 0-90,-9 28 45,10-6 0,2 2-200,-21-14 1,-3 3 154,7 26 0,-4 2-587,-11-21 0,-2 0 362,0 14 1,-3 1-181,-2-14 0,-2-1-90,3 1 1,-4 1-361,-9-1 1,-2 0 854,11-1 0,-2-1 0,-19 0 0,-4-2 0,11 0 0,1 0 0</inkml:trace>
  <inkml:trace contextRef="#ctx0" brushRef="#br1" timeOffset="83317">24480 10335 8342,'13'-21'1170,"7"15"-1080,-18-42 89,19 24-89,-11-28-90,9 5-240,-4-5 419,-5 10 1,0-2-90,-2 10 0,-1-1 135,4-25 0,-1 0-1287,-6 24 0,0 1 1151,1-10 1,-1 0 180,-2 4 0,-2 2 621,2-18-846,-1 15 0,-2 2-225,-15 2 90,12-2 90,-11 23 0,15 7 171,0 25-216,0 17 0,0 8 0,-1-6 0,2 3-472,4 13 1,3 6 0,2-3 246,2-4 1,2-2 89,-1-3 0,1 2 0,1-2-592,4 3 0,0-2 322,-3-2 0,-1 0 45,2-4 1,1 1-406,10 6 1,2-1 809,-7-13 0,1-3 0,9 6 0,0-4 0,16 3 0</inkml:trace>
  <inkml:trace contextRef="#ctx0" brushRef="#br1" timeOffset="83653">25418 9861 8522,'-25'-15'540,"5"5"-540,-23 6 90,10 4 90,-13 16-180,13 11 45,8-2 0,3 2-45,6 20-1593,-8 2 1593,22-15 53,-5-2-53,7-2 90,25 7-90,-19-12-90,42 3 451,-15-14-406,3-9 1,0-4-46,14-18 90,-15 5 0,-5-5 90,-14-22 449,12-14-269,-26 21 90,6-18-540,-8 24 979,-16-4-709,13 39-90,-13 12-90,16 20-899,21 5 294,-15-8-115,33 2 1,-34-1 809,20-13 0,4-1 0,-5 10 0,3-14 0,0 0 0</inkml:trace>
  <inkml:trace contextRef="#ctx0" brushRef="#br1" timeOffset="83949">25858 9802 8432,'-11'-6'360,"8"23"-360,10 16 90,-2 13-546,12 3 546,3-8-30,-15 0 30,27 16-90,-18-17 359,11 17 181,-12-31 165,3 1-705,-15-16-179,9-6 89,-9-24-90,2-14-180,-3-15 45,0 10 0,0-1-1509,0-16 1464,0 19 0,0-3-405,0-1 1,0 1 764,0-19 0,0 21 0,0 2 0,0-10 0</inkml:trace>
  <inkml:trace contextRef="#ctx0" brushRef="#br1" timeOffset="84354">26613 9792 9062,'-17'-16'809,"-7"3"-719,-19 13 0,0 0 0,4 23-180,18-4 90,-3 23 0,22 10 0,-8-10 0,8-6 0,4-1-90,16 3-359,6 20 179,-1-32-180,32 4 270,-35-21 90,41-4 0,-34-5 90,8-23 90,-9-7-90,-15-13 0,7 1 180,-17 9 270,3 0 89,-4-11-539,0 13 0,0-4-89,-17 18 178,13 2-178,-13 24-181,17 11-90,0 14-180,0 3-89,20-7-91,-15-1 720,29 8 0,-14-12 0,14 4 0</inkml:trace>
  <inkml:trace contextRef="#ctx0" brushRef="#br1" timeOffset="84516">26918 9946 6633,'0'35'-23,"0"-4"1,17-1 0,3-4-1</inkml:trace>
  <inkml:trace contextRef="#ctx0" brushRef="#br1" timeOffset="85616">27120 9776 9062,'0'42'90,"0"-5"0,0 0-90,17 15 0,-13-15-1515,27 17 1515,-28-20 90,24 1 388,-15-5-478,22 6 0,-14-12-270,16 3 90,-17-18-359,15-2 269,-16-7 339,6-23-339,-11 17 90,0-40 90,-2 25-90,0-36 180,-6 20 90,-1-25-90,-3 25-90,-1-14 90,0 25 0,0 0 180,0 14 608,0 24-698,0 8-90,0 15 0,20-1 90,0 5-180,5-12 90,16 17 90,-23-24-180,37 6 0,-24-18 90,12-2 0,-11-6 0,1-14-90,-1 10 180,9-42-90,-11 26 0,-8-10 0,-3-3 0,-1 1 0,2-16 0,-14 16 0,-3-2 90,-2-17 180,-1 13-1,0-10-89,-20 7-180,15 13 0,-29-7 270,30 22-90,-20 2-90,21 35 0,-7-3 0,10 25-180,0-7 270,0 28-180,0-14-846,10-6 0,2 0 846,-7 7 45,16-21 0,-1-1-69,-15 8 114,39-7-90,-22-5 0,22-8 90,-8-7-180,-2-7 180,21-18-180,-14 8 135,-6-22 0,-1-6-45,5 1-651,-15-4 1,-2-2 650,8-13 0,-6-6 0,-3-2 0,-9 12 0,-3-1 90,-2 11 0,-1-1 179,1-28 1,-1 0-180,-4 25 0,-1 2 225,2-13 0,-4-2 224,-11-1 1,0 3-270,10 11 0,-2-1-61,-8-2 1,-4-3 0,1 4-255,4 7 1,-1 1-1,-7-15 0,-1 3 45,-2 4 0,-3 1 90,23 47-90,-8 11 0,10 25-90,0 6 135,-1-3 0,2 3 493,7-10 0,2 3-538,-3 7 0,0 5 0,0-4-452,3-3 1,2 1 121,3 5 0,2 4 1,-2-4 8,-5-5 0,0-2-354,12 16 1,1-3-91,-9-17 1,-2-3-46,1 0 1,0-1 809,1-1 0,0 0 0,-1-3 0,0-1 0,0 0 0,0-1 0</inkml:trace>
  <inkml:trace contextRef="#ctx0" brushRef="#br1" timeOffset="86485">25465 12236 8342,'-4'14'1349,"0"-4"810,1-2-2069,1-18-180,16 8 90,-10-33 0,31 13 0,-30-22 0,20 12 0,3-2 0,-8-20 0,8 4 0,-1-2-90,-11-11 135,-1 10 0,-2 0-834,-7-8 789,0 23 0,0 1-90,-3-9-90,-3 9 180,0 5-90,0 6 180,0 33 0,0 55-90,0-30 0,0 3-1058,0 19 0,0 0 923,-1-15 0,2-2-90,7 2 1,1 0 40,-8 1 0,2 0-626,17 12 1,3 0 404,-14-15 0,1 0 259,19 18 1,4-4 0,4-1 0,-10-21 0,-1-1-1</inkml:trace>
  <inkml:trace contextRef="#ctx0" brushRef="#br1" timeOffset="86765">26508 11866 10321,'0'-18'90,"-17"3"0,-4 9 0,-20 3-90,21 26 0,-16-18 0,32 41 0,-27-26 90,27 20-180,-17-9 180,19 13-90,-6-12-180,30 17 180,-17-27-180,38 4 90,-12-18-90,10-3 180,0-5-180,-16-17 90,3-11 0,-15-9 1,0-6-271,-13-6-90,0 12-759,-24-11 669,17 21-449,-36 4 921,39 4 1,-31 10-1,15 2 1</inkml:trace>
  <inkml:trace contextRef="#ctx0" brushRef="#br1" timeOffset="87216">27142 11797 10051,'-40'0'90,"16"21"0,-1-16-180,22 34 90,-7-15 0,29 17-360,-14-8 181,51 1-1,-35-22 180,12-1 0,3-2 0,-2-8 0,24 5-90,-26-24 180,6 13-90,-17-34 269,-4 21 271,-4-18 360,-3-3-720,-6 11-180,-1-14-90,-3 20 90,-17 4 90,13 37-90,-13 42 0,17 1-583,8-7 1,5 0 582,13 4 45,-3-9 0,1-1 45,2 7-90,-5-22 0,-4-1 90,-12 9 270,23-7-360,-25-4 0,8 2 0,-11-12-2069,-26 4 450,4-16 1619,-11-3 0,-3-3 0,-11 0 0,-19-2 0</inkml:trace>
  <inkml:trace contextRef="#ctx0" brushRef="#br1" timeOffset="87354">28098 11877 9062,'13'0'-600,"-5"14"0,-5 3 1</inkml:trace>
  <inkml:trace contextRef="#ctx0" brushRef="#br1" timeOffset="117782">2223 15606 8522,'0'-9'0,"17"-1"0,-12 2 180,12-2 90,0 3-180,-12 2 180,25 4-180,-15 0 179,0 16-179,10-11 0,-23 32-90,10-15 0,-6 22-768,-5-5 768,4 3 0,-5 22-90,-21-14-90,15 14-180,-15-23 1,0-3 89,16-5-201,-16-3 471,8-5 0,9 1 0,-9-10 0,32 0 0,11-11 90,11-2-90,8-2 179,-7 0 76,4 0 15,0 0 0,1 0-90,-1 0 391,15 0-122,-18 13 541,18 5-810,-35-1-90,1 12 0,-20-5-1,-21 7-89,-24 14 0,-12-18-545,2-3 1,-2-1 409,16-10 0,0-1-180,-13 4 0,-1-3-315,14-4 1,2-3-990,-34 3-270,2-4 1889,8-4 0,5-1 0,8 0 0</inkml:trace>
  <inkml:trace contextRef="#ctx0" brushRef="#br1" timeOffset="118016">3618 16525 12300,'4'-33'-1050,"-1"14"1,-3 6 0</inkml:trace>
  <inkml:trace contextRef="#ctx0" brushRef="#br1" timeOffset="119582">5308 15239 10411,'0'-28'630,"0"3"-360,0 6-181,0 6 91,0 2 540,0 6-540,0 21-180,0 22 0,0 13-190,0-18 0,0 3 190,8 13 0,0 1-417,-6-9 1,0 1 416,6 6 0,4 5 0,-3-4 45,-8-4 0,1-1-45,6 4 0,2 3 0,-2-4 0,-6-7 0,-1-2 0,8 10 0,1-1 0,-7-9 0,0-2 0,4 12 0,3 14-90,-9-39-270,4 0 360,-5-33-270,0-21 180,-19-11-45,10-3 0,0-2-79,-2 12 1,0-2 213,2-10 0,0-7 0,1 4-603,2-2 1,0 1 632,1 4 0,0-3 0,1 3-30,-2-5 0,3 1-45,2-2 0,2 1 45,-2 1 0,2 1 45,7 2 0,1 2-45,-9 3 0,4 1 0,15 5 0,3 0 45,-5-4 0,2 3 0,4 12 0,3 3 45,8-4 0,1 6 689,8 8-779,-5 22 0,0 7 90,5 13-782,-14 1 1,-2 4 781,-9-5 0,-2 1-135,1 4 0,-1 1 90,-2 2 0,-1 3-450,2 20 1,-2 3 404,-5-16 0,-3 3-90,1 4 0,-2 5 0,-1-4-180,-1-6 0,-3 0-225,-8 13 1,-5 1-541,0-4 1,-4-4 269,-4-12 1,-1-2 764,-1 11 0,1-3 0,5-18 0,-1-2 0,-1-1 0,1 0 0</inkml:trace>
  <inkml:trace contextRef="#ctx0" brushRef="#br1" timeOffset="119753">5065 15937 8792,'42'-21'630,"0"1"-630,-8 2 90,3-1-90,0 1 0,4 1-450,0 1-981,4 3 351,-1 1 1080,2 3 0,0 2 0,1 2 0</inkml:trace>
  <inkml:trace contextRef="#ctx0" brushRef="#br1" timeOffset="120166">6603 15670 9422,'-52'0'1169,"9"0"-989,-2 19-180,11-14 90,1 33-90,2-22-90,-6 28 180,12-16-90,4 8-90,14-12 90,7-4 90,0 1-270,21 1 0,-16-6-180,53 1 180,-34-12 135,17-10 0,2-4 45,-5 5 45,-4-20 0,-3-5 135,-7 8 180,-7-11 0,-4-2 90,-4 2-1,3-17-359,-12 24 0,3-3-90,12 37-540,3 6-359,0 20-90,14-1-1350,-7 4 2339,9-9 0,1 7 0,-10-14 0</inkml:trace>
  <inkml:trace contextRef="#ctx0" brushRef="#br1" timeOffset="120515">7048 15689 8972,'2'-7'719,"2"2"-539,0 5-90,4 0 0,-1 0-90,2 16 0,1-12 0,1 28 90,2-28-180,-1 33 90,1-21 90,-1 18-180,5-1 90,-4-10-180,4 9 0,-10-21-179,2 5-361,-7-15 720,0-13 90,0-32 90,-2 1 0,0-17 90,0 10 0,0 16 89,14-6-359,-11 20 180,22 10-180,-14 2 0,2 24 0,8-12 90,-10 32-180,11-18-899,5 34 89,-5-18-314,0-6 0,1 0 1214,6 3 0,12 4 0,-12-15 0</inkml:trace>
  <inkml:trace contextRef="#ctx0" brushRef="#br1" timeOffset="120865">7712 15548 8882,'-19'-7'450,"0"20"-360,-3 11-90,8 21 0,14-6 0,0 10-180,21-21-180,-16 6-90,37-10 180,-13-6 180,20-5 90,-11-8 0,-5-5 810,-10-17-270,-5-8 179,-6-9 1,-5-1-630,-7-1 270,0 7-360,0 21 0,0 47 89,0 9-1740,-1 0 0,2-1 1651,13 5-135,-12-17 1,0-1-2764,12 11 2268,-14-2-672,0-1 133,0-4-182,0-4 1351,0-2 0,-18-6 0,-4-2 0</inkml:trace>
  <inkml:trace contextRef="#ctx0" brushRef="#br1" timeOffset="121087">6347 14920 9152,'-24'22'360,"4"10"-270,8-29-90,6 29 89,3-11 1,44 18-359,-12-11 269,8-15 0,12-3 0,-4-2 0,-9-2 0,1-2 0,27 2 0,-1 0 0</inkml:trace>
  <inkml:trace contextRef="#ctx0" brushRef="#br1" timeOffset="121533">8967 14950 10951,'-17'-19'360,"3"3"809,4 3-1169,25 24 0,5 13 0,4 16-1466,16 13 1376,-35-5 135,17-22 0,1 2-45,-18 30-360,15-13 0,2 0-45,-11-11 1,-1 1-811,8 22 1,1 0 584,-5-26 1,0-1 629,2 16 0,0-1 0,3-1 0,5 7 0</inkml:trace>
  <inkml:trace contextRef="#ctx0" brushRef="#br1" timeOffset="121749">9530 15130 10951,'-27'-14'809,"-9"5"-629,16 4-90,-15 26-180,1 16 90,15 10-1998,-5 9 2178,22-11-270,-3-11 0,0 0-1001,5 17 371,17 13-89,-12-24-1,36-4 0,-19-4-134,7-14 0,4-3 944,9 6 0,14-4 0,-16-13 0</inkml:trace>
  <inkml:trace contextRef="#ctx0" brushRef="#br1" timeOffset="122107">9903 15380 10051,'0'47'0,"0"-10"-180,0 0-809,18 1 449,-13-10-269,29 5 539,-11-12 0,8-11 90,2 1 90,-9-11 90,-1 0 540,5-23-270,-9 18 899,3-37-90,-14 17-809,-1-16-90,-7 7 90,0 30-180,0 25 0,0 20 0,0 13 90,15-6-135,-5-9 0,0 1-45,9 21 90,-3-8 0,0-1-180,3 6 135,-4-12 0,0-1-45,3 3-930,-3 9 391,-14-25-153,4-5-657,-5-5 1349,-20-2 0,-3-11 0,-19-1 0</inkml:trace>
  <inkml:trace contextRef="#ctx0" brushRef="#br1" timeOffset="122271">10108 14375 9961,'0'35'-899,"0"3"-360,0 1 1259,0 7 0,-18 9 0,-5 5 0</inkml:trace>
  <inkml:trace contextRef="#ctx0" brushRef="#br1" timeOffset="124733">11638 15070 7713,'0'51'269,"0"4"1,0-2-1598,0 11 1418,0-30 0,0 0 0,0 3 0,0 1-90,0 1 0,0 0 45,0-1 0,0 1-45,0-2 0,0-1 90,0 28-90,0-8 503,0-9-503,0 3 90,0-19 262,0 0-532,0-21 0,11-4 180,-8-29-180,21-16 180,-10-15-101,0 9 1,1-1 100,5-18 90,-10 21 0,0-1 180,2-18-90,0 2 0,1 6-456,4-7 366,-4 23 270,10-1-270,-11 28-90,5 5 90,-4 28 0,-1-1 90,-2 10 0,-1 3-180,5 14 0,-5-16 0,0 3 45,-1 2 0,-2 0 917,5 17-962,-4-11 0,1-1 0,0-2 0,2 7 0,-4-24 0,-1-7 707,1-4-707,-1-6 0,0-3-90,-1-3-90,8-23 90,-2 4 90,13-43 0,-5 19 0,4-20-45,-11 30 0,1 1 45,5-16 45,-4 13 0,0 2-45,1 5 270,12-2-270,-11 22 90,20 23-90,-16 15 0,0-1 0,0 2 0,-1 19 0,-1-13 0,-1-2 0,3 5 45,-2-8 0,1-1-45,4-2-90,28 12 0,-20-29 0,25 1 90,-27-32 0,7 15 0,-15-41 0,-2 22-756,-3-24 846,-5 5 360,-2 1-91,-6-3-455,1-11 6,-3 18 180,0-10-90,0 53-90,17-15 90,-12 52 90,25-8-270,-12 11-855,-2-13 1,2-3-315,11 6-235,1 10 1584,-8-20 0,0-5 0,-1-1 0</inkml:trace>
  <inkml:trace contextRef="#ctx0" brushRef="#br1" timeOffset="124905">12835 14816 8432,'0'15'-2518,"24"9"2518,-17 14 0,41 2 0,-17-8 0</inkml:trace>
  <inkml:trace contextRef="#ctx0" brushRef="#br1" timeOffset="125334">13685 15295 9602,'-41'0'1619,"-3"0"-1529,21 18-1,-18-14-178,36 37 178,-34-22-178,35 23 178,-25-11-89,26 0 0,-8 0 0,11 11 90,0-11-269,20 15-1,6-24 90,-1 2 0,20-13-90,-25-6 0,18-3 0,-10-2 90,-3-16 90,-3 13-270,-2-54 270,0 26 0,-14-15 0,-2-4-548,5-14 683,-8 2 0,-2-2-476,2 22 1,-2 2 519,-9-16 1,-1 0 90,9 19 0,-2 1-180,-6 1 0,-1 1 0,-2-25 0,9-4-90,-9 28 90,13 0 0,0 46-90,0 3 0,0 25 0,8-7 0,3 1 0,9 25-135,-1-1 0,-1 3-560,-8-21 1,-1-1 109,8 14 1,-3-1 44,-12-13 0,0-3-135,14-1 1,1 1-136,-10-2 1,0 0 809,7-2 0,1-1 0,8 28 0,1-3 0</inkml:trace>
  <inkml:trace contextRef="#ctx0" brushRef="#br1" timeOffset="125753">14317 15308 9961,'-17'-13'1080,"-4"6"-810,-19 2-270,7 5 89,12 25-89,-5-5 0,11 43 0,-3-23-1055,7 16 1145,11-14-90,0-2 90,0-1 0,18 9-180,5-15-90,21 11 270,-8-31-270,-1 2 0,2-15 180,-10-18-90,13-15 90,-20-12-45,-8 5 0,-2-2-417,-3-20 462,-4 2 0,-2-3-815,0 20 1,-2 1 1038,3-15 1,-4-2 270,-9-4 0,-2 2-440,11 15 1,-2 0 94,-10 0 0,-4-3 0,5 5-600,8-21 405,-11 27 0,0 4 375,13 4-420,-10 10 2737,13 9-2647,0 26 0,0 22 90,18 16-270,-8-4 0,0 2-540,0-13 1,1 0 449,8 16 0,-3 0-225,-14-12 0,1-1-180,15 1 1,2 1-91,-12 0 1,-1-1-361,8 0 1,2 0 1124,-4-1 0,-1-1 0,0-2 0,-1-1 0,1-1 0,-1 1 0</inkml:trace>
  <inkml:trace contextRef="#ctx0" brushRef="#br1" timeOffset="126515">15055 15540 8882,'13'-24'2788,"-12"5"-2788,15-11 0,2-3 0,-14-11 0,11-1 0,1-2 0,-4-13-1172,-4 5 0,-1-1 1172,-2 22 0,-2 1 45,-2-23 0,-2 1 45,1-10 0,-9 25 0,-3-1 135,-1 3 0,0 2-225,-14-16-45,6 14 0,1 2 45,1 2 715,-12-4-805,14 47 561,9 5-471,8 34 0,-1-6 0,2 3 0,8-6 0,2 2-993,-4 10 0,0 7 0,0-5 948,4 0 0,2 1-345,2 4 1,3 7-1,-1-4-320,-5-13 1,-1-2-1,4 1 20,8 8 1,4 2-1,-1-4 690,1 7 0,0-4 0,1-10 0,0-5 0,10 10 0</inkml:trace>
  <inkml:trace contextRef="#ctx0" brushRef="#br1" timeOffset="126837">15585 15635 9062,'-19'-6'629,"22"5"-539,21-5-90,23 6 90,4-16-90,-8 11 0,4-23 0,-23 10 0,6-16 0,-21 4 90,0-2 270,-9-5-180,0 10 0,-23-16-180,2 23 90,-6-2-90,-4 15 0,15 4 90,-2 21-90,-4 13 90,20 31-90,-8-7-540,28 8-359,-13-16-706,38 0 705,-21-1-179,26-2 1079,-7-3 0,5-5 0,3-4 0</inkml:trace>
  <inkml:trace contextRef="#ctx0" brushRef="#br1" timeOffset="127101">16412 15158 10591,'18'27'540,"7"32"-630,-2-33-1267,6 10 1,-1 4 1356,-6 4 0,4-15 0,2 1-105,-6 2 1,-2-1-436,14 18-450,-5-9 1,0-1-180,3 4 1169,-6-10 0,0-2 0,1-1 0,9 7 0</inkml:trace>
  <inkml:trace contextRef="#ctx0" brushRef="#br1" timeOffset="127303">17045 15024 9152,'-34'26'719,"9"-3"-719,-2 31-2129,7-5 2129,1 4 0,5-10 0,1 2 0,3-12 0,0 0-90,-1 10 0,1-1-629,-1 11-181,2-5 566,3-4 334,1 7 0,3-18 0,1 6 0</inkml:trace>
  <inkml:trace contextRef="#ctx0" brushRef="#br1" timeOffset="127499">16812 15118 9152,'0'-13'1349,"0"25"-1349,17-11 90,-13 46-90,33-24 90,-20 26-270,6-18 0,3-2-719,8 19-226,-3-8 1,1-1 721,9 3 1,-13-15 0,1-1 0,13 6 0</inkml:trace>
  <inkml:trace contextRef="#ctx0" brushRef="#br1" timeOffset="127703">17885 15127 9062,'-51'0'899,"10"19"-719,1-14-90,8 39-90,-17-2 0,12 12-225,13-23 0,0-1 225,-3 15 0,3-1-270,6-2-629,9-1-91,3-5 91,6-3 899,0 4 0,23-13 0,4 3 0</inkml:trace>
  <inkml:trace contextRef="#ctx0" brushRef="#br1" timeOffset="127849">17867 15178 5824,'0'21'0,"0"-3"0</inkml:trace>
  <inkml:trace contextRef="#ctx0" brushRef="#br1" timeOffset="128483">18308 15105 9691,'0'-12'540,"-20"5"-450,-5 20-90,-13-9 90,1 35-90,6-18 0,9 7 0,0 2-90,-10 8 135,13-6 0,1 0-45,-3 2 0,11 8-90,2-20-180,8-2 90,0-5-269,0-3 89,24-6 270,3-3 90,26-3 0,-5-22 0,-20-5 494,-1-2 1,-5-2-45,-15-7 90,26-6-450,-29 21 0,2 6-90,-1 4 0,-4 22 90,2-5-180,1 28 90,1-15 90,5 32-720,-1-14-1349,9 24 1080,-6-25-181,5 7 1080,-4-16 0,-1-5 0,0-2 0</inkml:trace>
  <inkml:trace contextRef="#ctx0" brushRef="#br1" timeOffset="128771">18600 15148 9512,'0'-10'1529,"0"25"-1439,0 10-90,0 18 90,0 1-180,16 12 180,-13-12-513,13 13 423,-6-21 262,-7-5-262,7-2 719,-2-3-359,-6-9-540,5-2-180,-7-33 1,0-13-136,0-3 0,0-3-45,0-26-539,0 4 0,0 0 269,0-3 19,8 14 1,1 3 790,-5 6 0,13 5 0,-17 5 0</inkml:trace>
  <inkml:trace contextRef="#ctx0" brushRef="#br1" timeOffset="129051">19063 15320 8252,'30'24'450,"2"-4"-450,-1-5 90,3-7-180,-2-3 90,2-5 90,-2 0-90,1-21 0,-1 16 0,-4-39 0,-2 24 90,-5-22 180,0-6-90,-11 12 90,0-13-1,-9 15 1,-1 2-180,-18 2 180,14 5 0,-35 5-270,34 5 180,-54 8-90,37 3 0,-30 40 0,25-9-417,13 32 327,1-15 90,13 1-270,22 4-675,-1-16 1,4-1 44,2-7 1,5-2 604,24 11 0,3-3 1,-19-15-1,1-3 1,16 2-1,1 0 0</inkml:trace>
  <inkml:trace contextRef="#ctx0" brushRef="#br1" timeOffset="132987">20877 14363 8882,'0'-17'450,"0"2"-270,0 5 359,0 5-359,0 21-180,0 3 90,0 20 0,0 3-673,17 6 583,-12 10-962,13 5 1007,-9-29 0,-1 1-90,-7 2 0,2 0 45,11 0 0,1 1 45,-13 0 0,-1 2-90,10-2 0,1 0 90,-11 0 0,1-1-45,8-1 0,1 1 0,-10-3 0,1-1 0,17 30 0,-13-7 0,7-9 0,-7-9 180,-1-9-270,-1-7-180,-2-7 270,0-32-90,-2-3-90,0-30 45,-9 10 0,0-2 178,7 8 1,-1-2-44,-5-10 0,-4-6 0,3 4-45,7 0 0,1 0 45,-3-6 0,-1-5 0,2 5 64,3 6 1,0 0-35,0-2 0,0-4 0,0 5-485,0 8 1,0 1 454,-2-10 0,4 2 0,18-10 90,-15 7-90,42 7 90,-8-5 0,14 19-45,-18 13 0,-1 4 45,6 5-90,11 4-430,-11 41 520,-11-11-45,-10 13 0,-4 4-135,0 8 135,-9-4 0,-1 0 45,-3 11-90,-12-8 0,-6-2 0,-18 6 0,12-20 0,-4-1 44,-7-3 1,0-4-45,-6 13 0,5-11 0,0-1-89,-1-2 381,-13 5-292,32-18 313,-8-1-583,41-9 889,1-1-978,33-1-91,-10 15-102,5-12-257,-13 12 709,16 0 0,-13 3 0,10 16 1</inkml:trace>
  <inkml:trace contextRef="#ctx0" brushRef="#br1" timeOffset="133832">21250 14996 8522,'-3'-9'1169,"1"-2"-899,0 8 180,2-2-360,17 3-90,-13 19 90,29 4-90,-29 13 0,25-1 0,-18 11 0,14-7 0,-13-5 0,-1 1 0,9 7 0,3 19 0,-11-28 0,2 4 0,-8-18 180,1-5-90,-4-3-270,0-3 270,-2-20-90,-1-15-90,2-12 90,-1-11 0,3 6 0,-1 8 0,0-1-90,5-21-45,-1 11 0,2 1-225,3-3-967,5-8 697,-3 30 255,0 5 195,1 10-1259,8 5 1439,-4 5 0,8 2 0,-6 2 0</inkml:trace>
  <inkml:trace contextRef="#ctx0" brushRef="#br1" timeOffset="134171">22178 14983 8702,'-23'-11'540,"-16"2"-360,19-4-180,-22 7 0,14 22 0,0-12 90,9 35-180,-5-2 180,9 12-1035,0 3 945,12-15 0,3-3 0,0-1 228,0-4-228,20-2 90,-15-4 0,34-5 0,-8-8-90,21-4 0,-5-6 0,-4-23 0,-15 17 0,-4-45 0,-5 29-180,-10-11 0,-3-2-90,0-7-90,0-15-359,-6 20 89,-19 2-182,-1-2 812,-2 14 0,-13 4 0,11 14 0</inkml:trace>
  <inkml:trace contextRef="#ctx0" brushRef="#br1" timeOffset="134932">22590 14954 7803,'-39'-11'359,"-3"2"-5929,1 33 5660,17-5-90,-7 21 934,28-9-934,-9-1 923,12 1-833,0 10-90,22-11-180,7 12 0,12-24-90,-1-1 90,-7-12 0,-2-5 1,1 0 179,-2-18 0,-3 14 3278,-2-40-3278,1 1 0,-12-14-1344,-3 13 1,-2-1 1523,-8-12 44,2 17 1,0 1-199,-3-18 424,-19-2 90,14 0-136,-11 20 1,-1 0-315,0-18-225,9 18 0,-2 1 135,-14 4 90,21 1 0,-8 49-90,23 23 0,7 9 0,-15-12 0,0 3-610,10 11 0,4 6 0,-2-6 655,-5-10 0,-1-3-90,-1 15 0,3-2 753,5-15 0,0-2-798,-4 32 90,1-35 0,2 0-630,5 24 360,1-7 309,1-8-759,12-5 360,-9-14-90,20-5 271,-21-28 179,6 10 0,-12-36 0,-2 18 89,-4-23 451,1-10-270,-7 13 360,0-21-720,-6 31 2559,-1-2-2110,0 16 1185,0 29-1634,0 5 180,0 31-90,13-12-90,-10 1-360,22-7 180,-10-15-180,17 12 271,-6-24 179,12 8-90,-17-11 90,9-21 0,-13 16 90,-1-38 89,-4 24 541,-2-31-450,-5 21-360,-1-12 180,-4 20-990,0 26 181,0 13-1,16 21 720,-12-2 0,31-12 0,-12 2 0</inkml:trace>
  <inkml:trace contextRef="#ctx0" brushRef="#br1" timeOffset="135137">24028 14781 8522,'-50'15'1080,"-1"9"-1080,22 11 89,-11 6-178,36-6 178,-13 4-89,17 18-269,0-12-1400,23 9 949,-17-19 181,49-6 539,-21-13 0,1-3 0,-2-5 0,2-2 0,9 1 0,1-1 0</inkml:trace>
  <inkml:trace contextRef="#ctx0" brushRef="#br1" timeOffset="135365">24442 14379 8882,'-14'-22'0,"10"2"720,-10 10-451,5 4-179,7 30-90,-7-2 90,9 26-90,-1-15 0,2 1 0,14 23 0,-14-19 0,2 4 0,10 15 0,3-1-1133,-8-20 0,0 0 728,0 20 0,1-2-315,14-2-2579,-12 13 3299,2-22 0,2 6 0,-8-24 0</inkml:trace>
  <inkml:trace contextRef="#ctx0" brushRef="#br1" timeOffset="135485">24350 14736 7892,'31'-11'-180,"15"1"0,-15 4 1,21 1-1</inkml:trace>
  <inkml:trace contextRef="#ctx0" brushRef="#br1" timeOffset="135967">25170 14212 9961,'-4'-6'180,"2"2"-270,-2 27 180,2-2 0,2 25-180,0-4-559,0 7 739,0 8-90,0-13 0,0 2-45,0-11 0,0 0-585,0 25 1,0-2-360,0 8-310,0-24 0,0-2 1299,0 10 0,12-6 0,3-4 0</inkml:trace>
  <inkml:trace contextRef="#ctx0" brushRef="#br1" timeOffset="136155">25178 14316 8432,'29'-19'270,"13"-7"-270,16 6-225,-16 5 0,1 2-1322,12 1 1277,-19 5 0,0 2-540,14 2 810,-4 3 0,-3 0 0,-3 0 0</inkml:trace>
  <inkml:trace contextRef="#ctx0" brushRef="#br1" timeOffset="136332">25315 14716 8162,'50'3'-719,"-9"-1"-1,5-2-89,-11 0 809,3 0 0,-2 0 0,1 0 0</inkml:trace>
  <inkml:trace contextRef="#ctx0" brushRef="#br1" timeOffset="136498">25283 15155 8522,'34'-16'-720,"0"1"1,23-4-616,0-8 1031,-11 23 0,1-24 1,2 13-1</inkml:trace>
  <inkml:trace contextRef="#ctx0" brushRef="#br1" timeOffset="136882">26507 15176 7982,'5'0'1080,"2"-23"-271,9-24-539,-2-4-225,-1 8 0,0 1 135,3-7-90,-4 4 0,-1 0-90,4-13 135,-5 7 0,-2-2-1307,-1-10 1307,-4 19 0,-1 1 225,-1-21-90,-1-1-90,1 31 0,-2 1 44,-8 0 1,0 0 45,5-32-270,-14 5-90,9 26 0,2 1 0,4-10 390,-23-4-300,23 55 0,-7 3 90,10 35-180,0-3-417,0 12 417,0 4 0,8-12 0,1 3-135,-7-13 1,1 1-406,10 25 0,3-1 135,-8-27 1,0 0-631,5 21 1,2-2-225,9 4 1349,-13-21 0,0-3 0,5 7 0,-2-4 0</inkml:trace>
  <inkml:trace contextRef="#ctx0" brushRef="#br1" timeOffset="137050">26895 14835 9691,'17'30'0,"7"-14"-539,-21 15-541,18-16 1080,-6 26 0,-2-16 0,-1 7 0</inkml:trace>
  <inkml:trace contextRef="#ctx0" brushRef="#br1" timeOffset="137850">26212 14684 8882,'0'-10'-90,"0"2"90,-19-2 0,15 4 90,-28 2-90,11 2 90,-6 17-90,-17 11 0,16 10 0,5-5 0,1 2 0,1 13 0,9 6 0,3 1 0,3 2 45,11-5 0,8-4-135,18-9 90,-4-13 0,4-3 0,19-7-968,2-3 968,-14-11-90,-1 0-34,-2-22 34,-1 3 180,-4-22-90,-3 6 0,-9 6 0,-3-1-90,7-19 90,-6 5 0,-2-2 90,-3-12-348,-4 20 1,-1 0 257,-4-18 180,0-1-180,-2 0 180,0-3 0,0 0 180,0-1-180,0 0 89,-14 3-89,10 2-45,-3 22 0,0 0-135,7-12 270,0-13 90,0 36 532,0 4-622,15 15-52,0 27-128,11 11-45,-13-1 0,-4 4-45,2 22 90,-3-13 0,-1 0-1573,-1 11 1483,-1-19 0,-1 2 0,1 1 0,-1-1 503,1 22-503,0-9 0,0 1-90,1 8-225,1-10 0,1-1-1102,1 7 922,-2-21 1,-1-2-406,3 9 1,1-4-270,-2-5 1169,0-7 0,-2-5 0,-1-4 0</inkml:trace>
  <inkml:trace contextRef="#ctx0" brushRef="#br1" timeOffset="138057">26243 14617 10231,'-4'-15'180,"0"-1"-180,4 2 90,28-9-90,-21 7 0,52-6 0,-34 11-1196,30 0 836,-13 5-1210,21 2 761,-15 2-299,-7 0 1,0 4 1107,4 17 0,12-14 0,-21 13 0</inkml:trace>
  <inkml:trace contextRef="#ctx0" brushRef="#br1" timeOffset="138269">26950 14688 9781,'0'34'360,"19"-5"-360,-14 3 0,29 9 0,-30-9-1259,20 25 539,-13-24-179,1 7 899,3-8 0,-7-12 0,7 4 0</inkml:trace>
  <inkml:trace contextRef="#ctx0" brushRef="#br1" timeOffset="138420">27035 14256 7982,'0'-13'-1079,"0"2"1079,0 5 0,0 3 0,0 3 0</inkml:trace>
  <inkml:trace contextRef="#ctx0" brushRef="#br1" timeOffset="138671">27438 14305 8882,'14'32'1619,"5"12"-1529,-9-11 90,1-2 0,0 2-270,0 8-689,6 19 779,-8-16 90,0 2-180,-2 1-315,-2-11 0,0 0-225,1 18 0,-1-8 1,-1-1 0,-1 3-181,-2 10-179,-1-26 1059,0-7 0,0-7 0,0-3 1</inkml:trace>
  <inkml:trace contextRef="#ctx0" brushRef="#br1" timeOffset="138815">27313 14781 9062,'0'-16'-90,"0"1"0,0 2-180,26-1-270,-20-2-180,28 5 1,7 1 719,-9-7 0,4 6 0,3 2 0,6-3 0</inkml:trace>
  <inkml:trace contextRef="#ctx0" brushRef="#br1" timeOffset="139832">28145 14979 8072,'29'-28'0,"7"-20"0,-11 5 180,-4 0 0,0-1-2052,5-17 2007,-9 20 0,0-1-1,-7 9 1,0 1 0,0 0 0,-1-3 180,0-17 0,-2-3-45,-2 12 0,-1 0-1,0-13 1,-1-3 135,-2 0 0,-2 1-225,2 15 0,-2-1-225,-6-21 0,-1 4 45,4 0 0,-12-2 659,16 38-659,-14 12 439,11 31-439,-11 8 0,3 27 0,7-7 0,0 3-400,-2-9 0,0 3 400,3 8 0,1 7 0,1-5-311,1-1 1,0-1 190,0-6 0,0 1 1,0-2-196,-1 1 0,2-2-180,9 0 1,0 0-46,-8-3 0,1 0-45,15 0 1,0-2-46,-17-1 1,1-2 629,15-1 0,1-2 0,-2 25 0,17-3 0</inkml:trace>
  <inkml:trace contextRef="#ctx0" brushRef="#br1" timeOffset="140121">28827 14557 10141,'-20'-11'270,"16"2"-180,-31 5 0,21 22-180,-4 9 180,9 28-180,9-10 90,0 1 0,18 2 90,-13-14 0,30 19-90,-13-22 90,14-7-90,-15-9-90,6-14 0,-16 2-90,4-27-270,-1-4 180,-13-13-629,5-11 269,-6 21-899,-20-21 1529,0 25 0,-5-5 0,10 14 0</inkml:trace>
  <inkml:trace contextRef="#ctx0" brushRef="#br1" timeOffset="140565">29197 14584 9062,'-23'-10'629,"-11"8"-718,17-14 178,-13 15-89,14 8-269,6 8 89,10 15 90,23-14-90,-17 10 90,39-23 90,-19 18 0,12-19 90,5 6 0,-15-8 360,2 0 269,-11-16-719,-9-1-90,-21-2 270,8 29-270,-11 11 90,14 25 0,0 19 90,0-9-135,0-5 0,0 0 45,0 12 0,8-12 0,1-2-745,-5 6 655,5-22 0,-1-1-180,-8 3-450,0-3-269,0-8-810,0-1 1799,0-10 0,-21-3 0,-5-9 0</inkml:trace>
  <inkml:trace contextRef="#ctx0" brushRef="#br1" timeOffset="141037">28352 13847 7263,'0'34'629,"0"-4"-359,0-2-90,0 0 0,0 3 0,14 6-90,-11 3-1212,11 4 1212,-14 4-46,0-12 1,0 2-45,0 21 45,-8-8 0,-1 1-45,4 9-797,-13-21 1,1-1 796,12 12 0,-25 0 620,27-3-620,-9-15 0,-1-1 0,1 16 45,1-11 0,1-2-45,-2 3 449,6 14 1,6-26-360,0 2 0,0-13 614,23-5-614,-17-2-90,59-3 0,-33-2 0,12-2 0,5-1 1325,10 0-1820,-5-7 0,0 0-1332,12 3 1287,-23-9 1,0 0 539,-5 11 0,-3 2 0,14-11 0,11 11 0</inkml:trace>
  <inkml:trace contextRef="#ctx0" brushRef="#br1" timeOffset="142466">7390 17222 9062,'0'-8'270,"19"18"-270,2 15 90,2 12-45,1-7 0,0 1-45,-4 11 45,8-5 0,2-1-45,-1 6 0,-5-8 0,-1-2 89,2 1 181,7 5 180,-16-18 0,-1-6-360,-4-3-90,2-6-90,-5-2-900,4-22 361,-4-16-1,-1 1 0,0-3-179,1-28-403,-2 27 0,0 0 1212,1-17 0,1-1 0,0 1 0</inkml:trace>
  <inkml:trace contextRef="#ctx0" brushRef="#br1" timeOffset="142815">8383 17392 8432,'-40'0'1259,"-3"0"-1169,3 0-180,-2 0 90,7 0 0,15 15 0,0-12 0,18 25 0,-6-10 90,8 13-90,24-13 0,2 4 90,24-20-90,-13 7 0,-3-9 0,-4-18 90,-7-4-90,-5-18 0,-10 9-270,-8-9 1,-17 17-1081,-5-12 451,0 18-91,-11 3 990,29 5 0,-25 8 0,13-2 0</inkml:trace>
  <inkml:trace contextRef="#ctx0" brushRef="#br1" timeOffset="143033">8797 17314 8432,'0'11'810,"0"7"-810,0 19 0,19 0-180,2 10-630,2-11-881,14 11 1691,-22-15 0,19-4 0,-10 0 0</inkml:trace>
  <inkml:trace contextRef="#ctx0" brushRef="#br1" timeOffset="143216">9135 17146 9332,'-10'-8'-2159,"7"2"2159,-7 17 0,10-8 0,0 11 0</inkml:trace>
  <inkml:trace contextRef="#ctx0" brushRef="#br1" timeOffset="143455">8143 16957 8432,'20'-5'360,"7"1"-270,12 2-90,-15 19 90,0-13 0,-21 28-90,7-6-90,-10 19-180,0-2-1439,0 11 1709,-15-23 0,11 8 0,-10-15 0</inkml:trace>
  <inkml:trace contextRef="#ctx0" brushRef="#br1" timeOffset="143633">8503 16579 8432,'-22'30'-90,"17"24"-719,-32-28-2939,33 31 3748,-27-9 0,28 4 0,-13 1 0</inkml:trace>
  <inkml:trace contextRef="#ctx0" brushRef="#br1" timeOffset="144955">10947 16840 10591,'-13'-37'1799,"1"2"-1619,1 8-90,1 4-180,-2 4 90,7 9 90,-2 2-90,6 32 0,0-1 0,1 24 90,19-3-698,-14 7 608,12-21 0,-1 0-45,-13 2 0,-2 3-180,11 17 1,3 0 44,-7-12 0,-1 2-390,2 1 0,-1 5 1,1-5 29,-2-5 1,1-1-586,1 20 1,0-1 1124,1 0 0,5 7 0,-2-28 0</inkml:trace>
  <inkml:trace contextRef="#ctx0" brushRef="#br1" timeOffset="145167">11250 17085 10141,'0'-9'360,"0"1"-90,-16 6-270,13 17 0,-29-11 0,29 37 0,-26-21 90,26 22 0,-20-6-180,20 1 90,-8 2-270,11 0-719,0 0-631,22 11 991,-17-13-1366,44 5 1995,-25-19 0,26-8 0,-9-3 0</inkml:trace>
  <inkml:trace contextRef="#ctx0" brushRef="#br1" timeOffset="145485">11763 17431 8612,'8'0'630,"-1"0"-360,4 0-270,-1 0 179,12 0-268,-8 0 178,8 0-89,-7-12 0,1 9 0,0-10 0,1-1 0,-7-1 0,-1-17 0,-6 9 90,-3-11-90,-22 13 90,17-8 270,-37 3-180,19 7 0,-20-5-270,19 16 180,-10 0-90,20 24 0,-3 11 0,6 9 0,11 5-562,0-8 202,20 1-989,7 16 540,12-14 809,-12-8 0,0-2 0,10 1 0,13 4 0</inkml:trace>
  <inkml:trace contextRef="#ctx0" brushRef="#br1" timeOffset="145799">12123 17174 9152,'0'-6'90,"0"2"359,-10 1-89,7 23-270,9 6-90,-2 13 0,13 1 0,0-7 90,-1 18-90,4-13 0,-9-6 0,-1 0 0,1 0 90,1 7 90,-4-21 270,-8-4-360,5-5-180,-4-3 0,4-19 0,-5-15 90,0-31-180,0 2-20,0 24 0,0-2-295,0-4 0,0 0-134,0-21-181,0 13 1,0 1-1,0-1 810,0-8 0,0 27 0,0 4 0</inkml:trace>
  <inkml:trace contextRef="#ctx0" brushRef="#br1" timeOffset="146332">12663 17009 9332,'22'43'719,"-17"-7"-629,31 5 0,-33-6 0,26 3-1886,-25 1 1706,23 3 180,-24-1-90,21 0-150,-14 14 150,3-16 0,0 16 90,-9-29-1421,2 2 1061,-3-41 180,-3-11 90,0-20 0,0-21-90,0 22 180,0 7 0,0 0 90,0-3-90,0-5-1,0 21 181,18 6 608,2 8-788,18 23 601,-9-9-691,-1 39 0,-6-24 0,-5 8 0,0 3 0,11 6-360,-2-6 0,0-1-90,6 0 0,-2-10 1,0-3 89,8 1-359,26-8 474,-25-3 245,8-25 0,-17 14 0,-1-13 0</inkml:trace>
  <inkml:trace contextRef="#ctx0" brushRef="#br1" timeOffset="146748">13552 17255 7533,'0'-34'629,"0"0"-449,0 1 270,-23 3-180,18 3-90,-34-4-90,20 12 90,-14-2-180,4 16 0,13 21 90,-2-11-1,16 41-89,-4-22 90,6 27-180,0-7 90,0 19 90,24-12-90,-11-11 0,4-1-587,27 2 317,-2 8 0,-9-25 0,2-4 90,2-8 0,3-5 90,1-4 0,-1-3-89,15-21 179,-13-10 0,-10 2 0,-3-4 0,4-22-411,-14 23 1,-1 1 410,2-19 0,-3-6 0,-5-4 179,-7 14 1,-1-2-45,-2 10 0,0-1 270,1-26 0,-4-1-714,-8 26 1,0 1 622,8-10 1,-2 1-45,-14 16 0,0 3 0,13-24 0,-27 7-393,27 10 33,-22 9 180,23 7 310,-8 9-400,11 30 90,17 42-135,-16-28 0,2 1-674,20 27 0,4-1 763,-17-24 1,1-1-90,14 13 1,0 0-164,-8-13 1,-1-2-333,1 1 1,0-1-1,0-1 0,2 1-450,7 9 1,2-1 989,-7-11 0,0-1 0,6 6 0,1-1 0,11 7 0</inkml:trace>
  <inkml:trace contextRef="#ctx0" brushRef="#br1" timeOffset="147682">14945 17286 10861,'0'0'0</inkml:trace>
  <inkml:trace contextRef="#ctx0" brushRef="#br1" timeOffset="148133">15473 17155 9961,'4'10'810,"-1"12"-720,-3 15 0,0 6-90,0-4 90,0 4-90,7-10 0,2 2 0,-6 18-611,13-17 0,0-1 611,-13 15 0,26-2 0,-26-2-755,20 13 755,-13-19-462,9 16 462,-10-32-719,0 2 359,-8-41-449,-18-43 539,12-8 68,-6 24 1,-5-6-1,5 3 157,8 2 0,2-2 75,-8-10 0,-4-7 0,4 5 60,7 1 0,1 0-30,-3 8 0,-1-3 0,2 2 120,1 2 0,2 2 0,2 2-45,5-5 0,3 1 134,-1-17 1,2 4-270,10 9 90,13 5 417,-8 34-417,7 27 269,1 5-449,-10 21 180,0 5-90,-10-5 0,-1 3-146,-3-9 1,-2 1 190,1 28 0,-2 1 93,-5-26 0,0-2-453,-2 12 1,0-1-406,0 12-269,-18-5-181,14-6 1170,-34-7 0,33-9 0,-15-4 0</inkml:trace>
  <inkml:trace contextRef="#ctx0" brushRef="#br1" timeOffset="148601">16198 16749 8522,'11'21'720,"1"-16"-450,-1 38-180,1-23-1,4 22 1,-3-5-772,5 1 682,-5 4 0,9 16 0,-9-15 0,5 12 0,-8-20 0,0-4-27,-1-2 27,-3-6 0,-1-3 0,-2-4-449,0-2-91,0-6 1382,-2-20-482,0-8 136,-1-18-226,0 6-90,12 13-90,1 8-90,1 30 0,4-14-90,-16 41-1439,22-8 450,-14 12 1079,4-14 0,1-2 0,-2 5 0,6 14 0</inkml:trace>
  <inkml:trace contextRef="#ctx0" brushRef="#br1" timeOffset="149067">16802 17296 7892,'0'40'540,"17"-5"-450,-12 4 0,13-7-90,-1 3 90,-13-2-180,23 15 90,-13-13 0,-1 6 270,12-10 180,-22-12-180,15 2-450,-16-14 90,4-17-180,0-31 270,0 0 45,0 0 0,1 0-1257,3-7 1347,-3 15 0,-1 0 45,5-12-223,0 3 223,0 3 90,3 6 89,-1 5-89,2 5 90,10 3-180,-8 10-180,21 2 90,-16 8-45,6 15 0,1 5-45,2 1 0,-1 10 0,0 3 0,-5-1 45,-5-5 0,-1 0-45,-3 6 0,4 17 90,-14-22-180,-3 22-180,-24-27-1529,0 16 540,-4-26 1089,-7 2 170,29-10 0,-30-3 0,12-2 0</inkml:trace>
  <inkml:trace contextRef="#ctx0" brushRef="#br1" timeOffset="149998">16812 17332 11580,'19'23'180,"-14"17"-180,28-8 0,-17 11 0,-1-10 0,1-1 90,0 10-135,-4-4 0,-1-1 135,2 8-662,-1 12 572,5-19 0,-15-3 0,9-3-101,-8 4 191,1-12-180,-1 4-270,-3-17 121,0-2 60,0-24 179,-14-7-180,10-29 180,-22 7 0,24 7 0,1-1-256,-20-15 256,19 18 0,2-1 0,-8-19 0,8 0 0,0-2 0,-2 18 0,4 2 89,15-20 1,-8 15 0,1 3 0,11-1 90,8-10 0,-10 29-96,-1 3 6,14 12-90,-19 4 90,15 2-90,0 23 0,-5-17 45,-6 24 0,-1 6-45,1-9-122,-7 5 0,-1 1 212,-2 5-90,-3 0 0,-1-1 0,-3 11 90,0-14-90,-21 15-270,-1-23-720,-5-5 1,-2-2 89,-9-1-1168,-23 8 2068,26-19 0,-10 0 0,11-5 0</inkml:trace>
  <inkml:trace contextRef="#ctx0" brushRef="#br1" timeOffset="150849">16123 16502 8702,'11'21'810,"5"-2"-631,-11 25 91,7-2-90,-1 8-1149,-3-6 0,-1 3 969,-1-10 0,1 1 45,0 13 0,-1 1-45,-2-14 0,0-2 0,0 1 0,-1 0 0,0-3 0,0 2 0,1 10 0,-1 0 0,4 18 0,-4-17 0,0-3 0,2-2 181,0 11-91,-1-32 754,-2-3-574,-1-11-360,-1-4 0,1-18 1166,0-9-1255,-1-11 89,3-20 90,-2 16 0,1 3 0,2-1 0,0-6 0,3-11-90,6 7 180,-2 16 89,16-9-89,-9 26 467,13 2-467,-9 10 0,4 2-1,-1 20 1,13 8-90,-11 11 0,-4-11 0,-1-1 0,0 7 90,-5-4 0,-1 0-180,-3 4-359,4 11-541,-11-17-179,1 0-180,-4-2 1349,0-2 0,-2-2 0,-1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05:16:20.613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1712 1699 24629,'0'-5'-4497,"0"0"2818,0 4 615,0 15 425,0 5 214,0 11 121,0 14 76,-17-11-428,12 29 700,-23-22 110,27-7 0,-1 0-630,-21 8 1151,20 8-999,-17-5 682,19-14-970,-6 13-118,7-24 416,19 2-850,6-13 1858,25-5-445,-8-2 713,3-1-893,-11-18 478,15 1 0,-12-5 1,10 10-1</inkml:trace>
  <inkml:trace contextRef="#ctx0" brushRef="#br0" timeOffset="198">1917 2057 22650,'-7'10'-1101,"5"7"-1962,-8-7 4517,-1 34-2559,3-12 748,-1 6 1,1 2-793,2 11 310,1-16 0,1 3 618,3 6 1,0 0 0,0-8 0,0-1-1,1 13 1,0 0 0</inkml:trace>
  <inkml:trace contextRef="#ctx0" brushRef="#br0" timeOffset="428">3030 2316 24089,'-40'0'0</inkml:trace>
  <inkml:trace contextRef="#ctx0" brushRef="#br0" timeOffset="2211">4705 1354 24449,'-10'0'1619,"-4"14"-1606,3-10 1438,-10 55-3225,5-24 1270,4 3 1,0 2-443,-9 21 619,10-28 0,1 0-225,0 2 1,-1 1 7,-2 16 0,0 1 59,3-15 0,1 2-532,-3 23 0,1-2 485,2 4-109,4-18 1,2-1 40,2-3-156,-1 5 144,2-27-77,0-6-54,0-6 251,14-5 1221,-10-22-593,23-18 952,-13-12-830,-1 3 1,0-2-44,-5 15 1,-2-1-10,5-14 1,-3-2-6,-7 13 0,1 0 54,5-1 0,2 0-465,-7 1 1,1 0 412,5-12 0,1 1-1071,1-18 885,-1 20 1,0 3 108,2 8 72,15 0 923,-11 26 776,21 44-2131,-12-7-11,-1 14 1,1 5-694,8 9-14,-10-13 0,2 6 0,-2-4-32,-5-7 0,0 0-193,4 9 0,2 5 1,-3-6 850,-7-12 1,-1-3 0,5 11 0,-2-2 0,3 14-1</inkml:trace>
  <inkml:trace contextRef="#ctx0" brushRef="#br0" timeOffset="2366">4572 2246 23189,'-11'-21'-8616,"4"2"5271,5-2 2791,2 3 233,21-1 1968,-15 2-1752,44 0 1285,-24 1-1034,28 1 0,-6 2 1,3 1-1</inkml:trace>
  <inkml:trace contextRef="#ctx0" brushRef="#br0" timeOffset="2811">5617 2025 22200,'0'33'-5936,"0"-4"3988,0 4 973,0 13 427,0-9 335,0-3 0,0 2-91,0 9 107,7-7 0,0 0-1791,-3 7 1829,21 13-505,-22-21 530,7-1-338,-10-5 472,6 4-325,-4-13 359,4 2-210,-27-34 1092,-1-36-877,-20-3-174,31 10 0,1 0 223,-22-16-514,28-6 723,-11-2-149,14 17 0,2 0 196,-1 12 0,0 1-524,-2-19 0,4 3 984,20 0 710,-16-5-840,35 30 1882,-37 8-1797,34 7 1581,-13 5-377,10 19-988,9 10-490,-21 9-1524,13 20 573,-25-17-2164,7 13 1411,-17 0-1149,3-13-1656,-25 20 2455,15-27 1837,-36 4 0,23-18 0,-19-2 0</inkml:trace>
  <inkml:trace contextRef="#ctx0" brushRef="#br0" timeOffset="2995">5700 1084 23369,'-17'22'-1230,"13"24"-2195,-27-20 4845,27 27-3840,-23-4 1463,23 2 717,-9 6 1,13 0 0,0 1-1</inkml:trace>
  <inkml:trace contextRef="#ctx0" brushRef="#br0" timeOffset="3262">6972 1910 23009,'-50'15'2276,"0"-11"-2642,-2 28 663,17-19 0,-1 1 368,-17 23-746,17-11 0,2 2-287,4 5-507,7 22-367,17-27-877,34 3-640,17-17 2608,15-7 0,-26-4 0,0-2 0,20-1 0</inkml:trace>
  <inkml:trace contextRef="#ctx0" brushRef="#br0" timeOffset="3694">7122 1541 23549,'-27'-48'-7160,"-19"3"6116,40 8-478,-40-3 1414,25 19 33,-4-1-6,2 17 1134,21 23-2352,-6 16 2197,8 13-994,25 11-193,-19-8-196,15-23 1,4 2 304,-9 10 1,0 2-203,4-10 0,2 0-417,7 18 0,0-1-113,3 5 253,-10-21 1,-1-1-76,6 6 704,-2-5 248,-3-6-540,5 0 635,-10-11-366,10-4 1123,-16-9 474,10-20 355,-12-10-881,4-10 64,-6-3-294,-2 10 6,0 0-32,-1-10-1167,-2 13-454,1-4-34,-2 14 528,0 10 176,2 1 832,5 23-1547,1-12 1313,3 31-1210,6-6 272,-3 9-479,16 18 328,-10-23-148,-1-6 0,1-1-464,4 0 1443,10 4-1252,-10-16 1886,0-6 199,0-3 232,8-5-538,-9-16 1,4 12 0,-10-11 0</inkml:trace>
  <inkml:trace contextRef="#ctx0" brushRef="#br0" timeOffset="3830">7865 1853 23459,'0'-21'-5936,"0"3"4977,0 3-105,0 25 425,0 8 214,19 30-975,1-9 300,0-10 0,-1 0-1604,0 5 2659,3-6 1,-1-1 0,-6 1 0,22 7 0</inkml:trace>
  <inkml:trace contextRef="#ctx0" brushRef="#br0" timeOffset="4211">8233 1776 23189,'0'37'-5845,"0"-4"3806,16 0-243,-12-6 1445,11 2 46,2 1 105,-13-1 550,22 0-1495,-24-3 1540,17-4-12,-17-3 315,13-2-87,-10-7-89,4-3 614,-3-7 1215,-3-18-1473,2 13 1352,-1-36-1433,3 20 665,3-41-429,-2 21 237,-1 5 0,-1 1-512,1-3-1496,3-8 1544,-4 22-1225,0 12 1534,-1-3-575,4 13 1676,-1-5-457,11 23-1185,-5 10-1056,17 22-183,-10-3-390,7-5-1,2 0-114,4 1 591,3-3 0,1-3 708,2-7 1,16 2 0,-15-15 0</inkml:trace>
  <inkml:trace contextRef="#ctx0" brushRef="#br0" timeOffset="4563">9177 1832 23729,'-17'-8'-3346,"12"-5"-1351,-26 11 6516,28 15-2247,-11 10 922,14 23-1503,0-10 50,0-1-907,0-13 926,24-1 1533,-18-4-2917,41 0 2509,-22-8-215,18-2 1563,-9-23 771,-14-6-487,-9-11-5,-11-15-1429,0 18 1262,0-23-2280,-18 26-745,13-11-18,-23 19-318,25 28 963,-8 5 1435,11 28-682,0 19 0,18-11-228,-16-14 1,1 2 31,13 2 1,0-2-1270,-12 23-180,8-11 1,0 0-1403,-10 6 2760,3-21 0,0 0 1,-5 10-1,0-2 0</inkml:trace>
  <inkml:trace contextRef="#ctx0" brushRef="#br0" timeOffset="4699">7805 2906 23639,'0'0'0</inkml:trace>
  <inkml:trace contextRef="#ctx0" brushRef="#br0" timeOffset="6582">11097 1366 24988,'0'-14'-6115,"0"3"3986,0 28 1155,0 13 335,14 15 50,-5-13 1,0 0-207,9 10 449,-5-7 0,0 1-1938,1 3 1632,2 18 119,5-28 381,-19 5-985,9-19 1263,-11-26 218,11-34 837,-5-6-658,5 9 1,1 1 601,2-3-112,6-9-28,3 16 414,-4 20 511,13-1 145,-13 18-840,7 19-1204,-8-1-554,-1 21-679,0-3-157,5 27-373,-6-13 644,-4-6 0,-1-1-1431,-1 5 1586,-3-12 0,0-1 205,-1-3 479,1 4 631,-4-20-770,0-6 243,-1-5-599,3-23 1725,-1-10-383,7-29 172,-3 9-75,4-3 159,0 14 79,-1 2 364,2 5 480,0 4-1215,2 5 474,0 10 592,10 5 221,-4 6-687,17 15-855,-13 14-589,3 3 1,0 4-658,4 16 373,-3-11 1,2-4-741,1-5-620,20 5 74,-19-17 709,8-9 1235,-13-3 1066,1-8 627,-2-20 422,9-9-235,-11-13-1229,-7 11 1,-3 0 76,-2-13-237,1-11-760,-12 16-449,1 4-828,-3 4-471,0-3 213,0 13 701,0 21 208,0 37 276,0 7-112,0 13-1371,14-6 182,2-14 1696,14 20 1,-15-29 0,-2 4 0</inkml:trace>
  <inkml:trace contextRef="#ctx0" brushRef="#br0" timeOffset="6745">12305 1228 22920,'-7'-7'-7088,"5"21"6596,12 7 1,18 2 0,20-4 0</inkml:trace>
  <inkml:trace contextRef="#ctx0" brushRef="#br0" timeOffset="7161">13345 1484 23009,'-27'18'2463,"3"12"-3431,-26-15 2380,11 17-1303,-3-4-37,13-6 1,1 2-165,-13 13-1,17-4 0,2-1-343,-4 5-338,14 22-188,3-29-1063,31 6-488,-17-17-352,47-4 1956,-27-6 458,12-6 0,2-1 643,11-1-90,-6-9 0,0-5 1674,5-17-1133,-18 10 0,-3-3 1499,4-21-352,-7 4-1732,-11-1-664,-1-7-300,-12-2-506,4-7 851,-16 12 0,-2 0-253,10 9 0,0 0 283,-18-25 0,-3 2-361,11 26 1,1 1 75,1-8 1,-3 3-487,-21-4 498,31 11 592,-21 9 815,23 9-575,-7 31 1301,9-1-1084,9 14 0,4 4-303,11 13-23,-12-13 1,2 0-594,6-7 0,0 1-291,-2 30 0,-1-30 1,2 1-126,3 9 1,-1 1 889,-4-11 1,0-2-1,7 8 1,-1-1-1,12 8 1</inkml:trace>
  <inkml:trace contextRef="#ctx0" brushRef="#br0" timeOffset="7568">14143 1466 23459,'-28'-7'-1308,"-13"6"1845,15-5-1039,3 24 1354,-20-14-285,37 36-1894,-31-22 2300,22 35-2053,-4-20 911,9 27-1014,10-28-223,21 16-1325,8-25 872,13-4 2164,2-12-1462,-7-7 2057,2 0-404,19-25 1274,-16 6-839,-9-10 0,-2-5 1191,-2-9-1712,-11 13 1,-3-3-324,-6-19-1053,-3-5-429,-6-7 968,2 14 1,-4-3-507,-6 13 0,-3-3 547,3-4 0,0-4 0,-1 5-240,-3 3 1,-1 1-13,-7-21 1,-1 3-831,0-1 919,10 28 0,-2 2-259,-13-1 996,24 16-184,-8 33 1376,10 29-1207,7-14 0,2 2 6,-8 6 1,1-1-142,14-4 1,-1 0 60,-13 2 1,0 1-99,13 1 1,2 2-1115,-5 16 1,1 2 364,3-16 1,1 2-763,-1 3 1,0 3 0,-1-4 1431,-1-6 0,1-2 1,5 12-1,0-3 1,-6-17-1,0 0 0</inkml:trace>
  <inkml:trace contextRef="#ctx0" brushRef="#br0" timeOffset="8195">14880 1800 22740,'15'-46'-1508,"-7"10"1,-1-2 93,11-24 1241,-6 19 0,-3-1-222,-7-21 157,3 31 1,-1-1 186,-3-16 1,-2-1-43,1 13 0,0-1-290,0-4 1,0-4 0,0 4 221,1 5 1,-2 2-80,-9-11 1,-1 2-757,5-10 315,-15 8-17,1 8-93,5 3 94,-7 18 963,2 3 19,17 38 202,-13 2 68,14 13 0,3 5-413,-6 20 199,3 3 0,4 1-162,8-23 1,3 1-225,-4 6 1,0 5-1,1-5-674,3-4 0,2-1-279,6 3 0,2 3 0,-3-5-42,-8-6 1,1-2-257,15 10 0,3-3 1231,0 8 1,1-8 0,0-5-1</inkml:trace>
  <inkml:trace contextRef="#ctx0" brushRef="#br0" timeOffset="8512">15262 1773 23189,'58'15'-1848,"-10"-3"1146,-1-12 1339,-11 0-344,2 0-128,16-21 740,-15-1-697,-8 0 0,-2-2-80,-1-10 367,5-14-92,-23 17-938,-3-9-258,-7 10-534,-18 4-953,14-1 252,-32-1 607,12 8 532,-14 4 525,4 11 1146,17 29 17,6 10-140,11 15-326,0 2-1002,27-10-1007,-8-11 0,3-2 1667,6-5 1,2-1 0,2 6 0,-1-1-1,20 10 1</inkml:trace>
  <inkml:trace contextRef="#ctx0" brushRef="#br0" timeOffset="8944">16420 1247 24089,'0'-9'-5036,"14"3"9167,-10 21-7554,22-10 4161,-23 38-2100,23-22 754,-14 26-557,13-8-810,-6 5 1412,3 1-2726,-1 2 2004,-4-14 0,1 0-1660,10 14 2075,-10-16 0,0-1 768,8 5 0,2-2 0,0-2 0</inkml:trace>
  <inkml:trace contextRef="#ctx0" brushRef="#br0" timeOffset="9152">17123 1354 24269,'-24'16'1950,"-7"-11"-1541,28 34-3676,-22-19 3796,22 22-2160,-25-7 1723,16 2-761,-10 0 63,6-2-646,3-3-1203,-3 6 2394,5-11-3077,-5 7 3381,9-23 1,-2 0 0,4-11 0</inkml:trace>
  <inkml:trace contextRef="#ctx0" brushRef="#br0" timeOffset="9328">16808 1334 23099,'17'-20'155,"-13"4"-2246,28 8 4207,-13 3-995,0 21-2766,19-12 1838,-6 51-2065,10-28 1057,-12 12 1,-3 3-1513,9 4 1039,-6-6 0,-1 1-2224,9 5 3091,-15-16 1,1-2 0,10 8 0,-1-2-1</inkml:trace>
  <inkml:trace contextRef="#ctx0" brushRef="#br0" timeOffset="9512">17918 1338 23549,'-53'21'2772,"7"-16"-3144,4 39-483,6-23 488,11 8 0,0 4-1137,-12 8 926,14-13 1,3-1 367,-1 11 1,9-4 0,6 0 0</inkml:trace>
  <inkml:trace contextRef="#ctx0" brushRef="#br0" timeOffset="9944">18318 1410 24898,'-18'-5'-1421,"-7"2"1482,-19 1 452,-2 20 988,5 6-974,17 10-1025,2-2 166,20-7-1120,-6 0 388,8 10-389,22-9-532,-17 4-867,37-14 1604,-12-3 806,22-6 709,-9-3 986,6-19 363,-25-6 961,10-34-826,-17 17-145,-3-14-1627,-4 26 112,-9 0-1417,3-2 293,-3 8-1050,1 5 680,0 31-100,1-11-338,4 57 487,-1-35-548,4 35 589,-2-24-188,2-1-1714,11 19 3012,-5-24 1,7 9-1,-9-27 1</inkml:trace>
  <inkml:trace contextRef="#ctx0" brushRef="#br0" timeOffset="10218">18562 1459 22830,'0'-25'-5936,"-11"3"2240,9 5 2991,-9 4 246,28 7 3698,0 25-3732,3 11-158,6 13-1253,-22 0 1752,21-10 557,-22 2-276,21 13-520,-12-12-1860,11 15 2338,-13-27 216,4 1-374,-10-12-440,4-8 1152,-5 0-903,1-5 2063,1-21-1550,5-13 554,-1-11-705,1 7 0,0 0 152,3-13-605,0 5 0,1 0 403,2-7 1,-4 21 0,0 1 0,7-8 0</inkml:trace>
  <inkml:trace contextRef="#ctx0" brushRef="#br0" timeOffset="10516">19288 1689 22470,'25'0'180,"-1"0"-90,2 0 269,9-14 1053,-8-9-1113,11-20-580,-18 4-292,0-2 138,-9-3-241,-6 10 94,-2-21-461,-3 23-1087,-20-6-177,15 16 459,-15 5 1202,3 4 151,12 5-396,-23 3 1872,25 28-843,-8-4 961,11 42-666,0-19-441,0 17-1087,17-14-902,-12 1 1155,43-3-2072,-19-2 2952,0-22 1,4-2 0,24 15 0,-26-19-1,0 1 1</inkml:trace>
  <inkml:trace contextRef="#ctx0" brushRef="#br0" timeOffset="11211">21100 1368 24359,'-17'-21'-7111,"-3"-4"4849,8 11 1926,-2-2-263,11 33 816,21 7-755,6 16-41,1-2-1273,27 2 2517,-33-11-168,35 4 189,-39-11-865,16-12 790,-21 0-429,13-10 1725,-6 0-235,2-22-1079,1 4 1013,1-24-2435,10-14 1662,-8 6-1742,-6 6 1,-1-1 425,-2-11 236,-7 21 1,0 1 0,-1-10 0,-1 3 0</inkml:trace>
  <inkml:trace contextRef="#ctx0" brushRef="#br0" timeOffset="11544">22297 1320 23369,'-55'0'1080,"24"-14"-3274,-21 11 2668,28-11-1752,-25 14 1808,11 0-152,-11 18 477,11-14-463,12 19 1,3 3-662,5-7 1058,1 26-1532,17-19 183,0-1-1127,28 9 49,-21-10-1260,51 7 1263,-18-12 927,15-9 482,10 0 820,-29-10 1182,4 0-449,-17-15 310,-5-3-520,-8-20-2188,-2 0-127,-8 4 747,-24 3 0,17 9 0,-17 1 0</inkml:trace>
  <inkml:trace contextRef="#ctx0" brushRef="#br0" timeOffset="11734">22607 1299 22650,'2'23'-6042,"-1"-2"3864,-1-3 1310,0-1 257,0-2 264,0 2-441,0 3-387,0 0-1591,14 4 2655,-10 0 1,10 1-1,-14 1 1</inkml:trace>
  <inkml:trace contextRef="#ctx0" brushRef="#br0" timeOffset="11928">23245 1194 24449,'0'-7'-6206,"0"1"3898,0 2 704,-16-1 1918,13 3-228,-13-2 0,16 3 0,0 0 0</inkml:trace>
  <inkml:trace contextRef="#ctx0" brushRef="#br0" timeOffset="12161">22270 877 22290,'44'-25'2633,"-20"11"-2125,19-5 349,-16 16-1066,19-2-121,-7 27-1297,-17 4-771,-14 7 1,-4 2 1987,-4 11 1,0 12-1,0-28 1</inkml:trace>
  <inkml:trace contextRef="#ctx0" brushRef="#br0" timeOffset="12313">23042 362 21840,'-20'22'-569,"15"24"-3555,-35-21 4095,35 31 1,-36-4 0,15 6 0</inkml:trace>
  <inkml:trace contextRef="#ctx0" brushRef="#br0" timeOffset="13250">24397 969 23729,'-7'-15'-8549,"1"3"5653,0 3 1945,1 2 851,0 3 632,3 23-121,-1 20-352,3 15-801,-1-6 1,2 2 921,7-16 0,0 2 83,-7 27 0,2 0-282,10-25 1,0-1 31,-11 21 1,-1-1-395,18 2 79,-17-18 0,-1-2 79,7-4-520,-8 0-134,0-22 966,0-22 134,-16-34-600,-2-3 71,8 11 1,1-1 220,-5-17-393,1-7 611,10-6 11,-3 15 0,0-1-125,5 11 1,2-1 43,-1-3 0,0-4 0,0 4 267,-1 4 1,2 1 180,8-20 1,1 1 399,-5 1-341,12 24 0,0 3 802,-13 1-876,27 9 1469,-26 8-1157,38 7 1090,-28 3-184,21 26-1441,-17-4-720,-3 22-1238,-2-4 713,-3 4-1460,-4 6 1509,-3 2-61,-4-10 1,0-1-910,0 20 1617,2-10 0,-4-1 343,-18 3 1394,15 13-577,-15-28 633,20-3-1232,-11-4 559,8 3-776,-8-9 879,11 2-1115,0-10-934,0-1-224,17 6-368,-13-3 361,36 5 1251,-13 5 0,13-5 0,-3 9 0</inkml:trace>
  <inkml:trace contextRef="#ctx0" brushRef="#br0" timeOffset="13595">25418 1322 23639,'-23'-13'-3606,"17"2"-694,-45 5 5872,30 3-844,-23 2 199,12 1-322,5 17 374,-2-12-685,-3 48 90,11-30 392,9 9 1,5 3-1715,1 0 34,6 10-755,20-5-495,13-12 1331,-3-8 0,2-3-495,25-6 1406,-15-4 1,-2-2 231,9-5 418,-4-15 0,-1-5 1168,-6 0-1022,-11-11 1,-5-3 790,-12 2-1675,-6-24-958,-25 26-989,15-8-498,-39 18 337,39 4 1743,-43 7 0,43 0 1,-19 5-1</inkml:trace>
  <inkml:trace contextRef="#ctx0" brushRef="#br0" timeOffset="13996">26047 1301 23189,'-17'39'-3219,"12"-6"716,-12-1 2721,17-6-1564,0 0 390,0 1 272,0-1 82,23 7-1378,8-10 1432,13 3 760,1-13-113,-12-7 962,3-2 212,13-4 324,-10-19 662,21-10 151,-29-11-1790,-7 10 1,-2-1 391,-1-11-637,1-16-94,-14 15-729,-4 0-602,-2 4-1135,-2-6-21,0 15 900,0 1 97,0 35 329,0 19 168,0 33 336,0-2 75,-2-14 1,4 0-307,18 9-830,-14 13 470,34-25 89,-23-4-808,19-7 1809,-7-3 1,2-10 0,1-2 0</inkml:trace>
  <inkml:trace contextRef="#ctx0" brushRef="#br0" timeOffset="14245">26940 761 23369,'-14'-17'-5172,"10"4"2255,-10 24 5781,14 20-3779,0 11 274,0 14 120,0-6-50,15 6-1355,-11 5 1870,9-17 1,1 0-15,-5-10 0,-1 0-1223,6 22 1,0-1-275,2 5 822,-4-13 0,-1-2-86,0 3-149,2 5-514,-1-14 909,-10-17 677,2 1 1,-4-16 0,0-3 0</inkml:trace>
  <inkml:trace contextRef="#ctx0" brushRef="#br0" timeOffset="14362">26785 1393 23459,'-7'-41'-7349,"5"1"5450,-6 2 388,8-11 1019,17 15-291,8-11 863,24 31 309,-7-2 1,3 16 0,-13 0-1</inkml:trace>
  <inkml:trace contextRef="#ctx0" brushRef="#br0" timeOffset="14661">27410 1628 22560,'19'4'-1815,"5"-1"1887,15-2 436,-5-16 1067,12 11-1162,-13-26-129,0 26 111,-1-31-255,6 12 698,-13-12-670,4-6-334,-20 16-646,-1-24-439,-7 25-312,-22-11-585,15 20-98,-30 5 1511,18 3 418,-12 4 423,13 23 681,5 14-447,12 12-491,0 6-249,0-8-303,8-11 0,5 0-2149,18 19 2641,-11-17 1,2-2 0,24 12 0,-11-1 0</inkml:trace>
  <inkml:trace contextRef="#ctx0" brushRef="#br0" timeOffset="14778">28397 1801 26068,'6'0'-4138,"-1"0"3983,-2 0 1,-1-6 0,-2-1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12:10:55.761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2560 1605 10951,'-15'-19'180,"-1"2"0,-1 6 179,1 5 91,5 1 450,3 4-721,5 16 1,2 4-180,22 22 90,-16 7-1123,16-18 0,3 1 1033,-14 5 0,0 2 45,11 4 0,2 0-45,-4 4 0,-1 2 0,0 1 0,0 3-913,0-4 1,2 4-1,-1-1 958,0 5 0,1 3-90,-3-14 0,0 5 0,1 0 0,-2-6-285,2 9 1,0-2 269,-1 0 0,2 3 0,-3-6 15,-2-10 0,-2-3-45,2 6 0,-2-4-539,1 2 1836,-7-51-1207,-32-29 0,-11-13-45,17 4 0,-1-5 45,-10 0 0,-6-4 0,4 3 0,13 14 0,2 2 0,0 0 0,-1-3 0,0-1 0,0 0-63,2 1 0,-1 0 0,1-3 93,-3-15 0,0-3 0,1 3-60,5 15 0,2 3 0,0-3 119,3-4 1,0-5 0,2 1 0,1 6 0,-1-6 0,5 4-90,11-13 0,2 4 180,-6-7-135,19 39 0,4 2 135,1-15-135,11 25 0,5 6-45,14-4 45,-5 33 0,0 9-90,-21-10 0,-2 5 45,5 14 0,2 8 0,-5-2-90,-2-2 0,-2 0-600,-5-3 1,1 1 0,-3-1 284,1 5 1,-2 0-226,-2 0 1,0 1-418,-2-1 0,0 0 372,-3-1 1,0-1 86,-1-1 1,-1-1 587,-1-2 0,-2-1 0,-1-1 0,-1-1 0,-1-2 0,0 0 0</inkml:trace>
  <inkml:trace contextRef="#ctx0" brushRef="#br0" timeOffset="140">2780 2253 9062,'0'-32'0,"0"2"0,21-4-180,-16 1-180,44-5-495,-24 11 1,1-1 383,5 6 0,2 1 1,6-7-1,-1 2 1,-8 8-1,0 0 0</inkml:trace>
  <inkml:trace contextRef="#ctx0" brushRef="#br0" timeOffset="567">4212 1944 8522,'5'16'1259,"-1"-5"-989,-3 22-180,-1-11 0,0 25-90,0-8-1486,0 17 1306,20-10 270,-14 2-90,28 0 0,-22-14 0,-3 1 0,9 17 0,4-10 0,-3-1 0,-13 3-272,14-12 0,-1-2 182,-15-2-180,15 0 180,-18-41 90,3-3-90,-22-29 90,7 11 0,-1-2 0,-10-26-294,2 14 0,-4-6 0,6 3 339,12 9 0,1-2-45,-13-8 0,-5-6 0,4 7 0,11 14 0,1 2 0,-5-20 0,0 3 735,0 0-645,6-13-1,6 38 91,0 4-180,17 17 0,-13 47 90,13-12-315,-15 17 1,-4 5-1531,2 6 1395,0-17 0,0 1-854,1 0 0,-2-2 1430,-16 17 0,13 10 0,-13-29 0</inkml:trace>
  <inkml:trace contextRef="#ctx0" brushRef="#br0" timeOffset="999">4940 1881 7263,'9'44'180,"0"-3"-90,-1 5 0,4 12 0,-3-11-2028,2 10 1938,-2-21-90,-2-1 781,1-6-601,1 7-90,-1-16 767,0 7-767,-5-19-90,2 0 90,-5-25 0,2-15 90,-19-10-135,6 2 0,1 0 135,-11-17-227,4 3 1,1-2 181,6 22 0,0 0 45,-7-24 0,0 2-90,-1-6 0,10 24 0,3 0 449,-2-20-269,6 19 270,-6-12-450,31 31 360,3 0-180,26 14-180,-5 27 0,-6 12-180,-18 14-180,-10 4-495,-23-18 1,-2 0-888,6 24 1742,-21-19 0,-4 0 0,-5 18 0,1-28 0,0 0 0</inkml:trace>
  <inkml:trace contextRef="#ctx0" brushRef="#br0" timeOffset="4233">6450 3846 8702,'0'-13'1799,"0"-1"-1259,0 1-181,0-2 1,-19 0-90,14-3-90,-14 3 0,19 0 90,-16 2-270,12 2-90,-22 3 90,12 4 90,-4 22-180,-1 1 180,6 22-90,3-9 0,1 1-180,-4 22 180,6-4 0,3 0 0,0 10-45,14-15 0,1-1-934,-5-1 979,36 4-338,-15-23 427,12-13-89,9-1-89,-20-35 89,13-10 89,-27-14-178,11-3 89,-22 13 0,5 1 89,-8 4-178,0-8-1,-18 17 90,13-5 90,-12 18 759,17 26-939,0 0 180,23 25-90,-17-5-45,23-2 0,4 0 45,-10 21 45,11-4 0,1 1-36,-18-20 0,-2 0-54,10 20 0,-3 1-485,-6 7 485,-4-21 0,-2-2 45,-9 9 0,4-1-89,-5-6-1465,-23 6 475,-10-15-136,4-13 1,-3-4-135,-20-4 1349,0-24 0,16-6 0,0-19 0</inkml:trace>
  <inkml:trace contextRef="#ctx0" brushRef="#br0" timeOffset="4750">6900 3802 8072,'5'17'1080,"-2"4"-990,2 18 90,-2-7-180,9 12-90,-5-15 180,6 9-180,-2-12 90,2-2 0,2-1-90,11-1-90,-6-8-900,19-1 541,-16-11-91,20-18 450,-17-15-921,5-9 1101,-9-9 90,-4 8 179,0-1 451,-2-17-180,-6 17 275,-1-17-635,-7 34-90,0-3 90,-2 43-270,0 3 180,0 21-180,0 5 0,20-17 90,1 14-90,22-18-720,-3-5 630,-7-9 0,8-32 270,-17 18-90,-5-24 0,-3-4 0,1 10 180,-5-10 0,-2-2 270,-3 3 1272,0-4-1542,-5 13 93,-1 7-363,-1 22 0,0 11 90,0 27-269,0-9-271,21-1-630,-15-11-179,34-11 1349,-36 8 0,36-17 0,-13 9 0</inkml:trace>
  <inkml:trace contextRef="#ctx0" brushRef="#br0" timeOffset="4918">7568 3234 6903,'0'0'0</inkml:trace>
  <inkml:trace contextRef="#ctx0" brushRef="#br0" timeOffset="5195">7260 3470 7803,'0'11'89,"0"2"1,0 0-90,18 28 0,0-16 0,4 35-359,-8-30-778,-14 11 57,0-14 295,0 1 0,0-1 0,0 0 0</inkml:trace>
  <inkml:trace contextRef="#ctx0" brushRef="#br0" timeOffset="5384">7175 2973 7803,'41'-27'989,"-13"10"-899,15 3-90,-23 11 90,2 19-180,-10-12-450,-7 44-809,-1-16 1217,-4 0 0,0 3 0,0 30 1,0-29-1,0 0 0</inkml:trace>
  <inkml:trace contextRef="#ctx0" brushRef="#br0" timeOffset="5934">8675 3563 7713,'26'11'809,"-2"-8"-629,-1 9 90,-7-12-90,3 0-180,-7 0 0,-1 0 90,1-15-90,-5 11 0,1-31 0,-6 8 0,0-9 0,-2 1 90,-20 11-90,15 3 90,-51 1-90,33 10 0,-10 4 0,-3 3 0,2 3 180,-21 22-180,30 8-828,0 13 828,18 0 90,7-11-90,0 1-90,28 13 90,-20-14-225,27-7 1,7-3-856,-10 2 1080,14-9 0,4-3 0,2-3 0,-18-5 0,1 0 0</inkml:trace>
  <inkml:trace contextRef="#ctx0" brushRef="#br0" timeOffset="6456">9182 3325 8702,'0'40'450,"0"-5"-540,14 3 90,-10-5 90,26 2-90,-26 0-90,27 14 90,-9-14 0,13 18 0,-14-30-90,3 7-450,-18-22 450,6-23 90,-9-17 0,-3-15 0,0 14 0,0-1 90,0-9-135,-6 7 0,-1 1 45,4-3 0,-11-5 180,14 21 0,0 5 0,20 9-90,2 21-90,15 12 0,-5 21 0,-15-9 90,3-2-90,-12-8 0,6-7-90,-8-5 90,-2-25-90,-4-14 90,0-12 0,0-3 0,0-12 0,0 15 0,16-23 90,-12 32 180,24-5-180,-15 22 0,17 25-180,-8-9 90,-4 23 0,-2 5-90,6-7 45,-2 10 0,0 2-585,7-1-1417,8 8 968,-7-20 1079,1-3 0,0-12 0,1-4 0</inkml:trace>
  <inkml:trace contextRef="#ctx0" brushRef="#br0" timeOffset="6957">10048 3214 8612,'-35'-8'1079,"4"1"-989,12 28 0,-3-15 0,19 38-90,-8-23 0,11 23 0,0-10-90,0 2 90,15 10 0,8-13-90,20 13-89,-6-27-181,0-1-180,1-14 180,-12-4 270,8-16 90,-16 12 0,-2-35 90,-4 6-180,-6-11 180,-1 0 450,-5 4-180,0 11-90,-16-3-180,12 13-90,-24 11 0,25 14 0,-10 15 0,34 18-90,-16-5 180,32-1-180,-12-3-180,18-9 0,-6-4 0,-1-9 90,-3-8 180,-7-24 0,9-20 180,-22-18 270,1 3 89,-14 14 181,0 11-720,-17 16 270,12-8-270,-13 43-90,18 0 90,20 21-90,-16-1 0,36-7-630,-35 0-1798,49 7 2455,-35-12 1,28 4 0,-22-12 0</inkml:trace>
  <inkml:trace contextRef="#ctx0" brushRef="#br0" timeOffset="7120">10493 2798 9062,'-17'-4'-180,"1"1"-540,4 3-1658,5 22 2378,25 4 0,-13 14 0,16-5 0</inkml:trace>
  <inkml:trace contextRef="#ctx0" brushRef="#br0" timeOffset="7450">11102 3431 8432,'2'14'360,"2"-4"-450,-2-4 180,2-24-180,-1-13 90,-1-11 45,-1 7 0,0-1-45,-1-14 45,2-9 0,-3-3 90,-7 28 0,-2 0-745,-1-31 0,0 1 1060,-12 2 44,-2 14 1,0 2-315,7-1 90,-18-8 158,10 29-428,23 7 540,-20 6-450,21 33-90,-6 0 0,8 31-1461,10-13 1,4 1 1460,-1-5 0,2 1 0,7 13 0,1 1 36,-1-10 1,-1-2-127,-2 0 0,0 0-675,1 0 1,3 0-1035,11 12 0,2-2 1799,-7-13 0,1-1 0,10 8 0,2-3 0,-11-16 0,0 0 0</inkml:trace>
  <inkml:trace contextRef="#ctx0" brushRef="#br0" timeOffset="8184">12038 3189 9062,'-5'0'450,"0"15"-271,3 5 1,-1 9-180,3 3 90,0-4-90,16 10 0,5 3-90,3 13-204,-5-15 0,2-1 474,4-5-180,-22-17 0,16-4-180,-17-5-90,5-20 270,-7-15 0,0-32 0,-16 4-362,15 14 0,-1 1 362,-14-10-32,10 12 1,2 1 31,1 0 630,-7-6-540,27 48-90,1 14 90,3 19-180,10 6 90,-13 2 0,3-12 90,4 14-90,-15-32 637,7 8-637,-9-37 0,-4-20 0,-4-7 0,0 3 0,0 1 0,0-1-90,0-11 648,0 22-558,0 6 0,0 3-90,14 10 90,6 18 0,20 13 0,-7-3-203,1 23 113,-6-26-809,0 22-271,4-13-89,2-3 1259,2-2 0,2-11 0,1-2 0</inkml:trace>
  <inkml:trace contextRef="#ctx0" brushRef="#br0" timeOffset="8534">12917 2957 8972,'-42'0'1259,"2"15"-1079,-2 6-180,19 20 0,10-6 0,13 16 0,0-20 0,17 20 0,8-25 0,22 10-90,-20-20-450,19-2 450,-23-9 90,16-19 90,-10-9-90,-15-19-90,-6 6 450,-8-9-90,0 21-360,0-8 180,-14 16-270,11 25 180,7 9-1619,15 27-360,19-5 1979,0-2 0,-7-18 0,-1-6 0</inkml:trace>
  <inkml:trace contextRef="#ctx0" brushRef="#br0" timeOffset="8802">13307 3024 8882,'-22'20'90,"5"5"-180,34 12 90,-1 9 0,4-17 180,0 16 90,-17-24-180,14 4-90,-15-33 0,5-37-90,-7-1 45,1-1 0,-2-1-45,-12-3-540,11 8 0,0 1 1,-11-3-1465,13-7 2094,0 23 0,16 7 0,5 1 0</inkml:trace>
  <inkml:trace contextRef="#ctx0" brushRef="#br0" timeOffset="9071">13618 2465 9422,'-12'-11'-90,"10"1"180,-18 6-90,18 19 90,14 36-90,-7 0-645,12-1 0,2 0 645,4 8 0,-3-6 0,0 0 0,3 7-45,-4-21 0,-2 0-495,-8-5 0,0-2-302,18 14 842,-2 14 0,-14-34 0,1 2 0</inkml:trace>
  <inkml:trace contextRef="#ctx0" brushRef="#br0" timeOffset="9255">13858 2735 7803,'-28'17'-90,"12"2"90,4 19 0,12 1 0,0-7-180,17 7-270,-13-17 450,27 10 0,-13-15 0,13 3 0</inkml:trace>
  <inkml:trace contextRef="#ctx0" brushRef="#br0" timeOffset="9850">14020 2953 7533,'21'22'180,"2"-9"-90,23-6-180,-14-7 0,0-19-90,-10 15-90,3-29 270,-7 14 90,-3-14 180,-11 1 269,-24 4-539,-2 7 180,-18 7-90,9 8-90,13 25 0,8 6 90,10 25-90,0-11 0,23 13 0,6-23-190,13 9 190,-2-18 0,-10-2 0,1-10 0,0 2 0,1-9-90,0 4 0,11-21 0,-11-11 90,-7 1 0,-1-3 0,-2-21 0,4-9 0,-17 15 0,-4-5 90,-5 1-90,0-3 270,0 1 90,-23 0 0,9 18 0,0 0 89,-15-14-269,9 13 0,-1 3-180,0 1 0,-3-2 0,-5 19 90,26 3 0,-9 20-90,12 15 0,20 10 0,-15 11-979,32-6 889,-32 4 180,29 4-90,-21-14 0,-3 0-360,13 19-495,-1-13 1,-2 0 134,-8 2 1,18 5-198,-23-21 917,2-7 0,-9-2 0,3-4 0</inkml:trace>
  <inkml:trace contextRef="#ctx0" brushRef="#br0" timeOffset="9983">14410 2896 8522,'0'-22'180,"0"0"-90,22 6-90,-16 1 0,39 5-180,-27 2 0,22 0-360,-9 2-269,2 2 809,0 1 0,1 1 0,-1 2 0</inkml:trace>
  <inkml:trace contextRef="#ctx0" brushRef="#br0" timeOffset="10167">14928 2676 8162,'-14'-5'540,"30"17"-1350,-25 6-359,48 2 1169,-34 11 0,28-18 0,-16 16 0</inkml:trace>
  <inkml:trace contextRef="#ctx0" brushRef="#br0" timeOffset="10325">14807 2515 8612,'-11'-17'-90,"2"2"0,1 2-270,3 5 360,1 1 0,4 6 0,0 0 0</inkml:trace>
  <inkml:trace contextRef="#ctx0" brushRef="#br0" timeOffset="10705">15128 2668 7713,'8'3'269,"-2"2"91,2 0-90,-2 4-270,2-1 0,0 3 0,2 0 0,1 3 0,2 3 0,7 12 0,-6-7 0,12 18 0,-13-19 0,6 8 90,-11-15-180,0-2-360,-5-8 450,-1-25-90,1-28 180,-1-3 45,-1 9 0,1 0-278,0 0 143,1-15 270,0 20-180,0 12 90,3 6-180,-2 15 90,10 24-180,-3-14 90,7 27 0,1 7 0,4-12 0,2 13 0,1 1-450,2-9-629,25 3 449,-21-17-255,12-10 83,-16-2 808,2-6 1,-5-18-1,1-3 1</inkml:trace>
  <inkml:trace contextRef="#ctx0" brushRef="#br0" timeOffset="11038">15755 2541 9062,'-15'-10'809,"11"-5"-899,-27 13 180,26 14-90,-12 10 90,37 21-90,3-7 0,22-6 0,-11-12 0,-1-10 90,-5-3-90,-3-4 270,-1-11 360,-9-6-450,-8-13-180,-4 4 0,-3 33 0,0 17 0,18 21 0,-14 8 45,12-22 0,3 0-45,4 17 0,-4-9 0,1-2 0,3 1 90,8 14-180,-22-30-90,5 4-450,-8-13-539,-6 0-270,-28-1-608,5 0 2047,-29 0 0,6-1 0,-5 0 0</inkml:trace>
  <inkml:trace contextRef="#ctx0" brushRef="#br0" timeOffset="13551">6700 5829 8252,'0'-7'720,"-15"1"-450,11 3 0,-10-1 89,14 1-89,-15-1-180,11 2 0,-20-2-90,13 3 0,-9 0 0,6 1 0,0 0-90,6 17 90,-1-13-90,2 24 0,3-8 90,2 8 0,22-8 0,-15 1 0,34-19-180,-14 6 270,18-8 0,-4 0-90,-16-16 0,-1 12-90,-19-25-90,5 17 270,-22-3-90,10 25 0,-10 14 0,14 11-90,0 5 180,18-9-90,-14 4 0,21-8 0,4-1-90,-6 15 135,9-5 0,2-1-424,0 4 290,7 11 178,-16-18-89,-4-3 0,-9-2 0,2 6 0,-12-11-89,6 8-91,-34-17-2429,-5 0 1440,-29-9 1169,16-19 0,0 10 0,15-12 0</inkml:trace>
  <inkml:trace contextRef="#ctx0" brushRef="#br0" timeOffset="14089">7122 5797 8432,'3'35'720,"0"-7"-720,-1 4 0,1-9 90,3 0-180,2 1 90,2 0 90,1-1-180,3-2 0,9 5 180,-5-7-180,15 5 180,-14-14-180,7-3-180,-7-5 90,-1-2-90,0-17 180,-1 13 0,-1-36 90,-1 22 90,1-34-90,-6 19 0,-1-10 90,-7 16 0,-1 2-90,-1 5 90,0 3-90,0 3 540,0 3-540,0 38-90,14-4 90,5 31 0,16-18 0,0-8 0,-6-14 0,-4-6-90,-7-8 0,-1-16 90,-2 12 0,1-32 90,0 5-90,-6-11 0,-1-13 90,-6 24 0,-3-5-90,0 12 270,0 8 179,-12 4-449,9 26-90,9 12 1,-2 11-1,31 14-360,-11-20-810,-3-4 1,2-2 1259,11 0 0,0-1 0,-13-16 0</inkml:trace>
  <inkml:trace contextRef="#ctx0" brushRef="#br0" timeOffset="14268">7743 5481 8702,'-6'0'-68,"2"15"1,23 1 0,7 14-1</inkml:trace>
  <inkml:trace contextRef="#ctx0" brushRef="#br0" timeOffset="14491">7325 5428 7353,'-3'-3'809,"18"1"-719,6 1 0,17 19-180,-2 1 90,-14 14 0,4-5-270,-23-3-1529,9 15 1799,-12-8 0,0 9 0,0-13 0</inkml:trace>
  <inkml:trace contextRef="#ctx0" brushRef="#br0" timeOffset="14683">7333 5121 7443,'37'-11'719,"-10"4"-719,11 3 90,-19 22-450,6 14-809,-16 11 810,4 11 0,-10-6 1,0 5-1</inkml:trace>
  <inkml:trace contextRef="#ctx0" brushRef="#br0" timeOffset="15083">8678 5633 9602,'11'0'0,"-2"0"89,2 0-89,1 0 0,13-14 0,-7-2 0,15-18 0,-18 18 90,2-25-180,-12 27 90,-2-19 90,-3 15-90,-22 3 90,17 0 0,-40 2-180,40 5 180,-44 1-180,29 5 270,-23 1-90,16 1-90,-3 19 0,16 6 90,0 9-180,14 2 90,26-10-90,-19 4-1057,53-2 1147,-31 2-810,13-11 1,5-2-361,12 8 1170,-18-10 0,-1-2 0,17 1 0,-1-4 0</inkml:trace>
  <inkml:trace contextRef="#ctx0" brushRef="#br0" timeOffset="15800">9197 5359 8432,'-21'-4'1349,"-5"1"-1079,24 23-180,37 19-180,-24 4-825,24-16 0,1-2 915,-17 6 0,24-1 96,-3 12-186,-11-15 180,4 7-124,-11-11-146,-12-10 90,1-19 0,-32-16 180,16-16-180,-30-1 1438,31 6-1348,-21-16 0,22 13 379,-17-10-379,17 21 41,-6-1-41,9 9 0,22 4 0,-1 9 0,21 26 90,-23 6-90,11 23 0,-15-12 0,2-3 90,1-8-90,-11-15-180,0 8 1,-2-35 89,-5-17 90,0-10 0,0 6 0,0 0-90,0-4 90,0-23 90,0 29-90,0-5 0,0 20 90,15 8 0,-11-1 89,25 10 91,-13 13-180,12 9-180,-3 17 90,-8-16-90,-1 12 90,-5-29 0,-1 26-90,1-27-539,5 22-541,2-18 181,16 5 989,-9-28 0,4 10 90,-12-34-180,-4 34 180,2-32-90,-5 33 180,2-29 0,-4 29-90,1-19 0,-3 21 359,-1-7-179,0 3 0,-1 5-90,0-5-180,1 6 0,1 0 0,5 14 0,-1 1 0,12 15-90,-7-15-90,6 12-1439,3-13 1619,-3 2 0,7-6 0,-6-10 0</inkml:trace>
  <inkml:trace contextRef="#ctx0" brushRef="#br0" timeOffset="16326">10413 5028 8612,'-29'-10'810,"-11"5"-361,20 2-179,-14 3-90,0 19-180,5 4 90,12 12-90,7-2-90,10-8 90,0 2 0,0 1-90,0-2 90,0 1 0,23 5 0,2-4 0,23-4-90,-23-9-90,15-9 0,-18-4 270,14-17-90,-11 10 0,-12-28 90,-8 13 0,-5-16-270,-19 6 270,15 5-180,-27 13 180,28 24-180,28 20 180,5 3-90,0-18 0,2-4 0,5-1 90,7-4-90,-12-6 0,3-12 180,-14-11-90,-10-18 0,-8-5-180,-18 20 90,11 22-90,7 27-1529,19 23 360,21-12 1259,-9-2 0,1-22 0,-11-2 0</inkml:trace>
  <inkml:trace contextRef="#ctx0" brushRef="#br0" timeOffset="16479">10915 4724 9242,'-27'-9'-3328,"10"3"3328,8 17 0,9-8 0,0 14 0</inkml:trace>
  <inkml:trace contextRef="#ctx0" brushRef="#br0" timeOffset="16866">11118 5061 9332,'6'1'1079,"0"-15"-989,-4 10-90,1-29 90,-2 15-90,1-25 0,-3-6 0,-8 13 0,0-1-925,8-14 0,-3 1 925,-12 14 0,0 4 0,12-16 90,-27 3 90,27 0 98,-31 5-278,31 5-90,-29 7 180,29 6 450,-17 7-540,19 34 0,7 12 0,3 6 45,4-3 0,3 3-907,2 7 1,2 4-1,0-4 862,4-4 0,-1-2-225,2 12 1,1 2-1972,3-3 1,0-3 2195,-7-12 0,0-1 0,9 9 0,0-3 0,11 10 0</inkml:trace>
  <inkml:trace contextRef="#ctx0" brushRef="#br0" timeOffset="17917">12052 4794 7713,'-5'-2'809,"3"17"-719,19 9 90,-13 10-90,33 4 90,-33-8 0,21-8 0,4-2 89,-7 11-568,31 4 569,-24-23 0,0 6-221,18-16 41,-19 7-180,17-45 180,-27 10-180,-8-13 0,-2-3-179,1-8-739,-6 16 1,-1 0 18,1-17-180,-3 4-181,0 1 1299,0 8 1,0 4 0,0 5 0</inkml:trace>
  <inkml:trace contextRef="#ctx0" brushRef="#br0" timeOffset="18268">12915 4689 10411,'-23'-12'1169,"-15"9"-1079,21-10-180,-17 13 180,20 21-90,2 7 0,12 12 0,0-1 0,0-7 0,17-2 0,-13-2 90,33 7-180,-8-13 90,25 4 0,-9-18 0,14-3 0,-25-22 0,8 13 0,-9-50 0,-14 29-90,-8-9 0,-3-2-89,-3 0-721,-23-21 360,13 28-1259,-37-10 810,11 27-338,-10 0 1327,-1 12 0,14 0 0,1 0 0</inkml:trace>
  <inkml:trace contextRef="#ctx0" brushRef="#br0" timeOffset="18635">13462 4474 8522,'-38'0'0,"15"15"90,9 4-90,34 17 0,-15-8 90,35 2-180,-35-11 90,39-1 90,-25-1-180,21-4 90,-12-1 0,7-2 90,-11-6-180,5 0 90,-13-4 0,-7-19 270,1-3 90,-9-22-90,2 11-270,-3-2 0,0 14 0,0 22-270,0 13-540,17 28-89,-13-5 899,19-11 0,2-1 0,-3 4 0,25 6 0</inkml:trace>
  <inkml:trace contextRef="#ctx0" brushRef="#br0" timeOffset="18833">14158 4392 9242,'-26'-5'629,"-5"1"-629,-20 24 0,12 6 0,18 10 0,11 1 0,10-8 0,0 0 0,17 0-90,-13-3-1349,56 4 720,-33-16 173,5-5 1,1-3 545,9-6 0,0 0 0,1 0 0</inkml:trace>
  <inkml:trace contextRef="#ctx0" brushRef="#br0" timeOffset="19084">14287 4058 8972,'-16'-11'0,"-12"2"0,24 4 0,-21 2 90,22 17-180,13 10 180,15 33-90,0-5-901,-1-19 0,-1 1 991,-4 19-135,2-24 0,2 1-412,0 12 0,-2 2 502,-4-11 0,-1 0-45,4 8 0,1 0 0,-6-6 0,0-2 90,4 13-1142,3 10-1107,-16-34 1799,0-24 360,-6-12 0,0-25 0,0 6 0</inkml:trace>
  <inkml:trace contextRef="#ctx0" brushRef="#br0" timeOffset="19383">14582 4410 6993,'15'-8'270,"2"2"-180,1 22 0,11-12-90,-16 28 0,15-28 0,7 33 0,-6-14 90,10 1-90,6 6 0,-11-27 0,25 10 0,-28-13 90,16-15-180,-27-10 180,2-8 90,-16-16 89,-3 16 91,-29-19-90,20 24-45,-23 7 0,-5 2 45,11 0-180,-30-1-180,27 13 90,2-1 0,3 7 90,2-3-180,9 25 90,2 7 90,33 25-180,5-10-1618,16 0 898,-1-14 0,-11-2-200,4-3 1010,-5-3 0,2-4 0,-2 0 0</inkml:trace>
  <inkml:trace contextRef="#ctx0" brushRef="#br0" timeOffset="19671">15155 4312 8432,'-13'-8'0,"10"-5"0,-9 9 90,12 17-90,24-10 0,-18 43 0,42-26-410,-30 22 410,21-9 0,-3 13 0,-11-14 722,11 15-92,-24-27-630,6 2 0,-17-33 0,4-16 90,-5-39-180,0 4-340,-6 11 1,-1 1 429,4-13-45,-3 21 1,0 2-136,6-11-450,0 6-351,0 6 981,18 0 0,-13 16 0,13 0 0</inkml:trace>
  <inkml:trace contextRef="#ctx0" brushRef="#br0" timeOffset="20116">16285 3890 9422,'0'-9'0,"-13"3"719,10 3-539,-9 19-270,12 15 180,18 11-1390,-13 11 1300,13-5 0,1 5-89,-15 2-91,29 0-900,-24-17 1,0-1-1,16 16 1080,-12-20 0,-1-2 0,7 1 0,0-4 0</inkml:trace>
  <inkml:trace contextRef="#ctx0" brushRef="#br0" timeOffset="20319">16610 3990 9062,'-22'-5'450,"-15"4"-360,18-4-1,-4 21-89,-1-12 180,22 42-270,-8-27 180,10 41-180,0-30 90,24 18-449,14-24-181,13-4-225,-9-14 1,0-5-1800,15-1 2654,-17-7 0,-1-4 0,19-8 0,-28 0 0,-1 1 0</inkml:trace>
  <inkml:trace contextRef="#ctx0" brushRef="#br0" timeOffset="20507">16990 3642 8972,'-19'-1'540,"-17"0"-361,18 0 91,-6 20 0,2 9-90,20 11-90,-7 6-1416,9-5 1326,0 7 0,18 3-89,-14 5 178,29 3-178,-29 2 44,10-29 0,1 1-585,-11 31-675,9-19 1,3-1 1304,1 19 0,-8-24 0,0-2 0,5 9 0</inkml:trace>
  <inkml:trace contextRef="#ctx0" brushRef="#br0" timeOffset="21084">17365 3965 7533,'0'46'449,"0"-7"-359,15 0-90,-11-8 90,10 2-90,-2 14 0,-9-10 0,19 17 90,-19-26 90,14 5-630,-15-21-89,4-25 449,-6-14 0,0-31 180,0 13-976,0-2 886,17 15-204,-13 3 294,12 4 180,-4 6-90,-9 3-90,23 8-90,-11 1 270,14 29-270,-8 8 0,-1 12 179,-7 1-179,0-11 869,-3 1-869,0-1 0,-2-2 0,0-5 401,0 1-401,-4-15-360,1 5 90,-4-39 270,0-5 0,-1-34 0,0 10-838,0-2 838,0 17 0,17 4 359,-13-4 91,23 13-360,-14 4-90,7 36 0,-3-10-90,3 52 90,-4-37 929,3 30-929,5-11-90,-6-10-1079,19 5 269,-13-13 900,9-10 0,-8-2 0,1-10 0</inkml:trace>
  <inkml:trace contextRef="#ctx0" brushRef="#br0" timeOffset="21617">18122 3978 8522,'-16'-7'90,"2"1"-90,-13 28 0,14 5 0,-1 14 0,13-2 0,-4-8 0,5 15 0,22-12 90,-17 8-90,37-15-90,-37-7 180,35-3-180,-13-8 0,11-4 0,3-5-90,-13-24 270,-7-4-180,-3-2 180,-17-16-90,4 29 90,-5-21-90,0 15 180,0 0-180,0 0 0,-15 5 0,11 22 90,-10 12-180,29 6 90,3 28 0,1-32 0,15 16 0,-30-8 0,34-22 90,-13 22-180,6-23 180,0 8-90,-7-11-90,-7 0 180,4-22-180,-14-1 180,0-25 0,-6 13 540,0 1-1,-1 14-719,0-5 450,-13 9-360,10 20 0,10 14 0,12 26-90,21 2-360,-21-10-1798,25 3 719,-30-26 1529,23 10 0,-16-21 0,1 7 0</inkml:trace>
  <inkml:trace contextRef="#ctx0" brushRef="#br0" timeOffset="21817">18632 3558 10231,'-9'-6'-180,"1"1"-2608,4 0 2788,0 24 0,4 9 0,0 22 0</inkml:trace>
  <inkml:trace contextRef="#ctx0" brushRef="#br0" timeOffset="21967">18525 4867 9961,'0'5'-832,"0"-16"0,0 8 0,0-12 0</inkml:trace>
  <inkml:trace contextRef="#ctx0" brushRef="#br0" timeOffset="25901">7083 7923 7533,'0'-28'2069,"-11"5"-1800,8 2 181,-18 12 0,18-2-180,-17 10-180,13-8-180,-17 8 90,8-3 0,-9 4 0,7 0 90,-4 22-180,1-16 90,5 25 0,1 4-90,-6-7 45,5 12 0,3 2-45,4-2-180,0 24-180,9-33-269,28 7-91,-21-19-179,47-5-361,-31-5 1350,27-2 0,-12-6 0,2 2 0</inkml:trace>
  <inkml:trace contextRef="#ctx0" brushRef="#br0" timeOffset="26233">7285 7767 8612,'-14'11'270,"3"2"-270,11 8 90,0 2-90,0-1 0,19 20 0,4-8 0,1 14 0,13-13-268,-33 1 268,33 0 0,-24-1 0,7-2 90,1-3 360,-10 3-181,4-10-269,-4 3 0,-10-17 0,3-23-90,-23 10 180,14-43-180,-14 21 90,9-10 0,4-4-89,2-14 133,-4 6 1,1-2-494,7-8-451,0 12 1,0 1-787,0-2 1686,20-8 0,-14 27 0,14 1 0</inkml:trace>
  <inkml:trace contextRef="#ctx0" brushRef="#br0" timeOffset="26717">7982 7635 8072,'-26'0'810,"5"16"-720,4-12 90,4 23-90,-1-24 0,-5 36-90,5-20 0,-4 38 0,12-25-90,-1 12 180,7-12-180,0-1 0,0-3 90,24 6 0,1-13 0,26 5 0,-6-19 0,-9 0 0,-3-25 0,-14 14 0,0-33 0,-4 32 90,-7-38-90,3 13 0,-10-12 180,3-4-90,-21 23 89,13-4-179,-13 14 0,3 6 90,10-4-90,-10 26-90,35-17 90,-16 38-269,37-32-2250,-9 48 2519,11-31 0,-20 2 0,-1 2 0,12 2 0</inkml:trace>
  <inkml:trace contextRef="#ctx0" brushRef="#br0" timeOffset="27016">8553 7507 8252,'18'13'1709,"14"-10"-1619,-10 20-90,11-20 0,-2 18 0,-5-19 0,0 22-90,15-7 90,-10 10-824,12 1 464,-13-4-719,1 2 179,0 1-1268,10 13 2168,-13-10 0,7 8 0,-14-14 0</inkml:trace>
  <inkml:trace contextRef="#ctx0" brushRef="#br0" timeOffset="27217">9067 7588 9062,'-19'-8'1709,"15"-5"-1529,-31 12-90,17-5 0,-15 6-180,4 23 90,5 5-90,7 16 0,4 12-180,8-19-899,2 20 539,3-27 90,0 4-89,0-17-990,0-3 1619,0-3 0,0-6 0,0-1 0</inkml:trace>
  <inkml:trace contextRef="#ctx0" brushRef="#br0" timeOffset="27386">8828 7565 7803,'0'-21'1259,"18"-2"-1079,6 12 90,12 1-270,0 10-90,-5 0 180,2 18-90,2-14 0,1 35-90,18-10 90,-14 12-957,-5-12 0,0-2-33,5 6 990,-7-6 0,1-1 0,3-1 0,10 6 0</inkml:trace>
  <inkml:trace contextRef="#ctx0" brushRef="#br0" timeOffset="27541">9558 7377 8882,'-18'23'-540,"3"11"-269,15 12-181,0 4 990,0-13 0,0 3 0,0-1 0</inkml:trace>
  <inkml:trace contextRef="#ctx0" brushRef="#br0" timeOffset="27857">9840 7684 8702,'3'-30'540,"0"4"-540,0-4 90,0 2-90,1-4-90,2-24 90,-1 9 90,2-16-90,-5 28 0,-1 2 0,1-19 0,-1 8 0,-1 0 0,0-6 224,-10 11 1,-1 2-680,5-4 995,-29-5-450,31 21 180,-23 6-180,23 5 360,-19 6-450,21 20 90,-8 19 0,10 31-90,20 0-574,-19-26 1,3-1 528,17-6 0,2-1-45,-3 32-127,0-31 0,2 1-683,3 11 1,0 1 359,-5-11 1,0-1-1384,15 19 0,1-2 1923,5 2 0,-15-20 0,0-1 0,9 4 0</inkml:trace>
  <inkml:trace contextRef="#ctx0" brushRef="#br0" timeOffset="28151">10358 7638 10231,'0'-36'0,"23"14"0,-18-11 90,44 17-180,-28-19 90,22 8 90,-13 0-180,7-11 180,-20 10-180,13-13 90,-28 19 0,8-3 450,-34 9-270,18 5 0,-42 3-90,15 5-90,-22 20 90,4 6-180,16 23 90,14-10-90,14 13 0,7-19-1170,27 18 1,5-21-270,15 7 1529,-1-15 0,-10-1 0,3-2 0</inkml:trace>
  <inkml:trace contextRef="#ctx0" brushRef="#br0" timeOffset="28456">10837 7326 9242,'-33'-7'1079,"15"20"-989,23 8 0,0 13-90,35 3-443,-21-7 443,20 3 0,5 13 0,-10-11 174,8 5 96,-12-9 0,-15-13-181,10 2-89,-23-38 0,-9-34-90,3-6 45,-11 8 0,0 0-45,12-6-630,-4 10 0,0 1-400,7-3 310,0-8 172,0 27 638,0 7 0,20 8 0,4 3 0</inkml:trace>
  <inkml:trace contextRef="#ctx0" brushRef="#br0" timeOffset="28767">11953 6996 8612,'-17'-18'720,"12"-1"-91,-33-4-449,7 5 360,-21-6-450,8 14-90,5 2 0,10 7 0,15 16 0,0 7 0,37 22 0,-17-7-223,43 3 223,-27-10-90,25-2 90,-12-2 90,11 5-90,-15-10 0,10 7 0,-29-16-90,1 2-90,-13-9-539,0 0-1,-21-3-449,16 0 1169,-36-1 0,16 1 0,-20-2 0</inkml:trace>
  <inkml:trace contextRef="#ctx0" brushRef="#br0" timeOffset="29184">12262 6876 9512,'-19'25'809,"15"24"-719,-15-29-90,19 26 0,0-15 90,0 0-90,19 0 0,4 15 0,1-14-90,12 21 90,-14-27-90,14 14 180,-16-21-90,1 2-540,-19-11 540,5-23-180,-26-10 270,-6-16-180,1-4 135,-4 14 0,1-1-45,8-18-45,-8 7 0,2 0 135,10-8-996,1-10 1086,14 22-90,0 5-185,0 6 185,0 3 0,0 6 0,22 6 0,2 4 0,21 5-90,-22 25 0,12-17 0,-18 56-90,2-37 808,-6 32-2697,-13-6-180,0-12 2159,-19 12 0,15-15 0,-15-1 0</inkml:trace>
  <inkml:trace contextRef="#ctx0" brushRef="#br0" timeOffset="30223">13253 6738 8882,'-15'-5'540,"-3"2"-360,4 1-1,1 16 1,3 12-90,7 7-90,-2 26 0,5-21 45,6-4 0,4-1-135,10 4-24,0 7 24,16-21 90,-19-5 0,19-9-450,2 0 360,-12-8-90,17-12 270,-24-14-180,5 5 90,-17-25 0,1 26 90,-8-22 90,3 1 0,-3 13 0,-15-7-270,11 13 180,-12 6 0,4 4 0,9 27-180,6 13 180,17 11-180,20 13 180,-8-21-961,1 7 871,-9-16-15,-1-11 15,-1 6 0,6-15-90,-7 7 90,9-27 0,-16 13 0,5-50 0,-13 30 340,0-31-340,-5 24 143,-1 2-53,0 2-90,0-2 0,0 8 0,0 22 0,0 17-90,0 17 90,19 2-1259,8 6 360,9-12-630,18 7 1529,-19-16 0,12-11 0,-13-2 0</inkml:trace>
  <inkml:trace contextRef="#ctx0" brushRef="#br0" timeOffset="30538">14200 6719 8702,'-44'-18'1979,"1"4"-1799,6 4-90,5 6-90,13 22 0,9 3 0,10 18 0,19-17 0,-14 11 0,31-29 90,-31 23-180,30-24 180,-14 8-180,14-11 270,-6-18-270,-15-5 270,-5-21-90,-9 11-1,0 0-178,0 9-1,0 6-270,0 25-540,0 14 1,17 17-271,-12-2 1,29-10 1169,-29-1 0,31-11 0,-13-4 0</inkml:trace>
  <inkml:trace contextRef="#ctx0" brushRef="#br0" timeOffset="30751">13645 6108 7982,'0'-22'-90,"19"2"90,-14 4 0,33 7 0,-14 3 0,17 26-359,-17 2-271,4 23-179,-25-2 727,16 4 0,-16 5 1,5 2-1</inkml:trace>
  <inkml:trace contextRef="#ctx0" brushRef="#br0" timeOffset="31237">15275 6343 9242,'-18'-3'449,"-4"18"-269,-21 9-180,2 22 0,16-6 0,-4 0 0,26 1 90,-8-12-90,11 7 0,18-9 90,-13-9-90,35 2 0,-20-15 0,16-24 0,-18-27 0,-8-4 0,-8 8 0,-4 0 0,-16-8-1741,6 4 0,-3-1 1786,-4 17 0,-1 1 0,-1-11 0,0 1-189,2 10 1,1 2 682,-20-27 1,-1 2-405,14 22 0,1 1-135,-10-11 90,-4-7 629,19 32-629,10 17-90,26 30 0,-11 13 0,16-17 0,5 3-606,-8 11 0,0 1 561,4-9 0,2 1 15,-2 5 0,1 5 0,-3-3-105,-1-5 0,-1 0-270,6 10 1,0-1 733,6 12-1498,-4-6 90,-3-5 89,-4-7 1030,-6-8 0,-5-7 1,-5-4-1</inkml:trace>
  <inkml:trace contextRef="#ctx0" brushRef="#br0" timeOffset="31366">14830 6415 8522,'-17'-38'-270,"7"-12"-179,4 11-721,35-18 304,-22 28 525,22 12 0,5 2 0,-6 1 0,30 4 0</inkml:trace>
  <inkml:trace contextRef="#ctx0" brushRef="#br0" timeOffset="31667">15618 6317 8792,'-24'12'360,"18"0"-270,-36 0 0,38-1-90,-31 2 0,31-1 0,-28 0 0,28 1 0,-19 0 90,20 11-90,-6-4 0,9 15 0,0-14 0,26 12 0,5-17 90,17 1-90,-6-11 0,-9-4 0,-2-1 0,8-1 0,-12-18-90,5-1 90,-22-20 90,-1 11-180,-27 8 0,14-4 90,-38 21 0,22-24-270,-22 25-1169,-6-15 449,12 16 990,-8-4 0,19 5 0,4 0 0</inkml:trace>
  <inkml:trace contextRef="#ctx0" brushRef="#br0" timeOffset="31871">15950 6303 9602,'0'-8'89,"0"2"-89,0 21 0,0 9-89,0 10-1,17 18-360,-13-18-1390,27 10 491,-27-15 1349,24-3 0,-24-3 0,10-1 0</inkml:trace>
  <inkml:trace contextRef="#ctx0" brushRef="#br0" timeOffset="32050">16152 6195 9512,'-17'-13'-90,"-4"1"0,18 3-810,-11 4-1528,13 20 2428,-5 7 0,6 0 0,0-4 0</inkml:trace>
  <inkml:trace contextRef="#ctx0" brushRef="#br0" timeOffset="32253">15497 6192 8612,'0'-25'540,"0"3"-450,0 1 270,16 0-271,-12 7-89,32 1 0,-16 9-179,18 1-91,-20 26-630,11-18 900,-11 49 0,8-34 0,-1 27 0</inkml:trace>
  <inkml:trace contextRef="#ctx0" brushRef="#br0" timeOffset="32437">15822 5614 9062,'0'-7'0,"-11"3"-90,8 25 0,-8 11-1169,11 15-980,0 4 2239,0-8 0,19 3 0,5 1 0</inkml:trace>
  <inkml:trace contextRef="#ctx0" brushRef="#br0" timeOffset="32837">16688 5784 11400,'-44'-5'0,"21"18"0,2 14 0,21 13 0,0 5-729,0-6 729,0 3-90,0 1-450,25 17-89,2-15 134,-1-11 0,1 0 135,-1 3 90,11 7-179,-33-17 335,19-6-66,-21-2 270,6 1 0,-8-8 450,-22 1 449,-7-10 124,-23-2-753,1-19-270,7-2-90,18-21-90,12 12 90,14-4-450,17-6-89,-13 9-792,39-12 701,-20 14-89,24-1 89,-9-1 630,16-8 0,-15 11 0,11-5 0</inkml:trace>
  <inkml:trace contextRef="#ctx0" brushRef="#br0" timeOffset="33518">16812 5700 9332,'-22'-9'449,"-7"2"-359,27 3 990,-19 1-990,19 17-90,-7 10 90,29 10-90,-8-2 0,3 0 0,26 16-176,-20-16 0,0 4 176,5 4 0,1-1 0,-7-9 0,1 1-45,14 20 0,0-1 0,-16-21 0,0-2-45,9 14 0,-1-2-90,-1-2-180,2 3-89,-16-25-91,-3-3 270,-1-7-90,-2-3 360,-3-26 0,0-9 0,-3-12-311,1-3 401,-1 12 90,0 1 90,0 2-90,0 5-90,0 4 0,0 3 449,0 2-539,0 28 90,22-13-90,-16 38 843,33-30-843,-35 30 0,33-29 90,-14 29-90,9-20-90,-3 5 180,-10-9-90,1-10-90,-2 0 90,-1 0-90,-3-24 180,0 18-90,-1-53 0,-5 37 180,-2-39 0,-5 32 180,-1-6-360,-18 12 0,13 4 0,-12 2 0,6 9 0,8 25 90,8-11-180,15 49 180,17-46-180,0 38 180,-15-36-90,11 3 0,-16-6 0,8-8 90,-11-15 89,-7-6 271,-7-19-360,0 0-180,0 2 90,-13 17-360,9 1-629,11 38-540,31-1 539,4 28 990,-10-28 0,-1-1 0,0 21 0,10-10 0</inkml:trace>
  <inkml:trace contextRef="#ctx0" brushRef="#br0" timeOffset="33735">17307 5366 10861,'0'-20'0,"0"0"0,17-2 0,9 7 0,-3 1 0,20 10-90,-16 3-1349,15 22 89,-18 16 1350,-11-3 0,-4 2 0,-7 30 0,1-30 0,1-1 0</inkml:trace>
  <inkml:trace contextRef="#ctx0" brushRef="#br0" timeOffset="33883">18432 6044 11580,'12'0'-1125,"-2"0"1,-7 0 0,-2 0 0</inkml:trace>
  <inkml:trace contextRef="#ctx0" brushRef="#br0" timeOffset="38872">19685 2036 7713,'-19'15'1978,"5"2"-1888,14 21-90,0 4-3385,18 15 3430,-16-22 0,1 1 0,15 8 0,0 1-45,-15 5 0,-1 1 45,16 4 0,2 5-15,-10 0 0,-3 4 0,2-1-30,2-13 0,2-3 0,-1 6 18,-3-4 0,-1 6 0,0 1 0,0-1 0,-1-5-495,1 6 0,0-6 0,-1 3 477,0-4 0,-1 3 0,1 0 0,-1-1 30,3 16 0,0-1 0,-1-2-30,-2-15 0,0-1 0,0 3 22,2 7 0,1 5 1,0 0-1,-1-6-22,-1-9 0,0-4 0,0 1 0,3 11 0,0 3 0,-1-4 0,2 2 0,-1-4 0,0 0 0,0-2 0,-1-2 0,0 0-26,3 12 1,1 0 25,-5-19 0,0 0 0,4 18 0,0-3 0,-2-2-44,-2-20 1,-2-3 43,-2-5 0,0-2 1087,-4-16-997,1-3 1972,-1-2-2062,0 0 1635,0 0-1635,0 7 81,0-4-81,0 5-90,-15-5-90,11 0-180,-10-2-359,14 0-451,0-3 631,-8 0-1007,6 0 1546,-5-1 0,3 1 0,-2-2 0</inkml:trace>
  <inkml:trace contextRef="#ctx0" brushRef="#br0" timeOffset="40372">20812 2282 8252,'-23'-7'1170,"-9"5"-1080,17-6 179,-1 3 181,-11 4-360,14-4-90,-21 5 180,14 0-180,-5 17 0,8-13-90,2 30 180,-1-8-90,8 10 0,1 13-90,6-20-270,19 6-1259,10-17 630,11-8 989,22-4 0,-19-21 0,15-5 0</inkml:trace>
  <inkml:trace contextRef="#ctx0" brushRef="#br0" timeOffset="40767">20912 1898 8072,'-23'-16'270,"-12"4"-270,32 3 540,-22 4-450,23 17 0,12 29-90,-5 1-241,15-11 0,2 0 241,-2 13 0,21 1 0,-7 3-45,-9-14 0,-1 0 45,14 17 0,-10-9 0,0-1 0,1 2 0,3 10 0,-15-25-100,-4-4 100,-4-7-1169,-1 0 989,-6-32 90,1-8 90,-3-20 0,0-1 90,0-5-90,0 12 180,15-18 0,4 27 180,13-5-270,0 22 471,0 2-561,-6 9 0,9 18 0,-16 4-90,16 21 90,-15-9-563,7-1-67,-8-12-285,1-9 196,0 9 719,2-18 0,1 9 0,2-12 0</inkml:trace>
  <inkml:trace contextRef="#ctx0" brushRef="#br0" timeOffset="41425">21897 2123 8342,'-42'0'630,"4"20"-540,17 3-180,7 22 90,14-13-90,0 1 180,17-9-270,1-2-90,19-6 180,-5-8 180,-1-26-90,-7-4 450,-11-19 0,-5 2-270,-8 5-91,0 9-178,-12 13 178,9 20-178,-9 13-1,28 19 0,-12-6-630,28 8 360,-9-26-179,10 15 89,0-28 90,-7 10 90,0-13 180,0 0 90,-1 0 0,-4-17 90,1 12 90,-4-34 180,-3 34 449,-2-50-269,-8 31-360,-1-25-270,-20 30 270,12 1-180,-11 31 90,33-2-90,4 8 90,18-6-90,-5-13 180,-6 0 180,-13-18 449,-8-1-179,-8-18-630,0 6 0,-17 12 0,13 0 0,-13 37 0,17 9 0,0 17 0,6-7 0,4 0-90,14 12-90,-14-15 0,1 1-495,16 1 1,-1-2-316,-7 20-250,7-8 1,1-2 1131,-4 7 1,-13-18 0,-1-1 0,-2 11-1</inkml:trace>
  <inkml:trace contextRef="#ctx0" brushRef="#br0" timeOffset="41583">22068 2933 9602,'-14'0'-540,"0"0"-2428,6 0 2968,3-12 0,3 9 0,2-9 0</inkml:trace>
  <inkml:trace contextRef="#ctx0" brushRef="#br0" timeOffset="42139">23147 1509 10231,'-19'-11'720,"0"-1"-810,-2 1 180,7 2 270,1 1-271,10 3-89,21 3-89,7 1 89,21 17-90,0 4 180,-19 9-270,7 2 180,-30-4-90,10 3-180,-14 2-270,0 2 90,0 0 91,0-1 89,0 11 270,0-12 0,0 12 0,0-23 0,20 2 0,-14-11 90,42-1-90,-27-1 0,38 2 180,-24-2 629,8 5-629,-13-7-180,-16 8 90,0-6-180,-14 4 90,-19 8 0,-17-4-90,2 1 0,-2-1-360,5-6 1,-2-1-1415,-13 7 0,2 0 1864,-6-3 0,-12 4 0,26-12 0</inkml:trace>
  <inkml:trace contextRef="#ctx0" brushRef="#br0" timeOffset="42667">24367 1787 9602,'-20'-7'989,"-12"1"-899,28 2 0,-24 1 90,15 3-180,-9 16-90,6 9-90,8 10 90,4 3-360,4-8-449,18 1 89,-14-1 0,23-11 1,4-2-90,-5 7 728,5-11 0,2-4 0,8-2 0,3-7 0</inkml:trace>
  <inkml:trace contextRef="#ctx0" brushRef="#br0" timeOffset="43033">24823 1793 8522,'-40'0'540,"-2"0"-450,2 0-90,17 18 0,-7-14 0,27 32 0,-18-10 90,19 8-90,-7 10-90,9-20 90,24 3-90,-18-13-90,38-7 0,-39 3-270,48-9 450,-34 4-90,36-23 90,-33 13 90,12-30-90,-23 13 90,6 0 90,-16-12-90,3 18-90,-4-10 0,0 30 0,0 10 90,0 26-360,17-3-449,3-2 179,19-10 90,-10-13-449,5-5 899,-15-7 0,3-21 0,-7-4 0</inkml:trace>
  <inkml:trace contextRef="#ctx0" brushRef="#br0" timeOffset="43321">25143 1787 8072,'-14'-8'0,"11"18"0,3 6 0,4 15 90,27-16-180,-14 4 90,13-17 0,-5 7 0,-7-9 0,-7-19 0,1 14 180,-11-29 90,7 30 720,-7-29-451,2 13-539,-3-10 180,0 6-90,0 31-180,0 24-90,21 8-449,-15 11-453,41-19 362,-27-1-179,24-3 899,2 6 0,-13-11 0,10 5 0</inkml:trace>
  <inkml:trace contextRef="#ctx0" brushRef="#br0" timeOffset="43536">24570 1615 8702,'0'-24'90,"0"0"-180,25 1 90,10-9 0,13 9-315,-16 7 0,-1 2-404,8 3 719,22 3 0,-28 25 0,8 5 0</inkml:trace>
  <inkml:trace contextRef="#ctx0" brushRef="#br0" timeOffset="44250">26315 1976 8882,'14'-17'180,"1"-9"-90,-2 15 90,1-13-180,-3 3 180,4-16-180,-7 6 0,1-11 0,-7 12 0,-1-3 0,-1 1 0,-19-19 0,15 13 179,-12 5 1,-4 0-90,-5-6 90,4 8 0,-2 2 0,-16-4 0,4-4-180,5 12 360,10 11-180,-4 2-90,16 32-90,2 0 0,6 22 44,11 0 1,1 0-134,-6 14 89,14 1 0,5-1-360,4-2-360,-3-14 1,2-1-647,15 2 646,-1 6 181,-15-21-1,-1-3 72,-1-5 288,-5-3 180,0-5 90,-6-3 359,1-3 2250,-7-2-1165,-1-14-1534,-6 1 210,-1-9-120,17 10-180,-13 1 90,30 5-270,-30-6 180,31 2-90,-30-2 0,27 1 90,-28-2-359,23-6 449,-24 4 0,10-11 90,-13 11 0,0-9-1,-20 11 1,15-2-90,-15 8 0,5 2 0,11 18-90,-10 2-89,14 20-361,20-19-899,3 16 629,3-16 810,11 2 0,-33 2 0,16-13 0</inkml:trace>
  <inkml:trace contextRef="#ctx0" brushRef="#br0" timeOffset="44587">26893 1716 8432,'0'9'180,"20"4"-180,0 21-90,18-1 0,-7-2 0,-4-5 90,-6-12 90,-6-6-90,-6-8 0,-4-20 0,-2 15 90,-1-38 90,0 25 720,2-31-451,-3 20 91,1-7 0,-1 12-540,1 13 0,4-1 0,1 27 0,4-12-180,6 43-90,-2-24-1169,12 37 539,-10-29 1,4 7 89,-7-18 810,0-7 0,-2 6 0,-1-6 0</inkml:trace>
  <inkml:trace contextRef="#ctx0" brushRef="#br0" timeOffset="45051">26992 1183 10411,'-6'-10'450,"2"2"-360,1 2 270,1 3 359,2 2-719,20 0 0,2 40 0,23-15-577,-28 5 1,-2 1 486,21 8 180,-11 4-90,3 2-45,-8-9 0,-1 0 135,11 17-180,-4-10 0,-1-1-90,1 3-180,7 8-727,-15-24 817,-3-4 0,0-6 90,-7-6 0,1-3-89,-3-5 1346,1-2-1077,-3-2 713,2-22-623,-1-4 720,1-27-360,0 13-91,-1 2 91,1 9-90,-2 16 0,4-9-270,-2 20-90,8-6 0,-4 8-180,20 16-180,-13 3-629,15 17 269,-17-18-1349,-1 21 900,-9-27-90,-2 19 1259,-3-19 0,-18 1 0,-5-2 0</inkml:trace>
  <inkml:trace contextRef="#ctx0" brushRef="#br0" timeOffset="45237">26517 1577 10411,'0'-19'90,"21"-1"0,-15-1-90,39-1-180,-24 1-180,22 1-449,5 0-1,-13 10 810,19 0 0,-36 35 0,2 7 0</inkml:trace>
  <inkml:trace contextRef="#ctx0" brushRef="#br0" timeOffset="45353">26858 2469 8252,'14'12'-420,"-10"-4"1,10-4-1</inkml:trace>
  <inkml:trace contextRef="#ctx0" brushRef="#br0" timeOffset="46903">21032 3744 9152,'0'-13'1799,"0"0"-1439,0 2-1,0-2-89,0-5-270,0 5 0,-13-4 0,10 10 0,-20 1 0,7 3 0,-5 1 0,-8 42 0,12-14 0,4 12 0,4 3-180,1 3-1510,1 14 521,7-19-91,22-4-89,-17-3 1349,27-14 0,4-1 0,-5 5 0,3-9 0,1-1 0</inkml:trace>
  <inkml:trace contextRef="#ctx0" brushRef="#br0" timeOffset="47499">21415 3806 8072,'-15'-3'360,"3"2"270,3-2-540,7 17-90,12-10 0,-6 26 0,34-7 0,-33 8 0,28 2 0,-29-9 90,23-1-90,-23-2-90,19 5 90,-13-9 0,8 1-900,-10-9 720,-2-24 180,-6-5 0,-14-27 0,11 9 0,-10-12 90,13 19 90,0-14 0,0 23-90,0-1 0,15 15-90,-11-1 0,27 8 0,-14-4 90,15 26-180,-16 4 180,15 25-180,-22-13 180,15 1-90,-13-3 0,-3-12-360,0 8 90,-4-18 0,0-2 270,-4-29 0,1-20 90,-1-4 360,0-20-180,0 32 0,14-7 0,-11 15 449,11 5 1,-2-1-630,-1 10 0,11 0-180,-1 24 180,-4 9-180,0 9 0,-3 2-360,0-8-449,0 2-91,0-1-179,1 0-180,2-4 1349,2-2 0,3-5 0,1-2 0</inkml:trace>
  <inkml:trace contextRef="#ctx0" brushRef="#br0" timeOffset="47884">22453 3676 8702,'-26'-8'900,"-16"3"-721,15 2-179,-22 2 180,21 18-180,-10-12-90,34 28 180,-24-29-180,26 33 180,-9-10 0,11 9-180,21 5 90,-16-21 0,40 3 0,-11-16-90,11-2 180,0-5-180,-13 0 90,-2-19 0,-1 14 0,-4-37 90,-3 21 0,-4-40-90,-3 19 270,-11 3 0,-1 0 360,1-9-91,-12-1 1,-6 1-360,-8 3-90,2 5 0,0 4-90,0 12 360,-5-2-360,22 39 0,-8 3 0,28 46-270,8-15-231,-15-12 0,2 1-849,18 5 1,1 1-578,-18-9 1,0 0 1926,16 10 0,2-1 0,-12-11 0,-1-2 0,0 1 0,1 0 0</inkml:trace>
  <inkml:trace contextRef="#ctx0" brushRef="#br0" timeOffset="49351">23788 3502 9602,'0'-11'899,"-13"0"-539,10 0-270,-21 2-90,21-2 0,-18 3 0,11 1 90,-9 2-180,3 3 90,1 1 0,-1 1 0,-6 18 0,7-14 0,-3 31-90,12-31 0,3 33 0,2-21 0,24 26 90,-18-17 0,23-6 0,4-1 0,-8 2 0,8-5 0,2-1 0,-3 0 0,6 2 90,-11-6 0,-13-4 0,7 1-90,-19-4 0,5 1 0,-6-1 0,0 1-180,-21-1 180,16 2 0,-31-1-180,32 2-360,-29 0-269,28-1-1530,-25 1 2339,17-4 0,-1 1 0,3-3 0</inkml:trace>
  <inkml:trace contextRef="#ctx0" brushRef="#br0" timeOffset="49801">23732 3593 6903,'-11'0'450,"1"0"-180,1 0-90,-1 13-91,-1-9 91,-6 22-180,6-8 0,-7 15 0,11-5 0,-1-3 270,6 0-90,2-9 0,19 7-270,6-16 180,24 1-90,-8-7-556,1-1 556,-12-21 0,-1 16 0,-1-33 90,5 13-90,-11-7-90,2-14 0,-17 20 90,-1-10-179,-6 14 89,-18 2-360,13 3-90,-32 3-89,33 3-91,-37 4 720,35 3 0,-37 3 0,17 0 0</inkml:trace>
  <inkml:trace contextRef="#ctx0" brushRef="#br0" timeOffset="50066">23770 3262 8072,'-7'-7'180,"6"1"0,-6 2-180,26 3 0,-14 17-90,31 4-360,-32 22-179,25-11-91,-25 0 720,9-10 0,-6-3 0,3-1 0</inkml:trace>
  <inkml:trace contextRef="#ctx0" brushRef="#br0" timeOffset="50235">23952 2878 8432,'13'-7'270,"6"2"-270,-11 4-90,13 16 180,-8 15-90,8 29-720,-11-2 536,0-9 0,1 1 1,1 13-1,-4-19 1,1 1-1</inkml:trace>
  <inkml:trace contextRef="#ctx0" brushRef="#br0" timeOffset="51450">24870 3393 10321,'-7'-6'270,"3"2"539,0 0-898,3 20 89,15 9 89,-10 9-178,11 4 89,-1-8 0,-11 2 89,11-2-178,-3-2 178,-9-4-89,9-4-179,-5 0-1440,-4-8 1259,5-19 180,-7-13 180,0-15-90,0-2 90,0 4 0,0 0 0,0-2 90,0 4 90,0 1 90,0 7 89,0 5-179,13 9-90,5 3-90,13 24 0,-6-13 0,-2 36 0,-7-21 90,0 21-90,-3-11 0,-1 2 0,-2-4 0,2 6 0,-5-12-180,1 3-539,-5-18 629,-1-21 0,-1-14 90,-1-12 90,17-19-90,-13 21 135,9 5 0,3 1 44,-1-2 361,13-13-540,-3 31 0,-3-5 90,-4 19-90,-1-4-90,0 6 180,10 15-90,-7 7-180,15 20-539,-14-6-1,6 2-179,-6-11-91,0-1-22,2-4 1012,3-3 0,2-10 0,2-2 0</inkml:trace>
  <inkml:trace contextRef="#ctx0" brushRef="#br0" timeOffset="52189">25845 3265 8432,'-33'-6'1259,"1"4"-989,0-4 270,-10 6-450,10 0-180,-16 19 90,24 3 90,-1 22-90,17-10 0,4 0 0,4-11-90,0-1-90,22-3-90,-16-1-179,37-5-1,-11-5 270,19-4 90,3-19 90,-18 11 0,-4-29 90,-12 6 90,-11-7 359,1-10-269,-10 21-180,0-9 0,-18 14-180,14 25 0,-14 10-180,18 28-89,16-11-91,-13-1-90,33-21 1,-31 11 179,39-20-90,-26 18 180,22-20 270,-10 6 0,-1-7 90,10-15 180,-13 12 360,9-26-91,-22 13-89,-3-10-360,-7 2-90,-21 12 0,13 19 0,-12 11 90,17 15-270,17-16 0,5 6 180,23-21-90,-10 8 180,2-10-90,-6 0 90,-9-19 270,4-4 629,-17-16-449,-2 2-450,-7 6-90,-18 14 0,13-2 0,-26 17 90,28 10-90,-10 23 180,33 31-180,-15 1-566,22-14 1,4 0 565,-19-17 0,0 0 0,23 21 0,1 0 0,-18-22 0,-1-1 0,5 7 0,0-2-830,6 9 1010,-5-6-180,-3-6 0,-5 0-180,-8-10-989,-2 2-990,-29-15 810,-9-2 1349,-17-6 0,1-1 0,7 0 0</inkml:trace>
  <inkml:trace contextRef="#ctx0" brushRef="#br0" timeOffset="52366">26145 2780 8612,'-45'46'-540,"21"-9"-179,-14 5-533,34-9 1252,-24 3 0,25 1 0,-8 2 0</inkml:trace>
  <inkml:trace contextRef="#ctx0" brushRef="#br0" timeOffset="52653">26858 3061 8522,'-19'-9'0,"-4"2"90,-18 7 0,5 16 0,16 4-90,8 21 0,12-7 0,0 4-90,20-9 90,-15 1 0,39 1 0,-13 9-180,12-11 180,-16 4-180,2-13-90,-25-5-89,22-2-1,-23-4-90,6-2-449,-9-3 899,-17-2 0,13 0 0,-13-2 0</inkml:trace>
  <inkml:trace contextRef="#ctx0" brushRef="#br0" timeOffset="52933">26840 3305 7173,'26'-19'809,"9"-6"-809,12 8 90,15-5-90,-25 14-1315,12-2 1315,-17 9 106,-4-5-16,-1 5 378,4-1-468,-9-1 90,4-1-180,-18-1 90,-1-4 90,-7 0 663,0-1-573,0-1 258,-24-2-348,18 0 90,-32 0 180,19-1-360,0 3-90,-6-2 180,23 9-90,-17-1 90,17 25-360,15 3 0,11 23-180,2-13-989,28 6 899,-32-17-972,29-5 1512,-23 1 0,-1-16 0,-2 8 0</inkml:trace>
  <inkml:trace contextRef="#ctx0" brushRef="#br0" timeOffset="53237">27405 3096 8522,'7'-7'1169,"-12"16"-1169,39-5 0,-30 24 0,30-24 0,-30 33 0,32-18 0,-31 19 0,27-8 0,-21-2 0,14 8 90,-15-11-269,5 7 268,-14-40-178,-10-10 178,5-19-89,-11-4-89,15 6 89,0-4-90,0-20-180,0 16-180,0 6 0,0 2-179,0-1-1,0-6-180,15 22 810,-11 5 0,24 6 0,-12 1 0</inkml:trace>
  <inkml:trace contextRef="#ctx0" brushRef="#br0" timeOffset="53837">27823 3003 8972,'-9'-11'450,"6"21"-360,11 17-90,-3 10 0,27 2-90,-29-8 90,28-1-90,-26-1 0,29-3-180,-19-2-90,22 3 270,-15-14-450,12 7 181,-17-19-361,6 5 180,-12-25 360,-4-6 180,-4-11 180,-3 0 540,0-2-450,-19 11 0,14-8-270,-27 13 539,29 4-539,-9 23 90,30 5-90,8 21-90,21-16 180,6 4-180,-10-16 90,11 5 90,-25-8-180,15-20 90,-25-3 0,4-22 0,-16 10 180,-2 0 270,-24 0-180,15 9 90,-32-11-91,12 21 181,-17-2-270,4 13 0,8 18-180,15 9 0,6 11 0,8 0-270,18 7 0,-13-11-179,32 9-91,-33-14 0,39-2 180,-23-3-89,19-3-91,-11-5-90,-1-4 630,9 0 0,-12-6 0,5 2 0</inkml:trace>
  <inkml:trace contextRef="#ctx0" brushRef="#br0" timeOffset="54133">28517 2931 9152,'-14'-15'360,"11"2"359,-10 4-719,31 20 90,8 19-180,-3 6 135,-5-6 0,0-1-135,0 1 180,0 10 90,8-7 360,-15-11-540,7 3 270,-8-33-270,-6-12 0,-4-15 0,0-8 0,0-15 0,0 11 0,6 6 0,3 1 0,9-5-180,-1 10 0,0 1-270,1 1-360,16-2 1,-19 20-270,14 8-1,-8 3 1080,1 4 0,0 0 0,2 0 0</inkml:trace>
  <inkml:trace contextRef="#ctx0" brushRef="#br0" timeOffset="54266">29232 3017 12210,'5'0'-877,"-2"-14"0,-1 10 0,-2-10 0</inkml:trace>
  <inkml:trace contextRef="#ctx0" brushRef="#br0" timeOffset="62915">7622 9928 6723,'21'0'360,"-8"-9"-360,1 7 0,-6-7 0,4 6 0,0 2 0,-3-6 90,1 4-180,5-4 90,-2 2 90,4 0-90,-5 1-90,1 1 0,-1-1-270,8 2 0,-6-1 360,6 3 0,-5 0 0,0 0 0</inkml:trace>
  <inkml:trace contextRef="#ctx0" brushRef="#br0" timeOffset="63233">8477 9755 9062,'6'0'180,"4"0"-180,-3 0 0,13 0-90,-5-18-630,22 14 360,-9-28-89,13 29 89,-5-25 0,4 25 90,6-22 135,-11 15 0,2 2-45,22-15 225,-8 8 0,-1 1-321,11 0 321,-12 2 0,-1 1-343,7 1 523,-21 3 0,-1 0 44,9 1 1,-3-1-90,-4 3-86,7-3 86,-12 4 0,11-1-270,-20 3 250,6 0-969,-12-1 382,2 2 427,-3 0 0,3 0 0,0 0 0</inkml:trace>
  <inkml:trace contextRef="#ctx0" brushRef="#br0" timeOffset="63400">10615 9288 8792,'16'11'-90,"-5"-8"90,-2 9-360,-6-12-359,8 0 89,-2 0-90,8 0 720,2 0 0,3 0 0,4 0 0</inkml:trace>
  <inkml:trace contextRef="#ctx0" brushRef="#br0" timeOffset="63537">11893 9022 7083,'19'-3'-317,"0"0"1,-2-1 0,0 0 0</inkml:trace>
  <inkml:trace contextRef="#ctx0" brushRef="#br0" timeOffset="63700">13283 8562 7533,'43'-1'-450,"11"1"-360,-14 0 810,7 0 0,-13 0 0,0 0 0</inkml:trace>
  <inkml:trace contextRef="#ctx0" brushRef="#br0" timeOffset="64353">15047 8234 9062,'58'-12'629,"-4"1"-359,-5-1-1858,-4 0 1678,-7 2-90,-2-1 500,-7 2-500,4 0 351,-13 1-351,5 0 0,-18 5-90,2 0 90,-8 2-2861,2 1 2861,-3 12 0,-14-9 0,-4 9 0</inkml:trace>
  <inkml:trace contextRef="#ctx0" brushRef="#br0" timeOffset="66466">2698 8849 8162,'-11'0'990,"0"0"-271,-4 0-269,3 0-270,-5 0 360,4 0-450,4 0-90,-3-10-90,5 8 90,-2-7 90,4 9-180,0 0 90,2 0 0,1 15-270,2 5 0,0 20 180,17 3 0,-13-6 90,31-4 0,-31-12-90,38-6 180,-25 1-90,23-4-90,-13-3 180,-1-2 0,5 2-90,-10-4 90,4 2-90,-18-3 0,0 0 0,-7 2-90,0-2 180,0 3-180,-22 1 90,16 2-270,-35 2-719,15 5 359,2-5 180,-13 1-179,33-6-541,-24-4 901,25-16 359,-8-7-1,33 1 181,1-16 0,3 12 540,25-14-271,-43 9-269,36 13 90,-41 5-720,7 21 90,-10-1-269,18 5 359,-14 6-360,31-19 0,-19 8 450,18-10 90,-5-20 180,-6 15 90,-3-32 450,-4 15-360,-5-9 539,1-5-359,-9 13-450,-1-1-900,15 27-359,3 5 0,17 19 1169,2-6 0,-10-9 0,-1-4 0</inkml:trace>
  <inkml:trace contextRef="#ctx0" brushRef="#br0" timeOffset="66773">3343 8812 9062,'-31'-7'-180,"13"16"-270,23 6 270,-1 15 90,34-17 0,-33 8 180,28-19-180,-30 14 990,22-14-270,-22-9-720,-5 3-1260,-2-21 811,-10 39-181,33-21-359,-15 34 1079,33-24 0,-32 18 0,13-7 0</inkml:trace>
  <inkml:trace contextRef="#ctx0" brushRef="#br0" timeOffset="66985">3045 8723 7353,'14'-2'-540,"-12"15"-449,29 2 989,-27 15 0,10-15 0,-14-4 0</inkml:trace>
  <inkml:trace contextRef="#ctx0" brushRef="#br0" timeOffset="67156">2980 8214 7892,'0'-12'630,"19"2"-540,2 5-450,20 3-359,-13 23-271,2-15 990,-9 43 0,3-24 0,0 25 0</inkml:trace>
  <inkml:trace contextRef="#ctx0" brushRef="#br0" timeOffset="69451">21857 5635 9152,'-20'-21'450,"15"4"-361,-40 4-89,24 7 270,-22 2-270,9 3 180,1 1-90,-2 19-90,1-15-409,2 37 409,3-23 0,4 36 0,5-22 0,10 24-90,22-25 90,17 17 0,12-22 0,-2-2 0,1-1 0,3-2 90,-2-2 0,-1-2 449,-9-4 181,11 5-720,-30-9 225,0 1-225,-12-4 68,0 1-68,0 1-360,-17 9-180,-9-2-1079,-24 14 360,9-11-90,-1 5 1349,16-13 0,10-4 0,6-3 0</inkml:trace>
  <inkml:trace contextRef="#ctx0" brushRef="#br0" timeOffset="69899">21970 5430 8252,'-19'16'1529,"5"6"-1529,14 12 0,22 17 0,3-16 0,-2-2 0,1 1 0,11 7 0,-14-5 0,-2 1-1078,4 5 1078,-5 11-54,5-12-36,-19-12 1,14 5-181,-17-20-360,3-1-449,-4-9 1847,-17-1-858,13-17 454,-12-7-274,16-21 0,0 7 179,16-13 181,-12 22 90,27-8-180,-16 23-180,12 0-180,-1 26 0,-6-11 0,1 30-180,0-5-360,-4 8-1079,12 14 629,-12-21 990,6 6 0,-8-14 0,0-3 0</inkml:trace>
  <inkml:trace contextRef="#ctx0" brushRef="#br0" timeOffset="70919">21082 5883 7173,'-30'17'90,"3"-13"-90,3 13 90,-1-1 0,10-1-180,-2 3 90,12 13 90,3-18-180,2 16 180,23-12-180,-17 0 90,24-5 0,5 0 90,-8 6-552,4-6 0,1-2 462,7 4 0,1-2 90,0 1 0,-3 1-317,-3-1 496,-5 1 91,1 4-360,-12-4 90,-3 10-90,-11-10 798,-4 5-798,-26-3 443,19 0-353,-45 2-809,16 8 269,-11-8 450,-13 7 0,30-16 0,-9 1 0</inkml:trace>
  <inkml:trace contextRef="#ctx0" brushRef="#br0" timeOffset="72066">21093 7027 7713,'-7'0'269,"2"0"451,1 0-360,3-12-180,17 0 0,5-11-90,1 7 89,40-6 1,-30 9-90,15-1 0,4-1 0,9-5 0,-3 0 0,2-1-776,-21 7 1,0-1 685,14-5 0,1-1 0,-14 5 0,-2 1-45,3-3 0,0 0 90,-1 1 0,2-2-90,17-9 0,0 0 45,-15 7 0,2 0-300,1-3 0,4-2 1,-4 2-16,-7 5 0,-1-1-135,1-1 1,3-2-1,-5 2 45,-7 5 1,-2 0 404,9-4 0,-4 1 0,4-1 0,-5 1 0</inkml:trace>
  <inkml:trace contextRef="#ctx0" brushRef="#br0" timeOffset="86766">12612 10121 7623,'-11'-9'1439,"2"0"-899,9-8-91,0 1-89,-6 2-90,5-3 90,-5 2-90,4-2-91,1 2 1,0 0-180,1 2 0,0 3 0,0 3 90,0 1 180,0 3-180,15 22-90,3 13 0,0 0 0,2 3 0,-4-5 0,0 0-773,1 3 0,1 0 863,8 16-90,1-2-406,-7-8 1,1-1 495,7 8-90,-8-8 0,-2-3 0,-4-12 0,1 5 0,-11-19 0,2-16-90,-6-20 0,0-13-180,0 4 0,0 0-269,0-17 127,0 4 1,0-1-309,0-9 360,9 20 1,4 0-631,-2 6 1,2 2 989,14-14 0,14-6 0,-14 22 0</inkml:trace>
  <inkml:trace contextRef="#ctx0" brushRef="#br0" timeOffset="87284">13305 9805 7803,'16'19'629,"-13"18"-359,13-16 90,-3 42-360,1-18-1071,2 18 1161,4-12-180,-18 0 270,17 3-180,-11-1 0,6 0 0,-4-3 0,0 14 0,-4-20 450,1 16-360,-5-34 281,-1 2-731,-1-18 270,-20-50 90,16 15-90,-14-7 0,-1-5 0,11 4 1,1 1 89,-13-22-135,8 4 0,3 0-86,0-13 266,3 11 0,0-1-45,0-8-45,6 12 0,0 1 45,0-4 0,17-10 0,-13 6 0,23 29 90,-24-9-90,8 55-179,-11 8-181,0 14-990,0 13 271,0-21 1223,0 11 1,-13-18-1,-4 0 1</inkml:trace>
  <inkml:trace contextRef="#ctx0" brushRef="#br0" timeOffset="87732">13940 9595 9871,'0'-6'630,"-16"2"-630,13 2 0,-13 0 0,6 1-90,7 22 180,-7 11-90,10 34 0,0-11-375,0-14 0,0-2 285,0 11 180,0 10-180,22-19 90,-17-3 0,36 0 90,-15 9-90,8-10 0,-11-9 0,-1-1 0,5 4 90,7 5 89,-14-14-179,-2-3 180,-5-2-90,-6-4 0,-3 0-90,-4-3 0,-19 6 571,14-3-1021,-54 11-90,33-7-1130,-34 3 321,24-5-180,1-2 1529,1-2 0,4-4 0,1-3 0</inkml:trace>
  <inkml:trace contextRef="#ctx0" brushRef="#br0" timeOffset="92667">21802 8305 10591,'0'33'360,"0"5"-270,12-18 0,-10 17-90,10-24 90,-2 23-90,-8-17 90,13 13-270,-14-15 270,5 11-90,-6-13 0,0 2-90,0-6 90,0-6-900,0 1 810,0-21 90,0-7 0,0-11 0,0-19 0,0 16 0,0-26 0,0 26-90,12-13 90,-10 25 0,10 2-90,-12 12-2158,0 4 988,0 17 1260,6-10 0,-4 13 0,4-14 0</inkml:trace>
  <inkml:trace contextRef="#ctx0" brushRef="#br0" timeOffset="93233">21630 8789 7353,'0'-36'180,"19"0"-270,-15 4 180,15-6-90,-2-3 0,-13-25 0,26 14 0,-27 19 0,-2-2 0,6 1 0,-1 1 90,-6-20 134,-8 9 1,-1 0-45,5-7-90,-13 10 0,-3 1-359,-8-3 359,3-9 90,-21 23 89,30 4 1,-20 4-236,9 1-124,14 8 360,-11 2-180,18 8 90,-5 25-180,8-3 90,3 24-90,0-9 90,0 7-180,0 5 135,9-9 0,4 0-14,10 21-31,0-9 0,2 0 0,9 7-315,-3-3 0,1-1-224,3-1 44,1-7 0,1-3-44,2-10-91,-6-8 0,1-2 630,6-4 0,10 1 0,-16-12 0</inkml:trace>
  <inkml:trace contextRef="#ctx0" brushRef="#br0" timeOffset="93583">22178 8426 7982,'-15'-9'990,"-6"2"-990,-15 7 0,15 18 0,-11-14 0,28 28 0,-23-29 0,24 27 0,-14-27 0,16 36 0,-5-26 0,6 18-180,0-16 0,19-1-90,-14-3 180,28-4 0,-29 1-180,25-6 1,-12 3 269,12-5 90,-13-21 0,2 16-90,-16-32 719,4 14 181,-6-15-720,0 4-180,-16 14 179,12 3-269,-12 33-539,32 2-1,-12 27-629,27 2 1259,-9-9 0,16-2 0,4-12 0</inkml:trace>
  <inkml:trace contextRef="#ctx0" brushRef="#br0" timeOffset="94001">22387 8352 9242,'17'51'180,"-12"-9"-270,30 3-1910,-31-7 2090,33 4-135,-24-10 0,0 0 635,23 17-635,-13-9 0,-2-1 135,1 0 0,4 9 353,-12-25-533,-3-3 0,-5-6-90,-3-5 954,-22-4-774,14-27-180,-32 16 135,24-28 0,0-4 45,-22 4-45,10-16 0,3-4-120,-4-6 165,9 6 0,2 0 0,-5-10 45,14 14 0,2 2-942,-5-3 1077,9-7-90,0 28 23,17 7 247,-12 6-90,28 7-270,-10 3 329,15 25-329,-1 10 0,-16 13 0,4 1 0,-22-7 737,12-1-1007,-13 1-90,2-2-629,-4 9 89,0-12 900,-19 9 0,14-23 0,-14 1 0</inkml:trace>
  <inkml:trace contextRef="#ctx0" brushRef="#br0" timeOffset="94248">22808 7767 11311,'0'55'269,"17"-8"-359,-12 0 90,12-17 0,0 0-1943,-12 17 1898,10-17 0,2 1-960,1 27 195,0-16 135,0-9 1,-1-2 44,-6 1 201,21 13-111,-21-25 540,1 1 0,-9-11 0,-1-4 0</inkml:trace>
  <inkml:trace contextRef="#ctx0" brushRef="#br0" timeOffset="94384">22853 8224 8072,'-31'-26'180,"12"7"-180,8-6 0,11 12-90,0-1 90,0 4-359,22 1-91,-17 0 0,42 0 0,-25 1-191,23 0 641,-9 1 0,2 1 0,0 0 0</inkml:trace>
  <inkml:trace contextRef="#ctx0" brushRef="#br0" timeOffset="94652">23333 8003 10141,'-39'14'450,"16"1"-450,7 19 0,16 0-90,17-3 90,10 3 0,9-16-90,23 2 90,-22-13-90,29-3 180,-31-20-869,7 13 779,-21-32-90,-9 19 0,-6-19-196,-6-6-74,-27 9-449,-14-19 449,-13 23-45,15 12 1,0 1-316,-6-1 90,-14 8 630,25 3 0,5 5 0,5 0 0</inkml:trace>
  <inkml:trace contextRef="#ctx0" brushRef="#br0" timeOffset="95216">23865 7878 8792,'17'30'450,"5"-1"-270,-20-3-180,20 4 90,-11 6-1,4-6 1,2 1-90,6 18 0,1 2 0,1 1 0,0 1 45,-2-7 0,-1-2-45,-6-8 90,5 10-90,-15-27-539,1 1 179,-24-35 270,-3-33 45,1 22 0,-3-2 45,1-24 0,1 0-641,3 19 0,0 1 686,-1-13 0,2 0-90,5 11 0,1 1 45,0-1 0,1 1 0,0-32 0,1 25 0,2 0 90,4-17-189,-2 19 1,0 2 458,4 4 109,23 1 71,-3 21-360,22 4 0,-23 23-180,11-13-180,-18 51-270,3-31-450,-8 11 1,-5 3-540,-2 2 1651,-16 14 1,12-14-1,-12-1 1</inkml:trace>
  <inkml:trace contextRef="#ctx0" brushRef="#br0" timeOffset="96939">21175 8443 7982,'-7'-9'180,"-3"7"-180,6-8 0,-4 10 0,1 0 0,-2 0 0,-7 0-90,1-5 180,-8 3-90,-4-3 0,2 5 0,-18 0 0,13-3 0,-22 2 0,17-2 0,-28 3 0,19 0-90,-15 0 135,22 7 0,1 4-135,-23 7-1561,2 1 0,-2 1 1606,22-6 0,-2 1 105,-7 0 0,-7 1 0,5 0-1105,0 0 0,0 1 1045,5-2 0,-3 0 0,2 1-414,-8 2 1,2-1 458,-4 1 0,-1 1-45,0-1 0,-4 2 0,2-2 0,-4 1 0,2-1 0,12-3 0,2-1 0,-4 2 0,-9 2 0,-7 2 0,1-1 0,5-1-350,8-1 1,3-2 0,-1 0 349,2 0 0,-3 1 0,1-1 0,3 0 0,0 0 0,3-1 0,0 0 0,0 1 0,0 0 0,-1 0 0,2 0 0,-1 0 0,0 1 0,0 0 0,0 0 0,0 0 0,1 0 0,-1 0 0,0 0 0,1 1 0,-1 0 0,-2 1 0,0 1 0,-3 1 0,-1 0 0,3-1 0,-4 3 0,3-2 0,-5 3 0,5-3 0,-5 3 0,-1 1 0,1-1 0,5-2-30,-5 3 0,4-2 0,-1 2-15,2-2 0,-2 1 0,1 0 0,3-1 45,1 0 0,3 0 0,1-1 0,-1 1 0,1 0 0,0 1 312,2-2 0,0 0 0,-2 3-312,-11 7 0,-3 2 0,4-1 329,11-7 1,2-1 0,-3 1-353,-4 4 1,-4 2-1,1 0 1,4-3 22,-7 7 0,0-1 0,-2 1 0,-3 2 0,4-4 0,8-3 0,2-2 0,-13 6 0,3-1 0,18-12 0,3-3 0,-27 16 90,7-6-180,-8-1 0,20-11 611,-10-2-790,29-9 269,0-4 0,15-1 0,1 0 0</inkml:trace>
  <inkml:trace contextRef="#ctx0" brushRef="#br0" timeOffset="97451">16200 9674 8522,'-17'-5'630,"-6"1"-540,-16 4 0,4 0-180,3 18 90,4-13 90,0 32-90,-4-20 0,-1 20 0,8-12 0,0 0 0,-13 17-45,5-5 0,0 1 45,-4 9 0,7-7 0,0 0-598,-1 5 598,12-16 0,2 0 0,-2 8 0,7-4 0,3-3-90,5 7 180,3-12-90,23 14 0,5-17-90,1 3 180,20-5-90,-27-2 0,25 1 0,-12 0-957,4 0 957,1 2-450,-8-7 1,1 1-271,18 7 720,-4-3 0,1-1 0,11 3 0,-19-7 0,0-1 0</inkml:trace>
  <inkml:trace contextRef="#ctx0" brushRef="#br1" timeOffset="322258">19530 1906 21480,'0'-7'-6115,"0"0"4076,0 0 1425,0 1 65,0 14 213,0 4 32,14 19-466,-10-6-1092,10 6 1331,0-5 13,-11 3 368,22 0 51,-22 3 20,19 0-245,-9 16 404,6-12-380,4 24 213,-11-25-93,6 8-299,-7-12-107,1-2 63,-1 2 230,-1-1 179,0 2 129,-1 0 245,4 19-76,-3-12-76,-1-5 1,1 0 33,1 7 58,5 13-176,-5-18 101,2 0-257,-3-2 93,2-2-37,-2-1-70,1-2 35,5 12-119,-4-8 155,10 20-94,-10-21 145,4 8-136,-5-12 123,-1 0 129,0-2-122,3 10 57,-6-9 235,7 17-228,-7-18 262,2 5-116,-2-10-98,-2-1 151,2 0-67,2 8-78,-1-6-299,5 15 113,-4-16-109,2 9 91,-3-10 42,-1 1-28,-1-1 142,0 0 68,-2-1 127,1-1-130,-1 2 252,0-1-96,-1 1 129,1 8-65,-1-4 12,2 14 21,-3-13-139,2 13 250,-2-16-345,2 6 57,0-8-259,-1 2 112,1-1-223,0 16 234,0-10-188,0 25 190,-1-23 49,0 23 36,-1-23 14,0 7 100,2-1-135,0-9-203,1 16 134,0-18-143,-1 16 121,-1-17-208,0 7 184,-1-10-137,0 0 198,0 1-10,1-1-32,-1 0 82,2 2-238,0 7 139,0-5-127,2 14 45,-4-16 47,5 15-47,-5-16 126,3 8-161,-3-10 258,3 1-305,-2-1 366,2 10-175,-2-7-85,4 18 131,-4-17-125,5 19 64,-5-18-67,2 8 226,-2-11-184,-1-1 199,1-1-238,-1 7 206,1-7-155,2 12 60,-1-15-243,0 6 33,0-12-145,-2 3 86,2-4-191,0 1-60,-1-1-4,0-1 32,-1 0 490,0-1-266,0 0 295,1 4-109,-2-2 387,2 9-56,0-6 87,-1 5 65,0-5-428,-1 0 559,0 0-315,-1 2 248,0-5-170,0 3-2260,0-9 893,0-14 987,0-4 1,-16-4-1,-3 7 1</inkml:trace>
  <inkml:trace contextRef="#ctx0" brushRef="#br1" timeOffset="324615">19585 2071 21480,'0'26'-6295,"0"-3"4166,10-4 100,-7-4 1050,7 0 375,-10-2 512,7 0-420,-5 1-1399,4 1 1356,0 10 162,0-4 363,8 17-229,-3-12-122,4 9-226,-4-7 408,2 1 28,0 1 1,1 1 135,3 12-126,1-1 1,-1 1 29,-2-1 77,-1-4 1,0-2 108,2 5-149,6 13 203,-9-19-139,1-1-4,-2 1 103,5 11-49,-3-11-41,9 25 11,-9-27 37,11 27-31,-10-25 30,5 12-14,-7-14-10,0 0 69,0 2 48,0-1 17,-1 1-137,-2 0 161,4 13-60,-5-11 147,7 24-90,-9-26 240,6 21-224,-6-25 149,2 10 18,-2-15-354,-1 0 172,0 0-144,6 9-167,-4-9 3,3 7-58,-4-11 30,-1 0 183,1-1-126,0 0-6,-2-1 77,1-1 151,1 11 137,-1-9-158,4 20 181,-5-19-131,5 20 34,-5-17 27,2 7-85,-3-10 93,-1-1 59,0-2 77,0 2-204,-1-2 154,0 0-94,-1 10 173,0-7-44,-1 16 109,0-14-80,0 15-39,0-16-78,0 5 42,0-3-27,0-7-184,0 11 3,0-15-66,0 10 0,0-11 0,0 4-90,0-5 90,0 1 0,0 0 90,0 1-90,10 0-227,-7 0-117,7 7-233,-10-3 577,4 11-302,-2-11 183,2 4-264,-1-5 38,-2-2 475,3 1-321,-3-2 717,1 0-834,-1-2 466,0 3-257,2-4 51,-2 6 266,1-8-602,-1 8 811,1-8-715,-1 4 456,2 2-401,-2-5 181,2 10 179,-2-10-173,1 11 315,-1-8-328,2 4 123,-1-5-293,0 2 332,0-2-198,0 1 154,0-1-294,0 0 153,1 4-49,1-4-131,-1 7 257,-1-9-180,1 7 217,-3-7 106,3 2-83,-3-5 237,0-1-136,1 0 324,0 3-520,-1-2 446,3 4-608,-1-5-193,1 5 184,-1-5-406,3 7 157,-3-7-307,3 6 524,-3-7-436,2 6 616,-2-4 8,0 4 228,-1-2 247,1 1 60,0-1-234,-1 1 145,0-2 113,0-1-405,1 1-209,0-3 46,2 1 368,-2-4-675,0 0 527,-1-2 0,-1 2 1</inkml:trace>
  <inkml:trace contextRef="#ctx0" brushRef="#br1" timeOffset="347730">7647 12344 22920,'0'-10'-5487,"0"1"3719,-14 3 2486,10 1-1975,-10-2 1737,1 0 32,10 1-1589,-18 2 687,19-1-279,-18 4 2098,6-1-842,-4 1 1244,1 1-1037,5 0 122,2 13 975,-1-10-1014,2 24 163,2-24-483,1 29-1685,4-18-401,0 28 1,2-17-248,18 23-239,4-21-282,1 9 1243,15-3-981,-11-7 1862,19 14 15,-12-17 624,-4 15-568,-10-16 883,-10 7-1128,1-10 328,-11 0-203,0 0 314,0-1-296,0-3-241,0 2 637,-17 3 1204,-2-6 413,-18 9 77,19-12-1914,-15 8 611,12-9 1,-10 1 0,3-7-1</inkml:trace>
  <inkml:trace contextRef="#ctx0" brushRef="#br1" timeOffset="348040">7907 12330 22650,'0'14'-6026,"0"0"3897,0 22 1065,17-10-207,-13 13 742,27-14 648,-18 16-912,4-16-1123,0 4 1460,-15-7 107,11-2-241,-8 1-268,2-3-348,1 0 955,-4-3 1,3-1 0,-2-2-1</inkml:trace>
  <inkml:trace contextRef="#ctx0" brushRef="#br1" timeOffset="348540">8008 12684 21480,'11'-21'-2460,"-8"4"-1,8-1 2690,-2-3-431,-7 5-532,7-10 593,-9 11-397,0-9-1058,0 12 817,-19-6 657,0 10-132,-4-2 510,-17 6 988,23 2-224,-33 1 642,22 1-66,-15 19 855,19 2-792,-3 1-682,15 15-1031,4-20-450,4 18-576,3-8-439,1 1-78,20 1-919,7 11 533,-2-7 975,8-8 1,0-1 284,-6 3 216,4-11 0,2-1 359,5 2 158,1-3 295,1-5 0,0-4 0,1-2 0</inkml:trace>
  <inkml:trace contextRef="#ctx0" brushRef="#br1" timeOffset="348945">8353 12537 22470,'17'17'-5976,"-12"10"2947,25-24 4996,-12 25-3650,-1-6 809,13 7 562,-26 1-251,25-9-531,-19-1 425,13 7 886,-9-9-1689,-2 8 1220,-3-15-131,-5 1-537,-2-25 1380,-19-6-869,13-13 765,-12-12-944,16 15 763,0-19 626,0 23-686,0-3 805,0 13-1141,15 9 2675,4 20-1899,12 7 519,-5 3-1276,-5 12-791,-4-21 525,1 16 452,0-11 1,2-2 0,0-1-1</inkml:trace>
  <inkml:trace contextRef="#ctx0" brushRef="#br1" timeOffset="349358">9050 12485 22650,'-45'-1'585,"3"1"-528,9 42-516,9-20 51,14 13 0,4 2-972,-1-7 449,25 22-834,-13-25-147,33 6 477,-33-16-983,40-8 2219,-27 3-665,34-10 1998,-22 4-446,16-26 2234,-22 15-610,2-51-1670,-13 33 908,-6-33-2415,-4 19 693,-3-2-1096,-19-2-4,-7-18-1390,1 14 1699,3 7 0,-1 2-82,-5-1 376,6 10 1,0 2 391,-4 4 616,1 1-71,23 34 686,11 14-980,16 33-384,-1-7 120,-1-23 0,-1-1-559,-2 16-706,21 0 244,-11 0 1190,1-3 0,2-2 1,-1-2-1</inkml:trace>
  <inkml:trace contextRef="#ctx0" brushRef="#br1" timeOffset="350466">9785 12176 22380,'-12'-9'-5273,"3"1"3291,0 3 2017,4 1-830,-1 2 1263,3 0-808,1 15 75,1-2-1206,12 5 2092,-8-4-997,8 1-314,-11 10 493,15 6-1262,-11 6 889,24-1 188,-25 5 93,28 4 415,-26 2-191,22-3 0,2 0-143,-10 11-112,8-5 1,1-1 436,-8-7-605,6 20-156,-14-28-378,4 12 402,-9-23 681,-1 7 0,-4-19 0,-2 1 1</inkml:trace>
  <inkml:trace contextRef="#ctx0" brushRef="#br1" timeOffset="350717">9818 12284 22830,'0'-20'-6206,"0"2"3987,0-1 1245,0-1 246,20-1 2407,-15 0-2017,33-6 1506,-33 9-2745,27-4 2159,-14 10 0,16 6 0,-1 0 0</inkml:trace>
  <inkml:trace contextRef="#ctx0" brushRef="#br1" timeOffset="350907">10058 12527 22740,'19'-16'351,"10"13"109,-12-29-2188,9 28 1858,-2-12-253,-6 4-397,-1 9 597,1-9 1,-1 12-1,0 0 1</inkml:trace>
  <inkml:trace contextRef="#ctx0" brushRef="#br1" timeOffset="351060">10335 12921 22560,'32'-37'-267,"-5"16"0,1 5 0</inkml:trace>
  <inkml:trace contextRef="#ctx0" brushRef="#br1" timeOffset="351673">10827 12383 23999,'-12'14'-378,"2"1"-602,10 10-1761,21 0 947,-15 0 161,37 19 999,-13-9 310,-6-5 1,2 1-1450,15 4 567,-7 7-133,-12-15 1027,-5-4 196,-6-2-678,4 3-159,-8-9-886,2 0 1445,-3-35 777,-26-11-606,1-18-196,-5-1 367,-3-8 104,24 15 28,-9 10 0,0 1 96,9-1 669,-9-8-1542,12 23 1157,19 5 2099,-2 24-1389,5 16-675,6 21-554,-10-5 53,0-9 0,0-2-356,6 0 526,0 18-856,-15-38-1717,0 4 1171,-6-15 2315,1 4-769,-1-5 1832,-1-16-1281,7-21-109,-3 0 528,6-28-614,-5 33 726,2-15-1946,-1 32 1573,-1-9-2033,0 22 2822,0-6-875,2 8 349,7 19-1668,-1-14 869,13 46-1636,-8-31 37,-1 10 0,0 1-754,6-3 1376,11 10 1,-9-18 0,1 0-1</inkml:trace>
  <inkml:trace contextRef="#ctx0" brushRef="#br1" timeOffset="352391">11783 12382 23549,'-30'0'720,"14"18"-995,-9-14 1079,22 33-3213,-15-7 2063,16 9-950,-5 1 426,7-12-727,0-1-89,0-3-133,0-1-584,19-6 2049,-14-2-2170,28-5 2887,-14-4 217,13-3 738,-13-25 152,6-6 54,-16-13-845,4 1 38,-7 11 659,-6-1-2013,0 3-117,0 3-473,0 2-64,0 5 127,0 1 755,0 26-189,0 6 205,0 27 393,14-20-458,-10 17-171,25-18 764,-9 2-695,16 3 906,-7-25 1003,0 7-352,-10-9 599,1 0 368,-2 0-8,5-16-178,-9 11 1124,7-26-1926,-14 27-6,4-11-656,-8 4-1224,2 8 1446,1-8-1115,1 4 475,0 5 61,3-4 1216,6-2-1060,-3 3 900,14-12 326,-11 6-1428,6-6 910,-7 0-976,0-3-632,0-5 0,-1-2-568,0-4 26,-4-4-212,-1-21-7,-5 11 714,0 5 0,-5-1-687,-19-9 659,18 16 0,-1 1-441,-41-16 346,24-1 334,0 24 0,-4-1 511,-1-9 1,0 0-8,6 8 0,-1 1-32,-11-13 0,1 1 7,-1 0 567,-2-2-341,21 25-215,0 7 1298,10 25-700,-4 4 376,6 23-803,10-6 1,4 2-308,0-7 0,2 1 32,6 15 0,2 1 45,-2-11 0,0-2 2,-3 2 1,0 0-372,0-1 1,1 1-294,11 11 0,1 0-97,-10-13 0,2 0-145,16 17 0,0-2 576,-17-24 1,-1-2 678,7 6 1,0-3 0,9 1 0,-2-5 0</inkml:trace>
  <inkml:trace contextRef="#ctx0" brushRef="#br1" timeOffset="352807">12042 12467 25708,'12'-8'-400,"1"2"9,2 21-5126,5-11 4996,-17 24 1,17-24 0,-8 9-1</inkml:trace>
  <inkml:trace contextRef="#ctx0" brushRef="#br1" timeOffset="353098">11670 11965 24089,'-9'-3'-4348,"1"0"2651,2 3 1511,3-2 0,2 1 1,1 0-1</inkml:trace>
  <inkml:trace contextRef="#ctx0" brushRef="#br1" timeOffset="353795">13218 12143 23369,'0'40'-6115,"0"-5"4076,15 6-282,-11-5 1810,24 3-28,-25 2 267,23-1-69,-24-1-1403,22-1 1380,-12 7-316,2-15 635,2 11-1015,-10-22 274,2-3-1443,-2-9 2162,-5-25 1,-15-6-1,-7-19 1</inkml:trace>
  <inkml:trace contextRef="#ctx0" brushRef="#br1" timeOffset="354326">13047 11867 22110,'-9'-25'-8258,"1"0"5566,-1 0 1256,2 0 1077,-5-9-166,5 7 439,-10-23-117,8 26-1882,-7-13 2044,9 24 101,-1 0 1006,4 7-781,1 23 989,20 18-1464,6 15 267,-1-5 1,3 2 90,-6-13 1,0 1-139,2 14 0,-1 1-116,-5-11 1,-1-2-89,0 1 1,0 3 34,3 14 0,0 1-333,-4-14 0,-1-1 494,2 12 1,0 0 49,-4-6 0,0-3-15,-4-11 0,1 0-18,1 14 0,-1-1 390,0-2-290,0 3-101,-6-25-113,2-7-1028,-1-4 726,-1-22 789,1-14-127,-19-33-627,12 3 308,-2 22 0,-3-1-10,-6-20-409,12-5 499,-10 28 1,0 0-182,3-31-318,-9 0 9,4 1 706,6 21 0,2-1-145,-5-17 299,3 15 1,2 1-164,-1-1-246,-1-4 97,5 21-54,-1 6-66,3 4 343,-1 2-453,3 6 129,15 21 6,5 11-1295,22 23 546,-8-7 826,2-2 0,-9-9 0,0-3 1</inkml:trace>
  <inkml:trace contextRef="#ctx0" brushRef="#br1" timeOffset="354756">13080 11632 24539,'44'36'-5223,"-6"-6"3367,-1 5 750,13 10 386,-10-9 359,-4-6 1,1-1-470,7 6-160,-8-8 0,0-2-1528,6 4 2549,6 5 1,-18-14 0,-5 0-1</inkml:trace>
  <inkml:trace contextRef="#ctx0" brushRef="#br1" timeOffset="355275">13858 11501 23999,'-18'37'-2175,"3"-6"1263,2 4 120,2 13-158,-4-7 674,0 16-151,13-15-300,-13-3-167,10 0-30,-9 8 534,8-14-435,-4 9 486,6-23-1222,-1-1 1578,2-27-615,3-25-56,0-5 412,0-18-148,0 17 310,0-3-188,14 0 786,-10 0-502,11 1 1520,-2 5-192,3-7-217,1 15 270,18-5 250,-19 24 392,19 0-554,-11 10 33,1 18-1751,0-13 710,1 41-1518,1-22 68,0 29-200,-7-18 0,-1-1-1607,9 24 514,-4-7 1,-1 1-874,3 7 2267,-9-19 1,0-2 416,6 11 0,1-3 0,-1-3 0</inkml:trace>
  <inkml:trace contextRef="#ctx0" brushRef="#br1" timeOffset="355675">14848 11945 24539,'-55'0'1349,"-3"0"-1169,17 16 1430,-2-12-1524,14 32-788,-12-2 827,12 9-393,7-11 1,3-1-364,5 7-543,-3 21-305,16-28-1494,18 19 189,6-30 779,26 4 699,-12-19 1223,18-20 1126,-21 12-251,-5-21 0,-2-3 257,2 3 805,5-29 615,-18 3-1498,-7 15-188,-2-22-1640,-7 30-1061,0-9-357,0 21 837,-14 3-178,10 22 428,10 12-502,-1 21 255,31-5 403,-32 0-153,31-12 449,-20-3 846,16-3 0,-8-9 1,0-3-1</inkml:trace>
  <inkml:trace contextRef="#ctx0" brushRef="#br1" timeOffset="355977">15198 11919 23819,'0'40'-6386,"0"-7"4348,14 3-486,-11-8 1874,21 1 319,-21 0 7,20-3 201,-9 10-2164,0-12 2059,4 10-133,-12-18 421,3-2-188,-5-33 681,-23-37-991,15-3 316,-5 5 0,-1 0 272,-3-8-918,11-1 1,1-1 358,-13 1 605,11 8 1,6 3-1,19 13 1,5-7 0</inkml:trace>
  <inkml:trace contextRef="#ctx0" brushRef="#br1" timeOffset="356273">15713 11263 24629,'0'-18'-5846,"0"-2"4257,0 10 705,0 43 335,21-5-103,-9 18 0,-1 3-20,14 8 265,-1-3 1,-1 1-804,-15-20 0,1-1 607,11 12 1,1 0-755,-1 16-69,0-4 48,-3-4 222,-5-22 0,0-1 1080,3 12 1,4 3 0,-8-23 0</inkml:trace>
  <inkml:trace contextRef="#ctx0" brushRef="#br1" timeOffset="356458">16083 11568 24359,'-16'19'-409,"-8"-15"1648,21 33-4296,-7-21 2560,10 16-1717,0-5 388,0-1 119,0 0-699,0-2-241,0-3 2020,16-3 1,-12-2 0,13-1 0</inkml:trace>
  <inkml:trace contextRef="#ctx0" brushRef="#br1" timeOffset="357039">16202 11794 24269,'17'-9'2304,"-12"-4"-5736,29 9 4318,-30-7-2238,32 0 2361,-19-1-673,17-4 263,-7-1-204,1-1-679,14-12 1493,-9 7-1222,-6 2 1,-1 0 1052,3-4-1584,7-16 249,-22 17-846,-3-7-106,-10 11-184,-1 0-151,-17 3 42,-4-4-182,-1 9 852,-8-1 307,15 10 778,-2 18 786,-4-11 907,18 34-1776,-7-19 752,10 23-912,0-10-610,0 6-131,23-2-930,-18 2 437,16-14 1,4 0-757,8 11 1565,-2-11 0,2-1-460,20-3 1444,3 0-321,4-16 955,-14-1-319,-6-9 1,0-5 1966,5-15-1075,11-9-69,-22-5-728,-7 7-565,-5-3-239,-5-27-964,-10 13 480,-1 5 1,-6-1-1340,-26-10 607,24 19 1,-3 1 19,-20 11 0,-2 1 223,7-22-639,-24 3 950,12 5 442,0 5 106,3 6 222,4-2 328,-1 12 1023,15 2-2005,0 26 2570,34-8-957,-18 35-1298,46-16 890,-28 25-1616,26-6 652,-19-8 0,-1 2-399,-7-8 1,1 1 17,14 19 0,-1 0-1865,2 7 1176,-14-20 1,-2-1 325,3 7-1555,-5-5 2435,-9-2 1,1-6 0,-6-2-1</inkml:trace>
  <inkml:trace contextRef="#ctx0" brushRef="#br1" timeOffset="357191">16900 11455 24629,'0'-14'-6656,"0"0"4168,20-1 4541,-15 0-1938,24 4 0,6 1 730,-8-6-623,14 3 1,3 1-1,-2 0 1,17-3-1</inkml:trace>
  <inkml:trace contextRef="#ctx0" brushRef="#br1" timeOffset="357408">17637 11171 25618,'0'14'-9831,"0"4"8706,0 24 1,16-22 0,4-1 0</inkml:trace>
  <inkml:trace contextRef="#ctx0" brushRef="#br1" timeOffset="357580">17535 10954 24629,'-9'-17'-9033,"0"2"5625,3 4 1519,1 4 1222,2 2 593,0 3 1,2 0-1,0 1 1</inkml:trace>
  <inkml:trace contextRef="#ctx0" brushRef="#br1" timeOffset="357941">17948 11077 23099,'11'0'360,"-1"0"-270,2 0 180,6 0-270,-4 15-1893,9 7 584,-10 10-573,2 2-497,-9-5 336,-1 1 136,-2-2 135,-1 1-168,-1-2 1740,0-4-156,-1-4 896,0-3-211,2-5-982,-1-3 686,1-27 301,-2-7-170,0-15 174,0-2 264,0-1-422,0 10 634,0-13-524,0 24-282,0 23-1606,28 30 692,-21 10 809,35 7 1,-30-21 0,12-2-1</inkml:trace>
  <inkml:trace contextRef="#ctx0" brushRef="#br1" timeOffset="358374">18530 11028 24179,'-41'0'90,"15"16"1176,2-12-921,21 27-2907,-8-9 1846,11 18-754,0-8 209,16-2-883,-13-10 71,32-10 833,-31 6-1120,32-14 3583,-31 10-2723,30-11 3035,-19 4-274,4-22 1623,-8-2-1142,-12-20-2235,0 9 1398,0 0-2212,-14 1 1586,10 8-2045,-10 23 2407,38 22-2298,-17 22 795,16-19 1,5 2 749,-7 8 1,0 0-29,5-7 0,2 1-40,9 22 1,-2-1 255,-14-20 1,-1-2-100,4 9 1,0 0-2290,3 9 1796,-6-3 540,-9-4-264,-6-6 99,-6-4 321,0-6-301,-24-2 1736,-16-12-1332,5-5 0,-3-2 983,-28-4-753,30-10 0,2-2-260,-17 7 0,23-17 1,2-2-1,-26-6 1</inkml:trace>
  <inkml:trace contextRef="#ctx0" brushRef="#br1" timeOffset="358607">19467 11336 25798,'-20'-7'-6007,"-5"0"3741,0 3 2288,-10-2 1,31 5-1,-11-2 1</inkml:trace>
  <inkml:trace contextRef="#ctx0" brushRef="#br1" timeOffset="359306">19907 10951 24269,'0'31'-6386,"0"2"4258,0 0 1153,20 7-296,-15 4 879,34 7 12,-21 3 80,-1-25 1,3 2-683,2 11 1,0 1 665,-5-11 0,0 1 63,10 16 1,0-1-140,1 1 442,-11-18 0,-1-3-202,1 2-26,-3-6 328,-7-6-421,1-6 62,-8-4 344,-14-28-221,-8-16-42,0-14 28,-2 7 0,0-2 34,5-19-66,-4 19 1,-1-3 152,4-9 0,2 1-48,3 13 1,0-2-68,1-5 1,-1-4-1,3 5-11,4 6 0,2 2 177,-3-25 0,3 4 401,6 1-139,7 25 1,5 2 1477,18-9 278,10 19 903,20 2-125,-23 17-593,22 22-879,-28-12 78,-3 38-1970,-5-24 104,-20 20-995,10-9-1267,-13 0-14,0-2 273,0 0-532,-27 5 1657,-4-11 1941,-17-2 1,7-9 0,10-5 0</inkml:trace>
  <inkml:trace contextRef="#ctx0" brushRef="#br1" timeOffset="359674">20713 9948 24808,'27'18'-4194,"-3"-13"5097,-4 38-4134,-2-23 2242,-1 25-558,7 12 395,-5-10 707,-3-4 0,1 0-1778,3 5 1579,-7-16 1,0 1-2014,15 21 2204,-7-15-826,13 17 1220,-14-30 287,3 4 26,-11-17 154,2-3 469,-3-5 462,0-2 271,-2-2 444,2-1 317,0-18-652,-1-2 281,3-18-986,-7 18 71,2-11-1082,-5 28 581,1-10-1484,-2 13 900,3 0 441,0 0 169,8 20-1815,-2 12-1790,16 26 824,-8-7-1713,8 1 3637,-6-17 0,0-2 1,1-1-1</inkml:trace>
  <inkml:trace contextRef="#ctx0" brushRef="#br1" timeOffset="360107">21712 10538 24898,'12'0'90,"7"18"-3783,-4 6 1124,21 27 1134,-11-7 204,12 6 539,-9-11 154,-1 2-1400,1 0 976,-10-12 1,1 0 430,7 13 578,-6-9 0,-3-1-349,-1 0 223,0 14-453,-13-26 359,0-1 207,-3-12 113,-23-3 2125,-2-3-272,-2-20-1169,-13 15-452,25-26 1,2-5-588,-24 2 255,13-18 0,4-7-221,8 24 0,1-1-155,-3-14 1,1-4-711,4-5 1,3 0 92,2 13 0,1-1 905,-1-2 1,1-3 0,4 4 82,7 8 0,4 2 789,0-16 0,5 3 335,24 8 1253,3-1 77,6 30-21,-13 7-279,23 29-1074,-31-2-1463,-10 9 0,-4 5-1645,-5 12 709,-4-12 0,-4 1-2370,-22 21 3554,11-25 0,-3 1 1,-10 1-1,-3 0 1,2 2-1,0 0 1</inkml:trace>
  <inkml:trace contextRef="#ctx0" brushRef="#br1" timeOffset="363424">8062 14393 23189,'-40'0'270,"1"20"1305,1 3-1199,17 13-1639,-10-3 969,28-8-1300,-18 0 1520,19-1-1374,-5-2 669,7-1-1318,28 3 431,-21-7 1339,31-3 1,7-2 141,-8 5 725,16-4 0,4 0-678,4 8 593,-21-8 1,-1 0-49,14 11 525,-6 3-377,-3 1-400,3 18-1156,-16-11 341,-15-4 0,-3 1-1118,-5 7 956,-18-5 0,-3 1 136,6 5 427,-18-13 0,-6 0-460,-11 20 507,-14-14 719,2 3 0,18-21 0,3-5 0</inkml:trace>
  <inkml:trace contextRef="#ctx0" brushRef="#br1" timeOffset="363760">8712 14869 22740,'5'20'-7542,"-1"-4"4690,-1-16 5720,2 0-1201,0 0-555,1-20-1604,1 14 1481,-1-38-2226,4 24 2613,-3-22-561,4 8-1844,-7 0-292,2-14 128,-4 14 1009,-2-18-1539,0 28 1993,-19-5-1139,0 21 1433,-19 0 180,20 26 422,-8-13 634,23 54-1811,-7-31 188,7 13 0,6 3-322,18 3-930,-1 4 1,5-1-69,-3-25 0,2 0 971,15 19 0,0-4 0,3-8 0,-14-15 0,0 1 0</inkml:trace>
  <inkml:trace contextRef="#ctx0" brushRef="#br1" timeOffset="364125">9278 14698 24539,'20'24'-6651,"3"26"2995,1-29 3386,-4 7 0,0 2-652,6 1 726,18 18 105,-18-24 197,3 5-1758,-26-15-15,15-2 2586,-17-33-820,5-32 447,-6-5-440,0 5 1,0 1 187,0 8 95,0-18-333,14 40 1326,3 10 218,13 19-854,-6 17-2074,6 20 15,-9-7-275,7-11 1659,-4 5 1,1-27 0,2 14 0</inkml:trace>
  <inkml:trace contextRef="#ctx0" brushRef="#br1" timeOffset="364514">10072 14487 24179,'-23'23'235,"-6"6"-221,26 12-2978,-7-1 1931,10-12-471,0 2 584,0-5-287,48 14-293,-23-23 1026,13 0 1,2-4-159,-7-10 1753,18-14 327,-22 7 444,4-34-522,-16 19 16,-7-22-1358,-6 4 0,-2-1-631,-2-14 81,-8-4 0,-6 1-465,-2 25 0,-2 2-77,-5-13 0,-1 1 204,-2 10 0,0 2 361,6-1 1,0 1-171,0 0 1,0 0 505,-6-6 0,1 0-239,-11-10 435,16 14 1,1 4 858,-1 8-310,34 27 283,-16 10-1064,24 4 0,7 2 823,-4 17-625,11-3 0,3 1 16,-13-9 1,-1 3-410,5 5 0,4 4 1,-4-3-95,-2-2 1,0-2-260,9 13 0,-1 0-412,-10-15 0,-2-1 1221,0-1 1,1 0 0,0-1 0,0 0 0,0-2 0,0 0 0</inkml:trace>
  <inkml:trace contextRef="#ctx0" brushRef="#br1" timeOffset="365290">10822 14033 23369,'-11'-21'-6579,"-1"-4"3728,4 9 1748,-1-6 634,5 15 118,20 18 1098,13 23-775,12 15-541,-5-1 0,5 11 1,-3-6 692,-7-11 1,0 0-6,5 9 1,4 5 0,-3-5 29,1-5 1,-4-7 173,-7-9 1,-1-1-107,8 5 1,0-2-387,-5-9 0,-1-4 634,11 5 72,19-1 395,-30-18 336,7-25 446,-16 0-822,-3-26-1230,-7 9 0,0-2 109,-4 5 0,0-1-178,0-14 0,0-3-575,-4-8 1,-1 1 823,1 12 1,-2 1-1,-6-15 1,-5 3-1,0 18 1,0 0 0</inkml:trace>
  <inkml:trace contextRef="#ctx0" brushRef="#br1" timeOffset="365673">12230 14275 23729,'-49'-18'-1461,"-3"-5"1418,17 21 1,0 1 821,-13-9-606,14 16 1,3 7 1135,5 13-1290,0 26-585,16-10-608,6 16 384,31-25-549,-21 6-746,49-16 1136,-31-5-1039,26-7 1313,11-4 1123,-13-7 155,-8-6 0,0-4 1332,3-16 226,9-8 85,-25-4-2053,-6 6 450,-11 1-1296,-4 0-631,-6 1-524,0 2-726,-19-5-326,-6 11-1250,-19-6 4016,1 15 1,18 4 0,8 5 0</inkml:trace>
  <inkml:trace contextRef="#ctx0" brushRef="#br1" timeOffset="365907">12617 14096 23549,'6'18'-8533,"2"-13"8898,-2 30-1802,3-19 364,-4 14 461,10 7-284,-5-7 319,14 20-1627,-7-22 2295,3 6-1213,-2-16 1337,-2-1-181,4-4-265,9-2 1234,-5-6-410,18-1 121,-15-26 0,8 17 1,-11-16-1</inkml:trace>
  <inkml:trace contextRef="#ctx0" brushRef="#br1" timeOffset="366042">13077 14086 23279,'1'-14'-3871,"-1"2"2144,1 6 972,0 1 758,5 5 1460,0 20-2800,5-15 1462,2 32-2375,3-21 1827,4 17-1611,15 3 741,-5-8 1338,-1-7 1,2-2 0,7-5-1,15 1 1</inkml:trace>
  <inkml:trace contextRef="#ctx0" brushRef="#br1" timeOffset="366257">13752 13816 24449,'-45'0'1439,"3"0"-1259,16 18 511,-1-13-298,3 32-1239,11-20 516,-8 32-459,18-17-1088,-8 24 126,35-26-1626,12 15 253,15-31 1185,4 2 2029,-9-16 0,4 0 0,1 0 0</inkml:trace>
  <inkml:trace contextRef="#ctx0" brushRef="#br1" timeOffset="366678">13865 13212 24629,'-29'-26'-4704,"-6"-1"3654,18 13 593,-8 1 831,22 29-750,18 19-939,-9 11 799,15-15 1,3-1-1182,-4 25 1241,0-24 0,1 0 54,-4 1 0,-1 1 60,1 1 0,0-1-284,0 0 1,0 2 207,5 12 0,1-1 422,-6-11 0,0 0-118,7 18 0,-2-1-554,0 3 478,-9-23 0,-2-1-447,-2 3 5,-4-7-27,-2-6-1209,-3-7 1742,0-22 572,-14-19-304,10-31 475,-10 5-301,13 17 0,2 1 591,-1-5 129,0-13-379,19 35 1265,-1 0-315,23 18 526,-2 17-1114,-4 6-318,14 18-451,-19-17-167,-2-5 1,0-1 149,7-2-1506,13 5 31,-13-10 249,-1-11 1330,1 0 57,8-14 1,-11-14 0,7-16 0</inkml:trace>
  <inkml:trace contextRef="#ctx0" brushRef="#br1" timeOffset="366840">14735 13529 23369,'-23'-14'-2925,"-16"2"3070,16 7 208,-17 1 335,19 24-74,0-15 325,19 36-2187,-6-24 368,8 20 375,0-9-948,23 18-762,7-12 920,0-5 0,3-1-1077,18 2 1045,-21-13 1,-2 0 1532,13 0 0,1-5 1,-1-2-1</inkml:trace>
  <inkml:trace contextRef="#ctx0" brushRef="#br1" timeOffset="367157">15155 13433 24089,'-16'17'502,"23"7"-5972,-2 14 3319,30 0 1361,-11 9-678,8-10 1213,-10-5 0,-1 0-364,6 3-1176,14 17 194,-19-26 2020,2 2-332,-12-15-322,-1-3 969,-6-6-335,-1-19 415,-3-18-482,-18-13-483,16 4 0,-2-1-93,-14 11 1,-1 0 27,16-13 1,0 0-23,-14 9 1,0 2-268,14 0 1,1 0-108,-11 0 1,0-1-752,7-9 0,1 0-111,-8-19 1515,7 25 0,3 2 1,2-1-1,0 5 0</inkml:trace>
  <inkml:trace contextRef="#ctx0" brushRef="#br1" timeOffset="367557">15943 12906 24089,'-2'-11'-7407,"-2"2"4974,1 5 1973,0 19 1099,2 2-472,1 20-211,0 1-56,16 7-2057,-13 9 2473,13 4-277,-7-13 1,0 0-411,-1-12-1,2 2-1009,0 8 1,1 4-1,2-5 128,2-11 1,0-2 1112,-4 17 1,0-3 0,9-9 0,-9-3 0</inkml:trace>
  <inkml:trace contextRef="#ctx0" brushRef="#br1" timeOffset="367757">16012 13026 24449,'0'-27'-6476,"20"-13"6730,-15 10-416,22 1 0,5 1 786,-4-4-601,2 9 1,3 1 188,11-4-533,2 2 501,-1 4 1,0 4 0,-2 3 0</inkml:trace>
  <inkml:trace contextRef="#ctx0" brushRef="#br1" timeOffset="367932">16315 13402 23999,'0'9'-6386,"0"-21"3808,25 11 4336,-19-34-3229,40 31 2082,-41-34-501,38 34 0,-38-32 0,18 15 0</inkml:trace>
  <inkml:trace contextRef="#ctx0" brushRef="#br1" timeOffset="368078">16398 13774 23279,'0'17'-5935,"0"-4"3806,0-3 885,23-6 1756,5-19 505,16 11-702,-1-36 1,-3 18 0,1-21 0</inkml:trace>
  <inkml:trace contextRef="#ctx0" brushRef="#br1" timeOffset="368692">17122 13023 23819,'0'-10'-6206,"0"3"4168,20 3 5098,2 23-3932,25 10 557,-24 13-1074,21 4 873,-28-5-544,6-11 0,1 1 829,0 19-69,-4-11 0,-1-1-2175,-3 4 1462,3 7-177,-11-23 1149,-2-7-849,-3-6 615,-1-23 465,-17-16-283,12-36 696,-26 5-593,27 23 0,2 0 611,-14-19-695,6 0 140,6 1 282,-6-12-509,9 20 1755,0-10-1381,19 37 2327,0 38-2504,4 5 422,8 31-596,-21-24 1,0-2-383,19 19 372,-12-6 0,-2-1-599,3 4 348,-5-12 1,0-2-2100,0-3 1848,2 1-72,-8-21 1105,1-5 289,-4-5 1333,3-22-781,-4 1-302,4-39 124,-2 16-271,0-16 93,0 15-476,0 0-528,0 6-765,-1-8 714,0 17 469,2-1-23,0 22 569,1 4 1014,1 5-573,1 22-2063,4-17 1157,8 58-1393,-2-35 41,0 11 1,0 2-1119,4 2-650,13 10 2266,-10-22 0,2-5 1,1-4-1</inkml:trace>
  <inkml:trace contextRef="#ctx0" brushRef="#br1" timeOffset="369224">18165 12974 24359,'0'-4'-5936,"-18"1"7341,0 2-411,-3 20-81,-2 7-738,21 12-1355,-8 3 384,10 7-1070,20-12 1018,8 22-1324,-3-29 362,22 5 171,-29-17 10,21-8 2213,-12-3-113,-3-6 856,0 0 668,-4-15 353,-1-12-1056,0-7-416,-5-22-162,-4 21-611,-5-25-707,-5 28-453,0-6-360,-15 17-586,11 5 619,-11 0 367,15 26 532,0 6-145,18 29-249,-13-9 366,26-11 515,-27 3-611,25-13 1445,-9 5-1014,14-9 1180,-7-11 505,-4 0 912,-7-23-1002,-2 17 868,-3-38-898,-1 16-869,-5-11 956,-1-8-1955,-3 22-609,-1-4-417,0 11 243,0 25-1651,15 21 1160,4 7-271,0 12-148,13-20 1002,-27-1 1121,27-3 0,-28-11 0,12-3 0</inkml:trace>
  <inkml:trace contextRef="#ctx0" brushRef="#br1" timeOffset="369370">18592 12559 24089,'0'-9'-1642,"0"2"1,0 3 0,0 3-1</inkml:trace>
  <inkml:trace contextRef="#ctx0" brushRef="#br1" timeOffset="369740">19203 12997 23099,'18'8'-3119,"-4"-3"2465,1-1 920,-6-4 525,2 0-173,-2-17-922,-2 13 1218,0-29-2220,-5 9 807,0-34-356,-2 15 74,-11 10 1,-1 0-1483,7-4 1177,-14 5 1,-4-2-291,-6-10 210,11 14 1,-2 1 626,-18-17 595,12 1-225,3 2 376,3 3 345,3 6 19,2 6 869,4 5-1645,5 34 1637,2 14-1051,4 22 7,17 5-397,-13 13 174,34-13-609,-25-7 1,1 1-194,24 5-426,-10-10 1,-1 0-1705,9 2 2747,-11-16 0,1-3 0,12 3 0,1-3 0</inkml:trace>
  <inkml:trace contextRef="#ctx0" brushRef="#br1" timeOffset="369958">20185 12787 26248,'-9'12'-556,"7"-2"0,-7-10 0</inkml:trace>
  <inkml:trace contextRef="#ctx0" brushRef="#br1" timeOffset="370496">20825 12446 27417,'17'32'-8355,"-1"2"5266,4-3 2102,8 0 841,-24-3-349,29-1 790,-22 3-1193,15-2-979,-2 9 2027,-7-11 128,9 10-277,-15-20-366,1-2 49,-9-9-613,-1-21 1198,-36-27-600,25-4-134,-15 1 1,-3-1 145,7-14 174,11 16 1,-2 1-13,-6 8 0,2 1-33,13-2 0,1-1 264,-13 0 0,0-2-412,9-13 1,1-1 355,-3 15 1,1 0 430,2-17 0,2 4 319,2 3 579,21-3 59,3 37 1220,21 19-839,-22 29-1556,13 8 22,-31 12-197,26-8-358,-24-13 1,-3 2 212,12 17-1332,-8 10-1018,-8-11 673,0-18-219,-23 9 879,0-29 1390,-20 0 1,22-38 0,4-6-1</inkml:trace>
  <inkml:trace contextRef="#ctx0" brushRef="#br1" timeOffset="370890">21272 11374 23819,'23'22'-4895,"-1"10"2135,5-15 2979,-6 1-340,17 17-283,-15-21 667,10 21-650,-12-13-1205,1 3 1452,-1 2 268,0 2-930,-2 1 180,-3 2-206,4 11-531,-7-10-14,7 13 525,-11-24-31,2 1 127,-5-13 272,-1-4 650,2-3 934,1-2 847,-1-19-242,5-3 83,-5-1 691,7-20-738,-8 35 732,6-20-1451,-5 27-100,8 15-2070,-3-11 1357,5 35-1803,-3-17 541,3 23-281,-1-8-1449,11 18 668,-9-14-151,0-8 1,0-1 292,2 0 1702,8 4 1,-8-19 0,0-3 0</inkml:trace>
  <inkml:trace contextRef="#ctx0" brushRef="#br1" timeOffset="371296">22203 11919 24449,'8'0'1169,"3"0"-1079,-1 20-4369,12 10 2208,-5 14 41,8 3 807,-1-7 487,-1 3-1423,5 2 1199,-8-12 0,0 0-1037,11 18 2088,-7-11 1,1 0-250,0 1 481,3 9-239,-13-24-123,-5-6-147,-2-4-20,-5-7-289,-1-20 895,-34-35-476,24-2-218,-18 11 1,0 0 179,21-18 82,-15 24 1,-1-1-56,13-2 0,0-2 127,-9-2 0,-1 0-44,5-3 1,2 0-400,-1 0 1,1-2 225,-3-16 1,2-2 385,3 17 1,1 0-200,2 0 0,1-3 1,2 5 449,-1-23 77,1 22 1,6 4 589,20 8 1182,-17 2-1295,34 22 1378,-15 21-1254,13 17-697,-14 10-674,-9-6 1,-3 2-962,-9 14-419,4-5 1,-3 0 1441,-26 11 0,20-19 1,-1 0-1,-19 15 1</inkml:trace>
  <inkml:trace contextRef="#ctx0" brushRef="#br1" timeOffset="373091">8695 16263 23459,'-37'-1'1097,"6"0"-878,1 1 15,8 19 257,-1-14 323,2 41-1570,-2-20 660,3 25-703,2-1 24,6 4-452,5 7-68,4 5 366,13-17 1,0 1-246,-9-12 1,3 0 497,15 3 1,7 3 0,-3-4-605,-9-5 0,3-2 473,11 2 0,8 0 0,-4-3-38,-6-6 1,0-3 209,10 6 1,1-4 802,15 1 0,2-12 0,0-4 0</inkml:trace>
  <inkml:trace contextRef="#ctx0" brushRef="#br1" timeOffset="373394">9220 16773 23729,'-24'-5'-963,"5"1"1797,7 2-900,9 20-1526,14 27-541,-5 2 1323,15-15 1,4 2 231,-10 0 1,1-2-429,4-5 1,1 0 202,6 17 0,-2 1-1015,3 6 848,-6-10 1,-2-2 102,1 0 811,-4 7-30,-4-24-164,-11-5 293,4-5-296,-6-28 743,-20-1 235,14-27-875,-11 11 0,-3 0-3,-2-24-220,5 3 0,0-2-82,6 21 0,1 2-115,2-11 0,3-1 643,4 3 1,2 3 0,-1-20-1,0 23 1,0-1 0</inkml:trace>
  <inkml:trace contextRef="#ctx0" brushRef="#br1" timeOffset="373857">10035 16622 23279,'-23'-14'-3198,"3"3"2124,-20 11 2817,-3 0-734,11 0-186,-17 23 266,24-4-674,-2 40-1183,14-19 739,8-4 1,4 1-530,19 24-1681,-13-3 370,37-9 106,-36-23-1006,37-6 1513,-38-5-527,40-8 2603,-20-3 355,11-4 884,-8-25-219,-8-10-774,-11-14-658,-3 13 1,-3 1-932,-3-10 910,0 7 0,0 0-1497,0-5-98,-17-7-963,12 22 384,-13 7 1499,18 4 397,0 6-311,24 4 2312,9 22-1232,14 7-324,0 12 135,-9-2-801,1-2-462,1 0-144,2 3-100,1 1-2427,-1-2 3156,-1-2 0,0-4 0,-1-3 0</inkml:trace>
  <inkml:trace contextRef="#ctx0" brushRef="#br1" timeOffset="374246">10970 16316 24898,'-20'30'-548,"-1"0"0,-3 22-253,8-12 1,0 0-145,-5 16 534,4-6 1,0 0-418,-3 10 75,8-13 0,2 0-152,0 2-762,-5 9 548,2-25 691,3-7 154,-1-4 186,-9-7 1174,2-7 527,-13-3-49,10-30-2108,-4 5 442,8-26-1237,0 9 64,3-6-113,1-4-674,3-2-262,2-4 1575,6 18 0,0 0 1178,0-15-272,-1 12 0,6 4 930,20 1 942,-18-2-994,41 22 1816,-28 6-156,23 5-752,-7 2-250,3 0 5,3 23-1497,-9-7 1,0 1-657,-6 5 1,-1 2-137,18 8 1,0 0-2028,8 7 1117,-19-13 1,0-1-1128,11 6 2352,-4-3 1,0-7 0,-2-4 0</inkml:trace>
  <inkml:trace contextRef="#ctx0" brushRef="#br1" timeOffset="374424">11475 16127 23909,'0'-9'-4946,"0"27"2817,0 20 975,0 16 156,0 8-328,0-11-327,0 3-194,0 0 1448,0 0 0,0-4 0,0-1 0</inkml:trace>
  <inkml:trace contextRef="#ctx0" brushRef="#br1" timeOffset="374824">12055 16618 23099,'-15'-9'-4092,"3"-17"-488,12-19 3555,0-11 410,0 7 205,0-5 118,0-4 72,0-4-1376,0 1 1022,0-6 1297,0 2-576,2 31 0,-4 0-125,-7 1 1,-2 0-73,6-33 92,-21 21 1,-4 1 55,19 12 1,0 0-76,-22-16 1,-1 3-211,2 3 200,8 15 0,0 5 439,2 7 313,-3 21 1980,17 14-1354,2 23-986,3-5 1,6 2-351,9-8 0,3 4-182,-3 7 1,-1 7 0,3-5-174,11-1 0,4 0-280,-6-1 1,2 7-1,1 0 1,-3-7-383,4 4 0,2-1-618,6 7 1,5 5 0,-4-9 429,-10-16 1,0-5 1148,9 9 1,-1-4 0,10 0 0,0-5-1</inkml:trace>
  <inkml:trace contextRef="#ctx0" brushRef="#br1" timeOffset="375140">12488 16464 23819,'0'-15'-6116,"16"-1"8100,-12 7-2575,34-5 2563,-18 4-795,22-4-143,-8-1-264,2-1-114,0-3 1440,-1 0-1503,0-1 639,-4-1-1662,7-7 82,-16 6-385,2-11-189,-18 16-788,-3-5-127,-3 8 5,-26 0 508,20 3 1023,-25 3 0,-5 2 10,11-3 177,-9 5 1,-1 1 402,-1 0 630,8 24 550,12 6-338,16 13-1778,24-1-1065,10 8-552,14-10 835,-14-7 0,0-1-1159,11 2 2422,-16-12 1,0-2-1,12 0 1,-1-2-1</inkml:trace>
  <inkml:trace contextRef="#ctx0" brushRef="#br1" timeOffset="375446">13178 16084 23099,'0'-6'-5306,"0"21"3268,22 9 974,2 13-103,3 3 500,13-7 694,-25 1-868,16 1-803,-11 0 1208,-3-1-49,-1-1-73,0 7 271,-8-13-77,0 7-349,-27-24 3347,15-35-2938,-35-2 1251,34-35-914,-12 25 0,-1 0-13,3-25-123,1 4 1,0 0-316,6 24 0,2 1-655,0-23 0,2 1 657,4-3 1,0 24-1,0 1 1,0-7 0</inkml:trace>
  <inkml:trace contextRef="#ctx0" brushRef="#br1" timeOffset="376606">13998 15294 23369,'0'-6'-4137,"0"22"2009,0 2 1244,22 23-531,-17-2 780,36 9 371,-36 7-62,14-26 1,2 2-773,-12 0 0,-1 3 746,15 14 0,1 1 66,-10-11 0,-1 2 51,1 2 1,1 4 0,-2-4 217,-2-5 0,-2 0-101,1 6 1,0 5 0,-2-6-250,3 17-98,-5-13 0,-1-4-319,-4-20 1086,-1-21 0,-19-34-252,-1-13-213,-3-17 73,3 35 1,1 0 262,0-35-381,0 30 0,-2-3 123,-3-17 0,2-2-155,4 14 0,0-3 1,-1-2 0,-1-5 1,1 5 111,3 4 1,2 1 140,1-1 0,-1-4 1,4 5 71,3 6 0,1 1-40,0-7 1,2 1 564,4-7 132,0 6 229,18 7 1140,6 0 25,-1 16 477,32 3 36,-35 30-2194,16 11 0,-1 7-98,-6 21-672,-7 1 0,-1 3-356,-3 5-91,-12-6 0,-2 0-963,5 8 396,-7-22 1,-4-1-1679,-15 11 2092,13-5 1073,-13-4 1,-4-9 0,-5-3 0</inkml:trace>
  <inkml:trace contextRef="#ctx0" brushRef="#br1" timeOffset="376924">14672 15558 23639,'3'36'-6923,"1"-7"4488,-3 4 1565,3-7 60,3 6 145,2 0-52,5 5 36,2 0-1599,13 17 1987,-4-12 209,-4-9 0,0 0-227,1 3 224,7 8 319,-14-20-136,-2-2 287,-3-6-245,-2-1-307,-5-24 721,-38-31-707,26-5-687,-16 0 0,-1 0-170,12-9 1017,5 17 1,1 0 0,-2-13 0,10-1 0</inkml:trace>
  <inkml:trace contextRef="#ctx0" brushRef="#br1" timeOffset="377273">15620 15474 25528,'-48'-15'-2082,"-3"4"1698,24 27 1913,-22-12-1026,44 34-2212,-35-19 2731,35 21-2339,-19-7 880,22 2-468,-5 14-142,28-12-1515,9 17 137,13-28 2589,0 0-1847,-6-18 2652,-3-3-956,3-5 1480,-2-16 549,-2 12 145,-2-32-338,-1 5-867,-13-10-760,-3-14-1002,-14 22-842,-20-10-986,16 15-237,-41 1 1025,25 5-1174,-42 0 1387,25 12 1752,-11 0 0,19 10 0,4 0 0</inkml:trace>
  <inkml:trace contextRef="#ctx0" brushRef="#br1" timeOffset="377892">16353 15246 24359,'-27'16'2453,"-14"-12"-2595,36 34-2756,-31-15 3800,31 21-2775,-23-4 1765,25 21-1101,-8-13 477,8-9 1,6-1-1587,19 2-139,-17 7 1452,41-18-748,-12-13 1723,22-2-326,-9-12 1580,5-41 69,-24 13-858,-6-22 0,-5-6 664,-4 0-824,-2-3 1,-8-1-656,-24-5-84,6 6 1,-4 0-207,-4 21 1,-2 0 378,1-3 1,-1-3-1,1 3-643,-1 3 1,1 2 313,-8-9 1,2 2-197,-11-8 202,6 9 498,6 8 1467,8 7-749,9 29 2067,29 40-2999,14 6 287,-10-11 1,2-1-34,1-10 1,-2-3 92,-2 3 1,-2 0-131,1 0 0,2 1 6,7 10 0,1-1 24,-8-10 0,1 1-1062,13 14 0,-2-2 1508,2 2-239,-8-14 1,0-1 75,-3-4-76,6 1 63,-14-16 533,-1-5 385,-3-2 85,1-22-115,-6 15 929,2-35-1604,-7 12-72,1-30-490,-3 19-307,0-4-234,0 27-589,0 21 85,20 10-526,5 29 691,0-20 0,4 0 6,13 19-348,7-4 1512,-13-15 1,1-5 0,0-3 0</inkml:trace>
  <inkml:trace contextRef="#ctx0" brushRef="#br1" timeOffset="378090">17337 15115 24269,'-37'0'-90,"15"18"295,7 4-1326,15 10-1573,0-2 717,0-8 282,16-1-55,-12-1-856,36-3 807,-21-7 1657,24 3 1,-12-12-1,1 5 1</inkml:trace>
  <inkml:trace contextRef="#ctx0" brushRef="#br1" timeOffset="378276">17633 15011 23909,'-26'-12'-1672,"-11"6"2117,24 15 780,-5 13-1227,9 19-1258,31-3-599,-16 0 336,37-10 34,-25-2-86,20-1-733,7 5 18,-9-11 2240,27-1 0,-25-13 0,13-5 0</inkml:trace>
  <inkml:trace contextRef="#ctx0" brushRef="#br1" timeOffset="378542">18098 14328 24629,'-14'-15'-4517,"10"2"971,-11 5 4535,2 4-173,3 2 181,-5 23-382,8 10-951,7 14-588,10-10 1,1 0 140,-5 13 515,13-5 1,6 0-1084,5 7 339,-3-8 1,2-1-926,17 2 802,-18-9 1,-3-1-85,5 0 885,4 4-347,-12-11 146,-11-12 514,-2 3 1,-9-12-1,0-2 1</inkml:trace>
  <inkml:trace contextRef="#ctx0" brushRef="#br1" timeOffset="378673">17925 14825 23009,'-16'-19'-6692,"5"-2"3140,6-1 2227,5-5 1013,20 2 1735,-15-5-1863,43 3 220,-1-12 307,-18 25 1,3 1 0,1-4-1,0 1 1,17-3 0</inkml:trace>
  <inkml:trace contextRef="#ctx0" brushRef="#br1" timeOffset="378841">19147 14644 21750,'-23'0'0,"6"0"0</inkml:trace>
  <inkml:trace contextRef="#ctx0" brushRef="#br1" timeOffset="379380">20235 14149 25888,'0'36'-6476,"0"0"4348,0-6 1064,0 2 425,24 0 25,8 20-112,13-13 685,-17-5 1,-1 0-1731,5 3 1727,-8-8 1,0-2-40,-1-1 32,-3 5-299,-3-14 635,-14-4-247,10-3-593,-12-1 360,-19-4 2078,-6-21-1691,-2-15-345,-15-14 87,25 7 1,2-1-242,-7 10 1,-1-1 252,-6-29 0,2-2-503,10 20 1,0 0 398,-1-8 0,-1-4 0,2 3-1119,3 4 1,1 1 791,-3-15 0,1 1 336,7 20 0,1 3 167,2 1 1,1 1 328,-1-27 92,3 10 331,1 10 74,18 10 1118,4 9 172,22 12 504,-21 20-1614,19-5 749,-25 52-2035,22-31 734,-23 35-964,10-24-816,-23 0-374,7-2-1549,-10 8 1572,0-12 1683,-21 7 0,-3-25 1,-21-1-1</inkml:trace>
  <inkml:trace contextRef="#ctx0" brushRef="#br1" timeOffset="379796">20760 13334 23459,'5'0'2699,"-1"12"-8358,-3 9 3785,-1 23 862,18-3-567,-14 10 1126,12-21 0,3-2-74,6 19-529,-5-9 1,2-1-1054,14 4 2541,-4 9-820,-10-22 115,-2-4 720,1-4-179,3-3 261,-4-8 503,6-1 433,-13-8 103,1-17 131,-7-7-936,-2 1 316,-1-30-690,-3 35-581,0-32-565,-1 29-375,0 29-995,20 19-332,-15 22 509,33 4-242,-34-12 2063,37 3 0,-21-5 0,20-1 1</inkml:trace>
  <inkml:trace contextRef="#ctx0" brushRef="#br1" timeOffset="380194">21625 13925 23909,'0'45'-6296,"0"-6"4348,0 8 884,21-7-332,-16 3 800,37 0 473,-36 0-266,20-14 1,4 0-1214,-11 13 1407,4-16 1,1-1 210,-3 7-251,-3-6 396,-8-4-679,6-2 40,-14-9 488,-18-18 522,-12-19-153,-2-12-486,-1 4 0,1-3 378,8-19-340,2 19 1,-5-4 0,5 1 77,3-2 0,4 0-179,-6-16 1,3 0 138,4 14 0,4 2-492,1-1 0,3 1 473,0 2 1,1-2 473,3-8 1,0 1-183,-1 15-1,2 1 414,9-9 0,6 4 965,19 8-229,-5 16 0,2 5 1291,20 3-446,-4 31-1359,-16-4-356,-3 25-1071,-15-5-644,-1-5 0,-3 2-1452,-8 24 2453,-9-4 1,-6 1-1,0-21 1,-3-1 0,-12 12-1,-1 1 1</inkml:trace>
  <inkml:trace contextRef="#ctx0" brushRef="#br1" timeOffset="384490">22755 9788 22740,'0'-9'-6386,"0"3"4258,0 1 1423,0 2 606,12 1 2455,-1 21-3549,15 10 704,-7 13-1651,4 3 1572,-3-3-35,1 4-8,3 7-141,0 2-1861,2 4 2481,-1 1-190,-6-15 1,2 1 398,-6-11 0,1 0-150,6 11 0,0 0 130,-5-13 1,-1-2-52,2 1 0,0 0 74,-2-1 1,2 1 30,9 12 0,1 1 28,-8-12 1,1 1 35,16 21 1,1-2 20,-16-22 1,0-2 44,17 17 1,0-3 212,8 2-131,-16-18 1,0-2 358,11 2 244,-2-7 160,0-6 180,-1-5 71,-4-6 115,-1-1 70,6-19 528,-12 12-326,8-29-621,-23 13-634,-2-15-784,-8 5-706,-24 13-237,-4 8 790,-22 10-212,9 0 640,-12 41 176,21-11 29,9 3 1,3 4 47,3 19-64,3-23 0,2 2-60,6 3 0,3 3-328,-4 2 1,0 4-1,1-1-511,1 8 0,4 4 301,2-10 0,3 7 1,2 0-1,0-6-282,2-4 0,2-4 1,0 3 132,4 12 0,1 4 0,1-5-172,7 7 1,-1-3 151,-5 1 0,-1 0 190,1-2 0,2 2 67,-2-5 0,1 2 0,0-2-32,-5-13 0,0-2 0,2 4-146,2 6 1,1 6-1,1-1 1,-2-5-220,4 13 0,-1-2 746,-3-9 0,0 3 1,-1-4-1,0 4 1,-1-2-1,-1 1 1,1 0-1</inkml:trace>
  <inkml:trace contextRef="#ctx0" brushRef="#br1" timeOffset="386623">24718 10231 22830,'1'-44'-6223,"0"6"4143,-1-5 963,0 5 447,0-2 223,-15-4-599,11-1 916,-10-1-1714,3 0 1911,9 1 141,-18 2-686,18 2 461,-14 6-612,14 4 1146,-13 9-783,13 4 664,-9 7 306,10 3-822,-2 23 1247,3 12-1376,14 13 1,3 3-375,-9 19-370,13-6 1,3-1-325,-3 3 1214,-8-19 0,1-1 0,13 14 0,-10 1 0</inkml:trace>
  <inkml:trace contextRef="#ctx0" brushRef="#br1" timeOffset="386786">24793 10533 22020,'16'-23'-1511,"-12"-16"-1636,31 19 5340,-18-19-2976,19 5 1245,-5-2-1005,4-1 631,2 0 1,4 2-1,1 1 1</inkml:trace>
  <inkml:trace contextRef="#ctx0" brushRef="#br1" timeOffset="387240">25683 9653 22650,'-22'-14'-3037,"5"5"2135,1 5 1527,6 4 811,0 0-688,2 0-278,-3 18-619,5 10-1029,-4 30 896,8-9-852,-1 7-179,3-17-734,18 0-809,-13-4 119,32-2 832,-33-5 1899,42-3 0,-23-8 0,24-2 1</inkml:trace>
  <inkml:trace contextRef="#ctx0" brushRef="#br1" timeOffset="387920">26148 9541 23369,'-31'0'810,"14"14"-281,-7 4-224,13 18-2083,-3-6 900,6 2-386,8-8 31,0 1-454,0-2-179,21 7-347,1-8-566,21 5 1997,-4-18 748,1-1 789,-4-25 1455,-10 13-125,-6-33-652,-8 12 60,-6-19-1165,-1 4 307,-5 10-1679,0 28-109,0 14-1147,17 29-303,-12-10 1354,25 14 113,-13-22 526,0 8-299,11-14 1235,-12 2-1075,13-10 1485,-10-1 368,1-8 759,-11-20-717,2-7-158,-7-11-6,0-1-1022,-3-1 285,-1 10-1250,0-11 328,0 21-1009,0 21 849,19 12-29,2 24-260,19-7 905,-2-3 506,4-14 859,-12-5 301,-8-27 371,-14-7-760,-8-10-1036,0 2 782,0 1-956,-16 9-611,13-5-462,-13 8-64,4 12-114,9-6-589,16 33 2036,12 1 1,26 23 0,-5 0-1</inkml:trace>
  <inkml:trace contextRef="#ctx0" brushRef="#br1" timeOffset="388164">25920 9223 23279,'-24'-12'-3133,"4"0"1654,5-1 148,8-1-709,4 0 896,2-2 558,1 2 305,24-9-66,8 8 91,-1 3 1,2 2 593,20 2 0,4 2 0,-14 6 0</inkml:trace>
  <inkml:trace contextRef="#ctx0" brushRef="#br1" timeOffset="388726">27650 9564 23819,'0'-39'-5846,"0"1"3808,0 2 973,16-4 1679,-13-6-619,13 9 1,0-1 365,-12-22-539,5 20 1,-1-1-1045,-8-15 1222,0-3 0,0 1 19,2 16 0,-4 1-432,-10 10 1,-3 0 337,1-19 0,-2 3-1067,-17-2 917,8 15 1,2 3-356,2 5 600,-7 2 295,3 18 872,22 29-510,-7 22 445,10 16-840,-1-23 1,2 0-220,7-5 1,1-1-96,-9 4 0,4 0-337,16 0 1,5 1-457,-3 14 1,1-1-279,5-13 0,3-1 375,-2 2 1,1 2 0,-1-5-37,-3-5 0,2-3 804,17 15 1,1-3 0,4-2-1,-19-16 1,1 0 0</inkml:trace>
  <inkml:trace contextRef="#ctx0" brushRef="#br1" timeOffset="389026">28100 9397 23549,'19'-8'2886,"-15"-1"-5671,34 5 3120,-33-3-1165,36-1 1431,-23-3-110,18-1 65,-10-1-13,-5 0-739,-1-1 1175,-4 0-1171,-8 0 169,2-8-1158,-9 6-661,3-8-79,-4 8 51,-25 0 558,19 1-1096,-36 2 1768,37 2-1080,-32 4 2259,16 1 401,-15 5 267,17 16 329,6 9-1181,13 9 83,0 2-1911,18-8 579,11 14-1356,9-10 2110,-9-6 1,1 0-1,8 1 1,14 5 0</inkml:trace>
  <inkml:trace contextRef="#ctx0" brushRef="#br1" timeOffset="389391">28540 9173 22650,'0'-13'-5936,"-10"2"3915,7 3-178,13 3 5356,-4 22-4769,32-12 2744,-33 32-2026,46-12 4,-33 8 778,9-11 0,1-2 551,-4-6 689,2 17-3438,-9-28 4123,-10 15-3879,6-16 3654,-9 4-2518,4-21 1967,-5-10-1218,-3-9-370,0-7 729,0 7-1154,0-4 1869,0 1-1980,0 1 1491,0 3-587,0-8 41,14 22 1472,7-4-11,13 39-592,-4-12 341,-3 33-1667,-6-21 325,1 21-791,-3-10 73,2 1-1472,-3-2-146,-1-2 2390,-4-3 0,-1-10 0,-3-2 1</inkml:trace>
  <inkml:trace contextRef="#ctx0" brushRef="#br1" timeOffset="389980">29065 8186 24449,'8'-22'-2515,"-1"3"1491,-2 8 1555,-2 3-1161,0 4 1561,1 2 498,4 25-3160,2-17 695,1 25 1,0 6-247,9-6 684,1 15 0,0 2-795,6 6 799,-3-9 0,0 1-1499,4 5 721,-11-19 0,1-1 1213,15 19 117,-11-17 91,13 9 351,-19-24-101,6-3 295,-10-10 612,-1-4 570,-1-1 285,0 0-129,1-21-755,1 15 1230,1-35-1812,-1 36 1324,2-36-1784,6 19 177,-5-3-593,12 0 285,-12 22 938,8-5-838,-4 25-536,2-13-701,3 39 20,3-21-55,0 25-598,1-10-1144,5 20-402,-11-14 774,-8-8 0,-2-1 2407,-4 3 0,-1 6 0,-7-18 1</inkml:trace>
  <inkml:trace contextRef="#ctx0" brushRef="#br1" timeOffset="390207">28067 8660 24359,'-17'-17'-6051,"6"-3"2673,7-16 2335,27 5 2713,-17-9-1877,43 11 2180,-27 3-1799,24 4-477,-12 5 1189,2 7 201,-3 6-782,0 3 1,-1 22 0,1 5-1</inkml:trace>
  <inkml:trace contextRef="#ctx0" brushRef="#br1" timeOffset="390340">28642 10058 21121,'0'0'0</inkml:trace>
  <inkml:trace contextRef="#ctx0" brushRef="#br1" timeOffset="390839">26072 11393 24539,'-29'0'0,"2"0"269,-1 14 1194,2-10-1063,2 32-1114,2-14 575,6 21-816,4-2-69,7 3-343,2 2-374,3 1-42,18-15 0,4-1-970,8 14 1365,14-11 1,6-4-425,9-1 1880,-18-13 1,1-2 0,18-3 0,1-3 0</inkml:trace>
  <inkml:trace contextRef="#ctx0" brushRef="#br1" timeOffset="391425">26648 11383 22740,'-20'-2'-382,"4"-1"-101,16 17-2314,0 5 1209,20 14-32,6 16 271,-1-12 689,16 9-1103,-25-11-231,8-2 508,4-3 1380,-16 8-513,19-13 1202,-12 7-853,-5-20-203,-3 0 269,-10-26 936,2-11-256,-19-27-1049,12 6 775,-5 11 1,2 1-940,7-7 1191,-11-11-985,9 21 471,-9 5-263,11 0 303,17 15 2532,-13 15-2031,25 0 1581,-10 51-2526,-2-28 484,0 3 1,-4 2-560,-9 6 1097,23 0-810,-24-1-1760,20-4 1713,-20-4-1215,12-5 1772,-11-6-546,4-4 247,-5-27 651,0-12-99,-3-20-467,0 9 1,0 0 256,0-14-130,0 7 1,0-1 303,0-4 55,6 12 0,2 2 897,-5 4-1095,11-3 918,-3 24 776,0 3 210,12 6-639,-6 17-1511,9 8-90,-9 10-1047,3 0 1,0 0-524,1 4-130,2-2 1,-1-2-1673,2-4 2905,8 3 0,-8-22 0,0-4 0</inkml:trace>
  <inkml:trace contextRef="#ctx0" brushRef="#br1" timeOffset="391823">27768 11087 24449,'0'-6'-4857,"-17"22"6963,13 11-3625,-13 13 1391,17 20-1012,0-22 235,0 27 204,0-28-986,21 16 875,3-26-771,2 3 1125,8-16 329,-15-6 942,12-5 549,-15-22 33,1-10-395,-16-11-206,5-24-527,-6 21-291,-19-19-1412,14 15 426,-32-2-371,32-1 263,-34 1 142,34 1 775,-37 4 198,24-5-696,-5 19 1006,9-2-187,8 21-138,5 4-226,11 4 2484,17 44-2292,23-17 196,-27 5 1,0 2-114,25 1-27,-11 4-182,0 0-1164,-10-9 1,-1 0 1429,15 15 1,-15-15 0,-1-1 0,11 11 0</inkml:trace>
  <inkml:trace contextRef="#ctx0" brushRef="#br1" timeOffset="391944">28572 11436 22200,'10'0'-420,"-2"0"0,-1 0 1</inkml:trace>
  <inkml:trace contextRef="#ctx0" brushRef="#br1" timeOffset="404174">898 12541 25618,'-14'-5'-1770,"10"2"-2219,-24 2 5228,18 0-537,-5 13 100,32 0-1771,7 13-109,4-8-14,15 2 934,-26-5 486,20 0-981,-14 2-363,-1 4-571,1-4 1694,-11 3-431,7-7 329,-17 0-1084,9-1 453,-11 4-627,3-3-671,-3 8 1150,-20-10 1894,14 6-1288,-32-7 1149,33-1-418,-25-4 0,15-2 0,-12-2 0</inkml:trace>
  <inkml:trace contextRef="#ctx0" brushRef="#br1" timeOffset="404473">1135 12712 21390,'23'0'0,"0"0"90,13 0 0,-12 0-90,8-17 672,-2-3-470,-10-1-382,7-15-174,-13 21 369,-1-17-891,-3 10 205,-3 0-75,-2 3-751,-4 1 150,-1 0-100,0 4 475,0 2-370,-19 6 1676,15 2-859,-29 2 1333,17 1 309,-2 18 314,6 1-285,12 20-1146,0-1-180,0-6-1053,22 0 184,-17-9-2075,34 6 2791,-17-7 1,-1 3 0,-3-10 0</inkml:trace>
  <inkml:trace contextRef="#ctx0" brushRef="#br1" timeOffset="404839">1592 12514 23099,'16'17'-6329,"-12"11"3410,26-25 4872,-13 29-3819,0-10 897,10 10 516,-23-3 45,22-10-947,-23-1 997,17 3 697,-11-9-2093,5 2 2196,-6-10 370,-3-2-292,-3-2 942,-1-20-1598,1-9 580,-2-12-493,0-2 341,0 7-420,0-1-646,0 0 321,0 4-874,1-10 1379,1 15 247,2-3 314,0 16 127,2 9 829,1 1 462,6 5-435,-1 0 1,5 20-1713,-1-16 1001,1 34-1803,0-22 70,12 28-1331,-6-17-1011,22 14 1021,-15-27 1997,10 9 1,-11-21 0,0 6-1</inkml:trace>
  <inkml:trace contextRef="#ctx0" brushRef="#br1" timeOffset="405210">2283 12120 22920,'-18'-8'-2573,"-13"2"2829,16 23 349,-3 10-813,7 13-822,11 1-257,0-8 321,24 12-1218,3-13 1304,3 6-559,14-16 693,-16-6 30,12-6 1134,-5-4 741,-11-6 257,3-20 849,-7-13-1085,0-28-482,-13 4-1182,-3-3 271,-4 14-1013,0 0 67,-22 0 286,6 14 0,0-1-1093,-13-15 1691,-6 11 0,1 1-248,12 0 293,-5 12 0,-1 3 538,1 3 759,14 2-1161,0 37 1847,39-3-902,-20 27-959,27-16 1,4 0-40,-7 21-120,4-15 0,1 0-624,8 15 306,-22-24 0,1-1-317,21 23 741,-12-16 1,1-1 0,16 12-1,-17-16 1,1 0 0</inkml:trace>
  <inkml:trace contextRef="#ctx0" brushRef="#br1" timeOffset="405428">3225 12031 23909,'-42'17'3576,"5"5"-3385,14 22-2295,0-9 1233,20 2-1718,-7 0 1373,10-10-386,22 4-790,-17-15-1365,41-8 2283,-27 2 335,22-9 1357,-8 3 1,-1-21 0,1-4-1</inkml:trace>
  <inkml:trace contextRef="#ctx0" brushRef="#br1" timeOffset="405807">3203 11481 23459,'-14'-14'-5823,"10"2"2611,-18 6 4954,20 26-2331,20 13-638,-12 16 597,19-22 0,2-1 678,-3 20-968,-1-22 0,1 0 811,13 25 492,0 1-1708,0-2 1014,-2-2 459,-13-16 0,-1 0 221,10 12-645,-10-12 0,0-1 174,-1-1-252,0 0-230,-9-12-131,-4-9 730,-1-17 1248,-5-12-879,-1-22-135,0 8 187,0-7 21,0 18-111,19 6 1392,0 10 695,19 28-2680,-10-15 1206,0 35-1480,-3-23 386,1 20-1812,17-3 2097,-10-8 0,14-4 0,-13-13 0</inkml:trace>
  <inkml:trace contextRef="#ctx0" brushRef="#br1" timeOffset="406073">4218 11814 23459,'-40'-5'-777,"2"21"2963,22 9-3510,4 13-178,12-2-435,0-8 617,0-1 331,23-2-727,-18-2-289,41-4 427,-16-1 979,10-9 1130,-1-2 634,-13-7 431,-1-18 217,-4-4-412,-7-21-306,-7 8-1569,-29 1-540,17 11-702,-41 1 748,40 4-2409,-44 1 3114,24 0 1,-5 9-1,11-1 1</inkml:trace>
  <inkml:trace contextRef="#ctx0" brushRef="#br1" timeOffset="406661">4818 11603 23729,'-28'0'-90,"11"13"554,7 4-1953,10 18-914,0-6 621,20 3-122,-16-9 518,37-1 50,-12 3-125,10-8 277,1-3 997,-14-9 1325,0-5 459,-5 0 517,5-18 173,-10 13-412,3-29-678,-13 11-798,-2-13-714,-4 3-914,0 9-367,-16 11 332,13 22 299,-13 11 2,33 21-623,4-9 510,21 9 832,-8-19 350,12 6 431,-18-19-12,8 0-303,-12-9 112,-2 0 1965,-1 0-375,-3-20-462,-3 15 197,-1-37-1305,-3 15-378,-4-13-262,-3-5-847,-4 21-463,0-8 180,0 18-41,0 20-938,20 11 1799,6 4-435,11 16 433,-1-23 644,-9 16-912,2-18 1095,7 8 0,-6-17 0,4 9 0</inkml:trace>
  <inkml:trace contextRef="#ctx0" brushRef="#br1" timeOffset="406843">5485 11315 21300,'-4'-7'-3856,"0"1"1</inkml:trace>
  <inkml:trace contextRef="#ctx0" brushRef="#br1" timeOffset="409531">1163 14269 22560,'0'4'-3238,"0"2"1110,0-21 1064,0-4 425,0-12 213,0-2 122,0-9 166,0 8-1458,0-11 1596,-14 15-633,11 2 390,-22 1 132,12-5-608,-6 10 614,3-3-325,2 10 89,4 5 169,-5 4 1526,9 3-212,-2 3 475,5 22-600,0-17-42,1 57-582,2-35-449,0 37 49,0-22-715,23 3-725,-18-1 329,15-13 1,3 0 531,5 13-597,7 11 696,1-22 384,-14-5-319,0-2-41,2-1 852,-6-7 217,3 1-243,-10-11 359,-2-3-326,-3-3 456,-3-19-559,-1-1-46,-16-2-829,10-4 145,-10 16 777,5-3-614,2 6 120,-7 5 948,9 11-266,2 0-421,3 8-355,0-7-2,0-4 101,0-4 1,0-2-1,0-1 1</inkml:trace>
  <inkml:trace contextRef="#ctx0" brushRef="#br1" timeOffset="410092">1077 14105 22290,'-31'0'630,"-1"13"1345,12-9-1819,0 9 1,7-3-376,1-7 411,4 18-1355,0-11 934,6 11-1020,-1-3-827,3 4 167,0 1-131,0 1 333,24 14-681,0-11 1616,25 16-420,-26-22 1195,16 3 183,-25-12-45,15-3 986,-8-3-91,2-4 757,-6-1-274,2-15 21,-10-4-866,-4-1-466,-1-27-398,-4 26-776,0-28 20,0 20-472,-21 0-222,15 2-474,-34-6 1528,36 10-533,-15-3 686,7 14 485,9 3-641,-10 20 2162,34 12-1434,-15 12-32,36 4-254,-37-5 356,40 3 250,-14 18-999,11-14 1553,-3 13-2767,-15-21 1893,-3-1-229,-4-2-423,-3 7 125,-8-11-330,-1 5 730,-5-14-256,0-1 65,0-3-628,-23 0 1980,0-7-595,-22-2 0,22-5 1,6 0-1</inkml:trace>
  <inkml:trace contextRef="#ctx0" brushRef="#br1" timeOffset="410640">1412 14051 22830,'0'30'-5666,"0"-2"3627,14 0-43,-10-8 998,11 2 578,3-7 552,-14 1-597,30-1-360,-21-2 919,15 0 539,-9-1 321,14 0 272,-11-4-344,16-2 41,-17-5 1104,3-1-1209,-4-17 932,-7-6-1387,3-23-189,-11 9-416,-1-3-166,-4 3-536,0 8-1,-16-11-1213,12 21 183,-11-1 1330,15 11 103,0 19 436,0 6-80,17 20-340,5-17 722,19 12 767,-8-15 252,0 2-416,1-1-49,-9-15 824,13 3-178,-18-5 899,0-15-619,-9 11 465,-5-27-2336,-3 9 409,-1-14-533,-18 0-1849,12 7 683,-11 7-453,15 27-1564,37 8 1096,-15 21 2497,33-17 1,-25 12 0,1-12 0</inkml:trace>
  <inkml:trace contextRef="#ctx0" brushRef="#br1" timeOffset="410807">2103 13536 22830,'-12'-5'-2458,"5"18"0,20-10 1,8 13-1</inkml:trace>
  <inkml:trace contextRef="#ctx0" brushRef="#br1" timeOffset="411043">1462 13715 21840,'47'-34'1424,"0"6"-585,-7 12 170,-4 8-725,-9 8-966,1 15-1241,-10 6-251,3-2 205,-18 20 1460,5-22 1,-8 18 0,0-9 0</inkml:trace>
  <inkml:trace contextRef="#ctx0" brushRef="#br1" timeOffset="411239">1538 13166 21930,'11'-8'1597,"0"3"-151,11 3-1685,-12 26-3884,6-3 1483,-8 25 370,8-5 1884,-1 6 1,2 3 0,1 4 0</inkml:trace>
  <inkml:trace contextRef="#ctx0" brushRef="#br1" timeOffset="411955">3163 14017 22110,'-16'-25'-8026,"2"4"5249,3-27 1291,8 9 1097,-8-6-411,11-4 837,-6-3-442,4-2-1521,-12-1 1690,5-2 265,-3 16 1,-2-1 59,3 10 1,-1-1-9,-12-19 1,-2 0 18,10 22 0,0 2-137,-14-15 1,0 3 72,-1 1-131,-8-1 799,16 26 383,10 7 373,2 19 612,10 22-1845,8-2 0,4 2-397,2-2 1,3 1 32,10 18 0,3 0 42,-4-19 0,0-1-53,1 10 0,1 1-250,2-3 0,-1-3-16,-6-8 1,0-1-448,13 12 0,1-2 883,3 0 598,10 2-297,-18-21 131,-3-6 362,-3-7 301,-3-3 402,-4-2-27,-2-19-141,-1-8-197,-6-11-521,-1-14-721,-6 19-379,-2-13 459,0 18-1421,0 24-77,20 17 654,3 29-673,2-8 736,9-2 542,-11-7-81,9-13 592,5 7 154,-16-18 781,12-14 584,-18 8 930,7-49-1640,-14 32-369,-1-30 71,-6 12-1418,-1 10 224,0-12-1049,-15 29-199,11-10-949,-12 41 3111,34-2-2015,2 30-405,2-10 1914,13-2 1,-19-12-1,18-3 1</inkml:trace>
  <inkml:trace contextRef="#ctx0" brushRef="#br1" timeOffset="412156">4063 13303 23369,'-39'17'3489,"15"8"-4577,9 9-886,15 3-756,0-9 731,21 14-337,-15-13 642,38 9-496,-24-19-856,21-8 2981,-6 0 0,-1-10 1,2 3-1</inkml:trace>
  <inkml:trace contextRef="#ctx0" brushRef="#br1" timeOffset="412325">3670 12717 23729,'-19'38'-3860,"2"-1"2095,4-7 1376,3 21 1,5-8 0,1 15 0</inkml:trace>
  <inkml:trace contextRef="#ctx0" brushRef="#br1" timeOffset="412774">4600 13170 22920,'-15'18'-1036,"24"5"-4698,-4 16 3733,33-4 1527,-34-9-588,33 0 1173,-33-3-831,33-2-509,-20 2-378,13-7 2669,-10-3-294,-6-7-66,-9-28 67,-2-7-964,-3-14 604,0 0-686,0-5 636,0 13-704,0-17 378,0 26-961,18 4 1907,1 53-1568,24-9 800,-13 35-1890,19-17 1134,-19-11 612,12 9 1,-13-18-1,1-2 1</inkml:trace>
  <inkml:trace contextRef="#ctx0" brushRef="#br1" timeOffset="413113">5255 13047 24359,'-13'-5'-2670,"9"20"346,-9 6 2356,13 24-1881,15-15-986,7 11 1368,19-17 1226,-7-3-980,1-5 491,-5-15 1742,-10 4-981,-1-21 1548,-5 12 1428,-12-30-2040,6 9-607,-8-7-375,0-2-4,-16 13-1424,12-5-86,-25 6 308,27 1-1405,-10 25 3876,30 12-2215,-13 24-871,32 0 1881,-10-16 1,10 9 0,0-16 0</inkml:trace>
  <inkml:trace contextRef="#ctx0" brushRef="#br1" timeOffset="413372">5743 12925 24539,'-14'-7'-3607,"11"20"1992,-11 4 2350,14 17-2410,17-18 566,-13 9-94,31-23 2063,-31 16-3019,35-16 3071,-23 4-567,28-6-15,-19 0 1266,5-15 423,-14 12-175,-8-28-3234,-3 17 1777,-27-4-2564,16 0 2099,-37 15 1,38-11-1,-16 6 1</inkml:trace>
  <inkml:trace contextRef="#ctx0" brushRef="#br1" timeOffset="413525">5457 12468 22830,'32'-8'606,"-1"0"-404,6-2 0,-8 1 1,10-2-1</inkml:trace>
  <inkml:trace contextRef="#ctx0" brushRef="#br1" timeOffset="415891">922 15529 22380,'0'-7'-5306,"0"1"3537,0-1 975,0-1 155,-11 3 1069,8-2-1582,-8 5 2281,11-1-2635,0 24 1596,17-16-315,-5 31 0,1 7-718,30-10 659,-18 15 1,-3 3-1390,12-5 1246,-12-9 0,-2 1-1731,0 2 900,7 10 1112,-13-22 0,-2-3 1,-3-3-1</inkml:trace>
  <inkml:trace contextRef="#ctx0" brushRef="#br1" timeOffset="416057">920 15881 22290,'-13'-11'-5044,"2"2"3517,5-8-998,3 7 774,22 5 4232,6 2-1525,12 3-749,0 0-1287,-6 0 1292,1 0 1,1 15 0,-1 4 0</inkml:trace>
  <inkml:trace contextRef="#ctx0" brushRef="#br1" timeOffset="416440">1337 15756 23639,'-13'17'-863,"2"1"-523,26 23-2762,-11-12 2252,24 1 722,-11-4 171,-1-7 389,11 3-828,-13-9 237,9-7 1155,-6 0 1771,-9-25-719,-3-4-447,-5-24 89,0 11-137,-18-11-1197,13 22 326,-12-6-1102,6 20 366,26 19-39,-7 12-421,30 18 792,-19-11-51,18-1 1099,-24-10 0,17-2 1,-11-1-1</inkml:trace>
  <inkml:trace contextRef="#ctx0" brushRef="#br1" timeOffset="416806">1605 15756 22380,'0'-15'-5936,"21"26"5577,-3 6-852,24 29 208,-24-15-255,17 2 934,-24-12-629,17-2-308,-5 3 1168,-6-11-696,4 5 960,-15-36 630,1-15-61,-7-9-855,-17-9 348,12 8-663,-12 11 241,17-15-46,0 27 546,0-4-728,0 17 55,17 3 2595,7 24-1182,10 6-652,-1 1 306,-5 16-1550,-2-24 701,3 18-1801,8 1 1977,-7-11 1,3 7 0,-12-12 0</inkml:trace>
  <inkml:trace contextRef="#ctx0" brushRef="#br1" timeOffset="417040">1187 15709 23369,'-13'-3'-1747,"1"-1"1184,6 0-716,1-6-1504,4 1 1455,1-6 732,16-8 1368,3 4-918,20-16 429,-19 16-480,21-6 529,-15 11 1772,12 6-1557,-4 1 1,-10 5 0,-1 2 0</inkml:trace>
  <inkml:trace contextRef="#ctx0" brushRef="#br1" timeOffset="417190">1377 15406 21840,'0'-19'-6475,"0"1"4346,0 7 1065,0-2 66,24-1 2556,-18 5-1162,39 0 0,-26 7 0,18 0 1</inkml:trace>
  <inkml:trace contextRef="#ctx0" brushRef="#br1" timeOffset="417509">2537 15090 23369,'-50'0'0,"5"0"0,15 18 777,-5-14-548,31 28-2303,-12-11 1853,16 8-1326,0 1-140,20-5-31,-14 2-253,45 1 674,-25 0-684,29 1 2482,-14-2-1445,1 2 1460,-3-4 410,5 6 36,-22-10-307,12 6-991,-31-16-210,9 0-41,-12-6-122,0-3-526,-21 0 1318,-5-2 449,-22 0-278,22-15 1,-16 11-1,18-12 1</inkml:trace>
  <inkml:trace contextRef="#ctx0" brushRef="#br1" timeOffset="417840">2843 15263 22380,'20'19'-5439,"-1"-15"6350,-3 33-4230,-1-33 4101,-4 28-2578,0-29 2482,-3 20-1845,0-20 504,4 14 157,-4-15 224,10 5 1564,-7-7-1259,9-16 2389,-9 13-1145,4-30 225,-5 7-1621,-3-8 1108,-1-10-1772,-5 19 195,-1-6-827,0 14-111,0 3-487,0 2 1628,0 3-524,0 30 230,21-17 1370,-16 34-1606,35-35 1634,-25 24-2081,19-23 1629,-8 16 0,1-18 0,2 5 1</inkml:trace>
  <inkml:trace contextRef="#ctx0" brushRef="#br1" timeOffset="418389">3447 14993 23369,'-36'-5'-563,"16"17"2086,6 6-2502,14 20-1769,0-9 916,17 0 77,-13-10 241,31-8 758,-31 7-1449,33-15 1331,-32 14-1461,33-16 3769,-17 5-438,1-20 1397,7 10-131,-27-28-2923,16 27 3290,-16-35-3287,4 10 1858,-6-10-2544,0 5 349,0 14-1064,-17 11 880,13-6 517,-12 34 10,16-2 580,23 22-725,6 10 322,13-19 525,-12-12 1,-1 1 343,8 4-603,19-11 1723,-17-2-1981,1-9 1883,0-15 1205,9-10-94,-13-10-1925,-12 7 0,-3-1 151,-5-9-514,-7 4 0,-3 0-756,-4-8 199,-9 7 1,-5 1-1505,-16-6-97,2-7 331,-23 6 720,19 14-217,-13-9 661,0 21 960,28 2-128,-10 10 1580,23 17-1909,33 23-60,-22 2-814,29-5 1,3-1 470,-16 3-477,11-6 1,2-1-658,-2 5 1434,7 6 0,-17-15 0,-4-2 1</inkml:trace>
  <inkml:trace contextRef="#ctx0" brushRef="#br1" timeOffset="418509">3922 14922 22110,'-11'-27'-9628,"2"-9"6739,9 14 3595,24-15 0,2 19 0,24-4 0</inkml:trace>
  <inkml:trace contextRef="#ctx0" brushRef="#br1" timeOffset="418789">3152 14869 22650,'0'-32'-6026,"16"3"6822,-12 6-1654,32 0 3002,-31 0-2809,39 0 2107,-26 2-1126,31-2 301,-21 7 1071,16-1-808,-19 11-518,12 2-1509,-17 3 1447,4 1 0,-10 0 0,0 0 0</inkml:trace>
  <inkml:trace contextRef="#ctx0" brushRef="#br1" timeOffset="418943">3675 14234 23369,'7'0'92,"1"0"-183,-3 14-5003,7 10 1622,-1 9 3034,15 22 0,-6-17 1,8 15-1</inkml:trace>
  <inkml:trace contextRef="#ctx0" brushRef="#br1" timeOffset="419122">5057 14922 26158,'14'-16'-6383,"-2"2"6132,-6 5 1,-2 7 0,-4-7 0</inkml:trace>
  <inkml:trace contextRef="#ctx0" brushRef="#br1" timeOffset="422127">5992 11197 22110,'0'-3'-6116,"0"-1"4078,0 2 973,0 1 427,0-1 212,0 0 122,0 0 76,0 1-1368,0-1 1506,0 0 90,0 0 0,13 13 258,3 5-112,0 8-424,10 1 232,-16-5-469,12 3 532,-4 1-247,-1 4-66,2 2-356,-1 2 56,2 4 372,0-2-271,-2 4 523,9 14-584,-7-12 379,-4-7 1,0-1-16,2 6-24,4 8 63,-6-16 47,-1-1 34,2-3 345,-2 2-243,0 0 41,-1 0-141,10 14 307,-8-8-161,0-5 0,1 1-128,2 7 41,7 13-40,-6-15 178,-1 2-151,2 0 179,9 19-200,-5-15 94,-5-5 1,1-1-12,4 4 96,-5-7 0,1 0-37,3 3 95,6 7 70,0-7 144,-9-12 71,14 11 42,-17-20 224,4 4-103,-9-11 223,-3-2 165,-1-1 167,0-2 60,-2-1-94,-2 0 17,-3-13-1115,-19-1-60,-4-2-112,-15-1 220,9 15 643,11 11 5,2-6 75,12 30-1813,-8-18 1787,9 19-951,-3-3 51,4 23-678,0-8 85,-1-4 0,2 0-1316,19 13 661,-10-8 0,-1 0 943,15 11-497,-8-22 0,-2 0 79,-11 11 522,32-1-47,-22-5-302,17 0 551,-10-6 132,0-2 35,9 6 395,-6-13 167,6 5-609,0-8 497,-7-8 536,15 5-223,-16-12 510,9 4-151,-16-8 140,1 3-550,-8-4-60,-3 0-927,-2 1-712,-1 4 183,-1 0-35,0 16-31,-15-7 1060,11 11-775,-10-3 765,-3 2 446,12 3-340,-24 1 899,26 0-1610,-22-1 598,10 11 1,-5-13 0,2 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13:00:47.887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2337 1493 23639,'0'-10'-4766,"-14"1"4584,10 3-1836,-10 3 3339,14-1-1804,0-1 215,0 1-46,0 1-1282,0 0 1416,0 2-471,0 14 1075,0 9-1514,0 11 1000,0 5-179,0 14-91,0-11-257,6-6 0,1-1-477,-4 4 395,9 6-665,2-20 356,-10-3 131,20-5 963,-21-3-465,17-4 1122,-14-3-852,14-4 506,-11 0 1,3-2 0,-5 0 0</inkml:trace>
  <inkml:trace contextRef="#ctx0" brushRef="#br0" timeOffset="118">2478 1759 22020,'0'-27'-6206,"0"4"3898,19 32 2476,-1 7-1324,4 18-443,9-1 1445,-17-6 0,15 4 1,-8 1-1</inkml:trace>
  <inkml:trace contextRef="#ctx0" brushRef="#br0" timeOffset="818">3078 1714 21840,'0'27'-5936,"0"-1"3808,0 0 1154,0 2 335,0 6 213,0 3 212,0-1-14,0 3-1368,0-3 1686,0 0-90,0 7 0,0-12 90,0 10-90,0-22 90,0 1 0,0-12-540,0-2 270,0-21 90,0-13 90,0-34-90,0 5 45,0 24 0,0-1 90,0-6 0,0 1-135,0-23 214,10 11 1,0 1 172,-6-6-14,14 23 0,-2 1 670,-12-5-670,28 8 1348,-28 5-922,30 7 1979,-15 8-475,12 3-572,-14 28-2303,0 7-729,-15 13 1129,4 0-1647,-6-9 1290,-20 0-736,15 1-1537,-34 10 1628,15-13 1688,1 6 0,-12-18 0,16-1 0</inkml:trace>
  <inkml:trace contextRef="#ctx0" brushRef="#br0" timeOffset="1255">3810 1456 22200,'-25'19'947,"-16"-14"-589,36 33-3399,-36-9 3861,18 8-1413,-14 16 446,15-22-31,9 9-915,13-8-785,0-11-308,28 3 1937,7-16-161,-2-3 1,2-5 876,19-20 532,2 15-340,-17-40 125,-3 23 1215,-1-27-1352,-14 19 1,-2 0 349,7-22-960,-10 4 1,-3-2-665,-6-12-233,-3 21 0,-2-2 467,-1 3 0,-2 2-614,-16-19-69,17 16 1,-4 2-401,-26 4 193,26-5 422,-10 26 434,14 25 217,0 49 126,0 0-66,7 0 1,0 0-118,-3 7-305,8-9 1,4-1-30,-5-24 0,2-2 18,2 9 0,2-1-834,21 8 1418,-5-5 0,5-7 0,1-2 0</inkml:trace>
  <inkml:trace contextRef="#ctx0" brushRef="#br0" timeOffset="1789">4725 1477 23189,'-49'0'810,"-1"20"1088,6 7-1668,19 12-1402,-10-1 801,31-9-1269,-11 0 1113,15-2-1250,0-2 91,0-1-802,0-4-136,17 4 954,12-9 758,22-1 1752,-6-10-469,11-4 1315,-25-22 246,11-7 218,-28-12-1147,6 2 1122,-18 2-2844,5 7 147,-7-1-837,0 34-278,20 14 68,-15 28-657,37-9 1504,-22-1-1032,22-22 2338,-7 10-1014,27-19 1613,-14 9-540,-4-20 0,1-2 1201,5 4-573,-16-14 0,-1-5 394,6-1 913,-3-27-2234,-8 4 463,-4-2-1048,-8-7-159,-5-2 112,-8 14 0,-1-1-422,-1 13 1,0-2 586,1-20 1,-4 1-1589,-15-1 923,15 16 1,-1 4-463,-15 4 7,6 1 4,10 22 464,-10 27 1744,12 3-890,0 26-23,-2-11 1,4 0-311,18 26-623,-10-4 1,0 1 489,1-24 0,2-1 17,3 10 1,-1 1 405,-5-8 0,1-2 0,17 15 0,-2 10 0</inkml:trace>
  <inkml:trace contextRef="#ctx0" brushRef="#br0" timeOffset="1937">5257 1366 23369,'0'-8'-7914,"26"3"10551,-2 3-2067,25 2-466,-5 0 1,4 0 0,4 0 0</inkml:trace>
  <inkml:trace contextRef="#ctx0" brushRef="#br0" timeOffset="2219">6045 1556 23009,'-16'11'1351,"12"-3"-3700,-13-3 3633,36-21-1138,3-6-313,20-20 160,-3-1-274,-15 10 9,-1 4 116,-21 6-391,6 7-508,-8-6-533,0 13 422,-20 2 624,0 20 1006,-4 12-125,9 9-1311,15 22 6,0-18 835,22-5 0,7-2 1,11 3-1,3-12 1,0-1-1</inkml:trace>
  <inkml:trace contextRef="#ctx0" brushRef="#br0" timeOffset="3650">2595 4004 23729,'30'0'989,"-1"0"-899,-13-18-652,8 13 1336,-7-48-2125,5 30 1200,-8-10 0,-2-2-360,-2-1-255,4-11-16,-11 17-407,-1 3-98,-2 4-768,0 5 1446,0 3-592,-22 8 1642,0 19 949,-23 22-501,12 12-1154,12-2 1,4 2 175,9-13 1,1 0-3,-8 12 1,0 4-531,9 5 1,3 0 643,-4-10 1,0 0 0,2 14 0,1-1 0,3-16 0,-1 0 0</inkml:trace>
  <inkml:trace contextRef="#ctx0" brushRef="#br0" timeOffset="3799">2408 4857 22290,'0'-31'-6386,"25"-3"7463,-4-2-922,22-5 648,-6-5-920,1-3-30,-15 24 0,1-1-46,0-2 1,1 1 187,2 0 1,0 1-1,0-1 1,1 0-1,0 2 1,0 0-1</inkml:trace>
  <inkml:trace contextRef="#ctx0" brushRef="#br0" timeOffset="4083">3328 3943 23099,'-52'0'990,"-3"15"391,15-11-1456,0 23 260,8-7 48,9 16-1057,4-5 176,12 8-579,28-18-354,14 10-356,13-18 1214,6 2-77,13-12 323,-15-1 818,-10-9 1,-1-4 802,3-13 582,3-20-215,-24 8-607,-12-9-1568,-4 18-41,-38-6-1416,-10 8 330,-17 13 543,19 2 1,1 2 1083,-8 7 1,-12-4 0,20 5-1</inkml:trace>
  <inkml:trace contextRef="#ctx0" brushRef="#br0" timeOffset="4367">3712 3897 22380,'0'43'-6386,"0"-8"4258,0 0 1064,0-8 515,0 1 33,14 0-417,-11-1 532,11-2-1673,3 6 1681,-3-10 62,6 5 7,-3-18 982,-10-20-438,7-42 275,-8 0-413,-3 17 1,0 0 0,0-10 0,0 1 0</inkml:trace>
  <inkml:trace contextRef="#ctx0" brushRef="#br0" timeOffset="4983">4557 3783 22470,'-22'19'499,"5"2"-1445,17 12-2113,0-1 1224,0-5 612,0 0 439,0 2 128,0-1-1030,0-2-13,15 0-224,-11-3 1433,11-2 31,-3-2 83,-10-5-551,10 1-4,-2-8 1099,-2-23 878,4-11 525,-4-14-443,-5-10-534,2 20 169,1-16-135,-2 31 585,2-13-978,-4 26 440,7-9-154,-4 30-1384,9 7 150,-5 10-79,7 15 68,-6-19-353,1 9 139,-4-17-771,-1-3-158,-2-10 1062,1 6 436,-1-14 1331,1-14 382,-1-15-475,1-13-11,0-2 25,2 8 56,-1-1 276,6-7 87,-4 13-893,9-3-17,-7 22 1242,5 4 681,-5 6-804,0 0-179,1 17-1775,-1-12 675,1 32-1298,-3-32 629,2 35-1674,-2-16-1477,2 16 867,-5-17 214,2 1 1764,-3-22-156,2 14-89,0-14 1123,1 5 0,2-7 0,1 0 0</inkml:trace>
  <inkml:trace contextRef="#ctx0" brushRef="#br0" timeOffset="5084">5233 4031 21750,'14'47'-9572,"1"-3"8749,0-11 0,-1 0 0,0-1 1</inkml:trace>
  <inkml:trace contextRef="#ctx0" brushRef="#br0" timeOffset="5766">6398 3785 24449,'0'-6'-5756,"0"3"3717,0 18 975,0 13 515,0 12 124,0 5 31,0-6 166,18 0-2005,-13-1 2005,27-2 190,-28-5-198,27-2 3,-11 0-184,9-14 906,3 5-144,-12-19 1852,10-16 215,-13 10-307,5-41-917,-11 24-352,0-25 101,-5 10-1019,0-1 111,-4 1-1130,-1 5-1173,-1-5 117,0 12 1116,0 20-1183,16 36 361,-12 10 338,19-6 1,3-1 1461,-4 4 1,3-15-1,2-1 1,7 7-1</inkml:trace>
  <inkml:trace contextRef="#ctx0" brushRef="#br0" timeOffset="6160">7200 3929 23639,'-17'40'-3223,"4"-5"1978,13 8-718,0-4 641,0 21 591,0-13 234,18 15-496,-14-21-813,14 0 191,-1 11 109,-13-14 1288,24 8-624,-25-15 221,8-11-198,-11-2 922,0-32-253,-17-21 85,12-13 32,-11 16 0,0 0-317,12-29 372,-9 28 0,-1-3-64,11-20 1,3-1 256,-6 14 0,0-2-185,5-2 1,2-5 0,-1 6 21,0 7 1,0 2 267,0-9 1,0 3 446,0-4 160,19 12 630,-15 10-488,28 9 1579,-16 9-62,9 24-2037,-2 16-839,-11 10-222,-4 7 193,-8-11-1069,0 21 483,0-16-944,0-7 0,0 0 1292,0 1 0,0 9 0,0-19 0</inkml:trace>
  <inkml:trace contextRef="#ctx0" brushRef="#br0" timeOffset="6583">7872 3719 23999,'0'-10'-5756,"0"1"3807,0 3 1605,-23 2 1956,-3 2-353,-25 24 545,2 7-1440,26-2 1,2 4-703,-6 15 1178,12 18-460,15-28-560,0 10-1564,0-18 199,24-5-850,-18-4-453,58-5 2661,-38-7 159,11-2 0,1-6 1194,1-23-158,-6 9 0,-2-3 1027,2-30-1425,-12 22 1,-2-2-133,-5-7 0,-4-1 888,5-24-1447,-8 7 0,-2-1-528,-2-12 89,-3 24 0,0 1-1056,0-10-369,0 5 723,-17 10-532,12 2 954,-12 14 560,17 5-25,0 31 208,0 20 62,0-1 0,0 2 40,0-2 0,0-1-256,-1 5 0,2 0-434,7 4 1,2-1-394,9 22-152,0-15 1,3-1-486,10 2 1661,-13-20 0,0-2 0,16 1 0,2-3 0</inkml:trace>
  <inkml:trace contextRef="#ctx0" brushRef="#br0" timeOffset="7117">8687 3775 24449,'-23'-13'-3543,"17"-5"-781,-37 16 6391,17-5-1604,-21 23 1458,3 5-628,8 21-1661,16-2-527,10 0 725,33-7 517,7-15-1398,26-8 1310,-13-10-931,8-14 717,-23-13 170,-4-5 491,-2-7 153,-20 11-128,10-9-860,-12 11-1010,0-7-457,0 38-649,0 11 628,17 17-115,-13 4 522,32-8 931,-18-1-719,20-3 1208,13-3 397,-9 0-211,-2-16 1,1-2 921,7 5-279,-5-13 1,0-8 1193,4-15-1343,-16 10 1,-1-3 1515,4-24-1590,-2 6-253,-9-5-635,-11 8 1,-2-3-675,0-22 667,-6 5 0,-1-2-529,-2 24 0,-2-2-51,-5-29 1,-6 2-1701,-11 5 1339,12 17 0,0 4-944,-8 15 1163,19 9 319,-12 7 949,10 31-333,-10 23 483,12 15-430,-2-26 0,4 1 226,15 24-523,-15-29 1,0-1-362,5 0 0,3-1-1080,10 31-840,-15-6 1015,30-5-1389,-19 7 2578,2-20 1,2 4-1,-11-20 1</inkml:trace>
  <inkml:trace contextRef="#ctx0" brushRef="#br0" timeOffset="7284">9165 3567 24089,'-10'-17'-7936,"8"2"5206,18 8 6324,23 1-2275,15 6-690,4 20-1237,-12-15 293,1 30-953,-14-25 1,2-1 1523,15 10 0,-17-4 1,-2 0-1,11 4 1</inkml:trace>
  <inkml:trace contextRef="#ctx0" brushRef="#br0" timeOffset="7549">9763 3778 22830,'0'5'-6116,"17"0"6835,-1-2 224,24 0 62,-12-2-246,8-1-144,3-16 778,-9-1-667,18-17 1147,-22 16-834,2-11-255,-12 10-632,-10-7-679,-1-3-461,-5 13-1338,-20-4 368,14 11-264,-14 1 1098,-2 6 1030,2 0 252,-5 18 1311,1 9-420,22 10-1552,-7 20-177,28-20-285,-14 12-836,44-15-808,-21-6 2460,29-2 0,-2-7 0,2-2 1</inkml:trace>
  <inkml:trace contextRef="#ctx0" brushRef="#br0" timeOffset="8451">5498 2258 22020,'24'0'900,"-2"0"-811,-5 0 91,7 18-2213,-7 10-150,8 9 1266,-10-5 1,-2 0-557,7 14 275,-3-1 0,-1 1-1298,0 14 1016,-5-7 1,-1 1-1108,-1 10 1939,-5-23 1,0 0 721,-2 14 1,-1-1 0,-1-2 0</inkml:trace>
  <inkml:trace contextRef="#ctx0" brushRef="#br0" timeOffset="8800">5375 2822 22020,'0'38'-5756,"21"-7"3045,-16 1 1414,36-6 1675,-10 24-1196,8-10 758,-16-12 1,-1 0-179,11 12-1595,1 2 1712,1-2 280,-12-12 1,1-2 83,12 13-490,-9-9 0,0-2 736,1-1 335,12 8-376,-21-21 177,1-2 85,-10-8 248,-3-2 99,0-2 106,1-35-1139,-1 8-566,-1-14 1,0-5-293,1-12 800,-2 17 1,-1-2 0,3-21 0,1-2-1</inkml:trace>
  <inkml:trace contextRef="#ctx0" brushRef="#br0" timeOffset="9687">6528 2764 21300,'-16'27'-2140,"1"15"465,2-25 2051,3 33-1688,4-19 472,3 24-65,29-26 150,-20 8-1272,47-18 1885,-30-5-126,25-6 182,8-4 1140,-13-4-359,-7-10 0,-1-2 1317,4 7-1015,-5-33 0,-3-7 441,-2 10-1335,-7-18 0,-4-3 94,-9 5-535,-5 6 0,-1 1-889,-3-7-536,0-12-355,-21 23-83,16 3 828,-32 6 553,19-4-318,-2 13 865,-6-4 193,16 19 477,-4 21 1098,7 16-566,24 14-1826,-13 21 104,32-20 792,-25-5 0,0 1 1,22 5-1,-18-15 1,-1 0-1</inkml:trace>
  <inkml:trace contextRef="#ctx0" brushRef="#br0" timeOffset="10149">7450 2597 21930,'11'32'-8751,"-8"3"7144,8-1-169,-11 0 1702,0-2 26,0 0 13,0-2 8,0 0-1569,0 7 2232,0-13-479,0 8 373,0-21-620,18 0 651,-14-29-72,31-6 1376,-31-26-1698,26 11 1381,-27-13-1160,10 24 897,-13-14-1105,0 23-650,0-5-199,0 37-1466,0 7 1608,0 18-1381,0-1 1160,18-9 555,-13-4 0,28-10 0,-14-5 1</inkml:trace>
  <inkml:trace contextRef="#ctx0" brushRef="#br0" timeOffset="10518">8017 2229 24629,'-20'16'823,"5"5"-1937,15 13-1916,0 3 1212,0-6 606,0 6 346,0 1 37,0 1-1127,0-1-229,0 1-19,17 13 1221,-13-15 221,26 16-153,-27-29 389,9 0-117,-12-13 1003,-22-20 1101,-1-9-995,-21-24 892,9-6-1281,14 7-182,-2-6-227,21 23 692,-8-11-1158,10 20-483,20-2 2200,12 12 49,28 1 534,-6 4-1050,4 0 1,-12 17 0,1 4 0</inkml:trace>
  <inkml:trace contextRef="#ctx0" brushRef="#br0" timeOffset="10819">8637 2549 23189,'-23'-12'-3044,"-20"8"3856,13-8-1594,-21 12 1529,4 0-249,13 19 330,15 0-987,28 20-2276,18-8 1543,23-12 232,-6-1 541,0-16 44,-11 5-331,-2-7-86,-3 0 577,-2-18 2362,-6 13-253,-9-29-2193,3 29 2074,-12-29-3401,6 14 744,-8-12-1285,0 8-269,0 36 1759,46 27 0,-17 9 0,5-21 0,0 1 0</inkml:trace>
  <inkml:trace contextRef="#ctx0" brushRef="#br0" timeOffset="13051">12577 1024 22290,'0'37'-6026,"0"2"3988,0-6 1063,0 9 247,0 8 302,0 6 122,-14 6 512,10 1-1606,-10 2 1725,14-2-282,0-12 0,0 0-45,0 10 0,0-10 0,0-4 0,0-14 90,13 9-1125,-9-26 427,9-1 172,-30-30 678,-3-12-385,0-2 1,1-3-375,-1-25 169,2 22 0,2 0-275,11-22 705,-10 27 1,-1-2-246,13-30 41,-8 15 1,0-1-151,9 14 1,1-2 365,-3-21 1,0 0 199,4-3 34,-2 15 1,4 1 389,20 2 718,-17-6-646,17 24 999,-5 7 185,-12 6-859,25 6 1330,-18 2-499,11 25-1712,-4 5-1451,-9 13 498,1-1-1257,-9-7 413,2 1 461,-4 1-1029,0 0-946,0 12 2208,-20-13 1188,2 17 1,-5-27 0,11 6 0</inkml:trace>
  <inkml:trace contextRef="#ctx0" brushRef="#br0" timeOffset="13675">12178 910 22740,'0'-12'-5846,"0"1"3807,-14 1 2032,10 3-1626,-27 0 2675,10 3-92,-10 2-39,1 2-911,6 17 1888,2-13 66,1 32-1671,-1-2 1414,10 11-2144,6-11 0,1 1-572,5 11-548,0 13-29,25-17-710,-19-2 47,44-2 1531,-18 10-739,10-13 1541,2 15-308,-29-26-72,-1 10-370,-14-18 1094,0 3-202,-43-7 1587,13-3-984,-13-5 1,-2-2 177,-4 0-991,7-10 1,1-1 214,-6 5 0,19-15 0,2-3 1,-5-8-1</inkml:trace>
  <inkml:trace contextRef="#ctx0" brushRef="#br0" timeOffset="13900">12013 645 22380,'9'-2'3886,"-3"22"-10280,-6 12 4345,0 13 820,0 9 500,0-8 233,0 9-33,0 4-224,0-13 0,0 2-295,0-12 0,0 2 1148,-1 27 0,2 0-511,8-26 0,0 0-117,-7 11 1,1-1-44,4-15 1,3-3-1187,10 32 1600,-15-4 1,29-3-1,-16-2 1</inkml:trace>
  <inkml:trace contextRef="#ctx0" brushRef="#br0" timeOffset="14467">13118 1306 21660,'19'20'-5651,"-3"1"3100,-4 15 398,-5-4 1318,-2-3 296,-3 3 452,0 1 53,-1 1-1606,-1 0 1749,0-3 632,0 6 282,0-14-713,-15 5 1007,1-20 425,-11-40-1977,3 8-197,12-14 1,3-2-15,-8-4 101,7 2 0,2 0 74,-1-11 146,3 19 1,1 0-1042,-1-11-1000,3 2 2284,0 5 301,1-8-63,0 16 154,16-10 617,-12 24-506,13-4 943,-3 13 740,0 2 107,12 3-594,-4 2-311,-5 0 181,3 13-2053,-7-9 195,5 9-1483,-8-13 1242,0 10 0,-1-8 0,-2 8 0</inkml:trace>
  <inkml:trace contextRef="#ctx0" brushRef="#br0" timeOffset="14850">13753 1250 22830,'-47'0'989,"-4"0"-438,20 16 0,1 2 88,-13-10-454,17 24 1,3 3-1153,0-13 958,10 37-1307,2-29 427,11 5-797,0-12-380,26-3 319,-20-4 887,28-7 0,5-4 1002,-10 1-307,14-1 0,2-5 1370,-1-17-451,-8 7 0,-2-3 1564,0-20-840,5-2-330,-29 7-1290,4-2-665,-13 0-676,5 1-92,-6 2-1001,-22 2-606,-7 5 3013,0 3 1,-19 9 0,18 2 0</inkml:trace>
  <inkml:trace contextRef="#ctx0" brushRef="#br0" timeOffset="15616">14418 1194 22920,'-57'0'89,"25"17"1367,-18-13-1490,31 34-1346,-10-21 1955,-1 20-846,25-7-1158,-13-1 883,18 3-1050,0 10-726,17-14-115,17 12 1222,7-28 137,12 1 757,-10-13 1538,3 0-672,0 0 1051,0-24 534,-2 18 128,-3-45-896,6 10-674,-15-15-781,-13 13 1,-3 0-737,-5-13 340,-5 17 1,-3 0-753,-3-20-619,0-2 187,-23 1 1088,12 20 0,-2 1-1482,-14-17 1305,8 18 1,2 3-595,0 4 585,-3 2 322,-1 21 1396,19 20-718,-6 24 953,8 9-976,9 0 1,1 2-23,-6 19-26,13-20 1,-1 0-157,-15-11 0,1-1-129,15-1 0,-1 0-1211,-12 30 886,19-22 1,1-1-496,-8 16 417,8-15 0,2-3 613,-4-3-359,11 5 317,-15-28 766,2-2 345,-6-10 1029,-3-16-639,0 12 1582,5-46-2117,-4 28 669,4-41-798,-9 34-813,0-13-293,-5 23-1149,0 20 1101,16 13-1706,3 27 823,18 0 67,-8-16 593,10 5 234,-13-27 1197,19 10-56,-18-13-219,9-18 1316,-15 14 541,0-35-1446,-6 22 765,3-32-884,-9 20-1103,0-16-566,-9 18-787,-1 2-570,-1 37-57,0 13 128,0 36-189,21-13 131,-16 4 468,37-19 617,-22-3 1067,20-5 0,-6-11 0,1-5 0</inkml:trace>
  <inkml:trace contextRef="#ctx0" brushRef="#br0" timeOffset="15805">15902 1168 23549,'0'-20'-5666,"-23"2"4444,18-1-1148,-37 10 3699,24-2-1220,-16 31 1607,17 14-1433,6 12-1597,11 4 864,0-9-362,17 1 303,7-7 1,5-2-1374,22 8 1929,-3-12 1,3-5 0,6-12 0,-18-8 0,0-1 0</inkml:trace>
  <inkml:trace contextRef="#ctx0" brushRef="#br0" timeOffset="16039">16532 720 23819,'-18'-26'-6732,"13"5"4027,-28 4 4193,18 9-846,-13 21 1960,15 40-2900,3-1 40,9 0 1,2 2-1376,-1 8 1703,9-19 0,1 0-113,-5 16-587,13-30 0,0 1-913,-14 24-370,10-17 0,3-1 254,-1 14 791,-3-14 1,0-2-456,2-3-750,-7 6 2121,-8-24 0,0-2 0,0-10 0</inkml:trace>
  <inkml:trace contextRef="#ctx0" brushRef="#br0" timeOffset="16167">16370 1249 23279,'-17'-38'-8417,"4"0"5488,13 3 2753,0-9 70,0 12-54,27-12 1089,-20 23-1242,52-3 328,-34 14 2056,30 4-1483,-12 3 1,2 3 0,1 0 0</inkml:trace>
  <inkml:trace contextRef="#ctx0" brushRef="#br0" timeOffset="16435">17965 1059 26787,'11'0'-1529,"-11"-11"-4172,39 8 6309,-7-7 130,10 10-1376,0 0 684,-14 0 1,-3 0 0,-1 0-1</inkml:trace>
  <inkml:trace contextRef="#ctx0" brushRef="#br0" timeOffset="16569">18143 1439 25258,'0'12'-5756,"0"-4"3538,0-2-16,27-5 3176,10-15 334,17 10-1017,-15-9 0,-1-4 1,13-2-1,-17 1 1,0 0-1</inkml:trace>
  <inkml:trace contextRef="#ctx0" brushRef="#br0" timeOffset="17667">20177 618 23909,'-4'-12'-9103,"0"2"6750,-1 3 2354,2 1-804,1 24 1297,1 1-406,1 13 0,0 4 28,0 19-905,-1 2 1,2 3 1029,6-22 0,0 0 33,-6 15 0,1 0-221,5-17 0,-1-2 134,-6 33-453,0-5 233,0-8 39,0-3 64,0-9 83,0 5 117,0-18-260,0 0 174,0-20-364,-16-6 2144,12-18-2645,-24 11 1729,25-43-1442,-32-8 80,28 19 0,2-4 176,-6-2 0,-1-5 0,3 3-69,3-1 1,3-4 157,0 1 0,0-8 0,1 0 0,3 6-895,7-4 1,1 0 1142,-9 1 0,-1-5 1,6 9-589,14 12 1,0 6 1544,-14-26-531,23 27 0,2 3 1435,-8-9-599,30 2 495,-18 23 355,-10 5-379,7 29-1905,-21 11-1601,0 14 477,-10 6-551,0-10 1181,-9-7 0,-4 0-1181,-17 22 23,4-9 1,-3 1 630,6-21 0,0-2 1096,1 8 0,3-1 1,2 10-1,6-4 1</inkml:trace>
  <inkml:trace contextRef="#ctx0" brushRef="#br0" timeOffset="17957">20505 1046 22740,'3'33'-6495,"-1"-6"4325,-2 6 1323,0-7 609,0 5-11,0 1 7,0 3-29,-14 0-478,10 0 1109,-10-3 607,14-1-1057,0-2 180,0 7-90,0-13 90,0 8-90,0-21-758,0 1 471,0-24-786,15-17 1705,-11-9-800,11 3 0,-1-1 376,-10-14-671,14 6 1,1-1 612,-6-7 0,3 20 0,0 1 1,2-8-1</inkml:trace>
  <inkml:trace contextRef="#ctx0" brushRef="#br0" timeOffset="18291">21318 1084 23819,'-43'0'0,"0"0"0,5 14 1250,7 10-1229,12 7-964,8 19-481,11-19-47,0 8-125,23-17 47,-18-2-667,40-10 1206,-15 6-86,12-14 1539,13 6 467,-24-28 1028,7 15-88,-26-35-1298,7 23 1610,-17-17-3190,8 7 746,-10 1-1490,0 0-350,-25-9-610,-3 12-196,-25-5 2986,26 14 0,-9 7 1,18 1-1</inkml:trace>
  <inkml:trace contextRef="#ctx0" brushRef="#br0" timeOffset="19050">22157 990 23099,'-63'23'3309,"13"-17"-2782,24 17 1,2 3-1780,-13-5 1430,0 25-659,16-10 0,1-1-457,-8 11 548,14-10 0,4-2-568,3 0-905,7-3-801,20 5 527,9-11 46,29 1 1650,-10-18 452,-11-3 0,-1-6 603,8-23 825,15 4-678,-31-11 1,-4-3 446,13-11-375,-11 0 0,-3-3-163,-2-15-730,-10 19 1,-2 0-570,-4-21-572,-2-1-430,-3 4 895,2 22 1,-4 1-365,-15-14 201,15 18 1,-1 2-148,-15 6 236,4 4 10,11 37 1217,-11 23 123,14 14-496,-2-5 1,4 2-116,5-15 0,3 2 81,0 24 0,1 2-130,-1-24 0,1-1-67,8 9 0,-2-1-108,-13 13-255,35-6-470,-24-5-3,17-8 1011,-10-6 38,-2-6-256,7-6 987,-8-9 388,12-4 54,-14-26 450,5 14 1102,-8-37-2009,-1 23 761,-1-21-564,1 10-401,-3 2-392,-1 3-604,-2-3-519,-2 15 224,-2 0 616,-1 13 519,1 17-1303,0-13-210,3 48 331,-1-29-309,5 39 347,-2-31-654,2 3 275,5-10-1004,-2-14 2603,12 1 579,-7-11 679,11-24 561,-10 19 224,4-43-1116,-9 27 525,-1-21-769,-3 11-368,0-9-1025,-3 13-1028,-1-7-141,-3 39-1060,-1-11 2035,1 43-868,-1-19 56,8 37-243,-2-20-603,16 25 72,-5-26 1954,12 5 0,-3-18 1,2-2-1</inkml:trace>
  <inkml:trace contextRef="#ctx0" brushRef="#br0" timeOffset="19259">23572 1189 24089,'-24'-10'-2350,"-10"4"2439,15 3 42,0 16 900,-4 10-709,21 7-1759,-7 6 604,9-4-764,0 2 544,0 2-902,0-2 70,18 1-822,-13-2 295,35-3 1250,-8 6 1224,12-16 1,5-1 0,-11-16 0</inkml:trace>
  <inkml:trace contextRef="#ctx0" brushRef="#br0" timeOffset="19583">24197 628 24449,'0'37'-5576,"0"-3"3537,0 8 885,0-1 515,12 9-347,-9 2 640,10 6 87,-6-15 0,1 2-868,0-12 1,1 1 339,5 24 1,2-2-459,6 6 233,-10-15 0,-2 0-118,0 1 1178,0 8 1,-7-26-1,-2-3 1</inkml:trace>
  <inkml:trace contextRef="#ctx0" brushRef="#br0" timeOffset="19721">24070 1299 24269,'-8'-36'-8088,"1"0"5532,7 0 1755,21 1 1797,-16 3-1438,46 2 1833,-25 4-1012,30 2-317,-12 5 549,18 5 1,-15 7 0,11 3-1</inkml:trace>
  <inkml:trace contextRef="#ctx0" brushRef="#br0" timeOffset="20017">24842 1127 24539,'38'0'-1260,"-15"0"1,-8 0 0</inkml:trace>
  <inkml:trace contextRef="#ctx0" brushRef="#br0" timeOffset="20184">25028 1584 24089,'4'11'-9831,"-2"0"8571,2-6 0,-2-1 0,1-4 1</inkml:trace>
  <inkml:trace contextRef="#ctx0" brushRef="#br0" timeOffset="20751">25385 1011 24269,'-4'-10'-9831,"-1"2"9351,4 27 0,-1-14 0,2 14 0</inkml:trace>
  <inkml:trace contextRef="#ctx0" brushRef="#br0" timeOffset="20900">25413 1625 20491,'18'0'0,"-4"0"0</inkml:trace>
  <inkml:trace contextRef="#ctx0" brushRef="#br0" timeOffset="21173">25993 908 25078,'4'-7'-3061,"-2"1"2147,1 3 2019,0 2 340,3 1-1132,1 0-154,3 23-2206,2-17 1061,1 42-295,1-25 36,3 25-2053,9 13-674,-5-13 1948,-2-6 0,0-1 1600,6 7 0,-9-18 0,1 0 0,6 10 0</inkml:trace>
  <inkml:trace contextRef="#ctx0" brushRef="#br0" timeOffset="21400">26757 1176 26068,'4'18'-8320,"-23"-16"11638,13 45-4871,-35-27 3699,36 22-3733,-37-9 1839,25-2-947,-21-1 429,14-5 1260,-1-4-2271,-7-1 2298,7-3-999,-4-8 0,11-2 1,0-7-1</inkml:trace>
  <inkml:trace contextRef="#ctx0" brushRef="#br0" timeOffset="21567">26383 952 22920,'13'-29'-2286,"-10"5"312,21 8 4048,-10 8-498,9 4-800,13 19-1379,-8 16-772,10 8 283,-14-2 1,-2 1-593,16 15 685,-6-4 1,1 1-465,-13-20 1,0-1 992,6 10 1,0-2 0,11 10 0,0-2 0</inkml:trace>
  <inkml:trace contextRef="#ctx0" brushRef="#br0" timeOffset="21741">27322 1050 24898,'-14'-4'-3095,"-5"1"2775,-18 26 1273,6-4-581,1 24-1314,7-7-17,8-6 1,0 2 748,-5 16 1,1 14-1,13-21 1</inkml:trace>
  <inkml:trace contextRef="#ctx0" brushRef="#br0" timeOffset="22034">27620 642 24359,'0'-7'-6476,"0"1"4618,0 21 883,0 20 247,0 12 392,0 17 32,-18-5 649,14 8-1013,-5-32 1,0 0 798,8 2 0,2 0-146,-1-1 0,0 0-30,0 0 0,0-1-45,0 31-270,-13-3 234,9-9-1138,-9 8 1239,13-23-1047,0 7-67,0-32 959,0-19 373,15 1 1,-11-37 0,10 11-1</inkml:trace>
  <inkml:trace contextRef="#ctx0" brushRef="#br0" timeOffset="22334">27705 1299 22110,'13'-22'-1405,"-1"2"720,7 9 2421,-6 4-488,-4 25-4103,-2 8 1177,4 24 257,-1-8 348,6-10 1,2-1-449,4-1 907,6-8 0,2-2-1090,5-5 1108,-2-10 1,1-2 2603,7 2-447,11-5 314,-20-21 441,-3 16-130,-6-37-1280,0 13-101,-12-11-851,0-14-633,-10 22-113,-18-8-1319,13 15-170,-29 3 778,30 5 164,-27 4 859,12 6 778,1 27 819,-5 13-54,19 16-287,-5 1-217,8-8-1461,0 0 523,0-1-1053,20 0-979,-15-4 1938,35-4 1,-35-4 0,15-4 0</inkml:trace>
  <inkml:trace contextRef="#ctx0" brushRef="#br0" timeOffset="22621">28477 1224 23099,'0'13'-6295,"0"8"4166,0 13 1155,0 1 335,0 6 214,12-10-603,-9 17 864,10-24-1679,-13 3 1933,6-19-346,-5 4 12,5-32 729,-6-5-485,0-37 352,0 8-495,0-4 121,19 17 224,-15 2-435,15 3 606,-1 6-213,-14 5 0,25 5 1,-15 4-1</inkml:trace>
  <inkml:trace contextRef="#ctx0" brushRef="#br0" timeOffset="22900">28820 1424 22380,'13'18'-7331,"1"-2"5384,11-2 2301,-4-7 436,15-2 225,-14-5 105,6-17 77,-9 13-774,-2-30 822,3 9 204,-9-8-1396,-1-1-360,-8 10-572,-2-1-88,0 1-874,-17-6-603,12 11 1098,-13-3-24,4 16 1534,-3 1 377,-1 22 845,-2 14-339,18 9-1227,-5 8-720,7 12 541,0-12 263,24 13 1,-18-21 0,17-2 0</inkml:trace>
  <inkml:trace contextRef="#ctx0" brushRef="#br0" timeOffset="23539">29743 492 24179,'-30'0'180,"3"0"179,5 17 629,-16 28-1308,11 4-70,6-14 0,2 1-224,-2 19-89,1 7 178,9-15 1,2 1-220,1-11 0,2 0-565,0 26 1,2-1-11,2-27 0,2-1 991,5 28 1,7-2 0,13-7 0,-3-16 0,0 1 0</inkml:trace>
  <inkml:trace contextRef="#ctx0" brushRef="#br0" timeOffset="23837">30263 943 24179,'-17'-12'-4504,"13"3"110,-33 4 5965,32 1-2172,-36 3 1863,18-1-337,-17 20 441,18 6-1474,8 10 418,14 1 315,0 9-1928,18-8 422,-14 12-851,35-14 325,-34-1-1042,39-1 1245,-39-4 142,38-2 1660,-39-5-853,28 2 1133,-29-10-1499,15 2 436,-17-10-429,5 0-855,-32-4 2309,-1 0-566,-25-1 0,26 0 1,3 0-1</inkml:trace>
  <inkml:trace contextRef="#ctx0" brushRef="#br0" timeOffset="24367">30658 1384 22560,'12'0'0,"9"0"90,-4-17-279,19-13 507,-11-11-681,-5 8 0,1 0-158,2-15 210,-6 6 0,-1-1-601,-1-12 360,-6 18 0,-2 1-671,-2-18-143,-3-1 85,-1 1 1160,-1 17 1,0-1-410,0-17 218,1 20 1,-2 3-458,-15-6-525,13 7 680,-13 6 153,16 7 464,-10 9 145,7 20 300,-7 23 92,4 11-196,4 14 506,-4-5-648,4-9 0,1 2-40,0-10 1,1 1-96,-2 25 1,0 1-125,1-26 1,2-1-601,5 20 1,4-1-533,10 4 640,-11-25 1,2-2-424,23 5 414,-18-9-453,17-5 1081,-7-9 330,1-6 854,1-6 337,14-3 663,-12-23 1188,19-1-613,-26-4-304,3-7-1032,-13 31 569,-5-26-2545,-1 27 1242,-3-19-1978,-1 20 1400,-1-7-1975,2 31-11,-2-16-539,3 38-1485,2-14 2119,1 10-2091,7 8 1927,-5-23 1323,5-3 1,-2-4-1,1-6 1</inkml:trace>
  <inkml:trace contextRef="#ctx0" brushRef="#br0" timeOffset="24491">31430 992 22830,'-13'-18'-8532,"10"3"5214,-9 4 2962,12 5 1,0 3-1,0 2 1</inkml:trace>
  <inkml:trace contextRef="#ctx0" brushRef="#br0" timeOffset="24950">32002 1141 24269,'-23'-8'-2728,"-11"6"3419,20-6-2064,-13 8 2091,14 19-876,-1 7-100,13 10-847,-5-1-166,6-8 87,0 10-387,22-9 894,1 17-1483,3-22 1273,11 4 323,-33-13-164,31-2 1501,-31-2-1413,26-1 2208,-18-4-485,4-16 1299,-22 8-1742,-11-12-780,-15 34 2830,9 7-2260,8 11 1140,1 3-2051,13-8-254,-5 3-844,6 1 798,0 16 672,0-13-1933,-3 21 341,1-29 101,-9 10 744,0-24 1196,-8 1-1169,-15-12 1259,5-3 0,-15-3 0,9 0 0</inkml:trace>
  <inkml:trace contextRef="#ctx0" brushRef="#br0" timeOffset="25367">32450 280 24718,'21'-1'386,"1"1"-161,4 0 229,16 13-1169,-7-10 583,-5 18 1,0 4-1051,4 2 696,-12 0 0,-3 6-520,-3 7 1,-4 1-99,-3-6 1,-2 2 494,-1 7 0,-1 7 0,-1-4-316,0-1 0,-5 2 719,-7 1 0,-7 8 0,-1 0 0,1-7-190,-2 7 0,-5 0-32,-3-6 0,-8 7 0,-1-2 0,2-7 170,-6 2 0,-2-3 463,3-10 1,-5 3 0,-1 0-1,3-5 1,4-5 0,2-4 0,-2 1-1,-13 8 1,0 0 0,0 0-1</inkml:trace>
  <inkml:trace contextRef="#ctx0" brushRef="#br0" timeOffset="27184">13643 2288 21210,'0'48'-5755,"0"1"3896,0 1 885,0 0 605,-23-1 1206,17 1-618,-17-26 0,-2 0 992,4 23-1878,-24-2 1564,15-14 0,-1 0-16,6-9 1,-3 1 12,-23 15 0,-3-1 119,18-15 0,-1-1-535,-9 3 1,-5 1 0,2-2 280,1-2 1,-2-1-552,6-2 0,-6 1 1,0-1-1,4-1 585,-17 4 0,2-2-540,7-2 0,-3 1 1,-1-1-72,-2 0 1,0-1-1,3-1-88,11-4 0,2-1 0,-3 1-71,-7 1 1,-5 2 0,0-1 0,6-2-98,-11 1 0,2-1-31,14-3 1,-5 0 0,1 0-1,6-2-264,-7 1 1,2-1-87,-14-1 1,3 0-146,25-4 0,4 0-611,-29 0 148,13-1 809,15 0 0,11-16 0,10-4 0</inkml:trace>
  <inkml:trace contextRef="#ctx0" brushRef="#br0" timeOffset="27567">12028 2706 22650,'-4'19'-3436,"11"-2"-747,-57 25 7021,19-5-1980,1-16 0,-3 1-221,4 3 0,1 0-307,-2 2 0,-1 1-33,-1 1 1,0-1-270,-1 1 0,1 0 554,1 0 1,-1 1 610,-8 9 1,0 0-1330,13-10 0,0-1 66,-5 8 1,4-2-375,1 9-103,14-3-490,7-4-262,41 9-1125,2-16 920,20-8 1,8-6 754,-17-7 0,1-2 756,-2-2 0,3 0 0,-1-1 0,11-1 0,0-1 0,4-1 0,0 1 1</inkml:trace>
  <inkml:trace contextRef="#ctx0" brushRef="#br0" timeOffset="38583">8973 4671 22650,'0'-14'-5127,"0"3"3179,0 0 1063,0 2 247,0-1 122,0 3 212,0 1 256,20 17-972,6 7 1504,14 9-50,2 5-97,-2-4-91,-5-3 0,2 0-77,-7-5 0,3 1 64,6 3 0,6 3 0,-3-3 60,2 1 1,1-2-289,9 5 1,7 2-1,-4-3 219,1-2 0,-1 0-102,-7-3 0,3 1 0,2-1 214,6 0 1,3 1 0,-2-2-91,-12-4 1,-1-1 0,6 1-84,-1-2 0,6 2 1,3 0-1,-1-1 1,-5-2 45,9 2 0,-5-3 0,8 1-67,-14-4 0,7 1 0,3-1 1,0 1-1,-1-1 0,-6-1 64,4-1 0,-5 0 1,-1-1-1,5 0-61,0 0 0,3 0 0,1 0 0,2-1 0,0 0-50,-8-1 0,2-1 1,1 0-1,-1 0 0,-1-1 1,-2 0 61,1 0 0,-4 0 0,0-1 0,2 0 0,5 1-98,-4-1 1,5 0 0,4 1-1,1-1 1,0 0 0,-1 0 0,-3 0-1,-5 0 58,8-1 0,-7 0 0,-2 0 0,3 0 1,6 0-71,-13-1 1,4 1 0,4 0 0,1-1 0,1 1-1,-1 0 1,-2-1 0,-2 0 0,-5 1 18,14-1 0,-5 0 0,-3 0 0,1 0 0,4 0-28,-9 0 0,3 0 1,1 0-1,1 0 1,-2 0-1,-1 0 1,-4 0 3,3 0 0,-2 0 0,-2 0 0,-1 0 0,1 0-11,12 1 1,0-1-1,-1 1 1,0-3-7,-2-1 1,-1-1 0,1 0-1,-2 1-132,-1 1 0,-1 2 1,0-1-1,0 0-79,-4-3 1,0 0 0,-1 0-1,-1 1-125,13 2 0,-2 1 1,2 1-162,-9-1 0,2 0 0,-1 0 1,-4 0 231,-1 0 0,-4 0 0,1 0 216,7-1 1,0 0-1,-7 3 1,-8 3 0,-5 3-1,25 8 1</inkml:trace>
  <inkml:trace contextRef="#ctx0" brushRef="#br0" timeOffset="38937">16268 4938 22200,'17'0'540,"1"0"-450,5 15-2027,3-11 2411,20 27-1651,-7-4 487,13 8 80,-13 6-688,2-9-9,0 3 178,-3 3 849,-2 1-1058,-6 0 907,-9-1 1,-4 1-1076,0 10 552,-3-9 1,-7-1-138,-28 4 1253,1-10 0,-6 0 1,-3-7-1,-2 0 0,-8 8 1,0 1-1</inkml:trace>
  <inkml:trace contextRef="#ctx0" brushRef="#br0" timeOffset="39669">10517 6057 23639,'-23'-7'-1215,"18"2"-1516,-40 1 3800,17 3-324,-13 1-135,3 21 453,12-16-418,3 42-1449,3-23 1172,9 24-75,-3-7-1014,13 2-713,-6 1 525,19-11 1,2-1-1841,-8 18 1482,29-9 0,5-1 451,-8 4 128,3-16 1,3-2 571,4 7-120,1-3 637,7 4 438,-15-12 597,-5 2-699,-10-12-161,-17-4-1637,7-2 587,-30-4 699,-8-2 397,-27 0-633,13-17-148,-9-2 10,34-22 1,-2 9 0,19-4 0</inkml:trace>
  <inkml:trace contextRef="#ctx0" brushRef="#br0" timeOffset="39989">10868 6444 22650,'24'0'629,"-2"16"-3776,-2-12 3364,1 25-2587,-7-8 762,2 17-78,-8-4 812,6 9-1331,-7-18 70,5 4 990,-2-13-726,2-3 2010,1-4 277,14-4 1439,-8-3-72,22-21 1034,-17 14-1575,-3-20 0,-1-3 730,3 8 327,3-27-798,-10 22-212,-6-3-1508,-2 5-628,-6 20 286,-2 20-1654,0 32 825,0-4-1057,15 18 280,-11-27 208,25 8-41,-26-20 1835,28-5 0,-26-9 0,12-3 1</inkml:trace>
  <inkml:trace contextRef="#ctx0" brushRef="#br0" timeOffset="40416">11717 6266 23639,'0'-5'-5666,"0"1"3808,0 22 883,0 12 427,0 13 212,0 6 32,17 14-350,-13-12-365,11-17 1,0 1 789,-13 0 1,0 0 129,23 14-359,-22 12 364,9-27-570,-12-6 304,0-3 516,0-9-885,0-5 826,0-28-88,0-11 629,0-28-634,0 10 751,20-17-125,-14 30-237,14-6 734,0 26 973,-15-4-1153,26 16 946,-17-7 485,0 22-1715,6 5-1099,-11 0-184,2 14-922,-5-9-823,-6 7 1778,0 0-1217,0-12-304,-20 0 2832,-3 3-77,-3-7 140,-12 2-151,12-11 1,-15-2 0,2-4-1</inkml:trace>
  <inkml:trace contextRef="#ctx0" brushRef="#br0" timeOffset="40816">12392 6526 22830,'7'18'-8850,"-1"-14"8694,-5 32-708,0-23 296,-1 30 269,0-17 85,0 19 144,-14-22-521,11 6 1523,-10-14 78,13-2-1049,0-3-125,0 1-16,0-6-540,0 0 720,0-22-1005,12-6 1770,-9-21-2024,17 10 2393,-18-5-862,12 15 864,-8 6-317,6 8 1037,-4 10-260,0 0-811,2 18-1347,-1 6-1182,6 22 1027,-5-8-793,7 11 217,-9-22-1219,5 6-254,1-15 668,-3-2 1278,12-8 1937,-7-1-390,5-22 1,-3 11-1,0-11 1</inkml:trace>
  <inkml:trace contextRef="#ctx0" brushRef="#br0" timeOffset="41100">12787 6658 22740,'7'0'269,"-2"0"-179,-1 0 0,-1 22-3198,0-17 762,2 42 1074,-1-27 94,2 22-685,6-3-306,-2-10 30,5 4-246,-1-21 2717,1 5 93,4-15 966,1 7-348,1-9 730,2 0 307,12-20 627,-8-6-1602,-5 1 1,0-1 164,3-16 11,3 0-1335,-10 14 530,-5 3-1049,-2 3 23,-3 11 1,-2-6-228,-2 15 1575,-1-7-1280,0 9 1031,3 18-2266,-2 6 183,9 22-425,-4-11-212,4 0-605,4-11 2253,-4 2 1,9-13 0,-5 1-1</inkml:trace>
  <inkml:trace contextRef="#ctx0" brushRef="#br0" timeOffset="41238">13150 6180 21570,'0'0'0</inkml:trace>
  <inkml:trace contextRef="#ctx0" brushRef="#br0" timeOffset="41633">13833 6212 24718,'4'22'-7075,"1"5"4425,-4 15 1994,2 1 37,0-7 242,1 4 70,3 18-193,-2-14-744,1-9 0,0-1 782,1 3 26,1 6-620,-2-11 476,-4-11 68,1 4 450,-3-17 686,-20-1 2409,-1-23-1615,-22-5 197,7-20-1063,1 2-124,16 5-516,0 6 107,17 2-143,-4 6-2736,6-6 2324,26 8 1383,-20-1-572,50 0 375,-12-5 745,13 9-806,2-4 0,-20 13 0,-1 0 0</inkml:trace>
  <inkml:trace contextRef="#ctx0" brushRef="#br0" timeOffset="44483">19352 4608 23189,'0'-4'-5576,"-20"1"7070,15 16-1830,-32-9 1832,10 51-1757,-7-27 473,15 4 1,1 3-384,-8 11-427,4 4 1412,9 1-1917,-1-2 638,13-3-1801,-5-3 926,6-3-894,28-6 448,-21-4 1696,55-7 0,-33-5 0,30-5 0</inkml:trace>
  <inkml:trace contextRef="#ctx0" brushRef="#br0" timeOffset="44834">19832 4877 23009,'-52'0'1080,"23"15"426,-15-11-1603,26 28-1154,-24-11 1967,14 16-1216,9-7-481,7 1-89,12-9-1066,20-7 107,7-6 1207,25-9 1337,-8-19-428,1 14 546,-13-38-411,6 12 1001,-12-10 959,6-6-1017,-22 18-1205,-1 0-921,-9 35-1279,0 27 160,0 11 566,0 10-776,0-19 648,0-2-72,0 0 448,21-4-327,-16-3 424,30-4 1324,-31-6 1,27-7-1,-8-5 1</inkml:trace>
  <inkml:trace contextRef="#ctx0" brushRef="#br0" timeOffset="45217">20347 4892 23279,'5'-9'-2053,"0"-2"1724,-1 10 2295,0-3-1338,1 26-3014,-1-4 727,6 40 316,-4-19-553,5 17 518,-6-12 239,2-1-1187,-4 0 659,2 11 1886,-3-17 110,0 13-168,-2-30-42,0 1-364,0-15 303,-16-2 1860,12-24-2268,-13-13-49,17-14 467,0-9-39,-1 19 1,2-1-50,19-23 255,-19 19 1,2 1 82,17 13 1,-1 2-1150,-14-25 1589,33 6 1237,-33 8-1745,29 8 1659,-30 7-1197,21 8 1401,-15 7-801,7 3-436,-8 20-1568,-1-12 2,-8 30 319,2-6-2028,-2 18 1437,-15-8-1681,-3 4 771,-1-22 1914,-26 7 0,26-19 0,-26 0 1</inkml:trace>
  <inkml:trace contextRef="#ctx0" brushRef="#br0" timeOffset="45404">19737 4116 22830,'17'-21'-340,"7"-6"280,-1 12 972,31-5 224,-34 15-508,31 0-801,-23 5-551,1 0-85,-3 23 378,6 13 0,-10 17 0,5 4 0</inkml:trace>
  <inkml:trace contextRef="#ctx0" brushRef="#br0" timeOffset="45549">19840 5454 22740,'0'12'-7915,"0"-3"8020,21-4 0,-16-3 1,16-2-1</inkml:trace>
  <inkml:trace contextRef="#ctx0" brushRef="#br0" timeOffset="45968">21568 4667 25708,'0'48'-6206,"0"-9"3988,-12 4 2369,9-8-825,-10 17 669,13-12-618,0 9 44,0-18-1198,0-3 1687,0-3 180,0 4-652,0-12-782,0 2 881,0-38 373,0-13 90,0-17 90,0-3 0,17-5 389,-13 15-9,30-13 584,-20 36 227,5 24-188,2 1-8,-12 44-1689,16-10-231,-9 12-461,-1-18 0,1-2-275,4 3 1338,19 6 1,-13-22 0,9-2 0</inkml:trace>
  <inkml:trace contextRef="#ctx0" brushRef="#br0" timeOffset="46353">22030 4225 23369,'0'-18'-4316,"0"6"2277,0 52 1065,0 15 668,-1-14 0,2 2-17,5-2 0,1-2-323,-4 22 384,9 2-1717,2 1 1800,-8-22 0,1 1-126,8 20-2,-6-17 1,-1-3-133,-1 2-240,3 9 10,-5-33-372,-2-2 1113,0-30 647,1-14-90,1-10 182,7-23-88,-4 22 0,9-23 281,-7 29 210,2 3 140,-3 10-842,-1 15 1350,0-7-656,6 28-1876,-5-14 1028,12 58-1517,-9-34 358,-1 13 0,1 2-925,4 1-352,4 14-1656,7-10 1133,-4-17 2808,21 2 1,-14-24 0,11-5 0</inkml:trace>
  <inkml:trace contextRef="#ctx0" brushRef="#br0" timeOffset="46918">22723 4741 24089,'0'-17'-6296,"0"3"4258,-17 7 2613,13 27-901,-23 14 1343,24 14-1684,-7 1 465,10-11-1484,0 0 1326,0-3 180,0-2-1090,18 5 20,1-13-656,17 3 1848,-3-21 538,1-25 1627,-7 12-177,-3-43-1038,-9 27 372,-2-23 61,1-6-412,-6 13-539,1-23-1346,-7 32-742,-1-5 140,-1 19 592,0 24-192,0 31 609,0 5 142,0 18-90,19-24-269,-15-3 412,32-1 186,-11 5-268,11-13 596,5-3 328,-7-12 295,5-11 685,2 3 538,2-19 526,0 11-823,-1-38-679,-13 22 0,-2-2-414,-7-4 0,-2-3-337,8-13 0,-2-1-136,-4-14-270,-10 7 1,-2-2-338,-3-12-265,-2 23 1,-4 0-543,-16-13-437,12 4 212,-12 8-488,0-4 289,12 19 1399,-24-1 140,26 43 389,-8 35 347,33 6-593,-20-17 0,1 0-369,18-2 0,0-2 243,-16 22-407,11-14 1,2-1-586,0 2-329,1 9-91,4-25 658,-20-4 286,6-5 683,-9-5 1,0-4-1,0-1 1</inkml:trace>
  <inkml:trace contextRef="#ctx0" brushRef="#br0" timeOffset="47037">23327 4724 23189,'-14'-18'-7305,"3"0"4400,11 2 2062,0 0-94,27-4 2743,9 6-250,16-2-1333,-18 12 0,0 2 1,7-2-1,11 2 1</inkml:trace>
  <inkml:trace contextRef="#ctx0" brushRef="#br0" timeOffset="47268">22603 4174 23639,'0'-38'-5756,"19"3"6249,17-11 401,8 13-217,-17 12 0,1 2 445,16-4-250,2 5-131,2 7-1003,-2 5 1214,-3 4-1480,-3 2 299,-5 24 0,-6 0 0,-2 22 0</inkml:trace>
  <inkml:trace contextRef="#ctx0" brushRef="#br0" timeOffset="47416">22837 5605 20581,'0'-19'-3193,"0"3"0</inkml:trace>
  <inkml:trace contextRef="#ctx0" brushRef="#br0" timeOffset="48949">18393 6672 24718,'0'-23'-5665,"0"1"3626,-17 2 1178,12 4-485,-39 2 2509,22 5-614,-25 4 436,8 3-1168,-5 2 1870,0 16 577,-1-12-558,3 34 438,3-20-930,5 21-750,9-8-522,11 2-674,2 2-188,11-1-1271,-5 1 713,25 0-682,-15 1-327,41-2 1401,-9 15-479,12-13 1343,-17-6 1,-2-1-390,4 1 840,-4 7-486,-4-19 1208,-22-2-1100,10-3-117,-13 2 309,0-5-1271,-17 4 2090,-12-7 48,-9 0 310,-5-5-851,11-1-23,1-1 1,1-18 0,2-4 0</inkml:trace>
  <inkml:trace contextRef="#ctx0" brushRef="#br0" timeOffset="49165">18043 6441 23459,'16'-19'206,"-3"5"47,-5 2-474,-6 5-916,6 3 3849,-4 0-2533,-1 3 612,5 56-2574,-4-17 965,1 21 1,0 5 52,-3-27 0,0-2-43,2 15 1,0 4-367,1 3 1,0-1-521,0-13 1,1 2 398,1 3 0,0 4 0,1-5-723,0-4 0,0-2 1997,3 13 0,0 0 0,-3-18 1,0-2-1,1 0 0,-1 1 0</inkml:trace>
  <inkml:trace contextRef="#ctx0" brushRef="#br0" timeOffset="50021">19037 6977 23549,'-7'-8'-6170,"-1"2"6478,5-1-2690,0 25 2522,22 30-1429,-14 3 905,14-16 1,0 0-168,-15 10-1238,26 0 1490,-27-2-89,19 13 237,-19-17-229,13 13 425,-15-29-1173,5 1 807,-6-34 334,0-16 322,0-17-202,17-10 511,-8 18 0,0-1-28,11-22-13,-5 11 1,-1 0 116,7-5 586,9-7 49,8 20 338,-15 21 437,15 0-283,-17 18-376,13 17-1204,-17 15-1200,8 27-436,-14-3 174,-2 1-644,-5-3-46,-4-18-281,0 12-960,0-26 2326,0-28 873,17-40 1301,-13-9-947,15 17 0,2 1 952,0-9-370,21 2-171,-18 16 0,-1 1 543,11-7 416,9-6 182,-8 30-479,-11 2 309,13 32-2386,-20-4-223,3 22-1272,-10-6 127,0 3-427,-1 5-194,1 0-816,-1-1-54,3-1 3178,10 9 1,0-17 0,8 7-1</inkml:trace>
  <inkml:trace contextRef="#ctx0" brushRef="#br0" timeOffset="50304">20433 6963 24089,'-17'-7'-1851,"12"-3"-2362,-33 9 6271,6-4-1178,-25 23 809,12 7-584,0 10-618,19 1-967,1-7 919,5 23 846,9-21-2730,27 24-794,-10-37-647,44-1 1634,-28-13 612,28-4 1030,3-13 304,-12 9 254,8-29 235,-22 5 793,-2-8-475,-13-11-2343,-2 21-85,-10-6-1839,-18 14-1041,-4 0 3599,-17 9 1,18 1 0,5 8 0</inkml:trace>
  <inkml:trace contextRef="#ctx0" brushRef="#br0" timeOffset="50733">21013 7118 23639,'-25'-11'-2738,"-6"2"2362,-21 9 1267,22 13 624,-9-9-1027,25 23-1119,-6-6 669,10 15-1177,10-6 70,17 0-596,6-15 402,24-3 112,-10-7 726,18-25 1848,-21-11-1479,-7 1 0,-1-2 825,3-24-248,-12 25 0,-2-1 796,4-18-1066,-7-6-835,-4-3-144,-1-6-122,-7 32 0,0-1 418,2-1 1,-1-1 574,1-13 1,-4 0-707,-7 13 0,-2 0-17,9-16 1,-1 3-307,-17 5-203,7-1 456,10 30 49,-11 35 1722,14 2-1212,0 31 161,0-14 0,0 1-79,0-7 1,0 3-931,8 27 1,1 2 699,-7-24 0,0-2-91,5 13 0,2-2-497,6 15-1715,-11-6 2401,26-4 0,-26-8 0,11-2 0</inkml:trace>
  <inkml:trace contextRef="#ctx0" brushRef="#br0" timeOffset="51250">21382 7164 23189,'6'0'-90,"2"0"180,-1 12-4089,3-8 3840,3 8-1122,3-12 1968,3 0-374,2 0-673,13 0 91,-7 0-91,8-18 2447,-5-3-1197,-9-2 455,2-14-1607,-15 19-250,-3-17-279,-3 9-153,-2 1-473,0 2-627,0 3 247,-17 2 701,13 6-603,-28 5 2049,29 20-22,-13 12 711,16 11-949,0 22-180,0-20 180,23 14-756,-17-17 1067,36-5-1206,-37-2-483,49-6 980,-31-3 545,10-12 0,2-5 1277,1-12-448,-4-3 1,-1-4 1674,5-24-1856,-13 17 0,1-2-469,-5-9 0,-2-2 760,7-21-1268,-8 1 0,-3-2-54,-7 21 0,-3 0-303,1-14 1,-1-1-359,-2 13 1,-2 0 273,3 1 1,-4-1-149,-7 1 0,-4 0 276,2-9 0,-1 1-270,-1 15 1,-1 0-29,-4-8 1,4 3 59,10 10 299,-21 5 560,22 47-38,-7 2 818,10 29-480,0-1-285,7-7 1,3 2-146,-2-10 1,2 2-358,1 6 0,3 4 0,-1-4-284,1-3 1,0-3-277,1 15 1,0-3-271,-3-17 1,0-3-363,1-1 0,-1 0 1352,2-2 0,1 0 0,14 23 0,3-2 0</inkml:trace>
  <inkml:trace contextRef="#ctx0" brushRef="#br0" timeOffset="51469">22857 7167 25168,'42'0'-2608,"5"0"1978,-7 0-269,0 0 899,-13 0 0,-14 0 0,-2 0 0</inkml:trace>
  <inkml:trace contextRef="#ctx0" brushRef="#br0" timeOffset="51599">22832 7575 23909,'-12'13'-1727,"2"-2"1929,40-5 1,10-20 0,-4 2-1,0 1 1</inkml:trace>
  <inkml:trace contextRef="#ctx0" brushRef="#br0" timeOffset="52667">24227 6465 23819,'-19'-12'-3266,"4"2"1412,3 2 1385,9 2-773,-10 1 1835,6 2-61,5 19-907,-6 24-859,8 11 979,0-3 0,0 3 129,0-16 1,0 1-267,8 13 0,1 1 592,-8-13 1,2-1-765,4 0 0,2 0-67,-3-1 1,-1 0 436,-4-1 0,1 0-254,9 27 97,-3-3 202,-7-24 0,0 0 280,7 11-244,-2 13-541,-4-36-598,4-1 620,-6-37 447,-22 0 610,17-26-756,-12 11 0,-3-2-106,-3-26 230,3-1 1,1-5 73,7 22 1,1-1-111,-7-16 1,4-1 363,12 15 0,2 1-194,-7-2 1,2 0-169,4 2 0,2-2 562,-4-14 1,6 1 126,10 18 0,5-1 338,-1-18 1,5 5 94,5 28 0,3 4 429,7-7 0,0 5 1016,7 9-1037,0 20 1,-1 9 126,-3 12-1216,-6 10 1,-6 7-693,-13 13-35,-7-2 0,-2 1-70,-4-19 0,-4-1-100,-10 11 1,0-2-772,5 18 645,-19-32 0,-4-1 535,4 26-266,-11-21 0,-2-2 958,-7 13 0,16-19 1,1-1-1,-7 3 0</inkml:trace>
  <inkml:trace contextRef="#ctx0" brushRef="#br0" timeOffset="52969">24695 6752 23099,'7'17'-8421,"1"28"6541,-4-27 945,1 42 768,-1-28-158,1 15 178,2 3-58,-3-11-1633,7 22 2248,-5-28-536,4 15 181,-5-24-261,2 1-55,-3-9-86,-2-8-265,3-1 357,-4-5 23,7-19 1259,-5-13-832,9-30 204,-6 3-17,6-6-389,-5 30 1,-1 0 407,6-14-190,-2 11 1,1 2-1,3 1 1,5-6 0</inkml:trace>
  <inkml:trace contextRef="#ctx0" brushRef="#br0" timeOffset="53285">25408 6851 24269,'-20'-15'-3848,"-3"3"2914,-25 12 2376,14 0-576,-5 0-289,12 18 201,-8 12-389,18 8-1167,-13 4 1603,27-10-1306,-7 0-595,10-1-881,24 11-250,-18-14 1069,28-10 0,6-4 171,-7 0 1130,14-9 1,4-3 137,2 2 466,-19-12 0,1-5 898,20-13 368,-17-12-795,1-12-230,-28 17-2062,-5-22-513,-29 25-683,18-6 1975,-44 18 0,27 9 0,-24 3 0</inkml:trace>
  <inkml:trace contextRef="#ctx0" brushRef="#br0" timeOffset="54072">26122 6938 22920,'-65'0'359,"12"0"-179,6 0-180,10 0 90,-9 14 793,24 4-843,-18 0 504,36 29-2075,-11-28 864,15 36-1019,25-30-142,9 10 106,15-24 576,1 6 381,-12-16-36,0 4 1985,0-5-877,-4-20 1745,1 15-210,-6-38-648,2 3-1097,-16-11-310,-3 8 0,-3 0-735,-8-16 594,-7 3 1,-2-3-266,7 22 1,-2 2-357,-17-15 0,0 1-994,14-18 1319,-14 34 0,-1 1-857,16-26 906,-13 24 0,-2 1-298,5-8 417,-4-4-84,8 56 2730,11 3-1445,0 33-511,8-9 0,3 1-351,-1-7 1,2 2 124,1 7 0,2 4 0,-1-3-138,3-3 0,-1 1 115,0 3 1,0 4 0,-2-5-193,0-4 0,0-2-1133,4 10 1,2-1 680,-2-6 0,1-3-226,9 16 793,-5-17 0,0-3 54,4-6 393,12-2 727,-16-19 768,4-3 504,-10-26-435,-2 18 1245,0-44-1776,-4 29 354,0-24-786,-5 12-308,0 1-945,-4 4-950,0 1 106,-2 8-1155,0-1 1756,0 26-370,0 10 483,0 31-265,20-5-1160,-1 14 823,5-25-218,17 4 1123,-24-15-329,22-10 1436,-15-2-102,0-8 741,0-17 837,0 12 259,-3-36-1271,-3 22 442,0-38-493,-7 21-942,-2-24-639,-7 29-978,-2-8-734,0 21-124,0 0 1193,-17 11 97,13-2-862,-13 30 1277,17 19-751,0 7 980,10-6 1,1-1-1,-6-6 1,16 16 0</inkml:trace>
  <inkml:trace contextRef="#ctx0" brushRef="#br0" timeOffset="54306">27315 6740 24089,'-21'-14'-3923,"15"0"-299,-38 7 5908,23 2-899,-18 24 1136,20 11-1778,-2 11-241,19 6-1513,-5-9 1347,7 2 537,0-2-1921,27 0-47,-20-5-1158,49-2 2067,-34-5-496,27-5 1223,11-6 227,-12-7 26,-4-14 1,-1-2 250,10 4 0,-19-17 0,0-6 0,12-9 0</inkml:trace>
  <inkml:trace contextRef="#ctx0" brushRef="#br0" timeOffset="54535">27848 6324 23729,'-26'-40'-6405,"-9"5"4893,31 7 289,-26 1 1585,26 13-1070,-24 1 1576,26 27-463,-10 34-1527,12-2 1293,0 2 0,0 2-231,0 9 132,7-6 0,3 1-361,-1-22 0,0 0 323,0 9 0,3 0-1456,17 13 233,-25-3 26,27-3-259,-19 8 406,16-17-191,-11 11 176,-4-29 977,-7-1 1,-6-14-1,0-2 1</inkml:trace>
  <inkml:trace contextRef="#ctx0" brushRef="#br0" timeOffset="54653">27630 6684 22830,'0'-28'-6386,"27"-1"7988,13-6-1005,15 9-307,-16 8 1,-1 2-1,11 2 1,-16 6 0,-1 1-1</inkml:trace>
  <inkml:trace contextRef="#ctx0" brushRef="#br0" timeOffset="54916">28643 6510 27147,'0'-8'-8454,"0"0"4436,0-1 3384,-4 2 0,3 1 0,-4 3 0</inkml:trace>
  <inkml:trace contextRef="#ctx0" brushRef="#br0" timeOffset="55067">28697 7021 25168,'9'10'-167,"-7"-4"1,11-23-1,-7-8 1</inkml:trace>
  <inkml:trace contextRef="#ctx0" brushRef="#br0" timeOffset="55258">28993 6517 25078,'0'-7'-6745,"0"2"4257,0 1 704,0 0 516,0 1 1161,0 0 1,0 1-1,0 2 1</inkml:trace>
  <inkml:trace contextRef="#ctx0" brushRef="#br0" timeOffset="55442">29173 6922 27417,'0'3'-3193,"0"0"0</inkml:trace>
  <inkml:trace contextRef="#ctx0" brushRef="#br0" timeOffset="55965">29798 6882 25438,'0'-30'-5576,"0"0"3538,0 6 1243,0-5 516,0-21 124,0 11 137,0 0 1,0-1-31,0-9-750,0 16 0,0-1 888,0-3 0,0 2 0,0-21 39,-10 10 1,0 1-589,4-5 174,-10 13 0,-2 3-411,4 2 11,-3-2 118,-1 21 952,15 33-274,14 44-223,-10-30 1,2 2 163,14 14 0,0 1-60,-16-16 1,2-1 8,13 3 1,3 0-55,-10 0 0,1 1-245,15 15 0,3 1-284,-11-14 1,0 0 120,2 2 0,3 3 0,-3-4 89,-3-6 0,0-1 114,5 8 1,-2-2-659,1 7-151,-6-5 136,-6-8 420,-5-5 277,-3-6 158,-24-6 2518,18-4-900,-51-4 1047,29-6-1153,-10-1 1,-3-2 1185,-8 0-1343,10-8 0,3-4 251,0-11-1066,4-25-2626,23 12 803,9-4-719,17-1 680,20 8 612,-3 4 0,4 1 889,-5 11 0,0 0 0,6-4 1,-2-1-1,16-8 0</inkml:trace>
  <inkml:trace contextRef="#ctx0" brushRef="#br0" timeOffset="56166">30308 6359 25078,'-12'-7'-2909,"10"2"-768,-10 16 5681,12 13-3462,0 8 456,0 7-639,17 12-468,-13-12-689,23 15 694,-24-20 1033,7-2 512,1-3 1,-8-5 0,8-2 0</inkml:trace>
  <inkml:trace contextRef="#ctx0" brushRef="#br0" timeOffset="56319">30295 6146 24359,'-6'-27'-8773,"2"-1"6074,4 13-144,0 2 2953,0 28 1,17-11 0,4 14-1</inkml:trace>
  <inkml:trace contextRef="#ctx0" brushRef="#br0" timeOffset="56678">30563 6473 23189,'6'8'-6874,"-1"0"4343,2 2 1259,1 0 850,4 12-315,-1-5 350,5 19-315,-6-12-1505,1 6 1637,-4-7 235,-1-3-75,-1 0-59,-1-2 550,-1-4-170,-1 0 29,0-6 3,-2-1 537,1-5-326,8-60 1020,-2 24-559,-1-7 0,2-3 965,7-18-512,-3 15-686,-3 13 0,1 1 654,-1 2 104,5 1 209,-6 36-1165,1 16-1340,1 28 96,-4-2-88,1-13 1,-1-1-373,4 8 1281,3-3 0,3-2 0,3-3 0,14 15 0</inkml:trace>
  <inkml:trace contextRef="#ctx0" brushRef="#br0" timeOffset="57089">31105 6278 25258,'0'-31'-5576,"0"5"3358,0 0 1243,-13 13 341,10 17 2074,-9 39-1521,10-4 0,4 5-338,5 9 1,3 0-803,0-10 1,2-3 807,8 1 0,3-8 28,10-9 686,22-3 575,-25-15-1429,22-24 2341,-30-15-1334,-8 1 1,-1-4 67,-6 5 1,-2-4-249,-1-10 1,-1-7-1,-1 5-34,0 5 0,0-2-123,-2-12 1,0-7-1,0 6-145,1 14 0,-2 1-192,-3-3 1,-1-3-1,0 6-2120,2-25 1613,-5 23 1,2 4 119,6 6 611,0 6-10,0 67-17,0-9-63,6 20 0,2 5-123,-5 9 60,12-18 1,0 0-92,-13-11 1,0 1-575,11 15 0,1 0-59,-6-12 1,0 0-58,4 10 1,1-1-85,-1-15 0,0-3 880,9 25 1,0-4-1,2-4 1</inkml:trace>
  <inkml:trace contextRef="#ctx0" brushRef="#br0" timeOffset="57422">32292 5570 25888,'0'35'-5486,"0"-3"3357,0 1 1065,0 0 425,0 5 214,0 5 211,0 5 10,0-10 0,0 2-1573,0 24 1787,-1-23 1,2 3-510,6 2 0,5-1-115,1-12 1,2 1-296,11 23 0,3-1 295,-6-25 0,1-2-653,10 18 1,0-3 1294,11 0 1,-16-18 0,1-2 0,12 3 0</inkml:trace>
  <inkml:trace contextRef="#ctx0" brushRef="#br0" timeOffset="57683">32830 6053 24988,'17'-23'-985,"-13"1"-1082,27-1 3859,-9 6-761,-3 0-494,32 9 121,-33 5-230,37 18-785,-31-10 259,9 36-268,-5-1-1726,-9 12 877,-6-10 1,-2 2-912,-4 12 760,-2 6 1,-3 1-1256,-1 1 984,-10-5 1,-5-2-211,-11-10 1969,-3 9 298,-12-23 1,23-6-1,-18-2 1</inkml:trace>
  <inkml:trace contextRef="#ctx0" brushRef="#br0" timeOffset="63317">30913 8594 27147,'0'45'-6385,"0"-7"4256,0-1 975,0-3 66,0 1 32,0 1-237,0 0-105,0-3-1457,0-1 1685,0-2 1170,0-3 0,0-4 0,0-2 0</inkml:trace>
  <inkml:trace contextRef="#ctx0" brushRef="#br0" timeOffset="63468">30915 8362 22650,'0'-10'-7465,"0"2"8394,13 4 1,-10 2 0,9 2-1</inkml:trace>
  <inkml:trace contextRef="#ctx0" brushRef="#br0" timeOffset="63903">31518 8530 23999,'-39'0'1079,"-6"0"-1169,9 14 1596,-1-11-1591,12 31-611,11-17 259,-13 35-160,12-17-218,-5 13 70,10-15-344,10-1-1215,0 0 437,21 9-4,-15-12-154,38 7 1318,-10-22 799,25-3 272,-7-9 566,-3-20 1376,-16 13-523,-3-40-99,-3 21 404,-3-27-1484,-4 4-671,-5-5-148,-9 8 0,-2-2-240,-1 11 0,-1-1-150,1-28 1,-3 1-251,-10 27 0,0 1 310,8-9 1,0 2-1131,-18-7 9,5 9 40,11 10 1304,-12 6-126,16 30 341,0 40 125,0 7 98,-1-11 0,2-1-504,17 17-4,-13 3 102,10-30 1,1 1-987,-6 13 1,-2 1 723,1-12 1,0 0 480,4 23 0,-1-2 1,-3 7-1,1-23 1,0 0-1</inkml:trace>
  <inkml:trace contextRef="#ctx0" brushRef="#br0" timeOffset="64216">30392 9521 24179,'45'2'951,"4"0"-568,0-2-87,10-15 256,-6 6 1,4-1-307,-13 2 0,2-3-10,9-3 1,6-3 0,-4 4-77,-4 4 1,1 1 18,7-7 0,6-4 1,-6 3 103,-3 3 0,-3 2-130,-6 1 0,1 0 0,0 1-28,0-1 1,-1 0 0,-2 2-160,6-2 1,1 1-92,1-1 0,5 0 0,-7 1-174,-10 1 1,-2 1 39,9-1 1,-2 0-605,1 0 180,-10 3 11,-10 1-1109,-6 2 1732,-12 0 1,-2 2 0,-9 0 0</inkml:trace>
  <inkml:trace contextRef="#ctx0" brushRef="#br0" timeOffset="67754">3993 8740 22920,'-9'-11'-5150,"0"2"3803,-1-2 433,0 0 572,-1 1 356,1 0-3,-1 1 242,1 1-1496,-1 1 1658,-1 1 288,-3 2 195,1 2 587,-3 0-157,-7 20 452,6 15-1433,-1-2 1,1 3 251,-3 29-449,5-16 0,2-1-399,4 10-110,4-22 0,1 1-612,5 21-569,26-19-686,8 13 916,16-30 1180,-1-2 429,-7-14 495,-1-4 373,5-16 915,13-12 124,-15-8-1265,-14 8 1,-4-1 683,-8-8-2260,-1-25-321,-35 29-1401,14-10 197,-43 19-41,22 3-528,-27 3 2614,-6 4 0,13 7 0,-13 3 0</inkml:trace>
  <inkml:trace contextRef="#ctx0" brushRef="#br0" timeOffset="67933">3765 9654 23099,'22'18'-4183,"12"-6"4404,-10-5-169,7-5 797,4-26 240,-8 18-324,7-47-1500,5 28 345,-17-1 0,1-1 473,3 5 1,0 2-320,1-4 0,1 1 357,3 0 1,0 1-1,1-1 1,-1 0 0,3 2-1,-1-1 1</inkml:trace>
  <inkml:trace contextRef="#ctx0" brushRef="#br0" timeOffset="68950">5187 8670 23549,'0'-16'-5216,"-19"-5"3394,15 7-354,-30-3 2901,30 8-2104,-27 5 2802,9 1-590,-10 3-833,2 20 1921,3 7-399,14 10-245,-10 10-1164,21-19 754,-7 7-1866,9-15-420,20-10 468,-15 9-1573,33-16 2331,-12 8 409,18-11 493,-1-14 1451,-5-5-398,-11-16-277,-12 3-1288,-8 2 653,-7 29-2215,0 25 992,-1 8 0,2 4-553,7-3 1,2 1-396,-1 18 1,0 0-1210,13 10 1619,-7-9 1,0-1-386,1 4 995,-7-22 1,1 0-160,9 21-241,-17-18 947,6 14-292,-8-29 48,-19 2 1263,15-14-1252,-33-5 1581,12-1 73,2-21-1417,-15 13-290,33-39 0,-26 16 0,14-25 1</inkml:trace>
  <inkml:trace contextRef="#ctx0" brushRef="#br0" timeOffset="69166">5567 8638 23729,'4'16'-7219,"2"-12"7045,-4 26-898,2-27 683,-3 28-119,1-15 53,1 25 150,1-15-1617,3 8 1904,0-12-1483,1-1 510,3 0-479,6 2 711,-2-7-418,15 6 900,-11-14 663,7-1 1,-7-6 0,1-1 0</inkml:trace>
  <inkml:trace contextRef="#ctx0" brushRef="#br0" timeOffset="69540">6022 8600 23639,'1'-4'-3131,"0"1"3392,0 3 1795,2 0-1498,1 13-2970,3 6 322,0-2 691,9 25-805,-4-24 1360,20 39-611,-13-33-745,19 15 643,-19-26 2354,14-2 877,-15-7 246,6-4 373,-8 0-418,0-20-145,-2 15 693,3-49-1871,-5 32 171,1-43-907,-9 33-424,-1-16-780,-3 24-208,0-2 410,0 12-1043,0 25 1548,17 20-934,5 9 359,-1 11-385,19-19 981,-23 1-780,20-4-424,-1 7 1931,-7-12 0,6 2 0,-11-12 0</inkml:trace>
  <inkml:trace contextRef="#ctx0" brushRef="#br0" timeOffset="69758">6638 8126 23819,'16'-2'574,"-3"0"1</inkml:trace>
  <inkml:trace contextRef="#ctx0" brushRef="#br0" timeOffset="70034">5805 8236 23369,'21'-12'2458,"-17"-6"-5368,36 17 3812,-14-7 226,16 8-1121,-17 14-1149,6-10 1066,-28 26-1902,17-25 367,-18 46 402,6-29-1745,-8 29 79,0-23 559,0-1 755,-23-1 1635,17-5 1,-34-3 0,19-4 0</inkml:trace>
  <inkml:trace contextRef="#ctx0" brushRef="#br0" timeOffset="70215">6023 7720 22740,'33'-29'982,"10"-2"-133,-10 16 233,14 2-624,-24 27-1908,-1 11 1,-3 6-1446,-3 22 877,0 4 0,-2 3 1736,-7-23 0,-2-1 1,4 14-1,1 1 0,-3-14 1,1 0-1</inkml:trace>
  <inkml:trace contextRef="#ctx0" brushRef="#br0" timeOffset="70483">7820 8726 26428,'1'8'-7477,"0"13"5380,-1 13 870,0 8-12,0-10 172,0 3-80,0-2 152,0-3-1501,0-2 1644,0-6 869,0-2 0,0-6 0,0-1 1</inkml:trace>
  <inkml:trace contextRef="#ctx0" brushRef="#br0" timeOffset="70655">7732 8206 25078,'-10'-18'-8906,"3"1"3788,1 8 2823,5 23 2074,11 21 1,13 5 0,16 8 0</inkml:trace>
  <inkml:trace contextRef="#ctx0" brushRef="#br0" timeOffset="71051">8275 8368 23999,'-23'14'1755,"-15"-10"-1788,33 32-2855,-14-16 3047,5 22-1219,10-7-280,-10 0 949,14 0-1206,0-2-393,21 11-402,-16-17 2014,24-9 1,5-4-373,-5-5 991,13-3 0,2-6 1157,5-19 73,17 14-286,-35-25 0,-2-6 145,13 5-297,-13-15 0,-3-5 98,-5-6-1225,-10 5 1,-3-2-164,-5 19 0,-2 1-187,1-12 1,-4-2-167,-9-1 1,-4 3-694,0 10 1,-1 1 540,-13-18 1,0 2-1241,-1 4 1437,8 16 1,2 5-201,5 9 398,-5 27 891,13 22 1,5 9-307,0-6 1,4 3-169,2 9 1,3 6 0,0-5-137,3-4 1,0 0-329,1 16 1,1-1-241,5-15 1,-2-3-81,-12 1 1,-1 0-67,12 1 1,1-1 589,-14-2 1,0 1 0,9 0 0,1-1 0,-5-1-1,-1 1 1</inkml:trace>
  <inkml:trace contextRef="#ctx0" brushRef="#br0" timeOffset="71635">5595 10838 24269,'28'10'-2098,"12"-3"2274,-13-4 222,10-19 1290,6 12-1224,-8-34-570,3 16 640,2-24-628,-11 14 0,-1-1 313,-8 7 0,1-1-243,5-10 1,0 0-196,4-18-1093,-4 0 500,-6 0 70,-4 3-749,-7 1 412,-4 1 519,-4 16 1,-1-1-325,0-15 332,-10 10 0,-4 2-1049,-10-1 301,-4-6 223,-7 22 956,30 7-659,-29 7 1737,19 22 819,-4 6-1120,8 11 1,3 5 480,6 20-868,-2 2 0,0 2-74,2-19 0,4-1-653,10 14 0,1 0 347,-12-16 0,4 0-1357,19 9 0,11 4 0,-3-2-736,0 7 1,-1-2 2033,-1-9 0,1 0 0,0-6 0,3-3 0,-2-9 0,1-5 0</inkml:trace>
  <inkml:trace contextRef="#ctx0" brushRef="#br0" timeOffset="71918">6473 10763 24179,'0'-13'222,"30"-6"1,8 1 1521,-9-3-1385,19-4 0,-1-1 44,-18 0-821,7-10 194,-16 9-322,-2 1 90,-10-1-364,-2 1-934,-6 1-183,0 1 220,0-6 178,0 9-21,-21-3 118,-4 16 1296,0 18 1895,-6-6-429,28 53-1487,-9-30-19,8 13 0,8 3-697,19 3-46,-10-7 0,3-1-385,27 6 298,-22-17 0,-1-1 481,11 5 0,3-5 1,2-2-1</inkml:trace>
  <inkml:trace contextRef="#ctx0" brushRef="#br0" timeOffset="72283">7198 10489 24179,'0'12'-6296,"0"3"4168,16 8 427,-12 20 911,27-27 1496,-19 28-1548,6-26 741,-3 4-1873,-13-13 1557,8-2 814,-5-26 364,1-10-89,6-31-615,-4 13 539,0 14 0,1 1-132,3-2 443,2-6 277,-5 21-716,2 9 743,-2 3 150,2 7-54,0 0-116,0 0-228,6 20-1742,-4 9-1620,10 23 56,-10-7-562,4-2-490,-9-14 199,0-3 2701,-3-2 1,-2-4 0,-2-3-1</inkml:trace>
  <inkml:trace contextRef="#ctx0" brushRef="#br0" timeOffset="72485">6602 10038 24179,'-7'-34'-7203,"2"3"4956,5 4 1911,0 5 63,24 1 2249,-17 2-1746,40 3 1551,-41 3-2575,55 6 2713,-39 2-1901,11 15 1,2 2-523,-3-6 506,-9 18 0,-2 4 0,10 1 1,-1 28-1</inkml:trace>
  <inkml:trace contextRef="#ctx0" brushRef="#br0" timeOffset="72620">7285 11571 23459,'7'16'-2405,"1"-4"1,-2-7 0,0-3-1</inkml:trace>
  <inkml:trace contextRef="#ctx0" brushRef="#br0" timeOffset="77100">25828 8192 25978,'0'-6'-5936,"-17"1"6775,12 2-1993,-30 0 2356,30-1-1964,-36 3 1500,20-1-122,-24 2-616,6 16 2305,-4-12-1517,-6 36 548,-3-18-1018,25 0 1,-1 2 68,-12 8 1,0 0-678,9-7 1,0 1-132,-8 10 0,1-1-90,12-8 0,2-2-499,2 0 0,0 0-705,-20 24 1613,5-3 1,3-4-1,2-1 1</inkml:trace>
  <inkml:trace contextRef="#ctx0" brushRef="#br0" timeOffset="77383">26092 8352 23999,'0'46'-5756,"-18"-9"6081,13-3-1216,-38-3 2893,20 4-1735,-29 7 172,15-11 1,0 2-175,6-7 1,-3 1-436,-5 2 0,-5 3 0,4-2 830,1-3 1,0-1-939,-4 2 0,-4 2 0,5-4 391,4-3 1,2-2-74,-9 5 0,2-1 0,-6 1 0,6-4 0</inkml:trace>
  <inkml:trace contextRef="#ctx0" brushRef="#br0" timeOffset="77700">24823 8383 23819,'-42'37'277,"-1"3"-321,-1-5 354,-3 9-398,13-7 1,-1 4-83,8-9 0,0 3 55,-1 5 1,-2 4 0,4-2-169,4-3 0,1 0-47,-5 12 1,2 0-111,12-17 1,2-2-99,1 1 0,3-1-793,-1 29 90,4-2-36,3-4-23,19-5 465,-8-18 0,4-2-588,26 12 1027,-10-15 1,1-3-53,16-6 444,-17-8 0,3-5-155,7-11 0,-1-2 511,23 4 1,-19-13 0,-1-5 0,-12 6 0,0 1 0</inkml:trace>
  <inkml:trace contextRef="#ctx0" brushRef="#br0" timeOffset="78617">21170 10131 23999,'-2'43'-5637,"1"1"3698,1-3 1434,0-4 0,0 2-104,0 25 378,0-21 1,0 3 65,0 1 0,0-1 41,0-11 1,0 0-720,0 21 0,0-2 589,0 4 188,0-15 1,0-2-46,0-3-65,0 9-94,0-31-90,0-3 270,0-27 0,17-17 1119,-12-12-826,32-10 980,-32 6-982,35-5 996,-22 0-551,17 2 540,-9 3-181,-2 6-547,8-3 831,-10 19-787,11 3 1299,-16 17-903,3 21-1294,-6-12 433,-1 41-1699,0-20 167,-1 31-138,0-10-351,-1 3 805,-3-14 1,0-1-1742,7 17 2059,-3-12 1,2-2-1408,3-2 1711,9 5 29,-5-23 485,2-8 499,2-4 0,3-5 0,0 0 0</inkml:trace>
  <inkml:trace contextRef="#ctx0" brushRef="#br0" timeOffset="79383">22013 10673 23819,'0'45'-6206,"0"-9"3988,0 0 1154,0-8 335,0 9 34,0-10 121,13 4-1193,3-10-481,15-11 2847,-6 0-92,3-10 819,2-20 506,-7 15-821,-4-21 0,-1-4 193,2 7 1210,4-30-1017,-12 25-1381,-1 5 110,-5 1-925,-1 11 532,-2-4-690,0 13 1960,-1 13-2833,0-6 350,1 34 655,4-8-419,-2 8 424,6 1-525,0-14 279,-1-3-1612,4-10 3238,10 8 384,-4-18 584,21 8-51,-14-36 428,10 4 653,-9-26-804,-1 7-920,-5-6 1,-2-4-534,-7 18 0,-2-2-161,1-9 0,1-6 1,-4 4-455,-4 8 0,-3 0 42,2-12 0,-1 0-272,-3 13 0,0 2-158,1 0 0,-2-1 539,-7-20 0,-1 0-1172,5-7 700,-11 13 1,0 6-553,11 19 763,-9 5-4,13 40 355,0 3 138,0 29 37,0-2 68,-1-4 0,2 4-96,7-12 1,1 3 82,-3 6 0,-2 5 0,2-4-221,3-4 0,2-1 1,0 2 0,2 4 1,-3-5-84,-4-6 0,1-3-165,9 9 0,1-1-419,0 6 62,2-6 173,-1-9-137,14 0 805,-8-16 352,25-4 765,-15-28 118,-1-2 0,0-5 1256,10-24-1588,-14 14 1,-1 0 1152,10-24-1419,-20 25 0,-1-1-333,0-1 0,-1-3-234,1-16 1,-3-2-490,-4 12 0,-2-2-274,-2-3 0,-1-5 0,-1 4-247,-2 4 0,-1 2 175,1-12 0,-4 1-567,-16-11-375,14 8 468,-14 10-377,-2 3 363,15 19 465,-26 3 985,28 41-181,-8 2 711,11 30-358,0-2-539,8-7 0,0 3 250,-7-10 0,2 1-388,11 5 0,6 4 1,-3-3-185,-7-5 0,3 0-494,8 1 1,6 3 0,-2-5-273,-5-5 1,2-2 992,21 16 0,2-4 0,-16-21 1,-1-2-1,13 3 0,-1 1 0</inkml:trace>
  <inkml:trace contextRef="#ctx0" brushRef="#br0" timeOffset="81449">18847 12356 23819,'17'-31'-144,"-12"2"-2128,24-1 3746,-26 2-2668,8 0 1108,-11 1-753,0 1 165,0-3-923,-27 8 884,20 0-254,-42 13 818,29 3 1115,-23 5-302,9 0 842,-3 21 454,0-16-1075,12 26 0,2 4-218,-11-7 242,12 13 0,4 4-1542,1 0 177,7 16-790,6-20-143,28-1-1088,-18 0 1240,27-12 0,6-1 488,-9 14 117,15-7 0,2-3 331,-2 6 91,-11-11 0,-1-1 291,-2 1 57,-4 4 144,-19-10-585,-8-5-282,-29 3 2040,5-10-307,-26 1-475,10-6-78,-4-1-131,-1-2 289,-2 0 589,2-21-1222,1 16 0,3-44 1,1 15-1</inkml:trace>
  <inkml:trace contextRef="#ctx0" brushRef="#br0" timeOffset="81650">18400 11916 23459,'18'-9'4345,"10"4"-3295,-14 2-681,13 25-2881,-8-17 1862,-3 48-1589,1 0 1351,-12-19 0,0 3-10,2 6 0,-1 0-299,-3-6 1,-2 0 138,1 4 0,-1 0 32,0 1 1,-1 1 763,0 2 0,0-1-628,1 1 1,-1-1 732,1 0 1,0 2-585,2 17 1,1 0 327,-1-17 0,1 2 398,1 1 0,2 3 0,0-4 1,1-8-1,0-2 0,4 11 1,-1 0-1</inkml:trace>
  <inkml:trace contextRef="#ctx0" brushRef="#br0" timeOffset="82266">19295 12544 25078,'4'0'270,"0"18"-5366,-1-14 2859,2 52 1179,-1-29 569,1 13 0,-1 2-147,2 7 370,1-7 1,0 1-1668,0 7 83,7 10 1822,-7-23-158,0-6-128,0-5-334,-2 0-55,-2-11-593,0-2 855,-3-34 605,0-32 280,0-6-176,8 20 1,3 0 251,1 2 0,1 2 722,11-20-360,-4 14 1,1 2 1022,6 2 252,19-3-207,-10 29 410,-7 5-431,-9 6-818,-4 21-1911,1-1 32,5 42-853,-7-18 642,-4-2 1,-1 0-1157,-1 8 788,-3-9 1,0-2-1227,2 2 376,0 5 1962,-1-23-464,-1-5 77,6-9 1224,-3-2 25,15-32 1099,-7-11-525,12-15-589,-14 12 0,1 0 581,11-11-392,-8 8 1,-1 1 742,3-3-610,1-6 74,-10 25-1269,-1 12 1018,-2-2-455,1 13 1145,-2-5-418,1 7-247,3 19-2004,-2 11-226,8 28-73,-7-7 108,-1-13 0,0-2-1018,1 8-984,7 13-111,-4-22-235,5-3 3837,3-4 1,3-4 0,4-2 0</inkml:trace>
  <inkml:trace contextRef="#ctx0" brushRef="#br0" timeOffset="82560">20780 12702 24089,'-51'-6'700,"11"2"-714,-4 4 293,13 22 208,-1-16 101,4 37-1045,-6-14 506,13 9-658,1 1-233,14-2-325,6-10-969,27 9-319,-20-19-488,49-4 2661,-29-8-225,26-5 1116,-9-17 803,-2 13 67,0-35 208,-5 20-694,-15-6 0,-3-2 928,0-7-2132,1-21-484,-20 23-1081,0-7-903,-17 17 328,13 3-941,-32 4 3108,13 5 0,-13 4 1,2 4-1</inkml:trace>
  <inkml:trace contextRef="#ctx0" brushRef="#br0" timeOffset="83000">21295 12595 24629,'0'-17'-5217,"-19"6"4855,-8 5 1145,-14 21 1571,-1 11-1210,21 12-1546,-4 4 285,23-4-1444,-8 1 2033,10 0-1337,0 0-437,0-4-1088,25-2 26,-19-5 593,54 0 1384,-35-14 641,9-6 1,3-3 698,4-5 59,-7-16 1,-1-6 834,6-5-971,-14-2 1,-2-6-292,-5 1 0,-2-1 648,6-24-1256,-9 5 0,-3-3-239,-6 20 0,-1-1 118,-1-5 1,-1-6-1,0 5-487,0 0 1,-2 0 240,-5-3 0,-3-4 1,2 4-452,5 6 0,-2 1 52,-16-25 1,-2 4-717,5 12 452,-6-7 41,11 75 1990,12 5-1023,0 33 267,16-3-573,-12 11 418,3-29 0,1 1-135,2 1 0,0 3-652,-1 17 1,1 2 346,1-17 0,1 1-912,1 2 0,1 4 1,-2-5 532,-6-7 0,2-1 623,9 9 0,0-2 0,1 9 1,0-5-1</inkml:trace>
  <inkml:trace contextRef="#ctx0" brushRef="#br0" timeOffset="83567">21813 12801 23549,'4'-9'-3561,"1"1"4016,4 8 479,0 0-428,7 0-78,7 16-1598,-3-12 1061,22 11-589,-14-15 1409,25 0-426,-20 0-285,11-16 698,-17 12-502,-3-31 465,-3 19 2,-1-29-741,-9 14-514,-2-21-219,-8 22-378,-1-9-1105,-18 17 243,13 2 423,-12 6 197,0 4 1237,1 6 606,-4 19 1114,-3-10 402,21 50-1735,-10-30 841,12 33-597,0-22-900,0-2-74,26-1-776,-20-5-990,43-2 871,-43-6 598,57-2 851,-38-10 278,11-1 1,2-7 1309,-1-24-628,-5 8 1,-1-3 1182,5-31-1299,-13 23 1,-1-1-612,-2-9 1,-2 0 404,-5 7 0,0-2-880,4-28 0,-2-3-82,-7 24 1,-2-2 11,-2-9 1,-1-4 0,0 3-407,0 3 0,-3-1 637,-3 2 0,-4-6 0,1 0 0,1 6-509,4-2 0,-3 2 131,-7-5 1,-4-4 0,4 10-856,7-4 796,-23-1-467,25 61 1353,-17 6 1218,17 38-1421,-2-10 1,0 3-59,3-9 1,2 3-59,4 8 0,2 6 1,-2-4-44,-4-3 1,2 0-300,14 15 0,0 0 16,-15-21 0,1-2-643,15 0 0,1-1-661,-16-1 1,0 0 708,17-2 0,2 0-83,-14-2 1,0 0-107,10-2 0,3-1 997,10 25 0,4-5 1,2-5-1</inkml:trace>
  <inkml:trace contextRef="#ctx0" brushRef="#br0" timeOffset="83808">23528 12565 26517,'13'0'0,"12"0"-359,30-16 792,3 12-1198,-23-9 0,-1 0 473,22 11-804,-11-4 0,0 1 1046,5 5 1,9 0 0,-24 0 0</inkml:trace>
  <inkml:trace contextRef="#ctx0" brushRef="#br0" timeOffset="84052">23903 12281 24449,'-11'-20'-6990,"-12"2"6316,15 1-1524,-8 2 2231,5 1-499,10 4 87,-5 2 71,6 4-1289,24 2 3693,10 1-617,14 1 657,3 0-610,4 15-285,-14 7-776,-9-2 1,-4 4 3,-9 16-1044,15 4-1446,-31-7-63,8 1-689,-11 5-532,-20 19 1645,-11-13 1774,4-9 0,0-1 1,-7 5-1,6 9 1</inkml:trace>
  <inkml:trace contextRef="#ctx0" brushRef="#br0" timeOffset="84433">25608 12066 23369,'-55'-4'-164,"-3"1"190,-1 3 169,1 0-8,2 0 147,7 18 515,5-13-346,10 30-580,6-8 178,14 8-757,4 4-448,36 6-1037,-3-9 1283,0-12 0,2-1-1295,16 9 744,4 0 194,2-4 692,-15-8 0,0 0 457,15 8 402,-15-7 0,-4 0 452,-7 0-458,-3 10-811,-18-16 174,-20 3 1684,-21-4 145,-12-4-1269,8-4 0,-1-1 243,-15 0-666,12-4 0,1 0 871,-7-1-321,-4-19 1,29 14 0,7-14 0</inkml:trace>
  <inkml:trace contextRef="#ctx0" brushRef="#br0" timeOffset="84842">26055 12221 23549,'0'-5'-5486,"0"-1"3897,-26 3 3519,20-1-2060,-48 2 1270,33 0-445,-24 1-90,15 0-555,-6 1 1457,8 16 657,6 3-1830,12 18-362,10-7-1562,19-1-211,6-1 243,13-9 689,14 4 153,-19-16-156,10-2 590,-16-5 1440,-2 0 348,-2-22 535,-4-3-764,-2-15-648,-9-12-937,-2 16-129,-6-12-572,0 14-408,0 2-179,-18 4-398,13 3 299,-12 6 795,17 3 688,0 6-284,0 44 136,16-12-397,-12 37-98,29-23 396,-29 0-487,31 2-1431,-7 11 2357,8-15 0,1 6 0,-12-18 0</inkml:trace>
  <inkml:trace contextRef="#ctx0" brushRef="#br0" timeOffset="85084">26468 12159 24808,'0'12'-6025,"16"8"3353,-12 16 1401,27 2 572,-27-7 164,31-1 509,-20 0-607,18-3-683,-8-2 1379,1-5 429,0-10 553,14 4 27,-11-12 311,19-19-66,-22 12-906,-4-27 0,-3-6-496,3 6 169,-6-15 0,-3-3 1,0-7-1,-6 19 1,0 1-1</inkml:trace>
  <inkml:trace contextRef="#ctx0" brushRef="#br0" timeOffset="85383">27050 12071 22470,'29'31'-6209,"-2"-2"4090,-8-5 826,2-5 1057,8-6 827,-5-7 364,13-2-40,-14-25-926,3 16 2016,-9-39-1298,-3 24 836,-2-21-515,-4-6-1089,-4 11-254,-2-23-861,-23 27 252,-6-8-1302,-23 27 2719,10 1-462,1 27 1748,13-11-235,3 58-1053,-3-30-72,19 3 1,3 2-217,-8 11 63,12 1-2027,11-13 0,1 0-1233,-6 17 1077,20-20 1,5-1 1617,-1 6 0,0-22 0,4-2 1,21 13-1</inkml:trace>
  <inkml:trace contextRef="#ctx0" brushRef="#br0" timeOffset="85766">28780 11291 23999,'0'-7'-5306,"-22"2"7221,-2 22 110,-25 19-1670,27-1 1,3 3-640,6-3 0,1 1-3,-3 5 1,3 0-263,10 23-1154,-8 1 1257,19-21 1,3 0-1864,-7 20 680,18-23 1,7-3-244,-5-8 1,4-5 1869,5-6 1,2-2-1,6 0 1,-1-2-1,21-3 1</inkml:trace>
  <inkml:trace contextRef="#ctx0" brushRef="#br0" timeOffset="85972">29503 11090 25888,'28'-10'3031,"-7"3"-2100,27 4-1059,-14 3-153,3 0 93,1 18-983,0-13 1047,-3 38-1694,-6-19 532,-19 13 1,-5 4-1221,4 19 1130,-21 2 1,-8 3 329,7-22 1,-6 1-363,-10 9 1,-8 6-1,1-5 1482,-4 0 0,-2-3 0,3-5 1,-3 2-1,0-3 0,8-12 1,1 0-1,-1 0 0</inkml:trace>
  <inkml:trace contextRef="#ctx0" brushRef="#br0" timeOffset="87669">18965 14145 24359,'11'-8'1489,"-2"1"536,-2 4-1270,0 1-256,2 2-829,-1 20-2511,-2-14 1550,2 38-638,0-22-508,-1 23 176,0-6-92,-2 4-1,-1-2 477,-1 3 2442,-1-4-857,0 0 543,-2-6 266,0-3-383,0-7-250,0 0 174,0-12-1126,0 0 1028,0-32 130,0-12 34,9 0 0,0-2 443,-4-21-340,12 17 1,4 3 818,2-4 264,19-5 450,-13 22 112,-3 11 803,1 3-770,-5 28-2234,15 12 82,-15 13-1377,6 5 105,-9-9-884,-1 3-968,7 15-170,-4-15 294,3 8 1356,0-19 784,-7-12 1447,15-4 1,-13-14-1,5-3 1</inkml:trace>
  <inkml:trace contextRef="#ctx0" brushRef="#br0" timeOffset="88417">19742 14385 23639,'1'-15'-4435,"0"1"2530,0 23 206,-1 10 986,0 16 328,0 4-44,0 8 175,0-11-1523,0 10 1470,0-18 92,16-5-461,-13-5-535,29-3 1589,-14-7 255,1-19 1449,11 7-226,-9-51-1143,8 29 1011,-3-35-464,-6 9-113,-6 13-259,4-21-682,-13 40-1543,4-5 205,-5 25 2195,4 0-1011,0 21-1453,4-15 1533,7 55-1340,-2-35 721,0 11 0,1 2-721,6-1 195,9 11-897,-5-19 141,1-4 2459,3-7-1130,1-8 1811,3-5 204,0-6 484,4 0-173,-3-20 425,2 0-1445,-14-7 1,-2-4 225,10-10-707,-9 2 1,-4-2-356,-3-7-457,-2-16-365,-12 22-127,-3 3-718,0 4-13,0-4 392,-18 14 59,14 0 205,-14 35 2442,18 29-1803,0 4 227,9-3 1,1-1-255,-6 5 85,32 11 29,-32-19 300,37-3 597,-21-4-2983,24-5 2955,-7-6 296,4-8-56,-8-5 1,1-4 911,22-17-613,-19 16 1,0-3 131,-10-18 0,-1-3 141,25-3-382,-26 2 0,-1-5-662,5-6 1,0 0-82,-8 7 1,-1-3-416,6-23 0,-4-2-311,-11 22 0,-3-2-314,1-26 0,-3-1-274,-3 24 0,-3 2 287,-10-12 1,-1 1-1337,5-16 1256,-17 36 0,1 1-425,16-22 415,-16 24 0,-4 3 228,1-7 260,-19 4 715,13 45 2052,14 3-819,8 28-696,9-3-754,0 8 543,0 6-855,8-27 0,2 0-66,4 16 0,2 0-511,3-11 0,2 0-419,0 2 1,2 4-1,-1-5-128,-2-3 1,1-2 602,8 9 0,0-2-439,9 11-483,4-4-61,-2-6 1866,2-6 1,4-6-1,0-4 1</inkml:trace>
  <inkml:trace contextRef="#ctx0" brushRef="#br0" timeOffset="90066">23438 14056 25438,'37'0'1529,"3"0"-1259,3 0 90,6 0-360,4 15-694,1-12 737,4 22-740,0-22 517,-1 20-500,-4-19 471,-2 21-1243,-4-14 156,-15 4 1,0 0-423,15 5 83,-9-3 0,0-1 1625,3 4 0,10 3 0,-18-9 0</inkml:trace>
  <inkml:trace contextRef="#ctx0" brushRef="#br0" timeOffset="90252">24202 13671 25438,'-20'-7'-1371,"-1"1"1144,-1 6 1279,-17 42-899,7-10-128,8 3 0,0 4-158,5-11 1,1 0 41,-3 5 0,0 0-345,0 1 1,-1 2-407,-9 18 1,-1 1 39,9-14 1,1 2 704,-2 2 0,-1 5 1,3-4-1,5-6 1,3 0-1,-6 11 0,0 0 1</inkml:trace>
  <inkml:trace contextRef="#ctx0" brushRef="#br0" timeOffset="105166">18662 15204 23009,'0'-5'-5845,"0"0"3806,0 1 1335,17-3 3966,11-1-1297,13-1-431,7-1-530,-1 0-713,-5 2 1,3-1 729,-9 3 1,2-1-369,10 1 1,7-1 0,-4 1 250,0 1 0,4 0-1054,5 1 0,10 0 0,2 0 0,-8 0 32,-11 2 1,-5 0 0,5 1 43,4-1 0,7-1 0,3 1 1,-2 0-1,-8 0-43,-3 1 1,-5 1-1,3 0 44,10-1 0,7 0 1,-1 0-1,-6 0-44,-10 1 1,-3 0 0,1 0-1,13 0 0,3-1 1,-5 2-8,5 6 1,-4 0-55,-1-5 1,1 0 117,-2 4 0,0 1-105,-2 1 1,-1-1-12,-2-6 1,0 2 34,-3 9 0,1 0-62,13-5 1,0-3 17,-18 2 1,0 0 30,-2-1 0,2 0 1,-5-1-17,-7-3 1,-3-1 6,6 3 0,-1 0-77,5-3-519,-6 0 29,-7 0 953,-5 0 1,-7-19 0,-2-5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05:09:43.98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4738 3241 7533,'-13'7'270,"3"-1"-91,10-1 1,0-2 0,0-1 270,0 0-180,0 0-90,0 0-90,0 2 0,0 1-90,0 4 90,0 1 0,0 4-90,0 2 0,0 2 0,-13 3 0,9 1 89,-9 14-89,13-9 0,0 11 0,-9 3 0,7-9 0,-7 25 0,9-21-675,0 10 675,0-11 0,0 0 0,0 1-11,0 1 11,0 0 0,0 1 90,-4 16-90,3-11 0,-1-7 0,1 1 0,1 6-809,0 13 809,0-17 0,0 0-565,0 0 565,0 1 0,0 1 0,0-2 176,12 19-86,-10-15-90,5-8 0,-2 0 0,-5 6 0,0 9 90,0-17-80,0-2-10,0-1-90,0 14 90,0-12 90,0 23-90,0-23 0,0 2 0,0 0 0,0 2 0,0 29 0,0-34 0,0 16 0,0-20 781,0 15-781,0-20 90,0 28-90,0-23-90,0 25 90,0-25 0,0 18 0,0-20 0,0 8 0,0-11 638,13-1-638,-10 0 365,10 8-275,-13-7-180,6 13 90,-5-13 0,8 13 90,-8-13-180,4 6 90,-4-9 90,2 1-90,-2-2 0,2 10 0,-1-7-90,0 17 270,1-15-270,-1 18 0,1-15 180,0 6-90,0-9-90,1 0 180,0 0-180,0 11 180,0-7-90,1 16 0,0-16-90,1 15 180,-2-16 0,0 7-180,-2 0 90,0-7 90,-1 18-90,1-19-90,-2 19 90,0-19 90,0 6-180,0-2 90,0-8 0,0 10 0,0-14 90,0 9-90,0-9 0,0 5 90,0-3-90,0 1 0,0 4 0,0 14 90,0-7 0,-14 22 0,11-21 0,-10 8-180,0-11 180,10-1-90,-10 0 0,4 0 0,7 0 0,-12 0 0,8 14 90,-3-10-90,-1 24 90,4-24 0,0 11-90,2-12 90,2 1-180,-1 0 90,1 1 90,0 0-180,0 1 180,0 17-180,1-12 180,0 27-90,1-28 0,0 12 0,0-15 0,0-1 0,0-2 0,0 16 0,0-14 0,0 27 0,0-28 90,14 24-180,-11-24 180,11 8-180,-6 3 180,1-12-180,8 26 90,-9-21 90,5 26-90,-10-23 0,4 12 0,-7 4 0,0-13 0,0-6 0,0 0-90,0 7 135,0-7 0,0 1-45,0 8-1211,0 13 1211,-13-15-90,10-2-80,-11 0 170,14 1 90,-7 0-90,5 1 0,-5 20 0,7-14 0,0-7 0,0 0-449,0 9 449,0-18 0,0-1 0,0 13 0,0 0 0,0-1 0,0-1 0,0-1 0,0-2 0,0 20 0,0-17 0,-6-7 0,0 1 0,3 6 90,-9 13-180,12-16 90,0 0 0,0 0 0,0 19 0,0-15 0,0-7 0,0 0 90,0 4-135,6-7 0,0-2 45,-3 4 0,9 10 0,-12-3 90,0-9-90,0 24-90,7-23 180,-5 13-90,5-16-90,-2 3 90,-4-2 90,8 18-90,-7-13-45,2-4 0,-1-1 135,2 6-135,-2-5 0,0 0 45,3 5 90,-1 14-90,-1-16-90,0 0 180,0 0-90,1 21 0,-2-14 0,-1-5 0,0 1 0,0 6 45,0-6 0,0-1-45,-1 6 0,2 13 0,-2-19-90,1-1 180,-2-1 708,1 15-709,-1-12-178,0 24 178,0-27-89,0 24 0,0-26 180,0 12-91,0-15-89,0 0 0,0 1 0,0 13 90,0-11-90,-12 24-90,9-26 90,-9 21 90,4-23-90,6 8 0,-11 2 0,8-9 0,-7 23 0,3-22 0,-4 25 0,6-24 0,-1 2 0,1 2 0,0 1 0,0-1 0,0 0 90,-1-3-90,-5 23 0,5-26 0,0 9 0,3-15-90,1 0 90,1 1 0,1 12 0,1-7 90,1 22-180,0-21 90,0 21 0,0-22 506,0 9-416,0-12-180,0-2 180,0 1 78,0 11-79,0-9-178,0 20 89,0-23 0,0 8 0,0-12 89,0 0-89,0 0-89,0 9 89,0-7 0,0 19 89,0-20-178,0 23 89,0-20 89,0 10-89,0-9-89,0-1 178,0 2-89,0 13-89,0-8 178,0 25-89,0-25-45,0 1 1,0 0 133,0 1-89,0-2 0,0 0 0,0-1 0,0 24 0,0-22-89,0 21 89,0-22 0,0 9 179,0-3-179,0-10-90,0 19 90,0-23 0,0 21 0,0-23 0,0 23 0,0-21 0,0 12 0,0 3 0,0-9 0,-9 28 0,7-25 0,-13 29 0,10-27-733,-4 10 823,2-13-180,1-5 90,-1 3 0,-5 9 90,3-9-90,-7 19 0,6-23 0,-1 10-90,4-14 90,1 1 0,-1 2 0,0-1 0,2 2 0,0-1 0,0 15-90,0-7 90,0 22 0,2-21-589,0 8 499,2-13 778,0 0-958,0-2-809,-2 13 179,3-11-2248,-3 14 3148,3-25 0,0 2 0,0-13 0</inkml:trace>
  <inkml:trace contextRef="#ctx0" brushRef="#br0" timeOffset="2268">4810 3240 7263,'0'-9'629,"0"3"-359,0-1-90,0 2 0,0 0-90,0 2 180,0 0-270,19 12 0,5-7 0,12 8 0,-2-5 90,-4-3-180,3 3 90,19-5 0,-9 0 0,-4 0 0,0 0-391,10 0 391,-15 0 0,0 0-90,14 0 90,4 0 0,-1-9 45,-14 7 0,1 1-45,22-9 0,-10 10 0,0 0-90,11-6 135,-9 6 0,1-1-45,12-7 0,-23 7 0,2 1 45,4-3 0,0 0-90,-10 2 0,2 1 45,4-3 0,6 0 0,-5 1-337,-1 1 1,0-1 336,6-1 0,4 0 0,-4 0-1141,-3 0 1,-1 0 1140,15-1 0,2-1-45,-1-1 0,-1-1-140,-14 2 1,1 0 184,4-2 0,5 1 0,-6-1 0,-3 1 0,-1 0-529,5 0 1,5 0 0,-5 1 528,-4-1 0,-2 2 0,17-2 0,0 1-114,-19 2 1,-2 0 113,2 0 0,1 0 0,0-1 0,2 1 0,-3 0 0,4 0 0,-3 0 0,10-1 0,1 0 0,7 0 0,5-1 0,-4 1 0,-5 0 0,2 1-116,-12 0 1,5 0-1,1 0 1,-6 1 115,14 0 0,-2-1 0,-9 2 0,3 0 0,-4-1-186,4 2 1,-4-1 185,1 1 0,0 0 0,-4 0 0,3 0 0,-7 0 0,3 0 0,-2 0 0,4 0 0,2 0 0,3-1 0,4 1 0,-6 1 0,-5 6 0,-1-1 0,3-4 0,4-2 0,-4 2 0,-4 4 0,-2 1 0,14-3 0,-1-1 0,-17-3 0,-1 2 0,0 5 0,0 0 45,-1-7 0,2 1-90,16 8 0,1 1 575,-14-5 1,2-1-531,3 4 0,5 2 0,-4-2 0,-5 0 0,0-1 0,5 1 0,4 1 0,-3-1 0,-5 0 0,-1-1 45,13 3 0,2 0-90,1-2 0,-1-1 45,-14 0 0,2 0 30,4-1 0,4-1 0,-4 1-75,-4-1 0,0 0 75,5 0 0,5-1 0,-5 0-75,-5 0 0,1 0 67,0-1 1,7-1-1,0 1 1,-6-1-68,6 0 0,0-1 67,-4 1 1,6-1-1,0 0 1,-7 0-218,5 0 0,-2-1 225,-6 0 0,1 0 0,-2 1-30,7-1 0,-1 0 0,-1 0 0,3 0 0,-4 0 0,4 0 0,-2 0 0,6 0 0,3 0 22,-4-2 1,8-2-1,0 1 1,-8 0-68,6 2 0,-1-1 45,-6-2 0,6-2 0,-1 0 0,-8 2 0,0 2 0,-2 1 0,6-3 0,4-3 0,-4 1 0,-7 2 0,-2 0 45,16-1 0,-1-1-90,-19 0 0,-3 1 90,1 4 0,0 0-45,-1-3 0,3-1 0,17 3 0,1 0 775,-16-1 0,3 1-805,5-1 0,5 1 0,-4 1 75,-5-1 0,0 1-45,6 0 0,6 0 0,-6 0-42,-5 0 1,-1 0 41,16 0 0,-1 0 45,-19-1 0,-2 1-45,0 0 0,0 0 0,-2 0 0,1-1-45,17 0 0,0 0 90,-16 0 0,2 0-45,4-1 0,3 1 0,-4-1-45,-5 1 0,0 0 45,3-1 0,5 1 0,-5-1 45,-3 2 0,-2-1-45,12 0 0,1 1 0,-1 0 0,-2 1-45,-12 0 0,1-1 90,26 1 0,-1-1-45,-26 0 0,-1 1 0,12 0 0,-1-1 0,-13 1 0,-2-1 0,0 1 0,2 0 0,7-1 0,5 0 0,-3-1 0,-2 1 0,1-1 0,10 0 0,7 0 0,-8 0 0,-13 0 0,0 0 45,25-3 0,0 1-45,-25 2 0,-3 1-45,10-3 0,-1 1 45,17 0-277,-6 0 277,-2 0 0,-19 1 0,0 1 0,14-1 452,-10 1 1,0 1-453,1-1 0,24 1 0,-33 0 90,7 0 501,-16 0-591,-2 0 1317,-4 0-1317,-2 0 1194,-3 0-1194,-1 9 491,-1-6-491,-4 6 0,-2-4 0,-2-3 0,0 3 0,1-5 90,3 4-90,5-4 0,2 5-90,5-3 180,8 3-90,-6-2 0,19 1 0,-15-2 0,21 1 0,-14-2 0,29 0 0,-18-1 90,16 0-135,-21 1 0,1-2-252,22-14 252,-2 13 0,0 0 0,-22-5 0,1-1 90,26 2 0,1 2-285,-26 3 0,-1 0 195,23-4 0,-1 0-1372,6 1 1462,-26 3 0,0 0-45,24-3 0,-20 4-90,16 0 90,-33 0 168,0 0-78,-15 0-123,-4 0-596,-4 14 629,-38 4 0,25-1 0,-27-3 0</inkml:trace>
  <inkml:trace contextRef="#ctx0" brushRef="#br0" timeOffset="4424">19837 3147 7353,'0'20'360,"0"-1"-270,0-5 89,0 2-89,0 2 0,0 3 0,0 4-90,0 4 90,0 2 180,0 22-90,-11-9 0,10-4 0,0 0 0,-10 11-90,10 5 0,2 2 0,-1 5-1502,-2 1 0,-2 2 1412,4-31 0,-1 1 45,-4 29 0,0 1-45,3-24 0,0 0 30,0 7 0,-2 4 0,2-3-222,-1-4 1,0 1 251,-1 16 0,-1 8 0,0-7-60,0-11 0,0-1-727,-2 12 0,0 6 1,0-8 681,1-15 0,-1-3 90,0 15 0,0-2-419,2-17 1,0-3 418,0 0 0,-1 1 490,0 14 1,0-1-491,0-13 0,1 1 45,-1 10 0,-1 2-45,0-1 0,-1-1-45,2-11 0,-2 1 30,0 5 0,-2 4 0,0-4-30,1-3 0,-1 0 0,-1 5 0,-2 5 0,2-5 45,1-2 0,0-2-513,-4 13 1,1 0 512,4-16 0,0-1-45,-1 0 0,1 0 837,-1-1 1,0 2-838,-4 16 0,-1 0 0,4-13 0,-1 0 37,0 5 1,-2 3-1,2-4-37,1-4 0,0-1 0,0 4 0,-1 3 0,1-4 0,3-5 0,-1-1-45,-2 11 1,0-1 133,-4 16-89,-1-2 0,0-3 45,4-17 0,0 0 143,4-10 1,-1 1-144,-6 22 0,1 2-90,6-24 0,1 0 45,-4 25 0,1 1 504,5-24 1,1-1-505,-1 10 0,0 2 0,0 0 0,1-1 0,0-11 0,1 1 45,-3 24 0,0-1-90,3-24 0,0-1 90,-2 24 0,1 0-135,1 7 135,2-23 0,-1 1-90,2-3 0,0-2 412,0 19-322,9-12 0,0 1-45,-4 3 0,13-9 0,0-1 1072,-14 5-982,33 12-90,-21-18 0,16 0-90,-6-1 90,8 17 90,-8-13-90,-5-5 0,0 1 0,3 6 0,-4-5 0,-1 1 0,5 6-45,-8-14 0,-1 0 135,7 12-90,0 2-90,-1 0 180,-8-13 0,-1 0-180,5 17 135,-3-8 0,-2 0-135,-1 7 180,4 14-180,-6-20 180,0-1-90,1 0 0,-1 0 0,1 2-90,0-2 180,3 22-180,-3-14 135,-5-7 0,-1 0-45,0 10 0,-3 15 0,-1 0 0,0-16 0,1-8 0,-2-1 0,-14 7 0,14-8 0,-2 0 0,-23 5 0,24-5 0,1-1 0,-21 8 0,19 15-90,-16 2 180,17-17-90,-8-4 0,0 0 0,4 6-45,-2-7 0,-1 1 135,0 6-90,2-1 0,0 1 0,-3 0 0,3-2 0,0-1 0,1-3 0,1-7 0,1 0 0,0 9 0,0 11 0,3-15 89,1-2-178,0-1 178,0 17-89,0-14-45,0-5 1,0 0 133,0 7-44,0-7 0,0 0-45,0 8 0,-14 10-90,10-14 90,-10-3 90,14 3-180,0 14 180,0-11-135,0-8 0,0-1 135,0 8-90,0-8 0,0 0 0,0 5 0,0 11 90,0-17-90,0 1 0,0-1 315,0 16-315,0-13 0,0-2 0,0 0 0,0 5 0,0-2 0,0 0 0,0 6 0,0 16 0,0 3 0,0-12 0,7-8 0,1 1 0,-4 7 0,3-7 0,0-1 90,-7 8-135,5 1 0,1 1 135,4 1-135,-2-3 0,0 0 45,3-4 0,-6-6 0,0 0 0,2 5 78,2 14-258,-5-19 270,1 0 0,-1 0-180,4 17 90,-1-13 0,0-7 0,0 1-10,4 7 10,3 12-89,-2-16 178,-2-2-89,1 2-89,-1-1 178,-1-1-178,0-2 178,0 16 1,-2-14-90,0 26 0,-2-28 0,-1 12 0,-2-15 0,0 0-90,-2 0 180,1-1-90,-1 1 0,0-1 26,0 15-26,0-13 0,0 23-90,0-25 180,0 8-180,0-3 90,0-10-90,0 20 0,0-20 1003,0 21-913,0-18 0,0 21-90,0-20 0,0 10 90,0 0 0,0-9-90,-19 23-90,15-22 90,-27 24 90,28-26-225,-8 3 0,-2 1 45,3-1 90,-1-2 0,0 0-90,2-1 91,-11 20-1,13-19 0,-14 20 0,11-19 0,-4 9 90,3-11-270,-1-1 90,2-1-360,-10 14 1,7-11-1620,-11 17 2159,10-24 0,-3 3 0,5-10 0</inkml:trace>
  <inkml:trace contextRef="#ctx0" brushRef="#br0" timeOffset="7086">4868 4294 7173,'28'0'0,"-5"0"0,2 0 0,5 0 90,-5 0-90,22 0 0,-15 0 0,11 0 0,9 0 0,-11 0 0,-3-5 0,1-1 0,9-3 0,-6-1 0,1 0 90,9-1-135,2 3 0,2 0 45,2-1 0,-2 2 0,0-1 90,-1 1-90,-6 2 0,0 0-326,9 0 326,-6 1 0,1 0-1659,11-1 1659,-22 2 0,2 0 0,5-1 0,-2 0 0,-10 1 0,1-1 0,27-1 0,0-1-189,-27 2 1,-1 1 188,25-3 0,-2 1-45,-26 3 0,-1 0-517,10-1 0,-2 1 562,11 1 90,-2 1 39,-4 0-129,15 0 0,-17 0 44,-9-1 1,-1 2-45,3 11 0,22-9 0,-27 10 0,8-13 1383,-14 9-1383,-1-7 497,-2 8-497,11-3 0,-8 1 1568,15 7-1568,-15-5 0,16 1-90,-14-7 90,8 3 90,2-2-90,-9-1 0,23 4 0,-19-4 0,23 4 0,-20-3 0,24 3 0,-21-2 0,9 1 90,7-1-90,-13-1 45,-2-2 0,0-1-605,10 0 560,-15-2 0,0 0 0,20 0 0,4 0 90,6 0-135,-15-6 0,1-1 45,-11 5 0,2 0 0,5-5 0,5-3 0,-4 3-381,-3 6 1,1-1 380,5-4 0,5-3 0,-5 2-666,-2 6 1,-2-1 665,16-9 0,0 0 45,-18 10 0,-3 0-45,2-8 0,0 0 0,0 6 0,-1 0-45,0-3 0,0-1 45,-1 3 0,0 0 0,-1 0 0,1 1 0,16 0 0,0 0 45,-14 0 0,0 1-45,4 0 0,4 0 0,-5 1 0,-2-1 0,-2 1 0,12 0 0,2-1 0,2 2 0,-2-1 0,-14 0 0,2 0 0,4 1 0,4 0 0,-4 0 0,-5 0 0,0 0 30,4 0 0,4 0 0,-4 0-75,-6 0 0,0 0 45,3 0 0,5 0 0,-5 0 0,-4 0 0,-2 0 0,12 0 0,1 0 0,-2 0 0,-3 0 0,-11 0 0,1 0-1257,24 0 0,0 0 1257,-25 0 0,-1 0 45,11 0 0,0 0-132,17 0 177,1 0-180,0 0 52,1 0 83,-30 0 0,-1 0-45,0 0 0,1 0 0,18 0 0,0 0 0,-13 0 0,1 0 30,7 0 0,4 0 0,-4 0-30,-3 0 0,-1 0-262,16 0 0,-1 0 262,-15 0 0,-1 0 0,1 0 0,0 0 391,0 0 0,1 0-346,0 0 0,0 0-45,1 0 0,0 0 0,-1 0 0,3 0 30,-4 0 0,2 0 0,-1 0-163,5 0 1,3 0 102,3 0 0,6 1 0,-5-2 75,-5-4 0,-2 0-290,17 4 0,-1-1 245,-19-3 0,-2 0 0,0 5 0,1 0 0,-2 0 0,3 0 44,19 0 1,1 0-45,-17 0 0,2 0 0,6 0 0,6 0 0,-5 0 0,-5 0 0,0 0 0,7 0 0,5 0 0,-6 0 178,-3 0 0,-2 0-178,-9 0 0,3 0 0,-3 0 0,3 1 0,-2-2 0,-2-1 0,0-1 0,-3 2 0,2 0 0,14-1 0,0-1 0,-16 3 0,1 0 0,3 0 0,2 0 0,-3 0 345,-6 0 1,-1 0-346,11 0 0,-1 0 0,16 0 0,-2 13 0,0-10 0,-19 8 0,1 0 0,-11-10 0,1 0 0,23 8 0,-1 0 0,-22-8 0,0 0 0,24 10 0,0 1 45,-22-7 0,-1-1-45,11 5 0,1 0-90,18 2 135,-31-6 0,0-1-90,-1 1 0,1 0 90,16 0 0,2-1-45,-14 0 0,2 0 0,3-1 0,5 1 0,-5-1 0,-2-1 0,-2 1 0,14 1 0,-1-1 0,-15-1 0,-1 0 0,0 1 0,1-1-45,-1 1 0,0-1 90,-1 0 0,0 1-45,0 0 0,0 1-45,-2-2 0,1 1 90,13 2 0,1 0-45,-14-2 0,2 1 0,22 3 0,0 1 0,-25-3 0,0 0 0,24 4 0,0 0 0,-23-2 0,-1 0 0,11 1 0,0-1 0,17 7 0,1-3 0,2-1 0,-18-3 0,1-1 0,-12-1 0,2 0 0,24 1 0,1 0 0,-27-2 0,0 0 45,25 1 0,-2 0-135,8 2 90,-24-3 0,0 0-225,-5 1 0,-1 0-224,18 2 499,-14 0 0,-1 2 0,2 1 0,8 5 0</inkml:trace>
  <inkml:trace contextRef="#ctx0" brushRef="#br0" timeOffset="8808">10428 3354 8702,'0'-7'720,"-14"0"-451,11 18-179,-20 11-90,21 12 180,-7 7-180,9-4 90,0 6 0,0 23-90,0-12 0,0-20 0,0-1 0,-4 27 0,3-8 0,-4-4 90,4-16-90,0-19 0,1-3-360,0-6 360,0-17 0,0-6 0,16-20-90,-2 1 90,4 3 0,1 10 90,-12 11-90,7 9 0,-5 5 0,9 0 90,-4 13-90,18-10 0,-13 26 0,8-25-359,2 26-451,-9-14-1079,18 11 1889,-18-6 0,8-4 0,-8-7 0</inkml:trace>
  <inkml:trace contextRef="#ctx0" brushRef="#br0" timeOffset="9168">10785 3919 8792,'42'0'0,"-18"-14"0,14 10 90,-22-10-90,17 0 0,-10 11 0,2-24 0,-7 10 0,1-14 180,-13 6 0,-2-3-90,-4 12 90,-18-3-180,13 9 179,-30 1-179,31 2 90,-28 3 0,14 2 0,-13 1-90,7 18 90,11 2-180,7 17 0,6-1-809,17 1 179,6-10-719,24 1 399,-8-14 1040,3 2 0,-10-11 0,1-1 0</inkml:trace>
  <inkml:trace contextRef="#ctx0" brushRef="#br0" timeOffset="9517">11368 3772 9332,'-24'-5'449,"-13"4"-359,22-4-90,-16 5 90,18 13-90,3 3 0,10 11-90,0-1 90,21-13-180,-16 5-89,33-16-1,-34 10 90,32-11 90,-12 3 90,7-4 0,5-14 0,-16 11 90,-4-22 180,-4 22-90,-11-19-90,-13 19-180,8 7 90,-10 13-360,14 17-1259,17-4 539,0-12 1080,4 6 0,10-21 0,-9 8 0</inkml:trace>
  <inkml:trace contextRef="#ctx0" brushRef="#br0" timeOffset="9918">11827 3779 8702,'-21'-8'450,"16"-2"-270,-29 10-90,18-3 90,-11 3-180,11 13 89,-3-10-89,16 24 0,-5-12-89,28 13-91,2-6 0,19-11 180,-1-2 0,-7-9-90,-3 0 0,-10-17 0,-1 13 90,-3-29 0,-2 18 0,0-28 0,-8 15 90,1-23 90,-7 21 269,0-20-269,0 23-90,-17-4-180,13 8 90,-13 9 180,5 2-180,9 29 90,-9 9-90,12 12 0,0 1 0,0 7 0,0-11-629,16 24-361,-13-26-359,25 7 1349,-25-13 0,17-5 0,-10 0 0</inkml:trace>
  <inkml:trace contextRef="#ctx0" brushRef="#br0" timeOffset="10258">12157 3907 7982,'38'-35'90,"-1"2"-90,-6 1 0,-13 7 180,2-1 180,-17 8-180,5 1 0,-8 0 90,0-6-180,0 9 90,-17-7-180,-5 14 179,-10 1-179,12 24 0,9-1-719,11 19-540,16-3 629,-12-1-90,32-13 720,-31 4 0,30-20 0,-16 8 0</inkml:trace>
  <inkml:trace contextRef="#ctx0" brushRef="#br0" timeOffset="10534">12398 3790 8612,'0'28'0,"0"-1"90,14-6 90,-11-2 180,21-8-270,-15-3-90,10-8 90,-7 0-90,0-16 0,-3 12 0,8-32 0,-4 8-90,13-23 90,-13 10 0,6 3-1529,-1 7 359,-4 10 1170,3-2 0,-6 11 0,-1 2 0</inkml:trace>
  <inkml:trace contextRef="#ctx0" brushRef="#br0" timeOffset="13254">7545 4354 7263,'0'29'180,"0"-2"-90,0-5 0,0 0-90,0-3 0,0 4 0,0 2 90,0 17-90,0-8 0,0 26 0,0-22 0,0 25 0,0-25-737,8 11 737,-6-16 90,6 1-572,-8-2 482,6 3 0,-4-1 0,8 0-203,-4 15 203,1-10 0,2 25 0,-4-25 0,2 22 0,-3-26 0,1 8 0,-1-4 0,1-10 0,-1 17 0,0-20 0,0 16 0,-2-18 90,-1 8-90,-1-10 0,2-1 0,-2 1 0,2 11 0,-2-9 683,1 18-683,1-16 0,1 16 0,-1-18 508,1 9-508,0-11 90,-1 2-90,0 0 0,0 0 230,0 0-230,1 1 90,-2 13-90,2-9 90,-2 22 0,0-19-90,-1 23 0,0-21 45,2 0 0,-4 0-45,-11 1 0,10 30 90,-11-34 0,5 19-90,6-19 0,-6 21 0,9-20 0,0 9 0,0-11 0,0-1 0,0 1 90,0 12-90,0-10 0,0 20-90,0-24 90,0 20 90,0-21-90,0 10 0,0-1 0,0-6 0,0 20 0,0-20 0,0 22 0,0-22 0,0 19 0,0-22 0,0 9 90,0-3 90,0-6 360,0 19-540,0-16 0,0 24 0,0-18 90,-8-3 0,0 0-1,4 8-1022,-23 14 933,24-17 0,-17 2 0,18-2 179,-14 18-179,8-13 0,1-6 0,0 0 0,-2 6 0,5-6 0,1 0 0,2 7 0,1 13 0,0-1 0,0-13 45,0-8 0,0 0-135,0 7 90,0-8 0,0-1 0,0 5 0,0 23 0,0-27 934,0 9-934,0-5 0,0-9 90,0 18-90,0-18-90,11 19 90,-8-19 90,8 9-90,-11-12 0,7 0 0,-6 0 0,10 1 0,-9-2 0,6 2 0,-3 11 0,1-7 0,2 25 0,-6-23 0,3 29 0,-3-25 90,0 13-90,0-15 0,-1 0-90,-1 1 90,0 17 0,0-11 0,0-6 0,0 1 0,0 8 45,0-6 0,0 1-45,0 9 0,-14 14-90,11 3 90,-10-15 45,8-6 0,2-1-135,-5 11 135,0-8 0,1 1-827,0 9 782,3-18 0,1-1 90,2 15-90,-4 0 0,4-2 0,-1 0 0,2-2 0,0-1 90,0-2-90,0-1 0,0-1-502,0 17 502,0-14 0,0-8 0,0 0 0,0 6 0,0-7 0,0 1 90,0 8-90,0 14 0,0 3 0,0-17 0,0-5 0,0 1 0,0 5 0,0-5 0,0-1 90,0 9-135,0-8 0,0 0 45,0 8 0,0 15 0,-12 0 90,9-18-135,-4-8 0,1 0-273,6 4 318,0 13 0,-7-21 0,6 2 90,-6-3-90,7 2-90,0-1 180,0 1-180,0 16 180,0-12-90,0-7 0,0-1 0,0 8 0,0 24 0,0-27 0,0 25-90,0-27 180,0 12 0,10-2-180,-7-11 90,7 24 0,-10-25 504,5 25-414,-4-25-180,6 11 90,-5-13 0,2-1 0,-2 1 90,0 16-180,0-11 90,-2 29 0,0-27 45,0-4 0,0 0-45,0 6 0,0 13-90,0-17 90,0-1 0,0 1 0,-13-1 0,10 0 0,-11-1 0,3 16 0,8-12 0,-5-6 0,-2-1 0,1 6 0,-9 25-90,4-28 180,1 12-180,0-1 90,3-10 0,-8 25 0,8-24-317,-5 9 317,4-12-90,-1-2-90,-5 17 270,5-12-90,-4 13 0,3 1 0,3-12 0,3-4 0,1 1 0,-1 5 0,3-5 0,-1 0 0,0 6 0,0 12 0,2-17 0,1-2 0,0-1-359,0 11 179,2-12-360,0 20 180,0-24 0,0 6 1,0-14 227,0-3-587,0 0-139,0-5 858,0 0 0,0-4 0,0-1 0</inkml:trace>
  <inkml:trace contextRef="#ctx0" brushRef="#br0" timeOffset="14002">5712 8352 9691,'-19'-22'450,"15"8"-270,-30-9-180,13 16 90,-15-1-180,-2 7 90,9 16-90,4-11 90,10 25 0,1-7 0,7 7 0,2 16-90,5-17 180,23 23-180,-17-22 180,37 21-90,-14-23-90,-3 7 90,18-5 90,-24-8-90,14 8 90,-16-14-90,-9 5 0,-9-9 0,0 1-360,-21 1-359,16-3-631,-32 3 1,19-8 1349,-13-1 0,14-4 0,6 0 0</inkml:trace>
  <inkml:trace contextRef="#ctx0" brushRef="#br0" timeOffset="14183">5858 8552 7803,'11'0'359,"-1"0"-269,0 18-90,-4 0 0,0 4 0,-4 8 0,0-18 0,1 16 0,-1-10-90,1-1-180,-1-2-899,1-1 360,-1-6 809,3-2 0,-3-6 0,1 0 0</inkml:trace>
  <inkml:trace contextRef="#ctx0" brushRef="#br0" timeOffset="14350">5857 8324 9242,'-6'-4'-90,"2"1"0,-2 16-810,3 4-269,20 0 1169,-13 13 0,25-16 0,-12 14 0</inkml:trace>
  <inkml:trace contextRef="#ctx0" brushRef="#br0" timeOffset="14767">6265 8481 9422,'-41'0'359,"17"20"-269,-7-15 90,27 35-180,-21-24-90,22 20 180,-13-10 0,15 3-90,-4-2-90,5-1 90,0-3-449,24 3-91,3-10 90,26-3 180,-14-8 0,1-5 270,-11-24-269,0 4 179,-3-21 180,0 6-270,-6-1 270,-4-6 179,-8-22 1,-3 12-874,-13 6 0,-2 0 1054,5-8-270,-13 18 0,-1 0 139,14-8 41,-35 2-270,35 8-180,-32-3 180,21 15 809,-4 2-809,8 37-90,12 2 0,0 24 0,20 19 0,2-10-846,0-3 1,2 1 665,-6-20 0,0 0-1035,7 19 1,-2 0-984,6 2 1399,-10-19 1,0-1 750,4 2 0,-1-3 0,-1-5 0</inkml:trace>
  <inkml:trace contextRef="#ctx0" brushRef="#br0" timeOffset="15050">6642 8692 9242,'0'-13'0,"0"3"0,17 0 90,-13 1-90,29-1 0,-30-2 180,29-8-180,-14 3 90,1-4-180,6 5 180,-22 0 89,8 1 1,-11-1 90,0 1-270,0-1 90,0-4 0,-24 6 0,2-3 0,-21 12-180,10 15 180,15 14-90,4 9 90,14 4-1799,0 13 0,20-10 1619,-16 14 0,43-18 0,-13-2 1</inkml:trace>
  <inkml:trace contextRef="#ctx0" brushRef="#br0" timeOffset="15706">5520 9542 8522,'0'-6'720,"0"21"-450,17 9-180,-13 15-90,27 18 0,-16-17 0,-1-8 0,-1 1 0,1 3 0,5 7 0,-17-19 0,15-5 0,-14-4 0,12-3-90,-12-6-450,7-2 270,-7-4-90,2-17 180,-2-11 270,1-9-90,1-5 0,1 6-90,0-2 270,4-14-270,-1 15 180,7-11 0,-6 31 90,6-4 0,-9 19 90,3-3-90,-6 21 90,0-12-91,-1 29 181,-1-6-270,-1 7 270,0 16-360,-1-23 90,0 19 0,-18-23 0,13 4-540,-26-7-719,14-9-1,-15 0-808,1-9 1978,6-23 0,10 16 0,9-16 0</inkml:trace>
  <inkml:trace contextRef="#ctx0" brushRef="#br0" timeOffset="16084">5995 9651 8792,'-16'28'90,"13"-5"-90,-13-2 0,2-4 0,10-1 90,-10 2-90,5-3 0,6 2-90,-6-5 90,9 1 0,0-3 0,0 0-360,20 0-90,0-5 360,22 0 90,-7-21 180,0-2 450,-8-17 0,-12 2-181,-8 2-539,-7 5 90,-13 12-269,10 22-811,-11 8 91,31 14 629,-12-8-719,27-9 1079,-28 1 0,25-13 0,-12 5 0</inkml:trace>
  <inkml:trace contextRef="#ctx0" brushRef="#br0" timeOffset="16340">6197 9676 8972,'-11'-9'90,"8"18"-90,-8 7-90,26 18 180,-11-9 0,21 5 809,-22-9-629,14-1-360,-15-32 180,5-3-180,-7-48 0,0 19-225,0 3 1,0-1-406,0-12-405,10 12 1,1 0 1029,-6-4 0,29-7 0,-17 22 1</inkml:trace>
  <inkml:trace contextRef="#ctx0" brushRef="#br0" timeOffset="19200">4862 15833 6813,'15'-3'90,"1"0"-90,-1 0 90,1 2-90,-1 0 90,0 1-90,2 0 90,-2 0-90,3 0 0,1 0-90,2 0 180,14 0-90,-7 0 0,26 0 0,-19 10 0,31-7 0,-22 7 0,-7-10 0,0 0-1033,12 0 1033,12 0 0,3 0 0,-14 0 0,-8 0 0,-1 0 0,7 0 0,14 0 0,-21 0 0,1 0-166,0 0 166,1 0 90,-1 0-90,3 0-90,22 0 180,-14 0-839,-8-7 0,1 0 839,8 3-90,-19-3 0,0 1 606,13 6-606,1-11 0,-2 8 0,-1-8 0,0 3 0,-1 6 0,19-11 0,-15 12 0,-9-2 0,0 0 0,9 3 0,11 0 0,-16 0 0,-1 0 0,1 0 0,22 0 0,-13 0 0,-7 6 0,0 1 0,11-4 0,-8 7 0,1 1 90,11-9-45,-22 2 0,1 1 0,3-2 0,-2-1-45,23 0 0,-7 3 0,0 1 0,-23-5 0,0 1 45,26 2 0,-1 1-478,-22-3 0,0 0 478,11 0 0,0 0-45,-11 0 0,-1 0 0,1 0 0,1-1 0,-1 0 0,3 1 0,18-1 0,1 1 0,-14-1 0,1 1 0,6-1 0,4 0 0,-4 0 0,-4 1 0,-2 0-512,17-1 1,-2 1 511,-18 0 0,-1 0 0,0-1 0,1 1 0,0 0 0,-1 0 0,1 0 0,-1 1 0,0 0 0,1 0 0,-1 1 0,0 0 45,0 1 0,-1-1-45,1 1 0,-1 1 45,0-1 0,1 1 0,17 3 0,1-1-45,-15-1 0,2 0 30,4 0 0,5 2 0,-5-2 15,-3-1 0,-1-1-45,15 4 0,0-1 45,-16-4 0,-2 0-45,1 0 0,0 0 0,1-1 0,2-1-30,-4-1 0,3 1 0,-2-1 75,7 0 0,2-1-45,5 1 0,4-1 0,-4 1 0,-7-1 0,2 0 0,-2-3 0,6-2 0,2 1 0,-8 0 0,5 3 0,0-2 0,-6-2 0,7-2 0,0-1 0,-8 3 0,1 4 0,-1 0 0,5-2 0,5 0 0,-4 0 0,-6-1 0,0 2 30,5 1 0,5 1 0,-5-1-75,-3-5 0,0 0 75,5 4 0,5 0 0,-5 0-30,-2-2 0,-2-1 60,-8 2 0,3 1 0,-1-1-60,1 0 0,-1 1 0,-1-1 0,6 0 0,3-1-30,3 0 0,5 0 0,-6 1 30,-5 0 0,-1 0 30,5-1 0,5 0 0,-6-1-30,-4 2 0,-2 0-325,16-3 0,-2 0 325,-17 2 0,-3 1 0,1-2 0,0 1-77,-1-1 0,2 0 122,19-2 0,0-1 0,-17 2 0,3 0-252,5-1 0,6-1 0,-6 1 207,-4 0 0,1 1 0,6-1 0,5-1 0,-4 1 0,-5 1 0,-1 0 0,-6 1 0,2 0 0,-3 1 44,4-1 1,-3 2-90,2-1 1,-1 0 44,-1 0 0,2 0 29,-5 0 1,2 1 0,-1-1 42,5 0 1,1-1-73,4 1 0,5 1 0,-5-1 0,-8 0 0,1 0 0,3 0 0,6 1 0,-6-1 0,-5 0 0,-2 1 0,13-2 0,1 1 0,-2 1 0,-2 0 45,-13 0 0,0 0-45,5 0 0,3 1 0,-4-1-45,-4 1 0,-1-1 90,12 1 0,0 0-90,-15 0 0,-1 1 90,0 1 0,0 0-45,0-1 0,1 0 0,16 0 0,1 1 0,-14 0 0,2-1 0,3 1 0,4 0 0,-4-1 0,-5 1 0,0 0 0,3-1 0,5 0 0,-5-1 0,-4 1 0,-1-1 0,27-2 0,-1 0 0,-26 1 0,0-1 0,12 0 0,-1-1 0,-13 1 0,-2 0 0,1-1 0,1 0 0,-1 0 0,2 1 0,15-4 0,1 1 0,-14 1 0,2 1 0,3-1 0,4 1 0,-5-1 0,-5 2 0,-1 0-135,12-1 0,-1 0-404,14 2-181,-2 1-179,-4 1 899,-7 1 0,-4 0 0,-5 0 0</inkml:trace>
  <inkml:trace contextRef="#ctx0" brushRef="#br0" timeOffset="19968">9388 16970 9691,'-4'-14'360,"0"-1"-450,23-20 180,-14 8-180,14-6 180,-2 6-90,-13-2 0,24-10 0,-16 10 0,10-13 0,-11 22 0,-3-1-180,-4 12 270,-3 18-90,2 22 0,-3 5 0,0 14-143,0-12 143,0 3-180,13 4-720,-11-10 1,-1 1 0,12 19 899,-7-7 0,-2 0 0,-1 6 0,2-19 0,0 0 0</inkml:trace>
  <inkml:trace contextRef="#ctx0" brushRef="#br0" timeOffset="20133">9402 17505 9512,'-9'-16'90,"7"-14"-180,12 8 90,-5-14 90,41 0-1146,-20 1 516,27-1-1039,-4-5 1174,-23 20 0,1 0-180,2-1 1,0 0 584,2 0 0,0-1 0,0 1 0,1 0 0,1 0 0,0 0 0</inkml:trace>
  <inkml:trace contextRef="#ctx0" brushRef="#br0" timeOffset="20417">10180 16760 9242,'-48'0'629,"10"20"-629,-3-15 0,11 30 0,2-31 0,0 29 90,4-18-90,2 15 0,1-1 0,11-8 0,0 8 90,10-15-270,18 2 0,10-12 1,25 0 89,-6-18 0,2 11 0,-4-28 0,-12 5 0,3-18 90,-16 9-90,-10 5-90,-2 9-270,-32 10-449,-3 1-720,-23 31 1619,7 6 0,17 0 0,9-6 0</inkml:trace>
  <inkml:trace contextRef="#ctx0" brushRef="#br0" timeOffset="20702">10540 16879 9062,'-44'0'180,"3"15"-180,5-11-180,17 22 180,34-23 0,22 8 0,12-25-861,1 11 861,-17-27 0,-2 26-90,-4-41 90,-14 27 0,-3-38-90,-29 33-270,-13-10-180,-8 25 540,-21 1 0,25 7 0,-9 0 0</inkml:trace>
  <inkml:trace contextRef="#ctx0" brushRef="#br0" timeOffset="20933">11032 16623 10951,'-18'-4'90,"13"18"-90,-12 12 0,17 11 0,0 6 0,0-6-450,0 2-450,0 2-1618,14 15 2518,-11-13 0,24 9 0,-11-18 0</inkml:trace>
  <inkml:trace contextRef="#ctx0" brushRef="#br0" timeOffset="21084">10878 16910 8702,'0'-16'-90,"0"0"0,0 3-450,0 1 181,26 0-91,-19 2-180,41 1 630,-29 4 0,20 1 0,-9 2 0</inkml:trace>
  <inkml:trace contextRef="#ctx0" brushRef="#br0" timeOffset="21352">11473 16939 8162,'12'0'-90,"0"-17"180,0 13-180,1-41 180,-6 27-90,1-22 180,-6 15 0,-1 2-90,-1 1 0,0 2 0,-19 5 90,15 2 90,-32 5-180,10 3 0,-8 17-90,-9-8 0,27 28 0,-18-28 0,30 35 0,-17-22 0,20 35 0,-6-21-810,26 24 90,4-26 720,25 14 0,-9-23 0,2 2 0</inkml:trace>
  <inkml:trace contextRef="#ctx0" brushRef="#br0" timeOffset="21638">11685 16854 9422,'0'10'0,"0"5"0,0 21 0,0-5 0,13 1 90,-9-8-90,9 0 90,-3 10 179,-8-13-179,8 5-180,-10-43 90,6-15 0,1-17-360,0 10 1,2 0-1659,3-14 1523,-6 18 1,2-2 494,1 3 0,0 2 0,4-14 0,6-11 0</inkml:trace>
  <inkml:trace contextRef="#ctx0" brushRef="#br0" timeOffset="23150">10533 9036 8252,'0'29'-90,"-14"3"90,10 4 0,-22 3 0,23 1 90,-15 2-180,17-1 90,-6 15 90,7-18-180,0 12 90,0-30 0,0 0-180,15-15 90,3-24 180,13-27 0,-2-3 0,-18 9 0,-1 0-168,11-2 168,-12-12-1,5 22-89,-10 3 0,6 6-89,-6 5 178,0 10-89,-1-3 0,2 10 90,2-4 259,5 25-349,-2-15 90,11 33-180,-8-11 90,7 9 90,-9 1-90,0-11 0,-3-2 90,0-3-90,-2 1 540,0-7-540,-3-20 0,-2-12-90,-1-28 180,0 9-180,0-14 0,0 20 90,19-3 0,-14 16 0,14 2 0,-5 9 0,0 0 90,2 20-180,4-10 180,-12 27-90,9-14 0,-5 15 0,1-4-720,1 2-899,8 13 719,-2-10 900,5 5 0,-3-15 0,0-3 0</inkml:trace>
  <inkml:trace contextRef="#ctx0" brushRef="#br0" timeOffset="23683">11247 9141 9152,'-16'-12'90,"-7"-1"-90,-17 8-90,6 0 90,-6 5 180,17 17-270,-7 3 90,15 21 0,3-2 0,8-7 0,4-2 0,23-19 90,-17 10-270,35-10 180,-14 3 0,10-7 0,12-7 0,-20-15 0,15-6 0,-22 2 270,2-18 449,-12 14-539,-6-17-270,-3 9 0,-3 9 0,-14 11 180,10 21-90,-11 11 0,35 19 0,-15-7 0,34 1 90,-35-5-90,28-6-90,-18-5 90,13-8 0,-4-10 0,-7 0 0,-6-19 0,-3 14 90,-5-33 0,3 13 90,-4-8-180,-1-3-90,0 14 90,0 21 0,0 14-540,0 18-539,16 1-1440,0 4 2519,3-8 0,10 5 0,-9-12 0</inkml:trace>
  <inkml:trace contextRef="#ctx0" brushRef="#br0" timeOffset="23844">11590 8934 9602,'-8'-6'-180,"6"1"90,-6 0 90,1 3 0,5 1 0,-4 0 0</inkml:trace>
  <inkml:trace contextRef="#ctx0" brushRef="#br0" timeOffset="24200">11848 9219 8162,'0'7'630,"0"1"-630,0 1 0,0 1 0,0 4 0,0-2 0,0 2 90,0-1-90,0-2 0,14 1-90,-10-1 180,10-2 0,-4 0 0,-8-1-180,14-4 180,-10-20-90,5-12 0,-3-11 90,1 0 0,0 9 90,-1 1 0,7-5 269,-7 18 900,8-10-1169,-6 23 90,6-5-180,-3 8-180,5 21 90,3 6-360,-4 12-3957,16 11 4317,-14-17 0,9 11 0,-8-12 0</inkml:trace>
  <inkml:trace contextRef="#ctx0" brushRef="#br0" timeOffset="24334">12767 9303 13379,'10'-6'-629,"-3"-2"-1170,-3-2-1799,-4-1 3598,0 5 0,0 0 0,0 3 0</inkml:trace>
  <inkml:trace contextRef="#ctx0" brushRef="#br0" timeOffset="26537">17367 3537 9422,'0'-5'899,"0"1"-899,0 1 0,0 1 0,0 13 0,14-8 90,0 19-180,2-12 90,3 2 0,-17 2 90,16-12 0,-6 13-90,1-11 0,1 6 90,-10-8-90,1-2 0,-2 0 90,0 0-90,-1 0 90,1 0 0,5 0-90,2 0 0,16-12-90,-3-4 0,30-20-360,-15 5-2171,14-7 1182,-13 6 1439,0-1 0,-3-2 0,-1 0 0</inkml:trace>
  <inkml:trace contextRef="#ctx0" brushRef="#br0" timeOffset="27599">6280 6991 9422,'37'12'539,"-1"3"-539,-4 18 90,-14-9-90,10 2 180,-25-9-90,22-1-90,-22-2 360,18-2-270,-16-1 0,6-6 180,-8 0-180,0-5-90,0 0 0,1 0 0,5-34 0,-1 8-45,7-28 0,2-8 45,-8 28 0,0 0-1251,4-14 0,3-6 1,-3 5 800,-3 10 0,-1 1-899,5-25 0,-1 2 1263,-5 27 0,-2 2 0,1-7 0,-2 2 0,2-7 0</inkml:trace>
  <inkml:trace contextRef="#ctx0" brushRef="#br0" timeOffset="28571">13023 16952 11131,'1'-14'0,"0"2"0,-1 1 0,0 2-90,0 2 90,0 0 0,0 22 0,15 4 90,-11 23-90,29-10 0,-29 1 0,15-8 0,-6-4 90,-10 5 0,17-9 269,-14 0-449,4-12 90,-3-1 0,-3-4 0,9-41-90,0 10 90,-2-3 0,1-3-714,13-17 579,-10 23 0,-1-1-675,3 0 1,0-1 809,7-14 0,1 0 0,-5 12 0,0 2 0,4-11 0,1 1 0</inkml:trace>
  <inkml:trace contextRef="#ctx0" brushRef="#br0" timeOffset="123065">22863 2279 7083,'-24'0'720,"4"0"-541,6 11-89,4-8 90,2 8-90,-1-11 90,2 0-90,1 9 0,0-7 90,1 12 90,1-13-180,0 8 90,1-4 89,-1 10-179,0-3 180,-2 15-180,0-6 180,1 20-270,2-12 180,1 9-90,2 5-90,0-11 180,0 19-180,20-24 0,3 6 0,2-21 0,10-3 0,1-8 0,-6-21-45,16 6 0,0-1 45,-6-26-45,-8 14 0,-2 0 135,2-6-135,-12 5 0,-2-1 45,-3-4-90,-3-7 90,-10 5-90,-2 11 0,-18-6 180,-2 18-270,-16 0 90,3 10-180,5 18 270,12 1 0,5 19 90,11-3-270,20 0 180,1-7 0,3-5-180,10-9 91,-30-3-1,34-2 0,-16 1-180,10-5 90,3 1 0,-16-4-90,11-13 90,-15 10 180,5-25-90,-6 5 90,-3-10 0,-1-18 180,-6 12 0,-2 5 0,-3-1 180,-22-10 269,-4-4 1,-5 0-585,4 22 0,-4 3-1056,-5-7 0,-5-2 1,3 5 1055,5 8 0,-1 2 15,-6 1 0,-5-1 0,4 3-213,3 3 0,-2 3 183,-2 1 0,-4 1 0,4 2-30,4 2 0,1 2 135,-11-3 0,1 6 44,3 15 1,3 4-180,-18 3 45,14 15 0,4 4-641,3 6 641,16-14 0,3 1 45,4 22-90,6 3 180,6 4-180,2-30 0,4 0 45,9 0 0,0 0-45,-10 1 0,4 0 45,31 13 0,7 0-45,-23-12 0,2-1-30,17 2 0,10 1 0,-4-4 30,-5-4 0,1-2 0,8 1 0,5 1 0,-3-3-528,-4-5 0,-1-1 438,-6-4 0,3 1 0,-3-2-90,3-1 0,-3-3-135,1 0 0,0-2-45,-2-1 1,2-2-541,14-1 1,1-2 1327,-16 0 1,1-3-429,24-8 0,-3-1 0,3 3 0,-25-3 0,0-1 0</inkml:trace>
  <inkml:trace contextRef="#ctx0" brushRef="#br0" timeOffset="123633">24242 2258 10681,'0'36'809,"0"-7"-719,0 5-180,0-4-45,-1 4 1,2 3-406,12 10-405,-11 0 1,-1 0-45,13-4 989,-8-9 0,-1-1 0,-2 2 0,8 6 0</inkml:trace>
  <inkml:trace contextRef="#ctx0" brushRef="#br0" timeOffset="123814">24172 2135 7982,'0'-9'180,"0"2"-180,0 4 0,14 2-809,4 0 809,17 16 0,3-11 0,5 11 0</inkml:trace>
  <inkml:trace contextRef="#ctx0" brushRef="#br0" timeOffset="124167">24602 2229 9332,'6'0'1349,"2"13"-1169,-3 4-90,10 28-90,-10-13 0,8 22 0,-8-24-360,2 19 0,0-19-269,1 14 359,-1-21-270,3 5 360,-4-19 90,5-19 180,-5 6 0,6-50 0,-4 30 180,3-31 90,-3 22-1,0 4-269,-2 1 450,2 0-180,-4 14 0,6 1-180,-6 13-180,6 0 0,-2 19 0,2-14 0,-1 38-90,0-22-450,1 23-1349,4 11 810,0-14 1079,-1-6 0,1 0 0,7 2 0,9 10 0</inkml:trace>
  <inkml:trace contextRef="#ctx0" brushRef="#br0" timeOffset="124369">25463 2360 9961,'-27'-8'1170,"-19"2"-1170,18 2 90,-19 2-180,6 1 180,19 20-360,0-14-720,20 29 91,-6-10-1,8 7 900,18 11 0,11-19 0,21 8 0</inkml:trace>
  <inkml:trace contextRef="#ctx0" brushRef="#br0" timeOffset="124732">25725 2521 9242,'-17'-13'360,"4"0"-271,13-2 1,0-2 0,0-4 0,0-4-180,0-3 90,17-3-90,7-21 180,-2 11-90,-2 4 0,0-1-580,3-7 760,2-15-270,1 19 180,-24-1 180,7 1 180,-9-14-270,0 17-180,-18-16 0,13 32 0,-13-1 0,5 16 90,10 40-180,-10-7 135,12 15 0,2 3-45,-1 13-1406,8-5 0,1 1 1361,-8-20 0,2 0-135,10 22 0,3-1-1653,3 7 1428,-12-24 1,3 1-782,12-6 0,-1-3 197,-3 15 989,23 5 0,-16-24 0,1-5 0</inkml:trace>
  <inkml:trace contextRef="#ctx0" brushRef="#br0" timeOffset="125039">26228 2345 9961,'-12'-8'900,"9"21"-1260,-10 5 0,13 19 90,19-20-179,-15 10 179,28-24 90,-29 16-90,25-18 180,-10 6 90,7-7 270,10-21-90,-18-1 629,6-17-449,-16 19 0,-2-5-540,-4 44-989,-1 11 359,0 14-1169,0 18 1979,0-32 0,24 4 0,7-14 0</inkml:trace>
  <inkml:trace contextRef="#ctx0" brushRef="#br0" timeOffset="125435">26933 2272 9242,'-20'-10'899,"-5"4"-809,-23 3-180,4 20 90,3 8 0,18 12 0,9 0 0,14-5-270,0-3-89,0 14 89,23-15-90,10 8 180,12-19 90,-5-9 0,1-6 90,3-15 0,-2 1 0,-3-5 0,-7-24 45,-7 10 0,-3 0-45,-1-13 135,-9 3 0,-2 0-1152,-3-12 1106,-4 19 1,-2-2 315,1-1 0,-4 1-45,-18-19-46,12 0 1,-4 2-315,-27 10 90,21-21 90,4 55-180,14 21 0,0 18 0,0 10-270,-2-3 1,4 0-271,13 13-180,-6-4 1,0-1-503,10 8 817,-2-19 0,-3 0-494,-9 7 899,29-2 0,-22-5 0,15-3 0</inkml:trace>
  <inkml:trace contextRef="#ctx0" brushRef="#br0" timeOffset="125731">27325 2406 8882,'52'0'-450,"-9"0"180,6 0-89,-12 0 224,-1-13 0,0-3 225,7 9-90,-6-13 0,-4-4 359,-10 5 271,-5-7-360,-12-3 719,-6 12-359,-26 0-180,-2 11-270,-26 20-90,9 15-180,18 11 135,15-8 0,4 1-405,8 12-1876,0 16 796,34-16-448,-2-3 1888,0-21 0,3-3 0,-3 0 0,-1-2 0,4-1 0,-1 1 0</inkml:trace>
  <inkml:trace contextRef="#ctx0" brushRef="#br0" timeOffset="145915">558 8036 9781,'-15'14'1619,"11"7"-1619,-12-10 180,16 12-180,0-3 90,0 7-90,0 3 0,0 7 0,17 1 0,-13 2 0,12-1-723,-1 1 723,-11-1 0,21-4 0,-23-1-89,18-6 89,-17-2 0,14-4-90,-14-5 90,5-5-90,-2-4-90,-5-4 813,7-2-813,-6-1 180,0-26-180,-1-10 180,-1-15-320,0-3 500,0 8-180,0-1-90,0-1-835,0 3 925,0 2-90,0 6 270,0 4-270,0 6 90,0 6 450,0 6-270,12 7 200,2 3-380,1 28 90,11 6-180,-8 15 135,2-9 0,1 0-45,4 3 0,-7-2 0,-2-2 864,-6-7-864,5 10-90,-10-21-89,0-4-181,-4-4 270,-1-25 180,0-18-90,-14-5 0,10-23 0,-11 31 0,15-7 0,0 12 360,0 9-360,15 23-90,-11 10 180,27 7-450,-26 8 90,23-27-360,-25 28-89,20-28-900,-8 25 809,8-18-320,-1 4 1130,-4-8 0,-1-7 0,1 0 0</inkml:trace>
  <inkml:trace contextRef="#ctx0" brushRef="#br0" timeOffset="146405">1195 8095 10231,'-43'0'1169,"18"21"-1079,-5-16 0,26 37-180,-18-13 180,20 11-90,-13 12 0,14-21 0,-5 9-269,6-5 179,0-10-270,17 11 0,-13-20 90,29 2-719,-15-12 989,16-3 0,-9-21 0,3-7 0,-12-10 0,1-1 90,-8 10 90,-5-9 539,-1 11-359,-3-10-180,0 16-270,0 22 90,0 10-270,0 22-450,16-3-629,2-6 810,15-11-91,0-7 450,-8-9 180,4-17 90,-13 13 809,5-52-449,-14 35 540,2-38-361,-8 35 1,-1-5-720,0 34-720,0 3-1258,0 23 718,0-2 1350,17-13 0,-13 4 0,12-9 0</inkml:trace>
  <inkml:trace contextRef="#ctx0" brushRef="#br0" timeOffset="146569">1425 7843 9242,'-6'12'0,"0"3"0</inkml:trace>
  <inkml:trace contextRef="#ctx0" brushRef="#br0" timeOffset="146881">1647 8059 8972,'2'21'719,"-1"-1"-449,-1 0-180,0 3 0,0-7-180,0 2 90,0-7 90,0 0-180,0-1 0,13 5 0,-10-6 0,9 3-89,-3-6-1,-7 0-90,7-1-360,-2-3 630,-2 0 0,5-18 90,-5 12 540,-2-46-270,-2 26 1079,0-22-1979,-1 45-719,17 11 1259,-13 27 0,27-2 0,-13 4 0</inkml:trace>
  <inkml:trace contextRef="#ctx0" brushRef="#br0" timeOffset="152547">1228 1022 9871,'0'-7'180,"0"1"90,0 3 899,0 0-1079,0 21 0,0 8-90,0 14 0,0 4-244,0-6 334,0 4-90,14 2-90,-11 1 90,10-2 0,-13 0-549,10-5 459,-8-2-235,8-3 325,-10-5-90,4 3 90,-2-11-180,2 2 0,-1-14 129,-2-2 51,4-26 625,-3-7-625,1-27 0,0 10 455,0-3-455,6 3-90,-4 11 0,10-9 180,-5 23 0,3 4 0,2 11-90,-2 4 90,9 17-180,-7-13 180,5 32-180,3-10-90,-4 10-1529,13 10 359,-11-20 91,5 8 1259,-8-15 0,1-2 0,-1-2 0</inkml:trace>
  <inkml:trace contextRef="#ctx0" brushRef="#br0" timeOffset="152883">1753 1391 8162,'23'15'0,"-2"-3"-90,24-26 90,-8-2 270,-4-13 180,-10 2 180,-12 2-361,-7 3 271,-26 9-180,0 7-90,-21 6-270,7 0 90,15 18-90,-6-14 0,24 31 0,-15-31-90,17 32-180,-6-13 90,7 10-360,0-3-899,21-2 630,-16-10 809,48 2 0,-28-10 0,28-2 0</inkml:trace>
  <inkml:trace contextRef="#ctx0" brushRef="#br0" timeOffset="153087">2240 1280 9332,'-43'0'899,"21"14"-899,-24-10 90,41 25-90,-43-11-180,33 14-90,-13 1-179,20-4-91,25-6 0,-13-7-629,36-9 629,-8-3-275,26-4 815,-10 0 0,-2-17 0,-16-5 0</inkml:trace>
  <inkml:trace contextRef="#ctx0" brushRef="#br0" timeOffset="153230">2372 1348 8972,'0'-19'1169,"-18"7"-1169,-1 24-270,-2 6 90,7 20-89,14-10-181,0 1-360,0-10 1,16 0-271,-12-3 1080,33-1 0,-19-7 0,19-3 0</inkml:trace>
  <inkml:trace contextRef="#ctx0" brushRef="#br0" timeOffset="153631">2795 1240 8882,'-47'19'540,"4"1"-630,6 18 180,17-3-180,7-4 0,13-4-270,25-14-90,0-4 180,26-25 180,-8-7-90,-9-10 180,-13-4-89,2 7 89,-20-2 0,19-17 0,-16 11 44,-1 4 1,0 1 135,-1-5 405,-13 1 0,-2 1-405,7 5 89,-31-20 91,31 38 540,-22 1-810,23 31-90,-7 11-180,10 30 360,0-7-315,7-16 0,2-1-225,-6 11-502,13 9 232,0-18 1,-13-4-1,13-4 1,-3-4 89,-10-5-90,9-3 630,-1-6 0,-9-3 0,9-3 0</inkml:trace>
  <inkml:trace contextRef="#ctx0" brushRef="#br0" timeOffset="153914">2940 1391 9242,'34'0'0,"3"0"0,-8 0 0,0-18 0,-6 14 0,-1-28 0,6 14 0,-9 0 90,-3-11 269,-5 14 91,-10-10-270,3 6 180,-24 10-360,1 5 0,-4 19 0,9 3-270,14 19 90,0-8-360,0 9-89,0-17-720,19 11-450,1-16 1799,19 3 0,-20-13 0,-3-1 0</inkml:trace>
  <inkml:trace contextRef="#ctx0" brushRef="#br0" timeOffset="154165">3373 1235 9242,'-14'-5'449,"10"14"-359,-11 8-90,15 15 0,0 0 0,18-12 0,-14 9 180,25-17-270,-26 9 90,15-10 0,-16-24-90,6-15-89,-8-12-181,0-5-180,3 6-90,-2-1-89,7 0 719,-1-13 0,1 16 0,3-9 0</inkml:trace>
  <inkml:trace contextRef="#ctx0" brushRef="#br0" timeOffset="161014">753 9692 7982,'-6'0'360,"2"0"180,1 0-360,1 0 0,-1 0 0,-1 0-90,1 0 89,-1 0 1,1 0 0,-1 0 0,-1 0-180,0 0 180,1 0-90,-1 0 0,-1 0 90,0 12-90,-2-10 0,0 10-90,0-1 0,-4 3 0,4 5 90,-4 8-180,8-10 90,-1 4 0,5 4 90,-1-9-270,1 12 180,0-14-90,16 4-90,-13-5 180,29-4-90,-17-1-90,14-6 180,-5 0 0,-7-2 0,1-17 90,-11 1 0,2-18-90,-7 5 0,-1 6 180,-1-3-180,0 10 90,0 1-180,-16 5 0,12 4 0,-12 2 180,16 17-180,14 2-90,-11 14-180,25-3 180,-14-12-359,12 6 179,-2-14-90,-1 3 270,-6-4 180,2-25 0,-10 15 0,1-31 0,-5 14 90,-3-9 0,-1-7 0,-1 14 0,-19-22 0,-5 23 270,-15-19-360,15 27 90,-7-7-90,12 12 0,-8 1 0,-6 5 90,14 2-90,-15 1 0,14 21 0,-8-15 0,1 45 0,5-29 0,3 9 0,3 3-813,-1 3 813,-4 13 90,11 2-90,4-10-116,3-7 0,1 0 116,2 5 45,8 0 0,4-2 45,10 0-90,0-5 0,1-2 0,-2-7 0,20 3-180,-25-13 22,19-5-292,-9-1-899,15-5 450,-6-1 899,10-17 0,-11 13 0,0-13 0</inkml:trace>
  <inkml:trace contextRef="#ctx0" brushRef="#br0" timeOffset="161380">1295 9742 8522,'-19'13'1169,"3"2"-1169,16 21 0,0-7 0,16 2 0,-13-9-89,30 13-91,-29-14-360,26 8 540,-20-22 0,9-1 0,-6-5 0</inkml:trace>
  <inkml:trace contextRef="#ctx0" brushRef="#br0" timeOffset="161738">1195 9518 9332,'-5'-3'180,"1"-1"-180,3 2 0,1-2 0,18 3 0,4-1 0</inkml:trace>
  <inkml:trace contextRef="#ctx0" brushRef="#br0" timeOffset="162097">1532 9620 9332,'0'19'1169,"0"1"-1079,0-9-90,0 2 0,0-4 90,0 7-270,0-2 270,0 12-90,13-9-180,-10 2-90,11-1 180,-14-7-629,10 5-451,-2-11 990,9 0 180,-6-24 90,-2-2 270,0-20-90,-5 2 719,1 7 91,-4 8-990,0 33-540,-1 7-270,18 27 91,-13-8-271,13-3-179,0-8 1079,-13-6 0,28 0 0,-14-3 0</inkml:trace>
  <inkml:trace contextRef="#ctx0" brushRef="#br0" timeOffset="162299">1965 9647 8972,'-16'16'-90,"-7"1"0,21 11-90,-9-6-809,32-11-720,-1-3 1709,22-8 0,-22-15 0,-3-4 0</inkml:trace>
  <inkml:trace contextRef="#ctx0" brushRef="#br0" timeOffset="163247">2180 9601 9152,'-19'-15'180,"3"-3"-180,16-10-90,16 2 180,-13 3-180,13-3 90,-16-1 0,0-1 90,0-12 0,0 11-180,0-18 180,-16 22 179,-3-13-89,-1 19 0,-9-3-270,12 9 90,0 4 90,-6 3-90,14 4 90,-3 26-90,6 7 0,6 31 90,17-11-1036,-12 1 946,27-14-180,-29-4-301,28 0 391,-27-6 90,27-1-180,-18-3-540,21 2 360,-14-12-359,14 2 449,-17-13 90,7 0 180,-9-3 907,-1-15-907,-2 11 270,1-24 90,-5 12 1420,0-9-1690,-6 3-180,-1 24 0,-1 8-180,0 15-180,17-9 180,0-8 270,14-8 90,-5-16 180,-5 0-180,-9-13 0,-1 14 180,-11-1-810,3 30 90,-3-6-179,21 11-181,-16 4 810,31-20 0,-32 8 0,10-11 0</inkml:trace>
  <inkml:trace contextRef="#ctx0" brushRef="#br0" timeOffset="163597">2787 9349 8882,'-37'0'540,"1"0"-450,18 17-180,-4 0 0,19 18-90,-5-5-180,31-3-180,-3-11 180,23-7 271,-10-9-1,-12-19 180,2 14-90,-20-36 89,6 23 1,-9-35 180,0 17-45,-10 4 0,-2-2 45,7-7 45,-13 7 0,-3 1 134,0-4-89,0-7-360,-12 19 90,29 6 90,-23 6 180,25 4-450,-9 20 90,35 29-270,-18 2-535,16-13 1,0 0-95,-16 8-90,40 1-91,-27-1 1080,23-2 0,-13-4 0,0-2 0</inkml:trace>
  <inkml:trace contextRef="#ctx0" brushRef="#br0" timeOffset="163896">3110 9304 9422,'-36'0'90,"15"12"-810,-1-10 90,44-6 540,-9-13 90,31-17 180,-24 11 90,8-1 90,-25 9 0,8 0 269,-11 2 1,0 1-180,0 4 449,-17-1-899,-5 6 0,0 15-270,-7 8 1,26 22-1710,-8 6 0,39-7 1910,-21-1 1,51-16 0,-19-2 0</inkml:trace>
  <inkml:trace contextRef="#ctx0" brushRef="#br0" timeOffset="164834">1467 10703 8612,'0'-6'810,"0"0"-451,0 0 1,0 0 90,-9-1-90,7 1-90,-12 1-1,13 0-179,-6 2 0,4 1-90,-2 2 270,1 0-270,3 22 90,0 7-180,0 8 0,2 2-360,13 13-135,-14-10 1,4-2-405,24-5-1260,-11 22 2249,1-29 0,7 6 0,-9-14 0</inkml:trace>
  <inkml:trace contextRef="#ctx0" brushRef="#br0" timeOffset="165331">1672 10605 9691,'0'36'180,"0"5"-180,0-12 0,0 2 90,0-8-90,14 7 0,-11-7 0,11 10-270,-14-17 91,10 1-1,-8-6-90,12-5-270,-9-2 270,1-2 270,0-2 0,-3-15-90,2 12 180,4-26-90,-2 11 0,7-13 90,-6 14 180,3-7 90,-3 22-90,-3-9 0,6 11-270,-6 0 0,4 0 0,3 14 0,-3 4 0,12 12-90,-8-13-540,17 19 90,-13-30-539,18 23 449,-18-27 630,14 4 0,-15-6 0,5 0 0</inkml:trace>
  <inkml:trace contextRef="#ctx0" brushRef="#br0" timeOffset="165646">2102 10777 8612,'16'-5'-270,"3"1"180,1-8-90,7 9 90,-14-20 180,2 9 540,-5-8-180,-10 3 179,-17 6-179,-3 7-450,-12 2 90,13 21-180,-1 0-90,18 17 0,-5-3-359,7-5-91,20 0-90,-15-10 1,15-1-181,1-9 900,-16 3 0,33-8 0,-17 4 0</inkml:trace>
  <inkml:trace contextRef="#ctx0" brushRef="#br0" timeOffset="165832">2433 10669 9871,'-22'14'-359,"4"2"-361,18 10 180,0-2 1,20-13 179,-15 3-720,31-13 1080,-16 5 0,0-6 0,-4 0 0</inkml:trace>
  <inkml:trace contextRef="#ctx0" brushRef="#br0" timeOffset="165997">2608 10638 9691,'-15'-6'270,"1"17"-540,-4 5-449,9 15-540,25-6-181,5-3 1440,18-10 0,-6-4 0,-1-8 0</inkml:trace>
  <inkml:trace contextRef="#ctx0" brushRef="#br0" timeOffset="166414">2905 10512 9152,'-15'-3'270,"-1"1"-360,-2 14 90,5-1-90,32 4-270,-3-7 270,6-26 90,-10 0 0,-12-20 0,0 10 0,0 0 0,0 5 90,0 0 0,-17-3 270,13-10-1,-30 7-179,18-16 0,-5 22-90,-11-13-90,27 22 450,-19-3-450,23 30 0,-4 10 0,23 11 0,-13 4 0,26 9-90,-13-11-135,-2-6 0,0 0-404,1 3-1170,11 13 359,-15-22 1440,8 2 0,-4-12 0,-5 0 0</inkml:trace>
  <inkml:trace contextRef="#ctx0" brushRef="#br0" timeOffset="166830">3082 10508 7892,'18'0'270,"-8"-15"-180,4 11-90,-10-12 0,4-1 90,-3 13 360,-2-24 0,-1 14 89,-1-10-359,-1 5-180,0 5-180,-14 7-359,11 19-541,6 7 451,1 8 629,28-10 0,-16-1 0,16-8 0</inkml:trace>
  <inkml:trace contextRef="#ctx0" brushRef="#br0" timeOffset="167083">3282 10283 8972,'0'31'-90,"17"1"90,0-6 90,12-1 0,-6-8-90,-7-5 0,-7-24-90,-4-7-90,-5-23-270,0 8-269,0-2-91,0 10 810,0 0 0,0 2 0,0 1 0</inkml:trace>
  <inkml:trace contextRef="#ctx0" brushRef="#br0" timeOffset="167380">3418 9762 8702,'0'-7'1169,"0"2"-1169,23 2 90,-17 16-90,40-10 0,-11 42 90,11-24-90,-14 9 0,-1 4 0,6 8-540,-4 6 1,-3 2-91,-4 7-629,-8-2 0,-5-1 950,-9 1 0,-3-20 0,-2-1 0,1 13 0</inkml:trace>
  <inkml:trace contextRef="#ctx0" brushRef="#br0" timeOffset="182968">22798 4455 8162,'5'0'630,"1"0"-630,16 0 90,-5 0-180,-5 0 90,-2-14 90,-3 10-90,-2-19 0,-2 21 0,2-27-90,-3 16 180,0-16-90,-1 11 0,-1 1 0,0 0 90,0 1-90,0 2 0,0 0 270,0-4-180,-13 6 0,9-5-180,-9 11 90,13-1 90,-8 5-180,0 0 90,-8 21 90,7 2-180,-2 22 90,8-5 0,0 0-90,3-10 90,0-1 0,0-12 0,14 1-180,-10-6 270,11-3-90,12 1-90,-5-4 90,17 0-180,-16-4 90,2-14 90,-7 11 0,5-11-90,-9 0 90,-4 10-90,6-32 0,-9 24 0,2-27 90,-9 20 90,0-15-90,0 13 0,-17-6 0,12 10 0,-26-1 0,28 2 0,-25-5 90,4 8-90,-17-7 90,5 13-90,-13-1 0,20 7 0,-10 1 0,10 14 90,1-10-90,0 26 0,-12-3 180,12 9-180,4-8 0,1 0 0,0 10 0,5-5 0,3 1 0,1 8 90,-1 13 0,11-4-90,2-12 90,2 20 0,20-28 0,4 14 0,0-23-45,13-6 0,2-3 44,-6-1-89,17-5 0,2-3 0,-3-2 0,-5-8 0,0-3-222,9-9-138,-8 0 1,-2-1-1440,5 0 1304,-19 0 1,0 0 390,17-8 0,-16-8 0,6 1 0</inkml:trace>
  <inkml:trace contextRef="#ctx0" brushRef="#br0" timeOffset="183963">23547 4252 8252,'0'-12'1350,"0"1"-901,0 0-179,0-1 0,0 3-270,0-2 0,0 6 0,0 21-90,0 30 180,0 4-135,0-8 0,0 0-453,0 3 408,24 14 0,-18-23-180,40-5 270,-27-3-270,11-12 1,5-3 269,13 1-90,10 1 90,-11-37 90,-24 17-90,3-38 0,-12 25 0,-6-20 0,-2 8 0,-4-15 0,-1 10 179,-1-20-179,-18 25-90,14-12 1,-14 22 497,7 0-318,8 12-90,-8 23 0,11 6 90,0 14-90,8-2 0,1 2 0,-5 5 44,11 2 1,-1 1-45,-11 0 0,3-6 0,0 0 0,-6 6-851,0 12 851,0-20 180,0-1-180,0-1 0,-16 7 0,-7-10-90,-20 11-359,5-22-1350,-12 4 359,20-15 1440,-4-2 0,11-5 0,3-1 0</inkml:trace>
  <inkml:trace contextRef="#ctx0" brushRef="#br0" timeOffset="184182">24228 4002 9242,'-22'-9'0,"4"1"-90,6 3-90,10-1 180,-10 1 0,12 2 0,0 1 0</inkml:trace>
  <inkml:trace contextRef="#ctx0" brushRef="#br0" timeOffset="184565">24318 4425 8342,'0'6'-90,"-9"-1"180,7-2-180,14-1 90,8-14 0,21-4 0,-9-12 0,-5 0 0,-12 8 0,-7-1 630,-8 3-360,0 3 269,-18-3-449,13 8-90,-12 0 360,3 8-360,11 18-90,4 17-180,3 4-269,25 6-91,-25-17-179,27-1-1,-16-2 810,17-2 0,-7-2 0,1-2 0</inkml:trace>
  <inkml:trace contextRef="#ctx0" brushRef="#br0" timeOffset="185038">24787 4213 7623,'-12'13'1349,"2"1"-1349,24 2 90,-10 3 0,10-11-90,-3 2 360,-8 1 89,8-7-449,-6 3 0,-4-4 0,4-2 0</inkml:trace>
  <inkml:trace contextRef="#ctx0" brushRef="#br0" timeOffset="185898">24155 4372 8072,'9'11'1530,"2"-8"-1351,-9 17-89,3-18 0,-3 16-90,1-11 0,0 16 0,-1-6 0,2 16-180,-2-12-809,2 15-90,-2-15 1079,1 12 0,-1-17 0,2 5 0</inkml:trace>
  <inkml:trace contextRef="#ctx0" brushRef="#br0" timeOffset="186716">24708 4438 7623,'14'0'269,"0"0"-89,1-15-90,0 12 0,1-28 0,-3 16 0,3-16 0,-3 6-90,2-4 0,-3 1 0,1-2 90,-5-1-90,3-13 0,-7 8 90,2-8 0,-6 11 90,0 1 0,0 2-90,0 2 0,0 2 0,0 4 90,-14-3-180,10 9 359,-11 0-359,6 11 90,7 21 0,-12 10-90,13 13 90,-11 21-90,8-18 0,0-4 0,0 1-393,1 9 393,3 15 90,0-20-450,0-1-179,0 0-991,18 13 631,-13-14 899,14-10 0,0-1 0,-15 2 0,16 6 0</inkml:trace>
  <inkml:trace contextRef="#ctx0" brushRef="#br0" timeOffset="187136">25238 4362 8432,'-27'-5'720,"-15"2"-720,15 2 0,-19 1 90,21 14-90,-5-11-90,20 26 90,-3-7 90,7 7-180,6 11 90,0-16-270,21 9 180,5-21 90,27 0 0,-12-12-701,1 0 701,-11-21 0,-2 16-90,0-43 0,7 6 90,-12-15 0,-7 16 0,-2-1 0,-5-13 45,-2 19 0,-2 0 225,-6-17 180,3 2 89,-3 1 1,0 3-180,-18 4-360,13 5-270,-30 0 450,31 13 629,-12 4-809,16 31 0,0 20 0,0 15 45,-1-3 0,2 1 0,8-12 0,2 3-932,-3 26 1,1 3 301,2-24 1,1 1-556,-4 3 1,0 5 0,0-5 1139,1-4 0,-1-1 0,4 10 0,0-1 0,11 15 0</inkml:trace>
  <inkml:trace contextRef="#ctx0" brushRef="#br0" timeOffset="188064">26375 3595 9242,'-31'25'180,"0"20"0,-2-22 179,0 23-224,9-15 0,-1 1-45,-10 20-1329,8-4 0,3 2 1329,3 13-90,9-22 0,2 1-565,5 16 385,3-1-90,2 1-270,23-2-89,-17-1 314,18-29 0,3 1-765,-6 6 1,1 1 1079,5-10 0,2-2 0,2 6 0,-1-2 0,15 5 0</inkml:trace>
  <inkml:trace contextRef="#ctx0" brushRef="#br0" timeOffset="188532">26898 4206 7803,'22'30'1079,"-5"-1"-1079,-5-4 0,-6 1 90,-2-4-90,-3 2 0,2 1 0,-3-1 0,0 0 0,0 0 90,0 3-90,0-9-90,-14 4-90,11-15-1079,-11 0 1169,14-25 0,14-19 180,-10-5 0,11 10 0,3 0-90,-2-2 90,5-8 539,1 10-89,-12 13-540,9 2 0,-5 13 90,-2 4 0,-2 19-90,7 26-180,-7 0-135,2-5 0,0-1-494,-1 2-1,6 12 810,-2-20 0,2-4 0,2-3 0</inkml:trace>
  <inkml:trace contextRef="#ctx0" brushRef="#br0" timeOffset="188896">27635 4288 8612,'-31'-4'360,"-13"4"-360,19-4-90,-11 4 180,-3 13-90,13 3 0,1 16-360,13 2 360,7-1-270,5-6 270,21-11-180,-15-2 180,31-12-180,-17 10 270,13-12-90,-5-13 180,-12-3 0,-1-3 270,-14-9 180,5 11-720,-6-11 0,0 6 90,-14 11-540,10 19-719,-10 9 539,14 17-278,17-16 998,-12 13 0,24-27 0,-15 11 0</inkml:trace>
  <inkml:trace contextRef="#ctx0" brushRef="#br0" timeOffset="189263">27808 4262 7892,'0'35'90,"0"6"0,0-7-180,0 4 180,0-9-180,0-1 90,11 0 0,-8-2 0,8-3 0,3-2 0,-11-5-90,10-2-179,-6-8 269,-5-22 0,4-11 0,-6-13 0,0-1 269,0-6-89,0 12 0,0-22-180,0 29 360,13-6-270,-10 17-90,19 9 0,-12 17 0,11 13 0,-1 19-180,-1-8-1169,10 22 629,-13-29 720,9 13 0,-12-30 0,1-3 0</inkml:trace>
  <inkml:trace contextRef="#ctx0" brushRef="#br0" timeOffset="189430">28172 4267 7803,'0'31'-630,"15"2"-449,3-5 1079,17 1 0,-17-14 0,-3-5 0</inkml:trace>
  <inkml:trace contextRef="#ctx0" brushRef="#br0" timeOffset="189746">28468 4312 8072,'7'0'0,"0"0"0,4 0 90,0 0-90,14 0 0,-5 0-90,21 0 90,-15 0 0,7 0 0,-3 0 90,-9 0 0,3 0-90,-15-17 540,-3 1-90,-25-15 89,-3 7-449,-20 10-180,20-1 180,-10 14 0,18-5-90,-4 24 0,8 7-270,10 24 1,0-7-271,23 2-1079,11 1 539,13-13 750,5 8 0,-9-17 0,3-2 0</inkml:trace>
  <inkml:trace contextRef="#ctx0" brushRef="#br0" timeOffset="190280">29270 3522 8702,'0'-5'900,"0"1"-91,17-1-269,0 3-270,17 0-91,-9 2 91,11 20-180,-12-14 90,3 29 0,0 7-90,4-9-90,-2 16 0,-1 4 90,0-4-90,-7-4 0,-3 0-154,-1 10 154,-7-7 0,-1 1-270,-5 10-1574,-9 6 0,-8 0 854,-5-30 1,-2-1 883,-4 23 1,-3-3-1,-4-23 1,-1-3-1,5 2 1,0 1-1</inkml:trace>
  <inkml:trace contextRef="#ctx0" brushRef="#br0" timeOffset="203896">23983 5766 9332,'0'-8'2248,"0"1"-1708,-16 1-270,12 0-90,-12 1 270,16 1-450,0 23 0,0 11 0,0 13-418,0 3 418,0-10 0,0 18 0,12-15-90,-9 20 90,10-28 0,-8 3-90,-4-15 90,5-4-90,-3-3-450,-3-5 270,6-2 0,-1-3 418,3-21-148,4-8 0,-2-10 0,3-1-89,-2 9 89,0 1 0,-1 3-90,5-5 90,-4 16 90,7-9-90,-7 22 89,7-6-89,-8 7 0,4 0-89,-5 19 89,-1-15-450,0 32-1079,3-12 539,-1 7-719,13 6 1709,-5-24 0,8 11 0,-4-14 0</inkml:trace>
  <inkml:trace contextRef="#ctx0" brushRef="#br0" timeOffset="204287">24723 5878 8792,'-21'-5'1349,"-6"1"-1169,-13 19-180,3-12 0,8 30 0,1-16 0,-9 30 0,19-17-180,-12 23 270,28-24-90,-7 12 90,31-27-270,14 1 90,12-15 90,7-18-90,-21 3 0,0-4-187,-8-1 0,1-3 277,17-14 0,0-2 0,-20 15 0,-2-2 0,11-19 0,-3-2 0,-2-8 0,-15 19 0,-3-3 90,-3 2 0,-2 1 90,-4-18 134,4 12 1,-5 2-225,-22 1 226,17-8-46,-36 30-270,22 19-90,-3 27 180,8 8-90,12 6 0,4 3-90,-2 6-505,0-9 0,0-1 595,0 5 0,20-1-90,-15 0-720,11-13 1,2 1-360,0 16-146,-2-10 1,1 0 1314,1 3 0,11 9 0,-11-19 0</inkml:trace>
  <inkml:trace contextRef="#ctx0" brushRef="#br0" timeOffset="204713">25333 5857 8162,'-29'33'720,"-1"3"-630,17-9-90,-9 2 0,17-6 0,-5-1-90,1 1 180,7-2-90,-4 4 0,6-7 0,0 2 0,20-13 90,0 0-90,22-28 0,-23-1-90,16-24 90,-17 14 180,12-19 0,-8 28-180,-12-12 0,-5 24-90,-5 19 270,0 7-180,0 20 0,18-18-90,-13 15-540,25-29-90,-27 25 1,24-24-1,-24 17 720,28-19 0,-27 10 0,12-7 0</inkml:trace>
  <inkml:trace contextRef="#ctx0" brushRef="#br0" timeOffset="205033">25685 5942 8792,'0'9'90,"0"7"-450,15 18-180,-11-1 181,27-15-721,-17 4 541,15-20 629,-6 8 629,-3-10-359,-3-19 270,1 0-361,-8-4 1,4-3-270,-9 14 90,-1 14-90,-3 6 0,-1 28-450,18-19-89,-14 14 539,30-18 0,-11 4 0,16-7 0</inkml:trace>
  <inkml:trace contextRef="#ctx0" brushRef="#br0" timeOffset="205387">26193 5976 8162,'-38'0'-270,"15"13"-359,9 3 89,34 9 270,2-4 450,22-12 450,-5-2-90,-3-7 269,-11-14-539,-12-1-270,-7 18 90,-20-9-90,10 49 90,-11-5-90,15 11 0,0-11 0,0-1 90,0 8-90,7-7 0,1-1 0,-4 3 90,10 20 0,-2-32-90,-9 3-450,9-14 450,-12-8 0,0-22 0,0-11 0</inkml:trace>
  <inkml:trace contextRef="#ctx0" brushRef="#br0" timeOffset="205865">26773 5805 8432,'-36'-1'90,"-1"16"0,6 0-90,11 19 0,0-19 0,17 18 0,-5-21 0,8 15 0,0-7 0,21-1 0,-16-1 0,31-2 0,-32-1 0,24-2 0,-24-1 90,20-2 0,-21-1-180,7-3-90,-10-1 90,24-15 90,6 8-180,14-9 90,-2 2 0,-10 7-90,2-13 91,11 4-1,-13-3 90,12-5 90,-30 9 89,9-9-89,-22 9 90,6-2-90,-7 6 0,-19 2 0,0 2-90,-19 1 0,7 16 90,12 3-360,7 17-1079,12 1 1349,21-1 0,-15-14 0,15-7 0</inkml:trace>
  <inkml:trace contextRef="#ctx0" brushRef="#br0" timeOffset="206129">26997 5655 7533,'41'0'719,"2"0"-629,-23 15-90,14-11 0,-5 35 90,2-33-90,8 29 0,-22-22-540,11 0-359,-12-3 899,6-10 0,-6 0 0,-1 0 0</inkml:trace>
  <inkml:trace contextRef="#ctx0" brushRef="#br0" timeOffset="206447">27890 5615 10591,'-8'19'90,"1"10"-90,7 16-336,0 3 246,0-8 320,0 2-590,16 19-450,-12-17 45,12-10 1,-1-1 135,-12 1 629,21 12 0,-22-28 0,8 2 0</inkml:trace>
  <inkml:trace contextRef="#ctx0" brushRef="#br0" timeOffset="206564">27708 5971 8792,'-14'-21'0,"2"1"-90,12 1 180,0-1-180,0 3-90,16-1-450,-12 3 630,53-6 0,-30 7 0,35-2 0</inkml:trace>
  <inkml:trace contextRef="#ctx0" brushRef="#br0" timeOffset="206779">28250 5464 8792,'-36'-3'1079,"14"19"-1079,-3 23 90,22 4-90,-6-6 0,1 0 90,6 6-873,-5 17 783,7-19 0,0 2 90,0-2-540,0 0-449,17-4-361,-12-4 1316,12-1 1,-5-7-1,2 0 1</inkml:trace>
  <inkml:trace contextRef="#ctx0" brushRef="#br0" timeOffset="207279">28538 5418 9242,'5'0'539,"0"0"-449,-3 0 90,1 19 90,0 8-270,0 12 90,0 21-90,-1-17-1436,-1 16 1526,-1-15 0,0 0-270,0-2 360,0 0-599,0-4 599,0-3-180,0 4 0,0-14-90,0 6-1529,0-22 2404,12 0-785,-9-27 620,21-6-620,-11-21 0,7 9 90,2-8-90,-9 28 360,5-14-270,-11 27 0,2-7 359,-4 10-449,0 0 90,4 20-90,-2-15-90,6 34 180,-4-13-180,3 8-359,-2-2-181,1-10 0,1-2-809,8 4 1439,-3-13 0,6 5 0,-5-9 0</inkml:trace>
  <inkml:trace contextRef="#ctx0" brushRef="#br0" timeOffset="208017">29003 5850 9062,'-19'-15'180,"14"4"-180,-14 3 0,3 6 0,2 0 0,-14 21 0,7 5 0,9 12 0,5 7 0,7-15 0,0 3-360,0-10-270,20-1 270,0-10 271,20-1 89,-5-9 0,-14-21 269,9-1-269,-18-3 360,2-12 0,-5 15 0,-9-10-450,0 1 90,-17 13 90,13 19-90,-13 14-90,17 26 90,0-7 0,0 1-90,0-12-540,20 7-179,-2-11 179,20 7 270,-7-19 180,-5 0 360,3-7 90,-14-21 180,3 16 179,-9-33 181,-2 17-450,-4-14-450,0 4 180,-3 35-90,0 7-90,0 31 90,20-22-270,-15 11 0,34-27 90,-34 19 180,34-20 0,-15 8 90,10-11-90,0 0 180,-16-17 0,-1 13 540,-10-32-271,-4 10 271,-3-17-540,0 8-180,-20 6 0,15 9 0,-30 10 0,22 0 0,-5 31 0,9 13 0,9 14 0,0 7 0,7-19 0,3-1 90,10 19-759,-10-17 0,2 0 579,18 10 180,-26-1-90,25-6 90,-17 7-90,4-16 0,-8 7-180,-8-23-1529,0-2 0,-19-10 1709,-2-18 0,-14-9 0,3-17 0</inkml:trace>
  <inkml:trace contextRef="#ctx0" brushRef="#br0" timeOffset="208486">30005 5832 8972,'0'-9'360,"0"0"-1,-17-3-448,13 2 178,-36-1-178,16 6 178,-19 2-89,8 23 0,17 4 0,6 20 0,12-10 90,18-3-180,10-6 90,10-13 90,3 7-180,7-17 1,-13 5 89,22-27 0,-30 14 0,6-50 0,-17 32 89,-7-31-89,-3-2 180,-6 13 225,-14-17 0,-6-2-45,-4 5-883,6 4 0,-2 4 433,-9 14 90,26 5 0,-10 7 360,4 8-450,7 29 90,-7 3 90,26 27-90,-12 19 0,32-9-508,-27-4 0,-2 1 508,15 12-45,-10-24 0,-1 1-858,-5-3 0,-1-2 274,9 13-41,-5-13 0,-1-3-320,-3-2 990,4 0 0,-7-20 0,-3-4 0</inkml:trace>
  <inkml:trace contextRef="#ctx0" brushRef="#br0" timeOffset="208628">29897 5685 9332,'-9'-26'270,"7"1"-270,-7 7 0,9 3 0,0 4 0,28 5 0,5 2-450,18 4-1107,-3 17 657,-7-12 91,0 27 809,2-28 0,-2 27 0,1-11 0</inkml:trace>
  <inkml:trace contextRef="#ctx0" brushRef="#br0" timeOffset="208933">30485 5787 9242,'-43'0'989,"20"-12"-809,-11 9-90,20-9-90,-11 12 90,12 18-90,-2 4 0,14 13 0,-6 11-90,7-16 135,16 0 0,2-1-45,-9-2-45,15-4 0,5-4 45,-5-10 0,19 0 90,-6-23-90,-9-9 90,-13-9 0,-8-18-180,-7 15 180,-24-22-90,18 27-180,-32-15 0,22 27 180,-2-4 0,5 30 0,13 5 0</inkml:trace>
  <inkml:trace contextRef="#ctx0" brushRef="#br0" timeOffset="209115">30708 5793 10231,'3'-12'360,"-1"3"-450,3 9 180,0 0 0,5 17-180,-1 2-1259,7 23 269,-4-12 1080,5 12 0,-7-18 0,3 6 0</inkml:trace>
  <inkml:trace contextRef="#ctx0" brushRef="#br0" timeOffset="209263">30813 5717 9691,'0'-12'-23,"0"0"1,0 6 0,0 1 0</inkml:trace>
  <inkml:trace contextRef="#ctx0" brushRef="#br0" timeOffset="209479">30365 5342 9422,'0'-17'0,"0"2"0,0 6 0,0 4 0,21 3-90,-1 0-1260,21 19 1350,-8 5 0,1 17 0,-3 0 0</inkml:trace>
  <inkml:trace contextRef="#ctx0" brushRef="#br0" timeOffset="209645">30867 5133 9242,'22'-20'180,"-1"3"-180,-2 8 180,-3 4-91,2 5-268,-7 18-2790,0 16 2969,-7 11 0,-3 14 0,-1-9 0</inkml:trace>
  <inkml:trace contextRef="#ctx0" brushRef="#br0" timeOffset="210279">24625 7105 9602,'13'24'539,"3"7"-359,-15 15-180,10-1 180,-6-8-180,6 1 90,-1-1 0,1-3 90,1-2-180,5 1 90,-2-11 0,11-4-90,-8-12 0,14-22 90,-11 13-180,7-38-450,1 0-270,-5-11-494,-6 13 0,-1 0 1304,4-8 0,2-14 0,-9 21 0</inkml:trace>
  <inkml:trace contextRef="#ctx0" brushRef="#br0" timeOffset="210879">24588 6877 8702,'-5'-4'1349,"0"2"-989,2-3-360,0 2 450,0 0-450,2 23 0,17 27 0,-12 4 45,4-6 0,1 0-135,4 5-200,-11-16 1,0 0 289,11 13-899,-13-3-1350,8 15 990,-6-16 1259,6 8 0,-8-22 0,0-1 0</inkml:trace>
  <inkml:trace contextRef="#ctx0" brushRef="#br0" timeOffset="211068">24477 7200 8252,'0'-9'0,"21"-2"0,-15-1-270,42-2-449,-27-2 719,11 5 0,2-1 0,10-6 0,16-6 0</inkml:trace>
  <inkml:trace contextRef="#ctx0" brushRef="#br0" timeOffset="211565">25028 6842 7713,'-9'18'629,"3"-13"-359,2 31-270,2-20 90,1 19-90,0-4 0,1 20 0,0-9 45,-1-5 0,2 0-45,15 8 0,-15-7 0,1-1 0,14 5 0,-16 10 0,10-22 0,-7-3 90,7-5 0,-10 0-180,0-10-630,0-2 361,8-8 179,-6-17 0,13 11 90,-7-31 0,8 30 90,-1-37 90,4 24-90,7-32 90,-3 24 90,14-12 0,-13 25 269,13-8-269,-16 19-180,4-5 90,-11 7 0,0 14-90,-3-10 0,2 27 0,-1-6 0,4 19 0,-4-8 0,9 6-360,-7-27-89,6 13-451,9-25 360,-5 7 540,24-10 0,-16-21 0,9-5 0</inkml:trace>
  <inkml:trace contextRef="#ctx0" brushRef="#br0" timeOffset="211917">25802 7240 8072,'0'-14'540,"-18"4"-450,13 22 0,-12 6-90,17 17 90,0 0-90,0-1 0,19-8 0,-14-5 90,31-9 0,-14 0-180,19-6 90,-10-2 0,1-4 0,-11 0 90,4-18 0,-8-1-90,-2-19 0,-11 5 539,-4 5-269,-21-2-270,0 11-90,-20 5 180,10 6-90,4 29 0,13 4 0,4 13 90,10-4-180,0 3 90,18-9-719,3 15-1,1-19-179,17 2 899,-9-8 0,11-10 0,1 0 0</inkml:trace>
  <inkml:trace contextRef="#ctx0" brushRef="#br0" timeOffset="212205">26320 7263 7443,'-13'11'0,"16"-9"0,0 16 0,11-16 0,-14 6 0</inkml:trace>
  <inkml:trace contextRef="#ctx0" brushRef="#br0" timeOffset="212795">25825 7389 8072,'0'6'540,"0"-2"-180,0-1-270,0 0 0,17-1-90,-13 1 90,25 0-90,-11-2 0,15 1 0,-5-2 0,9 0 0,-14-15 0,10 11 0,-17-25-90,2 26-90,-12-22 180,-1 12 90,-4-12-180,-18 6 90,-5-2 0,0 10 0,-15-1 0,20 7 0,-17 3 0,8 1 0,-8 1 0,9 19 0,-9 3 0,17 21 0,3-10 0,10 0-90,4-8-540,0-1-539,22 0 1169,-16-1 0,35-3 0,-17-1 0</inkml:trace>
  <inkml:trace contextRef="#ctx0" brushRef="#br0" timeOffset="213212">26540 7231 8432,'-21'15'540,"-13"-11"-450,29 20-90,-26-22 0,27 21 0,-25-11 0,16 20 90,-4-11-90,8 7 0,9-9 0,0-1 0,0-3 90,24 4-90,-18-9 0,40 3 0,-15-10 0,23-2 0,-11-17-90,2-3 0,-21-18 0,-5-3 0,-10 7-360,-9-11 90,-23 22-1259,-3-11 1619,-23 21 0,25 0 0,3 9 0</inkml:trace>
  <inkml:trace contextRef="#ctx0" brushRef="#br0" timeOffset="213696">27065 7171 9062,'0'-6'90,"0"22"-180,19 6 90,-15 15 0,34-1 0,-33-6 0,38 0 90,-26-1 180,35 5-90,-21-11-1,19 3-179,-22-18 90,24-2-270,-24-27-629,20-10 449,-27-13-180,-5 12 1,-2 0-361,-1-11 614,3-12 1,-10 16 0,0 2 0</inkml:trace>
  <inkml:trace contextRef="#ctx0" brushRef="#br0" timeOffset="214049">27948 7161 10231,'0'36'90,"11"7"-180,-8-6 180,8 3-180,-11-12-90,8-1-719,-6-3-91,12-3-89,-9-3-211,6-9 1290,-2 4 0,-1-12 0,0 6 0</inkml:trace>
  <inkml:trace contextRef="#ctx0" brushRef="#br0" timeOffset="214196">27957 6914 9062,'-15'-15'-900,"-3"4"271,17 3-271,-5 3 900,6 2 0,0 1 0,0 1 0</inkml:trace>
  <inkml:trace contextRef="#ctx0" brushRef="#br0" timeOffset="214699">28263 7305 8522,'3'4'180,"6"-1"-360,0-3 180,13-16 0,-7 12 0,14-26 0,-12 12 0,6-16 0,-14 15 180,-1-18-90,-7 26-90,-1-17 0,-15 17 90,11 2 180,-32 4-180,20 2-90,-16 21 90,18 3-90,5 22 0,9-10 0,0 1-90,0-9 90,0-1-540,23 8 360,2-8-180,27 6 270,-17-19-90,14 3 180,-24-13 0,7 4 270,-16-5 90,1-18 180,-9 2 179,0-19 91,-8 5-450,0 1-360,0 4 90,16 11-90,5 25 0,19 8 0,-8 4-540,0 7-539,-7-17-181,0 4 1260,11 12 0,-6-23 0,8 14 0</inkml:trace>
  <inkml:trace contextRef="#ctx0" brushRef="#br0" timeOffset="-214563.73">29082 7174 9961,'-30'0'180,"13"17"-180,-14 0-90,20 3 90,-23 7 0,18-9-539,-6 11-1,11-12-90,0 0-89,6-16 89,1 8 180,1-8-89,-1 2 539,0-3 0,-1 0 0,1 0 0</inkml:trace>
  <inkml:trace contextRef="#ctx0" brushRef="#br0" timeOffset="-214409.73">28845 7192 8162,'0'-19'360,"0"2"-270,0 2 360,16 3-360,-12 1 0,30 6-90,-15 1 0,11 22 0,7 4 0,-13 11 0,2-4 0,2-1-360,2 4-630,-3-1 1,0-2 989,-1-6 0,3 0 0,-9-16 0</inkml:trace>
  <inkml:trace contextRef="#ctx0" brushRef="#br0" timeOffset="-214217.73">29403 7086 9332,'-21'18'-90,"-12"5"90,29 12 90,-33 0-180,22-6-1619,-28 17 90,19-12 1268,-7 11 0,16-18 0,0-1 0</inkml:trace>
  <inkml:trace contextRef="#ctx0" brushRef="#br0" timeOffset="-213975.73">29917 7199 11221,'2'-6'-540,"-1"1"540,-1 1 0,-22 2 0,-6-1 0</inkml:trace>
  <inkml:trace contextRef="#ctx0" brushRef="#br0" timeOffset="-197965.73">22892 9302 7263,'-12'-4'450,"2"0"-450,10 0 0,0 0 179,0-1 91,0 0-180,0 0 90,0-1 0,0 2 0,0-1 90,0 0-90,0 0 0,0 1-90,0-1 89,0 3-89,0-2-90,0 2 0,0 0 180,0 0-180,-13 1 0,10 16 0,-9 4 0,12 29 90,0-16-90,0 17-90,0-27 90,14 12 0,-11-20-90,23 9 180,-23-16-180,19 3 180,-6-9-90,5 1 0,9-17-180,-10 11 90,11-27 90,-14 8 0,3-6-89,-9-4 178,-3 12-89,-3-3-89,-2-6 89,-2 9 89,-1-9-178,0 18 89,-14-3-90,10 11 0,-22 0 0,23 19 0,-15 1-180,16 16 90,-6-4 0,8-3 90,0-3-270,0-2 180,0-5 1,15 3 179,-11-9-90,11-1 180,-6-6-180,-7-20 180,7 0-90,-9-22-90,-20 13 180,16-3-90,-30 9 0,31-1 89,-29-1 271,7-7-180,-8 6-270,-12-9 180,18 16-90,-9 0 90,10 10-90,1 4 0,-2 1-90,2 2 180,-2 16 0,1-12 90,-11 45-180,8-23 90,6 12 0,2 4-279,-2 8 278,6-1 1,2 1-880,2 13 790,7-19 0,1-1 90,2 17-90,3-2 0,0-2 0,11-20 0,1 0-20,-6 17 20,12-14 0,5-3-90,6 2 135,-3-12 0,3-4-45,20-1 0,5-3 0,11-13-90,-13-20-804,-5 4 1,1-4 488,-20-1 1,0-3 404,20-9 0,-1 0 0,7-9 0,-20 12 0,0 0 0</inkml:trace>
  <inkml:trace contextRef="#ctx0" brushRef="#br0" timeOffset="-197333.73">23405 9513 8252,'-5'0'270,"1"0"-180,21 0-90,7-14 0,25-2 0,-9-1-1019,2-11 1019,-12 16 103,-1-4-103,0-9 90,2 6-90,-8-7-90,-1-4 90,-14 15 180,-5-13-180,-3 16 1033,-20-6-853,-3 14 333,-21 1-424,5 22-89,6 4 90,13 36-90,9-18-90,11 22 90,25-31-629,8 16-271,13-24-1320,4 6 2220,-9-17 0,4 0 0,2-3 0</inkml:trace>
  <inkml:trace contextRef="#ctx0" brushRef="#br0" timeOffset="-197100.73">24178 9269 7982,'46'31'90,"4"2"-90,-15-18-90,4 16-359,-11-19-361,0 14 810,-1-10 0,-2 1 0,-1-2 0</inkml:trace>
  <inkml:trace contextRef="#ctx0" brushRef="#br0" timeOffset="-196911.73">24295 9200 7982,'-7'0'270,"-2"0"-270,0 14 0,-1-11 0,1 31 0,-1-16-180,-7 38 90,5-15-1781,-4 17 882,7-14 989,2 1 0,2-2 0,2-1 0</inkml:trace>
  <inkml:trace contextRef="#ctx0" brushRef="#br0" timeOffset="-196651.73">24988 8942 9332,'-23'46'449,"5"-7"-449,5 8-472,10-8 472,-10 3-90,13 0 0,0 2-90,0-2-1529,0 17 629,0-15 1080,0 9 0,0-20 0,0-3 0</inkml:trace>
  <inkml:trace contextRef="#ctx0" brushRef="#br0" timeOffset="-196484.73">24718 9338 7443,'-5'-6'0,"0"0"-180,5 2-720,26-1 900,6 2 0,16-1 0,0 3 0</inkml:trace>
  <inkml:trace contextRef="#ctx0" brushRef="#br0" timeOffset="-196167.73">25312 9523 7263,'7'5'360,"4"-2"-360,0 0 0,1-3 0,5 0 90,0 0-90,3-18-90,13-1 180,-9-3-90,16-9 0,-19 9 179,5-15-89,-17 8-180,-1 6 270,-8 8-180,0 3 180,-20 1 180,-4 2-90,-24 4-270,4 2 90,2 21-90,19 4 0,9 20 0,14-9 0,0 1-180,0-1-270,17-6-719,6 10 539,-2-17 630,23 3 0,-26-13 0,21 0 0</inkml:trace>
  <inkml:trace contextRef="#ctx0" brushRef="#br0" timeOffset="-195817.73">25712 9446 7982,'0'7'90,"0"5"0,0 26 0,14-9-180,-10 1 90,11-10 90,-3-1-180,-9-4 90,18 1-359,-13-8 448,7-1-178,-5-7 89,-3-18 0,8-10 89,-6-10-178,7-4 178,-4 9-89,1-2 90,-1 0 0,-1 4-90,0 1 90,-2 6 810,3 5-810,-4 4 0,4 8-90,-4 3 0,1 4 0,0 22 0,0-16 0,2 39 0,4-9 0,-2 11-450,-2-13 0,1 0-539,6 6 989,-2-7 0,2-2 0,7 0 0,8 7 0</inkml:trace>
  <inkml:trace contextRef="#ctx0" brushRef="#br0" timeOffset="-195401.73">26527 9328 8252,'-23'-10'1080,"0"4"-990,-24 3-90,25 18 90,-17 8-90,19 9-90,-2 5 90,-2-7 0,22 0 0,-6 0 0,8-2 0,0-2 0,0-3 90,21 2-180,2-12-180,22-1 270,-2-12-90,-7-23 90,-3 17 0,-11-43 0,0 25-90,-4-23 90,-1 6 90,-4-21-90,-2 12-437,-8 4 1,-1 0 526,2-8 225,-4 7 0,0 1-45,0-3-492,-8 9 1,0 2 491,4 8 0,-13-4-270,17 47 90,0 5-90,0 21 0,0 0 0,14 7-482,-10 6 392,10 6 90,-7-14 0,0 1-45,-1-11 0,1 1-944,8 23 0,-1 0-451,-1 6 1440,-1-23 0,1 0 0,-3 7 0,11-1 0</inkml:trace>
  <inkml:trace contextRef="#ctx0" brushRef="#br0" timeOffset="-194833.73">27323 9321 9062,'0'-25'1439,"0"0"-1529,0 1 90,-20 10 90,14-2-180,-32 15 90,10-6-90,-6 7 90,-4 14 0,14-11-90,-2 29 90,5-28 90,2 34-90,10-22-90,4 30 180,5-18-180,18 16 180,10-20-90,-4 6 0,9-17 0,0-1 0,-9 7 45,10-5 0,0-1-45,-7-1 0,5 5 0,-22-11 0,-2 1-90,-27-5-270,14 0-1169,-60 1 450,36-2 893,-5 0 0,-1 0 1,-7-1-1,1 1 1</inkml:trace>
  <inkml:trace contextRef="#ctx0" brushRef="#br0" timeOffset="-194401.73">28572 8467 9602,'0'-7'179,"0"1"811,-22 4-630,-4 0 89,-15 24-269,-1-1-311,5 26 131,5-11 0,-1 3-322,8-6 0,0 3 322,-3 6 0,-2 6 0,4-4 0,3-1 0,3 2 0,1 2 0,0 5 0,4-5-45,5-4 0,3-2-796,-1 12 1,2-2 840,6 16-360,23-6-1034,-2-4-540,14-20 0,5-2 1934,-11-9 0,2-2 0,13 6 0,2-2 0,-9-12 0,1 0 0</inkml:trace>
  <inkml:trace contextRef="#ctx0" brushRef="#br0" timeOffset="-193918.73">30903 8390 8342,'21'30'450,"0"-2"0,-1 32-226,-6-22 1,0 1-653,-4-6 0,-1 2 518,7 25 0,-2 1-632,-7-23 1,-2 0 541,3 11 0,-2 1 45,-4 1 0,-1-2-45,0-12 0,-1 2-450,-4 5 0,-1 4 0,-3-3-620,-6-3 0,-3-1 1070,-2 15 0,-3 0 0,-4-15 0,0-2 0,3 2 0,0 0 0</inkml:trace>
  <inkml:trace contextRef="#ctx0" brushRef="#br0" timeOffset="123339.54">22963 11597 8072,'0'-7'1080,"0"1"-630,0 0-181,0-1 181,0 0-180,0-1 0,0 1-90,0-1 90,0 1-91,0-1 181,0 1-270,0 0 90,0-2-90,0 2 0,0 0-90,0 3 0,0 15 0,-17 7 0,13 11 0,-30 21 0,15-12 0,-2 17 0,-7 6 0,15-16 0,3-9 0,-1-1-90,0 1 0,6 18 90,5-30 0,0 7 0,19-13 0,-15-8 0,32-1-180,-11-8 90,19-22 0,-4 16-180,-12-26 1,-3-4 179,4 11 45,-6-11 0,-3-3 45,-4 6 0,1-21-90,-11 24 0,0-7-90,-6 14 90,0 4 90,0 3-270,-15 3 270,11 5-90,-23 2 0,24 19 180,-16 6-270,17 19 180,-12-8-90,13 3-269,-5-2 269,6-10 0,16 13 0,-12-21 0,33 5 0,-14-13 90,13-1-90,-6-5 90,-6-20 0,4-8-90,-7-13 90,0-20 0,-14 20-377,-3-18 377,-4 14 90,-22-4-180,17 2 90,-16 12 0,-4 2 90,-9-17-90,5 12 0,-2 1 0,-20 0 0,19 12 0,0 3 0,-6 2 0,-11 5 0,0 11 0,14 24 0,3-2 0,2 3 0,-5 30 0,6-6 0,1 3 0,13-15 0,0 1 0,-4 12 0,1 3 0,4 5 0,3-1 0,2-12 0,2 0 0,1 3 0,0 3 0,2-4 0,1-5 0,3-2 45,7 21 0,1-1-45,-3 3-645,14-23 0,0-1 645,-14 7-90,40-4 180,-23-4-90,7-14 0,4-1 0,10 7-225,-5-8 0,2-2-674,9-3 899,-5-5 0,-1-2 0,9-4 0,-18-1 0,0 1 0</inkml:trace>
  <inkml:trace contextRef="#ctx0" brushRef="#br0" timeOffset="123948.54">24203 11547 8072,'-22'-14'180,"-2"2"-90,-13 0-90,5 7 90,-9 0-180,10 4 90,-1 1 0,4 19 0,-8 5 0,15 0 0,-2 31 0,17-34 0,26 40 0,-14-32 0,35-1 0,8-2 90,-13-1-135,18-1 0,2-4 45,-9-4 90,-10-3 0,-1-1 180,-1-2 0,7 5-270,-29-9 90,-2 0-180,-11-3 90,-20-1-1259,-8 0 89,-26-2 1170,2 1 0,7-1 0,6 0 0</inkml:trace>
  <inkml:trace contextRef="#ctx0" brushRef="#br0" timeOffset="124237.54">24613 11853 7173,'48'0'360,"-9"0"-270,-26 0-180,-4 0 180,-2-16-90,-2-6 90,-3-9 89,-1-11 1,-1 17 0,-17-19 0,-2 23-180,-2-8 0,-12 16 0,10 2 0,-19 5 0,10 3 0,-3 25 90,18 10-90,-1 11 0,13 3 0,2-10 0,15-2 0,2 0-270,-8 7-450,26-3 1,4-3 719,-8-7 0,3-11 0,3-2 0,6 2 0</inkml:trace>
  <inkml:trace contextRef="#ctx0" brushRef="#br0" timeOffset="124457.54">25185 11650 8342,'-24'-12'540,"-15"4"-360,15 2-90,-23 4-90,10 21 90,3-14-180,12 36 180,-1-5-90,12 9 0,-1 18 0,12-27-631,22 8 541,-17-17-90,44-5-94,-25-4-311,9-12 1,3-3-46,13 3 630,-5-4 0,0-4 0,11-22 0,-20 9 0,0-1 0</inkml:trace>
  <inkml:trace contextRef="#ctx0" brushRef="#br0" timeOffset="124671.54">25535 11256 8252,'-18'-8'360,"-8"3"-360,24 18 90,-10 14-90,12 9-90,0 10-452,0-7 452,0 5 90,9-12 0,2 1 0,8 16 0,0-8 0,0-2 0,-2 4-720,7 9 90,-21-21 91,15-2-206,-16-4 745,5-4 0,-7-1 0,0-3 0</inkml:trace>
  <inkml:trace contextRef="#ctx0" brushRef="#br0" timeOffset="124805.54">25232 11755 7803,'-6'-20'0,"2"2"0,24 4-450,15 2-270,13 3 573,10 1 1,-8 1-1,4 2 1</inkml:trace>
  <inkml:trace contextRef="#ctx0" brushRef="#br0" timeOffset="124993.54">26023 11629 7533,'-12'18'180,"10"9"-180,-10-11 0,12 17 0,0-7 0,20 13-450,0-17-899,19 15 1349,-21-17 0,10 3 0,-12-10 0</inkml:trace>
  <inkml:trace contextRef="#ctx0" brushRef="#br0" timeOffset="125138.54">26032 11453 7353,'-5'-8'0,"4"1"-1529,-3 3 1529,21 3 0,-13 0 0,13 1 0</inkml:trace>
  <inkml:trace contextRef="#ctx0" brushRef="#br0" timeOffset="125445.54">26503 11492 7982,'-40'0'810,"2"16"-720,7 2-90,5 22 90,12-9-180,5 4 180,9-8-90,0 12 0,0-10 0,20 0 0,2-1 0,-11-3 45,27-4 0,-1-2-45,-28-7 0,42-3 0,-35-6 0,11-21 0,-13-5 0,-7-11-90,-7 0 180,0 7-180,-23-9-1349,-2 10 1439,-17-9 0,20 17 0,7-1 0</inkml:trace>
  <inkml:trace contextRef="#ctx0" brushRef="#br0" timeOffset="125805.54">26820 11666 8252,'0'39'0,"15"-17"0,-11 12 0,24-30 0,-13 29 90,1-18-90,8 8 0,-12-10 0,11-7-90,-7-6 90,0-24 90,0-8-180,-3-15 225,-1 14 0,0 1 45,2-11-45,-1 8 0,0 2-225,-1-2 180,7-5 0,-8 28-90,0-3 90,1 13-90,4 14 0,-3-8 0,0 25 0,-1 7-900,3-4-128,-4 4 1,0 3 1027,9 11 0,2 2 0,3 1 0</inkml:trace>
  <inkml:trace contextRef="#ctx0" brushRef="#br0" timeOffset="126854.54">28672 10718 8612,'-21'-9'720,"-10"1"-271,27 1 181,-21-2-630,11 6 0,-7-4-90,5 6 180,-2 14-90,5-9 0,-13 51 0,9-24-117,4 2 1,1 5 116,-1 3 0,0 0 0,3-8 0,0 2 0,-8 27 0,1 1-334,8-26 0,-1 1 334,-5 27 0,0-1 0,7-27 0,0 0 0,-3 21 0,1 0 0,1 2 0,4-23 0,2 0-810,2 18 1,0-16-990,1 14 1799,18-28 0,-14 3 0,14-11 0</inkml:trace>
  <inkml:trace contextRef="#ctx0" brushRef="#br0" timeOffset="127761.54">29173 11294 7713,'0'14'719,"0"2"-539,0 4-180,0 4 90,0 4-90,0 1-90,0 5 180,0 16-90,0-11 0,11 23 0,-8-32 0,8 8 0,-11-19 90,10-4 0,-8-1-180,12-7 90,-9 0 0,7-52 0,-4 17 0,0-14 0,-1-3-505,2 0 505,3-15 0,-4 22 0,2 2 0,0 7 0,7-3 90,-4 18-90,13-5 0,-10 18-90,4 13 180,-6-8 325,-2 34-415,2-17 0,-1 22 0,1-6 0,1 2 0,8 15-450,-4-13-360,-1-11 1,1-1 809,7-1 0,9 4 0,-9-17 0</inkml:trace>
  <inkml:trace contextRef="#ctx0" brushRef="#br0" timeOffset="128110.54">29858 11382 8162,'-20'-11'810,"-15"1"-810,19 5 90,-18 19-180,8-10 180,2 32-90,12-8 0,-3 21 0,14-9 90,-4 2-90,24-20 0,-14 4 0,35-17-90,-19-1 0,17-8 90,-8-22 0,-14-3 0,2-1 90,-16-13 0,6 17-180,-3-13 0,-4 9 180,4 30-90,-5 10 0,0 29-90,14-22-720,-10 18-719,21-21 1529,-7 4 0,5-3 0,3-11 0</inkml:trace>
  <inkml:trace contextRef="#ctx0" brushRef="#br0" timeOffset="128971.54">30090 11374 8342,'19'41'0,"-14"-8"0,27-2 0,-29-7 0,21 6 90,-12-6 90,10 4-180,-10-13-90,1-5 90,-8-6 0,5-26 0,-4 17 90,2-51-90,-3 34 90,2-27 0,-3 22 0,0 4-90,-1 1 90,3 2 0,-2 9 0,3 1-90,-1 10 0,1 0 90,0 0-180,0 15 90,2-11 0,0 27 0,0-26 0,0 30 0,5-12 0,-4 8-990,7 2 631,-7-21-91,1 8 90,-4-18-90,-1 7 1,0-9 179,1 0 270,-2-17 899,3-2-449,-4-1 90,2-9-450,-2 14-180,-1-9 359,-2 10-179,2 6-90,-1 8 0,1 0 0,4 14 0,0-11 0,6 24 0,6-9 0,-2-1 0,13 11-90,-10-16-359,14 4 179,-13-7 180,6-9 90,-10 0 0,-1 0 0,-1 0 0,1-15 90,-6-5 360,3-16-91,-9 15 181,0-12-360,-3 17-180,-1-3 0,1 0 90,18 31-90,-2-16 0,5 31 90,7-24-90,-15 9 90,26-3-90,-17-7 90,16 6-90,-18-24 0,9-3 0,-17 0 90,1-14 0,-10 9 0,-2-8 90,-2-6-180,-17 17 89,13-3-89,-33 11 90,17 6-180,-19 17 180,10 13-90,12 8 0,7 18 0,10-16 90,0 11-180,0-13-89,17 1-541,-12-4-1349,48 7 2069,-29-10 0,31 0 0,-19-13 0</inkml:trace>
  <inkml:trace contextRef="#ctx0" brushRef="#br0" timeOffset="129637.54">31383 10644 9242,'0'-7'719,"0"2"-449,0 1 0,0 0 180,0-2-180,0 0-1,14-3-89,3 5-180,18 0 90,-5 2-90,4 20 180,-2-14-180,4 37 0,2-21 45,-8 9 0,0 3-327,14 10 237,-7-4 0,-3 2 45,2 8 45,-11-7 0,-2 2-135,-4 8 135,-9-18 0,-2 1-180,-5 2 0,-2 0-855,0 21-314,-9-8 0,-7 0 314,-1-19 1,-3-1 736,-3 8 1,-2 0 0,-2-12-1,1-2 1,-12 23 0</inkml:trace>
  <inkml:trace contextRef="#ctx0" brushRef="#br0" timeOffset="131887.54">27023 4817 6543,'20'0'0,"3"1"0,2-1 0,4 0 270,2 0-270,3 0 0,2 0 0,4-12 90,3 9-521,2-10 431,4 13-420,2-12 420,3 9-733,4-17 643,2 18 90,3-16 90,3 10-868,-33 1 1,0-1 777,1 2 0,1-1 0,-1 2 0,0 0-124,-1-1 1,1 1 123,0 0 0,-1 2 0,29-6-90,0 3 180,-6 2-90,-1 0 0,-7 4-90,-1-1 263,9 1-84,-17 0-89,18 0-89,-29 0 706,4 0-527,-15 0 1045,-3 0-1841,-2 0 869,-3 0 0,-2 9 0,0 3 0</inkml:trace>
  <inkml:trace contextRef="#ctx0" brushRef="#br0" timeOffset="133632.54">29200 12201 7892,'28'0'540,"7"0"-450,-11 0-90,8 0 270,-5 10-90,7-8 90,24 7-180,-7-9-1533,1 2 1,1-4 1442,-16-6 0,-1-1 0,16 7 0,0-1-146,-11-12 0,-1-1 191,3 14 0,0 0-90,0-12 0,3-2 45,17 5 0,2 2 0,-17-1 0,2 0 0,1 0 0,4 0 0,-5 1 0,-7 3 0,0 1 0,23-5 0,-2 0 45,-30 5 0,-1 0-45,27 0 0,-1 1 0,-6 4 0,-7-2 0,-2 0 0,-9 2-229,13 0 229,-24 0 0,8 0 0,-18 0 1979,1 0-1979,-9 0 1180,-3 0-550,-1 0-384,-12 0-426,1 0 180,-4 12 0,5-2 0,8 4 0,0-8 0</inkml:trace>
  <inkml:trace contextRef="#ctx0" brushRef="#br0" timeOffset="136906.54">23773 13529 6273,'0'0'0</inkml:trace>
  <inkml:trace contextRef="#ctx0" brushRef="#br0" timeOffset="137554.54">23867 13473 7443,'0'-16'539,"-17"5"-629,-2 6 90,-21 5 0,10 0 0,-2 22 0,9-17 0,1 38 0,0-25 0,5 19 0,2-9 0,9 1 0,-3-2 90,8 8-90,-3-12 0,22 8 0,5-22 0,25 0 0,-9-9 0,3-19 0,6-14 0,-12-11-461,-6 8 0,-2-2 461,1-12 90,-5-7 0,-4-2 90,-5-6-90,-5 5 0,-2 1 180,-6 5 44,-10 12 1,-1 2-315,5 0 0,-28-12 0,28 31 0,-11 1 90,15 13-90,0 27 0,0 31 0,0 3-570,8-18 0,0 0 570,-4 12 0,11 2 395,-2-1-395,-10 0-90,18-3-450,-19-2-719,13 10 809,-6-16 450,3 13 0,-5-29 0,-4 2 0</inkml:trace>
  <inkml:trace contextRef="#ctx0" brushRef="#br0" timeOffset="137720.54">23790 13360 7533,'-7'-20'90,"5"-6"-90,-6 8-90,26-10 90,-13 14 0,35-1-270,-5 9-90,11 4-183,-12 9 1,-1 1 542,8-4 0,13 28 0,-16-12 0</inkml:trace>
  <inkml:trace contextRef="#ctx0" brushRef="#br0" timeOffset="138271.54">24350 13401 8432,'-17'-16'0,"-1"4"90,-3 26-90,7 9 0,14 21 0,0-6 0,0 4 0,0-14 0,0-1 0,15-3 0,-11-3 0,27 2 0,-12-8-180,17-3 180,-11-7 0,5-21-90,-14-7 90,5-22 0,-12 8 90,1-13-180,-7 24 0,1-7 180,-4 13 0,0 24-90,0 9 0,0 29 0,17-6 0,-12 1 0,12-13 0,2-1 0,4-1-180,19-10-179,-2-2 269,-8-10 0,2-21 90,-17-7 0,2-13 90,-11-1-180,-2 8 180,-1 0 179,-3-18 1,-1 15 90,-1-23-360,0 31 0,0-10 0,0 25 90,0 1-90,0 30 0,0 8 0,0 26 90,18-10-180,-14 3 90,24 0-180,-15-10-1169,11 16 629,-11-24 720,4 3 0,-15-16 0,6-2 0</inkml:trace>
  <inkml:trace contextRef="#ctx0" brushRef="#br0" timeOffset="138420.54">24660 13394 6993,'50'18'-180,"4"9"0,-12-25 0,0 9 0</inkml:trace>
  <inkml:trace contextRef="#ctx0" brushRef="#br0" timeOffset="138638.54">24308 13097 6993,'-1'32'90,"1"-1"-90,23-17 0,-17 8-540,38-19 540,-39 17 0,39-14 0,-13 9 0</inkml:trace>
  <inkml:trace contextRef="#ctx0" brushRef="#br0" timeOffset="138839.54">24367 14300 8432,'0'12'-989,"0"-2"989,21-5 0,3-3 0,21-2 0</inkml:trace>
  <inkml:trace contextRef="#ctx0" brushRef="#br0" timeOffset="139353.54">25332 13241 8432,'21'-5'180,"9"2"180,-17 17-270,16 11-90,-16 8 0,10 5 0,-20-6 0,13 3 90,-9 16-90,3-14 0,-2 17-90,-4-30 270,-1 7-540,-2-20 0,-1-18 270,0-27 90,20-4 0,-15-28 0,33 30-817,-33-11 727,26 18-109,-28 4 199,21 6 0,-9 4 0,9 8 0,-6 2 0,-4 27 0,-6-16 90,0 38 710,-1-24-800,0 20 0,0-9 0,0-1-449,2 0-595,6 5 235,-2-11 809,7-3 0,-4-9 0,0-5 0</inkml:trace>
  <inkml:trace contextRef="#ctx0" brushRef="#br0" timeOffset="139598.54">25973 13341 8342,'0'-14'90,"-15"6"-90,11 19 0,-12 15 0,4 9 0,9 5 0,-10-10 0,13 0 0,0-3 90,0 5-90,0-10 90,16 3-90,2-17 0,15-3 0,-17-19 0,8-9 0,-13-19 0,1 7-180,-4 1 0,-8 11-359,0 1 539,0 3 0,0-4 0,0 3 0</inkml:trace>
  <inkml:trace contextRef="#ctx0" brushRef="#br0" timeOffset="139826.54">26333 13395 8522,'3'-15'540,"-1"2"-540,1 13 90,0 0-90,1 0 0,1 15-90,3-12 180,-1 26-90,8-8-90,-5 7 0,11 13-810,-8-17-989,9 16 1889,-6-18 0,1 3 0,-4-10 0</inkml:trace>
  <inkml:trace contextRef="#ctx0" brushRef="#br0" timeOffset="139971.54">26623 13290 8972,'0'-11'-90,"0"0"90,0 4 0,0 3 0,0 17 0,0 6 0</inkml:trace>
  <inkml:trace contextRef="#ctx0" brushRef="#br0" timeOffset="140176.54">25915 13051 8162,'0'-14'90,"21"2"-90,4-5 0,1 7-90,29-1-90,-35 7-1978,39 18 2158,-34-10 0,-3 37 0,-13-9 0</inkml:trace>
  <inkml:trace contextRef="#ctx0" brushRef="#br0" timeOffset="140337.54">26087 14013 7982,'0'12'0,"0"-3"-179,0-2 179,17-4 0,11-2 0,18-1 0</inkml:trace>
  <inkml:trace contextRef="#ctx0" brushRef="#br0" timeOffset="140929.54">27458 13268 9152,'-21'-17'90,"-12"2"-90,30 5 0,-29 3 0,14 5 0,-12 21 0,6 8 90,11 23-90,6-9 0,7 0 0,0-14 0,0-1-180,40 5 90,-10-17 90,2-2 0,2-6 0,8-26 0,-8 15 0,-9-35 0,-9 24 0,-4-19 90,-5 9 90,1-1 90,-5 1-270,1 3-90,-1-4 90,-3 9 0,0 27 0,0 15 90,0 20-90,13-1 0,-10 3 0,25-11 0,-11 15 0,1-27 0,5-3-180,-15-7 180,11-11-90,-5 4 0,7-21 90,-7 11 90,11-30-90,-15 6 180,8-23-1,-13 11-89,2 3-90,-5 13-90,0 12 180,1-6-90,-2 17 0,2 9 0,0-5-90,9 51 90,-4-30-450,1 10 1,2 0-271,4-5-1348,13 12 2068,-7-28 0,7 7 0,-7-12 0</inkml:trace>
  <inkml:trace contextRef="#ctx0" brushRef="#br0" timeOffset="141266.53">28188 13251 8702,'0'-10'90,"-14"4"-90,10 17 0,-25-7 0,25 30 0,-10-7 0,14 7 0,0 2 90,0-10-90,0-4 0,0-2-180,19-3 90,-15-3 0,35-6 90,-21-2-90,17-25 180,-12-5 90,-10-21 90,-5 10 270,-8-8-361,0 19-358,0-7 269,0 15-90,-12 4 0,9 22 0,-9 11-180,12 19-630,0-7-1259,16 10 2069,2-28 0,1 14 0,-5-17 0</inkml:trace>
  <inkml:trace contextRef="#ctx0" brushRef="#br0" timeOffset="141606.53">28028 12710 10051,'23'-14'-90,"6"1"90,-13-1 0,0 5 0,21 1 90,-23 6-180,18 2-449,-10 36-631,-10-12 1170,-3 14 0,-2 3 0,-4 7 0,-1-14 0,0-1 0</inkml:trace>
  <inkml:trace contextRef="#ctx0" brushRef="#br0" timeOffset="141956.54">29075 13076 8792,'-29'-11'0,"-9"1"0,34 3 0,-24 2-90,25 3 90,-22 0 0,13 2 0,-2 19 90,5 2-180,9 22 90,0-12 0,19 0 90,-15-9-90,32 5 0,-32-8 0,13 5-360,-17-13 0,0 1 270,0-7-179,0 2-361,-14-3 270,10-1 360,-28 1 0,28-3 0,-13 0 0</inkml:trace>
  <inkml:trace contextRef="#ctx0" brushRef="#br0" timeOffset="142206.53">29212 13269 7083,'32'0'540,"-2"0"-1,-3 0-449,-4 0 0,-6 0 0,-1 0-90,-8 0 270,-2-15-180,-22-1 180,11-15-90,-32 16-180,19-7 0,-6 13 0,1-2 0,20 1 0,-7 29-90,10 3-1170,16 29 271,2-11 989,1 0 0,11-11 0,-10-3 0</inkml:trace>
  <inkml:trace contextRef="#ctx0" brushRef="#br0" timeOffset="142436.53">29627 13090 8702,'-39'-5'0,"4"1"0,8 2 0,13 23 90,-3-16-90,15 35 0,-4-9 0,6 10 90,17 15-180,-12-23-1370,33 7 920,-32-17-180,42-4 720,-9-5 0,15-6 0,0-5 0</inkml:trace>
  <inkml:trace contextRef="#ctx0" brushRef="#br0" timeOffset="142686.53">30027 12839 6903,'0'30'0,"0"-3"-90,0 1-180,12-4-179,-10-5 179,10 2 222,-12-10 76,7 0-93,-5-5 65,4-2 0,-6-2 0,0-1 0</inkml:trace>
  <inkml:trace contextRef="#ctx0" brushRef="#br0" timeOffset="143006.54">30088 12875 9422,'0'19'629,"0"7"-629,0 17-90,0 2 180,0-7-90,0 25-90,0-15-495,0-5 1,0-1-1045,0 8 549,0 11 1080,0-23 0,11-3 0,2-3 0</inkml:trace>
  <inkml:trace contextRef="#ctx0" brushRef="#br0" timeOffset="143156.54">29948 13227 8972,'0'-24'-180,"0"-5"90,26 8-720,5-4 1,17 16 809,10-2 0,-20 9 0,11 0 0</inkml:trace>
  <inkml:trace contextRef="#ctx0" brushRef="#br0" timeOffset="143346.54">30462 13166 8072,'-13'-13'450,"10"18"-450,-10 13 0,13 19 0,17 1-540,-13-6-809,26 7 1349,-16-18 0,3 3 0,-7-10 0</inkml:trace>
  <inkml:trace contextRef="#ctx0" brushRef="#br0" timeOffset="143486.54">30443 12941 8522,'-9'-14'-270,"2"2"270,7 4 0,0 5 0,0 1 0</inkml:trace>
  <inkml:trace contextRef="#ctx0" brushRef="#br0" timeOffset="143786.54">30747 13072 9242,'-23'-8'0,"-6"6"90,26 8-90,-7 14 90,10 18-90,0-7 0,0 2 0,20-10 0,-14-1 0,28-11 90,-16 9 0,0-11-180,9 4 180,-14-6-90,3-30-180,-7-1 0,-9-24-270,0 14-90,-18 1-179,13 13 719,-28 1 0,29 0 0,-11 1 0</inkml:trace>
  <inkml:trace contextRef="#ctx0" brushRef="#br0" timeOffset="144126.53">30978 13100 8342,'5'0'90,"-1"0"0,-2 0-90,1 0 0,1 0 0,-1 0 0,4 18 0,-4-2 0,4 17 0,-3-19 0,2 8 0,-3-19 0,3 13 0,0-15 0,5 6 0,1-7 0,8 0 90,-4-18 90,3 14 270,-3-35 89,0 23-89,0-17-90,-1 9-90,0 12-270,-3-11 90,1 19 0,-5-9-90,3 13-90,-7 0 90,3 18-270,-4-14-809,0 40-451,-1-20-718,-1 28 2248,0-9 0,-1 7 0,0 0 0</inkml:trace>
  <inkml:trace contextRef="#ctx0" brushRef="#br0" timeOffset="144786.53">24037 14894 9781,'0'-7'360,"0"1"-90,19 25 0,-14 6-225,12 2 0,2 3-135,-1 15 90,-1-13 0,0-1 180,0 3 90,6 9 89,-20-19 181,16-6-450,-8-1-90,5-11 0,4-15-90,-7 5 0,4-37-270,-4 19-179,-1-26-361,3 7-296,-2-3 207,2 1 90,-4 2 899,4-5 0,-4 16 0,3-5 0</inkml:trace>
  <inkml:trace contextRef="#ctx0" brushRef="#br0" timeOffset="145186.54">24747 15042 8342,'-42'-32'450,"0"1"-450,9 15 0,-1 4 0,7 12 90,11 21-90,6 6 0,10 12 0,0-1 0,0-8 0,0-3 0,0 0 90,23-2-180,-18-4 90,31-3 90,-18-4-90,0-4 0,8-5 0,-13-2 0,9-24 0,-10-7 450,-1-35-181,-10 20-358,3-14-1,-4 33 90,0 22-360,20-2-180,-14 40-989,28-13 719,-13 0 810,-3 11 0,19-31 0,-13 12 0</inkml:trace>
  <inkml:trace contextRef="#ctx0" brushRef="#br0" timeOffset="145426.53">25068 15010 8522,'-16'-20'90,"12"21"-90,-12 12 180,16 21-180,16-15 90,-12 13-90,26-28 450,-13 23-450,13-18 0,-6 4-90,-9-23-900,-8-9-1168,-25-17 2158,-5 2 0,0 14 0,4 4 0</inkml:trace>
  <inkml:trace contextRef="#ctx0" brushRef="#br0" timeOffset="145586.54">24598 14841 8702,'21'-12'0,"-16"0"0,43 4-630,-11-5-359,13 7 837,1-1 0,-14 6 1,1 1-1</inkml:trace>
  <inkml:trace contextRef="#ctx0" brushRef="#br0" timeOffset="145956.54">25738 14742 8972,'0'-5'90,"23"2"-90,-18 18 0,37-11 0,-38 26 90,37-26 0,-35 29 180,34-29 269,-16 40-179,8-38 719,-5 29-809,-9-32-270,-9 12 0,5-14 0,-11 4-90,5-5-899,-3-20 269,-3-6-1438,6-27 718,-4 9 1440,5-1 0,-2 12 0,2 2 0</inkml:trace>
  <inkml:trace contextRef="#ctx0" brushRef="#br0" timeOffset="146156.54">26425 14772 8702,'0'22'989,"0"-5"-989,0-4 0,0-3 0,0-1 0,0 12 0,0-3 0,0 18 0,0-13-629,0 19-181,0-18 1,0 9 809,19-8 0,0-6 0,18 1 0</inkml:trace>
  <inkml:trace contextRef="#ctx0" brushRef="#br0" timeOffset="146306.53">26592 14529 10321,'-22'-20'-90,"5"3"90,4 4 0,10 0 0,-11 30 0,14 7 0</inkml:trace>
  <inkml:trace contextRef="#ctx0" brushRef="#br0" timeOffset="146466.53">26452 15487 8792,'-11'1'-180,"5"-17"0,3-6 0</inkml:trace>
  <inkml:trace contextRef="#ctx0" brushRef="#br0" timeOffset="146756.53">27138 14521 10861,'0'-19'-270,"0"3"360,0 4 0,0 4-180,0 4 180,0 21-90,0 29 0,19 1-135,-18-3 0,2-1-675,28 5-90,-29-7 1,-1-1-528,20 7 1427,-18 8 0,6-20 0,-9-3 0</inkml:trace>
  <inkml:trace contextRef="#ctx0" brushRef="#br0" timeOffset="147026.53">27047 14849 8072,'17'-21'0,"-12"0"0,33 3 0,-20 1 0,19 3 90,-7 2-180,15 3 180,-10 5-90,21 1-90,-26 18 90,16 3 0,-23 0 90,5 10 360,-8-13 180,-9 2-91,3 1-179,-11-16-450,0-12-180,-19-13-899,12-22 360,-12 10-1170,6-12 1979,7 21 0,-7-6 0,10 13 0</inkml:trace>
  <inkml:trace contextRef="#ctx0" brushRef="#br0" timeOffset="147206.54">27737 14735 8432,'8'23'360,"0"-2"-270,-2-7-180,-1 0 180,-2-2-180,0-1 180,0-2-90,0 1-90,2-1 90,-2 2 0,3-1-1709,3 4 450,-1-5 1259,4 3 0,-5-5 0,0-2 0</inkml:trace>
  <inkml:trace contextRef="#ctx0" brushRef="#br0" timeOffset="147366.53">27730 14467 9691,'-12'-11'-449,"-4"1"89,14 3-2698,-5 2 3058,24 3 0,-12 20 0,12 6 0</inkml:trace>
  <inkml:trace contextRef="#ctx0" brushRef="#br0" timeOffset="147746.54">28145 14603 8072,'0'39'-90,"0"-6"180,13 2-90,-10-7 0,24-1 0,-23 1 0,25-3 0,-25-2 0,26-4 90,-20-2-90,13-4-90,-4-3 90,-5-5 90,3-2-90,-9-3 0,0-16 450,-6-1 90,0-15-270,-2 6-360,-14 11 90,11-3 0,-11 11-1260,4-2 451,8 17 809,6 5 0,0 2 0,10-5 0</inkml:trace>
  <inkml:trace contextRef="#ctx0" brushRef="#br0" timeOffset="148036.53">27958 13953 10501,'-7'-6'0,"-1"1"90,0 3-90,-3 18-90,3-12-1529,-10 58 0,8-28 1506,1 2 1,0 3 0,-1 15-1,-2 2 1</inkml:trace>
  <inkml:trace contextRef="#ctx0" brushRef="#br0" timeOffset="149156.54">28522 14500 8162,'-17'-5'90,"-10"0"90,14 3-90,-11 0 90,3 2-90,0 0 0,-2 0-90,0 0 270,-10 19-180,10 4-180,-11 24 90,19-13 90,-1 17 0,12-22 0,1 32 0,24-31-180,4 22 90,1-32-540,26 6 270,-32-18-180,36 1 360,-30-9 0,7 0 90,-9-19 0,-8-3 90,2-18 90,-12 4-270,-1 4 360,-5 7-270,0 30 0,0 8 90,21 10-180,-16 6 90,35-26 90,-35 22-90,37-22 0,-27 7 0,28-10-90,-19 0 180,10 0-180,-17-20 180,3-7-90,-14-12 45,-4 5 0,-1 0-45,-1-8 90,-9 1 0,-5 0 180,-12-3-135,1 6 0,-2 1-45,-12-8 0,12 8 0,0 0-1,-9-3-134,14 14 1,-2 2 44,-7 2 0,0 4 0,-8 0 0,-22-5 0,30 23 0,-12 18 0,13 14 0,5-2 0,3 4-536,-1 26 760,9-27 1,2 1-225,0 18 0,4 2 0,4 1 0,2-14 0,1 0 0,1 19 45,9-10 0,4 0-45,14 5-45,-3-11 0,2-1-225,16 4 0,-22-19 1,1 0-631,4-4 1,2-4-540,15 7 1439,16 4 0,-14-18 0,2-1 0</inkml:trace>
  <inkml:trace contextRef="#ctx0" brushRef="#br0" timeOffset="149626.53">29328 14491 9781,'-16'-22'810,"2"2"-720,14 4-90,-11 2 0,8 3 0,-8 2 90,11 25-90,0 13 0,19 14 90,-15 6-180,30-9 90,-22-8 0,0 1 90,18 19-135,-8-7 0,0 1-231,4 9 321,-5-10 0,0 0-45,1 6 135,-5-4 0,-2-2-135,-4-5 179,2 24-89,-12-46-90,-25 3 0,-1-15-180,-28 0-944,23-21 0,1-4 134,-12 0 990,14-11 0,5-5 0,10 1 0,-2-16 0</inkml:trace>
  <inkml:trace contextRef="#ctx0" brushRef="#br0" timeOffset="150126.53">29032 14424 9242,'32'-2'809,"-14"15"-719,6-9-180,-21 25 180,18-26-180,-19 26-90,22-9-629,-14 9 89,11-2-359,-5-10 1079,-1-1 0,2-2 0,0-2 0</inkml:trace>
  <inkml:trace contextRef="#ctx0" brushRef="#br0" timeOffset="150536.53">29607 14407 9152,'27'0'1529,"-4"17"-1529,-8-1-630,-4 3-539,-4 9-180,-1-17 1349,4 21 0,-2-13 0,3 4 0</inkml:trace>
  <inkml:trace contextRef="#ctx0" brushRef="#br0" timeOffset="150686.53">29615 14196 8162,'0'-3'-270,"0"0"0,0 2 1</inkml:trace>
  <inkml:trace contextRef="#ctx0" brushRef="#br0" timeOffset="151006.54">29937 14611 8252,'19'-32'0,"0"-1"-90,15 4 90,-17-2-90,6 7 180,-21 3-180,9 7 180,-11 1-90,0-1-90,0 3 90,-21 0 90,16 3-180,-31 2 180,19 3 90,-11 2-180,12 16 90,-2 4-180,16 18-180,-5-6-179,7 0-271,21-8 720,-15 1 0,35-2 0,-16 0 0</inkml:trace>
  <inkml:trace contextRef="#ctx0" brushRef="#br0" timeOffset="151486.54">30277 14424 8702,'-10'-4'90,"8"13"270,8 4 0,12 9-270,11-10-90,0-4 89,-6-22-89,2-7 90,-8 2 0,-1-33-90,-8 30 180,-3-44-90,-3 32 0,-2-12 450,-14-1-450,10 11 449,-27-21-539,27 26 0,-26-13 0,27 23 0,-11-2 90,14 35 180,0 27-270,0 8 45,7-4 0,0-1-135,-4 4 135,8-5 0,2 0-529,-1 5 574,1 13-90,4-7-360,-5-15-1349,8 18 720,-3-27-1080,2 10 2069,-8-19 0,3 1 0,-3-8 0</inkml:trace>
  <inkml:trace contextRef="#ctx0" brushRef="#br0" timeOffset="151956.54">30782 14493 8882,'0'-9'540,"0"0"-450,0 0 89,0-1-179,0 2 0,-19-6 0,15 8 0,-32-5 0,21 9 0,-17 0 0,7 2 0,5 15 0,8 3 0,3 15 0,9 0 0,12-2 0,-8-5 90,32-13-90,-31-1 0,29-11 0,-16 3 0,11-23 0,-6-5 90,-10-12-90,0-2 0,-12-10 180,4 8-202,-5-16 382,0 14 90,0-3 0,0-1 44,-8 13 1,-1 1-405,5-16-90,-5 10 0,1 3 0,8-1 0,-10-7 0,8 29 90,-8 24-90,26 48 0,-12 0-1105,11-3 0,-1 1-154,-10 6-316,8-10 1,2 0 1574,3 6 0,-6-21 0,2-3 0,12 10 0</inkml:trace>
  <inkml:trace contextRef="#ctx0" brushRef="#br0" timeOffset="153026.53">23920 16324 10681,'12'-8'90,"3"3"-90,8 19 0,2 10 90,-8 10-180,0 5 90,-5-6 0,-1 3-630,0 3-449,0 2-270,-1 1 1349,7 17 0,-4-17 0,5 11 0</inkml:trace>
  <inkml:trace contextRef="#ctx0" brushRef="#br0" timeOffset="153536.53">24087 16401 8792,'-11'-7'270,"1"2"-180,-3 0 180,2 4-90,-2-1-1,0 2-89,-1 0 0,0 0 270,0 17-180,-4 7-180,6 11 540,0 19-540,9-18 0,2 29 0,27-28-978,-19 8 708,48-18-539,-29-6-181,29-3-494,-20-11 0,-1-2 1395,23 1 0,-19-4 0,-1-1 0,18-1 0</inkml:trace>
  <inkml:trace contextRef="#ctx0" brushRef="#br0" timeOffset="153846.54">24617 16312 9242,'-26'20'809,"12"12"-809,-4-28 0,15 28 90,-11-19 90,9 27-90,-2-15 180,4 19-180,3-20 0,21 13 0,-15-19-180,30 3 270,-32-12-180,27-3 0,-11-3 0,14-2 0,-3-18 0,-15-4 0,1-21 0,-15 10-180,5-11-270,-7 20-1619,-20-8 2069,0 11 0,-19 4 0,6-1 0</inkml:trace>
  <inkml:trace contextRef="#ctx0" brushRef="#br0" timeOffset="154066.53">24953 15980 10591,'0'-11'-180,"0"0"270,0 6-90,0 0-270,0 28-629,0 9-1620,0 34 2519,18-10 0,-13 3 0,12-15 0</inkml:trace>
  <inkml:trace contextRef="#ctx0" brushRef="#br0" timeOffset="154266.53">25397 16102 10771,'-19'11'0,"4"12"0,30 15-90,-11 6-360,11-5-1718,-1 2 998,-11 3 1,23-2 1169,-23 0 0,18-4 0,-10 0 0</inkml:trace>
  <inkml:trace contextRef="#ctx0" brushRef="#br0" timeOffset="154416.53">25220 16352 8522,'0'-20'-809,"25"1"269,-19 2-135,29 7 1,6 2 674,-8-3 0,4 6 0,2 0 0,8 2 0</inkml:trace>
  <inkml:trace contextRef="#ctx0" brushRef="#br0" timeOffset="154716.53">25957 16381 9512,'11'0'0,"11"-13"0,-6-4-90,18-15 90,-15 15-180,11-14 90,-15 15-90,2-2 180,-9-6-90,-4 21 0,-3-15 90,0 13 90,-19-4-90,-1 6 0,-19 21 360,5 4-360,5 19 90,12-9-90,8 10 0,8-17-180,20 17-90,-15-19-1349,34 13 450,-13-19 1169,12 3 0,0-12 0,-9 0 0</inkml:trace>
  <inkml:trace contextRef="#ctx0" brushRef="#br0" timeOffset="155066.54">26343 16267 8882,'0'31'90,"17"-14"-90,-12 14 0,24-17 0,-27 15 0,24-8-90,-23-2 0,24-2 90,-24-3-90,21 0-90,-15-4 180,7-4 0,-7-16 0,-4 6 0,-1-27 270,0 3 90,-1-8 0,3-2 89,-3 12-179,2 1 0,0 2 0,3-3-270,0 13 0,6-6 0,-4 17 0,11-3 0,-8 22-1439,18 6 629,-13 20-1349,13 3 2159,-17-10 0,0-4 0,-6-12 0</inkml:trace>
  <inkml:trace contextRef="#ctx0" brushRef="#br0" timeOffset="155266.53">25772 16134 9781,'0'-28'90,"24"0"0,-18 3-90,51 1 0,-32 3-90,11 9 0,2 3-449,10-1-496,-10 4 1,0 4 1034,6 17 0,8-11 0,-20 11 0</inkml:trace>
  <inkml:trace contextRef="#ctx0" brushRef="#br0" timeOffset="155506.54">27152 15892 10141,'-19'20'0,"4"10"90,15 16-180,0 4 90,0 11-629,0-14-797,0 15 527,23-22-1,-17-1 900,33-3 0,-35-3 0,13-2 0</inkml:trace>
  <inkml:trace contextRef="#ctx0" brushRef="#br0" timeOffset="155656.54">27043 16256 9152,'0'-15'-630,"0"1"270,0 3-179,25 0-181,-19 3-359,41 0 1079,-41 3 0,45 2 0,-16 2 0</inkml:trace>
  <inkml:trace contextRef="#ctx0" brushRef="#br0" timeOffset="156106.53">27692 16180 8342,'-41'0'540,"4"14"-540,7 6 90,14 15-90,5-6 0,11 0-90,0-10 180,0 1-90,18-3 0,-13-3-90,34-3 90,-12-3-90,12-5 90,8-1 0,-20-17 90,12-2 270,-26-19 89,3 2-359,-16-4 0,-20 18-180,16-5 90,-32 16 90,32 20 0,-12 16-90,25 3 0,5 5 0,-8 21-818,18-24 1,3-1 817,-4 19-45,0-25 0,3 1 45,12 27-457,-9-17 0,0 1 457,-8-10 0,1 0 90,11 14 0,-2-2 180,0 0-270,2 4 0,-19-22 0,-6-7 0,-4-5-629,-27-4-91,-11-4-90,-14-22 1091,-8 15-281,23-21 0,0-3 0,-21 6 0,20-4 0,0 1 0</inkml:trace>
  <inkml:trace contextRef="#ctx0" brushRef="#br0" timeOffset="156606.53">28285 16103 9871,'0'30'90,"16"-15"-180,-13 15 180,13-19-90,0 13 0,-12-7-180,25-1 90,-27-1 1,23-3-181,-15-1 0,16-5-90,-5-1 360,-4-5-90,0-15 180,-11-4 180,1-28 0,-6 16 449,0-18-449,-1 27-270,0-5 0,0 8 90,0 7-180,0 18-270,0 12-359,17 23-810,3 5 539,2-10 990,8-4 0,-17-20 0,13-4 0</inkml:trace>
  <inkml:trace contextRef="#ctx0" brushRef="#br0" timeOffset="156916.53">28720 16057 8522,'0'16'180,"19"3"-270,-14 26 180,32-13-180,-32 0 0,23-12-90,-25-1-90,19-2-179,-11-1 179,7-8 270,-7-1 0,-6-22 0,-1 12-90,-3-28 180,3 27-90,0-45 0,1 29 90,4-35-90,-3 31 90,5-3-90,-6 12 0,3 8 90,-2 1-90,0 6-90,2 0 0,-1 22-270,2-17-540,0 34 900,1-35 0,2 32 0,0-12 0</inkml:trace>
  <inkml:trace contextRef="#ctx0" brushRef="#br0" timeOffset="157326.53">29275 15993 8252,'-19'17'360,"5"1"-360,14 17 0,0-6-90,21-11 0,-15 3 90,30-19-180,-18 7 360,13-9-90,-6-15 450,-10-5 359,-7-17-269,-26 0-630,13 4-90,-29 14 180,30-1-90,-12 34 0,16 8-90,0 16 135,6-5 0,4 1-135,11 11 135,-1-6 0,-1-1-45,2 7-45,-3-13 0,-2 0-495,-3 2-269,5 2 89,-10-15-89,-8-6-1,0-4 810,-18-3 0,14-4 0,-14-2 0</inkml:trace>
  <inkml:trace contextRef="#ctx0" brushRef="#br0" timeOffset="157556.54">28270 15828 10141,'21'-23'450,"-16"4"-450,34-1 90,-34 5 90,49-4-180,-32 11 0,25-1-90,-31 26-720,-8 4-179,-8 20-91,0-9-179,0-1 1259,0-8 0,0-4 0,0 1 0</inkml:trace>
  <inkml:trace contextRef="#ctx0" brushRef="#br0" timeOffset="157726.53">28743 15557 9332,'0'-5'-630,"0"19"-359,-14 10-720,11 11 1709,-11 6 0,14-6 0,0 1 0</inkml:trace>
  <inkml:trace contextRef="#ctx0" brushRef="#br0" timeOffset="157906.53">30497 16007 11131,'25'0'-877,"-4"0"0,-8-5 0,-6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5:11:15.690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1735 1368 25798,'-17'17'939,"4"7"-2378,13 13-1202,16 3-158,-12-1 1720,30 6 565,-21-10 1,-1 2-615,22 20 136,-16-21 1,2 1 53,0-4 0,0-3-572,12 15 1448,-6-13 0,-1-3 778,2 0-487,13 3 488,-20-21 630,5-3 129,3-28 792,-6 0-1650,3-11 0,-1-5 42,5-16-1615,-8 9 0,1-7 1,-2 5 370,-6 7 1,-1 0 640,8-23 0,-2 2 0,-6 3 0,-2 3 0</inkml:trace>
  <inkml:trace contextRef="#ctx0" brushRef="#br0" timeOffset="440">2992 1305 24718,'-15'-13'-4885,"-7"2"4560,-17 11 1852,5 0-610,3 24 40,2 10-801,8 13-528,-2 2-365,15-13 989,3 0-698,5-3-1241,19 5-469,-14-13-535,53 3 1950,-33-20 883,13-2 0,3-7 600,1-14 1206,17 11-594,-21-32 247,-3 18 1199,-4-17-302,-1-3-1659,-15 12-636,3-7-709,-16 12-3114,2 29-547,-4 6 497,0 22 2985,18-1 0,-14-7 0,14 2 1</inkml:trace>
  <inkml:trace contextRef="#ctx0" brushRef="#br0" timeOffset="985">4053 1774 24359,'-32'0'180,"13"-14"-3576,-6 10 3676,22-32-2434,-8 17 244,11-21 1111,0 6 290,0-4-1087,17-6 635,-12-3 848,28-4-85,-21 12 1,-3-2 711,12-20 9,-5 7 0,-3 1 39,-10-8-332,4 22 0,-1 1 349,-6-7-1214,0 5 458,0 6-818,0 4 812,-17 13-170,-2 24 2122,-12 26-312,13 13-969,8 10-337,6-18 1,1 1 3,1 21-91,-4-4 0,4-1-7,23 8-403,-10-11 0,1-2-2532,13 4 1692,-6-22 1,1 0-1253,12 16 1076,11-17 1079,-14-11 0,0-4 559,9-4 315,21-2 1219,-24-9 354,13-18 1102,-24-3-511,2-1 468,-14-11-1992,-6 13-1013,-1-12-679,-5 8-821,0 31-245,0 9-925,14 30-854,-11-13 131,25 1 1110,-24-11-373,27-1 2464,-16-4 1,16-3 0,-7-2-1</inkml:trace>
  <inkml:trace contextRef="#ctx0" brushRef="#br0" timeOffset="1139">4772 1287 24988,'-22'-22'-6343,"-4"3"5115,14 2-1885,1 8-22,2 18 2850,29 9 0,-15 1 0,15-3 0</inkml:trace>
  <inkml:trace contextRef="#ctx0" brushRef="#br0" timeOffset="1567">5543 1421 24539,'-26'-12'-2584,"5"-3"679,-25 14 3313,10-5-1140,-3 6 456,0 0-272,1 21 387,4-16-549,4 34 219,5-24 1091,6 18-2033,9-9-188,5 11-689,5-7-286,17 16-1405,7-21 1017,-3 5 263,24-17 640,-24-4 948,22-4 819,2-3 624,-12-18 765,18-8 799,-26-11-1607,10-14 276,-20 19-1247,6-28-630,-15 34-625,2-13-169,-6 31-360,0 2-94,1 6 2009,7 18-2075,-2-14 1290,8 31-1095,5-10 619,0 6-1213,21 1 983,-12-9-379,26-11 412,-20-1 1927,11-11-505,-13 0 0,-3-18 0,0-6 0</inkml:trace>
  <inkml:trace contextRef="#ctx0" brushRef="#br0" timeOffset="1683">6023 775 23459,'-27'-40'-8001,"-7"5"5632,31 9 385,-18 6 919,19 5 933,-7 6 1,2 2 0,-1 5 0</inkml:trace>
  <inkml:trace contextRef="#ctx0" brushRef="#br0" timeOffset="2099">5633 748 23549,'-4'-6'-7298,"-1"1"6249,2 5 3811,-1 16-3072,3 17-525,0 12 575,-1 17 1,4 5-121,6-27 1,1 2-301,-2 14 1,-1 9-1,1-8 199,3-10 1,1 0-768,0 3 0,1 4 1,0-5 929,-1-5 1,2-3-1,3 13 1,2-2 0,-2-18-1,0 1 1</inkml:trace>
  <inkml:trace contextRef="#ctx0" brushRef="#br0" timeOffset="2607">6405 1233 23909,'-22'-13'-3936,"-10"-2"3190,11 7 690,-17 0 399,19 8 470,-8 14 362,10-10-321,1 30-1606,4-17 1424,1 32-957,6-16-322,2 24-474,3-24-362,33 22-1178,-25-31-133,42 6 2430,-24-24 282,15-3 1053,-4-3 401,-7-19 440,-10 15 196,-3-30-730,-3 30 1560,-2-29-2793,-4 15-464,-2-11-629,-2 14-87,6 22-540,0-3 538,7 28-416,8-7-516,-2 8 253,25 6 337,-13-25 792,-2-5 0,1-2 902,12-7 1,13 0 0,-15 0 0</inkml:trace>
  <inkml:trace contextRef="#ctx0" brushRef="#br0" timeOffset="2817">7143 923 24898,'0'-42'-5396,"-17"3"1692,13 10 2698,-13 7 1509,17 5-716,0 30 215,0 18-142,7 5 0,2 3-785,-8-4 1,1 2 745,13 19 0,3 0 209,-7-22 0,0 1-513,8 24 1,2-2-228,-5-25 1,-1-2-301,-1 7 0,0 1-2275,8 20 1516,-6-19 1665,2 5 1,-12-23 0,-3-3 0</inkml:trace>
  <inkml:trace contextRef="#ctx0" brushRef="#br0" timeOffset="2955">6933 1249 24179,'-6'-31'-7889,"5"4"5984,-5-4 408,30 11 3956,12-4-1008,15 16-1018,4 2-593,-10 6 41,4 0 1,2 22-1,1 5 1</inkml:trace>
  <inkml:trace contextRef="#ctx0" brushRef="#br0" timeOffset="3133">7795 1375 23999,'0'6'-6296,"0"-1"4168,0 0 1064,0 4 155,0-2-1405,0 12 660,0-6 1597,0 4 0,0-3 0,0-2 0</inkml:trace>
  <inkml:trace contextRef="#ctx0" brushRef="#br0" timeOffset="3283">7702 964 24898,'-8'-23'-9034,"6"5"7293,-9 5-592,10 6 2124,-2 21 1,26 10 0,7 20-1</inkml:trace>
  <inkml:trace contextRef="#ctx0" brushRef="#br0" timeOffset="3600">8327 1222 24449,'-23'-11'-3598,"4"1"2456,-7 30 2818,2-2-602,21 19-2663,-7-4 996,10 20-460,20-12-133,-8-6 1,1-2-108,13 3 862,8-6 1,0-4-1058,-11-4 856,12-7 0,2-5 1560,-10-6-113,13-20 1422,-21-15-449,5-27-227,-19 2-1318,1-6-674,-17 28 1,-1 2-1506,6-16 177,-14 11 1,-4 2 1386,-2 2 1,-1-4 0,6 19 0</inkml:trace>
  <inkml:trace contextRef="#ctx0" brushRef="#br0" timeOffset="3815">8825 1320 22740,'0'13'-6116,"0"1"4347,3 2 79,1 10 763,3-4-102,0 17 635,-4-16-15,2 7-1941,1-9 1221,-2-7-1505,14 0 2962,-7-11 0,8 0 0,-8-3 1</inkml:trace>
  <inkml:trace contextRef="#ctx0" brushRef="#br0" timeOffset="3950">9027 1266 23369,'7'-8'1178,"1"6"412,1-5-1489,9 26-2739,-4 8 90,12 26 431,-10-9-128,-3-12 1,1 0 1677,2 5 0,5 11 0,-8-19 0</inkml:trace>
  <inkml:trace contextRef="#ctx0" brushRef="#br0" timeOffset="5935">10413 1186 24629,'-11'-8'-5193,"1"2"3308,-1 3 1404,4 2-30,-1 1 497,4 0 0,0 15 0,3 3 0</inkml:trace>
  <inkml:trace contextRef="#ctx0" brushRef="#br0" timeOffset="6075">10357 1637 23369,'0'4'-3193,"0"-2"1</inkml:trace>
  <inkml:trace contextRef="#ctx0" brushRef="#br0" timeOffset="6653">11628 789 24449,'0'-16'-5486,"0"2"4077,0 3 974,0 5-203,0 19 302,0 50 32,0-2 145,0-11 0,0 2-631,0-15 1,0-1 601,7 3 0,0 1-102,-5 1 1,0 0-258,4-1 1,2 0-275,0 0 0,-1-1 92,-6-3 1,2 1 626,14 10 0,2-2 0,-5 18 1,2-26-1,1 1 0</inkml:trace>
  <inkml:trace contextRef="#ctx0" brushRef="#br0" timeOffset="6866">12137 1050 23909,'-28'-18'-2900,"21"5"-954,-47 6 5822,30 5-817,-13 20 0,-2 8 109,-1 2-1014,7 14 0,4 3-456,14 2-350,4-7 1,8 0-457,28 4-222,-4-12 0,4-2-1635,36-4 2724,-23-13 0,1-2 1,27-6-1,-30-5 0,-1 0 1</inkml:trace>
  <inkml:trace contextRef="#ctx0" brushRef="#br0" timeOffset="7083">13007 730 24359,'-23'-9'-987,"-14"3"1579,21 22 41,-6 18-873,-1 13-234,21 13-1007,-9-6 791,11 8-816,0 1 940,11-15 1,1 1-231,-10-13 0,1 0-736,17 23 0,4-2 118,-11-25 1,0-2-423,9 17 1,0-2 90,3 1 1486,3 6 1,-25-23 0,8-4 0</inkml:trace>
  <inkml:trace contextRef="#ctx0" brushRef="#br0" timeOffset="7367">12653 1275 22380,'0'-31'-6116,"0"2"4078,23 1 3621,-18 4-883,25 9 0,5 3 1223,-5-6-1158,12 10 1,3 2-118,3 3-660,-6 7 1,0 7 1141,7 15-789,-7-1 0,0 3-908,-18-4 1,-2 1-76,7 2 0,1 0-459,-5 1 1,-1 0-1271,11 13 1579,-10-10 0,-2-2-480,-1-2 91,6 2 586,-20-21 360,1-3 789,-8-23-589,0-16 118,1-11-222,3-13-387,2 22 1,1 0 91,5-20 227,-3 18 0,2 2 386,5-12 1,3 5 0,0 3 0</inkml:trace>
  <inkml:trace contextRef="#ctx0" brushRef="#br0" timeOffset="7716">14062 1102 23639,'0'14'-5036,"-23"0"8453,17-1-4129,-41 1 2374,41 3-2567,-42 2 2187,42 4-2144,-38 14 980,28-7 744,-6 28-2157,11-30 1011,35 18-2675,7-31 2362,31 0-772,-12-12 1712,-14 0 1,-2-4-323,6-16 1301,10 12-274,-10-30-11,-15 8 1710,3-20-1838,-17 7-978,-6-3-973,-2 18-463,-18 5-1164,11 33 7,-11 17 119,32 14 2031,-12 1 0,31-9 0,-12 2 0</inkml:trace>
  <inkml:trace contextRef="#ctx0" brushRef="#br0" timeOffset="8251">15747 1155 23819,'-35'-7'-1665,"1"1"1414,-10 3 582,9 1-147,-15 19 1028,21 13-1242,-7 24-349,22-5-700,2 1 343,11-14-420,1-4-220,29-2-66,11 1-506,16-16 1742,-19-6 1,1-3 321,10-6 547,-8-11 1,-1-4 1086,6-5-762,-17-1 1,-3-3 612,6-10-222,-5-5-515,-6-2-1023,-9 8 0,-3-1-636,2-19 140,-6 5 1,-1-1-1451,-3-11 1520,-11 8 1,-1 0-1106,6-5 807,-4 21 0,-3 2-951,-4-13 426,12 18 1355,-23 3 1,25 43 229,-7 0 982,29 28-1242,-9-12 0,1 1-248,12 23 336,-6 0 1,1 2-176,-6-23 1,2-1-1209,9 27 1,4-2 453,-6-27 0,1-1 848,8 16 1,-1-2 0,12-3 0,-15-18 0,-1 0 0</inkml:trace>
  <inkml:trace contextRef="#ctx0" brushRef="#br0" timeOffset="8589">16582 1229 24179,'-44'0'899,"-2"0"-899,25 20 86,-16-15 333,32 39-2351,-23-26 2545,26 22-1969,-9 1 235,11-9-385,0 7-181,21-16 163,-16-4-1220,43-10 3126,-7 3-1431,13-11 1805,-15-9 0,-1 0 801,7 2-350,-9-21 0,-2-4 518,1 7-803,-14-2 1,-3-3 1848,-1-15-2887,-3 11-19,-8-13-1251,-3 23-334,-3 22-605,0 37 601,19 9 248,-7-6 0,3-1-1775,24 2 1398,-9-6 1,1-3 1784,12 2 1,-14-14-1,1-1 1,14 2 0</inkml:trace>
  <inkml:trace contextRef="#ctx0" brushRef="#br0" timeOffset="8821">17835 1064 24808,'0'-24'-5126,"-19"-1"2341,15 10 1236,-15 2 1808,7 11 1235,9 28-1686,-10-2 735,13 27-2229,0-3 1731,0-7 0,0 1 89,-1-9 0,2 1 6,9 25 0,1-1-905,-6 8-1137,12-13 0,2-3-137,0 2-730,0 8 1079,8-28 1530,-24-8 0,9-5 0,-12-3 1</inkml:trace>
  <inkml:trace contextRef="#ctx0" brushRef="#br0" timeOffset="8999">17548 1464 24179,'0'-17'-6296,"0"1"4168,0 3 1063,0 2 427,26 1 3307,9-1-925,16 5-1543,-14 2 1,-1 2-614,13 1 510,-5 0 1,1 2 453,8 13-287,-17-12 0,-1-1 0,13 13 0,1-14 1</inkml:trace>
  <inkml:trace contextRef="#ctx0" brushRef="#br0" timeOffset="9335">18440 1394 24449,'-16'-15'-5037,"-4"4"4222,0 28 2739,-10-13-593,27 36-2661,-24-21 2419,24 21-1975,-10 7-199,13-10 838,0 24-200,0-27-1144,17 16-995,4-27 2039,0 4-1961,19-16 2878,-23-5-204,20-3 816,-2-3 614,-9-22 63,13-9 911,-22-14-1590,4-3 376,-12 8-1477,-2-1-25,-3 2-742,-1-10-200,-2 19 340,1-6-904,-1 26 1168,5 4 1186,0 24-1689,2-13 1263,7 57-1007,-3-33-479,1 13 0,0 2-1093,7 2 2178,-4-9 0,2-1 0,7 1 0,5 8 0</inkml:trace>
  <inkml:trace contextRef="#ctx0" brushRef="#br0" timeOffset="12450">20215 1285 22650,'0'-11'-5576,"0"2"3807,0 0 975,0 2 335,0-1 213,0 1 212,0 0 76,0 1-1639,0 23 1597,0 8 0,0 13 0,0 2 0,-13-8 766,9 4-673,-9-3 650,13 0-743,0-5 0,19-3-84,-14-3-345,32-6 1096,-32-2-1977,33-8 2395,-33 0-1944,37-5 2427,-26 2-368,29-23 1343,-18 15-259,15-32-1387,-18 10 1130,11-19-2018,-18 7 826,3 5-1355,-9 13 155,-3 4-1136,-2 2 371,1 3 563,-2 6 381,5 2 1101,-4 4-38,17 39-2328,-10-30 816,3 25 1,0 2-872,1-18 783,16 32-693,-11-36 619,20 10-915,-14-22 1559,9 7 1702,0-9 301,-10-19 752,12-3-558,-21-1-443,2-26-1343,-14 31-175,-2-41-1469,-4 37 331,0-11-541,0 48-277,0 5-174,19 34-501,-15-11-311,32 13 942,-9-24 1928,7 7 0,5-17 0,-9-2 0</inkml:trace>
  <inkml:trace contextRef="#ctx0" brushRef="#br0" timeOffset="12785">21630 1319 23189,'-26'-11'-2527,"-15"4"2901,13 4-161,-21 3 319,20 17 433,-9-13-557,34 30-1678,-20-30 1625,22 34-999,-5-23 252,24 27-1638,-12-19 55,33 10 111,-11-22 979,-2 7 958,22-17-486,-19 5 1713,19-24 128,-11-6 1386,-12-20-1096,-12-9-1395,-7 14-808,-5 24 90,16 34-1454,-12 19 449,10-7 0,4 0-2285,3 8 3253,-1-7 0,2-2 1,11 2-1,-1 5 1</inkml:trace>
  <inkml:trace contextRef="#ctx0" brushRef="#br0" timeOffset="13019">21438 578 22290,'31'-20'1575,"-6"2"-1262,27 5 606,4 2-740,-15 6-193,21 0-73,-33 20-1242,6 26-1282,-25 3 2430,-11 3 1,-9 1 0,-8-16 0,-4-1 0,-11 13 0,1 0 0</inkml:trace>
  <inkml:trace contextRef="#ctx0" brushRef="#br0" timeOffset="14599">22988 1524 23009,'22'-36'-1610,"8"-1"1967,-27 5-2340,21-5 2280,-21-3-1362,17-3 1398,-17-3-854,13-1-270,-15 0 528,7-18-841,-7 20 935,2-9-933,-3 18 975,0 14-664,0 1 681,0 32-516,0 5 662,0 22-281,0 3 100,7-3 0,3 3-173,0-8 0,2 2 111,1 6 1,2 5 0,0-4-154,2-2 0,0 1 128,-1 3 0,0 5 0,-1-5-86,-1-4 1,-1-2-13,4 11 1,0-1-781,2 13 234,-8-6 397,4-3-646,-12 9 1241,5-18-54,-33 16 1336,19-31-343,-32-8 0,-5-5 2028,14-4-1645,-10-4 1,1-3 1020,4-4-288,0 0-330,-2-20-853,18-5-1912,-9-24-1119,25 9 983,6 1 0,5 1-633,30-5 1165,-3-1 1,5 2 261,-6 20 0,4 2-24,-2-2 1,4-1 0,-3 2 516,1 1 1,0 2 0,13-6 0,0 1 0,-15 7 0,0 0 0</inkml:trace>
  <inkml:trace contextRef="#ctx0" brushRef="#br0" timeOffset="14885">24212 1196 23279,'0'-15'-6295,"0"2"4616,-18 0 1445,-10 6 1847,-26 1-614,7 5-49,-4 17 481,16-12-1209,0 32 1281,4-31 495,7 49-1398,2-33-89,13 37-1573,3-32 76,33 10-1409,10-25 1572,14 7 269,1-17 196,-13 4 962,2-5-580,14-17 1864,-17-6-1184,-9 0 1,-5-2 999,-7-14-1888,6-16 1,-22 22-1379,5-9 451,-34 6-918,-5 13-2409,-28-3 4250,10 19 1,20 2 0,11 5 0</inkml:trace>
  <inkml:trace contextRef="#ctx0" brushRef="#br0" timeOffset="15216">24675 1102 23189,'0'-19'-6565,"0"29"4436,0 12 1065,15 19-581,-11-2 1156,26-9 345,-26 0-226,25 0-1202,-26-3 1520,21 7 53,-22-10 327,17 1 740,-17-12-1197,6-4-47,-8-22 521,0-10-459,0-31-13,0 5-415,0-5-1224,21-4 2041,-16 15 0,34-10 0,-16 18 0</inkml:trace>
  <inkml:trace contextRef="#ctx0" brushRef="#br0" timeOffset="15783">25378 1092 22380,'0'9'-6116,"0"-1"4078,0 2 1243,0 12 247,0-1 32,0 11 212,0-6 76,0 1-1279,0 2 1507,0 12 0,12-12-735,-9 16 606,9-23-191,-12 5 320,0-17 0,7-1-162,-2-8 1313,6-17-19,-5-8 149,5-20-682,-3 6 299,10-9-187,-7 21 101,5 4 564,-5 5-1492,-1 14 1096,-1-6 5,1 9 141,-2 0 162,2 15-2390,1 9-293,0 8-447,4 17 315,-6-18-1146,2 10 651,-3-5 41,0-12-165,2 5 1856,-3-13 324,8-8 1230,-5-1-226,25-25 1685,-14-8-1780,3 0 0,1-3 843,0-19-904,-1 13 0,0-1 950,0-7-995,-3 9 1,-1 1 316,0-1-51,3-3-1897,-10 20 888,-2 9 530,-1 4 611,3 4-789,-4 23-2213,12 11 303,-8 13-736,9 4-1561,-6-10-696,2 3 3830,2 3 1,2 1 0,1 1-1</inkml:trace>
  <inkml:trace contextRef="#ctx0" brushRef="#br0" timeOffset="16166">27078 1075 23279,'20'13'-4358,"6"-10"5309,-24 30-3644,21-16 1979,-12 20-1070,11-6 991,-3 1-48,12 19-1157,-5-12 503,-1-7 1,1-1 1205,7 1 1,15 7-1,-11-18 1</inkml:trace>
  <inkml:trace contextRef="#ctx0" brushRef="#br0" timeOffset="16366">27630 1078 24269,'-41'-1'-210,"0"-1"62,-4 2 418,0 21 707,0-16-601,13 24 0,0 4-720,-15-4 299,9 11 1,1 4-107,0 2-1045,9 1 1,4 0-765,8-1 1719,5-11 0,3-3 1,8-3-1,0-3 0</inkml:trace>
  <inkml:trace contextRef="#ctx0" brushRef="#br0" timeOffset="16705">27835 1280 22470,'18'0'450,"1"0"-361,2 0 91,1 0 0,2 0 90,3 0-90,3 0-180,16 0 0,-8 0 114,-5-9 1,0 0 504,6 5-275,-7-11 1,-1-2 473,3-5-243,5-6-236,-17-2-620,-6 10 145,-6-2-732,-3-6-850,-4 9-132,-20-10-748,13 18-7,-30-1 1772,12 8 908,-14 25 715,-1 10-538,22-1 0,3 3-74,-4 21-89,11-15 0,2 0-506,3 8 457,19-2 0,5-1 0,3-4 1,5-11-1,0 0 0</inkml:trace>
  <inkml:trace contextRef="#ctx0" brushRef="#br0" timeOffset="17223">28760 1175 24718,'0'14'-6385,"0"12"4256,0 12 1065,0 6 516,0-10 122,0 1 122,0-2-14,16-3-1736,-13-2 1872,25 0 127,-25-7-311,16-5 644,-12-27 782,6-28-417,-3-1-419,-6 6 0,0 0 571,3-3-72,0-21-626,-2 28 505,0-9-609,-2 21-812,1 4 718,-2 10 375,3 18-1133,-1-11 809,3 12-794,-1 1-202,0-11 1040,0 23-770,4-18 234,-3 3-1256,9-6 2863,-4-7 219,11 0 845,-4 0 278,20-20-558,-12-4 258,11-1-179,7-24 63,-11 33-852,-4-7 0,1 1-170,5 10 199,9-1-436,-14 13-1161,-3 0 364,0 0-176,-2 17-812,-1-13 316,0 40-1655,10-3-672,-11 15 512,-7-25 0,-1-1-2390,5 16 4396,2 1 0,0-2 1,-1 0-1</inkml:trace>
  <inkml:trace contextRef="#ctx0" brushRef="#br0" timeOffset="18551">4055 3498 23459,'0'-10'-6115,"-18"2"6185,14 3-1696,-31 3 3218,17 1-650,-3 22-160,-7-15 225,24 37-2353,-22-11 2704,17 11-1772,-4 1 1200,7-10-2083,6-1-257,0 0-107,0-1-1028,27-2 1120,11 6-222,17-14 1933,-11-9 1,0-2-1,17-6 1,-18-3 0,0 0-1</inkml:trace>
  <inkml:trace contextRef="#ctx0" brushRef="#br0" timeOffset="18801">4665 3694 23369,'19'-20'-39,"-4"9"1000,-5-7-2271,-25 15 987,11 12-395,-16 8 1249,20 17-1925,0-10-203,27-9 722,-7-5-174,39-4 1514,-24-5-213,20-11 822,-25 6-937,-4-27 1230,-7 7 23,-17-7-1939,-15-10-932,8 17 159,-27 9 1,-7 2-34,6-7 109,-4 14 0,-2 2 1106,-10-12 1,3 15-1,-1-5 1</inkml:trace>
  <inkml:trace contextRef="#ctx0" brushRef="#br0" timeOffset="18999">5325 2858 23099,'-33'18'2026,"-16"-14"-2222,43 40-3497,-40-20 3262,40 27 135,-35-6 0,36 2 0,-12 2 0</inkml:trace>
  <inkml:trace contextRef="#ctx0" brushRef="#br0" timeOffset="19453">6150 2851 24898,'-17'25'-1684,"13"20"-1517,-13-22 2807,15 12 0,4 4-1124,-13 16 1205,9-3 1,1 2 47,-5-21 0,1 0 104,4 23 1,2 0-1562,-1 5 1191,-2-22 1,4-2 189,12 11-746,-10-6 1155,11 19-856,-15-28-268,0 13-75,-15-37 2827,11-24-2178,-10-16-57,14-14 1124,16-18 83,6 21 106,-3 9 0,3 1 574,12-1 397,11-4-1863,-18 18 2559,8 10 325,-10 2-603,-2 7-1061,1 14-1466,5 8-457,-7-3-643,11 33-613,-14-32 142,5 29-1232,-4-24-10,3-2 832,1-3 2503,24-10 1,-10-3 0,18-7-1</inkml:trace>
  <inkml:trace contextRef="#ctx0" brushRef="#br0" timeOffset="19700">7022 3350 23189,'-47'16'2958,"2"8"-2291,20 8-2133,-8 2 996,29-7-1504,-11-1 1414,15-1-784,0-2-253,0 5-648,25-16 864,-19 13-363,57-23 1757,-40 7 620,10-17 0,1-2 527,-4 6 718,9-34-192,-25 12-1032,-2-19-1094,-12 10 473,-26 12-2479,-10 1 469,-13 19 1785,-1-10 0,15 13 1,1 0-1</inkml:trace>
  <inkml:trace contextRef="#ctx0" brushRef="#br0" timeOffset="20116">7505 3540 22470,'11'15'-7032,"-3"2"3915,6 27 1381,-6-13 1376,1 3 1,-1 0-151,1 2 126,6 28 121,-6-29-1789,2 10 1816,-4-19 403,-1-3-74,-1-2 7,-1-4-210,0-3-144,-1-5-550,-1-3 645,-2-27 648,0-33 44,0-5-142,-1 7 1,2-1 403,14-6-265,-14 20 0,2 0 229,14 3 0,0 4 804,-12-15-854,16 14 0,3 4 657,-8 6-99,31 3 1118,-23 15-308,21 26-1619,-22-16 276,12 35-1727,-25-13-319,0 11-531,-9-1 87,-1-10-2673,-18 12 1968,-10-11 2739,-9 7 1,-7-15 0,7-1 0</inkml:trace>
  <inkml:trace contextRef="#ctx0" brushRef="#br0" timeOffset="20287">6683 3266 23099,'38'-15'2968,"-1"1"-1918,5 2-979,14 3-602,-11 5-569,10 1-590,-20 3 1403,-4 22 0,-4-17 0,-4 17 0</inkml:trace>
  <inkml:trace contextRef="#ctx0" brushRef="#br0" timeOffset="20435">6853 4273 24629,'-3'8'-1117,"0"-1"0,21-5 1,5-1-1</inkml:trace>
  <inkml:trace contextRef="#ctx0" brushRef="#br0" timeOffset="20817">8680 3600 25258,'0'-57'-6385,"0"11"4346,0-5 975,21 10 1921,-15-5-693,17 22 0,0-1 896,-17-24-1012,15 11 1,3 0-459,-4-19 868,-7 19 0,-1 1 235,2-13-45,-14-2-1492,0 5 91,0-15-721,-25 20 546,1-14-929,-6 32 1736,-4 5 506,13 14 133,0 27 1079,-6 17-348,17 16-1094,4-7 1,0 1 171,2-14 0,1 0-116,0 29 0,6 1-859,6-26 0,2-1-459,-11 12 1,5 0-1013,22-6 0,3-3-791,-5 20 2638,2-24 1,3-3 0,7 5 0,2-5 0</inkml:trace>
  <inkml:trace contextRef="#ctx0" brushRef="#br0" timeOffset="21116">9168 3581 24629,'9'0'359,"0"0"-269,1 0-90,3-11 222,12-1 529,-2-7-711,28-9 312,-16 9 130,13-10-50,-14 7-71,0 0-2,-4-1 244,5-7-965,-15 8 84,0-7-620,-15 11-769,-4 0-293,-19-5-96,14 8-555,-35 0 1873,11 10 457,-18 4 352,18 22 586,-3-16 757,28 51-1476,-8-32 215,18 11 0,5 2-186,-7 2-1628,38 11-2114,-5-6 586,12-14 2898,4 5 0,-13-19 0,0-1 0</inkml:trace>
  <inkml:trace contextRef="#ctx0" brushRef="#br0" timeOffset="21316">9323 3038 23999,'0'-18'-6296,"0"-1"4168,0 3 1064,0 1 425,21 0 2633,-16 3-1663,35 1 1198,-36 3-2524,38 3 479,-14 3 727,14 2 1,-6 25 0,-10 6-1</inkml:trace>
  <inkml:trace contextRef="#ctx0" brushRef="#br0" timeOffset="21451">9545 4106 24898,'-10'15'-2237,"-2"-3"1538,11-4 302,-3-4 1,4-3-1,0 0 1</inkml:trace>
  <inkml:trace contextRef="#ctx0" brushRef="#br0" timeOffset="21937">10458 2581 25618,'-9'-4'-3222,"7"23"658,13 1-61,-7 26 1657,22-10 0,2 2 418,-16-5 1,-2 1 122,15 13 0,1 1 70,-11-11 1,-1-2-759,0 1 0,1 1 354,4 11 1,0 0 236,-5-13 1,0-1 557,9 22 0,-3-3-173,-2-9-381,4 16-1291,-18-47 1334,-1-18 2042,-3-23-836,0-11-433,-1 5 0,2 0 616,20-13-210,-11 7 1,1 0 631,13-3 533,6-6 173,-26 25-2240,22 12 2727,-23 0-1704,21 11 771,-9 11-1798,13 15-132,-5 10-973,9 22-330,-11-17 732,-3-5 0,0 0-2789,6 6 1756,8 10-1288,-5-22 3270,1-7 0,3-9 0,1-6 0</inkml:trace>
  <inkml:trace contextRef="#ctx0" brushRef="#br0" timeOffset="22285">11585 3111 24179,'-34'-8'-1016,"-3"2"904,18 26 339,-15-15 487,29 38-2317,-25-23 2370,20 36-1786,-4-19 271,17 0 0,5-1-1167,-4-2-687,34 20 506,-9-41 488,21-2 2373,-8-11-1280,5-23 2367,-22 18-4,-3-40-381,-3 26 593,-17-17-1282,9 7 89,-11-8-1743,0 10-811,0-5-592,0 13 331,-14 9 1566,10 19-674,-10 13 1567,14 22-2365,21 0 638,3-17 1342,25 7 1,-11-24 0,2 12 0</inkml:trace>
  <inkml:trace contextRef="#ctx0" brushRef="#br0" timeOffset="22682">12037 3226 23729,'0'37'-6385,"16"0"2053,3-6 2498,21-6 2199,-10-11 131,4-7 506,-9-7-15,2 0-1077,-1 0 1686,-1-18 971,-1 14-95,-3-31-1489,1 8 10,-9-7-1225,-1-3-227,-9 11-363,-2-2-361,-1 4-637,0 1-227,0 4 898,-19 5 418,14 2-724,-14 25 2866,19 39-1555,0 3 72,0-14 0,0 1 72,0 18-69,10-28 0,2 0-601,-7 33 237,21-17 0,1 1 451,-18-14 1,0 1-1332,18 22 1,1-1 1047,-15-25 0,0-1-75,8 16 1,-1-2-302,-1 0 174,5 7 496,-13-21-625,-5-11-1130,-1-3 2208,-28-12 1,-2-22 0,-22-5 0</inkml:trace>
  <inkml:trace contextRef="#ctx0" brushRef="#br0" timeOffset="23066">13508 3037 24629,'-25'-11'-3259,"-12"1"2933,32 4-2419,-34 2 3852,11 3-429,1 21 330,-11-15-299,35 41-2052,-22-22 2025,23 40-1603,-7-21 1101,16-9 0,6-1-2299,17 3 1474,-2-13 0,2-4-729,20 4 365,3-10 2634,3-5-1815,-14-28 1277,-9 6 1,-2-2 964,-1-25-1097,-12 12 0,-2 0-34,-6-7-2235,-4 1 1,-6 2 1134,-22 2 1,-8-5-1,-23 29 1</inkml:trace>
  <inkml:trace contextRef="#ctx0" brushRef="#br0" timeOffset="23253">13525 3807 24629,'26'0'-90,"3"-18"1250,-1 14-798,7-35-912,5 22 1227,6-21-1024,3 10-285,5 0-97,4 0-290,-2 2 1102,5 2 1,-4 2-1,2 2 1</inkml:trace>
  <inkml:trace contextRef="#ctx0" brushRef="#br0" timeOffset="24066">2308 5806 25168,'-17'-4'-1915,"12"17"146,-13 6 2814,18 20-2874,0 1 1189,0-4 1,0 2-274,0 23 501,8-6 1,1 0-1409,-4 9 1057,10-15 0,1-1-461,-13 2-314,21 4 681,-22-25 781,16-9 88,-16-4-305,13-7 1091,-8-5-210,10-21 1569,-3 12 137,4-38-768,-4 21-226,3-25-531,1 10 348,2-3-791,0 0 166,1 4-1032,-2 3-658,2 7 1693,0 6 61,9 10 986,-7 5-346,6 5-499,-10 23-1767,1-5 121,-1 24-3798,13 6 1281,-7-8 2995,11 12 0,-11-17 0,2-1 1</inkml:trace>
  <inkml:trace contextRef="#ctx0" brushRef="#br0" timeOffset="24383">3288 6373 23459,'12'-7'2202,"-2"-2"-2759,4 8 500,-1-9 67,11-2 543,-3-4-577,9-5 123,3-7 12,-9 4-416,12-16 192,-21 16-442,0-15-423,-11 19-838,-3-7-41,-25 13 562,18 1-972,-43 3 1848,17 3 285,-22 4 602,7 24 1090,21 6-445,11 12-417,15 1-1250,0 6 1204,21-9-1527,-8-6 0,3-1-954,26 3 470,-12-9 0,0-2-1566,10-1 779,15-3 2294,-14-12 0,0-6 1,0 0-1</inkml:trace>
  <inkml:trace contextRef="#ctx0" brushRef="#br0" timeOffset="24850">4088 6033 24629,'5'16'-8569,"-1"7"6346,-4 11 1728,0 4 198,17-5-628,-13 4 632,28 16-117,-8-15-559,-5-10 0,3-2 1500,14-4 261,9 2-136,-17-17 407,7-4 995,-10-3-238,-1-21 264,-1 16-1014,-7-23 0,-1-5-128,7 7-559,-5-12 1,-1-2-49,-1 0-598,4-20-639,-11 31-204,-2-3-174,-4 23 201,-1-2 365,1 9 1526,0-3-908,2 20-1315,8 9-234,1 8-2184,19 20 1309,-9-18 2383,11 12 0,-7-19 0,1-1 0</inkml:trace>
  <inkml:trace contextRef="#ctx0" brushRef="#br0" timeOffset="25101">3377 5665 23459,'0'-13'-6385,"27"-1"10011,-20 0-4346,47 0 2216,-33-1-755,27 3 23,-13 0-105,3 4-138,-1 2 1366,-1 4-2748,0 0 915,-2 2-297,12 18 0,-11-14 0,9 14 0</inkml:trace>
  <inkml:trace contextRef="#ctx0" brushRef="#br0" timeOffset="25269">4473 5154 23369,'-37'25'1171,"15"-3"-2590,6 25-1865,16-4 2718,0 5 1,0 7 0,0 2-1</inkml:trace>
  <inkml:trace contextRef="#ctx0" brushRef="#br0" timeOffset="25619">6073 5682 23999,'-52'19'2704,"3"12"-2597,4-27-508,7 28 176,4-28 102,7 32-585,13-20 441,-1 17-586,14-7-1239,21 19-565,-14-17 1653,19-7 1,5-4-63,-6-6-27,26-5 1496,-11-4-171,15-20 1368,-15 13 296,13-34 499,-34 11-943,-1-9-1170,-17 0-1123,0 11-719,0 0-1351,-24-8-2322,-6 13 5012,-25-5 1,11 20 0,2 0-1</inkml:trace>
  <inkml:trace contextRef="#ctx0" brushRef="#br0" timeOffset="25785">5790 6647 24539,'17'14'-4608,"7"-3"4032,5-23 3405,3 10-2575,5-27 0,1-6-1525,17 0 1316,-16 3 0,5-7 0,-1 3 1,1 3-1,1 0 0,-3 3 1,0 0-1,0 0 0</inkml:trace>
  <inkml:trace contextRef="#ctx0" brushRef="#br0" timeOffset="26382">7417 5222 24988,'0'-10'-6205,"0"1"5515,0 3-374,0 27 695,0 40-146,0 3 363,0-5 0,0 1 43,-1-26 0,2 0-755,4 24 0,2-1 743,-5 5-45,9-13 1,0-1-267,-9 0 335,8 9-681,-3-19-279,-6-15-1162,10 2 617,-7-19 42,7-1 1752,-2-29 158,6 18 0,2-43 0,1 18 1</inkml:trace>
  <inkml:trace contextRef="#ctx0" brushRef="#br0" timeOffset="26499">7755 5675 22380,'19'0'90,"-2"0"0,-1 0-90,3 20-2523,-7 5 57,10 27 515,-8-13 356,7 3-1221,0-16-273,4 0 2846,4-13 1,7 6 0,3-7 0</inkml:trace>
  <inkml:trace contextRef="#ctx0" brushRef="#br0" timeOffset="26753">8543 5555 23999,'-53'-6'-2,"0"1"-7,12 5 371,-22 20 798,21 6-677,-11 11-283,26 0-575,12-10-267,-3 0 420,16 9-1158,-7-11 527,38 5-1237,-22-14-647,54-8 2195,-35-2 472,30-6 712,-13 0-105,2 0 1026,10-16-174,-14-5 448,4-16-195,-29-1-3753,-29 1 1955,-20 7 1,-22 14 0,-3 7 0</inkml:trace>
  <inkml:trace contextRef="#ctx0" brushRef="#br0" timeOffset="27182">9260 5855 23009,'5'17'-7781,"0"1"5118,2 4 1368,5 19 439,-2-4 603,-2-2 0,1 1 18,4 12 68,-4-7 0,-1 0-1732,4 6 1987,0 13 66,-2-12 19,-3-15 51,1 10-254,-5-25-607,-1 2 620,-2-39 410,0-38 70,-13-8-288,12 3 0,-1-2 174,-4 25 0,0 0-73,3-6 0,3-5 1,3 5 76,6 3 0,0 1-6,-8-11 1,3 3-34,13 19 1,-1 2 912,-12-20-897,25 11 1476,-10 5-529,0 16 673,8 3 127,-15 12-576,3 14-1772,2-9 344,-15 26-354,10-26-1184,-11 45-690,2-29-2458,-21 34 4445,-10-28 0,-13 3 1,-3-12-1</inkml:trace>
  <inkml:trace contextRef="#ctx0" brushRef="#br0" timeOffset="27351">8107 5391 24089,'0'-32'-6386,"17"1"7081,-12 3-1916,42 4 3539,-21 2-1590,9 10 1,4 3 243,11-2-864,-7 4 0,0 5-1008,5 21 936,-10-2 1,-2 4-1,-1 30 1,-14-20 0,1 0-1</inkml:trace>
  <inkml:trace contextRef="#ctx0" brushRef="#br0" timeOffset="27499">8420 6450 25258,'-8'16'-976,"2"-4"1,5-10 0</inkml:trace>
  <inkml:trace contextRef="#ctx0" brushRef="#br0" timeOffset="27950">10788 5875 23819,'23'-45'-2779,"-18"7"2047,14 7 0,4-1 1170,6-13-338,-4 1 1,0-1-45,-4 16 0,-1 0-27,5-22 0,-5-1-395,-5-12-82,-2 23 1,-2 0 337,-9-17-224,6 1-286,-8-1 96,-13 18 0,-2 1-1261,8-17 962,-15 14 1,-4 4-100,0 2 1032,-16-1-359,6 26 1215,17 34 31,6 3 132,13 32-745,0-16 1,0 2-133,-1-8 0,2 2-666,7 6 1,2 6-1,-1-4-196,-7-2 1,3 1-282,12 4 0,8 4 0,-5-5-528,-9-3 1,0-3 1126,14 14 0,1-2 0,-11-18 0,-1-2 0,1 0 0,-1 0 0</inkml:trace>
  <inkml:trace contextRef="#ctx0" brushRef="#br0" timeOffset="28233">11268 6033 24359,'9'-22'-3375,"2"-6"2155,8 11 2429,1-6-846,21-12 265,-13 12-352,0 3 0,0-1 182,7-5-235,13-9 891,-15 10 52,-2 2-983,-4 1 336,3-7-435,-13 10-103,-1-11-660,-12 15-464,-21-8-971,13 12-327,-13-1 1211,-4 7 746,0 3 194,-5 15 1160,11 8-670,15 8-607,0 5-763,21 10 125,10-11-707,14 13 1555,2-18 1,-8-3-1,1-1 1</inkml:trace>
  <inkml:trace contextRef="#ctx0" brushRef="#br0" timeOffset="28451">11487 5298 25888,'-13'-23'-8115,"5"1"4813,4 1 2198,4-3 1072,0 2 10,26 0 1950,-19 2-1558,47 1 279,-30 4 1687,25 2-1647,7 6 105,-13 4-709,-9 16 1,-2 6 0,2 9 0,-14 0 0,1 1 0</inkml:trace>
  <inkml:trace contextRef="#ctx0" brushRef="#br0" timeOffset="28583">11807 6458 24629,'0'19'-6926,"0"-3"6713,12-7 1,0-5-1,12-2 1</inkml:trace>
  <inkml:trace contextRef="#ctx0" brushRef="#br0" timeOffset="28916">13038 5721 25978,'13'0'270,"23"-20"870,17 15-837,-18-13 0,2 0 239,26 14-746,-29-13 0,1 0-258,-1 14 0,2 2-914,14-15 0,-1-1 1440,-13 11 0,-1 1 0,11-4 1,-2 1-1,10 0 0</inkml:trace>
  <inkml:trace contextRef="#ctx0" brushRef="#br0" timeOffset="29083">13368 6008 24539,'6'1'-1773,"-12"-19"1682,36 6 1,9 0 1411,-5-12-1368,5 3 1,2 1-257,9 4-290,3-20 682,0 12 1,-1 0 0,-1 1 0</inkml:trace>
  <inkml:trace contextRef="#ctx0" brushRef="#br0" timeOffset="29316">13645 5260 24539,'-9'-20'-8316,"-5"1"6878,12 3 1083,-5-4-742,7 8 1571,27-1 2296,7 9-1801,6 7 0,2 7-1293,14 19 852,-15 0 0,-4 5-459,-19-5 1,-5 4-371,6 20 1,-4 3 175,-8-18 0,-2 0-596,-1 16 1,-2 0-1440,0-10 0,-4-2-12,-7 3 1,0 0 2072,8 3 1,-3-1 0,-15 1 0,-4 0-1,8 1 1,0 0 0</inkml:trace>
  <inkml:trace contextRef="#ctx0" brushRef="#br0" timeOffset="31033">15142 4935 23459,'0'-10'-5126,"0"0"3177,0 2 795,0 2 606,0 1 1021,0 2-687,13 1 1876,-10 25-3540,11-1 1491,-14 26 477,0-2-180,0 11 90,0 8-80,3-30 1,1 1-69,-3 2 0,0 0-1396,6 0 1,0 0 832,-4 0 1,0 0 105,4-1 1,0-1-331,-1 0 1,0-1 840,2-2 0,-1 0 0,9 28 0,1-3 0</inkml:trace>
  <inkml:trace contextRef="#ctx0" brushRef="#br0" timeOffset="31203">15070 5629 23459,'-4'-28'-7612,"2"0"5594,-2 3 531,4-2 1048,23 3 1620,-17 0-1729,43 0 1817,-27 4-1124,9 8 1,4 1-1,7-3 1,17-2-1</inkml:trace>
  <inkml:trace contextRef="#ctx0" brushRef="#br0" timeOffset="31449">15750 5556 22110,'2'14'-7013,"0"-1"4593,-2 1 1961,1 2 92,-1-3 758,0 2-202,0-6 223,0 1-569,0-5 336,-11-2 2172,8-16-2717,-8-12-202,11-11 568,0-6-270,0 5 7,10 5 1,1-1 2,-5-20-589,12 6 0,5 1-1451,8-5 2628,-13 17 0,2 3 1,22-7-1,-13 4 1</inkml:trace>
  <inkml:trace contextRef="#ctx0" brushRef="#br0" timeOffset="31849">16442 5478 25078,'-17'-24'-6841,"12"-10"4416,-26 31 4462,27-28-3488,-41 17 2103,28-4-1250,-36 8 1460,26 10-862,-6 0 1778,4 18 523,12-14-1577,-1 47 201,13-30-1523,2 39 681,28-31-1509,2 12-488,29-19 1187,-3-5-252,-11-9 105,3-24 2425,-21 13 48,7-34-213,-19 9-435,-2-10 58,-6-10-1727,-3 21-199,3-7-192,-4 17-3649,0 24 238,17 24 4027,-13 7 1,27 8 0,-13-19 0</inkml:trace>
  <inkml:trace contextRef="#ctx0" brushRef="#br0" timeOffset="32050">16398 4615 23009,'17'-42'-3307,"-12"-4"666,35 20 4909,-20 2-1798,17 46-1183,-19 3-1386,-8 31-572,-10 0 2442,0-22 1,0 1 0,0 3 0,0 1 0,0 3 0,0 0 0</inkml:trace>
  <inkml:trace contextRef="#ctx0" brushRef="#br0" timeOffset="32485">17788 5774 25078,'-34'-18'-4033,"1"-4"2145,8-5 128,10-5-331,1-4 588,12-4 1158,-5-26-30,7 13-318,11 5 0,1 0 537,-6-12 109,6 21 0,-1 0 491,-11-16 283,0 1-8,0-1-454,0 17 1,0 0 21,0-16-547,-11 14 1,0 1-875,5 3 488,-34-3 290,36 24-132,-23 26 2812,25 6-2076,-7 24-124,8-6 1,2 2 140,-1 26-48,8-2 0,5 2-299,-1-25 0,3 2-210,6 9 0,4 7 0,0-7-109,-1-11 1,2-1-1138,2 5 1,3 4 0,-3-8 180,20 9 1408,-6-16 1,3-3 0,8-6-1,-19-11 1,1 1 0</inkml:trace>
  <inkml:trace contextRef="#ctx0" brushRef="#br0" timeOffset="32967">18378 5423 24539,'-27'-11'-2728,"-16"8"3604,13-8-1404,-11 11 1256,1 0-213,14 21-111,-1 7-208,14 26-1315,0-10 844,13 1-1287,0-14 754,28-1-880,-20-4 719,26-9 1,6-4-195,-11 1 675,12-5 0,2-2 1064,1-7 381,10 0 640,-18-22 333,-5 16 94,-2-40-687,-3 9-748,-13-10-221,-2-16-1079,-11 29-975,0-16-91,-16 27-404,12-1 15,-13 36 2878,17 7-1902,18 26-66,-13-10 664,30-1 507,-19-21-133,28 10 970,-13-20 793,25 9-2173,-20-12 2225,22-16 1363,-28 11-844,7-31-554,-17 20 336,-4-18-1149,-3 8-907,-3-8-511,-5 11-446,-1-7-966,-4 41 214,0 9-2309,17 34 253,4-9 3635,1 1 1,16-17 0,-11 0 0</inkml:trace>
  <inkml:trace contextRef="#ctx0" brushRef="#br0" timeOffset="33150">19132 4843 26338,'-29'-43'-7833,"7"14"1327,-2-2 6950,16 39 1,2-10-1,6 20 1</inkml:trace>
  <inkml:trace contextRef="#ctx0" brushRef="#br0" timeOffset="33299">18630 6356 25978,'-9'1'-447,"2"1"1,4-2 0,0 0 0</inkml:trace>
  <inkml:trace contextRef="#ctx0" brushRef="#br0" timeOffset="33799">20497 5120 25438,'-51'-9'-1421,"1"2"1162,1 3 407,2 3 77,-12 1-7,18 22 544,-9 4-203,34 13-1387,2-2 307,14-12-801,0 1-138,27-4-437,18 2 755,13-13 662,-13-4 0,0-3-238,11-4 1249,-11-7 0,-1-1 700,4 4-175,-16-10 1,-3-4 1220,-1-6-731,-6-8-539,-16-12-1645,-6 18-488,-19-13-1235,15 20 31,-29-5 783,12 17 487,2 26 1064,-7 2-122,23 12 0,4 5-191,-10 14 318,17-1 1,2 3 163,-8-20 1,1 0-141,13 26 1,5-1-567,-8-26 1,-1 0-238,-1 9 0,2 1-374,6-6 1,0-2-242,-5 16 1154,-5-14 0,1-2-491,0-3-1550,-10 10-1104,-25-29 4068,-2-1 1,-2-11 0,8-1-1</inkml:trace>
  <inkml:trace contextRef="#ctx0" brushRef="#br0" timeOffset="34007">21335 5113 24539,'15'0'1169,"-4"0"-989,-7 19-4215,-2 8 2206,-2 27 693,0-7 325,0 6 292,0-11-1168,0-1 91,0 1-810,0 8 1658,0-16-1664,0 11 2285,19-28 0,-14-2 0,14-12 0</inkml:trace>
  <inkml:trace contextRef="#ctx0" brushRef="#br0" timeOffset="34154">21308 4892 25528,'-19'-39'-4233,"0"0"1,0-15 2518,1 17 1,-1 2 467,7 7-2906,-5 0 2800,9 39 1214,25-11 1,-12 43 0,13-12 0</inkml:trace>
  <inkml:trace contextRef="#ctx0" brushRef="#br0" timeOffset="34533">21975 5156 25348,'-19'-33'-8254,"0"13"6826,-19 9 2819,20 27 265,-12-12-107,26 37-2443,-19-20 1674,21 24-2368,-7 6 2369,9-12-915,11-6 0,1-2-1559,-6 3-452,36 6 321,-37-19 1137,37-5-119,-25-4 893,20-7 722,-13-1 826,-1-4 494,3-21 56,-6-9-956,-4-13 255,-8-3-1444,-8 7-46,0 1-1230,0 0-194,0 4-166,-17-5-922,12 13 1030,-12 28 2602,17 21-1424,20 40-1377,1-12-105,-1-15 0,3-2 1746,9 5 1,3 9-1,-7-18 1</inkml:trace>
  <inkml:trace contextRef="#ctx0" brushRef="#br0" timeOffset="34789">22735 5127 24808,'-21'-14'-4558,"16"3"268,-33 6 5933,17 3-485,-1 22-133,-8-14 178,27 39-2158,-10-24 390,13 24 198,0-12 983,0 15-1962,26-14-201,8 13-199,15-32 797,-3 1 1766,-13-16-341,0 0 1120,-2 0-89,5-21 186,-19-9-1488,7-27 172,-23 9-3908,-12-18 3236,-21 28 0,-10-9 1,-7 18-1</inkml:trace>
  <inkml:trace contextRef="#ctx0" brushRef="#br0" timeOffset="35849">24627 4895 23909,'-23'-12'-3521,"17"-5"-1043,-40 16 6947,3-5-1334,-11 24-251,20-17 0,1 2 13,5 17 0,2 3-361,-31-2-173,11 16 0,2 4 800,-7 2 61,12-2 1,6 0-1355,19-7-356,4 14-1023,37-28-366,18-1 1186,16-16 543,-27-11 1,0-1 736,21 5-170,-26-18 1,-1-4-104,30-1 396,-19-11 1,-3-5-103,-7 16 0,-2-2-45,11-23 1,-4-2-423,-16 21 0,-4 0-530,3-12 0,-4-1-362,-7 13 1,-3 0-141,-1-1 1,-1 1 191,1-2 1,-4 0-84,-8-14 0,-1 1 160,9 11 0,-2 1-47,-13-21 1,-4 3-1000,3 1 1042,9 16 1,-3 4-313,-14 9 1344,23 0-638,-9 37 2203,12 26-1496,17 16-408,-7 1 0,0 3 222,0-17 1,1 2-143,-1 9 0,1 7 0,-2-5 157,-1-2 1,-2-2-344,0-6 1,-1 2 0,1-1 47,5 18 1,-1-4-837,-5-15 1,1 0 377,3 22 1,1-2 227,-2-31 1,0-2-531,1 13 0,1-3 63,3-2-254,2 0-185,-2-25 868,0-8 974,2-4 1103,11-25 555,-5 16-773,-2-22 1,-1-4 468,5 9-619,-6-8 0,-2-2 372,1 5-536,-1-5-987,-8 21-394,-2-5-503,-2 15 1554,1-6-973,-2 8 375,3 0 580,0 22-2320,3-16 872,-1 37-875,2-25-608,3 20-1712,1-10 700,3 0 2631,2-2 1,0-4 0,1-2 0</inkml:trace>
  <inkml:trace contextRef="#ctx0" brushRef="#br0" timeOffset="36016">24947 4783 25798,'-23'-19'-5640,"2"2"3820,7 3 718,6 6-4441,4 0 5409,23 29 0,-14-17 0,14 19 0</inkml:trace>
  <inkml:trace contextRef="#ctx0" brushRef="#br0" timeOffset="36305">25520 5384 24718,'0'-41'-6385,"0"6"4256,0-1 1065,18 8 2167,-14 0-1411,14 0 1004,-18 1-1281,0-9-921,0 11 1416,0-14 0,0 21 90,-17-4-1297,-2 15 1899,-15 1-341,6 27 1539,12 7-698,7 12-997,9 15-914,22-21-1620,5 25 2464,1-26 0,19 5 1,-15-14-1</inkml:trace>
  <inkml:trace contextRef="#ctx0" brushRef="#br0" timeOffset="36649">25950 5109 24718,'0'9'-6295,"0"7"4166,15 4 561,-11 20 735,10-24 504,0 17-691,-10-11 730,21 0-1143,-13-10 1597,17-1 620,-10-34 816,15-9 255,-14-15-1029,8 1 1130,-7 9-453,-1 1-612,-2 2-15,4-6-594,-8 13-301,4 0-389,-10 18 970,3 5 658,-5 22-2775,4 10-496,-4 10-79,1 5-1339,-2 11 1266,-3-13 1900,-1 13 0,-1-19 1,0-2-1</inkml:trace>
  <inkml:trace contextRef="#ctx0" brushRef="#br0" timeOffset="36841">25238 4884 25168,'-17'-47'-9026,"5"3"6508,5 4 1567,34-21 2229,-20 27-560,31 8 0,6 5 792,-11 11-2515,15 13 0,2 7 804,-1 10 0,-17 1 0,-2 2 0,12 18 0</inkml:trace>
  <inkml:trace contextRef="#ctx0" brushRef="#br0" timeOffset="36982">25653 6101 25528,'0'8'-66,"21"-2"0,-16-20 1,16-5-1</inkml:trace>
  <inkml:trace contextRef="#ctx0" brushRef="#br0" timeOffset="37382">27542 5313 26338,'-38'-17'-3286,"16"-7"91,7-11 319,15-1 2211,0 6 312,0-4 36,0-3 170,17-4-772,-13-2 360,27-2 1771,-27 0-308,23-3 122,-24 1-770,4 12 1,0 0 272,-7-18-259,0 10 0,0 0-1038,0-2 484,0-10-904,0 28 1037,0 5-605,0 9 513,0 33-16,0 28 259,0-17 0,0 5 0,0 25 0,0 3 0,0-20 0,0-1-34,-2 19 1,4 0-51,6-16 1,0-2-156,-7 1 0,2-1-269,11-2 0,2 2-637,-6 14 1,-1 1 395,-1-17 1,2 0-391,2 24 0,-2-2 531,-8-28 1,-1-3 585,3 9 1,0-2-1,-4 6 1,0-3 0</inkml:trace>
  <inkml:trace contextRef="#ctx0" brushRef="#br0" timeOffset="37520">27520 5779 25078,'0'-32'-5666,"0"-18"3538,0 9 1961,17 2 1,5 1 1090,7-10-591,14 5 0,4 1-111,-18 17 0,0 1-237,10-7 1,0 0-313,-8 10 0,-1 2 945,0 0 0,0 0 20,0 1 1,-1 1-177,2 0 0,0 0-190,27-15 1,0 2 0,-2 0 0</inkml:trace>
  <inkml:trace contextRef="#ctx0" brushRef="#br0" timeOffset="37791">28508 4800 24359,'-27'-11'-2251,"-17"2"2308,24 2 40,-35 2 518,19 3-258,-9 1 63,16 18 393,3-12-398,5 33-350,0-5-47,11 10-486,1 18-765,9-25-154,24 22-934,13-28 650,12 5 959,-13-22 1,1-4 803,8 2-42,-6-4 0,0-3 902,3-4 271,15-17 837,-38-10-1256,-4-6 0,-6-4-625,-29-17-1285,7 10 0,-4 2-1614,-28-1 1004,10 11 1,1 1 1476,-8 0 0,-11-2 1,19 16-1</inkml:trace>
  <inkml:trace contextRef="#ctx0" brushRef="#br0" timeOffset="38133">28867 4843 25438,'0'37'-6385,"0"13"4256,0-14 1065,0 28 515,0-27 123,0 24 32,0-33 526,0 12-1368,0-25 1056,10 0-117,1-31 1526,10-16-828,-10 0 1,-3-5-158,1 5 0,-1-1-151,1-5 0,-1 0 128,4-22-564,-1 0-5,0-1-286,-6 23 0,1 1-1368,6-16 1870,-4-6 1,-1 31 0,-3 6 0</inkml:trace>
  <inkml:trace contextRef="#ctx0" brushRef="#br0" timeOffset="38639">29387 4839 24089,'4'0'360,"1"2"-2178,-3 1-733,0 14 926,-1-3 904,0 25-33,-1-13 294,0 27-1136,0-20-1,0 11 750,0-17 1225,0-1-109,0-5-136,-11 2 800,8-10-2340,-8 1 2595,11-28-1278,17-20 1088,5-5-398,-2 5 0,-1 1 528,4-4 46,7-19-1104,-15 28 650,1-3-601,2 22 2105,-16-1-2681,12 9 1162,-8-3 143,4 19-2269,-4 4-200,0-1 104,-2 15 212,1-29-579,0 30 1335,-1-30-1291,1 22-446,2-23 3463,2 8-591,17-11 1595,-4 0-227,30 0-517,-17-22 1116,16 17-193,-14-36-2,-1 36-887,-2-31 528,-1 32-1218,-2-24-474,-5 25 93,8-9-246,-12 12-624,12 26-1241,-18-4-1756,-1 25-1535,-10-8 4522,-2 5 1,-3 1 0,0 4 0</inkml:trace>
  <inkml:trace contextRef="#ctx0" brushRef="#br0" timeOffset="39533">15428 7560 26877,'-12'-4'-1981,"9"0"-1908,-18 3 5249,19 19-2594,-6-1 1233,8 21-965,0-2 243,0 6-874,0 5 474,0 3 996,15 3-1851,-13-16 0,0 0 751,14 18-321,-9-11 1,-1-2 570,-3 3 925,11 9 1,-14-23-1,0-3 1</inkml:trace>
  <inkml:trace contextRef="#ctx0" brushRef="#br0" timeOffset="39657">15095 8252 24988,'-10'-18'-7363,"2"1"4521,8-17 2471,0 3 921,26 4 0,8-1 1396,8-17-1454,-2 19 0,9-2 0,-4 3-125,-4 2 0,0 1-777,16-7 1,0 2 871,-15 10 0,-2 2-75,1 0 1,0 2-1,-3 3 1,0 1 0,-1 1-1,0-1 1</inkml:trace>
  <inkml:trace contextRef="#ctx0" brushRef="#br0" timeOffset="41767">17310 7279 23999,'-21'-5'-589,"-7"1"559,26 15-1892,-9 7 1834,11 10-1303,0 4 334,0-1 264,17 6-1435,-12 5 1500,3-10 0,1 1-1148,2 18 1008,-8 14-326,15-3 716,-16-17 413,1-10 1,1-1-254,1 1 795,-4 13-111,3-28-175,-4 1 141,3-14-980,-1-3 653,12-56 658,-4 19-282,4-17 0,1-5 320,5-2-295,-5 19 0,1-2 173,4 0 1,0 1-61,-5 10 0,2 0 328,20-23 0,1 3 1019,2 5-1358,-10 13 1,0 4 630,0 13 524,-2 8-267,-3 3-348,0 22-1576,-4 0-37,-7 10 1,-2 4-1185,8 16 734,-5 0 0,-3 2-1143,2 13 907,-6-21 0,-2 0-1215,2 13 424,-4-3 1638,0-6 500,-3-7 573,0-7-53,-1-8-43,0-3-190,1-12-363,2-2-463,2-24 1195,1 12 1416,3-37-1696,0 19 297,2-27-324,0 8 56,3-6 424,0 0 260,7-16-1235,-5 18-369,-2 13 0,-1 2 1091,2 3-164,4 4 506,-2 12 420,-1 10-230,10 18-1309,-8-11-219,0 23 1,-1 6-1245,6-5-1078,3 22 0,1 4-252,5-3 2574,-7-11 1,1-2 0,7-2 0,3-2 0</inkml:trace>
  <inkml:trace contextRef="#ctx0" brushRef="#br0" timeOffset="42089">18788 7810 25078,'-23'-19'-5245,"5"-1"2722,18 7 1385,0-2 311,0 2 336,0 0 230,20 0 1828,-15-2-2428,29 0 2706,-30-1-1310,31-1 1680,-20-1-744,18 3 715,-12-2-420,2-5-1799,-11 5 1075,6-17-2250,-16 17 983,6-15-1455,-29 18 995,-4-6-1120,0 13 1282,-12 1 169,17 5 743,-11 16 837,14 9-276,8 7-762,9 22-615,0-17-752,6-2 1,5-1-1881,21 8 1025,-1-8 1,3-2 1885,-4-14 0,2-2 0,5 5 0,0-2 0,23 2 0</inkml:trace>
  <inkml:trace contextRef="#ctx0" brushRef="#br0" timeOffset="42349">19812 7434 25258,'-25'-19'-4799,"19"3"302,-44 2 5886,31 3-1339,-22 5 903,16 0-439,-5 4 188,8 18-487,5 7 680,10 12 128,7 1-2028,17-6 4,-13 1-547,28 1 461,-28 2-583,25-3-175,-26 14 580,22-14 690,-23 17 379,9-24-478,-11 3-231,-24-12 1361,18-1 110,-38-6 1,18-2 0,-21-4 0</inkml:trace>
  <inkml:trace contextRef="#ctx0" brushRef="#br0" timeOffset="42666">20148 7329 24718,'-44'-2'-499,"-2"0"512,19 18 999,-15 1-69,27 2-1510,-7 22-292,12-23 301,33 36-1723,13-27 1111,13 11-28,6-14-73,-11 0-404,2 0 1360,-15-8 0,1 0 50,15 8 55,-13-5 0,-2 1 1530,0 0-1181,-1 14-457,-21-17-930,-6 6 237,-25-7 2199,15 0-1522,-49-1-409,3 7 877,20-14 1,-3-2 161,1 3 1,1-1 0,-14-1 0,4-3 0</inkml:trace>
  <inkml:trace contextRef="#ctx0" brushRef="#br0" timeOffset="43083">20763 7344 23729,'-18'-6'-2740,"13"0"-799,-36 4 4994,16 1-628,-3 15 673,-8-10-894,32 31-1716,-22-18 1569,23 34-1204,-7-18 1435,10 25-2274,17-26-438,-13 9-418,37-19 1167,-20-4 1170,23-3-978,8-8 2330,-10-3-451,24-4 888,-30-17 1047,6 13-375,-23-29-1564,-2 29 1422,-10-32-2174,-2 11-898,-5-8-626,-18-3-583,14 17-585,-28 4 1330,28 27-173,-10 14-851,14 10-561,21 10 2812,7-18 1,13 8-1,-1-12 1</inkml:trace>
  <inkml:trace contextRef="#ctx0" brushRef="#br0" timeOffset="43488">21732 7323 24359,'-21'-12'-4218,"16"1"-159,-39 5 5982,19 2-595,-19 4-35,21 21-205,-3-16 253,23 34-2497,-6-16 1730,9 9 327,23-11-1633,-17 3-762,47-20 1527,-11 20-774,13-17 723,-18-1 1,-2 0 1508,4-1-514,8-5 938,-24 0 6,-9-15 410,1 11-679,-13-23-1322,5 12-543,-26-9-873,-1 1 240,-16 12 472,17 27 902,6 4-671,12 12 0,2 3-1710,-1 15 2148,0 1 1,0 3-454,0-18 1,0 1 475,10 28 1,0 0-115,-8-26 1,1 0-608,14 9 1,0 1-604,-15-4 0,-1-4 122,12 19 167,-12-17 0,-2-3 276,1-3 112,0 0 977,-17-23 1,13-8 0,-13-3 0</inkml:trace>
  <inkml:trace contextRef="#ctx0" brushRef="#br0" timeOffset="43781">22072 7739 23459,'37'-50'-776,"-2"5"893,-9 21 0,0 2 512,11-8-282,-6 12 0,1 3 671,3 3-7,25 1-615,-26 8 14,22-1 409,-25 3-402,6-1-142,-12 0-341,-5 0-277,-2-3 53,-4-6 206,-7-2-693,-2-19-538,-5 7-250,-21-12-307,15 7-91,-34-1 611,36 1-903,-32-3 688,14 10 1078,-13-1 690,3 17 941,16 28 481,-2 2 54,16 27-2135,-2-14 1,0 1-585,4 25-1709,20-5 1,6 0 2713,-10-22 0,2-2 0,19 11 0,4-3 0,-13-14 1,0 0-1</inkml:trace>
  <inkml:trace contextRef="#ctx0" brushRef="#br0" timeOffset="44299">23967 7799 25618,'0'-47'-6296,"25"9"7346,-19 3-843,32 6 1,5 0 1312,-13-11-1332,7 7 0,1 1 348,-4-7-436,-3-3-286,-10 11 0,-1 0 1278,7-20-1238,-11 9 0,-1 0-476,0-9-29,-11-3 0,-1 0-439,2-1 213,-14 4 1,-5 2-1063,-6 9 141,-6-12 58,1 32 1448,22 3-473,-8 36 1499,11 23-738,0 15 66,-4-7 0,1 3 218,2-17 0,0 2-61,-1 6 0,0 4 1,0-2 93,0-4 1,4 0-709,7 12 1,1-1 21,-9-17 1,3-2-1034,14-2 0,1 0-213,-15 27 779,16-33 0,2 0-659,-1 17 1524,25-8 0,-10-9 0,4-5 0</inkml:trace>
  <inkml:trace contextRef="#ctx0" brushRef="#br0" timeOffset="44549">24892 7458 25348,'0'-18'-6475,"-23"8"6259,4 4 691,-7 21 1540,1 10-1425,22 8-1719,-8 4 683,11-11-1061,0 0 1417,27-2-435,7 2-207,16-13 185,-16-6 0,-1-1 386,7-6 1499,13 0-400,-20 0 389,-4-21 346,-3-4-388,-12-13-1110,-4 1-1397,-30-7-1058,15 10 677,-26 5 0,-7 2-337,8-1 1769,-5 10 1,-1 4-1,-5 0 1,1 3-1</inkml:trace>
  <inkml:trace contextRef="#ctx0" brushRef="#br0" timeOffset="44789">25795 7370 24718,'-15'19'-1017,"11"24"-2368,-10-24 3881,14 25-2503,-11 5 396,9-16-2352,-9 24 3666,11-34 0,19 5 0,4-14 0</inkml:trace>
  <inkml:trace contextRef="#ctx0" brushRef="#br0" timeOffset="44951">26107 7335 25888,'0'-12'-6656,"0"1"3269,0 0 1603,0 4 785,0 1-1315,-14 3 2666,-6 2 0,2 1 0,1 0 1</inkml:trace>
  <inkml:trace contextRef="#ctx0" brushRef="#br0" timeOffset="45205">24728 7059 24539,'-5'-35'-7404,"1"3"5314,3-22 1600,26 24 2643,2-18-1515,3 33 1302,14 1-628,-16 11-1068,26 1 1091,-13 2-1112,-8 15 0,-1 2 0,1-9 0,17 24 1</inkml:trace>
  <inkml:trace contextRef="#ctx0" brushRef="#br0" timeOffset="45439">25748 6859 24808,'12'-5'2707,"-6"4"-2379,4-4 368,-4 5-1155,3-2 860,3 0-443,3-2 305,3 0 113,1 1-694,5-4 495,0 0-246,19-12 762,-10 4-1416,-1-2 0,1-3-330,4-5-335,-1-2 0,0-2 1312,4-9 0,-13 13 1,0-1-1,8-12 1</inkml:trace>
  <inkml:trace contextRef="#ctx0" brushRef="#br0" timeOffset="45641">27263 7635 27687,'15'5'-1153,"-7"-1"1,-1-3 0</inkml:trace>
  <inkml:trace contextRef="#ctx0" brushRef="#br0" timeOffset="49087">2185 10907 22920,'39'-41'-364,"-7"6"144,0-9-576,-4 7 485,3-5 73,0-5 8,0 0-19,-3-5-452,-4 0 73,-2-1 67,-7 1-98,-3-1 37,-7 4-314,-2 1 152,-3 4-227,-23 6-298,18 3 404,-44 8 647,29 5-295,-23 8 1272,11 7 422,0 4 328,1 3 218,2 24 561,2-3-98,4 25-1625,4-5 335,0 4-1089,10 8-618,-4 1-100,12 4-599,-5 0 92,6-1-377,0-2 904,19 1-586,-14-3 575,36-2 33,-19-4-1362,21-4 1313,-2-5-121,5-7 1290,6-6 0,7-8 1,3-4-1</inkml:trace>
  <inkml:trace contextRef="#ctx0" brushRef="#br0" timeOffset="49432">3160 10511 23909,'-19'-7'-1734,"-5"1"1595,-25 24 2366,10-13-1692,-4 35-273,10-21-231,12 7 0,2 3-347,-11 7-30,-2 12 605,20-17-713,-1-1-1053,12-4-213,-4 5 432,22-12-327,5 2 550,22-16 1087,-2-21 1083,-4 12 149,-16-37-1062,4 24 1644,-23-19-1949,19-2 1136,-21 12-1024,5-8-1107,-6 12-1172,0 6 343,0 24 877,0 11-3121,20 29 2005,3-12 1907,2 2 1,12-14 0,-13 1-1</inkml:trace>
  <inkml:trace contextRef="#ctx0" brushRef="#br0" timeOffset="49716">3403 10586 22830,'6'20'-7730,"-2"-15"6625,2 49 40,-3-32 504,7 42 95,-6-31 492,3 7 15,-2-14-1695,-2-7 2231,2-2-714,-2-9 26,1 3-347,-2-9 1176,1-14-173,-3-15-181,0-11 54,0-5-300,0 6-152,0-3-1883,14-19 1732,-10 17 264,10-11 0,5 24 0,4 3 0</inkml:trace>
  <inkml:trace contextRef="#ctx0" brushRef="#br0" timeOffset="50317">4067 10561 23549,'0'-14'-5036,"-11"3"3195,8 1-120,-8 3 2499,3 0-765,5 2-862,-11 2 2143,5 1-1609,-3 1 2056,-1 1 55,-1 17 269,4 5-1480,-3 23 50,8-7 478,1 18-1763,4-20-331,0 10-190,20-4-861,0-13 841,19 10 413,-21-23 764,15-2 817,-12-11 677,14-21 996,-11 13-371,-5-32-362,-9 7-433,-4-8-846,0-16-314,-6 23-674,0-15-629,0 24-664,0-1 102,0 33 768,18 8-898,-13 16 2003,19-8 0,3 0 1,-5 8-1,2-11 0,1 1 1</inkml:trace>
  <inkml:trace contextRef="#ctx0" brushRef="#br0" timeOffset="51317">4768 10571 24539,'-4'-5'-7360,"-1"0"6350,0 5 3057,-1 0-818,4 21-2098,-1 4 209,12 9 1,2 3-509,-7 9 137,12-6 0,4-3 766,2-2-415,19 15-1334,-11-24 402,2 0 1305,-13-14 734,0-5-351,11-4 1784,-11-18 356,13-11-9,-18-7-1018,6-21-559,-11 20-84,3-13-346,-6 17-649,-1 3-590,-1 4-390,-2 6-12,1 2 980,-2 8 224,3-1 613,1 7 1144,5 13-2013,-1-8 972,6 24-1295,-3-24 1607,6 25-1535,-1-25 1435,4 26-1832,1-27 486,3 21 841,16-21 548,-6 7 878,23-10-1101,-23-16 2178,8 12-2075,-16-32 885,-2 19-969,-3-22 432,3-9-1498,-10 8 319,-5 4 1,-3-1-890,-2-6-592,-2-16 24,-3 18 438,0 4-663,0 2 817,-19-3-450,15 15 534,-29-1 962,29 41 229,-10 1 1112,14 45-1305,0-20 0,16 21-194,-7-29 0,1-1 333,9 20-275,5-12 1,1-1-631,-2 1 444,3-16 1,3-3-637,9 0 1600,3-6 113,6-9 1089,3-5 146,3-21 912,2-2-1585,-13-10 1,-1-5-374,-10 11 1,0-3-505,4-6 0,2-5 1,-5 2-19,-2 0 1,-2-1-232,7-13 1,-1-1-246,-12 12 0,-4 1-200,0-2 0,-2-1-428,-1 0 0,-2-1 52,-3 0 1,-2-1 71,-1-1 0,-1 1 85,-3 1 0,-2-1-1,2-14 0,-4 1-243,-8 17 0,-2 0 1,0-16 0,-1 3-673,-13 7 286,-9 1 386,13 32 1061,0 22 2087,-11 31-1207,19 11-919,3 3 1,2 2 101,2-15 0,3 2-309,5 10 0,4 6 0,3-5-77,8 0 1,1-1-149,-5-8 0,1 4 1,3-2-1306,9 0 0,3-2 0,-1-2-859,1 8 0,0-1 2099,-2-9 1,2 2 0,-1-5 0,4 1 0,0-3-1,1-2 1,0 1 0</inkml:trace>
  <inkml:trace contextRef="#ctx0" brushRef="#br0" timeOffset="51892">8328 10298 23459,'0'25'-3193,"0"-1"1</inkml:trace>
  <inkml:trace contextRef="#ctx0" brushRef="#br0" timeOffset="52038">8522 10697 25438,'0'8'-1642,"0"-2"1,0-2 0,0-3 0</inkml:trace>
  <inkml:trace contextRef="#ctx0" brushRef="#br0" timeOffset="54202">10160 10198 24359,'0'-14'-6386,"0"2"4168,0 3 1153,0 2 607,0 4 32,8 16-172,-6 16 201,6 9-1522,-1 10 1740,-5-6 280,10 2-612,-9 2 362,6-2-231,-5-1 591,2-5-177,-1 7 399,-1-17-17,0 4-248,-4-17 678,1-5-932,0-5 208,0-2-239,2-3 1908,9-37-912,0 8-433,3-15 1,1-5 8,-5 17 1,1 0-241,4-14 0,1-1-253,-3 10 1,-2 1-131,1 0 0,0 1 73,-1 1 1,0-1-46,4-7 1,0 1 0,7-15 0,-7 22-1,-1 1 1</inkml:trace>
  <inkml:trace contextRef="#ctx0" brushRef="#br0" timeOffset="54516">10948 10399 22470,'10'14'-6475,"0"-5"4962,2-4 2162,0-4 798,16-16 436,-7-9-1374,19-23 122,-19 6-670,-4 12 1,-1 0 1644,-1-5-582,3-9-905,-12 16-1135,-2 2-864,-2 4 596,-2 0-1,-21 10 1071,-5-2-101,-13 12 1045,-13 14 608,18 14-66,-8 9 234,17 23-921,2-21-255,17-4 1,1-1-749,-4 5-892,32 12-2428,-18-20-130,48-1 3604,-23-4 1,30-3 0,-9-2-1</inkml:trace>
  <inkml:trace contextRef="#ctx0" brushRef="#br0" timeOffset="54899">11873 10157 24179,'-48'0'270,"-3"16"1337,10-12-1631,0 34-265,14-20 602,3 34-1474,0-17 674,12 23-636,2-25 28,10 6-1194,24-16 264,-17-3-450,44-3 1076,-12-5 1471,11-5-27,-16-3 0,-1-5 1213,4-19 431,18-7 666,-28-12-572,3-16 409,-21 20-2120,-2-13-156,-7 4-1081,0 14-117,-15-10-1460,-1 53 2320,-2 0 1109,6 38-1212,12 0 270,0-7 1,0 3 158,-1-9 1,2 2 2,4 4 0,2 5 1,-2-4-40,-2-3 0,-1-1-197,6 12 1,2-2-1590,-3-17 1,-2-1-1911,-2 28 3631,10-5 0,-3-8 1,2-2-1</inkml:trace>
  <inkml:trace contextRef="#ctx0" brushRef="#br0" timeOffset="55385">12272 10593 23729,'7'-12'-2223,"1"-1"1428,0 0 533,8-10 304,-1 4 157,19-22-36,-9 14 51,11-14-314,1-6 543,-9 9-213,-5 4 1,-1 0 96,0-6-135,4-12-88,-13 19-572,-2 1-338,-3 6-86,-2 3-5,-1 6 227,-3 4 22,-1 5 80,-1 18-337,0 20 194,0 31 66,0-1 342,0-25 1,0-2-194,0 20-46,0-2 359,21-2-940,1 9 502,3-17 501,-1-14 0,1-4 123,-5-6 182,29-1 520,-18-16 711,0 0 181,2-17 1142,12-12-2,-12-11-1957,-8 8 0,-2-2 291,-2-12-509,-6 5 1,-3 0-615,-4-8-1028,1-10-216,-7 15-580,0 18 606,-1-2 90,-1 38 18,0 14 210,0 32 300,14-3-1042,-7-13 0,1 0-794,9 9 2407,4-10 1,1-1 0,0 1 0,2-15-1,1 0 1</inkml:trace>
  <inkml:trace contextRef="#ctx0" brushRef="#br0" timeOffset="55717">13588 10375 25258,'0'-7'-6295,"0"0"4166,17 0 5626,-12 1-3304,31-3 1203,-31-1-1775,57-9 1519,-36 2-907,12 1 0,1 0 2159,-4-5-387,8-7-2317,-18 10 915,-5-2-1065,-3 0 1110,-8-11-2198,-4 7-8,-5-20-474,-20 17 99,-5-15-556,0 22 989,-15-2 605,16 13 426,-16 5 1333,18 25 344,-6-16-462,21 26 1,4 5-375,-11-8-154,8 4 0,5 3-3439,20 22 453,-14-15 2556,16-15 0,4-2 0,-1 4 0,24-3 0</inkml:trace>
  <inkml:trace contextRef="#ctx0" brushRef="#br0" timeOffset="56006">14488 9974 24898,'-50'-29'-3978,"20"11"2522,-2-4 468,28 16-906,-22 1 2816,24 21-1363,-10 8 835,31 11-2488,8 19 952,12-16 800,-12-2 0,-2 0-259,9 9 666,-4 9 1,-2 0-1671,-1-7 1218,-10-2 0,-4-4-1234,-6-19-445,-52 1 1917,-6-17 398,16-13 0,2-3 0,-10 5 1,30-16-1</inkml:trace>
  <inkml:trace contextRef="#ctx0" brushRef="#br0" timeOffset="56231">14908 9523 23549,'7'-1'3312,"0"0"-2928,-2 1-386,0 20-3505,9 41 1280,-5-9 1428,0-2 1,1 0-265,0-3-49,0-7 1,0 1-2001,9 18-161,-1 1 202,-3-12 2032,-7-18-1308,-1 8 2380,-4-12 0,0 5 0,-3-14 0</inkml:trace>
  <inkml:trace contextRef="#ctx0" brushRef="#br0" timeOffset="56340">14812 10041 24359,'0'-41'-2438,"13"11"0,4-1 2352,10-17-131,14 7 1,5 2 172,-16 16 0,1 1 218,13-7 0,1 3 1,-11 10-1,-1 1 1,0 1-1,1-1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5:12:25.540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1867 1552 21930,'4'-23'-4072,"-3"2"2162,8-4 2118,-4 1-414,3-4 419,0 0 76,0 0-22,0 0-816,-1 1 1152,-1 1-3,0 2-698,-2 3 273,-1 3-380,-1 3 36,-2 5-313,1 4 201,-16 25 922,-4 9 212,-17 28-303,16-12-248,3-13 1,-1-1 267,-1 7-756,4-6 1,0-1 394,-2 5-100,9 11-1738,8-18-286,0-1-7,0-3 1609,0 3 1,25-11 0,5 2 0</inkml:trace>
  <inkml:trace contextRef="#ctx0" brushRef="#br0" timeOffset="350">2112 1542 23279,'0'32'-6025,"0"2"3986,0-1 885,0 0 515,0-4 124,26-13 846,-19 3-1310,46-17 994,-32 6 573,11-7 0,4-2 1069,8 1-750,-11-9 1,-1 0 1236,17 4-456,-1-36-556,1 22 231,-19-7 0,-1-2-1328,14-7 156,-14 6 0,-4-1-451,-3-2-290,-2-7-477,-16 12 363,-1 11-673,-20 1-326,12 29 697,-25 12 1003,27 25-1307,-11-8 593,14 16-261,0-26-175,20 21-995,-1-26 244,4 7 1769,12-13 1,-19-4 0,18-1 0</inkml:trace>
  <inkml:trace contextRef="#ctx0" brushRef="#br0" timeOffset="549">3102 848 22290,'-23'0'-720,"0"0"-269,-6 23 972,0-18 0,-2 47 1,-1-15-1</inkml:trace>
  <inkml:trace contextRef="#ctx0" brushRef="#br0" timeOffset="1082">4273 1197 23189,'-46'47'-196,"21"-9"-417,5-5 0,5 1-553,11 16 340,-4-2 0,1 1-210,7 16 654,5-21 1,3 7 0,-2-6-95,-4-8 1,0-1-157,8 8 0,3 4 0,0-7-1560,8 20 1354,-4-15 0,-1 0-763,4 3 835,-8 8-3,-2-27 329,-8-5 428,8-6-238,-10-7 1007,0-5-182,-24-4 1829,17-19-2330,-37 12 1656,15-55-1797,-9 28 185,17-3 1,3-3-162,-7-14-632,2-6-61,11-4-370,2 13 1,1-1 1343,7 13 1,2-2-929,6-24 0,5 2 1179,-2 26 0,5 2 104,20-17 1,6 4 402,-14 22 1,0 3 282,11-4 1,0 3 1553,18 3-199,-1 8-332,-3 4 363,8 4-1146,-20 20-1526,2 3-726,-29 22-1695,-4-9-91,-36 1 1654,1-9 709,-13-7 0,-5-1 370,14-6 0,-2 0-445,-13 5 1,-1-2 239,11-6 0,1-3-194,0-1 1,-1-1 629,2-1 0,1 0 0,-28-3 0,4 0 0</inkml:trace>
  <inkml:trace contextRef="#ctx0" brushRef="#br0" timeOffset="1466">4980 553 23999,'2'38'-4783,"-1"7"2877,-1-10 948,-21 8 1831,15-6-1027,-15 6 682,6 4-436,11 4-764,-3-14 0,0 1 1130,7 21-381,0-22 1,0 0-78,0 15-995,0-3 709,0 0-704,17 14-127,-13-18 706,11-13 1,0-2-634,-12-3-805,19 3 1526,-14-23 452,3-18 1348,3 6 757,-3-50-1313,6 31-324,-5-10 1,0-2 701,3 2-219,5-6 145,-3 18-110,-6 11-957,6 3-121,-9 31-1208,6 11-517,-5 12 433,1-12 0,2-1-1772,6 8 2716,10 14 1,1-21 0,2-3-1</inkml:trace>
  <inkml:trace contextRef="#ctx0" brushRef="#br0" timeOffset="1800">5838 1122 24449,'-58'0'1529,"12"21"99,-4-15-1610,16 42-949,0-26 849,14 8 0,2 3-718,0 6 91,-9 11 66,26-19-849,-6-2-446,7-4-141,29 2 703,8-10 872,-3-8 1,1-3 898,20-2 122,-1-4 127,-17-25 1247,-2 19-399,-5-45-340,3 18 253,-18-13-1246,7-5-201,-21 21-1325,-9 24-64,5 46-393,-11 9-142,10-2 0,8 0-489,16 4 2063,-8-11 1,4-1 0,24 3 0,2 7 0</inkml:trace>
  <inkml:trace contextRef="#ctx0" brushRef="#br0" timeOffset="2175">6488 1433 23549,'0'12'-4496,"0"12"2367,0 18 975,16 5-394,-12 14 1123,29-15 69,-28 16 132,26-24-1688,-28-2 1822,21-5-16,-17 4-326,5-13 431,-7 1-494,-30-36 1424,-3-17-888,-2-15-225,7 18 1,2-3-184,11-9 0,2-2 240,-5 8 1,1-1 131,3-28 1,5 0 162,2 25 0,4 0 166,7-20 1,7 4-367,18 1 665,-12 22 1,3 5 515,8 13 0,-1 6 1551,6-2 55,25 21-1157,-32 21-1498,5 6-360,-17 12-962,-10-12-316,-3 2-979,-6 15 282,0-15-3040,0 15 5164,-19-31 0,14-5 0,-14-14 0</inkml:trace>
  <inkml:trace contextRef="#ctx0" brushRef="#br0" timeOffset="2331">6698 467 23819,'-45'18'2976,"7"-14"-3442,-8 36-955,7-18-277,-1 25 1507,1-4 0,0 7 0,2 5 1</inkml:trace>
  <inkml:trace contextRef="#ctx0" brushRef="#br0" timeOffset="3320">4563 4231 25348,'0'-25'-4766,"0"-1"2817,-22 3 966,17 0-419,-39 3 2083,24 2-831,-23 4 885,7 5-1271,-6 5 1914,-3 2-558,11 13 0,0 0 1370,-15-6-841,11 24 1,5 4-539,4-7 552,3 35-1525,20-4-877,36-10 228,-8-6 1,4-1-194,4-14 0,4-2 97,17 16 1,-1 0-144,-18-16 1,0-2 496,11 5 0,1 1-22,-7-4 0,-2-1 354,17 10 345,-19-10 1,-4 0 697,-9-2-828,-2 9-827,-38-17 618,-9-1 1,-5-1 610,-26-2-189,2-2 1,-1-3 0,-4-1-1,22-3 1,0 0 0</inkml:trace>
  <inkml:trace contextRef="#ctx0" brushRef="#br0" timeOffset="3552">4403 3768 23819,'9'-5'4646,"4"2"-3327,-11 17-5359,4 17 1175,-6 11 1613,-14 13 884,10-1-202,-11 10-97,14-8 1,2 4-344,-1-13 1,0 4 313,0 8 0,0 6 1,0-4 804,0-1 0,0-1-19,-1-8 0,0 4 0,3-5-433,9 7 1,0-3-439,-9 0 0,2-1-348,15-1 1,2 1 1039,-11-7 0,-3 3 0,2-3 1,8 6-1,2-1 0,-7-7 1,0-1-1,1 0 0</inkml:trace>
  <inkml:trace contextRef="#ctx0" brushRef="#br0" timeOffset="4665">5320 4299 23279,'0'-21'-5396,"0"2"3448,-7 0-540,6 3 1795,-6 1-393,3 3 1008,3 2-31,-2 27-1047,3-1 1156,20 27-580,-14-2 1005,28 9-527,-31 7 297,10-26 1,1 0-274,-11 34 24,9-32 0,-1-1-1050,-9 32 1001,7-23 1,-1-1 365,-6 17-114,2-23 1,0-1 210,-4 2 187,0-6 50,0-7-121,0-4 188,0-9-640,-16-4 2620,12-30-2818,-11-21-261,15-16 435,0 25 0,0 0 0,0-28-59,-2 30 1,4-1-190,8-1 1,4-1-742,2-15 1,4 1-606,3 13 0,1 1 1874,2-10 0,-2 3 0,12-8 0,1 5 0</inkml:trace>
  <inkml:trace contextRef="#ctx0" brushRef="#br0" timeOffset="5036">6085 4708 24269,'-13'-18'-7230,"3"-4"3783,10-18 2946,0 1 200,0 8 101,0 2 57,18 6 1394,5-7-1611,0 4 2039,11-4 681,-29 8-2077,28 2 1834,-29 0-1548,23 2 1446,-25 1-2812,9 2 1119,-11-2-1835,0 6 461,0-2 949,-18 9-592,-4 1 1621,0 24-1245,-12-16 1909,15 56-2210,-2-34 1084,11 13 0,6 3-345,4 2-458,10-6 0,0 0-2692,-4 5 1154,18-15 0,4-2-1154,2 8 2777,-1-19 1,3-1-1,23 10 1,4-3-1</inkml:trace>
  <inkml:trace contextRef="#ctx0" brushRef="#br0" timeOffset="5416">7162 4213 23549,'-50'-7'-121,"2"2"201,-5 3 39,12 2 380,4 19 0,1 6-25,3 0-579,9 13 0,5 2-641,9-4-392,4 26 95,29-27-794,6 19-189,-1-29 144,23 3 528,-18-21 1057,14-3 877,3-20 1073,-24 12 69,-4-34-254,-7 33 1247,-13-42-2568,5 27 30,-7-21-788,0 12-560,0 3-940,-22-6-85,0 7 1143,-19 21 261,20 14 2953,7 25-2115,14 5-46,0 8-90,0 9 0,0 7-71,-1-14 0,2 2-696,7-13 0,0 2 643,-7 3 1,-2 5 0,5-5 0,9-4 0,2-2 0,-7 12-1,0 0 1</inkml:trace>
  <inkml:trace contextRef="#ctx0" brushRef="#br0" timeOffset="5884">7347 4838 23279,'19'-34'-2326,"-1"1"1415,1 0 688,10-18-76,-6 13 388,-3 5 0,0 0-38,4-6-9,6-10-481,-11 17 737,-3 0-143,-1 1 56,2-9-477,-7 11-81,1-9-300,-8 21-44,-1 1-108,-2 25-244,0 16 104,0 31 52,0-4 509,0-11 0,0 0-422,0 9 276,0 15 153,0-26 282,0-3 0,18-6-206,-13-6-72,28-6 1023,-12-10 164,7-3 522,0-5 254,-1-22 47,-6-11-469,2-13 39,-9-3-222,-4 9-791,-4 0 262,-1-20-1455,-4 18-586,0-22-19,-1 36 424,0-2 256,0 39-966,16 31-1399,-12 7 3120,9-5 0,5 0 0,7 5 0,-4-16 1,1 0-1</inkml:trace>
  <inkml:trace contextRef="#ctx0" brushRef="#br0" timeOffset="6232">8265 4547 25348,'-14'-10'-4725,"10"1"220,-10 0 4526,14 1-662,25-9 2615,7 5-1015,0 0 0,2 1 511,19-5-926,6-3 1224,2 1 1124,-17 3-2018,-11 3 1,-2-1 1334,-2-5-2127,-3-3-649,-20 3-978,-6 3-595,0-4-65,-21-4 26,15 6-554,-56-5 1484,37 15 860,-11 3 0,-2 1 135,4 3 1116,-9 0 824,20 23-218,1 7-376,12 31-279,2-11-2547,16-14 0,7-1-1863,26 8 3399,-16-14 1,3-2 0,5-9 0,-1-2 0,21 17 0</inkml:trace>
  <inkml:trace contextRef="#ctx0" brushRef="#br0" timeOffset="6516">9385 4088 24539,'-17'-5'-2481,"13"1"-532,-26 1 3926,18 3-104,-3 16-528,6 7-803,9 12-595,17 2-1053,-13-2 962,32 1 1072,-8 21-1872,10-13 1122,-20-8 1,1 0-994,12 2 1027,-15 8 215,10-22 1446,-24-5-807,7-4-499,-9-4 1083,-18-2 1755,13-3-2543,-56-3 934,32-2-370,-4 0 0,-2-2 1,-5-17-1,-3-5 1</inkml:trace>
  <inkml:trace contextRef="#ctx0" brushRef="#br0" timeOffset="6732">9663 3795 22920,'17'0'2518,"1"15"-6184,-9 10 35,0 9 1777,-5 7 1033,-3-4 366,5 26-16,0-15-500,0-4 0,2 0-963,3 5 1499,0-8 0,0-1 448,2 2-1001,3 9-1519,-6-13 1165,-5-14 1325,-1 3 0,-4-17 0,0-1 0</inkml:trace>
  <inkml:trace contextRef="#ctx0" brushRef="#br0" timeOffset="6848">9577 4273 23729,'0'-34'-6296,"0"1"4168,24 1 3579,-18 0-1062,22 16 1,5 0 1508,0-13-1936,0 14 1,4 2-290,-6 0 1,0 1 405,2 0 0,2 1 0,0 1 1,1 1-1,0 1 0,1-1 1</inkml:trace>
  <inkml:trace contextRef="#ctx0" brushRef="#br0" timeOffset="8736">10377 4204 23639,'-9'0'990,"3"0"-901,2 0 631,2 0-630,19 0-180,13 0 90,12-13 620,11 9-494,-6-9 429,5 13-465,5 0-270,1 0 270,0 0-90,0 0 0,-3 0-620,-3 0 494,0 18-1180,-5-14 759,-2 25-1658,-4-26 995,-2 23-1090,-4-23 839,-3 24 1170,-4-23 0,-3 22 1,-2-10-1</inkml:trace>
  <inkml:trace contextRef="#ctx0" brushRef="#br0" timeOffset="9116">11008 3976 23639,'-17'-10'-2819,"-4"-2"1387,8 2 100,-4-1 909,10 6 10,1 1 210,21 4 1647,10-1-1306,24 1 1129,11 0-17,-7 13-817,-17-7 1,-1 0 544,9 9-320,10 7-122,-18-11-1028,-5 14-689,0-6 441,4 13-449,-10-7 344,5 20-724,-18-18-186,-2 28 685,-8-21-180,-29 18 1337,7-20 0,-2-2-338,-6-4 0,-3 0-1366,-13 19 0,0 1 1831,14-17 0,1-2 1,-9 9-1,0-1 1,12-11-1,0-1 1</inkml:trace>
  <inkml:trace contextRef="#ctx0" brushRef="#br0" timeOffset="10354">12465 3765 24179,'-9'-22'-8979,"0"3"6014,0 3 1798,3 5 456,0 2 831,4 4-451,0 23 720,2 1-1896,0 23 2201,16-2-785,-12 8 372,28 6-300,-20-11 0,0 1-177,3-11 1,1 0 163,1 10 0,0 1-349,0-6 1,1-2-196,7 16 570,-5-17 1,-1-1 442,-1-4-315,7 3 300,-14-24 483,18-19 1891,-11-27-1982,4 4 0,1-5-58,-9 4 0,0-3-842,13-18 1,0 1 179,-12 22 1,1 0-378,11-20 1,0 1 546,1 3 1,-9 18-1,0 3 1,7-4 0</inkml:trace>
  <inkml:trace contextRef="#ctx0" brushRef="#br0" timeOffset="10733">13645 3859 24718,'-30'-13'-2615,"-30"10"3683,36-10-1146,-11 11 1,-4 4 680,-1-2-165,-15 16 387,20-11-490,3 32-532,4-20 1376,5 32-1882,10-17 310,5 17-882,8-19-411,28 9-778,10-21 1264,18-2 965,-17-12 0,-1-3-269,13-1 966,-9-10 1,-1-1 901,6 6-318,-14-21 1,-2-3 544,-1 8 644,2-29-1130,-21 12-1572,-5 11-801,-4-10-507,-2 19-499,0 23-2474,0 36 1538,0 5 2779,-1-12 1,2-1-1,13 9 1,2 2-1</inkml:trace>
  <inkml:trace contextRef="#ctx0" brushRef="#br0" timeOffset="11265">14155 4413 23099,'10'-31'-3508,"0"0"2387,3 1 950,1-3 84,4-6 6,0-3 167,3-4-12,1-3-317,-4 11 0,1-1 602,9-21-104,-4 7 1,0 0-161,-10 22 0,-2 0-55,2-11 1,1-6-1,-3 5-205,-4 9 0,-2-1 104,4-30 0,-2 0-24,-8 7-364,-8 13 0,-1 2-934,4 2 320,-27-11-67,29 35-15,-23 30 2920,23 12-1670,-9 14 0,1 5 89,8 18-55,-3 1 1,1 2 167,5-23 1,0-1-209,0 15 0,0 0 69,-1-18 0,2-1-105,8-1 1,1 0-1271,-8-2 0,1 0 712,13 11 1,4-2-111,-8-11 0,0 0 211,10 14 1,4-2-158,17 1 246,-20-20 0,1-2-335,15 1 879,3-7 670,3-8 396,2-4 701,1-5 154,1-20-777,-15 7 0,-2-3 877,15-24-1045,-11 12 0,-3 0 527,-4-6-399,7-18-1263,-26 26-730,1 4 5,-10 6-1520,1 33-357,-2 0 798,0 21-157,0 1-585,0-9-1779,17 13 3920,-12-14 1,12 8-1,-17-16 1</inkml:trace>
  <inkml:trace contextRef="#ctx0" brushRef="#br0" timeOffset="11420">15135 3707 24988,'-17'-17'-6385,"-4"2"5134,19 4 1181,-12 4 1,36 21 0,2 8 0</inkml:trace>
  <inkml:trace contextRef="#ctx0" brushRef="#br0" timeOffset="11883">16002 3939 23999,'-54'9'1763,"3"2"-1178,-4 9 280,16 0-569,-13 10-152,17 13-980,18-8-69,0 30-184,17-26-125,9-1 0,7-1-1839,21-3 1738,-4-6 1,5-5-505,23-12 1340,-18-3 1,-1-6 461,8-23 727,-8 5 0,-3-4 1050,5-27-960,-18 19 0,-2-1 1258,4-20-1146,-6-7-591,-4-5-468,-12 10 0,-1-2-202,-1 12 0,-1-3 45,-1-8 1,-1-6 0,-1 5-548,1 3 1,-2-1 665,-5-5 1,-2-5 0,1 6-448,6 7 1,-3 3 53,-15-14 0,1 4-597,14-7 626,-12 12-332,16 13 1532,-11 6-1269,8 36 1845,-8 50-687,11 9-358,8-12 0,1 1-36,-6-14 0,-1-2-210,6 4 0,2 1 147,-1-2 1,0 3-489,1 17 1,0 0 240,1-15 1,1 0-1036,2 2 1,2 3 0,-3-4-101,-4-7 0,1-2 183,10 10 1,2-3 1092,9 8 0,0-8 1,3-5-1</inkml:trace>
  <inkml:trace contextRef="#ctx0" brushRef="#br0" timeOffset="12470">17020 3944 25348,'-21'-14'-4590,"16"2"357,-40 5 6067,12 3-561,-25 4-200,10 21 241,-7 9-238,27 12-1609,-4 14 1126,22-21 750,3 10-3177,7-6-134,24-12-443,8 4 2,12-16 1187,1-7 1235,-13-4 390,1-4 561,-3-18 719,-1 13 316,-6-36-905,-1 22 1409,-4-37-2402,-8 21-91,-2-27-1085,-8 29-612,0-6-281,0 18 59,0 5 1001,0 45-791,0-10 1168,10 17 1,5 3-614,5 4 788,0-15 0,3-2 242,13 13 129,4-7 252,8-4 100,-10-16 1,2-2 693,23 1-220,-5-6 0,-1-4 328,-22-8 1,-2-4-97,25-5 1,-1-4 50,-24-1 0,-3-3-213,9-3 1,-1-3-346,-4-8 0,-5-2-278,-8 9 0,-1-2-392,-3-6 1,0-6 0,-4 4-259,-4 1 0,-3-1 267,-2-5 0,0-4 0,-2 3-799,0 6 0,-4 0 162,-9-25 0,-5 2-273,5 30 1,-2 2-63,-2-6 0,-1 2-796,-16-9 1023,28 21 491,-20 2 313,21 48 145,-7-1 887,10 35-463,0-5-166,0-7 0,0 2-82,-1-11 0,2 2-373,3 5 0,3 3 0,1-4-330,2-4 0,2-1-778,9 23 0,1-2 15,-11-27 0,0-2-272,8 7 1,-1-1-770,-4 8 2082,6-7 1,3-7-1,-6-3 1</inkml:trace>
  <inkml:trace contextRef="#ctx0" brushRef="#br0" timeOffset="12624">17820 3790 24898,'0'-26'-6385,"0"2"4166,0-2 1155,19 10 2347,12-4-509,10 14-1222,-7 3 1,0 1 499,10 2 1,17 17 0,-18 4 0</inkml:trace>
  <inkml:trace contextRef="#ctx0" brushRef="#br0" timeOffset="12932">18490 4120 23189,'22'11'-2724,"2"-1"1980,0-4 1125,4-3 214,0 0 339,3-3-185,0 0-119,2-15 186,11-3 885,-8 0-47,14-24-1060,-24 23-80,7-36-895,-20 25-431,-3-10-386,-8 10-890,-2 0-235,-27-2 713,-8-13-69,-17 13 1005,18 8 1,1 1-27,-11 3 810,12 9 1,-1 2 569,-1 4 381,5 24 872,8 2-319,19 26-1346,-9-2-495,22-3 1,5 3-320,-5-11 1,5 2-551,11 7 0,7 3 0,0-5-522,2-1 1,2-3 399,-1-3 0,4 0 0,-1-4 1027,7 2 0,2-4 0,2-1 1,1 0-1,2-2 0,-1 0 0</inkml:trace>
  <inkml:trace contextRef="#ctx0" brushRef="#br0" timeOffset="14088">20457 2515 23279,'0'-25'-5036,"-17"-5"2008,13 6 2181,-28-5 938,15 12-10,-10 4 956,2 7 2,2 5-964,-5 1 1881,-6 27 390,-7 1-1238,17-1 1,-1 6-702,-3-1 0,-2 3 0,0 0 258,-5 10 0,-2 3-538,7-5 1,-4 6 0,2 1 0,2-3-142,5-5 1,2-2 0,0 2-165,-6 12 1,-1 3 0,5 0-85,8-1 1,3 0-1,2-2-435,-3 7 1,8 1 102,14 2 0,9 5 1,4-7-474,3-9 1,8-3 654,4-10 1,8 2 0,4-2 0,-4-5-289,-3-5 0,-1-5 1,5 2-735,10 3 1,8 2-1,0-1 1,-5-4 1422,-7-5 0,-3-3 0,2 1 0,-3-2 0,3 2 0,-1-2 0,-3-1 0,18 6 0,0 0 1</inkml:trace>
  <inkml:trace contextRef="#ctx0" brushRef="#br0" timeOffset="19349">21757 2890 23639,'0'-4'-5846,"0"1"3718,0 1 1153,0-1 697,-13 1 1591,10-2-1642,-10 0 910,13-1-1997,0 1 1866,0-2-181,-8 2 369,6-1-1241,-6 1 132,8 0 624,0 1-1300,-7-3 1241,1 2 295,-14-3 399,3 3-109,-10 1 1274,-4 2-1224,-6 1 777,-7 16-409,8-7 1,-2 1 708,-21 10-939,7-4 1,1 1 464,-6 4-914,14-3 0,1 1 404,3 1-314,-4 5-116,20-14-348,11 6-882,2-1-440,9-7-613,20 6-143,8-7 684,21 10 240,-9-7 10,-1 5-250,-13 7 264,3-3 496,-6 23-331,-5-12 171,-8 30-447,-9-20 812,-7 7 0,-3 2-279,-9 3 592,0 2 1,1-1 558,-1-2-323,3-9 0,4 0 886,9 5-484,-17 12 370,17-23-863,-6-3 54,9-5-784,17 7-478,-12-12 15,30 9 795,-7-18 822,26 2-142,-4-11 810,5-2-524,-12-4-303,4 0 222,0 0 12,0 0 1,-2-14 0,0-4 0</inkml:trace>
  <inkml:trace contextRef="#ctx0" brushRef="#br0" timeOffset="22082">24745 2820 23279,'42'-11'2018,"-6"8"-2277,0-8 988,-5-1 29,4 9-1143,16-19 760,-12 12-297,20-6 425,-30 8-448,5 1 896,-15 6-1111,-8-1 49,-1 2-62,-7 17-2420,0 8 262,0 26 203,0-6-238,1 8 231,2-9 321,0 2-569,4 4 1332,-1-14 0,0 1 1050,7 21-169,1-9 1,2 0-423,4 9 307,-6-21 0,2 0-129,8 14 150,3-1 83,1-1 181,-8-16 1,1 0 304,10 16-183,-6-11 0,-1-1 352,0 2-81,6 7-90,-17-19-186,-2-3-62,-6-4-557,-4-2 422,-2-3 148,-2-3 259,-22 3 1864,17-5-1601,-55 5 1343,33-4 47,-33 1-61,18-1-559,0 0-796,-3 0 1,2-1 0,0 0 0</inkml:trace>
  <inkml:trace contextRef="#ctx0" brushRef="#br0" timeOffset="23270">22275 3667 22650,'0'18'-6206,"0"7"4078,0 32 1333,0-11 565,0-12 1,0-1-196,0 6 121,0 24 166,0-31-829,0 12 1507,0-26 899,0 3-1439,0-33-90,0-11 90,0-32 0,0 3 90,0-5-1080,12 11 314,-9 2-541,22 0 1463,-5-10 1,7 16 0,1-7 0</inkml:trace>
  <inkml:trace contextRef="#ctx0" brushRef="#br0" timeOffset="23702">22622 3834 23999,'-11'3'1839,"2"1"-772,9 1-4919,0 5 1397,0 3 968,0 4 361,0 3 282,0 17-663,18-8-1013,-1 21-338,4-23 2707,7 5 56,-25-16-278,28-3 1086,-19-6-234,24-2 862,-13-4 502,17-17 1089,-17-8-1271,13-26-259,-16 5-113,1-3-1113,-9 10 108,-5 3-582,-2 0-735,-2-7-1225,-2 14 814,0-6 270,-1 22 347,0 25-63,0 13-141,16 33-1691,3-13 2622,2-13 0,2-2 0,13 4 1,6 9-1</inkml:trace>
  <inkml:trace contextRef="#ctx0" brushRef="#br0" timeOffset="24065">23433 3979 23369,'0'-11'-5756,"0"-3"3988,0-3 1063,0-15 67,0 4 482,21-29 632,-16 17-420,12 0 1,3 1-379,4-12 689,-14 16 1,1-2-32,6-4 1,-1 1-27,-8 8 1,-3-2 110,4-23 0,-1-1 34,-3 23 0,-1 0-654,-3-23 0,-2 1-270,1-6 73,2 24 1,-4 2-522,-16-2-371,13 8 555,-13 7 303,5 12 389,10 30 275,-23 9 1285,23 31-1363,-7-14 0,-1 1 115,6-6 0,1 1 76,0 16 0,-1-1-121,2-11 0,0-1-80,2-1 0,2 1-226,-1-2 1,0 2-207,-2 13 0,4 0-899,8-15 0,3 1-646,-1 25 1,1-3 685,0-28 1,2-2 1005,7 9 1,-2-1 0,-2 8 0,21-4 0</inkml:trace>
  <inkml:trace contextRef="#ctx0" brushRef="#br0" timeOffset="24382">23890 4048 24898,'0'-20'-6385,"0"3"4256,0 5 1065,0 1 515,0-2 124,18 2 2376,7-9-666,9 6-563,3-4 1447,-10 5 6,0-1-33,-2 1-12,-4-3-317,-1-1-1829,1-21-587,-11 12-668,2-25-448,-12 26-366,-19-11-601,15 20-70,-15-2 1048,-2 13 1287,2 2 603,-19 23 1266,10 8-477,12 11-273,6 2 25,10-8-1356,0 1-821,0 1-983,20-4 2079,-15 1 1,38-5 0,-16 0 0</inkml:trace>
  <inkml:trace contextRef="#ctx0" brushRef="#br0" timeOffset="24642">24478 3707 24359,'0'-17'-6206,"-21"1"4840,15 5-1068,-29 0 3519,31 6-2106,-10 19 2393,37-11-588,-18 34-2670,35-20 2629,-35 16-1355,33-5 1573,-16 11-2360,3-10 1644,3 19-2240,-26-23 495,9 6 1165,-11-12-587,-20 0 2381,16-1-2377,-29-4 0,-7-2 1470,6 9 1,-5-8 0,-3-1-1,-6 6 1</inkml:trace>
  <inkml:trace contextRef="#ctx0" brushRef="#br0" timeOffset="25286">26565 3902 23189,'-1'11'-2912,"0"4"815,1 28 674,0-8 497,0 7-201,0-7-847,-20 5 808,15 3 1094,-18-18 0,-3-1 1,2 24-1,-1-24 0,0 1 1</inkml:trace>
  <inkml:trace contextRef="#ctx0" brushRef="#br0" timeOffset="25916">27707 2720 23819,'0'-6'-6296,"0"0"4708,0 0 523,-23-3 1684,-8 4 431,-33-4-338,11 7 90,-5-3-948,-4 5 1733,14-1-725,12 7 1,1 2 1057,-3-5-983,-5 29-361,23-28 120,8 42-1688,8-25-126,4 29-468,16 4-707,5-7 995,1-5 1,1 0-1023,0 13 1063,-1-7 1,0 0-1308,0 12 2029,-9 2 0,-2 1 158,-2-30 0,-1-1 259,-4 29 1,-8-2 910,-19-8 531,17 12-515,-34-28 1422,36-4-1238,-28 0 1117,28-12-1227,-11 1 522,15-12-1540,21-4 497,15-2-230,0-1 1,4-2-656,-6 1 1,2 0 591,5 1 0,0-2-26,24-11 0,-32 10 1,1 1-1,0-5 0,0-1 1</inkml:trace>
  <inkml:trace contextRef="#ctx0" brushRef="#br0" timeOffset="26774">28432 3289 22200,'0'25'-6296,"9"2"2510,-6 1 2819,6 14 50,-9-8 918,0 19-65,0-23 196,0 19-1369,0-30 1777,0 10-155,0-22-304,0-18 175,-12-24-890,10-4 487,-10-14-286,29-1 1049,-12 11-380,10 6 0,3 2 699,2-2 42,15-13 109,-15 31 1137,8 2-62,-11 14 318,6 19-2467,6 9-187,-14 9-1415,10 20-20,-13-18-171,3 24-285,-8-28-279,-1 15 240,-3-31 1358,-1 9 455,0-20 271,-2-11 714,1-14-16,-1-11-109,14-6 607,-10 7-699,24-3 1387,-24-1-1584,22 3 1694,-22 1-1820,21 6 1643,-12 2-457,2 7-358,11 6 1111,-18 3-1560,14 21-300,-2 9-1694,-5 8 614,17 19-1673,-16-15 114,1-3 0,0 0 1901,2 7 0,7 12 0,-7-18 1</inkml:trace>
  <inkml:trace contextRef="#ctx0" brushRef="#br0" timeOffset="27131">29698 3128 23999,'-23'-16'-4268,"3"0"2189,-32 6 2899,10 1-446,2 7 449,2 0-252,24 18-158,-7-12-141,20 26-627,-6-6 721,29 21-2247,-16-5 1069,24-12 0,3-2-465,-7 8 590,3-13 0,3-1-380,12 18-582,-13-11 1924,7 12-781,-26-20 754,-2 2-311,-10-11-242,0 0 327,-17-1 1185,-9-3-112,2-1-1434,-21-4 742,18 0 0,-3-1 0,9 0 0</inkml:trace>
  <inkml:trace contextRef="#ctx0" brushRef="#br0" timeOffset="27581">30162 3146 23999,'0'-6'-5846,"-18"1"6553,-8 2 179,-21 2 20,7 1-348,2 0-95,23 16-225,-14 3 163,16 1 696,-7 24-1335,12-27-418,8 23-863,23-20 10,-18-1 913,34-7 0,7-4 359,-13 2-72,15-3 0,2-3 651,-13-4 789,13-18 956,-27-1 175,-4-18-1444,-13 4-959,-26 6-1366,3 10 481,-6 23 1700,11 24-1441,12 10-1589,0 11 723,0-4 728,21 2-121,-15 3 942,12-15 1,4-1-509,2 17-778,-5-12 0,1-3 64,4 1 1086,-1 2 32,-21-21-118,7-6 642,-9-4-1082,0-4-1893,-23-4 3059,-6-19 0,-13 12 1,3-13-1</inkml:trace>
  <inkml:trace contextRef="#ctx0" brushRef="#br0" timeOffset="28082">30678 2367 25438,'0'-8'-6475,"0"1"4436,0 3 975,0 19 425,22 6 335,-17 13-138,21-11 0,3-1 609,-10 7-2085,29 10 2164,-24-11-408,-1-3 220,5 10-226,-8-11-43,6 13 430,-15-17-1028,2 5 627,-7-9-678,-2-1 315,-1 0 165,-1 5 413,0-4-235,4 12 239,0-10-155,10 17-117,-4-11 386,6 10-119,5 8-131,-6-8-39,-2-2 1,0 2-363,2 7 193,5 18 301,-9-17 169,-3 2 105,-1-1-62,-4-1 247,-2 0 79,-2-4 253,-1 11-62,0-15-37,0 13-111,-17-26 1126,12 6-1020,-30-16 1342,30-1-4532,-27-7 2940,13-2 0,-7-1 0,1 0 0</inkml:trace>
  <inkml:trace contextRef="#ctx0" brushRef="#br0" timeOffset="28902">31512 2188 23549,'28'0'1439,"5"0"-1169,-8 18-2312,9-13 2379,-2 36-2161,5-17 1638,-6 13 1,0 5-234,-7-13 1,1 2-119,3 10 1,2 5 0,-3-1-352,-2-1 0,-3 1 178,-3-4 0,0 3 0,-2-3 160,0 7 0,-4-2-280,-2 3 0,-1 0 695,-1-2 1,-1 2 47,-5-5 0,-1 3 1,-1-2 75,3 5 0,-4 2 212,-11 1 0,-5 4 1,0-6 283,1-6 1,-5-2-11,-11 1 0,-8 3 1,1-6 82,2-5 1,0-4-502,-13 9 1,-4-2 305,-1-9 1,1-5 0,14-7 0,1-1-1,-12 3 1,0-1 0</inkml:trace>
  <inkml:trace contextRef="#ctx0" brushRef="#br0" timeOffset="30634">14185 5514 25168,'19'-22'-849,"-5"1"956,-14 8-2710,0 3 1024,0 27 466,0 0 318,0 25 199,0-2-1001,-14 6 837,11 6-345,-11 3 1411,14 2-396,0 1-1169,0-2-180,0-1-180,0-4 1523,0-1 0,16-7 1,4-2-1</inkml:trace>
  <inkml:trace contextRef="#ctx0" brushRef="#br0" timeOffset="30849">14700 5639 24718,'-21'14'1291,"-7"-11"-1763,24 30 1,5 7-2899,-12-6 2621,9 18 1,4 3-789,-2 1 1006,0-19 0,0 1-917,0 15-1318,22 0-911,-17-1 3169,32-2 1,-33-4-1,11-2 1</inkml:trace>
  <inkml:trace contextRef="#ctx0" brushRef="#br0" timeOffset="31199">13900 6101 23099,'26'23'-5424,"20"-19"6735,-23 47-4725,27-27 3562,-7 26-1153,5-9 811,-23-19 0,0 0 56,1 0 0,0-1-540,1 2 1,0-1 709,1-1 1,-1 1-525,1-2 1,0 0 987,-1 0 1,1 0-635,11 4 1,0 0 860,17 10-316,-20-14 0,0-2 594,6 1-213,-4-6 67,-6-5-37,-4-5 191,-4-3 75,-3-17-2,6-17-220,-9-11-824,-1 4 1,-1-2-173,1-18-116,-4 18 0,-1-1-479,-4 10 0,-1 2-324,1-1 0,-1 0-195,-1 0 1,1 0 917,7-27 0,-4 4 0,1 4 0</inkml:trace>
  <inkml:trace contextRef="#ctx0" brushRef="#br0" timeOffset="31800">12700 7802 24898,'5'-25'-4409,"-1"11"4551,-3 0-1643,-1 55 443,0-14 660,0 8 0,0 3-16,0 15 179,0-7 1,0 3-648,-1-12 0,2 2 572,3 4 0,1 5 0,-1-4-605,-2-4 1,0-2 229,5 13 0,-1-1-464,-6 12 160,0-4-271,0-8 1260,0-5 0,0-5 0,0-4 0</inkml:trace>
  <inkml:trace contextRef="#ctx0" brushRef="#br0" timeOffset="32154">12410 8591 23639,'-20'-33'-7993,"5"1"4682,8-1 2177,4-1 726,27-3 2012,-2 1-497,29 0 369,-1 1-1351,-21 18 1,4 1 1191,17-7 0,2 2 24,-13 6 1,3 1-686,3 0 1,4 1 0,-3 1 353,-6 4 1,0 2-690,23-2 0,-1 2 390,3 4-802,-25-1 1,-2 4-218,17 19-988,-19 4-467,6 23-476,-27-10-349,-4 15 384,-8-20 288,-3 21 223,0-23 154,0 7 715,-16-8 1334,12-9 653,-11 5 1290,15-15-1568,0-1-748,0-29-227,13-38 443,-10-3-492,3 18 0,2-3-962,0-3 1,1 0 704,0 10 1,0-1-538,0-13 1,3 2 1044,2 15 1,0 2 0,-4-28 0,12 3 0</inkml:trace>
  <inkml:trace contextRef="#ctx0" brushRef="#br0" timeOffset="32556">14022 8285 23189,'3'12'-8354,"0"1"6334,-3 0 1449,0 8 350,0-1 73,-18 7 1362,13-5-1054,-13 3-420,4 0 1703,11 10-883,-10-7 428,13 14-988,0-18 90,0 10-1244,18-17 854,-13 1-1451,30-11 1995,-10-5 876,21-26 127,-6 18-170,-13-25 1,-4-6 47,5 7-515,-11-1 0,-3-5-168,-2 2 0,-2 2 898,1-20-1233,-5 9 1,-1 0-1102,-3-4-88,-2 11 0,1 3-970,-1 4 928,0-3-186,0 21 501,0 75-1286,0-29 1109,7 13 0,2 0-929,-5-1 1748,29-3 0,-18 0 0,15-4 0</inkml:trace>
  <inkml:trace contextRef="#ctx0" brushRef="#br0" timeOffset="32870">14645 8561 24089,'14'-9'1567,"1"7"-1327,5-17-652,2 10 1278,4-12-1043,3 2 196,20-16 59,-12 7 22,-6 3 0,0 0-377,-2-5 25,12-19-71,-29 22-1159,1-7 627,-12 3-949,-22 7 64,-7-7-12,-12 16 984,0 3 495,10 9 471,3 2 534,-6 25 499,18 9-902,6-1 0,2 3 28,7 21-373,8-15 1,7-1-1591,24 7 1090,-2-9 1,5-2-569,-7-17 1,2-3 42,4 5 1,1-3 965,7-8 1,0-4-1,-10-1 1,-1-2 0,14-1-1,0 0 1</inkml:trace>
  <inkml:trace contextRef="#ctx0" brushRef="#br0" timeOffset="33081">15775 7602 23909,'-24'-1'1091,"11"20"-1711,-4 1 868,15 22-2395,-14 1 1542,9 12-364,-3 10 638,4-27 1,1 0-370,2 2 1,1 3 21,-5 20 0,-1 2 133,4-16 1,0 2-701,-1 4 0,0 5 1,-1-6 353,1-5 1,0-2 824,-2 14 1,0-2 0,2-21-1,0-2 1,0-1 0,0 1-1</inkml:trace>
  <inkml:trace contextRef="#ctx0" brushRef="#br0" timeOffset="33505">15973 9026 23909,'0'-53'-6386,"28"7"7236,-4-7-666,0 29 0,2 1 1156,12-27-1262,-8 10 0,0-1 82,-7 10 0,0-2-68,1-4 0,2-4 1,-2 2-282,-4 3 1,-1 0 839,5-10 1,-1-3-362,-5-1 0,-3 2-488,-3 10 0,-2 1-319,0-10 1,-3 1-328,2-12-99,-8 8-250,3-3 291,-4 21 139,-19 2-369,14 44 1217,-26 26 740,28 18-914,-3-2 1,0 1 3,5-16 0,2 0 61,-1 16 0,0 1-45,0-15 1,0-1 68,0 2 0,0-1 193,-1-2 1,2 1-1160,7 16 0,1 0-181,-7-17 1,0 2 354,7 0 0,2 3 0,-3-4 198,-6-6 0,-1-3 199,5 10 1,-1-1-665,-5 8 1059,0-5 0,0-6 0,0-4 0</inkml:trace>
  <inkml:trace contextRef="#ctx0" brushRef="#br0" timeOffset="33642">16295 9249 23459,'-11'-24'-7907,"8"-16"6137,-8 20 254,11-20 1362,0 4-38,24-21 989,15 10-275,-2 4 0,5 2-766,-9 15 0,5 1 613,7-8 1,5-4-1,-3 3 409,-8 8 1,1-1-391,10-5 1,5-3-1,-6 5-99,-11 8 1,-2 1-1,9-6 1,-1 1 0,-14 9-1,-1 0 1</inkml:trace>
  <inkml:trace contextRef="#ctx0" brushRef="#br0" timeOffset="34231">17252 8278 23189,'-23'-7'-1730,"17"1"-1425,-37 3 4805,15 1-834,-21 19 707,8-13-950,5 35-561,0-3-96,15 12 41,5-13 1,2-1 795,6 9-1260,2-8 1,4-1-955,21 2-1961,7 17 602,-2-30 1091,23 3 100,-11-17 1721,13-3 371,14-22 1264,-27 11-636,-6-22 1,-3-6 832,2 4-822,-11-3 1,-2-2 198,1-11-635,-5 1-808,-4-1-705,-3-8-1155,-3 16-87,-1-6 780,-1 48 39,0 23 410,0 12 222,0 25 127,0-34 248,20 6-337,6-12 608,12-13 936,0-1 153,-7-11 409,3 0 90,20-30 569,-12 5-1272,-4-12 0,-2-4 43,-15 14 1,-1-1-404,6-11 0,-1-2-549,-9 7 0,-2 0-169,-1-2 0,0-2-315,-2 0 1,-1-3-98,2-20 1,-3-3-222,-3 16 1,-2-3 475,0-5 1,-1-6 0,-1 5-124,0 6 1,-3 1 141,-4-4 1,-2-5 0,-2 7-318,-1 9 0,-3 1 213,1-2 1,-2-3 0,-1 6-969,-19-9 930,15-12-212,7 71 2609,12 8-2000,0 27 222,0 6 327,0 10-115,0-26 0,0 2-2,-1 3 0,2 2-197,8 23 0,1 2 35,-9-14 0,2 1-918,6 7 1,3 5-1,0-5 520,0-5 1,0 1 53,1 5 1,2 4 0,1-5-556,3-5 1,1-3 6,-6-8 0,0 1 0,-1-3-591,3 1 1,0-4 133,1-3 0,1 0 1131,-1-5 0,2-1 1,21 21-1,1-7 0</inkml:trace>
  <inkml:trace contextRef="#ctx0" brushRef="#br0" timeOffset="34804">18802 7916 25258,'-27'-29'-2598,"-3"12"0,1 0 1765,8-4-665,-41-2 1922,36 16 290,-6 2-186,8 28 340,8 7-1522,1 16 1102,10 1-902,5 12 394,19-11-1550,-14 15 827,11-31 1,2-2-928,0 16 557,-10-11 0,2-1-260,17 2 296,-24 17 694,10-27-627,-13 4 963,-24-10 1857,18-7-601,-34-2 1486,20-7-72,-9-21-1751,11-3-730,28-16 1038,22 3 399,15 15-1254,-8 5 1,3 2 1082,17 0-1466,-2 1 0,0 1 82,-21 4 0,-1 0 649,11-1 1,1-1 504,-3 3 1,-2 0 382,22-6-1156,-18 2 0,-1 1-440,-1-4 99,4-4 229,-27 1-274,-8-3-397,-7-15-940,-3 5 316,-28-14-1169,19 7 283,-45-2 379,44-1 394,-17 13 0,-4 2-298,1-13-60,-21-8 1481,23 24 543,0 4 324,17 35 249,-2 26-1004,22 15 85,-12-21 0,5-1-663,16-5 1,3 0 315,-11 2 0,2 2-442,9-3 0,7 2 1,-2-2-328,0 5 0,3 1 922,1-7 1,7 4-1,2-1 1,-5-5-1,6 1 1,0-2-1,3-1 1,0 1-1,0-1 1</inkml:trace>
  <inkml:trace contextRef="#ctx0" brushRef="#br0" timeOffset="52337">5763 10029 23459,'0'-7'-5666,"0"2"3808,0 0 973,0 1 427,0 1 122,0-1 571,0-2-463,0 3-1008,-12-5 1895,10 6-52,-10-2 459,12 2-1066,0 0 0,0-1 0,0 2-90,-37-1 1488,16 1-248,-31 1 20,20 0-550,0 0 797,-21 0 269,11 13-759,6-12 0,-1 1 751,-7 10-1430,1-7 0,0-2-57,-2-1-315,6 5 0,2-1 372,9-5-434,-11 6 531,25-4-286,0 3 450,11 0-1714,2 6-231,19 0 75,-14 15-979,30-5 1055,-30 10-1086,13-6 80,-6 2-812,-8 1 1866,8 15 648,-2-10-351,-7 25 1093,7-24-1040,-9 23 1136,0-22 130,0 10 176,0-11-186,0 1 105,0 3 28,-17 17 143,12-11-172,-10-7 1,0-1 279,12 5-776,-11 23 507,14-32-574,0 7 180,0-13-90,19-9-492,12-1 648,10-12 216,-8-3 1,1-1 733,9-1-2045,-6-6 0,1-1 1407,4 3 1,12-10 0,-19 14 0</inkml:trace>
  <inkml:trace contextRef="#ctx0" brushRef="#br0" timeOffset="53799">5693 17075 23639,'0'-13'-5486,"0"1"3717,-12 4 2077,9 0-2144,-10 4 2718,13 0-1244,0-1 114,-7 2-475,5-1 207,-6 3 1619,8-1-1654,15 15 1424,1-10-663,2 25-479,11-25 1545,-25 22-2565,28-23 3329,-19 19-3619,11-19 3061,-6 19-1700,-3-12-601,2 11 1024,3 1-1449,-2-3 1429,9 11-1730,-9-9 1900,3 4-1820,-8-6 1280,1 0-544,-5 1 250,2-1 22,-4 1-605,-1 1 91,-3 10 694,-1-5-49,-2 18 455,0-18 83,0 10 331,0-13-118,0 1 238,0-2-121,0 10-325,0-8-87,0 14-96,0-14-34,14 14-587,-11-17 260,10 5-130,-13-3 457,0-6 0,0 7 0,0-11 0,-14 6 1444,10-9 62,-26 7 941,16-10 522,-15 4-633,9-8-468,-8 1 43,9-1-192,-19 1-1300,13 0 768,-11 3-1428,7-2-294,-3 2 227,-1 0 403,0-1-1100,1 0-52,1-2 1037,2-1 0,2-1 0,2-1 0</inkml:trace>
  <inkml:trace contextRef="#ctx0" brushRef="#br0" timeOffset="57152">8103 11933 24089,'-5'1'3730,"-2"2"-1840,6-2-1776,-2 1-180,19-1-478,-12 0-554,30 0 841,-29 1-544,36 1 119,-21-1-239,23-1 577,-10-1 39,2 0 398,0 0 396,-3 0-319,1 0 810,-4-17-407,10-1 118,-14-2-473,11-21-332,-22 21-334,0-23-649,-11 15-236,-3 0-263,0 0-442,-20 0-235,14 2-50,-34 2 1636,17-2-691,-1 8 1146,-22 4 966,29 9 436,-22 5 395,20 22 17,2-2 233,2 22-1700,4 14 338,5-10-477,2-4 0,5 0-1111,22 9 217,-2-1 1,5-1-114,-2-24 0,4-1-647,17 18 1,2-2-963,9-9 1975,-15-12 1,0-3 795,22 0 1,-29-10 0,0-1 0,0-2 0,0 1 0</inkml:trace>
  <inkml:trace contextRef="#ctx0" brushRef="#br0" timeOffset="57815">9347 11636 24179,'-13'-9'-5101,"10"1"647,-18 4 6552,19 0-3778,-6 20 2446,8 7-1408,20 27-405,-15-5-33,13-12 0,0 0 217,-14 9 982,12-7 0,-1-1-1973,-12 4 2083,19 22-1794,-19-31 1429,9 8 300,-11-20 273,4-3-704,-5-5 661,0-25 268,-15-31-1081,11-4 636,-3 17 1,-1-2-562,8-30 994,0 13-483,11 9 0,0 2 924,-6-4-824,12 13 0,3 2 865,1 2 702,-1 1-369,14 20 1083,-21 4-321,15 4-838,-1 16-1404,-8 11-671,13 25-953,-16-5 696,-4-13 0,-1 0-799,-1 7 540,-2-4 1,-2 0-1268,-3-4 672,2 11 931,-5-30 1018,0-28 354,0-14 145,0-17-115,0-8-112,0 8-91,0-5-248,-2 13 1,4 0 177,15-19-16,-9 12 0,1 2 163,12 0 489,6-6 183,-23 26-678,24 7 1932,-16 8-152,11 4-488,-7 3-504,0 19-1741,7 13-619,-6 11 315,-2-6 1,0 0-184,4 12-386,-7-16 0,0 1-1408,7 13 66,4 0-660,1-2 2094,-2-17 1,3-1 1443,12 11 0,-10-17 0,2-2 0,14 1 0</inkml:trace>
  <inkml:trace contextRef="#ctx0" brushRef="#br0" timeOffset="58369">10783 11590 23819,'-21'-18'-4390,"-26"2"4955,19 5-80,-8 6 0,-4 2 288,-10 1-387,0 7 0,3 5 605,4 17-637,6-4 0,4 3-205,18 17 308,-1 14-953,16-21-545,27 20-994,-20-27-246,50 4 160,-13-12 598,13-8 1078,-17-7 1,-1-1 1245,7-3-261,-11-9 1,0-1 1608,0 4 243,5-29-288,-22 29-497,-5-35-1733,-8 20-259,-1-33-490,-4 21-655,0-20-529,0 25 248,0-8-17,0 20-136,-15 2 1526,11 24 470,6 9-382,20 20-80,0-5 21,18 1 534,-22-11-407,20-2 790,-7-4-328,13 1-29,-7-11 1115,23-1 550,-25-9 189,17-21 190,-26-5-395,3-14-994,-17-10-320,-5 18-195,-3-18-1114,-4 22-472,0-7-301,-17 23-301,12 23 1001,-12 22 374,26-2 0,3 2-665,-7 19 404,31 3-893,-32-20 119,27-2 132,-26-3-720,29-4 2005,-22-3 0,15-5 0,-10-3 0</inkml:trace>
  <inkml:trace contextRef="#ctx0" brushRef="#br0" timeOffset="58528">11380 11313 24718,'-15'-24'-8039,"-9"3"6803,12-2-847,-2 10 2054,2 1 0,11 9 1,-3 2-1</inkml:trace>
  <inkml:trace contextRef="#ctx0" brushRef="#br0" timeOffset="58908">11800 11885 24269,'12'-37'-770,"1"-1"0,0-13 0,1-7 0,-3 8 24,-3 17 1,-2 0 488,3-19 1,1-7 0,-3 8-392,-3-9 352,-2 21 1,-1-2 463,0-7 1,-2 0-291,-7 8 0,-1 0-693,8-7 1,-2 1 342,-15 11 0,1 4-444,12 2 646,-26-2 289,27 22-758,-10 48 1359,14-7-490,-2 19 1,4 5-159,9-22 0,2 1 29,-3 9 1,0 5-1,2-4-173,11-1 1,1 0-72,0 13 0,1 1-780,6-2 1,0-3 487,-8-14 0,3-1 467,9 4 1,6 2 0,-4-6-1,-7-13 1,0-2 0,18 8 0,0 0-1</inkml:trace>
  <inkml:trace contextRef="#ctx0" brushRef="#br0" timeOffset="62668">7623 10988 25438,'-23'35'-1873,"-12"-13"3529,30 6-4315,-12-10 2871,6 8-959,8-3-1188,-8-8 954,11-2 581,0 3 1,0-7 0,0 2 0</inkml:trace>
  <inkml:trace contextRef="#ctx0" brushRef="#br0" timeOffset="62832">7795 11031 23099,'-23'36'-2399,"-11"-5"1768,30-1 63,-12-3 1,16 2 0,0 3 0</inkml:trace>
  <inkml:trace contextRef="#ctx0" brushRef="#br0" timeOffset="63598">12877 10552 22740,'-6'0'1259,"1"0"-1079,3 15-2863,0 0 1034,2 18 227,0-9 407,0 1 253,0-5-834,12 0-448,-9-1-44,10 8 418,-13-8-415,0 6 2085,0-14 0,0 0 0,0-7 0</inkml:trace>
  <inkml:trace contextRef="#ctx0" brushRef="#br0" timeOffset="63748">12987 10528 22830,'24'-10'4680,"11"5"-4473,-18 0 79,10 19-2321,-4 11-372,-12 10-29,-1 6-542,-10 1-623,3 2 3016,-3 7 1,0 2-1,0 4 1</inkml:trace>
  <inkml:trace contextRef="#ctx0" brushRef="#br0" timeOffset="64731">14407 11553 24449,'-20'-6'-1202,"5"2"691,15 0-702,0 2 269,0-1 45,0-1 283,0 0 86,0-3-1066,27-1 2593,-20-1-714,50-1 1576,-11-5 351,12 5-1617,-16 4 0,-1 1 73,9 2-1205,-9 1 0,-1 3 365,8 18-195,8-15 1,-21 35 0,-3-13 0</inkml:trace>
  <inkml:trace contextRef="#ctx0" brushRef="#br0" timeOffset="64915">14558 12094 24449,'-11'0'90,"2"0"-90,5-15-4191,2-3 2019,22-1 3434,9-11-704,11 11 545,5-1-2522,11-8 289,-8 15 1229,-15 6 0,0-1 0,17-9 0,1 6 0</inkml:trace>
  <inkml:trace contextRef="#ctx0" brushRef="#br0" timeOffset="65298">15078 11244 24359,'-38'-16'-1636,"2"1"981,2 1 651,-5-3-494,14 7 267,-1 0 189,17 6-96,23 3 264,14 15-314,13 5 121,-8 0 0,2 1-219,15 10 210,-15-14 1,1 0 2,19 6 58,2 2-54,-1 2-417,-18-8 0,-1 0 620,18 12-191,-17-6 1,-2 1-116,-1 6-137,-15 3 1,-3 2-1218,-5 2 1097,-19 4 0,-7-1 146,-10 3 470,-13-2 0,-5-1 94,16-15 1,-1 0-759,-7 3 0,-3 3 1,3-3 311,2-2 1,2-1 514,-12 9 0,1-1 0,-7 10 0,1 0 0</inkml:trace>
  <inkml:trace contextRef="#ctx0" brushRef="#br0" timeOffset="65948">16977 10342 23009,'0'15'-5306,"0"5"3178,-15 3 3327,11 18-2099,-22-13 1985,23 9-4086,-8-4 2897,11-9 0,0-7 0,0 3 0</inkml:trace>
  <inkml:trace contextRef="#ctx0" brushRef="#br0" timeOffset="66085">17157 10338 23009,'0'-7'-5109,"1"24"2380,-1 15-440,-14 14 3135,10 4 1,-11-7-1,15 2 1</inkml:trace>
  <inkml:trace contextRef="#ctx0" brushRef="#br0" timeOffset="67603">30170 9839 26877,'-17'-8'-3052,"4"0"1574,13 2-470,0 0 780,0 2 1018,0 1-586,0 22 318,0 7-1178,0 14 762,0 23 163,0-22 311,0-4 0,0 0-179,0 5-1350,0 20 809,10-31-542,-7 2 120,7-18 1610,0-6 1,-3-4-1,8-5 1</inkml:trace>
  <inkml:trace contextRef="#ctx0" brushRef="#br0" timeOffset="67735">30465 9921 24718,'10'-7'1790,"-2"5"-769,2-6-1087,-5 30-3653,1-17 1980,-4 46-581,-1-23-83,-1 28-723,0-5 2857,-26 4 0,20 6 0,-6-30 0,-1 1 0</inkml:trace>
  <inkml:trace contextRef="#ctx0" brushRef="#br0" timeOffset="81950">18075 11204 23549,'0'14'-4137,"0"6"2099,0 14 974,0 3 425,0-3 213,0 5 122,0 3 166,0 4-705,0-12 0,0 1 843,0 17 0,0-9 0,0 0 0,0 4 90,-16 10 429,13-11-444,-13-18 1170,6 10-759,8-25-300,-8-1 1103,10-33-1289,0 0 0,17-24 31,-6 13 1,0-2 346,11-23-830,-2 17 1,0-1-150,-1-23 202,-1 33 0,2 1-1113,8-29 1738,0 5 0,-5 6 1,0 4-1</inkml:trace>
  <inkml:trace contextRef="#ctx0" brushRef="#br0" timeOffset="82287">18592 11662 23639,'6'0'-930,"-1"1"708,2-15-905,5-7 736,-2 3-20,13-29 127,-8 28 448,6-25-882,-7 20 412,-1 0 380,2-6 59,-6 8-286,1-3-137,-8 12-335,-1 1-563,-1 4 399,0 1-66,-18 4 1210,-8 20 595,-12 22-117,2 2-731,25-8 0,4 0-13,-4 4 143,11 25-952,0-25-707,18-8 0,5-3 1286,5 1 0,5-11 1,2-3-1,12 0 1</inkml:trace>
  <inkml:trace contextRef="#ctx0" brushRef="#br0" timeOffset="82670">19453 11360 23549,'-20'-16'-3897,"14"4"-203,-40 4 6100,24 4-833,-24 3 46,7 0-563,2 1-32,0 25-204,3-19 1211,4 43 139,13-28-1780,-9 39-458,23-23-879,-10 13 238,13-20-571,18 0-534,-13-5-448,38-2 1495,-22-4-319,23-9 1234,10 0 1227,-14-9-334,-6-9 0,-1-1 1477,2 4 160,6-39-433,-21 26-476,-4-22-590,-8 10-979,-4-19-222,-4 14-540,0-23-874,-20 29-300,14-8 565,-29 21 805,31 19 1853,-11 26-654,15 13-525,1 0 1,-2 1 36,-7 19 99,7-20 0,0 3-577,-7 4 1,0-1 73,6-11 0,0 2 394,-7 24 1,-1 0 0,5-26 0,0-2-1,-4 11 1,1-1 0</inkml:trace>
  <inkml:trace contextRef="#ctx0" brushRef="#br0" timeOffset="83332">19847 11716 22290,'10'-29'-3583,"1"-1"2428,3 0 878,1-2 121,2 1 257,13-20 8,-8 12-28,-3 7 0,-1 1-364,3-6 856,0-6-91,-7 14-99,-4 5-243,-3 2-532,0 0-35,-4 8-7,0 2-107,-2 29-527,-1 10 152,0 30 38,0-9 512,0-13 1,0 0-279,0 8 300,7-8 0,0-2-488,-3 3 137,24 7 356,-8-18 119,8-12 594,12-2 630,-14-11 682,19-19 753,-20-11-553,10-24-287,-20 8-373,1 0-184,-12 18-1399,-1 2-376,-3 3-800,0 5-556,0 0 712,-14 10 817,11 23 392,-11 13 456,14 28-574,0-14 105,14 13-403,-10-25 253,24 3-36,-7-12-518,19-11 1529,-5-1-454,19-29 2096,-28-8-818,16-24 559,-28 8-652,0-10-527,-10 24-537,-2-11-1391,-2 20-130,0 23-1165,0 18 817,0 18-399,0 2 284,0-7 292,0 1 118,0-1 1107,15-1 0,-11-2 0,10-2 0</inkml:trace>
  <inkml:trace contextRef="#ctx0" brushRef="#br0" timeOffset="83633">20943 11355 24718,'0'-17'-6295,"0"1"4256,-14 0 908,10 31 1253,-11 6 959,15 38-1700,14-12-411,-10 2-707,10-15 1025,-1-3 33,-10-2 490,19 2-475,-13-10-1179,0 1 1101,4-15 1933,-6-18 55,6 8 1737,1-41-1789,4 0-308,-1-15-1223,-4 15 0,1 2 683,3-10-85,-3 11 1,-1 1-1,2 0 1,4-10-1</inkml:trace>
  <inkml:trace contextRef="#ctx0" brushRef="#br0" timeOffset="83967">21400 11576 22560,'9'0'0,"2"0"-90,0 0 270,4-18-691,2 13 1368,12-33-1263,-5 8 342,17-19-1,-18 5-412,5 6 282,-13 11-80,-2 2 186,-2 2-904,-5-8 180,-3 11 47,-2-11-538,-20 17 1225,-2-3-769,-15 12 1204,2 15 924,17 11-770,-5-2 827,20 20-1524,-7-21 1017,9 20-1242,0-8 129,18 0-3123,8 11-499,12-12 3755,-9-8 0,1-1 1,11-2-1,17 2 1</inkml:trace>
  <inkml:trace contextRef="#ctx0" brushRef="#br0" timeOffset="84398">22058 11244 23729,'-18'-5'-636,"13"1"-2424,-33 2 4215,14 0-570,-9 2 11,2 20 117,21 4-1188,-1 22-694,11-10 24,19 0 637,-15-12-1457,37-2 1138,-35-1-1475,45-5 1188,-29-2 495,25-8 1421,-14-1 539,-2-5 709,11-15 580,-14 11-1480,10-46 754,-26 26-2084,5-32 322,-16 17-1414,2-2 15,-3-6 427,-10 12 0,-1-2-1928,5-22 1906,-10 7 1,-4 1-783,2-9 1117,3 12 0,0 0-635,-3 1 751,8 14 0,1 2-289,7 6 1677,-6 0-855,8 42 256,17 0 383,-13 26-382,27-3 25,-27 5 100,25 10-528,-25 4-157,11-28 0,1 1 32,-12 34-451,10-33 0,3 1-1362,-8 13 1,0 1 779,3-12 0,1 0 1104,-1 10 0,-1-1 0,3 12 0,1-3 0</inkml:trace>
  <inkml:trace contextRef="#ctx0" brushRef="#br0" timeOffset="85109">20532 11041 24718,'-2'-12'-2484,"2"5"0,-2 3 0</inkml:trace>
  <inkml:trace contextRef="#ctx0" brushRef="#br0" timeOffset="97451">22912 10124 23099,'0'30'-5935,"0"-3"4076,0-4 795,0-2 425,0-7 213,0 1 302,0-1-14,0-1-1548,0 9 1776,0-8-90,0 4 0,0-6 0,0 2 0,0-1 90,0 7-90,0-4 0,0 11 0,0-8 0,0 13 0,0-12 0,0 7 0,0-8 0,0-1 0,0 0 0,0 8 180,0-7 269,0 15-449,0-14 270,0 15-270,0-11 90,0 7-90,0-7 0,0 2 0,0 1 90,0 14-90,0-11 0,0 22 0,0-23 0,0 21 0,0-23 180,0 9-180,0 0 0,0-8-90,0 19 180,14-19-756,-11 19 520,11-18-362,-14 29 508,9-28-566,-7 25 486,12-31-412,-13 15 438,7-17-71,-5 11 85,1-15 176,0 3-470,-1-2 634,0-5-531,1 7 298,-2-10-445,1 3 636,-2-4-249,0-2 361,-1 1-126,1-2-90,-1 1 109,1-1-44,-1 4 214,0-2-80,0 6-177,0-5 6,0 1-92,0-3 112,0-2-154,0-1 158,0 0-206,0-3 0,0 1 0,0-2 0,0-1 0</inkml:trace>
  <inkml:trace contextRef="#ctx0" brushRef="#br0" timeOffset="99071">22920 10212 21750,'0'28'-6026,"0"-4"3898,0 1 1064,0-7 425,0-1 213,0-5 122,0 2 76,0 0-1368,0 10 1596,0-6 0,0 7 0,0-7 0,0 1 0,0 0 0,0-1 0,0 0 0,0-1 90,0 9 90,0-7-90,0 14-90,0-15 0,0 13 0,0-12 90,0 4-180,0-7 180,0 0 0,0 1-180,0 6 180,0-5-90,0 14-90,0-14 180,0 17-90,0-17 0,0 13-90,0-19 180,0 9-180,0-9 180,0 8 0,0-7 89,0 3 1,7-4-559,-5-2 133,6 2-122,-8 4 368,0-6 0,0 11 90,0-12-180,0 6 180,0-6 290,0-1-135,0 0 213,0 4-458,0-3 0,0 8 0,0-8 0,0 5 0,0-4 0,0 1 0,0-1 0,0 0 0,0-1 0,0 1 0,0 2 90,0-1-90,0 2 0,0-4 0,0 0 0,0 2 0,0-5 0,0 6 0,0-5 0,0 4 0,0-4 0,0 1 270,0 4-270,0-2 0,0 2 0,12 1 14,-9-3-641,10 8 352,-13-8 275,0 8 0,0-9 0,0 10 0,0-10 0,0 8-14,0-8 641,7 8-989,-6-5 80,10 8-259,-8-7 78,5 12-130,-5-12 125,1 10 102,-3-12 332,-1 5 671,0-7-355,0 2 349,1-5-394,-1 1 571,1-1-500,0 4-87,0-3-635,1 7 347,-1-6-268,0 7 236,-1-6 372,1 1-354,-1-3 241,0 0-15,0 0 393,0 3-471,0-4 269,0 6-237,0-6-56,0 1 182,0-2-315,0-2 180,0 2-180,0-3 90,0 4 90,0-3-90,0 3-90,0-3 180,0 0-90,0-1 0,0-2 0,0 1 0</inkml:trace>
  <inkml:trace contextRef="#ctx0" brushRef="#br0" timeOffset="103783">23500 11259 23189,'-8'0'1350,"2"0"-1260,18 0-90,4 0 0,20 0 0,-8 16-1165,23-12 1064,-18 22-1176,16-24 1186,-14 7-426,1-9 517,-1 0 0,0 0 90,-4 0 929,7 0-862,-13-12 1512,7 9-1389,-19-26-542,0 24 801,-10-36-1977,-2 27 46,-18-29-932,13 21 338,-29-5 37,30 10-367,-31 1 2318,13 0-1907,0 6 2496,-10 0 192,14 8 1380,-7 1-99,-3 21-369,12 6-202,-5 27-1518,12-10-44,2 18-380,6-24-537,0 10-450,24-3-629,7-13 644,-2-7 1,4-2-98,19 0 712,4 4 971,-12-11 1,2-4-1,0-2 1</inkml:trace>
  <inkml:trace contextRef="#ctx0" brushRef="#br0" timeOffset="104448">24282 11065 23279,'0'-8'-6385,"0"2"4346,0 21 975,17 17-342,-12 5 860,11-8 1,3-1 67,-5 1-100,14 21-1500,-15-24 1453,1 8 49,-7-8 158,1-8 165,-3 2-187,-5-12 682,0-38 218,0-3 22,0-24 143,0 11 131,0-4-248,0 11 314,22-21 427,-17 29-820,32-3 1460,-33 18-1238,27 9 1495,-14 2 203,10 5-752,-5 0-1,1 20-1983,-6 8-362,7 25-1408,-10-10 1603,-5-8 1,-2-1-1944,0 2-38,-1 22 920,-6-39-162,0 3 1591,-13-56-104,10 7 603,-9-28-116,2 7-148,8 22 137,-8-7-533,10 14 616,0 4 91,0 4 339,17 5 1823,-13 23-2569,32 9 797,-32 12-810,31-1 473,-32-6-664,29 1 170,-21 1-1024,14 2-3625,0 9 3333,-6-10 1251,8 5 0,-8-17 0,1-3 0</inkml:trace>
  <inkml:trace contextRef="#ctx0" brushRef="#br0" timeOffset="105048">25197 11044 23639,'0'-10'-5666,"-23"1"6362,18 3-1912,-34 3 2506,18 0-438,-15 18 781,8 9-1008,1 22-1181,17-5 711,4-7 1,2-1-819,4 3 622,20 27-1959,-16-38-310,30 10-594,-13-19 1238,16-3 1565,2-8 986,-10-5 484,-3-22 352,-10 17 1192,2-52-1861,-7 35 381,1-43-1126,-9 33-630,-1-9-767,-2 16-506,0 5-125,0 2-609,0 5 1729,0 3-233,0 23 486,0 5 182,16 16-532,-12-3 440,25-7 393,-9 10-555,-3-9-8,27 14 521,-28-20-473,35 3 1087,-27-12 710,10-4 110,-14-3-542,1-3 1122,-3-16-240,2-6-483,-7 2 188,1-30-1732,-10 32 332,-1-37-1246,-3 30-316,0-3-27,-14 10-348,10 26 1088,-11 9 908,34 17-1285,-15 4 355,28-9 188,-15 14-1295,0-9-1270,9 17 2979,-11-22 0,0 2 0,-3-13 0</inkml:trace>
  <inkml:trace contextRef="#ctx0" brushRef="#br0" timeOffset="105207">25542 10812 23819,'-14'-18'-7283,"5"3"4036,-1 1 3524,7 6 0,20 19 0,7 10 0</inkml:trace>
  <inkml:trace contextRef="#ctx0" brushRef="#br0" timeOffset="105583">25983 11357 23729,'15'-39'-3350,"5"-12"2340,-4 6 771,-1 10 0,1 0 160,6-11 97,-3 6 1,0-1 90,4-12-124,-10 19 0,0 0-796,4-16 850,-6 1-244,1-2 242,-8 14 1,-2-1-196,3-18 138,-4 11 0,0 1-721,-1-1-39,0-6 85,-18 26-218,13 6 730,-12 7 240,17 24 80,-11 20 367,9 13-422,-4-3 1,1 1 142,5 16-315,10-18 0,2 1 15,-1 1 0,0-1-91,1-12 0,2 1-514,12 21 0,-1-1-437,-5 3-548,11-9 0,1-1-78,-1 1 1703,-3-12 1,2-1-1,3-3 1,13 5-1</inkml:trace>
  <inkml:trace contextRef="#ctx0" brushRef="#br0" timeOffset="116497">7642 13616 22830,'0'-4'-4227,"-17"2"5787,1 1-439,-3 14 172,-1 2-510,18 18-2290,-12-6 1255,13 6-1526,-11-4 1860,8 3-1736,-4 2-1204,1 20-139,3-13 2560,0 13 0,3-20 1,1 0-1</inkml:trace>
  <inkml:trace contextRef="#ctx0" brushRef="#br0" timeOffset="116714">7897 13834 22920,'-24'-4'-1357,"-14"0"1390,20 4 95,-4 15 538,-3-11-179,22 29-4080,-16-8 3352,17 11 1,-6 2-1,8-9 1</inkml:trace>
  <inkml:trace contextRef="#ctx0" brushRef="#br0" timeOffset="117398">8565 14389 24089,'-13'0'90,"-1"16"-714,-1-12 1763,1 41-2866,0-17 1205,6 13 0,2 5-669,-5 18 758,4-3 0,1 1-229,2-24 1,1 0 188,1 12 0,1 5 0,0-6-236,0-11 0,1-1-332,0 20 0,0-3 548,0-9-102,19-6-355,-15 0 343,15-17 430,-19-20 1,-17-3 1575,12-45-1673,-26 16 204,28-30-46,-26 2 57,25-7 38,-9 11 0,0-2-84,11 11 0,1-1 46,-4-14 1,-1 1-760,6 15 0,0 4 902,-1 0 0,2 0-57,6-12 0,5 2 338,4 14 0,3 2 380,1-9 1,4 4 67,4 16 1,0 5 1506,16-14-277,2 9 353,16 9 8,-16 7-1483,-12 16 1,-2 2-483,-2-6-25,3 41-2029,-25-13-833,-2 13 1588,-16-14 0,-3 0-686,8 7 915,-21-12 1,-3-2 383,2 12 126,0-19 1,-4-1-813,-2 5 0,0 0 1397,-16 8 0,18-13 0,0 0 0,-7 1 0</inkml:trace>
  <inkml:trace contextRef="#ctx0" brushRef="#br0" timeOffset="117783">9387 14242 23819,'-29'41'221,"-6"-14"1,0-1 658,5 7-919,-4-10 0,-1 0 540,-3 9-501,6-2-119,13-2-424,-10-2 593,25-3-1166,-13-4 681,17 1-1389,0-8-939,28 0 1332,10-8 973,15-2 631,-17-12 1,-1 0 253,9 5 451,-7-12 0,-2-5-185,2-5 1335,6-8-137,-22-2-1409,-11 13-398,1-8-744,-10 12-946,3-5-84,-4 11-224,-20 7 1104,0 1-5,-4 22 1805,1 5-341,21 20-1374,-7-7-399,27 10-1206,-14-19 2357,31 13 0,-8-18 0,19 4 0</inkml:trace>
  <inkml:trace contextRef="#ctx0" brushRef="#br0" timeOffset="118134">9943 14174 23279,'-31'0'90,"1"0"-90,15 12 315,-7-9 57,14 21-1785,-8-6 1214,9 7-709,3 3-385,4-6-304,0 2 1,22 1-195,4 10-326,1-7 1540,17 14-729,-18-19 985,12 6 448,-15-12 226,-1-2 392,-18-1-1186,16 1 1020,-18-4-979,6 1-219,-28-8 1277,-20 2-114,-1-5-224,-14 1 0,26-2 0,-1 0 0</inkml:trace>
  <inkml:trace contextRef="#ctx0" brushRef="#br0" timeOffset="118481">10428 14103 24179,'-21'13'1782,"-16"-10"-1858,32 26-2835,-30-11 4032,31 15-2912,-10-1 1143,14-9-891,0 6-148,27-14 180,-20 4-940,46-6 3270,-32-4-2183,22-1 2364,-12-1-685,-1-1 1007,-4-2 75,2 1-647,-16-3 1135,1 2-1994,-13-2-659,0 2-460,-19 1 2219,14 1-957,-36 1 484,8 6 543,-8-3-469,-2 4-230,17-4 763,2 0-559,-3-1 0,15-2 0,-2 0 0</inkml:trace>
  <inkml:trace contextRef="#ctx0" brushRef="#br0" timeOffset="118714">10855 13996 23099,'3'-2'1439,"-1"0"-822,0 2-411,1 0-299,1 18-2612,4-13 1922,3 33-952,3-19-118,14 35-234,-5-15 914,0-4 1,1 0-899,6 8 234,-4-7 1,1 0 803,3 4 852,11 10 0,-16-21 0,1-1 0</inkml:trace>
  <inkml:trace contextRef="#ctx0" brushRef="#br0" timeOffset="119116">11465 13896 24808,'-19'45'-2832,"-6"-6"2878,22 4-2131,-18-8 2181,19 4-1176,-17 0 1081,8 15-416,-6-14-293,6-8 1,0-1-33,-3 2-303,-4 5 1141,5-19-596,2-3 610,-9-6 939,10-4 315,-9-21-1997,13-13 33,-1-26 140,5 5-20,1-6-462,1 12 76,0 0-1062,0 1-103,19-13 2760,-15 17 719,34-11 538,-33 30-1166,42 3 1458,-29 12-181,23 4-503,-16 21-1372,1-16 357,0 40-1565,13-5-854,-9 9 251,-4-12 0,0-2 1101,5 8 1,-10-16 0,-1 0 0,10 8 0</inkml:trace>
  <inkml:trace contextRef="#ctx0" brushRef="#br0" timeOffset="119301">12075 13905 23729,'-51'0'540,"10"0"-450,-1 16 1204,12-12-1168,2 34-775,3-18 633,12 21-1160,-8-6-2,18 1-1617,-8 2 2426,11 14 0,0-12 0,0 10 1</inkml:trace>
  <inkml:trace contextRef="#ctx0" brushRef="#br0" timeOffset="119633">12420 13988 25888,'-21'-5'-1861,"3"1"1390,-18 3 1010,20 22-713,-9 5 405,12 13-1081,-2-2 336,6 6-647,9-9-128,23 20-558,-17-24-364,38 15 916,-19-25-144,0 2 914,14-16 1059,-24-3-57,16-3 940,-6-21 822,-7-9-941,-4-13-814,-8-1-839,-26-9-994,15 11 106,-14 15 1,-5-1-1644,-8-22 2500,-12 15 1,1-6 0,14 18 0</inkml:trace>
  <inkml:trace contextRef="#ctx0" brushRef="#br0" timeOffset="119969">12748 13978 21930,'12'0'90,"0"0"-90,0 0 90,-2 0 0,7 18-2164,-7-13 1481,7 33-1324,-1-10 57,-3 8-103,5 9-99,-12-21 903,4 9-971,-7-22 1667,-1-24 30,-1-6 1246,3-41-243,1 19 106,2-17-141,1 13-349,0 2-118,4 0 54,0 3-13,3 4 0,0 6 0,2 2 0</inkml:trace>
  <inkml:trace contextRef="#ctx0" brushRef="#br0" timeOffset="120385">13597 13977 23639,'-43'-13'-1985,"-7"9"2428,9-9-1175,-2 13 1259,12 0-176,4 21 226,2-16-23,4 33-1232,10-14 516,3 16-923,26-7-463,11 8-439,22-27 1298,10 12-408,-13-24 646,-1 3 805,-19-5 394,-1-20 680,-4 15 1044,-3-36-1306,-9 24-1142,3-22-55,-12-12-1348,5 8 948,-4 4 0,-6-2-920,-17-11 386,19 17 1,-3 0-517,-31-15 789,31 1-302,-27 3 4,27 6 818,-21 5-309,22 7 608,-6 3-373,9 39 440,0 20-369,21 25-669,-18-26 0,0 2 807,13 9 1,2-1-1,-9-8 1,0 1-1,6 11 1,1 0-1</inkml:trace>
  <inkml:trace contextRef="#ctx0" brushRef="#br0" timeOffset="120819">14012 13218 23999,'0'-10'-5666,"0"3"4707,0 0-195,0 25 515,0 21 33,0 4-147,0 10-1454,0-9-559,0-11 2646,0 17 0,15-25 0,5 7 0</inkml:trace>
  <inkml:trace contextRef="#ctx0" brushRef="#br0" timeOffset="120950">14152 13293 23369,'4'-8'-2544,"1"-5"943,-2 11 3905,0-4-3696,0 31 958,-2 14 1,0 17 0,-1 6 0</inkml:trace>
  <inkml:trace contextRef="#ctx0" brushRef="#br0" timeOffset="121264">15028 14083 25528,'-30'-4'-680,"4"0"273,13 0-260,6 1-135,7-3-826,0 3 466,31-1 2148,-2 1-1053,13 1 0,5 0-325,19-1-874,-4-1 1,2 1 1347,-23 2 1,0 0-1,12-1 1,0 1 0,-16 1-1,0 0 1</inkml:trace>
  <inkml:trace contextRef="#ctx0" brushRef="#br0" timeOffset="121431">15262 14230 24449,'-22'0'0,"3"0"-990,9-14-4723,49-5 6101,-7 1 0,4 4 1,3 1-1,12-1 1</inkml:trace>
  <inkml:trace contextRef="#ctx0" brushRef="#br0" timeOffset="121965">15415 13704 24449,'-14'-19'-6602,"1"6"5837,-4-6-268,28 14 4045,30 14-2303,12 9-629,-19-10 0,1 2 19,11 5 1,-1 0-414,-9-4 0,1 1 936,25 9 0,0 1-157,-26-4 0,-1 1 94,19 5 1,-2 0-2040,-1 7 1195,-20-12 1,-4 1-359,-1 9-441,-9 0-417,-9 2 90,-31 21 1295,-2-8-192,-14-2 1,-6 0-21,13-14 1,-2 0 470,-7 4 1,-5 3 0,2-2 0,2-2 0,-1-1 0,6-3 0,-1 0 0,0 0 0</inkml:trace>
  <inkml:trace contextRef="#ctx0" brushRef="#br0" timeOffset="122604">17295 12863 24269,'0'-14'-5486,"0"2"3537,0 4 1514,0 3-203,-14 3 1941,-5 20-73,-14 6-284,6 1-1825,4 14 567,14-22-442,-4 17 856,11-9 1,-5-4 0,7 1 0</inkml:trace>
  <inkml:trace contextRef="#ctx0" brushRef="#br0" timeOffset="122764">17362 12900 23639,'-23'18'573,"6"9"-2333,17 12-2486,0 7 3798,0-5 0,0 8 1,0 2-1</inkml:trace>
  <inkml:trace contextRef="#ctx0" brushRef="#br0" timeOffset="123997">18358 13668 22830,'-1'-14'-4853,"0"-1"2678,1 5 2959,-1-3-1365,1 33 369,0-4-3,0 31 53,16-5-862,-13-4 0,-2 1 1072,16 23-58,-16-7 1,-2 0 9,1 9 55,0-15 0,0-1 35,0 3-180,0 7 180,0-26 362,0-5-366,0-7 209,0-1-349,12-11 463,-10-23-25,23-26 677,-8-14-846,-5 21 0,0-1 292,14-26-283,-15 27 1,-1 0-210,1-2 0,1-1-882,5-16 0,0 0 206,-4 13 1,0 1 731,5-10 0,-1 2 0,8-11 0,0 5 0</inkml:trace>
  <inkml:trace contextRef="#ctx0" brushRef="#br0" timeOffset="124331">19303 14142 23909,'3'8'-8879,"0"-3"5824,-1-23 3477,-1-6-486,-1-25-60,0 11 215,0-28-158,0 30-709,-8 2 1,-5 2 865,-10 4 918,-24-10-642,12 23 576,-2 2 163,11 10 304,0 3 188,4 21 332,-6 11 107,12 12-1622,8-10 0,2 1-335,2 11-835,4 16-349,17-20-1660,-12 0-110,40-4 127,-20-3-129,30-5 2951,-6-6 1,7-8 0,4-2 0</inkml:trace>
  <inkml:trace contextRef="#ctx0" brushRef="#br0" timeOffset="124731">19952 13823 24718,'-47'-2'871,"-14"19"812,22-12-1070,8 21 1,1 4-1203,0-7 335,10 11 0,4 2-793,4-2 54,3 12-201,9-7-395,17-10-1228,11 9 26,-5-21 1255,40 1 1007,-39-13 902,33-3 432,-14-25 896,-13 17-717,-7-21 0,-4-6 452,-5 7-882,-3-10 0,-2-3-268,-7-6-746,5-10-56,-7 14-815,0 4-683,-19 3-443,15-2 1622,-15 15 56,8 1-114,8 39 1199,-8 3 373,11 24-679,0-3 0,0 8 490,0 5-240,0 4-224,7-16 1,2 1-18,-7-12 1,-1 1-713,8 22 0,-2-1-1372,-7 5 950,0-14 1,0-1-45,0 1-180,0 8 1349,0-26 0,0-8 0,0-3 0</inkml:trace>
  <inkml:trace contextRef="#ctx0" brushRef="#br0" timeOffset="125397">20245 14170 23549,'18'-17'429,"-1"-1"-675,-1 2 198,0-2-129,0 1 52,1-1 59,8-11-37,-4 6-55,14-18-54,-12 16 162,11-20-137,-16 19-172,3-8 86,-10 12-286,-1 0-37,-3 1-163,0-5-148,-4 9 75,0-3 211,-2 13-240,0 2 193,1 22-421,1-13 474,3 54-256,1-30 467,-1 11 1,2 3-358,3 1 305,0-8 1,1 0-341,4 3 307,3-7 1,1-2 391,3-5 2,22 4 706,-21-23 855,14-20 1103,-15 11-107,11-46-643,-18 26-22,4-30-856,-11 21-431,-4-3-463,1-21-1084,-5 22-836,2-18 61,-3 57 563,0 11 109,0 21 571,17 21-618,-1-22 767,1-6 0,1-1-222,7 2 266,2 5-225,-7-16 300,3-9 896,0 2-313,12-10 1812,-8 3-354,15-28 776,-19 17-1581,-7-23 0,-2-4 246,-1 8-35,-1-32-798,-9 9-413,-2 13-1144,-1-17 25,0 28-718,-15-4-277,11 41 1946,-10 12 344,34 17-1657,-1 19-185,5-23 126,9 12-87,-29-17 1619,31-2 0,-21-3 1,15-1-1</inkml:trace>
  <inkml:trace contextRef="#ctx0" brushRef="#br0" timeOffset="125614">21350 13321 24808,'-14'-20'-7391,"2"3"4760,1 3-1180,3 2 3968,21 23 0,-12-12 1,17 16-1</inkml:trace>
  <inkml:trace contextRef="#ctx0" brushRef="#br0" timeOffset="125935">21662 13624 24629,'0'48'-5936,"0"-8"3807,17 8-179,-13-9 1499,13 2-339,-1-1 412,-13 18 709,26-17-1845,-19 23 1566,5-35 101,-8 5 672,-3-18-890,-2-4 958,2-5-270,-4-24-133,3-16-52,-1-1 0,1-3 18,5-27 76,-4 28 1,1 0-255,5-18 79,0 1-526,2 2-71,-1 4 745,1 7 1,-1 6-1,1 5 1</inkml:trace>
  <inkml:trace contextRef="#ctx0" brushRef="#br0" timeOffset="126237">22165 13905 23639,'25'5'-278,"1"-4"782,2 3-729,0-4 692,-1-16 394,-2 12-269,-1-31-935,0 30 1011,-3-38-1030,-3 25 474,-3-23-634,-5 11-347,-2-14-655,-5 11-11,-2-21 422,-21 25-1069,14-6 1180,-35 16 494,22 5 379,-34 6 872,17 3 206,-10 23 1164,18-13-244,3 41-527,12-22-926,7 9 1,3 3-1470,3 12 44,17-7 1,6 0-2001,10 8 1462,1-19 0,5-2-295,-9-9 1,0-3 1704,4 0 0,1-2 1,3-3-1,2-1 0,1 0 1,0 0-1</inkml:trace>
  <inkml:trace contextRef="#ctx0" brushRef="#br0" timeOffset="126714">22740 12830 23999,'17'-7'4055,"-13"0"-5710,27 4 1926,-18 1 166,13 16-1946,-4 1-55,-2 16-474,-6-15-191,-4 12-1423,-7-25 1439,0 24-622,-2-15 632,0 10 2239,-1-30 76,0-8 1067,19-28-6,7 20 1341,17-13-795,-7 25 753,-6-7-418,-3 11 91,-7 26-3644,6 18-255,-13 10 1473,-2 13 0,-4-7 0,-3 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5:24:16.415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2862 1569 23639,'0'51'-5126,"0"2"3267,0-7 885,0 7 515,0 3 123,0 4 122,0-2-14,0-1-1278,18-6 828,-13 12 535,30-19 11,-30 3 45,22-23 273,-24-9-416,16-3 672,-8-7 242,8-22 1591,-4 12-1618,-6-26 0,-4-5-231,3 3-164,-3-4 1,-2-2-303,-1-11 454,-1-4-1010,-1 1 299,0 15 0,0 1-1389,0-16 1100,0 14 1,0 1 651,0 1-324,0-1 291,17 22 1532,-13 7-561,26 4 818,-12 3 148,-1 24-2203,13 9 291,-13 14-671,1 0-106,7-8-1285,-22 0 1005,15-1-1457,-13-4 382,6-2 1610,-4-5-19,0 2 395,-2-11-3,-1 2-262,-1-14-464,3-1 1971,1-20-353,11-8 1158,-4-10-686,18-15 341,-11 17 53,7-8 272,-8 15 151,-1 6-1130,-2 10 522,9-4-705,-8 12 338,15-4-302,-14 22-1700,6-12 659,-5 30-2341,-1-30 1413,1 36-3656,11-13 4351,-7 8 0,12-11 1,-8-16-1</inkml:trace>
  <inkml:trace contextRef="#ctx0" brushRef="#br0" timeOffset="317">4352 1524 24539,'-60'-16'-618,"27"7"563,-2 4 1,3 2 315,9 3 90,-33 20 846,28-15-804,14 36-1236,-14-22 1182,24 32-1275,-12-18 426,16 23-1093,24-26-37,14 20-927,13-23 1193,6 6 1381,-10-12-1151,1-3 1883,-2-2-662,15 3 1199,-22-7-1,14 6-102,-36-10-1102,-3 6-494,-34-7 1169,-14 7-349,-11-6-2105,-20 4 1131,25-8 764,-8 0 0,30-3 1,5-1-1</inkml:trace>
  <inkml:trace contextRef="#ctx0" brushRef="#br0" timeOffset="974">5102 1418 24179,'0'-10'-5126,"-22"1"5453,-2 5 526,-25 0 44,25 20 438,-20-12-661,39 31-1653,-30-30 1250,31 39-105,-11-12-227,15 10-1081,0 9-331,24-24-654,-18 7 16,42-14 2646,-28-3-2082,23-2 2334,2-2-613,-10-6 1152,16-1 36,-25-6 313,5 0 443,-21-14-1886,-2-2 490,-26-1-1765,13-4-654,-23 19 1266,26-13-1821,-9 11 2375,11-4-1360,0 22 365,0 12-81,17 34 320,-12-5 666,10-22 1,3 2-1067,-7 6 0,1 0 924,2-8 0,2 0-663,4 23 1,-1-1 455,-8-21 0,-1-2 65,3 9 0,-2-1-301,3 12 595,-4-2 18,-4-4 492,-3 9-114,-3-14-885,-17 11 914,-9-29-658,-27-3 701,9-15 1,-4-20 0,15-4 0</inkml:trace>
  <inkml:trace contextRef="#ctx0" brushRef="#br0" timeOffset="3867">7998 3392 24808,'0'-4'-5486,"0"-1"3538,-17 3 3904,13-3-3027,-13 3 2043,17-2-1794,-10 2 1572,7-2-2800,-7 0 2521,-12-4 472,6 3-1480,-39 0 1866,16 3-1354,-1 1 1,-2 2 1598,-16 15-1244,18-14 0,-1 0 1948,-19 27-1175,0-26-348,2 23-202,21-18 1,0-2-404,-16 11 48,18-7 0,2 0 214,4-1-277,2 2 502,20 2-1880,4-8 545,3 6-1563,21 4 836,-15-2-1466,35 15 1171,-16-8 35,17 20-435,-18-12 1164,6 13-262,-26-8 1100,18 3-614,-20 3 1432,6 24-1400,-8-13 637,-8-5 1,-2 1 471,6 11-184,-12-6 0,-3 0 690,-2 9-510,10-21 0,0 1 124,-5-2 0,3-2 278,10 19-582,-4-14 1,1 0-113,6 1-503,18 20-522,-14-33 247,20-4 1,4-2-41,-5-4 155,10-4 0,3-4 415,4-6-67,-4-3 0,1-1 125,10-1 476,14 0 0,-18 0 0,-1 0 0</inkml:trace>
  <inkml:trace contextRef="#ctx0" brushRef="#br0" timeOffset="5479">9663 5208 25438,'-7'0'900,"0"0"-810,-2 0-90,1 0 0,-5 19-567,-1-14 1323,0 37-1841,0-23 515,2 22-993,2-9-55,2 2-450,4-1-274,3-2 453,1-2-1096,0-4 1269,19-2 1450,-14-3 1,30-5 0,-16-1 0</inkml:trace>
  <inkml:trace contextRef="#ctx0" brushRef="#br0" timeOffset="5604">9780 5306 23279,'-19'16'-1508,"-8"-12"897,24 37 0,-10-18 0,13 22 1</inkml:trace>
  <inkml:trace contextRef="#ctx0" brushRef="#br0" timeOffset="6050">10188 6296 24718,'55'-14'1809,"-9"10"-2248,0-30 163,-8 18 684,2-19-932,0 7 423,-13 6 0,0 0 38,11-12 3,4-11-457,-23 15-127,-9 1-385,-6 1-678,-4 2 58,-18 3-301,14 4 599,-54 2 939,32 8 365,-11 3 0,-1 5 589,2 16 1210,-10-10-116,20 51-816,1-29 957,12 37-930,2-20-1488,11 2-67,8-11 0,1 1-2066,-4 18 352,21-10 1,6-2-583,-5 7 1716,3-19 0,3-3 1017,9 7 1,2-6 0,3-3 0</inkml:trace>
  <inkml:trace contextRef="#ctx0" brushRef="#br0" timeOffset="6651">11073 5980 24179,'-14'-7'-2387,"11"25"488,-11 11 1849,14 15-1385,20 2-423,-1 9 526,5-11 883,-9-10 1,-1 0-1867,3 5 916,11 14 392,-12-27-1984,1 3 2278,-16-42 1278,6-15 572,-7-21-559,0-8 141,0 9-49,0-4-47,0-2-129,18 1 848,-14 4-1234,28 4 1187,-14-3-408,0 17 597,13 1 258,-11 22 591,9 4-397,-4 4-970,-7 21-1021,-2-16-171,6 57-1137,-8-35 494,-3 13 1,-2 2-1102,-2-1 740,-1-1 1,-2 0-841,-1-6 67,0 18 1204,-2-39-658,-1-23 2057,1-21 151,-1-14-343,0-7-103,0 10-82,8 10 1,4-1 575,6-13-187,1 9 0,-1 2 802,-1 3 19,7-5 32,-10 22-57,16 7 662,-9 21-1810,9 15-769,-15 10-442,-2-7 0,1 0-1205,2 10-493,6 17-226,-2-19-20,2 0-976,2-4 3789,6-4 1,3-6 0,4-4 0</inkml:trace>
  <inkml:trace contextRef="#ctx0" brushRef="#br0" timeOffset="7200">12403 5890 24898,'-24'-7'-829,"-10"3"966,-12 1 17,0 3 296,16 0-211,2 21 212,4 4-455,-1 13-466,13-2 65,0-7-194,12 1-864,0-2-1033,22 12-32,-17-11-224,38 10 955,-14-21 996,30-2 1220,-18-11 165,12-23 1656,-32 13 104,3-48-671,-11 32 301,-7-27-1320,-1 19-365,-5 5-1266,0 0-473,0 4-789,0 0 164,0 25 1155,0 12-54,20 17 273,-15 5-435,41 2 954,-27-10 1,9-13 0,2-1 607,4 5 38,14-11 626,-13-2-90,1-9 1033,0 0-275,-2-14 437,-1 10-387,-4-31-591,6 5 521,-11-10-1061,3-16-409,-16 25-942,-1-18-523,-8 24-947,0 0 455,-2 35 316,0 13-469,0 18 255,19 0-1296,1 8 621,3-10 1000,0-9 1,0 0-454,-5 2 1725,26 5 1,-17-17 0,1-3 0</inkml:trace>
  <inkml:trace contextRef="#ctx0" brushRef="#br0" timeOffset="7383">13445 5952 24449,'-17'0'0,"4"0"0</inkml:trace>
  <inkml:trace contextRef="#ctx0" brushRef="#br0" timeOffset="8020">13033 5485 24718,'0'0'0</inkml:trace>
  <inkml:trace contextRef="#ctx0" brushRef="#br0" timeOffset="8537">13325 6048 24539,'13'14'-5070,"0"-24"7966,20-18-1881,-8-14-1394,8-4 437,-8 5-363,2-2 254,-9 7 0,0 0-765,8-19 1204,-7 3 0,-1-1-1656,-2-12 808,-7 8 0,-3 0 210,-3 22 0,-1 1-285,-1-9 0,-1 1-409,0-13 100,0 9 64,0 7-10,-19 3-370,15 16 317,-15 3 793,8 14 1000,8 23-617,-8 1 620,11 25-953,0-3 0,0 10 537,0 7 0,0 7-668,7-15 0,3 2-570,-1-13 1,2 1 441,2 6 1,1 3-1,1-4-592,2-4 1,-1-2 332,2 13 1,0 2-1026,2-2 0,1-2 637,-6-13 1,1 1 825,1 2 0,2 2 0,-1-4 0,-2-6 1,0-2-1,5 9 0,-1 0 0</inkml:trace>
  <inkml:trace contextRef="#ctx0" brushRef="#br0" timeOffset="9167">14547 6106 27237,'14'16'-3277,"-11"-3"0,11-13 0</inkml:trace>
  <inkml:trace contextRef="#ctx0" brushRef="#br0" timeOffset="10323">15230 5324 24269,'0'-6'-5127,"0"20"3089,0 12 974,0 14 425,0 6 213,0-5 122,0 3 76,0 2-1278,0 0 1506,19-1-791,-15-3 668,15-4-553,-5 9 104,-11-15 541,11 10-425,-6-24 91,-6 0 433,5-11 750,-3-23-156,5-14 12,4-14-892,0 7 0,2-1 173,9-14 197,-8 16 0,3-1 157,3 1 0,-1 2 0,15-17 0,-13 19 0,0 1 0</inkml:trace>
  <inkml:trace contextRef="#ctx0" brushRef="#br0" timeOffset="10667">15987 5890 23639,'14'-28'-2484,"-10"-19"-507,11 25 3477,5-24-478,-2-12-167,6 13 471,-11 6 1,-4-1-275,-7-7-1093,7-9 679,-9 19 313,0 7-901,0 4 76,0 5 281,0 7-95,0 5 250,-19 5 1536,-2 20 519,-20 15 117,19 11-688,-15 8 208,23 14-900,-7-14-235,14-8 1,4 0-778,3 4-1337,10-9 1,6-2-2055,21 0 3743,14 6 1,5-20-1,-13-5 1</inkml:trace>
  <inkml:trace contextRef="#ctx0" brushRef="#br0" timeOffset="11000">16578 5503 26697,'0'36'-6385,"0"1"4256,0 4 1065,-15 8 1380,11 15-463,-3-29 0,-2 2 188,2 4 1,1 0-201,4 2 1,1 1-546,-6-1 0,0 3 323,6 16 0,2 2-34,-1-19 1,0 3-606,0 6 1,0 5 0,0-7-77,-1-13 1,2-2 975,8 16 1,0-4-1,-4-11 1,12-7-1</inkml:trace>
  <inkml:trace contextRef="#ctx0" brushRef="#br0" timeOffset="11550">16570 5498 23279,'-17'-14'-4200,"1"0"2920,0 0 552,-1 0 272,1 0 196,-1 2 352,2 2 32,-3 1-972,4 5 1631,-2 1 250,-6 1 264,4 20 35,-10 11 57,13 10-1059,0 6-353,11-5-696,1 1-369,3 4-806,0-2-310,23 3-833,-18-4 772,14-14 0,4-2 2094,3 11 0,11 5 0,0-19 0</inkml:trace>
  <inkml:trace contextRef="#ctx0" brushRef="#br0" timeOffset="12168">16897 5383 24179,'-6'0'1169,"2"18"-4227,4 3 788,0 20 710,0-8 579,14-3-402,-10-6 644,26 5-656,-26-7-616,21 7 1581,-9-14 582,6 0 194,10-8 779,-12-4 627,17-1 136,-14-18-232,14-4 859,-16 0-570,7-27-923,-13 29 287,-1-15-1673,-7 9-272,-3 11-233,1-5-546,-2 9 76,3 9 1455,-1 0 328,2 19-2500,0-15 1860,-1 37-881,3-22-1148,6 35 73,-2-20-997,15 22-3,-10-26 2728,10 7 1,-7-19 0,0 0 0</inkml:trace>
  <inkml:trace contextRef="#ctx0" brushRef="#br0" timeOffset="12383">17728 5397 24808,'0'-10'-5755,"0"1"3626,0 5 1874,0 0-473,0 23 392,0 5 122,17 27-709,-13-10-1678,22 19 1043,-23-24 518,7 10-1369,-1-7 888,0-13 1364,2 4 1,1-16 0,-6-3-1</inkml:trace>
  <inkml:trace contextRef="#ctx0" brushRef="#br0" timeOffset="12542">17682 4982 23279,'16'13'-2816,"4"6"0</inkml:trace>
  <inkml:trace contextRef="#ctx0" brushRef="#br0" timeOffset="12834">18060 5307 23549,'3'21'-7358,"1"0"4740,3 17 1347,-1-7 415,7 31 279,-5-24 334,1-3 1,0-1-173,1 4-1677,10 24 1787,-11-30 539,7 12-351,-9-24 13,1-1-327,-2-12 637,-1-4 580,2-20-17,1 13 1242,3-41-2499,4 1 1323,-1-14-625,-5 25 1,-1 1 0,4-16 0,-1-1 0</inkml:trace>
  <inkml:trace contextRef="#ctx0" brushRef="#br0" timeOffset="13123">18423 5500 22650,'16'32'-8358,"0"-2"5733,5-3 1782,-1-5 698,20-4 1045,-8-10-312,34-3 391,-24-23-748,1 2 0,-1-4 2565,-4-17-1672,-8 13 1,-4 0 811,-10-3-622,-6-3-950,-6-10-893,-2 10-393,-20-13-1566,-7 24 829,-18-1 769,-1 14 594,19 19 1450,-7-10 58,29 35-1146,-18-4 804,19 11-1529,-5 21-126,25-27 613,-8 0 0,3-2 0,36-3 0,-23-8 1,-1 0-1</inkml:trace>
  <inkml:trace contextRef="#ctx0" brushRef="#br0" timeOffset="13517">19322 5331 24718,'-46'-9'-505,"2"3"363,10 18 1891,3 11-1424,13 10-1121,7 17-556,11-18-109,0 12-585,25-6 307,-19-11 667,22-7 1,3-3-616,-10-6 192,42 2 1650,-32-13 1016,10-16 1062,-14 12-345,-1-39-362,-3 20-885,-9-11 0,-3-5-641,5-13 73,-8 4 0,-2-2-714,-3-15 382,-1 8 1,-4 0-746,-6 22 1,-1 1 154,7-11 1,-1 1 82,-13 7 1,0 2-1082,13-13 1405,-11-9-391,14 38 705,0 30 83,0 21 0,0 7 165,-1-3 0,2 2-119,3 7 0,2 4 0,-1-4 58,-3-5 1,0-1-287,5 13 1,2 0-450,-3-17 0,-1-2-671,-2 33-266,19-7 1448,-12-5 1,12-5-1,-4-3 1</inkml:trace>
  <inkml:trace contextRef="#ctx0" brushRef="#br0" timeOffset="13803">19972 4456 25078,'-7'-17'-8666,"5"1"7231,-7 4 541,9 2 822,-2 4-1226,2 22 739,14 9-665,-11 13-2442,22 13 2792,-23-18 820,17 20 0,-17-27 0,6 5 0</inkml:trace>
  <inkml:trace contextRef="#ctx0" brushRef="#br0" timeOffset="13935">20220 4442 24539,'15'-10'2166,"-1"-7"-3308,3 15 1592,-6-7-1080,4 28-2933,-8 17 56,-1 12 3203,-3 15 0,-3-6 1,0 5-1</inkml:trace>
  <inkml:trace contextRef="#ctx0" brushRef="#br0" timeOffset="14467">21502 5258 26248,'36'-2'706,"0"1"-627,-9-2 173,1 0-8,2 2-517,1-2-309,2 2-266,1 0-1347,10 0 1151,-12 1 888,7 0 1,-17 14 0,-1 4-1</inkml:trace>
  <inkml:trace contextRef="#ctx0" brushRef="#br0" timeOffset="14618">21507 5587 24629,'0'4'-5756,"21"-1"7029,13-2-814,14-15 126,7 11-1310,-6-24-245,3 24 1100,5-25 1,1 25 0,1-12 0</inkml:trace>
  <inkml:trace contextRef="#ctx0" brushRef="#br0" timeOffset="14854">22010 4899 24898,'-14'-5'-1493,"24"1"4579,24 18-4594,11 5 971,-11 2 0,-2 2-617,8 14 607,-13-14 1,-1 1-292,4 15-874,-5 5 36,-11 5-2133,-5 3 1473,-9 5 400,0 2 1975,-14-14 0,-3 1 0,4-10 0,-1-1 0,-13 12 0,0 0 0</inkml:trace>
  <inkml:trace contextRef="#ctx0" brushRef="#br0" timeOffset="15566">23757 3582 25798,'-35'-2'-253,"-6"0"7,9 21 743,-3-15-1794,-1 30 285,14-14-566,-7 15 1332,22-8 0,2 2 0,5-8 0</inkml:trace>
  <inkml:trace contextRef="#ctx0" brushRef="#br0" timeOffset="15667">23762 3746 23369,'6'15'-9170,"-1"13"6444,-5 10 1181,3 10 1398,2-2 0,2 6 0,2 3 1</inkml:trace>
  <inkml:trace contextRef="#ctx0" brushRef="#br0" timeOffset="15919">25088 4884 26967,'11'0'180,"19"0"-180,-4 0-415,10 6 1,2 3-909,15 13-96,4-2 0,2 2 354,-21-4 0,1-1 1021,7 1 1,6-1 0,-5-1 0,-2-1 0,-1-1-1,15 5 1,0 0 0</inkml:trace>
  <inkml:trace contextRef="#ctx0" brushRef="#br0" timeOffset="16116">25700 4791 24718,'-55'25'2746,"0"-5"-2449,26 0 1,2 3-911,-27 13 441,25-16 0,2 1-233,0 2 1,1 2-151,-1 1 0,2 2-205,1 0 0,1 1-74,1 0 1,2 1 503,-14 27 1,7 0-1,5-3 1</inkml:trace>
  <inkml:trace contextRef="#ctx0" brushRef="#br0" timeOffset="16339">26660 4733 25888,'16'-3'1239,"0"2"-1041,1 1-625,8 19-2077,-5-14 569,23 33-253,-14-11 530,-2-4 1,1 2 1306,7 15 1,10-5 0,-11-11 0</inkml:trace>
  <inkml:trace contextRef="#ctx0" brushRef="#br0" timeOffset="16550">26908 4534 25258,'-28'-3'-859,"3"1"639,-15 23 1388,13-1-1617,2 11 1,2 4-1080,-3 15 205,5-2 0,3 2 1133,-1 14 1,9-23 0,1 1 0,0 16 0</inkml:trace>
  <inkml:trace contextRef="#ctx0" brushRef="#br0" timeOffset="16805">27577 4593 24808,'30'31'-6251,"-6"-14"5250,19 26-456,-16-22 789,7 26-825,-8-15 275,-1 1-183,1 0-1529,0-1 2890,-1-1 0,-1-1 1,1-3-1</inkml:trace>
  <inkml:trace contextRef="#ctx0" brushRef="#br0" timeOffset="16967">27965 4594 25168,'-16'-11'-5155,"-9"3"4752,-8 6-337,-18 44 436,19-12 272,10 4 1,2 2-1,-11 15 1,3 4 0</inkml:trace>
  <inkml:trace contextRef="#ctx0" brushRef="#br0" timeOffset="17400">28505 3556 24808,'0'31'-2458,"0"-4"0,0-8 1,0-8-1</inkml:trace>
  <inkml:trace contextRef="#ctx0" brushRef="#br0" timeOffset="17517">28693 3567 24269,'22'0'180,"0"0"-270,0 0-540,-2 15-2066,-5-11 1427,-1 41 773,-3-17 0,-2 30 1,-2-8-1</inkml:trace>
  <inkml:trace contextRef="#ctx0" brushRef="#br0" timeOffset="17983">29383 4798 26338,'9'-7'985,"-2"1"-811,0 2 1344,5 1-915,-4 3-800,5 0 232,-4 0-144,0 0 199,-1 17-2647,2 5-268,-5 12-2736,0 22 486,-39-13 5037,20-10 1,-2 0-1,-16-4 1,-4-2-1,8 2 1,0 0-1</inkml:trace>
  <inkml:trace contextRef="#ctx0" brushRef="#br0" timeOffset="18902">9692 7797 24359,'0'-6'-6296,"-21"16"9997,16 10-5217,-32 10 2556,33 4-2511,-13-6 827,7 2-283,7-1-1304,-7 0 2013,10-2-329,0-2 1,0-1-1,0-2 1</inkml:trace>
  <inkml:trace contextRef="#ctx0" brushRef="#br0" timeOffset="19020">9725 7927 22740,'-17'26'-1049,"13"40"0,-13-33 1,17 3-1,0 0 1</inkml:trace>
  <inkml:trace contextRef="#ctx0" brushRef="#br0" timeOffset="19375">10208 8851 22740,'0'-32'-6386,"20"-6"6692,-16 5-1406,16-1 1666,-7 9-210,-10 1-772,11 1 811,-14 1-1632,0-3 1327,0 9-823,0-2 717,-17 14 110,1 1 172,-4 26 838,8 7-1303,12 14-431,0 16 0,0-22-359,6-4 0,5-2 947,16 6 0,11 8 0,1-17 0</inkml:trace>
  <inkml:trace contextRef="#ctx0" brushRef="#br0" timeOffset="19936">10820 8639 23009,'-14'38'-3229,"3"-5"2016,11 4-644,0-4 688,0 3 390,16 2-479,-12 2 740,30-1-1178,-30 0 804,32-3 320,-15 7-44,2-14 641,3 8-384,-15-21-331,3-2 563,-6-27 1239,-4-15-678,1-32-354,5 7 408,-2 11 1,0-1 153,6-7-195,-4 16 1,1 0 1200,15-20-636,-5 19-809,19-6 1098,-16 30 865,9 1-357,-9 10-520,-2 19-1151,9 8-470,-10 9-1002,4 4-93,-9 4-689,-8-10-570,3 15 169,-10-24 83,2 4 1919,-3-37 222,0-10 761,0-33-76,0 7 295,0-4-234,0 14-16,15 2 795,-11 4-594,25 1 1061,-14 13-33,15 2 753,-2 28-1893,-3 10-776,0 9-990,7 21-787,-8-20 1966,1-5 1,2 0 0,7 3 0,13 9 0</inkml:trace>
  <inkml:trace contextRef="#ctx0" brushRef="#br0" timeOffset="20459">12075 8640 23729,'-43'-9'-398,"-1"2"77,4 23 2117,6 7-1198,16 20-1755,9-8 37,9-1-244,0-9-592,17 7-15,8-10 582,-3 6-1129,23-15 1650,-26-6 852,21 2 672,-1-8 804,-10 3-115,12-22 1528,-21-7-1433,1-23-147,-10 9-1256,-6 0-268,-1 14-657,-4 2-752,0 3 204,0 2-738,0 30 585,17 3 393,5 30-9,22-6 750,-8-15 521,14 2 509,-18-23 870,10 7-312,0-10 463,-13-18 561,19-7 830,-25-10-1239,8-14-532,-18 17-813,2-25-1337,-11 36 98,1-17-399,-3 35 421,2-6-547,-2 9 1671,14 34-2785,-6-13 1037,3 9 1,2 3-711,2-2-1092,16 21 3126,-13-25 0,9 7 0,-10-16 0</inkml:trace>
  <inkml:trace contextRef="#ctx0" brushRef="#br0" timeOffset="20617">12743 8101 24718,'-12'-17'-8451,"10"5"2402,-16 4 5746,17 23 0,15-11 0,10 14 1</inkml:trace>
  <inkml:trace contextRef="#ctx0" brushRef="#br0" timeOffset="20949">13415 8759 23279,'3'-25'-5284,"4"-38"3435,-2 35 1483,1-14 1,0-3-84,1-5 261,-2 3 1,-1 0-65,-1-11 487,0-6 1,-4-1-897,-7 30 0,-1 1 710,0-30 0,-2 2-298,-10 10-261,5 16 1,1 2-410,1 6 209,-4 1 234,-1 21 1325,17 30-405,-7 22 385,9 15-700,-2-10 1,4 2 158,6-19 0,2 2-530,2 27 0,2-1-190,4-23 1,2-2-359,0 10 0,-1-1-583,-2-14 0,-1-2-893,19 26 2109,1-3 1,2-4-1,0-3 1</inkml:trace>
  <inkml:trace contextRef="#ctx0" brushRef="#br0" timeOffset="21096">14185 8710 25258,'-21'0'0,"4"0"0</inkml:trace>
  <inkml:trace contextRef="#ctx0" brushRef="#br0" timeOffset="21520">14828 8626 24718,'-6'-29'-8247,"19"-5"8627,-8 8-944,34-4 2519,-34 6-2491,40-3 1899,-27-2-1272,21 0-29,-24-1 1102,13 2-479,-14-15-402,4 12-1040,-7-21 734,-11 23-1541,-21-13-26,-4 22 186,0 0 956,-14 13 187,17 4 941,-12 28 16,13-5 586,11 44-969,10-22 262,0 18-1189,18-14-1309,-14-1-682,38-1 314,-20-3 1862,23-4 1,-5-4-1,1-3 1</inkml:trace>
  <inkml:trace contextRef="#ctx0" brushRef="#br0" timeOffset="22085">15547 8185 24629,'0'56'-5846,"14"-9"2292,-11 2 2591,23-8 21,-10 19 143,-1-15-13,8 12 283,-20-23-1321,16-6 1445,-16-5 709,11-6-645,-13-4-241,8-7 1278,-5-3-18,1-3 1173,4-23-1137,-2-11-18,5-13-29,-1-5-142,3 11 441,0-4-654,2 1 493,-1 0-1486,1 5 1322,9-9 90,-7 17 182,14-1 336,-14 23 245,6 5 40,-9 4-525,-1 26-2105,0-6 57,-2 26-328,0-11-216,-2 3-484,1 20-425,-5-17 413,3 20 206,-6-32 1946,1 5-302,-2-23 141,1-2-227,0-28 809,5-9 337,-2-10-308,7-5 326,4-8-30,-1 9-246,-3 7 0,1 1 719,4-3 611,11-14-878,-13 31-4,8 2 452,-10 14 58,0 19-2148,2 10-423,-5 9-769,11 23-500,-9-19 559,0-5 1,0 1-1000,6 4-994,6 7 3201,-2-18 1,0-7 0,3-3 0</inkml:trace>
  <inkml:trace contextRef="#ctx0" brushRef="#br0" timeOffset="22618">16693 8183 24449,'-23'-8'-1624,"0"3"1353,-20 3 743,22 19 225,-4 7-481,22 10-1668,-7 15 532,10-18-1036,0 8 450,23-5-163,3-11 101,24 4 476,-13-14 287,8-7 1963,-19-1-205,11-38 811,-15 25-864,-11-23 0,-2-5 306,0 15-148,-6-39-1588,-3 34-580,0-6-288,0 16 127,0 3-313,0 43 143,20-3 620,-16 27-507,35-16 928,-22-14-145,18 1 668,-7-6-245,18 3 487,-10-12 167,-3-4 0,0-2 1117,6-4 122,11-16 449,-19 12-3,-4-32-979,-5 19 684,-3-18-1056,-7 8-708,-2 0 291,-6-6-1710,-2 8-774,-2-7 94,0 42-320,0 22-438,18 15 37,-14 10 659,29-23-66,-29-4 1882,27-1 1,-27-7 0,12-2 0</inkml:trace>
  <inkml:trace contextRef="#ctx0" brushRef="#br0" timeOffset="22784">17440 7732 24359,'-16'-12'-8460,"-4"2"9238,17 20 1,-5-8 0,8 12-1</inkml:trace>
  <inkml:trace contextRef="#ctx0" brushRef="#br0" timeOffset="23100">17878 8562 23639,'14'0'900,"-2"-19"-1705,7-11 309,-6-14-686,4-4 780,-5 5-168,-2-3 156,-1-2-730,-4-4-257,-1-1 452,-3-3 642,0 15 1,-1-2 142,1 10 0,-2-1 256,-9-9 0,-4-5 0,2 6-406,9 7 1,-2 3-222,-23-18 1,2 4-390,22 8 500,-30 8 335,31 7-185,-21 6 688,22 7-410,-6 22 1583,8 22-1033,0 17-351,18 13-880,-8-18 1,1 1-83,-1-10 0,3 2-405,3 5 1,3 4 0,-3-4-400,-5-3 0,1-2 1541,14 13 1,2-2 0,-10-18 0,-1-1 0,1-1-1,0 1 1</inkml:trace>
  <inkml:trace contextRef="#ctx0" brushRef="#br0" timeOffset="23602">18792 7251 24449,'24'11'-4197,"8"-8"2217,-28 21 1098,9-11 0,-13 1 0,0-4 0</inkml:trace>
  <inkml:trace contextRef="#ctx0" brushRef="#br0" timeOffset="23750">18990 7132 24629,'34'0'719,"0"0"-719,-3 0 0,8 20-1590,-11-1-719,5 20-438,-13-3-627,-5 7 2872,-2 5 0,-5 6 0,-1 3 0</inkml:trace>
  <inkml:trace contextRef="#ctx0" brushRef="#br0" timeOffset="24003">19907 8141 26607,'0'-17'-8094,"20"0"9661,-15 0-3425,43 1 2911,-25-1-1603,29 1 777,-11 3 1,1 2 0,0 2 0</inkml:trace>
  <inkml:trace contextRef="#ctx0" brushRef="#br0" timeOffset="24182">20103 8369 24898,'22'3'-1573,"-17"-17"-1065,44 10 3036,-24-28-1291,27 28 170,-8-29 946,3 29 0,1-30 1,0 14-1</inkml:trace>
  <inkml:trace contextRef="#ctx0" brushRef="#br0" timeOffset="24401">20242 7716 25708,'-7'-5'-5209,"2"0"3260,25 0 4682,11 3-1430,29 1-625,-7 1-609,-16 16 1,-2 4-990,5 6-1577,-5 27 1,-5 7 1261,-18-28 0,-3 1 1185,7 22 0,-4 2 0,-11-20 0,-2-1 0,1 2 0,0 0 0</inkml:trace>
  <inkml:trace contextRef="#ctx0" brushRef="#br0" timeOffset="25433">22215 6991 26068,'0'14'-9831,"-13"7"9384,10 14 1,-9 0-1,12-6 1</inkml:trace>
  <inkml:trace contextRef="#ctx0" brushRef="#br0" timeOffset="25583">22398 7049 23819,'-19'36'-3356,"14"-3"-450,-14 2 3628,19-1 0,-12 4 0,-3 2 0</inkml:trace>
  <inkml:trace contextRef="#ctx0" brushRef="#br0" timeOffset="26100">23155 7388 23999,'-2'-6'-7088,"18"20"6176,-12 3-929,34 4 2566,-22 11-2069,18-18 1639,-7 15-968,-1-10-1028,6-1 2672,0-8-637,18 5 1085,-13-8-857,11 2 1382,-9-4-1403,-12-5 1335,7-14 426,-23 10-192,0-28-1948,-9 15-905,-2-14-514,-17 16 234,12-2-735,-24 36 2099,26 34-2513,-10 9 1248,12-16 0,2 0 591,-1-12 1,0 0 246,0 2 0,0 0 97,-1 1 0,2 2-245,8 15 1,0 0 124,-7-13 0,0 0-1504,8 25 1,-2-2 970,-7-29 0,-2-1-148,1 8 1,0-2 795,0 5 0,0-7 1,0-4-1</inkml:trace>
  <inkml:trace contextRef="#ctx0" brushRef="#br0" timeOffset="26558">24308 7404 24449,'6'-6'-951,"-2"2"967,-3 21-3419,0 5 1070,-1 21 1136,0-5 317,15-15-147,-11 4-827,28-18 1613,-14 4-884,3-21 3621,0 4 28,-18-26-1673,5 8 309,-8-15-996,0 4 183,-15 8-1882,11 31 2284,-11 41-2371,15 6 663,0-14 0,0 1 918,0 13-759,0 3 800,0 1-170,8-18 1,1 1-253,-5 18-741,4-14 0,0-1-323,-8-2-582,0 13 2068,0-34 0,0-2 0,0-13 0</inkml:trace>
  <inkml:trace contextRef="#ctx0" brushRef="#br0" timeOffset="26974">24880 7363 24539,'0'34'-6206,"0"4"3988,0-9 1153,-13 5 1446,10 7-1152,-9-8 500,12 9-630,0-15-1055,0-2 1236,18 4-100,1-10-114,21-2 804,-2-11 2086,4-22 61,-8-9 701,1-22-750,-23 6-406,7-15-35,-18 23-695,4-28-1368,-5 33-892,-15-12-1728,11 29 811,-21 2 2160,22 28-107,-8 10 137,11 30-373,0-11-374,8-13 1,1 0-148,-4 7 221,13-7 0,2 0 860,1 3 1,4 9 0,-10-19 0</inkml:trace>
  <inkml:trace contextRef="#ctx0" brushRef="#br0" timeOffset="27533">25857 6820 23549,'4'0'541,"2"0"-541,-3 0-1,2 14-3613,-1 2 1342,0 0 450,0 14 640,-1-16-1275,-1 15-743,0 1 453,-1-9 2336,-1 4 0,0-16 0,0-3 0</inkml:trace>
  <inkml:trace contextRef="#ctx0" brushRef="#br0" timeOffset="27669">25985 6733 23549,'23'0'-1079,"-3"20"-4130,-4 13 4467,-6 11 0,-4 7 0,-3-10 0</inkml:trace>
  <inkml:trace contextRef="#ctx0" brushRef="#br0" timeOffset="28639">26863 7660 23279,'9'0'630,"0"0"-630,-2 12-3994,-1-10 3485,-3 19-1220,-1-1 523,-1 6 574,-1 8-1234,0-1-720,-23 3 563,17 2 2434,-40 2 0,25-1 0,-21 0 1</inkml:trace>
  <inkml:trace contextRef="#ctx0" brushRef="#br0" timeOffset="29800">9948 10347 25618,'-5'-7'-7590,"1"0"4887,-1 5 3424,1 0-25,-2 2 693,0 0-332,-4 16-710,2 6-1430,-3-2 1876,5 23-874,1-25-2488,3 40 859,-1-29 1144,3 10 1,17-23 0,3-3 0</inkml:trace>
  <inkml:trace contextRef="#ctx0" brushRef="#br0" timeOffset="29924">9953 10503 23819,'0'53'-7645,"0"-8"4437,0 3 2942,0-7 0,0 4 0,0 2 0</inkml:trace>
  <inkml:trace contextRef="#ctx0" brushRef="#br0" timeOffset="30350">10660 11044 23459,'0'-15'-5846,"0"2"3898,-27-6 1735,21 10-686,-48-3 1974,36 11 24,-35 21 568,27 6-1713,-8-1 1864,15 21-1139,6-26 317,2 44-590,7-31-1218,1 27-548,19-36-1515,-12 14 753,12-19-329,-2 3 562,-11-10-1008,10-3 2715,-13-2 0,0-4 0,0 0 0</inkml:trace>
  <inkml:trace contextRef="#ctx0" brushRef="#br0" timeOffset="30950">10423 11121 24179,'-6'19'-1977,"1"-2"532,5 44-420,0-12 1371,-1-15 0,2 1-340,15 26-362,-12 4 946,10-2 1,1 2-711,-8-23 1,0 0 646,1 6 1,0 6 0,1-7-243,1-13 0,0-3 365,-1 17 1,0-1-289,2 0 193,-3 15 358,-4-36-405,-2 1-414,-1-18 385,0-29 78,-16-10 0,-3-4 73,14 1 0,-1-2 30,-18-13 0,0 0 68,20 11 0,3 1 164,-6-4 0,0-1-43,-1-2 0,2-2 61,3-21 0,1 0 65,-5 18 0,0-1 116,5-1 0,1-3 0,1 5 155,-1 11 0,0 1 60,-2-7 1,4 3 399,22 1 646,-17 8-727,38 8 1590,-26 7-479,18 4 565,-8 6-234,12 3-415,-10 2-291,16 22-1728,-25-16 1072,10 31-3196,-19-15-87,-2 17-889,-7-8 381,-4-1-357,-24 3 1833,-3-9 1726,-2 8 1,-16-13 0,15-1 0</inkml:trace>
  <inkml:trace contextRef="#ctx0" brushRef="#br0" timeOffset="31343">11168 11045 25348,'-47'18'2942,"4"2"-2226,9 19-2038,16-9 43,7-1 27,11-8-609,0 0 533,0-3-718,19 6-516,-14-7-395,31 3 2095,-31-12-980,33 0 2271,-12-6 993,11 0 76,-4-17 743,-3-6-5,-9 2 558,6-28-1830,-18 28 1204,3-32-2774,-11 28-844,2-6-115,-3 41-1126,0 8-732,17 36 254,-13-12 57,27 15 2859,-7-28 0,7 7 0,3-17 0</inkml:trace>
  <inkml:trace contextRef="#ctx0" brushRef="#br0" timeOffset="31619">11858 10866 23909,'-23'-16'-4022,"18"3"99,-35 4 5207,18 5-229,-15 1-10,14 25-240,-3-16 226,24 38-2612,-8-25 2118,10 21 201,19 4-2537,-14-11 859,13-4 1,4-2-691,3 5-120,16 15-214,-17-23 1779,2 3-665,-23-10 563,7-7 562,-10 1-123,0-8-1337,-23-1 1466,-3-1-4,-22-1 1,24-15 0,5-4 0</inkml:trace>
  <inkml:trace contextRef="#ctx0" brushRef="#br0" timeOffset="31917">12162 10841 24808,'-22'19'401,"17"11"-3850,-31-13 5356,33 15-3799,-11-8 1588,14-2-1043,0-5 336,24-1-255,-18 1-1026,43-1 2929,-43-1-3576,45 0 3651,-32 0-1359,22-1 1600,-14-1 35,-3 4-845,2-5 1435,-14 3-2683,6-6 2610,-17-2-2955,5 3 247,-29-3 793,-2 2 667,-2-2 109,-8-2 1,18-3 0,-16-1 0</inkml:trace>
  <inkml:trace contextRef="#ctx0" brushRef="#br0" timeOffset="32133">12693 10746 24988,'9'14'-7683,"1"-10"8294,1 27-3282,2-15 1872,2 17-338,2-5-298,11 19 252,-5-10-791,-2-5 1,0 0 684,5 2 1054,9 9 1,-11-19-1,0-2 1</inkml:trace>
  <inkml:trace contextRef="#ctx0" brushRef="#br0" timeOffset="32338">13283 10758 24359,'-22'17'1653,"-13"-13"-1142,30 33-3526,-26-20 4197,28 19-2960,-28-7 2095,13 16-975,-10-12-34,6 11-1644,3-8 570,7-11 1978,-6 7 1,9-20 0,-3 0 0</inkml:trace>
  <inkml:trace contextRef="#ctx0" brushRef="#br0" timeOffset="32520">13027 10730 23729,'35'-7'2737,"-2"2"-2484,-6 3-150,15 1-495,-8 1 152,11 22-1208,1 4-34,-11 13-1070,8-2-35,-14-9-91,-2 0 2275,12 8 0,-10-11 0,8 4 0</inkml:trace>
  <inkml:trace contextRef="#ctx0" brushRef="#br0" timeOffset="32699">13877 10565 24898,'-20'18'553,"-14"-14"135,30 37-3729,-36-20 4333,22 24-2588,-14-9 467,10 5-1991,3 18 2515,8-14 1,2 11-1,9-20 1</inkml:trace>
  <inkml:trace contextRef="#ctx0" brushRef="#br0" timeOffset="33068">14340 10630 23729,'-47'-3'1145,"-2"2"-1039,16 1 9,-1 16 848,11-11-602,-4 27-776,14-10-105,-8 8 139,19 0-1000,-6-8 322,8 0-987,0 7-379,18-8-48,-13 4 505,29-13 1569,-30-2-2150,31-3 3385,-9-4-106,18-1 783,-11-20 627,-4 14 9,-9-30-650,-10 10-1581,7-7 1907,-16-3-2964,5 11 271,-6 2-645,0-5-987,0 9-200,0-3 2435,-13 14 0,9 1 0,-9 5 0</inkml:trace>
  <inkml:trace contextRef="#ctx0" brushRef="#br0" timeOffset="33566">14618 10591 24898,'19'43'-9028,"-15"-6"7166,15 0 279,-8 9 795,-8-11 679,17 11-469,-18-18 684,14-4-1888,-15-5 2652,11-1-950,-8-9-182,6 0 1014,-5-24-344,6-12 541,-4-10-887,7-10 342,-2 7-112,1-6 20,2 1-681,-5 12 1,0-1 478,5-12 0,6-12 0,-10 24 0</inkml:trace>
  <inkml:trace contextRef="#ctx0" brushRef="#br0" timeOffset="33954">15555 10581 24089,'-53'-11'-815,"-5"9"1179,11-9-923,-1 11 923,16 0-122,1 0-68,-3 21 346,11 1-690,3 22-751,36-8-1460,-11-3 520,38-15 988,-13-7 110,20-11 853,-10-22 36,-4 16 248,-15-39-271,-2 25 2212,-10-22-1075,5-9-1007,-13 10 90,3 5 1,-1 0-1300,-3-7-867,0-12 43,0 22 865,-18 5-984,14 6 1169,-14 5 460,18 7 159,0 22-939,16 35-1016,-12 1 1012,12-11 1,-1 0-1259,-12 12 2247,28 3 0,-16-1 0,15 0 0</inkml:trace>
  <inkml:trace contextRef="#ctx0" brushRef="#br0" timeOffset="34150">16443 10689 26338,'-17'-8'-8354,"13"3"7623,-13-2 1,17 3-1,0 0 1</inkml:trace>
  <inkml:trace contextRef="#ctx0" brushRef="#br0" timeOffset="37606">16990 9981 25438,'-4'-6'-7988,"1"1"5729,3 23 1695,0 0 316,0 22 23,0 17 154,0-10 55,0-14 1,0 1-784,0 2 1,0-2 1244,0 16-140,0 12-306,0-27 180,0-5 359,0 0 1,0-11-540,0-1 0,0-38-450,0-38 1,0-7-226,0 8 0,0-1-224,0-7-289,9 11 1,1 0 1297,-6-3 0,11 23 0,2 1 1,0-7-1</inkml:trace>
  <inkml:trace contextRef="#ctx0" brushRef="#br0" timeOffset="37934">17527 10409 24988,'1'7'-6511,"0"0"4794,1-5 1570,0 0-1085,2-2 3013,0 0-445,1-17-1293,4-2-737,-2-2 1433,4-10 51,-4 11-536,-3-15 495,-1 9-2268,-3 4-168,0 10 1140,-17 1 157,12 2-840,-29 5 1797,16 0 66,-3 24 700,-6-15 537,13 54-1509,-2-34 742,6 32-1264,10-23 413,0 1-2310,0-3-920,23 12-291,-17-14 2962,22-8 0,6-3 1,-8-2-1,34 1 0</inkml:trace>
  <inkml:trace contextRef="#ctx0" brushRef="#br0" timeOffset="38333">18098 10156 24179,'-21'-7'-579,"-12"3"827,6 2 240,-20 23 1045,6 11-1522,14-2 0,5 3-439,4 23 23,1-17 0,2 0-464,12 7 442,-5-9 1,6-2-834,26 2-1037,6 20-489,27-36 1968,1 3 546,-13-20 1046,-3-4 95,-18-25 519,-2 19 587,-4-42-919,-8 28 602,4-24-1579,-12 9-432,5-2-453,-7 0-430,0 1-212,0-9-771,0 15 1503,-16-7-845,13 42 2163,-13 45-112,16 7-728,0 3 0,0 1 108,-1-26 1,2 0-525,5 27 0,1 0-16,-5-27 1,0 0-1564,8 29 0,0-2 2341,-9-6 0,3-16 1,-1-3-1,-3-9 0</inkml:trace>
  <inkml:trace contextRef="#ctx0" brushRef="#br0" timeOffset="38988">18412 10715 24359,'8'-13'-861,"2"0"674,-2 5 461,1-3-190,-1 0-379,8-12 61,-2 3 78,16-20-247,-8 12 392,8-11-152,-8 10-148,0-3-19,-1 0 418,4-16-368,-8 12 232,0-22-673,-13 27-282,-1-11-158,-3 24 4,0 2 70,0 37-65,0 11 220,0 34 85,0-10 579,-1-19 0,2 0-167,13 7-226,-10 8 530,26-13-265,-7-13 87,22 1 659,-7-19 665,27-22 889,-31 9-801,-2-20 0,-3-6 1004,-6 7-1372,-5-12 1,-4-1 466,-3-2-594,-5 5 1,-1 2-697,-2-5-946,-3-5-986,0 19-209,0 7 824,0 22 155,0 15 623,0 14 170,20 6-400,-15-8 314,29 1 725,-30-2-317,32-3 312,-18-2-850,35-6 1340,-19 0-249,30-12 1410,-26 0-291,11-24 544,-17 11-34,-3-32-1004,-4 17 1537,3-33-1925,-13 17 449,2-24-1782,-13 28-337,-1-13-938,-3 22 130,0 21 514,0 19-1048,15 33 395,-11-5-5,15-6 1,4 0-136,-7 0 1995,6-4 1,2-2 0,-2-10-1,5 4 1</inkml:trace>
  <inkml:trace contextRef="#ctx0" brushRef="#br0" timeOffset="39154">19610 9827 24898,'-12'-12'-7079,"5"3"4141,-4 2 2852,9 3 0,-4 2 0,6 0 0</inkml:trace>
  <inkml:trace contextRef="#ctx0" brushRef="#br0" timeOffset="39438">19915 9970 25348,'0'48'-5846,"15"-6"2043,-11 5 2869,10-7-474,0 23 806,-10-15 455,8-2 0,0-1-300,-4-4-1513,4 22 1512,-7-44-145,-3-3 129,0-11-1050,8-24 1984,-1 14 1137,6-43-1358,8 3 0,-5-14 0,-5 26 1,0 0-1</inkml:trace>
  <inkml:trace contextRef="#ctx0" brushRef="#br0" timeOffset="39722">20320 10245 23009,'12'33'-8715,"1"-2"5750,3-4 2098,3-7 870,11-3 836,-3-9 220,20-2 17,-18-26-813,20-4 2497,-23-12-929,5 1-75,-10-4-676,-12 9-966,0-21-477,-9 22-551,-23-15-1539,17 23-56,-34-2 1961,21 16 0,-13 3 1065,14 21 331,6 11-875,12 9-782,0 8 842,8-12 0,0 1 0,-4 10 0,4-11 1,-1 1-1</inkml:trace>
  <inkml:trace contextRef="#ctx0" brushRef="#br0" timeOffset="40118">21093 10124 24269,'-31'-10'-1494,"-32"1"1691,40 5-93,-40 2 353,34 23 196,-6 9-351,23 11-1191,2 3-619,10 4 240,20-11-1391,12 17 467,12-28 1492,-9-10 0,2-4-353,11-4 818,-14-3 0,0-5 1238,15-18 748,1 14 112,-5-41-688,-16 25 0,-3-3 1143,10-33-1867,-13 11 1,-5 0-272,-5-14-383,-7 18 1,-2 1-626,-4-22-741,0 0 983,-10 30 1,-3 0-159,1-10 0,-2 0-1486,-14-17 1369,9 17 1,3 3-729,12 6 1188,-24-3 32,25 47 853,-10 20-505,19 4 1,5 4-134,-3-4 0,2 2-999,8 20 0,1-1 417,-10-19 0,0 1 742,14 24 0,0 1 0,-13-26 0,0-1 0,12 10 0,0 0 0</inkml:trace>
  <inkml:trace contextRef="#ctx0" brushRef="#br0" timeOffset="40488">22558 10027 25258,'0'-4'-5126,"0"-2"2997,0 2 1335,14 1 3529,-11 0-1838,24 1-766,-9 1-355,7-1-711,2 2 1272,-4 0-135,16 14 0,-7 2 1,12 13-1</inkml:trace>
  <inkml:trace contextRef="#ctx0" brushRef="#br0" timeOffset="40650">22527 10459 26338,'-7'5'354,"26"-2"-2735,-20-19-2506,49 12 4437,-24-28 738,28 28 1,-8-27 0,3 11 0</inkml:trace>
  <inkml:trace contextRef="#ctx0" brushRef="#br0" timeOffset="40952">22865 9646 26158,'0'-14'-6656,"0"1"4258,0 5 794,20 1 4705,7 4-1874,14 1-286,21 22-1073,-19-15-222,-2 21 1,0 6 754,8-4-263,-7 11 0,0 3-105,2 6-1204,-8 4 0,-5 2-1052,-10 3 743,-3-1 0,-11 1-771,-39-2 2303,11-8 1,-4 0 0,-5-19 0,-3-2 0,1 9 0,0 0-1</inkml:trace>
  <inkml:trace contextRef="#ctx0" brushRef="#br0" timeOffset="41570">21845 9258 24898,'19'13'-7186,"8"-10"6802,-24 21-394,16-22 1,-17 15-1,5-9 1</inkml:trace>
  <inkml:trace contextRef="#ctx0" brushRef="#br0" timeOffset="41701">21922 9186 23999,'19'-7'2779,"9"6"-4017,-14 17-3646,1 2 1299,-5 22 3190,-10-6 0,0 5-1,0 5 1</inkml:trace>
  <inkml:trace contextRef="#ctx0" brushRef="#br0" timeOffset="42584">24602 9750 24988,'0'-9'-6385,"0"-2"4256,0-3 1245,0-2 335,28-1 3226,17-11-883,17 7-1023,-15 4 0,1 2-158,14 1 430,-22 7 0,1 1-94,-2 3 1,-3 4 599,18 17-1034,-16-4 0,-3 4-1850,-2 25 129,-17-7 0,-4 3-1627,-5 13 1820,-19-3 1,-3 1-497,8 11 870,-19-22 0,0-1 160,20 13-764,-40-8 1814,40-3-1254,-27 1 1520,30-15-1044,10 2 1,-3-21 0,15-1 0</inkml:trace>
  <inkml:trace contextRef="#ctx0" brushRef="#br0" timeOffset="42933">25698 9676 24898,'0'-7'-6475,"0"-2"4346,20-5 4643,12 3-67,29-9-1050,-5 10-992,-16 3 1,0 1 171,10 2-420,15 0 1553,-23 4 66,-2 0-1564,15 15-1318,-27 2-346,10 21-522,-33-8-255,-2 5 311,-3-5 299,-20 2 1169,14 2-857,-29 3 1387,31-2-613,-11 2 128,1 12 662,11-14-1608,-11 17 608,35-28 567,-15 1 1,36-15-1,-15-4 1</inkml:trace>
  <inkml:trace contextRef="#ctx0" brushRef="#br0" timeOffset="43099">25915 10027 22740,'29'-15'76,"30"11"1,-27-27 0,1 22 0,-1 0 0</inkml:trace>
  <inkml:trace contextRef="#ctx0" brushRef="#br0" timeOffset="43485">26697 9437 22380,'26'-8'2850,"20"-1"-2395,-26 3 353,23 0-711,-12 2-53,1 1-159,-2 2 49,-1 1 515,8 0-1071,-11 13-525,5-10 436,-13 10-520,-2 2-339,-2-11 1167,1 23-1706,-6-8 32,-2 15 84,-6-4 1279,-1 15-764,-22-16 2373,17 11-651,-36 0 39,36-9-9,-13 17 658,18-21-1704,0 12 419,0-19-2255,34 13 2437,-25-20 1,43 3 0,-31-12 0</inkml:trace>
  <inkml:trace contextRef="#ctx0" brushRef="#br0" timeOffset="43649">26775 9822 24449,'62'-14'617,"-6"11"-744,-20-11 0,1 1-79,-4 11 1,1 1-125,1-12 0,1 1 334,3 10 1,-1 1 0,0-9 0,0-1 0,0 6 0,0-1-1</inkml:trace>
  <inkml:trace contextRef="#ctx0" brushRef="#br0" timeOffset="44166">24228 9054 24808,'-13'-3'-1790,"10"14"-898,-23-7 2581,24 24-3348,-18-13 3378,18 11 0,-5-13 0,7-5 0</inkml:trace>
  <inkml:trace contextRef="#ctx0" brushRef="#br0" timeOffset="44300">24308 9012 23549,'4'21'-2458,"0"11"0,-2 12 1,2 3-1</inkml:trace>
  <inkml:trace contextRef="#ctx0" brushRef="#br0" timeOffset="44688">28117 8554 26068,'14'0'0,"0"0"0,-3 14-3560,4 2 1675,-9 1-535,6 29 495,-9-24-538,0 39-127,-3-31 184,0 8 2166,-18-6 1,14-10 0,-14 4 0</inkml:trace>
  <inkml:trace contextRef="#ctx0" brushRef="#br0" timeOffset="44800">28188 8837 24808,'21'15'-8024,"5"-12"6915,-24 36 1,8-18-1,-10 23 1</inkml:trace>
  <inkml:trace contextRef="#ctx0" brushRef="#br0" timeOffset="45986">8612 12815 24359,'-40'0'-90,"4"0"90,19 14 200,32-1-2561,19 18 814,15-9 1243,1 3-182,-10-6-329,-1 2-204,1 0-42,-2 0-132,-3 2 1380,8 6-122,-14-6-649,4 6-375,-12-2-181,-8-7-467,1 14 66,-9-16 320,-3 8 525,-1-11 190,-1 3 211,0-1 117,0 3 357,0 0 40,0 3 608,-13 16 258,9-3-807,-3-2 1,1 3 159,6 12-438,0-14 0,0-1 0,0 19 0,16 3-555,-12 0 414,29 0-940,-29-2 647,31-3 156,-23-18 1,0 0 21,22 14 399,-13-11 0,-3-1-159,-4-1 312,11 8-200,-23-20 228,8-2-420,-10-4 1118,0 1-316,-23-7 2011,-11-1-129,-14-6-1389,11-2 1,-1 0 747,-14-1-1124,16 1 1,-2-2-600,-3-7 0,1-1-214,-22 5 167,11-9 1,2-2 0,-5-2 0,21 2-1,1 1 1</inkml:trace>
  <inkml:trace contextRef="#ctx0" brushRef="#br0" timeOffset="46284">10505 13696 25888,'-12'10'-3066,"2"-2"3461,5-8 1,3 0 0,1 0 0</inkml:trace>
  <inkml:trace contextRef="#ctx0" brushRef="#br0" timeOffset="46538">10757 14305 24988,'0'16'-6385,"0"-2"4346,0 4 1155,0-4 515,0 13 303,0-7 662,0 31-734,14-23-2138,-11 30 2248,11-30-604,-34 20 888,-23-19 10,15-9 0,-2-1-222,-8-4 1,-1-2 277,3 2 1,-1 0-1,-4-1 1,-1 0-1,-3 1 1,1-1-1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5:39:08.899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1918 1327 10051,'0'-24'2249,"0"2"-1799,0 3-180,0 2-270,0 6 0,0 1 899,0 5-989,0 30 90,0-2 90,0 30 0,14-1-1052,-10 10 962,8-26 0,2 2 0,-6 23 0,-3 2-45,2-14 0,1 1 45,-2 6 0,0 5 0,-1-6-45,0-5 0,0-1-15,1 3 0,0 3 0,1-5 15,0-6 0,0-2-135,0 10 1,-1 0-271,1-7 0,-1-3 180,2 18 0,-1-19 1,-1-3-361,-2-3-90,3-3-269,-5-22 539,1-24-90,-3-26 451,0-10-526,-7-2 1,-1-4 569,6 17 0,0 0 90,-5-18 0,-2-3-15,3 16 0,1-1 0,0 1 15,3-7 0,0-2 105,-6-4 0,-3-6 0,3 6 30,5 6 0,3 0 119,-4-9 1,0-7 0,1 8-210,2 15 0,2 2 60,-3-4 0,1-3 0,4 9 964,11-3-395,11-3-719,18 56 0,-3 3-222,1 34 267,-15-11 0,-1 2-313,-6-7 1,1 2 237,4 5 0,1 5 0,-1-4-764,-3-1 0,1-1 344,5 11 1,3 1-496,1-4 1,0-2 404,-7-11 0,1-1 540,7 9 0,1-3 0,13 9 0,-1-2 0</inkml:trace>
  <inkml:trace contextRef="#ctx0" brushRef="#br0" timeOffset="216">2893 1380 10051,'-24'-23'810,"-12"3"-271,32 6-269,-29 7 90,22 4-360,-15 20 0,9 3 0,0 20 90,1 5-90,5-4 0,1 2-45,3-8 0,1 1-1947,-2 30 1,2 1 1541,3-27 0,1 0-90,0 12 1,3 0 0,9-18 0,0-2-900,-5 32 1439,16-35 0,-1 1 0,-14 24 0,15-2 0</inkml:trace>
  <inkml:trace contextRef="#ctx0" brushRef="#br0" timeOffset="854">3185 2107 9332,'12'-17'0,"-3"3"90,13-8-90,-5 6 0,21-17 0,-11 11 0,11-10 0,0-1 90,-11 7-90,10-16 269,-23 20-89,-1-12-90,-12 18 90,-1-3 0,-22 11 90,17 2 180,-35 3-360,18 2 0,1 18 89,-14 8-179,20 11-90,-4 2 90,8-5 0,11 0 90,0 4-180,0-2 90,24-1-179,-18-2-271,23-11 0,5-1-180,-9 9 135,12-9 1,3-3 134,2 0 90,-4-8 1,0-3-18,7-1 287,13-4 0,-19-15 0,-5 10 180,-3-28 449,0 5 1,-13-7 360,0-10-1,-14 20-1079,-1-9 0,-3 15 360,-17 4-270,12 23 287,7 9-377,22 16-90,24-1-90,-8-13-90,19 3 360,-23-21-921,15 6 921,-17-8 0,-1-20-234,7-8 234,-12-12 179,1-2 811,-18-6-540,-6 11 179,-3-21-449,-21 29-180,15-4-90,-34 17 180,34 27-90,-15 14-360,19 15-180,9-7 1,4-2-540,17 9-257,-10-11 0,2-2-13,23 8 1349,-8 0 0,4-5 0,1-1 0</inkml:trace>
  <inkml:trace contextRef="#ctx0" brushRef="#br0" timeOffset="1115">3212 1549 9242,'-14'-13'449,"5"-1"-179,5-10-90,32 4-90,13-15 0,15 15-90,-15 4 0,-1 0-1641,10 1 1596,-17 6 0,1 1-224,11 3-21,-3 2-520,-2 3-1169,7 15 1979,-14-11 0,5 27 0,-18-11 0</inkml:trace>
  <inkml:trace contextRef="#ctx0" brushRef="#br0" timeOffset="1255">3915 1085 9152,'-18'15'-990,"14"1"-629,-14 26 1619,18 2 0,0 7 0,0 5 0</inkml:trace>
  <inkml:trace contextRef="#ctx0" brushRef="#br0" timeOffset="2199">5672 1615 9602,'0'-14'269,"0"3"1440,0 4-1619,0 19-90,0 19 0,0 10-1492,0 14 1492,0-8-90,0 6 180,0 1-45,0-17 0,0 1-135,0 17 0,-2-13 0,4-2-180,15 2-405,-13 14 405,13-31-89,-17 0-721,11-15 990,-1-31 90,16-33 0,-11-5-200,-3 10 1,1 0 379,0-3-45,-4 19 0,0 0 483,4-7-618,-1 6 450,-1 7 360,0 5-810,-3 8 269,4 5-179,-5 6 2038,2 26-2038,0-17-90,-2 42-90,3-28 180,2 35-90,-3-22 0,2 7 0,-3-16-90,-1-12 0,5 9-179,-4-13-91,3 5-450,1-8 720,-1-21 0,10-11 180,-5-11-135,-1 8 0,0 0 225,3-10 90,0 1 0,0 0 0,0 5 359,9-14-539,-17 39 270,3 3-270,-6 6-90,0 20 90,1 9-90,-2 11 0,8 13 0,-7-19-90,12 17 90,-7-23-360,20 1 270,-11-13-180,36-8 270,-24-25 0,-2 4 0,-1-5 0,-3-25 0,-8 14 0,-1-1 180,-4-6-90,2-11 180,-10 18-180,-3 3 90,0 6 90,-3 1-270,0 30 0,0 8-270,0 20-899,0 13 359,15-19-1439,17 19 1170,6-26 993,13-2 0,-9-8 1,3-5-1</inkml:trace>
  <inkml:trace contextRef="#ctx0" brushRef="#br0" timeOffset="2466">7215 1671 10681,'-20'-16'1439,"-4"0"-1259,-25 8-180,11 0 90,0 8-90,13 17-90,1-13 180,12 33-180,-9-32 180,18 42-90,-8-28-90,11 36 0,24-24-270,11 16 360,12-23-90,4-4 0,6-6 0,-15-12 90,21 5-539,-33-23 89,4-4 90,-24-19-539,-22-2 179,7 8-989,-37 2 1709,12 7 0,0 12 0,6-1 0</inkml:trace>
  <inkml:trace contextRef="#ctx0" brushRef="#br0" timeOffset="2849">7608 1695 8792,'4'11'810,"-2"7"-810,0-5 0,0 13 89,0-1-178,3 3 89,-3-6 0,3 0-180,-1-1-270,2 0-90,1-2 180,1-2-269,5 3 89,-3-9-269,10 1 539,-8-9 360,11-24 629,-9 16-89,5-39 539,1 14-539,-6-10 89,7 2-449,-13 9 90,4 7 180,-8 5-270,2 9-270,-3 8 90,2 0-90,5 16 0,-1-12-270,12 29-360,-6-7-2248,15 28 1259,-14-15 1619,8 3 0,-16-24 0,0-1 0</inkml:trace>
  <inkml:trace contextRef="#ctx0" brushRef="#br0" timeOffset="3066">7035 1407 9152,'-9'-26'539,"3"1"-359,4 2 0,2 2-180,0 1 90,26-4-180,1 7 90,30-3-449,-17 14-721,15 0 271,-25 21-451,11-11 1350,-16 29 0,-1-28 0,0 13 0</inkml:trace>
  <inkml:trace contextRef="#ctx0" brushRef="#br0" timeOffset="3235">7707 891 9602,'0'-11'89,"-16"4"-358,12 26-361,-11 3-90,6 25 720,8-11 0,0 1 0,-8 26 0,9-19 0,0 1 0</inkml:trace>
  <inkml:trace contextRef="#ctx0" brushRef="#br0" timeOffset="4149">9063 978 11940,'-16'-11'0,"4"5"0,-12 23-90,14 3 90,4 23 90,6-2-620,0 7 441,0 3-361,8-12 0,0 1 0,-4 18 0,13-10 1,0-2-1,-12 4-360,8-5 1,1-2 539,-12-3-180,-13 23 450,7-44 0,-42 3 90,23-15 0,-23-2 450,-8-4-270,14-1 0,-12-19-180,11-2-90,15-2 0,2-11 39,18 12-308,29-16-1,2 9 90,26 5-444,0 15 534,8-5 0,6 11 45,-16-1 0,1 0 45,-12 3 0,1 2 0,24-1 0,0 0 0,-27 0 0,-2 0 0,9 0 0,-1 0 270,8 0 270,-6 0-91,-7 0-359,-8 0 180,-8 0 558,-8 0 72,-7 9-541,-27-7-179,-8 8-180,-25-10 0,11 6 0,3-5-90,13 18 180,0-11 466,14 18-556,-1-10 0,14 14-90,0-10 0,23 5-629,5 0 539,16-9-90,14 6 90,-20-15 90,29 0 180,-31-6-90,18-22 180,-28 16 180,0-31 1349,-13 14-1350,-8-14-449,-1 4-89,-4 8-181,0 29-360,0 10-89,19 24 629,5-7 0,11-12 90,0-8 0,-9-12 90,2 0 0,-2 0 180,7-19 90,-10 15 539,7-31-449,-17 13 270,-2 2 89,-7-13-809,-3 19-270,-1-10-899,0 29-540,0 26 720,20 6 1079,-15 11 0,29-22 0,-18 1 0</inkml:trace>
  <inkml:trace contextRef="#ctx0" brushRef="#br0" timeOffset="4308">10295 1187 9512,'-16'-10'-810,"-4"1"0,17 3 810,-12 1 0,13 3 0,-5 1 0</inkml:trace>
  <inkml:trace contextRef="#ctx0" brushRef="#br0" timeOffset="4492">10035 572 8702,'-21'-1'0,"0"-1"90,-11 17-270,7 10-540,6 2 1,3 4 719,-2 23 0,8-19 0,3 0 0,-1 20 0</inkml:trace>
  <inkml:trace contextRef="#ctx0" brushRef="#br0" timeOffset="4856">11478 1075 7982,'-39'0'270,"-1"0"-180,-1 16 0,-1 1 90,-9-8-90,5 22 0,6 5 90,18-16-90,0 41-90,22-31-90,21 9 180,-15-13-90,50 0 0,-27-3 45,9-7 0,4-1-45,6 7 180,-11-6 0,-1-1 269,-2 2-179,9 2-270,-31-9 0,1-2 0,-13-3-90,0-1 90,-21 0-899,-11 2 269,-11-1-1619,-15 6 2249,24-7 0,2 2 0,20-4 0</inkml:trace>
  <inkml:trace contextRef="#ctx0" brushRef="#br0" timeOffset="5284">12078 1512 9602,'15'0'449,"-25"0"1,-16 15-450,0 0 0,-24 15-90,20-15 90,-13 6 90,17-11 0,14 6-180,33-8-180,6-3 180,24-23-161,-13 13 71,2-35 90,-13 19-180,-2-22 0,-1 5 90,-10 4 1,-1-2 179,6-24 0,-7 1 0,-4-3-535,-3 21 1,-3 0 714,1-14 0,-2 0 44,-1 14 1,0 2 45,1 0 0,-2 2-45,-7 2 0,-1 0-508,8-6 1,-2 2 282,-33-10 0,32-6 90,-15 38 90,7 6 107,9 25-287,-9 16 179,12 12-179,0 11-1011,20-2 921,-16 5 90,12-26 0,2 2-67,-8 13 1,-1 2-204,4-12 0,1 0-90,0 9 1,-1 2-586,0-4 1,1-1-135,4 18 1079,-3-12 0,0-2 0,-1 1 0,5 11 0</inkml:trace>
  <inkml:trace contextRef="#ctx0" brushRef="#br0" timeOffset="5700">12475 1254 8612,'5'17'900,"2"9"-810,-3-23 89,5 35-179,-2-22 0,4 25 0,-2-17 0,1 2 0,8 16 0,-7-16 180,13 12-270,-13-25 0,11-3 0,-9-7 90,11-3 90,-9-20 90,9-4 90,-12-23 630,4 1-451,-11 10-449,-1 1 0,-2 23 90,-1-5-360,0 34-1079,20 17 900,-16 7-361,11-8 0,3-1-89,3-1-383,7 9 1282,1-18 0,-7-10 0,0-3 0</inkml:trace>
  <inkml:trace contextRef="#ctx0" brushRef="#br0" timeOffset="6049">13160 1363 10141,'16'25'90,"-12"10"-180,26-12 180,-27 15-90,25-6-180,-25-5-180,19-11-359,-14 0 179,4-7 450,-5-17 180,-2 4 90,-2-34 180,0 19 90,3-21-91,-1 9 91,7-11-450,-3 14 540,6-8-540,-8 24 0,2 2 90,-4 10 0,1 0-270,9 36-90,-4-15-270,1 11 1,0 1-271,3-2-89,5 10 179,-4-13-269,0-4 989,2-4 0,0-8 0,1-5 0</inkml:trace>
  <inkml:trace contextRef="#ctx0" brushRef="#br0" timeOffset="6350">13732 1341 10051,'-15'-8'-629,"11"19"269,-11 5-90,36 4 90,-16 7-89,29-23 179,-30 21 540,39-15 1259,-24 3-90,19-5-1169,-25-21-90,-24 10-270,8 10 180,-13 19-270,6 28-180,7-12-405,-6-9 1,-1-2-496,2 7-89,-6 13 1349,3-18 0,-1 1 0,-1-2 0</inkml:trace>
  <inkml:trace contextRef="#ctx0" brushRef="#br0" timeOffset="6516">12598 2083 13110,'-3'-12'-1620,"19"11"1,-11-14 0,14 15 0</inkml:trace>
  <inkml:trace contextRef="#ctx0" brushRef="#br0" timeOffset="7186">15487 969 11670,'-8'-32'1440,"1"1"-1261,1 9-89,-7-2-180,4 12 180,-15 0-180,9 10 90,-16 17-269,11 13-91,-8 9-360,13 8 91,1-5-361,9 3 0,1-8 1,4 0 270,26 19 548,-6-8 0,5-2 0,4-18 0,2-3 0,4 7 0,-1 0 0</inkml:trace>
  <inkml:trace contextRef="#ctx0" brushRef="#br0" timeOffset="7460">16005 1212 10591,'-25'-10'1259,"-4"2"-1349,-28 8 90,9 0-90,18 19 0,-4-14-179,30 30-91,-11-11 90,15 8-90,0 1 0,25-6 270,12-13 0,-4-2 0,1-2 90,23-9 45,-21-7 0,-2 0 45,2 1 0,8-35-90,-24 9 0,-8-8 0,-5-14 0,-26 25-270,-4-15-269,-1 23-91,-11 2-89,31 9 719,-24 8 0,25-3 0,-9 4 0</inkml:trace>
  <inkml:trace contextRef="#ctx0" brushRef="#br0" timeOffset="7866">16698 1169 9602,'-60'0'1888,"11"0"-1888,2 0-90,12 0 90,-11 18-89,13-13 178,-7 47-89,26-34-179,3 36 89,33-33-540,11 4 360,11-12 90,0-16 0,1-2 90,6 4 45,1-25 0,-2-8-44,-5 4 44,-8-16 0,-4-4-1100,-1-8 1234,-14 17 1,-2 0 180,-6-22 360,-5-2-90,-5 0-136,2 21 1,-4 1-135,-19-19-270,11 19 0,-1 3-131,-14 3 131,10 3-90,1 21 90,11 25 0,-11 3 90,14 23-90,0 3 0,0 11-712,0 7 37,10-10 1,2 3-16,-10-12 1,1 0 284,19 13 0,5 1-720,-9 0 1,2-4 1124,5-12 0,2-1 0,-1 9 0,0-1 0,-7-16 0,0-1 0</inkml:trace>
  <inkml:trace contextRef="#ctx0" brushRef="#br0" timeOffset="8136">17278 1542 10501,'19'-27'0,"-15"4"90,42 3-90,-24 3 90,24-3-725,-11 0 725,-3-3-90,0 1 90,-7-1 358,-3-13-178,-4 9 270,-10-22-270,-2 21-180,-6-7 90,-23 15-180,17 3 0,-36 5 90,21 3-90,-14 4-90,16 22-180,5 14-449,14 11-434,0 7-16,0-7 1169,22-9 0,6 0 0,7 16 0,3-16 0,1 0 0</inkml:trace>
  <inkml:trace contextRef="#ctx0" brushRef="#br0" timeOffset="8820">18275 894 10771,'0'-20'540,"0"0"89,0 8-449,18 22-270,-14 20 90,35 12 0,-24-8 0,1 0 0,25 13-1163,-12-6 1,-2 0 1162,5 7 45,-11-19 0,-1-1 481,2 5-346,0-7 90,-5-7-270,-2-5 0,-4-7 0,-1-4-539,0-3 1707,-2-23-3056,6-10 808,-5-15-1042,4-2 593,-3 10 1529,3-1 0,3 2 0,2 0 0</inkml:trace>
  <inkml:trace contextRef="#ctx0" brushRef="#br0" timeOffset="9183">19390 1025 9691,'-59'7'1709,"9"-1"-1709,5-3 0,8-2-89,1 5 89,3-2 89,2 5-178,6 1 178,2 3-89,3 11 90,10-5-180,2 10 1,8-9-271,0 0 270,23-1-180,-18-2-90,40-2 180,0-3 180,1-6-45,-10-1 0,-2-5 135,-4-18 720,15-5-91,-23-22-269,-5 11-180,-10-1-90,-7 13-360,0-1 0,0 6-540,0 26-269,0 15-90,0 17-1,0 4-179,0-7 1259,0 3 0,25-1 0,5 0 0</inkml:trace>
  <inkml:trace contextRef="#ctx0" brushRef="#br0" timeOffset="9656">19748 1549 8792,'0'-38'450,"0"6"-360,0-2 180,0 2-181,26-3 1,-20-3 0,15 8 0,4-1-90,5-16 45,-7 4 0,2-1-494,13-8 764,-21 6 0,-3-1 221,5-7-131,-13 2 0,-2 1-405,4 4 0,-5 9 0,-6 5-90,-15 12 179,14 5 1,-28 11-90,28 24 90,-22 16-180,23 12 135,-9-9 0,1 2-45,8 15 0,-4-7 0,4 1-1282,21 10 1237,-17-22 0,3 0-135,13-3 0,4-2-270,10 14 45,-4-11 1,2-3-46,18-2 135,-16-9 0,0-3 225,3-6 0,12 0 90,-19-12 90,-1 0-90,-3 0 180,-4-21 90,-3 15 270,-2-33 539,-6 19-899,-1-2 1645,-4-5-1825,-2 17 0,0-3-90,0 6-90,1 27-1169,3 0 450,0 3-1350,8 11 2249,-4-13 0,6 2 0,-4-7 0</inkml:trace>
  <inkml:trace contextRef="#ctx0" brushRef="#br0" timeOffset="9802">20457 992 9422,'-11'-18'-720,"8"2"180,-8 3 540,11 5 0,0 3 0,0 4 0</inkml:trace>
  <inkml:trace contextRef="#ctx0" brushRef="#br0" timeOffset="10220">20965 1201 8972,'-46'-21'1439,"-7"5"-1439,10 16 90,-15 0-180,26 0 180,-13 23-180,31 8 180,-2 26-270,16-12 0,0-2 0,26-17 0,-19-1 0,24-14 1,6-3 179,-10 10-45,11-12 0,2-4 45,0 5 0,8-26-90,-17 14 90,-6-39 90,-2 20-383,-5-24 383,-8 3-90,0-3 90,-9 7 0,-1-2 135,2 10 0,-1-2-911,1-26 1,-4-1 1045,-7 25 0,-1 2-45,8-12 0,-1 2-283,-16-10-212,19 9 180,-15 8 0,11 6 180,-10 17-180,14 21 90,0 54-180,0 0-1287,9 2 1,2 2 1151,-9-25 1,1 0-136,6 13 0,2 0 226,-2-13 1,-1-2-317,-6 0 0,1-2-135,14 1 1,2-1-46,-10-2 1,-1-2 629,9-1 0,1-1 0,11 23 0,2-4 0</inkml:trace>
  <inkml:trace contextRef="#ctx0" brushRef="#br0" timeOffset="10782">21640 1229 9781,'-28'-8'720,"-20"5"-630,27-5-90,-36 8 0,23 0 0,-16 21-180,26 3-360,2 21 271,14-13-361,31-2 450,-18-5-90,39-7 360,-15-3-90,20-9 450,-3-26 629,-11-1-359,-15-23-181,-6 22-179,-13-15-450,3 22 90,-4-11 0,0 36-180,0 26-89,18 11-1055,-13 8 874,32-22 270,-21-4-180,21-4-180,8-3 271,-8-3 179,-4-13 0,0-2 0,6 4 0,12-28-702,-17 15 792,-3-44 0,-2 25 0,-1-29 90,-6 8 0,-1-7 314,-10 10 1,-3-2-135,-2 11 0,-1-1 359,1-27 1,-2-1-405,-3 26 0,-1 2 90,0-11 0,0 1 134,0-10-359,0 9-90,-19 9 0,15 3 180,-15 13 873,9 5-1053,7 39 0,-7 20 0,10 17-640,-1-12 1,2 0 189,14 16-180,-15-7 1,4-1 224,13-25 0,0-1-135,-15 9 1,0-2-451,30 10 1,-29-7 318,23-3 671,-22-8 0,16-5 0,-10-4 0</inkml:trace>
  <inkml:trace contextRef="#ctx0" brushRef="#br0" timeOffset="10932">21990 1130 10771,'0'-16'-90,"0"2"-90,0 1-180,16 8-629,11-3 449,9 8-629,22-3 359,-21 20 513,12-13 0,-18 30 1,0-12-1</inkml:trace>
  <inkml:trace contextRef="#ctx0" brushRef="#br0" timeOffset="11204">22328 1391 9602,'0'4'629,"0"-1"-629,22-16 0,-1 10 90,5-28-180,6 27 270,-28-26-360,24 15 90,-17-14 90,4 8 360,-7 2 270,-8 1-450,0 5-180,-18-3 89,14 4-89,-14 6 90,18 21-269,0 18-901,0 8 1,0 3-270,0 16 1349,16-11 0,7-3 0,5-5 0,3-16 0,-1 1 0</inkml:trace>
  <inkml:trace contextRef="#ctx0" brushRef="#br0" timeOffset="11532">23600 1006 11041,'-8'0'90,"1"0"-90,3 16 0,0 6-360,4 25-90,0-7-90,17 2-89,-12-12-181,32-3-989,-8 5 1799,11-17 0,3 8 0,-9-15 0</inkml:trace>
  <inkml:trace contextRef="#ctx0" brushRef="#br0" timeOffset="11883">24008 683 9152,'0'14'1979,"0"18"-1799,0 15-1127,0 13 1037,0-7 0,0 7-770,0 3 770,14 0-90,-13-18 0,2-1-45,9-12 0,0 0 45,-10 17 0,-1-2 90,19-1-90,-18 6 310,12-21-850,-12-12-1349,2-3 1799,-4-30 580,0-7-490,0-23 827,0 10-377,16-6-450,2 17 0,13 5 0,-1 9 0,-15 32-180,12-18-90,-17 42-270,10-26-899,1 36 360,-5-21 1079,7 9 0,-5-17 0,0-3 0</inkml:trace>
  <inkml:trace contextRef="#ctx0" brushRef="#br0" timeOffset="12135">24695 1287 9781,'0'-21'990,"-21"2"-900,16 3-90,-31 8 0,19 2 0,-12 22 0,14 8 0,5 39 0,10-19 0,10-9 0,1-1 0,-5-7-45,21-9 0,5-2-45,-9 2-90,33-9 90,-26-2-90,0-7 90,-5-16-360,-2-9 91,-2-10-1170,-10-19 539,-1 17 990,-10-13 0,-26 15 0,-5-1 0</inkml:trace>
  <inkml:trace contextRef="#ctx0" brushRef="#br0" timeOffset="12949">25527 1173 10681,'0'-9'989,"0"1"-989,0 26 0,11 12 0,-8 13 0,8 20 0,-11-24 90,0 23-180,0-32 0,0 4-989,0-18 989,0-25 90,0-9 0,0-30 180,0 7-90,14-3-180,-10 12 0,11 6 90,-15 2 360,13 6-180,-1 8-180,16 25-90,-11 17 180,5 12-793,-10 3-16,4-9-361,-2 1-1258,12 13 2338,-4-15 0,10 7 0,-6-19 0</inkml:trace>
  <inkml:trace contextRef="#ctx0" brushRef="#br0" timeOffset="13486">26122 880 10141,'-17'-7'1259,"12"23"-1259,-12 37 0,17 3-1105,0 0 0,0 1 1195,0 9-120,5-20 0,2 7 0,-1-5 30,-4-10 0,1-1-60,5 7 0,4 3 0,-1-6-120,5 13 180,-3-18 0,0-3-90,2-3-671,-6 2 671,-9-46 0,0-7 90,0-22 0,0-13 0,0 21-168,24-11 348,-18 17-90,35 5 90,-37 4-90,32 9 180,-31-3-270,34 12 1104,-14-5-1014,11 7-180,5 19 90,-17 4 0,5 0 90,-10 13-90,-1-32-90,-3 31-180,6-19 270,-8 4 147,7-2-237,-9-16 0,1 5 90,-4-7 270,3-32-91,-5 24 181,3-40 360,-6 33-540,0-4-270,-1 8 180,1 11-90,1 14 0,1-10 0,0 31 0,4-16-1260,5 34 91,1-18 1169,13 21 0,-8-25 0,6 6 0</inkml:trace>
  <inkml:trace contextRef="#ctx0" brushRef="#br0" timeOffset="13649">26777 1057 8432,'0'34'0</inkml:trace>
  <inkml:trace contextRef="#ctx0" brushRef="#br0" timeOffset="14316">27065 1565 10861,'0'-10'450,"0"-2"-720,17-3 180,-13-11-90,27 22 0,-28-27-90,23 18 270,-23-13 0,19 7-90,-20 2 90,7-5 0,-9 6 0,0-4 180,-21 14-90,1 0-90,-20 28-90,9 5 90,13 14 90,6 12-90,12-19-180,0 25 0,21-25-449,-16 6 179,40-14 0,-25-7 0,25-1-179,8-7 359,-8-4 180,-10-4 0,0-3 90,6-16 0,15-6 90,-27 2 360,1-18 269,-15 13-269,-7-11 539,-3-3-629,-5 18-360,0-5 0,-14 17-90,10-3 180,-11 31-90,15-3 90,19 27-180,2-8 90,20-2-90,-11-16 90,0-2 0,-2-13 0,-8 3 0,1-5 90,-8-17 90,-3-5 270,-4 0 0,-2-17-91,-4 24-89,0-18-180,0 11-180,0 2 90,0 1-360,0 28-89,0 11-271,0 18-629,22 16 449,5-20-236,-3-7 1,1-2 1135,14 2 0,-3 3 0,-12-15 0</inkml:trace>
  <inkml:trace contextRef="#ctx0" brushRef="#br0" timeOffset="14550">27052 1084 8882,'-9'-13'1349,"3"-3"-989,4 2 0,26-8-270,11 10-1683,13-6 1593,1 9 0,-11 0 411,-2 2-1130,16 4 179,-15 1-809,20 1 449,-28 17-539,4-13 1439,-15 28 0,-2-27 0,-1 11 0</inkml:trace>
  <inkml:trace contextRef="#ctx0" brushRef="#br0" timeOffset="14717">27583 885 10051,'24'-19'270,"-2"2"-180,24 1-270,14-2-629,-10 8-675,-7 3 0,0 1 315,9 4 1169,-19 9 0,-1 2 0,9-5 0,-2 13 0</inkml:trace>
  <inkml:trace contextRef="#ctx0" brushRef="#br0" timeOffset="15550">28827 1601 11940,'-12'-17'180,"26"-6"-180,14-15 0,6 2 0,3 2-90,9-6-743,-9 0 0,-4 0 833,-6 1 0,-7 8 0,-2 0 90,-7-4-180,1-8 729,-12 18-819,0 4 468,0 4-198,0 6-180,-19 5 90,15 31 919,-28-2-874,30 14 0,1 5-135,-25 15-107,23-17 0,2 4 152,-6 7 0,0-1-45,6-12 1,2 1-361,7 28 0,0-1 180,-7-29 0,2 0-45,16 23 1,-1-1-46,-12 2-270,11-7 1,0-3 179,-13-6 180,3-11 0,0-3 180,-7-12 630,-23-3 359,-7-12-449,-27-26-180,5-7 0,19-15-532,-3 1 352,33 8-90,-11-17 0,14 10-90,9 8 0,7 0-90,22-6-135,-12 14 0,2 1 90,1 8 0,1 2-314,21-16 179,3 3 0,3 2 90,2 2 0,1 2 90,-18 8 1,0-1 89,21-5 224,-15 4 1,-1 0 315,1-1 180,8-3-559,-29 6 379,-6 0-270,-7 1 90,-8-7 89,-2 5 451,-27-9 438,17 12-888,-39-4 56,17 12-416,-20 1-90,3 24 180,9 5-180,15 14 180,9 10 0,12-17-90,0 8-90,19-14 180,-15-3 90,40-2-180,-7-5-90,13-4 270,15-7-180,-26-2 90,17-24-90,-37-7-713,10-13 713,-27-1 0,6 7 0,-8 0-180,-28-16-270,-8 16-450,3 7 1,-3 2 0,-15 2 899,0-1 0,16 17 0,0 3 0</inkml:trace>
  <inkml:trace contextRef="#ctx0" brushRef="#br0" timeOffset="15870">30050 1391 8792,'0'-26'360,"-16"12"90,13-6-450,-13 35 0,16 4 0,0 17 0,0 5 0,17-11 0,-13 14 0,27-12 179,-27 6 271,10-18 630,-4-3-1080,-7-3-90,13-7 90,-15-17-360,4-35 0,-5-1-1301,0-20 1031,0 20-90,18 0-466,-14 0 107,14 2 1079,-18 4 0,13 5 0,4 2 0</inkml:trace>
  <inkml:trace contextRef="#ctx0" brushRef="#br0" timeOffset="16440">30473 1278 10591,'0'43'90,"0"-7"-180,0-2 180,0-6-180,0-2 180,12 10-180,-9-11 90,9 10-180,-5-21-629,-6 2 809,10-12-90,-8-16 90,4 8 0,-2-28 0,4 16 90,-2-18 719,10-8-629,-7 10 180,11-17-270,-12 26-180,3 3 809,-7 8-359,0 11-180,0-5-90,-1 6-90,1 0 0,1 15 0,8 4 0,-4 0-90,12 31-90,-10-30-180,5 29-539,-1-14 179,-5-9-539,6 8 719,-9-23-359,5 4 719,-5-14 360,5-11 180,-3 6 1708,14-44-1438,-8 40 539,13-43-899,-17 33 180,8-9 90,-12 12-360,3 8-1,-5 7-179,-2 0 90,2 0-90,5 0-179,-2 13-901,11 4-179,-9 0-3688,11 21 4947,-11-23 0,4 20 0,-7-16 0</inkml:trace>
  <inkml:trace contextRef="#ctx0" brushRef="#br0" timeOffset="18949">1862 3883 10771,'21'-6'90,"10"1"-90,-27-3 0,42-6 0,-21 1-315,13 1 0,5 0-584,10-1-561,-1 3 0,2 1 1010,-19 5 1,0 1 449,11-1 0,-1 1 0,20 3 0,-2 0 0</inkml:trace>
  <inkml:trace contextRef="#ctx0" brushRef="#br0" timeOffset="19199">2378 4028 9691,'-11'-11'990,"-1"8"-990,4-8-90,-1 11 90,4 0 180,0 0-90,3 16-90,1 12-90,1 10 180,17 12-180,-13-6-450,15-6 0,-1 2-967,-13 23 1102,13-20 1,3 1-676,-8-1 1,0-2 1079,4-9 0,0-1 0,1 7 0,-1-2 0,6 10 0</inkml:trace>
  <inkml:trace contextRef="#ctx0" brushRef="#br0" timeOffset="19566">2952 4193 9871,'-22'18'180,"5"5"-180,17 15 0,0 13 90,0-18-90,0 29 0,0-26-1040,16 9 770,-12-19 459,24-4-99,-12-1 52,0-10-232,10-1 0,-11-24 90,7 11 90,3-53-90,-10 28 440,2-35 99,-4 6-449,-8 15-90,2-19-90,-7 34 90,0-5-809,0 46 269,0 10-180,0 22-314,8-12 0,3 0 1034,11 12 0,-6-16 0,1-1 0,14 11 0</inkml:trace>
  <inkml:trace contextRef="#ctx0" brushRef="#br0" timeOffset="19849">3655 4232 9242,'-36'-4'809,"-1"1"-899,17 23 180,-10-16-180,27 34 0,-9-23 270,12 17-180,0 3 0,0-10 0,27 6 90,8-11 0,16-11-90,12 0 90,-25-9 180,18-24-180,-29-5-180,-3-15 90,-10 3-90,-13 9 90,6 1-90,-7 2 0,-19 1-719,15 5-1440,-37 2 990,10 4 1259,-12 8 0,-3 3 0,12 6 0</inkml:trace>
  <inkml:trace contextRef="#ctx0" brushRef="#br0" timeOffset="20000">3298 5140 10231,'0'6'-518,"13"-2"1,-10-19 0,10-6 0</inkml:trace>
  <inkml:trace contextRef="#ctx0" brushRef="#br0" timeOffset="20656">4835 3827 9871,'-5'34'720,"2"-4"-810,3 2 180,0 16-90,0-8 45,6-3 0,2 1-2344,-5 9 2209,11 16 180,-1-21-102,-10 0 12,10-3 90,-3 6 449,-7-15 615,13 2-1064,-15-22-360,5-21-450,-6-40 180,0 1-45,0 0 1,0-1 742,0-5-1103,0 8 1,0 0 944,0-4 0,0-8 0,0 23 0</inkml:trace>
  <inkml:trace contextRef="#ctx0" brushRef="#br0" timeOffset="21036">5503 4062 10411,'-56'-15'1169,"12"12"-1079,-1-11-180,12 14 90,1 0 0,2 0 0,4 0 0,-4 17 0,12 5-90,2 21-269,35 2 89,-13-9-90,43-4-213,-27-13 394,25-10-1,-9-2 180,22-7 90,-16 0 0,-8-6 0,-1-6 179,2-13 226,-12 2 0,-4-3-45,-6-13-271,-2 2 361,-13 14-540,0-3-90,0 7-1439,-15 3 450,11 29 1079,38 31 0,-2 1 0,4-15 0,1-1 0</inkml:trace>
  <inkml:trace contextRef="#ctx0" brushRef="#br0" timeOffset="21532">6660 4220 8882,'21'-16'450,"10"12"-180,-20-33-1,14 17-179,-7-23 0,2 8 90,-2-6-90,-1 1 270,-1-23 0,-6 15-776,-2-14 596,-6 20 90,-2 4-91,0 2-358,0-4 179,-18 14 223,13-3-223,-12 20 113,17 20-113,0 18 0,0 13-179,0 9-316,0-15 0,0 1-314,0 21-539,-2-4 0,4 1 808,5-21 1,0-1-91,-5 12 1,0-2 629,13 19 0,-15-1 0,0 1 0</inkml:trace>
  <inkml:trace contextRef="#ctx0" brushRef="#br0" timeOffset="21666">6668 4634 10771,'0'-36'-360,"28"6"-539,-4-2-2709,29 3 2259,-3-2 1349,-22 13 0,2 1 0,3-1 0,1 0 0,2 0 0,0 0 0</inkml:trace>
  <inkml:trace contextRef="#ctx0" brushRef="#br0" timeOffset="22099">8240 3736 10321,'-46'-1'540,"10"19"-540,-10 8 0,19 12-450,5-10 0,3 0-359,5 9-181,-1 15-89,15-16 1079,0 1 0,24-3 0,5-1 0</inkml:trace>
  <inkml:trace contextRef="#ctx0" brushRef="#br0" timeOffset="22433">8585 4215 10051,'0'-39'0,"0"4"90,21-4-715,-15 4 535,40-2 90,-30 7 0,0 0-90,27-16 90,-16 6 0,-2-2 0,2-5-631,-14 15 1,-1 0 630,9-9 180,-18-1 526,8 1-166,-11-13-270,0 14-270,-21-17-90,16 32 90,-29-2 0,31 41 90,-9 35-180,12 8-200,-2-5 1,4 0 199,13 10-135,-14-22 1,2 2-541,20-1 1,3-3-46,-4 21 45,11-13 1,3-2 764,5 0 0,-14-18 0,1-1 0,15 2 0</inkml:trace>
  <inkml:trace contextRef="#ctx0" brushRef="#br0" timeOffset="22766">9380 3860 10141,'-21'-12'810,"15"-2"-540,-40 13-360,17-2 90,-22 3 0,23 15 0,-7-11 0,32 26 0,-11-8-450,14 18 0,20-9-449,12 5 629,10-20 0,20 6 90,-23-16 180,12 0-90,-4-6 90,-13-22 90,12-4 180,-26-13 719,-3-9-449,-12 19 270,-5-22-810,-15 28-720,11 13-90,-11 27-179,15 15-900,24 16 1889,3-16 0,16 10 0,-5-14 0</inkml:trace>
  <inkml:trace contextRef="#ctx0" brushRef="#br0" timeOffset="23032">10047 3681 10411,'-27'-7'450,"-16"0"-450,27 2 0,-24 3 0,19 1 0,3 20 0,11 5 0,7 10 0,26 10-90,2-17 90,-1-4 0,1 0-90,10 2 90,-11 5 0,0-9 0,-15-7-270,6 3-90,-9-11-1079,-9 1-720,-24-5 2159,-2-1 0,-2-1 0,8 0 0</inkml:trace>
  <inkml:trace contextRef="#ctx0" brushRef="#br0" timeOffset="23350">10393 3679 9332,'-18'14'-90,"-4"-2"180,-12-2-90,14-1 0,8 7 0,12-2 90,0 7-180,24-3 0,-3 7 90,24-5-213,-7-1 123,1 0 0,3-2 180,-2 1-180,-2-3 360,8 3-1,-19-6-359,4 3 90,-23-9 90,-4 0-90,-4-3 210,-28 1-300,21-2-675,-30 1 1,-7 0-585,9 1 1106,-5-1 0,-1-1 0,-8 2 1,0-1-1</inkml:trace>
  <inkml:trace contextRef="#ctx0" brushRef="#br0" timeOffset="23870">11493 3484 9422,'13'-4'899,"-2"0"-719,-11 24-90,5 9 0,-4 12-90,7 20 0,-6-21 0,1-5 0,0 1 0,-1 4 0,3 10 0,-2-22 0,0-4 1259,0 5-989,-1-16-540,2 4 270,-2-16-270,1-15 0,0 10-179,3-35-181,1 17-179,1-25-1,0 5-179,3-6 989,-3 14 0,1 0 0,6-19 0,-6 19 0,1 1 0</inkml:trace>
  <inkml:trace contextRef="#ctx0" brushRef="#br0" timeOffset="24182">11995 3775 8522,'10'0'90,"1"0"270,9-15-180,-3 11-90,5-32 90,0 8 0,-7-10-1,5-11-89,-15 20 90,0-16 90,-5 21 0,-18-12-180,13 20 90,-34-1-90,18 13 0,-20 15-180,11 14 180,11 23-90,8-4-90,11 5-1439,0 3 809,23-11-180,-9-8 1,5-2 899,26 3 0,6 5 0,-9-17 0</inkml:trace>
  <inkml:trace contextRef="#ctx0" brushRef="#br0" timeOffset="24566">12665 3556 9781,'-18'-10'450,"14"1"-270,-34 5 0,33 0-180,-36 4 0,26-1 90,-24 19-180,14 5 180,7 22-90,8-9-90,10 2-270,0-13 180,20-1 0,-15-2 90,36-4-89,-35-2 268,55-2-178,-38-8 178,44-1-89,-39-20 180,12-6 90,-22-21 630,-1-4-541,-12 6 181,-5-6-360,-17 21-180,12-4-90,-27 13 90,17 7 0,-13 41 90,14-5-135,5 15 0,2 3-135,2 8-781,1-15 1,1 0 60,-1 18 91,1 3-271,2 0-269,0-18 0,-1 1 1349,2 21 0,0-25 0,0-1 0,0 12 0</inkml:trace>
  <inkml:trace contextRef="#ctx0" brushRef="#br0" timeOffset="25050">12968 3943 7803,'13'-18'0,"1"1"0,1-2 89,2 2 91,0-4 0,4-2 90,-3-1-270,1-1 360,3-14 0,-7 8 89,10-22-179,-15 22 180,2-8 180,-9 11-720,-2 8 180,-1-2 0,0 14-90,0 27 90,0 11-180,0 16 180,0 18-90,0-24 0,10-6 0,0 0-90,-5 3-270,33 17 270,-14-30 0,9 4-90,9-17 0,-16-4 90,13-4 90,-16-24 0,11-9 0,-18-11 450,5-20-180,-14 23 269,-1-14 271,-5 6-630,-1 13-270,0-9 90,0 22-630,0 26-719,0 29 180,0 12-1382,6-12 1,4 0 1470,8 3 1080,1 11 0,13-18 0,-9-2 0</inkml:trace>
  <inkml:trace contextRef="#ctx0" brushRef="#br0" timeOffset="25355">13840 3792 10321,'2'-14'0,"2"-8"90,1 13-180,8-16 180,-1 10 0,23-17 0,-14 16 90,19-15-90,-21 17 270,9-8-270,-13 10-90,0-3 89,-10 4-89,-1 3 0,-4-3 0,0-3 90,-17 3-90,-5-7 0,1 11 0,-18-1 0,14 6 0,-16 2 0,17 18-90,-1-13-449,23 31 89,-7-9-1079,9 18 809,25-7-89,-19-3-181,43-13 990,-28-1 0,26-5 0,-10 0 0</inkml:trace>
  <inkml:trace contextRef="#ctx0" brushRef="#br0" timeOffset="25650">14548 3495 9242,'-17'-13'1079,"12"1"-719,-30 2-270,31 1-90,-32 4-90,31 1 90,-31 3 0,20 0 0,-4 20 0,9 3-180,28 23 90,-12-11 0,36 1 180,-7-1-90,13-8-45,-17-6 0,-2-1 135,4 2 180,15 12-360,-32-19 90,3 5 0,-18-14 0,-17-1-360,12-2-359,-37-1-1170,6-1 719,-12 0 1170,-1 0 0,15 0 0,1 0 0</inkml:trace>
  <inkml:trace contextRef="#ctx0" brushRef="#br0" timeOffset="25899">14900 3142 10591,'16'40'90,"-12"-7"-90,13 3 90,-5-7-90,-10 4 0,10 1-270,-1-3 0,-2 2-180,-5 8-1154,21 20 1154,-24-31-179,9-3-781,-9 8 1410,3-11 0,-4 4 0,0-12 0</inkml:trace>
  <inkml:trace contextRef="#ctx0" brushRef="#br0" timeOffset="26016">14715 3588 9512,'0'-35'359,"0"1"-628,42-14-541,-9 16-2920,17 1 1,6 2 3729,-23 15 0,1 2 0,14-5 0,-1 1 0,-14 7 0,1-1 0</inkml:trace>
  <inkml:trace contextRef="#ctx0" brushRef="#br0" timeOffset="26918">15930 3365 10141,'-10'-6'-90,"2"1"450,3 2-360,2 23 0,1 7 180,2 13-270,0 1 180,14 5-90,-10-11 0,11 18 90,-5-27-180,-7 2-1709,7-13 1349,-10-29 360,0-24 0,0-9 135,0 7 0,0 1 45,0-5-835,0-13 1015,26 20 0,-19 5 0,38 4 90,-21 5-91,16 11 181,-5 24-270,-9 21-180,-11 12-707,-8 6 797,-7-10-90,0 0 927,0-1-927,0 10 0,0-15 90,0 8-990,-13-25 360,10-18 540,-11-18 0,14-32-89,0 5 133,0 9 1,0 0-45,0-9 90,8 8 0,1 1 0,-5-2 360,12-5 885,-5 24-1065,-8 6-90,16 7-270,-8 20 90,14 25 0,-6 1-45,-5-5 0,0 0-585,1 4-360,-2-5 1,0 0 0,5 4-450,6 9 1439,-2-19 0,0-4 0,3-2 0</inkml:trace>
  <inkml:trace contextRef="#ctx0" brushRef="#br0" timeOffset="27216">16820 3396 9602,'-26'-4'1169,"-12"3"-809,11-4-270,-9 5 0,-1 17-180,11-13 180,2 30-90,3-9 0,-1 8 0,11 12 0,1-19 0,10 7 0,17-13 89,-12 0-89,31-4 90,-7-1-180,7-8 90,13-1-89,-23-6-181,7-20 270,-13-5-180,-9-12 90,-2 2-90,-9 5 180,0 1-720,-19-11 271,-6 11-2160,-23-11 2609,6 20 0,15 4 0,12 10 0</inkml:trace>
  <inkml:trace contextRef="#ctx0" brushRef="#br0" timeOffset="27433">17167 3423 11580,'0'54'-1709,"0"-9"990,17 0-271,-13-9 1,26-1 989,-27-2 0,23-2 0,-8-1 0</inkml:trace>
  <inkml:trace contextRef="#ctx0" brushRef="#br0" timeOffset="27606">17557 3293 10771,'2'-8'-1349,"1"2"-720,-3 21 2069,0 3 0,0 23 0,0-5 0</inkml:trace>
  <inkml:trace contextRef="#ctx0" brushRef="#br0" timeOffset="27849">16542 3041 9602,'0'-5'1169,"0"2"-450,20 0-449,3 2-360,23 1 180,-6 0-90,-16 14 0,5-11 0,-27 23-809,18-5-271,-18 4-89,5 4-90,-7-9-360,0 1 1619,0-2 0,0-1 0,0-2 0</inkml:trace>
  <inkml:trace contextRef="#ctx0" brushRef="#br0" timeOffset="28015">17452 2492 11400,'8'-8'-1709,"-23"23"450,-13 14-90,-15 15 793,18-18 1,0 1 0,-16 21 0,20-22-1,-1 0 1</inkml:trace>
  <inkml:trace contextRef="#ctx0" brushRef="#br0" timeOffset="32754">18395 3273 9422,'21'-1'899,"1"1"-899,-9 16 180,5-12-90,-5 25 0,2-26-180,1 25 180,-1-24-180,0 27 180,0-20-180,-1 13 180,0-9-90,-4-1 180,1-4 629,0 3-359,-3-6 0,0-1 90,-5-5-540,-2-1-180,2 0 90,-1-18-180,3 13-270,0-31-3058,9-4 2519,-3 0 1079,2 8 0,2 2 0,5 1 0,9-8 0</inkml:trace>
  <inkml:trace contextRef="#ctx0" brushRef="#br0" timeOffset="33150">19392 3202 10501,'-43'0'810,"4"0"-721,15 0-89,-1 0 0,2 0 0,1 0-89,-3 0 89,12 15 89,-7 8-178,18 9 268,-6 3-269,8 3 90,20-9 0,0 15 0,3-22-89,13 1-1,-11-15 180,11-3-1,-2-5-89,-10 0 0,-1-20-89,6-12 448,-7-12 46,-7 11 0,-2-1 135,0-11-361,-5 4 1,-2 1-449,-4 3 269,1-14-450,-3 62-180,0 15-1394,15 17 0,2 7 1169,-14-15 1,2 0 758,21 15 0,3-2 0,-8 11 0,0-29 0,0 0 0</inkml:trace>
  <inkml:trace contextRef="#ctx0" brushRef="#br0" timeOffset="33732">20438 3142 10231,'-16'-21'990,"2"2"-811,14 4-268,0 2 268,0 4 361,0 3-540,0 21 0,22 6 0,1 26 0,3-9 0,-1-11 0,-3 0 0,-14 4 180,18-7 0,3-1 0,-16-1 360,25 3-540,-22-14 0,0-5-90,-2-3 0,-4-22-1080,8-12 91,-7-11-271,0 8 1,-1 0 0,3-9 1279,5-17 0,-6 23 0,1 1 1</inkml:trace>
  <inkml:trace contextRef="#ctx0" brushRef="#br0" timeOffset="33936">21177 3228 9332,'0'12'1259,"0"-2"-1259,0-2 0,0 0 90,0-1-180,0 3 0,0 1-270,0 2-269,0 3-901,0 9 721,0-6 809,15 14 0,-11-18 0,12 5 0</inkml:trace>
  <inkml:trace contextRef="#ctx0" brushRef="#br0" timeOffset="34076">21232 2840 9512,'-22'-21'-630,"5"3"180,17 5 450,-10 4 0,7 5 0,-7 2 0</inkml:trace>
  <inkml:trace contextRef="#ctx0" brushRef="#br0" timeOffset="34604">21583 3262 8792,'0'4'720,"0"-20"-720,16 12 0,-12-30 0,25 30 0,-25-31 0,24 19 0,-24-16 0,22-2 90,-23 11 89,17-14 1,-18 19-90,6-4-90,-8 12 0,0 0 90,0 6 0,-18 0-180,1 19 180,-4 11-180,-1 26 180,20-4-1139,-7 6 1049,9-13 90,0 0-180,0-1-450,26 12 180,8-14 135,-1-12 1,3-3 44,23-3 45,-14-10 0,-1-3-431,13-4 566,-19-10 0,0-4-90,-2-3 1,-2-3 89,16-25 89,-13 8 1,-2-2 90,-1-14 225,-12 5 0,-4-3 135,-4-11-316,-7 21 1,-3-1 315,-3 1 0,-1 1-270,0-16-181,-8 14 1,-1 1 0,5 3-180,-29-9 90,29 30 985,-11 24-985,15 24 0,0 17-90,-2-12 0,4 0-270,13 14-360,-14-7 1,2 0-543,30 7 767,-31-19 1,0-1-585,27 9 1079,-26-2 0,16-4 0,-10-2 0</inkml:trace>
  <inkml:trace contextRef="#ctx0" brushRef="#br0" timeOffset="34752">22173 3200 9332,'0'-20'-90,"0"2"0,19 4-270,-15 1 0,39-1-359,-23 1 719,39-2 0,-21 6 0,14-2 0</inkml:trace>
  <inkml:trace contextRef="#ctx0" brushRef="#br0" timeOffset="35032">21603 2808 9871,'-23'-10'360,"5"0"-180,8-1 180,6-2-270,4-1 0,23-2 90,-18 2-180,26 1 0,6 2 0,-7-6-45,13 3 0,3 2-45,-1-1-574,15 2 304,-22 7-90,-4 2-179,-2 2-631,5 0 361,-10 14 899,5-11 0,-15 11 0,0-14 0</inkml:trace>
  <inkml:trace contextRef="#ctx0" brushRef="#br0" timeOffset="35182">22277 2363 8612,'0'45'-2249,"-17"0"2249,12-5 0,-12 9 0,17 4 0</inkml:trace>
  <inkml:trace contextRef="#ctx0" brushRef="#br0" timeOffset="35699">23320 2985 10411,'0'-16'2069,"0"3"-1979,0 0-90,0 5-90,0 1 450,0 2-270,0 23 0,18 9-90,-14 14 0,27 3 0,-7 10 0,5-13 89,-7-5 1,0-1-90,4 0 180,-3-8 0,1-2-180,2-3 90,29 2-90,-28-16-629,23-21-1,-26 9-90,5-36-269,-9 19-90,-4-23-1260,8-7 1259,-9 11 1012,7-10 1,-7 18 0,1 1 0</inkml:trace>
  <inkml:trace contextRef="#ctx0" brushRef="#br0" timeOffset="36066">24230 3002 11311,'-44'0'809,"-5"0"-809,10 0 0,-3 0 0,10 15 0,4-11 0,0 25-90,4-26 90,4 30 90,4-17-90,7 17 0,5-7-90,4 0 0,0 1-360,22 7 271,-16-10 179,43 3-180,-27-16 0,23-4 90,-8-3 180,13-4-90,-11-16 0,18-7 90,-29-9 404,-8 3 1,-4-1-225,-5-3 0,0-26-180,-11 37-630,0-6-719,0 37 269,0 10-1528,0 33 2518,0-8 0,0 6 0,0-12 0</inkml:trace>
  <inkml:trace contextRef="#ctx0" brushRef="#br0" timeOffset="36583">24665 3438 9332,'0'-36'0,"0"5"90,0-4 90,0-10-1,22 7-89,-16-14-45,12 21 0,4 2-45,2-19 0,-4 5 0,2-1-247,10-8 382,-14 5 0,-3 0-194,-4-8 239,-2 19 0,-1-1 270,-7-25-450,4 17-90,-5-13 0,0 33 180,0 2-90,-14 16 230,10 23-230,-11 19 0,8 13 0,4 4 45,1-13 0,1 1-941,-2 5 1,-1 3-1,1-4 896,2-8 0,2-1 0,-3 23 0,4-2-750,8-23 1,0-2 524,-9 8 0,3-1-587,12-5 1,4-4 271,3 13 180,-4-13 1,2-3-1,14-3-253,8-4 524,-18-13 2443,7-5-2354,-14-15 90,1 10 360,-3-27 539,1 8-179,-6 2 1539,-2-14-1989,-7 18 648,-2-9-1008,0 28-44,0 28-765,0 8-1170,0 22 989,0-31-308,0 7 1298,0-16 0,14-3 0,4-1 0</inkml:trace>
  <inkml:trace contextRef="#ctx0" brushRef="#br0" timeOffset="36700">25288 2998 6723,'0'-8'-210,"0"2"0,0 2 1</inkml:trace>
  <inkml:trace contextRef="#ctx0" brushRef="#br0" timeOffset="37220">25875 3177 9152,'-48'0'1529,"-6"0"-1529,9 0-1324,-1 0 1324,14 0 448,2 20-538,5-15 90,2 52 90,5-36-457,9 32 367,2-25-283,7 2 13,0-4-89,26 5 269,6-11 45,-1-8 0,2-3-135,16-3 180,-7-13 0,-2-2-90,1 4 90,-5-21 0,-4-4 0,-7 4 0,-9-11 0,-4-4 90,-1-5 314,-5 4 1,-2 0 135,-2-9 506,-1-15-1046,-1 12-90,0 17 90,0-5 90,-14 28 272,11 25-272,-10 21-90,13 13 0,0 7 90,14 11-90,-11-15-45,11-8 0,3-2-135,1 3 270,15 14 0,-17-30-242,5-4 62,-19-9 0,10-11 90,-11-20-180,3-14 90,-4-16 0,0 0-899,0-11 359,0 12-1129,0-12 589,0 19 1170,0 3 0,0 5 0,0 4 0</inkml:trace>
  <inkml:trace contextRef="#ctx0" brushRef="#br0" timeOffset="37749">25998 2636 10321,'0'-12'630,"0"4"-630,0 2 1349,0 2-989,0 19-360,0 14 0,0 12 45,0-1 0,0 1-45,0 16-439,2-14 0,-4-1 394,-7-8 0,0-2-90,6 2 0,1-1-45,-7 2 1,0 0-136,8-1 0,2-1-180,-7 1 1,0-1-406,3 31-584,-3-21 0,0-1 1484,6 20 0,0-23 0,0-2 0,0 11 0</inkml:trace>
  <inkml:trace contextRef="#ctx0" brushRef="#br0" timeOffset="38449">26435 3219 9512,'-10'-12'1619,"8"2"-1350,-8-1-89,1 2 0,6 0-180,-12 2-90,14 0 90,-10 3 0,2 1 0,-4 3 0,0-1 0,1 1 0,1 15 0,-2-11 0,2 24 0,2-25 0,1 27-90,4-11-90,0 10-359,4 4 359,0-15-270,21 11 270,1-19 90,20 3 90,-4-27 0,-3 11 180,-8-24 540,-11 11-540,-9-12-360,-7 3 180,0 27-90,16 9-270,4 27 180,20-1 0,-7-15 90,4 6-180,5-25 181,-10 8 89,11-11-180,-16 0 180,-1 0 0,-3-20 0,5-8 180,-10-11 89,3-20 91,-15 19-461,-1-17 641,-5 13-181,0-2 181,0-1-180,0 1 0,0 0-180,-15 5-415,11-7 145,-11 19 90,15-5 0,0 42 0,0 18-180,0 39-180,17-3-423,-17-14 0,4-2 244,28 12-136,-24-12 0,-1 0 46,11 3-1,3 8-1589,-12-16 2219,3-14 0,-5 0 0,-7-13 0</inkml:trace>
  <inkml:trace contextRef="#ctx0" brushRef="#br0" timeOffset="38599">26722 3128 10231,'-10'-26'360,"3"1"-360,7 3-90,0-7 0,0 10-989,23-6-361,3 18 631,25 0-473,-12 7 1282,-2 22 0,-10-16 0,-2 15 0</inkml:trace>
  <inkml:trace contextRef="#ctx0" brushRef="#br0" timeOffset="38874">27080 3396 9152,'0'7'1619,"0"-2"-1349,16-3-360,-13-16 270,28 10-180,-27-24 0,21 24-90,-22-19-90,8 10 270,-11-5 90,0-6-90,0 10-90,0-9 0,0 13-180,-16-4-90,12 32-630,-12 5-89,16 17-1350,0 14 2339,17-18 0,-13 11 0,13-14 0</inkml:trace>
  <inkml:trace contextRef="#ctx0" brushRef="#br0" timeOffset="39216">28027 2957 11580,'0'-8'90,"0"1"0,12 5-90,-10 16 0,10 17 0,-12 9 0,0-3 0,0 1-270,0 15-270,0-4 1,0 1-1089,0 9 1448,2-19 0,-4-1-629,-12 10 269,10-2-989,-11 9 899,15-17 630,-13 7 0,10-25 0,-9-2 0</inkml:trace>
  <inkml:trace contextRef="#ctx0" brushRef="#br0" timeOffset="39485">27873 3466 7892,'0'-30'-89,"0"-1"-1,17-12 90,-12 10 89,22 5 1,5 2 90,-7 2-90,12 8 0,2 4-90,-2 6 180,24 3-180,-25 23 90,19 3 90,-24 2-135,-5 5 0,-1-4 135,-2-16 719,9 42-719,-24-40-270,0 3-449,-7-27-1,-1-13 0,0-12-359,0-9 269,0 18-433,18-19 0,-13 24 0,12-6 1</inkml:trace>
  <inkml:trace contextRef="#ctx0" brushRef="#br0" timeOffset="39767">28753 3300 8972,'-38'0'809,"1"0"-719,6 0-90,3 0 90,6 0-90,11 14 0,5 5 0,23-1 0,-13 15 0,28-29 0,-28 25 90,27-26-90,-27 18-90,25-14-809,-17 3-91,3-19 271,-6-11-451,-27 1 1170,13-18 0,-28 21 0,14-17 0</inkml:trace>
  <inkml:trace contextRef="#ctx0" brushRef="#br0" timeOffset="40032">28913 3282 7353,'6'8'180,"-1"3"-180,1-4 90,-2 2-180,0 2 180,-2 3-180,-1-1 90,0 9 0,-1-10 90,0 7-180,0-11-990,0 0 1080,0-19 0,0-6 0,0-15 0</inkml:trace>
  <inkml:trace contextRef="#ctx0" brushRef="#br0" timeOffset="40134">28942 3275 7713,'14'-20'629,"-10"2"-539,11 1-90,-3 8-90,-2 1-90,4 29-539,4 6 179,-10 12 540,16 14 0,-8-22 0,5 12 0</inkml:trace>
  <inkml:trace contextRef="#ctx0" brushRef="#br0" timeOffset="40532">29485 3258 8425,'-23'-15'90,"-10"6"180,29-3-180,-29 10 91,18-5-181,-5 28-44,10 2-136,10 23 230,0-4-140,20-16 0,-14 6 180,31-21-180,-17 5 90,16-8 90,-8-8 630,-10-17-1,-10-2-719,-8-16 0,0 8 0,-14 10 90,10 28-90,-10 9 0,14 23 0,0 21-90,0-8 135,-1-7 0,2 1-756,16 10 666,-16-23 0,2 0 90,14-5 0,0-3-135,-13 14 0,14 6-616,-8-20 167,-7-6-1350,7 3 989,-10-12 900,-23 2 0,18-10 0,-18-2 0</inkml:trace>
  <inkml:trace contextRef="#ctx0" brushRef="#br0" timeOffset="41066">30405 3265 7713,'-29'-2'179,"-3"21"-179,14 5 0,4 25 90,7-12-269,7 2 179,18-6 89,6-9 1,22 4-90,1-17 0,-1-3 90,-20-26 0,6-9 0,-21-11 180,5-26-90,-5 19-45,-10 3 0,-1-2 135,4-14 494,-4-3 1,0-2-315,0-3-1119,0 7 1,0 2 578,0 11 180,0-10 90,0 35-180,12 19 90,-9 48-90,19 4-1475,-17-2 0,-2 2 1386,7 8-1,-4-20 0,-1 0-826,-4 15-74,9-3 270,-8-3 1,5-5 593,-4-3-594,0-7 720,-1-4 0,-1-7 0,-1-3 0</inkml:trace>
  <inkml:trace contextRef="#ctx0" brushRef="#br0" timeOffset="41233">30433 3149 9781,'-8'-23'-179,"1"-4"-91,7 7-270,26-5 360,6 15-540,33 2 271,-12 8-316,-17 5 1,-1 4 437,10 11 1,11-2 0,-17-2 0</inkml:trace>
  <inkml:trace contextRef="#ctx0" brushRef="#br0" timeOffset="41502">31065 3259 9422,'-44'0'1439,"6"0"-1619,-1 0 180,9 0 0,5 0 90,11 18-90,1-13 0,12 30 0,-3-12 0,4 8-90,0-1 180,19-11-90,-14 1 0,32-5 90,-33-1 449,35-3-449,-16-2 0,15-4-180,-10-2-89,-13-21-361,-8-3-90,-7-20 1,-16 19-1530,12-16 2159,-30 18 0,30-11 0,-15 7 0</inkml:trace>
  <inkml:trace contextRef="#ctx0" brushRef="#br0" timeOffset="41699">31413 2559 10231,'-20'-9'-90,"1"3"-180,-5 26-269,-7 0-46,20 10 0,3 5-584,-12 13 673,5-13 0,2 0 1,10 20-1,-9 2 1</inkml:trace>
  <inkml:trace contextRef="#ctx0" brushRef="#br0" timeOffset="41850">31822 3483 8882,'-20'-34'0,"-5"1"0</inkml:trace>
  <inkml:trace contextRef="#ctx0" brushRef="#br0" timeOffset="47716">2270 7112 11490,'25'0'810,"-2"0"-720,-8-17-90,-1 13 180,-5-31-360,2 22 270,-2-17 0,2 6-90,-2 1 270,2-17-270,-3 18 90,-2-15-90,-4 26-1709,-2-1 539,0 54 451,0-18 44,0 17 0,0 2 46,0 2 269,12 16-225,-10-27 1,-1 0 584,11 18 0,-11-18 0,-2 0 0,1 13 0</inkml:trace>
  <inkml:trace contextRef="#ctx0" brushRef="#br0" timeOffset="47852">2272 7560 9062,'-14'7'3148,"-4"-2"-2968,-6-3-270,8-18 0,9-1-180,30-2-270,-17-12-269,42 17-1350,-11-28 1260,13 17 763,-12 5 1,0 0-1,12 0 1,-16 8 0,1 0-1</inkml:trace>
  <inkml:trace contextRef="#ctx0" brushRef="#br0" timeOffset="48058">2998 7269 10051,'31'0'0,"-2"0"0</inkml:trace>
  <inkml:trace contextRef="#ctx0" brushRef="#br0" timeOffset="49632">5282 6745 10501,'0'-10'1619,"0"1"-1079,0 2-270,0 0-270,0 2-180,0 0 90,0 2 90,0 17 0,0 14 0,0 11 0,0 10-914,14-3 825,-11 6 89,11 6 0,3 1 0,-12 2 0,22-1-90,-24-3-1470,6-20 0,1 0 1470,0 16 0,0 9 143,-2-26-142,-8-5 268,0-6-179,0-4 548,0-7-638,0-3 3192,0-5-3462,-14-19 90,-7-35 270,3 0-431,3 12 1,2-1 430,11-18-180,-9-6 225,7 28 0,2-4-90,1-16 0,0-1 90,-2 12 0,-1-2-105,3-2 0,0-4 0,3 4 60,7 7 0,-1 1-679,-6-10 0,1 2 589,14-6 90,0 10 0,-12 9 0,24 4-90,-16 14 180,8 3-180,-1 24 636,-3 10-366,-4 8-90,-1 17-90,-6-14-270,-2 23-270,-3-21-1708,-1 19 539,-19-23 1709,15 6 0,-32-14 0,15 0 0</inkml:trace>
  <inkml:trace contextRef="#ctx0" brushRef="#br0" timeOffset="50068">5967 6296 10231,'-17'33'90,"12"-3"-90,-12 5 0,17-3 0,0 3-90,0 4 270,0 0-270,0 2 90,0 1-90,0 15 180,0-15 0,0 21-90,0-33-90,12 4 180,-9-18-180,9-4-899,-12-3 989,0-21 0,0-9-90,0-26 90,0 8 0,16-14 90,-13 25 90,28-5-180,-27 14 90,24 9-90,-16 3 0,14 29-90,-7 4-1080,1 28 91,-6-12 1079,3 14 0,-6-24 0,5 9 0</inkml:trace>
  <inkml:trace contextRef="#ctx0" brushRef="#br0" timeOffset="50632">6463 6549 8972,'18'42'360,"7"-6"-270,-22-1-90,18-5 90,-18 1-90,18 1 0,-19 0 90,21 0-90,-15 0-90,15 9 180,-13-13 89,4 13 1,-9-24-90,-1 2-90,-4-12-90,0-3-269,-16-16 179,12-7-90,-26 1 180,26-21-90,-10 20 0,14-21 90,0-5 0,0 12 90,0-20-90,16 26 90,-12-9 0,29 20 0,-29 2-90,23 8 90,-16 5 90,11 0 0,-4 1 0,-7 16-90,2-12 450,-6 44-360,2-29-90,-2 39 90,-6-29 0,-1 16-90,0-19 90,0 10-90,-19-17 0,14 3 0,-28-6 0,12-5 0,-23 4 0,7-11 0,-6 2 0,11-6 90,0 0-360,-1 0 90,3 0-180,0-18-90,5 14-1259,-6-29 1709,14 11 0,-3-8 0,14-1 0</inkml:trace>
  <inkml:trace contextRef="#ctx0" brushRef="#br0" timeOffset="51556">6465 6802 8432,'-4'-5'2968,"3"15"-2878,-2 6-90,18 1 0,-11 15 90,12-16-180,-4 18 90,-9-6 90,10 1-180,-3 4 180,-7 16-90,15-10 0,-13-5 0,-2 0 90,6 5-180,2 26 90,-8-29-556,4 8 556,-6-17 136,-1-3-46,0-4-90,0 1 90,0-8-1169,0 0 989,0-60-90,0 19 90,0-18 0,0-3 180,0 0-135,8 3 0,1 0-135,-5-11 180,4 20 0,1-1 90,-1 1 0,-1 1 90,10-19-135,-2 10 0,2 1-45,5-4 45,-8 11 0,-1 2-45,2 1-90,9-14 90,-13 32 0,2-3 0,-10 31 0,-2 5 0,-1 15 0,0-5 90,0-1 0,0 14-90,0-14 690,0 14-780,-15-20 90,11-1-90,-29 5-270,29-6-1979,-46 13 1530,32-16-271,-27 6 1080,22-10 0,-1-2 0,-1 0 0</inkml:trace>
  <inkml:trace contextRef="#ctx0" brushRef="#br0" timeOffset="52432">8038 6473 9871,'0'-15'90,"0"3"90,-20 2 90,-4 6-180,-24 1-180,11 24 90,-1-16 90,13 39-180,0-24 90,6 21 0,2 4-180,10-11-90,1 8-359,30-7 449,-18-10 45,24-10 0,4-4 45,-8-3 90,10-5 0,2-1 0,1-2 180,-3-21 0,-4-5 90,-9 1 179,1-13 1,-5-2 90,-17 6 449,7-20-719,-9 24-270,0-13-90,-15 29 90,11-7-90,-10 35 0,14 5-90,20 0-269,-15 24-991,27-9 361,-15 12-1260,14 11 2339,-5-25 0,-1 8 0,-8-15 0</inkml:trace>
  <inkml:trace contextRef="#ctx0" brushRef="#br0" timeOffset="52708">8472 6485 8972,'0'9'989,"0"6"-1079,0 26 180,0-8-90,14 4-90,-11-10 180,11-1 0,-2-2 180,-9 4 360,16-15-1,-17 7-719,6-40-359,-8-6 179,0-22-720,-2 1 1,4 0 179,16-7-307,-8 0 0,2 3 1013,11 5 1,-5 18 0,1 1 0,7-5 0</inkml:trace>
  <inkml:trace contextRef="#ctx0" brushRef="#br0" timeOffset="52984">9333 5983 11760,'-17'-16'90,"3"3"-90,-2 0 0,0 8 90,-2 20 0,6 19-180,12 13 90,0 10-45,0-19 0,0 0-540,0 24 0,8-6 1,5-1-312,-2-21 0,1-2 446,0 11 1,1 0-586,4-5 1,0-2 1034,0 19 0,3 7 0,-7-24 0</inkml:trace>
  <inkml:trace contextRef="#ctx0" brushRef="#br0" timeOffset="53266">9102 6517 8612,'0'-28'-90,"0"2"-360,23-10 270,-18 10 45,27 5 1,5 3-46,-5-3 45,11 7 0,3 4 45,4 2 90,-11 4 0,-1 2-532,6 2 532,9 15 0,-11 4 180,-12 0 269,10 22-89,-22-25 270,4 30-270,-12-24 55,1 15-415,-4-15 0,-2 4 73,2-2-73,-3-6 0,4 10-180,-3-11-269,2 3-271,-2-6 134,1 0-493,0-1 1079,-1-2 0,0 0 0,0-2 0</inkml:trace>
  <inkml:trace contextRef="#ctx0" brushRef="#br0" timeOffset="53432">9678 6191 8972,'-5'-13'-360,"-3"1"360,7 7 0,-3 16 0,4 5 0</inkml:trace>
  <inkml:trace contextRef="#ctx0" brushRef="#br0" timeOffset="53766">10275 6261 9691,'-21'-20'900,"15"2"-720,-33 2-180,34 3 0,-34-2-90,14 9 90,-17-1 0,8 25 0,16 11-90,9 10 0,19-7 0,3 0-90,-7 11 180,25-4 0,5-1-761,-8 7 806,3-16 0,2-1-45,5 7 0,-2-4 0,-1-2 450,4 2-180,-13-11-180,3 3-270,-20-16 180,-23-1-450,-13-20-179,-26-2-1260,1-17 539,9 17 1350,17-12 0,4 24 0,7-10 0</inkml:trace>
  <inkml:trace contextRef="#ctx0" brushRef="#br0" timeOffset="54149">10790 6396 9152,'0'-4'1169,"-24"0"-989,-1 1-180,-3 0 0,-11 1 0,19 0 0,-12 20 0,15 3 0,7 21-360,58 4 270,-22-20 45,4-6 0,4-5-314,18-8 359,-20 5 0,15-8-90,-27-4 180,-5-17 359,-2-3-89,-6-21 360,-3 2-720,-4 1 0,-16 17-90,12-1-90,-12 34-990,16 15 541,0 8-271,18 15-719,2-7 1619,3-11 0,9 7 0,-10-16 0</inkml:trace>
  <inkml:trace contextRef="#ctx0" brushRef="#br0" timeOffset="54482">11172 6363 9242,'20'44'90,"10"-19"-90,-26 16 0,20-23 0,-21 19 0,24-2 90,-17-11 0,15 9-180,-17-23 0,0 1 90,-6-29 90,-2-10 629,0-28-359,0 8 89,0 13 1,0 2-180,0-6-360,17-16 360,-12 29-360,12 0 90,-5 17-899,0 21-271,12 17-1618,-3 31 2788,-5-4 0,-7-23 0,0-1 0,3 17 0</inkml:trace>
  <inkml:trace contextRef="#ctx0" brushRef="#br0" timeOffset="55316">12720 6171 8972,'-6'-1'1619,"0"0"-1529,4 16-90,1 10 90,1 7-90,14 21-90,-10-19 180,10 26-180,0-25 270,-2 21-360,4-32-1079,-2 9 1169,-10-26-270,3-36 180,0 7 180,-1-13 0,0-3 0,6-3 45,1 3 0,1-1 135,7-7 45,-3 10 0,2 2 44,4 1 1,17-3-180,-18 25 90,5 5-90,-2 30 90,-8-4-1786,-2 10 0,-2 3 1606,0 9 0,5 18-233,-9-18 233,-3-2 0,0-2 90,-2-4-171,0-5 171,-1-6 0,-2-5-450,1-4 3326,-3-29-2966,0-11-90,0-39 90,0 10-45,0 15 0,0 1 389,0-8-344,6 12 0,2 0 90,-5 3 486,28-3-576,-15 25 90,17 4-180,-12 6 180,0 26-180,-1 10 90,-4 16-810,2-6 1,0 0 179,2 4-90,2-2 1,2-2-1375,2-9 2094,12 6 0,-8-23 0,2-3 0</inkml:trace>
  <inkml:trace contextRef="#ctx0" brushRef="#br0" timeOffset="55688">13950 6212 9422,'0'-18'1349,"-19"2"-1259,15 3 0,-32 4 90,31 2 89,-33 4-179,9 2-90,-17 17-90,10 8 270,6 9-270,14 16 90,7-16 0,2 22-179,7-24-271,24 14 180,3-22 0,35 0 270,-23-14-90,17-24 0,-30 11 135,-5-22 0,-3-5 45,1 5 180,-5-10 0,-3-3 269,-4-1-179,3-11 0,-10 9-450,3 13 90,-3-1 0,0 16 90,0 26-90,0 12-90,0 14-90,15 24-180,-11-17-405,12-7 1,0 2-135,-12 7-316,14-12 1,2-1 1214,-8 2 0,18 3 0,-14-17 0</inkml:trace>
  <inkml:trace contextRef="#ctx0" brushRef="#br0" timeOffset="55949">14395 5878 10681,'0'-7'989,"0"0"-809,0 21-90,0 10-90,0 14 0,13 23 0,-9-13-972,7-6 1,0 1 881,-9 12-180,3-19 1,-1 0-610,-4 11-200,6-2-1,-5-2-1078,5 8 2158,-6-16 0,3 5 0,1-19 0</inkml:trace>
  <inkml:trace contextRef="#ctx0" brushRef="#br0" timeOffset="56149">14623 6129 10501,'-16'-10'1529,"12"1"-1349,-12 3-270,16 3 90,0 0 0,-12 2-90,0 0 0,-8 21-180,10 6-1349,4 28 563,6-12 157,0 4-91,0-13-179,0-2 1169,22-2 0,-17-3 0,18-2 0</inkml:trace>
  <inkml:trace contextRef="#ctx0" brushRef="#br0" timeOffset="56486">14908 6373 11041,'-20'-7'0,"4"2"0,16-5 0,19 2 90,-14-1-180,37-2-270,-8-6 180,11 5-769,1-6 769,-15 7-122,-2-2 302,-3 3-269,1-7 179,-13 3 90,3-12 0,-16 7 0,3-4 539,-28-1-179,-3 8 180,-30-3-360,15 12-90,-11 4-90,23 3 744,-4 14-654,12 8-180,11 37-180,2-13-1893,17-7 1,6-1 1443,16 3 314,-10-15 0,3 0-877,8-2 0,-1-2 1282,9 10 0,14 6 0,-17-18 0</inkml:trace>
  <inkml:trace contextRef="#ctx0" brushRef="#br0" timeOffset="56682">15520 6026 11670,'4'-3'-270,"0"0"-89,-1 3 179,-1 0 0,1 0-360,-1 0-269,0 0-181,0 0 990,-1 16 0,-1 5 0,0 15 0</inkml:trace>
  <inkml:trace contextRef="#ctx0" brushRef="#br0" timeOffset="56832">15543 6461 11041,'0'-32'-1012,"0"3"0,0 13 0,0 5 0</inkml:trace>
  <inkml:trace contextRef="#ctx0" brushRef="#br0" timeOffset="57382">16080 5964 10411,'8'-4'270,"-1"1"-90,-7 17-180,0 10 0,0 13 0,19 4 0,-15-2 90,26 18-180,-27-10 90,7-9 0,0-2 0,-8 2 180,7 15 179,-9-31-269,0 0-90,0-14 0,0-23 0,0-33-90,0 1-297,0 12 1,0 1-244,0-9-90,0-2-359,0 1-1350,15-9 2429,-11 15 0,12-1 0,-16 18 0</inkml:trace>
  <inkml:trace contextRef="#ctx0" brushRef="#br0" timeOffset="57856">16732 6234 9871,'5'-40'1440,"0"7"-1261,-5-4 1,0 6 180,0 0-180,-15 1 0,11 2-90,-23 3-90,11-4-90,0 9 90,-10 0 0,7 13 0,-7 3-90,-5 24 90,14-15 0,-8 56-90,15-35-225,4 12 0,3 3 46,0 0-91,3 10-360,23-8 360,5-16-89,29 4 269,-12-22 90,16-2 90,-23-7 90,21-25 0,-29-6 359,3-13 361,-18-13-450,-8 22 449,-3-20-449,-4 27-90,-19-12-360,14 22 90,-27-4-90,28 37-180,-9 7 90,13 19-180,0-1 91,0-7-451,21-1 180,-15-1-179,32-1 269,-33-5-539,39 5 539,-28-16-1046,30 7 1496,-26-20 0,5 5 0,-9-6 0</inkml:trace>
  <inkml:trace contextRef="#ctx0" brushRef="#br0" timeOffset="57921">17053 6044 6543,'0'-8'0,"0"2"0</inkml:trace>
  <inkml:trace contextRef="#ctx0" brushRef="#br0" timeOffset="58599">16473 6213 9242,'20'17'719,"5"7"-449,24-21-270,-8 6 90,16-9-90,-19 0 90,22-16-90,-24 12 0,16-26 90,-24 9-90,3-7 0,-14-1 0,-4 6 0,-5-2 90,-3-12 0,-5 8 0,-22-21 270,17 24-136,-25 1 1,-1 0-225,21 3 0,-42-10 360,40 24-270,-9 16-90,5 22 90,9 9-45,2 7 0,2 3-45,2 8 45,7 1 0,5-1-135,17-3-225,-1-11 0,5-4-1205,21 1 1070,-24-15 1,1-4-540,20 1-91,0-8-359,3-5 1439,2-6 0,-3-2 0,1-1 0</inkml:trace>
  <inkml:trace contextRef="#ctx0" brushRef="#br0" timeOffset="59116">17563 6048 10591,'-23'-12'1439,"5"1"-1169,18-1-180,-14 2 0,10-3 0,-19 1-180,21 1 180,-22-1-90,13 7 90,-32 17-270,21-7 225,-1 21 0,2 5 45,3-4-270,6 11 0,2 2 0,4 2-90,0 22-90,23-30 270,5 16 1,17-34 268,2 5-269,-3-21 180,-15-19-90,3 14 360,-17-50-90,3 33 0,-5-33 450,-7 11-361,0 9-359,0-14 0,0 27-90,-14-3 90,11 44-90,-10 17-269,13 21-136,0-13 0,0 1-662,0 14 662,0-18 1,0 0-855,0 14-91,0 1-448,0-4 1888,10-1 0,-7-4 0,7-3 0</inkml:trace>
  <inkml:trace contextRef="#ctx0" brushRef="#br0" timeOffset="59582">17688 6403 8702,'9'-29'90,"1"0"90,8-17-180,-3 9 45,-2 5 0,1-1-45,2-7 180,5-12 90,-1 5-91,-6 12 181,8-16-270,-11 28-90,2-5 450,-8 16 0,1 4-270,-4 23-180,2 12 0,-1 11 90,4 24-90,-1-20-681,2 16 591,-1-18 90,3-1 0,-1-5-142,8 5 142,-5-14-90,10 7 90,-9-24-90,9 1 90,-10-9 842,4-23-842,-7 17 0,-1-43-90,-1 28 270,2-41 180,-3 22 89,-3 5 1,0 1-360,-1-2 341,0-9-341,-2 23-180,1 4 180,0 5-90,1 6 0,3 4-90,0 26-360,3-18-180,-1 41 1,2-26-1530,7 37 989,-3-21-728,4 11 1898,-3-18 0,0-3 0,0-1 0</inkml:trace>
  <inkml:trace contextRef="#ctx0" brushRef="#br0" timeOffset="59899">18410 6192 11311,'0'-20'269,"0"3"-269,0 5 0,16-7 0,-12 4 90,30-13-180,-8 11 180,-2-5-90,18 8 90,-25-1 0,17 3 0,-7-8-90,-13 8 90,7-9 0,-19 8 90,5-8-90,-7 7-180,-15-3 270,11 5-90,-27 2-90,27 3-90,-29 3 90,13 2 0,-17 16 0,6 8-90,12 9-180,2 4-180,16-3-359,-5 3-91,6 0 1,0 3-1170,23 9 2069,-17-13 0,39 5 0,-17-18 0</inkml:trace>
  <inkml:trace contextRef="#ctx0" brushRef="#br0" timeOffset="60166">19087 5918 10771,'0'-14'1079,"0"-3"-1079,0 6-90,-16-1 90,12 29 90,-11 5-90,15 18-90,0 12 90,0-17 0,20 22 0,-14-25 0,14 5 0,-3-12 90,-12-7-180,22 1-2068,-24-11 1078,-12-2-89,5-19-180,-32 9 1349,31-26 0,-32 26 0,13-11 0</inkml:trace>
  <inkml:trace contextRef="#ctx0" brushRef="#br0" timeOffset="60499">19385 5721 10051,'11'0'990,"0"0"-631,-3 14-89,-2-10-180,3 28 90,-3-28-270,3 30 90,-4-21 90,1 17-90,-1-8 0,3 18-90,-2-11-360,3 26-179,-4-22-720,1 20 809,-4-24 90,-1 5-629,-1-11 989,0-8 0,-20 2 1259,-5-13-179,-13-19-541,16-8 181,1-13-270,19-8-360,-6 16-3572,30-22 3032,12 20-89,13-8-1092,-12 20 0,1 1 1721,11-9 0,-16 11 0,0 0 0,12-4 0</inkml:trace>
  <inkml:trace contextRef="#ctx0" brushRef="#br0" timeOffset="64599">20992 5576 9152,'0'16'1439,"0"14"-7009,0 16 5570,0 7 0,0-8 1028,0 4-1028,0 4 0,0-2 0,0 1 0,0 14 45,0-7 0,0-2-45,0-9 90,0 11 90,0-33 719,0-3-1169,0-37 0,-16-35 180,12-6-744,-4 2 1,1 0 653,7-12 180,0 22 0,0-1 0,0-20 1410,0 0-1410,0 2-45,8 19 0,4 1 45,11-17-45,-2 15 0,1 3 213,0 1-168,11-7 0,-17 31 90,13 3-90,-10 12 1832,-3 18-1742,-4 8-90,-3 10 0,1 17 0,-5-20 0,-2 25-270,-3-23-360,0 7-1708,-15 0 2338,11-11 0,-30 8 0,10-12 0</inkml:trace>
  <inkml:trace contextRef="#ctx0" brushRef="#br0" timeOffset="64922">21485 5857 8252,'0'34'630,"0"6"-630,0-7 0,0 5 90,0-6-90,-15 1 90,11 1-90,-10-1-90,14 1 180,0-2-90,0 7 180,0-12 809,0 6-449,0-19-360,0-2-270,0-7-90,0-22-90,0-33-90,0 0-135,-2 4 1,4 0-136,18-5-180,-7 9 1,3 1 695,23-2 0,1-8 0,-12 22 0</inkml:trace>
  <inkml:trace contextRef="#ctx0" brushRef="#br0" timeOffset="65256">22080 5941 9871,'-23'-14'1260,"-16"11"-1260,17-11-90,-3 2 0,-6 8 90,13-8 0,-7 12 90,4 0-270,8 17 180,2 5 90,5 12-90,2-2-90,4-4 90,0-1-90,19 0 90,-14-2 0,33-4 90,-11 3-90,19-14 90,-9 1 0,3-26-90,-16-8 0,-6-10-90,-9-1 0,-9 8-90,0 0-1079,-19-7 539,14 11-1079,-34-5 1799,12 18 0,2 1 0,3 8 0</inkml:trace>
  <inkml:trace contextRef="#ctx0" brushRef="#br0" timeOffset="66432">22662 5921 8792,'0'-6'630,"-23"1"-450,17 2 449,-35 1-269,13 1-360,-8 1 0,-5 21-90,0 3 90,10 2-939,-5 14 939,18-24 227,8 20-317,4-4 180,6-7-180,0 4-90,20-9-90,7-9 90,27-1 180,-10-25-991,4 11 1081,-14-35-90,2 16-90,-3-23 180,0 7-180,-4-4 180,-3-3-90,-10 11 0,-2-1 90,6-21 180,-6 7 0,-2-1 180,-3-10 44,-2 10 1,-2 1-135,-3-6-450,0-9 0,-2 29-134,0 8 224,0 7 731,0 6-731,0 55 0,0-13-507,-2 9 1,4 2 506,17 10 0,-8-8 0,-1 0 0,14 22 0,-2-8 0,0 0-180,-4 5-135,8-10 0,2-1 45,-1 4 45,-9-20 1,0-2-46,16 17 270,-10-17 587,15 3-677,-21-23-133,12-2 223,-18-31 0,6 18 90,-6-56 180,-6 37 180,1-42 90,-7 35-540,0-4 945,0 11-945,0 7 90,0 20-90,0 12-180,23 27 0,-17-7-90,39 2 0,-39-11-89,40-2 89,-26-3 90,22-10 0,3 6 0,-12-15 180,20 7 0,-27-30 90,4 15 180,-17-37 90,-4 25-91,-5-21 181,-1 10 90,-3 0-180,0 2 269,-17-8-539,12 13-180,-12-4 90,5 12-90,9 24 0,6 9-989,13 32 90,3-5-1,1-11 1,0 0-1608,-2 9 2597,4-15 0,1-1 0,7 10 0,3 0 0</inkml:trace>
  <inkml:trace contextRef="#ctx0" brushRef="#br0" timeOffset="66656">24240 5867 9512,'-24'-12'1888,"-17"2"-1888,17 4 0,-17 2 90,8 1-90,15 17-90,7 7-269,11 19-271,0-3-269,20 15 359,8-20 45,-3-7 0,3-2-134,17 0-720,17-4 1349,-24-12 0,11-7 0,-15 0 0</inkml:trace>
  <inkml:trace contextRef="#ctx0" brushRef="#br0" timeOffset="66868">24512 5679 9332,'0'-36'2068,"-17"2"-1708,13 6-360,-25-3 0,26 12 0,-9 1 0,12 37 90,0 29-180,0 6 135,-2-9 0,4-1-225,15 6-225,-10-8 1,0 0-1421,13 6 1016,1 13-971,-11-8 880,3-16 900,0 17 0,-12-31 0,5 4 0</inkml:trace>
  <inkml:trace contextRef="#ctx0" brushRef="#br0" timeOffset="66999">24327 5889 9332,'0'-27'359,"0"1"-359,20-11-269,-14 11-316,21 4 0,6 3-494,-7 1 1079,36 0 0,-24 12 0,1 4 0</inkml:trace>
  <inkml:trace contextRef="#ctx0" brushRef="#br0" timeOffset="67432">25138 5551 10051,'0'-12'630,"0"0"-540,10 5 629,-8 1-719,8 21 90,-10 26-90,0 3 0,0-3 0,0 1 0,0 6 0,0-5 0,0 0-634,0 6 184,0 15-270,0-22 1,0-4-1,0-1-899,0 8 719,0-12 900,13 4 0,-9-18 0,9-3 0</inkml:trace>
  <inkml:trace contextRef="#ctx0" brushRef="#br0" timeOffset="67917">25252 5612 9062,'0'-6'1349,"0"0"-1079,0 0 90,0-2-90,0-1-91,0-7-179,0 4 0,0-12 0,23 8-629,10-11-1,14 10-405,-14 4 1,1 0 225,11 0-426,14-1 1235,-17 8 0,-3 4 0,-1 0 0</inkml:trace>
  <inkml:trace contextRef="#ctx0" brushRef="#br0" timeOffset="68188">25240 5886 9602,'0'-15'-450,"0"-5"-90,24 7 540,23-12 0,2 14 0,9-4 0</inkml:trace>
  <inkml:trace contextRef="#ctx0" brushRef="#br0" timeOffset="68952">25857 5846 8342,'-22'0'450,"-2"0"-450,9 11 0,-2-8 90,6 16-180,0-17 90,2 16 0,1-8 0,4 8 0,0 0 90,4 1-90,0 2 0,0 1 0,0 2 0,21 9 0,1-9 90,3 6-180,11-14 180,-31-2 90,34-6-180,-24-1 0,15-6 0,-11-1 180,-2-18-180,1 13 0,-9-33 0,0 11 0,-9-9-90,0-1-270,0 12 0,-23 0-629,-4-6 269,-1 11 720,-25-6 0,45 19 0,-25 0 0</inkml:trace>
  <inkml:trace contextRef="#ctx0" brushRef="#br0" timeOffset="69298">26172 5892 9242,'0'39'0,"18"-5"0,-13 0 0,13-8 0,-2 3 0,-2 9 0,4-9 90,1 5 359,-17-15 91,11-3 0,-12-5-630,7-5 0,-8-23 90,3-14 0,-3-11-360,0-6-847,0 10 937,0-3-450,0 0 181,0 2-1080,19-13 1619,-14 17 0,28-6 0,-15 19 0</inkml:trace>
  <inkml:trace contextRef="#ctx0" brushRef="#br0" timeOffset="69900">26640 5896 9062,'0'4'719,"0"7"-719,0 21 0,0 0 0,0-4 0,0 2 0,0 1 0,11-1 0,-8 0 90,8 7-90,-11-13 180,7 1-899,-6-13 629,9-7 90,-6-20-180,5-14 180,2-11 0,6-18 180,-5 22-180,5-10-180,-2 12 450,-5 18-90,3-11-180,-6 25 0,3-6 0,-4 22 90,3-10-90,-2 31 0,0-18-90,1 21 180,3 8-180,-4-9 180,2 10-1,-3-18 1,1-3 270,-3-6 90,2-4-720,-4-9 180,1-2 180,-2-20-180,3-10 90,0-8 0,5-7 0,0 7-90,1-4 180,3-1 90,0 1 90,1 0-90,-2 4-90,7-5 359,-8 14 1,7-2-360,-7 17 0,2 3-180,-3 6 180,2 0-90,1 16-90,6 6-360,-4 11-1079,8 18 450,-11-15 1079,-4-2 0,0 2 0,4 7 0,0 15 0</inkml:trace>
  <inkml:trace contextRef="#ctx0" brushRef="#br0" timeOffset="70616">27762 5607 11041,'-7'-19'-90,"-2"2"0,8 3 180,-2 0 719,3 8-809,0 25 90,15 20-90,-11 16 0,10-12 0,0 1-499,-11 18 499,10-6 0,-1 0-480,-11-21 1,1-2 479,8 11 0,-1-2 0,-7 11 90,13-4-90,-13-6-254,12 3 344,-11-17-450,4 2 270,-6-40 265,-1-14-265,-18-19-90,13-7 45,-12 15 0,-1-2-135,14-20-168,-3 15 1,-2-1 437,-2-17-270,8-5 225,-3 18 0,1 0-45,4 11 0,2-1 90,-1-9 0,0-1-286,-2 5 0,4 2 286,19-18-45,-8 16 0,4 4 45,26 1 33,-15 14 0,0 3 56,9 5 1,9 3 0,-15 9 90,-3 2-90,-5 18 0,3 11-90,-11 10 90,-1 21-90,-11-18 90,-3 12-90,0-14 0,-19-1 0,14-3 0,-32-2-90,33-2 90,-33-4-90,17 5 90,-3-11-90,-4 6 90,24-15 1499,-15 4-1409,16-6 760,-4 0-850,6 2 391,17 1-841,-13 1-539,28 14 449,-11-6-809,21 22 269,-8-16 1080,2 7 0,-8-12 0,-1-1 0</inkml:trace>
  <inkml:trace contextRef="#ctx0" brushRef="#br0" timeOffset="70950">28492 6160 10141,'-14'-14'-180,"11"-4"180,-10 10-90,13-3 180,17 3-90,-12 4 0,30-1-90,-31 1 90,36 1 0,-23 0 90,31-2-90,-21 1 180,15-4-180,-22 1 0,3-2 90,-13 0 270,-5 0-180,-2-2 180,-3 0-91,0-2 1,0 0 0,-18-7-450,13 6 180,-36-3 0,20 9 90,-19 4-180,11 20 90,6 8-360,10 10-1528,7 18 808,6-18 1080,20 28 0,-15-27 0,15 13 0</inkml:trace>
  <inkml:trace contextRef="#ctx0" brushRef="#br0" timeOffset="71369">29338 5931 11760,'1'-26'360,"0"1"-270,-1 4-90,-21 2 90,15 3-90,-34 1 0,12 7-90,-30 15 90,11 17 0,20 22 0,9 6-180,20 9 180,0-9 0,9-5 0,29-18 180,17-35 314,-43-25 1,-2-7-495,23-9-45,-32 3 1,-6 4 44,3 22-90,-13 4 180,10 27-90,-11 6-180,14 23 0,0 0-180,0-3 0,0 2-536,0 26 176,0-8 0,0 1-245,0-25 0,0-2 515,7 10 1,0-1-631,-3 6 1080,10-4 0,-1-6 0,2-3 0</inkml:trace>
  <inkml:trace contextRef="#ctx0" brushRef="#br0" timeOffset="71849">29573 6346 9242,'18'-38'360,"-6"7"-181,16-28-179,-11 21 270,-1 4 0,0 0-90,3-5 45,-3-1 0,-1 1 224,-1 0-44,-3 5 0,0 2-315,-2 5-90,2-5-180,-7 18 180,2 2 90,-4 8-90,0 19 0,0-11 0,2 46 0,-1-25-135,2 8 0,0 3-135,3 4-604,4 9 604,-3-16-296,2-4 296,-1-3 255,7 0 15,-6-8-90,6-3 0,-9-10 760,1-21-670,-4 11 0,-2-37 0,-1 22 179,-1-24 91,0 8-90,0-3 450,1-1 319,0 0-499,4-12-450,-1 15-163,3-14 253,-3 35-90,1-2-90,-4 18-360,3 20 180,-1 11-1079,5 30 629,-2-8-1304,2-6 1,0 0 2023,2 2 0,-3-11 0,1-2 0,0-2 0</inkml:trace>
  <inkml:trace contextRef="#ctx0" brushRef="#br0" timeOffset="72182">30192 6027 11131,'7'-16'180,"10"-5"-1,-2 6-179,21-9 90,-11 12-180,23-7 180,-20 12-180,11 0 0,-14 4 90,0 0-89,-4 2 178,5-1 1,-10 2-629,3 0 449,-13 0 0,-1-5 90,-3-1 0,-2-5 90,0 1 90,-16-2 269,12-2-269,-23-2-90,24 4-180,-19-4 90,8 9 0,-11 0-180,5 5 360,1 2-270,2 16 0,5 7-809,-3 21 89,11-8-899,0 16 810,4-23-270,24 10 1169,-18-18 0,38-1 0,-18-3 0</inkml:trace>
  <inkml:trace contextRef="#ctx0" brushRef="#br0" timeOffset="72510">30853 5791 9332,'-23'-24'2518,"-15"2"-2158,12-7-360,1 10 0,-12-8 0,22 18-90,-4-1 90,1 8-270,17 21 270,14 18 0,-9 3 0,13-11 0,3-3 0,9 2-857,8 7 857,1-12 0,-9-2 0,-3-1 0,10 5 0,-8-4 0,-2-1 0,-11-6 0,-10-6 0,-2-3 0,-3 1 497,-23-4-1486,1-1-360,-25-1-450,11 0 1799,3 0 0,17 0 0,6 0 0</inkml:trace>
  <inkml:trace contextRef="#ctx0" brushRef="#br0" timeOffset="72799">31228 5439 11490,'5'-5'360,"0"1"-180,-3 22-180,0 9 0,-2 10 0,0 5-416,-14-8 506,10 2-180,-10 19 0,14-15-449,0 27 89,0-32 0,0 9-180,0-19 193,0-3-372,0-3-271,0 0 181,-16-6 179,12 0 720,-34-9 0,18-1 0,-20-3 0</inkml:trace>
  <inkml:trace contextRef="#ctx0" brushRef="#br0" timeOffset="72902">31042 5909 9512,'0'-48'1259,"0"12"-1169,0-8-180,23 20 180,-18-4-180,38 12 0,-39 2-180,40 5-1079,-14 3 359,14 3 990,6 3 0,-19 16 0,6 5 0</inkml:trace>
  <inkml:trace contextRef="#ctx0" brushRef="#br0" timeOffset="73040">31862 5971 13379,'17'0'-1979,"-1"0"1979,-1-15 0,-8 11 0,-1-11 0</inkml:trace>
  <inkml:trace contextRef="#ctx0" brushRef="#br1" timeOffset="75586">2637 9390 23279,'-35'0'540,"1"0"-630,12 0-630,3 0 631,11-12-2351,2-4 264,24 1 2763,-13-8-1810,32 13 1727,-19-6-482,15 7 557,-10 5-207,-11 20-438,-4 9 195,-8 10-1826,0 5 1324,-20 14-1036,15-10 954,-22-4 1,-4 0-342,7 8 326,-3-18 1,-1-1 2120,-3 8 109,2-6-657,2-3-423,-5-1 71,11-12 93,-3 0 364,17-31-2119,27-4 1521,7-22-377,0 21 1,1 2 505,13-5-112,0-6-495,1 27-215,-9-17 137,8 18 2234,-12-6-1721,0 8-354,1 0-729,-1 18-1323,1-14 768,0 27 774,13-11 1,-11-2 0,9-1-1</inkml:trace>
  <inkml:trace contextRef="#ctx0" brushRef="#br1" timeOffset="75909">3330 9650 25528,'-14'0'-570,"5"0"1,5 0-1</inkml:trace>
  <inkml:trace contextRef="#ctx0" brushRef="#br1" timeOffset="79816">5093 9040 23459,'3'-3'-486,"-1"0"-206,-2 0-838,1 1 1086,0-2 230,0 2 263,0 15-1101,-1 1-544,0 19 368,0-9 177,0 4 614,0-7-363,0 1 342,0 0-423,10-1 326,-7 1 321,7 0-387,-10 0 621,0 10 90,0-9-90,0 15-90,0-19 180,0 9 493,0-16-349,0 0 387,0-7-531,0-3-180,0-13 0,0-8 90,0-9 0,0-5 0,0 3 0,0-4-90,19-2 683,6-23-347,10 13-370,-10 7 0,-2 1 398,9-6 23,-5 11 1,2 2 0,6 0 0,10-6 0</inkml:trace>
  <inkml:trace contextRef="#ctx0" brushRef="#br1" timeOffset="80548">5783 9125 23189,'0'30'-6205,"9"-13"2682,-7 11 2497,14-16 1162,-14 14-630,10-8-121,-7-1 36,10 4-1272,-5-8 1801,7 1 805,-7-9 284,4-3-113,-5-2 795,4 0 228,-1-15-59,3 12 443,-1-29-1391,0 28 1419,3-41-2065,-4 28-27,2-29-1344,-10 24-151,0 4 488,-3 9-956,1 9 2487,0 0-1339,5 0 1411,1 16-2546,23-1 1875,-10 16-1096,33-7 1013,-20-10 171,-1-8 0,2-3-550,11-3 178,17 0 0,-15 0 2038,0-19-1139,-15 6 1,-2-3 1554,16-23-1873,-19 18 0,-1-2-220,-5-3 1,-3 0-517,9-18-87,-10 5 1,-4-2-550,-2-9 340,-7 16 1,-2 0-1559,-2-17 145,-2 1 360,0 0 372,0 2 50,-20 2-438,15 4 572,-29-5 376,30 17 199,-10-2-162,4 23 757,7 18 407,-7 36-10,10 1-279,8 0 1,4 0-506,7 8 15,1-5 1,0 1-177,-2 8 403,-1-21 0,-1 1-719,-4-1 0,0-2-1262,19 18 451,-9-10 1,-1 0 1477,5 2 1,9 12 0,-11-22-1</inkml:trace>
  <inkml:trace contextRef="#ctx0" brushRef="#br1" timeOffset="80886">7233 9167 23099,'21'-12'2415,"-4"0"-2033,19-12-291,-11 5-149,18-15 32,-17 14-55,11-16-176,-20 17 148,2-8-701,-10 1-428,-5 5-65,-1-13-351,-3 13 162,-17-4-488,13 9 12,-13 3 900,-4 2 521,16 3-371,-31 4 1958,18 1 193,-11 16 1023,4 9-292,12 8-669,5 5-1173,8-6-852,0 5 496,0 0-1843,19 1-456,-14 0-897,33-2 3031,-9 10 0,8-13 0,3 8 1</inkml:trace>
  <inkml:trace contextRef="#ctx0" brushRef="#br1" timeOffset="81166">7812 8881 23459,'-25'-12'-3061,"5"3"1798,5 2 913,11 1-1805,-21 5 3161,22 18-1707,-7 7 853,30 12-2240,4 12 745,0-16 927,7 3 0,-1 0-493,-10 2 930,6-4 1,1-1-1478,-3-4 1168,-5 8-1154,-5-17 1717,-6 0-520,-8-11 11,0-1-1278,-17-6 2011,-8 1 0,2-2 0,3 0 1</inkml:trace>
  <inkml:trace contextRef="#ctx0" brushRef="#br1" timeOffset="81467">8932 8236 24629,'-52'20'3591,"12"-16"-3977,15 41-1335,-1-23 1763,22 27-2075,-20-6 1624,22-9 0,2 2-1024,-7 18 668,15-18 0,6 1-1180,0 1 0,3-2 369,4-9 1,2 1 146,8 17 1,-1 0-1659,10 3 3063,-13-18 0,-1-1 0,13 5 0,-1-2 1</inkml:trace>
  <inkml:trace contextRef="#ctx0" brushRef="#br1" timeOffset="81733">9527 8134 23549,'24'-10'3155,"19"4"-3152,-22 3 9,22 3-340,-10 0 169,0 25-1425,1-19 1321,1 47-1504,9-9-464,-11 14 1164,-13-27 1,-1 1-1237,3 16 181,-4 1-173,-3 0 1386,-5 2-696,-5 0 1454,-1-14 0,-5 1-930,-26 22 792,17-20 1,-4-2 530,-9-9 1,-4-2 0,4 1 0,0 0 0,-2 1 0,0-1 0</inkml:trace>
  <inkml:trace contextRef="#ctx0" brushRef="#br1" timeOffset="82299">11195 8751 23639,'36'0'-719,"-5"0"-1,3 0 0,-3-12 877,1 9 1,2-9-1,0 12 1</inkml:trace>
  <inkml:trace contextRef="#ctx0" brushRef="#br1" timeOffset="82484">11347 9008 24449,'42'0'-450,"-19"-13"1006,24 10-1591,-25-10 510,27 0 563,-12 10 1,2-9 0,2 12 0</inkml:trace>
  <inkml:trace contextRef="#ctx0" brushRef="#br1" timeOffset="82715">11662 8435 23189,'55'0'0,"-25"20"-3008,23-15 3391,-32 32-3160,23-22 2830,-27 19-1744,14-6 1084,-27 6-1337,21 4-693,-23 2 1180,6 6 1223,-8 4 1,-26 3-1,-7 3 1</inkml:trace>
  <inkml:trace contextRef="#ctx0" brushRef="#br1" timeOffset="83265">12782 8605 22020,'8'44'-7681,"3"-2"4973,-10-5 2285,9 0-454,-7 3 650,5 16-117,-5-15 332,0 9-1438,-2-21 2129,-1-6 183,0-4 368,0-4-916,0-7-178,0-19 159,0-19-155,0-11-107,19-10 552,-14 7-645,27-7 3,-21 12 0,-3-1-165,9-20-444,4 12 1,-1 1 874,-7 0 0,20-9 0,-17 25 0</inkml:trace>
  <inkml:trace contextRef="#ctx0" brushRef="#br1" timeOffset="83586">13482 8909 23549,'7'0'89,"3"0"-88,1-23-1253,11-7 1101,-3-12-591,8 0 777,-7 10-167,-1 0-442,-2 0 672,1-13-955,-7 11 1139,0-29-1237,-9 34 288,-1-11-386,-1 25 9,-21 5 877,2 4 222,-23 3 655,24 20 255,-14-13 585,17 49-1174,-2-30 841,6 31-906,11-20-1436,0 0-534,0 2-600,23-2-521,-17-1-245,46-3 3049,-6 5 1,14-12-1,-27-9 1,0-1-1</inkml:trace>
  <inkml:trace contextRef="#ctx0" brushRef="#br1" timeOffset="83854">14355 8098 24898,'0'-25'-4856,"-17"3"2258,13 5 622,-13-2 1539,17 9 103,-10 0 232,8 30 209,-8 0-905,10 23 888,15-2-590,-11 9 824,10 8-776,5 6 209,-9-16 1,0 2-69,0-13 1,2 1-578,10 24 1,-1-1-190,-15-27 1,2-1 175,13 18 1,0-2 369,-4 2-756,2 8 1301,-9-17 0,-6-17 0,-2 5 0</inkml:trace>
  <inkml:trace contextRef="#ctx0" brushRef="#br1" timeOffset="84282">14360 8652 23099,'0'-36'-6565,"0"2"4257,19 1 2887,-15 0-1359,34 3 2014,-7-6-625,7 14 377,18-5-466,-25 20 1465,12 0-197,-15 7-1194,-2 0 728,0 19-2728,-4-14 1206,-2 31-2236,-3-31 1961,0 47-2044,-6-32 344,0 42 217,-7-33 113,4 9 1089,-2-15-856,3-1 1304,2-1-1272,10 2 2249,0-6-131,18 5 261,-11-14 370,23 0 522,-19-7 347,12-1 275,-2-14 405,-12-5-351,13-18-642,-24 5-245,-1-14-1296,-13 16-633,-4-7-275,-1 3-872,-16 11-1064,13-9 454,-13 19 833,16 2 265,0 26 274,0 9-1095,0 25 1221,20-8-1415,0 14 2104,4-22 1,6 6 0,-11-13-1</inkml:trace>
  <inkml:trace contextRef="#ctx0" brushRef="#br1" timeOffset="84588">15547 8453 24449,'0'-18'-6026,"0"3"3897,0 47 1065,0-11 595,7 13 1,0 3-439,-3 3 561,10-5 1,1 0-488,-2 7-1349,4 10 1582,0-10 176,-9-14 598,6 5-645,-7-21 370,-1-2 377,-3-8 258,2-23 555,0 16 993,0-44-1182,4 23-628,-3-12 0,0-4 96,7-14-586,-3 3 0,1-1 224,3-9-175,-6 22 1,1 1-904,5-10 842,-3 6 1,1 8 0,-1 4 0</inkml:trace>
  <inkml:trace contextRef="#ctx0" brushRef="#br1" timeOffset="84988">16145 8431 23549,'1'2'-7854,"0"13"6346,-1 21 948,0 4 224,0 8 112,0 1 64,12 10-351,-10-17-1132,10-13 1581,-12-12 69,0-5-637,0-3 540,6-5 232,0-18 814,15-23 713,-5-4-671,1 5 1,1-1 1246,3-5-1312,-1 7 1,1 2 532,3-3 403,15-6-482,-20 28-321,4 2 50,-6 12-301,-3 25-2750,7 11-281,-8 14-556,3 4 2456,-2 9 1,-4-12-1,-4-16 1,1-1 0</inkml:trace>
  <inkml:trace contextRef="#ctx0" brushRef="#br1" timeOffset="87903">18953 7705 24718,'15'-11'1856,"-4"0"-2278,-6 4-746,-4-2-685,-1 2 244,0-2 306,-24 1 1466,-5-3-998,-15 5 336,2-2 186,8 6 743,-3 0 630,0 2 627,-16 0-271,15 14-825,-17-10 190,30 10-510,-1-2 777,19-2-1443,3 10-656,4-4-635,17 4-38,-13-2-1040,33 17 1135,-33-6-662,26 12-325,-27 24 1435,7-10 1016,-22 0 1,-3 1 354,12-21 1,-1 1 100,-20 25 0,-3 0 395,13-27 0,-1-1-378,-8 19 1,0-2 868,-3 0 54,9 7-408,17-20-851,0-13-263,25 4-290,-2-17 705,11-6 0,5-2 425,16-1-832,-12-6 0,8-3 1,-4 2 270,-7 3 0,2 0 173,10-7 1,6-3-1,-7 2 1,-11 8-1,-3 1 1,13-6-1,-1 0 1</inkml:trace>
  <inkml:trace contextRef="#ctx0" brushRef="#br1" timeOffset="88698">20007 8145 24539,'0'-6'-6116,"0"0"4437,0 3 615,0 22 515,0 7 124,17 13-520,-12 0 494,13-9-1489,-6 12 1372,-9-10 734,10 10-197,-13-22 1200,7 0-1887,-2-13 936,9-42 408,-2 5-694,0-15 1,2-5 186,9-12-790,-4 17 0,4-6 0,-1 5 928,-4 8 0,1 2 1,11-21-1,0 4 0,2 5 1</inkml:trace>
  <inkml:trace contextRef="#ctx0" brushRef="#br1" timeOffset="89088">20715 8112 25258,'-21'4'1626,"4"19"-2936,17 1-1872,17 21-27,-13-11 1621,23-2 575,-24-10 160,19-4-463,-4 1-719,3-10 1613,4 0 1350,-9-9 1369,2 0-459,10-16 367,-7-14-664,6-7-671,-14 6 1,-2-2 316,5-7-948,-6 6 0,0 0-630,-3-3-1074,2-8 413,-6 26-1163,-2 22-9,0 19 767,-1 16-350,15 4-512,-11-5 511,24 3 1640,-5 21 1,9-16-1,-14-16 1,0 0 0</inkml:trace>
  <inkml:trace contextRef="#ctx0" brushRef="#br1" timeOffset="89448">21525 8382 24359,'-20'-15'-3595,"3"-8"357,39-18 4007,-17 3-1296,37-1 1998,-36 6-1406,20 7 1,0-1 686,-18-16-1186,16 5 1,1 0 1207,-9-10-310,-5 7 0,-2 0-870,3-9 762,-12-14-1973,0 20 1030,0 3-587,0 3 535,-19-8-1223,15 18 889,-27-9 424,28 26-527,-17 22 3264,18 24-2085,-6 13-152,8-5 1,0 2-433,0 18 56,9-4 0,4 1-104,-2-23 0,2 0-580,6 11 0,3 5 0,-1-6 1111,0-10 0,1-2 0,4 20 0,-1-3 0,5-4 0</inkml:trace>
  <inkml:trace contextRef="#ctx0" brushRef="#br1" timeOffset="89748">22093 8463 24269,'8'-15'-2432,"0"11"5119,4-34-4651,0 23 1824,14-35-323,-6 22 415,20-24 90,-16 21-335,10-10 652,-11 13-1260,0-2 1695,-3 2-881,1-14 212,-8 11-147,-2-21-670,-8 24 56,-2-11-697,-1 21 91,-20 0 70,16 11-197,-28 4 1739,29 21-792,-23-13 2075,23 54-1767,-16-31 1171,17 34-1544,-4-20-328,6 2 122,0 0-2754,19 18 3183,1-16 0,3 12 1,-7-20-1</inkml:trace>
  <inkml:trace contextRef="#ctx0" brushRef="#br1" timeOffset="90048">22802 8001 24988,'-22'-17'-4707,"5"1"2584,0 1 1080,13 5-1048,-22 1 3058,24 22-1056,-7 11 314,25 12-2416,-13 6 1771,29-5 199,-11 22-686,-1-14 1004,5-7 0,-3 0-1488,-15 4 886,15-16 0,-1-1-221,-17 5 1363,20-3-584,-21-6-108,7-3 205,-10-7 272,0-3-1513,0-4-114,-24-2 1361,-5-1 163,-1-18 0,-16 12 0,17-12 0</inkml:trace>
  <inkml:trace contextRef="#ctx0" brushRef="#br1" timeOffset="90648">23242 7266 24089,'0'-4'-6386,"0"0"4348,23 2 4614,11 0-1256,14 1-475,4 0-280,14 1-74,-14 0-514,-17 6 1,0 2 1263,29 8-33,-16 2-1435,-16-5 0,-1 2-616,-3 7-411,0 8-380,-17 0-631,-7-8 422,-2 10 558,-2-7 167,-16 9 1131,12-1-478,-28-5 1829,28 20-1190,-22-19 1994,23 26-1695,-7-18 115,10 14-588,0-9-795,0 3 560,21 4-1047,-9-11 1,0 2 557,14 20-482,-7-6 0,-1 0 774,-5-22 0,-1-1-156,9 22 0,-1 0-133,4 5 313,-10-21 0,-2 0-32,-3 21 855,4-20-473,-7 10 549,-6-30 192,-18 0 1237,-12-13-2795,-9-3 0,-4-2 1291,-20 0 0,19-5 0,1-4 0,-9-8 0</inkml:trace>
  <inkml:trace contextRef="#ctx0" brushRef="#br1" timeOffset="92899">2475 11567 23459,'34'0'-90,"-3"0"90,-1 0 0,-3 18-1869,-9 3-98,-6 13-91,-7-3 924,-5-5-463,0-1 91,0 1-180,-22 1 1509,17-2 168,-35-1 2128,35-4-1078,-31 4 1041,14-9-527,-11 5 114,13-14 445,9 1-1489,5-5 1079,4 0-2362,-5 0 2211,7 0-3450,26 2 1303,4 6-500,15 2 95,12 14-124,-20-5-394,12 10 920,-2 7-777,-15-8 1691,-8-6 1,-2 1-1231,-2 1 328,1 14-800,-15-20 535,-27 20 1175,15-20 151,-24 0 0,-6-1 1404,8-3-832,-12-3 0,-2-3 516,-1-2-1549,7-3 0,1-2 754,-4-2-357,-9-18 1,21 13 0,2-13-1</inkml:trace>
  <inkml:trace contextRef="#ctx0" brushRef="#br1" timeOffset="93415">5235 11284 26068,'0'-11'-6476,"0"2"4348,0 25 1153,0 29 247,0 7-207,7-4 1,1 1-324,-4 11 639,10-19 1,3 1-1365,-8 2 1,-1-2 1895,1-10 0,2 0 0,1 10 0,0-2 0,2 13 0</inkml:trace>
  <inkml:trace contextRef="#ctx0" brushRef="#br1" timeOffset="93565">5003 11801 23639,'0'-18'-6835,"0"0"4077,28 2 5076,-21-1-3106,51 1 1228,-31-1 1,32 3 0,-11 0 0</inkml:trace>
  <inkml:trace contextRef="#ctx0" brushRef="#br1" timeOffset="93949">6032 11617 25978,'-48'-10'-916,"-1"2"527,15 8 782,0 20 628,-1 3-543,10 13-937,-5 11 16,14-15-399,8 24-425,2-21-22,23-2 0,3 1-713,-11-3 751,26-5 1,6-5-89,-16-10 1305,9-5 1,2-3 357,-2-2 303,7-25 1243,-16 18 579,-2-43-760,-5 27 895,-4-42-2276,-6 25-488,-4-24-1115,-2 32-215,-2-4-640,0 16-619,-14 11 1009,11 17-749,11 27 309,-3 3 921,17-13 0,1-2 1263,-6 7 1,25-2 0,-10 0 0</inkml:trace>
  <inkml:trace contextRef="#ctx0" brushRef="#br1" timeOffset="94237">6985 11512 25618,'0'-16'-5936,"0"1"3988,-19 8 2669,15 0-2287,-34 6 3184,11-1-743,2 22 168,-16 7-792,23 13 46,-5 18 65,10-19-1472,31 3 1,9 0 894,2-3-602,14-4 1,4-4-261,2-12 688,-6-10 1,0-2-156,7-4 935,-13-7 1,-2-6 1033,0-17 686,1-6-62,-25-24-1902,-4 19-550,-16 4 1,-2 1-1948,6-6-14,-41-7-375,21 20 2423,-23 12 1,6 0 0,-1 8 0</inkml:trace>
  <inkml:trace contextRef="#ctx0" brushRef="#br1" timeOffset="94385">6093 12665 24449,'0'6'78,"14"-18"1,4-5 0</inkml:trace>
  <inkml:trace contextRef="#ctx0" brushRef="#br1" timeOffset="95004">8845 11093 23459,'-13'-10'-4337,"3"3"2841,10 22-59,0 14 713,0 14 310,17 9-474,-12-8 748,10-8 1,1 1-1903,-1 19 1844,-2-11 0,-1-1-316,2 3 688,2 16-80,-14-36-6,4 4-180,-24-40 1092,13-11-1113,-29-20-49,30-9-265,-4 16 1,1-1-207,7-24 830,0 9 0,0 0 0,0-10 0,0 23 0,0-1 0</inkml:trace>
  <inkml:trace contextRef="#ctx0" brushRef="#br1" timeOffset="95415">9722 11223 25258,'-48'0'540,"-4"0"-450,12 0-90,-2 0-90,16 0 90,0 0-90,4 0 90,0 0-90,12 14-466,-1 5-289,11 15-841,22-7-230,-17-1-426,36-4 1372,-13-10 103,18 6 323,-8-16 750,-4 4 101,-15-6 1289,-1-16 322,-3 13 943,-1-30-1846,-7 7-250,0-18-1258,-7 1-1203,0 7 368,0 35-1438,14 21-155,10 20 543,-1-5 0,2 0-149,19 13 2409,-19-14 0,0-1 1,17 14-1,1-1 0</inkml:trace>
  <inkml:trace contextRef="#ctx0" brushRef="#br1" timeOffset="95932">10885 10593 25798,'0'-4'-6206,"0"0"4168,0 24 973,0-2 427,0 23 212,0-6 274,0-1 0,0 1-76,0 21-570,0-3 0,0 1 888,0 10-185,6-11 0,1 0-148,-4 8 156,2-23 1,2-1-369,4 9 25,-9-4 219,9-8-813,-6 2 25,-4-14-906,4-1 1407,-5-39 582,0 0 191,0-25 154,17 6 636,-12-5-205,29-2 58,-20 11 1,0 0 418,21-14-166,-10 13 1,0 1 538,3 2-156,9 5 308,-15 13-618,-1 11 391,-1-4-552,6 28-1719,-8-17 15,-1 24 0,-2 5-1763,2-6 667,-2 12 0,-1 4-1685,4 2 61,8 16 2763,-8-22 1,4-1 0,0-3-1</inkml:trace>
  <inkml:trace contextRef="#ctx0" brushRef="#br1" timeOffset="96299">11810 11104 24359,'-26'-19'-4038,"-10"2"3481,32 4-2155,-30 2 3320,29 3-1954,-40 3 2495,23 19 127,-15-10-967,19 34 73,4-20 39,12 20 31,-5-8-1331,7 1 871,0 1-1644,24-3-605,-17-1-531,38 2 2311,-16-11-541,20-2 1853,-12-12 74,-4-5 687,-14 0 180,-3-19 102,1-10 69,-8-10-1603,2-1 960,-11-4-1670,2 11-336,-2-17-984,0 26-720,-14-6-1233,11 41 1176,8 19 708,14 13 1535,4 6 1,6-21-1,-9-1 1</inkml:trace>
  <inkml:trace contextRef="#ctx0" brushRef="#br1" timeOffset="96850">12175 11094 24898,'0'-15'-6565,"0"25"4526,0 12 975,0 16 426,15 17-476,0-20 515,0-4 0,0-2-40,0 3-1571,-3 5 1599,-3-19-631,-7-4 128,7-3 841,-9-29 699,7-22 560,-3-8-432,3 11 0,2 2 493,-2-3 48,9-19 408,-8 29-575,3-2 161,-1 16 198,-1 7 285,6 3 405,-5 20-2870,3-12 1529,-3 30-1705,0-30 1470,0 34-1588,-2-21-660,-1 17-280,-1-10-532,1 5 2770,-2-14-1822,1 12 1255,-3-20-1355,0 4 1646,0-6-49,-1-5 2190,2-18-1044,1 13 953,1-32-776,7 6 293,-1-8 595,11-15-403,-8 22 165,5-4-2111,-7 16 1253,0 4-880,-2 8 1542,7-2-299,-3 9-97,12 12-1131,-11-7 122,12 28-1560,-11-4-1029,6 7-944,-4 15-241,-4-20 2953,2 6 1,-4-14 0,-1-2 0</inkml:trace>
  <inkml:trace contextRef="#ctx0" brushRef="#br1" timeOffset="97033">11905 10574 26158,'0'-18'-7645,"21"1"9446,-15 4-3432,46 3 1911,-22 2-171,12 5 0,4 2 1,18-1-1,-20 1 0,-1 1 1</inkml:trace>
  <inkml:trace contextRef="#ctx0" brushRef="#br1" timeOffset="98015">14348 10736 24359,'-6'-7'-6337,"1"2"5607,2 2-129,1 23 665,21-15 1208,-14 40-1690,27-26 884,-14 39-2285,-1-22 1796,-3-2 0,-3-1-388,-8 3 483,17 24-603,-18-29-388,7 8 948,-9-15-344,0-3 1143,0-4-358,0 1-1827,0-9 1585,-13-20 846,10-14-919,-10-31 23,13 8 247,11 11 0,1 1 526,-7-7-190,12 7 0,4 2 830,-1 2 295,17-9-383,-2 29 1321,3 19-891,-11-3-1529,-8 23 0,-3 4-1189,3-3 488,-4 11 1,-1 2-1110,-1 3 13,-1 15-196,-5-22-755,-4 0 1198,2-7 751,-3 4 1254,0-13-560,-2 0 310,0-34 122,0-14-56,0-15-49,0-8-289,0 15 0,0 0 217,0-22-16,10 6 0,6 1 526,11-10-378,-13 21 1,3 3 765,28-9 528,-28 7-626,22 7 657,-1 6 292,-9 13 123,19 19-1439,-21-3-873,-4 23 0,-2 6-1132,4-2 102,-9 3 1,0 3-355,-2-2 0,0-2-1933,8 20 1197,-3-10 1,1 0 1580,4 3 1,10 11 0,-10-23 0</inkml:trace>
  <inkml:trace contextRef="#ctx0" brushRef="#br1" timeOffset="98348">15558 11070 25078,'0'-12'-6385,"0"3"4166,0-2 1065,22 2 3687,10-9-988,13 4-1073,-12 2 1,1-1 311,11-3-538,-6 2 0,-1 0 2024,8-3 54,9-5-88,-22 7-2291,-5 0 216,-5 0-220,-8-3-781,-4 3 37,-7-2-95,-2-4-591,-22 4-11,-5-7-397,0 11 713,-16 0 197,17 9 804,-19 2 562,20 18 978,-6-11 316,26 44-1751,-9-27-232,11 11 0,2 2-1368,-1 4-575,20 12-1990,8 0 3857,12-15 1,2 9 0,-10-16 0</inkml:trace>
  <inkml:trace contextRef="#ctx0" brushRef="#br1" timeOffset="98632">16500 10746 25798,'-15'-11'-3946,"11"3"-588,-24 2 6028,24 1-2916,-22 3 2861,15 0-699,-3 45-925,6-20-636,15 13 0,3 1 8,-6-5 757,15-3 1,-1 0-1482,-13 2 1432,26 9-1551,-28-16 159,8-2 240,-2-4 626,-7-3 688,7-1-396,-9 2-1285,-20-8 1703,-2 2 414,-24-9 1,23-1 0,3 0 0</inkml:trace>
  <inkml:trace contextRef="#ctx0" brushRef="#br1" timeOffset="98983">17117 10638 25078,'-19'-6'-2231,"-1"-3"973,-2 4 1263,-10-4-74,14 6 340,-11 0-165,12 21 86,7 5-1054,10 12 93,21 12-760,9-15 970,-4-5 0,2 0-428,16 6 125,-2 16-636,-7-22 349,-18 5 187,15-15 1933,-29-1-754,17-5 371,-18-2-1032,5-3 318,-7-2 53,-21-3 1415,-9 0 205,-13-1-1552,-1 0 1124,7 0-2269,-13 0 1638,16 0 1,1 0-1,23 0 1</inkml:trace>
  <inkml:trace contextRef="#ctx0" brushRef="#br1" timeOffset="99382">17837 10704 24359,'0'-18'-5396,"0"2"3357,-18 1 1540,-25-5 1088,-1 12-86,6-1 0,0 5 365,-2 20-108,6-5 1,1 2-63,2 20 795,-7 20-263,26-20-973,6 13-1060,23-3-1495,-13-14 1199,22-7 1,4-2-943,-4-3 1186,9-7 0,3-2 489,1-3 483,23-3 771,-30-17 1066,6 11 744,-14-28-683,-13 6-1002,4-20-901,-14 8-832,2-7-644,-3 22-243,0-6-540,-14 19 603,11-2-1018,-11 26 2194,14 6-1227,17 23 23,-12-6 279,26 1 1269,-28-12 0,30-3 0,-9-3 0</inkml:trace>
  <inkml:trace contextRef="#ctx0" brushRef="#br1" timeOffset="100132">18538 10564 24089,'-27'-16'-3842,"-13"3"3700,17 4-279,-17 5 1035,6 23 727,13 9-1322,8 12-667,13-1-1308,0 1 1365,16-9-1178,8 11 431,-3-20 68,18-4-117,-34-5-410,35-12 2987,-21 5-119,13-6 1065,-16-17 481,-8-4-932,-8-18-990,0 9-1482,-16-6 647,13 12-1608,-25 1 967,25 34-328,-9 4 1031,12 30-661,0-5 626,9-5 0,3 2-601,10 20 738,-2-6 1,0 1-438,0 5-17,-4-11 1,-3-1-695,-10 0-402,20 12 256,-21-15 1392,7-13-984,-27 10 1608,-7-23 313,-19 1 1198,-1-13-17,6-22-1346,16-12-353,10-10-1029,13-5 1435,22-5-619,13 10-541,-11 14 1,2 1-433,29-7 983,-9 3 1075,1 3-243,-12 11 0,0 1 1747,18-8-1716,-9 6 0,0 1 235,4 0-989,-10 1 1,-2 1 263,1-2-415,6-5-60,-20 6-280,-4 0-388,-6-1-254,-3-12-643,-6 6 51,-1-22-607,-3 17 97,-21-21-647,16 19 418,-16-6-4,2 13 732,14 5-98,-14 2 1405,6 2 111,10 6-850,-16 0 2472,11 24-611,-4 11-29,2 11-1414,4 23 509,3-24-933,0-3 0,5-2-373,22 5-160,6 14 1068,14-27 1,-1-1 0,-7-13 0</inkml:trace>
  <inkml:trace contextRef="#ctx0" brushRef="#br1" timeOffset="100451">19827 10382 24269,'-23'-16'-3694,"-4"-1"2559,-1 6 1258,-17 1 501,20 7-20,-15 2-93,18 16 423,8 7-1570,14 19 278,0-5-160,20 1-877,-15-9 639,24-10 0,3 0 26,-7 8 183,12-5 1,2-3-626,-1 4 613,11 4 1301,-18-12-29,-6 2 319,-1-4 84,-1 5-1110,-7-5 239,-1 4-767,-11-5-688,-1 3 64,-23-5 2462,14 4-2161,-57 3 717,35-2 493,-11-2 1,-3-1-1,-3 2 1,-12 4-1</inkml:trace>
  <inkml:trace contextRef="#ctx0" brushRef="#br1" timeOffset="104851">21302 10659 24629,'17'2'-265,"11"0"251,-24 1-2363,23-1 2874,-14-1-281,15-1-465,16 1-123,-5-1-466,-3 2 1,2 0 243,10 1 554,-8 3 0,-1 0 0,6 4 0,12 6 0</inkml:trace>
  <inkml:trace contextRef="#ctx0" brushRef="#br1" timeOffset="105020">21543 10947 23549,'-38'7'3524,"-8"0"-3038,18-4-1039,-5-1-235,46-1-509,-15-13-2069,55 9 2993,-24-9 417,12 6 1,3 2 0,16 1 0,-19-2 0,0-1 0</inkml:trace>
  <inkml:trace contextRef="#ctx0" brushRef="#br1" timeOffset="105282">21837 10426 24718,'-18'-10'-4133,"7"1"2167,-2 4 2088,11 2-2483,17 2 3930,16 17-1712,11-11 266,-11 19 1,-2 3-1587,8-4 1197,-7 19 1,-2 5-503,2 2 18,-15 3 1,-4 1 764,0 2-1763,-23-4 0,-4 0 373,9 8 1343,-20-19 1,1-2 0,20 13 0,-20-2 0</inkml:trace>
  <inkml:trace contextRef="#ctx0" brushRef="#br1" timeOffset="105748">22645 10427 23909,'-13'18'-878,"23"-13"-902,-5 29-1059,15-19 2247,-6 27-1225,-11-14 1139,22 22-100,-22-21-732,8 17-86,-11-23 945,0 6 1020,0-7-762,0-6 1112,0 9-476,-17-13 2413,13 6-1725,-13-11 1486,17-1-2596,0-23-1,0-11 90,19-13 763,-14-6-653,38 4-576,-21-5 643,-1 21 0,1 1-1372,15-30 1674,-19 28 1,1 0 122,18-26-729,-12 19 1,0 1-583,11-15 1032,-14 20 0,0 3 0,4-3 0,-2 6 0</inkml:trace>
  <inkml:trace contextRef="#ctx0" brushRef="#br1" timeOffset="106132">23317 10708 25348,'-17'-11'-4084,"-6"-6"2471,21-13-400,-8-14 438,27 13 2308,1-14-318,3 24 687,9-4-974,-11 4 927,1 6 394,4-2 575,-22 7-1072,7 3-89,-9-3-1619,0 3-858,0-2-110,0 6 318,-16 0 787,12 20-798,-29-13 2748,29 34-2789,-12-2 2302,16 10-1637,-2-10 0,4 0-92,15 12-782,-13 11-762,39-18 741,-22-5 1286,26-3 1,-10-7-1,4-2 1</inkml:trace>
  <inkml:trace contextRef="#ctx0" brushRef="#br1" timeOffset="106384">24288 10059 26248,'0'-29'-5936,"0"3"3807,0 7 975,0 6 695,0 3 124,0 31-59,0-2 166,0 30-526,0-14 1,0 1 663,0 26 45,0-18 0,0 1 0,0-11 0,0 0-76,-1 0 0,2 0-177,7-1 1,-1 0-870,-3 30 154,20-2-344,-21-5 513,6-20 0,0-1-381,-7 14 1174,6-14 0,-1-2 0,-5 0 0,4 3 0</inkml:trace>
  <inkml:trace contextRef="#ctx0" brushRef="#br1" timeOffset="106831">24123 10735 24359,'-10'-30'-8863,"7"0"7261,-7 1-345,10-1 1911,0-8 12,22 9 1287,-16-4-1401,44 14 661,-25 4 624,18 6 1,4 4 762,4-2-702,-2 2 0,-1 4 503,-6 18-959,19 4-1078,-33 0 517,7 24-2568,-21-29 188,-1 23-287,-8-19 327,-2-1 207,-2-1 1090,2 4-357,-3-7 798,4 7 246,-2-13-159,5 5 350,-1-8 557,4 0 261,-1-4 527,2-1 171,2-1 37,7 0 440,-2-17 40,10-4 360,-13-12-1630,5-10-110,-12 13-894,-1-13-422,-6 13-325,-1-3-95,0 2-119,0-5-804,0 11 1104,0-3 35,0 19 324,0 49 229,0-12-369,5 14 1,3 2-519,8-1-171,-1-6 0,-1-1-546,2 4 1774,13 9 1,-18-20 0,15-3 0</inkml:trace>
  <inkml:trace contextRef="#ctx0" brushRef="#br1" timeOffset="107137">25207 10489 24269,'0'-9'-4901,"1"25"2486,-1 7 1036,18 15-215,-13 0 916,12-8 118,-17 0 416,14 1-2139,-11-2 2065,10-2-451,-2-3 218,-8-4 1176,8-4-421,-4-2-378,-2-7-258,4-2 1496,-4-21-368,-1 11 1208,4-51-1109,0 28-773,-1-13 1,2-3 165,2-7-805,1-1 0,0 0 384,0 2 126,-2 8 1,0 3 0,0 13 0,0-2-1</inkml:trace>
  <inkml:trace contextRef="#ctx0" brushRef="#br1" timeOffset="107548">25810 10389 24449,'-13'-12'-5689,"9"18"6194,-9 20-556,13 11-1420,0 6 490,16-8-349,-12 4 687,13-2-1623,-17-1 2136,12-3-1636,-9-4 651,10-5 862,-4-2-833,-7-8 1410,13-4 310,-8-23 1267,7-13-892,-1-10 38,-2 3 0,0 0 432,6-14-419,0 4 0,-1 0 656,4-7-1234,-4 12 0,0 2-102,1 1-351,10-3 280,-14 27 621,10 19-1122,-11-4-1049,11 53-1373,-9-28 435,-1 13 1,-1 2 1886,4 6 0,-4-18 1,0 1-1,7 12 1</inkml:trace>
  <inkml:trace contextRef="#ctx0" brushRef="#br1" timeOffset="108087">27298 9773 23729,'0'-32'-4407,"0"1"3358,14-7 1751,-10 12-667,19-14 643,-21 24-1141,7-8 699,-9 16-1922,-16-2 2252,-12 7 131,-8 0 0,-2 3 125,-17 16-65,8-8 0,1 1 32,3 10 30,10-5 0,2 1 496,2 6 273,-3 16-869,24-7-1547,2 0-587,6 5-718,19-7-252,7 26-462,-1-21 1709,6-2 0,-1 1-808,-8 8 1174,5-12 0,0 0 228,-2 14-263,-12 3 233,9 0 444,-20-10 0,-2 0 672,12 18-625,-11-6 0,-2 0 127,1 8 171,-8-11 0,-5 0 315,-9 5 713,-3 10 138,-6-25 605,28-6-1706,-11-4 821,3 0-706,9-7-625,11 2-1222,-5-10 908,38-3 0,10-5 554,-6 2 9,-3-2 1,8-1 0,-4 0 0,-10 0-1,-2 0 1,14 0 0,0 0 0</inkml:trace>
  <inkml:trace contextRef="#ctx0" brushRef="#br1" timeOffset="108882">28195 10252 24629,'0'13'-6026,"0"9"3897,0 14 1065,0 6 425,13-5-685,-9 2 1049,9 3-527,-13 14-705,8-14 1132,-6 19 310,6-32-383,-8 3 538,0-17 674,0-5-1858,0-3 1429,0-18-515,0-11 285,0-28-39,0 2 274,-1 8 0,2-1 100,20-13-107,-19 19 1,1-1-68,14 1 1,1 3 749,-1-13 46,0-13-318,10 37 1107,-16 2-680,14 39-946,-7 11-1179,-2 14-288,1 19-186,-6-23 815,-5-6 0,0-1-268,0 4-1198,0 6 762,-1-20 577,-1-3 453,-1-6 296,-1-2 152,0-8-535,3 0 851,3-29 591,11-10 106,0-14-20,6-4 585,-2 9 295,3-3-337,-1 0-627,-9 16 1,1 1-150,6-13-141,8-10-536,-16 30 218,9 5 493,-14 12 353,12 28-2274,-12 8-1638,11 31 90,-10-11-67,4 5-411,-4-14-545,-1-2 2894,4-1 1,1-3 0,4-2 0</inkml:trace>
  <inkml:trace contextRef="#ctx0" brushRef="#br1" timeOffset="109215">29330 10106 26158,'-15'-25'-8130,"-4"9"7130,-15-4 1154,-1 15 881,5 15 831,4 12-1186,14 11-1100,5 0-832,7 8 1755,20-9-1230,5 25-493,0-24 542,3-6 1,1-1-1550,-7 4 350,30 6 1763,-26-8-178,0-9 1332,-7 3-802,-5-13 224,-9-1-2935,-19-6 1780,-8-14 994,-8 9 0,9-8 1,10 11-1</inkml:trace>
  <inkml:trace contextRef="#ctx0" brushRef="#br1" timeOffset="109909">29992 10223 25438,'10'-10'753,"-3"-2"-1521,-1 0-293,-4 0-443,-1-9 332,-1 5 25,-17-10 37,12 14-1272,-13-2 1172,-2 10 1221,1 1 385,-16 19 1435,18 9-1059,0 10-145,15 3-945,-4 6 1132,6-11-1298,24 10-1233,3-10 228,3-9-442,13 1 1338,-24-12 129,17-6 1736,-1 1-146,-12-8 854,7-11 1393,-20-8-2054,-2-21-1026,-8 7-788,0-16 152,-17 23-1543,12-13 607,-24 20 211,27 32-774,-10 5 2074,32 37-757,-6-14 0,-1 1 255,-1-7 0,2 2 38,5 7 0,2 4 1,-3-4 99,-8-2 0,1-1-71,7 2 0,5 4 0,-4-5-382,-6-7 1,-2-1 69,5 7 1,-2 0-1274,1 20 1956,-6-22-670,-3 12 408,-6-31-1721,-20 3 2506,-6-17 1,-22-2-1,-1-4 1</inkml:trace>
  <inkml:trace contextRef="#ctx0" brushRef="#br1" timeOffset="110485">30818 9054 25528,'-21'-5'-2657,"4"0"1790,17 3-1579,0 19 924,0 5 417,16 23-458,10-11 811,7 3-900,4-9 889,-9 0-285,1 0 1141,11 15-77,-11-12-62,-7-4 1,-3 1 439,-2 4-643,3 24-364,-15-21-26,-1 11 424,-4 4 122,0-12 211,-9-5 1,-1 1 541,5 5-348,-4-4 0,-1 0 785,-1 9 55,8 15-701,-8-16 140,11 1-591,0 1-168,10-12 0,2 1-770,-7 20 697,15-8 0,3-1-570,8 10 501,-12-19 0,2-1 75,21 13-54,-12-4 170,-11-15 1,0 0 328,8 9 323,2 9-158,-14-14-519,-8-10-16,-3 8 295,-32-15 1396,-8 5-65,-17-11-169,1 1-1890,-7-6 1485,15-3-314,-13 0 1,23-2 0,2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05:04:08.230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2023 1438 4066,'-12'33'9659,"9"1"-4930,-21-12-5201,21 7 2392,-15 2-1705,16 6 338,-5-3 1,-1 1 118,1 23 749,3-19 1,-1 2-1178,0 3 1,1-1-151,3 23 637,-1-12 1,1-1-518,1 4 313,0-22 1,0-1-375,0 17 451,0-16-195,0 7-286,0-27-36,0-1-131,0-36 19,0 4-155,0-27 90,0-16 1,0 6 14,-5 10 0,-1-8 0,1 5 3,4 5 1,-2 0-15,-5-13 0,-3-8 1,3 8-13,6 12 1,1 1 13,-4-4 0,-1-3 1,5 6 4,9 5 1,1 3 3,-8-9 0,2 2-156,12 10 1,2 5-682,2-12 385,13-2-331,1 29-1302,1 25-85,-5-7 1405,-9 26 0,-2 5 262,8-4 256,-10 3 1,0 3 506,7 9-412,0 0 297,-2 1-109,-7-15 1,0-1 441,6 16 0,6 12 1,-10-23-1</inkml:trace>
  <inkml:trace contextRef="#ctx0" brushRef="#br0" timeOffset="190">2533 1502 3257,'-25'39'7960,"-18"-1"-6980,26-10 566,-30 14-1681,31-12 230,-14 15 134,27-24 1,-7 3-1,10-12 1</inkml:trace>
  <inkml:trace contextRef="#ctx0" brushRef="#br0" timeOffset="387">2700 1446 2717,'22'-6'2627,"-5"2"-1703,10 20 487,-9 10 832,8 26-407,-8-3-1024,-6-11 1,-1 1 495,3 10-18,-7-16 1,1 1-391,0 0 1,-1-2 708,4 20-1308,1-11 1,-1-1 0,2 4-1,5 9 1</inkml:trace>
  <inkml:trace contextRef="#ctx0" brushRef="#br0" timeOffset="601">3270 1839 3887,'12'17'8036,"-2"-12"-8269,2 32 3452,-2-20-2047,2 18 144,3-5-625,8 16-313,-4-8 682,-2-8 0,0 0-967,5 4-138,18 18-1962,-15-27 1780,9 2 1,-9-16 0,0-3 0</inkml:trace>
  <inkml:trace contextRef="#ctx0" brushRef="#br0" timeOffset="805">3443 1450 4066,'-11'0'0,"1"14"5054,4-10-4196,3 21 1918,2-11-2402,20 16 0,-14-5 1,14 3-1</inkml:trace>
  <inkml:trace contextRef="#ctx0" brushRef="#br0" timeOffset="1267">4010 1911 4156,'-19'14'5195,"-16"2"-4637,18 1 1267,-17 3-1595,8 3 475,0 3-99,-5 14 93,16-8 1508,-10 20-1230,23-24 1050,-6 13-1016,30-22-743,-17 1 167,39-11-1852,-12-5-508,27-26 316,-9 2 1048,-17-10 0,-2-5-613,4-11 843,-10 0 1,-3-3 862,-10 17 1,-3 0-420,2-13 1,-4-1 1234,-4 12 1,-2 0 325,0-2 0,-2-1-351,1 2 0,0-2 70,2-14 0,-4 0-672,-7 14 1,0 0 7,8-18 0,-3 4-94,-28 2-1297,29-8 1072,-20 38-2103,21 25 926,-8 32 316,31 15 363,-19-19 1,1 0-134,16-4 0,0 0-67,-17 3 1,0 1 536,16 1 1,2 0-878,-12 1 0,1 1 536,8-1 1,2 1-575,-4-1 1,-1 1 612,1-2 0,0 1 1,2-2-1,0 1 1,0-2-1,1 0 1</inkml:trace>
  <inkml:trace contextRef="#ctx0" brushRef="#br0" timeOffset="1717">4918 1805 4786,'-30'16'3895,"-15"5"-2789,10 0-432,8 4 1,0 1 568,1-3-590,-4 30 561,21-21 181,3-1 1397,6-2-671,0-2 4,0-3-195,22-2-1926,4-1-190,26-11-1486,-10-1-354,1-24-112,-12 12-789,-1-38 1764,-1 17-544,-3-27 1968,-9 17 1,-2-1 702,5-24 111,-8 5 1,-3-3 108,-5 21 1,-2-2-376,0-6 1,-1-4 0,0 3 644,-1 1 0,0 0-659,1-12 1,-2-2 461,-9 2 1,0 3-833,9 15 0,-2 0-193,-15-17 1,2 5-326,12 7 1010,-11-3-1452,15 54 645,0 5-89,0 29-60,10-7 0,1 1-294,-5 26 306,5-21 1,4 4 0,-1-3-166,-3 0 0,-1 0-551,0 14 0,2 1 82,6-16 0,-2-3-366,-14 2 1,0-1 947,14-1 1,1 0-1,-10-2 1,-1 0-1,7-1 1,0 0-1</inkml:trace>
  <inkml:trace contextRef="#ctx0" brushRef="#br0" timeOffset="2237">5600 2042 3797,'11'-19'8442,"-8"-19"-3236,18 16-5237,-19-23 2343,17 3-1877,-11-5 662,8-5-588,-4-6 2171,-2-2-1773,0-6-597,-6 18 0,-1 0 545,0 11 0,-1-1-437,0-22 1,-1 1 480,-1-3-685,-9 17 0,0 3-58,4 6 1,-12-2-697,17 25 782,-14 7-2148,11 42 1799,-10-5-18,11 15 1,4 6 136,-2-18 0,0 1 231,-2 13 0,4 2-361,7 6 0,5-1 89,-4-12 1,3 0-871,2 2 0,3 3 0,-1-5 1027,1-5 0,0-1-253,7 20 0,0-2 1,7 1-1,-12-22 0,1 0 1</inkml:trace>
  <inkml:trace contextRef="#ctx0" brushRef="#br0" timeOffset="2518">6128 2043 3887,'7'0'449,"2"-8"3481,-3 7-3709,5-16 2322,-1 8-1802,5-8 72,0 0-150,2-2 1046,21-23-69,-14 14-1502,0 0 0,0 0 1169,-3-1-1176,7-18 814,-17 18 35,-1-3 120,-9 10 295,0 4-45,-1 3 580,-18 1-2174,-6 7-1092,-11 21 48,12 15 667,-1 13 71,21 3-518,-10 12-1070,13-13 1884,28 16 0,-3-21 0,25-1 1</inkml:trace>
  <inkml:trace contextRef="#ctx0" brushRef="#br0" timeOffset="2951">6668 1629 4066,'33'21'5413,"1"8"-3106,-5 15-108,-1 3-743,-5-6-1064,-5-9 1,1 0-485,9 17-193,-8-18 0,0 0 718,9 9 0,1-7 0,1-2 0</inkml:trace>
  <inkml:trace contextRef="#ctx0" brushRef="#br0" timeOffset="3353">7515 1479 5506,'-26'23'6468,"-13"8"-4833,13 14 786,3 2-877,-17-9-1367,36 2 1464,-31-1-1603,20 11 2466,-4-12-2369,2 14 377,15-25-64,-7 0-685,9-12 1153,-3-5-1761,3-3 1906,0-2-582,0-23 705,-16-23-1095,12-3 121,-24-15-293,25 21 110,-10-1-11,13 0 74,-8 4-437,6 2 406,-6 5 1345,8 0-785,0 12 435,21 2-2755,3 26 160,14-8-1342,-4 31 1837,-3-15 294,-7 6 0,0 3-220,17 10-308,-5-4 0,0 0-1206,10 5 2491,-5-8 1,1-2 0,10 0 0,-17-12 0,0 0 0</inkml:trace>
  <inkml:trace contextRef="#ctx0" brushRef="#br0" timeOffset="3538">8242 1460 4426,'-22'-7'3386,"-11"3"-3401,-27 2-504,9 22 943,16-8 0,3 3 274,-6 22 482,-7 0-769,20-10 599,6 1-490,6 1 97,6 10 1,3-11 0,4 8 0</inkml:trace>
  <inkml:trace contextRef="#ctx0" brushRef="#br0" timeOffset="3953">8595 1545 4786,'0'-8'9830,"-23"1"-8398,-6 2-3118,-13 3 440,1 2 213,-4 18 1138,14-13-415,-9 45 2077,16-29-3459,12 40 3613,1-28 237,11 10 821,0-13-27,24-2-2233,-18-3 1137,40 2-2848,-14-11 151,24-2-1437,-8-10 1089,-11-10 0,-4-5-1271,-1-14 1612,-4 3 1,-3-2 694,-10-17 572,0-13 1437,-10 22 430,-4-14 322,-1 25 581,-15-4-1775,11 36-361,-10 7-743,14 17 288,17 1-1053,-12-8-54,26 0-1698,-28-1 259,25 6 778,-8-10 881,13 1 1,-8-9 0,-6-3 0</inkml:trace>
  <inkml:trace contextRef="#ctx0" brushRef="#br0" timeOffset="4217">8910 1591 4426,'0'-14'9830,"0"20"-2826,0 12-4957,0 27-818,0-8-410,14 3-983,-10-12 453,22 10 1659,-23-12-2090,18 11-872,-11-26-383,0 7 466,9-17-2030,-12 3 1675,13-25 31,-9-13 1542,-3 2 1,1-3-535,2-24-555,-1 8 0,0 0 987,1-3 0,-4 13 1,1 2-1,0 3 0</inkml:trace>
  <inkml:trace contextRef="#ctx0" brushRef="#br0" timeOffset="4500">9755 1667 3797,'12'-17'8016,"-1"13"-8387,-3-32 4239,-3 19-1571,-1-19-182,-3 5-510,0-1-343,-1 0 2530,-19-9-3152,15 12 1933,-33-2-3619,11 21-653,-17 4-821,17 29 905,-8-2-326,31 23 1793,-10-4 348,13 5-155,-2-9 1,4 1 1363,21 20-1656,-3-11 0,4-2-140,4-18 0,3-4 310,6 6 0,1-4 1,-4-10-1,0-3 1,3-2-1,0 0 1</inkml:trace>
  <inkml:trace contextRef="#ctx0" brushRef="#br0" timeOffset="7784">10847 1470 26787,'0'-3'-3193,"0"0"1</inkml:trace>
  <inkml:trace contextRef="#ctx0" brushRef="#br0" timeOffset="7951">10875 1949 23009,'-32'1'86,"1"0"1</inkml:trace>
  <inkml:trace contextRef="#ctx0" brushRef="#br0" timeOffset="10323">12273 2032 22920,'45'-48'-463,"0"2"348,-10 2-221,3-7 84,-20 23 1,1-2 76,1-2 0,0-1-2,0-1 1,0-2 99,8-16 0,1-2-168,-8 12 0,-1-1-28,5-12 1,-2-1 42,-6 0 1,-3 1-96,-4 14 1,-1-1 30,0-11 1,-2 1 78,-5 17 0,-1 1-326,-1-26 153,2 24 1,-4 2-537,-16-11 367,-2-5-655,-15 55 3081,7 54-1628,19-26 0,2 3-210,1 17 1,3 3-6,0 4 0,0-2 29,3-13 0,-1 3-38,0 3 1,-2 4 0,2-4 133,0-7 1,2-1-212,3 1 0,3 4 0,1-6-1388,2-8 0,3-1-183,9 18 1,3-3-164,11-2 1142,-16-19 1,1-2 824,32 4 1,-10-13 0,17-4 0</inkml:trace>
  <inkml:trace contextRef="#ctx0" brushRef="#br0" timeOffset="10584">13300 1610 23639,'0'-18'-5036,"0"2"3447,-17 2 1591,-3 7 747,-18 1 254,18 28-43,-13-16 160,18 51-2214,-4-35 2516,8 29-1007,11-25-768,0-1-761,17-4-337,14-1 319,9-10 590,-6-5 0,0-1 1532,9-4-981,-5-9 0,-2-4 1682,3-14-258,6-12 161,-29 1-986,1 10-343,-15 0-1684,6 3 396,-8 1-1497,-24 5-43,-11 0 395,-12 10 2098,-2 2 0,15 7 0,1 0 0</inkml:trace>
  <inkml:trace contextRef="#ctx0" brushRef="#br0" timeOffset="11019">13777 1597 23009,'11'21'-6928,"2"12"4003,-4-6 1694,5 22 677,-6-18 204,6 28 68,-5-22 58,4 12-1876,-3-14 2134,-1 1 144,1-2-97,0 0 10,0-2-320,-1-2 162,3 7-75,-4-12-291,1 7-619,-5-21 443,-1-19 1499,-2-21-444,-1-16-130,0 3 0,0 0 215,0-21-222,0 5 0,0-2-28,0 24 0,0 0 87,8-22 1,0 0 772,-4-2-1183,9 23 1,3 3 1480,0-14-419,1 19 439,10-3 26,-9 23 751,6 2-270,-1 7-825,-8 0 380,0 20-2535,-1-14 1341,0 35-1966,-5-24-334,0 36-819,-6-19-1253,-1 27 1478,-22-25 1006,14 9 1882,-36-18 1,37-3 0,-17-1-1</inkml:trace>
  <inkml:trace contextRef="#ctx0" brushRef="#br0" timeOffset="11236">13252 1316 22020,'0'-34'-6026,"0"1"4348,20 1 3175,-15 1-1629,36 5 2404,-10-7-1437,9 14 630,11-1-652,-23 15 1159,7 22-1295,-15 2-1605,-9 19-655,-2 19-1766,-9-10 3127,2-4 0,-4-1 1,-18 6-1,-6 14 1</inkml:trace>
  <inkml:trace contextRef="#ctx0" brushRef="#br0" timeOffset="11404">13870 747 23459,'-17'18'-1360,"-2"16"-1777,-2 15 2842,4-19 1,2 1-1,11 23 1,-13 5 0</inkml:trace>
  <inkml:trace contextRef="#ctx0" brushRef="#br0" timeOffset="12120">15127 1088 23549,'0'-13'-5486,"0"3"3807,0 4 705,0 27 335,19 19-570,-14 13 924,5-20 0,-1 0-349,-9 23-1232,13 6 756,-10 2 204,9 1-368,-12-1 375,0-2 996,0-21 1,0 0 0,0 16 0,0-21 0,0-1 0</inkml:trace>
  <inkml:trace contextRef="#ctx0" brushRef="#br0" timeOffset="12422">14947 1726 22110,'0'-34'-6116,"0"1"4348,23-18 2591,8 13-175,-8 13 1,1 0 467,21-7 164,-9 3-377,1 4-299,22-2 1780,-14 11-1224,-5 7 0,0 3-34,5 3-1056,-7 14 1,-1 1-634,4-6 60,-17 15 0,0 3-1128,15 7-26,-14 11-988,7 11 123,-19-25 45,-1 6 456,-7-23 720,-2 7-187,-2-39 532,0-3-68,-1-25 475,0-4-149,0 11 974,17-2 1,-13 1 0,13 0-1</inkml:trace>
  <inkml:trace contextRef="#ctx0" brushRef="#br0" timeOffset="12651">16090 1359 23279,'0'20'-5666,"0"5"3538,0-8 1154,0 16 245,0-9 393,0 21 32,0-16 166,0 8-1638,17-2 924,-13-10-819,31 12 503,-30-19 1295,29 1 1,-21-11 0,14-4 0</inkml:trace>
  <inkml:trace contextRef="#ctx0" brushRef="#br0" timeOffset="13033">16473 1370 25078,'0'35'-6205,"0"-7"4076,0 1 1065,0-5 425,17 13-691,-13-7 849,22 8 179,-24-6-1531,14-10 1499,-14 2 109,5-13-829,-4-3 464,1-4 1412,3-20 239,-1 12 1153,0-37-1821,0 19 410,1-23-380,0 5 375,2 0 283,3-13-766,-4 15-428,6-9-889,-9 31 1550,4-2-178,-5 16 1498,2-2-349,1 4-323,5 18-1899,-1 6-354,8 25-318,-5-8-233,4 3-487,-3-12-1281,1-1 128,3-1-250,16 4 2906,-6-12 968,13-3 1,-8-10 0,0-4-1</inkml:trace>
  <inkml:trace contextRef="#ctx0" brushRef="#br0" timeOffset="13436">17217 1428 24449,'-17'-18'-5907,"2"21"9087,-4 10-1715,8 24-2748,29-17-382,-14 18 177,35-34 1958,-21 26-2564,20-26 3472,10 9-2273,-11-13 582,26 0 1351,-30 0 608,8-22 695,-21 17-1534,-2-36 475,-6 25-888,-6-27-995,-3 17-587,-3-6-409,0 10 91,-14 11-190,11 26 880,-5 16 0,2 5 299,6 31-83,6-6 0,4 1 212,0-27 0,0-1 81,-1 11 0,2 1-23,5-1 0,1-3-7,-7-9 0,0 0-31,6 16 0,0 0-539,2 2 555,-8-16 1,-3-3 20,-5-1 255,-15 3 711,-25-24 1145,-13-1-1301,19-16 1,-2-5-279,-12-1 1,-1-3 0,9-4-1,1-2 1,-15-1 0,0 0 0</inkml:trace>
  <inkml:trace contextRef="#ctx0" brushRef="#br0" timeOffset="14068">18977 1201 23369,'-12'-6'-3701,"1"-2"1717,-3 7 3322,-6-2-803,3 26-188,-5-17 787,6 42-1769,1-26 240,2 22 312,3 7 99,5-14-1421,3 19-86,28-29 244,17 4-381,5-21 1930,-14-4 1,-2-5 106,-2-17 1323,9-7 27,-13 3-106,-12-20-811,5 23 1276,-18-17-1606,5-6-1533,-6 17-409,-14-12-1258,10 49 1059,-11 17 858,34 18-584,-15 11 358,11-23 1,3 0 328,5 22 216,-5-10 1,0-1-149,5 6 629,-7-14 1,-3 0-1203,-2 0-214,5 9 1381,-8-24-349,-8-3 220,0-4-1500,-17-1 2329,-7-8 1,-18-2 0,-5-7 0</inkml:trace>
  <inkml:trace contextRef="#ctx0" brushRef="#br0" timeOffset="14250">19578 1261 22560,'16'0'719,"-4"17"-5368,-1-13 4491,-3 33-2060,0-19 398,-2 21 974,-1-6 144,-1 18-1028,0-11-515,0 25 1562,1-31-1396,1 7 2073,-1-19 1,0-5 0,0-3 0</inkml:trace>
  <inkml:trace contextRef="#ctx0" brushRef="#br0" timeOffset="14433">19695 983 23009,'-24'-29'-6865,"-6"3"5379,27 7-215,-8 6 626,2 5 522,7 26-703,31 22 1178,-7 6 1,6-17 0,2-2-1,2 6 1</inkml:trace>
  <inkml:trace contextRef="#ctx0" brushRef="#br0" timeOffset="14800">20143 1294 24988,'-40'14'3206,"-1"7"-2612,6 19-1724,14-7-188,-2 1 631,21-10-1055,-7 9 839,9-9-1143,0 14-510,23-20 440,-17 2-301,39-11 2354,-16-5 220,20-2 1253,-9-26 98,-6-4 193,-11-13-535,-12 1-647,0 12 1046,-11-1-2507,0 2-320,0 1-56,0 5-613,0-2 230,-14 9 883,11 19 1426,-11 14-91,14 24-517,0-7-270,17 2-1905,-13-3 1131,31-8-602,-17 2 1703,3-10 0,7-10 1,-10 0-1</inkml:trace>
  <inkml:trace contextRef="#ctx0" brushRef="#br0" timeOffset="15117">20522 1207 23099,'7'-6'2313,"2"17"-6800,-3-7 3314,5 31-1253,-2-7 917,2 9 409,-3 3 451,1-12-1511,-1-1-76,3 7 1730,-2-11-767,4 8 1036,-5-21 373,0 3-209,-2-12 1630,0 2-271,1-3 889,2-23-938,-1 18 1495,2-44-1643,2 8-184,-1-11-425,-4 16 1,0 1-1248,0-2 568,1-6-295,-5 22 319,0 10-1167,0 4 1885,0 7 483,3 0 263,2 37-2192,2-12-2021,1 23 1,2 5 2739,3-1 0,-4-9 0,1 1 1,1 4-1</inkml:trace>
  <inkml:trace contextRef="#ctx0" brushRef="#br0" timeOffset="15918">22247 1207 23549,'2'-14'-4817,"1"3"4793,-2 6-1153,-1 18 159,0 18 542,17 31-601,-12-2 798,11-15 1,-1-1-1992,-11 11 1898,9-19 1,-1-2-818,-9 7 910,7-3-52,-3-8-5,-5-6 552,4-6-537,-6-7 634,4-6-293,-1-19 1063,3 9-714,1-30 0,-1-8 426,3 7-360,2-15 0,1-3 36,3 5 178,-3 13 1,2 1 71,2 0 574,5-1-759,-6 21 359,-1 8 1075,1 2-356,8 5-443,-6 18-1705,13 7-148,-12 10-2260,12 16 496,-10-18-490,7 12 2372,-5-17 0,4-2 0,1-3 1</inkml:trace>
  <inkml:trace contextRef="#ctx0" brushRef="#br0" timeOffset="16273">23222 1274 23729,'-25'-7'-1459,"19"-5"-3066,-45 11 6374,30-6-1573,-25 7 697,13 18 349,-1-14-496,4 37-1182,1-21 1183,6 40 435,0-22-1699,17-4 1,2 0-360,-5 3-430,9 11-1256,22-20 200,-17-3 425,41-6 326,-11-4 1432,10-7 532,19-3 780,-28-22-260,-4 1 1,-2-6 1072,-4-30-776,8-2 1100,-28-11-2864,-1 35-40,-5-19-633,-15 35-325,11 22-37,-12 12 94,16 17-616,0-4 1637,16 4 0,-1-11 1,14 7-1</inkml:trace>
  <inkml:trace contextRef="#ctx0" brushRef="#br0" timeOffset="16791">23593 1398 23099,'0'45'-6295,"0"-8"4256,0-2 885,0-6 605,16-1-544,-12 0 570,11-2-13,-3-3-1627,-9-2 1791,17-4 414,-9-3-341,10-7 1183,-5-2 646,17-47 25,-15 17-862,1-13 1,0-3 794,0 2-827,-3 4 1,0 0-52,3-3 689,10-17-1240,-12 31 110,1 2 125,-1 12 768,-6 9 43,7 13-1458,-8 12-1177,5 24 22,-7-4 195,3 2-258,-4-13-216,1-2-747,-1-2 227,4 2 1134,-5-10 1312,6 1-112,-7-16-112,3-1 1220,-3-5 856,3-18-701,-1 14 1225,1-33-1456,0 20 383,0-19-343,3-4-213,-2 9-1011,0-11-1069,-4 27 1123,-1-8-1641,0 21 3642,0-6-2041,1 8 1358,1 24-2338,2-18 845,9 56-934,-3-36-1009,7 34 108,-4-26 1416,2 0 1,0-5 0,0-2 0</inkml:trace>
  <inkml:trace contextRef="#ctx0" brushRef="#br0" timeOffset="17068">23083 803 23279,'-13'13'670,"1"-10"1151,6 10-3699,3 1 95,2 2 245,21 19-391,0-9 435,3 5-2210,25 1 1013,-28-6 2242,28 7 1,-16-13 0,1 0 0</inkml:trace>
  <inkml:trace contextRef="#ctx0" brushRef="#br0" timeOffset="17220">23605 792 23279,'15'-15'57,"2"2"490,34-5 334,-15 9-888,5 2 1,1 2 0,7 3 0,17 2 0</inkml:trace>
  <inkml:trace contextRef="#ctx0" brushRef="#br0" timeOffset="17652">25555 1158 25348,'-30'-8'-1880,"-1"4"1791,-1 1 221,2 3 344,-3 0-40,6 0-72,1 23-106,3-17 220,4 41-845,3-13-90,7 11-581,5 14-411,32-26-348,12 18 18,17-26 850,4 2-359,-12-18 1812,6-5 58,0-4 166,-15-9 0,0 0 1152,17 5-895,-14-12 0,-2-5 1417,-4-7-1397,3-7-336,-29-14-1602,-5 21-932,-25-19-1082,-19 24 1339,3 5 0,-3 2 633,3 8 1,-1 3 836,-13-2 1,0 2-1,-9 2 1,23 3 0,-1 0-1</inkml:trace>
  <inkml:trace contextRef="#ctx0" brushRef="#br0" timeOffset="17867">25727 818 23189,'0'38'-6385,"0"-4"3986,0-2 526,0-4 65,0-2 1701,0-2 1,0-1-1,0-3 1</inkml:trace>
  <inkml:trace contextRef="#ctx0" brushRef="#br0" timeOffset="18036">26135 550 22740,'18'0'90,"3"0"-90,-4 20-3518,3 26 285,-12 3 3032,-3-3 0,-2 0 0,-3 11 0,0-16 1,0-1-1</inkml:trace>
  <inkml:trace contextRef="#ctx0" brushRef="#br0" timeOffset="18537">27370 1281 23459,'-53'-11'-286,"15"5"1,0 1 165,-13-1 182,14 3 1,-1 1 205,-16 1-53,-1 1 5,19 7 0,1 4 540,-16 11-457,15-3 0,3 3 390,5 10-716,3 11-335,20-20-722,30 11-898,-3-22 870,26 0 82,17-12 330,-12 0 593,-5-6 1,-1-4 704,7-11 36,-20 12 1,-1-3 1456,6-22-19,-6 30-679,-7-30-948,-7 19-319,-6-4-660,-7 2-742,-3 31-1171,-3 10 195,0 15 577,0 11 743,0-17 0,0 1-289,0 20 414,-2-5 0,4-1-446,15 9 685,-15-21 1,0 0 922,15 12-1033,-17-3 674,11-3-564,-9-3 435,9-4-732,-11-4-1056,-25 5 2312,19-13 190,-37 0 0,18-16 1,-20-4-1</inkml:trace>
  <inkml:trace contextRef="#ctx0" brushRef="#br0" timeOffset="19106">27835 1112 23549,'4'22'-6410,"-1"8"4193,-3 15 2070,-7-12 0,0 0 334,3 12-430,-10 16 399,14-1-391,0-15-774,6-12 0,4-1 544,13 0-254,22 8 379,-7-26 639,4-2 415,-9-11 366,1-1 427,-1-17 767,1 12 178,-3-36-816,-2 22-788,-12-8 0,-1-4-485,4-6 78,-8 5 0,-2 0-848,-5-3-712,-1-6-646,-4 19-171,0 4 762,0 4-350,0 47 612,0-16 526,-2 16 0,4 1-303,17-6-69,6 14 57,9-29 1390,1 14-383,-9-24 1103,0 7-524,1-10 634,8 0 101,-8-16 880,10-8-38,-18 3-1243,2-32-508,-10 34-1016,-2-25-192,-5 32-528,-1-7-255,-1 16 775,0-14-1308,0 15 2145,5 33-1827,0-10-418,8 33 388,-3-26-679,3 3 137,3-5-1058,1 1 3111,3-5 1,2-1 0,1-2 0</inkml:trace>
  <inkml:trace contextRef="#ctx0" brushRef="#br0" timeOffset="19493">29143 1294 24449,'-17'-18'-5755,"-6"-4"4070,1 8 1848,-28-3 848,32 11-305,-24 1 284,20 5-182,4 0-808,0 18 1510,4-13 563,1 30-1858,7-9-804,3 8-338,3 1-920,0 1 161,24-10-82,-18 5-321,39-15 701,-26-3 1024,17-6 1149,-7 0 143,-2-6 612,0 2-254,6-3 392,-10-18 682,1-1-786,-16-16-1346,-3 3-1155,-5 4-125,-15 12-435,11 26 751,-12 21-661,16 25-1306,0-8-1949,18 13 4367,-13-28 1,24 8 0,-14-15-1</inkml:trace>
  <inkml:trace contextRef="#ctx0" brushRef="#br0" timeOffset="19736">28507 924 24089,'-1'-13'-7005,"0"1"4723,1 5 1119,0 20-1082,0 3 2155,0 20 1,0-1 0,0 0-1</inkml:trace>
  <inkml:trace contextRef="#ctx0" brushRef="#br0" timeOffset="19967">28978 650 24179,'9'0'1626,"1"-1"-1471,-2 1-173,7 18-2773,-5-13 2011,4 27-1353,-1-12 833,0 7-1711,10 9-9,-5-17 185,8 4-176,-2-15 3343,4 2 1,4-9-1,2 4 1</inkml:trace>
  <inkml:trace contextRef="#ctx0" brushRef="#br0" timeOffset="20283">27772 769 25348,'-2'-14'-915,"0"3"0,21 4 1,4 4-1</inkml:trace>
  <inkml:trace contextRef="#ctx0" brushRef="#br0" timeOffset="21383">2710 4748 21750,'-16'43'-3554,"13"2"1229,-13 1 2136,3 1 11,9-2-418,-9-2 727,13-3-574,0-3-1063,0-6 820,0-6 699,0-6 164,0-4-634,13-8 937,2-61-530,0 18 331,-3-20 1,-2-4 34,1-4-184,-2 19 0,0 0 72,-2 11 1,1 2 46,4-31-665,0 1-892,0 23 1,0 1 1358,7-16 1,-5 22 0,1 2 0,7-4-1</inkml:trace>
  <inkml:trace contextRef="#ctx0" brushRef="#br0" timeOffset="21734">3600 4615 23369,'-39'2'1183,"17"-1"-954,-15 3-103,33 1-595,-35 12 1372,19 0-879,-11 22-536,14-12 39,9 12-933,8-13-289,0 3 16,0-4 251,25 1-853,-19-4 163,40-3 1559,-16 0 7,11-9 1295,14-1 537,-21-8 336,8-18 713,-15 13-448,-5-30-233,-4 30-408,-9-45-1350,-4 30-578,-25-34-1418,14 30 150,-42 3 277,25 6-62,-25 12 1347,10-5-2411,-11 7 3261,15 18 1,4-14-1,20 13 1</inkml:trace>
  <inkml:trace contextRef="#ctx0" brushRef="#br0" timeOffset="22142">4412 4615 22920,'-51'32'2203,"4"4"-2058,9 2-551,16-4-613,11 1-305,11-10-314,0 1 409,20-2-482,-15-2-683,38 0 1283,-7 1 51,10-9 953,-13-6 0,0-2 568,8-2 334,-5-11 1,-1-1 1153,6 4-46,11-34 351,-19 19-896,-5-22-548,0 8-339,3-16-516,-12 13-677,7-16-410,-19 35 592,1-8-695,-5 23 1050,4 17-1617,-1-10 742,14 52-610,-4-32 949,0 7 0,1 2-752,5 0 265,9 5-359,2-18-535,-4-1 1597,20-11 907,-17-2 0,11-25 0,-13-4 0</inkml:trace>
  <inkml:trace contextRef="#ctx0" brushRef="#br0" timeOffset="22351">5332 4255 23639,'-21'-32'-7424,"5"4"5544,16 7 1980,0 9-238,0 20 16,23 20-202,-17 11-56,36 12-1339,-37-6 1863,35 7 138,-34 3-527,13-13 1,3 0-213,-10-10 0,-2 0-404,9 21 0,0-1-314,7 3 281,-13-14 0,-3-2-29,-3-1-327,5 4 1205,-11-23 1,2-5 0,-3-3-1</inkml:trace>
  <inkml:trace contextRef="#ctx0" brushRef="#br0" timeOffset="22488">5230 4647 22470,'-7'-29'-8039,"5"0"6221,-6 2 99,8 1 1534,23 3 2099,-17 1-1228,26 9 1,7 2 637,-6-5-1347,3 8 1,3 2 385,-5 3 1,-1 2-1,20-1 1,-19 2 0,-1 0-1</inkml:trace>
  <inkml:trace contextRef="#ctx0" brushRef="#br0" timeOffset="22823">5940 4576 21660,'0'7'-6025,"0"2"3986,0-3 1065,0 2 335,19-6 2016,0 0-328,23-2-75,1-18-278,-4 0 1550,9-19-384,-20 20 148,3-14 183,-12 15-1743,-10-2-682,-2-10-715,-25 19-158,-7-7-403,-22 28 1901,1 13-210,2 21-280,21-5-494,7 18 15,16-21-58,13-6 1,1 1-1243,-8 7 1001,21-15 0,6 0 662,-8-3 1,2-2 0,7-4 0,1-3 0,3 5 0,0-1-1</inkml:trace>
  <inkml:trace contextRef="#ctx0" brushRef="#br0" timeOffset="23333">7522 4213 23459,'23'16'-3272,"-1"10"551,-7 14 155,-1 6 1345,-2-6 371,0 5 180,4 3 90,1 2-1638,3-4 1159,0 1 567,3-8 717,-1-2-50,2-8 287,11-2 347,-6-15 633,21-16 766,-16 0 177,9-43-431,-9 17-1167,-16-1 0,-1-2-272,0 4 0,1 0-415,7-19 1,-1-2-85,-6 12 1,1-1-440,-1-4 1,0-3 0,-1 4-500,-3 5 0,-1 2 688,2-9 0,-1 2 0,2-4 0,-2 4 1</inkml:trace>
  <inkml:trace contextRef="#ctx0" brushRef="#br0" timeOffset="23741">8947 4392 23729,'-52'-19'-1197,"9"-13"-1018,0 28 3386,8-23-2198,-2 24 1834,-16-7-481,13 10 233,-19 0-559,31 21 864,-2 8 448,20 13-2336,5 14 979,31-22-1676,-19 12 776,27-26 1,4-3 42,-10 9 280,13-10 1,2-3-49,-3 0-35,11-5 1522,-20-3 286,-5-5 849,-2 0 230,-6-16-744,-2-4-622,-9-16-1440,-1 6 41,-6 5-1067,0 27-802,22 13 495,3 24-2599,24-7 4221,-12 7 0,-12-25 0,-13 2 1</inkml:trace>
  <inkml:trace contextRef="#ctx0" brushRef="#br0" timeOffset="23917">8713 3957 24629,'-9'-16'-8027,"4"3"4465,1 6 2276,4 2 1144,29 4 1481,-6 0-1313,30 1 164,-8 17 1,6-13 0,6 14 0</inkml:trace>
  <inkml:trace contextRef="#ctx0" brushRef="#br0" timeOffset="24422">11262 3616 24718,'-43'20'4118,"9"-15"-4109,-5 42-1040,9-20 919,-2 30-786,2-2 547,10-11 0,2 2-99,5-10 1,2 1-110,-3 27 0,3 0-481,5-27 0,5 0-464,9 24 0,4-2-1099,-7 4 960,21-23 1,3-4-945,0 8 2503,0-25 0,3-2 0,20 8 1,4-5-1</inkml:trace>
  <inkml:trace contextRef="#ctx0" brushRef="#br0" timeOffset="24716">11830 4141 24359,'-48'0'539,"22"20"136,-17-16-392,37 37-2437,-31-21 3179,33 21-2461,-12-6 1040,16 16-1201,0-11 1,0 22-310,26-31-300,20 14 2029,3-31-422,-16-2 0,-1-7 1777,2-28-215,-7-6 410,-12-26-1043,-15 12-600,-24 0-467,18 14-276,-44 2 173,28 5-1782,-40 4 463,23 3 2096,-9 7 0,21 3 1,1 5-1</inkml:trace>
  <inkml:trace contextRef="#ctx0" brushRef="#br0" timeOffset="25000">12337 4007 23819,'2'-6'-2789,"1"0"2074,-2 3 12,2 1 2610,6 2-1299,-1 15-2634,5-12 2098,-2 35-2226,2-17 936,1 24 500,-3-4 1,-1 1-493,4 14-72,-4-10 1,-2-2-675,0 3 2030,-1-3-1999,-2-4 1421,0-3-166,0-5-931,0 4 1645,-1-14 1,-1 0-1,-2-14 1</inkml:trace>
  <inkml:trace contextRef="#ctx0" brushRef="#br0" timeOffset="25249">12220 4422 23009,'24'-24'-337,"5"-26"-1122,14 31 1662,-14-8 1,0-1-1076,8 3 1098,14-7 0,-17 22 1,0 3-1</inkml:trace>
  <inkml:trace contextRef="#ctx0" brushRef="#br0" timeOffset="25902">12313 4111 24179,'-1'38'-5389,"1"-4"3402,0 3 863,16-1-472,-12 4 1141,12 5 64,-9-10 1,-1 0-81,10 20-569,-2-10 0,2 0 324,8 6 53,1 10-59,-9-24 686,-1-8-310,-3-4 298,-2-5-318,-3-5-353,-3-4 577,-1-23 1067,2-21 165,0-12-696,0 1 1,0-1 383,3-18-362,-1 5 0,0-1 13,-2 24 1,0 0 8,4-21 1,1 1 812,4-1-1168,-6 23 0,2 1 848,12-10 79,-3 17 300,16-1 373,-8 19 311,6 4-569,-4 18-1096,0-12-299,-8 24 1,0 5-871,10-3 242,-12 4 0,-1 5-1342,-2-2 1,-1-1-2408,6 23 3804,-7-19 0,-1-1 0,3 12 0,1-1 0</inkml:trace>
  <inkml:trace contextRef="#ctx0" brushRef="#br0" timeOffset="26217">13487 3595 24898,'0'48'-5756,"13"-7"1989,-10 8 3099,9-14 0,1 0-605,1 25 936,-1-4 0,1 0 45,-3-20 1,-1-1-328,4 26 0,-2-1-693,-5-25 0,0-1 187,3 21 1,-1-2 695,-2 4 22,-2-23 1,-2-1 555,-1 2 1,-1-4 0,-1-6 0</inkml:trace>
  <inkml:trace contextRef="#ctx0" brushRef="#br0" timeOffset="26502">13453 4271 22380,'0'-40'-6386,"0"2"4258,18 2 2869,-13 4-1221,34 4 2197,-5-3-696,11 12-276,-11 9 0,-1 2-300,9 3 375,-6 12 1,-1 1 415,5-3-747,10 32-333,-18-19-1398,-2 19-569,-3-8-491,-3 1 377,-4 1 116,-3-2 514,0 7-371,-6-12 1720,-1 6-1342,-7-17 410,-1-19 993,-2-19-323,0-13-433,0-28 341,0 21-146,0-18 596,0 20 0,0 3 0,0 3 1</inkml:trace>
  <inkml:trace contextRef="#ctx0" brushRef="#br0" timeOffset="26842">14642 4119 25348,'-53'4'1608,"9"-1"-1285,-2 3-113,10 1 251,-1 4 52,3 1 7,3 4-326,2 1 213,14 3-868,-9 1 428,21 12-1720,-9-6 424,12 15-921,20-18-230,-15 2-249,40-14 1717,-24-4 569,24-5 265,8-1 1550,-13-20-624,-7 8 1,-2-3 1447,0-21-1863,-11 2 0,-3-1 594,-5-6-1857,-15 1 0,-4-1-867,2 1-239,-13 8 1,-5 1 1621,-3-2 0,-1-3 0,7 14 0</inkml:trace>
  <inkml:trace contextRef="#ctx0" brushRef="#br0" timeOffset="27484">14935 4253 21930,'0'-48'-6206,"0"-1"4258,0 7 974,0-3 873,7 9 1,0-1 238,-3-18-46,3 7 1,0-1-70,-7-7-731,0 19 0,0 0 1067,0-14 1,0 0-180,0-1 109,-18 2-1257,13 1 677,-12 3-607,1-8 257,12 18 519,-22-5 185,24 28-352,-9 22 1881,11 11-1143,-1 12 1,2 3-254,17 18 39,-17 3 1,3 2-220,14-21 0,1 2-85,-10 4 0,-3 6 0,3-5-21,8-3 0,1-2-82,-2 12 1,2 0-940,2-6 0,0-3 762,-3-10 0,1-1 137,16 14 0,1-2 250,7-2 126,-12-18 1,0-2 688,12-2 277,0-7 465,17-5 516,-14-5-863,-1-24 1,-1-8 1061,0 0-1488,-4-15 0,-3-5 333,-5 1-839,-12 16 0,-1-1-218,0-18-477,-1-1-320,-6-5-953,-3-2 82,-4 0 532,-3-6 708,0 20 0,-2 0-132,-7 10 0,-1 0-4,9-20 0,-4 3-88,-14 24 0,-1 2-355,14-36 374,-16 33 96,6 7 440,11 9-494,-19 22 3179,21 26-2400,-5 11 63,6 2 1,2 2-207,-1-14 0,0 1-97,-1 11 0,2 4-246,5 5 1,4-1-90,-2-15 0,2 1-717,2 3 1,2 4 0,-2-4-1287,-3-7 0,0-2 2134,10 11 0,0-1 0,-3 7 0,18-3 0</inkml:trace>
  <inkml:trace contextRef="#ctx0" brushRef="#br0" timeOffset="27866">16323 3995 23729,'0'22'-5126,"22"-10"4553,1-3 1019,24-9 892,-14 0-355,1 0-346,-10-18-52,-3 13-84,-2-28 518,-3 12-363,-7-8-815,-2-13-1098,-7 15-159,-18-11-481,13 11 223,-33 1 278,33 0 363,-33-4 112,18 10 297,-11-5 671,13 35 2075,8 28-1072,10 8-1375,8-3 0,0-1-1395,-4 5 1107,13-16 1,0-1-1230,-12 9 427,34-4 1348,-22-2 0,19-5 0,-9-1 0</inkml:trace>
  <inkml:trace contextRef="#ctx0" brushRef="#br0" timeOffset="28200">16780 3858 24449,'-19'-16'-5304,"5"4"3866,14 25 133,0 10 468,17 0 28,-12 21 219,13-25 344,-1 21-2048,-13-11 1799,13-1-199,-5-5 298,-9-1 1029,9 1-703,-5-13-127,-5-20 560,5-8 1175,-7-23-1155,20-20 707,-16 9-468,23 2 0,3-2-23,-17 20 0,0 1 132,16-10 0,3-1-92,-5 4 0,-1 1-129,17-13-1010,-11 12 1,-1 3 936,3 6-2055,13-4 2047,-23 25 1,3 2 0,-12 6-1</inkml:trace>
  <inkml:trace contextRef="#ctx0" brushRef="#br0" timeOffset="28334">17762 3950 22380,'0'0'0</inkml:trace>
  <inkml:trace contextRef="#ctx0" brushRef="#br0" timeOffset="34724">1995 7381 25528,'14'-11'936,"4"2"346,12 9-2084,0 0 213,-1 0-793,22 0 421,-8 0-233,22 0-65,-14 0 1211,4 0 1,2 0 0,2 0 0</inkml:trace>
  <inkml:trace contextRef="#ctx0" brushRef="#br0" timeOffset="36000">3678 6928 23369,'0'-5'-5666,"-20"2"7237,-5 1-440,0 18 455,-19-12-817,25 31-851,-37-1 790,23 9-835,11-19 0,0 2 1668,-9 31-1873,11-14-2,11-7 0,2 1-1384,4 3 853,12-1 1,7-3-947,19-1 294,-1-6 0,4-3-289,23-9 781,-14-7 1,-1-2 1123,13-4 1,-18-3 0,0 0-1,18-1 1</inkml:trace>
  <inkml:trace contextRef="#ctx0" brushRef="#br0" timeOffset="36650">4540 6451 23549,'-19'19'13,"-13"-15"788,29 32-3657,-27-20 4332,26 17-2973,-23-3 1606,18 4-306,-3-3 0,0 1-632,4 20 126,3-4 1,1 0-947,4 11 1542,0-20 0,0-1-1875,0 16 1680,0-1-1132,16 0 247,-13-3 357,13-2-34,-16-2 806,13 11-364,-10-16 272,9 14-294,-12-29 265,0 0-334,0-13 575,0-26 540,0-13-602,19-17 577,-7 8 1,0 0 245,12-11-77,-1 14 1,1 0 628,13-21-209,14 15-248,-18 14 0,-1 3 1112,5 7 460,23 2-1045,-29 12-521,8 0-377,-13 15-1190,-4-11 645,1 31-2173,4-6 298,-7 9-1055,10 13 582,-13-21 180,0 6-13,-5-16 1045,-3-2-643,0-9 2036,0 2-468,0-10 2035,0 5-1018,5-6 1267,-2-25-622,10-7 216,-6-15-426,3 1-501,-7 13 357,-1-2-1621,-3 5 767,0 3-1262,-3 0 1190,0 10-760,-4 24-384,2 15 18,-3 19-364,17 15-302,-13-18 206,10-7 1,3 0-1092,5 4 2413,8 7 1,2-19-1,-8-4 1</inkml:trace>
  <inkml:trace contextRef="#ctx0" brushRef="#br0" timeOffset="37367">5325 7214 22110,'-1'6'-4517,"1"1"2447,-1-6 2363,1 3-1355,23-3 2319,2 0-273,14-16 515,-2 11-1139,-7-19 0,-1-3 1019,9 8-408,-3-9 0,-3-1-25,-7 6 767,3-11-1698,-17 15-460,-4 0-1198,-4 8-99,-3 3 368,-21 3 744,-7 2 498,-13 2 375,-13 22 776,19-17-145,-10 35 206,16-25 425,2 19-163,4-8-960,4 1-625,9 2-683,-3-1-475,11 15-411,-4-11 647,24 19-1685,-13-22 756,35 13 272,-7-19 416,12 1 767,-11-16 0,-1-3-86,9 2 1072,16-2 0,-19-5 1,0 0-1</inkml:trace>
  <inkml:trace contextRef="#ctx0" brushRef="#br0" timeOffset="37801">6082 7109 23279,'-15'-8'-2473,"11"2"-920,-28 3 4987,11 2-420,-1 22-259,-9-15-9,27 36-1823,-22-11 690,23 9-300,-8 12 929,11-22-3423,28 15 201,11-24 1058,17 3 1600,2-17 1,-9-3 0,1-4 0</inkml:trace>
  <inkml:trace contextRef="#ctx0" brushRef="#br0" timeOffset="38201">6785 6417 23819,'-17'51'-2923,"4"-6"1670,13 5-423,0-5 832,0 6 191,0 6 478,0-13 0,0 1 28,-1-11 0,2 2-682,6 22 0,0 0-127,-3 8 517,9-25 1,0-1-98,-10 11 416,10-4-400,0-5 16,-9 7 357,16-17-85,-19 8 309,6-25-1136,-7-1 1505,0-27-325,0-14 398,0-29-15,0 6-393,0 13 1,0 1 271,0-3-122,0-10 565,15 24 231,-11 5-703,25 5 1913,-11 8 43,17 22-1584,-7-11-1386,-7 23 0,-1 4-960,8-4 703,-10 2 1,0 2 591,11 8 0,1 0 0,2 1 1</inkml:trace>
  <inkml:trace contextRef="#ctx0" brushRef="#br0" timeOffset="38801">7327 6792 23639,'-19'-1'-319,"-13"-1"282,12 1-56,-12 0 113,2 1 96,5 16 408,-5-12-248,-2 37-1734,-17 2 507,12 11 867,14-22 0,1-1 0,-2 15 1,4 1-1</inkml:trace>
  <inkml:trace contextRef="#ctx0" brushRef="#br0" timeOffset="39517">8405 7158 22380,'-22'20'1092,"-19"-15"-163,21 38-2417,-21-23 2588,7 24-1528,0-8 298,1 3-41,-7 15-178,21-16-306,-11 6-102,28-22 99,-7-5-733,36-9 858,11-21 953,-3-2 1,2-3-95,-7-3 0,-1-3-136,11-14 1,-2-3 76,-16 15 1,-1-2-253,13-23 0,-2-1 403,-15 21 1,-2-1-484,4-11 1,-3-1-272,0-17-1017,-8-2 9,-4 0 1172,-2 18 1,-4 0-506,-7 11 0,-3 0-25,-2-19 1,-1 2-814,-13-2 926,-4 14 1,2 3-242,21 8-401,-39-1 1590,46 46-231,-7 3 1003,9 24-803,0-10 1,0 2 149,0 26-329,7-18 1,2 3-351,-9 6 1,3-2-83,13-11 1,2 1-858,-7 23 0,-2 0 470,1-28 0,1-2-399,5 10 1,-3-3-409,-10 9 454,20-6 878,-21-8 0,15-7 1,-8-5-1</inkml:trace>
  <inkml:trace contextRef="#ctx0" brushRef="#br0" timeOffset="39654">8177 7137 23909,'0'-35'-6296,"0"0"4078,0 1 1064,26-1 2492,-1 2-737,27 2 404,-6 4-493,8 3-557,2 6 315,-12 9 1,1 2 0,-11 3-1,0 1 1,11 0 0,0 1-1</inkml:trace>
  <inkml:trace contextRef="#ctx0" brushRef="#br0" timeOffset="39901">9528 7002 22920,'-51'-30'-2914,"11"12"2354,-9-6 174,20 14 290,-3-8-281,9 10-383,8 4-313,3 19 146,26-11 820,-9 25 0,33-15 1,-15 13-1</inkml:trace>
  <inkml:trace contextRef="#ctx0" brushRef="#br0" timeOffset="40183">9308 6381 23549,'-7'0'1259,"1"0"-899,3 24-2867,2 11 664,0 16 702,1 4 345,0-4 154,0 5-954,0 5 806,-1-14 1,2 1-46,5-12 0,1 2 586,-6 26 1,1 0 189,4-28 0,0 0-525,-5 22 0,-2-1-278,1 6 367,0-27 0,0-1-1484,0 18 1974,0-20 1,0 1 0,0-19 0</inkml:trace>
  <inkml:trace contextRef="#ctx0" brushRef="#br0" timeOffset="40434">9597 6659 24089,'-23'18'1336,"-14"-14"-524,12 44-2299,0-27 1488,5 11 0,4 2-854,3 7 62,-5 15 118,8-14-482,10-1-708,0-2-587,24-1 351,-17-4-601,51-3-233,-3 5 2989,-19-23 1,1-3 0,5 3 0,-2-3 0,23 0 0</inkml:trace>
  <inkml:trace contextRef="#ctx0" brushRef="#br0" timeOffset="41287">10353 6904 23279,'11'14'-6315,"-22"10"6774,6 11-1442,-15 8 1342,3 14-396,12-11-603,-13 14 691,18-6-1557,0-16 1668,18 13-1852,18-30 1871,-5-10 1,2-3 25,31-4 199,-30-3 0,0-2 394,3-8 1,-1-5 932,19-18-735,-12 4 1,-2-3 801,0-18-741,-12 16 0,-4 0-115,-5-3-784,0-11-586,-16 19-1068,-1 4-620,-3 4-63,0 2 467,0 29 337,0 7 64,0 20 347,16-2-391,-12-7 780,49 7 544,-29-11-59,11-7 1,3-4 914,2-4 101,15-1 90,-18-9 398,1 0 829,-3-21 58,12-5-638,-18 1-971,-8-3 1,-1 0-69,-5 7-56,-1-28-957,-11 25-773,-2 2-370,-1 3-496,0 4-60,0 2 602,0 47-239,0-2-135,18 31-419,6-6 600,11-25 1749,-11-8 1,1-2-1,8-7 1,13 2 0</inkml:trace>
  <inkml:trace contextRef="#ctx0" brushRef="#br0" timeOffset="41622">11880 6858 23909,'-47'0'989,"2"21"649,2 7-1259,20 10-1625,8 1 84,15-11-581,0 0 436,0 0-290,0-3-89,0-1-704,27-3 652,-20-5 10,43-7 2129,-45 2-930,40-10 2155,-28 5-656,26-6 626,-28-21-68,13-3 209,-25-24-415,8 10-1640,-11 1 1027,0 2-2425,0 13 836,0-8-716,0 38-112,0 11-417,15 18 658,-11 5 110,28-9 769,-27 2-650,33-3 1284,-10 7 0,10-13 0,1 3 0</inkml:trace>
  <inkml:trace contextRef="#ctx0" brushRef="#br0" timeOffset="41856">11762 6022 22470,'23'-18'1300,"-17"2"-3704,41 5 3870,-18 5-668,22 2-649,-22 22-1412,4 15-623,-30 12-468,9 13 2175,-24-17 0,-6 1 1,8-7-1,-3 0 0,-11 13 1,-1 0-1</inkml:trace>
  <inkml:trace contextRef="#ctx0" brushRef="#br0" timeOffset="42368">13465 6627 24359,'0'-21'-6476,"0"1"4438,14 8 4464,6 4 550,8 62-4990,1-23 1310,-17 16 1,-4 3-174,4-4-1189,-1 15 1803,-10-21 307,2-4-1902,0-4-354,-2 1 3045,2-11 157,-3-2-1218,0-13 697,0-24-385,0 0-309,0-24-22,0 3 106,6 2 1,4-2 107,8-23-303,0 7 0,0 0 68,0-7 76,0 24 1,-3 2 410,-11-4 0,25 7 1,-13 5-1</inkml:trace>
  <inkml:trace contextRef="#ctx0" brushRef="#br0" timeOffset="42656">14388 6921 22650,'14'10'-4780,"-1"-4"4121,-3-2 661,0-3 852,-2-18-627,1-10-508,-4-9 7,-1-21-920,-3 21 1238,-1-28-380,-20 29-854,16-11-310,-37 13 757,35 10-206,-31 0 1226,22 16 312,-4 18 1470,-2-7-203,18 38-1166,-6 0-318,9 14-1248,7-14 0,6-1-131,14 11-598,-1-11 0,3-1 1471,18 2 0,-20-17 1,-1-2-1,15 4 0</inkml:trace>
  <inkml:trace contextRef="#ctx0" brushRef="#br0" timeOffset="43050">15135 6605 24269,'-35'0'449,"0"0"-359,-1 17 1235,-9 4-616,13 0-579,-3 33-865,18-32 173,8 30-788,3-23-33,6-4-483,22-2-527,-16-3-595,39-5 1658,-24-5 818,38-6 683,-21-4 1000,25-16 613,-30 12 52,7-33 139,-20 7-21,-4-10-1015,-8-14-835,-4 21-753,-4-17-947,-18 25-663,14-6 53,-14 46 2417,18 12-1370,0 24 790,0-9 1,0 0 93,0 16 143,0-19 0,0 2-498,0 1 1,0 0-189,0 20-212,0-11 0,0 0 682,0 4 1,0-21 0,0-1-1,0 9 1</inkml:trace>
  <inkml:trace contextRef="#ctx0" brushRef="#br0" timeOffset="43501">15540 6945 22290,'11'-21'-2467,"0"-2"1255,2-1 925,-2-3-254,2-1 283,0-4 53,1-2 95,-1-2-645,0-3 811,4-20-156,-4 12 177,-2 8 0,-1-1-96,-1-6-268,3-9-113,-5 15 234,-3 16 596,2 0-707,-3 17 368,2 30-1057,-1-1 183,3 26 143,0-6-15,2 5 56,1 5-152,3 2-212,1 1-93,3-3 969,-5-17 0,2-1-153,8 14-196,8 10 284,-9-27 110,0-5 296,-2-6 154,10-4 609,-9-8 343,11-2 530,-17-24-74,4-7-38,-13-10-1068,0-1-244,-4 8-349,-1 2-814,0 1-130,0 4-423,0 2-402,0 29-1101,16 19 958,-12 13 94,26 7 1622,-26-21 1,29-3 0,-10-2 0</inkml:trace>
  <inkml:trace contextRef="#ctx0" brushRef="#br0" timeOffset="43834">16647 6747 23459,'0'-10'-6295,"0"-1"4166,18-19 3409,-13 10-1122,32-25 983,-33 22-1275,25-17 663,-26 17-1811,15-15 2162,-15 16-609,5-6-262,-8 1-260,0 9-642,-19-10 273,-2 18 81,-1-2 1160,-11 10-34,14 1 789,-1 20-355,-4-14-453,20 33 0,5 8-627,-10-7-102,6 18 1,6 3-1252,14-4 356,-17-19 1,4-2-1788,36 10 67,-19-4 2407,21-6 1,-5-4 0,2-5-1</inkml:trace>
  <inkml:trace contextRef="#ctx0" brushRef="#br0" timeOffset="44133">17333 6396 24449,'-15'-12'-5504,"11"1"1464,-12 5 5244,16 17-1947,0 23 99,0 2 427,20 27-748,-1-26-18,0-6 1,0 0 597,0 5 771,6 10-1306,-22-18 1090,16-2-14,-16-3-509,5 0 379,-8-8-107,0 2-587,-25-11 2430,-8-2-233,-14-3-2192,9-10 0,1-1 844,-2 5 1,-9-36 0,36 14 0</inkml:trace>
  <inkml:trace contextRef="#ctx0" brushRef="#br0" timeOffset="44502">17895 5909 25978,'0'52'-5486,"0"-9"3357,0 5 1155,0-6 335,0 5 471,0-12 1,0 0-137,0 20 189,0-20 1,0-1-1482,0 13 1416,0-1 0,16-3-761,-13-3 301,13-3-773,-16-4 154,9 5 97,-7-12 94,7 8 390,-9-20 678,-19 1 2445,14-10-660,-31-3 839,17 0-544,-1-19-823,-12 13 1066,17-47-1936,-3 28-111,7-15 1,5-4-2255,5 3 1276,6 3 0,1 2-684,-1 2 695,25 7 0,6 2 1218,-3-3-371,16 7 0,3 2 0,3 1 0,-18 7 1,0 0-1</inkml:trace>
  <inkml:trace contextRef="#ctx0" brushRef="#br0" timeOffset="50984">19397 5682 25978,'9'-23'-3139,"-2"4"2022,-7 3-472,0 4 995,0 5-131,0 20 142,0 18 146,17 14-583,-14-5 1,-1 2 190,15 19 205,-10-17 0,-2 1 368,-4-9 1,0-2-75,6 3 1,-2 0-72,-4 0 1,-2 1-492,1 17 1,0 2 531,0-17 0,0 1 221,0 13 1,0-2-496,0 12 265,-14-3 482,11-9 0,-11-4 0,14-6 0</inkml:trace>
  <inkml:trace contextRef="#ctx0" brushRef="#br0" timeOffset="51274">19058 6561 22560,'-2'-46'-6760,"-1"-3"4459,31-2 2802,-8 13 0,3 0 105,6 9 0,3 1-31,1-10 1,0 3-161,-3 11 1,-1 3 90,1 1 0,1 1-287,0 2 1,2 1 991,12-1 1,1 3-86,-12 4 1,1 3-549,21-2 0,-2 4-74,5 2-534,-23 12 1,-2 4-557,7 5-543,-6 22-978,-6-5-290,2 22-287,-13-10 1440,-7-7 0,-2-1-716,-4 3 1087,-1 19 380,-4-37-176,0 3 471,0-39-791,0-35 969,0-4-471,0 5 0,0 0 600,0-5 0,0-13 0,0 22 0</inkml:trace>
  <inkml:trace contextRef="#ctx0" brushRef="#br0" timeOffset="51506">20528 6169 23369,'-18'12'3125,"13"-3"-5491,-33 0 3706,8 8-651,-7-1-24,-10 19-559,30-8-826,-11 10 318,26 6-1717,-7-11 800,30 23-2179,10-28 502,14 7-191,3-19 3036,-9-4 1,3-6 0,2-2-1</inkml:trace>
  <inkml:trace contextRef="#ctx0" brushRef="#br0" timeOffset="51684">20795 5347 23819,'-26'19'514,"-2"24"-2678,0-18 1616,-2 26-1721,2-4 2083,-1 5 1,4 7-1,1 2 1</inkml:trace>
  <inkml:trace contextRef="#ctx0" brushRef="#br0" timeOffset="52124">21782 6055 25618,'-18'-13'-5434,"3"4"4284,6 1-40,2 3 727,1 2 443,2-1-120,2 25-247,-1 10-1070,3 14 1152,0 3-125,0-7 128,0 1-67,0 0-217,0-3 111,0-3 281,14-3-541,-10 6 559,10-12-87,-14 4 713,0-18-90,0-2 90,0-6-720,8-4-1740,-6-13 2013,-12-6 1,5-11 0,-13 0 0</inkml:trace>
  <inkml:trace contextRef="#ctx0" brushRef="#br0" timeOffset="52451">21717 5524 24718,'0'-8'-6565,"0"3"4976,-6 2 2019,4 18-926,-4 17 605,6 11-313,-1-3 0,2 1-239,13 21-434,-12-4 1,-1 3 839,6-22 1,-1 0-36,-5 14 1,-2-1-288,6-14 1,1-1 179,-5 1 1,0 1-130,5-1 0,-1 0 223,-5 0 1,0 0-154,0-1 0,0-1 46,0-2 1,0 1-717,0 10 0,0-1-119,0 18 1048,0-24 0,0-3 0,0 4 0,0-4 0</inkml:trace>
  <inkml:trace contextRef="#ctx0" brushRef="#br0" timeOffset="52706">22218 5981 24359,'0'-6'-6116,"-22"3"7773,-3 1-678,-28 20 946,13-13-1344,-4 35-247,2-4-79,14 11-798,1 7 1440,12-13-1371,13 2-1080,-5 16-634,36-16 547,-10-10 1,4-2-1017,35-2 2565,-6-11 1,2-4 0,7-4 0,-13-7 0,0 0 0</inkml:trace>
  <inkml:trace contextRef="#ctx0" brushRef="#br0" timeOffset="53305">22527 5447 23009,'-9'19'-2467,"3"-1"1151,6 20-571,0-2 737,0 7 413,0 7 146,0 6 334,8-9 1,1 2-668,-7-12 0,1 1 553,7 7 0,3 5 1,-1-4-245,-3-4 0,-1-1 484,2 16 1,1-2-122,3-16 0,-2-3 74,-11 0 1,1-1-45,8-3 0,2 0 122,-7 7 0,-1-2 145,7 11-296,2 11-156,-12-39-106,8-4 358,-7-13 36,3-23 916,1 15 1329,2-45-1684,2 26 84,-1-12 0,1-2 351,5-10-451,-2 9 1,1 1 893,-1-1 166,8-10-1044,-12 35-715,3-1 1346,-5 15 104,0 0-44,0 15-2325,5 12-99,-2 5 52,11 22-194,-8-21-422,6 11-133,3-6-255,-5-12 59,18 3 2910,-14-20 628,10-4 481,-9-5 489,1 0-7,1-22-36,-2 16 362,-2-43-1572,-2 27 705,1-38-1285,-8 24-823,-1-19-888,-6 26 69,-3-4-373,2 22-139,0 2 1493,2 31-1648,6 15 650,2 11 614,-1-9 0,2-1-575,7 11 379,-8-16 1,1 0-944,8 8-153,-2-2-90,-1-5 749,1-5 1293,-2-4 0,0-4 0,0-3 0</inkml:trace>
  <inkml:trace contextRef="#ctx0" brushRef="#br0" timeOffset="53526">23232 5668 24898,'-7'0'0,"3"0"0,1 0 0</inkml:trace>
  <inkml:trace contextRef="#ctx0" brushRef="#br0" timeOffset="54383">24782 6057 24089,'2'-8'-3170,"-1"1"1576,-1-6-138,0 2 747,0-2 328,-19 4 1049,-6 5 453,-13 2-974,1 22 1754,4 0-977,9 9 0,0 3 586,-12 13-623,10-4 0,3 2 337,7 9-1061,7-12 1,2 0-883,7 2-473,22 6-1266,-17-25 412,46-6 1945,-26-8 297,10-4 1,4-5 651,12-21 279,-6 4 0,-1-3-43,-16-3 0,-2-4-79,16-14 0,-1-1 346,-18 12 0,-2 0-309,6-10 1,-1-2-741,-7-6 0,-3 1-286,-4 11 0,-1-2-66,1-28 0,-3 0-496,-6 28 0,-1 0 31,-1-11 0,0 1-368,-1-14 101,-21 5-827,15 7 768,-31-5 166,33 22 304,-27-2 370,16 26 758,-3 31 859,7 3-518,4 30 123,5-5-670,-4 12-44,5-29 1,2 3-347,-1 19 1,0 1-78,-1-12 0,2 1-480,4 3 1,4 4 0,-3-4-510,-4-5 0,2 0 118,5 0 0,5 4 0,-2-5 224,-2-7 0,-1-2 688,-1 9 0,2-3 0,18 4 0,-11-4 0</inkml:trace>
  <inkml:trace contextRef="#ctx0" brushRef="#br0" timeOffset="54534">24737 5869 23549,'-9'-42'-8067,"3"3"4545,6-8 2485,29 17 2176,17-13-249,17 24-597,-27 10 1,-1 1 0,23 1 0,1 4-1</inkml:trace>
  <inkml:trace contextRef="#ctx0" brushRef="#br0" timeOffset="54984">25703 5839 23819,'0'41'-6206,"0"1"4168,16-7-346,-12 7 1720,11 4-394,5 2 108,-16 1 790,13-17 0,1-1-1868,1 16 1570,-2-15 1,1-2-105,9-2 1132,-2 1-723,-8-19 1107,2-4 723,-1-4 150,3-2 110,0-22 269,-1 17-1269,-4-28 1,-1-5-153,5 5 30,-3-14 0,-3-4-155,-1-2-682,-6 18 0,-1 0-597,-2-8-721,-1 5 34,-2 8-138,-1 7 748,1 8 36,0 3 197,0 25-113,-1 13 137,0 15 45,7-6 0,0 0-985,-3 13 186,9-5 1,4 0-507,2 6 1571,-5-18 1,2-1 0,13 5-1,-5-2 1</inkml:trace>
  <inkml:trace contextRef="#ctx0" brushRef="#br0" timeOffset="55336">26610 5977 24179,'-39'0'90,"17"18"205,-12-13 145,30 36-2831,-24-20 2910,25 24-2032,-9-9 959,12 1-1223,0-2-179,0-3-110,0-1-238,26-4 1844,5 2-1350,16-15 2622,10 3-332,-22-16 1065,7 3-31,-18-25 373,3-6 609,-10-28-1369,-3 10 663,-9-18-2300,-5 28-502,0-9-622,-14 15-357,10 8-68,-11 26 2509,15 18-1940,0 34 180,0-7 370,8-16 0,1 0-371,-5 7 1185,11-10 0,2-1 0,-3 0 0,14 7 1</inkml:trace>
  <inkml:trace contextRef="#ctx0" brushRef="#br0" timeOffset="55550">25950 5507 23279,'0'-18'-5756,"0"3"3718,21 2 5003,16 2-798,9 5-1725,-11 2 1,-2 1 99,6 3-826,9 25-1653,-31-5 397,7 25 1428,-21-6 1,11 5 0,-14 6 0</inkml:trace>
  <inkml:trace contextRef="#ctx0" brushRef="#br0" timeOffset="55990">27652 5766 26158,'0'48'-6476,"18"-7"2625,-13 4 2904,30-5 647,-30 4-76,16-11 1,3 0 249,-7 16-69,8-10 1,2-2-1556,1 0 1614,7 6 737,-10-25-39,-3-6 149,1-6 675,6-4-149,-7-25-1126,10-14 376,-14-13-758,3-9-1,-6 11 324,-1-4 0,2 1 0,0-1 0</inkml:trace>
  <inkml:trace contextRef="#ctx0" brushRef="#br0" timeOffset="56400">28792 5932 24539,'-45'0'449,"-6"0"-449,12 0 90,-2 0-180,16 14 769,0-11-371,13 27-1130,-10-27 1172,19 35-1872,-9-9 816,12 10-891,0-1 1,0-13-420,21-1 16,-15-5 672,39-1 248,-25-7 1311,23-1-40,4-4 1238,-9-3 15,20-1 90,-28-22 386,5 14 488,-18-32-2385,-5 20 527,-5-15-878,-3-6-647,-4 9-378,0-14-271,0 22-258,-16-3-341,12 36 1856,-13 26-665,17 8-86,10-7 0,0-1-767,-5 4 1791,35 9 1,-24-19 0,18-3 0</inkml:trace>
  <inkml:trace contextRef="#ctx0" brushRef="#br0" timeOffset="56701">29388 5906 25258,'-14'-6'-2448,"-2"3"2420,-14 18 1967,6 8-1703,10 10-1113,6 1-154,8-4-109,0-1-546,0 1 612,24-4-244,13 6-597,13-18 1386,7 10 448,-14-23 1143,5 6 344,-2-7 191,0-16 663,-5 12-469,-6-32-496,0 4-634,-20-8-842,1-20-1022,-16 25-653,-24-11-805,17 17-1179,-50 3 1447,30 2 2228,-32 4 1,11 4 0,-3 2 0</inkml:trace>
  <inkml:trace contextRef="#ctx0" brushRef="#br0" timeOffset="56885">29277 5135 24089,'54'-26'1053,"4"2"-962,1 6-657,-26 10 0,0 1 493,32-1 0,-30 5 0,-1 0 1,0 2-1,1 0 0</inkml:trace>
  <inkml:trace contextRef="#ctx0" brushRef="#br0" timeOffset="58417">3698 8990 23549,'-8'-10'-5510,"3"3"2972,-2 0 1955,4 2 757,-2 2 206,27 19-198,7 7-168,17 13-1217,-1 1 1550,-5-4-226,1 3-566,5 5 300,-1 2-1040,0 1-20,0 2 265,-14-13 0,0 2 878,-7-10 0,-1 1 0,6 8 0,-1-1 1,9 10-1</inkml:trace>
  <inkml:trace contextRef="#ctx0" brushRef="#br0" timeOffset="58600">4353 9124 23009,'-37'-6'-1287,"1"1"1093,-3 5 875,1 18 1,-2 5 61,-10 7-686,18-3 1,-3 7 0,5-2-265,8-3 1,2 1-611,-12 23 0,3 3 64,13-22 0,4 0 580,-3 10 1,3 0-1,4 15 1,5-2-1</inkml:trace>
  <inkml:trace contextRef="#ctx0" brushRef="#br0" timeOffset="58985">4793 9243 23639,'8'-7'348,"-2"2"-385,-1 4 1013,-2 0-617,1 1-543,-1 16-2192,1-12 884,1 32-329,2-32 362,1 39-562,7-16-557,-2 12 6,17 1 754,-9-26 2560,10 10-585,-6-22 1686,1 6-1203,1-8 1239,15 0 216,-10-22 415,20-8-244,-24-13-1644,-9 14 0,-2 1 564,-1-8-1422,-2-9 145,-10 11-1376,-4 11-66,0-2-341,-14 17-43,10 21 155,-11 12 1142,15 21-1033,0-8 183,0 0 1272,0-12 0,15-3 0,3 0 1</inkml:trace>
  <inkml:trace contextRef="#ctx0" brushRef="#br0" timeOffset="59204">4980 8744 22200,'19'-6'2300,"-14"2"-2448,33 0 120,-11 3-238,11-1 116,2 2-69,-12 0-124,0 14-936,-4-10 684,4 27 0,-15-4 0,1 17 1</inkml:trace>
  <inkml:trace contextRef="#ctx0" brushRef="#br0" timeOffset="59422">5428 8429 23459,'16'-1'1449,"0"1"-1293,-1-2 122,2 2-331,6 15-1525,-5 10-835,8 31-515,-15-2 1397,-5-20 1,-1 2 1273,-3 12 0,-2 1 0,0-10 0,0 2 0,0 14 0,0 0 1</inkml:trace>
  <inkml:trace contextRef="#ctx0" brushRef="#br0" timeOffset="59938">6847 9592 23279,'-5'-24'-7862,"20"18"12393,-11-47-6373,39 28 3821,-36-30-2053,24 19 1,4 1 574,-10-24-599,10 5 0,-1 0-229,-23 22 1,-2-1 959,12-25 0,-2 1-1990,-16-9 1424,6 23 1,-2 0-1421,-7-13 850,0 3-1024,0 3 661,-27-7-698,-2 18 1197,5 14 0,-4 5 99,-16 6 1045,7 30 1149,17 33-1602,12-17 0,3 2-247,4 4 1,2 3-88,-1 9 0,0 0 333,-1-11 0,2 1-399,5 4 0,4 4 0,1-5-696,3-5 0,3-1-658,12 23 1,4-2-292,-9-27 0,0-2 918,1 9 0,-1-3-380,13 6 1254,2-7 0,-2-8 0,2-4 0</inkml:trace>
  <inkml:trace contextRef="#ctx0" brushRef="#br0" timeOffset="60336">7577 9198 24179,'0'3'-6386,"0"10"4258,0 29 1064,21-6-236,-15 0 424,36-12 1113,-24-11-312,20 9-1045,-7-19 2434,1 9-535,2-12 727,-1 0 414,-1 0-38,7-23-358,-13 18-680,-7-23 0,-4-3-274,-4 8-548,-1-29-142,-9 24-1065,-1 0-231,0 4-181,0 1-520,-19 6 430,15 0 316,-15 28 2446,19 40-1374,19 6 86,-18-13 1,2-1-87,17-12 1,2-1 19,-12 3 1,0 0-75,8 2 0,2 0 17,0 16 1,-1 0 253,-6-12 1,0 1-766,0 2 1,0 4 0,-2-4 675,-4-5 1,-1-2 123,3 9 1,0 1 234,-8-8 1,-1-2 91,5 14-631,-12-12 0,-5-4 601,-17-2 471,-26 5 1,6-26-1,-2-1 1</inkml:trace>
  <inkml:trace contextRef="#ctx0" brushRef="#br0" timeOffset="60522">8217 8330 24718,'-26'51'-1012,"2"-25"0,1 1 717,2 18-528,-1-17 0,-1 0 163,4 3 1,3 1 574,-2 3 0,1 1 0,0 2 0,1 0 0,0 1 0,0 1 0</inkml:trace>
  <inkml:trace contextRef="#ctx0" brushRef="#br0" timeOffset="61000">9848 9124 24269,'-22'0'-630,"10"-27"-5369,1 4 3053,11-26 2747,10 17 1,3 1 577,14-23-145,-2 3 1,-1-1-95,-10 20 1,-1-1-550,7-25 1,0 0-94,-11 23 0,-1 1 1350,4-23 0,-2 1 592,4-6-1328,-13 23 1,-2 3-944,1-5 24,0 5-20,0 10 317,-15 5-258,-6 11 1144,2 25 1165,-11 5 176,26 26-1466,-8-8 1,-2 1 56,8-5 0,1 1-232,0 9 0,0 4 1,0-2 23,1-2 0,0 1 14,2 4 0,2 5 1,2-5-581,7-5 0,0-2-759,-9 14 1,5-4-394,14-18 1,2-3 139,-1 29 482,-1-33 0,3 0-246,5 4 1,0-2 1269,16 11 0,-14-18 0,1-3 0,14 0 0</inkml:trace>
  <inkml:trace contextRef="#ctx0" brushRef="#br0" timeOffset="61236">10688 8935 23909,'-52'15'2813,"10"-11"-2996,0 31-107,12-16 737,14 18-1867,-14-6 1257,25 14-1291,-13-12 912,18 9-1960,29-12 664,-5-9 1085,10-11 1,4-3-193,10-2 1088,-4-2 1,0-6-50,9-20 497,-8 4 0,-5-5 205,-11-23-394,-8 12 0,-5 1 155,-16-1-706,-24-21 0,-15 28 1,7 11-1,-1 0 1</inkml:trace>
  <inkml:trace contextRef="#ctx0" brushRef="#br0" timeOffset="61722">11450 8898 23549,'-55'0'0,"13"17"1880,-4-1-1027,21 21-2334,5-6 399,31 2-1748,20-7 1577,11-11 614,3-7 290,-8-8-446,0 0 223,1 0 988,-5-21 477,10 1 2050,-18-4-1106,5-18-1412,-19 24 832,-5-41-2475,-2 32-192,-26-16-730,0 29 581,-17 2 536,8 8 731,15 40-23,4-10-63,11 13 0,2 4 17,-1 9 112,12-3 0,1 2 396,-7 11-644,18-19 1,0-2-961,-18 15 443,17-29 1,1 1 206,-19 24 195,37-1 647,-38-4-92,25-2 278,-26 11 57,7-17-1236,-10 12-539,-20-30 1918,-8-2 1,-25-35 0,-2-9 0</inkml:trace>
  <inkml:trace contextRef="#ctx0" brushRef="#br0" timeOffset="61951">12138 8770 23819,'10'0'450,"-1"18"-6296,-6-13 4028,2 35 583,-4-2 561,1 13 441,-1-12 0,-2 0-144,1 10-1219,0 16-1260,0-9 2642,0-14-1676,0 15 1776,21-29 0,-16 1 0,16-14 1</inkml:trace>
  <inkml:trace contextRef="#ctx0" brushRef="#br0" timeOffset="62102">12227 8343 24449,'-7'-10'-9831,"5"3"8787,-4 23 1,22 10 0,4 21 0</inkml:trace>
  <inkml:trace contextRef="#ctx0" brushRef="#br0" timeOffset="62336">13163 8643 24808,'-48'0'1080,"2"0"-990,10 16 1444,-1-12-1469,2 33-465,4 0 98,0 10-315,14 8-785,3 4-450,14-14-59,18-9 0,6-2-1838,4 4 3549,14-10 0,4-5 1,6-1-1,-16-11 0,0 0 1</inkml:trace>
  <inkml:trace contextRef="#ctx0" brushRef="#br0" timeOffset="62835">14955 8608 25078,'-20'-13'-4654,"1"2"3559,-2 11 2510,-6 0-476,6 24-600,-4-4 380,10 22-1276,2-6-344,5 0 1162,3 19-698,2-14-532,21-11 1,7-1-817,3-1 1347,24-9 0,5-4-130,-3-5 928,-2-3 0,-1-4 540,-7-18 868,13-3 168,-32 0-119,-5-28-1455,-14 26-968,-6-26-2119,-27 6 319,20 10 2069,-46-9 0,30 14 0,-24 2 0</inkml:trace>
  <inkml:trace contextRef="#ctx0" brushRef="#br0" timeOffset="63090">14983 8203 23459,'0'-13'-6026,"0"1"3988,20 0 5009,-15 1-3033,38 2 1544,-38 2-1216,40 3 469,-18 2-1280,17 21 178,-9 4 24,-17 22-254,-8-9 0,-10 0 0,0-9 0</inkml:trace>
  <inkml:trace contextRef="#ctx0" brushRef="#br0" timeOffset="63266">15570 7757 23819,'25'0'450,"-1"0"-450,-4 0 90,-2 24-3130,-5-4 874,-4 26-366,-4-4 307,-4 8 2012,-1 9 0,-8-27 0,-3 1 0,0 2 1,-1 0-1</inkml:trace>
  <inkml:trace contextRef="#ctx0" brushRef="#br0" timeOffset="63651">17510 8382 25348,'-35'-5'-1227,"1"1"1166,1 3 506,4 1-132,-1 26-80,2-3-241,9 12 1,1 3-649,-8 14 206,10-16 1,3 3-642,6 2 0,3 0-826,-3 22 448,12-13 1,8-1-1512,22 2 2743,-12-20 1,2-4 0,5-10 0,1-4-1,21 11 1</inkml:trace>
  <inkml:trace contextRef="#ctx0" brushRef="#br0" timeOffset="63906">18270 8523 24449,'-21'-4'-770,"-12"1"732,-9 18 1816,-17 10-652,24 9-1346,-8 4 111,17 6-627,13-12-224,3 20-15,10-27-523,23 6-1097,13-22 1436,10-1 828,21-8 294,-29-21 788,10-6 410,-18-11-1135,-15-11-74,-3 19 358,-12-10-2146,-26 15 1608,20-1 1,-49 6 0,19 0 0</inkml:trace>
  <inkml:trace contextRef="#ctx0" brushRef="#br0" timeOffset="64306">18635 8503 22920,'6'16'-9048,"0"-2"6465,-4 16 2820,4 27-405,-4-17 126,0 0 1,0 0-18,-1-2 158,-1 22-1785,0-31 2509,0 3-242,0-16-358,0-4-290,0-4-922,0-3 810,0-24 127,16-11 1009,-12-15-779,25-5 1032,-26 7-738,10 9 1,3 1 665,4-17-447,-4 12 0,1 1 423,7 3 631,-1-3-1535,-11 26 1426,3 5-353,-2 22-1932,-1-12 753,6 53-1266,-4-29 36,-3 12 0,0 3-1535,4 4 489,-1-8 1,2-1 1673,7 4 0,12 8 0,-5-20 0</inkml:trace>
  <inkml:trace contextRef="#ctx0" brushRef="#br0" timeOffset="64567">19870 7987 25798,'0'-3'-5936,"0"18"3898,0 16 973,0 13 427,0 10 212,0-3 274,0-11 0,0 2 45,-1-9 1,2 1-1039,6 25 0,0-1 735,-5-24 1,0 0-103,4 9 1,2-1-646,1 13 99,-6-4 246,6-7-1041,-2 7 1795,-5-19 0,4 3 1,-6-17-1</inkml:trace>
  <inkml:trace contextRef="#ctx0" brushRef="#br0" timeOffset="64834">19673 8611 22650,'-5'-41'-7432,"0"0"5002,5 1 1680,28-1 2166,-21 2-1034,20 19 0,4 2 1395,-4-16-1219,11 13 0,5 3 310,9-6 495,-16 10 0,0 3 1111,14 4-492,-1 3-1420,-2 4 208,12 23-1947,-15-17 710,-13 22 0,-2 4-1754,2-9 1219,-11 7 0,-2 3-1386,-1-4 673,0 5-113,-10-23-140,-2 8 189,-2-17 222,0-6 1985,-3-24-1107,0-9 443,0-10-31,0 7 404,0-6 1,0 1 0,0-3-1</inkml:trace>
  <inkml:trace contextRef="#ctx0" brushRef="#br0" timeOffset="65751">20932 8214 25078,'-25'5'1665,"20"0"-2429,-44-1 937,29 3 876,-21 4-615,9 4 27,1 5-410,-7 19-129,19-6-404,1-1 0,3 0-106,12 8-133,-6-1 1,5-1-1493,29-2-535,8 20 43,14-40 1526,16-3 840,-24-10 440,24-20 889,-30 13 381,4-35-602,-17 5 545,-11-11-944,-5 10 0,-2 0-1197,-2-9-172,-21-13-1082,15 18-298,-34 6 769,19-7-462,-2 16 1125,6-3 447,5 15 510,30 20 871,-4 5-107,39 16 197,5-3-524,-9-12 1164,16 3-488,-28-15 737,22 5-576,-28-7-478,5-16 1242,-12-9-1045,-9-11-1119,-3-4-355,-9 1-476,-3-2 242,0 5 1,0-1-375,0-22 436,-8 5 0,-1 0-356,7 20 0,-1 2 285,-5-11 0,-1 0 367,2 4 1,1 3-526,3-18 684,-4 18 1,0 1-169,7 5 356,0 1 140,0 44 102,0 4 20,0 28-8,-1-11 1,2 1-95,16 27-248,-8-2 1,1 2 138,-1-22 1,2-1-318,5 15 0,-1 0 50,-8-17 1,0-1-97,7 0 0,3 1-101,1 11 0,1-1-59,-4-12 1,2-1-27,4 7 0,3-1 415,2-10 1,2-4 304,18 11 49,-16-18 1,2-3 470,15-3 595,3-7 431,1-5 264,1-3-8,-2-16 385,1 12-1351,-18-22 1,0-4 283,16 3-737,-13-11 0,-3-4-298,0-5-334,-14 16 0,-3-1-517,0-16-450,-7-2-771,-5-2-174,-4-1 613,0-2-196,-17 1 858,6 15 0,0 0-576,-11-19 866,4 12 0,0 1-603,-3-4 547,3 14 0,-1 3-182,-2 0 148,-2 0 218,20 16 528,-12 8 919,14 22-308,-4 7-391,4 25 0,2 7-213,-1-20 0,0 1-56,0 25 0,0 1-47,-1-20 0,2-2-205,9 1 1,3 3-497,1 15 1,0 1-486,-1-16 0,2 1 140,4 0 1,3 4 0,-3-5-309,-8-7 0,1-2 1114,15 7 0,2-2 1,2 4-1,2-5 1</inkml:trace>
  <inkml:trace contextRef="#ctx0" brushRef="#br0" timeOffset="66116">22555 8273 24089,'0'32'-6656,"18"-14"4654,-14 7 304,29-22 3495,-13 7-1783,16-10 1065,-7 0-651,6 0-428,-22-21 999,10-4 324,-20-12-330,5-13-1765,-8 16 528,-20-12-1308,15 12 392,-33 0 280,33 2-479,-29-7-147,29 14 1071,-26-2 295,28 17-477,-11 30 2519,14 42-1889,0 4-683,5-7 0,4 0 271,-2-26 0,3-1-1347,4 30 1,4-2 1682,15-3 1,-20-17-1,0-2 1,13-7-1</inkml:trace>
  <inkml:trace contextRef="#ctx0" brushRef="#br0" timeOffset="66420">22927 8285 24179,'0'10'-6296,"0"6"4078,0 18 1154,0-1 515,0-8 33,0-1 392,0 7 346,11-11-2503,-8 7 1896,14-39 2311,-15 1-1530,11-29 234,-4 3-310,4 1 1,2-3 186,-3 9 1,2-2-101,12-27 1,3 0 298,-10 23 1,1 1-127,14-22 0,1 3-1158,-15 25 0,-1 2 737,6-5 0,0 2-695,10-6 615,-12 18 273,6 2 0,-20 14 1,2 2-1</inkml:trace>
  <inkml:trace contextRef="#ctx0" brushRef="#br0" timeOffset="70520">5413 10673 24808,'1'10'-5650,"-15"-10"8013,10 39-3819,-10-17 1845,14 23-1462,0-5 242,0 3 208,0 1-1153,0 2 1322,0-1-3211,0 18 2308,0-16 1125,0-10 1,0 0 0,0 3 0,0 10 0</inkml:trace>
  <inkml:trace contextRef="#ctx0" brushRef="#br0" timeOffset="70667">5262 11098 22470,'15'-13'-368,"-11"-3"-3369,32 2 4165,-18-3 0,21 0 0,-6-2 0</inkml:trace>
  <inkml:trace contextRef="#ctx0" brushRef="#br0" timeOffset="70917">5812 10981 23459,'0'20'-5126,"-13"-8"7601,10 2-3809,-10-5 2854,13 5-2983,0 1 419,20-1 795,-15 1-1946,32 2 3043,-32 3-2712,30 3 2027,-30 1-2392,29 19 2070,-30-7-205,5-1 0,-3 1-1022,-26 14 622,-9 7 1,-5 1 854,6-25 0,-3-3 0,-12 20 0,-1-2 1,18-23-1,0 0 0</inkml:trace>
  <inkml:trace contextRef="#ctx0" brushRef="#br0" timeOffset="74167">7183 10683 24629,'2'-22'-4372,"0"2"2772,-2 2 598,0 2 418,0-1 165,0 3 55,-19-3 275,15 7-2130,-29 2 3139,17 5 212,-1 18 544,-12-11 189,18 38-1354,-19 2 583,20 11-908,-3 7 829,13-1-2102,0-15 301,12-12 1,1-1-1892,-7 0 259,40 8 1954,-20-27-334,40-1 1639,-22-26 44,-9 3 0,-2-4 1435,-5-17-575,15-20 344,-26 17-816,0-12-529,-12 14-1013,-3 1-748,-2 4-1092,0-7-301,0 13 958,0-4 184,0 16 277,0 18 291,19 8 525,5 20-276,10-18 722,12 17-250,-16-18 251,11 4 190,-11 0-389,0-20 1296,1 7-521,0-9 1005,-2 0-849,-2 0 301,6-21 232,-11 16 145,3-33-533,-18 13-1685,-1-9 86,-6 2-876,0 10-450,0-1 269,0 5-481,0 24-67,0 28 923,13 7 362,-5-7 0,1-1-899,7 1 210,10 1 1,2-1 239,-4-2 1301,5-6 1,1-4 0,8-5 0,1-3 0</inkml:trace>
  <inkml:trace contextRef="#ctx0" brushRef="#br0" timeOffset="74572">8903 10224 24718,'-21'-19'-4215,"15"4"417,-40 3 5246,40 4-2438,-43 4 2333,32 1-440,-24 3-112,18 35-1061,6-10 516,11 14 0,3 3 537,3 9-1316,-1-15 0,2 1 591,16 21-2045,-12 1 1062,12-30 1,0 0-1432,-13 29 706,32-4 26,-31-2 709,11-18 0,1 0-198,-3 14 397,-5-12 1,-1-1 197,2-1 125,-10 4 643,0-18-196,-17-5 2031,13-5-284,-52-6 780,30-2-1391,-12-12 1,-1-3 709,-3 7-931,8-20 1,2-3-551,-3 7 274,-4-26-2250,20 6 119,10 11-913,3-25 719,37 24 1654,-9 3 0,4 1 306,4 11 1,4 2-222,5-5 1,6-3-1,-5 4 389,-6 4 1,0 1-153,9-3 0,5-1 1,-5 2-1,19-3 1,-23 7-1,1-1 0</inkml:trace>
  <inkml:trace contextRef="#ctx0" brushRef="#br0" timeOffset="74983">9355 10159 23459,'0'-19'-4946,"-14"1"2610,10 5 361,-10 1 1897,14 4 30,0-1 1,0 20-123,0 17-1427,0 13 1687,0 13 146,0-2-54,7-9 1,0 1-369,-5-9 0,0 1 44,10 26 0,0 0-37,-10-26 1,-1-1 140,8 11 1,0-1-450,-6 11 326,10-6-253,-12-7 403,7 2-3,-6-19-176,2 1-65,0-20-382,6-20 2126,1 8 734,8-40-1044,10-2 154,-4-15-631,-2 15 0,0 2 596,4-11-453,-6 14 1,1 2 642,1 2-1225,12-8-1244,-15 33 2192,4 2-141,0 11-288,-5 20-1527,11 12-324,-12 12-452,-5-9 1,-1 0-909,-1 14 1195,-5-16 1,-2 2-1009,-2 2 1,-1 0 1806,-1 20 0,0-21 0,0 0 0,0 10 0</inkml:trace>
  <inkml:trace contextRef="#ctx0" brushRef="#br0" timeOffset="75784">7702 10683 22740,'24'15'-2820,"1"6"594,-8 15-524,-1 1 1004,-3-6 525,-1 4 419,2 1 120,-2 1-1528,1-1 989,0-2 307,5 9 808,-1-13 349,9 12 174,-10-25 252,7 3 238,-6-13 615,0-2 136,3-3 561,9-2-5,-5-21 52,20-8 49,-20-11-1816,-3 9 0,-1 1 455,-1-10-896,-3-6 1,-2-1-484,-6-3 359,-2 4 1,-1 1-967,-5 5-278,0-16-628,0 30 823,-15-7-683,11 23 354,-10 17 3145,14 16-2172,17 27-1395,-12-9 260,10-10 1,3-1-599,5 8 2169,9 10 0,5-16 1,-8-1-1</inkml:trace>
  <inkml:trace contextRef="#ctx0" brushRef="#br0" timeOffset="78420">5532 12576 23819,'-5'11'-2518,"0"-1"1960,3 0-786,-1 1 695,-1 5 186,-1 4 49,0 4 145,-1 4-976,0 3 952,1 3-653,-1 1-3,2 2-413,1-2-85,1 2 1351,1-3 1,1 1-1,0-1 1</inkml:trace>
  <inkml:trace contextRef="#ctx0" brushRef="#br0" timeOffset="78602">5342 12886 23279,'0'-12'-6385,"0"0"4256,18-3 4537,8 3-310,11-2-1231,21 1-604,-18 5-184,-3 2 1,2 2-1,9 1 1,15 0-1</inkml:trace>
  <inkml:trace contextRef="#ctx0" brushRef="#br0" timeOffset="78800">6057 12783 23189,'-19'15'1972,"15"11"-5461,-28-10 5512,29 8-3868,-20 8 1943,21-9-1239,-16 23 706,16-15-1045,-17 30 278,11-19 610,-6-2 1,-1 0-1969,-4 14 2637,0-5 0,-2 0 1,7-17-1,0-2 0,-6 11 1,1 0-1</inkml:trace>
  <inkml:trace contextRef="#ctx0" brushRef="#br0" timeOffset="79435">7930 12387 24539,'-18'-3'-5,"-4"1"55,-11 2 411,3 16 608,6-12-628,-1 36-1098,1-19 534,7 9 1,2 4-636,-5 10 364,7-5 1,2 1-1292,5 8-74,14-10 0,1-1-1846,-4 5 1732,20-17 1,4-3 1805,-1 3 0,3-14 1,3-3-1,20 9 0</inkml:trace>
  <inkml:trace contextRef="#ctx0" brushRef="#br0" timeOffset="80034">8652 12376 22920,'-28'0'809,"-2"0"-719,9 0 90,-3 13 717,4-10-520,-16 22-200,7-22-223,-20 19 703,25-11-105,-10 12-325,23-8-739,1 8-721,28-10-332,31 18 178,-1-13 930,-5-2 1,1 1-911,2 1 691,-9-5 1,-2 1-370,2 4 755,4 3 374,-28-7-240,4-2 108,-15 0-1018,7 4-108,-27-3 2233,-14 6 100,-11-7 191,-10 2-5,9-4 209,-4-3-934,0 0 533,0-4-40,7 0-2207,2-3 986,7 0 0,6 0 0,3 0 1</inkml:trace>
  <inkml:trace contextRef="#ctx0" brushRef="#br0" timeOffset="80502">9220 12335 24089,'4'-4'-11,"0"1"420,-2 2 681,0 16-4280,0-11 805,1 30 1029,0-16 191,3 37-544,0-16 824,0 5 0,0 1-835,0 1 548,-1-3 0,1-2 1419,-3-8 723,2 12-775,-2-28 613,-2 1-981,0-14-121,1-21 636,3-13 141,2-13-18,2-8 27,2 6-9,2-6-108,2-4-267,4-3 449,2 1-863,4 2-92,-7 19 0,2 1 542,10-14 64,-4 14 1,0 2-1,4 4 1,11-3-1</inkml:trace>
  <inkml:trace contextRef="#ctx0" brushRef="#br0" timeOffset="81154">9982 12671 23099,'22'-43'-1115,"16"7"2307,-33 3-2901,27 4 2881,-29-1-1978,20-4 1318,-20 0-1069,15-2 242,-15-1 207,9-14-719,-11 14 864,4-8-1326,-5 20 1085,0 5-1064,0 6 1032,0 3-686,0 5 814,0 1-372,-14 5 1815,11 16-1222,-10 14 338,13 12-811,0 11 90,17-3-851,-12 6 709,11-27 0,3 1-515,-5 16 1,-1 0-568,3-12 0,2 0 242,5 24 1,-1 0 170,-9-26 1,-1 0 347,5 19 0,-3 0-179,-2 4 967,-6-21 1,-2 0 47,-4 23 1,0-20 0,0 9 0</inkml:trace>
  <inkml:trace contextRef="#ctx0" brushRef="#br0" timeOffset="81267">10115 13174 23639,'-29'-20'-3797,"-6"-10"2093,18-10-921,-6-19 769,21 20 1483,25-16 220,3 13 70,0 19 0,4 0 111,11-11 0,1-1 1,-6 8-1,0 0 0,14-9 1,-1 1-1</inkml:trace>
  <inkml:trace contextRef="#ctx0" brushRef="#br0" timeOffset="85484">2127 15277 23369,'-19'-4'-388,"2"1"315,7-2-738,-1 0 284,4 1-283,0-2 36,3 3-58,3 0-1009,0 0 662,1 1 220,0-2 253,0 1 217,16-1 2107,6-1 81,-1-1 177,36-2-299,-29 2-66,34 2-2643,3 1 1455,-11 3 1,-18 0-1,0 0 1,19 0-1</inkml:trace>
  <inkml:trace contextRef="#ctx0" brushRef="#br0" timeOffset="87817">3962 14335 26428,'4'-21'-3906,"-2"2"1929,0 4 1224,-2 5-150,0 3 331,0 2 99,0 20 118,0 16-1241,0 13 1133,0 9-16,14-4-817,-10 6 721,10 6-76,-6-15 1,0 1 152,-1-12 1,1 2-465,1 11 1,1 6 0,0-5 133,2-11 1,-2-1 767,-3 22 0,-2-2 0,8-4 1,-9-1-1</inkml:trace>
  <inkml:trace contextRef="#ctx0" brushRef="#br0" timeOffset="87966">3792 15108 23369,'-6'-47'-7217,"2"9"6285,13 3 0,6 0 1216,22-11-384,-3 6 0,4 1 282,-7 13 0,2 2 0,3-7 0,-1 0 0,-8 9 0,1 0 0</inkml:trace>
  <inkml:trace contextRef="#ctx0" brushRef="#br0" timeOffset="88717">4548 14198 23279,'-13'18'-830,"10"11"-1928,-20 0 3406,20 8-1271,-2-3 1,1 1-262,4 15 469,0-15 0,0 1-365,0 19-817,0 1 433,17 1 377,-13 2-95,13-30 1,-1 0 211,-12 30 362,11-19 1,1 0-481,3 19 256,-4-15 1,0-1-322,3 0 56,2 5 479,-11-21-108,1-13 434,0-3 224,-7-24 909,6-22-49,-2-7-505,1-8 1,1-1 639,4-7-535,-4 12 0,1 2 534,3 4-444,0 6 330,3 0-487,-2 18 538,8-6 68,-8 21 320,5-5 262,-5 26-2578,2-14 1178,2 38-1858,9-5 385,-5 12 51,-4-15 0,0-1-1191,2 9-330,5 8-195,-8-20 2336,-2-6-1063,0-3 1691,-2-8-261,-2-7 851,0-4 401,3-4 1006,-1-21-570,5-13-194,-8-11-422,1-7-141,-7 12-228,0 2-847,-2 2-685,0-3-535,-1 12 480,1 5 176,8 30 554,-3-3 373,15 47-1096,-8-28 495,1 11 1,0 3-423,3 1 335,-1-5 1,1-1-181,2 1-157,8 5 233,-12-19-67,3-10 1990,-6 0-392,12-9 1319,-11-15-100,10-14-106,-14-10-640,4-23-614,-8 23-92,0-13-963,-5 22 34,-1 1-1282,2 4 121,0 10 180,2 3 1467,0 11 977,6 16-1995,-1 13-1044,11 25 121,-4-2 382,7 6-234,-3-14 102,3-2 1189,4-2 0,2-7 0,3-2 1</inkml:trace>
  <inkml:trace contextRef="#ctx0" brushRef="#br0" timeOffset="88900">6230 14852 24988,'-21'-17'-4107,"-2"8"3780,-3 16 2809,-2 18-1868,25 8-2583,-8 5-108,11 6 232,21-10-2041,9 21 3851,-3-28 0,25 5 0,-17-16 1</inkml:trace>
  <inkml:trace contextRef="#ctx0" brushRef="#br0" timeOffset="89142">5428 14532 23189,'-7'0'270,"2"0"-630,20 0-1439,-11 17 935,33 11 1,-32 12 0,15 5 0</inkml:trace>
  <inkml:trace contextRef="#ctx0" brushRef="#br0" timeOffset="89280">5623 15720 24449,'0'21'-6296,"0"-6"4078,0-3 1951,0-5 1,0-4 0,0-1 0</inkml:trace>
  <inkml:trace contextRef="#ctx0" brushRef="#br0" timeOffset="90049">7382 14103 24629,'-24'-35'-6707,"4"4"4200,3-3 709,7 13 874,3-2 295,5 31 1157,22-9 1345,-14 46-2928,12-17 1,3 2 924,-6 4 1,-2 4 54,2 3 1,1 3-1,-2-3-39,1-1 0,-1 1 178,-1 4 0,-1 5 0,-1-5 28,-4-5 1,0-2-459,1 10 1,1 0-753,1-9 1,0-3 964,-3 14-48,0-15 1,1-2 46,0-6-527,0 2 276,-5-21-53,0-2 138,0-23 1034,1 13 1449,2-39-1652,2 19 608,2-26-207,4 8 487,8-19-44,-3 14-655,-3 15 0,2 2 117,1 2-1038,8 6 1805,-9 16 200,1 6-365,-2 0-358,-1 0 45,0 23-2087,1-18 931,7 57-1850,-8-38 759,-1 11 0,-1 2-1827,1-3 347,7 9 375,-7-19-91,0-4 1924,-1-10-892,11 2 2398,-5-11 798,20-16 1141,-14 9-1565,-4-21 0,0-4 654,5 7 343,6-30-744,-5 16-597,-10 19 773,6-15-1916,-15 30 273,3-9-797,-8 13 1030,1 14-2935,-2-11 1149,0 33-14,0-18-995,5 32 92,-3-18-2191,8 22 1424,-5-24 2414,3 3 0,0-15 0,0-3 0</inkml:trace>
  <inkml:trace contextRef="#ctx0" brushRef="#br0" timeOffset="90217">8212 14152 24629,'0'-15'-8185,"-6"4"7307,4 3 1,-4 4 0,6 2 0</inkml:trace>
  <inkml:trace contextRef="#ctx0" brushRef="#br0" timeOffset="90517">8982 14684 23729,'2'7'-8501,"-1"-2"5742,0-3 1270,0-2 2101,3 0 1396,1 0-574,2-21-1280,8-4-832,-4-1 1916,9-26 96,-10 34 329,0-34-1360,-6 32-1332,-4-6-330,0 10 1314,-20 8-41,0 0 62,-4 26 1180,-2-13-263,23 36-1156,-7-3 494,10 10-467,-2-11 1,4-2-571,17 9-1439,-15 13 143,35-20-712,-33-4 2379,40-5 1,-25-7 0,24-2 0</inkml:trace>
  <inkml:trace contextRef="#ctx0" brushRef="#br0" timeOffset="90866">9612 14511 24718,'0'14'-6205,"0"9"4076,0 14 1065,0 4 515,0-8 124,0 1 121,16 12-680,-12-15-955,26 12 1579,-26-25-278,22-2 909,-16-11 451,14-30 662,-10 6-138,3-25 243,1-10-336,-2 9 154,5-16-43,-7 20-789,1 3-384,-1 5-766,0 5 413,-1 6 712,-1 11 705,6-1 38,-4 10-24,9 16-1343,-8-9 343,6 36-1978,-7-23-122,0 21-734,-2-8-569,0 2-294,-3-1-139,0-1 3425,-2 0 0,-3-4 0,0 1 0</inkml:trace>
  <inkml:trace contextRef="#ctx0" brushRef="#br0" timeOffset="91072">8837 14280 24179,'-17'-35'-8641,"4"1"5908,9-12 2194,26 12 2275,14-18-460,12 27-461,-13 8 1,0 2-69,8 6-1490,12 1 1796,-18 8-750,-2 23 1,-1-3 0,-2 22 0</inkml:trace>
  <inkml:trace contextRef="#ctx0" brushRef="#br0" timeOffset="91218">9330 15446 25618,'0'21'-7645,"0"-3"7113,0-6 0,0-6 0,0-3 0</inkml:trace>
  <inkml:trace contextRef="#ctx0" brushRef="#br0" timeOffset="91722">11345 14297 24539,'-14'0'989,"4"0"-719,5-15-4900,22 11 6230,-13-37-2829,36 19 1507,-23-12 1,-2-2-645,24-12 233,-12 5 0,-3-3-333,-6-8 187,2 19 0,-2-1 2369,-8-30-3620,7 18 1795,-13 14 1,-2 1-1598,-2 0 485,0-1-393,0 20 289,-17 3 707,13 28-97,-23 22 1052,24 16-1017,-2-5 1,0 1 172,4-15 0,2-1-143,-1 15 1,0-1-130,0-12 1,0-2-181,0 0 1,0 0-263,0-2 0,0 1 765,0 11 0,0 0 1,0 21-1,0-24 0,0 0 1</inkml:trace>
  <inkml:trace contextRef="#ctx0" brushRef="#br0" timeOffset="91884">11402 14772 25168,'39'-34'319,"10"-3"-536,-7 8-332,7-1-242,-7 6-247,3-1 1122,6-1 1,5-3 0,2 0 0</inkml:trace>
  <inkml:trace contextRef="#ctx0" brushRef="#br0" timeOffset="92118">12810 13587 26428,'-46'21'2838,"8"7"-3031,18 15-1777,11 1-42,9-3 166,0 4 618,0 6 59,0 1-967,24 4-140,-11-16 0,-1 0 684,3-10 0,0 1 15,4 18 1,-1 0-345,0 3 1777,-8-19 1,2-2 0,10 6 0,-12-2-1</inkml:trace>
  <inkml:trace contextRef="#ctx0" brushRef="#br0" timeOffset="92250">12515 14275 23999,'-13'-30'-9541,"5"2"6359,4 1 1746,4 1 1048,0 0-81,25 1 1693,-2 2-740,25 3 0,-6 1 0,3 2 0</inkml:trace>
  <inkml:trace contextRef="#ctx0" brushRef="#br0" timeOffset="92483">13432 14042 25168,'-20'9'3104,"15"5"-6447,-32-7 4344,16 14-1214,0-3 265,-9 6 54,27-1-1455,-10-1 792,13 4-2085,0 12 1686,0-10-1740,20 18-75,-14-25 1162,27-6 0,7-4 525,-11-4 1179,15-13 1,2-4 116,-5 5 1,-13-17-1,-1-5 1,10-6-1</inkml:trace>
  <inkml:trace contextRef="#ctx0" brushRef="#br0" timeOffset="92617">13758 14045 24539,'5'-27'-3835,"-2"2"2100,-1 1 740,-2 9 236,1 3 282,0 9 645,4 25-1018,1-17-372,4 43 361,2-25-384,2 26-161,3-10-366,2 1-205,4-1-376,1-2 2442,3-4 1,2-5 0,2-2 0</inkml:trace>
  <inkml:trace contextRef="#ctx0" brushRef="#br0" timeOffset="92818">14333 13940 24988,'-42'0'1979,"2"0"-1979,15 22 163,-6-17 421,28 38-2710,-11-11 1362,14 11-1374,0 17-88,17-24-898,-13 9 362,36-19 465,-18-2-731,23-7 3293,-8-7 0,2-5 0,1-5 0</inkml:trace>
  <inkml:trace contextRef="#ctx0" brushRef="#br0" timeOffset="92984">14728 13177 25978,'-27'-28'-6212,"-11"6"5584,14 10 91,-9 7-525,-15 39 709,17-5 378,9 2 1,1 3-1,-10 20 1,16-24 0,-1 0-1</inkml:trace>
  <inkml:trace contextRef="#ctx0" brushRef="#br0" timeOffset="93422">15800 13816 27957,'-15'-21'-7503,"1"1"4901,4 5 1583,1-1-199,5 32 1932,50 26-660,-20 11-270,14-9 1,3-1-1335,-6 5 1589,-13-17 1,1-1 195,8 10-97,-2-4 704,10 3-986,-12-13 256,8-1 539,-6-17 235,-9-5-426,14-22 1091,-17-16-1282,6-12-500,-11-13-483,0 8-114,-1-6 824,-3 13 1,0 0 0,-3 11-1,0 1 1,2-12 0,1 1-1</inkml:trace>
  <inkml:trace contextRef="#ctx0" brushRef="#br0" timeOffset="93818">16873 13645 26068,'0'10'-5846,"-17"-1"9372,13 1-4261,-13 0 2096,17 6-3013,0 4 319,0 6 490,0 6-843,0 22 1775,0-11-2299,16 13 565,-12-19-649,30-4 2100,-29-4-736,47-2 1153,-27-12 93,10-8 0,3-3 1068,3-3-495,-3-9 0,0-7 1969,6-16-1781,-15 10 0,-2-3-71,-4-7 1,-3 0 949,9-9-1240,-10 5 1,-2 0-300,-2-4-532,1-19-1145,-10 30-977,-1-4-132,-3 45 128,-2 11-1364,0 41 1139,0-9 68,17 2 2118,-12-14 0,12-1 1,-17 1-1</inkml:trace>
  <inkml:trace contextRef="#ctx0" brushRef="#br0" timeOffset="94000">17240 14631 26787,'19'-9'-1026,"-5"6"0,-14-6 0</inkml:trace>
  <inkml:trace contextRef="#ctx0" brushRef="#br0" timeOffset="95136">18617 13458 24898,'6'-5'1035,"0"2"94,-3 1-624,1 1-366,1 18-3335,-2-12 1191,2 38 554,-1-20-507,4 26-10,-1-4-398,2 2 17,-2 2 111,1 0 2472,-2-3-123,0-3-158,0-4 21,1-6-162,1-1-139,-2-12-219,2-2-97,-3-14 840,1-1 826,0-28-264,1 6 258,8-41-169,-3 19-233,-1 4 0,0-1 555,3-7 258,3-11-469,-4 16-924,0 15 551,4 3-61,-6 16 1183,11 6-596,-6 18-1747,6-14 1276,-4 41-2049,2-22 406,-1 24-2298,12 10 374,-5-14 2475,-4-8 1,1-1 0,10 1 0,10 6 0</inkml:trace>
  <inkml:trace contextRef="#ctx0" brushRef="#br0" timeOffset="95500">19698 13587 24988,'0'-28'-5036,"0"-1"3087,-18 9 1168,-4 3 577,-19 11 1571,19 22 11,-13-11-156,30 40-2722,-25-22 3292,27 25-1657,-11-7 390,14 20-1158,0-15-481,8-8 1,5-3-1770,20 0 1622,9-13 0,3-4 1869,20-6-817,-10-16 1,-1-3 2005,-1 2-991,-19-15 1,0-4 1215,5 1 737,-3-23 518,1-2-1874,-14 14-755,4-16-1518,-21 25-1133,0 26 824,-6 21-1203,15 19-1059,-11 3 1156,25-10-1055,-3 12 3064,8-14 1,7 4 0,-8-17 0</inkml:trace>
  <inkml:trace contextRef="#ctx0" brushRef="#br0" timeOffset="95772">20687 13617 24988,'0'-23'-5036,"-20"3"3374,15 5-557,-35 1 3386,14 7-300,-19 1 57,18 23 501,-10 6-1119,25-2 707,-7 21-455,11-12 378,32 11-2504,12 5 159,12-23 1138,-11-8 1,1-3-641,9-4 290,16-2 921,-9-6 575,-17 0 203,4-19 1602,-20 0-1078,-12-20-2181,-2 2-759,-31 7-1025,18 1-701,-39 9 2802,13-8 0,-10 7 0,-2-7 1</inkml:trace>
  <inkml:trace contextRef="#ctx0" brushRef="#br0" timeOffset="95950">20085 12997 24629,'0'-22'-5127,"0"3"2999,22 3 4767,-16 3-2876,34-1 1650,-11 6-2436,29 1-365,-5 5 1310,9 19 0,-10-13 1,4 13-1</inkml:trace>
  <inkml:trace contextRef="#ctx0" brushRef="#br0" timeOffset="96452">23068 13429 25438,'-58'0'1079,"-2"0"-975,13-2 0,-2 4 171,12 6 0,0 1-143,-12-8 0,2 2 178,16 16 1,2 0-169,-25-14-152,9 34 148,8-24 592,10 18-965,12-12-289,7 0-572,8-3-1048,0 0 4,28 4 649,10-12 832,16 3-695,4-13 1613,-13-17 738,3 13-37,-1-41 535,1 21-633,-16-12 1,-2-3-384,-8 14 0,-1-1-423,11-24 0,-4-2-182,-15 20 1,-2-1-421,3-26 1,-4-2-278,-6 24 1,-1 2 143,0-12 0,-3-2 89,-11 5 0,0 2-1373,6-20 1078,-14 17 0,1 3-975,14 5 757,-26-7 497,26 31-221,-11 27 2325,15 7-1341,0 13 1,0 4 351,0 18-351,7 2 1,1 3 90,-7-21 0,2 0-389,6 7 1,4 4 0,-1-5-123,-3-3 0,-1-2 68,3 13 0,0 0-1531,2-7 0,0-3 1024,-6-11 1,1 0-444,4 12 1,2-2-236,5-4-199,-4 3 1492,-6-24 1,-3-7 0,-2-3-1</inkml:trace>
  <inkml:trace contextRef="#ctx0" brushRef="#br0" timeOffset="96604">22762 13371 24988,'-21'-40'-7927,"2"1"4970,10-11 1829,3 13 607,6-8 496,28 16 1612,-4 5-591,31 2-986,-7 2 2043,10 6-258,4 0-1493,-12 10 0,0 2 0,-10-1 1,0 1-1,13 1 0,0 1 0</inkml:trace>
  <inkml:trace contextRef="#ctx0" brushRef="#br0" timeOffset="96918">23830 13341 24898,'-26'2'1514,"-28"1"-1464,46 1 1038,-47-1-1180,40 9 116,-22-2 391,25 21-1485,-1-7 257,31 23-1769,-14-15 1439,33-1 0,8-2-579,-10-1 1113,17-6 0,2-4-61,-8-8 264,-10-5 0,-1-2 1073,2-1-133,4-2 1850,-21-20-381,-3-5-1336,-10-24-854,-1 11-675,-27-15-1562,-10 21 887,4 6 0,-3 2-623,-18-4 243,0-3 1659,14 11 1,2 2 0,1 1 0</inkml:trace>
  <inkml:trace contextRef="#ctx0" brushRef="#br0" timeOffset="97100">24275 12218 25078,'-27'24'260,"-19"-3"861,26 23-3144,-8-13 1,-2 1 1851,-5 21 1,12-16-1,1 1 1,-7 20-1</inkml:trace>
  <inkml:trace contextRef="#ctx0" brushRef="#br0" timeOffset="100090">25232 13135 24539,'0'-10'-5576,"0"1"3987,0 4 884,0 1 337,0 1 662,0 1-509,0 17-13,16-12-86,-12 36 114,26 3-76,-27 14 136,8-11 0,0 1-324,-9 13 335,6-9 1,-1 0-414,-6 5 399,2-21 0,1-1-1729,-1 5 1751,1-5-40,1-8 80,1-3 48,-1-9-640,6-4 1103,-3-8 984,7-25-133,-2 4-17,2-23-233,2 7 97,1-4 200,0-6 150,0-1-1183,-8 14 1,1 0-1007,4-14 492,-4 13 0,0 2-283,0 1 524,2 0-15,-4 22 688,0 5 726,0 4-394,1 0-26,1 0-18,2 16-1911,13 7 13,-7 10-1734,17 13 138,-17-17-990,8 10 550,-8-14 2542,1 0 1,2-3 0,1-2 0</inkml:trace>
  <inkml:trace contextRef="#ctx0" brushRef="#br0" timeOffset="100543">26145 12475 24449,'-9'-4'-2684,"7"24"352,-7 18 1810,8-1 1,2 3-26,-1-5 1,0 1 189,-1 5 1,2-1-67,8-6 1,0-2 125,-8 2 0,2 0-807,13 1 0,0 1 515,-14 0 0,0 0 318,12 1 1,0 0-118,-12-2 1,-1 3 243,12 13 1,2 1-112,-8-15 0,0 0 235,5 20 1,0-2-95,2 0 262,-2 6-69,-11-33 257,5-8-825,-5-6-65,0-7 386,-1-23 378,0-16 2,0-1 1,0-2 160,0-29-187,-1 29 1,2 0 56,18-17 891,-15 4-801,27 5 1800,-16-2-1234,1 17 477,7 5 152,-10 18 785,12 25-2027,-4 13-873,-2 8 0,0 4 143,-9-13 1,0 1-1093,12 21 1,0-1-519,0-1 197,-1-10 0,2-2 1462,7-1 0,14 6 0,-10-22 0</inkml:trace>
  <inkml:trace contextRef="#ctx0" brushRef="#br0" timeOffset="100902">27150 13240 24539,'-27'-19'-4149,"-11"3"3970,10 9 517,-20 3 412,6 28 568,3-5-240,13 24-1391,4-10-112,3 4 985,2 19-847,9-14-592,2 25-570,6-32-787,21 4-800,6-19 2313,23-9 732,-12-5 335,1-6 776,-5-24 556,-9-9-920,-8 3 0,-3-2 684,-4-18-78,4 1-524,-10 4-1873,1 14 67,-3-3-504,-2 15-660,0 28 266,14 20-262,-10 10 642,10 13-657,1-21 245,-11 1 83,25-2 1727,-26-1 1,25-5-1,-9-1 1</inkml:trace>
  <inkml:trace contextRef="#ctx0" brushRef="#br0" timeOffset="101438">27538 13274 24449,'0'-8'-6026,"0"19"3987,0 11 975,0 12 426,0 3 212,0-6 32,0 1 166,0-1-1369,0-2 1597,0-5 0,0-2-989,14-4 630,-1-33 1693,14-13 185,-7-22-702,1-5-6,-5 12 60,1-2 184,-3 2-163,4-8 122,-7 18-1170,4-4-598,-8 27 1266,0 2 347,4 8-44,-3 23-2177,13 9 518,-7 12 132,0-12 1,1 0-561,2 9-200,6 14-271,-8-19-462,-2-3-208,1-2 2454,-1-3-478,0-7 625,-3-2-389,7-8 1234,-7-4 186,6-4 699,-5-3 405,0-25-426,12-23-99,-10-4-983,-2 13 0,0 1 567,-3 1-1233,0-18-375,-4 32-688,-1 1-405,-1 9 871,1 12 1595,2-6-368,1 26-2198,7 7 52,0 11-752,16 18 327,-7-20 55,12 11 53,-6-17 1323,3-5 1,4-11 0,1-4 0</inkml:trace>
  <inkml:trace contextRef="#ctx0" brushRef="#br0" timeOffset="101702">26907 12451 24089,'-40'15'3331,"5"-11"-3612,15 31-1265,7-10 307,9 10-406,23 0-410,-14-11 495,49 0 116,-24-2-378,13-9 1,4-4-214,16 3 2094,-18-6 0,0-2 0,-11-3 0,0-2 0,2 1 1,-1 0-1</inkml:trace>
  <inkml:trace contextRef="#ctx0" brushRef="#br0" timeOffset="101850">27848 12313 24808,'29'-5'1423,"4"2"-1393,3 1-439,6 2-1725,24 0 802,-12 0 1217,-19 10 1,0 0-1,11-5 1,0 15-1</inkml:trace>
  <inkml:trace contextRef="#ctx0" brushRef="#br0" timeOffset="103335">6108 16832 23909,'0'15'-6296,"8"20"2883,0-2 1806,2 16 1199,-2-13 1,-1-1-184,0 20 440,0-14 1,0-1-155,2 14-1618,1-1 1561,5 11 374,-4-21-43,5 6-184,-7-23-101,1-8-279,-1-4 225,-1-8 730,1-1 498,1-26 352,3-1 236,2-20-782,-1 9 1,1-2 765,9-20-734,-1 1 0,1-2-127,-10 21 1,-1 1-289,6-10 0,2-2-210,-2 2 1,1 3 39,-4 11 1,1 1-15,11-16 0,0 3 533,7 5-97,-6 15 0,0 5 880,5 6 91,8 6-363,-15 31-1603,0-3-170,-3 28-22,-9-18 0,0 2-1203,6 21 731,-6-5 0,-1 1-1402,-1 10 1236,-3-14 1,-2-2-796,-1 3 1642,1 4 41,-5-26 905,0-7-215,0-10-465,-2-2 347,1-7 1079,1-15-470,1-14-343,2-12 193,5-25-116,0 19 248,3-16 160,0 20-37,-1 4-1013,9-6 611,-6 14 239,19-1 794,-15 22 406,10 4-450,1 27-1522,-5-17-36,-4 25 1,0 4-914,3-8 395,-3 11 0,-1 2-868,3-3-407,6 9-673,-11-21 447,-2-4 1603,-1-10 527,-1 2 551,0-10 952,-2 4-406,5-29 483,-7 17-939,-1-26 0,-2-6 11,-1 8-380,-2-13 0,-2-3-530,-1-2 113,0-11-1133,-2 22 455,0 6-481,0 6 466,0 5 694,0 5-100,14 24 613,-10 11-819,28 30-75,-14-9-63,3 6-102,15-5 591,-23-11-982,26 10 1072,-20-28-149,5 7 525,-8-18 1471,-2 4-501,-2-6 905,-2 0-501,-2-20-260,-3 15 26,-2-36-1697,-2 13 285,0-20-1583,-1 11 764,0 3-895,0 41-89,20 12-220,3 35-1336,13-6 3173,-14-15 0,-1-2 0,10 7 1,9 8-1</inkml:trace>
  <inkml:trace contextRef="#ctx0" brushRef="#br0" timeOffset="103536">8477 16717 24359,'-20'-21'-5577,"15"3"2678,-30 4 3960,18 8-345,-1 50-635,4-15-436,13 5 1,2 2-1833,-1 24-668,28-14 2836,-10-8 1,3-2 0,32 4-1,-26-17 1,0 1 0</inkml:trace>
  <inkml:trace contextRef="#ctx0" brushRef="#br0" timeOffset="103750">8110 17670 26068,'-10'13'-5929,"1"-1"6402,31-8 1,-18-18 0,21-9-1</inkml:trace>
  <inkml:trace contextRef="#ctx0" brushRef="#br0" timeOffset="104250">9742 16490 24988,'-63'16'2893,"13"-12"-3038,3 37-43,12-17 494,2 25-1182,3-6 312,14 3-388,-8 0 284,21 0-1271,-10-3 569,13-3-1015,20 3-710,12-15 1529,27-1 856,-6-19 928,-17-14 1,-1-5 960,5-8 898,9-21-905,-19 5 114,-5-6 441,-3-4-1486,-10 8 1,-2-2-497,0-22-242,-2 4 0,-2-1-354,-6 22 1,0 0 32,2-12 0,-1 0 197,-1 13 0,0 1 309,2 0 1,-4 0-124,-8 2 1,0-1 106,8-7 1,-2 2-265,-29-15-161,30-12 792,-10 41-136,13 3 60,0 38 94,0 1 186,0 25 84,17-4-732,-12 11 611,12 4-701,-3 8 569,-13-16 0,1 2-336,11-12 0,-1 2-201,-9 24 0,-3-1 88,6-25 1,-1-1-62,-4 9 0,-2-1 521,1 12-546,0-7 240,0-5-45,0-8-19,0-7-138,0-6 780,0-8 0,-17-6 0,-4-3 0</inkml:trace>
  <inkml:trace contextRef="#ctx0" brushRef="#br0" timeOffset="104367">9628 16706 23189,'-8'-46'-7267,"1"-18"5078,7 15 1747,6 9 1,6 2 285,23-3 115,-6 11 0,4 2 418,27 2 1,-29 11 0,-1 1-1,16-1 1</inkml:trace>
  <inkml:trace contextRef="#ctx0" brushRef="#br0" timeOffset="104550">10427 16360 23639,'0'10'-5126,"0"0"3087,0 0 885,0 1 516,0 13 32,0-3-328,0 9-283,0-6-1459,16-1 775,-12 1 1806,12-4 0,-2-1 0,2-1 0</inkml:trace>
  <inkml:trace contextRef="#ctx0" brushRef="#br0" timeOffset="104734">10570 16024 25348,'-13'-8'-5828,"9"2"-491,-9 21 5830,29 8 1,-12 14-1,13-1 1</inkml:trace>
  <inkml:trace contextRef="#ctx0" brushRef="#br0" timeOffset="104934">11130 16390 25438,'-21'-16'-4181,"-2"2"3125,-19 31 4025,9 6-1900,14 10-1462,7 1-866,12 5-746,0-11-1390,27 15 1599,5-28 474,17 10 1037,-4-23 1,-10 6 0,0-8 0</inkml:trace>
  <inkml:trace contextRef="#ctx0" brushRef="#br0" timeOffset="105306">11485 15654 24718,'-15'-10'-2687,"11"20"2214,13 43-1807,-4 1 1639,14 1 0,4 0-97,-10-22 1,-1 0 303,-1 12 1,2 2 38,14 1 0,-1-2-749,-18-11 1,0 2 624,17 19 0,-1-1-1080,-5 4 1290,-9-18 0,1-2 73,1-2-114,-7 1 74,2-21-1013,-6-7 1903,0-27 390,-1-16-264,0-14-3,0-20 115,0 28 579,0-18-1137,15 39 1926,-11-12-1896,27 28 1248,-15 11-826,16 18-1145,-4 24-1105,-8-6-591,-7 0 16,-2-14 1609,-6-5 0,4-4 1,-5-2-1</inkml:trace>
  <inkml:trace contextRef="#ctx0" brushRef="#br0" timeOffset="105500">10680 15348 26248,'-34'0'0,"0"19"208,-10 12-1423,11 13-1496,-6 8 2428,16-4 0,5 6 0,1 4 1</inkml:trace>
  <inkml:trace contextRef="#ctx0" brushRef="#br0" timeOffset="106034">13535 16570 23549,'-6'3'2772,"1"-17"-9656,24 10 8690,-14-41-3555,48 19 2119,-28-13 1,1-5-299,6 15 1,4-1-47,-3-7 1,0-5-1,-2 3-269,-1 0 1,-2 1-292,9-14 1,-2-1 1357,-13 15 0,-2 1-1272,-2 0 1,-3-3 1002,-1-13 1,-3-1-946,-3 15 1,-3-1 212,-6-6 1,-4-4-1,1 7-1484,-1-18 979,-9 15 1,-6 6-764,-1 22 715,-14 21 1623,14 19 236,7 24-762,5 4-2,7 12-200,-3-29 0,1 1 73,3 3 1,2 1 64,-3 0 0,4 1-560,9-1 1,4 2-1381,-1 15 1,2-2 93,6-12 1,3-1 308,-5 0 1,1 3 0,0-5 34,0-5 1,2-3 1194,6 7 0,3-2 1,16 2-1,2-5 1</inkml:trace>
  <inkml:trace contextRef="#ctx0" brushRef="#br0" timeOffset="106312">14623 16065 25528,'-37'0'450,"-1"0"-270,-9 22 1100,12-1-804,-4 24-1105,18-15 97,11 8-585,2-18-81,32 5-359,12-10 676,14-7 342,-13-5 1,0 0 6,10-3 698,-8-6 0,-1-4 753,0-12 601,5 2 112,-30-21-1145,-5 22-582,-8-19-1335,0 11-126,0 0-356,-24 2-1409,-7-4-592,-25 9 3620,7 3 1,20 10 0,12 7 0</inkml:trace>
  <inkml:trace contextRef="#ctx0" brushRef="#br0" timeOffset="106784">15250 16038 24988,'-42'0'90,"8"0"-90,10 13 905,12 4-1598,12 11-1456,26-12 1174,-20 7 605,26-21 0,5-2 272,-11 17-137,13-15 1,2-2 264,-4 6-715,11-6 1062,-19-16 1740,-3 13-717,-5-27-415,0 6-690,-11-6-172,0-13-1054,-10 18-254,0-8-501,-17 14-417,12 3-375,-27 6 2414,12 1-647,-16 8 1636,16 20 214,-8 1 723,25 24-1739,-8-5 493,11 7-464,8-7 1,2 2-815,-9-8 1,2 0 36,16 11 1,2 2-513,-5 4 0,-2-1 48,0-12 0,1 2-200,8 23 1,1 0 875,-11-27 0,0 0-165,7 18 0,0-3 134,3 2 75,-1 5 195,-20-29 656,7-8-538,-9-4 52,-18-7 1844,-16-3-488,-10-4-1102,-10-10 0,-2-6 0,22 1 0,1-3 1,-22-10-1,0 1 0</inkml:trace>
  <inkml:trace contextRef="#ctx0" brushRef="#br0" timeOffset="107320">16860 15601 21390,'10'14'-7529,"0"-4"7854,9-10 0,-7 0 0,-1 0 1</inkml:trace>
  <inkml:trace contextRef="#ctx0" brushRef="#br0" timeOffset="107820">16898 15436 26248,'0'46'-5756,"0"-7"3627,0 9 1416,8-16 0,0 1-608,-4 22 951,8-4 0,2 0-630,0 10 484,-7-20 1,0 1-1582,4-2 0,0-2 195,0 20 1821,-2-13 1,1 0-1,2 0 1,-1 12-1</inkml:trace>
  <inkml:trace contextRef="#ctx0" brushRef="#br0" timeOffset="108068">17547 15373 25618,'1'-3'-1776,"2"-1"2900,3 27-4732,1-18 2457,-1 27 0,-1 7 161,3-4 542,-3 2 1,0 3-186,1 12-1390,0 3 757,0-1-246,-2-13 0,1-1 869,2 18-164,1-10 1,0-1-255,-2 2 1062,1-12 1,1-2-1,-2 1 1,2 5-1</inkml:trace>
  <inkml:trace contextRef="#ctx0" brushRef="#br0" timeOffset="109122">18832 15229 24718,'10'-8'1813,"-1"2"-1024,11 26-4182,-5 2 777,-1 25 1634,-4-12 1,-1 2-407,4 27 912,-1-4 0,-1 1-579,-5-23 0,0 0-246,1 12 1,0-1-1982,-1 16 1883,3-3 185,-4-6 1254,2-21 0,0 0 0,1 11 0,6 10 0</inkml:trace>
  <inkml:trace contextRef="#ctx0" brushRef="#br0" timeOffset="109333">19223 15531 24629,'-17'-3'-584,"-6"-1"663,1 19 993,-15-11-602,32 30-2209,-28-17 2651,29 20-2156,-11-7 564,15 3-1018,0 0-271,0 0-2091,19 12 500,20-14 3663,10 7 1,15-19 0,-12-2-1</inkml:trace>
  <inkml:trace contextRef="#ctx0" brushRef="#br0" timeOffset="114052">19047 14961 24629,'0'-10'-4497,"0"4"2548,0 24 975,0 4 425,17 25-728,-12-1 891,13 6-358,-2 8-1280,-12 4 1909,4-30 0,0 0-113,0 1 0,-2-1 124,-5 0 0,1 2-262,8 12 0,1 0 311,-6-11 1,-1-1-309,1 11 1,0-2-36,8 13-330,-11-4 268,8-3-469,-9 6 566,3-16 551,-4 9 0,-16-29 1,-5 2-1</inkml:trace>
  <inkml:trace contextRef="#ctx0" brushRef="#br0" timeOffset="114200">18832 15840 23459,'-5'-26'-7137,"1"0"4742,4-1 1833,23-17 1582,22 8-115,-3 2 1,5 0-269,-6 12 1,4 0-656,-1-3 1,5-3 0,-4 3-149,0 0 1,-1 1 569,-4 4 0,2-2 1,-3 2-59,4-3 0,-1 2 1,-1 0-1,1 0 1,-1 1-1,-1-1 1</inkml:trace>
  <inkml:trace contextRef="#ctx0" brushRef="#br0" timeOffset="114817">19875 14894 23099,'-43'-1'1479,"5"0"-1427,18 17 577,2-12 7,17 36-2457,-4-17 790,5 25-254,0-3-312,17 6 576,-6-9 1,0 2-22,-1-10 1,2 0-159,7 11 0,1 1-87,-8 2 1,1-2 854,5-11 0,1 0-93,2 23 1,-5-1-34,-1 6 297,-2-25 1,-1 0 238,-10 6 427,15-4-304,-16-6 457,7-1-494,-7-13-595,1-2 765,-2-37 197,0-13 161,0-17-478,0-3 612,0-7-369,0 17 381,0-21-324,16 35 1136,2-3-332,19 23 816,2 22-1045,-7-9-718,-9 23 1,-2 5-613,6-7 303,-4 11 0,0 2-516,4 2-913,8 10-39,-10-19-995,1-4 954,30 7 1436,-19-19 609,1-5 0,0-4 877,-1-7 685,24-20 488,-32-9-626,7-12-229,-19-4-792,-2 7-421,-6-2-357,-4-17-691,-3 15-331,-2-22-1228,-19 32 137,15-7 268,-15 23 1313,5 2-335,10 32 695,-10 0 1254,14 23-1273,16 14-467,1-9 12,2 17-359,11-17-375,-25-3-4,32-2-18,-21-6-1777,18-2 1889,-10-6 1379,2-4 1,3-5 0,0-3 0</inkml:trace>
  <inkml:trace contextRef="#ctx0" brushRef="#br0" timeOffset="115134">21238 15615 24629,'-17'-12'-3999,"3"2"2493,0 4 2088,10 3-1721,-10 17 2302,14 10-1992,16 26-547,-13-7 224,22-12 0,3-2 676,-3 5 232,3-12 0,2-3 13,7 4 665,1-3-1311,1-10 1896,18 4 694,-13-12-650,-8 3 1,-1-3 432,4-25 443,7 18-660,-20-42-906,-7 26 435,-5-24-1538,-8-10-156,-4 10-283,-9 6 1,-5 2-1523,-17-5 1034,2 11 0,-3 3-827,-21 4 1150,-2 4 1291,14 15 0,4 5 1,0 0-1</inkml:trace>
  <inkml:trace contextRef="#ctx0" brushRef="#br0" timeOffset="115650">23053 15392 24089,'-32'-19'-3690,"-25"4"3956,30 4-645,-28 6 1325,8 3-428,-1 2-29,-3 19 556,4-15-762,1 40 723,7-22-759,17 8 1,4 4-13,-2 7-584,10-6 1,3 1-764,7 4-395,20 19-1604,14-30 1432,11 3 438,6-19 550,-9-7 949,-1-3 87,23-20 1192,-18 13-536,-7-22 0,-2-5 1164,0 2-1579,-7-15 0,-5-3-41,-1-8-678,-11 16 1,-2-2-290,-5-4 1,-4 0-148,1 9 0,-2 0-113,-10-28 0,-2 1-346,10 25 0,-3 2 337,-13-23 1,-3 2-1432,1-1 1258,10 24 0,-3 2-450,-13-5 946,22 17-33,-8 26 2795,11 36-2251,18 15-99,-16-21 1,1 1 22,13-3 0,0-1-31,-14 2 0,0 0 136,12 2 1,2 2-488,-6 15 0,-1 1-137,0-15 0,1 1-1290,3 1 0,2 3 0,-3-5-97,3 25 1791,3-26 0,1-1 0,4 4 0,1-5 0</inkml:trace>
  <inkml:trace contextRef="#ctx0" brushRef="#br0" timeOffset="115950">23648 15354 25618,'0'-12'-6026,"-17"5"6432,12 1-2559,-33 5 3783,18 22-615,-16 9-4,18 14-1251,7 1-1059,11 4 1299,0-11-1119,25 11 631,-19-19-1556,49-2 1325,-28-5 98,8-13 0,3-3 1043,11 3-4,-9-7 1,-1-2 1113,7-1-582,-11-9 0,-3-5 1788,-1-16-939,4-14-1371,-24-17-1072,-5 21-399,-16 5 0,-3-1-1590,7-4 864,-29 8 0,-5 3-566,6 0 2050,-4 12 0,-2 3 1,-7 0-1,0 4 1</inkml:trace>
  <inkml:trace contextRef="#ctx0" brushRef="#br0" timeOffset="116240">24377 15295 24539,'5'22'-7794,"0"16"5661,0-22 461,0 17 1168,3 6-172,-1-11-758,5 23 215,-5-23-3036,8 15 4228,-5-21 1,5 2 0,-3-11-1</inkml:trace>
  <inkml:trace contextRef="#ctx0" brushRef="#br0" timeOffset="116414">24462 14988 25888,'0'-6'-8005,"-4"0"3441,3 3 4371,-3 0 1,2 1-1,-1 1 1</inkml:trace>
  <inkml:trace contextRef="#ctx0" brushRef="#br0" timeOffset="116700">23600 14537 24988,'58'-13'2582,"1"2"-1973,4 2-473,-18 6 0,0 1-291,21-1 115,-13 0 1,-3 4-324,3 16 64,-13-9 1,-2 2-178,1 10-1174,8 8-197,-18-25 848,0 24-1431,0-25 969,1 18-989,0-18 2546,2 5 0,3-7 0,2 0 0</inkml:trace>
  <inkml:trace contextRef="#ctx0" brushRef="#br0" timeOffset="118251">25730 14760 24898,'0'-23'-6385,"13"2"7206,-10 4-1472,9 2 2165,-12 6-2589,12 3 2877,-9 29-2983,18 1 122,-14 11 0,-2 5 919,10 18-533,-7-2 1,-1 3 382,-4-22 1,0 0-408,0 14 1,-1-1 616,-1 15-2022,-1-2 2262,0-7 452,0 10-292,0-21 76,0 9-190,0-31-84,0-3-492,0-14 235,0-42 135,0-7-45,0 9 0,0-1 45,0-27 52,6 24 0,2 2 374,10-18-133,-1 10 1,3 3 758,12-3 187,5-6 201,-5 24 475,3 8-570,-2 9 0,1 6 339,11 13-1359,-5 3 1,-3 5-303,-5 25-572,-12-15 1,-2 0-1081,0 22-323,-1 2 607,-9-12 1,-2 0-1767,5 20 1651,-5-23 0,-1 1-1492,3 26 1289,-1-21 316,9 17 309,-2-36 1312,9 0 0,-3-19 1,2-3-1</inkml:trace>
  <inkml:trace contextRef="#ctx0" brushRef="#br0" timeOffset="118650">26710 15270 25258,'0'-31'-5486,"0"2"3358,-16-1-31,12 12 1048,-33 2 1977,18 28 1256,-20 15-744,20 9-2229,-5 22 1448,22-21-874,-6 0 0,6 0 719,27-2-369,7 19-1195,14-40 124,12 4 126,-24-17 1563,21-16 852,-27 10 503,4-40-501,-14 23 453,-10-22-851,4 8-1191,-11-14-901,5 15-436,-6-15-669,0 28 108,0 27 636,0 9 17,0 31 929,0 21-169,0-9 440,7-4 0,0 1-166,-6-19 0,2-2 57,10 11 0,0-1-294,-10 14 384,10-3-247,-13-6 265,0 10 90,0-20-1050,-24 12 1021,18-31-1428,-41 1 3102,16-16-1337,-12-2 0,2-20 0,13-6 0</inkml:trace>
  <inkml:trace contextRef="#ctx0" brushRef="#br0" timeOffset="119468">27838 15064 23999,'-58'0'450,"3"22"1636,10-17-2104,0 41-504,1-24 1140,3 24-1151,6-9 402,7 0-269,13 0-372,0 11-921,13-14-38,17 5-577,-10-19-544,48-5 2379,-25-7-121,29-4 576,-8-4 700,3 0-110,-13-8 0,-1-4 1527,21-18-744,-12 2 0,-3-4-249,-19 6 0,-3-2-921,6 0 1,-1-3-133,-8-6 0,-4-1-757,7-22 537,-11 5 1,-3-2-367,-5 23 0,0 0-13,0-24 0,-5 2-1333,-19-5 766,11 10 1,-1 3-761,-14 10 457,10-13 110,15 66 852,0 48 295,-1-30 0,2 1 35,8 16 1,3 3-57,-1-1 0,1-1 190,0-12 0,1 2-84,3 2 0,1 4 0,-3-5-20,-6-5 0,1-2-17,15 20 1,3-1-637,-2-1 388,-9-21 0,0-3-91,6 2 385,0-9 535,2-8 452,12-7 747,-8-5 445,17-39 156,-20 12-1366,-6-13 1,-2-4 446,0-2-123,3-16-219,-10 18-812,-2 2-963,-2 4-435,-2-4-264,-1 16 580,0-1 306,-2 19 263,1 1 689,1 26-1025,0-16-114,3 55 256,-2-35 169,3 11 1,1 1-555,1-1-388,13 21-141,-7-29-263,7 4 1487,-5-22 961,1 3-483,6-11 1548,-5 4-468,2-21 968,-7-10-398,-6-9-345,-1-20-673,-7 19-782,0-25-476,0 27-1213,0-5 513,0 18-813,0 6 1022,-12 7 971,9 21 46,8 15-657,-1 28-213,32-8-379,-32 5-1160,25-1 468,-13-15 1630,-1 9 0,10-21 0,-10-2 0</inkml:trace>
  <inkml:trace contextRef="#ctx0" brushRef="#br0" timeOffset="119850">29143 15078 24359,'0'16'-5396,"15"5"2450,-11 19 1719,11-3-386,-3-5 535,-9 1 1019,10-1-590,-2 1-1586,-1 9 1771,3-12-95,1 9-718,-10-23 1478,4-27 1777,-3 8 255,-1-47-1256,4 7 199,0-13-470,0 14 0,1 1 475,2-8 11,6-11 312,-3 17-2130,-2 15-330,6 4 2020,-8 17 585,12 22-1550,-10-12-457,5 30 1,0 6-1049,0-7 97,2 16 1,-1 1-717,-1-7 400,1-8 1,0-1-1153,5 0 2323,11 7 1,-7-22-1,2-1 1</inkml:trace>
  <inkml:trace contextRef="#ctx0" brushRef="#br0" timeOffset="120252">29950 15155 24988,'-17'-24'-6211,"13"3"3518,-29 3 3191,15-2-1079,-1 7 784,-10 2 408,25 22-392,-10 11-1024,14 20 1076,0-6-160,18 0-1457,-13-11 922,29-3 339,-30-2-1254,28-10 1697,-27 8-1887,28-16 3070,-18 14-1323,11-15 2639,-13-15-346,-7-10-2266,-6-22 139,0 11-1458,0-1 1633,-13 15-2390,10 25 3161,7 45-3000,1 6 762,12 0 0,1 0-227,-13 8 965,11-10 0,-1 0-397,-11 5 453,3-22 1,0-2 117,-7 7-1282,0-7 1187,0-3-419,0-1 490,-17-9-712,-10-3 1814,-9-11-715,-6-5 1,7-18-1,-3-4 1</inkml:trace>
  <inkml:trace contextRef="#ctx0" brushRef="#br0" timeOffset="120442">29090 14409 25168,'35'-1'112,"1"0"0,21-2-115,-4 1 0,1-1-413,-20 2 0,1-1-705,25 1 0,1-1 1056,-24 1 1,-1 2-1,12 7 1,-1 4-1,-15 0 1,0 0 0</inkml:trace>
  <inkml:trace contextRef="#ctx0" brushRef="#br0" timeOffset="120600">31207 15229 26338,'23'5'-1329,"-2"-2"0,-7-1 1,-2-2-1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05:08:46.421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2295 1365 24179,'-25'-28'-5732,"1"1"3900,0 5 1208,9 2 688,5 7-426,8 20 726,17-6-726,-13 30 1,1 8-1256,34 2 1348,-33 3 0,-2 4 36,17-12 0,2 0-142,-13 1 1,0 4 175,13 19 0,2 2-25,-8-15 1,1 1-133,1 5 1,2 5 0,-1-5 212,0-5 1,0-2-62,-2-5 1,1 3-1,-2-4-131,2 4 1,0-3-150,0 2 1,0 0 38,-1-1 1,0 0-208,-2 0 0,0 0 127,0-2 1,-1 0-43,-2-2 0,0 0 602,-1-2 1,0-1 0,5 30 0,-1-5 0</inkml:trace>
  <inkml:trace contextRef="#ctx0" brushRef="#br0" timeOffset="342">2180 2611 23099,'-15'-54'-8098,"3"0"5661,7 5 1967,2-2 294,27 3 794,-5 13 0,3 0 6,4 8 0,4 1 8,18-19 1,1 2-572,-15 17 0,0 2 1149,14-8 0,3 2 10,4 2 0,0 4 16,-13 6 1,2 2-558,3 1 1,4 1 0,-4 3-226,-7 3 1,0 4-471,21 7 0,-1 2-364,-2-1 84,-22 15 0,-4 6-1395,10 22-433,-18 12 612,-11-14 1,-3 0-1020,-6 10 1451,-1-9 0,-4-1-317,-19 3 1092,15 10-294,-15-28 1714,4-6 186,12-6-202,-23-6 1594,14-5-401,0-27-2649,-5 1-401,16-24 408,-6 7-1682,8-6 317,0-4 560,0-2-2191,20-1 872,-15 1 2803,35 3 1,-22 3-1,19 0 1</inkml:trace>
  <inkml:trace contextRef="#ctx0" brushRef="#br0" timeOffset="775">4167 2050 24089,'-51'-16'-2070,"13"4"1229,-2 12 1636,13 0-317,1 0 109,-6 15 308,9 13-1013,-5 23-524,18-4 129,3 4-282,7 2-712,21-13-689,-15 11 482,36-20-210,-37-4 168,54 4 1366,-36-14 302,31-1 852,-11-13 600,-10-3 653,20-20 509,-24-12-1431,4-12 543,-15-4-1499,-4 8 181,-3-1-863,-5 1-504,-2 1-290,-2 3-640,-1-1 556,0 11 352,-1 1 186,0 36-208,0 8-133,25 17-1394,7 10 927,15-16 1829,2 6 0,-8-23 0,4-4 0</inkml:trace>
  <inkml:trace contextRef="#ctx0" brushRef="#br0" timeOffset="992">5190 1793 23909,'-24'-4'-101,"-10"1"320,-11 18 1458,-2-12-1394,4 48-640,11-28 242,13 12 1,2 3-655,-4 2 375,13-6 1,6 0-844,13 4 57,3-7 1,5-3-2070,27 1 1089,9 5 706,-18-24 0,0-3 1453,23 2 0,-19-4 0,-1-2 0,19-3 0</inkml:trace>
  <inkml:trace contextRef="#ctx0" brushRef="#br0" timeOffset="1391">5815 1728 24269,'-10'25'-3114,"7"16"284,-7-6 2292,10 11-73,0-10 0,0-1-204,0 10 234,20 15-487,-15-19-1393,29-2 526,-31 0 645,31-4-619,-19-4 1906,17-4 0,-9-4 1,1-3-1</inkml:trace>
  <inkml:trace contextRef="#ctx0" brushRef="#br0" timeOffset="1546">5822 1267 23279,'-9'-12'-7754,"-5"1"7609,9 5 0,-4 3 1,6 1-1</inkml:trace>
  <inkml:trace contextRef="#ctx0" brushRef="#br0" timeOffset="1912">6422 1779 22290,'5'21'-7921,"2"0"5137,2-2 1356,1 0 536,3 10 306,-4-6-73,3 17 449,-5-16-2049,5 12 2190,-7-18 91,3 4-105,-4-12-82,0-4 246,0-3 150,4-2 1733,-1-21-668,10-14 204,-4-12-406,4-8 192,-4 9 58,-1 1 252,6-10-922,-7 17-1386,4 6 1176,-2 15 215,-2 14 774,7 17-1761,-6 18-942,4 12 111,-5 6 160,2-11-295,3 0-1175,15 15-529,-3-16 2699,1-11 1,2-5 0,12-6 0,18-1 0</inkml:trace>
  <inkml:trace contextRef="#ctx0" brushRef="#br0" timeOffset="2295">7397 1656 23729,'-57'0'720,"14"23"594,2-17-1082,16 38-1334,-3-15 897,14 9-943,0 1 433,14-4-971,0-10 89,18 12-1078,12-25 1653,11 8 657,6-18 494,-10 5 419,13-7 371,-15 0 767,6-15 1125,-15-1 188,-14-14-2992,-1 4 103,-11 31-1545,0 4 107,0 32-178,0 0-1,0 7-764,0 8 1193,10-11 1,1 1 547,-10-9 1,3 0 45,12 3 1,7 4-1,-4-4 121,-8-3 1,1 0 148,7 2 1,4 3-1,-4-4-84,-3-4 1,-3-1-66,3 7 1,-1 0-262,5 20 110,-11-21-1016,-1 8 329,-8-29 1907,-43-3 1,15-12-1,-37-3 1</inkml:trace>
  <inkml:trace contextRef="#ctx0" brushRef="#br0" timeOffset="3628">9562 1377 22470,'0'37'-3193,"0"1"0</inkml:trace>
  <inkml:trace contextRef="#ctx0" brushRef="#br0" timeOffset="3770">9640 1993 22830,'3'5'-1880,"0"-3"0,-3 0 0,1-2 0</inkml:trace>
  <inkml:trace contextRef="#ctx0" brushRef="#br0" timeOffset="4075">10647 1003 25258,'-20'-7'-2720,"15"1"-591,-32 2 4413,23 2-514,-5 63-1186,9-22 107,15 21 1,8 3-117,-2-29 0,2-1-1094,12 27 0,2 1 438,-7-24 0,0-1 503,4 10 1,-1 2-1204,0-3 0,-2-1 1636,-4-11 0,-1 0 0,3 9 0,-1-1 0,3 13 0</inkml:trace>
  <inkml:trace contextRef="#ctx0" brushRef="#br0" timeOffset="4208">10655 1959 22290,'-12'-33'-9139,"2"-1"6496,10-4 2486,23-3 1462,-18-4-1031,20 20 1,6 0-162,-5-14 1,1-1 23,8 9 0,1 0 0,2-11 0,0 0 0,-10 12 0,0 0 0</inkml:trace>
  <inkml:trace contextRef="#ctx0" brushRef="#br0" timeOffset="4596">11400 769 22740,'-19'-4'-763,"-11"2"998,16 0-288,-3 23 371,7-2-663,10 22-1058,0-2 462,0 7-295,0 8 145,19 7-945,-14 5 1159,12-31 0,2 1-123,-6 14 0,-1 2 213,4-14 1,2 1 428,4 24 1,-2-1 23,-6-27 0,-1-3-28,2 9 1,1 0 18,-1-10 1,-1-1 348,5 10-119,8 11 204,-16-31-24,2-3 370,-8-12 277,-1-22 561,0-14-440,-1-11-447,1 6 0,0-1 453,3-13-455,-2 9 0,1 0 335,1-4-57,5-12-227,-7 38-332,3 2 424,-1 17 880,0 18-2358,9 18 18,-3 10 492,0-6 1,3 1-557,6 12 406,-7-17 1,2-1-582,11 12-1194,4-3-826,7-5 2708,2-6 866,10-8 0,0-12 0,4-6 1</inkml:trace>
  <inkml:trace contextRef="#ctx0" brushRef="#br0" timeOffset="4778">12500 1475 23279,'-44'0'270,"-3"0"-270,29 16 106,-15-12 340,29 33-2492,-10-19 1908,14 46-1254,0-28-294,19-3 1,6-1-699,5-5 2251,13-6 1,5-3-1,4-1 1,-17-6-1,0-1 1</inkml:trace>
  <inkml:trace contextRef="#ctx0" brushRef="#br0" timeOffset="5108">13055 1682 23909,'-21'-10'-2735,"16"-5"-1725,-33 10 5902,14-7-1435,-13 7 807,4 0-233,16 25-60,33 0-2183,17 21 802,15-21 2340,0 15-2436,-11-31 1641,19 25-1370,-13-25 695,-6 2 0,-1 0-67,6-6 1808,10 0-5,-19-14-295,-5 10 124,-5-29-1835,-1 5 889,-12-10-1589,-1-19 8,-9 20-161,-9 4 0,-6 1-1664,-16-8 1296,9 14 0,-3 2-855,-19-9 786,6 5 173,-2 6-135,-24 3 1752,15 10 0,-15 2 1,22 7-1</inkml:trace>
  <inkml:trace contextRef="#ctx0" brushRef="#br0" timeOffset="5692">14755 1189 24898,'-12'-14'-6655,"-1"4"5577,6 4 910,0 27 676,25 19-1818,-13 12 1072,13-11 1,5-1-365,9 12-300,-12-19 1,4-1 1003,8-3 0,0-3-93,11 10 40,-8-14 1,1-3 46,6-7 1512,24-4 220,-31-25 818,10-3-75,-19-19-2097,-1 0-720,-4-6-1022,-8 9 1,-1-2-410,3-19 1551,-6 19 1,0 0 0,-1-9 0,0 1 0</inkml:trace>
  <inkml:trace contextRef="#ctx0" brushRef="#br0" timeOffset="6262">15883 1526 22380,'9'17'-8109,"-3"-2"5001,2-5 2747,-2-5 916,3-2 989,5-3 29,0-19-793,10-8-854,-8-12 1354,12-18 690,-14 18-1331,-2 3 1,-2-1-71,-3-6-1057,1-13-484,-8 22 176,0 2-636,0 3 650,-19 3-343,-1 12 894,-18 3 731,18 29 875,-5 1 88,23 20-1376,-9 0 515,11 7-692,0 3 333,0 3-573,0-1-459,20-17 0,6 0-940,3 12 544,16-12 1,5-4 897,6-6 195,-17-12 1,0-2 514,20-6 580,1-4 143,-1 0 453,0-26 598,-4 6-1206,-29-2 0,0-3-508,8-4 1,-2-1-137,-9 5 0,-1-2-229,10-22 1,-4-2-257,-14 18 1,-3 0-179,3-11 1,-4-3 170,-5-1 0,-2 0-695,0 11 1,-3-1 246,-11-22 1,-1 2-877,7-6 927,-13 20 0,-3 4-1271,-1 3 485,0 1 392,-8 23 1413,15 7 196,0 28 823,4-2-151,11 29-925,0-7 103,0 10-102,0 6-292,7-26 0,2 2-655,-9 0 1,3 1-181,14 0 1,2 0-251,-3 15 0,0-1 131,4-13 1,1 0 170,8 20 0,-2-3-701,6 3 680,-15-23 0,1-3-479,4 3 136,-7-7 344,-6-7 672,-5-6 1,-5-7 0,0-3 0</inkml:trace>
  <inkml:trace contextRef="#ctx0" brushRef="#br0" timeOffset="6376">16750 1344 23189,'-19'-33'-8142,"5"2"4965,14 4 2746,0 0 227,17-7 1314,-12 13-1064,24 4 1,7 4 283,-5 4-283,5 4 0,1 1 0,9 1 1,2 0-1</inkml:trace>
  <inkml:trace contextRef="#ctx0" brushRef="#br0" timeOffset="6659">15895 815 23369,'-16'-24'-7361,"3"-9"4059,7 5 2627,30-25 2169,13 26-403,-3 1 0,3 3 625,22 4-945,-19 5 0,-1 2-179,9 3 1718,13 0 196,-8 7-571,-16 2-2948,19 17-877,-29-12-124,7 25 1488,-16-27 0,-2 25 0,-1-11 0</inkml:trace>
  <inkml:trace contextRef="#ctx0" brushRef="#br0" timeOffset="6814">16725 266 23459,'-19'15'-97,"5"14"-3006,14 16 2398,0 9 0,0-6 0,0 4 0</inkml:trace>
  <inkml:trace contextRef="#ctx0" brushRef="#br0" timeOffset="6970">18213 1431 26338,'14'0'-317,"-2"0"0,-7-17 1,-2-4-1</inkml:trace>
  <inkml:trace contextRef="#ctx0" brushRef="#br0" timeOffset="23676">3858 5679 22470,'0'-9'-5486,"0"0"3447,0 3 1065,0 0 1415,0 1-687,0 25 32,0-3-14,0 24-1369,0-7 1485,8-2 0,2 1-381,6 21 148,1-3 0,0 1-254,-2 11 388,-2-21 1,-2 0-303,-8 16 412,21-2-680,-21-5 813,9-18 0,0 0-166,-5 11 433,11 15-279,-12-35-37,-2-1 144,-19-35 186,-4-20-256,0-4 1,1-5-222,8 3 1,1 0 219,-9-9 0,0-1-230,10 9 0,1-1 260,-3 0 1,-1-5-59,-1-7 0,-1-6 0,4 4 1,5 3 0,2-1-202,-6-8 0,-1-6 1,2 9 329,5 19 1,4 3 297,7-16 0,6 2 636,15 2 502,0-2-597,3 33 1,-1 5 1705,-10-1-382,43 1-176,-40 30-1550,16 13-551,-22 11-1283,5 7-490,-16-8-148,2 3-819,-9 1 1614,2-12 0,-1 0-966,-2 17 1715,-10-9 1,-5-1 183,-11 3 1145,-3 7-183,-11-22-288,16-1 1,0-12 0,5-1 0</inkml:trace>
  <inkml:trace contextRef="#ctx0" brushRef="#br0" timeOffset="23976">4417 5429 22020,'15'0'720,"0"0"-630,-3 16-3460,6 6 1407,-7-2 129,13 35 316,-9-31 1033,-1 11 1,0 3-1913,3-1 275,6 12-106,0-3 1861,-7-13-75,5 8 388,-11-20 265,3-3 121,-6-7 55,1-2 238,-3-5 82,0-24 401,-1 14-655,-2-26 1,-1-7 39,1 7-197,-2-17 0,0-1-132,0-3-48,0 18 1,0 1-936,0-8-156,0 4-546,0 5 1440,0 4 0,0 5 0,0 2 0</inkml:trace>
  <inkml:trace contextRef="#ctx0" brushRef="#br0" timeOffset="24294">5325 5390 23099,'-43'4'1217,"20"0"-445,-22 3-459,25 2 376,-21 2-437,11 4-6,1 3-108,3 3-20,2 2-310,11 1-785,-7 13 117,18-11-1183,11 23-387,-5-28-154,53 9 1226,-32-24 1168,11-1 0,1-5 120,4-18 1430,21-7-90,-31 1 356,4-18-198,-24 15-697,-5-10-1925,-6 5-1990,-17 8 2856,-7 5 0,1 4 0,4 7 0</inkml:trace>
  <inkml:trace contextRef="#ctx0" brushRef="#br0" timeOffset="24914">5670 5312 23369,'-18'24'-1348,"14"17"-1738,-14-24 4236,-1 19-1452,14-9-729,-14 0 1276,19 10-1261,0-11-490,0 13 291,0-22 1001,26 2-1090,5-12 1639,16-4 789,12-3-727,-23-21 687,-5 8 0,0-3 849,1-26-647,8-2 73,-15-14-1037,-8 8-635,-9 3 0,-3-2-952,-2-15 473,-11 6 1,-2-1-410,9 24 1,-3-1 630,-11-8 0,-6-6 1,5 7-1408,7-19 923,-16 13 0,2 4-259,19 21 635,-20 3 626,21 37 439,-7 4 780,10 23-491,20-1-696,-9-4 1,1 2-1,0-8 1,0 2-38,7 25 0,1 1-124,-7-24 1,0-1-297,5 11 1,1-1 26,-1-15 1,-2-1-921,7 24 677,-1-3 744,-2-5 21,-1-6-42,0-3 90,4 0 124,-5-12 143,9 1 116,-12-18 934,5-1 210,-9-6 486,1-18-321,-1 14 988,2-48-1848,-6 30-108,2-29-768,-7 21-607,0 2-372,-2-4-772,1 10 543,-1-3-1240,14 35 1355,4 3 12,18 24-93,-5-18 1217,15 11 1,-13-18 0,12 14 0</inkml:trace>
  <inkml:trace contextRef="#ctx0" brushRef="#br0" timeOffset="25080">6745 5272 23729,'-35'-6'-1277,"15"21"2236,5 9-2016,15 12-1600,0-3 496,19-9 106,-15 1 9,38-1 1773,-37-2 1,45-4 0,-17 0 0</inkml:trace>
  <inkml:trace contextRef="#ctx0" brushRef="#br0" timeOffset="25298">7205 5165 23369,'-20'-6'-1816,"0"1"1679,-4 23 1285,2 4-823,19 12-2053,-5-2 928,8-7-297,0 1-409,25-1 435,-19 0-612,45-4-86,-10 3-232,12-13 2266,-3-2 0,-1-6 0,5-20 0,-12 6 0,1 0 0</inkml:trace>
  <inkml:trace contextRef="#ctx0" brushRef="#br0" timeOffset="25532">7692 4474 23369,'-15'16'743,"3"11"-2646,12 10-685,0 10 1126,0-6 1009,-1-6 0,2 1-365,15 20 366,-15-18 1,2 0-1308,28 14-60,-27-2 702,28-2 613,-28-1-34,30-4-215,-30-2-456,25 8 782,-16-14-1871,6 10 2232,-9-25 1,-7-2 0,-3-11-1</inkml:trace>
  <inkml:trace contextRef="#ctx0" brushRef="#br0" timeOffset="25660">7508 5114 22380,'-17'-19'-6394,"6"2"3247,4 0 829,7-7 2226,0 7-300,23-12 1074,13 16 365,13-4-957,7 8 0,-10 3 0,1 1 0</inkml:trace>
  <inkml:trace contextRef="#ctx0" brushRef="#br0" timeOffset="25948">8335 4845 23189,'-39'0'-90,"2"0"90,15 16 374,-2-11 83,22 24-2436,-7-9 1246,27 20-1240,-13-5 891,24-9 0,6-2-12,-4 6 464,12-5 0,3 0-522,1 3 467,-16-10 0,-2-1 1098,9 5-456,-7-3 1298,-4-2-318,-7 4-1326,-9-7-104,-4 9-785,-27-11 1039,-18 11 666,-10-8 1,-13 4-1,11-6 1</inkml:trace>
  <inkml:trace contextRef="#ctx0" brushRef="#br0" timeOffset="27798">9652 5022 21210,'11'7'-3223,"0"-1"2220,14-16 3838,-6 8-2018,5-15-182,0 7 362,24-19-581,-5 4-193,2-1 0,2-2 538,-15 9 0,1-1-285,7-4 1,4-3 0,-2 2-673,-3 0 1,2 0-108,5-3 1,5-3-1,-4 4 329,-4 1 0,-1 1 0,12-7 0,0 1 0,-18 11 0,-1 0 0</inkml:trace>
  <inkml:trace contextRef="#ctx0" brushRef="#br0" timeOffset="29232">11705 3844 23729,'-52'-2'-144,"13"1"56,-15 17 1304,25-12-955,-8 31-440,17-17 117,8 16-1018,-2-3 444,12 1-788,-6 2-234,29 15-1823,-16-13 1550,27-7 0,7-2 1736,-6 2 1,4-12 0,3-2 0,8 2 0</inkml:trace>
  <inkml:trace contextRef="#ctx0" brushRef="#br0" timeOffset="29530">12287 3751 22740,'-36'16'2921,"15"7"-4206,8 12-824,13 3-207,0 6 713,0-7 457,22 25-385,-17-27-371,32 21-699,-19-28 719,0 4 772,6-15 1538,-21-5-726,6-4 403,1-4 1270,-2-19-377,6-17-288,-3-29-128,-6 3-722,2-8-439,-2 18 733,2 0 0,-2 2 1,0 3-1</inkml:trace>
  <inkml:trace contextRef="#ctx0" brushRef="#br0" timeOffset="29896">13042 3948 21570,'17'-38'-3061,"-13"-4"392,28 12 4111,-28 1-2734,22-1 2205,-23 10-1612,9-11 612,-12 16-1150,0-5 608,-16 11 1544,-7 3-1111,-10 24 2124,11 10-1970,-1 28 515,20-10-1068,-7 6 980,10-13-385,17 1-1441,-13-1 195,35-2-1191,-34-1-150,46-3 2548,-8 5 1,17-13 0,-30-11 0,1 0-1</inkml:trace>
  <inkml:trace contextRef="#ctx0" brushRef="#br0" timeOffset="30295">13872 3667 23639,'-37'14'3511,"0"-10"-3777,2 22 270,2-22-42,2 25-47,6-25 197,2 31-821,7-22 863,7 26-2015,3-17 596,6 15-537,18-18-77,-14 4-86,35-12 834,-34-2-643,40-5 1072,-14-2 1617,10-2 168,6-14 1097,-31-3-630,15-17 282,-23 16-1853,5-11 1226,-8 15-1890,-5 14 934,0 14-1845,18 28-1378,-13-6 1184,34-2 92,-6-9 579,12-13 608,-11-6 1,0-1 490,10-5 123,-5-7 0,-1-5 0,5-20 0,-15 6 0,1 0 1</inkml:trace>
  <inkml:trace contextRef="#ctx0" brushRef="#br0" timeOffset="30492">14412 3431 23459,'-18'-47'-8123,"13"2"6685,-29 7 928,13-1-513,0 16 1124,-6 4 430,16 15 561,-2 42-2044,6-9 2150,7 35-1094,0-14-81,0 5 593,0 4-728,9-15 1,3 0-370,-2-10 0,3 0-284,8 20 1,3-2 11,-7-21 1,-1-3-346,1 8 0,0-2-398,7 8 47,0-5 103,-1-6 1355,-2-4 0,-3-7 0,-2-3 0</inkml:trace>
  <inkml:trace contextRef="#ctx0" brushRef="#br0" timeOffset="30642">14245 3792 22920,'-10'-21'-8649,"7"2"6577,-7-2 315,10 5 1410,26-6 2230,-19 12-1188,27 1 0,7 5-97,-11 1-584,5 1 0,1 0 0,5 2 0,0 0 0</inkml:trace>
  <inkml:trace contextRef="#ctx0" brushRef="#br0" timeOffset="30942">14903 3962 22290,'20'7'-2005,"0"-3"1726,2-1 492,11-3 232,-9-15 383,10 11-303,0-26-450,-8 8 133,15-19 250,-19 5-502,3-2-145,-14 11-447,-4 0-566,-4 0-320,-3 1-138,0 1 216,-23 2 36,-3-5 370,-3 10 341,-13-4 619,17 16 809,-13 1 399,15 23 601,12 10-984,11 9-780,0 3 20,28 5-845,11-11 653,-2-6 0,3-2-519,-8-11 0,1-2 675,15 8 0,1-3 0,11-5 0,-20-6 0,-1-1 0</inkml:trace>
  <inkml:trace contextRef="#ctx0" brushRef="#br0" timeOffset="31593">16160 3672 22650,'-21'0'629,"-14"0"-629,9 0 0,-24 0 0,23 0 0,-9 0 0,17 13 320,2-10 58,4 24-1141,6-23 1468,3 27-2136,2-19 82,20 14-464,-13-8-256,49-9 1409,-30 0 277,12-6 1,0-6 1314,1-19-1143,12 16 1776,-19-40-586,-3 25 1045,-3-23-509,-5-11-2121,-9 9 159,-6 5 0,-2 0-936,-2-12 498,-6 7 0,-5 1-959,-17-10 1105,18 19 0,-3 1-64,-19 3 1,4 2-231,18-12 427,-17 11 1,-2 4 877,14 8-562,-7 21 2182,12 38-1019,10 17-610,8-22 1,3 3-964,0 12 1,2 0-987,5-10 1,2 0 1666,-1 15 0,-1-1 0,-1-15 0,1-3 0,-1 2 0,1-1 1</inkml:trace>
  <inkml:trace contextRef="#ctx0" brushRef="#br0" timeOffset="32226">17122 3708 23099,'-6'-2'-116,"23"1"1160,9 1-804,30 0-96,-8 12-1754,5-9-604,-8 9 2162,1-2 1,6-8 0,1 8 0</inkml:trace>
  <inkml:trace contextRef="#ctx0" brushRef="#br0" timeOffset="32858">18270 3469 24808,'-44'0'540,"-18"0"-540,16 0 135,12 5 0,0 4 614,-1 8-128,-3 1-239,17 13-1099,7-16 744,6 14-1214,4 1-121,4-7-513,18 9-683,8-18 1030,24 3 149,-7-13 1699,2-2-421,-14-16 1791,1 10-217,-2-28 33,7 7 765,-13-8-1598,7-9-476,-21 19-889,0-9-275,-10 16-1330,0 20 517,0 15 167,17 39-939,9-17 1729,-1-11 1,2-4-326,18-11 1207,-10-6 1,0-3 566,9-6 826,16-17 635,-17 13-347,1-43 266,-2 22-1096,-13-12 0,-3-5 8,10-12-967,-12 4 0,-3-2-273,-13 19 1,-3-1-391,3-25 1,-5-1-467,-11 21 0,-2 2 115,10-14 1,-4 0 271,-17 14 0,1 2-215,18 0 0,-2 0 275,-18 1 1,-3 0 29,11-8 1,1 2-574,-17-15 834,11 21 0,4 2 75,11 9 422,-18 3 604,20 36 240,-6 3 507,8 24-927,20-1-653,-15 11 146,12-9 1,3 2-46,-8-11 0,1 1-265,10 26 1,2-1-107,-4-27 0,0-2-283,1 10 0,-1-1-1715,10 7 884,2-4 529,-3-6-1249,10 4 2392,-15-14 1,2 2 0,-15-15 0</inkml:trace>
  <inkml:trace contextRef="#ctx0" brushRef="#br0" timeOffset="32992">18613 3206 24269,'0'-17'-6296,"0"-1"4168,39-13 4444,-4 4-2024,17 0 1,7 0-219,-18 9 1,0 2 84,18-7 1,0 0 0,-12 8 0,-2 2 0,2-1 0,-1 1-1</inkml:trace>
  <inkml:trace contextRef="#ctx0" brushRef="#br0" timeOffset="33796">9668 5541 22020,'-7'-12'-7005,"1"0"4541,-2-5 1239,4 5 660,-1-2 158,2 6 467,0 2-166,2 2-1661,-1 2 1760,27 1 2321,25 31-1252,7-22-251,-9 22 0,0 3 299,9-12-508,-3 9 1,1 4-489,-20-16 0,-1 0-288,13 7 1,1 2 309,4 3 1,-2 1 0,-12-5 0,1 0 0,11 9 0,1 0 0</inkml:trace>
  <inkml:trace contextRef="#ctx0" brushRef="#br0" timeOffset="34432">11637 6094 23909,'-8'-5'-5252,"1"0"4115,0 3 1532,3 19-999,1 14-147,3 11-11,21 8 111,-9-18 1,1-1-1680,12 18 1979,4-10 1,-1 0-371,-6 1 117,12-13 0,3-4 739,-3-6 426,12 1 289,-2-17 1345,-13-18 728,16-15-619,-23-12-1123,1-7-57,-13 10-1193,-6-3-281,-3 0 89,-2-1-991,-1 4-488,0 0 12,-22-3 92,17 14 379,-31-1 908,33 38 1056,9 38-1191,-1 3 66,12 0 1,4-2-1652,8 5 322,-4-10 1,3-2 1882,20 3 1,-24-18-1,0-2 1,11 5-1</inkml:trace>
  <inkml:trace contextRef="#ctx0" brushRef="#br0" timeOffset="34848">12618 6219 23369,'-31'23'1014,"13"-4"-1511,6 22-1635,12-6-153,0 27 911,17-11 547,-8-6 0,2-1-318,9 10 44,-4-21 1,0 1-1368,3 24 258,0-15 1092,8 15 580,-17-31-166,3 0 447,-5-16 375,-8-22 487,-36-36-91,27-4-573,-18-3 1,-4-3 45,20 19 1,1 1 40,-3-16 0,0-1 108,4 11 1,3 1 84,5-1 0,2 0-51,-1 0 1,0 1-171,0 2 0,0 2 137,-2 1 0,4 1 497,15-24 57,-3 28 1,2 3 887,22-5 491,19 3 205,-22 25-369,9 23-650,-15-12 336,-4 41-2077,-3-21-48,-12 11 1,-2 2-849,1 11 399,-3-5 1,-5-1-1180,-18 7 1469,4-10 0,0-1-268,-11 1-654,-21 8 2133,19-18 0,-3-11 1,10 0-1</inkml:trace>
  <inkml:trace contextRef="#ctx0" brushRef="#br0" timeOffset="35408">13662 6020 23549,'-29'-11'-2671,"0"2"2033,2 2 633,0 3 369,2 2 57,1 2-53,0 0-41,2 19-265,-6 8 621,11 13-881,-1 18-314,13-19-544,21 26-892,-12-30 159,37 7 229,-21-20-130,21-10 1302,-7-6 750,18-6 645,-10-18 7,-7 3 0,-1-4 1515,6-24-1715,-7-7 1,-3-3 173,-4-7-680,-8-1 1,-5-2-962,-7-1 332,-13 10 0,-2 0-1062,4-8 421,-11 13 0,-5 1-1693,-4-1 798,1-7 67,-11 29 1498,31 6-465,-20 8 1403,22 32 98,-8 2 281,10 32-259,21-5-976,-16 8 267,16-24 0,0 1-492,-18 1 0,0 1 223,19 1 1,4 0-376,-15 0 1,0-1-334,11 0 0,3-1-1015,3 12 0,0-2 949,-6-11 0,1-1 1126,7 7 0,1-3 1,15 5-1,0-6 1</inkml:trace>
  <inkml:trace contextRef="#ctx0" brushRef="#br0" timeOffset="35976">14405 5980 23999,'-45'-6'-1074,"-6"1"1011,24 28 604,-5-18 61,20 41-1993,-8-26 1565,17 20-1555,-9 7 363,12-12-310,20 18-873,-15-28 1330,28-9 1,5-5-139,-11-2 1265,13-3 1,0-7-197,-7-21 1614,12-8-153,-29-14-722,10-15 694,-24 20-994,7-11-909,-9 7-858,0 13-267,-17-1-874,12 44 1080,-12 3 2176,17 26-1544,20-7 115,5 18-495,12-11 1080,-11-10 1,0-2-342,11-2 692,16-2-672,-12-13-703,4-12 2378,-1 5 191,1-22 1275,-2 12-1051,-4-40-1046,-12 24 0,-1-3-217,-8-4 1,-2-4-402,7-13 0,-3-1-175,-5-14-329,-7 5 0,-4-1 23,-1 21 1,-4 1-640,-7-13 0,-1 1-432,5-18 760,-13 33 1,1 0-588,12-26 733,-11 22 1,-2 0-935,1-9 406,-2-9 423,-2 35 1078,17 28 227,-5 9-400,16 14 1,4 3-369,-7 17 162,12 0 1,3 1-158,-8-20 0,0 1 159,10 25 0,1 0-148,-4-25 1,-1-2-689,1 9 0,-1 1-1038,0-7 0,0-2-88,7 16 1936,-8-21 0,0-2 0,2 2 0,-1-5 0</inkml:trace>
  <inkml:trace contextRef="#ctx0" brushRef="#br0" timeOffset="36126">14917 5793 24269,'-7'-18'-9130,"2"2"6130,5 2 2368,0 4-827,24 0 3849,11 7-2002,16 1-141,2 2 0,-9 0 0,1 0 1</inkml:trace>
  <inkml:trace contextRef="#ctx0" brushRef="#br0" timeOffset="36446">15633 6139 22110,'10'17'-7870,"2"-2"6210,11-1 2278,-3-4 52,20-3 431,-15-5-105,29-23 609,-27 16-1245,25-32 2017,-31 15-504,9-18-1150,-19 5-330,-1-9-861,-8 16-558,-25-16-1826,17 19 543,-35-3 864,15 12 516,-17 8 921,5 24 1721,16 15-940,9 12-370,13 1 139,0-9-727,17 2-2129,-12-3 2235,21-10 0,4-2 1,-3 9-1,3-13 1,0 1-1</inkml:trace>
  <inkml:trace contextRef="#ctx0" brushRef="#br0" timeOffset="36832">16418 5857 23909,'-53'-4'-481,"5"1"337,19 21 1115,-6-14-620,31 35-2323,-12-10 1447,16 25-835,0-13-147,20 8-680,8-26 986,10 4-410,4-19 1012,-10-2 1566,3-6-246,11 0 875,-11-22 338,13-8 749,-25-14-2393,-10 11 0,-3-1-104,-3-12-1236,-4-20-90,-3 16-367,-24-3-730,18-2 1306,-16 14 1,-4 1-848,-3-19 1250,5 13 0,1 1-544,-6 2 614,0-10 52,26 35 104,-8 24 3081,31 52-2866,-15 4 58,11-2 1,3 1-260,-7-24 0,-1-1-648,4 13 1,0 0-12,2-14 1,-2-2 912,-3 2 0,-1-1 0,1-1 0,1-1 0,-1 0 0,1 0 0</inkml:trace>
  <inkml:trace contextRef="#ctx0" brushRef="#br0" timeOffset="37094">18033 5857 24359,'-58'15'2016,"6"-4"-1478,15-11-2504,42 9-2986,22-1 4888,25 3 1,1 1-1,-9-5 1</inkml:trace>
  <inkml:trace contextRef="#ctx0" brushRef="#br0" timeOffset="37713">18797 5857 24988,'-29'-19'-4205,"-18"-1"3671,27 3-867,-20-1 1421,10 2 29,-12-4-62,15 7-110,-20 1-384,26 8 1233,-5 3 42,12 1 615,8 19-1587,0 1 153,6 22-685,24-21 254,-18 16-1284,42-20 976,-17 3-511,28 1 370,-12-19 1683,-1 6-56,-5-8 900,-12 0-141,14-19 1218,-24 15-1265,4-27-692,-16 17-879,-1-10-771,-5 27-856,20-9 2262,7 41-2280,12-31 1009,0 25-901,-10-27 1850,17 9 59,-11-11 269,21 0 1384,-29-14-1951,8 10 1913,-18-31-2291,-3 16 1407,-4-21-1905,-3-13-10,-4 9 262,-1 2 1,-4-2-754,-21-12 226,11 4 0,-1 0 388,-1 19 1,-1-1 618,-4-8 0,-2-6 0,5 5-1821,6-23 1516,-15 12 1,0 4-327,13 16 281,-3 3 4,6 37 2902,8 24-1693,25 13-658,-12-2 0,0 2 61,0-12 1,3 0-80,15 26 1,-1 1 9,-18-22 0,0-1-286,11 3 1,5 2-1,-3-3-77,-5-6 0,-2-1-1193,7 9 1,0-3-142,9 6 1898,-2-7 0,-3-6 0,-1-5 0</inkml:trace>
  <inkml:trace contextRef="#ctx0" brushRef="#br0" timeOffset="37892">19023 5310 24359,'-11'-22'-8346,"4"6"4865,37-6 6487,-1 10-2400,15 3 1,5 1-86,14-1-405,-18 4 0,0 0 0,-11 3 0,-1 1 0,0 1 0,0-1 0</inkml:trace>
  <inkml:trace contextRef="#ctx0" brushRef="#br0" timeOffset="41672">20128 3147 24808,'16'15'-2539,"3"-3"0</inkml:trace>
  <inkml:trace contextRef="#ctx0" brushRef="#br0" timeOffset="41826">20190 3607 23729,'-9'8'-217,"1"-1"0,8-4 0,0-1 0</inkml:trace>
  <inkml:trace contextRef="#ctx0" brushRef="#br0" timeOffset="43270">21082 2975 22470,'-18'19'-18,"4"6"-1514,14 13-1183,0 1 1175,0-5 454,0 2 310,0 1 194,14-2-2733,-10 0 203,10-2 2705,3-1 0,-12-5 0,13-1 0</inkml:trace>
  <inkml:trace contextRef="#ctx0" brushRef="#br0" timeOffset="43466">21110 2521 23009,'-6'-8'603,"19"4"1,7 1 0</inkml:trace>
  <inkml:trace contextRef="#ctx0" brushRef="#br0" timeOffset="43842">21595 2708 21750,'7'28'-7417,"4"14"4637,-3-7 1508,10 26 347,-8-23 644,-2-5 0,0-1-76,0 7 233,4 25-1844,-6-28 2106,2 11 44,-2-10-7,-2-12 172,0 7-229,-1-19-57,-1-1 74,-1-9-405,-1-25 519,2 17 907,0-46-816,4 5 196,-1-13-291,0 17 1,1 1 363,3-4 17,2-7 433,-3 27-413,-2 12-552,0-2 674,-2 14 1382,1-6-1170,-1 7 404,2 22-2244,1-17 753,5 53-868,-2-34-573,3 30 12,-2-19-2452,2 0 3568,1 0 1,4-3 0,2-1 0</inkml:trace>
  <inkml:trace contextRef="#ctx0" brushRef="#br0" timeOffset="44608">22383 2893 22650,'-17'-13'-4300,"-4"4"3665,-17 9 2026,-1 16 593,10-12-1259,-8 49-979,19-29 136,-4 31-754,15-22 902,4 1-557,3-1-1070,20 11-1331,-14-12 746,38 17 960,-11-24 755,-6-5 0,1-2 227,16 1 637,-6 3-54,-25-9-259,10-2 1496,-19-2-2016,16-3 1390,-18-1-2150,-11-3 2153,-10-33-2211,-1 7 584,4-31 53,16 23-169,0-9 1447,18 17-400,8-9 1709,-3 16-2260,23-1 2991,-27 9-367,21 2 138,-10 1-443,12-3-20,-10 1-1200,21-9 90,-24 5-452,22-20-796,-29 15-52,8-22-254,-25 20-696,1-14-263,-6 17-289,-18-5-275,13 11-836,-26 1 2127,27 2-1300,-24 4 2286,11 1 532,-10 18 1172,11 7-616,7 10-550,9 2 60,0-5-1790,0 1 1638,0-1-1926,17 1-380,7 10-791,-1-12 1234,5-8 1,2-2 1399,-7-2 0,34-2 0,-24-12 1</inkml:trace>
  <inkml:trace contextRef="#ctx0" brushRef="#br0" timeOffset="44894">23130 2878 22380,'0'-13'-6296,"-14"6"6109,10 0-2633,-10 29 4019,14 22-1932,0 6 400,6-9 0,3-1-474,7 2-358,-1-7 0,-1 0 455,1 1 253,10 21 1028,-21-34-1906,14 5 993,-14-38 1034,1-18 94,-1-12 79,1-13 32,3 5-745,-1 10 0,1-1 561,7-22-834,0 11 1,1 2 552,6-4-940,7-7 715,-9 28 1,1 9 0,0 3 0</inkml:trace>
  <inkml:trace contextRef="#ctx0" brushRef="#br0" timeOffset="45343">23783 2359 22380,'-13'-2'227,"5"17"-1362,4 15-920,4 10 435,0 9 540,0-5 712,-1-9 0,2 2-191,17 22-407,-17-9 0,3-1 58,12-18 0,1-1 161,-15 7 0,0 0 410,24 12-193,-24-4 417,16-6-1375,-9 10 944,0-19-401,1 12 763,-9-26 599,3-1-794,-26-12 3172,-2-17-1986,-3-8 596,-13-22-927,20 6-413,-15-16 51,17 22-473,9-8 371,9 11-1919,0 3 1300,29-1 1465,16-10-641,-15 24 0,3 0 342,2-5 1,1 1 0,21-2 0,4 1 0</inkml:trace>
  <inkml:trace contextRef="#ctx0" brushRef="#br0" timeOffset="46192">25113 3100 23909,'-7'-16'-8925,"27"12"12939,2-39-4099,26 22 2031,-8-26-1659,3 8 157,2-5-330,-14 11 0,0-1-215,-9 8 1,-1-2 1067,7-7 0,-3 0-1733,3-15 832,-4-1-1447,-5 0 958,-13 15 1,-3 0-1011,3-20 798,-16 11 1,-3 0-863,7-5 553,-16 11 1,-4 3-520,-6-1 286,2-4 183,-16 23 1312,41 6-1225,-29 6 2245,23 21 473,-6 4 162,9 45-1481,8-11-390,-1-13 0,2 1-157,11-5 0,0-1-555,-10 3 0,2-1 626,19 2 1,2 0-966,-15 0 1,-1-1-36,11 0 1,1 0 18,-5-3 1,0 0 499,7 10 1,2-2 270,-7-12 0,2-2 229,11 13 0,1-4 142,7-4 690,9-1 101,-14-23 275,1-5 349,0-5 325,12-18 840,-10-14-1822,-9 4 1,-3-3 513,3-24-1007,-10 18 0,-3 1 51,-2-5-657,-2-11-544,-9 25-844,-1 4-544,-1 5 396,0 27 446,0 12 261,0 16 185,0 5 257,0-9 210,0 15 117,18-13-461,8 17 120,8-29 892,15 5-11,-19-20 782,9-2 103,-2-6 396,-11-20 232,10-4 727,-20 0-869,1-27-1286,-12 35 93,0-26-1374,-4 21-344,-1 24-373,0 7-232,0 20-258,0 2 65,22-5 282,-17-1-290,38-1 2157,-24-5 1,20-9 0,-7-4 0</inkml:trace>
  <inkml:trace contextRef="#ctx0" brushRef="#br0" timeOffset="46380">26895 2668 23369,'-22'-7'-1664,"16"-4"-3028,-37 10 6395,16-4-1181,1 22 819,-11 8-442,24-4-1151,-5 37-744,10-35 679,8 29 846,21-24-3180,-15-3-173,44-3 2609,-4-4 0,15-9 0,5-2 0</inkml:trace>
  <inkml:trace contextRef="#ctx0" brushRef="#br0" timeOffset="46559">27023 1937 23459,'-38'-2'-318,"3"1"242,1 17 1394,4-12-1082,5 36-1373,3-16-52,5 24-941,6-4 1776,6 7 0,2 1 1,3 4-1</inkml:trace>
  <inkml:trace contextRef="#ctx0" brushRef="#br0" timeOffset="46992">27793 2578 23999,'-16'-15'-5957,"12"-6"2662,-27 19 5354,27-9-4175,-22 10 3679,23 23-2074,-8 10 685,11 16-973,0-14 1,0-1 691,0 10 299,0-7 0,0 0-1662,0 4 2096,0 5-2164,17-18 894,-12-6-401,12-3 969,-5-7 149,-2-4 398,10-25 1209,-8-12-957,-1-13-214,-1-3 299,1 8 57,2 2-242,3-10-21,-4 17-229,5-5-1119,-8 24 1336,6 3 1189,-6 7-595,3 0-55,6 22-2000,-4 7-454,18 25-780,-13-12 314,0-14 1,2-1 1455,6 2 1,10 7 0,-8-15 0</inkml:trace>
  <inkml:trace contextRef="#ctx0" brushRef="#br0" timeOffset="47360">28510 2598 23459,'-22'-11'-3471,"-17"5"3814,16 2-293,-19 21 1743,11 11-1521,12 23-1157,10-5-100,9 3-611,0-17 867,21 1-1110,-16-4 830,23-12 1,5-2-577,-7 6 1021,12-10 1,1-4 1223,1-2 316,23-5 620,-31-18 517,6 14 168,-20-36-1009,-8 22-789,2-20-224,-11 10-1061,5 0 400,-6 2-385,0-8-1236,-16 18 227,12-12 674,-13 21 845,5-4-53,10 22 643,-10 11 267,12 22-580,18-6-2923,6 13 1111,-1-21 485,21 5 1282,-26-15 1,24-8-1,-13-5 1</inkml:trace>
  <inkml:trace contextRef="#ctx0" brushRef="#br0" timeOffset="47658">29112 2637 23549,'-15'-7'-3538,"11"-2"-1316,-27 9 6855,27 15-2385,-12 7 1059,16 22-1615,0-12 235,21 0-1112,8-6 1147,13-13 2482,-1 8-2598,-9-20 2045,-1 6-1142,0-7 1569,-3 0 180,4-16 878,-12-7-1504,-3-19-1417,-11 6-214,-6-1-1100,-17-2-551,12 11 54,-33-17-243,7 25-192,-3 2 1,-3 2 2337,-14 3 1,-9-3 0,28 10 0</inkml:trace>
  <inkml:trace contextRef="#ctx0" brushRef="#br0" timeOffset="47846">28752 2096 23189,'0'-11'-5935,"0"0"3986,15 5 5475,5 2-1888,20 2-909,-5 2-971,5 19-1929,-5-14 1899,4 34 1,3-21 0,2 19 0</inkml:trace>
  <inkml:trace contextRef="#ctx0" brushRef="#br0" timeOffset="48014">30413 2773 26967,'9'0'0,"-2"0"0,-4 0 0,-2 0 0</inkml:trace>
  <inkml:trace contextRef="#ctx0" brushRef="#br0" timeOffset="49220">20518 5601 24539,'-33'0'0</inkml:trace>
  <inkml:trace contextRef="#ctx0" brushRef="#br0" timeOffset="49367">20627 5963 24449,'0'10'-1619,"0"-2"0,0-5 0,0 0 0</inkml:trace>
  <inkml:trace contextRef="#ctx0" brushRef="#br0" timeOffset="54165">21530 5305 23639,'-36'-3'298,"1"1"-308,7 22 659,2 2-458,13 12-1433,-1-4 530,13-4-568,-4 2-48,5 0-140,0 2-27,0-2-710,21 1-1005,6 6 1607,14-10-85,17 7 1935,-18-21 0,17-2 0,-15-8 1</inkml:trace>
  <inkml:trace contextRef="#ctx0" brushRef="#br0" timeOffset="54509">22022 5422 23369,'0'-18'-5846,"0"5"3808,-21 2 2345,2 7 657,-20 4 258,22 17-495,-8-12 369,23 28-2539,-9-10 2267,11 6-824,0 2-641,0-12-521,0-1-434,16-9 589,-12 10-1336,31-17 3633,-30 14-2633,48-15 2899,-33 3-379,35-19 933,-29 12-233,10-27-620,-20 9 901,2-15-2721,-13 1 1373,-2 8-2156,-3 28-282,0 14-2730,17 26 326,2-9 3602,2 1 0,14-12 0,-10 1 0</inkml:trace>
  <inkml:trace contextRef="#ctx0" brushRef="#br0" timeOffset="54942">22607 5416 22650,'-23'-9'-2884,"-5"3"2920,25 24-1829,-8 12 1350,11 12-778,16 5-401,-12-7 862,12 3-1547,0 1 836,-12 0 207,25-2 576,-26 0-162,20-3 408,-21-2 971,15 7-960,-10-15 674,2 8-27,-4-23-760,-5-19 843,0-21-233,-14-14-55,12 6 0,0-1-19,-24-15 90,23 1 1,3-1 298,-11-14-268,10 21 1,2 1 732,-1-17-936,0 3 90,0 4 420,22 6 701,-16 8-284,32 9 1227,-17 5-472,13 12 685,-1 23-1296,-7 17-1067,-11 13-514,-1 1-923,-12 9 1199,2-13-2780,-4 23 741,0-26 1997,0 4 0,-21-16 1,-6-2-1</inkml:trace>
  <inkml:trace contextRef="#ctx0" brushRef="#br0" timeOffset="55126">21828 5079 21750,'21'-23'-336,"-16"0"-2644,40 3 5341,-24 1-2171,20 4 820,-10 2-800,-2 7-194,1 2 1,-5 4 0,1 0 0</inkml:trace>
  <inkml:trace contextRef="#ctx0" brushRef="#br0" timeOffset="55278">22237 6142 22290,'6'3'-1261,"-4"0"1,5-3 0</inkml:trace>
  <inkml:trace contextRef="#ctx0" brushRef="#br0" timeOffset="55713">23507 5261 23909,'0'42'-6386,"0"-6"4258,0 6 1064,0 9 425,0-11 261,6-7 1,2-1-392,-5 3 434,22 7-1789,-12-12 1001,0-12 417,7 0 879,-8-13 534,10-20 1351,-5 10 497,4-53-1676,-9 30 376,3-35-117,0 4-311,-5 14-737,-1 9 0,-1 2-319,1-1-740,3 0-483,-5 23 1920,2 6 688,-1 6-24,2 19-2187,1-14 1421,9 53-1507,-4-32 588,0 11 0,1 2-805,4-2-1082,6 11-1184,-5-21 3316,-1-4 0,4-11 0,1-4 0</inkml:trace>
  <inkml:trace contextRef="#ctx0" brushRef="#br0" timeOffset="56109">24207 4783 22830,'-9'-5'-2225,"7"28"69,-7 2 2167,9 26-1205,0-5 487,0 5 48,0 7 373,7-15 1,1 1-631,-6-10 0,0-1 453,11 10 0,2 0 113,-7-3 0,-1-2-673,8 18 709,-3-15 0,0-2-166,0-1-209,9 10 181,-10-31 334,1-1 207,-5-12 1190,5-20 345,5-13 2,-4-8-987,-1 5 0,1 0 752,2-7 38,5-16-387,-7 24 12,-4 3-919,1 14-228,-3-6-75,0 18 1815,0-8-1171,-1 10 455,1 16-2314,1-13 1392,7 51-1183,-3-29 239,1 11 1,0 3-737,4 0-2281,10 13 593,7-11 595,-4-13 3154,10 1 1,-7-20 0,-1-4-1</inkml:trace>
  <inkml:trace contextRef="#ctx0" brushRef="#br0" timeOffset="56658">24985 5291 23819,'-19'-20'-5933,"14"4"2256,-28 1 4525,19 8-519,-3 18 1533,7 14-1833,10 9-876,0 2-749,17 3 979,-12-10 865,30 8-1133,-31-17-196,33-1-414,-21-11 1105,28 7 1276,-18-13 473,15 6 490,-19-24 320,7-8-433,-19-8-662,3-4-1080,-11 8-457,1-3 49,-2 4-803,-1-8-83,0 12-481,-14-4-583,10 39 2427,-10 23-99,34 9-333,-9-8 0,1-2-489,12 1 770,3-9 0,-1-1 23,-4 0-76,29-4 1238,-19-7-955,0-12 600,3 5 1084,12-23 1075,-13 12-1714,-8-18 0,-3-5 95,-1 2-722,-7-10 0,-4-4-833,-4-5-107,-1-18-554,-6 17 192,0-2-1144,-20 1-286,14-13 603,-34 18 532,36-12 571,-26 31 1298,27 4-1298,-7 28 1969,27 17-1868,-13 8 456,11-3 0,4-1-370,3 12-2,-1-4 1,-1 0-167,4 8-1036,0-9 1,0-1 208,-9 4-2189,24 7 3485,-22-19 1,-1-7-1,-3 0 1</inkml:trace>
  <inkml:trace contextRef="#ctx0" brushRef="#br0" timeOffset="56810">25560 5261 23099,'-10'-15'-7711,"2"1"4816,8 1 2264,17-4 3003,13 7-14,23-5-1169,-4 10-1007,12 0 1,-25 4 0,8 1 0</inkml:trace>
  <inkml:trace contextRef="#ctx0" brushRef="#br0" timeOffset="57044">24722 4831 22380,'0'-35'-6116,"17"1"6689,-12 1-1563,41 1 2886,-23 4-1378,10 9 0,4 2 801,7-6-805,-5 10 0,0 2-967,3 4 775,23 20 0,-33-8 1,7 12-1</inkml:trace>
  <inkml:trace contextRef="#ctx0" brushRef="#br0" timeOffset="57195">25245 6099 23369,'9'7'-874,"3"-3"0,9-1 0</inkml:trace>
  <inkml:trace contextRef="#ctx0" brushRef="#br0" timeOffset="57778">26917 5300 21840,'51'-23'2999,"-9"17"-3018,-6-44-1128,-10 27 1194,-4-25-1151,-2 8 378,-9-4-277,5-2 567,-14-1 1,-2-1-1620,7-15 1300,-14 1 0,-7 0 81,0 31 0,-2 1-191,-11-22 0,-3 1 374,8 22 1,-1 2-82,-1-8 1,1 2-195,-6-5 225,-1 9 606,7 6 25,-1 11 1185,4 5 322,9 56-812,1-11-549,9 3 0,2 3 6,-1 21-230,8-29 0,1 0-166,-9 1 1,4 2-224,20 15 1,4 1-290,-16-14 0,1 0 133,8 1 0,5 3 1,2-3-551,0-6 1,2-3 0,-1 0 551,7 9 0,2-2 634,0-12 1,4-2 0,-5-6 0,21-2 0,-20-11 0,0 1 0</inkml:trace>
  <inkml:trace contextRef="#ctx0" brushRef="#br0" timeOffset="58110">27632 5099 23459,'-22'-12'-3923,"3"2"2826,-20 10 2397,21 20-718,-7 7-201,22 11-1702,-8 2 796,11 2-982,0-10 936,21 18-810,7-24-69,27 8 556,-10-23 552,17 0 1135,-34-28 0,-1-4 431,19-3-323,-23-9 0,-10-6 454,-23-25-847,6 11-891,-21 17 1,-3 6-136,8 14-265,-17 16 686,26 44-1533,11 1-468,10-10 0,7-2 2052,7-11 0,4-2 0,-2 0 1,2-1-1,5-4 0,0 1 0</inkml:trace>
  <inkml:trace contextRef="#ctx0" brushRef="#br0" timeOffset="58441">28193 5110 23459,'-14'-12'-5460,"10"18"5885,-11 11 507,15 14-2738,0 1 752,0-4 148,0 0 383,21 7-1599,-1-10 1830,4 4-878,7-20 769,-28 6-99,27-13 1964,-13 6-742,7-8 784,4-19 900,-12-7-1149,3-11-243,-6-1-1333,-2 8 1476,-1 0-1982,-1 4 735,-2 3-940,-1 11 219,0-8 304,-2 17 1398,5-8-207,-3 28-1916,4-13 1348,-2 31-1199,2-18 76,1 17-1038,1-5-363,1-1-1446,-2 0 3356,3-2 0,-4-3 1,0-1-1</inkml:trace>
  <inkml:trace contextRef="#ctx0" brushRef="#br0" timeOffset="58664">27522 4797 23279,'-12'-22'-8448,"4"0"5244,4 2 2215,4 2 963,26-4 2384,-19 10-1645,41-3 1091,-19 11-1636,22 1 1614,-12 16-1073,-4-9 153,-11 9-756,-4 6 1,0-14 0,-2 13 0</inkml:trace>
  <inkml:trace contextRef="#ctx0" brushRef="#br0" timeOffset="58812">27897 4446 22200,'13'-6'2491,"-10"-4"-5891,32 9 3766,-1-4 24,10 5-553,-10 6 1,0 3-1,10 17 1,-15-5 0,1 1-1</inkml:trace>
  <inkml:trace contextRef="#ctx0" brushRef="#br0" timeOffset="59426">29400 4902 24539,'-26'-19'-4668,"-12"8"4898,33-7-3161,-26 15 4194,28-14-2840,-25 16 2586,25 11-1072,-20 18-310,21 11 214,-7 8-541,9 11 1158,0-13-1889,24 11 1137,-18-20-1526,42-6 1473,-28-3-1561,21-5 2159,-10-5-428,0-4 183,17-7 1161,-14-2 679,23-23 719,-28 14-1745,-7-19 1,-3-5 679,0 7-911,-8-15 0,-4-3-508,-1 5-382,-3-25-950,-3 39-97,-16-3-1117,12 33 1196,-12 6 1707,37 4-1207,5 18 207,0-13 490,2-5 1,-1 1 423,-7 3-464,31 1 1245,-24-22-576,0 7-1215,-2-9 2111,0 0 435,-3 0-573,-2-15 108,1-8 72,-8 3-829,1-33-1229,-10 32 317,-1-28-1052,-3 25-299,0 3 1,0 3-185,0 3 309,0 53 176,16 15 225,-6-17 1,2 1-539,8 4 0,4-4-307,11-4 1987,3 6 0,-8-20 0,1-3 0</inkml:trace>
  <inkml:trace contextRef="#ctx0" brushRef="#br0" timeOffset="59727">30482 4866 23909,'-18'-22'-6512,"13"3"3452,-25 5 3878,27 6-2604,-19 19 4399,19 16-3030,-6 10 422,9 8-1602,0 12 1719,0-13 15,10-8 1,2-1-1517,-7 3 1822,33 12-2834,-17-27 2276,16-4 209,-1-14 1292,-8-28 321,-3 18 493,-13-59-1194,-2 37 65,-6-33-733,-4 25-396,0 1-976,0 3-891,-21 3-1020,16 3-754,-16 4 3604,6 6 1,11 2 0,-12 3-1</inkml:trace>
  <inkml:trace contextRef="#ctx0" brushRef="#br0" timeOffset="59958">30922 4783 24359,'0'11'-6206,"0"8"4078,0 19 1063,0 1 427,0-7 212,0 1-957,0 0-105,0-1-1547,14-3 2880,-10-3 0,11-2 1,-15-2-1</inkml:trace>
  <inkml:trace contextRef="#ctx0" brushRef="#br0" timeOffset="60126">31152 4856 24988,'6'-22'-4319,"-1"1"2731,1 5 1365,1 1 368,1 4 203,6-2 458,-9 4-1408,7 2 740,-9 5 1,0 2 0,-2 0 0</inkml:trace>
  <inkml:trace contextRef="#ctx0" brushRef="#br0" timeOffset="60374">30175 4505 23999,'-3'-28'-6976,"1"0"4688,2-7 1546,21 9 2516,-15-3-1992,35 10 2190,-21 9-554,19 1-881,-5 7 1270,-14 17-1805,8-11 427,-16 25-5029,20-13 4718,-9 0 0,6-4 1,-6-12-1</inkml:trace>
  <inkml:trace contextRef="#ctx0" brushRef="#br0" timeOffset="60525">31117 3792 25258,'5'-23'-4357,"-2"4"2460,-1 7 861,-2 4-96,-18 22 1267,-7 19-1573,-13 12 1495,17-15 0,1 1 0,0-3 0,1 1 0,-3 2 0,1 1 0</inkml:trace>
  <inkml:trace contextRef="#ctx0" brushRef="#br0" timeOffset="61594">21555 7400 22920,'-5'-1'-1649,"-1"-1"1262,4 20-1684,0 4 783,2 22 73,0-11 412,0 3 291,0-13-1085,18-1 435,-14-3-441,27-2 2004,-10-1-262,9-8 856,17-1 137,-15-7 465,12-21 613,-13 16-157,-1-37-409,-4 25-342,5-32-425,-14 22-864,6-8-10,-18 12-1184,1 12 46,5 22-706,-1 17-41,15 25-677,-7-13 865,5-1 161,8-7 453,-6-17 1189,24 11-538,-17-24 1815,25 7 588,-25-27 772,11 14-293,-17-34-865,-3 21 202,-4-19-1360,-5 9-46,-3-2-1144,-5 2 596,-3-9-1603,-2 12 33,-1-3 850,0 11-870,0 30 708,0 18 106,0 10 57,17 7-451,-13-19-462,29-1 1810,-11 5 1,10-11 0,0 3 0</inkml:trace>
  <inkml:trace contextRef="#ctx0" brushRef="#br0" timeOffset="61963">22838 7330 22920,'-16'-3'-575,"12"22"-2067,-12 5 2860,16 14-2064,0-3 764,17-7-329,-13-1 539,13 2-1158,-2-4 378,-11-2 830,10-2-493,-1-5 1253,-10-1-431,16-8 1808,-13-2-1073,4-5 1608,-2-22-866,1 16 1243,0-38-1569,2 23 468,1-21-183,1 7-1236,-1 1 857,0 1-1494,0 3 999,2-5-1114,-3 19 1899,2-9-899,-2 23 1421,-2-5-336,6 24-1770,-5 7-744,10 22 89,-5-7-17,19 11-788,-8-22 527,12 4 1420,15-13 0,-10-10 0,16-2 0</inkml:trace>
  <inkml:trace contextRef="#ctx0" brushRef="#br0" timeOffset="62294">23570 7212 23549,'0'-13'-6475,"-16"2"5582,1 5 1366,-4 24 997,7 9-1708,12 12-868,0 1 525,0-11-1105,0 0 1686,27-2-389,-20-2-939,46-1 527,-32-5 180,23-3 1512,0-3 162,-13-6 118,8-2 173,-19-5 211,-1 0 1177,0-20-1352,-10-1-673,6-3-407,-14-6-1102,4 16 143,-5 17-685,0 16-252,0 24-1,0 6 142,0 9 483,0-11-119,0-9 1,0-2-60,0 6-622,12 7 1666,-9-20 0,10-3 0,-13-1 0</inkml:trace>
  <inkml:trace contextRef="#ctx0" brushRef="#br0" timeOffset="62476">22598 6974 23999,'-2'-16'-7305,"1"4"4962,31 2 5898,-4 4-2746,11 4 1,4 1-439,19-1-795,-19 1 1,2 2 437,-5 7 1,-1 1 0,2-6 0,1-1 0,3 6-1,-1 1 1</inkml:trace>
  <inkml:trace contextRef="#ctx0" brushRef="#br0" timeOffset="62741">24915 6862 24808,'-24'-4'-1152,"-9"2"1279,30 18-2245,-10 13 1576,5 10-420,5 7-86,-5-7 570,8 4-1208,0 0 287,0 1-1056,0-3 1158,18-1-1101,-13-4 677,26-4 1660,-28-5 1,24-5-1,-9-4 1</inkml:trace>
  <inkml:trace contextRef="#ctx0" brushRef="#br0" timeOffset="62925">25130 7093 23729,'-41'-10'-1442,"-8"2"1215,10 8 757,11 21 153,-6-16-131,30 36-2124,-11-25 1667,15 19-1601,0-11 293,0 1-422,19-4-988,-14 0 885,26-10 1,5-3 1622,-4 2 0,4-4 0,3-3 0,8-3 0</inkml:trace>
  <inkml:trace contextRef="#ctx0" brushRef="#br0" timeOffset="63476">25473 6777 23819,'-16'-19'-6513,"12"5"3246,-26 3 4488,26 26-1172,-18-13 1774,20 47-2457,-6-22 591,8 30-1553,0-7 1740,0 5 377,17 4-2029,-13-2 806,28 0-541,-21-21 1,-1 0 651,9 17-105,-4-15 0,1-3 62,2-1 191,1 2-199,2-21 1221,-19-5-1430,13-5 1591,-4-4 945,6-22 203,-1 15 882,-1-43-1574,1 27-408,-4-10 0,-1-2-435,8-5 950,2-13-1356,-4 12-427,-6 14 631,3-4-1196,-8 21 1712,3 2 260,-3 7 25,3 18-2379,-1-14 1368,3 33-1284,-1-32 1334,4 35-1543,-1-23 299,2 18-1169,9-3 688,-3-10 2287,19 7-812,-14-20 1678,12 0-946,-11-9 1763,1 0-446,-1-15 1014,-1 11-796,-2-27-621,-3 26 868,2-32-1663,-8 14-104,1-11-1131,-11 0-376,-1 16-669,-3 18 881,-1 19-539,14 14-1420,-10 22 1637,24-21-569,-24 14-1919,21-6 1440,-11-12 1991,0 3 0,9-15 0,-7-3 1</inkml:trace>
  <inkml:trace contextRef="#ctx0" brushRef="#br0" timeOffset="63632">26360 6767 24359,'-14'-16'-66,"-4"1"0,16 27 1,-6 6-1</inkml:trace>
  <inkml:trace contextRef="#ctx0" brushRef="#br0" timeOffset="64091">27260 6894 23999,'-44'-8'-1217,"16"1"514,-3 3 1010,27 0-1528,-25 2 1767,20 23-1003,-3 8 146,6 30-999,6-13-27,17 1-492,1-4-176,3-14 1502,4 13-1393,-13-23 894,2 2-342,2-14 1877,-11-2-488,10-42 1385,-6 15-751,-2-11 1,0-3-159,4 1 412,7-26 56,-5 29 229,2-5-1285,-5 19 929,-1 9-94,2 3 805,-1 6-266,2 0-376,0 0 183,10 20-1696,-3 8 24,1-2 1,-1 2-1169,5 17-1196,11 2-501,-9-16 617,2-1 2470,2-4 0,2-3 1,1-1-1</inkml:trace>
  <inkml:trace contextRef="#ctx0" brushRef="#br0" timeOffset="64458">27940 6968 24179,'-19'-14'-4544,"-3"0"3293,-2 5 1246,-6 3 652,18 3-377,-4 21 336,7 9-987,9 24-1215,0-7 1248,26 14-986,-19-23-246,46 4 344,-32-15-310,26-6 958,-13-8 893,2 0 670,-2-9 569,-1 2 485,9-18 621,-14 11-1050,9-29 212,-26 8-1644,0-10-38,-11-1-836,0 10-298,-15-20-1014,11 20-744,-28-16 783,28 31-326,-12 19 3640,16 13-1944,17 26-520,-13-9-471,18-14 0,4-1 1832,-6 3 1,27 4-1,-18-13 1</inkml:trace>
  <inkml:trace contextRef="#ctx0" brushRef="#br0" timeOffset="64775">28587 6998 24449,'-20'-10'-3238,"-7"3"3280,16 5 174,-2 16 360,5 3-1113,8 18-803,0-7 335,17 1-1030,4-3 1269,16-5 192,-1-4 176,-3-8-128,-3-9 1341,-14-18 568,0-8-191,-14-11-586,4-17-321,-6 20-930,-21-28-1198,16 28-512,-22 3 1,-3 1 2030,10 4 1,-32-9 0,25 25 0</inkml:trace>
  <inkml:trace contextRef="#ctx0" brushRef="#br0" timeOffset="64975">28138 6405 24179,'19'-11'1694,"-15"1"-4047,52 5 2889,-29 3-1177,14 10 0,3 1-1111,8-4 1621,-15 13 1,-1 3 0,19-2 0,-28 0 0,0 1 0</inkml:trace>
  <inkml:trace contextRef="#ctx0" brushRef="#br0" timeOffset="80541">3528 10519 23189,'-4'3'4098,"1"-14"-10162,18-4 7034,-12-10-2273,23 1 2191,-23 1-1759,30-21 1200,-19 8-1302,19-17 193,-14 16 2151,-2-2-1880,1 3 996,-2-13-1470,-4 15 1412,0-13-1303,-8 27 394,-1-1-323,-2 33-67,-1 8 49,0 16-54,0 16 64,0-15-18,0 13-15,0-12-559,0-1 27,0 0-567,14 16 1857,-10-13 0,10 11 0,-14-17 1</inkml:trace>
  <inkml:trace contextRef="#ctx0" brushRef="#br0" timeOffset="80725">3638 10866 22830,'51'-37'1334,"-10"16"-258,0-13-1292,-9 20 133,-4-6 1,0 0-1022,18-4 1209,-14 9 0,0 1 1,21-3-1,2 1 1</inkml:trace>
  <inkml:trace contextRef="#ctx0" brushRef="#br0" timeOffset="81158">4975 10146 24539,'-8'0'0,"3"0"-90,-1 0-3149,4 0 3239,15 0 0,-10 0 0,14 0 0</inkml:trace>
  <inkml:trace contextRef="#ctx0" brushRef="#br0" timeOffset="81292">5120 10507 23009,'0'4'-2129,"0"-2"1,0-1 0</inkml:trace>
  <inkml:trace contextRef="#ctx0" brushRef="#br0" timeOffset="82885">7060 9598 23189,'0'-17'-5036,"0"0"3177,0 4 1065,0-1 425,-18 3 772,14 1-1457,-25 2 1942,26 4-2815,-19 2 3256,7 2 274,1 14-213,-7-10 554,19 28-2383,-13-28 3228,14 34-3805,-5-22 2023,6 19-2426,0-4-94,20-8-106,3 5-575,21-18 3050,-5-1-1763,-2-9 2427,-11-19-97,-12 0-48,-7-18-1122,-7 8-114,0 33 20,0 6-1331,0 36 33,0-1 242,9-5 0,3 1-303,-2-7 0,2 0 228,9 27 1,2-1 437,-6-23 1,-2-1 234,-4 11 1,-1-2-148,15 13-251,-15-4 324,7-5-57,-2-5 422,-13-4 556,7-9-449,-9 3 48,0-14-1589,0 0 2189,-18-13 0,1-4 0,-18-3 0</inkml:trace>
  <inkml:trace contextRef="#ctx0" brushRef="#br0" timeOffset="83259">7562 9257 23639,'0'32'-6385,"0"1"4346,0-3 885,0-5 515,12 0-711,-9-8 558,22-6 1332,-22 0-2941,16-10 3903,-10 3-622,6-20 758,-3 12 786,-3-23-1203,-4 24 1171,0-19-2614,-1 19 2743,1-8-3273,2 26-573,-1 15-866,7 31-1466,-3-2 2425,-2-25 1,0 0 603,5 20 1,1 1 0,1 0-1</inkml:trace>
  <inkml:trace contextRef="#ctx0" brushRef="#br0" timeOffset="83849">8360 9577 23189,'-28'16'2142,"12"1"-3051,5 19-1318,1-2 796,8 7-78,-8 23 718,10-14 296,-2-8 1,4-1-1125,24 1-826,-19 9 1434,26-32 0,6-7 1487,-6 4-260,12-5 1,4-8 1125,4-19-400,-9 2 1,-1-3 1334,4-22-1353,-17 16 0,-3-3-260,-6-5 0,-5-1 358,6-19-1413,-11 8 1,-4-1-592,-3-6-365,-11 11 1,-5 3 735,-18 0 1,5-3 0,1 21-1</inkml:trace>
  <inkml:trace contextRef="#ctx0" brushRef="#br0" timeOffset="84158">9248 9861 22470,'4'-26'-4329,"-2"-40"2393,-1 34 1672,-1-15 0,0-2-344,0-5 482,0 19 1,0-1 473,0-30-356,0 19-921,-7 13 1,-1 1 205,4 3 503,-10-2-439,14 39 573,0 18 11,7 6 1,0 4-535,-3 30-240,14-11 0,0 0 396,-16-19 1,1 1-367,14 27 1,3 0 209,-10-24 1,-1-2 630,0 12 0,2-2 1,2-13-1,0-3 1,1 31-1</inkml:trace>
  <inkml:trace contextRef="#ctx0" brushRef="#br0" timeOffset="84292">9285 10374 23279,'-14'-16'-6462,"24"12"10660,-5-33-6275,43 20 4093,-26-21-2301,28 9 345,-20 8 1,1-1-787,19-8 840,-16 11 0,1 0 1,14-2-1,1 2 0</inkml:trace>
  <inkml:trace contextRef="#ctx0" brushRef="#br0" timeOffset="84442">10625 10146 24988,'8'-15'-4553,"-3"-1"1114,-2-3 2966,-3-7 1,1 13 0,-1-13-1</inkml:trace>
  <inkml:trace contextRef="#ctx0" brushRef="#br0" timeOffset="87150">3878 12809 22200,'0'0'0</inkml:trace>
  <inkml:trace contextRef="#ctx0" brushRef="#br0" timeOffset="90244">3962 13004 23729,'-15'-6'-2104,"11"2"-1069,-26 2 4334,11 1-298,-14 1-201,14 14 17,-7-10-89,23 28-1997,-19-15 2319,20 17-928,-11-5-889,12 3-838,-2 1-268,3 1-576,24-3-630,-18-1 3300,51-5 1,-28-5 0,30-3-1</inkml:trace>
  <inkml:trace contextRef="#ctx0" brushRef="#br0" timeOffset="90608">4713 12923 23459,'-42'0'900,"-1"16"1313,2 1-1291,2 19-1350,17-8-308,-7 1 426,20 4-878,-6-9 536,9 10-561,6-13-1078,0 0 2,20-5 828,-15-1-510,35-3 1507,-34-6-190,40-1 1018,-16-4 768,21-19 1238,-15 13-528,-13-31-823,-8 15 1027,-13-15-2907,5 5 1324,-21 7-2265,10 32 612,-11 9-584,15 19-968,20-1 295,-15-9 51,32 5 2370,-33-3 1,34-1 0,-12-1 0</inkml:trace>
  <inkml:trace contextRef="#ctx0" brushRef="#br0" timeOffset="90992">5107 13064 23549,'-14'-16'-6644,"10"23"7033,-10 14 281,30 15-3149,-12 4 1430,13-5-185,-2 3 229,-11 0-788,12 1 1124,-2-3-881,-11 12 347,20-17 1719,-21 10-63,7-25-470,-9-1 450,0-27-327,-15-12 172,11-33 226,-23 3-717,25 10 1,1 0 433,-10-15-271,10 0 1,2 1 636,-1 2-501,9 9 0,5 4 530,7 16 1084,21-2 423,-8 21 478,-3 17-1521,-1 11-513,-10-2-549,-3 17-1961,-6-10-403,-5 9 1978,0-1 0,-5-11 1,-1-1-1</inkml:trace>
  <inkml:trace contextRef="#ctx0" brushRef="#br0" timeOffset="91175">4453 12609 22290,'-4'-14'-8606,"1"0"5600,2-1 1741,21 5 2041,-15 1 1,35 6-1,-15 3 1</inkml:trace>
  <inkml:trace contextRef="#ctx0" brushRef="#br0" timeOffset="91333">4967 13777 22920,'0'0'0</inkml:trace>
  <inkml:trace contextRef="#ctx0" brushRef="#br0" timeOffset="91733">5818 12867 23549,'-20'16'820,"15"14"-4214,-15-8 3824,8 9-1240,10-1-478,-10-8 1242,12 10-1037,0-8-423,0 11-318,0-18 1499,16 6-1282,-12-16 274,28 1 2061,-16-8-167,2-14 1275,5-10-417,-10-8-663,10-19 69,-6 18 357,-3-12-155,-6 16-1490,0 4-534,-1 5-109,3 2 626,-2 9 1286,7 2 539,-2 7-668,11 19-962,-4 3-306,7 2 165,6 26-1179,-6-42 390,-3 16 1,0 1 993,8-9 1,9 4-1,-10-9 1</inkml:trace>
  <inkml:trace contextRef="#ctx0" brushRef="#br0" timeOffset="92113">6375 12387 22920,'0'45'-5397,"0"-7"3539,17 12-322,-13-7 1764,32 5-99,-32 3 212,34 2 29,-27-16 0,1 0-1891,20 21 1881,-13-14 0,-2 0-355,2 4 461,4 7-316,-5-17 184,-6-14-28,5-1 481,-10-17 531,4-3 1064,-7-27-669,5-6 112,-7-16-311,3 3 0,-3-3-388,0 14-158,-1-5-351,0 16-945,2 11 1309,1 2-86,4 8 1251,7 14-1569,1 7-161,19 19-271,-6-7-104,-2-9 1,2-3 201,11 5-512,16 6-94,-12-21 901,2 7 0,1-16 0,-1 7 1</inkml:trace>
  <inkml:trace contextRef="#ctx0" brushRef="#br0" timeOffset="92674">7363 12895 24359,'-40'-25'-4146,"0"6"3367,4 10 1004,3 6 372,14 21 154,0 5-587,17 21-1178,-5-11-249,7 1 725,21-12-182,-15-2-1350,35-1 1013,-15-2-231,21-7 1034,-9-3 1381,2-23 777,-15-7-98,0-19-445,-13 5 237,-7 3-2072,-5 4 15,0 8-664,0 19-87,0 17-1117,21 5 849,-16 22 120,35-22 1444,-36 18-617,36-11 1002,-10 5-631,11-16 387,13 9 172,-18-22 578,9 7 425,-12-26-36,-2 13 725,-3-34-1301,6 3 760,-13-11-1581,-7 11 1,-4 1 36,-3-8-266,-4 6 1,-1 0-721,-2-4-755,0-10 334,-18 11-317,13 14-7,-26-8 849,28 20-125,-20-1 1291,21 31-188,-8 8 707,30 15-1476,-15 17 1130,33-20 49,-34 12-696,27-15 402,-27-2-2124,22 0-1544,-10 6 3176,7-11 0,-3 4 0,-7-13 0</inkml:trace>
  <inkml:trace contextRef="#ctx0" brushRef="#br0" timeOffset="92858">7605 12946 23099,'-10'0'0,"4"-18"-6182,27 13 8068,-15-35-3873,52 23 2674,-28-19-509,-1 21 0,3 2 0,18-17 0,0 0 1</inkml:trace>
  <inkml:trace contextRef="#ctx0" brushRef="#br0" timeOffset="93109">7160 12689 23099,'-3'-34'-7101,"1"1"4918,26 5 4132,5 0-1457,24 18-705,-2-2 289,-9 27 1,-5-11 0,-11 12-1</inkml:trace>
  <inkml:trace contextRef="#ctx0" brushRef="#br0" timeOffset="93247">7692 13664 23369,'2'10'-8352,"1"-2"4795,-1-4-302,8-3 4565,1-1 0,8-22 1,0-6-1</inkml:trace>
  <inkml:trace contextRef="#ctx0" brushRef="#br0" timeOffset="93729">9190 12556 24179,'-49'-3'-326,"-3"0"258,-1 2 300,14 9 0,0 0 474,-20-3-523,16 8 0,2 3 533,1 1-193,0 13-314,29-3-946,28-3-1003,16-6 631,11-8 257,4-5 309,-4-5-192,-10 0 104,4-17 1170,-14 13 589,-12-26-166,-2 18-292,-27-12-2006,0 13 331,-3 23 1535,8 19-1467,12 14-1317,0 4 1182,9-17 0,4 1-275,15 18 345,-15-15 1,2-1 1003,10-10 1,-4 0-633,-15 25-1629,38-1 1769,-34-17 1,-2 0 456,16 15-45,-15-12 1,-4-1 615,-5 0 68,0 11-346,0-27-1635,-20 2 2165,-1-16 558,-3-16-1356,-8-21 0,28-9 0,-12-13 0</inkml:trace>
  <inkml:trace contextRef="#ctx0" brushRef="#br0" timeOffset="93909">9628 12534 23099,'12'19'-7217,"-1"-14"7727,0 33-2903,1-11 878,-3 9 663,5 14 176,-6-21 84,4 9-1933,-3-14 1039,2-3-1244,0-2 2844,1-5 0,-2-3 0,2-2 0</inkml:trace>
  <inkml:trace contextRef="#ctx0" brushRef="#br0" timeOffset="94075">9620 12170 23189,'-7'-7'-1708,"29"23"0,-2 2 0,28 23 0</inkml:trace>
  <inkml:trace contextRef="#ctx0" brushRef="#br0" timeOffset="94441">10150 12461 23279,'-24'13'2944,"-9"0"-1598,29 0-4289,-23 8 3290,13-4-756,-2 5-145,-2 0 433,15-4-1349,-5 12-139,8-12-725,17 4 1509,-13-9-1555,31 0 1901,-31-2-1326,37-2 1534,-23-3 646,19-3 275,3-1 764,-14-2 413,9-20 809,-14 15-1287,-10-32 723,-1 15-2102,-10-17-922,0 5-489,0 9-63,-14 12 13,11 29-258,-10 11 688,34 13-37,2 11-438,2-20 267,1-6 1,0-1 1408,-3 0 0,29-2 0,-20-14 0</inkml:trace>
  <inkml:trace contextRef="#ctx0" brushRef="#br0" timeOffset="94625">10627 11599 24718,'-27'0'0,"3"15"1186,-3-12-999,5 38-1473,0-17 1095,3 27-2359,2-6-618,4 5 2852,1 6 1,4 2-1,2 4 1</inkml:trace>
  <inkml:trace contextRef="#ctx0" brushRef="#br0" timeOffset="95458">11967 11945 23549,'4'-9'-1633,"1"-3"702,-2 2 442,3-6 175,-2 5 147,1-1 14,-2 4 233,0 2-847,0 2 1178,-1 2 557,-1 20-1710,0 7-52,-17 12 894,12 3-569,-11-6 367,-1 20-172,12-13-36,-10-9 1,1 0-603,10 0 1193,-9 13 278,12-23-1337,0 3 496,26-14 299,11-3 604,14-6 416,3-2-955,9-17 861,-14-2-1668,0 2 0,0-4 1140,2-15 1,-15 21 0,-1 0 0,0-13 0</inkml:trace>
  <inkml:trace contextRef="#ctx0" brushRef="#br0" timeOffset="95625">12443 12019 23189,'-28'0'990,"1"12"886,15 0-2478,-3 9-254,13 0-1155,-4 3 1043,6 6-297,0 8-331,0 7-91,23 4-3058,-18 7 4331,15-27 0,0 0 0,-15 34 0,12-1 0</inkml:trace>
  <inkml:trace contextRef="#ctx0" brushRef="#br0" timeOffset="96164">13178 12354 23909,'21'-17'693,"31"-2"953,-27-2-1950,32-9 673,0 18-1293,-12-17 972,-6 20 1,1 2 0,7-6 0,14 7 0</inkml:trace>
  <inkml:trace contextRef="#ctx0" brushRef="#br0" timeOffset="96508">13623 11922 24359,'-25'-7'-1308,"1"2"891,4 1 29,4 1 345,2-1-165,8 2 149,22 0 677,14 18-1659,14-12 1110,-11 10 1,0 1-550,9 4 297,-5-3 1,-2 2-397,3 12 211,-10-8 0,-2 0-517,-3 7-1109,-3 12 782,-15 9-152,-5-9 1100,-8-2 1,-5 1-329,-21 9-533,3-6 1,-2-1 1321,6-17 0,-1-2 1,1 7-1,1-1 0,-10 9 1</inkml:trace>
  <inkml:trace contextRef="#ctx0" brushRef="#br0" timeOffset="97647">15353 11677 22560,'-22'-23'-5674,"4"1"3247,4 4 960,11-1 359,-25 5 1727,25 1-1399,-25 4 1590,17 4-1540,-15 3 2104,6 1 297,-2 1 31,-1 16 592,1-12-912,0 28 280,2-27-612,0 36-1148,3-23 312,4 22-1148,5-12-102,4 5-654,3-3-203,1 5 732,17-2-1411,8 18 1135,-2-12 555,6-7 0,0-1 268,-8 5 269,11-7 1,2-2 360,-5 3 47,8 8-18,-8-6 511,-10-7-193,4 13-640,-14-15-315,-3 5 314,-3-9-274,-3 2 532,0-1-25,-23 7 1404,-1-7 789,-23 8 289,24-14 273,-12 1-45,22-9-56,-5-28-2735,25-17 498,-3-15-812,22 8 0,3-1-194,-16 14 1,-1-1-319,17-14 1,1 0-177,-11 10 0,-1 0 937,3 0 1,-1-1 0,0 0 0,1-1-1,-1-1 1,1 1 0</inkml:trace>
  <inkml:trace contextRef="#ctx0" brushRef="#br0" timeOffset="99714">16418 11541 22290,'-25'-24'-5907,"-15"2"5303,34 7-2235,-39 3 3947,26 8-293,-21 2 119,11 2-111,1 19-558,-8 10 1389,12 11-1199,-4 2 1321,19-8-2388,3 0-215,6 0-647,0 13-122,25-12-552,5 21-108,15-24 1866,-18-8 0,-2 1-623,7 1 780,-4 6 141,0-13 709,-24 0-1037,22-2 1318,-24 10-662,8-5-1111,-32 16 1797,16-12-864,-43 6 1977,27-8-1183,-25-2 352,-6 2-770,15-11 0,-12-1 0,20-10 1</inkml:trace>
  <inkml:trace contextRef="#ctx0" brushRef="#br0" timeOffset="99942">16320 11066 23099,'0'50'-5306,"0"-4"3538,-16 19 1717,13-2-40,-5-28 0,0 5-54,7 23 0,2 4-104,-1-14 1,0 2 132,0 8 0,0 7 0,0-6-675,-1-4 0,2 1 435,3-12 1,3 6 0,-1 0 0,-1-6-512,-3 13 0,2-3 767,9-7 0,4 2 1,-4-3-1,-10 1 0,-1-2 1,8 1-1,1 0 0</inkml:trace>
  <inkml:trace contextRef="#ctx0" brushRef="#br0" timeOffset="101931">18012 11860 23549,'19'-12'2353,"-3"-4"-3132,-2-8-582,-10-4-605,24 1 2245,-16-7-976,13-5 484,-6-6-492,3-3-449,0-3 339,1-2 632,-1 1 1055,-5 1-1517,0 4 1192,-5 3-1047,-2 7 213,-5 7-184,0 7 66,-4 7-160,1 5 148,-2 28-322,0 2 87,0 25 130,0-1 8,0 8 134,0 6-89,0 4 264,0-16 1,0 0-513,0-11 0,0 0-812,0 21 0,0-2 1449,0 6 1,8-23 0,4-1-1,14 8 1</inkml:trace>
  <inkml:trace contextRef="#ctx0" brushRef="#br0" timeOffset="102258">18788 11736 23279,'2'-11'-4830,"-2"-1"2849,2-2 1660,-2-13-447,0 3 376,0-13 253,18-10 656,-13 11-899,11 2 0,0 1 1419,-13-7-662,10-12 262,-2 16 126,-8 3-420,8 3 438,-11 2-1514,0 7 170,0 3-301,0 7 611,0 27-238,0 13-181,0 16-32,0 7-796,0-10 421,0 4-91,0 0-1708,21 14 2715,1-16 1,2 7 0,-7-21 0</inkml:trace>
  <inkml:trace contextRef="#ctx0" brushRef="#br0" timeOffset="102696">19172 10921 23279,'-10'-3'-1424,"0"1"1225,9 18-2168,12 7-194,-8 10 1428,10-1-272,-1 5 455,-9-10-858,22 16 263,-14-21-309,4 4 842,2-12 1531,-11-2-1153,8-3 1525,-1-1 200,-3-4-8,4-1 561,-5-17-12,4-4 104,-6 0-1226,1-15 534,-2 29 491,-1-28-1744,0 28 1156,0-20-1746,-2 21 1418,0-12-1309,0 13 2034,2-4-539,1 6-1907,2 0 1005,8 17 0,-1 2 1,5 16-1</inkml:trace>
  <inkml:trace contextRef="#ctx0" brushRef="#br0" timeOffset="103210">20087 11284 23459,'-25'19'1373,"1"-8"115,-5 2-824,-11-11-1135,22 6 912,-34-7-824,23 1 148,-21-2 235,24 0-186,-5 0-555,16-17-1594,3 13 1583,7-24-1836,2 10 655,3-5 172,17-12 1065,9 17 954,21-5 425,-7 11 1503,1 7-1243,-14 1 1324,-2 20-1479,-3-12 456,1 47-2792,-11-28 315,-2 12 1,-3 1-1339,-6 3 1444,2-3 1,0 0-864,-3 5 172,-21 12 2071,2-10-680,-6-14 2440,-3 9-144,14-24 81,-3-1-152,-3-11 190,18-20-2220,-7-8-1156,9-10 570,23 1 491,-1 0 253,5 9 92,8 3 142,-31 7-1487,33 14 3352,-24-7 605,25 9-1034,-16 17-2401,14 2 275,-14 2-1107,13 8-1048,-14-9 1171,7-2 1188,-8 12 1,2-27 0,1 11-1</inkml:trace>
  <inkml:trace contextRef="#ctx0" brushRef="#br0" timeOffset="103524">20765 11150 23549,'0'-9'-6116,"-19"3"7195,-2 22 876,-13 25-1536,16 0-691,11-3 1,3 0-718,4 4-38,20 16-1221,-15-21 2082,43-2-274,-23-5-311,11-17 1,4-4 545,14 4 653,-1-16 0,1-5 379,-19 1 1,0-6-73,11-10 0,6-7 1,-6 0 524,-10 4 0,-2-3-644,5-9 0,1-5 0,-8 4-215,-13 8 1,-5-2-377,2-20 1,-5-1-797,-5-6-84,-26 13 1,-7 3-1938,-6 1 1275,-3 18 1,-6 5-149,0 12 0,0 4 1687,8-1 0,-1 3 0,-11 10 0,0 5 1,14 0-1,-1-1 0</inkml:trace>
  <inkml:trace contextRef="#ctx0" brushRef="#br0" timeOffset="105093">22920 11407 23189,'-8'0'990,"3"-10"-6712,1 7 6280,3-14-2030,1 9 537,18-4 2590,13-3-48,12 5-1387,-5 2 0,1-1 102,17-2-197,-3 4 1,1 2-168,-20 2 0,0 0 391,10 1 1,0 1 0,15 1 0,0 0 0</inkml:trace>
  <inkml:trace contextRef="#ctx0" brushRef="#br0" timeOffset="105725">24800 10921 23369,'-35'-1'-174,"4"0"128,5 19 702,4 1-644,5 3-488,5 7-487,6-25 1531,2 26-1934,2-17 147,2 9-339,20-12 397,0-5 619,22-5 752,-23-15 832,18 12-1196,-33-27 214,30 26 1326,-21-30-703,12 20 926,-7-24-1838,-9 18-567,7-9-17,-15 16-654,7 2 2298,-6 7-1563,1 24-214,4-15-674,4 51 243,4-33 182,-2 11 1,1 2-1575,5 2 2631,12 11 1,-8-17 0,5-2 0</inkml:trace>
  <inkml:trace contextRef="#ctx0" brushRef="#br0" timeOffset="106125">25513 10923 23099,'-44'-8'-1131,"4"1"753,17 24 1344,-7-13-256,26 32-2627,-18-31 2695,20 37-2113,-6-23 628,8 19-516,0-11 44,0-2-756,22 3-125,8-13 2678,30 8-1847,-11-21 2086,-14-10 0,-1-2 541,10-11-379,-16 0 0,-1-3 549,9-14-72,-2-3 32,-6-6-1187,-5-1-245,-6-3-1196,-8-1 212,-7 13 1,0-2-629,-2-20 1124,-7 8 0,-4 1-1065,-12-5 544,13 21 1,-2 2-927,-24-4 961,31 8 64,-26 7 1044,28 10-780,-20 6 1768,21 41-678,-7-6-49,7 14 0,4 4-3,15 11-763,-15-17 1,1 1 268,15 3 1,1 0-855,-17-11 0,1 1-465,14 20 1,4-1-1948,5 5 3161,-10-22 0,2-2 1,18 5-1,-10-2 0</inkml:trace>
  <inkml:trace contextRef="#ctx0" brushRef="#br0" timeOffset="106858">26188 10890 22650,'0'39'-6296,"0"2"4078,0-2 1243,0-7 337,0-2 212,20-12 285,-16-2-654,30 2-160,-17-10 1681,14 4 142,-8-11 574,-2 2-144,-7-3 299,-2-15-408,1 11 1547,4-26-2263,-6 13-43,7-14-190,-10 14-512,2-11-117,-5 14-375,1-2 79,-3-2-1147,0 13 1814,0-4-471,-1 6 834,1 3 440,-1 0 83,0 0 76,1 0 4,-1 14-1582,4-10 166,1 22-753,0-13-800,6 11-152,-6-11-49,8 3 168,-6-14 1421,1 5 1202,-2-7 579,-1 0 1001,1 0 18,0 0-84,0-16-675,1 13 999,3-27-2833,-4 15 1044,7-2-812,-11-6-849,6 20 1777,-7-7-1671,2 10 1571,1 14-3569,-2-10 2400,6 25-1011,-3-11-575,6 14 1018,-5-14-1676,3 8 1426,-3-23 627,0 17 727,0-18 770,7 6 463,-2-8 991,10-15 414,-8 11 64,12-28-654,-10 8-1736,4 2 1934,-6-15-2619,-2 33 1990,-1-25-2122,0 18 586,-4-3-1182,5 6 1847,-7 8-245,7 15-2131,-3 5 301,6-1-962,-1 18 854,1-18-1081,1 17-1665,12 2 3693,-4-12 0,9 6 1,-8-14-1</inkml:trace>
  <inkml:trace contextRef="#ctx0" brushRef="#br0" timeOffset="107028">27365 10858 23549,'6'-3'1409,"-12"17"-2492,40-10 0,-15 24 1,15-13-1</inkml:trace>
  <inkml:trace contextRef="#ctx0" brushRef="#br0" timeOffset="107199">27110 10384 23009,'-15'-12'-5358,"2"1"4782,6 4 0,4 4 0,3 1 0</inkml:trace>
  <inkml:trace contextRef="#ctx0" brushRef="#br0" timeOffset="107594">27740 10847 22650,'3'31'-6534,"0"-7"4234,2 18 1005,1-17 285,2 17 378,-3-18 101,5 11 60,-6-18-1582,3 0 1640,0-8 463,-2-5 332,8 0 1163,-3-4 423,14-17 285,-6-7-372,6-8-114,-5-6-59,-1 10-409,-2-3-394,1 2-1006,-3 2-417,0 3 651,2 5 112,-5 9 377,3 3 777,-4 7-1013,1 0 359,9 21-1733,-3-16 1103,7 38-1712,4-12 307,-5 11-2709,11 13 238,-13-23 3309,11 14 0,-13-23 1,6 4-1</inkml:trace>
  <inkml:trace contextRef="#ctx0" brushRef="#br0" timeOffset="107709">28560 11087 24718,'20'-10'2531,"-5"8"-2437,0-8-831,-9 10 611,0 0 0,-4 0 0,1 0 1</inkml:trace>
  <inkml:trace contextRef="#ctx0" brushRef="#br0" timeOffset="117508">3943 15379 22470,'-23'0'1529,"4"0"-1439,29-9 96,9 7 143,17-7 198,3 9-676,3 0 38,6-7 412,11 5-167,-27-4 0,2-2 15,4 5 0,0-1-86,4-1 1,2-2-36,0 0 1,4-2 0,-1 2-100,7-2 0,2-1 183,-8 2 1,4-3-1,1 1 1,-4 0 82,12-2 1,-1-1-196,-8 3 0,3-1 1,0 0 93,1 0 1,-1 1 0,-2 0-72,10-1 0,1 1-2,-12 2 0,5-1 1,1 0-1,-6 1-38,13-1 1,0 0 14,-10 3 0,6 0 0,0-1 1,-5 2-85,-8 0 1,-4 1 0,7-1 54,7 1 0,8-1 1,4 0-1,-2 0 1,-8 1-58,1 0 0,-7 0 1,7 0 46,-9 1 1,6-1 0,3 0 0,1 0-1,-4 0 1,-7 0-30,7 0 1,-7 1-1,5-1 41,-4-1 0,6 1 0,1-1 0,-2-1 0,-5 2 27,4-2 0,-5 1 1,4-1 1,-2 1 0,5-2 0,2 0 0,-2 0 0,-5 1 21,5-2 0,-4 0 0,2 0 9,-1 1 1,3-1 0,-1 0 0,-3 0-11,2 0 1,-4 0-1,0 1 55,2-1 1,0 1 0,0 0-39,-2 1 1,1-1-1,2 1-24,-3 0 1,4 0 0,-1 0 0,-2 1-8,0-1 0,-3 1 0,4-1-18,4 1 0,5 0 0,-2 0 0,-6 0-1,7 1 1,-2 1-73,-1-1 1,4 1-1,-7 1-19,-8 0 1,-3 1-1,10-1 0,-2 0 11,-18 2 0,-2-1-78,27-1-58,-3-1-942,-22 2 0,0 0 1165,13-2 0,9 0 0,-26 0 0</inkml:trace>
  <inkml:trace contextRef="#ctx0" brushRef="#br0" timeOffset="118440">12195 14042 23369,'-18'-14'-5190,"14"-1"1286,-14 4 4227,1 0 11,13 2-1664,-25 0 2178,15 3-487,-13 2-657,5 2 1552,3 2 834,10 13-1441,3 5-650,6 20 626,19-6-2186,-15 8 605,36-5-153,-22 1-957,19 2 504,-7-1 897,-6-10 0,-1-1 45,13 14 596,-8-8 1,-1-1 390,1 4-396,2 8-338,-15-17 476,-7-1-836,0-4 117,-7 0 596,2-3-258,-3-2 371,-17 7 1229,-8-8 913,-22 7 443,7-11-72,-1-3 183,15-5-991,0-3 21,5 0-228,0-16-2467,11-11-2081,2-30 279,27 4 1278,-4 8 0,5-1 526,3 15 0,1-1 788,6-12 0,0 0 0,-3 9 0,-1 2 0,2-2 0,0 1 0</inkml:trace>
  <inkml:trace contextRef="#ctx0" brushRef="#br0" timeOffset="118824">13197 13994 22920,'-8'0'0,"24"0"0,12 0 89,16 0-584,-9 0 1,1 0-675,16 0 1223,-18-6 1,1-1 0,18 4 0,0-9 0</inkml:trace>
  <inkml:trace contextRef="#ctx0" brushRef="#br0" timeOffset="119125">13643 13682 23639,'-18'-3'-1326,"2"0"791,4 1 265,4 0 49,30 0 758,6 14-1158,31 4 418,-15 0-233,-16 2 1,-1 1-365,3-1 89,4 21-528,-22-10-678,2 3-524,-13 3 1500,6 26-449,-31-11 412,10-5 0,-4 1 1093,-4-17 1,-1-2 0,0 10 0,1 0 0,-12 14 0</inkml:trace>
  <inkml:trace contextRef="#ctx0" brushRef="#br0" timeOffset="120909">15120 13672 22110,'7'-5'1200,"-6"0"-3739,6 3 4180,-7 1-4039,0-3 738,0 3 475,0-2 836,0 2-1157,16 0 1438,5 0 1028,10 1-1535,12 0 2171,-15 0 1,9 0-1,-12 0 90,0 16-1218,-2-12-909,8 54-1617,-9-31 1037,-5 13 1,-2 5-1311,1 2 1315,-6-2 0,-2 1-996,-3 11 1135,-3-20 0,0 1 424,-2 16-890,0-1 1389,0 0-589,0-18 1,0 1-55,0 14 728,0 14 0,0-27 1,0-2-1</inkml:trace>
  <inkml:trace contextRef="#ctx0" brushRef="#br0" timeOffset="121092">15362 14365 22200,'0'-11'-6026,"0"-1"3898,21-1 5114,11-9-1407,13 5-1210,-12 3 0,1 1-129,12-2 1,16-2 0,-15 7 0</inkml:trace>
  <inkml:trace contextRef="#ctx0" brushRef="#br0" timeOffset="121369">16173 14237 22920,'0'0'0</inkml:trace>
  <inkml:trace contextRef="#ctx0" brushRef="#br0" timeOffset="121708">16278 13683 23099,'-12'-8'-4537,"10"1"-142,-21 1 5993,21 21-1754,9 8-1121,-2 12 872,31 2 471,-32-8-1682,38 2 1801,-11 13 541,10-10-883,-16-6 0,-1 0-18,2 5 914,9 18-331,-18-27-474,-2 7 78,-9-17-879,-4-1 1100,-2-5-1877,0 0 2509,-19-4 0,14-2 1,-14-2-1</inkml:trace>
  <inkml:trace contextRef="#ctx0" brushRef="#br0" timeOffset="121875">16230 13648 22020,'24'-24'162,"-4"1"-303,22 3 1620,-10 3-786,13 0 5,-12 7-338,9 1-2761,-4 8 2408,-9 1 0,7 0 0,-10 0 0</inkml:trace>
  <inkml:trace contextRef="#ctx0" brushRef="#br0" timeOffset="122308">17603 13408 23279,'-23'-18'-4985,"-18"2"4740,23 1-1045,-21 3 1750,-5 1-108,8 5 127,-13 3 46,14 3-525,2 21 1619,0-15-575,5 42-251,2-26-130,9 25-1020,6 8-640,7-12 264,9-7 0,7 0-1388,20 5-100,9 10 152,8-18 1462,-11 0-720,3-1 1138,-12-11 0,-1 0 164,15 11 246,-11-7 0,-1-1 610,0 0-254,4 11-357,-24-19-953,-2 3-89,-9-10 510,0-1-36,-23-2 1988,-8 0 154,-14-3-745,-20 0 216,23-3-957,3-9 1,-1 0 873,-5 4-1017,14-12 1,1-2-41,-13 4 0,1-21 0,0 8 0</inkml:trace>
  <inkml:trace contextRef="#ctx0" brushRef="#br0" timeOffset="122509">17022 13255 22380,'23'-26'282,"-17"3"-2879,40 4 6260,-23 5-2416,17 7-587,-12 3-260,-5 24-1537,2 13-559,-5 12-412,7 7 1088,-8-6-2022,2 7 353,-2 6 1450,-6-10 1,0 2 47,-3-11 1,0 1 844,2 15 0,0 0-171,-3-14 1,0-2-128,0 2 0,0-1-192,0 1 1,0-2 868,0 1 0,1 0 0,0-2 0,1 0 0,-1-1 0,1 1 0</inkml:trace>
  <inkml:trace contextRef="#ctx0" brushRef="#br0" timeOffset="124261">18638 14034 22740,'0'-29'-6116,"0"4"3987,0-1 1245,0 1 425,0-5 214,17-3 991,-12-3-785,12-4-290,-10 0 0,-2-2 632,-3-12-84,5 3 1,-2 0 175,-5 4-170,0 10 0,0 0-225,0-1-1009,0-16 688,0 32-257,-12-3-155,10 16-89,-10 21 2134,12 22-1297,-1 0 0,2 2-136,6-2 1,3 2-553,-4 8 1,-1 5-1,1-5-63,4-8 1,1 1 660,-3 6 1,0 6-1,0-8 1,8 12-1,-2-20 1,0 0-1</inkml:trace>
  <inkml:trace contextRef="#ctx0" brushRef="#br0" timeOffset="124658">19032 13348 22380,'11'-40'-3859,"1"3"2566,1 3 1252,13-9 333,-4 16 360,22-10 212,-15 24 290,20 3-738,-21 7 785,6 3-200,-12 21-1588,-6-16 509,-1 39-1904,-7-6-151,-2 11 937,-5-12 1,-1 0-832,0 7 1201,-8-7 1,-1-1-192,4 3 1107,-13 11-388,18-21 954,0 0-254,0-3-249,23 11-527,5-9 313,-4-5 0,1 0-185,2 2 131,15 16-364,-22-21 695,5 7-56,-4-5-112,-19-6 51,5 12-546,-31-13 2249,-6 13-370,0-13-1925,-8-1 0,1-1 1010,14-2 0,-40 2 0,41-11 0</inkml:trace>
  <inkml:trace contextRef="#ctx0" brushRef="#br0" timeOffset="125041">19647 13057 23549,'-16'-9'-3719,"12"1"-804,-11 4 5641,2 0-593,10 21-1031,-10 5 868,13 25-1093,17-8-1558,-13 2 1497,25-13 1477,-26-2-2058,23 3 244,-8-9 731,12 0-182,-7-13 1627,-2-3 838,-7-4-96,0-20-671,-2 15 1503,4-34-1816,-7 14-182,7-16-304,-10 18-888,4-2 138,-6 22 850,1-6-632,-3 9-486,1 0 1429,1 0 272,6 21-2473,-2-15-315,11 52 1412,-6-34 0,7 32 0,-4-22 0</inkml:trace>
  <inkml:trace contextRef="#ctx0" brushRef="#br0" timeOffset="125363">20502 13295 23189,'-53'0'360,"13"0"-450,-5 20 1363,17-15-885,-2 40-1253,5-24 683,8 7 1,4 4-660,-2 8-90,-4 13 13,18 0-637,-3-15-453,21 22-480,9-31 1224,27 7 403,-6-24 1038,-11-5 0,-1-4 606,8-18 39,-2-3 1,-3-4 1280,-4-17-1601,-8 4 0,-5-2 1059,-13-3-1495,-2 6 0,-6 1-986,-17-5-1685,13-8-13,-31 21 2105,31 3 0,-32 5 0,14 3 0</inkml:trace>
  <inkml:trace contextRef="#ctx0" brushRef="#br0" timeOffset="125674">20998 13475 22740,'0'22'-6296,"-23"2"8273,17 1-3163,-18 2 1986,5 1-611,15 1-996,-15 0 1011,19-1-1800,0 8 1596,0-11-1450,46 4 1472,-13-20-147,16-2 1,4-6 637,8-21 315,-19 20 0,2-4-260,0-23 1,-1-4 467,-11 19 0,1-1-37,16-23 1,-3-5 656,-1-1-1127,-17 3 1,-4-1-733,-8-7-720,-4-15-744,-38 8-1296,3 16 1106,-11 13 0,-5 5 1698,-13 6 0,14 7 1,1 3-1,-22 4 0</inkml:trace>
  <inkml:trace contextRef="#ctx0" brushRef="#br0" timeOffset="126248">23147 13596 23189,'50'0'0,"0"0"0,-5 0 0,6 0 0,8 0-900,-14 0 1,0 0 899,-9 0 0,0 0 0,11 0 0,-1 0 0,17 0 0</inkml:trace>
  <inkml:trace contextRef="#ctx0" brushRef="#br0" timeOffset="127561">25110 12900 24629,'-14'-17'-7142,"1"1"5003,1 6 1672,2 1 90,3 5 759,4 19-273,2 17-455,1 12-1251,0 10 1764,15-3-606,-11 3 222,3-12 1,0 1 96,-7-10 1,0 1-564,6 9 1,0 0-632,-3 18 542,9-4-166,-12-4 488,0-4 650,0-6-149,0-6-135,-19 0 1123,15-14-182,-29-3 1439,8-15 475,-5-4-825,-5-25-1259,11 18 510,-2-44-1371,2 27-504,1-24-326,4 8-1605,6-22 82,5 12 1557,3 6 1,6 0 695,27-7 55,-21-16 410,30 35 1,6 2 1045,-10-15-825,18 8 1,3 3 0,2-2-1,-18 14 1,0-1 0</inkml:trace>
  <inkml:trace contextRef="#ctx0" brushRef="#br0" timeOffset="128108">25565 12721 22740,'-19'-9'-2755,"14"1"-1476,-14 2 4801,1 2 192,13 0-1497,-26 3 1773,28 18-1571,-10 12-214,13 29 20,0-6 1117,0 8-810,0-26 1,0-1-773,0 21 1017,8-7 1,1 0-1820,-5 9 1721,4-19 1,1-2-1079,5 12 774,-10-4 329,21-4-5,-22-7 88,18-4 64,-12-7-173,13-1 636,-10-11 551,7-2 429,-10-7 412,2-20-336,-3 15 546,-1-37-1452,0 25 964,5-29-1188,-4 28 370,7-20-786,-6 34 721,7-21-420,-5 23-114,6-6 1803,7 29-2428,-3 10 190,-1-3 1,1 0-679,6 18 491,-3-16 0,2-3-1558,3 1 1653,4-8 0,1-3-773,1-6 872,-1-15 0,-2-2 2058,-2 2-477,-6-22 1,-2-4 256,-1 4 213,6-32-834,-16 21-202,0-1-454,-4-21-1346,-1 24-397,-4-11-410,0 52 276,-2 12 313,15 15-63,2 16-240,1-18-1440,8 22 1049,-8-26 1987,6 4 0,-1-16 1,-6-1-1</inkml:trace>
  <inkml:trace contextRef="#ctx0" brushRef="#br0" timeOffset="128258">26237 12960 23189,'-19'-28'-7731,"8"4"4166,-5-1 2515,14 10-1401,12 1 2912,15 10 0,14 16 0,0 7 0</inkml:trace>
  <inkml:trace contextRef="#ctx0" brushRef="#br0" timeOffset="128548">26743 13307 23009,'0'-17'-5755,"0"-6"3626,0-17 1065,17-1 1597,-13 6-584,12-18 422,-16 15-371,0-11-1146,0 13 1146,0 10 0,-16-3-609,1 19 447,-3 23 1800,7 17-1803,10 8 1,2 4 10,-1 13-401,6-9 1,4-2-788,10-2 83,-1-9 0,3-2 1399,10 2 1,4 3 0,-9-18 0</inkml:trace>
  <inkml:trace contextRef="#ctx0" brushRef="#br0" timeOffset="128891">27112 13113 23189,'0'10'-6385,"0"11"4256,0 16 1065,0 7 426,0-7 212,0-1 122,17 15-581,-12-17-965,24 16 1407,-26-29 187,17-2 205,-18-11-528,15-7 2069,-6-21-533,4-1-149,-3-8 1,-1-5 82,4-11-295,3-5 1,1-2 350,1-1-428,-2 7 0,1 3 933,-4 14-1842,9-1 763,-11 21 625,10 19-955,-7-6 434,6 34-1516,6 2 33,-5 14-327,-2-14 0,0 0-1438,7 11 2442,-9-19 0,0-2 0,11 8 0,0-3 1</inkml:trace>
  <inkml:trace contextRef="#ctx0" brushRef="#br0" timeOffset="129130">28185 12664 24179,'-19'-14'-5034,"14"2"564,-27 7 6241,29 25-2213,-10 17 474,13 11-693,0 8 165,0-11-1010,0 2 1168,0-1 1047,20 1-2705,-16-1 1495,29 0-1146,-16 17 516,-1-16-59,-3-11 0,-3-2 1106,-7 1 1,6 4 0,-9-18 0</inkml:trace>
  <inkml:trace contextRef="#ctx0" brushRef="#br0" timeOffset="129274">27898 13151 23099,'-9'-26'-8968,"7"1"7229,-7-9 228,30 9 3657,-16-8-2353,45 12 2179,-24 0-1462,28 1-750,-21 8 1,0-1 810,19-5 0,-18 7 0,-1 1 1,13-3-1</inkml:trace>
  <inkml:trace contextRef="#ctx0" brushRef="#br0" timeOffset="129640">28445 12699 23549,'0'-6'-6385,"0"1"4256,0 1 1155,0 1 1235,0 0-327,0 19-328,0 9 256,0 11-1549,17 4 1085,-13-4 279,27 3 251,-27 2-143,9-9 0,2 1-404,3 16 283,-4-8 1,2 0-383,6 4 381,-10-11 1,-1-1 412,0 0-474,1 2-261,-5-19 215,-4-6 56,2-6 909,-1-1 761,1-26-326,4-12 176,-3-12-139,6-4 80,-2 12 21,0 2 165,7-8-513,-6 15-318,6 4 574,-1 8 214,-4 16 566,11-7 115,-9 22-2350,13 9 113,-11 8-1312,7 5-923,-7-5-760,2 3 2842,0 1 0,2 3 1,-1-2-1</inkml:trace>
  <inkml:trace contextRef="#ctx0" brushRef="#br0" timeOffset="129766">29472 13152 26697,'7'-9'-4305,"-3"-1"3578,-2-6 1,-2 8 0,0 3 0</inkml:trace>
  <inkml:trace contextRef="#ctx0" brushRef="#br0" timeOffset="134407">4458 17255 21121,'10'-3'2755,"1"0"-2004,2-2-34,3 0-471,4 1-196,2-2 61,2 0-86,6-1 428,2-1-538,7 2-144,3-2-138,4 2 68,7-1 162,5 0 2,-25 4 0,1-1-10,1 0 1,2 0 18,22-2 0,1 0 6,-13 1 1,3-1 77,7 0 1,6 0-1,-5 0 19,-1 0 0,-1 0-32,-6 1 0,3 0 0,-4 0 62,8 0 1,-1 0 4,2 1 1,0 0-94,3-1 1,3 1 55,-1 0 0,4 0 0,-1 0 25,-14 0 1,-2 1 0,5 0-21,-3 0 0,6 0 0,2 0 0,-1 0 1,-6 0-12,6 0 1,-5-1 0,6 1 14,-5-1 0,6 1 1,1-1-1,-1 1 1,-6-1-3,5 0 0,-5 0 0,3 1 10,-4-1 1,2 0 0,1 0 0,-5 1 7,0-1 0,-4 0 0,0 1 37,0-1 0,1 0 1,0 0-24,-2 1 0,0-1 0,4-1-3,-1 2 0,5-2 0,0 1 1,-3 0-1,1 0 0,-2 0 0,5 0-3,-5 0 1,6-1-1,2 1 1,-3-1 0,-5 1 1,3-1 1,-5 1-1,5 0 1,7-2 0,7 0 1,-1 0-1,-7 0 3,-11 2 0,-5-1 1,2 1-5,11-1 0,3-1 1,-3 1-472,-8-1 0,-2 0 0,-3 1 472,7 0 0,-2-1 1,10-1-1,-3 0 0,-21 3 1,-1-1-1</inkml:trace>
  <inkml:trace contextRef="#ctx0" brushRef="#br0" timeOffset="135662">12000 15748 23729,'0'-12'-6385,"0"0"4166,0 0 1335,39-4 3907,-30 5-1881,54-1 174,-33 9-586,22 23-1426,-13-15 1023,-15 23 1,-3 5-689,4-5 272,-9 2 0,0 3-1384,-3-1 0,0-1-774,4 18 883,-3 3 0,-1 2-1407,-3-1 1921,-2-11 0,-2-2-458,-2-2 740,-2 10 461,0-14 217,-1 6 489,-1-19-100,0-1-486,0-4 337,-21 2 1869,-1-7 675,-2 2-214,-14-10-458,22 0 152,-27-3-778,19 0 90,-3 0 181,11-15-3467,8-3-1239,44-21 2234,-11 11 322,6 11 0,1 2-637,6-4 1103,3 1 0,3 2 0,1 1 0</inkml:trace>
  <inkml:trace contextRef="#ctx0" brushRef="#br0" timeOffset="135857">13127 16380 22470,'0'10'-6386,"0"-1"4258,0-5-646,0 0 2614,0 0 1,0 0-1,0 0 1</inkml:trace>
  <inkml:trace contextRef="#ctx0" brushRef="#br0" timeOffset="136224">13322 15901 23909,'-13'-2'-931,"-4"1"884,15 16-2421,-5 7 1535,7 9-571,15 3-184,-11-5 772,27 2-624,-27-1-107,34 1 399,-20-2 648,20-2 384,6 10 431,-11-9 251,-6-7 1,-1-1 211,0 1-372,9 6 255,-21-16-523,-2 2 277,-9-9-619,-2-1-370,-1-1-1026,-19-1 1402,-6 0 630,-26-1 1,8 0 0,-3 0-1</inkml:trace>
  <inkml:trace contextRef="#ctx0" brushRef="#br0" timeOffset="136357">13148 15907 21840,'27'-35'-918,"19"1"1943,-25 2-1898,23 3 1631,-11 3-439,3 6 32,15 0-495,-12 10 205,13 1 0,-16 8 0,-1 1 1</inkml:trace>
  <inkml:trace contextRef="#ctx0" brushRef="#br0" timeOffset="136623">14287 16038 23909,'-27'0'0,"62"0"0,-14 0-360,14 0 0,5 0-584,-6 0-1,-1 0 945,19 0 0,-16 0 0,-1 0 0,14 0 0</inkml:trace>
  <inkml:trace contextRef="#ctx0" brushRef="#br0" timeOffset="136894">14592 15769 23009,'-24'-11'-3164,"2"1"1974,11 3 84,-6 0 1015,15 1-1983,-7 2 2294,30 2 833,12 2-1016,13 0 799,5 0 118,-8 17-626,3-13 561,0 28 202,-2-28-387,-4 30-1905,-4-19 481,0 33-1015,-19-17-427,0 33 893,-17-22 753,-19-3 1,-6-1 1131,-3 9-1236,-4-16 1,-3 1 830,7-1 0,1-2 1,-14 16-1,14-17 1,1 1-1</inkml:trace>
  <inkml:trace contextRef="#ctx0" brushRef="#br0" timeOffset="137524">15808 15519 23549,'-49'0'0,"10"19"1507,5-14-1164,10 41-1562,3-22 877,1 28-466,4-9-33,7 5-398,-2 2 73,10-1-944,-5-1 542,34 11-81,-21-16 753,30-12 0,7-3 679,-7-2 124,3-10 0,2-4 527,11-2 175,-1-6 689,0-2-525,-18-11 1,-1-1 1922,13 6-1430,-14-13 1,-5-3-42,-8-3-523,-2-17-934,-35 8-1547,-17 12 861,-10 10-19,7 20 0,0 5 907,-13 6 1,17 2 0,1 2 0,-13 13-1</inkml:trace>
  <inkml:trace contextRef="#ctx0" brushRef="#br0" timeOffset="140239">18847 15548 23999,'-31'-28'-5973,"13"-1"2666,-1 6 2204,16 0 241,-5 4-241,8-3 940,0-2 108,0 0-1542,0-1 1382,0 0 650,20 1 998,1-7-84,2 9 1013,11-1-534,-12 15 540,20 3-538,-11 27-1438,-2-3 79,-11 22-2504,-7-5 508,3 6 530,-13-8 1,-1 1-831,6 21 721,-16-9 1,-1 0-158,5 8 1351,-15-21 0,-1 0 456,17 9 437,-39-5 1114,25-3-621,-29 4 157,18-13 2,-13 5-284,20-21 333,-3-1-575,13-8 332,0-1-1503,5 0 671,0-16-2915,4 12 525,2-30-189,1 11-347,23-18 1060,2 6 637,26 14 1407,-13 9-195,2 12 1494,6 0-325,-11 18-1291,-2-7 1,1-1 372,4 13-1791,-3-1 1,1 0-773,5-7 1350,15 23 0,-17-27 0,-1-3 0</inkml:trace>
  <inkml:trace contextRef="#ctx0" brushRef="#br0" timeOffset="141476">19902 15200 22560,'0'-15'-5216,"-18"0"3848,13 2-1134,-12 0 2644,-2 3 257,15 3-1022,-43 4 1812,27 20-1006,-24-13 916,21 28 0,3 6-401,-13-1 172,12 3 0,1 4-331,-5 13-350,4-1 748,6 2-1421,10-22 1,2 0-1043,-1 17 434,12-15 0,6-4-480,25 0 1164,-3-14 1,3-3 481,-4-10 0,1-3 191,3 2 1,0-4 217,3-7 1,-1-5 419,-9-3 1,0-4 23,19-11 1,-3-4 38,-21 5 1,-3-2 105,7-3 0,-3 0-50,2-17-928,-7-2-486,-16 13 1,-2 0-1205,3-20 411,-6 21 0,-4 1-2479,-21-21 538,-13 21 3007,4 14 0,-4 5 0,-21 7 1,-3 5-1</inkml:trace>
  <inkml:trace contextRef="#ctx0" brushRef="#br0" timeOffset="142011">20487 14768 22920,'0'40'-6206,"0"-6"4077,0-1 1065,0-6 426,0-1 212,0 1 122,0-5 76,0 2-1369,10 0 913,-7-7 384,7-1-77,-10-9 377,7-3 599,6-17 972,3-8-309,16-15 141,-16 2 178,16 14 700,-17 8-198,11 12-486,-10 0-600,13 35-2862,-11-12-585,5 32 1933,1-1 0,-4-10 0,6 15 1</inkml:trace>
  <inkml:trace contextRef="#ctx0" brushRef="#br0" timeOffset="142323">21107 15281 23009,'-22'18'409,"-5"-13"304,24 33-3919,-7-22 2801,10 21-1309,0-8 490,0 2 306,0 14-678,20-11-531,4 21-469,0-28 2410,15 7-696,-33-16 320,36-4 1893,-27-5-808,25-4 840,-20-3 484,6-26 443,-17-8-1711,-1-14-527,-8 1 600,0 9-1713,0-15 177,-18 14-2215,13-16 880,-13 31 1774,5-3 0,10 18 0,-10 2 0</inkml:trace>
  <inkml:trace contextRef="#ctx0" brushRef="#br0" timeOffset="142624">21750 15306 23369,'-45'15'2335,"19"3"-2439,-3 0 338,26 15-2929,-9-19 2363,12 16-1335,0-9 349,19 0-279,-14-2-1167,37-1 1699,-37-3-1546,45-2 3553,-28-4-1521,25-5 1996,-2-1 72,-11-3 109,16-15 1108,-26 12-1617,2-30 945,-13 17-1880,-7-19-626,-2 2-725,-4-24-382,-17 8 440,5 7 1,-3 0-2403,-21-8 3167,8 13 1,-1 3 0,-10 0 0,-14-4 0</inkml:trace>
  <inkml:trace contextRef="#ctx0" brushRef="#br0" timeOffset="143140">23485 15394 23999,'37'-14'2791,"25"11"-4532,-30-25-76,34 25 1849,-6-23 0,5 23 1,-31-3-1,0 0 0</inkml:trace>
  <inkml:trace contextRef="#ctx0" brushRef="#br0" timeOffset="144889">24970 15551 21570,'31'-29'115,"15"-2"1085,-13-17-2189,11 5 1063,-12 2 0,-2-3-231,-11 17 0,-2-2 18,13-19 1,-2 0-82,-1-11-159,-10 22 1,-2 0-359,-2-12-494,-5 2 466,-5 3 124,-3-11-532,0 16 361,-17-15-837,-4 29 784,-13-5 191,15 21 979,-5 0 282,10 24 726,-9 20-167,10 9-582,-2 17 553,13-6-937,-6 9-140,8-31 0,0 2-440,-2 17 0,4 1-421,11-13 0,0 0-469,-13 13 1,6-3-88,21-15 1,2-4 550,-15 0 0,1-2 772,12-1 1,4-2 0,-5-3 0,0-1 0,2-1 0,-1-1 0</inkml:trace>
  <inkml:trace contextRef="#ctx0" brushRef="#br0" timeOffset="145157">26000 15214 22650,'-26'-6'-1660,"20"-3"-2310,-47 8 5690,18-3-1128,-12 22 945,-6 8-424,25 9-1298,4 3-218,5 4 80,17-9 679,11 19-2248,-4-26 1081,22-9 0,6-3-704,-5 2-51,36-8 1586,-24-3 196,-2-5 567,-3-15 1343,4-6 301,-10-21-1018,-8 9-1080,-11-4-805,-10 12-1321,0-1-153,-22 1-427,16 2 1820,-35 3 0,36 4 0,-14 2 0</inkml:trace>
  <inkml:trace contextRef="#ctx0" brushRef="#br0" timeOffset="145543">26360 15241 22020,'4'14'-8314,"-1"10"6441,1-3 640,-1 7 630,3 3 64,-1-4 145,-1 2 174,2-1-1748,2 13 2061,-1-12-328,5 15 83,-4-23-195,3 6 18,-3-17 523,6-2 576,-7-21 531,7-16-15,-7-8-849,0 4 1,0-1 498,3-12 140,3-19 16,-3 20-523,0 1-487,3 3-357,-1 6 290,2 3 495,-2 8 21,9 4 644,-6 10 385,13 4 59,-11 6-496,13 26-1497,-12 7-679,6 14-386,-5-1-318,1-11-1252,0-1 2480,15 13 1,-7-16 0,11 9 0</inkml:trace>
  <inkml:trace contextRef="#ctx0" brushRef="#br0" timeOffset="145990">27198 15104 22830,'-36'-7'-1314,"2"2"898,14 24 896,-4-14 360,21 34-2716,-8-12 1147,11 22-412,0-9-456,23 2-179,3-19 968,24 3-54,-5-17 291,-8-1 1881,-16-23-94,-10-9-196,-11-24-750,0 5 418,-20-1-1393,15 13-151,-29 4-114,30 2-581,-25 6 120,16 0 414,-4 26 3304,8 19-1494,9 15-140,20 15-1123,-14-5-14,15-24 1,0 1 642,-16 32-697,24-16 0,4-1 452,-21-10 1,0 0-1339,20 21 0,1-2 341,-6 3 797,-12-13 1,0-2 314,-2-2-60,-5 5-103,-4-15 356,-4-13-234,-24 2 1685,-6-14-1252,-28 0 39,13-22 0,-2 15 0,15-15 1</inkml:trace>
  <inkml:trace contextRef="#ctx0" brushRef="#br0" timeOffset="146606">28090 14572 23909,'0'-8'-6116,"0"0"5067,0 1 75,0 23 335,0 13 214,0 16 31,0 8 166,0-6-1369,0 4 1597,0 0 0,0 2-90,0 12-512,8-2 1,1-3-404,-5-7 38,13 11-263,-5-26-75,-9-5 1234,9-6 1,-12-4 0,0-3 0</inkml:trace>
  <inkml:trace contextRef="#ctx0" brushRef="#br0" timeOffset="146743">27930 15127 22830,'-7'-29'-8169,"5"2"6348,-6 1 166,31-9 3232,-17 10-1319,46-7 1543,-27 15-786,29-2-1270,-10 5 671,-10 5 0,2 2 0,15-3 1,-17 5-1,1 0 0</inkml:trace>
  <inkml:trace contextRef="#ctx0" brushRef="#br0" timeOffset="146973">28748 14565 23099,'0'-6'-4766,"0"21"2548,0 8 1153,0 14 427,17 4-722,-12-5 919,12-7 0,0 2-63,-12 17-1117,9-3 0,2-1-141,1 11 971,-10-19 0,2-1 659,15 13 1,-21-4 0,8-1-1</inkml:trace>
  <inkml:trace contextRef="#ctx0" brushRef="#br0" timeOffset="147123">28680 14999 23189,'0'-35'-6385,"0"2"4256,0 0 1065,24 3 2550,-17-1-1749,44 4 1984,-28 3-2042,25 4 473,-12 6 0,2 4 0,0 3 0</inkml:trace>
  <inkml:trace contextRef="#ctx0" brushRef="#br0" timeOffset="147272">30125 15158 25348,'24'0'-4318,"-2"0"4663,-7 0 1,0-15-1,-4-3 1</inkml:trace>
  <inkml:trace contextRef="#ctx0" brushRef="#br0" timeOffset="156909">15585 16783 21930,'0'-9'-5306,"0"2"3177,0 2 1155,0 1 336,0 2 212,0-2 122,0 2 76,0-1-1369,0 1 1507,0-1 180,0-1-180,0 2 180,0-2-90,16 2 1791,-13-2-253,38 1 237,-15-2 196,26 0-1061,-14-1 0,1 0 1079,26-3-1037,-5-2 0,0 0 22,-24 5 0,0-1-894,24-4 1,-2 0 346,8-1-401,-5 3 1,-1 1-862,0 2 813,-8 2 0,-3 1 0,-5 2 0,9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05:12:09.679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2235 1952 23099,'-12'-6'-3009,"-2"1"2853,10 0-2187,-5 3 3180,8-1-2477,14 2 2993,5 19-1959,17 7-580,-17 11 86,17 2 108,-23-5 430,23 21-1001,-17-11 1436,-4-5 0,-1 0-2155,1 6 1923,-4-8 0,-2 0-433,2 3 899,-1 6-445,-4-12 757,-2-14-388,0 2 426,-2-15-169,1-18 457,-1-29-148,-1 0-410,0 2 1,0 0 193,0-6-76,0-14-57,14 20 832,-10 6-581,25-1 509,-25 13-626,20 4 1489,-11 12 358,7 5-632,8 22-1300,-8-17 48,5 43-1083,-7-28-662,1 24 377,-1-10-1370,0 0-355,-3-1 508,1-1 1357,3 7-748,-4-12 1600,6 8-460,-8-20 989,-3-2-261,-2-8 388,-4-4 1281,1 0-447,0-1 705,-1-21-1231,1 15 962,4-36-1414,-3 15 39,4-10-340,-5-4-1300,2 27 982,-3-12-1094,1 24 2893,-1-8-2426,4 10 1988,-1 0-41,11 15-1538,-4 7-245,6-2-148,-1 21-247,1-22-917,2 20 740,1-11-528,2-1-97,3-2 1410,14 1 1080,-8-12-94,22 4 1000,-25-16-297,14-15 1320,-24 8-512,2-32-918,-11 10-449,-5-10-683,-1-7-668,-5 20-237,-1-6-671,0 39-991,20 4-313,-3 31 2476,5-11 1,7-3 0,-10-10 0</inkml:trace>
  <inkml:trace contextRef="#ctx0" brushRef="#br0" timeOffset="184">3340 1837 23999,'-14'-2'-1447,"1"0"563,6 17-631,3 6-755,21-2-754,-12 19 2799,39-21 0,-19 18 0,24-9 0</inkml:trace>
  <inkml:trace contextRef="#ctx0" brushRef="#br0" timeOffset="584">4218 2123 23189,'-30'19'1772,"-24"-3"-337,32 20-1931,-6-12 1,-1-1 661,-3 15-489,10-3 1,3 1-435,5 8 224,6-8 1,3-1-858,5 4-492,28 17-880,-21-30 866,51 2 926,-15-18 835,13-6 486,-17-11 0,-3-6 1419,5-21-1151,-9 1 0,-5-3 661,-7-26-650,-5 28 0,-1-1-129,-12-6 0,-2 1-1237,7-24 140,-15 7 0,-5 0-315,1 23 0,0 2-355,0-11 0,-2 1-655,-26-8 467,35 6 542,-30 8 463,32 8 315,-11 9-85,3 7 714,8 25 608,11 18-946,-3 14-387,15-16 1,2-1 289,-1 21-324,0-22 0,1-1 324,13 29-127,-16-27 1,0 0-280,0-1 0,1 0-1751,20 26 2163,-9-17 1,1-2 0,-8-8 0,1-1 0,7 7 0,0 0 0</inkml:trace>
  <inkml:trace contextRef="#ctx0" brushRef="#br0" timeOffset="997">5187 2026 23459,'-49'46'638,"11"-8"-771,-1 12-413,13-6-249,2 3 205,11 4-431,-10-1 727,20-1-1168,-11-2 406,14-6-457,0 8 216,21-17-114,7 5 300,25-25 1778,-9-22 512,0 6 482,-13-46-1137,-3 20 947,-3-32-716,-12 7-357,-3 9 0,-2-2-222,-6 12 0,-2-3-571,-2-6 0,-2-5 0,1 3-659,1 4 1,-1 0 574,-7-4 0,-3-4 0,0 4-64,1 7 1,0 2-484,1-10 1,-1 3-184,-22-4 387,30 11 397,-21 10 1332,23 11-993,-8 25 2174,10 8-1530,0 23-403,7-6 1,3 2-141,10 25-154,-10-18 1,0 2-87,7 6 1,0-2-287,-4-10 1,0 1-697,2 3 1,1 3 0,1-4-908,3-3 0,1-2 2034,1 13 1,-2-2-1,-3-14 1,0-2 0,0 0-1,1 1 1</inkml:trace>
  <inkml:trace contextRef="#ctx0" brushRef="#br0" timeOffset="1731">5795 2504 22920,'0'-55'-6116,"17"8"5989,-13-6-812,26 7 1676,-27-4-940,10 11 1,-1-1 235,-9-22-35,9 22 0,-1 0-874,-8-17 1056,7 2-407,-10 2 211,2 17 0,-4 1-1104,-18-15 673,11 14 1,-1 2-753,-14 3 904,-6 1 73,9 21 927,-12 32 840,13 1 79,-4 26-1299,22-13 0,2 1 230,-10 24-66,7-3 1,6 2-528,8-24 0,0 0-173,-10 12 0,4-1-492,17-14 1,2-2-1437,-4 30 885,0-31 1,3-1 197,-5-1 0,0-1 165,1 0 0,1-1-1495,25 22 2512,1-6 0,3-7 1,1-5-1</inkml:trace>
  <inkml:trace contextRef="#ctx0" brushRef="#br0" timeOffset="2264">6308 2302 22290,'-10'0'90,"26"0"-90,3-14 622,31 0 137,-15-2 429,3-7-595,-9 8-311,-6-11-485,-6 4 48,-9 5-489,-25 9-501,-9 3 223,-24 5 263,8 18 954,1-13-545,25 32-346,-10-20 1202,22 17-1261,-10-6 864,14 1-1435,0 0-460,0 1-3789,49 12 5214,-16-13 0,5-9 0,3-2 0,9 5 0</inkml:trace>
  <inkml:trace contextRef="#ctx0" brushRef="#br0" timeOffset="2614">7257 2023 23549,'-5'-6'-7586,"3"1"4459,20 2 6414,12 23-3642,11-15 1332,3 41-1785,-8-23 605,-9 7 0,0 4-1552,15 10 1154,-8-7 1,1 0-224,5 6 441,-16-16 1,0-1-1,7 6 1,-4-1-1</inkml:trace>
  <inkml:trace contextRef="#ctx0" brushRef="#br0" timeOffset="2851">7828 1868 23459,'-30'23'1071,"13"-4"-1996,-8 20 8,17-3-869,-10 3 1283,6 6-393,0 3 287,-1 0-490,1 0-177,1-3 355,-3 12 207,4-16 293,-2 5-1090,3-15 1049,3-12 657,-6-1 1,6-14-1,-3-2 1</inkml:trace>
  <inkml:trace contextRef="#ctx0" brushRef="#br0" timeOffset="3004">7537 2095 22020,'0'-21'-5396,"0"4"3267,20 8 5694,-15-1-3653,32 9 1120,-11-4-109,10 24-1399,4-14 154,-6 36 271,17-5 84,-10 9-2274,-6-12 0,2 0 2105,6 6 0,-13-14 0,0-1 1,13 8-1</inkml:trace>
  <inkml:trace contextRef="#ctx0" brushRef="#br0" timeOffset="3202">8478 1930 23009,'-40'19'2510,"3"-14"-2646,9 39-1477,3-22 1644,2 26-648,6-6 1,1 1-822,2 14 1200,3-1 1,2 0-1,9-5 1,0 15 0</inkml:trace>
  <inkml:trace contextRef="#ctx0" brushRef="#br0" timeOffset="3602">8922 2039 23189,'-37'-1'-76,"2"0"130,-2 1-4,2 23 539,-13 3-15,15 14-752,9-14 0,2-1-94,7 7-481,-1 10-108,16-13-701,0-3-34,17-3-584,12 0 386,24-11 1566,-4-2-94,0-10 1166,13-21 708,-25-5-620,-5 3 0,-5-4 645,-12-11-450,7-11-68,-21 22-1941,6-6 95,-7 12-809,0 5-652,-12 23 2493,9 25-1734,-9 7 1442,12 11-1120,0-20 146,0 2-266,22-5 1227,-2 8 1,5-13 0,-10 5 0</inkml:trace>
  <inkml:trace contextRef="#ctx0" brushRef="#br0" timeOffset="3897">9237 2081 22830,'0'9'-6296,"0"9"4257,17 25-453,-12-5 1679,24 0 460,-26-11 40,19-2 211,-19-3-1202,20-9 2470,-21 5-1204,18-11 1732,-12 5-1802,9-27 1933,-8 10 518,2-57-1945,-7 31-161,0-13 1,0-3-706,1-6 623,-2 18 1,1 1-1205,0-13 763,3 6-2619,4-9 38,-1 17 3040,5-2 1,-2 21 0,2 4 0</inkml:trace>
  <inkml:trace contextRef="#ctx0" brushRef="#br0" timeOffset="4198">9928 2327 22740,'12'0'0,"0"0"0,3 0 0,0-21-488,-2 16 1619,7-50-2245,-7 34 880,-1-10 0,-2-2-679,-1-1-175,3-9 450,-10 1-505,0 11 499,-2-17-1661,-24 25 1895,1-6-303,-26 21 1373,9 26 1175,15 4-1446,8 10 0,5 3 93,9 13-388,-5-5 1,4 2-30,30 9-740,-6-9 0,5-2-73,4-17 0,3-4-559,4 7 0,2-3 1108,-6-9 0,1-3 0,3-1 0,2-3 0,1 0 1,0 0-1</inkml:trace>
  <inkml:trace contextRef="#ctx0" brushRef="#br0" timeOffset="5702">11762 1791 23639,'-23'15'144,"1"-3"0,-5-12 0,10 0 0</inkml:trace>
  <inkml:trace contextRef="#ctx0" brushRef="#br0" timeOffset="5847">11810 2209 22290,'2'7'-2044,"0"-3"1,0-1 0,0-3 0</inkml:trace>
  <inkml:trace contextRef="#ctx0" brushRef="#br0" timeOffset="6265">13242 1375 22920,'-19'-5'-1731,"4"1"1547,5 25-536,6-2-488,2 46 19,24-14 438,-20 1 0,1 2 143,19-17 0,0 0-420,-19 12 0,0 0 180,16-12 1,0-2-134,-17 1 0,0 0-113,15-2 1,1 2-301,-7 12 1,-2 1 1293,2-13 0,0-1 1,3 9-1,-1-1 1,2 12-1</inkml:trace>
  <inkml:trace contextRef="#ctx0" brushRef="#br0" timeOffset="6414">13127 2057 22290,'0'-44'-6386,"0"2"4348,20 2 2829,-14-1-1407,46 2 1367,-26 10 1,1 1-367,6 8 0,3 0-90,17-14 1,0 1-489,-20 14 0,0 2 630,12-6 0,-1 1 1,17-6-1,-2 1 1</inkml:trace>
  <inkml:trace contextRef="#ctx0" brushRef="#br0" timeOffset="6786">13958 1214 23729,'-21'-9'-3227,"-10"2"3150,27 2-2442,-23 3 3651,24 32-2033,-11 0 785,14 34-632,0-2-50,0-26 0,0 1 412,0 2 0,0 3-217,7 21 0,2 1 513,-1-17 0,2 2-553,2 1 0,1 5 1,-1-6 353,-3-8 1,1-1-473,13 22 1,0-1 54,-8 2 391,4-26 1,0-3-275,-2 4-120,-2-10 67,-2-9-134,2-7 1266,-2-6 833,6-45 282,-6 9-982,-2-14 0,-1-3 352,3-9-424,-5 19 1,0-1-147,0 3 0,-2 2 576,5-14-129,4-13-1079,-6 42 558,8 0 668,-5 18 283,23 55-2087,-14-23 357,2 17 0,2 1-640,2-3 659,-2-7 0,1-1-819,10 5 129,-12-17 1,1-3-1992,16 5 2945,5-9 0,2-9 0,3-5 0</inkml:trace>
  <inkml:trace contextRef="#ctx0" brushRef="#br0" timeOffset="7014">14982 1865 22920,'-38'0'89,"8"0"271,7 18 243,12 1-1463,11 21-1166,18-10 15,-14 1 708,36-7 238,-20 0-638,21-1 772,-7 0-501,2-3 828,18 4 763,-11-9-206,-8-6 1,0-2 625,4-2-342,10-2 1,-22-3 0,0 0 0</inkml:trace>
  <inkml:trace contextRef="#ctx0" brushRef="#br0" timeOffset="7556">15002 2058 21660,'54'-12'2025,"2"-1"-1164,-15-1 60,-1-11-901,-14 14 341,-2-12-761,-12 5-175,9 3 874,-18-3-1920,8 2 766,-11-2-1315,0-5 266,-21 5-146,-25-14 858,-1 20 1093,9 2 0,1 2-791,0 7 1345,-21-1 0,31 22 0,-5 6 0</inkml:trace>
  <inkml:trace contextRef="#ctx0" brushRef="#br0" timeOffset="8314">16317 1899 22200,'-14'0'630,"-1"0"-540,-2 0 89,-2 0 91,-16 15 647,5-11-770,-11 28-103,11-16 445,3 17-723,2-4 22,3 1-162,5 2-227,5-1-975,6-1 99,4-2-143,2 0-555,20 1 417,6-12 628,23 0 672,-11-13 886,0-3 395,-12-24 398,-1 4 416,-2-24-575,-1 8 224,-4-8-915,-2-3-526,-8 8 1,-1-1-951,-1-23 559,-2 6 0,-2 0-163,0 21 1,-4 1-144,-8-12 0,0 0-124,4-17 330,-13 32 0,1 1-287,13-27 502,-10 23 0,-1 1-425,-1-10-24,-1-5 203,-3 34 1328,19 25 257,-7 12-544,6 25 0,6 7-466,5-22 0,1 2-784,-1 12 1,0 8 0,1-7 866,1-7 0,3-2 0,8 14 0,3-1 0,-8-17 0,-1-1 0</inkml:trace>
  <inkml:trace contextRef="#ctx0" brushRef="#br0" timeOffset="8964">16238 1807 22560,'-20'-16'-4331,"-9"-1"3481,-11 7 1515,-16 2 87,20 7 114,-24 18 351,24 14-698,-8 11-520,19 9 593,3-8-225,7 4-873,5 0-426,6 2-355,3-3-733,21 13-276,14-17 1497,-3-14 0,4-5 321,25-6 546,-26-8 1,-1-2 623,17-7 526,1-15 655,0 11-690,-16-25 1,-2-5 870,14 0-1341,-15-13 0,-5-6-314,-9-4-669,-6 5 0,-7 0-843,-25-9 77,20 21 1,-5 1-489,-28 4 0,-6 4-1051,6-12 1146,-14 15 1,-3 6 1331,1 7 0,-10 4 0,21 11 0</inkml:trace>
  <inkml:trace contextRef="#ctx0" brushRef="#br0" timeOffset="9514">17692 1932 23639,'-58'-10'-1444,"1"1"1171,-2 5 352,18 1 1,0 4 296,-19 18-25,23-19 1,1 5 50,9 19 0,4 3-636,-9-7 671,1 39-644,23-30-557,32 13-1138,1-28 805,26 8 691,-16-20 0,1-2-216,23 6 766,-4-23 1,1-7-3,-22 13 1,-1-4 215,3-9 1,1-7 0,-5 3 210,-4 4 0,-2 0 424,6-9 0,-3-2-175,1-18-864,-9-1-846,-6-4 312,-11 14 1,-2 0-300,1 9 1,-3 0 348,-7-26 0,-5 1-467,0 25 1,-2 1 146,-9-21 1,-1 3-1246,-3 0 1382,4 21 0,3 3-322,15 4 292,-26 6 1298,28 27 127,-8 49 176,36 1-748,-23-11 1,2-1-106,19-13 1,0-2-204,-20 4 0,-1-1 69,20 0 1,4 2 27,-10 13 1,1 1-567,5-14 1,2 1-565,7 20 1,-3-1 330,-10-26 1,0-2 108,12 16 1,0-4 105,4 1 905,11 2 0,-15-22 0,1-6 0</inkml:trace>
  <inkml:trace contextRef="#ctx0" brushRef="#br0" timeOffset="9798">18490 1884 24269,'-19'-14'-4699,"0"17"7212,-3 19-2141,-8-2 703,26 23-2799,-10-10 1252,14 10-713,0-3-321,0-16 1084,20-3-1380,-15-3-237,52-4 1234,-32-6 1293,9-5 1,3-2 215,-2-1 982,18-23 592,-28-7-940,-3-13-419,-15 0-87,-7 10-2069,0 0-355,-23-11-775,18 13 844,-23 9 1,-4 4-1065,10 5 2555,-41 1 0,45 12 0,-3 0 0</inkml:trace>
  <inkml:trace contextRef="#ctx0" brushRef="#br0" timeOffset="10013">19150 1774 24539,'-22'14'1509,"4"10"-2871,18 12-1957,0 5 391,19-9-548,-14 2 3072,28-1 1,-30-3 0,10-2 0</inkml:trace>
  <inkml:trace contextRef="#ctx0" brushRef="#br0" timeOffset="10168">19482 1633 23819,'0'-5'-6745,"0"1"6993,-14 1 1,10 3 0,-10 0 0</inkml:trace>
  <inkml:trace contextRef="#ctx0" brushRef="#br0" timeOffset="10432">18778 944 23639,'43'-25'3158,"-21"10"-2254,33 3-394,-35 11-1061,19 16 0,2 2-705,-6-9 649,1 24 1,1 2-732,-2-14 365,-4 8 0,0-1-2391,6-11 153,14 14 2983,-15-28 1,3 8 0,0-10-1</inkml:trace>
  <inkml:trace contextRef="#ctx0" brushRef="#br0" timeOffset="12465">20842 1120 23279,'0'-6'-4676,"0"-1"3087,0 3 974,0-3 157,0 0 122,0-1 32,0 2 76,0-2-1099,0 4 1327,0 24 90,0 1-90,-12 25 154,11-11 1,-1 2-151,-17 26 249,17-1 1,2 1-234,-7-24 1,0-1 63,6 15 1,1-2-76,-6 14 79,6-3 2,0-7-488,0 11 303,0-22-231,17 12-556,-13-33 160,24-1 798,-18-17 494,14-41 471,-6 9-558,-3-14 1,-1-4 135,6-7-265,-2 5 1,0 0 926,4-7-703,-2 7 0,2 3 42,-1 8-321,19-10 50,-24 38 877,8 5 57,-9 3-396,2 24-2394,17 26-585,-10 5 181,0-11 0,0 0-1038,6 5 2634,-9-18 1,0 0 0,16 10-1,3-2 1</inkml:trace>
  <inkml:trace contextRef="#ctx0" brushRef="#br0" timeOffset="12886">22288 1637 23459,'-25'-6'-1728,"-22"4"2326,25-5-692,-11 4 1,-2 6 696,-7 18 403,-17-16-776,21 36-388,4-22 669,5 18-198,4 7-834,12-12 36,4 20-921,37-28-588,-21 5-325,54-20 2009,-33-2-765,31-7 1132,-25-8 1,0-1 1042,18 4-361,-8-24 0,-2-6 635,1 3-724,-10-14 1,-6-6 771,-3-7-1739,-12 19 0,-3-1-377,-5-23-55,-3 31 1,-2-1-208,2 0 1,-2-2 179,-7-16 0,-1-1 35,8 15 0,-2-2 141,-12-22 0,-2 1-990,0 0 1065,9 20 0,-2 3-337,-15 9 943,22 1-397,-9 43 1917,12 4-1468,0 24 286,0 3-275,7-6 0,3 3-91,-2-8 0,2 2-70,0 5 0,2 5 1,-1-4-290,-3-4 0,0 1-610,4 10 0,1 5 0,-3-6-377,-7-12 0,-1 0 1233,13 24 1,-1-2 0,-13-16-1,5 7 1</inkml:trace>
  <inkml:trace contextRef="#ctx0" brushRef="#br0" timeOffset="13032">22072 1486 23279,'0'-32'-6115,"0"0"4076,17 3 3015,5-2-111,23 4-251,-6 5 0,2 1-411,-8 7 0,4 0-85,5-1 0,5-1 1,-2 3-1,-3 3 1,0 2-1,13-3 0,1 0 1</inkml:trace>
  <inkml:trace contextRef="#ctx0" brushRef="#br0" timeOffset="13770">23673 1335 24179,'-22'-6'-2082,"-10"2"2133,18 3 394,-7 22-143,10 6-1155,6 13-302,5 1 4,0-9-445,25 15-11,9-15 1039,-2-6 1,2-4-540,23-8 888,-19-1 0,0-1 388,7-11 1129,8 7 29,-20-27 724,-6 15 493,-2-36-1563,-3 12-154,-7-10-697,-2-9-739,-10 18-681,-2 0 63,-1 38-824,0 17-323,20 36-280,-16-11 722,13-15 1,4-2 1733,8 6 1,11 8 0,3-18-1</inkml:trace>
  <inkml:trace contextRef="#ctx0" brushRef="#br0" timeOffset="14197">24652 1538 23099,'-16'-9'-4132,"12"26"2430,-11 4 2529,15 43-2362,0-20 1023,0-2 1,0 1-220,0 9 473,-2-18 1,4 0-1423,15 11 403,-12-3 641,26 9-946,-28-16 1398,11 4-463,-6-16-11,-6-10 143,6-24 1499,-25-22-881,13-17-245,-13-8-15,-1 5-381,13-7 721,-4 26 0,1 0 57,7-3 1,2 0-75,-1-1 0,0-2-661,0-17 0,0 0 801,-1 15 1,2 0-31,9-24 0,1 4 721,-5 2-421,14 25 1,0 3 999,-15 6-871,35 9 1567,-15 9-7,0 23-1592,11-10 661,-25 59-1935,17-31 53,-21 14 1,-4 3-672,6 5 889,-8-18 1,-2-1-1933,1 13 87,0-3 1612,-23-4-1066,2 8 1492,-6-17 623,-4 5 1,27-22 0,-11-2 0</inkml:trace>
  <inkml:trace contextRef="#ctx0" brushRef="#br0" timeOffset="14630">25607 1306 22650,'-56'15'2334,"11"11"-2226,16-3 1,2 3-703,-10 19 265,11-13 0,2-1-256,5 7-328,-7 10 439,24-19-999,-6-3 6,8-3-828,24-6 635,15-7 1413,-4-5 1,4-5 445,-7-6 1,2-5 476,13-3 1,-3-4-99,-16-2 1,-2-2 245,8-3 1,-2 0 375,6-17 157,-8-2-448,-9-2-1058,-13 9 1,-4-2-1030,1-21 539,-4 6 1,-2-1-110,2 21 1,-2 1 206,-7-21 1,-1 1-1377,4-4 916,-12 23 1,-1 3-594,14-8 831,-24 18 771,25 25 1008,-8 37-495,11 15-463,0-20 1,0 2 174,-2 11 1,4-1-126,7-10 0,3 1-239,-3 4 0,-1 4 1,4-6-577,7-4 0,3-1-772,7 18 0,0-1-1346,10 0 2746,-12-22 0,0-3 0,16 2 0,0-5 0</inkml:trace>
  <inkml:trace contextRef="#ctx0" brushRef="#br0" timeOffset="15181">26357 1275 23459,'-21'-5'-2005,"-6"1"1942,-19 19 1978,3 12-1339,20 9-1255,0 5 124,21-7-810,-5 14-22,7-13 202,26 19-968,5-29-365,28 4 1082,-14-18 1243,20-5 610,-33-23 1583,14-10-169,-24-12-638,-6-14 332,-4 19-1054,-8-9-1077,-4 15-510,0 4-199,0 4-794,0 25 69,0 31 1027,16 3 407,-6-1 1,4-2-642,19-1 946,5 10 289,-6-20 262,4-13 487,3 6-335,22-15 1119,-13 6-441,-8-15 0,-1-7 1833,4-17-2010,-10 2 0,-3-3 695,-2-22-1278,-11 23 0,-2-1-391,-5-5 0,-4 0-274,1-24 179,-3 5 0,-1 0-149,-2 21 1,-2 1-321,-8-24 1,-1 0-1235,5-4 1032,-4 23 0,-1 2-693,-2-1 153,9 7 856,-9 9-82,12 8 612,0 30 211,0 5 125,0 26-76,0-2 191,0 6 232,15 7-1070,-11 3 71,8-17 0,4 1-539,-6-13 0,0 0-429,6 20 0,1-2-360,12 2 1468,-12 8 0,1-29 1,-5-4-1</inkml:trace>
  <inkml:trace contextRef="#ctx0" brushRef="#br0" timeOffset="15331">26942 1193 23729,'-4'-17'-8207,"3"3"5874,17 7 5723,12 3-2130,13 4-1073,0 16-1138,-5-12 902,0 27 0,1-27 0,-1 11 0</inkml:trace>
  <inkml:trace contextRef="#ctx0" brushRef="#br0" timeOffset="15613">27552 1498 22020,'11'5'-3417,"2"0"3083,5-2 589,3-2 288,1 0-80,13-15 759,-7 11-780,3-19 0,-1 0-210,1 14 427,-3-19 1,-4-3-294,-6 14 311,-1-33-1293,-12 26 113,-2-9-1321,-3 12-284,-22 2 708,17 2-716,-35 3 2212,17 7-689,-17 19 2145,18 22-748,5 10-350,17 10-544,0-7-1417,0 0-373,30 1 1672,-4-2 1,1-26-1,3-1 1,17 20 0</inkml:trace>
  <inkml:trace contextRef="#ctx0" brushRef="#br0" timeOffset="44338">3148 6306 23549,'0'-45'-6385,"0"-3"4256,11 8 2067,-3 2 0,3-1 78,17-22 160,-12 19 0,2-4-84,1 2 1,3-2 0,-2 3 24,-1 0 0,0-1-379,1-1 0,2-3 0,-4 1 597,0-8 1,-4 3 66,-2 12 0,-2-2-289,-2-2 1,-1-4 0,-2 5-130,-1 6 0,-2 0-196,0-19 0,-1 2-574,-1 1 263,-10 19 0,0 3-927,5 8 723,-32 4 960,32 34-49,-25 4 320,27 13 0,3 3-583,-21 19 362,18 2 0,4 4-138,-5-23 0,1 2 40,6 12 0,3 8 1,2-7-168,3-10 1,1-1-416,0 8 0,2 6 0,2-9-236,1-12 1,1-3-264,7 21 0,-1 0 0,8 4 384,-11-21 1,0-2-272,11 7 254,1-5 706,-1-7 86,13-3 964,-14-13 122,19-3 525,-27-28 242,7 15 128,-14-39-1225,-3 24 621,-2-33-1255,-6 22-555,-1-7-423,-4 15-213,0-1-873,0 27-308,15 8 1639,-11 20-967,29 3 1019,-28-6-129,20-9 0,4 0 654,-6 9-286,12-5 1,4-5 463,1-5 436,15 9-504,-16-22 1325,-2 5-501,1-6 857,9-22-333,-14-8-1029,-10 1 1,-4-3-67,-3-17-561,-8 16 1,-2 0-252,-3-6-958,-2-7 118,-17 11-1152,12 14-264,-13-2 1021,5 17 1027,9 25 288,13 8-920,-4 15 647,13-14 0,3-2 299,4 7 298,-3-5 0,2-2 99,16 0 472,-2-2-1090,-12-8 696,0-14 1886,-1 6-679,0-8 111,-2 0-15,0-18 234,2-9-1000,-9-9-348,3-21-313,-15 21-1282,1-11 263,-6 18-724,0 5-90,0 5-133,0 3 148,14 43 100,7-7 1004,-2 8 1,1-1-259,12-6 894,1 5-458,3-24 1751,-7 9-550,18-11 605,-22 0 603,9-14 387,-11-5-421,-8 1-426,2-14-952,-13 16-1528,0-13 269,-4 29-1126,0 9-1078,19 27-2421,1 2 4789,22 2 0,-9-17 0,1-6 0</inkml:trace>
  <inkml:trace contextRef="#ctx0" brushRef="#br0" timeOffset="44597">4558 5317 22380,'22'-10'2845,"-5"2"-1945,-1 3-903,-12 18-4989,12 16 4417,-16 9 1,0 10-1,0-7 1</inkml:trace>
  <inkml:trace contextRef="#ctx0" brushRef="#br0" timeOffset="45298">7022 5717 24089,'17'-17'214,"10"-13"-598,-24-11-746,8 5 1,2-1 273,-1-15 587,-1 3 1,0-1-320,1-12 435,-6 21 0,-1 1-1107,-4-16-200,3 3 456,-4 4 828,0-8-559,-15 20-357,11-4 503,-10 51 1738,14 52-1587,0-29 0,0 3 71,-1 15 1,2 4-356,5 1 1,2-2 364,-7-12 0,1 2-62,6 4 1,2 6-1,0-6 373,-2-3 0,0-2-244,0 14 1,1-1-31,3-16 0,-2-3 0,-8-1 0,-2 0 0,5 0 0,-1 0 0</inkml:trace>
  <inkml:trace contextRef="#ctx0" brushRef="#br0" timeOffset="45420">7233 6286 24359,'0'-52'-6206,"0"10"3988,0-6 1153,18-4 1007,5 11 242,3 1 1,3 0 0,12 0 0,-16 11 0,0-1 0</inkml:trace>
  <inkml:trace contextRef="#ctx0" brushRef="#br0" timeOffset="46081">8345 4916 23909,'0'-12'-5846,"0"1"3718,-14 4 2644,10 1-2023,-10 22 3074,14 16-2168,0 11 421,0-5 0,0 1-1417,0 11 1610,-1-16 0,2 2-191,8 0 1,0-2-945,-4 19 1138,11-11 0,-1-1-2128,-11 4 1959,19 17-544,-16-33 211,3 1-90,-4-18-410,-3-3 822,-3-25 581,3-31 426,-3-2-767,0 14 1,0 1 710,0-9-252,20 9 0,3 0 1233,-13-5-835,23 13 0,3 6 1831,-15 12-466,23 8-825,-11 0 123,0 19-953,-2 0-585,2 18-1079,5 15-460,-9-10 319,-11-5 1,-2 0-1820,-3 6 1900,-6-8 1,-3 0-761,-2 1 1119,-2 10-281,-17-21 1628,12-3-918,-12-5 720,-3-4 30,3-7 1,-6-20 0,10-8-1</inkml:trace>
  <inkml:trace contextRef="#ctx0" brushRef="#br0" timeOffset="46448">9237 4970 22920,'3'18'-6858,"0"9"4984,-3 11 1494,0 3 80,-19-6 1358,14 1-1049,-30 20 772,32-14-1378,-6-9 0,2-1 1360,7 1-552,0 12-300,22-26 34,23 0-311,3-13 985,-10-11 0,-1-6 340,0-15-203,-6 1 1,-2-2 479,1-18-490,-10 13 0,-2 1 628,-6-5-769,3-8-498,-14 13-1632,3 11-173,-4 1-126,0 28 234,0 9 458,0 25-602,18 6-510,-13-8-506,30 6 1373,-11-25 1447,9-2 1,3-7-1,-9-4 1</inkml:trace>
  <inkml:trace contextRef="#ctx0" brushRef="#br0" timeOffset="46648">9933 5068 23369,'0'41'-6205,"0"-6"4076,0 0 1155,0 7 245,0-11 304,0 16 31,14-23-810,-10 2-1644,18-12 2328,-12-7 421,7-1 528,-3-29 1,0 17 0,-4-17 0</inkml:trace>
  <inkml:trace contextRef="#ctx0" brushRef="#br0" timeOffset="46779">10115 5081 21930,'6'-9'-1235,"0"1"1451,0 8 241,4 0-93,-4 26-2891,3-6 495,-2 25 851,2-11-843,2 1 149,12 18-829,-3-15 866,3-9 1,4-3 1614,10 0 0,18-5 0,-12-15 0</inkml:trace>
  <inkml:trace contextRef="#ctx0" brushRef="#br0" timeOffset="47114">10767 4991 23369,'-31'0'450,"14"17"-355,-8 6-26,22 21-2394,-10-7 1449,13-2-489,0-11 342,0-3-664,25-9 828,-19 7-1413,44-16 2082,-15 8 1133,10-11-83,2 0 736,-19 0 91,-1-20 212,-4 15 206,-3-36-66,-9 15-2557,-3-9-37,-8-1-861,0 16-271,0 26 181,0 36-303,0 8 854,-1-8 0,2 0-213,16 3 513,-15-9 0,0-1-446,14 2-192,-16 9-1046,10-13 240,-8-10 2329,8 0 0,-30-14 0,-4-2 0</inkml:trace>
  <inkml:trace contextRef="#ctx0" brushRef="#br0" timeOffset="47297">9883 4055 24179,'32'-10'1428,"1"1"0,27-4-1015,-13 8-571,-3 4-186,0 17-892,-4-12 906,-2 42-1170,-14-19 1,-3 1-550,-5 8 0,-3 2 1685,2 8 0,-3 0 0,-4-5 0,-2-1 0,-2 3 0,-1 0 0</inkml:trace>
  <inkml:trace contextRef="#ctx0" brushRef="#br0" timeOffset="48897">4025 8014 23279,'0'-18'-5756,"0"1"3628,-17 5 2001,13 2-1523,-30 7 3231,8 0-488,-8 22 389,-3-14-1139,11 44 590,1-3 59,0 15-863,17-18 1,3-2 842,-7 7-1745,23-12 1,3-1-1353,-8-1-296,48 4 891,-30-21 887,27-8 1007,-12-5 423,-1-4 533,1 0 167,-3-18 1487,8-11-779,-15-9-1770,-12 9 0,-2-1 167,-6-7-1171,-2-12-360,-7 16-477,-18 3-434,14 4-739,-30 4 1122,30 5-164,-30 8 1995,29 25-436,-13 5 1276,18 24-1294,0-1 523,0 6-11,0 7-888,22 4 414,-12-15 1,1 1-750,1-11 1,1 0 252,3 23 0,-4 0-239,-10-26 0,-2 0 570,7 20 1,-2-2 3,-5 5-417,0 10-1798,-17-20 2276,12-16 668,-31-4 0,31-19 1,-13-5-1</inkml:trace>
  <inkml:trace contextRef="#ctx0" brushRef="#br0" timeOffset="49438">4388 7272 23549,'21'0'1080,"-1"25"-5537,-3-4 3273,-5 10 0,-1 4-518,7 13 1053,-2 1 0,1 3 153,-7-17 0,-1 1 224,6 13 1,-2 1-782,-3-12 0,-1-1 19,0 1 0,1 1 897,0-1 1,0 1 118,0-1 0,0 0 46,1-2 0,0 1 5,0-3 1,0 2-50,4 8 1,-1-1-269,8 17-164,-7-19 1,0-2 113,1-5-80,0 0-169,-8-20 474,-2-9 610,-1-2 527,0-3 1117,-2-22-1217,0 16 975,4-59-999,-2 36-416,2-11 1,1-1 248,2 1-313,7-6-271,-4 29-387,4-4 1368,-1 18-390,12-8 1395,-6 32-2375,18 10 220,-15 9-890,7 0 82,-7-12-602,-2-2-74,2-12-937,11 8 167,-8-18 2910,20 8-138,-18-30 2067,14-15-332,-21-8-642,0-11 160,-14-4-1474,-5 12 21,-3-20-1636,-1 34 584,-15-3-1861,11 40 1858,-12 29 555,16 7-367,9-5 0,2 1-788,-7 4-200,12-9 0,2-1 1420,2 2 0,-2 5 0,-2-17 0</inkml:trace>
  <inkml:trace contextRef="#ctx0" brushRef="#br0" timeOffset="49597">5287 7480 22560,'0'40'-3277,"21"-6"0,6 8 0</inkml:trace>
  <inkml:trace contextRef="#ctx0" brushRef="#br0" timeOffset="49915">6085 8404 22920,'6'-18'-3541,"-1"-1"2030,-1-20 184,0-1 745,-1-10-15,-1-5 550,-1 8 0,0-2-91,-1 11 0,0-1-272,0-6 1,0-4 0,1 4 156,0 3 1,-2 0 315,-4-4 1,-3-3 0,-2 5-271,-2 4 0,0 3-36,-1-12 1,-1 2-53,-6 18 1,4 2-270,12-22 385,-27 9 158,19 5-552,-5 16 743,9 33 1385,24 33-1492,-14-14 1,0 1 10,16 6 1,-1 0-114,-15-4 0,1 0-260,17 2 1,1 0-152,-12 1 0,1 1-250,16 18 0,3-1-45,-11-15 0,-1 0-364,3 2 1,3 2 0,-1-5 535,-2-7 1,0-2 661,6 7 0,1-3 0,13 1 0,0-6 0</inkml:trace>
  <inkml:trace contextRef="#ctx0" brushRef="#br0" timeOffset="50184">6697 7778 24269,'-39'-15'-2640,"4"6"2528,1 23 2364,9 11-2164,9 12-1045,8 2-146,8-8-38,0 0-545,22 9 309,10-11 937,-5-8 0,3-3-1361,17-5 1341,-1 4 583,-5-16 1024,-13 3 102,9-24 855,-26-6-859,0-28-1069,-11 9-786,-25-3-938,19 14 35,-44 2 87,43 3 54,-26 13 0,0 2-641,22-5 2024,-48 3 1,55 11 0,-15 5 0</inkml:trace>
  <inkml:trace contextRef="#ctx0" brushRef="#br0" timeOffset="50654">7297 7772 23819,'-19'-11'-3793,"0"18"6790,-4 15-2752,9 19-1597,14-6-399,0-2 500,15-3-235,11-16 462,20 12 1115,-7-23-819,11 7 407,-24-10 1234,6 0 774,-10-21 152,-8-19-368,-3-2-818,-7-23-921,-4 33-1115,-15-16-415,11 27-137,-11-2-18,15 35 384,0 2 1005,0 24 59,18 25-147,-13-8 465,11-1 1,5 0 121,-6-19 1,1-1-89,5 12 1,1-2 163,0-13 0,1-3-133,-4 1 0,-1-1-233,17 24 227,-9-20 1,-1-1 975,10 13-636,-10-15 1,-2-2 494,-5-3-387,-2 2-427,-33-18 1945,-25-2-513,-13-4-738,19-2 1,-4 0-1000,-13-6 1,-1-3 581,10-1 1,-1-2 0,-15-3-1,0-1 1,18-1 0,0-1-1</inkml:trace>
  <inkml:trace contextRef="#ctx0" brushRef="#br0" timeOffset="50964">8602 7620 27417,'-12'-6'-4579,"1"2"3218,6-1-1851,0-1 2616,4 1 1,0 0 0,1 4 0</inkml:trace>
  <inkml:trace contextRef="#ctx0" brushRef="#br0" timeOffset="51100">8823 8048 24539,'0'9'114,"-17"0"1,13-5-1,-13-1 1</inkml:trace>
  <inkml:trace contextRef="#ctx0" brushRef="#br0" timeOffset="52030">10707 7876 22650,'15'10'-3425,"4"-18"7063,18-25-3134,-7-9-888,1-16-239,-5 6 260,-2-7 85,-11 26 0,-2 0-125,-1-1 0,-1 0 415,-3 0 1,-2 0-1020,0-1 1,-2 0 416,-1 0 0,-2 1 204,1-2 1,0 1 98,2 0 0,-4 1-237,-11 0 1,-1 1-728,7-30 690,-19 36 0,-1 0 111,21-21 57,-40 4 421,24 19-84,-15 22 1441,18 22-660,11 14 1,5 6 120,3 24-606,-1-21 1,0 6 0,3-4-414,10 2 0,1-2 48,-4 17 0,4 0-302,6-20 0,4 0 0,-1-3-115,0 6 0,1 1-601,3 1 1,4 4 0,-1-6 25,-2-6 0,3-2 324,1-1 1,5 3 0,-2-6 870,-3-7 0,0-4 1,10 6-1,0-4 1,18-3-1</inkml:trace>
  <inkml:trace contextRef="#ctx0" brushRef="#br0" timeOffset="52363">11717 7497 24269,'-45'-7'39,"-2"1"-162,11 6 571,0 17 845,3 10-1109,17 7-1113,-14 6 685,27-10-1150,-10 1 873,13-2-933,0 9-322,18-8-844,-13 2 515,33-14 1843,-9-6-445,21-6 1878,-10-3-496,1-42 924,-26 16-1136,-3-11 1,-3-3 423,-7 1-262,4-11-911,-6 17-552,0 3-356,-20 5-293,15 4-745,-15 3 1809,8 7 332,10 22 328,-10 14-893,30 27-970,5-10 51,-2-14 0,4-2 1616,10 4 1,5 5 0,-11-17 0</inkml:trace>
  <inkml:trace contextRef="#ctx0" brushRef="#br0" timeOffset="52631">12073 7409 23009,'0'39'-5576,"0"-5"3718,0 2 1063,0-4 247,0 2 122,20 2-377,-2 15-132,5-11-1120,4 8 1741,-24-18 108,20-6 137,-20-3-84,15-6 424,-16-4-112,12-6 1374,-7-19-188,3 10-953,-1-25 1,-3-7-302,3 0-168,-2-4 0,-1-2-11,2-15-557,-2-6 287,2 0 184,-1 0 0,1 3 0,-1 0 0</inkml:trace>
  <inkml:trace contextRef="#ctx0" brushRef="#br0" timeOffset="53069">12847 7269 23279,'-9'0'631,"0"0"-362,5 0 181,0 20-2148,3 9 504,1 31-101,0-8 413,18 6-1293,-14-13 475,14-1-703,-5 0 326,0 12 1265,3-15 495,1 13-278,-15-30 354,9-2 368,-10-42 69,3 0 876,-4-28-682,0-16-214,0 8-493,0 4 1,0-1-78,0-13 20,0 24 0,0 0-165,0-14 612,0 6 1,17 6 0,4 3 0</inkml:trace>
  <inkml:trace contextRef="#ctx0" brushRef="#br0" timeOffset="53447">13550 7365 24269,'-44'0'989,"0"0"-809,0 0-180,1 16 1086,7 8-778,16 9-1066,9 2-437,11-8-402,0-2 1,0 0 0,0-3-91,25-1-730,4-2 875,25-9 1500,-13-1 670,9-9 968,-24-19 243,5-5 58,-12-11-935,-9-1-487,-1 9-221,-9-3-1128,0 2-43,0-6-679,0 12-334,-16-1-488,12 35-448,8 21 157,1 7 2395,33 10 1,-33-20-1,14-1 1</inkml:trace>
  <inkml:trace contextRef="#ctx0" brushRef="#br0" timeOffset="54297">14027 7212 24629,'0'-5'-6296,"-7"2"6533,5 19-1250,-4 7 762,6 10-507,17 15-546,-12-15 595,26 23-1287,-13-23 1333,17 17-434,-7-26 998,1 4-364,-9-16 645,1-6 982,-3-3-616,9-3 1268,-9-17-315,6-10 233,-12-9-1332,-3-5-40,-4 7-551,-3-1-450,0-2-457,-2 4-457,0 0-94,0 7 460,0-3 585,0 33 147,20 7 803,-15 22-832,34 2 650,-35-9-637,39 0 1005,-8 6-386,13-9-173,-14-8 1,0-3 549,9-2-305,13-2 1096,-17-8-243,0 0 770,-4-14-56,8-8 291,-16-10-838,5-16-417,-21 15-670,-2-22-699,-8 23-690,-1-7-181,-17 9-1364,13 12 375,-29-1 1566,19 13 683,-4 19 1386,7 11-729,31 21-1271,-16-6 494,24-14-1,5-1 1135,-5 3-383,14-11 0,2-1-15,5 5-420,-16-15 1,0-1-525,14 6 962,1-10 1800,-3-16-853,-14 4 0,0-4 360,15-21-1198,-11 5 0,-3-2-76,4-14-470,-13 1 0,-3-3-386,-10 17 0,-3 0-40,2-12 1,-2-1-217,-5 11 1,-1-1-391,0-1 0,-1 0 236,1-1 1,-2-3 422,-6-15 1,-3 0-310,-1 14 0,-1 0-15,-9-21 0,0 2-503,-2 4 755,4 20 1,1 6 39,-1 11 414,-14 26 1925,16 18-613,5 27-1020,11-9 1,2 3-3,-2-7 1,2 1-199,6 9 0,3 6 0,-3-4 11,-5-1 1,3 0-467,15 5 0,9 3 1,-4-4-459,-9-4 1,0-3-346,6-8 1,5 2 0,0-2-1686,9 13 0,0-4 2774,-7-12 0,1-1 1,11 6-1,1-3 1,-10-15-1,-1 0 1</inkml:trace>
  <inkml:trace contextRef="#ctx0" brushRef="#br0" timeOffset="54838">16892 7424 23639,'41'0'-90,"-18"-21"236,20 2 68,-24-9 1,0-3-367,6 10 1,1-2 247,9-20 0,-3-2-322,-12 15 0,-2-1-59,10-25 0,-4-1-140,-11 21 1,-2 0-109,2-12 0,-3-1-93,-5 13 0,-1 2-199,-1-3 1,-2 1 327,1 0 0,-2-1 69,-9-17 0,-1 0-55,9 13 1,-2 0-41,-15-23 1,-2 1-125,8 29 0,0 2 82,1-7 0,-1 3-208,-19-1 1014,28 12-561,-9 38 1934,12 11-1582,6 20 0,5 8-49,1-14 1,3 2 28,0 10 1,2 7-1,0-4-109,5 0 1,1-2 57,-7-5 1,0 3 0,0-4-331,2 2 0,1-2-36,0-2 0,2 0-960,-2-3 1,3-1 222,11 10 1,2-3 830,-9-12 0,2-3-294,20 12 1,2-6 861,-20-19 1,-1-5 0,10 2-1,0-5 1,15-5 0</inkml:trace>
  <inkml:trace contextRef="#ctx0" brushRef="#br0" timeOffset="55082">18110 7002 24089,'-19'-24'-6126,"-2"11"5614,-20 2 1353,21 29 619,-12-14-242,28 34-2250,-11-20 1437,15 18-1911,0 2 1553,0-10-460,25 16-1055,4-30 516,23 4-156,-4-34 3152,-11-10-1523,-15-26 256,-11 7-693,-11-4-353,-25 15 311,19 2-1578,-45 3-403,21-2 1559,-19 18 1,21-2-1,12 15 1</inkml:trace>
  <inkml:trace contextRef="#ctx0" brushRef="#br0" timeOffset="55517">18727 6856 23909,'-25'19'1070,"-12"-14"-701,33 30-3331,-25-31 3835,25 28-2565,-9-14 1569,13 13-1042,28-15 196,9-5 108,14-11 611,14-14 2116,-29-6-1665,11 1 1920,-22-18-1817,-3 20 1865,-10-17-1797,5 9 199,-15 1-1521,8 2-174,-10-4-938,0 9-171,-17 2 1261,-3 33 825,-1 2 1071,5 25-1439,16-2 228,0 10-413,0 8 714,-1-13 1,2 1-144,9-11 1,3 1-196,-5 12 1,4-1-855,8-13 0,3-2 216,-6-1 1,1 1 363,0-1 1,1 0 356,-1-2 0,0 0-1,-1 0 0,1 0-6,-1-3 0,0 1 54,13 24 151,-5-4 272,-3-9-597,-6 2-54,-8-17-1177,-2-2 526,-30-18 2453,1-3-734,-24-18-312,1 11 0,-6-33 0,-7 10 1</inkml:trace>
  <inkml:trace contextRef="#ctx0" brushRef="#br0" timeOffset="57764">14218 9482 22470,'0'-20'-5666,"0"0"3897,0 1 975,0-2 515,0 1 303,0-1 122,0 1-15,0 1-1637,0 3 1686,0-3-270,0 8 899,0-2-719,0 31 0,13 22-685,0 20 397,-6-21 0,1 4 37,2 19 1,-2 2 96,-3-11 0,-2 3 29,1-9 1,0 5 0,-1 1 0,0-4-27,1 13 1,-1-1-1,0-8 0,-1 1 0,0-4 37,-1 3 1,-1-4 332,3-3 1,0-1-171,-1-3 0,1-1-57,1 8 1,2-1-81,3 15-82,-2-20 1,1-3-183,2-8-147,12 3 77,-7-26 843,10-2 782,-4-7 369,8-19 500,2 14-1066,-1-20 1,2-5 252,18 6-982,-2-10 0,1-1 208,-17 17 0,-1 2-366,11-6 0,-1 1 102,19-3 1,-3 2 0,1 4-1</inkml:trace>
  <inkml:trace contextRef="#ctx0" brushRef="#br0" timeOffset="58080">15523 10277 24179,'-28'-6'-880,"-20"0"964,30 2-512,-36 1 736,25 2 46,-11 1-142,17 17 80,5-13 339,7 32-1293,-1-9 188,11 9-772,13 12-816,23-21 833,8 6-102,13-21 741,-9 6-672,2-16 2208,2 7-496,-1-9 1065,-3 0 372,13-16-250,-22-10-1064,-14 1 1,-4-3-665,-7-18-332,-6-5-1069,-7 13 66,-18 0-1309,13 1 357,-41 2-225,21 4-484,-23 6 2964,12 4 0,2 6 0,3 3 0</inkml:trace>
  <inkml:trace contextRef="#ctx0" brushRef="#br0" timeOffset="58586">16375 9962 24269,'-61'0'90,"12"16"1563,1-12-1737,13 30-166,3-30 418,3 36-772,15-25 354,-7 27-597,18-19-689,10 7-1417,26-20 1574,30 1 802,-4-11 497,-18-11 0,0-1 978,9 7-475,-11-23 0,-3-3 340,3 8 52,-15-2 1,-5-4 1262,1-21-2001,-4 14 195,-10-24-1776,0 31-294,-6-6-494,-23 19 1088,17 5-1025,-31 6 2403,20 3 497,0 23-266,3 18 118,14 13-605,0-9 0,0 2-7,0 16-211,11-19 1,1 1 404,-7 20-1066,19-31 1,2 0 86,-14 0 0,-1 1 15,22 14 0,2-1 357,-13-12 1,0 2 388,2 1 1,3 2 0,-1-3 83,-3-6 1,0 0 213,5 7 1,0-1 609,9 6-108,-7-5-206,-5-7-43,-10 4-708,-6-12-213,-24 0 1824,-7-10 961,-20-5-1368,5-3 1,-2-1 6,-26 0-697,20 0 1,-3-2-26,-4-8 1,1-1 0,14 6 0,-1 0 0,-11-6 0,0 1 0</inkml:trace>
  <inkml:trace contextRef="#ctx0" brushRef="#br0" timeOffset="58964">18598 10027 25708,'13'0'90,"26"0"0,13 0-4,-15-8 0,1-1 108,-5 8 0,1-2-529,22-13 0,1 0-172,-13 13 0,1 2 509,5-7 1,4-2-1,-4 3 1,-7 5-1,-1 1 1,13-4-1,0 0 1</inkml:trace>
  <inkml:trace contextRef="#ctx0" brushRef="#br0" timeOffset="59146">19017 10283 24089,'-13'8'1859,"2"-2"-1123,39-3-1915,16-17 1844,17-4-1137,-12 0 1,0-1 65,-15 4 1,-1 1 449,14-3 1,0 1 0,-13 4 0,0 0 0,1-1 0,0 1 0</inkml:trace>
  <inkml:trace contextRef="#ctx0" brushRef="#br0" timeOffset="59380">19483 9397 23459,'-13'-4'-1561,"-4"1"1702,33 3 652,-19 16-2329,49-12 1848,-21 29-1809,25-16 1735,-8 15-1451,-2 0 549,0 3-483,-5 7-638,-5 6 1302,-15-8 0,-4 2-511,-3-8 1,-2 2 578,-1 13 0,-2 0-670,-2-10 1,-2-1 305,-8 1 0,-1 1 827,9 1 0,-2 0 1,-19 0-1,-3 0 1,7 0-1,1 0 1</inkml:trace>
  <inkml:trace contextRef="#ctx0" brushRef="#br0" timeOffset="59916">21243 9913 23459,'32'-23'1148,"29"2"329,-31-25-1861,1 25 0,3 1 527,-7-3 1,-2-3-339,13-14 0,0-2 51,-10 9 0,1-2-5,-1-3 0,2-4 0,-4 2-95,-4 4 1,-2-1 10,-1-3 1,0-4-1,-4 4-403,-6 3 1,-2 2 182,2-11 1,-2 0-62,-5 1 1,-4 2-301,-7 11 0,-3 1 1,-1-19 0,-1 2-1000,-12 0 1079,3 19 1,2 3-149,16 2 110,-37 10 1542,20 43 335,-14 2-375,23 18 0,6 8-345,0-19 0,2 3-164,2 10 1,3 7 0,3-4-122,7-1 0,3 1-213,-3 8 1,0 7 0,4-6-87,8-5 0,3-2-526,-10-8 1,0 3 0,2-1-573,1-3 1,1-2 0,-1-2-116,3 5 1,2 0 1346,3-3 1,3 3-1,-1-7 1,-3-10 0,2-3-1,8 4 1,0 1 0</inkml:trace>
  <inkml:trace contextRef="#ctx0" brushRef="#br0" timeOffset="60248">22437 9555 24089,'-23'-23'-5630,"18"5"1906,-45 10 5578,31 4-844,-25 4 266,15 16 160,3 17-1117,-4 8-687,15 11 835,1-11 787,14 1-2541,0-1 31,20 12-958,-15-18 988,23-14 0,6-3 415,-7 2 583,11-14 0,3-2 1224,0 3-342,21-27 1569,-30-11-631,4-10 514,-17-19-1001,-10 22-624,-1-21-1010,-8 29-808,-17-3-355,12 15-901,-26 10 2021,27 21-439,-11 18 1016,15 11-1287,0 7-41,17-9-806,-13 2 682,34 0 1544,-19-4 0,20-3 1,-6-2-1</inkml:trace>
  <inkml:trace contextRef="#ctx0" brushRef="#br0" timeOffset="60718">23378 9279 23819,'-7'-3'-2229,"23"21"-868,2 12 1062,6 14 675,8 8 650,-28-7 533,11-10 1,0 0-339,-12 20-390,10-10 0,-1 0-116,-9 1 1166,2-11 0,1-1-27,-6-6 371,0 4-283,0-21 247,0-20 162,-14-20-1629,10-36 898,-3 32 1,0 0-248,6-6 1,2 0-182,-1-24-446,0-1 91,0-1-271,15 4 1314,-11 5 1,24 5-1,-10 6 1</inkml:trace>
  <inkml:trace contextRef="#ctx0" brushRef="#br0" timeOffset="61096">24175 9253 24269,'-23'14'2603,"17"2"-5366,-41 0 4570,10 16-1643,-11-4 71,17 1 1,2 2-548,-4 9 114,10-5 1,4 1-449,6 5-780,0 23 1102,13-32-1819,20 5-335,12-19 1033,9-8 1072,-7-4 0,-1-5 671,11-21 343,-6 7 0,-2-2 1047,5-25-519,8 0 639,-25 7-31,-5 0-1139,-9 0-989,0 1-43,-8 2-1676,2 4 191,-4-1 329,0 11-78,-17 3 563,13 26 612,-13 12 1078,6 9-931,9 4-442,-9-7-114,11 1-2107,22 11 2911,-17-12 1,39 6 0,-16-15 0</inkml:trace>
  <inkml:trace contextRef="#ctx0" brushRef="#br0" timeOffset="61433">24595 9604 24359,'-22'13'2018,"25"-31"-5970,23 3 5374,14-27-1345,-1-2-213,-16 14 0,-1 1-122,11-19 62,-12 5 0,-1-1-467,7-8 20,-19 17 0,-2 0 543,6-12-1243,-12-4-57,0 1 578,-17-3-500,13 1 564,-32 1 474,24 19 1,0 0-1144,-12-12 1051,-9-12-390,30 38 495,-20 1 625,20 43 439,-6-1-526,6 13 1,6 6 50,15 16-293,-8 2 1,0 1-99,0-23 0,3 0-475,2 5 0,3 5 1,-2-5-371,-6-4 1,2-2-435,12 11 0,4-1 1276,-2-3 1,0-4-1,-6-12 1,1 0 0,7 7-1,0 1 1</inkml:trace>
  <inkml:trace contextRef="#ctx0" brushRef="#br0" timeOffset="61729">25330 9637 24269,'-20'-6'-2136,"3"-2"518,17-6-569,17-1 3455,-13 0-1897,31-3 2067,-31-3-2090,37-3 1163,-16-17-532,12 7 1072,-5-24-66,-20 24-1485,-2-23 1041,-10 24-2250,0-7 1371,-21 15-1806,16 3 600,-31 4 784,19 3-46,-1 28 1844,5 37-1057,13 5-414,-2-16 0,4-1-818,18 13-784,-15 2 1029,18-27 0,3-1 842,-3 26 1,2-27-1,2 0 1,12 22-1</inkml:trace>
  <inkml:trace contextRef="#ctx0" brushRef="#br0" timeOffset="61855">26218 9569 23999,'-17'-14'-1680,"13"-6"1,-28 11-1,14-10 1</inkml:trace>
  <inkml:trace contextRef="#ctx0" brushRef="#br0" timeOffset="62330">26903 9374 23189,'2'-45'-5976,"0"8"3857,-2-16 950,0 18 468,0-31 323,0 26 211,0 4 0,0-1-173,0-7-459,0 5 1,0-1 719,0-10 40,0 16 0,0 0 129,0-18 0,0-4 90,0-4 225,0 12 0,0-2-181,0 12 1,0-1 180,0-26 0,0-1-90,0 30 0,0-1 328,1-28 0,-2 2-417,-12 8-315,12 13 1,-1 4-36,-11 18 446,13 2-232,0 30 89,0 4-89,0 23-27,0 5 4,0 0 0,0 3 73,0-8 1,0 3-151,5 8 0,1 6 0,0-3 150,-5-2 0,2 0-258,6-6 0,5 2 0,-2-3-94,-4 3 0,1-2-67,8 0 1,3 0-279,7 15 1,0-1-146,-5-15 0,2-1 9,7 10 1,3 0-917,5-8 1,0-4 657,-7-10 1,0-2 1071,12 7 1,0-4 0,-11-14 0,0-2 0,1-2-1,0 1 1</inkml:trace>
  <inkml:trace contextRef="#ctx0" brushRef="#br0" timeOffset="62617">28043 8850 26338,'-42'-3'-215,"1"0"3,-4 3 386,-12 18 950,16-14-765,11 23 0,4 4-898,8-10 300,4 11 1,8 1-1098,25-6-582,14 11 178,11-25 895,8 6-409,-8-18 439,2 4 832,0-5 531,-3-20 1246,-2 15 326,-9-37-841,-5 10-1042,-14-12-690,-6-14-1022,-27 22-654,15-6-510,-39 17 79,37 5-1854,-41 5 4343,24 3 0,-5 7 0,11 0 0</inkml:trace>
  <inkml:trace contextRef="#ctx0" brushRef="#br0" timeOffset="62998">28600 8726 24359,'-49'0'359,"-2"0"-269,20 20 603,-16-15-489,41 36-2232,-27-24 2936,30 17-2309,-9-9 665,12-1-770,0-3-180,24-3 60,13 1 1242,-3-14 1,1-1 1446,25 5-1415,-19-7 1,-2-4 1880,4-13-749,-10 7 1,-1-1 1827,-5-9-389,-2-8-241,-11 11-1331,-12-8-1895,-10 11-514,4 54 331,-11-11 600,13 6 1,4 1-1504,-2 8 384,0 4 464,0-1-114,15 2 769,-11-2 1048,32-1-1461,-24-16 1,-1 0-1425,14 15 2562,-6-9 0,-3-1 1,-3 3-1,14 10 0</inkml:trace>
  <inkml:trace contextRef="#ctx0" brushRef="#br0" timeOffset="63163">27630 10064 27147,'-7'0'-759,"21"-19"0,7-4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77C8-1F3D-BF49-9404-6D13AD60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B4C1C-10D3-6E47-A1AB-A7EB96DEF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94556-EF10-5D47-8E85-10C49233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2F74-A148-5242-A1C2-179B177832F2}" type="datetimeFigureOut">
              <a:rPr lang="en-VN" smtClean="0"/>
              <a:t>03/08/2021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164C2-CEB6-BA4D-B683-A6BA7382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56029-20E3-FD4D-AA26-E8636C27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88861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89F9-4CF4-E047-85BC-A46F71BE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EBD19-5BE3-144C-87E5-B94C1527E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B32FD-3B3D-8448-9F38-301599103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2F74-A148-5242-A1C2-179B177832F2}" type="datetimeFigureOut">
              <a:rPr lang="en-VN" smtClean="0"/>
              <a:t>03/08/2021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9BD7E-07AF-FB4C-A876-BB5014DD8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C4424-1548-3748-A760-F5669F2D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6527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AF5619-9BAC-BA45-8504-A4FD72259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3DF1E-A771-B34B-8B39-3481BCA9A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56BBB-C27C-174B-A4F6-56CF4677D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2F74-A148-5242-A1C2-179B177832F2}" type="datetimeFigureOut">
              <a:rPr lang="en-VN" smtClean="0"/>
              <a:t>03/08/2021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FD2FB-4E2A-9C48-B102-0E2884B5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C9120-5991-7948-886C-A2F6B144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9189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8F88-8BC9-C641-9DC1-036B9BB6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BF6B-EE9A-F14E-B718-C9720A8E6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CC483-1F69-614C-89D9-8B3C9E41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2F74-A148-5242-A1C2-179B177832F2}" type="datetimeFigureOut">
              <a:rPr lang="en-VN" smtClean="0"/>
              <a:t>03/08/2021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06640-809A-C647-B64E-A704CF5E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06627-118C-0549-B9CB-A38A0F41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9068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7E9A-E7DB-3142-B6F0-E96C5EA3A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5B0FA-84E0-6342-A56D-872802E0C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ACF28-9B2B-9344-81F9-BD7744FD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2F74-A148-5242-A1C2-179B177832F2}" type="datetimeFigureOut">
              <a:rPr lang="en-VN" smtClean="0"/>
              <a:t>03/08/2021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82344-636D-5F45-9219-7E5750A3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8487F-98DC-A04D-BAF1-ABD735BF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4981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A14C0-5200-B74D-B57B-64187511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4A60-747E-4246-BE3F-71384FB61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6F90E-74F7-C740-9FF2-485DF5E9C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C8F53-952D-2649-BDD8-C4758169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2F74-A148-5242-A1C2-179B177832F2}" type="datetimeFigureOut">
              <a:rPr lang="en-VN" smtClean="0"/>
              <a:t>03/08/2021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4A6AA-BF4F-0749-ADAD-F47282C9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79783-F1BC-EE40-AB31-C4903678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354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F6117-06D1-4B45-89BA-48CCA30F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4608D-6829-6945-99AA-6DEAAC34D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9D9BF-BFF0-1844-9C51-FA70BECBB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D451B-9B65-EA44-B593-11CA03BC0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DF4C8-B7D4-E644-AEEE-0448F02DD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4F023-CE08-4845-AB0E-567CAB2C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2F74-A148-5242-A1C2-179B177832F2}" type="datetimeFigureOut">
              <a:rPr lang="en-VN" smtClean="0"/>
              <a:t>03/08/2021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99582-3099-B74A-8D39-BC9C31B0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26D869-9119-BD43-A27B-2A0BFBC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2565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46EDC-AB9C-A94F-B663-7DED77CC4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3FB6B-D698-8B44-92EA-B6E6CB37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2F74-A148-5242-A1C2-179B177832F2}" type="datetimeFigureOut">
              <a:rPr lang="en-VN" smtClean="0"/>
              <a:t>03/08/2021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04F27-E32C-6A4D-B7BE-B9D9C163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796D8-AA32-CA45-AA8A-23EF0561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7783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B5BE8-4FC5-F447-A33B-860796A3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2F74-A148-5242-A1C2-179B177832F2}" type="datetimeFigureOut">
              <a:rPr lang="en-VN" smtClean="0"/>
              <a:t>03/08/2021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4F7DE-568C-D642-9B4A-D08C15EE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FF1A4-33AC-934A-AEC3-9FEFE2BC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1206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AD8D-CF0D-A14C-886F-1FB0EA076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A3DF-1711-A04C-9C1A-48F33985C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51867-09BD-CB4F-9022-ECF55CBB2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57D59-9A30-DB4F-80C4-10F586AB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2F74-A148-5242-A1C2-179B177832F2}" type="datetimeFigureOut">
              <a:rPr lang="en-VN" smtClean="0"/>
              <a:t>03/08/2021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E9D16-DBD9-3E47-B348-2BDBEAFB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7436E-1B80-2444-9E2E-4F5AD01B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6118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03BC-9F9A-824C-9F4E-C3E5CE2D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B80F3-04CF-6A4E-A7F6-0E89D0019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808BD-4794-804B-82A2-A36605C11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5AE37-03F1-ED41-9DE4-EDC2E36A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2F74-A148-5242-A1C2-179B177832F2}" type="datetimeFigureOut">
              <a:rPr lang="en-VN" smtClean="0"/>
              <a:t>03/08/2021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3C9B1-A979-4E46-8702-60DBA638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141A4-4C01-7244-ACC9-2AAF341B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0957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BF6C9-963F-4E4B-AC20-D74D4E33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CFFDC-D6FD-AC44-969B-AC0A968BA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D3FB8-FC82-1D4F-95BF-C674E0089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42F74-A148-5242-A1C2-179B177832F2}" type="datetimeFigureOut">
              <a:rPr lang="en-VN" smtClean="0"/>
              <a:t>03/08/2021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11A65-9170-B348-ABD4-8765EA1C4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5D49-7A40-6843-8B66-81D449055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5289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4F3F4E-C109-AE4B-8955-CB0ED4BE3ABF}"/>
                  </a:ext>
                </a:extLst>
              </p14:cNvPr>
              <p14:cNvContentPartPr/>
              <p14:nvPr/>
            </p14:nvContentPartPr>
            <p14:xfrm>
              <a:off x="919080" y="310320"/>
              <a:ext cx="10872000" cy="3538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4F3F4E-C109-AE4B-8955-CB0ED4BE3A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2880" y="294120"/>
                <a:ext cx="10904400" cy="357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271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632449-96F0-B34D-A9DB-7634E9E3CB21}"/>
                  </a:ext>
                </a:extLst>
              </p14:cNvPr>
              <p14:cNvContentPartPr/>
              <p14:nvPr/>
            </p14:nvContentPartPr>
            <p14:xfrm>
              <a:off x="581400" y="254880"/>
              <a:ext cx="9983160" cy="6213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632449-96F0-B34D-A9DB-7634E9E3CB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9800" y="233280"/>
                <a:ext cx="10020960" cy="625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9216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FCA5EB-44AB-0240-8627-CFB3BACDAC3D}"/>
                  </a:ext>
                </a:extLst>
              </p14:cNvPr>
              <p14:cNvContentPartPr/>
              <p14:nvPr/>
            </p14:nvContentPartPr>
            <p14:xfrm>
              <a:off x="577800" y="130320"/>
              <a:ext cx="9651240" cy="916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FCA5EB-44AB-0240-8627-CFB3BACDAC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200" y="108720"/>
                <a:ext cx="9694440" cy="95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6183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E22DB7B-4EEB-3143-BE9E-27CFF73A7DBF}"/>
                  </a:ext>
                </a:extLst>
              </p14:cNvPr>
              <p14:cNvContentPartPr/>
              <p14:nvPr/>
            </p14:nvContentPartPr>
            <p14:xfrm>
              <a:off x="297720" y="415440"/>
              <a:ext cx="10470240" cy="5853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E22DB7B-4EEB-3143-BE9E-27CFF73A7D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120" y="399240"/>
                <a:ext cx="10513440" cy="589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149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4C72A2-1A80-734E-AB12-975EAA46BDEE}"/>
                  </a:ext>
                </a:extLst>
              </p14:cNvPr>
              <p14:cNvContentPartPr/>
              <p14:nvPr/>
            </p14:nvContentPartPr>
            <p14:xfrm>
              <a:off x="829800" y="100440"/>
              <a:ext cx="11118960" cy="5373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4C72A2-1A80-734E-AB12-975EAA46BD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8200" y="78840"/>
                <a:ext cx="11162160" cy="541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2849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572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55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999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491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38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043A83-8BA9-0B4F-B660-E5A31462CD03}"/>
                  </a:ext>
                </a:extLst>
              </p14:cNvPr>
              <p14:cNvContentPartPr/>
              <p14:nvPr/>
            </p14:nvContentPartPr>
            <p14:xfrm>
              <a:off x="177120" y="320040"/>
              <a:ext cx="11314440" cy="5982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043A83-8BA9-0B4F-B660-E5A31462CD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920" y="303840"/>
                <a:ext cx="11346840" cy="601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939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F5D641-3B0B-B947-8D70-C5875A2085C6}"/>
                  </a:ext>
                </a:extLst>
              </p14:cNvPr>
              <p14:cNvContentPartPr/>
              <p14:nvPr/>
            </p14:nvContentPartPr>
            <p14:xfrm>
              <a:off x="613800" y="182160"/>
              <a:ext cx="10241280" cy="3812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F5D641-3B0B-B947-8D70-C5875A2085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200" y="160560"/>
                <a:ext cx="10284480" cy="385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503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9591836-D1DD-C34A-B2B6-AE33B719DBC1}"/>
                  </a:ext>
                </a:extLst>
              </p14:cNvPr>
              <p14:cNvContentPartPr/>
              <p14:nvPr/>
            </p14:nvContentPartPr>
            <p14:xfrm>
              <a:off x="629280" y="168120"/>
              <a:ext cx="10918800" cy="6306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9591836-D1DD-C34A-B2B6-AE33B719DB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680" y="146520"/>
                <a:ext cx="10962000" cy="635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495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3D61504-0473-B848-B473-4B91743A1F1C}"/>
                  </a:ext>
                </a:extLst>
              </p14:cNvPr>
              <p14:cNvContentPartPr/>
              <p14:nvPr/>
            </p14:nvContentPartPr>
            <p14:xfrm>
              <a:off x="1030320" y="500760"/>
              <a:ext cx="9584640" cy="4831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3D61504-0473-B848-B473-4B91743A1F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8720" y="479160"/>
                <a:ext cx="9627840" cy="487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045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F4AF07-5AFF-F549-841E-CC782D431E1E}"/>
                  </a:ext>
                </a:extLst>
              </p14:cNvPr>
              <p14:cNvContentPartPr/>
              <p14:nvPr/>
            </p14:nvContentPartPr>
            <p14:xfrm>
              <a:off x="670320" y="191160"/>
              <a:ext cx="10822320" cy="4370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F4AF07-5AFF-F549-841E-CC782D431E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120" y="174960"/>
                <a:ext cx="10854720" cy="440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353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D12E07-7F3C-D142-889F-0D5681827294}"/>
                  </a:ext>
                </a:extLst>
              </p14:cNvPr>
              <p14:cNvContentPartPr/>
              <p14:nvPr/>
            </p14:nvContentPartPr>
            <p14:xfrm>
              <a:off x="667800" y="198000"/>
              <a:ext cx="10592280" cy="6174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D12E07-7F3C-D142-889F-0D56818272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200" y="176400"/>
                <a:ext cx="10635480" cy="621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258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AF4267-73ED-754F-941B-05455E8C74C0}"/>
                  </a:ext>
                </a:extLst>
              </p14:cNvPr>
              <p14:cNvContentPartPr/>
              <p14:nvPr/>
            </p14:nvContentPartPr>
            <p14:xfrm>
              <a:off x="772200" y="95760"/>
              <a:ext cx="10468080" cy="6116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AF4267-73ED-754F-941B-05455E8C74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0600" y="74160"/>
                <a:ext cx="10511280" cy="615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5497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6AC9C2-B66A-BE43-A254-1C7643C829C8}"/>
                  </a:ext>
                </a:extLst>
              </p14:cNvPr>
              <p14:cNvContentPartPr/>
              <p14:nvPr/>
            </p14:nvContentPartPr>
            <p14:xfrm>
              <a:off x="790200" y="274320"/>
              <a:ext cx="9637560" cy="3667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6AC9C2-B66A-BE43-A254-1C7643C829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8600" y="252720"/>
                <a:ext cx="9680760" cy="371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118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3968</TotalTime>
  <Words>0</Words>
  <Application>Microsoft Macintosh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6</cp:revision>
  <dcterms:created xsi:type="dcterms:W3CDTF">2021-07-29T05:07:33Z</dcterms:created>
  <dcterms:modified xsi:type="dcterms:W3CDTF">2021-08-04T13:02:51Z</dcterms:modified>
</cp:coreProperties>
</file>