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8:13.1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2865 1274 7533,'-9'-37'239,"1"0"1,7 1 0,-2 2-105,-14 2 0,0 1-1387,12-25 1432,-28 11-270,29 8 90,-29 10-90,29 8 360,-26 9 390,14 5-480,-9 24-90,4 3 90,7 22-949,-1 2 949,2 11-46,5-9 1,0 2-45,2-10 0,1 2-60,1 5 0,0 5 0,1-5-75,1-3 0,1-1 45,-1 14 0,1-2 0,1-17 0,0-2 0,0-1 0,0-1-90,0 33-315,7-23 1,3-1-586,11 21-89,-1-15 0,3-1 1079,12 1 0,-14-20 0,0-1 0,13 4 0</inkml:trace>
  <inkml:trace contextRef="#ctx0" brushRef="#br0" timeOffset="973">3195 1854 8072,'-42'0'360,"-3"0"-360,9 0 90,1 20-180,-1 4 90,11 13-90,-5 7 90,12-16 90,10 14-90,1-20 0,7 5 0,25-14 0,-19-1 90,41-7-180,-13-2 90,11-3 0,18-19-90,-26-6 135,-7 1 0,-1-2-327,0-16 552,4 1-90,-19 12-180,-6 5 270,-4 0 449,-4-1-629,0 5-180,-20 6 372,15 6-372,-29 7 90,30 14 0,-10 8 0,14 21-90,0-8 90,16 3-989,7-2 269,-3-9 180,8-7 1,1-3 179,-7-4 0,32 4 1,-11-15 449,-11 3 719,15-19-269,-25-3 359,4-15-359,-19 3-270,-1 3-270,-26 13-180,15-1 180,-28 14 0,30 12 0,10-7 90,11 29-90,5-20 0,5 4 90,-10-8-90,13-9 270,-8 0 0,-9-12-360,-8-1 0,-6 22 90,0 14 45,8 9 0,1 3-45,-5 21 0,10-16 0,2 0-418,1 8 418,0 14 0,4-21 90,-19-1-90,6-2-138,-8 14 228,0-15-180,0 18-719,-17-29 809,-6 6 0,-20-22 0,0-1 0</inkml:trace>
  <inkml:trace contextRef="#ctx0" brushRef="#br0" timeOffset="1343">4328 1934 8702,'-45'10'90,"2"-8"-180,6 18 90,0-7 0,22 5 0,-11 1 0,24-5 0,-8 3 0,10-3 0,0 2 90,20 2-180,-15-6 90,54 2 90,-35-11-663,32 0 573,-25-3-190,-3 0 190,-2-18 90,-2 1 0,-12-17-180,-2 5 0,-27 1 90,-9 12 0,3-5 0,-20 19 196,37-11-915,-35 12 206,37-6 513,-24 6 0,25-2 0,-7 3 0</inkml:trace>
  <inkml:trace contextRef="#ctx0" brushRef="#br0" timeOffset="1700">4717 1854 8612,'-19'25'0,"4"1"0,15-7 0,0 1 0,0 2 90,0-6-450,20 10-269,-15-13 89,33 1 450,-13-9 180,17-2-180,-7-3 270,-14-19 360,-1-2-91,-11-2 91,4-7-450,-7 16-270,-6-11 180,0 29 0,0 7 0,14 10 90,-10 8-540,29-25-539,-29 24 89,37-25 900,-23 9 0,22-12 0,-9 0 0</inkml:trace>
  <inkml:trace contextRef="#ctx0" brushRef="#br0" timeOffset="1907">5387 1417 9602,'0'-14'539,"0"4"-539,0 22 0,0 15 90,0 30-90,0-4-90,0 9 0,9-29 0,0-1 90,-4 18-585,10-9 1,3-1-316,0 3 1,-3-8 0,2-2 899,7 0 0,-9 7 0,-9-16 0</inkml:trace>
  <inkml:trace contextRef="#ctx0" brushRef="#br0" timeOffset="2039">5255 1884 8252,'-14'-19'0,"3"-1"0,11 2 0,19-10-270,22 6-495,-3 4 1,3 1 582,-3 7 0,1 1 0,5-2 0,0 1 0,-11 4 0,0 1 0</inkml:trace>
  <inkml:trace contextRef="#ctx0" brushRef="#br0" timeOffset="2235">6277 1918 9062,'-14'3'-750,"5"-1"1,5-2-1</inkml:trace>
  <inkml:trace contextRef="#ctx0" brushRef="#br0" timeOffset="2387">6457 2076 7173,'-39'0'0</inkml:trace>
  <inkml:trace contextRef="#ctx0" brushRef="#br0" timeOffset="5988">7912 1186 8882,'0'17'1079,"0"0"-989,0 25-90,0 0-855,0 7 855,0 7 0,0 4 90,0 2-1776,0 1 1686,0-1 0,0-5-90,0-2 0,0-5 17,0-2-827,0-5-359,0-2-90,0-6 1349,13-1 0,-10-8 0,11 0 0</inkml:trace>
  <inkml:trace contextRef="#ctx0" brushRef="#br0" timeOffset="6233">8295 1533 9152,'0'-6'1349,"-22"2"-899,-3 3-450,-26 0 90,-1 17 0,9 6-180,0 10 90,7 17 0,11-17 0,-1 24-90,18-25-90,4 10-90,4-17-90,18-1-449,-14-2-1,35-5 1,-19-3-181,21-6 990,-4-4 0,4-3 0,2 0 0</inkml:trace>
  <inkml:trace contextRef="#ctx0" brushRef="#br0" timeOffset="6832">8622 1256 8162,'-15'-11'90,"11"2"-180,-11 3 990,-2 2-810,13 28 0,-13 12 0,17 18-90,8-12 0,1 0 0,-5 15-494,13-6 1,0 0 583,-12 9-90,8-12 0,2 0 0,-4 3 0,3 12-632,2-4 632,-10-26-180,2 11-989,-1-33 989,-3-5 0,4-19 90,4-16 90,-1-10 0,0 7 0,1 0 0,4-11 90,-2 7 0,1 1 0,0-3 1128,10-14-1038,-12 36 90,2-10 310,0 24-400,-5-6 90,14 31-270,-11-17 90,14 54-180,-11-36 180,5 31-180,-7-23 0,1-1 180,-1-1-180,8 5 0,-4-12-630,15 4 361,-11-19 179,7-2 90,-7-6 0,0-21 90,1 16 90,-1-39 0,-2 26 90,-4-21 449,-2-2-269,-6 10 90,-3-13-360,-4 19 629,-1 2-719,0 31 0,0 12 0,0 15-90,0 0 90,0-9-180,0 1-629,18 7-720,3-9 809,23 5-89,-10-21 809,4-1 0,-9-8 0,0 0 0</inkml:trace>
  <inkml:trace contextRef="#ctx0" brushRef="#br0" timeOffset="6982">9675 1654 8792,'-18'40'-90,"4"6"90,14-11-360,0 3-539,0-11 89,0-1 810,0-3 0,18-1 0,4-2 0</inkml:trace>
  <inkml:trace contextRef="#ctx0" brushRef="#br0" timeOffset="7332">9892 1747 8252,'-12'23'90,"9"10"-90,-9-10 0,12 4 0,0 4 0,0-14-90,0 0 90,0-3-629,14 0 449,1-7 90,2-16 90,3 5 0,-18-30 0,15 17 0,-9-18 0,7 8 180,1-7-90,-6 17 359,5-13-449,-9 27 90,2-7 0,-4 10 0,0 0-90,0 0-90,0 19 180,2-14-90,-1 33-90,5-10 90,-1 8-899,12 9 269,-5-21-179,8 4 809,-3-19 0,3 3 0,1-5 0</inkml:trace>
  <inkml:trace contextRef="#ctx0" brushRef="#br0" timeOffset="7721">10412 1727 8072,'-39'0'0,"17"18"0,6-2-359,16 16-1,20-8 90,6-4 270,24-9 0,-11-5-90,-1-6 90,-14 0 90,-2 0 90,-11-14 270,9 10-1,-10-25-449,3 15 90,-22-4-90,6 26 0,-13 21 0,16 10 0,0 5 0,0-7 90,0 2-90,24 19-90,-18-14 135,13-6 0,3-2-413,2 4 458,-2 10 180,12-22 269,-30-4-89,21-4-450,-23-5-630,8-4 1,-33-6-1170,-15-23 1799,-11-11 0,20 8 0,1-1 0,-17-22 0</inkml:trace>
  <inkml:trace contextRef="#ctx0" brushRef="#br0" timeOffset="11248">11863 1541 7623,'0'-6'539,"0"1"-449,0 0 90,0-1-180,0 2 90,0-3 0,0 2 0,0 0-90,0 1 90,0 1 0,0 0-90,-10 1-90,1 0 90,-11 16 0,-2 6 0,1-2 0,-10 33 0,12-31 0,-3 30 0,9-13-90,7-12 0,1 16-270,22-22-629,10 6 449,12-17-89,7-1 465,-6-7 1,7 0 0,0 0-1</inkml:trace>
  <inkml:trace contextRef="#ctx0" brushRef="#br0" timeOffset="11665">12477 1071 7892,'0'-10'270,"-23"4"180,4 1-360,-7 19 0,12 11 0,14 10-90,0 8 90,0-5-834,0 5 744,0 3 45,8-12 0,0 1-45,-4 18 0,11-10 0,0 0 0,-12 4 0,11 10 0,-5-24 0,-6-3 90,6-4-180,-9 3 90,0-11-990,0 2 900,-16-15-90,12-16 925,-12-13-745,16-9 89,0-5-178,0-9 89,0 12 0,15-22 179,-11 30 271,12-3-270,-2 16-180,3 7 0,14 42 0,-10-13 0,-7 12 0,-3 2 0,0-3-180,5 12-1079,3-4 449,-3-11 810,10 4 0,-3-16 0,3-3 0</inkml:trace>
  <inkml:trace contextRef="#ctx0" brushRef="#br0" timeOffset="11919">13118 1542 8972,'-17'-7'450,"-11"2"-450,-12 5 0,12 17 90,-3-12-180,27 26 180,-23-27-180,24 26 90,-9-14 0,12 13 0,0-8 180,16-8-360,1-7-180,2-21-270,-6-2-359,-13-16-91,-17 2 1080,-11 5 0,5 10 0,0 8 0</inkml:trace>
  <inkml:trace contextRef="#ctx0" brushRef="#br0" timeOffset="12781">13822 1556 8702,'0'56'630,"0"-8"-630,0 4-2009,0-8 2099,0 3-90,0 1 0,0 17 0,0-16 0,0 11 0,0-24 622,0-4-622,0-6 0,0-3 328,0-6-508,0-4-450,0-6 450,0-24 969,-17-1-1148,13-43 269,-12 15-21,9 12 0,3-3 66,2-8 0,1-1-220,-5 9 0,1-1 310,2-25 0,6 0 0,5 26 0,3 2 0,-2-18 0,2 3 224,12 2 136,-1 16 0,1 4-225,-4 11 0,19-2-180,-25 41 209,-7 3-209,-6 13 0,0-3 453,0-8-723,0-2-540,-18 1-89,13-4-270,-13-1 1169,3-11 0,11 6 0,-11-5 0</inkml:trace>
  <inkml:trace contextRef="#ctx0" brushRef="#br0" timeOffset="13165">14172 1082 8252,'7'18'900,"0"-14"-630,-4 37-90,-1-20-91,-1 23 1,0 14 0,-1-11-90,0 18 0,0-2 0,0-17 0,0-11 0,0 0 0,0-1-180,0 11 91,0-25-181,14 0-720,-10-13 900,19-4-90,-21-25 180,16 16 0,-4-58 0,3 37 45,-4-11 0,-2-1-637,2 3 682,4-8 359,-6 23-179,-4 0 0,1 12-90,-4 0-180,1 9 0,-1 21 90,-1-16-180,1 39 90,-1-24 90,4 22 503,-2-10-773,6 15-270,-1-12-809,15 16 539,-4-27-89,10 3 809,-3-19 0,2-3 0,4-5 0</inkml:trace>
  <inkml:trace contextRef="#ctx0" brushRef="#br0" timeOffset="13483">14803 1463 8522,'-27'-6'810,"-15"5"-720,13-5 90,-11 6-180,-8 21 0,15 1 0,1 22-90,15-11 90,9-2-90,8 0-90,0-10 0,21 6-270,-15-13 90,36-7 180,-36 2-269,52-8 449,-37 2 90,39-17-90,-35-4 989,12-17-539,-26 0-270,3 3-90,-14 7-180,-14 12-90,11 21-1080,-11 10 451,14 16 809,17-1 0,-12-13 0,13-7 0</inkml:trace>
  <inkml:trace contextRef="#ctx0" brushRef="#br0" timeOffset="13814">15085 1569 8252,'-14'18'180,"10"10"-180,-10-6 0,14 7 0,0 0 0,0-9 0,0-2 0,0 3-90,0-8-90,17-1-449,-12-6 179,23-5 360,-15-14 90,12-11 0,-5-8 90,1-3 0,-6 6 90,-1 1-90,-1 2 0,-1 2 629,2 1-359,-3 10-180,0 2-180,-5 11 90,3 19-90,-5-14-90,4 36 180,-4-21-270,3 21-90,0-9-1529,6 11 1799,-2-11 0,2 4 0,-4-14 0</inkml:trace>
  <inkml:trace contextRef="#ctx0" brushRef="#br0" timeOffset="14047">14453 1289 7623,'0'-13'539,"24"2"-449,-18-1-90,38 1 90,-39-1-90,39 1 0,-24 4 0,23 0-90,2 4 90,-9 1-1169,22 2 359,-26 14 810,9-10 0,-16 10 0,-1-14 0</inkml:trace>
  <inkml:trace contextRef="#ctx0" brushRef="#br0" timeOffset="14197">15032 1228 8612,'16'-10'-1169,"7"18"-91,12-4 1260,1 29 0,1-18 0,1 16 0</inkml:trace>
  <inkml:trace contextRef="#ctx0" brushRef="#br0" timeOffset="14643">16428 1438 8612,'-29'-16'810,"3"3"-406,-8 6 1,-4 2-405,-9-3 0,8 5 0,0 1 90,-5 0-180,-17 19 180,35-13-90,-2 28-90,21-15 90,2 14-90,32-14 0,-21 7-90,59-22 180,-42 9-459,33-11 459,-27 0 0,-1 0 0,2 0 0,-16-19 270,9 14-90,-21-27 0,5 17 279,-7-9-369,-17 10 180,13 25-360,-13 24 90,17 12 0,0-8 0,0 2 90,0 13-90,7-7 0,1-1-504,-4 7 504,13-22 0,0 1 90,-12 17-180,22-16-809,-25 10-91,7-26-899,-9 1 1889,-21-13 0,-2-2 0,-21-3 0</inkml:trace>
  <inkml:trace contextRef="#ctx0" brushRef="#br0" timeOffset="15167">16883 873 10501,'0'-7'899,"0"3"-629,-14 17-360,0 16 90,-3 13 0,-1-4 0,0 2-546,2 20 501,-5-5 0,-2 0-518,11-20 0,2 0 338,-3 9 0,1 1-585,2-3 1,1-2-181,-4 20 990,5-15 0,1-2 0,3 2 0,0 8 0</inkml:trace>
  <inkml:trace contextRef="#ctx0" brushRef="#br0" timeOffset="15747">17303 1407 9781,'0'-5'180,"-23"0"0,-6 2-180,-15 1 90,-10 1-90,18 1 90,-20 19-180,28 1 0,-8 18 90,25-3-90,2-7-539,29 0 89,10-17 360,27 1 180,-11-12 0,2-15 0,-15 11-90,-1-33 90,-3 19 90,-3-22-90,1-10 450,-14 8-181,-3 6 1,-2-1 90,-7-8-135,2 11 0,-1 1-225,-2-1-90,0-5 450,-18 19 90,13 8-450,-12 20 179,17 22-179,0 11 0,0 6 0,0 1 0,0 6-180,8 1 1,1-2-574,-5-6 483,29 9-269,-29-23 89,25-6-826,-3 3 1186,1-16-89,16 1 179,-22-15 359,15-21 1,-18-6 450,10-22-541,-17 23 91,2-13-90,-8 24-360,-2-5 360,0 4-540,-3 35 208,0-2-1827,0 29 719,14-14 1170,-10 1 0,10-13 0,-14-2 0</inkml:trace>
  <inkml:trace contextRef="#ctx0" brushRef="#br0" timeOffset="15900">17718 1180 10141,'-20'-9'-719,"4"0"719,8 3 0,5 21 0,-5 7 0</inkml:trace>
  <inkml:trace contextRef="#ctx0" brushRef="#br0" timeOffset="16186">17962 1604 8432,'7'9'270,"1"-3"-180,1-3 0,2-2 90,7-1-90,0-17 0,3 13-90,-4-29 90,-3 29 0,0-29 0,-4 29-90,0-33 179,-5 23-89,-2-23-90,-2 18 0,-1-9 0,-17 19 0,13-5 0,-31 13 0,17 17 0,-3 22 0,8 4-719,13 19-1,0-31-1079,16 18 1799,4-25 0,0 5 0,-4-13 0</inkml:trace>
  <inkml:trace contextRef="#ctx0" brushRef="#br0" timeOffset="16516">18322 1464 9512,'0'29'90,"0"0"-90,14-13 0,-11 8 0,22-14 0,-12 2 0,7-5 89,-3-7-89,-5-20 0,0 15 180,1-32-180,-2 16 720,9-10-630,-13 5 0,8 13 0,-10 7-180,2 21 90,-1-11-90,6 27-90,-2-8-360,1 8-1259,-1 12 810,-4-19 989,2 13 0,-6-19 0,-1 3 0</inkml:trace>
  <inkml:trace contextRef="#ctx0" brushRef="#br0" timeOffset="16697">18063 1109 9691,'-7'-14'0,"2"1"0,3 3-179,1 5-91,1 1-450,20 3 270,5 0-269,0 19-271,18-13 990,-38 37 0,37-19 0,-18 22 0</inkml:trace>
  <inkml:trace contextRef="#ctx0" brushRef="#br0" timeOffset="16833">18292 2223 10321,'0'18'-1799,"0"-5"1799,0-2 0,0-7 0,0-1 0</inkml:trace>
  <inkml:trace contextRef="#ctx0" brushRef="#br0" timeOffset="17881">7268 3866 10411,'0'-14'540,"19"2"-540,-15 1 0,38 2 0,-21-1-540,22 1-449,-5-1-1832,4 2 2821,5 3 0,2 1 0,1 2 0</inkml:trace>
  <inkml:trace contextRef="#ctx0" brushRef="#br0" timeOffset="19254">8743 3392 9602,'-39'18'89,"-5"4"-89,5 11-624,-1 0 624,11-2 0,3 3-632,3 5 632,5 1 0,8 1-260,3 0 170,7-2-449,0-1-91,30-2-90,-6-3 91,30-4 629,-19-11 0,0-2 0,23 4 0,-17-7 0,-1-1 0</inkml:trace>
  <inkml:trace contextRef="#ctx0" brushRef="#br0" timeOffset="19498">9277 3827 8972,'0'-24'719,"-18"10"-629,-7 6-90,-20 8 0,-1 17 0,5 4 90,16 15-90,11-4 0,32-3-90,11-9 180,21-8-90,-7-7 0,-2-5-269,-10-14-361,-16-3-539,2-15 449,-34-2-562,12 7 1282,-40 1 0,19 10 0,-26 1 0</inkml:trace>
  <inkml:trace contextRef="#ctx0" brushRef="#br0" timeOffset="19680">9662 3200 10051,'-51'41'-360,"24"-5"-809,-21 4-2792,42-2 3961,-39 5 0,40 3 0,-17 0 0</inkml:trace>
  <inkml:trace contextRef="#ctx0" brushRef="#br0" timeOffset="20230">10392 3719 9602,'0'-6'719,"0"0"-179,0 3-270,-20 1-1,1 1-269,-18 15 0,4 7 0,7 18-179,10-5-91,7 2-720,9 2 361,0-9-1440,22 13 900,13-21 911,15-4 0,7-12 0,-10-5 1</inkml:trace>
  <inkml:trace contextRef="#ctx0" brushRef="#br0" timeOffset="20564">10993 3673 9242,'-52'0'989,"10"16"-809,4-13-180,9 27 0,3-26 0,1 28 0,1-11 90,11 10-180,2 1 0,11-12-270,23-4 90,-17-2-89,43-13 179,-27 4 0,25-5 90,-13 0 0,3-23 90,-5 17 90,-2-36 0,-4 17 90,-3 1 180,-11-12 179,-3 19-269,-9-9-180,-18 12 0,1 23-90,-4 12-720,9 32 91,12-15-1440,18 18 2069,11-30 0,12 4 0,4-12 0</inkml:trace>
  <inkml:trace contextRef="#ctx0" brushRef="#br0" timeOffset="20734">11655 3709 10231,'-45'0'810,"4"0"-810,21 16 0,-5-12-180,22 24-540,-8-11-1079,11 15 1799,19-4 0,15-9 0,21-9 0</inkml:trace>
  <inkml:trace contextRef="#ctx0" brushRef="#br0" timeOffset="20897">11850 3029 10141,'-39'0'-90,"0"17"90,-1-13-2445,1 39 1546,0-20-541,2 26 1440,4-5 0,7 7 0,3 1 0</inkml:trace>
  <inkml:trace contextRef="#ctx0" brushRef="#br0" timeOffset="21450">12452 3644 10321,'-9'0'0,"0"0"0,4 19 0,0-14 0,3 34 0,2-21 0,0 22 0,0-4 0,17 23 90,-12-12-90,4-7 0,0-1 90,-9 4-180,12 22 90,-9-34 90,10 14-630,-13-30 360,0-15 1,-21-2-181,16-41 90,-30-1 180,32-15-51,-11 24 0,0-2 141,11-9 0,2-1-258,-6 11 1,0-1 257,6-27 0,2 1-412,-1 27 1,0 2 411,-2-10 0,4 3 0,19-5 179,-15 10-89,30 11 630,-17 7-208,14 10-153,-6 18 210,1 15-479,-9 18-90,-2 8 0,-8-11 900,-6-4-3868,-3-9 1618,0-6 1350,-17-3 0,13-10 0,-13-8 0</inkml:trace>
  <inkml:trace contextRef="#ctx0" brushRef="#br0" timeOffset="21814">12845 2970 8972,'8'24'899,"1"-3"-584,-4 11 0,0 3-135,3 13-343,-4-13 1,0 2 252,-1 8 0,0-1-135,-1-10 0,1 2 45,1 23 0,0-1 0,3 6 0,0-15 0,1-3 75,3 2-345,-1-11 1,0-2 89,2-6-989,3 10 629,-9-32 174,-1-1 276,-1-6 180,2-21-180,0-6 180,3-13 0,3-10 0,-2 19 180,8-7-180,-8 12 435,4 14-435,-6 0 0,1 12-90,0 0 0,1 0 0,1 17 0,1-12 0,8 47-360,0-30-225,-2 10 1,2 2-226,9-2 747,10 8 1,-5-17-1,2-2 1</inkml:trace>
  <inkml:trace contextRef="#ctx0" brushRef="#br0" timeOffset="22147">13685 3644 9422,'-23'-9'180,"-10"2"-180,-11 7 0,-15 0 89,25 20-178,-17 1 178,27 3-89,-4 22-89,21-29-181,0 30 0,26-27-90,-15 3-90,35-10 360,-8-6 90,22-1-90,-11-6 450,-4-18 270,-10-2 269,-10-18-359,-2 3-360,-11 5-360,-19 14-719,11 24-721,-11 14 631,14 18 989,17-19 0,-13 11 0,13-14 0</inkml:trace>
  <inkml:trace contextRef="#ctx0" brushRef="#br0" timeOffset="22479">13848 3683 9512,'0'6'90,"0"7"-90,0 27 0,0-10 0,0 5 0,0-13 0,13-2-90,-10-2-270,22 2-180,-15-10 360,12 0 90,-7-10 90,1-18 0,3-10 90,-4-9 0,5-4 270,-2-1-180,-5 11-180,4-5 360,-10 16-1,3 9-269,-7 2-90,6 9 0,-3 17 0,3-12-90,6 31-629,-5-9-1260,12 21 1979,-10-8 0,6-5 0,-6-14 0</inkml:trace>
  <inkml:trace contextRef="#ctx0" brushRef="#br0" timeOffset="22684">13403 3413 8432,'-2'-8'90,"1"1"-90,1 2 90,20 0-180,5 2 90,27 1 0,-12 0-360,4 2-359,-13 0-181,0 18 900,-1-13 0,-1 24 0,1-15 0</inkml:trace>
  <inkml:trace contextRef="#ctx0" brushRef="#br0" timeOffset="22838">13798 3273 9871,'0'-12'0,"0"1"0,0 1-359,21 0-1530,2 5 719,27-1 1170,-13 6 0,5 15 0,-11 5 0</inkml:trace>
  <inkml:trace contextRef="#ctx0" brushRef="#br0" timeOffset="24452">15308 3469 8522,'0'-6'90,"-21"0"-90,15 0 0,-34 3 0,9 1 0,-9 1 0,-6 1-548,11 18 458,1-14 217,-7 28-127,13-13 0,4 13 0,17-4 0,37-7 0,10-9 0,17-6 0,2-6 0,5-15-194,-15-7 194,11 2 270,-25-16 90,-5 21 5,-8-6-95,-2-6-1,-12 9-358,0-10 89,-8 8 0,-17 10 89,12 27 521,-12 15-610,17 14 0,0 5 45,0-17 0,0 0-45,0 19 0,9-7 0,4 1-633,6 6 633,-8-20 0,2-1 90,14 26-90,-24-20 0,11 17 0,-14-30-540,0 5-1439,-20-18 1979,2-2 0,-19-7 0,5-3 0</inkml:trace>
  <inkml:trace contextRef="#ctx0" brushRef="#br0" timeOffset="24646">15877 3477 8612,'7'35'630,"-3"-13"-630,0 29 0,-4-22 90,0-1-90,0 0 0,0-1-180,0 7-180,0-10-360,0 1-269,0-10-270,0-6 1259,0-1 0,14-5 0,5-1 0</inkml:trace>
  <inkml:trace contextRef="#ctx0" brushRef="#br0" timeOffset="24796">15892 3203 8252,'-9'16'-2428,"3"5"2428,6 21 0,19-10 0,5 1 0</inkml:trace>
  <inkml:trace contextRef="#ctx0" brushRef="#br0" timeOffset="25118">16183 3516 8522,'0'8'810,"-18"1"-540,13 2-270,-13 1 0,-2 8 89,2-5-89,-5 13 0,0-12 0,20 4-89,-7-4-1,10-4-270,19 4 180,-14-9-90,32-2 180,-12-4 90,15-17 270,-1 0 360,-9-15-361,-8 5-89,-13 25-450,-3 7-359,-6 29-181,0-8-1079,17 0 1889,5-4 0,0-12 0,-5 2 0</inkml:trace>
  <inkml:trace contextRef="#ctx0" brushRef="#br0" timeOffset="25381">16687 3512 9152,'-48'0'1079,"9"19"-989,4 4-90,19 11 90,5-1-90,4-8 0,5 1-90,-5 10 180,27-11-90,-14 3 0,56-13-180,-35-8 135,12-4 0,2-1-45,0-2-45,-8-7 0,-1-6-44,-2-14-181,-10-3 0,-4-3-90,-7-12-359,-21-19 179,-22 36 534,-10 4 0,-10 8 0,10 6 0</inkml:trace>
  <inkml:trace contextRef="#ctx0" brushRef="#br0" timeOffset="26230">17798 3535 9152,'-51'0'719,"10"0"-539,-1 0-90,10 0 0,-5 15-180,2-11 180,-1 27-90,3-28 0,5 30 0,-1-11-90,15 9 0,1-4 90,13-10-270,0-2 1,24-6-181,14 2 270,15-10 90,-12-7 0,0-1-337,13 2 382,-7-21 0,-1-5-613,4 6 658,-18-3 0,-2-4-45,-7 4 0,-4 1 135,7-19-45,-11 5 0,-4-2 315,-4-9-1,-2 8 1,-6 0 90,-19-7-315,10 5 0,-3 2-135,-27 4-445,19-17 535,-7 42 180,25 19-90,-10 24-180,13 13 0,19 11 0,-10-17 0,0 0 0,13 21 0,-6-9 0,-1 0 0,7 8 44,-3-14 1,1-3-211,12 3 166,-6 5 700,-6-24-880,-2-3 0,0-6 27,7-3-27,-7-6 0,11-19 180,-13 11 341,9-33-341,-13 9 269,6-19-179,-10 19-90,0-7 180,-4 25-180,-2-6 0,4 9 0,-3 22-180,9 5-359,-3 18-1170,12-2 629,-8-15 1080,5 4 0,-3-22 0,0 7 0</inkml:trace>
  <inkml:trace contextRef="#ctx0" brushRef="#br0" timeOffset="26380">18313 3154 9422,'-12'-8'-3328,"-3"1"3328,13 25 0,-4-15 0,6 17 0</inkml:trace>
  <inkml:trace contextRef="#ctx0" brushRef="#br0" timeOffset="26679">18545 3564 8342,'4'7'270,"0"1"-180,1-4-90,1-1 0,-1-1 0,2-2 0,2-17 90,1 13-180,3-24 90,-3 25 0,-1-22 0,0 14 90,-3-19 180,-3 13-180,-1-10-90,-2 14 0,0-3-90,0 9 180,0 2-90,-14 2 0,11 23-90,-10 4-270,13 25-270,0-12 91,17 0-181,-13-12-354,27-3 1074,-27-3 0,30-4 0,-9-1 0</inkml:trace>
  <inkml:trace contextRef="#ctx0" brushRef="#br0" timeOffset="26996">18950 3449 9062,'-19'13'0,"3"4"0,16 17 0,0 1 0,17-7-360,-13-1 0,29-8 0,-29-6 181,23-2 89,-14-8 90,1-17 0,5 10 0,-11-28 179,9 28 1,-5-36-90,1 23 90,0-19-90,6 13 90,-7-2 180,7 13-360,-9 0 90,8 12-90,-5 0 0,4 23 0,-2-17-180,1 42-90,2-28-1259,7 37 1529,-6-23 0,6 9 0,-10-16 0</inkml:trace>
  <inkml:trace contextRef="#ctx0" brushRef="#br0" timeOffset="27179">18603 3110 8882,'0'-7'-1079,"0"1"-91,22 3 1170,2 0 0,3 19 0,-8 3 0</inkml:trace>
  <inkml:trace contextRef="#ctx0" brushRef="#br0" timeOffset="27317">18833 4150 11940,'0'19'0,"0"-4"0,0-9 0,0-3 0</inkml:trace>
  <inkml:trace contextRef="#ctx0" brushRef="#br0" timeOffset="28129">20122 3372 9242,'-35'0'449,"6"0"-359,1 0-90,6 0 0,-3 20 0,-9 3 90,10 13-90,-4-3-90,16-8 90,5 0-90,4-1-719,3 6-1080,27-9 720,12-2 1169,15-13 0,5-6 0,-11 0 0</inkml:trace>
  <inkml:trace contextRef="#ctx0" brushRef="#br0" timeOffset="28846">20510 3003 9152,'-24'-8'1079,"5"1"-539,5 5-360,10 15-90,-10 18-90,6 10-840,6 13 840,-6-6-1446,7-9 1,2 1 1445,-1 22 45,0-21 0,0 0-239,0 13 104,0-4 180,14-3-90,-10 9-180,11-18 90,-2 11 0,-10-28-1117,17-1 1028,-12-15 3197,1-22-3108,5 12 0,-1-54 90,4 33 0,-4-9 0,0-1 0,2 0 0,8-14 180,-12 27 314,2 3-134,-6 8-270,-1 11 90,2 10-91,-3-5-89,5 41 180,-2-24-180,2 27 0,0-17-90,-1-1 90,4-1 0,7 7 0,-1-13-629,16 4 179,-11-15-90,20-5 270,-15-3 181,9-26 89,2-5 0,-12-13 359,13-11 1,-23 20 540,3-18-720,-14 24-91,-1-5 181,-5 14-360,-1 21 90,0 9 0,0 27 0,0-6-90,0 11 90,0-21-449,17 8-271,4-21 540,23-1 90,-11-11 90,14-20 0,-20 14 0,7-36 90,-13 24 180,-5-18 0,-3 9 449,-4-6-269,-4 10 450,-2-7-900,-3 37-90,0 25-540,0 8 0,0-5 1,0-2-541,0 0 1,0 9 1169,17-18 0,-12-5 0,13-1 0</inkml:trace>
  <inkml:trace contextRef="#ctx0" brushRef="#br0" timeOffset="29463">21700 3495 9242,'-21'19'0,"4"4"0,7 12 0,8-2-90,-8-5 0,10-3 90,0 0-360,0-3 0,16-1-269,-12 3-1,32-8 180,-16-3 450,19-9 180,-5-26 0,-9 17 450,1-38-271,-16 16 541,4-16-900,-13 7 90,2 9-90,-3 32 0,0 12-90,0 30 90,0-10 0,0 12-90,18-23-90,4 14 180,21-27-90,-3 4 90,-6-17 0,0-16 0,-16-7 360,1-20 0,-11 7-90,-3 1 269,-2 1-449,-3 11-180,-17-6 180,12 12-90,-23 8 0,25 18 0,-8 20 0,11 30 0,0-4-356,8-12 0,1 1 356,-5 12-45,10-7 0,3 0 45,4 7 45,-13-19 0,3-1-135,20 7 360,-28-4 360,21-8-181,-22-1-449,8-12 0,-30-4-449,15-24-181,-42 6-809,25-27 314,-10 17 1,-2 0 1124,-9-24 0,15 17 0,0 0 0,-10-12 0</inkml:trace>
  <inkml:trace contextRef="#ctx0" brushRef="#br0" timeOffset="29796">22763 3433 11940,'3'-4'450,"-1"16"-450,-19-10-540,12 30 270,-27-5-449,29 9-91,-11 2-1438,14-1 808,0-11 1440,20 5 0,-14-20 0,14-4 0</inkml:trace>
  <inkml:trace contextRef="#ctx0" brushRef="#br0" timeOffset="30063">23213 3455 9691,'-20'-7'1350,"-2"1"-991,-23 6-269,5 21-90,-1 2 0,10 23 0,13-11 0,10 0 0,8-13 0,0 0 0,25-4 0,-19-2 90,46-8-180,-30 3 90,28-10 0,2 4 0,-11-22-670,6 13 670,-21-27-314,-5 27-136,-10-29-90,-4 10-359,-7-9-1080,-28-5 450,21 16 1529,-51-3 0,33 10 0,-27 1 0</inkml:trace>
  <inkml:trace contextRef="#ctx0" brushRef="#br0" timeOffset="30237">23397 2871 11041,'0'-12'-90,"-17"4"-450,12 2-359,-27 22-2070,28 19 2969,-27 13 0,27 13 0,-12-8 0</inkml:trace>
  <inkml:trace contextRef="#ctx0" brushRef="#br0" timeOffset="30530">24590 2932 9781,'-48'-13'180,"-14"2"-90,20 5 90,-14 26-270,33-14 180,8 25 0,5 6-90,3-7 0,2 13 0,3 3-180,2 0-270,0 13-1798,16-6 899,-13-15 1349,30 8 0,-29-19 0,13-2 0</inkml:trace>
  <inkml:trace contextRef="#ctx0" brushRef="#br0" timeOffset="30646">24273 3417 8612,'0'-21'-1079,"21"2"179,1 2 900,23-1 0,-1-4 0,3-1 0</inkml:trace>
  <inkml:trace contextRef="#ctx0" brushRef="#br0" timeOffset="31195">24820 2851 8972,'-16'17'719,"-3"9"-629,17 13 0,-4 5-651,2-2 561,3 4 0,-3 2 0,4 2 0,0-14 0,0-1 0,0 19 0,9-20 0,-1-1 212,-3 8-302,12-5 90,-17-2-162,15-8 72,-11-3-180,12-5-179,-7-4 420,-6-6-511,15-3 451,-8-4 89,9-21 0,-6-6 179,1-11-179,-5 2 0,1 10 0,-2 11 180,2-11-180,-5 21 90,4-11 0,-5 15 0,4 0-90,-3 20 90,4-14-90,4 33 0,-2-13 90,15 14-180,-6-16-180,21 1 90,-10-23-179,24 7 359,-19-25-90,8 12 90,-8-45 0,-13 28 224,-9-10 1,-5-1 225,-3 1-180,-3-10 90,-3 14 0,-23 3-181,18 2-268,-38 6 268,39 2 91,-30 8-90,19 2-90,-12 24-90,14 7-90,4 10-270,9 2-449,0-11 89,25 2-179,-19-4-450,43 0 1349,-30-6 0,21-8 0,-9-4 0</inkml:trace>
  <inkml:trace contextRef="#ctx0" brushRef="#br0" timeOffset="31433">25170 3005 8972,'-8'-10'0,"1"0"90,7 3 0,20 3 0,2 0-90,21 4-90,-4 13 90,-3-10-270,-15 21-630,5-21 900,-16 19 0,4-19 0,-7 7 0</inkml:trace>
  <inkml:trace contextRef="#ctx0" brushRef="#br0" timeOffset="31569">25558 2727 8072,'14'-7'360,"1"1"-360,9 23-90,-11 9-1889,1 31 1979,-12-6 0,5 11 0,-7-14 0</inkml:trace>
  <inkml:trace contextRef="#ctx0" brushRef="#br0" timeOffset="31846">26625 2991 10051,'-17'-7'180,"-17"3"-270,11 2 180,-3 25-90,-3-5 0,26 25 0,-19-9 0,20 5-90,-13 3 0,14-2-539,-5 2-631,6-4 91,0 0 1169,0-4 0,20-1 0,5-2 0</inkml:trace>
  <inkml:trace contextRef="#ctx0" brushRef="#br0" timeOffset="31967">26453 3319 8522,'0'-21'-1619,"0"1"1619,18-6 0,14 8 0,20-4 0</inkml:trace>
  <inkml:trace contextRef="#ctx0" brushRef="#br0" timeOffset="32479">27008 3214 9781,'-51'13'630,"-2"-1"-540,29-1-90,-18 1 0,36 0-90,-31 2 180,32 2-180,-24 2 180,27 2-90,-10-1-180,12 3 90,0-3-270,0 2 1,20-4-451,10 6 450,13-9 90,21-1 270,-21-8 0,13-5 90,-5-19 180,-15 14 540,11-32-181,-26 15-179,-4-15-450,-12 4 0,-5 8 180,-19 12-180,14 21 0,-14 12-90,19 16-180,19-4 0,4-13 1,26 1-1,-11-18 180,14 6 90,-24-8 0,7 0 180,-17-18 179,0 14 91,-9-27 0,2 27 269,-10-20-629,4 14-539,-5 12-1080,0 11 89,0 24-359,16-16 1799,-12 12 0,28-29 0,-10 11 0</inkml:trace>
  <inkml:trace contextRef="#ctx0" brushRef="#br0" timeOffset="32629">27710 2978 11580,'-13'-8'-1439,"10"1"270,-9 2 1169,3-2 0,7 4 0,-7 0 0</inkml:trace>
  <inkml:trace contextRef="#ctx0" brushRef="#br0" timeOffset="32812">27647 2314 9871,'-21'-3'0,"5"1"-90,-20 2-269,10 21-541,-3-1-493,10 11 1,1 5 1392,-10 15 0,11-14 0,2 1 0,-4 23 0</inkml:trace>
  <inkml:trace contextRef="#ctx0" brushRef="#br0" timeOffset="33163">28797 3008 10681,'-18'-19'-810,"13"2"810,-25 8 0,-8 3 90,5-5-135,-14 7 0,-2 1-1730,1 0 1775,-13 3 0,26 18 320,6-13-230,14 27 253,-4-10-343,17 8 0,14 21 0,-7-15 0,24-3 0,5 0-536,-7 6 536,2-13 0,2-2 0,4 8 90,-3-3 180,-4-4 450,-4 2-540,-1-10 408,-12 2-2207,-21-13-450,-16-18 900,-25 8 1216,24-22 0,-20 23 0,20-8 0</inkml:trace>
  <inkml:trace contextRef="#ctx0" brushRef="#br0" timeOffset="33595">29035 3251 9781,'16'0'270,"-6"9"-180,-25-7-180,10 15 90,-35-16 0,36 14 90,-33-8-90,32 8 0,-26-4 0,28 1 0,-10 1 90,13 4-180,0-5 180,17 2-180,5-10 180,20-18-180,0-13 90,-17-9 0,10-6 0,-23-11 0,5 7 0,-11 3 0,-4-2 0,-2-13 90,-4 17 0,-4-7 0,0 6-112,-3 6 0,-1 1 262,-1-8 0,-2-3 0,1 5-240,-8-12 0,5 16 0,4 2 0,10 6 1259,-20-1-989,20 41-180,-7 19-45,7 6 0,6 3-45,5-4 0,0 1-839,-6 7 1,0 0 838,5-9 0,2-1 0,0 0 0,-1 3-675,-1 25 0,2 1 0,6-25 1,2 1-795,-7 5 0,-2 5 0,2-8 1234,12 12 1,-1 8-1,-5-24 1</inkml:trace>
  <inkml:trace contextRef="#ctx0" brushRef="#br0" timeOffset="34145">29383 3233 10051,'-3'-10'720,"2"14"-540,-3 13-270,18 18 90,-10-8-90,10 2 180,3-11-90,-12-1 0,27-8-270,-9 5-90,6-12 270,-1 6-270,0-8 360,-10-17 0,10-7 90,-18 1 360,1-31-90,-9 34 449,-2-37-809,0 30 90,0-1 0,0 36-989,0 22-270,0 12-1530,18 16 2699,1-31 0,12 7 0,-5-14 0</inkml:trace>
  <inkml:trace contextRef="#ctx0" brushRef="#br0" timeOffset="34496">30043 3277 10411,'6'0'90,"1"0"-90,-3 13-90,3-9 90,4 39 0,-3-36 0,3 37 0,-5-32-540,1 3 91,-4-1 269,1-13-90,-1 4 270,1-5 0,3-16 0,1-8 0,3-9 360,6-18-180,-3 18 89,9-22-269,-10 27 180,4-6-90,-10 17-180,1 8 180,-4 3-90,1 6 0,0 19 0,6 8 0,-3 11-539,15 15 269,-6-20-450,3-6 1,2-1-91,6 2 810,1-9 0,2-3 0,6-5 0,14 0 0</inkml:trace>
  <inkml:trace contextRef="#ctx0" brushRef="#br0" timeOffset="34795">30700 3223 10321,'-28'-11'-90,"-9"1"90,20-2-180,-1 0 180,-7 11 0,22 15-180,-9 3 0,31 4-89,3 3 269,1-13 0,17 3 0,-16-5 629,18-9 361,-10 0-631,-14-13 361,-3 10-630,-14-22-90,5 38-450,-20 14 180,11 12-629,-10 13-540,13-21-180,0-2 1619,0-2 0,0 2 0,0-1 0</inkml:trace>
  <inkml:trace contextRef="#ctx0" brushRef="#br0" timeOffset="34946">29725 3806 12120,'-21'0'-1057,"3"0"0,3 0 0,4 0 0</inkml:trace>
  <inkml:trace contextRef="#ctx0" brushRef="#br0" timeOffset="36419">11592 5352 9152,'-52'-1'90,"8"1"0,-3 0-180,17 18 180,-6-14 90,9 43-180,13-30 90,-6 25-90,19-20 89,-5 1-178,33 4-1,-4-7-405,10-9 0,4-2-314,10-3-46,-2-1 1,2-6 661,10-20 0,-18 18 0,-1 1 0,16-20 0</inkml:trace>
  <inkml:trace contextRef="#ctx0" brushRef="#br0" timeOffset="37013">11935 4983 8162,'-23'14'1080,"10"5"-900,-3 0-90,15 21 0,-10-19 179,10 43-269,-2-20-1520,3 17 1610,0-16-90,0 1 357,0 0-357,0 18 0,0-19 0,0-10 0,0-2 90,0-2-180,0 9 0,0-25-2248,0-2 2068,0-29 180,40-25 180,-29-3-135,25 10 0,2 1 225,-19 0 90,8 14 0,1 1-1,-4-5 1164,3 12-893,-4 2-360,-8 9 0,7 20-90,-9 11 0,5 28 0,-7-8-46,0-8 1,0-1 45,2 1-90,-1-6 0,0-4 0,-1-9 0,4-1-90,-5-16 90,2-4-89,1-3-91,4 0 90,1-23-180,4 17 225,-4-24 0,-1-5 45,12 7 45,-6-11 0,-2-2-393,2-1 438,3-9 90,-14 20 90,-3 4-90,-3 4-90,-2 4 90,-3 5 0,-1 4 77,0 37-527,0-2-359,0 22-1440,17-8 663,6-18 1406,11-1 0,2-4 0,-6-4 0</inkml:trace>
  <inkml:trace contextRef="#ctx0" brushRef="#br0" timeOffset="37313">13003 5397 8972,'-48'0'899,"11"0"-719,-3 0-90,0 18-90,12-14 0,-16 40 90,25-26-90,1 33 90,14-23-180,22 19 90,-14-21-90,38 6 180,-3-10-90,12-9 0,-14-7 0,0-2-288,8-1 109,14-18 179,-24 11-180,-2-30 0,-7 17 90,-5-17 0,-11 5 0,-4 0-69,-6-16 159,-23 12-1079,-13-20 179,-13 28-818,-7-4 1718,14 16 0,-2 4 0,3 2 0</inkml:trace>
  <inkml:trace contextRef="#ctx0" brushRef="#br0" timeOffset="37785">12657 5511 8162,'-11'0'90,"-1"-7"0,3 5 0,-2-5 90,1 7-90,-3 0 0,1 0 0,-1 0 0,-7 15-90,6 7 90,-5 20 0,13-6-90,1 4 0,5-13 90,20 2-90,-15-4 0,42-2 0,-25-5 0,29-7 0,11-1 0,-11-9-815,-5-4 0,0-5 725,7-19 135,-18 10 0,-1-1-364,6-24 229,-5 10 90,-7-3 0,-9 1 0,-9 0 0,-4 3-90,-26-11 90,15 14-180,-24 7 0,-6 4-629,5 5 235,-3 5 1,-2 2-616,-7 5 1189,0 0 0,4 0 0,0 0 0</inkml:trace>
  <inkml:trace contextRef="#ctx0" brushRef="#br0" timeOffset="38329">13495 5400 8702,'-5'0'0,"-1"0"0,1 0 90,2 21 270,-1 8-90,4 11-180,-1 2-90,1-11 0,-1 2 0,1-1 90,0 10-90,0-12-90,0 9 0,0-22-1709,0 1 989,13-14 450,-9-24-89,24 14 321,-18-25 0,-2-4 204,20 7 238,-10-10 1,-1-2 45,5 2 270,11-19-270,-14 31-1,3 3 361,-2 10-630,-6 12 0,7-5-90,-8 28 180,6 6-180,-7 12 0,3-1-90,-4-11 0,-1 2-180,1-4-1439,9 7 1709,-5-19 0,8 10 0,-6-15 0</inkml:trace>
  <inkml:trace contextRef="#ctx0" brushRef="#br0" timeOffset="38697">14100 5086 9242,'-17'24'2158,"4"11"-1978,13 15-45,9-11 0,1 0-45,-6 13-135,12-4 0,1 0 135,-2 8-180,0-12 0,0-2 90,6 2-180,4 16 90,-11-35 0,1 2-719,-3-18 269,-3-4 91,7-22 449,-5 12 0,10-47-90,-6 30 90,4-29 0,-6 23 90,-2 2-1,-2 4 271,0-1 180,-1 13 180,3-2-631,-5 12 1,2 0-90,-1 15 0,2-12 180,1 31-270,2-18 90,2 20-90,0-7-1079,10 14-360,-4-9 1529,18 14 0,-12-22 0,8 2 0</inkml:trace>
  <inkml:trace contextRef="#ctx0" brushRef="#br0" timeOffset="38899">14405 5161 10231,'-4'-6'0,"1"1"-90,20 1-539,14 2-631,11 0 1260,-6 11 0,0 0 0,15-5 0,-17 5 0,1 0 0</inkml:trace>
  <inkml:trace contextRef="#ctx0" brushRef="#br0" timeOffset="39496">16215 5500 9961,'-40'-17'-90,"1"1"90,2 1 0,0 4 180,3 4-90,-16 3-90,14 3 90,-23 22-180,28 7-981,-5 12 1071,18 1 0,8-10 347,5 2-437,24 12 90,-15-13-45,26-12 0,6-2-45,-5 0-225,25-9 0,4-9 45,-3-19-538,0 4 1,-2-6 807,-30-2 0,-3-4-45,14-9 0,-2 0 45,-3-12 45,-13 5 0,-3-2 315,-5-9 269,-16-1 1,-3-1-90,4-2-136,-14 7 1,-5 4 481,-3 7-931,5 14 0,-1 3 225,-3 3 180,-2 2-270,25 30-90,-7 17 0,10 11 45,6-3 0,4 2-135,10 12-192,-11-14 0,2-1-77,25 16-1,-31-3-1460,37-3 1100,-27-3-775,19-6 416,-12-4-1080,5 5 2159,-14-15 0,9 3 0,-13-15 0</inkml:trace>
  <inkml:trace contextRef="#ctx0" brushRef="#br0" timeOffset="39629">16120 5345 9332,'-8'-20'90,"1"-1"-90,7 2-90,0 0-180,0 3-1169,49-6 629,-15 9 680,4 4 0,2 3 0,15-1 0,2 1 1</inkml:trace>
  <inkml:trace contextRef="#ctx0" brushRef="#br0" timeOffset="40029">17210 5384 9691,'-56'5'630,"3"0"-630,10-1 90,-19 5-90,14-1 0,12 0 0,2 2 0,0 4-90,-3 15 90,25-9 0,5 7 0,7-6 0,0 0 90,27 0-360,12 2 90,15-7 90,-13-6 0,-1-3-445,10-1 535,-15-4 0,-1-1 90,9-1-90,-4 0 0,-6-17 0,-7 13 359,-7-28 1,-9 12-180,-5-13-90,-24 1-90,-2 14 626,-17 7-716,18 27 180,-6-11-90,23 40 0,-8 1 0,31 13-45,-6-16 0,1-1-774,11 10 639,-4-20 0,1 0-720,1 23 361,3-17-1350,4 13 1889,-28-30 0,9-1 0,-12-13 0</inkml:trace>
  <inkml:trace contextRef="#ctx0" brushRef="#br0" timeOffset="40179">16758 5198 9152,'0'-29'0,"0"1"0,26 5 0,-4 3-540,27 2-2389,-5 5 1850,7 2 1079,8 4 0,4 4 0,3 2 0</inkml:trace>
  <inkml:trace contextRef="#ctx0" brushRef="#br0" timeOffset="40635">18240 5430 9332,'-23'-17'90,"-13"2"449,-12 15-314,11 0 0,0 0-225,-9 0 0,6 9 0,1 0-602,-3-5 512,-7 33 287,24-21-107,13 17-90,4 11 0,31-19-90,13 16-90,12-30 90,-10-6 0,0-1-251,10-4 251,-15-11 0,-1 0 0,12 5 1,-5-42 89,-3 27-45,-16-9 0,-3-4 45,6-10 89,-11 4 1,-4-2 270,-3-11 45,-14 7 0,-2 0-45,6-7-226,-15 19 1,0 2-135,15-7 0,-30 6 0,31 7 450,-24 5 0,26 9-158,-10 25-292,12 20 90,0 14-90,19 10-45,-9-20 0,0 1-315,13 22-225,-8-9 1,0-1-700,7 7 25,-3-14 0,3-2 1100,12 1 0,4 4 0,-10-21 1</inkml:trace>
  <inkml:trace contextRef="#ctx0" brushRef="#br0" timeOffset="40981">18658 5370 10771,'-36'-4'0,"-2"0"0,17 20 90,-12-12-90,29 28-90,-21-28 90,22 32 90,-14-11-180,16 7 90,-4 4-270,24-24 0,-14 11-270,29-21 181,-12 7 359,13-29 0,3 16 0,-18-36 90,5 24 179,-23-18 181,12-3-270,-12 13 0,2-13 0,-4 19-180,0 20-360,0 27-90,0 7-1439,14 24 900,-10-30 908,28 9 0,-27-17 1,13-2-1</inkml:trace>
  <inkml:trace contextRef="#ctx0" brushRef="#br0" timeOffset="41319">18935 5379 10231,'0'-14'0,"0"23"0,0 8 0,13 24-90,-9-11-90,20-2-90,-21-11 91,18-7 89,-18 7-450,18-14 450,-8 6 90,5-9 0,-1 0 90,0-16 0,-5-8 90,6-9 90,-7-1 269,0 7-89,-1 3-90,-1 1-360,0 2 90,-1 11-90,-2-8 360,-1 16-450,-2-7 180,-1 9-180,1 15-270,1-11-360,1 28-1798,6-6 1168,-2 6 1350,4 2 0,-3-13 0,-1-1 0</inkml:trace>
  <inkml:trace contextRef="#ctx0" brushRef="#br0" timeOffset="41517">18425 5010 10321,'0'-38'-90,"20"12"180,6-14-270,0 24-719,35-3 89,-38 15-269,30 0-180,-25 4 1259,-4 0 0,1 19 0,1 5 0</inkml:trace>
  <inkml:trace contextRef="#ctx0" brushRef="#br0" timeOffset="41746">19105 4857 9332,'16'-7'1169,"-12"17"-1169,26-7 90,-7 23-90,6-24-450,6 9-1799,9-11 630,-8-22 1541,13 17 1,-13-44 0,0 14 0</inkml:trace>
  <inkml:trace contextRef="#ctx0" brushRef="#br0" timeOffset="41933">20597 5470 10411,'12'8'-540,"-5"-3"0,-3-3 1</inkml:trace>
  <inkml:trace contextRef="#ctx0" brushRef="#br0" timeOffset="42865">7382 7487 9512,'-1'-6'1529,"0"0"-990,1-2-269,25-3-270,-19 1 0,26 2 0,5 3-90,-8-2-540,12 3 1,3 1-1170,2 1 1799,-8 10 0,1 1 0,7-4 0,13 12 0</inkml:trace>
  <inkml:trace contextRef="#ctx0" brushRef="#br0" timeOffset="43349">8883 7287 10681,'-17'-15'1259,"13"-1"-899,-32-2-360,15 7 0,-2 0-90,-7 8 90,11 2 0,-4 1-90,-1 21-360,8 8 1,7 13-1260,0 15 629,9-18 1,30 12 1079,-8-26 0,4-3 0,6-5 0,1-2 0,3 5 0,0-1 0</inkml:trace>
  <inkml:trace contextRef="#ctx0" brushRef="#br0" timeOffset="43613">9388 7449 10141,'-52'0'720,"11"0"-810,13 17 180,-6-13-180,28 25 180,-28-26-90,31 24 0,-10-11 0,13 7 0,0-3-270,30-6 180,-22-3 45,29-4 0,6-2-45,-13 0 45,13-2 0,2-1 135,-5-2-270,11-15 180,-26 12-180,-10-25 90,-1 24-449,-12-25-1,5 7-899,-29-17 90,-9 7 1276,-12 3 0,-3 9 1,11 1-1</inkml:trace>
  <inkml:trace contextRef="#ctx0" brushRef="#br0" timeOffset="43779">9645 6890 10771,'0'38'-990,"-17"-8"-449,13 8-360,-13-5 1404,-1 7 1,13 4 0,-12 3 0</inkml:trace>
  <inkml:trace contextRef="#ctx0" brushRef="#br0" timeOffset="44195">10200 7122 10321,'-3'-6'990,"-1"1"-901,2 19-89,-1 11-89,3 14-1,0 2-180,0-2-1439,16 21 629,-12-10-44,9-8 0,0 0 747,-11 7 0,18 13 1,-9-22-1</inkml:trace>
  <inkml:trace contextRef="#ctx0" brushRef="#br0" timeOffset="44345">10090 7515 9062,'0'-19'-90,"0"0"-90,0 0-540,42-10 271,-14 6-406,13 4 1,4 1 465,4-3 1,-16 8-1,1 0 1,17-4 0</inkml:trace>
  <inkml:trace contextRef="#ctx0" brushRef="#br0" timeOffset="44884">10752 7068 8972,'-36'0'630,"5"12"-361,15 8-179,5 8 90,11 6-180,0-1-90,0 4 90,0 5 90,18 22-90,-13-14 0,12-8 0,1-1-472,-13 5 382,23 11-270,-15-14 180,0-13-539,5 7 179,-16-24-333,11-1 693,-9-10 180,9-37 270,-6 12-136,1-10 1,-2-2 45,1 2 0,2-19-180,-2 34 180,-2-14 0,0 29 356,0-9-536,0 12 270,5 0-270,-1 15 90,12 6-90,-4-2 90,16 33-90,-8-33-699,9 29 699,-6-27 0,-1-1 0,1-10 0,12 5 0,-11-13-90,19 5 0,-25-29 0,11-4 90,-20-1 90,-2-15-90,-9 24 180,-2-19 0,-1 10 179,-21-7-179,15 9 519,-29-1-519,19 10-90,-11 9-90,12 21-180,23 23-359,-4 4-586,12-11 1,5-2 1124,8 1 0,12 4 0,3-13 0</inkml:trace>
  <inkml:trace contextRef="#ctx0" brushRef="#br0" timeOffset="45130">11235 7146 9152,'-6'-6'90,"0"0"-90,6 0 0,0-3 0,18 1 0,-13-2 90,35 1-180,-10-2 90,11 3 0,11 1-90,-24 4-90,7 3-360,-14 0-359,-4 0-91,-7 20 990,5-16 0,-13 28 0,6-16 0</inkml:trace>
  <inkml:trace contextRef="#ctx0" brushRef="#br0" timeOffset="45285">11590 6849 8342,'13'-6'630,"-3"1"-720,12 31-720,-13-6 810,-2 12 0,-1 4 0,-2 11 0,1-13 0,-1-1 0</inkml:trace>
  <inkml:trace contextRef="#ctx0" brushRef="#br0" timeOffset="46012">12607 7572 8162,'0'-27'1260,"0"1"-1080,11 9 269,-8 0-179,8 1-360,-11-3 0,-17 7 90,12-3 90,-30 11-90,12 1-90,-10 20 180,2-13-180,-1 47 90,10-29-90,-4 40 90,18-33-90,3 14-90,26-30 180,31 3-179,1-16 89,-6-15 0,-1-4-253,7-6 298,-9-10 0,-1-4-452,-17 17 1,-2 0 496,7-8 0,-3-1 0,4-14 0,-7-1 0,-7 0 360,-10-20 0,-2 16-91,-16 11 1,-1 0-180,6-3 45,-14 12 0,-2 3-135,0 1-90,-2 1 0,-4 15 1080,24 4-900,-9 20 131,12 13-131,0 12-90,-1-6 0,2 2-180,16 12-67,-15-14 0,0 1-292,15 14-91,-6 1-283,-9-1-31,7-16 0,2 0-46,-1 14 810,1 8 0,6-23 0,-6-4 1</inkml:trace>
  <inkml:trace contextRef="#ctx0" brushRef="#br0" timeOffset="46163">12640 7377 9062,'-15'-26'0,"7"2"0,1 2 0,7 1 0,0 1 0,28-2-1259,13-7 89,16 7 1075,3-5 0,-10 12 0,1 1 0</inkml:trace>
  <inkml:trace contextRef="#ctx0" brushRef="#br0" timeOffset="46412">13525 6835 9691,'-16'19'0,"13"8"450,-25-4-270,17 8-180,-10 26 0,12-15 0,1-2 0,1 1-974,3 13 974,-1-19 0,0 1-270,2 2 1,1-1-541,-3 20-270,3-9 1,1-1 1079,-2 7 0,2 12 0,0-22 0</inkml:trace>
  <inkml:trace contextRef="#ctx0" brushRef="#br0" timeOffset="46762">13790 7395 9781,'-16'33'0,"13"6"0,-13-9 90,16 4-90,0-10 0,0 1-90,0-2-179,0 6 179,0-11-900,0 6 990,14-41 0,4-9 0,8-19-118,-1-1 298,-5 11 0,-1 0 270,7-6 0,-9 13 449,6-3-899,-13 20 90,3 3-180,-8 8 118,2 24-2277,2 10 360,-2 15 1614,5 2 0,-2-9 0,1 2 0</inkml:trace>
  <inkml:trace contextRef="#ctx0" brushRef="#br0" timeOffset="47461">14585 7326 9422,'0'-10'899,"0"22"-899,17-12 90,-13 40-90,13-23 0,1 37 0,-1-20 90,15 23-90,-16-27 540,2 12-91,-12-29-89,2 10-360,-1-21-270,-7-13-269,3-16-361,-3-11-1259,0-22 1080,0 20 884,0-14 1,0 19 0,0 2-1</inkml:trace>
  <inkml:trace contextRef="#ctx0" brushRef="#br0" timeOffset="47846">15317 7349 9332,'-48'0'719,"-4"0"-539,9 0-90,-3 0-180,14 0 270,2 18-270,1-14 90,6 30 90,2-30-90,11 31-90,-2-21 90,10 18 0,-4-10 0,29 5-90,-18-8-180,28-5 0,7-3 91,-12-2 134,14-2 0,2-6-45,-6-16 90,23-8 0,-29 4 90,-11-8 0,-2 0 269,-2 6 91,-3-28 360,-11 14-630,-3 11-91,0-7-89,0 17-449,0 20-271,0 18-1708,0 33 808,23-5 1490,-18 4 0,45-16 1,-16-1-1</inkml:trace>
  <inkml:trace contextRef="#ctx0" brushRef="#br0" timeOffset="48129">16182 7358 10231,'-17'-12'450,"-6"0"-270,13 3 359,-9 3-449,1 2-90,4 22 90,-4 5-180,8 14 0,-2-1-179,6-4-451,2 2-359,3-1-361,1 1-179,19-3 1619,-15 0 0,40-7 0,-13-2 0</inkml:trace>
  <inkml:trace contextRef="#ctx0" brushRef="#br0" timeOffset="48495">16625 7381 10501,'-52'0'1169,"13"0"-1169,4 0 90,13 16 0,-4 2-90,4 21 0,6-10-90,3 1-180,13-2 180,-3-7-629,26 5 179,-17-7-449,57-6 899,-31-4 90,12-24 0,-6 11 0,-27-32 450,14 12 359,-16-17-269,-2 0-270,-7 9 89,0 8-359,0 32-449,0 11-91,0 16-1889,0 11 720,0-18 1709,23 9 0,-17-17 0,17 0 0</inkml:trace>
  <inkml:trace contextRef="#ctx0" brushRef="#br0" timeOffset="48685">17087 7407 10681,'-33'0'540,"2"0"-540,17 16-360,3 6-540,11 19-179,28-8 0,-7-1 1079,12-18 0,3-5 0,7 2 0,18 0 0</inkml:trace>
  <inkml:trace contextRef="#ctx0" brushRef="#br0" timeOffset="48851">17248 6757 10411,'-29'0'-180,"1"16"-449,1-12-721,1 40-978,0-18 2328,2 28 0,3-5 0,2 3 0</inkml:trace>
  <inkml:trace contextRef="#ctx0" brushRef="#br0" timeOffset="49370">17885 7199 10321,'0'-7'0,"0"-1"540,0 4-180,0 19-181,20 10-89,-15 10-90,34 16 0,-34-19 90,30 19-90,-13-25 90,20 7-90,-5-23-90,1-1 90,-6-9 0,-1-15 90,4 12-180,-11-24 0,-1-4-539,15 2-930,-8-15 1,-3-3 29,3-5 1529,-13 16 0,-1 0 0,2-14 0,-2 1 0</inkml:trace>
  <inkml:trace contextRef="#ctx0" brushRef="#br0" timeOffset="49612">18632 7087 10861,'0'45'0,"0"-6"-180,0 7 0,0-7-180,0 2-269,0-2-271,19-1-89,-14-6-630,27-5 1619,-29-5 0,25-10 0,-9-5 0</inkml:trace>
  <inkml:trace contextRef="#ctx0" brushRef="#br0" timeOffset="49779">18812 6746 10501,'-13'15'-1080,"19"7"1,14 18 0</inkml:trace>
  <inkml:trace contextRef="#ctx0" brushRef="#br0" timeOffset="49934">18890 7948 11940,'-19'12'-1439,"3"-1"1439,16-5 0,0-2 0,0-2 0</inkml:trace>
  <inkml:trace contextRef="#ctx0" brushRef="#br0" timeOffset="50329">19585 6705 11580,'-10'-24'450,"2"3"-180,1 4-270,3 2 450,-1 7-360,3 17-180,1 22 90,1 11-1346,0 13 987,0-5 89,17 5-180,-12 3-225,10-18 1,1 1-136,-13 18-520,8-13 0,2-1 340,-3 0 990,1 9 0,-3-26 0,-8-2 0</inkml:trace>
  <inkml:trace contextRef="#ctx0" brushRef="#br0" timeOffset="50579">19470 7223 8432,'0'-38'-180,"0"8"90,0 6 90,19 9-90,-14 0 90,36 3 0,-36 2 90,45 6-180,-29 1 180,41 3-90,-26 0-90,26 18 180,-29-13 90,19 29 90,-28-30 360,5 12 89,-16-5-269,-2-8-450,-5 9-90,-1-12-180,-3-19-359,-1-5-361,-1-12 1,0 1-181,0 9 1170,0-2 0,0 2 0,0 1 0</inkml:trace>
  <inkml:trace contextRef="#ctx0" brushRef="#br0" timeOffset="50778">20238 7069 8432,'5'12'90,"-1"5"0,0-11-90,1 6 0,-2-2 0,2 3 0,-1 2 0,1 3 0,0 14 0,-1-4-90,1 9-180,0-10-359,0 0-181,0-3 810,1-1 0,2-3 0,1-1 0</inkml:trace>
  <inkml:trace contextRef="#ctx0" brushRef="#br0" timeOffset="50934">20275 6784 10321,'-7'-16'-1709,"6"2"900,-10 6 809,9 2 0,-2 3 0,4 2 0</inkml:trace>
  <inkml:trace contextRef="#ctx0" brushRef="#br0" timeOffset="51118">20572 6345 10231,'-14'-12'-450,"10"4"-359,-22 22-900,23 21 1709,-15 13 0,16 13 0,-5-8 0</inkml:trace>
  <inkml:trace contextRef="#ctx0" brushRef="#br0" timeOffset="51762">21303 6974 11490,'-36'0'0,"-1"12"-90,3-9 180,1 22-180,-3-5 180,10 7-180,-3 17 90,18-16-89,1 20-1,9-22-180,1 6 0,24-14-90,-17-2-180,38-4 271,-14-2 179,10-5 90,12-3-90,-22-21 90,14-4 0,-23 0 359,-3-15-89,-5 33 0,-13-29-270,6 20 0,-7-10 90,0 27-90,0 11 0,0 28 0,0-7-180,0 10-270,0-14-89,16-8 89,-12-3-719,52-18 989,-36-11 135,12-1 0,-1-4 45,-5-18 360,13-19-1,-20 17-660,2-13 841,-11 15-99,-5 2 98,1 3-179,-5-3-360,1 11 360,-2-1-270,0 31 736,0 7-916,0 26 90,0-7-180,0 2-156,0-11-1733,0 7 810,25-10 1259,-19 4 0,44-19 0,-19-3 0</inkml:trace>
  <inkml:trace contextRef="#ctx0" brushRef="#br0" timeOffset="52078">22050 7040 9781,'-24'-6'180,"-16"5"-180,15-5 90,-18 6 0,19 17-90,-4-12 90,25 27-180,-14-28 180,15 27-90,-4-11-90,26 15-180,5-10 180,26-9 180,-12-9-90,3-7 0,-14-15 0,7-6 90,-6-18 270,-7 7-180,-9 1 0,-13 10-180,0-4-270,0 4-539,0 20 89,0 16-180,0 17-179,0 4 1079,0-8 0,0-3 0,0-2 0</inkml:trace>
  <inkml:trace contextRef="#ctx0" brushRef="#br0" timeOffset="52296">22072 6297 7803,'20'-28'0,"-15"3"0,36 7 0,-35 6 0,39 7 89,-28 2-89,27 28-629,-21 14-451,-3 17 860,-13 8 1,-7-7 0,0 3-1</inkml:trace>
  <inkml:trace contextRef="#ctx0" brushRef="#br0" timeOffset="52712">22682 7000 10321,'0'-22'90,"0"0"-180,20 4 180,-14 0 90,28 6-90,-31 3 360,25 5-270,-9 3-1,15 18-179,-8 10 0,5 24 0,-12-6-962,4 3 962,-6-16 90,1-1-90,-3-3 269,7 2-269,-8-15 0,12 4 0,-11-17-90,16-17-539,-10-17 602,7-14-963,-12 8 1,-2-1-90,9-15 761,-10 18 1,0-1 0,3-14 0,-3 0 0</inkml:trace>
  <inkml:trace contextRef="#ctx0" brushRef="#br0" timeOffset="52946">23562 6896 10051,'5'0'1439,"-1"17"-1529,-3 9 1,-1 29-1,0-8-90,0 6-1529,0-1 539,18-16 1170,-1 13 0,5-29 0,-9 1 0</inkml:trace>
  <inkml:trace contextRef="#ctx0" brushRef="#br0" timeOffset="53112">23545 6528 10771,'-16'-18'-360,"-2"3"-270,16 6-2968,-4 3 3598,26 25 0,-16-15 0,16 17 0</inkml:trace>
  <inkml:trace contextRef="#ctx0" brushRef="#br0" timeOffset="53445">23822 7105 9512,'2'8'0,"3"-1"0,0-3-90,11-1 180,-2-2-90,9-1 0,-3 0 0,2-18 0,0 14-90,0-27 0,-2 28-90,-1-25-90,1 8 270,-8-7 90,-2-9 0,-9 14 270,-22-10-91,15 14-269,-35 1 720,16 8-540,-18 5-90,7 22 0,7 7-90,16 11 0,5-2 0,8 5-180,0-8-899,23 19 359,9-23-90,-3-7 1,3-2-1,19-1 561,3-3 0,-15-10 0,1-4 0</inkml:trace>
  <inkml:trace contextRef="#ctx0" brushRef="#br0" timeOffset="53795">24320 7007 10051,'-21'-10'1080,"15"-9"-990,-15 12-180,4-10 90,13 9 90,-12 0-90,16 24 0,19 3-90,4 26 90,1-13 0,16 2-90,-13-6 270,9-14-270,9 12 90,-20-24 0,19 8 0,-26-32 90,8-4-90,-21-15 449,0-9-179,-5 17 90,0-7-90,0 15-270,-17 3 0,13 4 90,-12 0 180,6 9-270,7 17-90,9-4 0,14 31-450,1-8-1097,16 9 467,-20 1-269,21-13-162,-10-2 1601,3-10 0,1 7 0,1-5 0</inkml:trace>
  <inkml:trace contextRef="#ctx0" brushRef="#br0" timeOffset="54384">24925 6896 8882,'-31'-1'270,"5"16"-450,6 3-540,3 19-539,2-9 1259,4 2 0,0-8 0,4-1 0</inkml:trace>
  <inkml:trace contextRef="#ctx0" brushRef="#br0" timeOffset="55918">25488 6879 9871,'0'-12'0,"0"3"0,0 0 1799,0 5-1799,18 19 0,-13 7 0,26 10 0,-27 0 0,23 4 0,-16-8 0,4 7 0,-1-10 0,-8-5-809,2-3 719,-3-29 90,-5-24 0,0-6-90,17-21 180,4 32-90,17-13 90,-16 23 0,12-2-180,-14 16 180,8 2 0,5 5-90,-14 15 0,22 22 0,-24-14-3392,10 28 3392,-20-47 0,-2 24-90,-1-18-450,2 3 540,7-42 0,-1 21 0,7-48 0,0 41 0,-4-23 90,9 15 90,-12 7 90,9 7-180,-11 9 3302,4 0-3302,-1 18-180,-4 6 90,9 25-270,-7-8-360,6 5-809,-3-13-1169,13 14 2608,-4-13 0,12 6 0,-5-17 0</inkml:trace>
  <inkml:trace contextRef="#ctx0" brushRef="#br0" timeOffset="56264">26687 6988 9602,'-21'-28'1619,"-2"10"-1529,-19-10-1,20 16-89,-11-1 0,18 9 0,-11 1 0,12 20 0,0-13 0,13 31 0,-5-10-89,6 7-1,0 8 0,23-14 0,-2-6-90,22-8 360,-10-12-180,-3-21 0,-14-6 359,0-10 1,-15 3-270,4 11-90,-5-4 180,0 7-180,0 27 0,15 20-90,-11 19-360,25 4-1438,-7 7 538,-3-13 1350,3-11 0,0-2 0,-7 2 0,22 4 0</inkml:trace>
  <inkml:trace contextRef="#ctx0" brushRef="#br0" timeOffset="56445">26553 6601 11131,'-9'-15'-630,"3"3"-719,21 7-180,-11 20-270,42-10 1799,-22 37 0,26-22 0,-7 22 0</inkml:trace>
  <inkml:trace contextRef="#ctx0" brushRef="#br0" timeOffset="56786">27692 6908 10951,'-19'-17'629,"2"1"-269,4 2-90,0 4-90,4 2-90,0 5 0,0 0-180,0 3 90,-1 18-90,-3-14-90,-1 35-450,-6-6 91,8 9-1530,0 19 900,9-26 1169,26 18 0,16-27 0,-7-11 0,1 0 0</inkml:trace>
  <inkml:trace contextRef="#ctx0" brushRef="#br0" timeOffset="57145">28247 6963 10141,'-24'-14'1889,"18"3"-720,-41 1-899,16 6-270,-10 1 0,1 3 0,13 0 90,1 0-90,2 15 0,4-12 0,8 27 0,-5-26-180,15 28 90,-8-8 0,10 8-179,0 0 89,0-13-540,24-1 360,6 0 90,29-10 181,-15 0-1,16-25 90,-25 12 0,16-31 90,-26 11 449,6-19-449,-23 3-90,2 7-90,-10 32 90,0 19-270,0 17-359,0 6-1980,0 4 1260,23-11 1349,-18 8 0,43-18 0,-18-2 0</inkml:trace>
  <inkml:trace contextRef="#ctx0" brushRef="#br0" timeOffset="57345">28787 6947 10861,'-17'-15'719,"12"2"-629,-27 3-90,14 5 0,-1 23-90,-6 5-179,22 14-271,-8-5-1169,11 2 719,0-10-988,17 5 1978,5-10 0,0-10 0,-3-1 0</inkml:trace>
  <inkml:trace contextRef="#ctx0" brushRef="#br0" timeOffset="57511">28917 6271 9961,'-37'0'0,"3"24"-270,6-4-2300,-1 25 1310,1-7-359,0 7 1619,1 6 0,2 6 0,1 1 0</inkml:trace>
  <inkml:trace contextRef="#ctx0" brushRef="#br0" timeOffset="58150">29572 6805 10411,'0'-11'720,"0"3"-720,0 2 180,-13 2 539,10 3-629,-10 14-270,13 7 180,0 20 0,0 4 0,0-9 0,0-2 0,0-14-90,0 1-360,18-4 1,1-4 359,16-6 90,-2-21 0,-8-6 0,0-18 90,-16 5 0,3 1 90,-11 2-180,2 9 0,-3-5 0,0 34-90,0 21 0,15 9-990,5 25-89,-1-29-663,17 6 482,-19-14 1350,19-5 0,-6-3 0,1-2 0</inkml:trace>
  <inkml:trace contextRef="#ctx0" brushRef="#br0" timeOffset="58429">30175 6872 9602,'-20'-15'0,"3"0"89,5 4-89,10 21 0,-10 8 90,28 28-180,-12-11 90,26 16 0,-26-21 90,20 15 270,-21-22 180,14 1-630,-15-12 90,4-25-90,-6-13-180,0-15-539,0-3-91,0 6 1,20-1-729,-15-3 1628,32 2 0,-33 0 0,12 2 0</inkml:trace>
  <inkml:trace contextRef="#ctx0" brushRef="#br0" timeOffset="58768">30517 7105 7713,'13'0'539,"0"-18"-179,3 13-90,0-30 180,9 7-270,-5-7-1,3-5 91,-2-7-270,-8 10 135,-3 1 0,-1 0-45,-3-8 180,-2 4 0,-1-1-427,-2-7 607,-1-16-180,0 22-180,-19 4-1,15 3-89,-28 0 180,29 13 360,-11 2-540,14 36 90,-9 2-180,7 23 90,-7-3 90,9 7-1212,0 5 1122,0 5-450,10-14 1,4-1-181,2-9 0,4-1-1034,14 20 0,4-4 1664,-7-20 0,1-2 0,2 6 0,0-1 0,17 5 0</inkml:trace>
  <inkml:trace contextRef="#ctx0" brushRef="#br0" timeOffset="60872">29642 7066 9332,'8'0'1349,"0"0"-1079,4 0-180,2 0 180,4 0 269,4 0-89,4-13-360,5 10-90,4-10-90,7 2 180,3 9-90,6-9 90,5 4-135,-11 6 0,1 0-221,-10-4 1,2 0 265,25 4 0,0 1 0,-25-2 0,-1 0 0,23 1 0,-1 2-765,-25 6 0,-1 0 765,8-6 0,0 1 0,-3 13 0,-1 0-76,17-12 76,-9 10 0,-1 1-180,4-1-135,-11-3 0,-1 1-224,1 1-361,3 1 900,-18-9 0,-11 2 0,-2-4 0</inkml:trace>
  <inkml:trace contextRef="#ctx0" brushRef="#br0" timeOffset="61112">29945 6993 9062,'-3'-14'0,"1"0"0,23-1 0,-15 0 0,50 2 90,-26-1-90,2 8 0,4 0 0,9-1 0,0 1-488,-7 0 1,1 2 427,7 0 0,5 0 0,-4 1-75,-3 0 0,0 1-165,4 0 0,5 1 1,-5 0-424,-6 1 1,-1-1 92,10 1 1,-3 0 629,11 0 0,-11 0 0,-4 0 0</inkml:trace>
  <inkml:trace contextRef="#ctx0" brushRef="#br0" timeOffset="63448">10325 8870 9871,'0'-6'-90,"0"2"180,0 1 0,0 20-90,0 11 0,0 10 90,0 5-90,0-9-600,0 1 690,16 0 0,-12-3 90,26-2-90,-27-6 180,21-4 146,-21-5-146,16-6 0,-17 0-90,13-8-360,-8 4 270,7-5 363,-2-20-543,21-21-359,-11-4-198,-2 17 1,0 0-613,4-6-90,1 0 1349,13-7 0,-8 14 0,9-5 0</inkml:trace>
  <inkml:trace contextRef="#ctx0" brushRef="#br0" timeOffset="63678">11080 9032 10681,'-22'-13'899,"-9"10"-1079,28 8-179,11 0-451,-2 33 181,31-22 89,-32 18-1619,29 2 2159,-12-9 0,0 4 0,-5-13 0</inkml:trace>
  <inkml:trace contextRef="#ctx0" brushRef="#br0" timeOffset="63832">11113 8756 8612,'0'-5'-1709,"0"1"1709,0 18 0,17 5 0,5 16 0</inkml:trace>
  <inkml:trace contextRef="#ctx0" brushRef="#br0" timeOffset="64498">11373 9068 8432,'2'3'360,"-2"0"-180,3-2-180,0-1 0,7 0 0,2 0 0,6-14 0,2 11 0,3-11 0,25-14 0,-17 21 0,-3-13 0,-1 0 0,-9 8 180,4-10-90,-17 8-180,-1-4 270,-4 9-180,-20-3 0,0 5 0,-18 4-90,4 1 180,7 20-90,10 0 0,8 21 0,9-3 0,0 3 0,21-11-180,5 5-90,1-17-450,30 9 450,-35-16 91,30 0 89,-23-8-90,-2-1 90,-1 0 180,6-21 0,-8 16 359,5-31-179,-16 15-90,-3 1 270,-8-11-450,-1 17 90,-1-10-90,0 28 0,0 11 0,0 26 0,0-7 0,14 9 0,-10-18-90,20 8 180,-10-22-90,11 7-90,-4-17 90,0 5 0,-6-6 0,-1-19 0,-1 14 90,0-31 0,-3 32 0,-3-34 629,-2 14-539,-2-15 180,-3 6-360,0 39 0,0 11-540,0 39-179,17-11-271,-13 4 990,25 0 0,-8-11 0,13 10 0</inkml:trace>
  <inkml:trace contextRef="#ctx0" brushRef="#br0" timeOffset="65463">12053 9211 7533,'9'-3'1439,"1"1"-1439,-7 1 0,2 1 90,-2 0-90,1 0-90,1 13 180,1-10-90,6 25 0,-1-24 0,3 21 0,-1-22 0,-2 15 0,0-16 0,4 13 90,-4-14-90,5 5 90,-9-6-90,2 0 0,-6 0 0,2-13 0,-2 10 0,0-22 0,0 21 0,2-24 0,-1 8-90,3-15 90,-4 8 0,5-5 0,-4 17 360,2-4-91,-3 13-179,3 3 0,-1 3-90,8 15 90,-3-12-1259,24 29-540,-13-17 1709,17 6 0,-11-2 0,2-8 0</inkml:trace>
  <inkml:trace contextRef="#ctx0" brushRef="#br0" timeOffset="66028">13343 8804 9152,'-22'-13'1979,"2"5"-1710,-27 4-89,14 21-90,-6-13-719,7 40 539,-3-19-377,1 27 377,-1-7 90,4 2 90,6 3-270,6-1-180,10-1-270,4-2-1169,25 14 360,-14-16 1439,20-17 0,5-2 0,3 3 0,0-16 0,0 1 0</inkml:trace>
  <inkml:trace contextRef="#ctx0" brushRef="#br0" timeOffset="66478">13905 9095 8342,'-30'-7'0,"2"2"0,6 1 0,1 1 180,-12 2-180,10 1 90,-20 17-90,20 5 0,-12 17 0,20-17 0,1 14 0,10-17 90,3 12-90,25-14 0,0-7 0,28-27-45,-23-2 0,-1-3 45,13-19-632,-17 12 1,-2 0 721,-3-7 180,-1-2 90,-1-17-90,-9 12 359,-3 7 1,-2 0-270,-3-4-91,0-20-179,0 31-90,0-2 0,0 15 0,-12 9 0,9 24 0,-9 19-90,12 14-899,0 2 0,0 0-91,0 7-89,0-1 0,0 0 1152,0-7 0,16 11 1,5-24-1</inkml:trace>
  <inkml:trace contextRef="#ctx0" brushRef="#br0" timeOffset="66634">13803 8974 9152,'0'-14'-90,"0"1"0,0 3-180,0 2-1169,23 3 989,9 2-269,14 2 719,1 16 0,-8-11 0,1 11 0</inkml:trace>
  <inkml:trace contextRef="#ctx0" brushRef="#br0" timeOffset="66828">14438 9005 9961,'-44'0'1529,"-3"0"-1529,1 0 0,19 21 90,-10-16-180,33 35 90,-20-24-359,22 31-541,-5-18-269,7 11-2154,21-1 3323,6-12 0,-1 8 0,-3-15 0</inkml:trace>
  <inkml:trace contextRef="#ctx0" brushRef="#br0" timeOffset="66982">14247 9672 10411,'-12'3'-113,"-2"-1"1,12-18 0,-2-5-1</inkml:trace>
  <inkml:trace contextRef="#ctx0" brushRef="#br0" timeOffset="67680">15060 8976 9062,'0'-13'270,"0"1"-180,0 1-90,-17-2 0,-7 4 0,3 0-90,-19 6 90,23 2 90,-17 1-90,11 17-180,-2-13 270,13 29-90,0-12 90,41 16-90,-5-6-90,29-2 90,-21-15 0,1-1 90,18 8-90,-9-5 0,-1-1 180,2 2 539,14 6-359,-39-10-450,9 1 0,-25-8-180,6-1-1529,-34-4 1799,0 0 0,-25-1 0,6 0 0</inkml:trace>
  <inkml:trace contextRef="#ctx0" brushRef="#br0" timeOffset="67878">15543 8966 8702,'0'29'630,"0"0"-630,0-4 0,-16-4 0,12-5-90,-12-2 0,16 0-540,0-1-1529,0 3 2159,0-6 0,0 2 0,0-7 0</inkml:trace>
  <inkml:trace contextRef="#ctx0" brushRef="#br0" timeOffset="68036">15533 8759 8792,'0'35'-390,"21"3"0,5-2 1</inkml:trace>
  <inkml:trace contextRef="#ctx0" brushRef="#br0" timeOffset="68396">15885 9001 9871,'1'24'1619,"0"-10"-1619,1 6 90,0-9-90,0 9 0,1 8 0,-1-6-359,1 18-91,-1-16 0,0 5 0,0-12-179,-1-4 89,1-3-809,3-3 899,1-4 0,7-25 270,-1 17 360,0-25 0,0-4 180,5 8 90,6-37-1,0 12-269,-6 14 720,9-15-450,-14 36 269,6-7-719,-10 21 90,9 11-90,-9 11 0,12 20-90,-10-6-719,11 10-451,-8-16 91,7 3 1169,-4-12 0,4-10 0,1-2 0</inkml:trace>
  <inkml:trace contextRef="#ctx0" brushRef="#br0" timeOffset="68750">16422 8579 10051,'0'50'450,"0"-7"-360,0 5-1664,0-5 1574,0 4 0,0 0 0,0 0 0,15 0 0,-11-3 99,21 11-99,-23-19 367,13 12-457,-13-29-539,8 2 629,-6-15 748,6-24-658,-1 13 269,7-51-359,-5 34 0,11-41 90,-10 35 270,9-9-360,-12 26 0,4-1 0,-8 12-270,7 23-359,-6 7-1800,10 31 2429,-6-11 0,5 4 0,-3-14 0</inkml:trace>
  <inkml:trace contextRef="#ctx0" brushRef="#br0" timeOffset="69095">17213 8993 10771,'-20'-10'0,"4"1"90,16 3 180,0 2 179,-13 3-449,10 20 90,5 4-90,2 14 0,11-4 0,-15-6 0,13-1 0,-10-1 0,11-2 0,-14-2 0,9-4 270,-7-3-180,7-1-180,-5-8 0,-1 0 180,2-22-540,0-9-89,-1-13-990,9-20 629,-4 17-225,2 7 1,2 1 915,4-6 1,9-7 0,-6 19 0</inkml:trace>
  <inkml:trace contextRef="#ctx0" brushRef="#br0" timeOffset="69464">17747 8968 9242,'0'-29'809,"-18"13"-719,13-9-180,-32 13 90,19-2 0,-15 5 0,8 9 90,11 14-270,5 6 180,9 17 0,0 0-180,21-15 180,-16 6-359,33-25 359,-14 9 0,17-12-90,-7 0 90,-4 0 90,-3-18-90,-9-5 1079,9-18-809,-19 3 270,3 6-630,-9 32-1709,14 33 539,2 10 1260,0-4 0,3-2 0,12 5 0,5 12 0</inkml:trace>
  <inkml:trace contextRef="#ctx0" brushRef="#br0" timeOffset="69761">18968 8512 10141,'-24'-10'270,"2"2"630,12 4-451,-4 0-359,9 20 0,-3 27-180,5 3 90,2-3 0,2 2-696,-1 5 516,-1-16 0,2 1-540,6-2 1,0-1-270,-4 15-91,10-10 1,-1-1 1079,-9-1 0,8 6 0,-11-18 0</inkml:trace>
  <inkml:trace contextRef="#ctx0" brushRef="#br0" timeOffset="69936">18733 8836 8522,'0'-10'-540,"20"4"450,11 3 1,11 3-181,5 0-450,-8 0 451,3 13-1,1-9 176,1 9-625,17 3 719,-15-1 0,10 4 0,-20-7 0</inkml:trace>
  <inkml:trace contextRef="#ctx0" brushRef="#br0" timeOffset="70216">19352 9000 7623,'4'14'449,"-1"2"-359,-2-9 0,-1 1 0,0-4-90,18-3-180,0 0 180,4-14-90,9 10 0,-18-21 180,19 8 90,-11-16 180,-6 5-90,-5-2 450,-10 4-541,0 8-179,0-5 900,0 14-990,0 31 90,0 2 0,0 19-360,19-6-269,4-16-541,12 3 1170,9-5 0,-16-11 0,10 1 0</inkml:trace>
  <inkml:trace contextRef="#ctx0" brushRef="#br0" timeOffset="70594">19372 8559 7803,'0'-10'449,"0"1"-449,19 2 270,-14 0 0,30 2-180,-31 1 180,30 2-180,-12 2-90,12 0 0,-5 15-360,-14 3-1529,-6 19 1889,-9-2 0,0-4 0,0-2 0</inkml:trace>
  <inkml:trace contextRef="#ctx0" brushRef="#br0" timeOffset="70766">19775 8355 8162,'7'-4'0,"8"2"0,-1 1-2068,16 1 2068,-8 0 0,9 0 0,-7 0 0</inkml:trace>
  <inkml:trace contextRef="#ctx0" brushRef="#br0" timeOffset="71280">20435 8652 10411,'0'-24'270,"13"9"-270,-9 28 90,16-8-90,-18 36 0,12-23-90,-13 19 90,15 3 90,-7-9-180,15 15 90,-6-23-90,5-3-360,5-7 360,-7-12-90,15 5 180,-17-27 0,10-3 90,-15-3 0,3-23 0,-11 33 270,-2-27-360,-4 19 360,0 4-360,0 22 0,0 15-180,0 17-899,0 15-271,0-16 91,18 9 1259,-13-14 0,24-2 0,-14-2 0</inkml:trace>
  <inkml:trace contextRef="#ctx0" brushRef="#br0" timeOffset="71562">21060 8680 9871,'0'-6'0,"0"2"90,0 21 0,0 3-180,0 22 180,0-12-180,0 1 90,0-11 90,0-1 0,0-2 450,0 1-630,0-4 90,7-23-360,-5-12-1709,15-32 810,-8 9 1052,9-6 1,0 13 0,-1-2-1</inkml:trace>
  <inkml:trace contextRef="#ctx0" brushRef="#br0" timeOffset="71930">21483 8849 7803,'0'-37'539,"0"-8"-449,0 10 180,0-9-90,14 11-90,-10-4 0,10-19 90,-14 11-90,5 6 0,0-1 269,-3-6 1,3 7 0,0 0 90,-5-3-270,-18-12-180,13 13 0,-12 14 1079,3-5-809,11 40-270,-10 20 0,13 18 90,0 15-307,0-5 172,6-11 0,2 2-516,0-11 0,2 2-564,8 25 1,2-1 404,-5-27 1,1-2 719,9 21 0,2-2 0,7 0 0,-10-21 0,0 0 0</inkml:trace>
  <inkml:trace contextRef="#ctx0" brushRef="#br0" timeOffset="72218">22033 8124 8612,'-13'-31'180,"3"3"-180,10 5 180,0 7 180,0 2 1529,0 7-1440,0 23 181,41 29-450,-31 7-386,20-18 1,-2-1 295,-23 16-90,29 3 0,-30 5 0,21 4 0,-23 1 0,7-1-225,-8-18 0,-2 2-585,1 20-989,-7-10 1,-6-2 1798,-1-22 0,-2-2 0,-4 10 0,-2-2 0,-21 12 0</inkml:trace>
  <inkml:trace contextRef="#ctx0" brushRef="#br0" timeOffset="72680">23053 8619 10051,'0'-5'1260,"0"1"-1171,-14 1-89,-2 3 0,-2 18-179,-7 5 89,22 10-180,-17 2-540,18-9-359,-5 2 90,7-2 1079,19 8 0,-15-11 0,15 5 0</inkml:trace>
  <inkml:trace contextRef="#ctx0" brushRef="#br0" timeOffset="72934">23430 8608 9691,'-49'0'90,"3"17"90,8 3-180,16 19-90,12-3 180,34-13-180,-17 4 180,50-25-90,-8 9 0,15-11-1199,-1 0 1289,-23-15-90,-5 11 0,-7-30 0,-3 8-90,-13-10-720,-3-10 90,-9 18-1708,-27-17 2428,-8 22 0,-16-5 0,3 11 0</inkml:trace>
  <inkml:trace contextRef="#ctx0" brushRef="#br0" timeOffset="73111">23712 8020 10051,'0'-8'630,"5"2"-810,-4 26-989,-13 34-540,7 5 1477,-11-18 1,1 0 0,12 18 0,-11 2 0</inkml:trace>
  <inkml:trace contextRef="#ctx0" brushRef="#br0" timeOffset="73412">24465 8331 12390,'-11'13'-180,"2"12"-90,28 12-359,-14 6-361,14-8-89,-2 3-181,-12 0-1253,22 0 2513,-24-2 0,16-3 0,-8-1 0</inkml:trace>
  <inkml:trace contextRef="#ctx0" brushRef="#br0" timeOffset="73550">24423 8740 9242,'-10'-35'-90,"23"-1"-180,-8 7-405,23 7 1,5 2 44,-5-5 630,12 1 0,2 1 0,3-1 0,-15 7 0,0 0 0</inkml:trace>
  <inkml:trace contextRef="#ctx0" brushRef="#br0" timeOffset="73928">24917 8172 8972,'-17'-6'2788,"2"3"-2428,-4 36-270,1-10-90,16 31-480,-6-17 570,8 4 68,0 2-248,0 22 90,0-17-45,7-8 0,0-1-135,-3 2-180,10 14 0,-3-29-190,-8 0-169,8-14-181,-11-5 91,9-3 961,-2-3-242,7-18 180,4-8-90,-5-10 360,15-18-270,-13 19-400,7-8 400,-9 18-180,-1 3 359,-2 11 91,-1-5-360,-4 13 180,2 13-180,-4-6 0,6 52 90,-4-31 401,5 35-761,4-5-360,1-15-495,0-8 1,2-2 1124,8 0 0,14 3 0,-8-18 0</inkml:trace>
  <inkml:trace contextRef="#ctx0" brushRef="#br0" timeOffset="74282">25317 8752 7713,'50'0'269,"-20"-15"-179,11 12 90,-24-27-90,18 26 0,-21-26-90,13 26 360,-14-37-270,5 28 270,-10-28-450,-8 25 270,0-3 359,-22 7-269,-5 7-90,-21-1 0,2 25-180,6 5 90,9 24-180,15-8 90,9 0-810,7 0-359,18-11 1169,8 14 0,-3-24 0,-1 3 0</inkml:trace>
  <inkml:trace contextRef="#ctx0" brushRef="#br0" timeOffset="74527">25477 8133 8522,'-8'-30'0,"2"-4"90,6 11 0,26-5-90,-20 18 0,40 0 90,-20 8-90,21 2 0,-20 17 0,24 3-540,-43 20-1708,29 0 2248,-35-6 0,6-1 0,-8-10 0</inkml:trace>
  <inkml:trace contextRef="#ctx0" brushRef="#br0" timeOffset="74694">25928 7934 8972,'7'-10'630,"-5"22"-720,4 12-90,-6 16-1350,2-5 1,-4 1 1529,-17 15 0,17-14 0,-1 1 0,-16 18 0</inkml:trace>
  <inkml:trace contextRef="#ctx0" brushRef="#br0" timeOffset="75110">26767 8094 10051,'0'-15'90,"0"4"-90,0 27 90,-17 39-90,13 3-771,-11-4 1,-1 1 590,12 8 90,-7-9 0,0 0-719,8 9 179,-4-25 1,0 1-391,6-5 0,1-1 1020,-6 14 0,6 9 0,0-22 0</inkml:trace>
  <inkml:trace contextRef="#ctx0" brushRef="#br0" timeOffset="75244">26495 8742 9422,'-1'-26'-90,"0"-1"90,1-1 0,20-1 0,-15-2-180,44-2-540,-24 2 45,12 8 1,4 1-1656,12-10 2330,-17 11 0,1 1 0,17-8 0,-1 2 0</inkml:trace>
  <inkml:trace contextRef="#ctx0" brushRef="#br0" timeOffset="75645">27232 8000 9332,'-19'-12'629,"15"2"-629,-15 5 90,19 1 1080,0 1-811,0 22-359,0 28 0,0 5 0,0-5 0,0 1 0,0 11 0,0-8 0,0 0-275,0 11 275,0-12 0,0-1-1375,0 3 1375,0 11-353,0-21 263,0-15-989,0 3 269,0-20 1043,0-45-233,16-12-90,3-16 90,12 14 270,-14 24 1281,4 13-1551,-14 0 399,12 12-489,-7 18 90,5 6 90,-5 10-270,9 11-89,-6-17-901,14 15 361,-7-28 179,11 13 90,-6-25 91,5 7 449,1-10 0,-2 0 0,0 0 0</inkml:trace>
  <inkml:trace contextRef="#ctx0" brushRef="#br0" timeOffset="76394">27717 8575 8342,'0'-21'1080,"0"0"-91,-20-4-629,-3 12-270,-19-10 0,19 18 0,-12-4 0,16 5-90,-3 24-90,-3 6 180,16 11-90,-3 12-90,5-18-180,7 19 0,24-23-540,3 10 451,24-25 179,-11 1 180,-3-13 0,-5-14 270,-9-7-90,-3-17 179,-12 5 271,-8 1-630,0 5-90,-17 2 180,13 3-90,-12 24-90,16 11 0,0 21 90,16-15-630,8 13 181,-2-16-271,31 9 360,-34-12-89,37-6 359,-31-7 180,9-17-1,-17 13 181,1-26 810,-12 12-720,-2-12-450,-3 3 180,-1 6-180,0 25 90,0 9 0,0 23 90,0 0-180,16 2 180,-12-9-180,25-2 90,-18-14 90,13-2-180,-4-7 180,-4-25-1,2-1-89,-8-3 180,4-13 450,-4 13-180,-3-10-270,4 5-180,-7 8 359,1 6-359,-2 4 0,-1 24 0,0 12 0,3 29 90,-2-5-1125,2 9 1035,-1-11 0,2 3-90,0 3-324,1 1 504,-1 0-90,0-2 0,-3-17 0,1-1 0,-2 14 0,2 19 90,-4-36-90,0 1 0,0-16-270,0-5-360,0-4-2068,-20-3 2966,-1-2 1,-22-16 0,2-5 0</inkml:trace>
  <inkml:trace contextRef="#ctx0" brushRef="#br0" timeOffset="76916">29198 8565 8972,'-17'-21'0,"12"1"0,-42 7 180,4 3 0,-14 6-1830,-1 2 1740,17 2 0,1 22 480,2-16-570,15 20 0,2 3 0,-7-8 90,-3 38-90,23-30 0,2 11 0,35-26 300,-22 9-345,29-20 0,6-4 45,-11 8-45,13-14 0,2-4 45,-3 7 0,-9-20 0,-2-3 0,0 4 45,-13-10 0,-2-5-45,1-3 0,-10-19 45,-4 24 0,-1 0 225,-3-22-91,-8 4 1,0-1 831,4-9-1011,-3 9 0,-3 2 0,-4-6 0,12 12 0,0 3 90,-13 9 630,8-8-630,5 61 0,8 38-180,-2 6 90,2-20 0,2 2 45,-2-3 0,-1-2-423,-2 23 333,6-12 0,1-2-195,-1 4-615,-1-13 1,0-2-45,0-1-1,1 6-449,-7-23 1349,1-5 0,-1-4 0,-2-3 0</inkml:trace>
  <inkml:trace contextRef="#ctx0" brushRef="#br0" timeOffset="77077">28978 8264 9512,'0'-25'0,"0"3"0,0 3-90,21 4 90,-16 3-180,43 1-90,-27 7-360,42 0 91,-22 4-271,-5 7 0,0 3 553,6 11 1,14-1 0,-18-3 0</inkml:trace>
  <inkml:trace contextRef="#ctx0" brushRef="#br0" timeOffset="77344">29583 8351 9152,'-46'0'899,"4"0"-629,-1 0-90,5 0-180,18 15 90,-10-11-180,19 42 90,-4-27 90,7 39-180,8-31 180,0 8-90,0-15 0,24-1 0,-18-3 0,38-4 90,-18-1-180,18-7 180,-9-1-180,-5-26-90,-12 18 0,-8-39 0,-4 27 0,-6-18 90,0 8-1349,-17-7 1439,-4 9 0,-14-7 0,2 12 0</inkml:trace>
  <inkml:trace contextRef="#ctx0" brushRef="#br0" timeOffset="77550">29743 8501 10141,'-14'-18'-90,"10"21"90,-11 17 0,15 11-719,0 0-361,19-7 1080,-15 14 0,27-11 0,-17 8 0</inkml:trace>
  <inkml:trace contextRef="#ctx0" brushRef="#br0" timeOffset="77712">30045 8389 10501,'0'-12'-1889,"0"1"1439,0 3 450,0 3 0,0 2 0,0 3 0</inkml:trace>
  <inkml:trace contextRef="#ctx0" brushRef="#br0" timeOffset="77930">29455 8081 8882,'-5'-29'90,"2"1"0,3-4-90,21 9 0,3 0 0,22 15-450,-5 3-539,-16 27 989,7 3 0,-14 2 0,13-7 0</inkml:trace>
  <inkml:trace contextRef="#ctx0" brushRef="#br0" timeOffset="78102">29925 7822 9152,'14'-10'0,"-1"3"0,1 4 0,-2 3 90,-1 0-180,-2 16 90,-3 2-2069,-2 37 2069,-2-12 0,-2 19 0,0-12 0</inkml:trace>
  <inkml:trace contextRef="#ctx0" brushRef="#br0" timeOffset="78561">30678 8329 11311,'0'-6'89,"-11"2"-89,8 22 0,-8 2 0,27 4 90,-12 13-180,11-22 180,-15 18-269,11-12 358,-9 5-1078,9-7 719,-11-16 90,0-30 180,0-6-90,0-14 0,0 18 0,0 1-90,20 0 180,-14 6-90,14 2 0,-6 10 90,-11-3-90,21 12 0,-14-6 0,2 27 0,2-15 0,-8 34-180,6-23-270,-3 20-1439,5 3 630,-2-9 1259,6 7 0,-2-16 0,0-1 0</inkml:trace>
  <inkml:trace contextRef="#ctx0" brushRef="#br0" timeOffset="79012">31243 8298 10591,'-18'-20'720,"-2"8"-451,-14 0-89,5 28-180,5 8 0,11 11-90,-3 14 180,15-17-270,-5 9 180,6-12 90,0-5-180,23-1 90,1 3 0,25-9 90,-5-3-270,2-26 270,-12 8-180,-6-35 90,-12 18 0,-3-23 0,-1 5 0,-6 7 0,-1-3-90,1-22-496,-2 3 0,-1-1 586,-2 20 0,1 0 135,1-27 0,0 1-45,-1 25 0,0 2-45,1-9 0,-1 0-45,2-18-180,-1 23 1799,0-1-1259,-3 43-360,0 20 0,0 17 0,0 14 0,0-5 0,0-9 0,0 3-199,0-10 0,0 1 154,6 25 0,2 0-90,-2-24 0,2 0-450,5 19 1,1 0 980,-1 5-2285,7-10 1,3-2 898,-6-8 990,4-11 0,3-4 0,-1-11 0,1-3 0</inkml:trace>
  <inkml:trace contextRef="#ctx0" brushRef="#br0" timeOffset="79366">31860 8378 11221,'0'-17'1349,"0"3"-1169,0 1-270,0 2 180,0-1-270,0 4 180,0 0 0,0 20 0,0 6-90,13 11 90,-10-2 0,20-13 0,-21 1 0,16-14 0,-12 5 0,5-6 90,-3-30-90,-5 7-90,0-23 540,-3 20-540,0 32 180,0 11-180,0 21-540,0 15-180,13-19-1528,-9 24 1258,22-26 91,-22 6-197,20-18 1186,-21-2 0,18-6 0,-8-2 0</inkml:trace>
  <inkml:trace contextRef="#ctx0" brushRef="#br0" timeOffset="80077">32135 8345 10231,'0'-16'-90,"0"3"180,0 1-90,0 38 0,0-2 0,11 21 0,-8-13 0,8-11 0,-11 0 0,10-4 0,-7 4-180,12-12-809,-14 6 359,7-14 1,-6 4-271,6-5 630,-4-20 450,6 0-90,-4-4 270,2-9 90,-2 29-271,-3-28 1,2 28 180,0-19-360,0 21 0,-1-6 0,-1 8 90,2 0-180,6 18 180,0-14-90,13 30 0,-5-12 0,8-2-360,7 13 180,-8-17-539,22 11 539,-20-12-270,16-7 360,-21-8 90,3 0 270,-11-16 450,-6 12 89,-2-29-269,-7 8 0,0-9 89,0-1-269,0 13 0,-17 1-360,13-2 90,-28 5-90,21 5 0,-6 22 0,10 14-90,7 21 0,0-6 90,19 0-90,-15-12-180,32-2-360,-12 5 630,-2-10-539,17 3 629,-22-16 90,14-1 269,-15-19 181,-7-6 180,-9-17-721,0 2 631,0 2-720,0 35 0,-10 40 0,8 9 0,-3-5 0,0 2-1335,5 4 1380,0-18 0,0 0-135,0 12-150,0-2 240,0-2-180,0 12-179,0-16-2160,0 19 900,0-30 1619,-16 4 0,12-17 0,-13-3 0</inkml:trace>
  <inkml:trace contextRef="#ctx0" brushRef="#br0" timeOffset="80978">23718 10416 6993,'-29'22'90,"2"11"-90,14-9 0,4 7 0,9 1 90,0-8-90,24-1 0,-17 1 90,44-3-90,-27-3 0,26-5 0,14-6 90,-14-4-947,-5-12 1,1-2 856,7 6-45,-17-16 0,-2-4 45,10 3-373,-5-28 373,-3 10 0,-5-6 180,-5-1-180,-5-5 135,-12 13 0,-1 0 134,0-22-44,-5 8 0,0 0-45,-3-7-544,-10 20 0,0 2 633,6-12-89,-16 5-90,2 5-90,13-1 0,-27 15 1653,29 0-1113,-10 38-1,13 32-539,0 7 0,0-4 0,0 0 255,0 10-255,5-8 0,2 2-20,-5 8-70,5-22 0,-2 1-270,-5 27-539,0-18-2069,0 19 2968,0-33 0,0 1 0,0-15 0</inkml:trace>
  <inkml:trace contextRef="#ctx0" brushRef="#br0" timeOffset="81148">24052 10104 10591,'0'-20'0,"0"-1"-90,21 2 90,-15-1 0,43 2-989,0-3-181,14 7 1000,-13 6 0,0 3 0,13 1 0,-20 4 0,-1-1 1</inkml:trace>
  <inkml:trace contextRef="#ctx0" brushRef="#br0" timeOffset="81394">25138 10167 10591,'-27'-17'1259,"7"3"-989,-36 14-90,25 0 0,-19 0-180,25 0 90,-9 22-180,23 6 90,-1 12 0,12 14-90,17-22-720,14 26-179,10-28-675,-7-7 0,0-1 1664,12-2 0,13 2 0,-16-11 0</inkml:trace>
  <inkml:trace contextRef="#ctx0" brushRef="#br0" timeOffset="81514">25295 10656 11760,'-11'9'0,"2"-2"0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9:43.9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4738 3241 7533,'-13'7'270,"3"-1"-91,10-1 1,0-2 0,0-1 270,0 0-180,0 0-90,0 0-90,0 2 0,0 1-90,0 4 90,0 1 0,0 4-90,0 2 0,0 2 0,-13 3 0,9 1 89,-9 14-89,13-9 0,0 11 0,-9 3 0,7-9 0,-7 25 0,9-21-675,0 10 675,0-11 0,0 0 0,0 1-11,0 1 11,0 0 0,0 1 90,-4 16-90,3-11 0,-1-7 0,1 1 0,1 6-809,0 13 809,0-17 0,0 0-565,0 0 565,0 1 0,0 1 0,0-2 176,12 19-86,-10-15-90,5-8 0,-2 0 0,-5 6 0,0 9 90,0-17-80,0-2-10,0-1-90,0 14 90,0-12 90,0 23-90,0-23 0,0 2 0,0 0 0,0 2 0,0 29 0,0-34 0,0 16 0,0-20 781,0 15-781,0-20 90,0 28-90,0-23-90,0 25 90,0-25 0,0 18 0,0-20 0,0 8 0,0-11 638,13-1-638,-10 0 365,10 8-275,-13-7-180,6 13 90,-5-13 0,8 13 90,-8-13-180,4 6 90,-4-9 90,2 1-90,-2-2 0,2 10 0,-1-7-90,0 17 270,1-15-270,-1 18 0,1-15 180,0 6-90,0-9-90,1 0 180,0 0-180,0 11 180,0-7-90,1 16 0,0-16-90,1 15 180,-2-16 0,0 7-180,-2 0 90,0-7 90,-1 18-90,1-19-90,-2 19 90,0-19 90,0 6-180,0-2 90,0-8 0,0 10 0,0-14 90,0 9-90,0-9 0,0 5 90,0-3-90,0 1 0,0 4 0,0 14 90,0-7 0,-14 22 0,11-21 0,-10 8-180,0-11 180,10-1-90,-10 0 0,4 0 0,7 0 0,-12 0 0,8 14 90,-3-10-90,-1 24 90,4-24 0,0 11-90,2-12 90,2 1-180,-1 0 90,1 1 90,0 0-180,0 1 180,0 17-180,1-12 180,0 27-90,1-28 0,0 12 0,0-15 0,0-1 0,0-2 0,0 16 0,0-14 0,0 27 0,0-28 90,14 24-180,-11-24 180,11 8-180,-6 3 180,1-12-180,8 26 90,-9-21 90,5 26-90,-10-23 0,4 12 0,-7 4 0,0-13 0,0-6 0,0 0-90,0 7 135,0-7 0,0 1-45,0 8-1211,0 13 1211,-13-15-90,10-2-80,-11 0 170,14 1 90,-7 0-90,5 1 0,-5 20 0,7-14 0,0-7 0,0 0-449,0 9 449,0-18 0,0-1 0,0 13 0,0 0 0,0-1 0,0-1 0,0-1 0,0-2 0,0 20 0,0-17 0,-6-7 0,0 1 0,3 6 90,-9 13-180,12-16 90,0 0 0,0 0 0,0 19 0,0-15 0,0-7 0,0 0 90,0 4-135,6-7 0,0-2 45,-3 4 0,9 10 0,-12-3 90,0-9-90,0 24-90,7-23 180,-5 13-90,5-16-90,-2 3 90,-4-2 90,8 18-90,-7-13-45,2-4 0,-1-1 135,2 6-135,-2-5 0,0 0 45,3 5 90,-1 14-90,-1-16-90,0 0 180,0 0-90,1 21 0,-2-14 0,-1-5 0,0 1 0,0 6 45,0-6 0,0-1-45,-1 6 0,2 13 0,-2-19-90,1-1 180,-2-1 708,1 15-709,-1-12-178,0 24 178,0-27-89,0 24 0,0-26 180,0 12-91,0-15-89,0 0 0,0 1 0,0 13 90,0-11-90,-12 24-90,9-26 90,-9 21 90,4-23-90,6 8 0,-11 2 0,8-9 0,-7 23 0,3-22 0,-4 25 0,6-24 0,-1 2 0,1 2 0,0 1 0,0-1 0,0 0 90,-1-3-90,-5 23 0,5-26 0,0 9 0,3-15-90,1 0 90,1 1 0,1 12 0,1-7 90,1 22-180,0-21 90,0 21 0,0-22 506,0 9-416,0-12-180,0-2 180,0 1 78,0 11-79,0-9-178,0 20 89,0-23 0,0 8 0,0-12 89,0 0-89,0 0-89,0 9 89,0-7 0,0 19 89,0-20-178,0 23 89,0-20 89,0 10-89,0-9-89,0-1 178,0 2-89,0 13-89,0-8 178,0 25-89,0-25-45,0 1 1,0 0 133,0 1-89,0-2 0,0 0 0,0-1 0,0 24 0,0-22-89,0 21 89,0-22 0,0 9 179,0-3-179,0-10-90,0 19 90,0-23 0,0 21 0,0-23 0,0 23 0,0-21 0,0 12 0,0 3 0,0-9 0,-9 28 0,7-25 0,-13 29 0,10-27-733,-4 10 823,2-13-180,1-5 90,-1 3 0,-5 9 90,3-9-90,-7 19 0,6-23 0,-1 10-90,4-14 90,1 1 0,-1 2 0,0-1 0,2 2 0,0-1 0,0 15-90,0-7 90,0 22 0,2-21-589,0 8 499,2-13 778,0 0-958,0-2-809,-2 13 179,3-11-2248,-3 14 3148,3-25 0,0 2 0,0-13 0</inkml:trace>
  <inkml:trace contextRef="#ctx0" brushRef="#br0" timeOffset="2268">4810 3240 7263,'0'-9'629,"0"3"-359,0-1-90,0 2 0,0 0-90,0 2 180,0 0-270,19 12 0,5-7 0,12 8 0,-2-5 90,-4-3-180,3 3 90,19-5 0,-9 0 0,-4 0 0,0 0-391,10 0 391,-15 0 0,0 0-90,14 0 90,4 0 0,-1-9 45,-14 7 0,1 1-45,22-9 0,-10 10 0,0 0-90,11-6 135,-9 6 0,1-1-45,12-7 0,-23 7 0,2 1 45,4-3 0,0 0-90,-10 2 0,2 1 45,4-3 0,6 0 0,-5 1-337,-1 1 1,0-1 336,6-1 0,4 0 0,-4 0-1141,-3 0 1,-1 0 1140,15-1 0,2-1-45,-1-1 0,-1-1-140,-14 2 1,1 0 184,4-2 0,5 1 0,-6-1 0,-3 1 0,-1 0-529,5 0 1,5 0 0,-5 1 528,-4-1 0,-2 2 0,17-2 0,0 1-114,-19 2 1,-2 0 113,2 0 0,1 0 0,0-1 0,2 1 0,-3 0 0,4 0 0,-3 0 0,10-1 0,1 0 0,7 0 0,5-1 0,-4 1 0,-5 0 0,2 1-116,-12 0 1,5 0-1,1 0 1,-6 1 115,14 0 0,-2-1 0,-9 2 0,3 0 0,-4-1-186,4 2 1,-4-1 185,1 1 0,0 0 0,-4 0 0,3 0 0,-7 0 0,3 0 0,-2 0 0,4 0 0,2 0 0,3-1 0,4 1 0,-6 1 0,-5 6 0,-1-1 0,3-4 0,4-2 0,-4 2 0,-4 4 0,-2 1 0,14-3 0,-1-1 0,-17-3 0,-1 2 0,0 5 0,0 0 45,-1-7 0,2 1-90,16 8 0,1 1 575,-14-5 1,2-1-531,3 4 0,5 2 0,-4-2 0,-5 0 0,0-1 0,5 1 0,4 1 0,-3-1 0,-5 0 0,-1-1 45,13 3 0,2 0-90,1-2 0,-1-1 45,-14 0 0,2 0 30,4-1 0,4-1 0,-4 1-75,-4-1 0,0 0 75,5 0 0,5-1 0,-5 0-75,-5 0 0,1 0 67,0-1 1,7-1-1,0 1 1,-6-1-68,6 0 0,0-1 67,-4 1 1,6-1-1,0 0 1,-7 0-218,5 0 0,-2-1 225,-6 0 0,1 0 0,-2 1-30,7-1 0,-1 0 0,-1 0 0,3 0 0,-4 0 0,4 0 0,-2 0 0,6 0 0,3 0 22,-4-2 1,8-2-1,0 1 1,-8 0-68,6 2 0,-1-1 45,-6-2 0,6-2 0,-1 0 0,-8 2 0,0 2 0,-2 1 0,6-3 0,4-3 0,-4 1 0,-7 2 0,-2 0 45,16-1 0,-1-1-90,-19 0 0,-3 1 90,1 4 0,0 0-45,-1-3 0,3-1 0,17 3 0,1 0 775,-16-1 0,3 1-805,5-1 0,5 1 0,-4 1 75,-5-1 0,0 1-45,6 0 0,6 0 0,-6 0-42,-5 0 1,-1 0 41,16 0 0,-1 0 45,-19-1 0,-2 1-45,0 0 0,0 0 0,-2 0 0,1-1-45,17 0 0,0 0 90,-16 0 0,2 0-45,4-1 0,3 1 0,-4-1-45,-5 1 0,0 0 45,3-1 0,5 1 0,-5-1 45,-3 2 0,-2-1-45,12 0 0,1 1 0,-1 0 0,-2 1-45,-12 0 0,1-1 90,26 1 0,-1-1-45,-26 0 0,-1 1 0,12 0 0,-1-1 0,-13 1 0,-2-1 0,0 1 0,2 0 0,7-1 0,5 0 0,-3-1 0,-2 1 0,1-1 0,10 0 0,7 0 0,-8 0 0,-13 0 0,0 0 45,25-3 0,0 1-45,-25 2 0,-3 1-45,10-3 0,-1 1 45,17 0-277,-6 0 277,-2 0 0,-19 1 0,0 1 0,14-1 452,-10 1 1,0 1-453,1-1 0,24 1 0,-33 0 90,7 0 501,-16 0-591,-2 0 1317,-4 0-1317,-2 0 1194,-3 0-1194,-1 9 491,-1-6-491,-4 6 0,-2-4 0,-2-3 0,0 3 0,1-5 90,3 4-90,5-4 0,2 5-90,5-3 180,8 3-90,-6-2 0,19 1 0,-15-2 0,21 1 0,-14-2 0,29 0 0,-18-1 90,16 0-135,-21 1 0,1-2-252,22-14 252,-2 13 0,0 0 0,-22-5 0,1-1 90,26 2 0,1 2-285,-26 3 0,-1 0 195,23-4 0,-1 0-1372,6 1 1462,-26 3 0,0 0-45,24-3 0,-20 4-90,16 0 90,-33 0 168,0 0-78,-15 0-123,-4 0-596,-4 14 629,-38 4 0,25-1 0,-27-3 0</inkml:trace>
  <inkml:trace contextRef="#ctx0" brushRef="#br0" timeOffset="4424">19837 3147 7353,'0'20'360,"0"-1"-270,0-5 89,0 2-89,0 2 0,0 3 0,0 4-90,0 4 90,0 2 180,0 22-90,-11-9 0,10-4 0,0 0 0,-10 11-90,10 5 0,2 2 0,-1 5-1502,-2 1 0,-2 2 1412,4-31 0,-1 1 45,-4 29 0,0 1-45,3-24 0,0 0 30,0 7 0,-2 4 0,2-3-222,-1-4 1,0 1 251,-1 16 0,-1 8 0,0-7-60,0-11 0,0-1-727,-2 12 0,0 6 1,0-8 681,1-15 0,-1-3 90,0 15 0,0-2-419,2-17 1,0-3 418,0 0 0,-1 1 490,0 14 1,0-1-491,0-13 0,1 1 45,-1 10 0,-1 2-45,0-1 0,-1-1-45,2-11 0,-2 1 30,0 5 0,-2 4 0,0-4-30,1-3 0,-1 0 0,-1 5 0,-2 5 0,2-5 45,1-2 0,0-2-513,-4 13 1,1 0 512,4-16 0,0-1-45,-1 0 0,1 0 837,-1-1 1,0 2-838,-4 16 0,-1 0 0,4-13 0,-1 0 37,0 5 1,-2 3-1,2-4-37,1-4 0,0-1 0,0 4 0,-1 3 0,1-4 0,3-5 0,-1-1-45,-2 11 1,0-1 133,-4 16-89,-1-2 0,0-3 45,4-17 0,0 0 143,4-10 1,-1 1-144,-6 22 0,1 2-90,6-24 0,1 0 45,-4 25 0,1 1 504,5-24 1,1-1-505,-1 10 0,0 2 0,0 0 0,1-1 0,0-11 0,1 1 45,-3 24 0,0-1-90,3-24 0,0-1 90,-2 24 0,1 0-135,1 7 135,2-23 0,-1 1-90,2-3 0,0-2 412,0 19-322,9-12 0,0 1-45,-4 3 0,13-9 0,0-1 1072,-14 5-982,33 12-90,-21-18 0,16 0-90,-6-1 90,8 17 90,-8-13-90,-5-5 0,0 1 0,3 6 0,-4-5 0,-1 1 0,5 6-45,-8-14 0,-1 0 135,7 12-90,0 2-90,-1 0 180,-8-13 0,-1 0-180,5 17 135,-3-8 0,-2 0-135,-1 7 180,4 14-180,-6-20 180,0-1-90,1 0 0,-1 0 0,1 2-90,0-2 180,3 22-180,-3-14 135,-5-7 0,-1 0-45,0 10 0,-3 15 0,-1 0 0,0-16 0,1-8 0,-2-1 0,-14 7 0,14-8 0,-2 0 0,-23 5 0,24-5 0,1-1 0,-21 8 0,19 15-90,-16 2 180,17-17-90,-8-4 0,0 0 0,4 6-45,-2-7 0,-1 1 135,0 6-90,2-1 0,0 1 0,-3 0 0,3-2 0,0-1 0,1-3 0,1-7 0,1 0 0,0 9 0,0 11 0,3-15 89,1-2-178,0-1 178,0 17-89,0-14-45,0-5 1,0 0 133,0 7-44,0-7 0,0 0-45,0 8 0,-14 10-90,10-14 90,-10-3 90,14 3-180,0 14 180,0-11-135,0-8 0,0-1 135,0 8-90,0-8 0,0 0 0,0 5 0,0 11 90,0-17-90,0 1 0,0-1 315,0 16-315,0-13 0,0-2 0,0 0 0,0 5 0,0-2 0,0 0 0,0 6 0,0 16 0,0 3 0,0-12 0,7-8 0,1 1 0,-4 7 0,3-7 0,0-1 90,-7 8-135,5 1 0,1 1 135,4 1-135,-2-3 0,0 0 45,3-4 0,-6-6 0,0 0 0,2 5 78,2 14-258,-5-19 270,1 0 0,-1 0-180,4 17 90,-1-13 0,0-7 0,0 1-10,4 7 10,3 12-89,-2-16 178,-2-2-89,1 2-89,-1-1 178,-1-1-178,0-2 178,0 16 1,-2-14-90,0 26 0,-2-28 0,-1 12 0,-2-15 0,0 0-90,-2 0 180,1-1-90,-1 1 0,0-1 26,0 15-26,0-13 0,0 23-90,0-25 180,0 8-180,0-3 90,0-10-90,0 20 0,0-20 1003,0 21-913,0-18 0,0 21-90,0-20 0,0 10 90,0 0 0,0-9-90,-19 23-90,15-22 90,-27 24 90,28-26-225,-8 3 0,-2 1 45,3-1 90,-1-2 0,0 0-90,2-1 91,-11 20-1,13-19 0,-14 20 0,11-19 0,-4 9 90,3-11-270,-1-1 90,2-1-360,-10 14 1,7-11-1620,-11 17 2159,10-24 0,-3 3 0,5-10 0</inkml:trace>
  <inkml:trace contextRef="#ctx0" brushRef="#br0" timeOffset="7086">4868 4294 7173,'28'0'0,"-5"0"0,2 0 0,5 0 90,-5 0-90,22 0 0,-15 0 0,11 0 0,9 0 0,-11 0 0,-3-5 0,1-1 0,9-3 0,-6-1 0,1 0 90,9-1-135,2 3 0,2 0 45,2-1 0,-2 2 0,0-1 90,-1 1-90,-6 2 0,0 0-326,9 0 326,-6 1 0,1 0-1659,11-1 1659,-22 2 0,2 0 0,5-1 0,-2 0 0,-10 1 0,1-1 0,27-1 0,0-1-189,-27 2 1,-1 1 188,25-3 0,-2 1-45,-26 3 0,-1 0-517,10-1 0,-2 1 562,11 1 90,-2 1 39,-4 0-129,15 0 0,-17 0 44,-9-1 1,-1 2-45,3 11 0,22-9 0,-27 10 0,8-13 1383,-14 9-1383,-1-7 497,-2 8-497,11-3 0,-8 1 1568,15 7-1568,-15-5 0,16 1-90,-14-7 90,8 3 90,2-2-90,-9-1 0,23 4 0,-19-4 0,23 4 0,-20-3 0,24 3 0,-21-2 0,9 1 90,7-1-90,-13-1 45,-2-2 0,0-1-605,10 0 560,-15-2 0,0 0 0,20 0 0,4 0 90,6 0-135,-15-6 0,1-1 45,-11 5 0,2 0 0,5-5 0,5-3 0,-4 3-381,-3 6 1,1-1 380,5-4 0,5-3 0,-5 2-666,-2 6 1,-2-1 665,16-9 0,0 0 45,-18 10 0,-3 0-45,2-8 0,0 0 0,0 6 0,-1 0-45,0-3 0,0-1 45,-1 3 0,0 0 0,-1 0 0,1 1 0,16 0 0,0 0 45,-14 0 0,0 1-45,4 0 0,4 0 0,-5 1 0,-2-1 0,-2 1 0,12 0 0,2-1 0,2 2 0,-2-1 0,-14 0 0,2 0 0,4 1 0,4 0 0,-4 0 0,-5 0 0,0 0 30,4 0 0,4 0 0,-4 0-75,-6 0 0,0 0 45,3 0 0,5 0 0,-5 0 0,-4 0 0,-2 0 0,12 0 0,1 0 0,-2 0 0,-3 0 0,-11 0 0,1 0-1257,24 0 0,0 0 1257,-25 0 0,-1 0 45,11 0 0,0 0-132,17 0 177,1 0-180,0 0 52,1 0 83,-30 0 0,-1 0-45,0 0 0,1 0 0,18 0 0,0 0 0,-13 0 0,1 0 30,7 0 0,4 0 0,-4 0-30,-3 0 0,-1 0-262,16 0 0,-1 0 262,-15 0 0,-1 0 0,1 0 0,0 0 391,0 0 0,1 0-346,0 0 0,0 0-45,1 0 0,0 0 0,-1 0 0,3 0 30,-4 0 0,2 0 0,-1 0-163,5 0 1,3 0 102,3 0 0,6 1 0,-5-2 75,-5-4 0,-2 0-290,17 4 0,-1-1 245,-19-3 0,-2 0 0,0 5 0,1 0 0,-2 0 0,3 0 44,19 0 1,1 0-45,-17 0 0,2 0 0,6 0 0,6 0 0,-5 0 0,-5 0 0,0 0 0,7 0 0,5 0 0,-6 0 178,-3 0 0,-2 0-178,-9 0 0,3 0 0,-3 0 0,3 1 0,-2-2 0,-2-1 0,0-1 0,-3 2 0,2 0 0,14-1 0,0-1 0,-16 3 0,1 0 0,3 0 0,2 0 0,-3 0 345,-6 0 1,-1 0-346,11 0 0,-1 0 0,16 0 0,-2 13 0,0-10 0,-19 8 0,1 0 0,-11-10 0,1 0 0,23 8 0,-1 0 0,-22-8 0,0 0 0,24 10 0,0 1 45,-22-7 0,-1-1-45,11 5 0,1 0-90,18 2 135,-31-6 0,0-1-90,-1 1 0,1 0 90,16 0 0,2-1-45,-14 0 0,2 0 0,3-1 0,5 1 0,-5-1 0,-2-1 0,-2 1 0,14 1 0,-1-1 0,-15-1 0,-1 0 0,0 1 0,1-1-45,-1 1 0,0-1 90,-1 0 0,0 1-45,0 0 0,0 1-45,-2-2 0,1 1 90,13 2 0,1 0-45,-14-2 0,2 1 0,22 3 0,0 1 0,-25-3 0,0 0 0,24 4 0,0 0 0,-23-2 0,-1 0 0,11 1 0,0-1 0,17 7 0,1-3 0,2-1 0,-18-3 0,1-1 0,-12-1 0,2 0 0,24 1 0,1 0 0,-27-2 0,0 0 45,25 1 0,-2 0-135,8 2 90,-24-3 0,0 0-225,-5 1 0,-1 0-224,18 2 499,-14 0 0,-1 2 0,2 1 0,8 5 0</inkml:trace>
  <inkml:trace contextRef="#ctx0" brushRef="#br0" timeOffset="8808">10428 3354 8702,'0'-7'720,"-14"0"-451,11 18-179,-20 11-90,21 12 180,-7 7-180,9-4 90,0 6 0,0 23-90,0-12 0,0-20 0,0-1 0,-4 27 0,3-8 0,-4-4 90,4-16-90,0-19 0,1-3-360,0-6 360,0-17 0,0-6 0,16-20-90,-2 1 90,4 3 0,1 10 90,-12 11-90,7 9 0,-5 5 0,9 0 90,-4 13-90,18-10 0,-13 26 0,8-25-359,2 26-451,-9-14-1079,18 11 1889,-18-6 0,8-4 0,-8-7 0</inkml:trace>
  <inkml:trace contextRef="#ctx0" brushRef="#br0" timeOffset="9168">10785 3919 8792,'42'0'0,"-18"-14"0,14 10 90,-22-10-90,17 0 0,-10 11 0,2-24 0,-7 10 0,1-14 180,-13 6 0,-2-3-90,-4 12 90,-18-3-180,13 9 179,-30 1-179,31 2 90,-28 3 0,14 2 0,-13 1-90,7 18 90,11 2-180,7 17 0,6-1-809,17 1 179,6-10-719,24 1 399,-8-14 1040,3 2 0,-10-11 0,1-1 0</inkml:trace>
  <inkml:trace contextRef="#ctx0" brushRef="#br0" timeOffset="9517">11368 3772 9332,'-24'-5'449,"-13"4"-359,22-4-90,-16 5 90,18 13-90,3 3 0,10 11-90,0-1 90,21-13-180,-16 5-89,33-16-1,-34 10 90,32-11 90,-12 3 90,7-4 0,5-14 0,-16 11 90,-4-22 180,-4 22-90,-11-19-90,-13 19-180,8 7 90,-10 13-360,14 17-1259,17-4 539,0-12 1080,4 6 0,10-21 0,-9 8 0</inkml:trace>
  <inkml:trace contextRef="#ctx0" brushRef="#br0" timeOffset="9918">11827 3779 8702,'-21'-8'450,"16"-2"-270,-29 10-90,18-3 90,-11 3-180,11 13 89,-3-10-89,16 24 0,-5-12-89,28 13-91,2-6 0,19-11 180,-1-2 0,-7-9-90,-3 0 0,-10-17 0,-1 13 90,-3-29 0,-2 18 0,0-28 0,-8 15 90,1-23 90,-7 21 269,0-20-269,0 23-90,-17-4-180,13 8 90,-13 9 180,5 2-180,9 29 90,-9 9-90,12 12 0,0 1 0,0 7 0,0-11-629,16 24-361,-13-26-359,25 7 1349,-25-13 0,17-5 0,-10 0 0</inkml:trace>
  <inkml:trace contextRef="#ctx0" brushRef="#br0" timeOffset="10258">12157 3907 7982,'38'-35'90,"-1"2"-90,-6 1 0,-13 7 180,2-1 180,-17 8-180,5 1 0,-8 0 90,0-6-180,0 9 90,-17-7-180,-5 14 179,-10 1-179,12 24 0,9-1-719,11 19-540,16-3 629,-12-1-90,32-13 720,-31 4 0,30-20 0,-16 8 0</inkml:trace>
  <inkml:trace contextRef="#ctx0" brushRef="#br0" timeOffset="10534">12398 3790 8612,'0'28'0,"0"-1"90,14-6 90,-11-2 180,21-8-270,-15-3-90,10-8 90,-7 0-90,0-16 0,-3 12 0,8-32 0,-4 8-90,13-23 90,-13 10 0,6 3-1529,-1 7 359,-4 10 1170,3-2 0,-6 11 0,-1 2 0</inkml:trace>
  <inkml:trace contextRef="#ctx0" brushRef="#br0" timeOffset="13254">7545 4354 7263,'0'29'180,"0"-2"-90,0-5 0,0 0-90,0-3 0,0 4 0,0 2 90,0 17-90,0-8 0,0 26 0,0-22 0,0 25 0,0-25-737,8 11 737,-6-16 90,6 1-572,-8-2 482,6 3 0,-4-1 0,8 0-203,-4 15 203,1-10 0,2 25 0,-4-25 0,2 22 0,-3-26 0,1 8 0,-1-4 0,1-10 0,-1 17 0,0-20 0,0 16 0,-2-18 90,-1 8-90,-1-10 0,2-1 0,-2 1 0,2 11 0,-2-9 683,1 18-683,1-16 0,1 16 0,-1-18 508,1 9-508,0-11 90,-1 2-90,0 0 0,0 0 230,0 0-230,1 1 90,-2 13-90,2-9 90,-2 22 0,0-19-90,-1 23 0,0-21 45,2 0 0,-4 0-45,-11 1 0,10 30 90,-11-34 0,5 19-90,6-19 0,-6 21 0,9-20 0,0 9 0,0-11 0,0-1 0,0 1 90,0 12-90,0-10 0,0 20-90,0-24 90,0 20 90,0-21-90,0 10 0,0-1 0,0-6 0,0 20 0,0-20 0,0 22 0,0-22 0,0 19 0,0-22 0,0 9 90,0-3 90,0-6 360,0 19-540,0-16 0,0 24 0,0-18 90,-8-3 0,0 0-1,4 8-1022,-23 14 933,24-17 0,-17 2 0,18-2 179,-14 18-179,8-13 0,1-6 0,0 0 0,-2 6 0,5-6 0,1 0 0,2 7 0,1 13 0,0-1 0,0-13 45,0-8 0,0 0-135,0 7 90,0-8 0,0-1 0,0 5 0,0 23 0,0-27 934,0 9-934,0-5 0,0-9 90,0 18-90,0-18-90,11 19 90,-8-19 90,8 9-90,-11-12 0,7 0 0,-6 0 0,10 1 0,-9-2 0,6 2 0,-3 11 0,1-7 0,2 25 0,-6-23 0,3 29 0,-3-25 90,0 13-90,0-15 0,-1 0-90,-1 1 90,0 17 0,0-11 0,0-6 0,0 1 0,0 8 45,0-6 0,0 1-45,0 9 0,-14 14-90,11 3 90,-10-15 45,8-6 0,2-1-135,-5 11 135,0-8 0,1 1-827,0 9 782,3-18 0,1-1 90,2 15-90,-4 0 0,4-2 0,-1 0 0,2-2 0,0-1 90,0-2-90,0-1 0,0-1-502,0 17 502,0-14 0,0-8 0,0 0 0,0 6 0,0-7 0,0 1 90,0 8-90,0 14 0,0 3 0,0-17 0,0-5 0,0 1 0,0 5 0,0-5 0,0-1 90,0 9-135,0-8 0,0 0 45,0 8 0,0 15 0,-12 0 90,9-18-135,-4-8 0,1 0-273,6 4 318,0 13 0,-7-21 0,6 2 90,-6-3-90,7 2-90,0-1 180,0 1-180,0 16 180,0-12-90,0-7 0,0-1 0,0 8 0,0 24 0,0-27 0,0 25-90,0-27 180,0 12 0,10-2-180,-7-11 90,7 24 0,-10-25 504,5 25-414,-4-25-180,6 11 90,-5-13 0,2-1 0,-2 1 90,0 16-180,0-11 90,-2 29 0,0-27 45,0-4 0,0 0-45,0 6 0,0 13-90,0-17 90,0-1 0,0 1 0,-13-1 0,10 0 0,-11-1 0,3 16 0,8-12 0,-5-6 0,-2-1 0,1 6 0,-9 25-90,4-28 180,1 12-180,0-1 90,3-10 0,-8 25 0,8-24-317,-5 9 317,4-12-90,-1-2-90,-5 17 270,5-12-90,-4 13 0,3 1 0,3-12 0,3-4 0,1 1 0,-1 5 0,3-5 0,-1 0 0,0 6 0,0 12 0,2-17 0,1-2 0,0-1-359,0 11 179,2-12-360,0 20 180,0-24 0,0 6 1,0-14 227,0-3-587,0 0-139,0-5 858,0 0 0,0-4 0,0-1 0</inkml:trace>
  <inkml:trace contextRef="#ctx0" brushRef="#br0" timeOffset="14002">5712 8352 9691,'-19'-22'450,"15"8"-270,-30-9-180,13 16 90,-15-1-180,-2 7 90,9 16-90,4-11 90,10 25 0,1-7 0,7 7 0,2 16-90,5-17 180,23 23-180,-17-22 180,37 21-90,-14-23-90,-3 7 90,18-5 90,-24-8-90,14 8 90,-16-14-90,-9 5 0,-9-9 0,0 1-360,-21 1-359,16-3-631,-32 3 1,19-8 1349,-13-1 0,14-4 0,6 0 0</inkml:trace>
  <inkml:trace contextRef="#ctx0" brushRef="#br0" timeOffset="14183">5858 8552 7803,'11'0'359,"-1"0"-269,0 18-90,-4 0 0,0 4 0,-4 8 0,0-18 0,1 16 0,-1-10-90,1-1-180,-1-2-899,1-1 360,-1-6 809,3-2 0,-3-6 0,1 0 0</inkml:trace>
  <inkml:trace contextRef="#ctx0" brushRef="#br0" timeOffset="14350">5857 8324 9242,'-6'-4'-90,"2"1"0,-2 16-810,3 4-269,20 0 1169,-13 13 0,25-16 0,-12 14 0</inkml:trace>
  <inkml:trace contextRef="#ctx0" brushRef="#br0" timeOffset="14767">6265 8481 9422,'-41'0'359,"17"20"-269,-7-15 90,27 35-180,-21-24-90,22 20 180,-13-10 0,15 3-90,-4-2-90,5-1 90,0-3-449,24 3-91,3-10 90,26-3 180,-14-8 0,1-5 270,-11-24-269,0 4 179,-3-21 180,0 6-270,-6-1 270,-4-6 179,-8-22 1,-3 12-874,-13 6 0,-2 0 1054,5-8-270,-13 18 0,-1 0 139,14-8 41,-35 2-270,35 8-180,-32-3 180,21 15 809,-4 2-809,8 37-90,12 2 0,0 24 0,20 19 0,2-10-846,0-3 1,2 1 665,-6-20 0,0 0-1035,7 19 1,-2 0-984,6 2 1399,-10-19 1,0-1 750,4 2 0,-1-3 0,-1-5 0</inkml:trace>
  <inkml:trace contextRef="#ctx0" brushRef="#br0" timeOffset="15050">6642 8692 9242,'0'-13'0,"0"3"0,17 0 90,-13 1-90,29-1 0,-30-2 180,29-8-180,-14 3 90,1-4-180,6 5 180,-22 0 89,8 1 1,-11-1 90,0 1-270,0-1 90,0-4 0,-24 6 0,2-3 0,-21 12-180,10 15 180,15 14-90,4 9 90,14 4-1799,0 13 0,20-10 1619,-16 14 0,43-18 0,-13-2 1</inkml:trace>
  <inkml:trace contextRef="#ctx0" brushRef="#br0" timeOffset="15706">5520 9542 8522,'0'-6'720,"0"21"-450,17 9-180,-13 15-90,27 18 0,-16-17 0,-1-8 0,-1 1 0,1 3 0,5 7 0,-17-19 0,15-5 0,-14-4 0,12-3-90,-12-6-450,7-2 270,-7-4-90,2-17 180,-2-11 270,1-9-90,1-5 0,1 6-90,0-2 270,4-14-270,-1 15 180,7-11 0,-6 31 90,6-4 0,-9 19 90,3-3-90,-6 21 90,0-12-91,-1 29 181,-1-6-270,-1 7 270,0 16-360,-1-23 90,0 19 0,-18-23 0,13 4-540,-26-7-719,14-9-1,-15 0-808,1-9 1978,6-23 0,10 16 0,9-16 0</inkml:trace>
  <inkml:trace contextRef="#ctx0" brushRef="#br0" timeOffset="16084">5995 9651 8792,'-16'28'90,"13"-5"-90,-13-2 0,2-4 0,10-1 90,-10 2-90,5-3 0,6 2-90,-6-5 90,9 1 0,0-3 0,0 0-360,20 0-90,0-5 360,22 0 90,-7-21 180,0-2 450,-8-17 0,-12 2-181,-8 2-539,-7 5 90,-13 12-269,10 22-811,-11 8 91,31 14 629,-12-8-719,27-9 1079,-28 1 0,25-13 0,-12 5 0</inkml:trace>
  <inkml:trace contextRef="#ctx0" brushRef="#br0" timeOffset="16340">6197 9676 8972,'-11'-9'90,"8"18"-90,-8 7-90,26 18 180,-11-9 0,21 5 809,-22-9-629,14-1-360,-15-32 180,5-3-180,-7-48 0,0 19-225,0 3 1,0-1-406,0-12-405,10 12 1,1 0 1029,-6-4 0,29-7 0,-17 22 1</inkml:trace>
  <inkml:trace contextRef="#ctx0" brushRef="#br0" timeOffset="19200">4862 15833 6813,'15'-3'90,"1"0"-90,-1 0 90,1 2-90,-1 0 90,0 1-90,2 0 90,-2 0-90,3 0 0,1 0-90,2 0 180,14 0-90,-7 0 0,26 0 0,-19 10 0,31-7 0,-22 7 0,-7-10 0,0 0-1033,12 0 1033,12 0 0,3 0 0,-14 0 0,-8 0 0,-1 0 0,7 0 0,14 0 0,-21 0 0,1 0-166,0 0 166,1 0 90,-1 0-90,3 0-90,22 0 180,-14 0-839,-8-7 0,1 0 839,8 3-90,-19-3 0,0 1 606,13 6-606,1-11 0,-2 8 0,-1-8 0,0 3 0,-1 6 0,19-11 0,-15 12 0,-9-2 0,0 0 0,9 3 0,11 0 0,-16 0 0,-1 0 0,1 0 0,22 0 0,-13 0 0,-7 6 0,0 1 0,11-4 0,-8 7 0,1 1 90,11-9-45,-22 2 0,1 1 0,3-2 0,-2-1-45,23 0 0,-7 3 0,0 1 0,-23-5 0,0 1 45,26 2 0,-1 1-478,-22-3 0,0 0 478,11 0 0,0 0-45,-11 0 0,-1 0 0,1 0 0,1-1 0,-1 0 0,3 1 0,18-1 0,1 1 0,-14-1 0,1 1 0,6-1 0,4 0 0,-4 0 0,-4 1 0,-2 0-512,17-1 1,-2 1 511,-18 0 0,-1 0 0,0-1 0,1 1 0,0 0 0,-1 0 0,1 0 0,-1 1 0,0 0 0,1 0 0,-1 1 0,0 0 45,0 1 0,-1-1-45,1 1 0,-1 1 45,0-1 0,1 1 0,17 3 0,1-1-45,-15-1 0,2 0 30,4 0 0,5 2 0,-5-2 15,-3-1 0,-1-1-45,15 4 0,0-1 45,-16-4 0,-2 0-45,1 0 0,0 0 0,1-1 0,2-1-30,-4-1 0,3 1 0,-2-1 75,7 0 0,2-1-45,5 1 0,4-1 0,-4 1 0,-7-1 0,2 0 0,-2-3 0,6-2 0,2 1 0,-8 0 0,5 3 0,0-2 0,-6-2 0,7-2 0,0-1 0,-8 3 0,1 4 0,-1 0 0,5-2 0,5 0 0,-4 0 0,-6-1 0,0 2 30,5 1 0,5 1 0,-5-1-75,-3-5 0,0 0 75,5 4 0,5 0 0,-5 0-30,-2-2 0,-2-1 60,-8 2 0,3 1 0,-1-1-60,1 0 0,-1 1 0,-1-1 0,6 0 0,3-1-30,3 0 0,5 0 0,-6 1 30,-5 0 0,-1 0 30,5-1 0,5 0 0,-6-1-30,-4 2 0,-2 0-325,16-3 0,-2 0 325,-17 2 0,-3 1 0,1-2 0,0 1-77,-1-1 0,2 0 122,19-2 0,0-1 0,-17 2 0,3 0-252,5-1 0,6-1 0,-6 1 207,-4 0 0,1 1 0,6-1 0,5-1 0,-4 1 0,-5 1 0,-1 0 0,-6 1 0,2 0 0,-3 1 44,4-1 1,-3 2-90,2-1 1,-1 0 44,-1 0 0,2 0 29,-5 0 1,2 1 0,-1-1 42,5 0 1,1-1-73,4 1 0,5 1 0,-5-1 0,-8 0 0,1 0 0,3 0 0,6 1 0,-6-1 0,-5 0 0,-2 1 0,13-2 0,1 1 0,-2 1 0,-2 0 45,-13 0 0,0 0-45,5 0 0,3 1 0,-4-1-45,-4 1 0,-1-1 90,12 1 0,0 0-90,-15 0 0,-1 1 90,0 1 0,0 0-45,0-1 0,1 0 0,16 0 0,1 1 0,-14 0 0,2-1 0,3 1 0,4 0 0,-4-1 0,-5 1 0,0 0 0,3-1 0,5 0 0,-5-1 0,-4 1 0,-1-1 0,27-2 0,-1 0 0,-26 1 0,0-1 0,12 0 0,-1-1 0,-13 1 0,-2 0 0,1-1 0,1 0 0,-1 0 0,2 1 0,15-4 0,1 1 0,-14 1 0,2 1 0,3-1 0,4 1 0,-5-1 0,-5 2 0,-1 0-135,12-1 0,-1 0-404,14 2-181,-2 1-179,-4 1 899,-7 1 0,-4 0 0,-5 0 0</inkml:trace>
  <inkml:trace contextRef="#ctx0" brushRef="#br0" timeOffset="19968">9388 16970 9691,'-4'-14'360,"0"-1"-450,23-20 180,-14 8-180,14-6 180,-2 6-90,-13-2 0,24-10 0,-16 10 0,10-13 0,-11 22 0,-3-1-180,-4 12 270,-3 18-90,2 22 0,-3 5 0,0 14-143,0-12 143,0 3-180,13 4-720,-11-10 1,-1 1 0,12 19 899,-7-7 0,-2 0 0,-1 6 0,2-19 0,0 0 0</inkml:trace>
  <inkml:trace contextRef="#ctx0" brushRef="#br0" timeOffset="20133">9402 17505 9512,'-9'-16'90,"7"-14"-180,12 8 90,-5-14 90,41 0-1146,-20 1 516,27-1-1039,-4-5 1174,-23 20 0,1 0-180,2-1 1,0 0 584,2 0 0,0-1 0,0 1 0,1 0 0,1 0 0,0 0 0</inkml:trace>
  <inkml:trace contextRef="#ctx0" brushRef="#br0" timeOffset="20417">10180 16760 9242,'-48'0'629,"10"20"-629,-3-15 0,11 30 0,2-31 0,0 29 90,4-18-90,2 15 0,1-1 0,11-8 0,0 8 90,10-15-270,18 2 0,10-12 1,25 0 89,-6-18 0,2 11 0,-4-28 0,-12 5 0,3-18 90,-16 9-90,-10 5-90,-2 9-270,-32 10-449,-3 1-720,-23 31 1619,7 6 0,17 0 0,9-6 0</inkml:trace>
  <inkml:trace contextRef="#ctx0" brushRef="#br0" timeOffset="20702">10540 16879 9062,'-44'0'180,"3"15"-180,5-11-180,17 22 180,34-23 0,22 8 0,12-25-861,1 11 861,-17-27 0,-2 26-90,-4-41 90,-14 27 0,-3-38-90,-29 33-270,-13-10-180,-8 25 540,-21 1 0,25 7 0,-9 0 0</inkml:trace>
  <inkml:trace contextRef="#ctx0" brushRef="#br0" timeOffset="20933">11032 16623 10951,'-18'-4'90,"13"18"-90,-12 12 0,17 11 0,0 6 0,0-6-450,0 2-450,0 2-1618,14 15 2518,-11-13 0,24 9 0,-11-18 0</inkml:trace>
  <inkml:trace contextRef="#ctx0" brushRef="#br0" timeOffset="21084">10878 16910 8702,'0'-16'-90,"0"0"0,0 3-450,0 1 181,26 0-91,-19 2-180,41 1 630,-29 4 0,20 1 0,-9 2 0</inkml:trace>
  <inkml:trace contextRef="#ctx0" brushRef="#br0" timeOffset="21352">11473 16939 8162,'12'0'-90,"0"-17"180,0 13-180,1-41 180,-6 27-90,1-22 180,-6 15 0,-1 2-90,-1 1 0,0 2 0,-19 5 90,15 2 90,-32 5-180,10 3 0,-8 17-90,-9-8 0,27 28 0,-18-28 0,30 35 0,-17-22 0,20 35 0,-6-21-810,26 24 90,4-26 720,25 14 0,-9-23 0,2 2 0</inkml:trace>
  <inkml:trace contextRef="#ctx0" brushRef="#br0" timeOffset="21638">11685 16854 9422,'0'10'0,"0"5"0,0 21 0,0-5 0,13 1 90,-9-8-90,9 0 90,-3 10 179,-8-13-179,8 5-180,-10-43 90,6-15 0,1-17-360,0 10 1,2 0-1659,3-14 1523,-6 18 1,2-2 494,1 3 0,0 2 0,4-14 0,6-11 0</inkml:trace>
  <inkml:trace contextRef="#ctx0" brushRef="#br0" timeOffset="23150">10533 9036 8252,'0'29'-90,"-14"3"90,10 4 0,-22 3 0,23 1 90,-15 2-180,17-1 90,-6 15 90,7-18-180,0 12 90,0-30 0,0 0-180,15-15 90,3-24 180,13-27 0,-2-3 0,-18 9 0,-1 0-168,11-2 168,-12-12-1,5 22-89,-10 3 0,6 6-89,-6 5 178,0 10-89,-1-3 0,2 10 90,2-4 259,5 25-349,-2-15 90,11 33-180,-8-11 90,7 9 90,-9 1-90,0-11 0,-3-2 90,0-3-90,-2 1 540,0-7-540,-3-20 0,-2-12-90,-1-28 180,0 9-180,0-14 0,0 20 90,19-3 0,-14 16 0,14 2 0,-5 9 0,0 0 90,2 20-180,4-10 180,-12 27-90,9-14 0,-5 15 0,1-4-720,1 2-899,8 13 719,-2-10 900,5 5 0,-3-15 0,0-3 0</inkml:trace>
  <inkml:trace contextRef="#ctx0" brushRef="#br0" timeOffset="23683">11247 9141 9152,'-16'-12'90,"-7"-1"-90,-17 8-90,6 0 90,-6 5 180,17 17-270,-7 3 90,15 21 0,3-2 0,8-7 0,4-2 0,23-19 90,-17 10-270,35-10 180,-14 3 0,10-7 0,12-7 0,-20-15 0,15-6 0,-22 2 270,2-18 449,-12 14-539,-6-17-270,-3 9 0,-3 9 0,-14 11 180,10 21-90,-11 11 0,35 19 0,-15-7 0,34 1 90,-35-5-90,28-6-90,-18-5 90,13-8 0,-4-10 0,-7 0 0,-6-19 0,-3 14 90,-5-33 0,3 13 90,-4-8-180,-1-3-90,0 14 90,0 21 0,0 14-540,0 18-539,16 1-1440,0 4 2519,3-8 0,10 5 0,-9-12 0</inkml:trace>
  <inkml:trace contextRef="#ctx0" brushRef="#br0" timeOffset="23844">11590 8934 9602,'-8'-6'-180,"6"1"90,-6 0 90,1 3 0,5 1 0,-4 0 0</inkml:trace>
  <inkml:trace contextRef="#ctx0" brushRef="#br0" timeOffset="24200">11848 9219 8162,'0'7'630,"0"1"-630,0 1 0,0 1 0,0 4 0,0-2 0,0 2 90,0-1-90,0-2 0,14 1-90,-10-1 180,10-2 0,-4 0 0,-8-1-180,14-4 180,-10-20-90,5-12 0,-3-11 90,1 0 0,0 9 90,-1 1 0,7-5 269,-7 18 900,8-10-1169,-6 23 90,6-5-180,-3 8-180,5 21 90,3 6-360,-4 12-3957,16 11 4317,-14-17 0,9 11 0,-8-12 0</inkml:trace>
  <inkml:trace contextRef="#ctx0" brushRef="#br0" timeOffset="24334">12767 9303 13379,'10'-6'-629,"-3"-2"-1170,-3-2-1799,-4-1 3598,0 5 0,0 0 0,0 3 0</inkml:trace>
  <inkml:trace contextRef="#ctx0" brushRef="#br0" timeOffset="26537">17367 3537 9422,'0'-5'899,"0"1"-899,0 1 0,0 1 0,0 13 0,14-8 90,0 19-180,2-12 90,3 2 0,-17 2 90,16-12 0,-6 13-90,1-11 0,1 6 90,-10-8-90,1-2 0,-2 0 90,0 0-90,-1 0 90,1 0 0,5 0-90,2 0 0,16-12-90,-3-4 0,30-20-360,-15 5-2171,14-7 1182,-13 6 1439,0-1 0,-3-2 0,-1 0 0</inkml:trace>
  <inkml:trace contextRef="#ctx0" brushRef="#br0" timeOffset="27599">6280 6991 9422,'37'12'539,"-1"3"-539,-4 18 90,-14-9-90,10 2 180,-25-9-90,22-1-90,-22-2 360,18-2-270,-16-1 0,6-6 180,-8 0-180,0-5-90,0 0 0,1 0 0,5-34 0,-1 8-45,7-28 0,2-8 45,-8 28 0,0 0-1251,4-14 0,3-6 1,-3 5 800,-3 10 0,-1 1-899,5-25 0,-1 2 1263,-5 27 0,-2 2 0,1-7 0,-2 2 0,2-7 0</inkml:trace>
  <inkml:trace contextRef="#ctx0" brushRef="#br0" timeOffset="28571">13023 16952 11131,'1'-14'0,"0"2"0,-1 1 0,0 2-90,0 2 90,0 0 0,0 22 0,15 4 90,-11 23-90,29-10 0,-29 1 0,15-8 0,-6-4 90,-10 5 0,17-9 269,-14 0-449,4-12 90,-3-1 0,-3-4 0,9-41-90,0 10 90,-2-3 0,1-3-714,13-17 579,-10 23 0,-1-1-675,3 0 1,0-1 809,7-14 0,1 0 0,-5 12 0,0 2 0,4-11 0,1 1 0</inkml:trace>
  <inkml:trace contextRef="#ctx0" brushRef="#br0" timeOffset="123065">22863 2279 7083,'-24'0'720,"4"0"-541,6 11-89,4-8 90,2 8-90,-1-11 90,2 0-90,1 9 0,0-7 90,1 12 90,1-13-180,0 8 90,1-4 89,-1 10-179,0-3 180,-2 15-180,0-6 180,1 20-270,2-12 180,1 9-90,2 5-90,0-11 180,0 19-180,20-24 0,3 6 0,2-21 0,10-3 0,1-8 0,-6-21-45,16 6 0,0-1 45,-6-26-45,-8 14 0,-2 0 135,2-6-135,-12 5 0,-2-1 45,-3-4-90,-3-7 90,-10 5-90,-2 11 0,-18-6 180,-2 18-270,-16 0 90,3 10-180,5 18 270,12 1 0,5 19 90,11-3-270,20 0 180,1-7 0,3-5-180,10-9 91,-30-3-1,34-2 0,-16 1-180,10-5 90,3 1 0,-16-4-90,11-13 90,-15 10 180,5-25-90,-6 5 90,-3-10 0,-1-18 180,-6 12 0,-2 5 0,-3-1 180,-22-10 269,-4-4 1,-5 0-585,4 22 0,-4 3-1056,-5-7 0,-5-2 1,3 5 1055,5 8 0,-1 2 15,-6 1 0,-5-1 0,4 3-213,3 3 0,-2 3 183,-2 1 0,-4 1 0,4 2-30,4 2 0,1 2 135,-11-3 0,1 6 44,3 15 1,3 4-180,-18 3 45,14 15 0,4 4-641,3 6 641,16-14 0,3 1 45,4 22-90,6 3 180,6 4-180,2-30 0,4 0 45,9 0 0,0 0-45,-10 1 0,4 0 45,31 13 0,7 0-45,-23-12 0,2-1-30,17 2 0,10 1 0,-4-4 30,-5-4 0,1-2 0,8 1 0,5 1 0,-3-3-528,-4-5 0,-1-1 438,-6-4 0,3 1 0,-3-2-90,3-1 0,-3-3-135,1 0 0,0-2-45,-2-1 1,2-2-541,14-1 1,1-2 1327,-16 0 1,1-3-429,24-8 0,-3-1 0,3 3 0,-25-3 0,0-1 0</inkml:trace>
  <inkml:trace contextRef="#ctx0" brushRef="#br0" timeOffset="123633">24242 2258 10681,'0'36'809,"0"-7"-719,0 5-180,0-4-45,-1 4 1,2 3-406,12 10-405,-11 0 1,-1 0-45,13-4 989,-8-9 0,-1-1 0,-2 2 0,8 6 0</inkml:trace>
  <inkml:trace contextRef="#ctx0" brushRef="#br0" timeOffset="123814">24172 2135 7982,'0'-9'180,"0"2"-180,0 4 0,14 2-809,4 0 809,17 16 0,3-11 0,5 11 0</inkml:trace>
  <inkml:trace contextRef="#ctx0" brushRef="#br0" timeOffset="124167">24602 2229 9332,'6'0'1349,"2"13"-1169,-3 4-90,10 28-90,-10-13 0,8 22 0,-8-24-360,2 19 0,0-19-269,1 14 359,-1-21-270,3 5 360,-4-19 90,5-19 180,-5 6 0,6-50 0,-4 30 180,3-31 90,-3 22-1,0 4-269,-2 1 450,2 0-180,-4 14 0,6 1-180,-6 13-180,6 0 0,-2 19 0,2-14 0,-1 38-90,0-22-450,1 23-1349,4 11 810,0-14 1079,-1-6 0,1 0 0,7 2 0,9 10 0</inkml:trace>
  <inkml:trace contextRef="#ctx0" brushRef="#br0" timeOffset="124369">25463 2360 9961,'-27'-8'1170,"-19"2"-1170,18 2 90,-19 2-180,6 1 180,19 20-360,0-14-720,20 29 91,-6-10-1,8 7 900,18 11 0,11-19 0,21 8 0</inkml:trace>
  <inkml:trace contextRef="#ctx0" brushRef="#br0" timeOffset="124732">25725 2521 9242,'-17'-13'360,"4"0"-271,13-2 1,0-2 0,0-4 0,0-4-180,0-3 90,17-3-90,7-21 180,-2 11-90,-2 4 0,0-1-580,3-7 760,2-15-270,1 19 180,-24-1 180,7 1 180,-9-14-270,0 17-180,-18-16 0,13 32 0,-13-1 0,5 16 90,10 40-180,-10-7 135,12 15 0,2 3-45,-1 13-1406,8-5 0,1 1 1361,-8-20 0,2 0-135,10 22 0,3-1-1653,3 7 1428,-12-24 1,3 1-782,12-6 0,-1-3 197,-3 15 989,23 5 0,-16-24 0,1-5 0</inkml:trace>
  <inkml:trace contextRef="#ctx0" brushRef="#br0" timeOffset="125039">26228 2345 9961,'-12'-8'900,"9"21"-1260,-10 5 0,13 19 90,19-20-179,-15 10 179,28-24 90,-29 16-90,25-18 180,-10 6 90,7-7 270,10-21-90,-18-1 629,6-17-449,-16 19 0,-2-5-540,-4 44-989,-1 11 359,0 14-1169,0 18 1979,0-32 0,24 4 0,7-14 0</inkml:trace>
  <inkml:trace contextRef="#ctx0" brushRef="#br0" timeOffset="125435">26933 2272 9242,'-20'-10'899,"-5"4"-809,-23 3-180,4 20 90,3 8 0,18 12 0,9 0 0,14-5-270,0-3-89,0 14 89,23-15-90,10 8 180,12-19 90,-5-9 0,1-6 90,3-15 0,-2 1 0,-3-5 0,-7-24 45,-7 10 0,-3 0-45,-1-13 135,-9 3 0,-2 0-1152,-3-12 1106,-4 19 1,-2-2 315,1-1 0,-4 1-45,-18-19-46,12 0 1,-4 2-315,-27 10 90,21-21 90,4 55-180,14 21 0,0 18 0,0 10-270,-2-3 1,4 0-271,13 13-180,-6-4 1,0-1-503,10 8 817,-2-19 0,-3 0-494,-9 7 899,29-2 0,-22-5 0,15-3 0</inkml:trace>
  <inkml:trace contextRef="#ctx0" brushRef="#br0" timeOffset="125731">27325 2406 8882,'52'0'-450,"-9"0"180,6 0-89,-12 0 224,-1-13 0,0-3 225,7 9-90,-6-13 0,-4-4 359,-10 5 271,-5-7-360,-12-3 719,-6 12-359,-26 0-180,-2 11-270,-26 20-90,9 15-180,18 11 135,15-8 0,4 1-405,8 12-1876,0 16 796,34-16-448,-2-3 1888,0-21 0,3-3 0,-3 0 0,-1-2 0,4-1 0,-1 1 0</inkml:trace>
  <inkml:trace contextRef="#ctx0" brushRef="#br0" timeOffset="145915">558 8036 9781,'-15'14'1619,"11"7"-1619,-12-10 180,16 12-180,0-3 90,0 7-90,0 3 0,0 7 0,17 1 0,-13 2 0,12-1-723,-1 1 723,-11-1 0,21-4 0,-23-1-89,18-6 89,-17-2 0,14-4-90,-14-5 90,5-5-90,-2-4-90,-5-4 813,7-2-813,-6-1 180,0-26-180,-1-10 180,-1-15-320,0-3 500,0 8-180,0-1-90,0-1-835,0 3 925,0 2-90,0 6 270,0 4-270,0 6 90,0 6 450,0 6-270,12 7 200,2 3-380,1 28 90,11 6-180,-8 15 135,2-9 0,1 0-45,4 3 0,-7-2 0,-2-2 864,-6-7-864,5 10-90,-10-21-89,0-4-181,-4-4 270,-1-25 180,0-18-90,-14-5 0,10-23 0,-11 31 0,15-7 0,0 12 360,0 9-360,15 23-90,-11 10 180,27 7-450,-26 8 90,23-27-360,-25 28-89,20-28-900,-8 25 809,8-18-320,-1 4 1130,-4-8 0,-1-7 0,1 0 0</inkml:trace>
  <inkml:trace contextRef="#ctx0" brushRef="#br0" timeOffset="146405">1195 8095 10231,'-43'0'1169,"18"21"-1079,-5-16 0,26 37-180,-18-13 180,20 11-90,-13 12 0,14-21 0,-5 9-269,6-5 179,0-10-270,17 11 0,-13-20 90,29 2-719,-15-12 989,16-3 0,-9-21 0,3-7 0,-12-10 0,1-1 90,-8 10 90,-5-9 539,-1 11-359,-3-10-180,0 16-270,0 22 90,0 10-270,0 22-450,16-3-629,2-6 810,15-11-91,0-7 450,-8-9 180,4-17 90,-13 13 809,5-52-449,-14 35 540,2-38-361,-8 35 1,-1-5-720,0 34-720,0 3-1258,0 23 718,0-2 1350,17-13 0,-13 4 0,12-9 0</inkml:trace>
  <inkml:trace contextRef="#ctx0" brushRef="#br0" timeOffset="146569">1425 7843 9242,'-6'12'0,"0"3"0</inkml:trace>
  <inkml:trace contextRef="#ctx0" brushRef="#br0" timeOffset="146881">1647 8059 8972,'2'21'719,"-1"-1"-449,-1 0-180,0 3 0,0-7-180,0 2 90,0-7 90,0 0-180,0-1 0,13 5 0,-10-6 0,9 3-89,-3-6-1,-7 0-90,7-1-360,-2-3 630,-2 0 0,5-18 90,-5 12 540,-2-46-270,-2 26 1079,0-22-1979,-1 45-719,17 11 1259,-13 27 0,27-2 0,-13 4 0</inkml:trace>
  <inkml:trace contextRef="#ctx0" brushRef="#br0" timeOffset="152547">1228 1022 9871,'0'-7'180,"0"1"90,0 3 899,0 0-1079,0 21 0,0 8-90,0 14 0,0 4-244,0-6 334,0 4-90,14 2-90,-11 1 90,10-2 0,-13 0-549,10-5 459,-8-2-235,8-3 325,-10-5-90,4 3 90,-2-11-180,2 2 0,-1-14 129,-2-2 51,4-26 625,-3-7-625,1-27 0,0 10 455,0-3-455,6 3-90,-4 11 0,10-9 180,-5 23 0,3 4 0,2 11-90,-2 4 90,9 17-180,-7-13 180,5 32-180,3-10-90,-4 10-1529,13 10 359,-11-20 91,5 8 1259,-8-15 0,1-2 0,-1-2 0</inkml:trace>
  <inkml:trace contextRef="#ctx0" brushRef="#br0" timeOffset="152883">1753 1391 8162,'23'15'0,"-2"-3"-90,24-26 90,-8-2 270,-4-13 180,-10 2 180,-12 2-361,-7 3 271,-26 9-180,0 7-90,-21 6-270,7 0 90,15 18-90,-6-14 0,24 31 0,-15-31-90,17 32-180,-6-13 90,7 10-360,0-3-899,21-2 630,-16-10 809,48 2 0,-28-10 0,28-2 0</inkml:trace>
  <inkml:trace contextRef="#ctx0" brushRef="#br0" timeOffset="153087">2240 1280 9332,'-43'0'899,"21"14"-899,-24-10 90,41 25-90,-43-11-180,33 14-90,-13 1-179,20-4-91,25-6 0,-13-7-629,36-9 629,-8-3-275,26-4 815,-10 0 0,-2-17 0,-16-5 0</inkml:trace>
  <inkml:trace contextRef="#ctx0" brushRef="#br0" timeOffset="153230">2372 1348 8972,'0'-19'1169,"-18"7"-1169,-1 24-270,-2 6 90,7 20-89,14-10-181,0 1-360,0-10 1,16 0-271,-12-3 1080,33-1 0,-19-7 0,19-3 0</inkml:trace>
  <inkml:trace contextRef="#ctx0" brushRef="#br0" timeOffset="153631">2795 1240 8882,'-47'19'540,"4"1"-630,6 18 180,17-3-180,7-4 0,13-4-270,25-14-90,0-4 180,26-25 180,-8-7-90,-9-10 180,-13-4-89,2 7 89,-20-2 0,19-17 0,-16 11 44,-1 4 1,0 1 135,-1-5 405,-13 1 0,-2 1-405,7 5 89,-31-20 91,31 38 540,-22 1-810,23 31-90,-7 11-180,10 30 360,0-7-315,7-16 0,2-1-225,-6 11-502,13 9 232,0-18 1,-13-4-1,13-4 1,-3-4 89,-10-5-90,9-3 630,-1-6 0,-9-3 0,9-3 0</inkml:trace>
  <inkml:trace contextRef="#ctx0" brushRef="#br0" timeOffset="153914">2940 1391 9242,'34'0'0,"3"0"0,-8 0 0,0-18 0,-6 14 0,-1-28 0,6 14 0,-9 0 90,-3-11 269,-5 14 91,-10-10-270,3 6 180,-24 10-360,1 5 0,-4 19 0,9 3-270,14 19 90,0-8-360,0 9-89,0-17-720,19 11-450,1-16 1799,19 3 0,-20-13 0,-3-1 0</inkml:trace>
  <inkml:trace contextRef="#ctx0" brushRef="#br0" timeOffset="154165">3373 1235 9242,'-14'-5'449,"10"14"-359,-11 8-90,15 15 0,0 0 0,18-12 0,-14 9 180,25-17-270,-26 9 90,15-10 0,-16-24-90,6-15-89,-8-12-181,0-5-180,3 6-90,-2-1-89,7 0 719,-1-13 0,1 16 0,3-9 0</inkml:trace>
  <inkml:trace contextRef="#ctx0" brushRef="#br0" timeOffset="161014">753 9692 7982,'-6'0'360,"2"0"180,1 0-360,1 0 0,-1 0 0,-1 0-90,1 0 89,-1 0 1,1 0 0,-1 0 0,-1 0-180,0 0 180,1 0-90,-1 0 0,-1 0 90,0 12-90,-2-10 0,0 10-90,0-1 0,-4 3 0,4 5 90,-4 8-180,8-10 90,-1 4 0,5 4 90,-1-9-270,1 12 180,0-14-90,16 4-90,-13-5 180,29-4-90,-17-1-90,14-6 180,-5 0 0,-7-2 0,1-17 90,-11 1 0,2-18-90,-7 5 0,-1 6 180,-1-3-180,0 10 90,0 1-180,-16 5 0,12 4 0,-12 2 180,16 17-180,14 2-90,-11 14-180,25-3 180,-14-12-359,12 6 179,-2-14-90,-1 3 270,-6-4 180,2-25 0,-10 15 0,1-31 0,-5 14 90,-3-9 0,-1-7 0,-1 14 0,-19-22 0,-5 23 270,-15-19-360,15 27 90,-7-7-90,12 12 0,-8 1 0,-6 5 90,14 2-90,-15 1 0,14 21 0,-8-15 0,1 45 0,5-29 0,3 9 0,3 3-813,-1 3 813,-4 13 90,11 2-90,4-10-116,3-7 0,1 0 116,2 5 45,8 0 0,4-2 45,10 0-90,0-5 0,1-2 0,-2-7 0,20 3-180,-25-13 22,19-5-292,-9-1-899,15-5 450,-6-1 899,10-17 0,-11 13 0,0-13 0</inkml:trace>
  <inkml:trace contextRef="#ctx0" brushRef="#br0" timeOffset="161380">1295 9742 8522,'-19'13'1169,"3"2"-1169,16 21 0,0-7 0,16 2 0,-13-9-89,30 13-91,-29-14-360,26 8 540,-20-22 0,9-1 0,-6-5 0</inkml:trace>
  <inkml:trace contextRef="#ctx0" brushRef="#br0" timeOffset="161738">1195 9518 9332,'-5'-3'180,"1"-1"-180,3 2 0,1-2 0,18 3 0,4-1 0</inkml:trace>
  <inkml:trace contextRef="#ctx0" brushRef="#br0" timeOffset="162097">1532 9620 9332,'0'19'1169,"0"1"-1079,0-9-90,0 2 0,0-4 90,0 7-270,0-2 270,0 12-90,13-9-180,-10 2-90,11-1 180,-14-7-629,10 5-451,-2-11 990,9 0 180,-6-24 90,-2-2 270,0-20-90,-5 2 719,1 7 91,-4 8-990,0 33-540,-1 7-270,18 27 91,-13-8-271,13-3-179,0-8 1079,-13-6 0,28 0 0,-14-3 0</inkml:trace>
  <inkml:trace contextRef="#ctx0" brushRef="#br0" timeOffset="162299">1965 9647 8972,'-16'16'-90,"-7"1"0,21 11-90,-9-6-809,32-11-720,-1-3 1709,22-8 0,-22-15 0,-3-4 0</inkml:trace>
  <inkml:trace contextRef="#ctx0" brushRef="#br0" timeOffset="163247">2180 9601 9152,'-19'-15'180,"3"-3"-180,16-10-90,16 2 180,-13 3-180,13-3 90,-16-1 0,0-1 90,0-12 0,0 11-180,0-18 180,-16 22 179,-3-13-89,-1 19 0,-9-3-270,12 9 90,0 4 90,-6 3-90,14 4 90,-3 26-90,6 7 0,6 31 90,17-11-1036,-12 1 946,27-14-180,-29-4-301,28 0 391,-27-6 90,27-1-180,-18-3-540,21 2 360,-14-12-359,14 2 449,-17-13 90,7 0 180,-9-3 907,-1-15-907,-2 11 270,1-24 90,-5 12 1420,0-9-1690,-6 3-180,-1 24 0,-1 8-180,0 15-180,17-9 180,0-8 270,14-8 90,-5-16 180,-5 0-180,-9-13 0,-1 14 180,-11-1-810,3 30 90,-3-6-179,21 11-181,-16 4 810,31-20 0,-32 8 0,10-11 0</inkml:trace>
  <inkml:trace contextRef="#ctx0" brushRef="#br0" timeOffset="163597">2787 9349 8882,'-37'0'540,"1"0"-450,18 17-180,-4 0 0,19 18-90,-5-5-180,31-3-180,-3-11 180,23-7 271,-10-9-1,-12-19 180,2 14-90,-20-36 89,6 23 1,-9-35 180,0 17-45,-10 4 0,-2-2 45,7-7 45,-13 7 0,-3 1 134,0-4-89,0-7-360,-12 19 90,29 6 90,-23 6 180,25 4-450,-9 20 90,35 29-270,-18 2-535,16-13 1,0 0-95,-16 8-90,40 1-91,-27-1 1080,23-2 0,-13-4 0,0-2 0</inkml:trace>
  <inkml:trace contextRef="#ctx0" brushRef="#br0" timeOffset="163896">3110 9304 9422,'-36'0'90,"15"12"-810,-1-10 90,44-6 540,-9-13 90,31-17 180,-24 11 90,8-1 90,-25 9 0,8 0 269,-11 2 1,0 1-180,0 4 449,-17-1-899,-5 6 0,0 15-270,-7 8 1,26 22-1710,-8 6 0,39-7 1910,-21-1 1,51-16 0,-19-2 0</inkml:trace>
  <inkml:trace contextRef="#ctx0" brushRef="#br0" timeOffset="164834">1467 10703 8612,'0'-6'810,"0"0"-451,0 0 1,0 0 90,-9-1-90,7 1-90,-12 1-1,13 0-179,-6 2 0,4 1-90,-2 2 270,1 0-270,3 22 90,0 7-180,0 8 0,2 2-360,13 13-135,-14-10 1,4-2-405,24-5-1260,-11 22 2249,1-29 0,7 6 0,-9-14 0</inkml:trace>
  <inkml:trace contextRef="#ctx0" brushRef="#br0" timeOffset="165331">1672 10605 9691,'0'36'180,"0"5"-180,0-12 0,0 2 90,0-8-90,14 7 0,-11-7 0,11 10-270,-14-17 91,10 1-1,-8-6-90,12-5-270,-9-2 270,1-2 270,0-2 0,-3-15-90,2 12 180,4-26-90,-2 11 0,7-13 90,-6 14 180,3-7 90,-3 22-90,-3-9 0,6 11-270,-6 0 0,4 0 0,3 14 0,-3 4 0,12 12-90,-8-13-540,17 19 90,-13-30-539,18 23 449,-18-27 630,14 4 0,-15-6 0,5 0 0</inkml:trace>
  <inkml:trace contextRef="#ctx0" brushRef="#br0" timeOffset="165646">2102 10777 8612,'16'-5'-270,"3"1"180,1-8-90,7 9 90,-14-20 180,2 9 540,-5-8-180,-10 3 179,-17 6-179,-3 7-450,-12 2 90,13 21-180,-1 0-90,18 17 0,-5-3-359,7-5-91,20 0-90,-15-10 1,15-1-181,1-9 900,-16 3 0,33-8 0,-17 4 0</inkml:trace>
  <inkml:trace contextRef="#ctx0" brushRef="#br0" timeOffset="165832">2433 10669 9871,'-22'14'-359,"4"2"-361,18 10 180,0-2 1,20-13 179,-15 3-720,31-13 1080,-16 5 0,0-6 0,-4 0 0</inkml:trace>
  <inkml:trace contextRef="#ctx0" brushRef="#br0" timeOffset="165997">2608 10638 9691,'-15'-6'270,"1"17"-540,-4 5-449,9 15-540,25-6-181,5-3 1440,18-10 0,-6-4 0,-1-8 0</inkml:trace>
  <inkml:trace contextRef="#ctx0" brushRef="#br0" timeOffset="166414">2905 10512 9152,'-15'-3'270,"-1"1"-360,-2 14 90,5-1-90,32 4-270,-3-7 270,6-26 90,-10 0 0,-12-20 0,0 10 0,0 0 0,0 5 90,0 0 0,-17-3 270,13-10-1,-30 7-179,18-16 0,-5 22-90,-11-13-90,27 22 450,-19-3-450,23 30 0,-4 10 0,23 11 0,-13 4 0,26 9-90,-13-11-135,-2-6 0,0 0-404,1 3-1170,11 13 359,-15-22 1440,8 2 0,-4-12 0,-5 0 0</inkml:trace>
  <inkml:trace contextRef="#ctx0" brushRef="#br0" timeOffset="166830">3082 10508 7892,'18'0'270,"-8"-15"-180,4 11-90,-10-12 0,4-1 90,-3 13 360,-2-24 0,-1 14 89,-1-10-359,-1 5-180,0 5-180,-14 7-359,11 19-541,6 7 451,1 8 629,28-10 0,-16-1 0,16-8 0</inkml:trace>
  <inkml:trace contextRef="#ctx0" brushRef="#br0" timeOffset="167083">3282 10283 8972,'0'31'-90,"17"1"90,0-6 90,12-1 0,-6-8-90,-7-5 0,-7-24-90,-4-7-90,-5-23-270,0 8-269,0-2-91,0 10 810,0 0 0,0 2 0,0 1 0</inkml:trace>
  <inkml:trace contextRef="#ctx0" brushRef="#br0" timeOffset="167380">3418 9762 8702,'0'-7'1169,"0"2"-1169,23 2 90,-17 16-90,40-10 0,-11 42 90,11-24-90,-14 9 0,-1 4 0,6 8-540,-4 6 1,-3 2-91,-4 7-629,-8-2 0,-5-1 950,-9 1 0,-3-20 0,-2-1 0,1 13 0</inkml:trace>
  <inkml:trace contextRef="#ctx0" brushRef="#br0" timeOffset="182968">22798 4455 8162,'5'0'630,"1"0"-630,16 0 90,-5 0-180,-5 0 90,-2-14 90,-3 10-90,-2-19 0,-2 21 0,2-27-90,-3 16 180,0-16-90,-1 11 0,-1 1 0,0 0 90,0 1-90,0 2 0,0 0 270,0-4-180,-13 6 0,9-5-180,-9 11 90,13-1 90,-8 5-180,0 0 90,-8 21 90,7 2-180,-2 22 90,8-5 0,0 0-90,3-10 90,0-1 0,0-12 0,14 1-180,-10-6 270,11-3-90,12 1-90,-5-4 90,17 0-180,-16-4 90,2-14 90,-7 11 0,5-11-90,-9 0 90,-4 10-90,6-32 0,-9 24 0,2-27 90,-9 20 90,0-15-90,0 13 0,-17-6 0,12 10 0,-26-1 0,28 2 0,-25-5 90,4 8-90,-17-7 90,5 13-90,-13-1 0,20 7 0,-10 1 0,10 14 90,1-10-90,0 26 0,-12-3 180,12 9-180,4-8 0,1 0 0,0 10 0,5-5 0,3 1 0,1 8 90,-1 13 0,11-4-90,2-12 90,2 20 0,20-28 0,4 14 0,0-23-45,13-6 0,2-3 44,-6-1-89,17-5 0,2-3 0,-3-2 0,-5-8 0,0-3-222,9-9-138,-8 0 1,-2-1-1440,5 0 1304,-19 0 1,0 0 390,17-8 0,-16-8 0,6 1 0</inkml:trace>
  <inkml:trace contextRef="#ctx0" brushRef="#br0" timeOffset="183963">23547 4252 8252,'0'-12'1350,"0"1"-901,0 0-179,0-1 0,0 3-270,0-2 0,0 6 0,0 21-90,0 30 180,0 4-135,0-8 0,0 0-453,0 3 408,24 14 0,-18-23-180,40-5 270,-27-3-270,11-12 1,5-3 269,13 1-90,10 1 90,-11-37 90,-24 17-90,3-38 0,-12 25 0,-6-20 0,-2 8 0,-4-15 0,-1 10 179,-1-20-179,-18 25-90,14-12 1,-14 22 497,7 0-318,8 12-90,-8 23 0,11 6 90,0 14-90,8-2 0,1 2 0,-5 5 44,11 2 1,-1 1-45,-11 0 0,3-6 0,0 0 0,-6 6-851,0 12 851,0-20 180,0-1-180,0-1 0,-16 7 0,-7-10-90,-20 11-359,5-22-1350,-12 4 359,20-15 1440,-4-2 0,11-5 0,3-1 0</inkml:trace>
  <inkml:trace contextRef="#ctx0" brushRef="#br0" timeOffset="184182">24228 4002 9242,'-22'-9'0,"4"1"-90,6 3-90,10-1 180,-10 1 0,12 2 0,0 1 0</inkml:trace>
  <inkml:trace contextRef="#ctx0" brushRef="#br0" timeOffset="184565">24318 4425 8342,'0'6'-90,"-9"-1"180,7-2-180,14-1 90,8-14 0,21-4 0,-9-12 0,-5 0 0,-12 8 0,-7-1 630,-8 3-360,0 3 269,-18-3-449,13 8-90,-12 0 360,3 8-360,11 18-90,4 17-180,3 4-269,25 6-91,-25-17-179,27-1-1,-16-2 810,17-2 0,-7-2 0,1-2 0</inkml:trace>
  <inkml:trace contextRef="#ctx0" brushRef="#br0" timeOffset="185038">24787 4213 7623,'-12'13'1349,"2"1"-1349,24 2 90,-10 3 0,10-11-90,-3 2 360,-8 1 89,8-7-449,-6 3 0,-4-4 0,4-2 0</inkml:trace>
  <inkml:trace contextRef="#ctx0" brushRef="#br0" timeOffset="185898">24155 4372 8072,'9'11'1530,"2"-8"-1351,-9 17-89,3-18 0,-3 16-90,1-11 0,0 16 0,-1-6 0,2 16-180,-2-12-809,2 15-90,-2-15 1079,1 12 0,-1-17 0,2 5 0</inkml:trace>
  <inkml:trace contextRef="#ctx0" brushRef="#br0" timeOffset="186716">24708 4438 7623,'14'0'269,"0"0"-89,1-15-90,0 12 0,1-28 0,-3 16 0,3-16 0,-3 6-90,2-4 0,-3 1 0,1-2 90,-5-1-90,3-13 0,-7 8 90,2-8 0,-6 11 90,0 1 0,0 2-90,0 2 0,0 2 0,0 4 90,-14-3-180,10 9 359,-11 0-359,6 11 90,7 21 0,-12 10-90,13 13 90,-11 21-90,8-18 0,0-4 0,0 1-393,1 9 393,3 15 90,0-20-450,0-1-179,0 0-991,18 13 631,-13-14 899,14-10 0,0-1 0,-15 2 0,16 6 0</inkml:trace>
  <inkml:trace contextRef="#ctx0" brushRef="#br0" timeOffset="187136">25238 4362 8432,'-27'-5'720,"-15"2"-720,15 2 0,-19 1 90,21 14-90,-5-11-90,20 26 90,-3-7 90,7 7-180,6 11 90,0-16-270,21 9 180,5-21 90,27 0 0,-12-12-701,1 0 701,-11-21 0,-2 16-90,0-43 0,7 6 90,-12-15 0,-7 16 0,-2-1 0,-5-13 45,-2 19 0,-2 0 225,-6-17 180,3 2 89,-3 1 1,0 3-180,-18 4-360,13 5-270,-30 0 450,31 13 629,-12 4-809,16 31 0,0 20 0,0 15 45,-1-3 0,2 1 0,8-12 0,2 3-932,-3 26 1,1 3 301,2-24 1,1 1-556,-4 3 1,0 5 0,0-5 1139,1-4 0,-1-1 0,4 10 0,0-1 0,11 15 0</inkml:trace>
  <inkml:trace contextRef="#ctx0" brushRef="#br0" timeOffset="188064">26375 3595 9242,'-31'25'180,"0"20"0,-2-22 179,0 23-224,9-15 0,-1 1-45,-10 20-1329,8-4 0,3 2 1329,3 13-90,9-22 0,2 1-565,5 16 385,3-1-90,2 1-270,23-2-89,-17-1 314,18-29 0,3 1-765,-6 6 1,1 1 1079,5-10 0,2-2 0,2 6 0,-1-2 0,15 5 0</inkml:trace>
  <inkml:trace contextRef="#ctx0" brushRef="#br0" timeOffset="188532">26898 4206 7803,'22'30'1079,"-5"-1"-1079,-5-4 0,-6 1 90,-2-4-90,-3 2 0,2 1 0,-3-1 0,0 0 0,0 0 90,0 3-90,0-9-90,-14 4-90,11-15-1079,-11 0 1169,14-25 0,14-19 180,-10-5 0,11 10 0,3 0-90,-2-2 90,5-8 539,1 10-89,-12 13-540,9 2 0,-5 13 90,-2 4 0,-2 19-90,7 26-180,-7 0-135,2-5 0,0-1-494,-1 2-1,6 12 810,-2-20 0,2-4 0,2-3 0</inkml:trace>
  <inkml:trace contextRef="#ctx0" brushRef="#br0" timeOffset="188896">27635 4288 8612,'-31'-4'360,"-13"4"-360,19-4-90,-11 4 180,-3 13-90,13 3 0,1 16-360,13 2 360,7-1-270,5-6 270,21-11-180,-15-2 180,31-12-180,-17 10 270,13-12-90,-5-13 180,-12-3 0,-1-3 270,-14-9 180,5 11-720,-6-11 0,0 6 90,-14 11-540,10 19-719,-10 9 539,14 17-278,17-16 998,-12 13 0,24-27 0,-15 11 0</inkml:trace>
  <inkml:trace contextRef="#ctx0" brushRef="#br0" timeOffset="189263">27808 4262 7892,'0'35'90,"0"6"0,0-7-180,0 4 180,0-9-180,0-1 90,11 0 0,-8-2 0,8-3 0,3-2 0,-11-5-90,10-2-179,-6-8 269,-5-22 0,4-11 0,-6-13 0,0-1 269,0-6-89,0 12 0,0-22-180,0 29 360,13-6-270,-10 17-90,19 9 0,-12 17 0,11 13 0,-1 19-180,-1-8-1169,10 22 629,-13-29 720,9 13 0,-12-30 0,1-3 0</inkml:trace>
  <inkml:trace contextRef="#ctx0" brushRef="#br0" timeOffset="189430">28172 4267 7803,'0'31'-630,"15"2"-449,3-5 1079,17 1 0,-17-14 0,-3-5 0</inkml:trace>
  <inkml:trace contextRef="#ctx0" brushRef="#br0" timeOffset="189746">28468 4312 8072,'7'0'0,"0"0"0,4 0 90,0 0-90,14 0 0,-5 0-90,21 0 90,-15 0 0,7 0 0,-3 0 90,-9 0 0,3 0-90,-15-17 540,-3 1-90,-25-15 89,-3 7-449,-20 10-180,20-1 180,-10 14 0,18-5-90,-4 24 0,8 7-270,10 24 1,0-7-271,23 2-1079,11 1 539,13-13 750,5 8 0,-9-17 0,3-2 0</inkml:trace>
  <inkml:trace contextRef="#ctx0" brushRef="#br0" timeOffset="190280">29270 3522 8702,'0'-5'900,"0"1"-91,17-1-269,0 3-270,17 0-91,-9 2 91,11 20-180,-12-14 90,3 29 0,0 7-90,4-9-90,-2 16 0,-1 4 90,0-4-90,-7-4 0,-3 0-154,-1 10 154,-7-7 0,-1 1-270,-5 10-1574,-9 6 0,-8 0 854,-5-30 1,-2-1 883,-4 23 1,-3-3-1,-4-23 1,-1-3-1,5 2 1,0 1-1</inkml:trace>
  <inkml:trace contextRef="#ctx0" brushRef="#br0" timeOffset="203896">23983 5766 9332,'0'-8'2248,"0"1"-1708,-16 1-270,12 0-90,-12 1 270,16 1-450,0 23 0,0 11 0,0 13-418,0 3 418,0-10 0,0 18 0,12-15-90,-9 20 90,10-28 0,-8 3-90,-4-15 90,5-4-90,-3-3-450,-3-5 270,6-2 0,-1-3 418,3-21-148,4-8 0,-2-10 0,3-1-89,-2 9 89,0 1 0,-1 3-90,5-5 90,-4 16 90,7-9-90,-7 22 89,7-6-89,-8 7 0,4 0-89,-5 19 89,-1-15-450,0 32-1079,3-12 539,-1 7-719,13 6 1709,-5-24 0,8 11 0,-4-14 0</inkml:trace>
  <inkml:trace contextRef="#ctx0" brushRef="#br0" timeOffset="204287">24723 5878 8792,'-21'-5'1349,"-6"1"-1169,-13 19-180,3-12 0,8 30 0,1-16 0,-9 30 0,19-17-180,-12 23 270,28-24-90,-7 12 90,31-27-270,14 1 90,12-15 90,7-18-90,-21 3 0,0-4-187,-8-1 0,1-3 277,17-14 0,0-2 0,-20 15 0,-2-2 0,11-19 0,-3-2 0,-2-8 0,-15 19 0,-3-3 90,-3 2 0,-2 1 90,-4-18 134,4 12 1,-5 2-225,-22 1 226,17-8-46,-36 30-270,22 19-90,-3 27 180,8 8-90,12 6 0,4 3-90,-2 6-505,0-9 0,0-1 595,0 5 0,20-1-90,-15 0-720,11-13 1,2 1-360,0 16-146,-2-10 1,1 0 1314,1 3 0,11 9 0,-11-19 0</inkml:trace>
  <inkml:trace contextRef="#ctx0" brushRef="#br0" timeOffset="204713">25333 5857 8162,'-29'33'720,"-1"3"-630,17-9-90,-9 2 0,17-6 0,-5-1-90,1 1 180,7-2-90,-4 4 0,6-7 0,0 2 0,20-13 90,0 0-90,22-28 0,-23-1-90,16-24 90,-17 14 180,12-19 0,-8 28-180,-12-12 0,-5 24-90,-5 19 270,0 7-180,0 20 0,18-18-90,-13 15-540,25-29-90,-27 25 1,24-24-1,-24 17 720,28-19 0,-27 10 0,12-7 0</inkml:trace>
  <inkml:trace contextRef="#ctx0" brushRef="#br0" timeOffset="205033">25685 5942 8792,'0'9'90,"0"7"-450,15 18-180,-11-1 181,27-15-721,-17 4 541,15-20 629,-6 8 629,-3-10-359,-3-19 270,1 0-361,-8-4 1,4-3-270,-9 14 90,-1 14-90,-3 6 0,-1 28-450,18-19-89,-14 14 539,30-18 0,-11 4 0,16-7 0</inkml:trace>
  <inkml:trace contextRef="#ctx0" brushRef="#br0" timeOffset="205387">26193 5976 8162,'-38'0'-270,"15"13"-359,9 3 89,34 9 270,2-4 450,22-12 450,-5-2-90,-3-7 269,-11-14-539,-12-1-270,-7 18 90,-20-9-90,10 49 90,-11-5-90,15 11 0,0-11 0,0-1 90,0 8-90,7-7 0,1-1 0,-4 3 90,10 20 0,-2-32-90,-9 3-450,9-14 450,-12-8 0,0-22 0,0-11 0</inkml:trace>
  <inkml:trace contextRef="#ctx0" brushRef="#br0" timeOffset="205865">26773 5805 8432,'-36'-1'90,"-1"16"0,6 0-90,11 19 0,0-19 0,17 18 0,-5-21 0,8 15 0,0-7 0,21-1 0,-16-1 0,31-2 0,-32-1 0,24-2 0,-24-1 90,20-2 0,-21-1-180,7-3-90,-10-1 90,24-15 90,6 8-180,14-9 90,-2 2 0,-10 7-90,2-13 91,11 4-1,-13-3 90,12-5 90,-30 9 89,9-9-89,-22 9 90,6-2-90,-7 6 0,-19 2 0,0 2-90,-19 1 0,7 16 90,12 3-360,7 17-1079,12 1 1349,21-1 0,-15-14 0,15-7 0</inkml:trace>
  <inkml:trace contextRef="#ctx0" brushRef="#br0" timeOffset="206129">26997 5655 7533,'41'0'719,"2"0"-629,-23 15-90,14-11 0,-5 35 90,2-33-90,8 29 0,-22-22-540,11 0-359,-12-3 899,6-10 0,-6 0 0,-1 0 0</inkml:trace>
  <inkml:trace contextRef="#ctx0" brushRef="#br0" timeOffset="206447">27890 5615 10591,'-8'19'90,"1"10"-90,7 16-336,0 3 246,0-8 320,0 2-590,16 19-450,-12-17 45,12-10 1,-1-1 135,-12 1 629,21 12 0,-22-28 0,8 2 0</inkml:trace>
  <inkml:trace contextRef="#ctx0" brushRef="#br0" timeOffset="206564">27708 5971 8792,'-14'-21'0,"2"1"-90,12 1 180,0-1-180,0 3-90,16-1-450,-12 3 630,53-6 0,-30 7 0,35-2 0</inkml:trace>
  <inkml:trace contextRef="#ctx0" brushRef="#br0" timeOffset="206779">28250 5464 8792,'-36'-3'1079,"14"19"-1079,-3 23 90,22 4-90,-6-6 0,1 0 90,6 6-873,-5 17 783,7-19 0,0 2 90,0-2-540,0 0-449,17-4-361,-12-4 1316,12-1 1,-5-7-1,2 0 1</inkml:trace>
  <inkml:trace contextRef="#ctx0" brushRef="#br0" timeOffset="207279">28538 5418 9242,'5'0'539,"0"0"-449,-3 0 90,1 19 90,0 8-270,0 12 90,0 21-90,-1-17-1436,-1 16 1526,-1-15 0,0 0-270,0-2 360,0 0-599,0-4 599,0-3-180,0 4 0,0-14-90,0 6-1529,0-22 2404,12 0-785,-9-27 620,21-6-620,-11-21 0,7 9 90,2-8-90,-9 28 360,5-14-270,-11 27 0,2-7 359,-4 10-449,0 0 90,4 20-90,-2-15-90,6 34 180,-4-13-180,3 8-359,-2-2-181,1-10 0,1-2-809,8 4 1439,-3-13 0,6 5 0,-5-9 0</inkml:trace>
  <inkml:trace contextRef="#ctx0" brushRef="#br0" timeOffset="208017">29003 5850 9062,'-19'-15'180,"14"4"-180,-14 3 0,3 6 0,2 0 0,-14 21 0,7 5 0,9 12 0,5 7 0,7-15 0,0 3-360,0-10-270,20-1 270,0-10 271,20-1 89,-5-9 0,-14-21 269,9-1-269,-18-3 360,2-12 0,-5 15 0,-9-10-450,0 1 90,-17 13 90,13 19-90,-13 14-90,17 26 90,0-7 0,0 1-90,0-12-540,20 7-179,-2-11 179,20 7 270,-7-19 180,-5 0 360,3-7 90,-14-21 180,3 16 179,-9-33 181,-2 17-450,-4-14-450,0 4 180,-3 35-90,0 7-90,0 31 90,20-22-270,-15 11 0,34-27 90,-34 19 180,34-20 0,-15 8 90,10-11-90,0 0 180,-16-17 0,-1 13 540,-10-32-271,-4 10 271,-3-17-540,0 8-180,-20 6 0,15 9 0,-30 10 0,22 0 0,-5 31 0,9 13 0,9 14 0,0 7 0,7-19 0,3-1 90,10 19-759,-10-17 0,2 0 579,18 10 180,-26-1-90,25-6 90,-17 7-90,4-16 0,-8 7-180,-8-23-1529,0-2 0,-19-10 1709,-2-18 0,-14-9 0,3-17 0</inkml:trace>
  <inkml:trace contextRef="#ctx0" brushRef="#br0" timeOffset="208486">30005 5832 8972,'0'-9'360,"0"0"-1,-17-3-448,13 2 178,-36-1-178,16 6 178,-19 2-89,8 23 0,17 4 0,6 20 0,12-10 90,18-3-180,10-6 90,10-13 90,3 7-180,7-17 1,-13 5 89,22-27 0,-30 14 0,6-50 0,-17 32 89,-7-31-89,-3-2 180,-6 13 225,-14-17 0,-6-2-45,-4 5-883,6 4 0,-2 4 433,-9 14 90,26 5 0,-10 7 360,4 8-450,7 29 90,-7 3 90,26 27-90,-12 19 0,32-9-508,-27-4 0,-2 1 508,15 12-45,-10-24 0,-1 1-858,-5-3 0,-1-2 274,9 13-41,-5-13 0,-1-3-320,-3-2 990,4 0 0,-7-20 0,-3-4 0</inkml:trace>
  <inkml:trace contextRef="#ctx0" brushRef="#br0" timeOffset="208628">29897 5685 9332,'-9'-26'270,"7"1"-270,-7 7 0,9 3 0,0 4 0,28 5 0,5 2-450,18 4-1107,-3 17 657,-7-12 91,0 27 809,2-28 0,-2 27 0,1-11 0</inkml:trace>
  <inkml:trace contextRef="#ctx0" brushRef="#br0" timeOffset="208933">30485 5787 9242,'-43'0'989,"20"-12"-809,-11 9-90,20-9-90,-11 12 90,12 18-90,-2 4 0,14 13 0,-6 11-90,7-16 135,16 0 0,2-1-45,-9-2-45,15-4 0,5-4 45,-5-10 0,19 0 90,-6-23-90,-9-9 90,-13-9 0,-8-18-180,-7 15 180,-24-22-90,18 27-180,-32-15 0,22 27 180,-2-4 0,5 30 0,13 5 0</inkml:trace>
  <inkml:trace contextRef="#ctx0" brushRef="#br0" timeOffset="209115">30708 5793 10231,'3'-12'360,"-1"3"-450,3 9 180,0 0 0,5 17-180,-1 2-1259,7 23 269,-4-12 1080,5 12 0,-7-18 0,3 6 0</inkml:trace>
  <inkml:trace contextRef="#ctx0" brushRef="#br0" timeOffset="209263">30813 5717 9691,'0'-12'-23,"0"0"1,0 6 0,0 1 0</inkml:trace>
  <inkml:trace contextRef="#ctx0" brushRef="#br0" timeOffset="209479">30365 5342 9422,'0'-17'0,"0"2"0,0 6 0,0 4 0,21 3-90,-1 0-1260,21 19 1350,-8 5 0,1 17 0,-3 0 0</inkml:trace>
  <inkml:trace contextRef="#ctx0" brushRef="#br0" timeOffset="209645">30867 5133 9242,'22'-20'180,"-1"3"-180,-2 8 180,-3 4-91,2 5-268,-7 18-2790,0 16 2969,-7 11 0,-3 14 0,-1-9 0</inkml:trace>
  <inkml:trace contextRef="#ctx0" brushRef="#br0" timeOffset="210279">24625 7105 9602,'13'24'539,"3"7"-359,-15 15-180,10-1 180,-6-8-180,6 1 90,-1-1 0,1-3 90,1-2-180,5 1 90,-2-11 0,11-4-90,-8-12 0,14-22 90,-11 13-180,7-38-450,1 0-270,-5-11-494,-6 13 0,-1 0 1304,4-8 0,2-14 0,-9 21 0</inkml:trace>
  <inkml:trace contextRef="#ctx0" brushRef="#br0" timeOffset="210879">24588 6877 8702,'-5'-4'1349,"0"2"-989,2-3-360,0 2 450,0 0-450,2 23 0,17 27 0,-12 4 45,4-6 0,1 0-135,4 5-200,-11-16 1,0 0 289,11 13-899,-13-3-1350,8 15 990,-6-16 1259,6 8 0,-8-22 0,0-1 0</inkml:trace>
  <inkml:trace contextRef="#ctx0" brushRef="#br0" timeOffset="211068">24477 7200 8252,'0'-9'0,"21"-2"0,-15-1-270,42-2-449,-27-2 719,11 5 0,2-1 0,10-6 0,16-6 0</inkml:trace>
  <inkml:trace contextRef="#ctx0" brushRef="#br0" timeOffset="211565">25028 6842 7713,'-9'18'629,"3"-13"-359,2 31-270,2-20 90,1 19-90,0-4 0,1 20 0,0-9 45,-1-5 0,2 0-45,15 8 0,-15-7 0,1-1 0,14 5 0,-16 10 0,10-22 0,-7-3 90,7-5 0,-10 0-180,0-10-630,0-2 361,8-8 179,-6-17 0,13 11 90,-7-31 0,8 30 90,-1-37 90,4 24-90,7-32 90,-3 24 90,14-12 0,-13 25 269,13-8-269,-16 19-180,4-5 90,-11 7 0,0 14-90,-3-10 0,2 27 0,-1-6 0,4 19 0,-4-8 0,9 6-360,-7-27-89,6 13-451,9-25 360,-5 7 540,24-10 0,-16-21 0,9-5 0</inkml:trace>
  <inkml:trace contextRef="#ctx0" brushRef="#br0" timeOffset="211917">25802 7240 8072,'0'-14'540,"-18"4"-450,13 22 0,-12 6-90,17 17 90,0 0-90,0-1 0,19-8 0,-14-5 90,31-9 0,-14 0-180,19-6 90,-10-2 0,1-4 0,-11 0 90,4-18 0,-8-1-90,-2-19 0,-11 5 539,-4 5-269,-21-2-270,0 11-90,-20 5 180,10 6-90,4 29 0,13 4 0,4 13 90,10-4-180,0 3 90,18-9-719,3 15-1,1-19-179,17 2 899,-9-8 0,11-10 0,1 0 0</inkml:trace>
  <inkml:trace contextRef="#ctx0" brushRef="#br0" timeOffset="212205">26320 7263 7443,'-13'11'0,"16"-9"0,0 16 0,11-16 0,-14 6 0</inkml:trace>
  <inkml:trace contextRef="#ctx0" brushRef="#br0" timeOffset="212795">25825 7389 8072,'0'6'540,"0"-2"-180,0-1-270,0 0 0,17-1-90,-13 1 90,25 0-90,-11-2 0,15 1 0,-5-2 0,9 0 0,-14-15 0,10 11 0,-17-25-90,2 26-90,-12-22 180,-1 12 90,-4-12-180,-18 6 90,-5-2 0,0 10 0,-15-1 0,20 7 0,-17 3 0,8 1 0,-8 1 0,9 19 0,-9 3 0,17 21 0,3-10 0,10 0-90,4-8-540,0-1-539,22 0 1169,-16-1 0,35-3 0,-17-1 0</inkml:trace>
  <inkml:trace contextRef="#ctx0" brushRef="#br0" timeOffset="213212">26540 7231 8432,'-21'15'540,"-13"-11"-450,29 20-90,-26-22 0,27 21 0,-25-11 0,16 20 90,-4-11-90,8 7 0,9-9 0,0-1 0,0-3 90,24 4-90,-18-9 0,40 3 0,-15-10 0,23-2 0,-11-17-90,2-3 0,-21-18 0,-5-3 0,-10 7-360,-9-11 90,-23 22-1259,-3-11 1619,-23 21 0,25 0 0,3 9 0</inkml:trace>
  <inkml:trace contextRef="#ctx0" brushRef="#br0" timeOffset="213696">27065 7171 9062,'0'-6'90,"0"22"-180,19 6 90,-15 15 0,34-1 0,-33-6 0,38 0 90,-26-1 180,35 5-90,-21-11-1,19 3-179,-22-18 90,24-2-270,-24-27-629,20-10 449,-27-13-180,-5 12 1,-2 0-361,-1-11 614,3-12 1,-10 16 0,0 2 0</inkml:trace>
  <inkml:trace contextRef="#ctx0" brushRef="#br0" timeOffset="214049">27948 7161 10231,'0'36'90,"11"7"-180,-8-6 180,8 3-180,-11-12-90,8-1-719,-6-3-91,12-3-89,-9-3-211,6-9 1290,-2 4 0,-1-12 0,0 6 0</inkml:trace>
  <inkml:trace contextRef="#ctx0" brushRef="#br0" timeOffset="214196">27957 6914 9062,'-15'-15'-900,"-3"4"271,17 3-271,-5 3 900,6 2 0,0 1 0,0 1 0</inkml:trace>
  <inkml:trace contextRef="#ctx0" brushRef="#br0" timeOffset="214699">28263 7305 8522,'3'4'180,"6"-1"-360,0-3 180,13-16 0,-7 12 0,14-26 0,-12 12 0,6-16 0,-14 15 180,-1-18-90,-7 26-90,-1-17 0,-15 17 90,11 2 180,-32 4-180,20 2-90,-16 21 90,18 3-90,5 22 0,9-10 0,0 1-90,0-9 90,0-1-540,23 8 360,2-8-180,27 6 270,-17-19-90,14 3 180,-24-13 0,7 4 270,-16-5 90,1-18 180,-9 2 179,0-19 91,-8 5-450,0 1-360,0 4 90,16 11-90,5 25 0,19 8 0,-8 4-540,0 7-539,-7-17-181,0 4 1260,11 12 0,-6-23 0,8 14 0</inkml:trace>
  <inkml:trace contextRef="#ctx0" brushRef="#br0" timeOffset="214933">29082 7174 9961,'-30'0'180,"13"17"-180,-14 0-90,20 3 90,-23 7 0,18-9-539,-6 11-1,11-12-90,0 0-89,6-16 89,1 8 180,1-8-89,-1 2 539,0-3 0,-1 0 0,1 0 0</inkml:trace>
  <inkml:trace contextRef="#ctx0" brushRef="#br0" timeOffset="215087">28845 7192 8162,'0'-19'360,"0"2"-270,0 2 360,16 3-360,-12 1 0,30 6-90,-15 1 0,11 22 0,7 4 0,-13 11 0,2-4 0,2-1-360,2 4-630,-3-1 1,0-2 989,-1-6 0,3 0 0,-9-16 0</inkml:trace>
  <inkml:trace contextRef="#ctx0" brushRef="#br0" timeOffset="215279">29403 7086 9332,'-21'18'-90,"-12"5"90,29 12 90,-33 0-180,22-6-1619,-28 17 90,19-12 1268,-7 11 0,16-18 0,0-1 0</inkml:trace>
  <inkml:trace contextRef="#ctx0" brushRef="#br0" timeOffset="215521">29917 7199 11221,'2'-6'-540,"-1"1"540,-1 1 0,-22 2 0,-6-1 0</inkml:trace>
  <inkml:trace contextRef="#ctx0" brushRef="#br0" timeOffset="231531">22892 9302 7263,'-12'-4'450,"2"0"-450,10 0 0,0 0 179,0-1 91,0 0-180,0 0 90,0-1 0,0 2 0,0-1 90,0 0-90,0 0 0,0 1-90,0-1 89,0 3-89,0-2-90,0 2 0,0 0 180,0 0-180,-13 1 0,10 16 0,-9 4 0,12 29 90,0-16-90,0 17-90,0-27 90,14 12 0,-11-20-90,23 9 180,-23-16-180,19 3 180,-6-9-90,5 1 0,9-17-180,-10 11 90,11-27 90,-14 8 0,3-6-89,-9-4 178,-3 12-89,-3-3-89,-2-6 89,-2 9 89,-1-9-178,0 18 89,-14-3-90,10 11 0,-22 0 0,23 19 0,-15 1-180,16 16 90,-6-4 0,8-3 90,0-3-270,0-2 180,0-5 1,15 3 179,-11-9-90,11-1 180,-6-6-180,-7-20 180,7 0-90,-9-22-90,-20 13 180,16-3-90,-30 9 0,31-1 89,-29-1 271,7-7-180,-8 6-270,-12-9 180,18 16-90,-9 0 90,10 10-90,1 4 0,-2 1-90,2 2 180,-2 16 0,1-12 90,-11 45-180,8-23 90,6 12 0,2 4-279,-2 8 278,6-1 1,2 1-880,2 13 790,7-19 0,1-1 90,2 17-90,3-2 0,0-2 0,11-20 0,1 0-20,-6 17 20,12-14 0,5-3-90,6 2 135,-3-12 0,3-4-45,20-1 0,5-3 0,11-13-90,-13-20-804,-5 4 1,1-4 488,-20-1 1,0-3 404,20-9 0,-1 0 0,7-9 0,-20 12 0,0 0 0</inkml:trace>
  <inkml:trace contextRef="#ctx0" brushRef="#br0" timeOffset="232163">23405 9513 8252,'-5'0'270,"1"0"-180,21 0-90,7-14 0,25-2 0,-9-1-1019,2-11 1019,-12 16 103,-1-4-103,0-9 90,2 6-90,-8-7-90,-1-4 90,-14 15 180,-5-13-180,-3 16 1033,-20-6-853,-3 14 333,-21 1-424,5 22-89,6 4 90,13 36-90,9-18-90,11 22 90,25-31-629,8 16-271,13-24-1320,4 6 2220,-9-17 0,4 0 0,2-3 0</inkml:trace>
  <inkml:trace contextRef="#ctx0" brushRef="#br0" timeOffset="232396">24178 9269 7982,'46'31'90,"4"2"-90,-15-18-90,4 16-359,-11-19-361,0 14 810,-1-10 0,-2 1 0,-1-2 0</inkml:trace>
  <inkml:trace contextRef="#ctx0" brushRef="#br0" timeOffset="232585">24295 9200 7982,'-7'0'270,"-2"0"-270,0 14 0,-1-11 0,1 31 0,-1-16-180,-7 38 90,5-15-1781,-4 17 882,7-14 989,2 1 0,2-2 0,2-1 0</inkml:trace>
  <inkml:trace contextRef="#ctx0" brushRef="#br0" timeOffset="232845">24988 8942 9332,'-23'46'449,"5"-7"-449,5 8-472,10-8 472,-10 3-90,13 0 0,0 2-90,0-2-1529,0 17 629,0-15 1080,0 9 0,0-20 0,0-3 0</inkml:trace>
  <inkml:trace contextRef="#ctx0" brushRef="#br0" timeOffset="233012">24718 9338 7443,'-5'-6'0,"0"0"-180,5 2-720,26-1 900,6 2 0,16-1 0,0 3 0</inkml:trace>
  <inkml:trace contextRef="#ctx0" brushRef="#br0" timeOffset="233329">25312 9523 7263,'7'5'360,"4"-2"-360,0 0 0,1-3 0,5 0 90,0 0-90,3-18-90,13-1 180,-9-3-90,16-9 0,-19 9 179,5-15-89,-17 8-180,-1 6 270,-8 8-180,0 3 180,-20 1 180,-4 2-90,-24 4-270,4 2 90,2 21-90,19 4 0,9 20 0,14-9 0,0 1-180,0-1-270,17-6-719,6 10 539,-2-17 630,23 3 0,-26-13 0,21 0 0</inkml:trace>
  <inkml:trace contextRef="#ctx0" brushRef="#br0" timeOffset="233679">25712 9446 7982,'0'7'90,"0"5"0,0 26 0,14-9-180,-10 1 90,11-10 90,-3-1-180,-9-4 90,18 1-359,-13-8 448,7-1-178,-5-7 89,-3-18 0,8-10 89,-6-10-178,7-4 178,-4 9-89,1-2 90,-1 0 0,-1 4-90,0 1 90,-2 6 810,3 5-810,-4 4 0,4 8-90,-4 3 0,1 4 0,0 22 0,0-16 0,2 39 0,4-9 0,-2 11-450,-2-13 0,1 0-539,6 6 989,-2-7 0,2-2 0,7 0 0,8 7 0</inkml:trace>
  <inkml:trace contextRef="#ctx0" brushRef="#br0" timeOffset="234095">26527 9328 8252,'-23'-10'1080,"0"4"-990,-24 3-90,25 18 90,-17 8-90,19 9-90,-2 5 90,-2-7 0,22 0 0,-6 0 0,8-2 0,0-2 0,0-3 90,21 2-180,2-12-180,22-1 270,-2-12-90,-7-23 90,-3 17 0,-11-43 0,0 25-90,-4-23 90,-1 6 90,-4-21-90,-2 12-437,-8 4 1,-1 0 526,2-8 225,-4 7 0,0 1-45,0-3-492,-8 9 1,0 2 491,4 8 0,-13-4-270,17 47 90,0 5-90,0 21 0,0 0 0,14 7-482,-10 6 392,10 6 90,-7-14 0,0 1-45,-1-11 0,1 1-944,8 23 0,-1 0-451,-1 6 1440,-1-23 0,1 0 0,-3 7 0,11-1 0</inkml:trace>
  <inkml:trace contextRef="#ctx0" brushRef="#br0" timeOffset="234663">27323 9321 9062,'0'-25'1439,"0"0"-1529,0 1 90,-20 10 90,14-2-180,-32 15 90,10-6-90,-6 7 90,-4 14 0,14-11-90,-2 29 90,5-28 90,2 34-90,10-22-90,4 30 180,5-18-180,18 16 180,10-20-90,-4 6 0,9-17 0,0-1 0,-9 7 45,10-5 0,0-1-45,-7-1 0,5 5 0,-22-11 0,-2 1-90,-27-5-270,14 0-1169,-60 1 450,36-2 893,-5 0 0,-1 0 1,-7-1-1,1 1 1</inkml:trace>
  <inkml:trace contextRef="#ctx0" brushRef="#br0" timeOffset="235095">28572 8467 9602,'0'-7'179,"0"1"811,-22 4-630,-4 0 89,-15 24-269,-1-1-311,5 26 131,5-11 0,-1 3-322,8-6 0,0 3 322,-3 6 0,-2 6 0,4-4 0,3-1 0,3 2 0,1 2 0,0 5 0,4-5-45,5-4 0,3-2-796,-1 12 1,2-2 840,6 16-360,23-6-1034,-2-4-540,14-20 0,5-2 1934,-11-9 0,2-2 0,13 6 0,2-2 0,-9-12 0,1 0 0</inkml:trace>
  <inkml:trace contextRef="#ctx0" brushRef="#br0" timeOffset="235578">30903 8390 8342,'21'30'450,"0"-2"0,-1 32-226,-6-22 1,0 1-653,-4-6 0,-1 2 518,7 25 0,-2 1-632,-7-23 1,-2 0 541,3 11 0,-2 1 45,-4 1 0,-1-2-45,0-12 0,-1 2-450,-4 5 0,-1 4 0,-3-3-620,-6-3 0,-3-1 1070,-2 15 0,-3 0 0,-4-15 0,0-2 0,3 2 0,0 0 0</inkml:trace>
  <inkml:trace contextRef="#ctx0" brushRef="#br0" timeOffset="982333">22963 11597 8072,'0'-7'1080,"0"1"-630,0 0-181,0-1 181,0 0-180,0-1 0,0 1-90,0-1 90,0 1-91,0-1 181,0 1-270,0 0 90,0-2-90,0 2 0,0 0-90,0 3 0,0 15 0,-17 7 0,13 11 0,-30 21 0,15-12 0,-2 17 0,-7 6 0,15-16 0,3-9 0,-1-1-90,0 1 0,6 18 90,5-30 0,0 7 0,19-13 0,-15-8 0,32-1-180,-11-8 90,19-22 0,-4 16-180,-12-26 1,-3-4 179,4 11 45,-6-11 0,-3-3 45,-4 6 0,1-21-90,-11 24 0,0-7-90,-6 14 90,0 4 90,0 3-270,-15 3 270,11 5-90,-23 2 0,24 19 180,-16 6-270,17 19 180,-12-8-90,13 3-269,-5-2 269,6-10 0,16 13 0,-12-21 0,33 5 0,-14-13 90,13-1-90,-6-5 90,-6-20 0,4-8-90,-7-13 90,0-20 0,-14 20-377,-3-18 377,-4 14 90,-22-4-180,17 2 90,-16 12 0,-4 2 90,-9-17-90,5 12 0,-2 1 0,-20 0 0,19 12 0,0 3 0,-6 2 0,-11 5 0,0 11 0,14 24 0,3-2 0,2 3 0,-5 30 0,6-6 0,1 3 0,13-15 0,0 1 0,-4 12 0,1 3 0,4 5 0,3-1 0,2-12 0,2 0 0,1 3 0,0 3 0,2-4 0,1-5 0,3-2 45,7 21 0,1-1-45,-3 3-645,14-23 0,0-1 645,-14 7-90,40-4 180,-23-4-90,7-14 0,4-1 0,10 7-225,-5-8 0,2-2-674,9-3 899,-5-5 0,-1-2 0,9-4 0,-18-1 0,0 1 0</inkml:trace>
  <inkml:trace contextRef="#ctx0" brushRef="#br0" timeOffset="982942">24203 11547 8072,'-22'-14'180,"-2"2"-90,-13 0-90,5 7 90,-9 0-180,10 4 90,-1 1 0,4 19 0,-8 5 0,15 0 0,-2 31 0,17-34 0,26 40 0,-14-32 0,35-1 0,8-2 90,-13-1-135,18-1 0,2-4 45,-9-4 90,-10-3 0,-1-1 180,-1-2 0,7 5-270,-29-9 90,-2 0-180,-11-3 90,-20-1-1259,-8 0 89,-26-2 1170,2 1 0,7-1 0,6 0 0</inkml:trace>
  <inkml:trace contextRef="#ctx0" brushRef="#br0" timeOffset="983231">24613 11853 7173,'48'0'360,"-9"0"-270,-26 0-180,-4 0 180,-2-16-90,-2-6 90,-3-9 89,-1-11 1,-1 17 0,-17-19 0,-2 23-180,-2-8 0,-12 16 0,10 2 0,-19 5 0,10 3 0,-3 25 90,18 10-90,-1 11 0,13 3 0,2-10 0,15-2 0,2 0-270,-8 7-450,26-3 1,4-3 719,-8-7 0,3-11 0,3-2 0,6 2 0</inkml:trace>
  <inkml:trace contextRef="#ctx0" brushRef="#br0" timeOffset="983451">25185 11650 8342,'-24'-12'540,"-15"4"-360,15 2-90,-23 4-90,10 21 90,3-14-180,12 36 180,-1-5-90,12 9 0,-1 18 0,12-27-631,22 8 541,-17-17-90,44-5-94,-25-4-311,9-12 1,3-3-46,13 3 630,-5-4 0,0-4 0,11-22 0,-20 9 0,0-1 0</inkml:trace>
  <inkml:trace contextRef="#ctx0" brushRef="#br0" timeOffset="983665">25535 11256 8252,'-18'-8'360,"-8"3"-360,24 18 90,-10 14-90,12 9-90,0 10-452,0-7 452,0 5 90,9-12 0,2 1 0,8 16 0,0-8 0,0-2 0,-2 4-720,7 9 90,-21-21 91,15-2-206,-16-4 745,5-4 0,-7-1 0,0-3 0</inkml:trace>
  <inkml:trace contextRef="#ctx0" brushRef="#br0" timeOffset="983799">25232 11755 7803,'-6'-20'0,"2"2"0,24 4-450,15 2-270,13 3 573,10 1 1,-8 1-1,4 2 1</inkml:trace>
  <inkml:trace contextRef="#ctx0" brushRef="#br0" timeOffset="983987">26023 11629 7533,'-12'18'180,"10"9"-180,-10-11 0,12 17 0,0-7 0,20 13-450,0-17-899,19 15 1349,-21-17 0,10 3 0,-12-10 0</inkml:trace>
  <inkml:trace contextRef="#ctx0" brushRef="#br0" timeOffset="984132">26032 11453 7353,'-5'-8'0,"4"1"-1529,-3 3 1529,21 3 0,-13 0 0,13 1 0</inkml:trace>
  <inkml:trace contextRef="#ctx0" brushRef="#br0" timeOffset="984439">26503 11492 7982,'-40'0'810,"2"16"-720,7 2-90,5 22 90,12-9-180,5 4 180,9-8-90,0 12 0,0-10 0,20 0 0,2-1 0,-11-3 45,27-4 0,-1-2-45,-28-7 0,42-3 0,-35-6 0,11-21 0,-13-5 0,-7-11-90,-7 0 180,0 7-180,-23-9-1349,-2 10 1439,-17-9 0,20 17 0,7-1 0</inkml:trace>
  <inkml:trace contextRef="#ctx0" brushRef="#br0" timeOffset="984799">26820 11666 8252,'0'39'0,"15"-17"0,-11 12 0,24-30 0,-13 29 90,1-18-90,8 8 0,-12-10 0,11-7-90,-7-6 90,0-24 90,0-8-180,-3-15 225,-1 14 0,0 1 45,2-11-45,-1 8 0,0 2-225,-1-2 180,7-5 0,-8 28-90,0-3 90,1 13-90,4 14 0,-3-8 0,0 25 0,-1 7-900,3-4-128,-4 4 1,0 3 1027,9 11 0,2 2 0,3 1 0</inkml:trace>
  <inkml:trace contextRef="#ctx0" brushRef="#br0" timeOffset="985848">28672 10718 8612,'-21'-9'720,"-10"1"-271,27 1 181,-21-2-630,11 6 0,-7-4-90,5 6 180,-2 14-90,5-9 0,-13 51 0,9-24-117,4 2 1,1 5 116,-1 3 0,0 0 0,3-8 0,0 2 0,-8 27 0,1 1-334,8-26 0,-1 1 334,-5 27 0,0-1 0,7-27 0,0 0 0,-3 21 0,1 0 0,1 2 0,4-23 0,2 0-810,2 18 1,0-16-990,1 14 1799,18-28 0,-14 3 0,14-11 0</inkml:trace>
  <inkml:trace contextRef="#ctx0" brushRef="#br0" timeOffset="986755">29173 11294 7713,'0'14'719,"0"2"-539,0 4-180,0 4 90,0 4-90,0 1-90,0 5 180,0 16-90,0-11 0,11 23 0,-8-32 0,8 8 0,-11-19 90,10-4 0,-8-1-180,12-7 90,-9 0 0,7-52 0,-4 17 0,0-14 0,-1-3-505,2 0 505,3-15 0,-4 22 0,2 2 0,0 7 0,7-3 90,-4 18-90,13-5 0,-10 18-90,4 13 180,-6-8 325,-2 34-415,2-17 0,-1 22 0,1-6 0,1 2 0,8 15-450,-4-13-360,-1-11 1,1-1 809,7-1 0,9 4 0,-9-17 0</inkml:trace>
  <inkml:trace contextRef="#ctx0" brushRef="#br0" timeOffset="987104">29858 11382 8162,'-20'-11'810,"-15"1"-810,19 5 90,-18 19-180,8-10 180,2 32-90,12-8 0,-3 21 0,14-9 90,-4 2-90,24-20 0,-14 4 0,35-17-90,-19-1 0,17-8 90,-8-22 0,-14-3 0,2-1 90,-16-13 0,6 17-180,-3-13 0,-4 9 180,4 30-90,-5 10 0,0 29-90,14-22-720,-10 18-719,21-21 1529,-7 4 0,5-3 0,3-11 0</inkml:trace>
  <inkml:trace contextRef="#ctx0" brushRef="#br0" timeOffset="987965">30090 11374 8342,'19'41'0,"-14"-8"0,27-2 0,-29-7 0,21 6 90,-12-6 90,10 4-180,-10-13-90,1-5 90,-8-6 0,5-26 0,-4 17 90,2-51-90,-3 34 90,2-27 0,-3 22 0,0 4-90,-1 1 90,3 2 0,-2 9 0,3 1-90,-1 10 0,1 0 90,0 0-180,0 15 90,2-11 0,0 27 0,0-26 0,0 30 0,5-12 0,-4 8-990,7 2 631,-7-21-91,1 8 90,-4-18-90,-1 7 1,0-9 179,1 0 270,-2-17 899,3-2-449,-4-1 90,2-9-450,-2 14-180,-1-9 359,-2 10-179,2 6-90,-1 8 0,1 0 0,4 14 0,0-11 0,6 24 0,6-9 0,-2-1 0,13 11-90,-10-16-359,14 4 179,-13-7 180,6-9 90,-10 0 0,-1 0 0,-1 0 0,1-15 90,-6-5 360,3-16-91,-9 15 181,0-12-360,-3 17-180,-1-3 0,1 0 90,18 31-90,-2-16 0,5 31 90,7-24-90,-15 9 90,26-3-90,-17-7 90,16 6-90,-18-24 0,9-3 0,-17 0 90,1-14 0,-10 9 0,-2-8 90,-2-6-180,-17 17 89,13-3-89,-33 11 90,17 6-180,-19 17 180,10 13-90,12 8 0,7 18 0,10-16 90,0 11-180,0-13-89,17 1-541,-12-4-1349,48 7 2069,-29-10 0,31 0 0,-19-13 0</inkml:trace>
  <inkml:trace contextRef="#ctx0" brushRef="#br0" timeOffset="988631">31383 10644 9242,'0'-7'719,"0"2"-449,0 1 0,0 0 180,0-2-180,0 0-1,14-3-89,3 5-180,18 0 90,-5 2-90,4 20 180,-2-14-180,4 37 0,2-21 45,-8 9 0,0 3-327,14 10 237,-7-4 0,-3 2 45,2 8 45,-11-7 0,-2 2-135,-4 8 135,-9-18 0,-2 1-180,-5 2 0,-2 0-855,0 21-314,-9-8 0,-7 0 314,-1-19 1,-3-1 736,-3 8 1,-2 0 0,-2-12-1,1-2 1,-12 23 0</inkml:trace>
  <inkml:trace contextRef="#ctx0" brushRef="#br0" timeOffset="990881">27023 4817 6543,'20'0'0,"3"1"0,2-1 0,4 0 270,2 0-270,3 0 0,2 0 0,4-12 90,3 9-521,2-10 431,4 13-420,2-12 420,3 9-733,4-17 643,2 18 90,3-16 90,3 10-868,-33 1 1,0-1 777,1 2 0,1-1 0,-1 2 0,0 0-124,-1-1 1,1 1 123,0 0 0,-1 2 0,29-6-90,0 3 180,-6 2-90,-1 0 0,-7 4-90,-1-1 263,9 1-84,-17 0-89,18 0-89,-29 0 706,4 0-527,-15 0 1045,-3 0-1841,-2 0 869,-3 0 0,-2 9 0,0 3 0</inkml:trace>
  <inkml:trace contextRef="#ctx0" brushRef="#br0" timeOffset="992626">29200 12201 7892,'28'0'540,"7"0"-450,-11 0-90,8 0 270,-5 10-90,7-8 90,24 7-180,-7-9-1533,1 2 1,1-4 1442,-16-6 0,-1-1 0,16 7 0,0-1-146,-11-12 0,-1-1 191,3 14 0,0 0-90,0-12 0,3-2 45,17 5 0,2 2 0,-17-1 0,2 0 0,1 0 0,4 0 0,-5 1 0,-7 3 0,0 1 0,23-5 0,-2 0 45,-30 5 0,-1 0-45,27 0 0,-1 1 0,-6 4 0,-7-2 0,-2 0 0,-9 2-229,13 0 229,-24 0 0,8 0 0,-18 0 1979,1 0-1979,-9 0 1180,-3 0-550,-1 0-384,-12 0-426,1 0 180,-4 12 0,5-2 0,8 4 0,0-8 0</inkml:trace>
  <inkml:trace contextRef="#ctx0" brushRef="#br0" timeOffset="995900">23773 13529 6273,'0'0'0</inkml:trace>
  <inkml:trace contextRef="#ctx0" brushRef="#br0" timeOffset="996548">23867 13473 7443,'0'-16'539,"-17"5"-629,-2 6 90,-21 5 0,10 0 0,-2 22 0,9-17 0,1 38 0,0-25 0,5 19 0,2-9 0,9 1 0,-3-2 90,8 8-90,-3-12 0,22 8 0,5-22 0,25 0 0,-9-9 0,3-19 0,6-14 0,-12-11-461,-6 8 0,-2-2 461,1-12 90,-5-7 0,-4-2 90,-5-6-90,-5 5 0,-2 1 180,-6 5 44,-10 12 1,-1 2-315,5 0 0,-28-12 0,28 31 0,-11 1 90,15 13-90,0 27 0,0 31 0,0 3-570,8-18 0,0 0 570,-4 12 0,11 2 395,-2-1-395,-10 0-90,18-3-450,-19-2-719,13 10 809,-6-16 450,3 13 0,-5-29 0,-4 2 0</inkml:trace>
  <inkml:trace contextRef="#ctx0" brushRef="#br0" timeOffset="996714">23790 13360 7533,'-7'-20'90,"5"-6"-90,-6 8-90,26-10 90,-13 14 0,35-1-270,-5 9-90,11 4-183,-12 9 1,-1 1 542,8-4 0,13 28 0,-16-12 0</inkml:trace>
  <inkml:trace contextRef="#ctx0" brushRef="#br0" timeOffset="997265">24350 13401 8432,'-17'-16'0,"-1"4"90,-3 26-90,7 9 0,14 21 0,0-6 0,0 4 0,0-14 0,0-1 0,15-3 0,-11-3 0,27 2 0,-12-8-180,17-3 180,-11-7 0,5-21-90,-14-7 90,5-22 0,-12 8 90,1-13-180,-7 24 0,1-7 180,-4 13 0,0 24-90,0 9 0,0 29 0,17-6 0,-12 1 0,12-13 0,2-1 0,4-1-180,19-10-179,-2-2 269,-8-10 0,2-21 90,-17-7 0,2-13 90,-11-1-180,-2 8 180,-1 0 179,-3-18 1,-1 15 90,-1-23-360,0 31 0,0-10 0,0 25 90,0 1-90,0 30 0,0 8 0,0 26 90,18-10-180,-14 3 90,24 0-180,-15-10-1169,11 16 629,-11-24 720,4 3 0,-15-16 0,6-2 0</inkml:trace>
  <inkml:trace contextRef="#ctx0" brushRef="#br0" timeOffset="997414">24660 13394 6993,'50'18'-180,"4"9"0,-12-25 0,0 9 0</inkml:trace>
  <inkml:trace contextRef="#ctx0" brushRef="#br0" timeOffset="997632">24308 13097 6993,'-1'32'90,"1"-1"-90,23-17 0,-17 8-540,38-19 540,-39 17 0,39-14 0,-13 9 0</inkml:trace>
  <inkml:trace contextRef="#ctx0" brushRef="#br0" timeOffset="997833">24367 14300 8432,'0'12'-989,"0"-2"989,21-5 0,3-3 0,21-2 0</inkml:trace>
  <inkml:trace contextRef="#ctx0" brushRef="#br0" timeOffset="998347">25332 13241 8432,'21'-5'180,"9"2"180,-17 17-270,16 11-90,-16 8 0,10 5 0,-20-6 0,13 3 90,-9 16-90,3-14 0,-2 17-90,-4-30 270,-1 7-540,-2-20 0,-1-18 270,0-27 90,20-4 0,-15-28 0,33 30-817,-33-11 727,26 18-109,-28 4 199,21 6 0,-9 4 0,9 8 0,-6 2 0,-4 27 0,-6-16 90,0 38 710,-1-24-800,0 20 0,0-9 0,0-1-449,2 0-595,6 5 235,-2-11 809,7-3 0,-4-9 0,0-5 0</inkml:trace>
  <inkml:trace contextRef="#ctx0" brushRef="#br0" timeOffset="998592">25973 13341 8342,'0'-14'90,"-15"6"-90,11 19 0,-12 15 0,4 9 0,9 5 0,-10-10 0,13 0 0,0-3 90,0 5-90,0-10 90,16 3-90,2-17 0,15-3 0,-17-19 0,8-9 0,-13-19 0,1 7-180,-4 1 0,-8 11-359,0 1 539,0 3 0,0-4 0,0 3 0</inkml:trace>
  <inkml:trace contextRef="#ctx0" brushRef="#br0" timeOffset="998820">26333 13395 8522,'3'-15'540,"-1"2"-540,1 13 90,0 0-90,1 0 0,1 15-90,3-12 180,-1 26-90,8-8-90,-5 7 0,11 13-810,-8-17-989,9 16 1889,-6-18 0,1 3 0,-4-10 0</inkml:trace>
  <inkml:trace contextRef="#ctx0" brushRef="#br0" timeOffset="998965">26623 13290 8972,'0'-11'-90,"0"0"90,0 4 0,0 3 0,0 17 0,0 6 0</inkml:trace>
  <inkml:trace contextRef="#ctx0" brushRef="#br0" timeOffset="999170">25915 13051 8162,'0'-14'90,"21"2"-90,4-5 0,1 7-90,29-1-90,-35 7-1978,39 18 2158,-34-10 0,-3 37 0,-13-9 0</inkml:trace>
  <inkml:trace contextRef="#ctx0" brushRef="#br0" timeOffset="999331">26087 14013 7982,'0'12'0,"0"-3"-179,0-2 179,17-4 0,11-2 0,18-1 0</inkml:trace>
  <inkml:trace contextRef="#ctx0" brushRef="#br0" timeOffset="999923">27458 13268 9152,'-21'-17'90,"-12"2"-90,30 5 0,-29 3 0,14 5 0,-12 21 0,6 8 90,11 23-90,6-9 0,7 0 0,0-14 0,0-1-180,40 5 90,-10-17 90,2-2 0,2-6 0,8-26 0,-8 15 0,-9-35 0,-9 24 0,-4-19 90,-5 9 90,1-1 90,-5 1-270,1 3-90,-1-4 90,-3 9 0,0 27 0,0 15 90,0 20-90,13-1 0,-10 3 0,25-11 0,-11 15 0,1-27 0,5-3-180,-15-7 180,11-11-90,-5 4 0,7-21 90,-7 11 90,11-30-90,-15 6 180,8-23-1,-13 11-89,2 3-90,-5 13-90,0 12 180,1-6-90,-2 17 0,2 9 0,0-5-90,9 51 90,-4-30-450,1 10 1,2 0-271,4-5-1348,13 12 2068,-7-28 0,7 7 0,-7-12 0</inkml:trace>
  <inkml:trace contextRef="#ctx0" brushRef="#br0" timeOffset="1.00026E6">28188 13251 8702,'0'-10'90,"-14"4"-90,10 17 0,-25-7 0,25 30 0,-10-7 0,14 7 0,0 2 90,0-10-90,0-4 0,0-2-180,19-3 90,-15-3 0,35-6 90,-21-2-90,17-25 180,-12-5 90,-10-21 90,-5 10 270,-8-8-361,0 19-358,0-7 269,0 15-90,-12 4 0,9 22 0,-9 11-180,12 19-630,0-7-1259,16 10 2069,2-28 0,1 14 0,-5-17 0</inkml:trace>
  <inkml:trace contextRef="#ctx0" brushRef="#br0" timeOffset="1.0006E6">28028 12710 10051,'23'-14'-90,"6"1"90,-13-1 0,0 5 0,21 1 90,-23 6-180,18 2-449,-10 36-631,-10-12 1170,-3 14 0,-2 3 0,-4 7 0,-1-14 0,0-1 0</inkml:trace>
  <inkml:trace contextRef="#ctx0" brushRef="#br0" timeOffset="1.00095E6">29075 13076 8792,'-29'-11'0,"-9"1"0,34 3 0,-24 2-90,25 3 90,-22 0 0,13 2 0,-2 19 90,5 2-180,9 22 90,0-12 0,19 0 90,-15-9-90,32 5 0,-32-8 0,13 5-360,-17-13 0,0 1 270,0-7-179,0 2-361,-14-3 270,10-1 360,-28 1 0,28-3 0,-13 0 0</inkml:trace>
  <inkml:trace contextRef="#ctx0" brushRef="#br0" timeOffset="1.0012E6">29212 13269 7083,'32'0'540,"-2"0"-1,-3 0-449,-4 0 0,-6 0 0,-1 0-90,-8 0 270,-2-15-180,-22-1 180,11-15-90,-32 16-180,19-7 0,-6 13 0,1-2 0,20 1 0,-7 29-90,10 3-1170,16 29 271,2-11 989,1 0 0,11-11 0,-10-3 0</inkml:trace>
  <inkml:trace contextRef="#ctx0" brushRef="#br0" timeOffset="1.00143E6">29627 13090 8702,'-39'-5'0,"4"1"0,8 2 0,13 23 90,-3-16-90,15 35 0,-4-9 0,6 10 90,17 15-180,-12-23-1370,33 7 920,-32-17-180,42-4 720,-9-5 0,15-6 0,0-5 0</inkml:trace>
  <inkml:trace contextRef="#ctx0" brushRef="#br0" timeOffset="1.00168E6">30027 12839 6903,'0'30'0,"0"-3"-90,0 1-180,12-4-179,-10-5 179,10 2 222,-12-10 76,7 0-93,-5-5 65,4-2 0,-6-2 0,0-1 0</inkml:trace>
  <inkml:trace contextRef="#ctx0" brushRef="#br0" timeOffset="1.002E6">30088 12875 9422,'0'19'629,"0"7"-629,0 17-90,0 2 180,0-7-90,0 25-90,0-15-495,0-5 1,0-1-1045,0 8 549,0 11 1080,0-23 0,11-3 0,2-3 0</inkml:trace>
  <inkml:trace contextRef="#ctx0" brushRef="#br0" timeOffset="1.00215E6">29948 13227 8972,'0'-24'-180,"0"-5"90,26 8-720,5-4 1,17 16 809,10-2 0,-20 9 0,11 0 0</inkml:trace>
  <inkml:trace contextRef="#ctx0" brushRef="#br0" timeOffset="1.00234E6">30462 13166 8072,'-13'-13'450,"10"18"-450,-10 13 0,13 19 0,17 1-540,-13-6-809,26 7 1349,-16-18 0,3 3 0,-7-10 0</inkml:trace>
  <inkml:trace contextRef="#ctx0" brushRef="#br0" timeOffset="1.00248E6">30443 12941 8522,'-9'-14'-270,"2"2"270,7 4 0,0 5 0,0 1 0</inkml:trace>
  <inkml:trace contextRef="#ctx0" brushRef="#br0" timeOffset="1.00278E6">30747 13072 9242,'-23'-8'0,"-6"6"90,26 8-90,-7 14 90,10 18-90,0-7 0,0 2 0,20-10 0,-14-1 0,28-11 90,-16 9 0,0-11-180,9 4 180,-14-6-90,3-30-180,-7-1 0,-9-24-270,0 14-90,-18 1-179,13 13 719,-28 1 0,29 0 0,-11 1 0</inkml:trace>
  <inkml:trace contextRef="#ctx0" brushRef="#br0" timeOffset="1.00312E6">30978 13100 8342,'5'0'90,"-1"0"0,-2 0-90,1 0 0,1 0 0,-1 0 0,4 18 0,-4-2 0,4 17 0,-3-19 0,2 8 0,-3-19 0,3 13 0,0-15 0,5 6 0,1-7 0,8 0 90,-4-18 90,3 14 270,-3-35 89,0 23-89,0-17-90,-1 9-90,0 12-270,-3-11 90,1 19 0,-5-9-90,3 13-90,-7 0 90,3 18-270,-4-14-809,0 40-451,-1-20-718,-1 28 2248,0-9 0,-1 7 0,0 0 0</inkml:trace>
  <inkml:trace contextRef="#ctx0" brushRef="#br0" timeOffset="1.00378E6">24037 14894 9781,'0'-7'360,"0"1"-90,19 25 0,-14 6-225,12 2 0,2 3-135,-1 15 90,-1-13 0,0-1 180,0 3 90,6 9 89,-20-19 181,16-6-450,-8-1-90,5-11 0,4-15-90,-7 5 0,4-37-270,-4 19-179,-1-26-361,3 7-296,-2-3 207,2 1 90,-4 2 899,4-5 0,-4 16 0,3-5 0</inkml:trace>
  <inkml:trace contextRef="#ctx0" brushRef="#br0" timeOffset="1.00418E6">24747 15042 8342,'-42'-32'450,"0"1"-450,9 15 0,-1 4 0,7 12 90,11 21-90,6 6 0,10 12 0,0-1 0,0-8 0,0-3 0,0 0 90,23-2-180,-18-4 90,31-3 90,-18-4-90,0-4 0,8-5 0,-13-2 0,9-24 0,-10-7 450,-1-35-181,-10 20-358,3-14-1,-4 33 90,0 22-360,20-2-180,-14 40-989,28-13 719,-13 0 810,-3 11 0,19-31 0,-13 12 0</inkml:trace>
  <inkml:trace contextRef="#ctx0" brushRef="#br0" timeOffset="1.00442E6">25068 15010 8522,'-16'-20'90,"12"21"-90,-12 12 180,16 21-180,16-15 90,-12 13-90,26-28 450,-13 23-450,13-18 0,-6 4-90,-9-23-900,-8-9-1168,-25-17 2158,-5 2 0,0 14 0,4 4 0</inkml:trace>
  <inkml:trace contextRef="#ctx0" brushRef="#br0" timeOffset="1.00458E6">24598 14841 8702,'21'-12'0,"-16"0"0,43 4-630,-11-5-359,13 7 837,1-1 0,-14 6 1,1 1-1</inkml:trace>
  <inkml:trace contextRef="#ctx0" brushRef="#br0" timeOffset="1.00495E6">25738 14742 8972,'0'-5'90,"23"2"-90,-18 18 0,37-11 0,-38 26 90,37-26 0,-35 29 180,34-29 269,-16 40-179,8-38 719,-5 29-809,-9-32-270,-9 12 0,5-14 0,-11 4-90,5-5-899,-3-20 269,-3-6-1438,6-27 718,-4 9 1440,5-1 0,-2 12 0,2 2 0</inkml:trace>
  <inkml:trace contextRef="#ctx0" brushRef="#br0" timeOffset="1.00515E6">26425 14772 8702,'0'22'989,"0"-5"-989,0-4 0,0-3 0,0-1 0,0 12 0,0-3 0,0 18 0,0-13-629,0 19-181,0-18 1,0 9 809,19-8 0,0-6 0,18 1 0</inkml:trace>
  <inkml:trace contextRef="#ctx0" brushRef="#br0" timeOffset="1.0053E6">26592 14529 10321,'-22'-20'-90,"5"3"90,4 4 0,10 0 0,-11 30 0,14 7 0</inkml:trace>
  <inkml:trace contextRef="#ctx0" brushRef="#br0" timeOffset="1.00546E6">26452 15487 8792,'-11'1'-180,"5"-17"0,3-6 0</inkml:trace>
  <inkml:trace contextRef="#ctx0" brushRef="#br0" timeOffset="1.00575E6">27138 14521 10861,'0'-19'-270,"0"3"360,0 4 0,0 4-180,0 4 180,0 21-90,0 29 0,19 1-135,-18-3 0,2-1-675,28 5-90,-29-7 1,-1-1-528,20 7 1427,-18 8 0,6-20 0,-9-3 0</inkml:trace>
  <inkml:trace contextRef="#ctx0" brushRef="#br0" timeOffset="1.00602E6">27047 14849 8072,'17'-21'0,"-12"0"0,33 3 0,-20 1 0,19 3 90,-7 2-180,15 3 180,-10 5-90,21 1-90,-26 18 90,16 3 0,-23 0 90,5 10 360,-8-13 180,-9 2-91,3 1-179,-11-16-450,0-12-180,-19-13-899,12-22 360,-12 10-1170,6-12 1979,7 21 0,-7-6 0,10 13 0</inkml:trace>
  <inkml:trace contextRef="#ctx0" brushRef="#br0" timeOffset="1.0062E6">27737 14735 8432,'8'23'360,"0"-2"-270,-2-7-180,-1 0 180,-2-2-180,0-1 180,0-2-90,0 1-90,2-1 90,-2 2 0,3-1-1709,3 4 450,-1-5 1259,4 3 0,-5-5 0,0-2 0</inkml:trace>
  <inkml:trace contextRef="#ctx0" brushRef="#br0" timeOffset="1.00636E6">27730 14467 9691,'-12'-11'-449,"-4"1"89,14 3-2698,-5 2 3058,24 3 0,-12 20 0,12 6 0</inkml:trace>
  <inkml:trace contextRef="#ctx0" brushRef="#br0" timeOffset="1.00674E6">28145 14603 8072,'0'39'-90,"0"-6"180,13 2-90,-10-7 0,24-1 0,-23 1 0,25-3 0,-25-2 0,26-4 90,-20-2-90,13-4-90,-4-3 90,-5-5 90,3-2-90,-9-3 0,0-16 450,-6-1 90,0-15-270,-2 6-360,-14 11 90,11-3 0,-11 11-1260,4-2 451,8 17 809,6 5 0,0 2 0,10-5 0</inkml:trace>
  <inkml:trace contextRef="#ctx0" brushRef="#br0" timeOffset="1.00703E6">27958 13953 10501,'-7'-6'0,"-1"1"90,0 3-90,-3 18-90,3-12-1529,-10 58 0,8-28 1506,1 2 1,0 3 0,-1 15-1,-2 2 1</inkml:trace>
  <inkml:trace contextRef="#ctx0" brushRef="#br0" timeOffset="1.00815E6">28522 14500 8162,'-17'-5'90,"-10"0"90,14 3-90,-11 0 90,3 2-90,0 0 0,-2 0-90,0 0 270,-10 19-180,10 4-180,-11 24 90,19-13 90,-1 17 0,12-22 0,1 32 0,24-31-180,4 22 90,1-32-540,26 6 270,-32-18-180,36 1 360,-30-9 0,7 0 90,-9-19 0,-8-3 90,2-18 90,-12 4-270,-1 4 360,-5 7-270,0 30 0,0 8 90,21 10-180,-16 6 90,35-26 90,-35 22-90,37-22 0,-27 7 0,28-10-90,-19 0 180,10 0-180,-17-20 180,3-7-90,-14-12 45,-4 5 0,-1 0-45,-1-8 90,-9 1 0,-5 0 180,-12-3-135,1 6 0,-2 1-45,-12-8 0,12 8 0,0 0-1,-9-3-134,14 14 1,-2 2 44,-7 2 0,0 4 0,-8 0 0,-22-5 0,30 23 0,-12 18 0,13 14 0,5-2 0,3 4-536,-1 26 760,9-27 1,2 1-225,0 18 0,4 2 0,4 1 0,2-14 0,1 0 0,1 19 45,9-10 0,4 0-45,14 5-45,-3-11 0,2-1-225,16 4 0,-22-19 1,1 0-631,4-4 1,2-4-540,15 7 1439,16 4 0,-14-18 0,2-1 0</inkml:trace>
  <inkml:trace contextRef="#ctx0" brushRef="#br0" timeOffset="1.00862E6">29328 14491 9781,'-16'-22'810,"2"2"-720,14 4-90,-11 2 0,8 3 0,-8 2 90,11 25-90,0 13 0,19 14 90,-15 6-180,30-9 90,-22-8 0,0 1 90,18 19-135,-8-7 0,0 1-231,4 9 321,-5-10 0,0 0-45,1 6 135,-5-4 0,-2-2-135,-4-5 179,2 24-89,-12-46-90,-25 3 0,-1-15-180,-28 0-944,23-21 0,1-4 134,-12 0 990,14-11 0,5-5 0,10 1 0,-2-16 0</inkml:trace>
  <inkml:trace contextRef="#ctx0" brushRef="#br0" timeOffset="1.00912E6">29032 14424 9242,'32'-2'809,"-14"15"-719,6-9-180,-21 25 180,18-26-180,-19 26-90,22-9-629,-14 9 89,11-2-359,-5-10 1079,-1-1 0,2-2 0,0-2 0</inkml:trace>
  <inkml:trace contextRef="#ctx0" brushRef="#br0" timeOffset="1.00953E6">29607 14407 9152,'27'0'1529,"-4"17"-1529,-8-1-630,-4 3-539,-4 9-180,-1-17 1349,4 21 0,-2-13 0,3 4 0</inkml:trace>
  <inkml:trace contextRef="#ctx0" brushRef="#br0" timeOffset="1.00968E6">29615 14196 8162,'0'-3'-270,"0"0"0,0 2 1</inkml:trace>
  <inkml:trace contextRef="#ctx0" brushRef="#br0" timeOffset="1.01E6">29937 14611 8252,'19'-32'0,"0"-1"-90,15 4 90,-17-2-90,6 7 180,-21 3-180,9 7 180,-11 1-90,0-1-90,0 3 90,-21 0 90,16 3-180,-31 2 180,19 3 90,-11 2-180,12 16 90,-2 4-180,16 18-180,-5-6-179,7 0-271,21-8 720,-15 1 0,35-2 0,-16 0 0</inkml:trace>
  <inkml:trace contextRef="#ctx0" brushRef="#br0" timeOffset="1.01048E6">30277 14424 8702,'-10'-4'90,"8"13"270,8 4 0,12 9-270,11-10-90,0-4 89,-6-22-89,2-7 90,-8 2 0,-1-33-90,-8 30 180,-3-44-90,-3 32 0,-2-12 450,-14-1-450,10 11 449,-27-21-539,27 26 0,-26-13 0,27 23 0,-11-2 90,14 35 180,0 27-270,0 8 45,7-4 0,0-1-135,-4 4 135,8-5 0,2 0-529,-1 5 574,1 13-90,4-7-360,-5-15-1349,8 18 720,-3-27-1080,2 10 2069,-8-19 0,3 1 0,-3-8 0</inkml:trace>
  <inkml:trace contextRef="#ctx0" brushRef="#br0" timeOffset="1.01095E6">30782 14493 8882,'0'-9'540,"0"0"-450,0 0 89,0-1-179,0 2 0,-19-6 0,15 8 0,-32-5 0,21 9 0,-17 0 0,7 2 0,5 15 0,8 3 0,3 15 0,9 0 0,12-2 0,-8-5 90,32-13-90,-31-1 0,29-11 0,-16 3 0,11-23 0,-6-5 90,-10-12-90,0-2 0,-12-10 180,4 8-202,-5-16 382,0 14 90,0-3 0,0-1 44,-8 13 1,-1 1-405,5-16-90,-5 10 0,1 3 0,8-1 0,-10-7 0,8 29 90,-8 24-90,26 48 0,-12 0-1105,11-3 0,-1 1-154,-10 6-316,8-10 1,2 0 1574,3 6 0,-6-21 0,2-3 0,12 10 0</inkml:trace>
  <inkml:trace contextRef="#ctx0" brushRef="#br0" timeOffset="1.01202E6">23920 16324 10681,'12'-8'90,"3"3"-90,8 19 0,2 10 90,-8 10-180,0 5 90,-5-6 0,-1 3-630,0 3-449,0 2-270,-1 1 1349,7 17 0,-4-17 0,5 11 0</inkml:trace>
  <inkml:trace contextRef="#ctx0" brushRef="#br0" timeOffset="1.01253E6">24087 16401 8792,'-11'-7'270,"1"2"-180,-3 0 180,2 4-90,-2-1-1,0 2-89,-1 0 0,0 0 270,0 17-180,-4 7-180,6 11 540,0 19-540,9-18 0,2 29 0,27-28-978,-19 8 708,48-18-539,-29-6-181,29-3-494,-20-11 0,-1-2 1395,23 1 0,-19-4 0,-1-1 0,18-1 0</inkml:trace>
  <inkml:trace contextRef="#ctx0" brushRef="#br0" timeOffset="1.01284E6">24617 16312 9242,'-26'20'809,"12"12"-809,-4-28 0,15 28 90,-11-19 90,9 27-90,-2-15 180,4 19-180,3-20 0,21 13 0,-15-19-180,30 3 270,-32-12-180,27-3 0,-11-3 0,14-2 0,-3-18 0,-15-4 0,1-21 0,-15 10-180,5-11-270,-7 20-1619,-20-8 2069,0 11 0,-19 4 0,6-1 0</inkml:trace>
  <inkml:trace contextRef="#ctx0" brushRef="#br0" timeOffset="1.01306E6">24953 15980 10591,'0'-11'-180,"0"0"270,0 6-90,0 0-270,0 28-629,0 9-1620,0 34 2519,18-10 0,-13 3 0,12-15 0</inkml:trace>
  <inkml:trace contextRef="#ctx0" brushRef="#br0" timeOffset="1.01326E6">25397 16102 10771,'-19'11'0,"4"12"0,30 15-90,-11 6-360,11-5-1718,-1 2 998,-11 3 1,23-2 1169,-23 0 0,18-4 0,-10 0 0</inkml:trace>
  <inkml:trace contextRef="#ctx0" brushRef="#br0" timeOffset="1.01341E6">25220 16352 8522,'0'-20'-809,"25"1"269,-19 2-135,29 7 1,6 2 674,-8-3 0,4 6 0,2 0 0,8 2 0</inkml:trace>
  <inkml:trace contextRef="#ctx0" brushRef="#br0" timeOffset="1.01371E6">25957 16381 9512,'11'0'0,"11"-13"0,-6-4-90,18-15 90,-15 15-180,11-14 90,-15 15-90,2-2 180,-9-6-90,-4 21 0,-3-15 90,0 13 90,-19-4-90,-1 6 0,-19 21 360,5 4-360,5 19 90,12-9-90,8 10 0,8-17-180,20 17-90,-15-19-1349,34 13 450,-13-19 1169,12 3 0,0-12 0,-9 0 0</inkml:trace>
  <inkml:trace contextRef="#ctx0" brushRef="#br0" timeOffset="1.01406E6">26343 16267 8882,'0'31'90,"17"-14"-90,-12 14 0,24-17 0,-27 15 0,24-8-90,-23-2 0,24-2 90,-24-3-90,21 0-90,-15-4 180,7-4 0,-7-16 0,-4 6 0,-1-27 270,0 3 90,-1-8 0,3-2 89,-3 12-179,2 1 0,0 2 0,3-3-270,0 13 0,6-6 0,-4 17 0,11-3 0,-8 22-1439,18 6 629,-13 20-1349,13 3 2159,-17-10 0,0-4 0,-6-12 0</inkml:trace>
  <inkml:trace contextRef="#ctx0" brushRef="#br0" timeOffset="1.01426E6">25772 16134 9781,'0'-28'90,"24"0"0,-18 3-90,51 1 0,-32 3-90,11 9 0,2 3-449,10-1-496,-10 4 1,0 4 1034,6 17 0,8-11 0,-20 11 0</inkml:trace>
  <inkml:trace contextRef="#ctx0" brushRef="#br0" timeOffset="1.0145E6">27152 15892 10141,'-19'20'0,"4"10"90,15 16-180,0 4 90,0 11-629,0-14-797,0 15 527,23-22-1,-17-1 900,33-3 0,-35-3 0,13-2 0</inkml:trace>
  <inkml:trace contextRef="#ctx0" brushRef="#br0" timeOffset="1.01465E6">27043 16256 9152,'0'-15'-630,"0"1"270,0 3-179,25 0-181,-19 3-359,41 0 1079,-41 3 0,45 2 0,-16 2 0</inkml:trace>
  <inkml:trace contextRef="#ctx0" brushRef="#br0" timeOffset="1.0151E6">27692 16180 8342,'-41'0'540,"4"14"-540,7 6 90,14 15-90,5-6 0,11 0-90,0-10 180,0 1-90,18-3 0,-13-3-90,34-3 90,-12-3-90,12-5 90,8-1 0,-20-17 90,12-2 270,-26-19 89,3 2-359,-16-4 0,-20 18-180,16-5 90,-32 16 90,32 20 0,-12 16-90,25 3 0,5 5 0,-8 21-818,18-24 1,3-1 817,-4 19-45,0-25 0,3 1 45,12 27-457,-9-17 0,0 1 457,-8-10 0,1 0 90,11 14 0,-2-2 180,0 0-270,2 4 0,-19-22 0,-6-7 0,-4-5-629,-27-4-91,-11-4-90,-14-22 1091,-8 15-281,23-21 0,0-3 0,-21 6 0,20-4 0,0 1 0</inkml:trace>
  <inkml:trace contextRef="#ctx0" brushRef="#br0" timeOffset="1.0156E6">28285 16103 9871,'0'30'90,"16"-15"-180,-13 15 180,13-19-90,0 13 0,-12-7-180,25-1 90,-27-1 1,23-3-181,-15-1 0,16-5-90,-5-1 360,-4-5-90,0-15 180,-11-4 180,1-28 0,-6 16 449,0-18-449,-1 27-270,0-5 0,0 8 90,0 7-180,0 18-270,0 12-359,17 23-810,3 5 539,2-10 990,8-4 0,-17-20 0,13-4 0</inkml:trace>
  <inkml:trace contextRef="#ctx0" brushRef="#br0" timeOffset="1.01591E6">28720 16057 8522,'0'16'180,"19"3"-270,-14 26 180,32-13-180,-32 0 0,23-12-90,-25-1-90,19-2-179,-11-1 179,7-8 270,-7-1 0,-6-22 0,-1 12-90,-3-28 180,3 27-90,0-45 0,1 29 90,4-35-90,-3 31 90,5-3-90,-6 12 0,3 8 90,-2 1-90,0 6-90,2 0 0,-1 22-270,2-17-540,0 34 900,1-35 0,2 32 0,0-12 0</inkml:trace>
  <inkml:trace contextRef="#ctx0" brushRef="#br0" timeOffset="1.01632E6">29275 15993 8252,'-19'17'360,"5"1"-360,14 17 0,0-6-90,21-11 0,-15 3 90,30-19-180,-18 7 360,13-9-90,-6-15 450,-10-5 359,-7-17-269,-26 0-630,13 4-90,-29 14 180,30-1-90,-12 34 0,16 8-90,0 16 135,6-5 0,4 1-135,11 11 135,-1-6 0,-1-1-45,2 7-45,-3-13 0,-2 0-495,-3 2-269,5 2 89,-10-15-89,-8-6-1,0-4 810,-18-3 0,14-4 0,-14-2 0</inkml:trace>
  <inkml:trace contextRef="#ctx0" brushRef="#br0" timeOffset="1.01655E6">28270 15828 10141,'21'-23'450,"-16"4"-450,34-1 90,-34 5 90,49-4-180,-32 11 0,25-1-90,-31 26-720,-8 4-179,-8 20-91,0-9-179,0-1 1259,0-8 0,0-4 0,0 1 0</inkml:trace>
  <inkml:trace contextRef="#ctx0" brushRef="#br0" timeOffset="1.01672E6">28743 15557 9332,'0'-5'-630,"0"19"-359,-14 10-720,11 11 1709,-11 6 0,14-6 0,0 1 0</inkml:trace>
  <inkml:trace contextRef="#ctx0" brushRef="#br0" timeOffset="1.0169E6">30497 16007 11131,'25'0'-877,"-4"0"0,-8-5 0,-6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77C8-1F3D-BF49-9404-6D13AD60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4C1C-10D3-6E47-A1AB-A7EB96DE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4556-EF10-5D47-8E85-10C4923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64C2-CEB6-BA4D-B683-A6BA7382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6029-20E3-FD4D-AA26-E8636C27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88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89F9-4CF4-E047-85BC-A46F71BE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BD19-5BE3-144C-87E5-B94C1527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32FD-3B3D-8448-9F38-3015991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BD7E-07AF-FB4C-A876-BB5014DD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4424-1548-3748-A760-F5669F2D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2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F5619-9BAC-BA45-8504-A4FD72259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DF1E-A771-B34B-8B39-3481BCA9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6BBB-C27C-174B-A4F6-56CF467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D2FB-4E2A-9C48-B102-0E2884B5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9120-5991-7948-886C-A2F6B144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18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F88-8BC9-C641-9DC1-036B9BB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BF6B-EE9A-F14E-B718-C9720A8E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483-1F69-614C-89D9-8B3C9E4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6640-809A-C647-B64E-A704CF5E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6627-118C-0549-B9CB-A38A0F41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06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7E9A-E7DB-3142-B6F0-E96C5EA3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B0FA-84E0-6342-A56D-872802E0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CF28-9B2B-9344-81F9-BD7744F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2344-636D-5F45-9219-7E5750A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487F-98DC-A04D-BAF1-ABD735BF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98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14C0-5200-B74D-B57B-64187511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4A60-747E-4246-BE3F-71384FB61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F90E-74F7-C740-9FF2-485DF5E9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8F53-952D-2649-BDD8-C4758169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A6AA-BF4F-0749-ADAD-F47282C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9783-F1BC-EE40-AB31-C4903678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54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117-06D1-4B45-89BA-48CCA30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4608D-6829-6945-99AA-6DEAAC34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9D9BF-BFF0-1844-9C51-FA70BECBB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D451B-9B65-EA44-B593-11CA03BC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DF4C8-B7D4-E644-AEEE-0448F02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023-CE08-4845-AB0E-567CAB2C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99582-3099-B74A-8D39-BC9C31B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6D869-9119-BD43-A27B-2A0BFBC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65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6EDC-AB9C-A94F-B663-7DED77CC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3FB6B-D698-8B44-92EA-B6E6CB37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4F27-E32C-6A4D-B7BE-B9D9C163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96D8-AA32-CA45-AA8A-23EF0561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78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B5BE8-4FC5-F447-A33B-860796A3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4F7DE-568C-D642-9B4A-D08C15EE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F1A4-33AC-934A-AEC3-9FEFE2BC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0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AD8D-CF0D-A14C-886F-1FB0EA07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A3DF-1711-A04C-9C1A-48F33985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1867-09BD-CB4F-9022-ECF55CBB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57D59-9A30-DB4F-80C4-10F586A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9D16-DBD9-3E47-B348-2BDBEAF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436E-1B80-2444-9E2E-4F5AD01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1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3BC-9F9A-824C-9F4E-C3E5CE2D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80F3-04CF-6A4E-A7F6-0E89D001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08BD-4794-804B-82A2-A36605C1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AE37-03F1-ED41-9DE4-EDC2E36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C9B1-A979-4E46-8702-60DBA63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41A4-4C01-7244-ACC9-2AAF341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95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BF6C9-963F-4E4B-AC20-D74D4E3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FFDC-D6FD-AC44-969B-AC0A968B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3FB8-FC82-1D4F-95BF-C674E008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2F74-A148-5242-A1C2-179B177832F2}" type="datetimeFigureOut">
              <a:rPr lang="en-VN" smtClean="0"/>
              <a:t>29/07/2021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1A65-9170-B348-ABD4-8765EA1C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5D49-7A40-6843-8B66-81D44905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28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14:cNvPr>
              <p14:cNvContentPartPr/>
              <p14:nvPr/>
            </p14:nvContentPartPr>
            <p14:xfrm>
              <a:off x="919080" y="310320"/>
              <a:ext cx="10872000" cy="353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294120"/>
                <a:ext cx="10904400" cy="35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7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1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14:cNvPr>
              <p14:cNvContentPartPr/>
              <p14:nvPr/>
            </p14:nvContentPartPr>
            <p14:xfrm>
              <a:off x="177120" y="320040"/>
              <a:ext cx="11314440" cy="598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20" y="303840"/>
                <a:ext cx="11346840" cy="60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3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0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95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5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53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1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2021-07-29T05:07:33Z</dcterms:created>
  <dcterms:modified xsi:type="dcterms:W3CDTF">2021-07-29T08:41:10Z</dcterms:modified>
</cp:coreProperties>
</file>