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17:38.426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1375 730 22200,'2'-8'-3944,"0"1"2123,-1 1 3054,-1 2-2053,0 16 303,16 8-222,-12 11 174,13 4-1560,-3-1 919,-11 3 711,21 6-54,-17-8 1,-3 1 302,8 21 55,-2-6 0,-2 1 40,-3 11 177,2-11 0,-1 0-195,-1 9 91,-2-23 1,-1 0-707,1-2 0,-1-3 656,2 18-551,0-14 1,-1-2 710,2 1 1,0 3-1,-1-17 1</inkml:trace>
  <inkml:trace contextRef="#ctx0" brushRef="#br0" timeOffset="196">1412 1154 22200,'-3'-27'-6832,"1"-14"4781,2 9 1102,21-26 1636,7 22 420,14-9-601,-13 23 0,0 2 350,10-10-1204,-3 9 0,1 1 2205,6 0-1310,14 2 0,-18 13 1,-1 3-1</inkml:trace>
  <inkml:trace contextRef="#ctx0" brushRef="#br0" timeOffset="396">1608 1537 22200,'44'-15'2662,"-7"11"-2906,-3-11 842,-5 3-1148,15 9-589,-9-18 1160,10 19 0,-17-7 1,0 9-1</inkml:trace>
  <inkml:trace contextRef="#ctx0" brushRef="#br0" timeOffset="563">1533 2036 21930,'48'-17'2616,"-22"-13"-4205,22 26 1053,-25-26-976,23 26 1720,-9-25 1,1 18-1,1-14 1</inkml:trace>
  <inkml:trace contextRef="#ctx0" brushRef="#br0" timeOffset="1063">2565 1779 22470,'21'-32'-1450,"-4"0"437,-4 2 231,-10-5-738,22-4 1472,-15 4 0,-2-1-397,16-20 359,-8 4 0,-2-2-417,-6 21 0,0-1 197,1-24 0,-1-1 75,-5 23 1,-1 1-32,0-10 0,-1 1 298,-1-14-897,0 7 588,0 7-500,-19 7-387,15 8 493,-15 9 448,3 10 652,1 5 575,-13 56-22,16-13-756,1 4 1,3 3-19,6-11 1,1 0 152,-7 3 0,0 0-91,7 2 0,1 2-372,-4 16 0,3 1-547,9-15 0,3 0-257,-2 3 1,0 2 0,3-4-409,8-7 0,2-2 1128,0 10 0,1-3 1,15 10-1,0-4 1</inkml:trace>
  <inkml:trace contextRef="#ctx0" brushRef="#br0" timeOffset="1331">3243 1541 23009,'0'-18'-6295,"-20"8"6088,-3-1 105,-20 10 1290,6 12 509,16 10-1221,-1 20-685,20-7-1180,-6-1 1859,8-11-1157,0-2-23,26-9-7,6 7-888,14-15 1554,14 8 330,-26-11 1200,10-17 358,-13-5 21,-17-18-1448,0 8-1063,-32-7-1601,-10 13 2111,-21 6 0,8 9 1,1 11-1</inkml:trace>
  <inkml:trace contextRef="#ctx0" brushRef="#br0" timeOffset="1736">3900 1457 22830,'-21'18'588,"-16"-13"-80,33 32-3518,-35-6 3715,17 10-1411,-1 5 237,-3 0 186,24-13-1454,-7 15 219,9-25-860,21 0 2038,6-16-62,6-2 1,2-6 1175,10-23-146,-9 9 0,-2-4 442,-3-28-289,-8 13 0,-2 0 291,-1-10 230,2-16 189,-11 4-2220,-4 16-573,-2-12-536,-5 32-76,0 19 763,0 29 78,-13 16 829,11-7 1,1 0-360,-13 16 512,13-7 0,2 0-1293,-1 10 218,0-11 1,0-1 1147,0 7 0,0 9 0,0-21 0</inkml:trace>
  <inkml:trace contextRef="#ctx0" brushRef="#br0" timeOffset="2229">4458 1723 22650,'9'-17'-2327,"1"-4"1178,11-13 1221,-4 4 106,7-4 0,1-1 140,1-4-81,-1 1 0,-1 1-95,-6 2-685,7-17 550,-16 26-288,2-8-151,-9 21-277,1 2-85,-2 24-388,-1 13 29,0 9 280,0 26 8,0-19 495,0-5 1,0-1-273,0 6 418,0 7-289,16-15-98,-12-11 67,27-2 870,-8-14 607,17-4 510,-7-25 599,-4 17-84,-3-56-1001,-11 36 38,-4-10 0,-2-2 136,-3 1-889,-2-18-1103,-4 28-582,0-2-509,0 41-6,0 9 192,0 32-35,0-8 371,14 0-1612,5-2 2939,-1-13 0,18 6 1,-11-15-1</inkml:trace>
  <inkml:trace contextRef="#ctx0" brushRef="#br0" timeOffset="2546">5277 1608 23099,'1'0'360,"7"0"-270,15-13 840,16 10-856,-23-21-837,18 22 903,-8-23 8,-12 6-356,7-13-61,-19 6-1188,5 4 201,-7 3-412,-17 7 839,-1-2-677,-17 10 1367,3 1 336,13 24 82,-6-16 1571,22 34-2427,-8-23 1738,11 29-2202,0-14-551,0 18-690,0-21 1808,23 4 1,-17-15 0,17-1 0</inkml:trace>
  <inkml:trace contextRef="#ctx0" brushRef="#br0" timeOffset="2897">5685 1445 24089,'0'33'-6386,"0"6"4258,0-8 1064,0 9 425,0-12 213,0 1 212,12-14-366,-9-2-1723,19-12 3430,-7-11 577,6 6 251,11-48-883,-12 28 291,8-33-282,-2 6-98,-8 15 457,5-14-1998,-14 34-201,3-6-156,-9 21 2114,3-5-1033,-1 21-1768,1-11 1290,2 28-1104,9-8 301,-2 10-1511,15 10 736,-10-18-1327,9 3 2993,-3-18 1,2 2-1,3-6 1</inkml:trace>
  <inkml:trace contextRef="#ctx0" brushRef="#br0" timeOffset="3130">6463 947 23819,'-18'-31'-7941,"3"4"5041,15 10 2710,0 6 454,-11 6 829,8 20-983,-8 4 761,11 37-2467,0-10 1801,0-2 1,0 1 289,0 13-450,0-21 0,0 2-135,0 27-890,16-19 16,-15-11 0,2-2-822,26-1 621,-26 13 223,10-25 837,-13 1 0,0-13 1,0-3-1</inkml:trace>
  <inkml:trace contextRef="#ctx0" brushRef="#br0" timeOffset="3263">6047 1259 23099,'-5'-26'-7483,"4"-3"5704,20 5 3491,23-8-122,14 12-974,-21 8 0,1 1-282,24-1-384,-27 7 0,1 1 61,-1 2 1,1 1 0,1-1-1,0 1 1,0 1 0,0 0 0</inkml:trace>
  <inkml:trace contextRef="#ctx0" brushRef="#br0" timeOffset="4213">7732 1187 24359,'-6'-17'-9110,"4"3"7338,-7 2 1003,8 3 183,-4 5 880,4 25-463,0 14 158,16 15-2090,-11 4 2228,10-22 1,0 0-516,-11 18 364,3-9 0,1-1-104,4 3-133,-10-8 0,1-3 92,15-4-564,-16 5 972,8-26 104,-7-4 281,2-3 1158,11-53-988,-7 21-397,5-15 1,0-3 263,2 3-206,-2 10 0,0 2 327,3 1-129,5-2 514,-9 26-952,3 4 1611,-1 24-2471,-1-14 1133,5 54-1680,-8-33 574,-4 9 0,-1 2-527,0-5-80,0 7-827,-3-16-612,0-10 2305,3-2-1073,1-35 2487,11-11 245,-1-14-430,7-6 191,-1 11 64,-2 0 2,2 4 254,3-4 270,-8 16-827,5 4-354,-14 18 678,4 26-2360,-6 0-310,3 19 245,2 16-280,-2-10 177,2-5 0,0 2-1099,6 7 2127,0-11 1,4-1-1,11 0 1,11 7-1</inkml:trace>
  <inkml:trace contextRef="#ctx0" brushRef="#br0" timeOffset="4496">8990 1334 23279,'-61'-5'-330,"11"0"108,1 5 450,13 21 696,0-15-656,4 39-791,2-25 941,6 37-1243,3-21 418,12 21-593,2-28-162,36 3-1004,-3-21 1187,29 1 960,-8-11-158,-8-5 1,1-1 1341,21 1-679,-11-20 1,-2-4 1198,0 3-946,-19-3 0,-5-2 435,-8-5-1347,-6-3-879,-10 2-968,0 2-96,0 3-953,-24 6 322,-10 4 2551,-11 10 1,-1 5-1,15 6 1</inkml:trace>
  <inkml:trace contextRef="#ctx0" brushRef="#br0" timeOffset="4896">9458 1288 22830,'-15'12'864,"11"10"-4463,-27 19 3665,27 2-1788,-12-8 1428,5 1-178,8-1-223,-8 9-327,11-15-858,23 5 1286,-18-18-1336,51-8 3064,-35-18-387,13-2 1,0-5 852,3-23-926,-12 16 0,0-3-247,0-8 1,-2-2 97,-6 8 1,-1-3 52,8-27 1,-2-3 58,-11 23 0,-2-2-781,-1-5 1,-1-4-1,-1 3-770,-2 4 0,-1 1 7,-1-11 1,0-1 456,-1 12 0,-2 3-1159,-19-14-126,16-6 848,-32 42 995,19 23 1873,-2 13-664,-7 24-920,18-8 0,2 2-225,-3-5 1,1 2 20,1 29 1,3 1-119,3-23 1,2-1-864,4 6 1,2 4-1,-2-5-323,-4-5 1,3-1 563,15 11 0,0-1 0,-13 14 0,15-4 0</inkml:trace>
  <inkml:trace contextRef="#ctx0" brushRef="#br0" timeOffset="5649">9977 1686 22920,'42'-18'2764,"4"0"-1714,-2-18-1784,-1 8 734,-8 2-158,-9 5-80,-13 5-370,-7 6 50,-6 3-1707,0 2-60,0-2 586,0 2-187,0-2 524,0 4-250,0 1 339,0-1 185,0 1 1128,0-2 90,0-5-90,0 1-90,12-15 1005,-10 5-582,23-10 1146,-22 2-1063,22-4 1055,-22-2-1190,23-2 1151,-16-2-758,4-2-857,3-17 412,-15 15-1403,9-24 1166,-11 33-1374,0-4 1101,0 18-881,-23 6 1410,-6 5 200,-13 3 471,-1 28 905,-3 16-1186,27-14 1,2 3-222,-4 14 1,2 1 365,-5 16-449,17-21 0,3-1-865,-6 16-310,10-4-550,24-3-1319,11 5 862,15-17 1724,-13-17 0,1-3 173,16-5 389,-6-15 1,2-2 1185,12 3-789,-23-15 0,1-6 200,-1 4 1,-4-3 142,-7-4 1,-1-3-296,13-15 1,-2-1-531,-17 16 0,-3-1-285,7-28 0,-3-2-482,-10 22 0,-3 0-216,0-13 1,-1-2 132,-4-1 0,-2 2-279,-1 15 0,-1-1 92,2-18 1,-4 3-813,-15 3-549,12-5 1014,-13 38 477,4 4 308,10 33 436,-11 0 209,8 14 1,3 4-243,1 19 9,-4 3 1,3 4 78,12-22 0,2 0-623,-10 15 1,4 2-766,28-1 1,4-2 42,-21-12 1,4-1 1037,12 3 1,8 1 0,-2-5 0,-4-5 0,-1-2 0,13 8-1,1 1 1</inkml:trace>
  <inkml:trace contextRef="#ctx0" brushRef="#br0" timeOffset="7933">15425 617 22920,'0'-26'-5397,"0"0"3359,0 5 1064,-19-1 389,14 5-620,-28-1 1669,14 1-475,-11 8-528,-15 1 1968,12 24-433,-6 9 0,-1 4-123,19-4 1,1 2-234,-18 27 1,3 3 108,21-23 1,3 0-795,-2 13 0,3 0 146,6-12 0,2-2-574,0 1 1,3-1-844,17 30 11,-2-23 1,4-2 285,1-10 1,5-3 547,17 11 1,4-5 266,-16-16 0,2-5 490,30 3 1,1-5 231,-23-4 1,-1-4 341,14-11 0,-1-1 113,-16 11 0,-3-4 466,0-20 1,-2-3 699,25 3-1221,-31 0 1,-3-3-229,15-16-406,-11-1-562,-19 10 1,-2 0-1341,1-18 379,-26 11 0,-7 1-1921,-8-1 2186,-1 16 0,-5 5-191,-3 9 0,0 4 805,10 2 0,-1 2 425,-23-1 1,1 5 0,-5 18 0,24-7-1,0 0 1</inkml:trace>
  <inkml:trace contextRef="#ctx0" brushRef="#br0" timeOffset="8529">16340 596 23189,'0'-5'-6385,"0"0"4616,-16 4 3727,12 24-2439,-23 16 1115,24 17-1311,-7 8 324,10-7-1333,0 3 1776,0 3-135,0-18 0,0-1-590,-1-11 1,2 1 320,6 17 0,2 0-1158,-6 3 1300,6-15 0,-2-2-434,-7-1 606,0 4-180,0-16-360,0-10-287,0-1 474,0-27 486,0-17-217,-8-3 0,-1-3 77,7 3 0,0-1-121,-6-7 1,-1-3-26,2-9 1,3 0 136,2 12 0,1-1-28,-3-3 1,0-4-1,1 4-41,2 6 0,2 0 163,-3-19 1,4 2 217,14-2 540,-12-7-370,29 16 971,-9 18 51,22-15 164,-7 28 854,1-3-276,-1 12-3,-10 5-488,14 2-5,-23 3-1270,4 18-1213,-13 5-1373,-4 11-345,-2 18 184,-5-17 90,-23 16 1165,18-11-464,-37 2 1431,38 2 176,-15-11 1,-3 0 1644,-4 17-1111,6-8 1,0 0 394,-4 4-647,12-8 1,3-1-736,7 4 156,-5 9-1068,7-18 493,20-2-1093,-15-2 743,23-10 0,6-2 414,-6 8 694,4-9 1,3-2 0,8 1 0,3 0 0</inkml:trace>
  <inkml:trace contextRef="#ctx0" brushRef="#br0" timeOffset="9029">17307 722 23189,'-11'-14'-7257,"9"4"4133,-9 3 4035,5 4-279,4 25-1011,-5 13 441,7 14-446,17 11-1736,-13-11 2245,12 9-283,-16 1-112,5-16 1,0 1-661,-3 18 759,7-12 0,1-1-676,-2 0 526,2 7 578,0-18-493,-9-16 62,2 3-296,-3-36 423,0-16 59,0-17 291,0-13-187,0 14 0,0-1 106,0 9 1,0-3-61,0-7 0,0-5 1,0 3-39,0 5 0,0-1 173,4-2 1,2-3 0,-1 4-40,-3 8 0,0 3 6,6-8 0,-1 2 88,-7-9-352,0 19-90,0-1 180,0 21 14,9 2 1400,-2 22-2143,12 10 173,-5 11-1160,14 22 406,-5-18 105,11 14 105,-5-17 230,5-3 446,4-6 0,3-3 0,1-5 0</inkml:trace>
  <inkml:trace contextRef="#ctx0" brushRef="#br0" timeOffset="9365">18135 649 23639,'1'-18'-5538,"-25"6"5214,18 23 688,-41-7 1114,28 37-1683,-21-20 1572,8 24-1355,10-19 0,1-1-143,-10 14 645,13-9 0,0-2-133,-3-1-133,5 3-1885,5-14 1944,22-25-718,13-23 397,24-10 47,-18 6 1,0 0 128,21-1 184,-26 14 0,0 1 290,21-2 726,-13 6 159,16 8-1166,-23 4 531,15 45-2303,-17-13 590,1 24 0,0 6-1591,3 1 782,-1 2 0,0 1-480,-14-29 0,0 0 1728,11 23 0,-1-1 0,-8-21 0,-2-2 0,7 10 0,-1 1 0</inkml:trace>
  <inkml:trace contextRef="#ctx0" brushRef="#br0" timeOffset="9516">19473 1335 21121,'0'0'0</inkml:trace>
  <inkml:trace contextRef="#ctx0" brushRef="#br0" timeOffset="19821">10557 2581 23279,'0'-23'-5126,"0"2"3267,0 3 1245,0 1 335,0 2 303,-17 0 171,12 4-1064,-12 2-69,17 4 938,-12 0 820,9 2-531,-22 0 1097,10 22-73,-6-14 514,1 42-334,5-21-1609,1 28 72,5-6-1286,2 4 613,4-14 0,4 1-1516,17 19 947,-18-20 0,4-2-456,19-12 1,4-2 1668,5 18 0,-2-22 0,5-3 1,23 14-1</inkml:trace>
  <inkml:trace contextRef="#ctx0" brushRef="#br0" timeOffset="20096">11290 2904 22740,'-58'-8'-226,"9"2"-88,-5 6 651,11 18 903,-1-13-938,1 31-275,1-31 122,8 36-464,2-15 802,9 11-745,9 3-687,7-21-564,33 5-119,15-13 917,14-4 631,-12-12 1,1-2 609,11 3-286,-6-21 0,-1-5 551,2 5-192,-14-12 0,-5-3-35,-10 0-471,-8 1 1,-7 1-1238,-25 1-3014,-8-20 3784,-20 44 0,20-1 0,4 14 0</inkml:trace>
  <inkml:trace contextRef="#ctx0" brushRef="#br0" timeOffset="20515">11738 2630 21840,'-45'43'175,"18"-7"-1044,-8 6 717,31-8-1826,-27 3 2159,29 15-1463,-10-13 796,12 8-1020,0-21-67,0-4 404,0-4-96,18-4 1422,6-7-474,21-19 2241,-9 8-1148,-9-25 1,-3-5 533,8 1-673,-10-4 0,-2-3 289,8-13-66,-2-4-292,-4-5-818,-9 16 0,-2-1-505,-4 11 0,0-2 283,1-21 0,-1 0-453,-3-7 800,-1 12 1,-4 4-846,-15 8-705,12-13 811,-30 45 1399,19 28 501,-16 25-189,17 15-645,3-23 1,1 1 116,7 25-195,-4-27 1,-1 1 43,7 0 1,1 1-776,-4 17 0,4-1-463,9-12 1,2 1 834,-2 1 0,-1 5 0,2-5 0,3-6 1,0-2-1,-2 10 0,0 1 0</inkml:trace>
  <inkml:trace contextRef="#ctx0" brushRef="#br0" timeOffset="20813">12243 3122 22470,'0'-17'-6296,"0"-2"4078,17 3 4400,-12-4-2891,32-15 1973,-6 5-888,-7 4 1,1-1 131,18-6-416,-22 6 1,-3-1 1010,-4-2-161,0-7-1730,-14 9 471,0 11-1280,-22-1 358,-3 14 1140,-2 26 224,-11-16 94,27 33 1,4 5-759,-15-13 423,13 17 0,5 1-178,4-9-1055,17 24 1255,11-33 1,11 5-1,5-17 1</inkml:trace>
  <inkml:trace contextRef="#ctx0" brushRef="#br0" timeOffset="21367">13032 2464 21750,'17'-1'1792,"-2"15"-5765,-6 15 528,-2 9 1746,-2 13 797,1-4 273,0 6 398,-2-12 0,0 1-1475,4 24 707,-4-25 1,0 1 879,2-2 0,1-3 397,0 17-233,-1-13 0,1-2-175,-1-1 191,1 12-179,-5-31-246,1 2 109,-3-30-40,-34-28 431,25-6-394,-15-1 1,-2-3 2,11-17 179,5 19 0,0-1 47,4 8 0,1 0 63,5 0 1,0-1 78,0 1 0,0-2-23,0-12 0,0 1-53,-1 15 0,2 0 440,9-14 0,1 3 462,-6 6-158,33-1 1101,-34 26-1064,31 4 1850,-13 7-380,11 2-490,-3 19-1457,-10 3-583,-9 22-521,-5-7-1284,-6 2 1003,0-4-2001,-20 0 925,15 4 1883,-32 1 0,32-2 1,-13 2-1</inkml:trace>
  <inkml:trace contextRef="#ctx0" brushRef="#br0" timeOffset="21769">13568 2446 22560,'0'42'-5756,"0"-6"3717,0 5 885,0-3 605,0 4 381,0-9 1,0 2-137,0 17 190,0-9 0,0-1-1483,0 4 1597,14 8-471,-11-23 259,10-6-335,-13-2 547,0-3 90,8-7-1085,-6-2 476,10-9 1711,-8-1 502,6-25-725,-1 5-354,3-20 1,2-4-28,5-5-88,-4 7 0,1 2 760,2-5-155,1-7-1574,-5 17 265,2 0 554,-9 24 245,-1 4 469,-2 6-108,0 0-73,1 20-2079,4 12-83,-2 11 600,0-9 0,0 0-1563,2 10 284,1-4 0,0 0 1413,3 4 0,6 13 0,-4-21 0</inkml:trace>
  <inkml:trace contextRef="#ctx0" brushRef="#br0" timeOffset="22180">14287 2931 23009,'0'42'-6025,"0"-8"3986,0 3 1065,0-6 335,0 1 214,0 2 210,0-3-103,0 7-1188,0-13 1866,0 7-450,0-17-360,0-23 270,0-19 0,0-18 17,-7 6 0,0-2-77,4-21 112,-4 2 1,1-2 105,5 22 1,2 0 117,-1-12 1,0-1-7,0 4 0,0 2 90,0-19-36,6 20 1,5 4 580,10 6 1200,18 1 231,1 26 360,-1 23-1535,-6 16-712,-14 11-909,-9 4 176,-10 16-564,-19-11-426,3-1 1,-5 0 217,-2-17 1,-2-1 1137,-5 12 0,-2-1 0,5-10 1,0-1-1,-1 1 0,-1 0 1</inkml:trace>
  <inkml:trace contextRef="#ctx0" brushRef="#br0" timeOffset="24983">5850 5281 22290,'0'-11'-5936,"0"1"4257,-24 6 3372,-4 1-464,-15 3-57,4 18 253,7-14-803,-1 37-795,-15-9 2075,14 12-602,-7 1-1153,19-12-746,11 0-798,4-1-959,7-3-50,0 0 353,0-3 1737,41 6 1,-12-12 0,3-8-1,0 0 1</inkml:trace>
  <inkml:trace contextRef="#ctx0" brushRef="#br0" timeOffset="25301">6013 5665 22650,'0'-38'-6386,"0"5"4348,0-2 973,0 4 337,23-7 1784,-18-3-1261,39-6 1260,-39-1-1505,17 22 0,1 0 1837,-18-27-956,14 13 1,1 0 829,-7-22-856,-3 2 1,-2 1-1167,2 3 686,-9 10 1,-2 5-1345,1 15 723,-19 3-821,-2 41 2737,-2 4-525,-7 26 44,26-4-657,-8-4 1,0 1 187,9 24-273,-3-6 1,1 0-253,5-24 0,0-1 117,-2 10 0,4-2-2137,25 13-425,-20-5 1564,20-26 0,4-2 410,-3 17 705,28-5 1,-7-10 0,3-3 0</inkml:trace>
  <inkml:trace contextRef="#ctx0" brushRef="#br0" timeOffset="25630">6823 5415 22290,'-58'0'630,"12"0"-720,1 19 1595,12-15-1354,2 31-630,0-31 527,7 29-459,1-13 469,12 14-1035,19 1-977,15-13-220,25-5 1062,6-12 1096,-6-5-151,7-18 1044,-23-2-382,0-2 1059,-12-10 240,-12 16-1049,0-10-1137,-25 13-650,12 23-483,-12 11 77,17 21-1870,0 1 2706,0-8 1,29-5 0,7-12-1</inkml:trace>
  <inkml:trace contextRef="#ctx0" brushRef="#br0" timeOffset="25899">7312 5312 21480,'-39'12'2499,"-3"7"-1527,18 14-2501,5 6 8,9-9 171,10 0-226,20-12 345,-16 0-876,34-1 805,-12 4-681,-3-7 1284,15 6 554,-23-10-40,4 2 700,-8-6-130,-11 2-234,0-2-353,0 5 1,0-3-1,0 3 1</inkml:trace>
  <inkml:trace contextRef="#ctx0" brushRef="#br0" timeOffset="26199">7795 5345 22650,'-51'15'2333,"6"3"-1222,22 17-2836,-6-16 2051,25 14-2518,-9-14 1738,13 8-1056,24-3-105,-18-10-1264,39-1 1701,-40-2-587,40-2 1018,-27 1 1136,29-3 222,-16 2 422,-8-5 173,-9 0 486,-14-1-2751,0 0 1659,0 0-2351,-20 7 2759,15 0-880,-23 3 1,-5 0 0,5 7-1,-3-5 1,0-1 0</inkml:trace>
  <inkml:trace contextRef="#ctx0" brushRef="#br0" timeOffset="26930">10687 4840 23189,'-26'-11'-3186,"2"2"2281,2 3 836,3 2 355,3 4 353,-1 30-848,6-4-121,2 25 1,2 7-1026,0 7 1172,3-22 0,2 6 0,0-6-670,-1 24 393,3-16 0,0-1-893,0 2 550,8-15 1,1-3-577,-5-2 635,12 3-20,-16-19-565,0-8 873,0-27 326,0 0-222,-16-28-406,12 5 862,-13-12-522,17-11 679,0 28 0,0-4-243,-1-1 1,0-5-1,3 3 170,10-9 1,4-3 24,-6-6 0,0-7 1,4 7 132,10 6 0,3 1 275,-6-2 1,1-3-1,-1 6-90,-1 10 1,1 4 373,6-8 1,0 3 348,8 2 303,-2 12-96,-4 9 549,4 11-275,-8 5-261,5 25-1572,-17 16-686,-4-1 0,-3 3 115,-3-3 1,-1 0-68,1 4 0,-2 2 90,-10 6 0,-1-1-189,9-10 0,-2 1 45,-14 4 0,-7 3 0,4-3-177,6-4 1,-1-2 866,-16 11 0,-2-3 503,12-13 0,1-3-5,-20 25 1,2-6 0,2-2 0</inkml:trace>
  <inkml:trace contextRef="#ctx0" brushRef="#br0" timeOffset="27247">11342 5024 22560,'5'35'-7289,"2"13"4817,0-17 1023,8 29 441,-5-23 332,6 12 95,-3-6 118,-4-12-1580,3 11 2239,-9-21 114,1 1-78,-4-12 19,0-4 29,-16-17 656,12-11-944,-27-28 81,27 4 25,-11-7-818,15-7 555,0 15-137,7 10 0,3 3 464,14-3 146,-2-1 0,21 18 1,-12 3-1</inkml:trace>
  <inkml:trace contextRef="#ctx0" brushRef="#br0" timeOffset="27531">12038 4984 23189,'-46'15'2717,"9"-11"-3007,-3 33-191,11-19 801,-12 33-937,13-18 75,-7 21-21,24-25-258,2 13-953,9-23-20,21 3 238,11-16 853,13-3 941,-11-14 0,0-1 699,9 6-342,-13-18 0,-2-2 327,8 5 604,-5-23-327,-7 12-282,-11 2-1560,-6 1-1022,-7 4-1444,0 3-389,-21 3 3317,-5 9 1,-1 2-1,6 8 1</inkml:trace>
  <inkml:trace contextRef="#ctx0" brushRef="#br0" timeOffset="28347">12547 5110 22560,'-36'18'2400,"5"5"-2563,13 11-1683,6 1 263,0-6 603,9 8-268,-9-8 938,29 10-2038,7-22 623,24-2 894,11-34 2077,-6 14-459,-25-16 1,1-5-265,1 8 1,-1-1 210,-7-5 0,0-3-544,14-11 1,-2-1 1683,-1-13-1583,-8 3 0,-3-2-484,-13 18 1,-1 1-674,2-12 1,-1-1-985,-5-20 415,-1 0 83,-3 2 793,-9 24 1,1 1-1189,3-14 940,-13 18 1,1 3-275,12 6 625,-26 4 696,13 31 2002,-12 22-875,11 11-316,-8 14-464,21-17 1,3 0-147,-5-7 0,1 1-82,3 23 0,2 0-150,1-22 0,2-2-479,7 22 0,4-3-2342,10 6 1601,-11-21 0,2-3-701,26 8 869,-23-4-588,22-4 632,5 4 658,-7-13 253,-5-11 1,1-2 1054,5-4 575,22-3 418,-27-5-540,6-18 1724,-12-1-1240,-9-3-621,-1-7-1071,-9 15-356,-5 16-945,18 10 78,-1 30-1446,21-4-23,-11-15 464,2 4 367,6-19 1361,-7 5-335,19-8 1423,-18-5 66,5-18 1765,-14 14-962,-2-33-1189,-4 21 811,-2-19-1478,-4 8 326,-5 0-580,0-10-933,-4 12-819,1-5 197,-2 16 750,0 21-485,0 4 270,0 25 290,0-4 194,17-11-382,7 4 725,11-22 1078,13 7-278,-16-10 0,9 0 1,-13 0-1</inkml:trace>
  <inkml:trace contextRef="#ctx0" brushRef="#br0" timeOffset="28480">14047 5109 23189,'0'-19'-5845,"-19"8"5076,15 24 698,-30-8 1965,30 33-2884,-21-11 1674,23 9-2615,-9 9 232,11-18 979,0 5 512,24-13 0,-18-4 0,18-2 0</inkml:trace>
  <inkml:trace contextRef="#ctx0" brushRef="#br0" timeOffset="28703">14453 5061 23639,'-45'15'3043,"2"-11"-3518,15 26-301,-9-7 1220,13 7-1095,2 4 53,9-10-75,11 2-811,-4-1-995,29 5 48,-17-9 1235,26-8 0,6-4-102,-7-2 887,14-2 1,3-6 619,2-16 0,16 13 1,-21-14-1</inkml:trace>
  <inkml:trace contextRef="#ctx0" brushRef="#br0" timeOffset="28941">14993 4562 24179,'1'-36'-5195,"0"6"3127,-1 5 1298,0 8 272,-22 8 1483,0 37 21,-20-2-471,21 11 0,5 6-1320,-4 10 1029,6-4 1,3 1 127,9 13-319,-2-12 1,0 0 96,4 5-711,10-22 1,1 0-2343,-5 22 564,34-17 567,-21 14 119,4-29 796,1 1-334,-22-13 1021,8-5 1,-10-4 0,0-2 0</inkml:trace>
  <inkml:trace contextRef="#ctx0" brushRef="#br0" timeOffset="29064">14642 4935 23099,'0'-16'-6205,"20"-5"8068,-15 7-2635,49-4 2486,-22 7-1105,34 2-1009,-8 4 459,5 1 1,2 3-1,2 1 1</inkml:trace>
  <inkml:trace contextRef="#ctx0" brushRef="#br0" timeOffset="29798">19202 5026 22920,'38'0'359,"-3"0"-359,9-16 1385,0 12-1204,-1-10 1,2-2 81,-8 5 1,1 3-221,16-1 0,1-1 23,-14-6 1,-2 2-278,3 12 1,1 0-110,-2-11 0,0 0 364,1 11 1,-1 1-1,-2-9 1,0 0-1,-1 6 1,1-1-1</inkml:trace>
  <inkml:trace contextRef="#ctx0" brushRef="#br0" timeOffset="30847">19940 4656 23369,'-9'0'0,"4"0"360,1 11-2479,31-8 2216,-5 17-1603,29-17 1830,-6 6-324,7-2-189,9-5 130,5 6-17,-31-8 1,0 0 546,-1 1 1,0 1-380,11 1 1,-1 0 1217,17 3-1339,-20 0 0,-4 1 49,-8 3-272,-4 8-925,-21 1-809,-23 7 1275,-3 5 110,-11-2 0,-4 2 225,8-6 1,1 0 416,-14 11 1,1 1 0,9-9 0,1 0-1,0 0 1,-1 1 0</inkml:trace>
  <inkml:trace contextRef="#ctx0" brushRef="#br0" timeOffset="32115">23200 4266 23189,'0'37'-6115,"0"0"4076,0 1 885,0 5 605,0 9 124,0 4 210,0 3-13,0 0-1458,17 0 1468,-7-21 1,0 1-380,11 17 245,-5-14 0,0-2-363,4 1 312,10 12 22,-12-31 129,-3 2-493,-14-17 797,5-22 725,-24-16-716,0-16-152,-3-8-130,-5 2 135,22-9 15,-8 28 0,1-2 81,8-3 1,3-1 112,-5-2 0,0 0-594,4 0 1,2-2 708,-1-16 0,0 1 154,-1 16 0,2 1 54,7-21 1,7 5 583,15 3-315,-10 23 1,4 5 1205,20 2 475,-8 7 175,0 10-442,0 3-87,-1 4-319,-3 16-1272,5 11-1083,-12 8-712,-1 25-1461,-17-20 1568,-2-2 0,-6 0-783,-19 7 1005,15 14 383,-15-30 1,-4-2 717,-8 13-276,7-10 0,-1-2 1217,-6-2-403,-5 4 1,34-21 0,-13-1 0</inkml:trace>
  <inkml:trace contextRef="#ctx0" brushRef="#br0" timeOffset="32413">24065 4049 22740,'3'18'-6154,"-1"12"4038,-2 16 1441,0 4 215,0-7 154,0 1 87,0 3 55,0 14-1432,0-16 1898,0 6-66,0-24 303,0-7-89,0-3 90,0-3-720,0-22 0,0-17 0,0-13-90,0-15 110,10 18 0,1-1 190,-6-23-321,13 9 0,-1 0 421,-13-4-441,10 15 0,3 3 699,-2 4 42,21-3 1,-12 25 0,3 3 0</inkml:trace>
  <inkml:trace contextRef="#ctx0" brushRef="#br0" timeOffset="32731">24680 4150 22830,'9'0'719,"-3"-13"-1958,-1 10 2371,-3-24-3274,-21 14 1054,-24-4 789,-5 7 530,-11 34 501,21-18-433,2 44-33,2-28-269,5 26 919,6-10-287,11 3-908,4 18-690,8-16-362,13-10 1,2-3-1189,-8 0 934,50-5 425,-31-18 1193,27-7 502,-13 0 401,17-15 915,-16-12-973,-9 3 1,-5-2 949,-7-21-1497,-3 14 0,-4 1-776,-10-6-966,6-12-886,-32 10 1916,18 13 1,-40 3 0,18 17 0</inkml:trace>
  <inkml:trace contextRef="#ctx0" brushRef="#br0" timeOffset="33567">25155 4255 22290,'-47'0'270,"-12"20"1472,26-15-1654,-7 39-588,18-25 329,11 22-1233,3-10 342,8 12-534,0-12 89,19 10-1452,11-27 1699,26-1 945,-8-13 187,3 0 1121,-16-20 569,1 15 215,-2-39-493,-2 23 1111,-4-21-2070,-1 5-433,-11 7 1,-1-1-696,8-21 381,-6 6 0,-1-2-843,-3-11 785,-3 22 1,-3-1 422,-4 2 1,-2 2-1387,2-15 684,-3-17-448,0 38 503,-19 0-190,3 21 1143,-5 24 1035,-1 14-260,20 13-981,-8 4 323,5 13-290,4-13-24,-5 17 424,6-19-1167,23-2-1703,-1 17 580,5-17 1374,10 11-335,-7-13-116,9-14 767,14 6 71,-23-21 419,24-1 1198,-22-10 525,9-2-68,-13-21 63,-3 15 185,0-35-877,6 11 93,-9-6-871,5-10-750,-16 32-105,-2-15-789,-7 44-1067,-1-1 89,-1 34 957,0-8-625,17 20-201,10-32 1060,-1-6 0,3-4-292,21-3 1188,-12-11 1,0-1 1662,9 3-846,-9-16 0,-1-1 1289,4 6-336,4-37 747,-18 13-803,-11-10-630,-3-8-1446,-10 21-916,-2-8-266,-15 23-462,10 21 743,-20 17 991,21 14-1698,-7 15 1047,10-20-49,0 10 25,24-17 173,-17-3-644,42-5 1447,-8-3 1,13-10 0,6-2 0</inkml:trace>
  <inkml:trace contextRef="#ctx0" brushRef="#br0" timeOffset="33765">26948 4278 23369,'-31'-13'-2207,"-17"3"2328,42 1-3222,-44 5 4091,14 2-166,-11 1-114,-7 20 433,24 4-947,6 22-237,12-10-1598,33 10 762,-15-19-414,26-9 0,6-4 187,-4 6 1064,14-13 0,3-3 1,4 5-1,-18-8 0,-1 0 1</inkml:trace>
  <inkml:trace contextRef="#ctx0" brushRef="#br0" timeOffset="34147">27443 3831 23549,'0'-16'-5486,"-23"2"4788,18 5-1095,-39 3 3648,17 3-919,-21 18 918,-1 13-660,12 12-1377,17-9 1,2 2 1234,0 12-834,-1 17 819,13-16-2186,2 0-81,4-1-981,0 16 62,18-16 901,-17-11 1,2-1-550,30 2 415,-29 12 555,10-26-279,-14 2 589,11-13 20,-9-4-206,-13-19 1187,-11-8 12,-4-12-451,0 0 1,4-1-144,14-4-11,-8 1 1,1 2-602,15 5 577,0-11 836,27 23 1064,7-2-160,18 9-1074,-8 8 0,1 2-135,7-4 0,-10 5 1,-1 0-1,5 0 1</inkml:trace>
  <inkml:trace contextRef="#ctx0" brushRef="#br0" timeOffset="34430">27935 4148 23099,'-50'0'0,"-15"0"0,23 0 151,7 6 1,2 1 385,-1-4-440,2 24-104,14-24 278,16 31-1740,-7-18 889,34 27-1456,-19-17 1102,28-4 0,5-1-409,-11 3 735,13-3 0,2-2-329,-5 1-405,8 6 2355,-19-5-1480,-3-6 1682,-12 8-1587,-2-13-241,-10 11 146,0-7-1203,-20 14 1456,-9-10 665,-12 9-2,0-9 0,7 2 0,-1 0 1</inkml:trace>
  <inkml:trace contextRef="#ctx0" brushRef="#br0" timeOffset="36098">23270 1826 21660,'0'-7'-6115,"0"-1"4076,0 1 1065,0 1 425,0 1 123,0 2 392,-14 0 1040,3 18-1356,-12 2 2130,5 22-936,4-8 93,-8 13-115,10-18 2,-4 8 55,7-4-1448,4-8-251,1 8-675,4-15 651,18 0 318,-13-8-632,30-4 1747,-20-2 49,14-19 793,-16-3-744,4-21-220,-15 8-359,5-15-49,-7 17 187,0-11-1660,0-1-192,0 10-400,0-19 892,0 23 362,0-10 645,0 21-273,0-2 380,0 12-90,0 2 90,0 4 0,0 16 90,0 8-90,0 11 0,0 2 0,17-5-467,-13 1 209,33 2 494,-17 0-738,21 0 715,-7-1-318,1-2-309,15 10 360,-15-10 198,-5-7 0,-2 0 1,-1 2-1,7 5 1</inkml:trace>
  <inkml:trace contextRef="#ctx0" brushRef="#br0" timeOffset="36514">23803 1470 21660,'0'-7'-6295,"0"1"3986,0 0 705,0 3 426,-12-2 1406,9 4 0,-10-1 1,13 1-1</inkml:trace>
  <inkml:trace contextRef="#ctx0" brushRef="#br0" timeOffset="37297">23278 1741 20491,'-39'0'450,"-15"0"-450,17 0 90,-14 0-90,13 20 771,2-14-461,10 17 1,1 3-562,-12-7 378,10 8 1,2 2-333,1 1-31,0 27-592,16-28-345,30 15-1619,-16-31 1838,26-4 1,7-5 825,-9-2 79,14-10 1,2-2 576,2 6-146,-17-14 0,0-2 769,25-10 447,-17-10-597,-11 10 1,-3-1-151,-2-7-1091,-9 2 1,-3-2-958,-4-8 530,-3 5 1,-2-2-1170,-2-9 897,-10 19 1,-1-1-1326,6-28 692,-34 18 169,34-14 345,-27 33 1504,29 1-856,-17 38 2171,18 2-1238,-4 27 474,6 20-833,0-5-78,-2-5 1,4 2-123,7-19 0,2 0-284,0 24 0,1 1 180,-1-24 1,3-2-1096,7 11 0,-1-1 286,-2 16 302,1-32 0,1 0-352,7 26-38,-6-20 0,0-1 1020,9 14 0,-10-19 0,0-2 0,5 6 0</inkml:trace>
  <inkml:trace contextRef="#ctx0" brushRef="#br0" timeOffset="37837">23968 1463 21930,'-27'15'2757,"2"15"-3755,10 13-1122,-2 10 836,15-6-289,-9 6 859,9 1-126,-2 3-604,4-2 413,0-15 1,0 0-357,0 18 993,9-12 1,1-1-545,-6 2 578,15 8-614,-19-15 1024,0-15-203,0 5-116,0-21 179,0-17 255,0-15 160,0-12-132,0-20 438,17 18 213,2-26-357,2 30 608,10-14 50,-10 32 827,0-7-302,25 21 165,-30-5 602,34 26-2229,-29 6-565,13 22-729,-18-8-346,3-3-752,-13-12 258,-1-5 26,-23 12 552,15-13 1544,-29-2 0,-8-5 993,4 0-1327,-18-5 0,-4-3 622,-3 1 1,21-4-1,0 0 1,-11-1 0</inkml:trace>
  <inkml:trace contextRef="#ctx0" brushRef="#br0" timeOffset="37983">24660 2148 23909,'0'27'-1102,"-16"-10"1,13 1 0,-13-8 0</inkml:trace>
  <inkml:trace contextRef="#ctx0" brushRef="#br0" timeOffset="52547">3358 7687 23459,'0'-16'-5396,"0"2"3627,-21 0 1931,15 1-1848,-15 3 2317,5-1-260,13 2-1350,-13 2 203,4 0 1349,9 2-1006,-16 1 1088,10 1 877,-18 23-541,6 14-882,0-1 1,-1 3 627,8-4 0,1 1-828,-5 4 0,1 0 277,-6 22 970,5 0-1798,8-2 238,6-20 1,1 1-1319,2 15 1062,13-14 1,1-2-1045,-7 0 650,40 4 379,-41-20-507,36-4 1428,-35-4-1233,31-3 1929,-33-2-1236,23-4 1665,-24 4-2356,7-5 320,-10 9 403,0-4 471,-26 7 1,20-1 0,-20 0 0</inkml:trace>
  <inkml:trace contextRef="#ctx0" brushRef="#br0" timeOffset="52864">3570 8303 22740,'13'-6'2406,"-1"-3"-2476,-1-1-575,9-16-193,-5 2 147,17-25 74,-14 15 156,8-11-132,-11 2-811,-5 10 475,-2-20-160,-6 25 192,-2-15-210,-22 23 141,17-3-536,-31 10 1450,20 7 207,-2 35 343,6-7 259,12 33-1132,0-20-165,0 6-346,0 1-580,23 20 1208,4-16 0,-8-18 0,3-1 0,17 8 0</inkml:trace>
  <inkml:trace contextRef="#ctx0" brushRef="#br0" timeOffset="53201">3945 8364 22650,'0'-52'-6296,"25"9"6946,-4-3-636,27 7 1434,-9-6-1199,-16 20 0,0-1-52,0 1 0,1-2 57,9-13 1,1 0-289,-10 11 1,0-2 837,12-19 0,-3 0-620,-3-6-16,-15 22 0,-3-1-1058,-2-26 163,-9 17 16,-12 9 1,-1 3-1377,5 0 427,-45-9 717,20 28 950,-4 14 0,-2 3 887,-12-2-61,16 28 1,5 6 244,5 0-555,10 17 0,4 6-15,4-25 1,4 0-355,9 30 1,2 2-579,-8-26 1,4 1-984,18 13 1,11 6 0,-4-6-138,-12-11 0,4-2 1259,14 8 1,10 3-1,-4-9 1,-11-15-1,0-4 1,12 8 0,0-1-1</inkml:trace>
  <inkml:trace contextRef="#ctx0" brushRef="#br0" timeOffset="53514">4832 8364 22830,'-17'-13'-5241,"4"-1"2800,13-1 1169,0-12 508,0 2 165,28-10 1746,-21 6-748,20 12 1,4 1 122,-5-20 101,6 10 0,2-1 1150,5-15-956,-14 9 0,-2 0 554,6-4 236,-14-15-2375,-1 27 556,-14-2-1907,-20 14 1187,-9 8 393,-12 17 1347,-2-7-301,17 24 0,1 4-702,-11-2 648,6 25 0,5 4-642,6-3-47,7-2 1,4-2-364,8-5-705,9-12 0,6-2 846,24 0 1,13 3-1,7-19 1</inkml:trace>
  <inkml:trace contextRef="#ctx0" brushRef="#br0" timeOffset="53702">5450 8129 23909,'0'-9'-6206,"-17"3"6677,13 0-2808,-27 5 3905,18 18-834,-2 3-454,5 20-1190,34-19-1205,-18 9 1698,25-26 0,6-4 662,-8 13 256,4-12 0,3-2-908,9 1 650,5-22 1,-1 2 0,1-19-1</inkml:trace>
  <inkml:trace contextRef="#ctx0" brushRef="#br0" timeOffset="53931">5992 7713 23459,'0'-18'-5576,"0"1"3448,-22 6 2469,17 1-1824,-34 5 3014,19 18 62,-1 15-1024,6 12-1463,15 5 894,0 14 0,0-12-418,8-5 1,1 0 271,-5 8-1501,18-2 0,-1 0-1261,-14-3 1665,11-6 1,0-4-402,-15-9 34,15 4 1475,-16-18 1,6-2 0,-8-6 0</inkml:trace>
  <inkml:trace contextRef="#ctx0" brushRef="#br0" timeOffset="54048">5688 8144 22650,'-9'-21'-8697,"-6"-9"6009,12 7 1989,18-18 1639,-10 16-766,51-8 1550,-25 12-1233,1 12 0,2 1-847,21-8 866,8 4 0,2 6 1,-30 4-1,0 0 1</inkml:trace>
  <inkml:trace contextRef="#ctx0" brushRef="#br0" timeOffset="54537">7178 7593 24359,'0'-7'-6296,"20"17"5929,14 7 192,13 2 164,-21 0 0,2 1-397,6-2 1,0-1-171,-6 5 0,-1 2-32,9 0 0,1-1-1390,14 10 2123,-1-1 0,-1-1 0,-1-1 0</inkml:trace>
  <inkml:trace contextRef="#ctx0" brushRef="#br0" timeOffset="54747">7625 7504 23369,'-21'-2'-574,"0"1"551,-6 16 1062,4-11-616,-14 45-1019,14-25 556,-7 30-1112,3-2-58,7-12 238,6-7 0,1 1 752,0 5 1,-1 7-1,5-14 1</inkml:trace>
  <inkml:trace contextRef="#ctx0" brushRef="#br0" timeOffset="54964">7365 7508 23279,'0'-6'-6025,"0"24"3896,0 14 1065,0 14 895,-6-8 0,0 0-57,3 17-130,-3-16 1,0 1-133,6 19-1648,0 5 1686,0-19 0,0 0 450,0-11 0,0 1 0,0 10 0,0-2 0,0 15 0</inkml:trace>
  <inkml:trace contextRef="#ctx0" brushRef="#br0" timeOffset="55098">7162 8092 21660,'45'-46'-304,"-21"23"0,1 0 430,15-8 0,2 2 1,-9 7-1,0 0 1,13-5-1,-1 0 1</inkml:trace>
  <inkml:trace contextRef="#ctx0" brushRef="#br0" timeOffset="55518">8483 8131 23279,'-6'-19'-8561,"2"1"6026,2-38 2264,1 16 294,1 0 1,0 0 39,0-11 201,7 7 0,1 0 172,-4-7-1803,10-12 2387,-14 11-551,0 19-475,0-8 26,0 26-24,-12 2-80,9 27 165,-10 20 482,13 11-745,0-1 1,0 1 181,0 20-346,-2-2 1,4 2-33,8-25 1,1 0-177,-2 4 1,-2 5 0,2-5 8,3-5 0,2-2-300,7 12 0,-4-2-1077,-12 12 1795,27-4 1,-28-7 0,10-3 0</inkml:trace>
  <inkml:trace contextRef="#ctx0" brushRef="#br0" timeOffset="55634">8453 8625 22920,'-12'-19'-7641,"9"-7"5320,-10 3-171,13-20 1907,19 1 823,-1 8 0,5 1 1,2 10-1,2 2 1,7-10-1,0 0 1</inkml:trace>
  <inkml:trace contextRef="#ctx0" brushRef="#br0" timeOffset="55920">9120 7796 23549,'0'42'-6295,"0"18"4166,0-18 1597,0-2 0,0 1-107,0 8 303,0 14 32,0-26 346,0-5-1098,0-5 2045,14-2-1388,-10-9-45,10-28 2113,-14-5-1759,0-27-270,0-21 1,0 8 73,8 3 1,1-1 132,-7 21 0,1 0 94,16-21 1,0 1 534,-14-3-1403,11 23 0,3 2 1292,6-10 0,8 18 1,4-1-1</inkml:trace>
  <inkml:trace contextRef="#ctx0" brushRef="#br0" timeOffset="56202">9717 7692 23099,'-40'0'270,"-3"20"1574,10-15-1709,0 35-917,11-22 824,11 21-1363,-8-6 673,17 1-709,-9 15 167,11-14-974,20 18-403,9-28 1436,11 1-98,4-16 1892,-9-6-395,1-2 1169,15-22 471,-14 15-901,-10-21 0,-4-4 697,-6 7-1668,-2-10 1,-5-1-273,-8 0-1432,6-11-274,-8 18 1409,0 0 0,-20 4 1,-5 2-1</inkml:trace>
  <inkml:trace contextRef="#ctx0" brushRef="#br0" timeOffset="56731">10043 7705 22740,'-16'38'-3096,"12"-3"493,-12-6 2947,16 2-1791,0 4 572,0-1 186,0 15 82,0-15-900,13 15 187,-10-28 880,11 3-1702,-6-17 2125,1-19 1018,13-17 171,-5-13-774,-2 10 0,0 0 640,5-13 412,8-12 2,-1 7 296,-10 18-380,8-4-1355,-14 26 513,0 2 864,-6 25-2814,-2-13 547,0 35-124,0-17-315,0 22 291,1-6-379,1 19-188,-1-14-491,2 22 2550,-2-34-483,1 3-174,-1-19 83,1-7 40,1-4 418,1-4 1409,3 0 4,2-20-471,14-11 267,-3-13-853,-2 10 1,1 0 954,5-11-149,6-13-546,-10 13-1633,-7 14 17,1-2 517,-9 22 188,1 3 545,-4 30-3013,7 13-527,-3 15 2676,2-10 1,1 2 0,7 16 0,-5-18-1,0 0 1</inkml:trace>
  <inkml:trace contextRef="#ctx0" brushRef="#br0" timeOffset="57354">11495 7402 24539,'-8'-48'-6116,"0"2"3572,1 7 1084,-1-4 643,4 17 712,0-2-346,3 42 701,1 2-1847,16 28 1565,-15-8 0,1 1-91,15-8 1,2 2-25,-8 28 0,-2 3 132,2-24 0,2 0-55,2 25 1,0 0 8,-7-26 0,0-2-245,1 8 0,1-1 88,2-6 1,-2-4 91,-1 13 68,3 11-25,-5-34-971,-6-4 1157,-18-31 279,13-5-612,-28-22 320,28-3-83,-11 2 0,-2-2-149,7 6 0,2-2 181,1-7 1,0-6-1,0 4 87,-1 1 0,2 0-67,5-16 1,2 1-208,-2 19 0,2 2 493,8 1 0,-1 0-139,-7 4 0,3 1 357,14 2 0,1 1 1110,-14-21-1172,37 10 1298,-15 2-348,11 20 898,-4 3-192,-8 15-537,-12 27-2714,9-5 308,-20 24 492,6-8-1640,-9 25 701,0-11-81,-8-6 0,-4 0-1162,-10 7 1109,2-9 1,0-1 1646,0 3 0,4 9 1,16-21-1</inkml:trace>
  <inkml:trace contextRef="#ctx0" brushRef="#br0" timeOffset="57647">12008 7625 23189,'3'28'-7050,"-2"-5"5040,4 5 410,-4-2 1236,1 11-127,-2-7 338,0 9 127,0-6-1570,0-9 1807,0 6-330,0-17-601,0-3 582,0-30 164,0 1-116,0-23 90,14-17 460,7 11-66,-3 4 1,3 1 470,11-6-575,-9 13 1,-1 2 483,3 4-306,10-2 0,-13 24 0,2 3 0</inkml:trace>
  <inkml:trace contextRef="#ctx0" brushRef="#br0" timeOffset="57968">12897 7646 23099,'-19'-15'-4919,"-8"2"4658,-11 13 1826,-5 0-590,7 0-492,-2 11 0,-2 1 554,-8-6-656,4 21 1,4 3-80,10-9 1344,4 39-1683,20-32-1014,6 6-545,0-14-283,21-10 446,-15 4-1501,41-12 2645,-25 6-630,24-8 1804,6-23 930,-15 18-663,-8-15 1,-4-4 425,-7-2-1159,0-11 536,-18 4-3104,0 6 201,-19 6 1778,-5 5 1,-16 9-1,2 7 1</inkml:trace>
  <inkml:trace contextRef="#ctx0" brushRef="#br0" timeOffset="58750">13398 7627 22920,'-52'15'2640,"11"-12"-2901,-1 29 203,12-28 211,-4 46-1030,17-31 613,-11 40-559,26-33-607,-7 7-115,34-8-171,-19-10-815,56-2 1830,-38-9 1010,11-14 0,1-1 455,0 6 339,12-37 390,-19 23-55,1-21-325,-5 8 1005,8-18-2252,-11 9-328,-7 5 1,-2-2-1062,-1-10 919,-5 4 0,-2 1-385,-2-7-407,-2-17 630,-1 28-360,0 4 1,-16 7-283,12 6 393,-13 7 855,17 4 29,-14 7 1177,10 19-523,-23 16 959,24 10-1431,-16 10 1190,17-7-805,-5 4-375,7 2 3,-2-14 0,4-1-1213,21 18 484,-12-11 1,0-2-1460,17 6 1522,-9-13 1,0-2-756,8 1 710,12 3 177,8-15 1237,-17-9 226,14-3 890,-20-7 215,8-20 627,-17-5-354,4-18-1537,-14 4-743,2 7-482,-7 35-599,17 11-498,3 28-1171,23-6 230,2-8 1537,-2-13 814,2-9 988,-9-7 271,1 0 325,-1 0-81,13-23 1528,-17-2-614,9-28-1053,-26 16-891,-3-1-193,-10 14-1437,-2-4-272,0 8-179,-16 4-572,1 9 1301,-4 26 1182,-2 5 110,19 12-1422,-7-2 776,9-8-1218,0 10 629,20-8 959,7 10 1,14-19-1,1 1 1</inkml:trace>
  <inkml:trace contextRef="#ctx0" brushRef="#br0" timeOffset="58981">14927 7620 24089,'-42'0'1169,"6"15"832,14 2-2158,-4 1 109,24 13-2042,-10-10 1222,12 18-876,27-12-666,9-3 873,18-16 525,-14-5 1,0-1 204,18-2 566,-19-6 0,1-3 573,5 0 0,-3-4-129,-9-3 0,0-1 0,9-1 0,-2 1 0,12-12 0</inkml:trace>
  <inkml:trace contextRef="#ctx0" brushRef="#br0" timeOffset="59331">15620 7118 24808,'0'-23'-5486,"-21"4"3844,16 5-475,-16 5 3164,6 4 49,-1 2-247,-2 22 281,-5 12-1502,13 11 623,0-7 0,0 1 105,1 12 740,2 18-1646,7-20-495,0-1-170,0-1-944,20 12-93,-15-16 786,31 16 321,-33-30-893,13 5-541,-16-18 2310,-21-3 2556,-9-30-1706,-12 15 424,11-21 0,2-3-234,-7 8 419,-9-27-616,20 19 13,4 3-575,10 0-2913,4-5 1943,7 11 156,21-8 2018,-15 17-765,24 3 1,6 3 837,-6 1-824,12 3 1,2 0 523,1 1-507,14 15 0,-20-11 1,0 12-1</inkml:trace>
  <inkml:trace contextRef="#ctx0" brushRef="#br0" timeOffset="59614">16072 7395 24449,'-45'-10'-1611,"3"3"1225,-1 21 2141,11 7-1280,12 18-1546,10-8-59,10 4-265,0-11-292,24 0 594,-17 0-631,41-3 303,-28 0-533,20-3 1814,-10-3 77,-2 0 932,-2-4-54,3 2-67,-15-6 556,8 3-1323,-20-6-710,6 2-228,-8-2-674,0 1-318,-18 2 2294,13 3 0,-37 4 1,12 1-1</inkml:trace>
  <inkml:trace contextRef="#ctx0" brushRef="#br0" timeOffset="59781">16943 7941 23459,'10'0'-563,"-2"0"1,-5 0 0,0 0 0</inkml:trace>
  <inkml:trace contextRef="#ctx0" brushRef="#br0" timeOffset="61064">7412 9323 25528,'1'42'-6824,"-12"-5"5098,8 5-304,-8-6 1077,11 6-513,0 0 214,0 2 1152,0 0 0,0-1 0,0-2 0</inkml:trace>
  <inkml:trace contextRef="#ctx0" brushRef="#br0" timeOffset="61264">7613 9437 24179,'0'-19'-5846,"0"3"3717,0 4 1065,0 29 516,0 13 32,0 21 94,0-12 0,0 1-795,0 15-481,0-5 0,0 0 1698,0 11 0,0-23 0,0-1 0,0 15 0</inkml:trace>
  <inkml:trace contextRef="#ctx0" brushRef="#br0" timeOffset="61564">6957 9674 23279,'-4'16'-4532,"1"14"2327,3 10 1024,22 9 1,7 1 416,-15-20 0,3 0 546,12 10 1,8 4-1,-3-6 134,-8-8 0,1-3 86,23 16 0,1-2-586,-20-20 0,0-2 639,10 5 0,-1-3 406,12-2 916,-2-5 231,-3-8-27,11-4-5,-14-25-591,-11 5 1,-2-5 429,4-32-1625,-8 5 0,-2-3-117,-12 17 1,-1-1-318,4-14 1,-1-2 548,-6 13 0,-1 2 0,0 0 0,0-1 0,0 1 0,-1 0 0</inkml:trace>
  <inkml:trace contextRef="#ctx0" brushRef="#br0" timeOffset="63070">3287 11341 24718,'1'-19'-5895,"0"3"3847,0 6 1079,-1 28 161,0 2 539,0 16 0,0 4-26,0 21 106,0-17 0,0 2-554,-1-8 1,2 0 551,7 1 0,0 0 13,-7 0 1,1 2-52,12 12 0,-2 0 75,-10-15 0,-1 0 38,9 20 1,1-3-246,-9 0 339,6-18 0,0-3-422,-7-3 667,4 0-1564,-5-17 1298,0-27-279,0-18 464,0-20-147,-8 19 0,-1-2-280,5-30 370,-5 27 0,1-1-161,7-1 0,2-4 382,-1-22 0,0-2-261,0 18 0,0 0 15,0-4 0,0-3 0,0 5-15,0 10 0,0 2 95,0-10 1,0 3 368,0-4-168,19 12 767,-15 7-838,29 5 1503,-13 9-93,15 4 719,-2 9-573,-14 18-1419,6-11 995,-22 27-2367,14-26 1923,-16 36-2804,5-19-372,-6 44-92,0-20 1205,-7-2 0,-4 0 458,-10 10 17,11-19 1,-2 0 870,-6-3 0,-1-2 0,0 12 0,-19 7 0</inkml:trace>
  <inkml:trace contextRef="#ctx0" brushRef="#br0" timeOffset="63348">3870 11868 22200,'0'30'-6296,"0"-2"4258,0 3 974,0-2 515,0 28 213,0-23 32,0 26 346,0-38-739,0 7 1057,0-18-540,0-1 0,0-26-180,0-31 180,0-3-60,-1 15 1,2 0-229,15-14 469,-12 1-465,13-1 631,3 4 0,-15 5 0,15 2 0</inkml:trace>
  <inkml:trace contextRef="#ctx0" brushRef="#br0" timeOffset="63666">4592 11867 22920,'-38'0'269,"-4"0"-269,8 0 90,-3 0 0,10 0 0,-10 21 338,11 10-712,-4 26-291,22-9-666,2 13-166,26-26-617,-14 7 1048,23-25 1,5-4 336,-8 6 11,13-9 0,1-4 554,0-2 554,22-22 1384,-33 14-171,6-33 20,-21 10-471,-6-9-3316,-4-7 1756,-19 13 1,11 1 0,-12 8 0</inkml:trace>
  <inkml:trace contextRef="#ctx0" brushRef="#br0" timeOffset="64481">5178 11885 23009,'-23'19'689,"-11"-14"-89,30 36-3796,-27-22 4346,13 40-2346,-1-21 704,5 15-267,4-2-474,8-15-293,-8 18 102,34-29 1340,0 5-2107,24-20 2735,-3-2-104,-7-33 926,10-9 39,-19-14-1119,-6 10 1,-2 1 198,2-16-213,-5 3 0,-3-3 28,-8 20 0,0 0-688,1-13 1,-1 0 28,-4 12 0,0 0-374,-1 0 0,0 0-590,0-32 1172,-2 24 1,0 0-601,0-14 263,-7 18 0,-2 3-464,6 7 324,-13 3-32,5 20 1317,8 38-487,-8-6 36,10 13 1,2 3-176,-1 14 1,0-18 0,0 0 503,0 24-349,0-2 302,23 0-1192,-13-20 1,1-1 39,15 20 164,-10-13 0,0-3-626,4 3 505,-2-13 0,2-3-122,7 0 519,-1 3-234,-8-19 970,-2-4 230,-1-6 862,6-2 419,-6-20 387,12-8-139,-11 3-480,1-21-413,-7 27-244,-5-19-1355,-2 9-519,-2 7-552,-1 25-147,0 25-538,17 9-339,0 14 712,4-29-264,8 4 1321,-9-9-469,27-11 2075,-16-1 7,16-26 1254,-28 14 838,11-47-1058,-17 28 90,2-41-1112,-11 30-528,-1-8-1547,-3 14-70,0 7-1252,-14 6 243,10 24 1725,-10 10 574,14 23-1316,0 3 249,0-8-644,19 11-410,-15-24 1930,34 6 1,-22-14 0,17-1 0</inkml:trace>
  <inkml:trace contextRef="#ctx0" brushRef="#br0" timeOffset="64700">6617 12014 24089,'0'-9'-5756,"-23"2"6295,2 4 267,-23 1 69,6 2-181,16 21-201,-12-16 277,30 36-2191,-18-11 2634,19 9-3010,18 24-528,-10-32 777,26-2 0,6-6-16,-6-10 1532,15-4 0,5-4 0,6-5 0,-17 0 0,-1 0 0</inkml:trace>
  <inkml:trace contextRef="#ctx0" brushRef="#br0" timeOffset="64947">7160 11410 24359,'-46'0'809,"20"20"-238,-9-1 378,31 20-3390,-21-2 2150,22 27-1238,-6-9 1028,8-17 0,2-1-1134,-1 18 39,0 2-181,21-4-87,-10-18 0,1 0 670,14 14-162,-8-12 0,0 0 319,0-1-477,12 11 456,-15-26 889,-6 0 0,-9-12 0,0-3 1</inkml:trace>
  <inkml:trace contextRef="#ctx0" brushRef="#br0" timeOffset="65082">6810 11987 23009,'0'-10'-6295,"18"-2"9455,-14 2-4146,45-2 1204,-12 2 1,3-1-44,-3 5 0,1 0-77,13-3 0,-1 1 0,7 4 0,-1 0 0</inkml:trace>
  <inkml:trace contextRef="#ctx0" brushRef="#br0" timeOffset="65292">7692 11895 25978,'-12'12'-615,"2"4"1</inkml:trace>
  <inkml:trace contextRef="#ctx0" brushRef="#br0" timeOffset="65438">7663 12229 23369,'0'0'0</inkml:trace>
  <inkml:trace contextRef="#ctx0" brushRef="#br0" timeOffset="65700">8063 11853 26517,'0'-5'-6205,"0"-2"3986,-13 2 2912,10 0-2503,-11 1-2086,14 0 3749,0 18 1,0 8-1,0 18 1</inkml:trace>
  <inkml:trace contextRef="#ctx0" brushRef="#br0" timeOffset="65832">8065 12274 24629,'0'-11'-3058,"0"10"0,0-14 0</inkml:trace>
  <inkml:trace contextRef="#ctx0" brushRef="#br0" timeOffset="66770">8868 11821 24718,'-13'-20'-7548,"10"3"4858,-25 3 3338,25 3-2214,-38 6 2985,23 1-434,-33 22 933,22 10-2038,8-1 1,2 2 1559,-2 20-285,0 5-1011,15 1 689,2-13-2125,23 21-890,-14-31-1072,29 8 1253,-9-27 881,18 3 1045,-6-15 625,0 3 654,-2-22 764,-9-5 605,12-18-741,-22 18-460,3-14-966,-13 21-627,-2 17-120,-3 13-1166,-1 31-581,19-5-254,1-10 501,27-12 1287,3-26 1484,-4 4-180,-12-20 1,-2-5-413,8 2 541,-6-12 1,-2-4 301,4-5-261,-14 16 0,-1-3-353,-5-3 0,-2 0-796,4-25-347,-7 6 1,-4-1-218,-3 22 0,-3 0 612,3-27 0,-5 1-568,-8 27 1,-2 0 52,2-25 0,-3 3-940,-26 9 913,23 14 0,-1 6-247,-11 17 1344,5 25 1699,10 24-1564,0 12-286,10 8 0,3 1 0,-4-25 1,1 1-110,7 11 0,3 5 0,2-5-186,0-11 0,4-1-34,10 21 1,0-1-1381,0 3 227,-2-22 1,-1-1 362,-5 3-48,18-4 1092,-11-7-423,9 1 646,-8-14 498,20-1 661,-18-11 192,10-16 655,-11 11 222,1-35-1569,-1 17 618,-1-23-919,-1 5-363,-2-4-462,-9 8 0,0-2-647,4-21 275,-7 6 0,-1 1-783,-3-9 1108,-2 13 0,-2 1-1278,-1 1 360,0-7 73,-19 24-149,15 15 27,-29 22 2825,19 30-1280,-3 15-190,5-21 1,2 3-88,5 12 1,0 1 5,-1-10 1,0 1-107,3 5 0,0 5 1,2-4 148,0-5 1,2-1-577,8 25 0,0-1-2803,-4 3 2955,20-10 1,5-3-1,-6-7 1,4-15-1,0 0 1</inkml:trace>
  <inkml:trace contextRef="#ctx0" brushRef="#br0" timeOffset="67047">10718 11259 23639,'-25'0'450,"-1"0"0,-6 39-849,8-12 128,9 5 1,2 2-534,-4 12 58,3 8 98,3 5-592,6 3-171,1 2 0,4-1 444,-2-20 1,4-1-802,21 18 141,-10-15 0,1-1-923,15 0 2440,16 4 0,-25-23 1,22-6-1</inkml:trace>
  <inkml:trace contextRef="#ctx0" brushRef="#br0" timeOffset="67300">11150 11211 23189,'15'0'900,"-1"21"-5591,11 6 2749,-5 14 1047,-4-10 0,-1-1-303,3 14 789,-6-2 0,-1 0-223,-3 12-293,-3-8 1,-2 1-806,-2 9 891,-9 0 1,-7-1 106,-10 1 1023,1-5 0,0-3 0,-1-9 0,5 10 0</inkml:trace>
  <inkml:trace contextRef="#ctx0" brushRef="#br0" timeOffset="67498">11770 11755 20941,'0'16'-3193,"0"-4"0</inkml:trace>
  <inkml:trace contextRef="#ctx0" brushRef="#br0" timeOffset="67714">11770 12259 24269,'0'17'-5846,"0"0"3717,0-5 1155,0-2 785,15 2 211,-11-4-923,10 5 1035,-14-7-1640,0 0 1506,0-3 0,0 0-720,0-1-899,0 0-718,-15 1 2978,11 1 0,-36 0 1,9 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46:24.86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2323 2160 22920,'-18'0'0,"3"0"0</inkml:trace>
  <inkml:trace contextRef="#ctx0" brushRef="#br0" timeOffset="1020">3225 597 23279,'-17'21'86,"13"24"-3283,-30-15 4528,18 33-1674,-2-32 0,-1 0 283,2 7 0,1 1-117,-5 3 1,0 0 105,-2 5 0,-1 1-218,-2 1 0,-1 1 103,-2 1 0,-2 1 624,-1 1 1,-2 0-898,-1 1 1,0-1 393,-2 0 1,0 1-210,0-3 0,-2 3-189,3-5 0,-3 2 1,2-2 499,8-11 0,2-2 1,-1 2-1,-7 9 1,-1 2-1,2-3 0,2 2 1,-1-1-1</inkml:trace>
  <inkml:trace contextRef="#ctx0" brushRef="#br0" timeOffset="1872">3657 1812 23549,'0'-30'-5396,"12"-9"4885,-9 10-529,10-9 1617,-13 23-1209,9 1 1340,-7 31-1381,13 25-1765,-11 12 2345,0-18 0,1 2-196,-3 14 1,0 1 149,-1-13 0,0 3-79,0 7 1,-1 5 0,1-4 213,-1-5 0,0-1-372,0 5 1,0 4 0,0-6 493,1-5 1,-2-4 310,-8 12 0,1-2 200,3 7-240,-12-10 364,17-9-1808,0-10 793,-9-13 1289,7-37-1376,-7-8-11,8-16 0,2-6 197,-1 14 0,0-1 88,0-17 1,0-5-43,-1 12 1,1-2-1,1 2 389,8-10 1,2-1-63,-7 11 1,0-4 0,1-1-1,2 7-429,9-12 0,2 2 477,-4-1 0,1-4 0,-1 7 139,1 10 0,1 3-19,3-9 1,3 3 96,-1 16 0,1 5 847,11-6-3,19 5 637,-24 23-293,15 49-2078,-21-14-308,-5 26 0,-4 5-1020,-3 0 283,-4 0 0,-2 1-877,-4-3 2193,-10-12 1,-3-1 0,-8 1 0,0-17 0,0 0 0</inkml:trace>
  <inkml:trace contextRef="#ctx0" brushRef="#br0" timeOffset="2205">4402 1431 23729,'6'-6'545,"-2"2"-592,8 4 58,-4 24-3553,3-18 2521,-2 26 0,-1 6-426,6-6 767,-1 12 0,-1 2-1514,3 3 1137,-3-9 1,1-1-1087,0 3 47,4 11 2087,-8-24 54,-1-4-172,-2-5 164,-2-2-3,-1-33 971,-2-21-426,-15-20-458,12 23 0,0-2 87,-5-11 1,0 1-20,7 10 1,0-1-12,0-23 1,0 1-87,0-2-215,0 20 0,0 3-1020,0 7-288,17 5 2464,5 42-904,12-12 1,4 41 0,-5-15 0</inkml:trace>
  <inkml:trace contextRef="#ctx0" brushRef="#br0" timeOffset="2503">5503 1563 24359,'6'-30'-3909,"-2"-1"2063,-23 14 896,14-6-585,-37 21 2999,20-6-1143,-23 8 654,4 0-975,-2 23 1661,-1-17 7,2 42-517,-6-13 1202,18 10-2700,3 11 349,20-25-1267,31 14-947,-18-25-527,50-1 1838,-11-10 596,15-8 205,-22-4 1,-2-5 985,4-18-246,5-22 234,-23 5 225,-10-3-431,-6 14-1596,-6 0-815,-19 2-2604,-4-3 3924,-19 11 0,19 4 0,5 12 0</inkml:trace>
  <inkml:trace contextRef="#ctx0" brushRef="#br0" timeOffset="3302">6165 1523 24898,'-18'-12'-4248,"-23"21"6741,-1 21-2090,1 6 0,2 3-311,6 15-355,6-11 0,4-3-186,12-3-159,3 15-683,26-26 269,11 0-1009,13-17 1428,6-4 294,14-24 1502,-12 14-596,-8-25 0,-1-6 510,6 4-474,-11-16 1,-3-4-19,-16 21 1,-1 0-224,3-12 0,-2-1-700,-7 7 1,-1 2-184,-2-4 1,0-1-267,-1 1 0,0-3 164,-1-17 1,0-1 49,-2 17 1,-1-1-112,1-21 0,-2 2-437,-1 4 664,0 23 0,0 5-124,0 10 138,-13 5 111,10 45 310,-11-1 245,7 13 0,3 5-252,1 19 116,-7-2 1,0 1 39,8-23 0,1 0-120,-2 3 1,-1 3 0,2-4 13,0-4 0,4-2-163,9 10 0,1-2-725,-6 12 244,16-30 0,0-1-64,-17 22-246,22-19 0,4 0 544,-9 11-219,11-13 0,2-3 298,-1-5 343,-2-7 1,1-6 1809,0-19 1263,23-15-466,-34-7 638,11-23-1892,-23 25-409,5-26-904,-13 33-579,0 14-450,-2 28-1400,0 28 227,16 6 437,-13-7 565,29 5 176,-6-25 421,20 4 921,-5-15 254,-1-5 684,-11-2-283,-3-5 1109,-1-21-309,4-7 44,-9-12-1093,4-17-336,-14 21-894,-2-20-591,-5 27-190,-3-2-366,0 15-599,0 30 16,0 5 622,0 18-189,0-4 281,15-7-1205,7 10 2603,-2-11 1,21 5 0,-14-13 0</inkml:trace>
  <inkml:trace contextRef="#ctx0" brushRef="#br0" timeOffset="3570">7927 1412 24539,'0'-10'-4947,"-25"3"5593,1 3 224,-24 25 1313,8 22-1969,6 3-326,22-10 0,3-1-660,-1 2-292,10 11 1064,0-15-1130,21-1-715,-15-3 218,23-11 0,4-3 363,-6 7 602,13-9 1,4-4 1031,3-3-416,-4-13 0,1-4 1704,11-9-997,-6-9 0,-1-3 264,-18 9 1,-1 0-674,10-9 1,-1-3 0,-12 7 0,-2-1 0,1-2 0,0 0 0</inkml:trace>
  <inkml:trace contextRef="#ctx0" brushRef="#br0" timeOffset="3920">8620 972 24449,'0'-56'-5037,"0"8"3089,0 11 1153,-18 10-24,14 10-24,-34 8 1977,33 26-763,-31 5 25,33 23-136,-11-10 0,-2 3 429,2 24-438,5-19 0,1 3 17,2 4 1,2-1 96,3-12 0,2 0-1039,9 23 0,1 0-330,-5 4-455,11-14 1,4-3 163,-1 3-560,0 7 321,10-18 239,-27-16-1446,20 3 2603,-45-19 2716,-4-21-1857,-8 2 0,-4-2 223,8-4 1,-2-1 87,-11-6 0,1 0 555,-7-6-1160,11 0 1,4-1 163,11 3-672,-7-14-2520,30 24 1815,51-7 1996,-17 10-647,19 4 0,3 2 350,8 6-473,-19 2 0,0 0 741,20 2 238,0 0 207,-4 16-800,-2-12-2048,-4 26 897,-2-27 1,-5 23 0,0-10 0</inkml:trace>
  <inkml:trace contextRef="#ctx0" brushRef="#br0" timeOffset="4186">9465 1340 24898,'0'-22'-5845,"-21"10"5210,15-2-2267,-35 13 4779,15-5-1082,-17 24 1043,5 7-803,17 10-1565,9 0 1161,12 10-1191,23-12 732,-8-4 0,4-1-2120,28 3 1603,-14-6 1,-1-2-1595,7 0 519,17 12 970,-37-20 575,15 3 571,-32-8-973,10-3 763,-12 2-1613,-19-3 833,-13 4 716,-10-1-71,-7-1 1,12 0 0,-2-4 0</inkml:trace>
  <inkml:trace contextRef="#ctx0" brushRef="#br0" timeOffset="4456">10540 494 24179,'4'-2'3727,"-1"20"-9424,-22 1 6620,15 25-1265,-23-7 1,-3 3 307,17-7 0,0 3-31,-11 9 1,-5 4-1,3-2 41,4-1 1,2 0-237,-3 5 0,-2 4 0,4-4-416,3-6 0,1-2 961,-3 12 1,1 0-1795,5-8 1,2-2 685,3-12 0,1 1 698,-4 15 0,1-2 1,2 2-1,-3 8 0</inkml:trace>
  <inkml:trace contextRef="#ctx0" brushRef="#br0" timeOffset="5003">9788 683 24988,'17'-36'-2352,"-12"0"128,29 2 3783,-1-15-1239,8 14 691,9-7-335,-11 18 131,1 6-57,-2 5 619,12 4 315,-14 6-1349,15 25-692,-24-2-624,-7 25 1,-5 8-1364,-2 10 1476,-8-17 1,0 7 0,-2-4-534,-2-6 0,-2 1 353,-4 4 0,-2 5 0,-2-5-144,-2-4 1,-4-1-158,-5 9 1,-4 6 0,1-7 1387,0-13 1,0-2 0,-7 19-1,1-3 1,-4-7 0</inkml:trace>
  <inkml:trace contextRef="#ctx0" brushRef="#br0" timeOffset="5153">10017 1601 24718,'16'13'-4652,"7"-10"5622,-11 18-5247,9-13 2406,-4 2 1645,-4 5 1,-3-7-1,-2 8 1</inkml:trace>
  <inkml:trace contextRef="#ctx0" brushRef="#br0" timeOffset="6044">10993 1417 24988,'0'-36'-5486,"0"-10"3448,0 14 2233,0-9-654,0 45 123,0 4 32,0 33 76,0 8-1368,0 8 1526,7-24 1,0 2 18,-5 19 0,-1 2-30,6-12 0,-1 1 78,-4 3 1,-3 4-1,0-4-34,1-7 0,0 0 37,0 22 0,0-3 90,0 1-90,0-26 0,0-2 139,0 9-217,0-17-480,0-3 206,-14-16 2474,-3-29-2564,-1 1-110,-10-29 99,19 10 0,3-3 270,-3 6 1,1-1-20,0-18 1,4-1 108,3 9 1,2 1 86,-3-1 0,4-4-696,4 5 0,3-3 0,2 2 1101,7-5 0,4 0-12,0-1 1,5-2 0,1 7 585,3 9 0,4 6-282,0 2 0,5 0 1,-4 7 1645,19-1-1108,-6 22 1,-4 10 341,-12 19-1702,-15 10 0,-4 5-1085,-3 16 675,-5-3 1,-7 1 116,-11-19 0,-1-1-301,12 10 0,-4 0-864,-27-2 0,-4-4-273,9 18 748,-1-16 1,-3-4 1467,-5-1 0,20-1 1,-1-17-1</inkml:trace>
  <inkml:trace contextRef="#ctx0" brushRef="#br0" timeOffset="6386">12187 1105 24539,'-28'-5'121,"21"22"-1737,-51 2 3648,32 23-2663,-27-2 1298,14 7-757,0 3-15,15-14 0,2 1-455,-1 18 330,3-13 0,5 0 173,12 0-1956,-7 8 1346,32-18-1441,13-13 1817,-3-9 1,4-3 194,23-3 347,-16-10 1,-2-5 1059,9-21-619,-18 14 1,-1-3 1081,7-30-801,-3 12 808,-7-4-1248,1-14-837,-12 16-568,1-12-698,-12 28 36,-1 8 246,-2 30-574,2-8 492,1 42-379,4-22 16,1 11 1,2 3-751,13 10 2379,2-5 1,5-2 0,-8-17-1,0-3 1,11 8 0,-1 0-1</inkml:trace>
  <inkml:trace contextRef="#ctx0" brushRef="#br0" timeOffset="6603">13495 1338 26248,'-14'-5'-4590,"34"3"5116,6-1-1390,11 2 0,3 2 792,11 13 0,-16-12 1,-1 0-1,17 11 0</inkml:trace>
  <inkml:trace contextRef="#ctx0" brushRef="#br0" timeOffset="6756">13547 1805 24179,'-16'7'3918,"3"-1"-3019,36-3-3155,19-2 663,14-1 897,-21-8 1,1-1 717,12 1 0,1 1 1,-10-4-1,1 2 1,15 3-1,-1 1 1</inkml:trace>
  <inkml:trace contextRef="#ctx0" brushRef="#br0" timeOffset="7419">15220 708 25168,'-28'-18'-4264,"-1"2"3042,5-4-114,1-6 21,8 23 2004,-4-29-1956,8 22 852,1-21-1877,9 17 1580,21-5 1715,9 3 769,13 7 386,15-2-1374,-17 9 1353,6 17-1157,-7 18-90,-21 12-1131,-3 1 0,-4 2-731,-8-14 0,-4 3 313,-4 8 0,-3 6 0,-1-4-95,-3-1 0,-3 0 359,-3-5 1,-2 1 0,-1-2 78,-4 4 0,-2-3 365,-2 0 0,-3-2 532,0-2 0,-4 1 179,4-8 0,-4 0 0,2-2 332,-5 3 0,-1-2-535,1-2 0,-2 1 1,3-4 790,-18 7-733,20-11 0,5-10 803,11-25-2034,30 12 1704,16-46-836,14 28 0,4 3-47,-12-7 0,1 0-80,8 3 1,5 2-1,-2 4 1,-3 4 1,3 3-193,14-3 1,7 0 0,-6 4-459,-12 5 1,0 3-80,9 1 0,6 2 0,-9 4-892,-12 7 0,-3 4 1371,11 2 1,-2 3-1,-13 1 1,-3-1 0,0-4-1,0 0 1</inkml:trace>
  <inkml:trace contextRef="#ctx0" brushRef="#br0" timeOffset="7574">17252 1734 15455,'0'-27'0</inkml:trace>
  <inkml:trace contextRef="#ctx0" brushRef="#br0" timeOffset="9702">12583 1629 22200,'0'-13'-5936,"0"-1"4077,0 1 795,-15 0 958,11 0-946,-12 0 1104,16 0 92,0-4-1561,0 4 1597,0-3-180,0 6 0,0 0-40,0-1 780,0 2-725,0-3 75,0 5 450,13 1 1829,-10 1-1237,10 1 1005,-13 17-2137,-14 1 1565,-3 17-691,-1-1 150,-3-5 364,19-1-3319,-6-10 1704,8 0-2090,0-2 2048,20 3-1137,-14-5-247,30 1 1610,-11-7 13,18-2 1256,-5-2-535,10-27 1384,-26 21 96,7-33-1153,-22 24 824,1-12-2382,-8 4-770,3 6 171,-17 8-113,11 22-310,-24 11 1032,24 11-550,-18 3 990,19-4-1055,-5 1 962,7 1-882,0 0-1078,0 11 1896,0-10 1,17 6 0,4-15-1</inkml:trace>
  <inkml:trace contextRef="#ctx0" brushRef="#br0" timeOffset="10520">12985 1513 21930,'0'-12'-5306,"0"-3"3357,0 4 1335,14-8 2106,-10 9-1099,21-10 1036,-22 9-1118,8-9-840,-11 10 709,0-8-180,0 12 90,0-5-1309,0 7 563,-15-1-257,11 2 727,-11 1 520,15 0-1143,0 1 809,20 0 1672,8 0-31,11-12 667,3 10-1576,-9-22 834,2 22-1115,-4-23 1345,-2 23-50,-6-25-2060,-1 14 512,-12-8-1535,-1 1 378,-8 11-709,-28 0 845,-10 8 494,-18 2 341,14 8 1,1 6 844,-15 15-783,8-2 1,1 3 399,21-7 1,1 1-73,-6 7 1,3 1 840,4 5-1026,10 11-1156,46-3-1981,2-14 766,18-8 1,7-3 2041,-19-10 0,1-3 1,17 2-1,2-3 1,-15-4-1,1-1 0</inkml:trace>
  <inkml:trace contextRef="#ctx0" brushRef="#br0" timeOffset="11320">12828 1096 22290,'0'-6'-5846,"0"0"3807,0 0 975,0 0 516,0-4 392,-18 6 1286,-8-2-219,-11 6-821,-18 22 2228,17-16-1274,-1 31 1,0 6 374,2-12-709,5 16 0,5 3 341,11-7-1335,7-9 1,4 0-599,2 4-471,3 13-966,0-25 320,37 4 756,-10-19 637,27-3 1017,-33-24 754,11 11 354,-17-32-941,15 20 1453,-11-21-1083,-9 9-608,5-3-345,-13 0-894,6-14-388,-8 12-565,0-18 1030,0 29-1119,-17-6 632,12 45 1463,-12 35-243,17 12 133,-1-8 1,2 1-219,13 8 120,-12-22 1,0 1 149,12 16-372,0-1 438,-10 0-563,8-18 1,0 0-803,-9 23 1168,2-12 1,0 0-21,-5 7 319,-8-12 1,-1-1 199,5 5 4,-12-19 0,-4-1 502,-10 21-412,-11-15-787,9-9 0,0-3 803,-8-2 0,-14 3 0,18-14 0</inkml:trace>
  <inkml:trace contextRef="#ctx0" brushRef="#br0" timeOffset="17286">1503 4715 22920,'17'7'-2267,"0"0"1450,3-28 1774,11-5-149,-19-13-1773,16-1 1003,-10 6-93,-2-1 1,0 0-553,1-11 716,-1 4 1,-3 2-219,-6 5-495,1-24-819,-7 35 850,1-10-552,-2 25 233,0 20 83,-12-9 2100,9 45-1784,-9-20 271,8 12 0,2 4-703,1 14 656,-2-17 0,0 0-126,3 18-145,0-1 90,0-1-1180,0-18 0,0 1 1605,0 18 1,0-20-1,0-1 1,0 12 0</inkml:trace>
  <inkml:trace contextRef="#ctx0" brushRef="#br0" timeOffset="17437">1610 5205 23279,'-17'0'720,"4"0"-720,5-14-4234,4-1 1877,25-20 2659,-16 7-1268,41-5 1270,-22 4-1361,26-3 598,-4-2 522,4-2 1,6 1 0,-28 17 0,1 0 0</inkml:trace>
  <inkml:trace contextRef="#ctx0" brushRef="#br0" timeOffset="17656">2567 4288 23819,'0'-7'-6475,"0"0"5066,-17 4 2945,13 21-1975,-12 10 988,35 14-2047,0 22 481,3-19-672,-7-1 0,-1 1 564,4 13 640,-10-20 1,1 3-871,4 0 0,-2-1-149,-9 20 608,3-22 1,0-1 1046,-5 8 0,0-5 1,0-4-1</inkml:trace>
  <inkml:trace contextRef="#ctx0" brushRef="#br0" timeOffset="17956">2287 4956 22290,'-15'-41'-8310,"6"-23"6397,4 11 1895,13 7 1,7 1 591,3 18 1,5 1 239,14-17 0,5 2-112,-7 19 0,2 2 62,16-9 1,-1 4-179,11 3 875,-22 12 1,0 3-296,-2 3 0,-3 5 489,19 21-1580,-13-8 1,-3 3-617,1 28-304,-13-13 0,-1 1-1536,-2 10-167,3 13-247,-16-19 231,-1-3 568,-4-4 1524,0 2-366,-4-12 696,0-1-163,-2-29 581,1-16 44,1-14-50,1-11 25,3 5-590,0 10 0,1 1 106,6-21 383,1 12 1,2 3 0,7-3-1,9-7 1</inkml:trace>
  <inkml:trace contextRef="#ctx0" brushRef="#br0" timeOffset="18336">3748 4483 24089,'-51'15'2480,"-3"6"-1433,15-2-799,1 21-1162,24-20-48,-9 19 159,20 3-671,-10-12 573,32 25-2086,-15-31-49,39 9 1088,-9-26 1474,28-3 643,-11-21 530,-18 5 0,-3-4 1312,5-21-1347,5-5 1585,-11-6-483,-10 9-899,1-18-1381,-12 27-499,-1-3-752,-6 16-197,1 8 956,0 3 140,0 23-554,2 8 236,1 27-135,2-9-175,1 5-237,1-15 431,1 1-460,3-2 1526,3-5 0,2-3 1,1-3-1</inkml:trace>
  <inkml:trace contextRef="#ctx0" brushRef="#br0" timeOffset="18672">4297 4512 23009,'0'12'-4946,"15"7"2488,-11 18 1161,12 0-420,0 2 723,-12-9 712,26 12 226,-27-19-1832,18-5 2079,-18-6-492,9-11 2045,-7 3-826,19-48 672,-8 19-958,3-14 0,1-1 461,3 3 182,11-20-318,-17 31 607,5-3-1767,-14 21 1533,1 3-357,-3 19-2662,0 13 78,8 22-644,-2-4 63,8 3-309,-2-13-164,6-4-72,5-3 2425,5-5 0,7-10 1,2-5-1</inkml:trace>
  <inkml:trace contextRef="#ctx0" brushRef="#br0" timeOffset="19053">5255 4490 24179,'0'-17'-6026,"-19"7"5619,-1 3 828,-17 22 1977,5 10-1472,14 17-1420,6-5 80,12 4-1092,23-16 1561,3-5-342,24-10 1151,-3-27-414,-6-12 4,-17-7 242,-3-6-147,-19 1-551,5 10 407,-7-4-674,0 13-1013,0 37-927,0 52 1274,-1-30 0,2 2 305,10 17 1,0 1-7,-10-16 0,3-2 371,14 1 0,3 2-275,-9 16 0,0 1 286,3-16 1,2 1 96,-2 0 1,0 2-1,-2-4-15,-1-7 0,-1-2-82,3 7 1,0-3 151,1 5 243,-8-11-93,4-5-687,-10-6-869,4-9-2886,-31-3 4855,-12-26 0,-17 14 1,-1-15-1</inkml:trace>
  <inkml:trace contextRef="#ctx0" brushRef="#br0" timeOffset="20016">6637 4379 25168,'-12'-14'-6273,"2"10"6874,-3-23-3380,2 24 3612,1-9-6465,4 0 5858,21 23 1,-12-19-1,16 23 1</inkml:trace>
  <inkml:trace contextRef="#ctx0" brushRef="#br0" timeOffset="20142">6683 4709 23459,'-19'9'2522,"3"-2"-3146,16-1-394,0-3 0,0 1 0,0-4 0</inkml:trace>
  <inkml:trace contextRef="#ctx0" brushRef="#br0" timeOffset="20735">8303 4116 26248,'-37'0'90,"-7"0"0,10 0-180,-5 0 90,9 0 0,1 0 0,1 0 0,4 0-270,-3 0 180,9 0-90,0-16-1243,13-7-601,2-10 161,21-17 966,-13 18 426,12 2 1,5 1 56,8-3 383,-5 9 1,1 2 210,16 8 2032,-6-1 421,-6 34-1977,-15 0-1208,-1 11 1,-4 5-671,-8 20 566,4 2 1,-4 2-43,-11-20 1,-5 2 271,0 17 0,-2 8 0,-3-7-313,-5-11 1,-2-2 148,-1 11 1,-2 7 0,2-10 628,7-18 1,-1-3 400,-12 17 0,1-4 679,-1-4-456,-4 2 385,15-32 519,12-24-2308,1-9-889,9-21 891,20-18 446,-15 11 164,12 7 1,3 2-20,1-3-203,1-4-507,12 32 3256,-29-3-1148,31 15 545,-7-6-378,8 27-1012,22 6-542,-21 12-698,15 0 217,-13-9-1729,4 1 1667,4-3-1119,3-2-605,6-4 1482,3-9 1019,-26-7 0,0-1 1,2-3-1,0 0 1,3 0-1,-1 0 0</inkml:trace>
  <inkml:trace contextRef="#ctx0" brushRef="#br0" timeOffset="21013">9530 4097 23729,'3'-28'-4977,"-1"2"3212,-2 8 1270,-19 5 565,-13 6 909,2 16 1,-3 2 801,-24-5-1038,14 26 1,1 4-684,-7-6 592,12 22 1,4 3 241,0-6-343,18-4 1,4-2-561,2-8-990,54 3-1097,-15-26 1490,5-7 0,2-2 419,11-3 284,4-17 576,-4-7 1,-2-4-227,-18 6 1,-1-3 84,20-21 1,-8-1 163,-20-1-971,-6 7 0,-7 0-1346,-26-4-1338,16-11 919,-30 34 0,-5 4 1781,2-6 0,-5 12 0,-2 3 0,-13 5 1</inkml:trace>
  <inkml:trace contextRef="#ctx0" brushRef="#br0" timeOffset="21603">10265 3673 24359,'-19'-5'-1843,"5"26"1534,14-1-2166,0 25 1026,15-5-459,-11 6 1304,12 4-492,1 3 69,-8-15 1,-1 1-479,13 18 604,-8-11 1,-3-1 495,-8 2 316,7-12 0,0-1 494,-7-4-369,6 8-950,-8-26 1100,0-21 71,0-21 272,0-13-393,-2 8 0,4 0 230,19-10 926,-15-15-989,43 24 1964,-24 5-963,26 7 1291,9 12-316,-14 5-1269,-8 13 0,-2 6 313,4 21-1419,-9-2 0,-4 3 26,-2 27-1019,-10-28 0,-3 2 320,-6-1 0,-3 0-1651,1 19 1461,-12-13 1,-2-1-168,5 3 706,-24-12 0,-4-3 845,7-2-1056,-20-10 0,-3-4 1161,9-4 1,-23-19-1,39-9 1</inkml:trace>
  <inkml:trace contextRef="#ctx0" brushRef="#br0" timeOffset="22053">11293 4048 23369,'-17'15'734,"12"9"-4139,-27-13 5394,28 11-3803,-27-4 2833,27 3-2146,-26 0 1735,27 1-1911,-11-1 949,14-2-90,0-4-1757,0 0 1610,0-2-1739,23-5 2541,1-2-894,25-20 2523,-4-6-716,-5-18 454,-16 6-244,0-1 181,-15 2-802,5 6-253,-5 5-496,-6 5-1504,-1 13 1536,0-2-672,2 4 1029,-1 19-1797,3-14 1261,-3 31-1118,2-21-75,-2 16 875,1 6-1954,-1-8 1734,-1 21-1065,0-22 2047,1 14-658,-1-19 378,1-1 446,1-10-962,-2-3 269,3-4 51,-3-2-378,2-2 985,-1-1-459,6 0 764,-3 0-294,5-18 0,-3 13 0,1-14 1</inkml:trace>
  <inkml:trace contextRef="#ctx0" brushRef="#br0" timeOffset="22436">11623 4161 23189,'7'0'990,"1"0"-900,-2 15-4581,5 2 2239,-5 2 481,6 21 563,-6-25 142,5 37-957,-7-33 155,2 12-200,-4-25 1577,0 1 323,1-7 2249,2 0 74,2-20-787,2 15 1076,4-40-1560,-1 25 615,4-24-8,8-4 23,-7 12-1509,11-8-151,-16 20 675,4 11-649,-7 3 1155,1 10-376,-1 15-1804,6 13-274,-3 7 21,7 28-652,-8-22 408,-2-4 1,0 0-1957,0 5 3112,5 18 0,-6-33 1,0 3-1</inkml:trace>
  <inkml:trace contextRef="#ctx0" brushRef="#br0" timeOffset="22653">11560 3242 23189,'46'-14'2580,"3"4"-2122,0 3-639,1 5-73,-2 2-166,-17 15 1,-1 3-1020,12 8-54,-16 12 0,-6 5-2059,-4 12 3161,-11-16 0,-2 1 0,-3 25 0,0-31 0,0 0 0</inkml:trace>
  <inkml:trace contextRef="#ctx0" brushRef="#br0" timeOffset="23137">12800 4044 23549,'-45'-4'-625,"1"2"507,8 2 282,0 0-66,1 19 664,-12 5-267,15 10-594,-5 11-232,18-18 66,10 16-812,27-19-757,13-4 727,29-10 261,-14-27 1078,-1 12 656,-17-32-8,1 11-341,-6-15 129,-7 5 599,-7 36-114,-9 10-2156,0 32-1204,0 4 602,0 10 359,0 11 557,0-13 1,0 2 158,-1-13 1,2 2 209,5 4 0,2 4 1,-1-5-638,-5-5 1,1 0 822,7 0 1,4 3 0,-2-4-136,-3-8 0,-1-2 86,1 7 0,1-1 215,13 12-664,-20-18-1060,6 1-381,-26-24 2015,-11-21 127,-21-24 1,20-13 0,4-11 0</inkml:trace>
  <inkml:trace contextRef="#ctx0" brushRef="#br0" timeOffset="23654">13065 3564 24629,'22'-4'3231,"-1"1"-2730,-6 27-4846,1-5 2427,-1 25-174,3-7 1366,-4-4 1,0 2-509,7 22 102,-3-4 1,-2 2-160,-7-22 1,0 0 101,2 9 1,-1 1 1186,-2-2 1,-1-3-597,5 17 462,-5-13 1,0-3 189,0-2-515,0 7 547,-5-29-236,2-3-402,1-10 1543,2-2 871,8-23-362,12-12 184,-2-12-753,-2 11 1,1 2 553,4-9-420,-6 12 1,-2 1 902,-2 9-1099,2-8-1013,-6 27 1188,-4 10-1817,7 26-843,-8 8 780,-2-5 0,1 1-515,0 10 587,0-2 1,0 0-922,0-6 223,4 15-859,-5-39 1424,9-7 2046,-3-21 884,17-17-62,-8-12-674,9-7-607,-15 18 1,-2-1 721,8-16-790,-8 12 0,-1 0 669,-1 2-1114,1-3-1141,-8 26 394,1 3 942,-4 7 84,1 16-1606,0-12-103,2 53-349,-2-30-80,0 12 0,1 1-589,0 0-452,2 9 2301,-2-20 0,2-8 1,-1-2-1</inkml:trace>
  <inkml:trace contextRef="#ctx0" brushRef="#br0" timeOffset="23803">13963 3718 26967,'-15'-27'-8263,"2"5"5366,13 7 2157,0 5 0,24 21 1,5 7-1</inkml:trace>
  <inkml:trace contextRef="#ctx0" brushRef="#br0" timeOffset="24458">16388 3119 25438,'-28'-15'-3133,"-23"5"3756,7 5 185,11 18 1,0 7 416,-17 14-1075,24-2 1,0 7-254,1-3 1,0 4 0,2-1-105,-3 9 1,1 1-4,3-5 1,1 3 0,3 1 173,6 3 1,4 0-1,1-1-647,-3 8 1,5 3-150,9-14 0,4 6 0,3 0 0,0-6-1040,4 13 1,5-3 646,3-8 0,5 2 0,0-4-385,5 3 1,2-4 1477,3-2 1,3-3-1,2-1 1,1-2-1,2-2 1,-1-1 0</inkml:trace>
  <inkml:trace contextRef="#ctx0" brushRef="#br0" timeOffset="25103">17623 3547 25618,'0'-20'-5666,"0"0"3538,-20 4 1490,1-5-155,-4 8 1141,-28 0 420,28 9-184,-9 12 0,-1 3 16,3-6 443,6 20 1,2 3 235,0-6 20,-2 28-395,16-18-1065,4-2-776,4 2-735,31 12-792,-7-12 1467,13-6 1,4-2 291,10 2 324,-15-10 1,0 0 321,16 4 370,-4-1 311,-6-1 279,-6-2 226,-8-1-594,-14-1-906,3 5-401,-14-3-296,-19 14 1133,10-10-364,-50 10 1243,29-8-865,-32 1 543,14-1-791,11-10 0,0-1 694,-13 3 0,-11-3 0,24-8 0</inkml:trace>
  <inkml:trace contextRef="#ctx0" brushRef="#br0" timeOffset="25336">17570 3163 25168,'0'-8'-5216,"0"21"3177,0 4 2029,-7 13 0,-2 5 75,6 20-47,-11 4 0,1 2-103,11-20 0,1 2 21,-3 7 0,-2 5 1,5-3-794,8-4 0,4 0 742,-2 6 1,0 7-1,3-7-338,6-4 0,4 2-208,-3-3 1,4 7 0,0 1 0,-3-7-608,2 5 1,0 0 167,-1-6 1,3 5 0,0 0 0,-5-7 960,-1-1 1,-3-3-1,6 13 1,-1-1-1,-10-20 1,1 0-1</inkml:trace>
  <inkml:trace contextRef="#ctx0" brushRef="#br0" timeOffset="26224">18125 3768 22650,'0'-24'-4677,"13"1"5732,-10-1-1642,9 3 1571,-1-1-763,-9 4-803,9 3 905,-11 4-1920,5 2 2813,-4 3-1312,8 3 2155,-7 2-1141,8 38-2269,-5-9 728,3 37-19,-3-24 1,-1 1 553,-2-9 0,1 2-506,2 28 1,0 1 305,-3-25 1,0-1-887,2 23 1,0-1-739,0 6 2175,0-15 0,0-2-72,-2-7-514,2 11 265,-3-64-104,-16-20-486,11-20 276,-10 19 0,-1-2 180,12-12 0,3 0 124,-7 7 1,0-3 109,5-4 1,3-4-1,0 3-22,-1 2 0,0 1-7,-2-13 0,4 2 22,6 17 1,1 4 949,-5-30-503,14 36 0,2 0 1212,10-30-609,-3 22 394,29 3 521,-37 24 767,32 21-1734,-37 17-2025,9 10 194,-21 10-637,5-7 183,-7 0 763,-8-9 0,-1-1-1007,5 17 208,-12-10 1,-3-2 166,-5 2 1800,2 7-345,-12-22 992,30-6-939,-11-4 433,7-7-534,6-1 1,-6-4 0,8-1 0</inkml:trace>
  <inkml:trace contextRef="#ctx0" brushRef="#br0" timeOffset="26574">18848 3621 24988,'16'-17'-112,"-1"3"552,-5 4-247,-5 22-3601,-21-10 4416,12 37-2159,-31-3 1662,13 12-995,12-15 0,-1 0-350,-20 6 549,28-4 0,3-1-1211,-14-4 2771,34 11-3942,4-27 2824,26-7-539,-12-2 1039,21-28 1025,-25-9-920,12-13-29,-25 13 1,-2 0-424,9-8 690,-9 6 1,-2 1-658,-1-1-916,-1-13-172,-10 33-674,-1-6 175,-3 37-276,0 8 423,-1 16 541,0-7 1,0 0-805,0 11-279,0 15 289,0-20-278,24-3-338,-18-4 645,44-8 1567,-26-5 1,28-10-1,-8-5 1</inkml:trace>
  <inkml:trace contextRef="#ctx0" brushRef="#br0" timeOffset="26870">20020 3532 24179,'0'-22'-6116,"-18"2"3977,14 3 622,-49 4 2908,30 7-839,-13 2 0,-1 5 678,-2 20-432,5-9 0,2 4-266,-1 22 942,2 0-66,14 3-128,16-6-2307,13 26-628,21-24 859,-4-6 1,2-1-1414,22 3 1350,-20-7 1,-1 0-262,3 0 141,-4 5 256,-6-11 911,-22-5-145,11 4-236,-14-8-270,-17 6 892,-8-7-82,-19 6 777,18-9-665,-17 2 1,22-7 0,-19-1-1</inkml:trace>
  <inkml:trace contextRef="#ctx0" brushRef="#br0" timeOffset="27753">19942 3491 22830,'-26'-6'-1102,"-16"2"1544,7 2-98,-29 21 985,26-14-924,5 29 1,3 6-852,5-10 153,7 16 0,6 2-722,8-7 241,24-8 0,7-1-730,5 2 908,13-12 0,5-4-924,4-4 1068,-9-7 1,1-2 594,6-5 270,11 0 692,-13-20 1630,-16-3-775,8-23-778,-26 10-1362,-3-1-373,-10 9-547,-3 0-137,0 0-179,0 2-890,-19 3 182,15 4 205,-31 3 2027,31 5-1368,-27 5 2345,27 20-478,-21-10 1502,23 39-1640,-15-19 873,15 28-819,-2-16 0,1 0-915,3 26 972,0-5 0,0 2-1091,0-21 0,0 0 446,-2 27 1,4 2-901,6-27 1,1-1 790,-7 12 1,0 1-481,7-4 0,-1-2 480,-7-12 1,-2-1 132,1 18 1,0-3-140,0 0-899,-18 13 348,14-37-3139,-42-2 4118,39-36 1,-34-5 0,25-20 0</inkml:trace>
  <inkml:trace contextRef="#ctx0" brushRef="#br0" timeOffset="28090">20408 3923 23009,'8'18'-7977,"-1"-13"8382,8 27-2196,-1-29 3466,23 11-975,-8-14 684,14-17 549,-8 13-1525,2-33 1823,-1 18-1493,-12-6 0,-2-2 1304,10-7-1841,-11 4 1,-2-1-26,-3-5-897,-4-13-890,-9 18 239,-3-1-146,0 4-327,-23-7 174,17 12-177,-37 1 1493,17 15 769,-21 30 1360,9-2 18,4 28-1247,23-18 0,3 2-148,-3 21-81,4-4 0,6-1-239,29 9-1490,-9-10 0,4-1 139,5-21 0,3-3-473,0 7 1,2-2 1527,7-7 1,0-3 0,22 6 0,-20-11 0,0 1 0</inkml:trace>
  <inkml:trace contextRef="#ctx0" brushRef="#br0" timeOffset="28571">21983 3351 23459,'-20'-12'-4403,"-2"1"3539,2 3 769,-3 3 523,-1 2 99,1 2-3,-1 1-27,-7 21-109,10 8 244,0 28-648,14-10-562,5 2-517,28 3-826,9-14 1209,-6-7 1,3 0-707,16 4 972,-26-9 0,-1 0-477,11 2 1399,-9 16-1289,-5-24 688,-11 12 236,-30-19 2010,-5 5-639,0-8-1439,-32 1-985,32-7 1090,-14-22 0,23 13 0,19-15 0</inkml:trace>
  <inkml:trace contextRef="#ctx0" brushRef="#br0" timeOffset="28724">22267 3649 23009,'17'0'1080,"-2"0"-631,-3 18-4163,-1-14 3251,-4 30-1380,-2-30 1229,0 35-295,-1-21-1040,4 34-40,-3-20-444,8 21 1486,-7-23-1042,6 5 688,-4-14 1115,1-5 1,0-4-1,1-2 1</inkml:trace>
  <inkml:trace contextRef="#ctx0" brushRef="#br0" timeOffset="28899">22495 3122 24539,'0'-10'-8185,"0"2"3988,0 24 3931,0 10 0,0 14 0,0 0 0</inkml:trace>
  <inkml:trace contextRef="#ctx0" brushRef="#br0" timeOffset="29156">22747 3386 23549,'15'0'1259,"3"0"-989,0 0 0,3 0 0,1 0 0,0 17-1423,1-13 1263,-2 30-1740,4-4-95,-10 10 583,-7-8 0,-3 2-691,-2 10 16,-22 19 892,14-16 596,-36 0 117,35-2 396,-39-2 726,39-4-841,-32-5 120,34 5-1122,-12-16 911,16 1 0,0-16 1,0-3-1</inkml:trace>
  <inkml:trace contextRef="#ctx0" brushRef="#br0" timeOffset="29460">23062 3793 23729,'10'0'900,"3"0"-811,2 0 1,16 0 0,-2 0-90,16 0 0,12 0 0,-8 0 135,-8-8 0,1-1 374,6 5-291,-12-11 1,-3-3 281,0-6-132,3-14-498,-24 4-635,-4 5-119,-26 0-1127,14 8-423,-35-7 860,10 17 550,-9 2 476,-9 8 626,18 22 1305,6 10-654,10 12 154,13 19-466,0-21-1224,10-6 0,6-1-1604,19 5 795,-1-9 0,4-3 1507,-8-13 0,1-3 0,3 2 0,0-3 1,17-3-1</inkml:trace>
  <inkml:trace contextRef="#ctx0" brushRef="#br0" timeOffset="29770">23983 2521 24089,'53'19'-1197,"-17"14"1,-1 2-862,14 4 1536,-17 2 0,1 5 211,-1 5 0,-1 0-107,-8-11 0,-1 3 180,-1 6 1,-1 6 0,-3-3-108,-4-4 1,-4 1-252,-1 5 1,-2 6 0,-1-5 188,-2-6 1,-2 1 225,-5 4 1,-3 6 0,-4-7-18,-4-6 0,-6-1-751,-1-2 1,-4 5 0,-1 0 0,0-6 1170,-11 4 0,-1-3 1,4 1-1,-3 3 0,4-6 1,2-9-1,1-1 0</inkml:trace>
  <inkml:trace contextRef="#ctx0" brushRef="#br0" timeOffset="31654">18277 341 23729,'-16'-10'-4120,"-1"1"3079,-2 0 1123,-2 2 631,-1 4 277,-2 1-248,-4 20 461,-20 24-1177,28-17 0,-1 3 386,-7 8 0,-1 2-91,7-3 0,2 0-171,-2 4 0,1 2-159,1 1 1,1 3-231,4-2 0,1 3 1,2-1-241,0 6 0,2 2-221,1 4 1,1 5-1,7-6-512,10-7 1,6-1-152,-1 3 0,2 3 0,5-7-166,11-6 0,4-4 1425,6 11 0,2-5 1,-7-16-1,2-4 0,1-1 1,1 0-1</inkml:trace>
  <inkml:trace contextRef="#ctx0" brushRef="#br0" timeOffset="32254">19022 1147 22920,'14'-26'-882,"-3"3"49,-11 9-1459,0 0 827,0 3 638,0 2 172,-17 52 897,12-12-812,-10 21 1,-1 5 275,14-24 0,1 0 0,-6 13 0,0 1 386,1 1 0,1-3-22,4-11 1,0 1 51,-5 16 0,1-1 72,5 0-837,0 15 185,0-36-1544,0 4 1271,0-45 276,0-12 134,0-24 78,0-10 101,0 17 0,0-2 134,0 8 1,0-3 64,5-7 0,1-6 0,0 4 146,-5 2 0,2-1 40,8-5 0,4-5 0,-4 5-19,-9 7 0,2 1 61,11 0 1,7-3 0,-3 5 656,5-20-220,17 17 0,6 6 1215,-4 14-677,-2 5 1,0 10 822,-6 29-1696,11 13-202,-27 13-1474,-4 6-108,-12-8 149,-3 2-584,-20 1 1058,6-13 1,-1-1-1159,-11 18 1370,-9-12 0,4-1 839,20 1 110,-20-12 0,0-3 0,26-2 0,-16 1 0</inkml:trace>
  <inkml:trace contextRef="#ctx0" brushRef="#br0" timeOffset="32619">19863 944 24359,'-28'21'1679,"-15"-16"-1399,39 40-3391,-36-23 4360,34 22-3060,-32 7 1868,22-13-600,-4 19-379,9-26-265,37 13-1229,-19-27 2500,27-5 1,6-5-924,-8-5 1593,13-10 1,2-5 127,2-18-301,-10 3 1,-2-3 447,2-19-690,-16 24 0,-2 0 1853,4-24-1649,-12 14-1244,2-14-476,-14 28-986,2 0 654,-3 33-554,0 13-726,0 30 550,0-6-478,0 17 2416,23-29 1,-3 5 0,21-20 0</inkml:trace>
  <inkml:trace contextRef="#ctx0" brushRef="#br0" timeOffset="32853">20832 864 23009,'0'-17'-6295,"0"2"4526,-21 4 1941,-3 4 675,-22 26 1368,2 8-995,19 13-1193,-9-3-179,30-8 385,-10 0 658,14-1-1599,0-1-645,0-2-1057,0-1 226,0-2 798,24-4 103,-18-2 80,33-3 797,-19-6 528,13 0 241,-4-7 1,-14 0 0,-6 0 0</inkml:trace>
  <inkml:trace contextRef="#ctx0" brushRef="#br0" timeOffset="33488">20812 934 22290,'-14'-9'-3676,"10"-7"6,-10 9 4388,14-7-1371,-12 4 577,9 1-879,-18-2 1207,19 3-2483,-10-2 2158,11 6 34,-4 1-140,3 2 779,-1 21-495,1 9 725,0 11-1348,0 22 1110,2-21-737,0 2 0,0-1 693,0 0-1136,0 18-12,15-34-163,-11-4 344,11-2 161,-15-6 212,0-1-44,0-8 180,0 12-90,-11-1 1070,8 17-359,-18-1 566,13-12-158,-9 16-198,6-24 500,0 18-651,-3-9 419,3-2-1291,-10 9 1202,9-11-1188,-14 8 984,11-12-55,-14 5-560,11-10 917,-5 2-733,-1-5 192,7-3-1318,-11 0 632,14-2-348,1-15 1,8 12-1,3-12 1</inkml:trace>
  <inkml:trace contextRef="#ctx0" brushRef="#br0" timeOffset="33903">20603 706 22470,'-21'-2'-354,"-2"1"687,1-1-307,-2 2 171,-1 0 114,-13 20 386,10 3-710,5 2 0,2 3-337,2 14-178,0 7-812,14 5-499,27-11 16,-2-6 0,4-2 1619,4-14 1,2-2-1,4 5 1,1-2-1,20 6 1</inkml:trace>
  <inkml:trace contextRef="#ctx0" brushRef="#br0" timeOffset="34420">21027 1066 22290,'14'0'540,"11"-15"572,15 11-936,5-27 36,4 8 552,-13-8-664,7-12-192,-16 18 281,-14-6-1036,0 11 41,-13 2-882,-17 1 272,-8 1-346,-26 7 1423,10 2 60,-1 23 1044,14 13-5,-1 8-891,20 5 1,3 2-493,-8 7-339,34 2 0,10-1-1009,6 0 1825,4-18 0,3-2 0,-14-11 1,0-1-1,3-1 0,-1 1 0</inkml:trace>
  <inkml:trace contextRef="#ctx0" brushRef="#br0" timeOffset="35635">22068 813 23999,'-5'-17'-8831,"0"0"6173,0 5 1608,3 2 445,0 33 1011,1-3-32,0 31-307,-1-16 0,0 1-1455,-2 21 1767,1-6 1,0 1 258,-1 6-217,2-9 1,0-1 154,1-7-678,0 15-373,1-42-35,20-24 2423,5-17-1364,0-3 0,1-2 53,-5 6 0,0-2-80,9-14 0,0 0 602,5-12-570,-6 11 0,-1 1 742,-1-1 173,6-5-2331,-17 28 836,-3 9 615,-5 6 214,2 5-400,-5 23-1991,2-2-162,0 42 420,-2-17 643,-1-5 1,0 2-705,1 9-519,2 12-263,0-27 231,1-3 1989,3-10-388,10-2 271,-1-9 537,22-5 874,-12-20 1165,22-14-127,-20-10-590,6-4 227,-9-13-329,-12 12-1021,-6 5 1,-1 0-353,-4-6-1260,-1-17-1232,-5 30 157,0 0 577,0 44-91,-11 34 1053,8 5 188,-2-18 1,-1-1 101,6 6-190,0-3-130,0-2 282,20-7-535,-15-3-419,29-6 1034,-14-4-2,7-9 727,12-1 745,-16-27 349,9 16 245,-12-38-728,0 23 716,-3-22-1683,-1 10 645,-3-2-860,-3 0-8,0-9-1139,-3 11-431,1-2 1415,-4 16-975,-1 26-357,-2 13 523,-1 17 275,0 20 187,0-20-21,0 23 98,0-30 77,0 5 48,0-17 1019,17-4-655,-1-7 493,19-17 1513,-10 5-188,3-28-476,13-9 114,-16 1-900,-3 8 0,-1 1 557,-6 5-438,6-8-272,-14 16-1806,1 8 1009,-5 3-367,-1 7 781,0 0 374,-1 21-1712,0-16-272,0 39 416,-1-11 346,0 9-596,2 10 698,-2-26-869,2-2-240,-1-6 1940,1-16-95,1 9-538,1-11 2109,2 0-135,2 0 236,13-22-260,-3 16-594,2-21 0,1-4 347,4 7 747,12-30 25,-13 21-2189,-2 4-86,-5 2 86,2-1-2,-9 15-175,3-1 709,-10 14-272,2 40-1514,-2-14-3,3 37-151,3 3-448,0-15 630,0-8 1,1-1-1022,4 3-1272,16 14 3298,-10-34 1,9-4 0,-6-16 0</inkml:trace>
  <inkml:trace contextRef="#ctx0" brushRef="#br0" timeOffset="36354">24163 557 24089,'0'-17'-5036,"0"4"3357,-12 7 2426,9 40-1011,-10-6 781,13 38-784,0-25 1,0 0 77,0-7 1,0 1-610,0 30 0,0 0 798,0-26 0,0 0 0,0 23 0,0-2-681,0 4 591,0-26 1,0-2-723,0 15 722,0-21-2428,0 3 1798,0-43 180,0-36 360,0-10 166,-2 1 1,4-1 116,6 22 1,2 0 103,0-26 0,1 1 62,0 26 1,0 2 287,6-17 0,0 3 449,7 7 789,24 4 71,-14 56-979,6 28-1192,-30-19 0,-3 5-90,3 16 1,-1 0 63,-4-18 1,-2-1-95,1 11 1,-1-1-360,-2 13-343,-1-4-649,0-7 1006,0 8 634,-22-21 875,2 12-27,-6-27 782,-6-2 387,13-10 326,-11-20-1561,12-11-896,9-22 46,28 4 296,4-10 109,1 24-541,20 4 352,-24 6-428,22 18 1669,-10-9 1393,17 11-576,-10 0-1664,-6-1 0,1 2 332,8 13-797,-7-13 0,1 1-461,7 12 52,13-14 435,-7 0-587,-15 0 620,11 0-121,-27 0 279,-3-18-68,-11 0-1169,-24-16-264,-4 17 408,-21-4 160,6 19 758,15 9 622,-4-3-326,25 49-1562,-9-29 1932,12 31-217,0-4-1274,0-15-789,20 20-1061,5-30-25,0 3 121,16-20 3215,-25 1-1438,18-9 1193,-9 4 0,-1-5 0,0 0 0</inkml:trace>
  <inkml:trace contextRef="#ctx0" brushRef="#br0" timeOffset="36657">25123 1187 23369,'3'-27'-5220,"0"3"3454,-1 5 1443,0 4 48,1 8 895,-2 3-402,2 4 1401,3 25-3444,1-6 1078,2 26 187,0-10-89,1 6-62,2 0-603,3 18 510,-3-16-1320,7 19 2142,-13-32 453,6 6-1136,-10-26 668,2-24 672,-4-7 47,0-25-466,9 13 1,0 0 803,-4-25-690,14 12 1,9-7-1,-3 5 260,-10 8 1,2 0-122,11-10 1,7-3 0,-4 7 313,-10 14 1,0 3-356,14-10 1,0 4 463,4 8-1590,23 5 844,-31 40-314,11 1 1,-18 23 0,2-5 0</inkml:trace>
  <inkml:trace contextRef="#ctx0" brushRef="#br0" timeOffset="37370">26122 427 24629,'39'-2'1505,"-4"2"-1271,1-1 569,20 16-1530,-7-11 740,6 29 1,1 8-537,-27-24 1,-1 3 198,6 15 0,1 9 0,-6-3-613,-10-7 0,-5 2 156,0 8 1,-2 6 0,-2-4-166,-2-1 0,-6 2 284,-5 0 1,-5 7 0,-3 0 0,1-5-187,-4 5 1,-5 0-214,-2-6 0,-5 6 0,-2-1 0,1-7 1186,-8 1 0,-2-4 0,4-5 0,-3 0 0,1-3 0,-6 1 0,0 0 0</inkml:trace>
  <inkml:trace contextRef="#ctx0" brushRef="#br0" timeOffset="38303">18842 653 22920,'-22'-8'-2715,"-9"1"2680,27 0-3304,-30 3 4548,17-2-915,-33 4 489,15 0-370,-6 9 1,-1 1-40,-3-4 177,5 7 0,2 4 558,7 2 1439,-7 17-2252,24-7-362,1 16-982,11-16-30,12 4 1,6 0-1425,18 1 1556,-4 0 0,3-1-1271,16-1 670,-4 9 82,-28-12 116,10 1 843,-23 12 648,13-8-153,-17 7-408,0-1-44,0-10-1167,-23 16 1553,0-21 649,-4 4 0,-7-14 0,12-2 0</inkml:trace>
  <inkml:trace contextRef="#ctx0" brushRef="#br0" timeOffset="38522">18580 522 23459,'0'-5'-6475,"0"-1"5695,0 4-14,0 21 155,0 14 394,-16 15 307,14-5 0,1 2-82,-7-13 0,0 2-774,6 21 0,3 9 0,0-5 161,-2-8 1,2 1 611,3-2 1,3 7-1,0 0 1,-1-7 0,-4 6-1,2-3 1,4-5 0,-1-1-1,1 1 1</inkml:trace>
  <inkml:trace contextRef="#ctx0" brushRef="#br0" timeOffset="44070">5897 7356 22290,'6'-9'-89,"2"-3"-292,-3 4 715,3-8-656,-1 6 692,0-3-498,-3 4 20,-1 2-556,-2-2-260,0-4-85,-1 4-247,0-5 350,-22 8 782,-8 1 414,-14 3 375,-4 2 268,5 19 1039,-1-14-380,-5 31-554,18-23 0,0 0 1177,-14 21-1887,15-13 0,2 0 163,4 3-562,5 4-435,13-10-1104,6-1-190,0-1-187,28 5-60,10-7 1661,-2-4 1,4 0-291,23 0 587,-29-5 0,-1 1 271,15 0 508,-5 0 656,-3 0 39,3 3-449,-16-3-666,1 7-547,-20-5-1017,-2 13-427,-6-4 379,-26 8 1133,-9 15-310,-16-8-186,17-3 1,1 1-71,-8 3 1043,-9 6 1,20-19 0,4-4-1</inkml:trace>
  <inkml:trace contextRef="#ctx0" brushRef="#br0" timeOffset="45142">5595 7006 23729,'-5'-3'-2132,"1"0"342,27 24 655,1 10-82,4 15 700,-6-20 1,-1 0-113,-4 22-322,20 5-837,-14 5 1094,-9-13 0,-1 1 395,-6-10 0,-1 2-280,1 5 1,1 5-1,-2-3-44,-5-2 1,-1 0-34,4 16 1,-1 0-227,-3-15 1,0-1 977,0 3 0,0 0 1,0 0-1,0 0 1,0 2-1,0-1 1</inkml:trace>
  <inkml:trace contextRef="#ctx0" brushRef="#br0" timeOffset="45852">6778 7424 24359,'-32'-13'-3133,"-1"1"2482,-11 4 774,9 4 216,-26 21 986,32 11-1265,8-2 1,4 2-345,9 18-969,2 19 686,37-29-462,-8 10-753,32-20 1159,-14-6-705,8-9 1237,-13-4 0,2-1 225,20-4 557,-10-6 1,-3-5 1121,3-21-870,-19 11 0,-3-2 1085,1-24-2102,-13 10-128,-6-2-819,-8 2-730,0 1-335,-17 3-1620,-17-9 3351,-8 15 0,-7 1 0,11 18 1</inkml:trace>
  <inkml:trace contextRef="#ctx0" brushRef="#br0" timeOffset="46253">7350 7604 22650,'18'-16'1383,"9"-11"-904,-24-8-2916,22-7 2481,-22 10-1044,18-2 1701,-12-14-1089,3 13-287,-5-10-618,-7 20-274,0 3 1294,0 4-852,0 4 1042,0 5-1092,0 3 891,-16 4 976,13 19-551,-25 19 1143,25 10-1069,-9 14 168,3-7-55,7 6-345,-7 3-527,9-15 1,0 1-588,0-11 1,0 0-148,-1 26 0,2 0 82,8-25 1,1-1 1120,-8 11 0,0-2 0,17 17 0,-19-2 1</inkml:trace>
  <inkml:trace contextRef="#ctx0" brushRef="#br0" timeOffset="46403">7200 8066 22650,'0'-25'-6746,"0"-2"6054,18 1 1,6-1 1011,8-16 1,1 13 0,4 1-1,12-14 1</inkml:trace>
  <inkml:trace contextRef="#ctx0" brushRef="#br0" timeOffset="47004">7887 7579 23639,'15'-22'-445,"8"9"2536,-21-11-4736,18 11 4116,-11-14-2289,8 3 1166,0-3-441,-2-2-457,5-1 752,-3-3-1129,5-14 1781,-6 10-1838,1-21 953,-11 28-825,-2-7-23,-4 16-168,0 7-167,0 3 366,-16 8 1153,12 21-677,-23 14 776,24 32-978,-9-6 190,11-12 1,2 0-560,-1 11 284,8-8 0,1 1-230,-5 6-1027,11 3 0,2 0 1730,2 0 0,-10-12 0,0-1 1,6 0-1</inkml:trace>
  <inkml:trace contextRef="#ctx0" brushRef="#br0" timeOffset="47137">7833 8053 23369,'0'-32'-6115,"0"-14"3986,29 10 2269,-8 3 0,2-1-32,7 11 1,2 0 72,2-7 0,1 0 1,-6 8-1,0 1 0,2 0 1,0 0-1</inkml:trace>
  <inkml:trace contextRef="#ctx0" brushRef="#br0" timeOffset="47553">8518 7448 24179,'43'0'360,"-8"0"-270,4 0-1,-5 0 181,7-14 844,22-7-521,-14 3-333,-10-5 0,-2-2 103,2 7-71,-12-8 1,-4-2-360,-4 3-108,-4-27-854,-33 30-1330,-10-17-135,2 28 1018,-35 1 796,39 8 575,-10 7 1,-1 7 1042,5 19-973,9 7 1,4 4 243,3 19-400,17-10 1,4-1-846,-4 0-832,29-9 1,7-3-564,-6 4 2186,4-16 0,3-3 0,9 3 1,1-2-1</inkml:trace>
  <inkml:trace contextRef="#ctx0" brushRef="#br0" timeOffset="48720">8312 6938 23729,'0'-5'-4676,"8"1"8299,-6 1-3158,6 15-3015,-24-9 3907,13 26-2419,-26-4 1667,25 8-2006,-18 6 2237,20-6-3029,-12 0 1472,13 2 853,-5 16-1985,6-12 1430,9-6 0,4-2-1963,17 6 2301,10-1 1,3-2-743,12 1 1036,-10-4 1,-2 0-532,-9-4 546,5 15-333,-26-19-183,-5 16 498,-8-16-143,0 8-702,-26 3 731,-10-8-397,2-1 1,-2 0 657,-22 3 0,27-10 0,3 0 1,-15 5-1</inkml:trace>
  <inkml:trace contextRef="#ctx0" brushRef="#br0" timeOffset="49570">9492 6733 24808,'-15'18'1156,"3"-1"-1894,12 37-1929,0-12 922,0 20 642,0-9 405,0 4 305,5-15 1,1 2-1915,-3 21 899,7-12 0,0 0-1051,-8 4 1897,2-21 0,1-1-602,0 7 27,-4-4-10,5-4 1150,-6-5 0,0-4 1,0-3-1</inkml:trace>
  <inkml:trace contextRef="#ctx0" brushRef="#br0" timeOffset="49706">9208 7286 24089,'0'-26'-6116,"0"1"4078,25 0 4050,-1 0-1240,28 0 46,-1 2-655,-6 7 1,4 2 0,-11 5-1,1 0 1,15-3 0,-1 1-1</inkml:trace>
  <inkml:trace contextRef="#ctx0" brushRef="#br0" timeOffset="50719">10382 7210 24269,'-5'-3'-4048,"2"-1"1782,2-1 797,19 0 4447,-13-2-2589,45-2 880,10-4-854,-22 7 1,4 0-862,1 0 1,5-1 0,-4 0 581,2 2 1,0 1-369,5-1 0,4 1 0,-4 1 508,-5 2 0,-3 0 0,12 0 0,-2 1 1,-19 0-1,0 0 0</inkml:trace>
  <inkml:trace contextRef="#ctx0" brushRef="#br0" timeOffset="50858">10673 7639 24629,'-24'7'2293,"31"-4"-5846,11 0 2496,35-3 1145,-8-7 1,4-1-1,-8 6 1,2 0-1,16-5 1,0-1 0</inkml:trace>
  <inkml:trace contextRef="#ctx0" brushRef="#br0" timeOffset="51922">14088 6206 24269,'6'-17'-3048,"-2"-5"1144,-4 4 174,-23-8 544,18 14 1202,-26 3 1,-5 5 927,4 0-429,-1 10 0,-4 4-248,1 4 1,1 3 1373,-18 22-1019,11-7 0,3 3 1049,1 9-1061,17-6 0,4 2-424,6 7-883,20-7 0,7-1-1702,8 5 1123,0-15 0,5-1 286,4-1 1,1-3-457,18 14 815,-8-9 0,-2-1-126,2 2 487,6 12 557,-24-21 597,-13 16-1391,-24-20-55,-19 15 779,-11-19 180,-22 5 0,22-12 1,-15-1-1</inkml:trace>
  <inkml:trace contextRef="#ctx0" brushRef="#br0" timeOffset="52158">13685 5895 24089,'10'-17'-1801,"-8"1"460,8 9 3267,-2 2-506,-1 25-3967,7 0 1669,-4 10 0,0 4-434,5 19 238,-4-15 1,0 1 319,-3-3 1,0 0 404,0 3 1,-1 1-778,1 1 1,0 4-45,2 19 1,-1 2 1151,-2-16 1,-1 2-382,2 2 1,-1 4 0,0-5-45,-1-6 0,-1-1-211,2 1 1,0 3-1,-1-5 692,-1-7 0,-1-1 1,3 8-1,-1-1 1,2 11-1</inkml:trace>
  <inkml:trace contextRef="#ctx0" brushRef="#br0" timeOffset="52722">14778 6443 24808,'5'-17'-3967,"-3"4"2114,1 25-710,-3 6 1847,0 26 269,0 2 511,-9-4 0,-2 2-66,9-9 0,-1 2-615,-13 26 0,0 2 518,14-27 0,2 0 43,-7 23 0,2-1 698,5 5-642,0-25 0,0-1 90,0 8-302,-9-3 380,7 15-456,-7-26-1340,9 12 1043,0-55-319,-18-18 256,13-21 23,-12-15 354,8 16 0,3-2-15,4 9 1,0-3 328,-3-8 1,-1-6 0,2 4-254,4 1 1,0 1 272,0 6 0,0-2 0,0 2 72,0-1 0,0 2 83,-1 2 0,2 1 147,10 4 1,0 0 829,-6-24-848,38 12 1472,-37 15-898,53 12 1656,-36 12-1649,8 22 1,0 8-275,-3 8-899,-10 12 0,-3 5-870,5 8 789,-14-16 0,-2 2-491,2 0 0,-3-1 236,-3 20-1428,-10-12 1,-4-1-27,-12 3 2162,1-13 1,0-2 0,0-2-1,5 4 1</inkml:trace>
  <inkml:trace contextRef="#ctx0" brushRef="#br0" timeOffset="53106">15390 6286 24718,'-19'32'-1647,"15"20"-1399,-39-27 5316,37 26-3890,-41-6 2369,41 3-944,-17-25 0,-1 1 608,7 36-1391,-8-17 1034,14 7 246,11-14-2548,0-13 1953,27 0-1235,8-16 1999,16-4-489,-3-3 997,-11-23-51,0 17 553,0-46-189,-1 27 603,-6-26-1392,-12 20 0,-1 1-465,6-17-26,-11 8 1,-1 1-877,1-3-570,-6-5-303,-1 23 986,-3 8-913,-1 23 266,-1 14-57,0 31-383,0-6 387,0 6-611,17-2 272,-13-13 1739,20-12 1,5-4-1,-5-6 1,31 1-1</inkml:trace>
  <inkml:trace contextRef="#ctx0" brushRef="#br0" timeOffset="53537">16127 6332 23099,'-17'-7'-2145,"-5"2"1864,0 23 1268,-18-13-156,35 38-2373,-37-22 2708,24 39-1944,-5-21 206,10 11-24,13-17-874,0-4-744,19 5-184,12-18 2368,24 7-1406,-5-21 2303,-1 5-569,-16-24 1349,-3 13 219,-3-34-635,4 6 931,-17-10-1836,9-17-161,-22 24-792,6-23-469,-7 29-1059,0-6 378,-19 18 973,15 4-1292,-29 7 2766,29 22-755,-27 17 1449,28 13-1425,-23 8 1117,23-6-949,-7 1 227,10 4 100,0-16 1,0 1-1563,0 19 919,8-9 0,1 0-1622,-4 7 1585,12-10 1,0-1-1259,-13 4 1321,24 11-641,-25-13 698,9-15-673,-12 9 326,0-24-952,0 3-857,-20-13 2930,-4 0 0,-1-5 1,6-1-1</inkml:trace>
  <inkml:trace contextRef="#ctx0" brushRef="#br0" timeOffset="53956">16505 6629 24179,'5'0'898,"6"0"-897,-2-15-1056,18 11 1698,-3-28-1005,14 27 821,-5-30-527,2 31 305,-1-31-346,-1 21 902,-4-15-344,-3 8-573,-1-7 275,-10 4-924,-2-12 43,-10 13-760,-3-4 93,0 9-902,-24 1 1173,18 4-1275,-37 2 2205,18 6 246,-17 18 1444,6 19-103,15 8-450,8 14-489,13-11-1345,-2-8 0,4 1 284,23 18 422,-5-8 0,5-2 1,4-18-1,3-2 0,4 8 1,0-1-1</inkml:trace>
  <inkml:trace contextRef="#ctx0" brushRef="#br0" timeOffset="55374">17382 6231 24179,'18'13'-4129,"-3"18"35,-2 9 1971,-9 14 1610,19-6-34,-16-12 0,-1 2 222,11 19 97,-8-12 0,-1 0-1720,1 2 1239,1 7 1046,-4-17-57,-2-16-1213,-1 1 975,-2-36 74,-1-16 290,0-17-55,20-10 92,-9 18 0,0-1 34,1 9 1,0-2 20,6-23 1,0 1 614,4-6-308,-5 16 0,2 4 81,1 5 750,10 4-171,-26 41-1982,9 18 1,0 8 13,-8 3-1,-2 5 207,4 9 0,2 6 0,-1-6-147,-1-6 0,0-2-306,6 22 1,2-8-925,2-26-814,19 1 775,-12-23 2374,22-5 559,-17-35 1,-2-9 227,13 3-489,-12-18 0,-6-2 373,-13 10 176,1-13-421,-9 22-880,-1 5-1116,0 4-688,0 3 391,-12 30 2211,9 17-1430,-10 18 732,13 9-722,0 6 456,0-13-218,8-9 1,5-2-740,8 0 259,23 9-1833,-13-27 2855,0-2-347,-7-11 1489,-1 0-1,2-15 726,6-10 223,-10-9-1056,10-22-471,-19 19-325,4-27-744,-12 29-930,0-16 74,-3 26-870,-1 25 59,0 47 1302,0-11 0,0 2 75,-1 8 0,2-1-253,14 9-303,-11-16 543,21-29 1194,-6-2-101,19-53 601,-6 20-582,-10-14 0,-3-2 153,1 5 218,5-12 398,-11 19-243,-1 3-1300,-3 6 76,-2 3 306,-1 10-127,-4 19-1471,-2 16 323,-1 10 171,0 22-86,0-20 120,0 11-152,0-8 138,0-13-406,0 2 1415,0-13-274,16-10 507,-13-22-94,24 9 1369,-7-56-1004,4 35-111,-3-13 0,-2-1 198,5 0 350,6-11-276,-11 21-308,-6 6 267,0 5-1240,-3 9 1269,-3 30-2660,0 33 654,-6 3 357,2-20 0,1-1-1251,1 7-357,3-2-59,5-3 2067,11 8 1,-1-17 0,8 6-1</inkml:trace>
  <inkml:trace contextRef="#ctx0" brushRef="#br0" timeOffset="56106">19317 5780 24179,'0'-10'-4227,"0"20"2368,0 14 1065,0 16 245,0 8 214,0-2-59,16 5 139,-15-9 0,2 0-714,11-11 0,0 3 855,-10 10 0,-5 6 0,1-5 35,6-11 1,0 1-30,-1 27 0,-3-2-72,0-13-76,6 19-415,-8-38-1836,0 2 2400,0-46-327,-6-22 0,-2-9 396,6 11 0,1-2 171,4-25 1,2 2 11,-4 26 1,4 3 366,17-2 0,0 2 1053,-16-30-1124,17 35 0,0 0 1317,-18-16-563,39 5 1453,-20 21-605,14 25-877,-17 15-1828,2 23-982,-15 0 706,4 7-884,-2 6 1315,-9 3-1228,5 4-154,-6-4 1251,0-19 0,0-1 442,0 17 106,1-16 0,-2-1 41,-15-1 814,12 2-518,-11-21 372,15-9-1365,0-3 746,0-27 0,0-10 120,20-30 578,2 9-406,3-2 700,10 1-875,-13 14 1065,20-16 66,-11 24 616,9-8-21,-16 17-530,18-6-2,-17 10 234,19-10-501,-24 12 146,11-10-354,-23 13-1247,0-6-272,-7 5-893,-1-2-278,-23 7 911,-6 1 326,-14 4 381,2 18 845,-3 10 87,13 10-267,3 5 580,8-8-8,17 2-2004,-7 2 201,10 0-794,23-2-1493,-17-2 1190,26-15 1,5-2 319,-7 7 1573,15-11 0,3-4 0,3-2 1,-16-7-1,0 1 0</inkml:trace>
  <inkml:trace contextRef="#ctx0" brushRef="#br0" timeOffset="56438">20353 6237 24179,'0'47'-5576,"0"-6"3807,0 2 795,0-6 335,16 25-339,-12-15 669,9 1 0,3-1-451,1-3-321,-5-6 1,0-3 426,3-11 442,-4 7-1335,-10-21 931,2-24 1234,-3-4-443,0-27 106,0 12 0,0-2 373,0-24-253,9-1 0,5-1 5,-1 22 0,2 0 277,5-13 1,2 1-156,-2 17 1,-1 3-273,-3 1 1,-1 1 592,15-21-130,12 4-88,-12 23-323,15 4 1,-22 44 0,4 6-1</inkml:trace>
  <inkml:trace contextRef="#ctx0" brushRef="#br0" timeOffset="56687">21167 6422 25888,'-9'-2'-1991,"3"-1"-508,6 0 1568,28 0 0,13 2 1002,1 1 0,8-1 1,2 1-1,5 0 0</inkml:trace>
  <inkml:trace contextRef="#ctx0" brushRef="#br0" timeOffset="56987">21835 6494 23279,'19'-31'-1307,"-14"-2"-1428,35 5 4722,-35-6-2204,15 7 0,3 0 1006,2-17-512,-3 6 1,-1-1 28,3-7-62,-10 9 0,-4 0-534,-8-3 196,6-8-1427,-8 22 667,0 5-518,0 7 358,0 3 19,0 29 170,0 0 290,0 13 0,0 5-194,0 12 160,0-12 1,0 3-916,0 6 0,0 0 899,0-9 0,0 0 585,0 11 0,0-1 0,0 16 0,0-1 0</inkml:trace>
  <inkml:trace contextRef="#ctx0" brushRef="#br0" timeOffset="57137">21893 6845 26428,'20'3'-1072,"16"0"1039,9-3 62,15 0-1023,-24-8 1,1-1-33,22 5 1103,-20-10 0,0 1 0,11 10 0,-1-8 0</inkml:trace>
  <inkml:trace contextRef="#ctx0" brushRef="#br0" timeOffset="57792">13547 5546 24359,'-51'20'1789,"18"8"0,2 2-2338,-10 5 355,15 0 0,1 8-348,2 12 0,4 3-115,8-11 0,2 5 377,1-5 1,0 7 0,1 1 0,2-5-114,2-3 0,3-4 0,1 6-192,5 11 1,2 7 0,2 1 0,0-7-578,-1-7 0,1-4 0,4 3 117,3-2 1,5 4 0,1 1 0,1-2-1,-1-5 871,2 4 1,0-5 0,3 2-1,-1-3 1,3 2 0,0-1-1,0-3 1,1-4 0,1 1-1,-1 0 1</inkml:trace>
  <inkml:trace contextRef="#ctx0" brushRef="#br0" timeOffset="58422">22595 5359 24808,'32'-8'3267,"1"3"-2860,2 3 166,16 19-1697,-9-13 763,-7 27 0,0 6-1281,8 2 1136,-21-3 1,0 8 0,-2-3-531,-3 0 1,-2 0-360,3 16 0,-4 5 616,-8-12 0,-4 3 1,1-3-417,1 12 1,-4 3 539,-6-10 1,-4 6 0,-2 1 0,1-6-111,2-6 1,0-5-1,-3 4 833,-7 9 1,-5 6 0,-1 0 0,2-7 0,4-10 0,0-4 0,0 1 0,-7 13 0,-1 0 0,1 0 0</inkml:trace>
  <inkml:trace contextRef="#ctx0" brushRef="#br0" timeOffset="58953">23697 5597 25438,'30'-1'917,"-3"22"-4419,1-16 3698,-2 36-2639,6-21 1867,2 19 23,-6-13 1,0 1-918,16 16-113,-15-13 0,-1 0-1245,10 16 1244,-3 2 1186,-2-1 0,-6-1 1,-3-3-1</inkml:trace>
  <inkml:trace contextRef="#ctx0" brushRef="#br0" timeOffset="59176">24313 5593 25618,'-39'21'2782,"17"-3"-3108,-23 25-173,23-5 166,-2-15 0,-2 1 160,5 2 0,0 3-61,-12 17 1,-1 2-46,9-10 1,-1 1-537,-2 4 0,-3 4 0,4-3-291,4-5 1,1 0 163,-1 2 1,0 3 0,3-4 813,5-7 1,2-2 0,-4 7 0,2-2-1,0 4 1</inkml:trace>
  <inkml:trace contextRef="#ctx0" brushRef="#br0" timeOffset="59636">23822 5709 21570,'-7'0'90,"1"0"-180,3 0-90,1 13-2817,1 0 2518,16 3 0,-11-7 1,11-9-1</inkml:trace>
  <inkml:trace contextRef="#ctx0" brushRef="#br0" timeOffset="59904">24023 5503 23639,'-14'37'-2035,"-9"-15"3485,20 12-3536,-20-14 2203,11 18 1,3 5-936,-11 8 628,6 5 0,2 3-753,4 5-932,4-6 1,1 1 1030,1-22 0,3-1 531,7 24 0,1-2 0,-5 7 0,4-24 0,1-1 0</inkml:trace>
  <inkml:trace contextRef="#ctx0" brushRef="#br0" timeOffset="60090">23725 6120 23999,'35'-22'1675,"-1"0"-1230,0 10 1,4 1-421,-3-2 1,1 1-466,5 1 1,4 0 419,4 1 0,4 1 0,-2 0 0,10 1 0,2 0 0,-7 1 0,0 1 0,0-1 0</inkml:trace>
  <inkml:trace contextRef="#ctx0" brushRef="#br0" timeOffset="61020">25667 5668 24808,'-26'-21'-5134,"19"0"1036,-44 5 5420,31 1-1679,-42 6 1295,22 3-373,3 14 0,-1 2 767,-6-4-988,9 22 1,2 6 1018,1-7-386,15 4 0,4 2-1232,6 9 250,7 3-1385,25 3 377,-2-10 0,5-1-96,2-7 1,4 0 367,1 2 1,4 3-1,-3-3 140,0-3 0,0-1 248,0 0 1,4 2 0,-5-3 311,-5-5 0,-2-1 304,4 4 0,-3-2 281,-2 1 9,-15-7-663,-5-2-871,-7 1 214,-22-6-18,-18 5 1376,-11-9-243,-11-1 0,15-3 0,-1-2 0</inkml:trace>
  <inkml:trace contextRef="#ctx0" brushRef="#br0" timeOffset="61274">25458 5520 23909,'0'-9'-6386,"8"2"10272,-6 3-4165,10 3 1777,-8 17-3268,5-12 1678,2 50-1110,-1-26-1034,3 36 2038,-5-24 0,0 0-780,-3-6 1,1 3 623,1 7 0,1 5 1,-1-3-750,-1 0 0,0 1 1160,1 5 0,0 6 1,0-5-685,-2-3 1,1-2 356,1 15 1,0-2-14,-3-20 1,1-3-178,-1-1 1,1-1-126,-1-3 0,1 0 564,2 8 0,2-1 0,4 16 1,-3-23-1,0 1 0</inkml:trace>
  <inkml:trace contextRef="#ctx0" brushRef="#br0" timeOffset="61786">26357 5819 24359,'0'-6'-5392,"1"2"4323,1 1 2297,2 25-3073,-2-1 1100,3 26 467,-3-10 0,0 3 41,-1-7 1,0 2-283,0 7 0,0 6 0,0-4 396,-1-1 1,0 1-7,0 3 1,0 5 0,0-4-495,0-6 0,0 0 738,0 9 1,0 4-1,0-6-12,0-13 1,0 0 21,0 22 0,0-4 47,0-17-32,0 4-300,0-28-202,0-19-88,0-46 180,0-2 99,6-4 0,3-3 320,-3 22 0,2-1-61,1-10 0,2-8 1,-3 5 99,-1 1 0,0 0-146,0 6 1,2-3 0,-1 3 132,-3-3 0,1 2-7,4 1 1,2 1 44,-5 4 1,1-1-65,3-6 1,1 1 109,3-13-163,-1 20 0,-1 4 335,1 9 238,5-1 432,-7 18 447,1 6 361,-1 2-152,2 18-2437,-6-12 852,0 46-1095,-8-27 478,-8 9 0,-1 1-1006,4 3-913,-30 11 573,30-14-1003,-33-3 3200,32 0 1,-34-3-1,15-1 1</inkml:trace>
  <inkml:trace contextRef="#ctx0" brushRef="#br0" timeOffset="62176">27173 5744 24269,'-20'16'1090,"15"13"-4556,-36-25 4597,9 40-1255,-10-25 532,13 8 0,2 2-396,-4 1-28,9 2 1,2 0-528,6-1-445,1 23 772,13-32-2020,27 0 1272,6-14 59,31-18 1463,-16 6-130,2-33 242,-17 19 582,-4-23-496,-2 11 934,0-19-607,-13 13-1128,8-20-1044,-17 29-296,4-3 398,-6 16-603,-3 24 358,0 28-188,0 9 656,0-5 1,0 1-1404,0 8 441,0 15 375,18-23 1145,-13-2 1,43-6 0,-10-2-1</inkml:trace>
  <inkml:trace contextRef="#ctx0" brushRef="#br0" timeOffset="62424">28155 5678 22560,'-26'-10'-2096,"-15"3"2270,10 4 110,-11 3 296,0 20 597,10-16-734,2 37-779,4-23 670,1 31-275,14-19-649,0 20-404,11-22-693,25 13-1152,-1-21-53,23 4 1247,-10-13 1460,-4-4 1,-17-4 0,-4-3 0</inkml:trace>
  <inkml:trace contextRef="#ctx0" brushRef="#br0" timeOffset="63390">28165 5706 22470,'-12'-1'40,"1"1"206,-1-1-102,0 1 400,-12 0-392,4 0-17,-19 15 605,16-11-153,-16 24-223,20-25 6,-4 22-402,16-22 832,1 23-1999,5-15-234,1 22-826,0-14 346,23 10-122,2-14 657,25 2 782,-14-11-506,0-1 1851,-2-5 467,-9 0 246,12-14 868,-18-1-398,5-17-1198,-12 17-417,0-14-753,-5 13 62,-4-12-934,0 6 512,-3 6-1174,0 56 216,0-13 1150,0 18 1,0 4-486,0 1 883,9-3 1,2 2-702,-7 9 728,15-19 0,0 0-487,-14 12 580,13-2-345,-7-3 232,-8 10 102,8-16-244,-11 14 745,-17-27 1010,-11 7 231,5-18-195,-29 1 397,30-10-287,-28-2-1032,15-4-153,-14-1 1,17-23-1,-6-6 1</inkml:trace>
  <inkml:trace contextRef="#ctx0" brushRef="#br0" timeOffset="63736">28602 5981 23009,'22'-33'-550,"6"-7"411,0 10 696,21-6 449,-31 11-931,30-16 520,-22 10-112,11-23-559,-17 24 506,-5-10-637,-2 16-149,-12 1-1330,5 4 938,-6-1-948,0 10 301,-19 17 2525,-1 22-1087,-3 12 210,-8 11-489,23-15 0,2 0-13,-13 23-1468,10-7 0,8 0 68,21 10 1539,-19-22 1,4-2 0,17-12-1,4-2 1,10 27 0</inkml:trace>
  <inkml:trace contextRef="#ctx0" brushRef="#br0" timeOffset="64846">29710 5616 24359,'-16'-15'-5468,"12"0"2013,-35-1 4358,19 2-1216,-20 1 971,4 3-4,-3 3-132,-6 4-671,-4 1 1579,-3 2-283,16 9 1,0 0 95,-15-4-406,17 11 1,4 3 104,9 4-455,25 21-1813,20-9-412,24 0 564,3-10 103,6-3 466,-26-11 0,3 1 69,12 2 1,0 0 80,-12-3 1,1 0 271,16 5 0,-2-1 1602,-4 3 369,4 6-1115,-25-11-564,-14 1-1206,0-1-217,-10-3 391,-17 12 1218,-7-8-255,-23 13 186,21-11 166,-32 6 0,50-13 1,-24-2-1</inkml:trace>
  <inkml:trace contextRef="#ctx0" brushRef="#br0" timeOffset="65038">30265 5751 23909,'4'15'-7138,"-1"11"5034,-21 23 2957,13-3-823,-11-12 1,0 0 677,12 9-844,-3-8 0,-1 0 117,-1 3-1540,6 7 1402,-6-21-156,9-4-1633,0-6 1821,0-3 1,0-7 0,0-1 0</inkml:trace>
  <inkml:trace contextRef="#ctx0" brushRef="#br0" timeOffset="65204">30337 5349 24808,'0'-18'-6385,"-13"3"3763,10 7-2242,-10 23 5627,13 8-1113,0 14 0,19 0 0,4-7 0</inkml:trace>
  <inkml:trace contextRef="#ctx0" brushRef="#br0" timeOffset="65456">30668 5509 23549,'45'0'1259,"-9"0"-989,-5 0 450,-11 17-2691,1 8 175,-11 10-62,1 21 741,-11-18 359,-7-1 0,-4 1-274,-17 8 758,4-5 1,0-1-703,-5 6 1170,5-18 1,2 0-241,3 18 260,-5-16 59,11 8 0,13-24 1,0-1-1</inkml:trace>
  <inkml:trace contextRef="#ctx0" brushRef="#br0" timeOffset="65760">30913 5876 23999,'37'13'-2478,"6"-10"2956,-7 9-1228,6-12 1408,4 0-279,-13 0-199,18 0 113,-29-15-108,3 11 756,-18-27-1963,-4 9 383,-3-16-868,-17 6-573,-5-4 67,0 18 762,-13-4 148,14 15 258,-12 2 1687,14 24 463,0-14 789,17 52-1553,-4-31-462,15 11 1,3 2-1652,-6 1 536,18-12 1,4-1-1970,-2 7 2786,30-1 1,-12-5 0,4-1-1</inkml:trace>
  <inkml:trace contextRef="#ctx0" brushRef="#br0" timeOffset="76248">31878 5732 23549,'-7'-8'-5436,"1"6"6922,2-16-3534,1 7 846,1-5 1769,1-7-410,1 11 225,0-8-1798,0 12 1651,13-3 8,-10 8 0,9-1 1,-12 3-1</inkml:trace>
  <inkml:trace contextRef="#ctx0" brushRef="#br0" timeOffset="76687">31662 6304 23189,'13'17'-5880,"-10"2"3365,11 2 1557,1 0 576,4 13-151,8-6 750,-3 12-517,-6-9-1773,0 1 1885,-1 3-51,0 15 34,-8-10 77,-2-5 1,-7 0 328,-30 9-206,1 12 159,-1-35 1,-3-2 4,3 1 0,0-1 217,-5 1 1,-2-2-1,-2 2 1,-2-1-1,-1-1 1,0 0-1</inkml:trace>
  <inkml:trace contextRef="#ctx0" brushRef="#br0" timeOffset="83640">1678 10157 21840,'0'43'-6205,"0"2"4166,0 5 975,0 3 515,0 3 213,0 1 361,-7-14 1,-2-1 108,5 21-768,-4-24 0,0 1 1106,8 25-382,-8-20 529,5 17-375,-5-34 485,3 3-733,4-20-76,-12-2 1619,8-7 14,-11-16-1422,9-8-1260,-6-29 381,6 4-68,1-13 572,4 21 1,1-1-9,1-26-778,0 7 0,0 0-81,-1 22 1,2 2 1088,5-10 0,3-1 696,0 3 1,1 3 393,9-17-506,3 14 1,1 3 676,-6 4-222,27-5 949,-11 26 415,-10 7-33,13 5-789,-21 27-2121,7 25-867,-16 3 825,-2-9 1,-1-1-341,-3 3-152,-9-5 0,-1-1-1407,5 5 1342,-11-16 1,-3 1 938,0 18 0,-1-13 0,5 7 1</inkml:trace>
  <inkml:trace contextRef="#ctx0" brushRef="#br0" timeOffset="83988">2332 10107 23639,'-24'23'18,"0"1"0,-3 14-929,-13 6 795,35-9-1751,-32 0 2255,32-1-1567,-22-2 1430,24-3-1670,-7-5 748,10 2-532,0-9-417,19-3 1505,8-9-229,25-5 1696,-11-20-555,3 15 255,-23-22 0,-1-2-454,6 6 458,-7-7 1,-3-3-92,-6 3-499,-2-5-1331,-8 13-731,0 30-1931,0 21 436,0 11 2788,8-6 0,1 0 0,-4 2 0,12 11 0</inkml:trace>
  <inkml:trace contextRef="#ctx0" brushRef="#br0" timeOffset="84404">3053 10064 23189,'-46'0'270,"11"0"-180,-2 16 1190,13-11-1000,0 34-1231,-3-7 597,7 11-436,4 0-123,10-14-292,6-3-391,0-3-641,24 3 398,6-10 1311,14-3 168,-3-8 736,4-22 1426,-12 13-444,8-32 302,-12 7-6,-15-8-863,6-11-484,-18 22-1288,4-6-55,-6 12-1179,-17 10 873,1 2 301,-3 52 282,-7-13 805,19 16 0,2 4-636,-11 8 756,9 5 0,5 1-442,2 1 321,0-7 0,0-3-544,0-9 100,0-12 0,0-2-676,0 2-259,0 4 256,0-19-714,0-4 2128,0-6 0,-14-4 0,-4-2 0</inkml:trace>
  <inkml:trace contextRef="#ctx0" brushRef="#br0" timeOffset="84687">3187 10475 22470,'16'0'899,"-1"0"-809,0 0 0,3 0-90,4 0 90,6 0-90,3-15 647,5 12-258,-7-18 0,1-2-306,15 4 201,-15-4 1,-2 0-169,8-6 35,-4-3-108,-6 3 173,-3-13-1236,-10 14-315,-4-15-139,-8 25-443,-19-2 127,-8 14 1123,-10 17 1304,10 16-537,14 25-1122,12-4-83,0-14 1,0-1-91,0 8 1061,21 19 0,10-29 0,22 4 0</inkml:trace>
  <inkml:trace contextRef="#ctx0" brushRef="#br0" timeOffset="84970">3910 10216 21570,'0'-28'-6025,"0"0"4076,20-3 3293,-15-3-1884,31-4 1823,-32-3-1136,12 11 0,2-1 633,1-16-1189,2-14 1513,3 8-184,-22 18-1993,13-11 1496,-14 30-1757,5 22 787,-20 26 265,11 15 28,-4-7 1,1 1-370,6 16-646,0-5 0,0 0 328,0 12 152,-2-23 0,4-1 641,16 13 0,-13-3 0,13-1 0</inkml:trace>
  <inkml:trace contextRef="#ctx0" brushRef="#br0" timeOffset="85122">3962 10633 23549,'0'3'-6295,"31"0"7711,-6-20-527,32 12-1230,-9-28 591,6 29 0,-24-12 1,-1-3-1,33-5 0</inkml:trace>
  <inkml:trace contextRef="#ctx0" brushRef="#br0" timeOffset="85922">5778 10120 25438,'-11'-5'-3087,"2"2"1295,2-1-420,5-1 1988,-10 1 1,11 1-1,-3 1 1</inkml:trace>
  <inkml:trace contextRef="#ctx0" brushRef="#br0" timeOffset="86094">5885 10561 25798,'0'13'-6386,"0"-3"5854,0-5 0,0-3 0,0-1 0</inkml:trace>
  <inkml:trace contextRef="#ctx0" brushRef="#br0" timeOffset="97594">5725 10157 24089,'-4'10'-3352,"-1"-2"2985,1-8 1364,0 0-543,20 0-91,6 0-14,12-14 552,5 11-1084,-4-23 424,9 23-560,1-20-122,4 20 521,1-17 0,-1 18 1,2-6-1</inkml:trace>
  <inkml:trace contextRef="#ctx0" brushRef="#br0" timeOffset="97816">5860 10764 24808,'46'-34'656,"-4"14"83,3-16-1943,-1 19 984,7-20 274,-8 16 1,2 2-1,-8 5 1,0-1-1,13-4 1,0-1 0</inkml:trace>
  <inkml:trace contextRef="#ctx0" brushRef="#br0" timeOffset="98113">6243 10036 24179,'-27'-11'-2843,"2"1"1677,3-3 188,10 4 552,3-1-618,8 6-424,1 1 1233,19 2 287,16 0 783,13 1-465,-6 7 1,1 0 343,17-4-229,-5 10 1,-1 3 10,-21-4 0,-2 1 266,9 2 1,-3 2 67,8 21-2328,-8-8 103,-9 4-1329,-13 22-38,-7-8 847,-17-3 1,-3 1 1877,7 16 1,-18-21 0,-4-1 0,9-10 0,0 0-1</inkml:trace>
  <inkml:trace contextRef="#ctx0" brushRef="#br0" timeOffset="98474">7605 10185 25618,'0'-14'-6296,"0"2"4168,0 2 974,-19 3 1980,14 1-1663,-28 4 2038,18 16-158,-2 6-1391,-4 0 1877,18 18-1486,-7-22 967,10 28-2106,20-20 1118,8 8-1638,11-21 1283,18-1 163,-21-10 237,12 0 1396,-19-24-747,-3 18 1309,-5-38-1313,-3 13 235,-9-8-2497,-2-12-80,-7 25-1496,-22-6 2913,-5 14 1,-23 7 0,1 3 0</inkml:trace>
  <inkml:trace contextRef="#ctx0" brushRef="#br0" timeOffset="98897">8267 10036 22920,'-25'-6'-1770,"-9"-1"1336,30 4-1746,-10 0 2411,14 1-1578,0 0 501,0 0 436,0-2-1186,0 1 914,0-5-463,0 1 1004,0-4-871,0 2 1281,0-3 1,0 1-90,0-2 0,0 0 0,0 1-180,0-2 0,0 5 0,0 1 0,0 26 90,0 21-90,0 14-45,0-20 0,0 2 90,0 12 0,0 1-7,1-10 0,-2 2 14,-3 4 1,-2 5-1,1-5 22,3-3 0,0-2 31,-5 12 0,0-1-368,7 13-277,0-3-269,0-5-91,0-19 1,0-1-257,0 14 1161,-7 9 1,5-29 0,-4-2 0</inkml:trace>
  <inkml:trace contextRef="#ctx0" brushRef="#br0" timeOffset="99713">7858 10669 24808,'-5'4'625,"0"-2"937,22-15-1964,19-13-409,18-10 233,-20 14 1,2 0-276,-2 2 1,2 0 882,3-2 0,1-1 0,4-1 0,2 1 0,1-2 0,0 0 1</inkml:trace>
  <inkml:trace contextRef="#ctx0" brushRef="#br0" timeOffset="100330">8830 9939 24629,'0'44'-5846,"0"-7"3807,0 7 975,15 15-342,-11-10 1018,9-4 1,1 1-315,-11 10 547,3-19 1,1 1-1513,-2 0 1,-1 0 568,-2 20 135,2-11 0,1 1 953,-5 4 0,0 13 0,0-24 0</inkml:trace>
  <inkml:trace contextRef="#ctx0" brushRef="#br0" timeOffset="100480">8493 10600 24089,'0'-16'-6296,"0"1"4168,25-3 4199,22-14-1618,-16 19 1,1 0-360,8-7 1,1 1 73,-6 4 1,1 1-1,3-1 1,1-1 0,1 1-1,1-1 1</inkml:trace>
  <inkml:trace contextRef="#ctx0" brushRef="#br0" timeOffset="101047">9683 9690 23819,'0'-15'-5126,"0"-2"3087,0 6 885,-19-2 1134,-1 7 919,-23 3 138,13 22 246,-11 7-983,20 12 70,6-6 1,3 1 126,4 6-94,2 21-741,35-28-802,-22-1 371,29-11 1,3-2-421,-12 11 408,12-8 0,-1-3 561,-16 0-201,22 7 698,-40-16-1071,20 2 980,-22-5-1362,6-2-175,-8 4 477,-20-3 1209,15 4 146,-30-2 0,31 0 1,-11-1-1</inkml:trace>
  <inkml:trace contextRef="#ctx0" brushRef="#br0" timeOffset="101549">9847 10059 22020,'36'-6'1442,"1"4"-1410,15-22 1047,-13 14-703,-7-6 1,-1-1-101,2-1 13,11-7-28,-20 5-211,-1 1-316,-7-1 48,-1-8-905,-8 8-349,-1-14-112,-6 16-308,-35-11-48,26 17 21,-46-1 1262,33 11 701,-17 22 1313,18 7-775,7 13-244,14-1-338,0-6-311,26 15-83,-19-11-643,25-9 0,6-3-220,-11-1-691,35-2 1414,-25-16 1133,-3-6 997,2 0 1,-5-15 1092,1 11-456,-6-32-1437,8 3 695,-13-11-1418,-7 11 1,-2-1-197,-3-10-745,-1-14-113,-8 16-647,0 1 435,0 1 589,0 3-604,-18 5 90,13 6-9,-13-1 479,3 13 498,11 0-380,-11 34 1775,15-3-1245,0 25 90,0 17 290,0-11-426,8-4 1,1 0-677,-5 9-260,12-12 1,3-2 56,-3 3-1592,5 7 1043,1-15 544,-20-10 855,8 5 0,-10-16 0,0-1 0</inkml:trace>
  <inkml:trace contextRef="#ctx0" brushRef="#br0" timeOffset="101679">10405 9999 23189,'-11'-29'-8226,"8"-2"6749,-8 1-193,11-1 1570,19-11 1295,-14 11-679,35 3 0,9 4 634,-9 4-1980,21 4 1,3 5 1316,-4 6 1,-19 4 0,0 0-1,17 1 1</inkml:trace>
  <inkml:trace contextRef="#ctx0" brushRef="#br0" timeOffset="101883">11502 9862 23369,'53'0'0,"0"0"0</inkml:trace>
  <inkml:trace contextRef="#ctx0" brushRef="#br0" timeOffset="102046">11613 10216 24089,'28'-14'1140,"24"11"-2827,-26-27 1860,30 26 1,-10-29 0,5 11 0</inkml:trace>
  <inkml:trace contextRef="#ctx0" brushRef="#br0" timeOffset="102345">12598 9430 25438,'-38'0'540,"3"23"633,1-18-587,7 48-1824,-1-31 1542,15 29-1498,0-17 596,13 3-909,0-2 1,21 13-1026,13-15 1709,0-13 1,3-3 660,28-5-78,-25-7 1,-1-3 1200,23-2-374,-29-9 1,0-2 460,-1 2 1,1-3 57,12-17 1,-1-4 135,-13 11 0,-1-2-566,14-19 1,-5-3-163,-7-11-1145,-16 8 1,-4-1-1209,-6-10 366,-17 23 1,-6 2-1346,-7 4 1,-5 4 2641,-4 9 0,-4 2 0,-6-1 0,-1 3 1,7 11-1,0 0 0</inkml:trace>
  <inkml:trace contextRef="#ctx0" brushRef="#br0" timeOffset="104063">4187 12282 23819,'-15'0'630,"1"0"-450,-1 0-91,0 0-89,-2 0 90,-2 0-90,0 0 90,-2 0-90,3 0-90,-3-10-817,3 7 532,-3-7-464,4 1-26,0 7 636,2-14-1506,2 13 1406,0-16-1624,4 10 1243,1-10-1168,4 3 684,2-2 114,1-1-364,1 0 1402,22-10 78,-16 9 662,32-8 1257,-17 18 878,16 0-209,-2 32-1880,-7 12-656,-11 13-348,-11-11 1,-3 0-1138,-3 15 1202,-6-5 0,-6 1-1156,-21 10 758,14-20 0,-4 0 52,-10-2 0,0-3 1358,-7 15-114,7-13 1,1-2 1181,0-1-575,-11 3 153,29-22-198,1-21-1640,40-11 1085,-4-2-523,11 3 1,3 2 706,14-3-537,-2 5 1,2 0-36,-15 5 0,-1 3-351,12 2 0,3 2-1191,7 2 0,-1 2 1385,-11-1 1,0 0 0,16 0-1,-1 0 1,-16 0 0,-1 0-1</inkml:trace>
  <inkml:trace contextRef="#ctx0" brushRef="#br0" timeOffset="104362">5215 12426 24269,'16'16'-5867,"16"-4"5903,18-12 1264,12 0-1132,-3 0-565,8 0 24,-32 0 0,1 0 449,1 1 0,0-2 0,-1-4 0,1-2 0,-2-1 0,1 0 0</inkml:trace>
  <inkml:trace contextRef="#ctx0" brushRef="#br0" timeOffset="104529">5767 12685 23009,'54'-14'466,"-7"10"-220,1-10 0,-8-4 0,4-5 0</inkml:trace>
  <inkml:trace contextRef="#ctx0" brushRef="#br0" timeOffset="104802">5858 12179 23459,'-7'-2'-830,"1"1"289,24 0 1437,17 1-457,10 0-73,13 0-345,-23 7 1,0 1-339,20-4 162,-19 11 1,0 0-172,8-12 622,-3 33-1602,-8-18 303,-8 38-1165,-13-16 1035,-5 1 0,-7 2-1273,-30 14 609,8-1 0,-3 0 1854,-5-19 1,-2-2-1,-4 14 1,2-1 0,7-13-1,0-1 1</inkml:trace>
  <inkml:trace contextRef="#ctx0" brushRef="#br0" timeOffset="108333">12337 11711 24269,'-22'-13'-4132,"-6"-1"3061,25-7-1337,-8 0 471,11 7 1460,0 1-18,0 3 191,0-1-1293,0 1 1034,20-3 1802,-16 3-32,36 1 1350,-12 2-425,9 4-169,0 1-178,-14 2-189,0 20-1215,-4-15-1068,-9 38-484,9-25-629,-16 22-107,11 8-465,-13-8 1506,3-5 1,-4 1-627,-25 6 2333,19 13-1702,-46-19 3229,29-1-1429,-24-2-24,19-13 1,1-1 1432,-13 9-1750,6-9 1,2-2 1344,0-2-1387,-12-2 1322,30-24-3432,0-10 120,41-19 731,10 16 853,-4 4 1,2 1 116,19 6-259,-11 3 0,0 0-282,-2 1 157,-2 7 1,0 4 1336,-5 15-356,22 0-1820,-23 3-1540,9 6-690,-11-23 2900,0 24 1,2-24-1,1 10 1</inkml:trace>
  <inkml:trace contextRef="#ctx0" brushRef="#br0" timeOffset="108628">13235 11657 25168,'0'-27'-5666,"0"2"3538,-16 8 949,12 2-289,-13 7 2084,17 22-960,-10 12 826,7 13-1949,-7 3 2038,10-8-481,0 0 102,21 10-107,7-14-298,0-12 0,3-4 935,21 2-470,-11-10 1,1-5 1154,13-15-659,-19 14 0,0-4 346,0-26 0,-4-5 463,14 3-656,-13-15 0,-5-4-422,-6-7-1662,-9 7 1,-7 1-730,-22-10 1645,-3 16 0,-5 5 0,-33 4 1,21 16-1,-1 0 0</inkml:trace>
  <inkml:trace contextRef="#ctx0" brushRef="#br0" timeOffset="128488">3920 14551 21210,'-20'32'-1873,"15"-4"-797,-15-4 3334,20-7-2334,0-4 496,0-6 336,32-4 1786,-3-2-900,31-1 533,-9 0 935,5-15-668,2 11 1055,-1-11 373,-3 3 9,-5 9-1428,-8-8 182,-7 11-139,-9 0-181,-7 0-1140,-27 17-313,-20 6 407,-19 12 262,19-17 0,0-1 291,-22 14-988,-1-1 229,-1 1-372,1 0-721,6-3 1866,4 0 0,6-5 0,5-1 0</inkml:trace>
  <inkml:trace contextRef="#ctx0" brushRef="#br0" timeOffset="129228">3620 14315 23639,'-2'-8'-7365,"-2"-7"5028,1 13 2900,0-15-1364,2 11 816,1-12 91,0 9 31,0-5-1553,22-5 3652,5 3 222,26-13-785,-11 13 1183,11-5-204,-24 14-430,4 1-295,-8 6-241,-8 17-3331,5 7-563,-14 11-965,-1 4-777,-7-3 270,0 5 9,0 6 3313,-24 3 1,18 4 0,-17 0 0</inkml:trace>
  <inkml:trace contextRef="#ctx0" brushRef="#br0" timeOffset="130027">5802 14420 25888,'51'0'90,"-9"-10"1111,6 8-1477,-7-19 249,6 18-1118,6-18 333,-14 14 0,2 1-80,23-8 954,-22 5 0,-2 1 0,14 6 0,-1-5 0</inkml:trace>
  <inkml:trace contextRef="#ctx0" brushRef="#br0" timeOffset="130193">6203 14553 23099,'-12'6'2805,"-7"-4"-3110,41 4-1687,3-19 1463,9 12 0,3-1 146,-5-11 0,-1-1 456,4 13 0,-1-1 1,22-23-1,1 12 0</inkml:trace>
  <inkml:trace contextRef="#ctx0" brushRef="#br0" timeOffset="130458">6528 13947 24179,'-28'-12'-3142,"3"0"2089,5 3 811,10-1-705,3 5 580,7-1-366,19 5 1884,17 0-1027,28 1 774,-5 17-640,-19-8 0,-2 4-53,3 21-180,-10 5 1,-4 4-1211,-10 13 412,-17 8 1,-8 4-447,-2-27 1,-5-1 108,-7 10 0,-5 4 0,1-3 1031,-1 1 1,-1-2 0,3-5 0,-1 3 0,1-3-1,-3 7 1,0-1 0</inkml:trace>
  <inkml:trace contextRef="#ctx0" brushRef="#br0" timeOffset="131929">12253 13244 23369,'-17'20'-274,"13"18"-3008,-34-16 3788,25 8 1,2 4-1404,-15 14 840,7-15 0,3 1-177,13 18-642,-23 2 375,23-18 1,3 1-769,-10 16 1346,6-13 1,8-1-1766,22 0 758,10 13-252,14-30 1025,2-1 763,9-14 377,-13-5-108,-9-8 0,-1-4 961,0-11 857,7-17-676,-25 16-299,-9-22-2104,-32 37 441,-12-20-1469,-15 27-191,-12 0 92,22 25 216,-8-18 1222,17 42 0,15-31 0,4 22 0</inkml:trace>
  <inkml:trace contextRef="#ctx0" brushRef="#br0" timeOffset="132276">13250 13399 25168,'-31'-12'-2143,"-17"4"2649,27 4-573,-20 3 613,10 1-54,0 15 478,0-11-689,-6 43-553,19-27 526,1 9 0,5 3-793,10-2-498,-6 11-141,35-15-214,-5-3-798,31-4 1763,-18-9 1,1-3 304,24 1 264,-4-3 0,0-5 415,-23-8 0,-1-4 569,28-5 1,-3-6 813,-10-21-1317,-15 9 1,-6-2 382,-17-3-2177,-19 3 0,-6 0-1849,-11-7 1102,-12 9 1,-6 3 1798,13 15 1,-1 4 0,-13-3 0,-1 4 0,10 9 0,1 0 0</inkml:trace>
  <inkml:trace contextRef="#ctx0" brushRef="#br0" timeOffset="137242">16777 8851 24179,'-20'23'455,"5"-3"-802,15 42-2333,0-18 1867,0 11 0,0 3-241,0 5 588,6-2 1,1 0-449,-4-7 46,10-12 0,1-1-1149,-3 3 191,5 17 1527,-2-32 361,-13 5-235,5-22-473,-6 0 602,0-26 183,-17-16-54,13-15-172,-10 1 1,-3-1 14,7 10 1,2-1 121,-1-15 1,0-2-239,-5 11 0,3 0 314,8-3 0,3 0-188,-5 2 0,0-3-37,4-16 1,2 0 329,-3 16 0,4 1-6,5 1 0,3-4 0,-1 6 776,-3-23-481,19 26 0,3 5 1172,-7-2-230,26 8 594,-11 10 290,0 8-194,1 5-498,-2 4-311,8 19-1060,-15 14-1130,-12-1 0,-3 3-840,-5 28 599,-3-26 1,-5 0-1238,-26 21 88,20 5 1164,-21-31 1,-5 1-208,8 12 1,1 1 1334,-8-11 1,0 0-1,0 7 1,2 0-1,10-13 1,-1-1 0</inkml:trace>
  <inkml:trace contextRef="#ctx0" brushRef="#br0" timeOffset="137559">17448 9082 23459,'4'16'-6979,"-1"1"4633,-3 22 1979,0 6 39,0-3 199,0 20-117,13-24-530,-9 9-956,9-5 1660,-13-13 678,0 8-246,0-22-180,0 0-270,7-10 618,-5-20 282,10-13-163,-11-14-173,9-6-546,-7 15 1,0-1-189,8-19 121,-5 17 0,-1 0-380,5-12-415,1 3 195,3 5 784,2 5 1,3 7 0,1 4 0</inkml:trace>
  <inkml:trace contextRef="#ctx0" brushRef="#br0" timeOffset="137897">18182 9121 24359,'-43'0'90,"-6"0"0,12 0-180,-7 0 90,10 19 656,-18 9-266,15 9-490,10-11 1,3 0-39,7 4-322,1 15-464,16-23-672,23-3-31,13-5 427,13-13 986,-11-6 0,1-1 579,12 2-3,-7-21 1,-1-4 612,3 7-372,-16-4 0,-3-1 898,-1-5-388,-11 1-1137,-1 2-862,-13-8-1209,5 13-612,-26-4-834,-5 19 3524,-19 4 0,3 21 0,3 5 0</inkml:trace>
  <inkml:trace contextRef="#ctx0" brushRef="#br0" timeOffset="138676">18708 8995 23549,'-53'15'2687,"-1"9"-1699,16 10-1393,13-8 1,3 1-558,6 11 393,0-6 1,2 0-380,11 4-418,-7 18 145,27-29-1241,9 3 195,26-18 1918,11-5 472,-9-30 582,-19 11 0,-3-3 514,4-31-597,-8 15 0,-3-1 186,-2-12-205,-8 4 1,-3-3-84,-4-12-1017,-4 20 0,-1-3 184,-3-2 0,0 1-1525,0-22 1168,-8 13 0,-3 2-901,-8-2-408,-4-7 364,-4 30 1179,23 7-138,-9 9 806,0 5 509,10 21-215,-17 22 983,18 10-1072,-4-3 0,1 2 549,3 15-952,0-18 1,0-1 296,2 19-549,21-3-1076,-16-2 853,14-18 1,3-1-1016,7 16 826,-4-12 0,3-2-298,16-2 605,-14-13 0,-1-2 325,8-6 402,10-3 1170,-14-11 187,-2-18 742,-2 11-164,7-49-984,-13 29-742,-8-12 1,-3-2-57,-2-1 36,-5-26-1338,-3 34-527,-2-8-1008,-17 17 302,13 30 1773,-12 9 674,16 35-1126,19-10-363,1 11 225,2-24 567,23 4 507,-28-11-296,26-11 156,-20-1-939,3-9 2397,-2 0 651,2-15 512,-3 11-715,-2-31-1363,4 5 797,-11-9-1342,1-10-333,-13 24-1109,0-8-296,-16 22-114,10 20 560,-19 15 1479,21 13-2285,-7-1 965,9-10-292,0 1 188,18-3-291,-14-2 1471,38-2 0,-20-10 1,22-3-1</inkml:trace>
  <inkml:trace contextRef="#ctx0" brushRef="#br0" timeOffset="138876">20192 8900 24179,'-43'-3'554,"-4"-1"-576,-3 22 1679,11 9-1181,-3 25-1140,28-8-537,-1 4 22,15 0-957,0-12-1353,22 18 230,15-29 2933,13 2 1,9-19-1,-12-5 1</inkml:trace>
  <inkml:trace contextRef="#ctx0" brushRef="#br0" timeOffset="139129">20647 8499 24808,'-18'18'1062,"-10"-14"-197,24 39-3724,-18-2 2238,20 14-837,-6 8 647,8-15-206,0 2-489,0-1 582,9-16 0,1 1-1428,-6 15 1676,13-9 1,4-2-1433,2 2 1097,-5-11 0,1-1-262,3-2 681,3 2 500,-22-11 0,8-9 1,-11 1-1</inkml:trace>
  <inkml:trace contextRef="#ctx0" brushRef="#br0" timeOffset="139276">20317 8923 23279,'-9'-23'-8943,"3"4"5886,58-17 6132,-12 13-2931,19 3 1,7 1 81,-26 7 0,0 2 1,15-4-1,0 1 0,-16 6 1,1-1-1</inkml:trace>
  <inkml:trace contextRef="#ctx0" brushRef="#br0" timeOffset="141426">12215 13019 23189,'9'-4'3637,"-1"0"-2949,-8 16-4445,0 10 1395,0 10 788,-17 5 1407,12-2-562,-25 6 397,27 7-1656,-28 2 949,16 7 1560,-16 0 451,5 3-563,6-17 1,0 0-405,5-11 1,-1 1 320,-9 19 1,-1-1-691,-1 4 756,7-16 1,1-2-611,1 0 556,0 3-466,12-19-74,3-4-275,2-3-305,1-3-118,18-5 873,15-1 513,11-4 196,12-1-227,-17-7 0,-1-5 341,-7 1 0,1-2 225,24-9 1,0-2-15,-23 6 0,-1 0-9,9 0 0,1 0-740,-4 3 0,-2 0 267,15-9-615,-11 8 1,-2 1 188,-1 4-924,14-7 216,-29 16 525,1-5 0,-15 7 1,-1 0-1</inkml:trace>
  <inkml:trace contextRef="#ctx0" brushRef="#br0" timeOffset="141692">12333 13229 23999,'-17'-10'-3719,"0"1"2503,5 4 861,1 0 1862,2 4-719,4 20-1166,1 38-378,21 2-225,-14-16 1,-1 0 285,15 19 97,-9-30 0,-1 1 151,-5 1 1,0 2-270,11 16 0,2 0-625,-7-11 1,1 1 105,0 3 1,0 5 0,1-5 174,2-2 0,-1-2 1059,0 14 0,-2-1 0,-2-16 0,-1-1 0,1 0 0,-1 0 0</inkml:trace>
  <inkml:trace contextRef="#ctx0" brushRef="#br0" timeOffset="144759">21332 8783 24629,'-11'0'-1,"1"0"1,1 0 0,2 0 0,1 0 0,3 0 0,2 0 0</inkml:trace>
  <inkml:trace contextRef="#ctx0" brushRef="#br0" timeOffset="144903">21308 9095 22650,'0'3'-1642,"0"1"1,0-3 0,0 1-1</inkml:trace>
  <inkml:trace contextRef="#ctx0" brushRef="#br0" timeOffset="145365">21900 8749 24988,'-17'-9'-2817,"0"0"1602,2 1 653,2 0-106,-1 0 293,6 1 202,1 1 1,5 4 0,2 1 0</inkml:trace>
  <inkml:trace contextRef="#ctx0" brushRef="#br0" timeOffset="145527">21890 9209 23369,'0'5'-8634,"-13"-1"8199,9-17 0,-9 9 0,13-10 0</inkml:trace>
  <inkml:trace contextRef="#ctx0" brushRef="#br0" timeOffset="145917">22635 8657 24629,'-20'-12'-3314,"15"1"-1047,-30 0 5568,31 2-3279,-28 0 2971,27 2-1904,-30 0 1757,14 4-985,-11 1 1181,9 2 1270,11 18-2113,30 1 455,11 23-1782,14-13 1979,1 2-1565,9-3 82,-13-8 409,-7-5 1,0 0-527,-1 0 935,4 2 1137,-20-6-588,-8-3-989,-4 2-698,-4-4 409,-25 2 2174,19 0-1103,-46 1 460,29 1-152,-23 0-24,10 0 171,1-3-266,-6-1 1,11-3-1,-4-2 1</inkml:trace>
  <inkml:trace contextRef="#ctx0" brushRef="#br0" timeOffset="146176">23030 8127 23999,'0'-4'-4587,"0"1"3178,0 15 525,0 12 335,0 10 124,0 31 211,16-17-124,-14 0 0,-1 1-1327,15 13 1508,-10-20 1,-2 1 101,-3-1 0,1-1-39,16 23-452,-14-13 1,-1-1-283,5 7-326,0-16 1,0 0 156,-2 2 838,16 14 0,-10-32 0,6 4 0</inkml:trace>
  <inkml:trace contextRef="#ctx0" brushRef="#br0" timeOffset="146399">23512 8558 24449,'-48'-14'-1215,"-1"7"1321,10 0-203,-1 7 572,2 17 818,8 6-1093,-6 11-139,16 1-550,4-7 400,7 1-1934,4 25 173,31-22-709,-4 18-967,29-31 2503,-16-10 0,0-1 987,26-1 0,-19-3 0,0-2 1,20-2-1</inkml:trace>
  <inkml:trace contextRef="#ctx0" brushRef="#br0" timeOffset="146577">23900 8639 24808,'0'-17'-6115,"0"3"4076,-13 8 2336,10 17-349,-9 6 586,12 18-2114,0-7 192,16-8-1151,-12 5 1412,28-22 1322,-7 24 1,6-20 0,2 9 0</inkml:trace>
  <inkml:trace contextRef="#ctx0" brushRef="#br0" timeOffset="146743">23952 8271 23999,'-12'-23'-8488,"-13"3"7736,21 6-1154,-18 3-57,20 3 2144,16 16 1,-9-7 0,16 13 0</inkml:trace>
  <inkml:trace contextRef="#ctx0" brushRef="#br0" timeOffset="147175">24328 8628 23099,'0'17'-5666,"0"2"3808,0 3 1333,0 20 157,15-6 47,-14-2 0,2 2 14,29 10-33,-24-6 1,-2 2-1370,14 9 1443,-7-2 0,-3 1-206,-7 1 348,6-6 0,1-2-208,-6-7 526,5 14-207,-6-28-838,0 4 471,-19-41 451,-2-16-323,-3-22-107,6 8 0,-1-2 278,7 13 1,0-1-24,-2-13 0,1-2 88,3 10 1,0 1 25,2-1 0,1-1 42,3 1 0,0-1-119,-5-14 0,3 1 393,11 14 1,4 1 476,0-19 0,1 4 443,12 3-325,-2 21 0,0 4 1043,-5 4-141,23 6 1070,-13 9-537,-2 4-546,0 20-1590,-4-13 458,5 55-2189,-15-29 503,-1 13 1,-2 4-694,-8 4 119,3-16 0,-3-1-1867,-18 16 553,13 0 2943,-35-2 0,34-1 0,-17-2 0</inkml:trace>
  <inkml:trace contextRef="#ctx0" brushRef="#br0" timeOffset="147645">25488 7806 24629,'-31'-6'-394,"-2"0"645,-11 5 281,8-2 65,5 21 1,2 7-282,-6 8-375,12 2 0,1 7-271,0 6 0,4 2-134,5-10 0,1 3 151,1 6 1,1 5 0,2-5-157,2-3 0,4 0-390,6 2 1,4 5 0,2-6-735,0-6 1,3-2-167,9 10 1,6-1-414,7-7 0,3-4 2106,-7-10 0,1-2 0,12 5 0,2-2 0,-12-12 1,1 0-1</inkml:trace>
  <inkml:trace contextRef="#ctx0" brushRef="#br0" timeOffset="148047">26283 8085 23909,'0'-19'-6026,"0"2"3898,-15 5 1692,11 2-1488,-26 3 3171,2 3-168,-25 22 636,1-13-1324,14 23 1,1 4 1191,-8-5-646,17 2 0,3 3 82,-2 7 879,10 0-2306,9 0-428,28 18-2031,4-15 1605,8-7 1,5-2-246,15 3 859,3-4 0,1-1 27,-2-2 770,-8-7 0,-6-1 89,-21-6-211,7 2 1039,-25-10-1263,6 5-888,-32-5 305,-19 11 1385,-5-10-370,14-1 1,1-1 0,2-4 0,-11-1-1</inkml:trace>
  <inkml:trace contextRef="#ctx0" brushRef="#br0" timeOffset="148259">26030 7806 24089,'0'-21'-4137,"0"3"2188,0 27 1245,0 4 335,0 50-56,0-8 309,1-16 0,-2 5 80,-6 12 0,-1 0-668,6-11 0,0 1 696,-2 6 0,-2 5 0,2-4-261,3-6 0,2 1-274,-1 2 1,0 5 0,0-6-208,-2-5 1,4-2-65,10 12 0,4-3 728,-7-17 1,4-4 0,10 0 0,2-1 0,10 26 0</inkml:trace>
  <inkml:trace contextRef="#ctx0" brushRef="#br0" timeOffset="148645">26917 8350 26068,'0'-15'-6476,"0"2"4438,-14 3 1546,11 28 211,-22 0 2173,22 29-2056,-10-15 1,-2 0 326,7 21-763,-4-8 0,1 1 1081,5 5-327,2-13 0,1-2-290,3-1-126,0 4-1693,0-21 1557,20-9 413,1-3 594,20-30 947,-5-15-295,-15-12-1020,-6 9 1,-2 0 49,-10-14-422,3 19 1,0-2-448,-4 0 0,-4 1-1065,-14-16 1279,16 14 1,-4 3-1,-31 3 1,11-2-1</inkml:trace>
  <inkml:trace contextRef="#ctx0" brushRef="#br0" timeOffset="149011">27182 8758 23819,'0'-39'-5306,"0"5"3267,0-5 1155,0 4 425,0-3 124,15-4 1097,-11-2-735,12-1-710,-16-2 1403,0-19-540,0 17-180,0 13 0,0 1-1,0 3 1,0-3-696,0 22 521,0 35-147,0 10 0,0 5 322,0-2 0,0 4 30,0 14 0,0 7 0,0-6-249,-1-13 1,2 0-95,2 10 0,3 5 0,1-7-181,1-14 1,2-3-790,6 20 0,1-3-323,0 3 1512,-5-15 0,-3-1 0,-7 0 0,7 7 0</inkml:trace>
  <inkml:trace contextRef="#ctx0" brushRef="#br0" timeOffset="149147">27103 9209 23819,'19'-28'-2349,"-15"-16"-1749,43 25 5455,-21-24-1206,30 8 1,-7-5-1,4 1 1</inkml:trace>
  <inkml:trace contextRef="#ctx0" brushRef="#br0" timeOffset="149759">27730 8547 23279,'-8'0'540,"2"0"-90,2-20-3968,2-3 1977,2-27 676,0 11 503,19-20 546,-14 20-620,4 6 0,1-1-387,4-5 172,-10-9 1225,10 18 493,-14 6-1067,0 2-90,0 4-432,0 8 157,0 24-229,-17 27 687,13 14-23,-5-21 1,1 2-580,6 13 1,4 0 223,-2-11 1,0 1-316,0 6 1,0 4-1,0-5 69,-1-5 0,2-1-712,5 23 1,5-1 1142,7 2 1,-8-23 0,1-2-1,3 9 1</inkml:trace>
  <inkml:trace contextRef="#ctx0" brushRef="#br0" timeOffset="149893">27573 8988 23639,'21'-24'-1862,"-16"0"-2091,49 1 4367,-22-2 0,-1 11 1,2 1-1,21-15 1</inkml:trace>
  <inkml:trace contextRef="#ctx0" brushRef="#br0" timeOffset="150859">28430 8119 23819,'-18'-20'-6429,"14"3"3108,-29 1 4034,29 4-2320,-28-1 2418,7 6-54,-24 1 235,15 29-678,-4 6 1439,28 13-624,0 15-1695,10-20 729,9-3 0,5 0-1646,16 6 80,-2 11 645,-3-28 0,0-1-848,2 9 161,15 14 1070,-19-24 190,-12 8-220,-11-16 1127,0 4-586,0-9-331,-19 1 521,15-4 482,-31-1 980,32-18-2406,-13-1 1669,39-4 1055,-17-6-1403,37 21 1406,-15-22-2618,10 13 1556,8-11-604,-18 13 2528,18-10-686,-17 14-2085,8-11 1617,-1 1-1426,-9 1 159,15-12-940,-20 8-85,8-13-331,-17 10-374,-2-7 57,-8-1-707,-3 7-249,-20-14-449,14 18 16,-28-4 1255,18 15 549,-13 24 1898,14 16-1140,2 15 419,13 2-529,21 8-55,8-16 302,-3-8 1,2-2-750,16 0 111,1 2-1689,-1-17 1936,-11-7 567,20-3 869,-26-28 1213,8 18-319,-16-41-1364,-2 25 69,-2-23-492,-1-10-790,-7 8-5,-3 3 1,0 0-442,-4-13 535,1 8 1,0-1-888,-1-8 951,0 21 0,0 2-882,0-8 454,0 9 238,-14 7 53,11 7 746,-10 8 210,13 21-550,0 19 119,0 12-90,0 12-90,0-3 90,14 5 120,-10 4 11,11 1-919,-8-18 0,-1 1-297,5 17-154,1-12 0,-1-1-326,0 0 1464,0-13 1,-1-3 0,-8-1 0,10 3 0</inkml:trace>
  <inkml:trace contextRef="#ctx0" brushRef="#br0" timeOffset="151011">29065 8165 24449,'0'-12'-6296,"19"-1"9283,-14 4-4931,58-7 2387,-32 7-309,15 1 0,3 1 1,4 0-1,-17 3 1,0 0-1</inkml:trace>
  <inkml:trace contextRef="#ctx0" brushRef="#br0" timeOffset="151611">29597 7358 23279,'30'-1'1531,"1"0"-1071,-7 1 176,5 0-262,1 19-1321,20 14 121,-12 13 299,-3-5 0,0 3-399,-16-13 1,-2 4 155,5 18 0,1 9 0,-5-4-331,-5-8 1,-3 2 611,-2-4 1,0 7-1,0 0 1,-3-6-576,-2 4 1,-3-1 85,-3 5 0,-5 4 0,-3-5 156,-8-5 1,-6-1 970,-2 4 0,-5 4 0,-2-5 0,-9-6 0,-2-2 0,10-5 0,0 0 0,1 0 0</inkml:trace>
  <inkml:trace contextRef="#ctx0" brushRef="#br0" timeOffset="152259">21820 10877 24449,'-6'23'-3169,"38"-9"2449,3-6 1157,-1-7 1,5-2 17,-6 1 0,1 0-168,5 0 1,2 0-139,2 1 0,1-2-356,3-6 0,0-1-286,0 7 1,-1-2 500,1-10 1,-1 0-218,-2 12 0,0-1 282,-2-9 0,0 0 0,-3 9 0,1 1 0,-3-4 0,0-1 0</inkml:trace>
  <inkml:trace contextRef="#ctx0" brushRef="#br0" timeOffset="152511">22602 10468 24359,'-20'-13'-3863,"3"2"2889,8-1-400,3-2-601,26 4 4491,-15-2-1585,26 8 0,6 3-177,-5-1-605,14 0 1,2 3 920,2 16-819,-10-4 1,-2 3 755,2 25-265,4 7-2145,-31-13 1,-5 2-1827,3 22 1236,-4-1 1,-7 0 681,-13-21 0,-3 0 1179,0 27 0,-1 0 0,-1-25 0,1-2 0,4 11 1,0 0-1</inkml:trace>
  <inkml:trace contextRef="#ctx0" brushRef="#br0" timeOffset="152795">23970 10382 26967,'-19'-11'-4243,"15"2"-194,-15 5 5682,2 1-237,12 20-1405,-13 18 680,18 10-1062,0 14-817,0-5 1317,0-13 0,0 2 302,0-9 1,0-1-822,0 11 1,0-2-1051,0 15 352,16-2-780,-12-4 1387,3-16 1,1-1-396,5 15 1228,-12-12 0,1-1 0,11-2 0,-13 7 0</inkml:trace>
  <inkml:trace contextRef="#ctx0" brushRef="#br0" timeOffset="152931">23465 10942 23819,'0'-41'-6296,"0"1"4258,32 4 3813,-3 2-816,30 4 311,-6 3-852,6 6-995,-11 11 1,3 1 604,-11 2 1,0 2-1,14 0 1,-1 1-1,-14 3 1,-1-1 0</inkml:trace>
  <inkml:trace contextRef="#ctx0" brushRef="#br0" timeOffset="153297">24558 10785 24179,'-24'8'3260,"5"0"-2171,-21 4-884,12 0 175,0 4-422,3 3-302,2 1-56,3 16-93,10-7-1064,1 10-290,9-2-204,0-10-734,26 11 263,6-22 971,31-1 943,-18-12 869,15-17 1118,-30 10 109,16-29 374,-26 5-760,-3-10 747,-5-18-1777,-8 21-808,3-20-464,-4 28-694,-3-4 145,0 18-204,0 23 761,0 27 426,17 6-589,-10-7 1,2 0-33,11 2-204,6 11 3,-23-20 1545,28-3 0,-17-4 0,14-2 0</inkml:trace>
  <inkml:trace contextRef="#ctx0" brushRef="#br0" timeOffset="153531">25033 10184 25258,'0'-17'-4766,"-9"7"2699,6 28 1630,-6 2 1097,9 28-1192,0-4 115,8-4 0,2 2 134,-8-10 1,1 2-722,14 26 0,1 1 629,-16-24 1,0-1-534,12 24 1,1-1 29,-14-25 0,1 0-364,7 7 1,0 1 1192,-5-5 0,-1-2 0,4 16 0,-2 11 0</inkml:trace>
  <inkml:trace contextRef="#ctx0" brushRef="#br0" timeOffset="153765">25527 10505 26248,'-43'-2'387,"0"0"-385,13 17 1252,-2-11-960,0 29-631,1-16 843,-5 32-911,12-15 29,10-3 1,4 1-863,3 7-295,15-6 0,3 0-2424,-6 4 1666,33-8 1,7-4 2173,-4 1 0,5-11 0,3-2 1,11 0-1</inkml:trace>
  <inkml:trace contextRef="#ctx0" brushRef="#br0" timeOffset="154143">25942 10869 23099,'19'8'-2728,"9"-2"2490,11-21 2540,1 11-1738,5-24 210,-13 8-266,-1-6-423,-6-3-15,-22 7 36,11-10 74,-14 9-2489,0-17 713,-24 20 53,-10-6-12,-14 19 1260,-1 0 135,-4 23 2108,14-12-1245,14 22 0,3 4 626,-6-2-823,18 12 1,6 3-1326,11 2-821,-2 16-420,29-31 1,7-4 127,-1 15 1713,4-16 1,4-2-1,-15-9 1,-1-2 0,1 0-1,1 0 1</inkml:trace>
  <inkml:trace contextRef="#ctx0" brushRef="#br0" timeOffset="154443">27008 9841 26068,'-38'0'539,"-1"19"1444,-1 0-1010,0 24-1544,2 0 119,2 12 33,13-7 0,1 5-76,6-12 1,2 3 135,1 6 0,-1 7 0,4-5-390,1-4 1,6 1-601,8 12 1,5 9 0,3-9-514,0-14 0,5-1 469,10 7 0,7 4 1,1-9-165,-3-16 0,2-5 1501,13 8 0,2-3 0,-12-14 0,0-3 0,1-1 0,-1 1 0</inkml:trace>
  <inkml:trace contextRef="#ctx0" brushRef="#br0" timeOffset="155009">27617 10396 24449,'14'-6'4345,"3"1"-3350,-16 0-3858,3 0 2564,-4-2-1893,0 1 691,0 0 465,-20 0 431,-4 3-331,-25 1 168,4 17 2617,17 6-1542,-3 23 907,28-8-1062,-8 2 307,29-10-1777,-13 1-427,47-2 975,-25 0-1502,30-2 1251,-13-4 604,14 4 1065,-17-8-271,9 3 782,-34-10-270,-3 1-1656,-13-6 157,-17 2 316,-12 0 529,5-1-1419,-42-2 1391,42-2 0,-32-2 1,29 0-1</inkml:trace>
  <inkml:trace contextRef="#ctx0" brushRef="#br0" timeOffset="155223">27613 9883 24449,'0'-18'-4317,"0"5"2548,8 6 4479,0 26-4919,5 0 1366,-2 23-84,0 0 176,2 8-1330,-1 9 1938,-3-10 1,-2 2-44,-1-12 0,-1 3-454,0 4 0,0 6 0,0-5 777,-2-4 1,1 0-286,1 13 1,-1-2 91,0-17 0,-1-3-73,2 1 1,-1-1-640,5 31-1628,3-14 1,1 0 2312,6 10 1,-4-17 0,1-3-1,7-5 1</inkml:trace>
  <inkml:trace contextRef="#ctx0" brushRef="#br0" timeOffset="155726">28413 10525 25798,'0'-7'-6386,"0"1"4348,0 28 974,0-2 425,0 44 213,0-20 122,17 20-345,-12-16-1211,12 0 1195,-5-2 257,-10 12 308,10-18-456,-2 17 224,-8-32 237,8 1-714,-10-13 442,0-23 763,0-11-78,-16-15-1221,12-30 1159,-29 17-486,30 13 1,2-3 165,-12-7 1,1-1 197,10 9 0,2-2-176,-4-5 1,-1-4 0,5 3 125,8 3 0,3 0 46,-3-3 1,1-3 0,0 5 425,2 7 0,3 1 254,22-22 0,-3 3 1151,-20 13-994,19 13 0,2 7 1510,-15 15 33,11 28-2276,-14-1-702,-8 44-253,-8-21-238,0 18 450,-7-27 1,-4-2-833,-15 20-215,6-13 1,-1-2-645,-4 2 2357,-6 5 1,28-23 0,-9-3 0</inkml:trace>
  <inkml:trace contextRef="#ctx0" brushRef="#br0" timeOffset="156092">29032 10055 24089,'0'-6'-5396,"-20"2"6626,1 3-143,-4 25-328,-9-5 486,28 25-2506,-28 10 1161,19-10-450,4-5 1,1-1 1051,-1 4-1199,9 21-776,21-34-288,-16 3-658,35-17 3024,-13-7-661,22-3 956,-11-5 284,10-21 600,-23-7-1114,-5 1 1,-2-1 716,2-19-128,-1 0-1210,-11 13-463,-2 3-642,-4 3-498,-1-2-538,-1 13 750,0 21 143,0 22 435,0 14-711,0 5 189,0-10 46,0 1-1410,0 10 2482,19-13 1,-15 4-1,15-15 1</inkml:trace>
  <inkml:trace contextRef="#ctx0" brushRef="#br0" timeOffset="157042">29607 10013 22920,'-19'0'269,"-4"18"286,5-13 290,-3 49-2527,13-29 412,2 30-235,6-5 100,24-13-779,5 17 75,1-29 498,29 1 297,-39-18 1451,28-3 660,-21-5 567,-4-20 304,-6-2-108,-8-21-351,-9 10-649,0-7-1233,-16 16-473,12-2-368,-12 7 190,3 10 373,10 21 398,-10 20 954,13 31-311,0-6-30,8-8 0,1 0-23,-4 3 27,4-5 1,-1-3-326,-8-7-96,0 14-63,0-29-316,0 2 736,0-14-120,0-3-2316,0-2 1798,-16-18 880,12-10-743,-11-13-429,15-7 1560,0-15-181,23 10 691,-18-14-548,16 32 0,4 3 1020,2-11-879,-5 11 0,1 3 1430,3 3 516,15-2-426,-28 16-28,18 0-1089,-6 5 155,-5 1-1065,18 1 99,-14 0-121,22 0-357,-17 0-323,20-15 626,-21-3-162,6-1 415,-7-22-921,-10 24 914,2-37-975,-14 25 146,-2-21-780,-3 22-982,0-6 202,-20 15-3,14 6 122,-14 3 1121,5 6 1152,11 23-382,-21 20 994,22 11-911,-7 13 23,8-24 1,4-1-774,22 23 248,-10-11 1,2 0-741,5-22 0,3-2-506,5 15 1,1-2-646,10 0 2162,-12-16 0,2-2 0,14 0 1,3-2-1</inkml:trace>
  <inkml:trace contextRef="#ctx0" brushRef="#br0" timeOffset="157442">31063 9703 23909,'0'-28'-5846,"-17"-7"2228,12 10 2225,-30-6 1377,31 18-1152,-28 2 2307,11 10 89,-8 17-750,-1-12 1472,8 37-531,4-20 399,1 43-1471,10-23 126,2-2 0,4-1-1389,18 7-1189,-13 12-205,39-19 629,-23-6 440,23-1 171,3 6 812,-12-11 826,11 9-117,-28-18 662,5 1-647,-20-9-1167,5-3 1242,-7-3-1568,0-2-124,0 2-713,-18 0 2550,14 2-179,-28-1 1,28-1 0,-10-1 0</inkml:trace>
  <inkml:trace contextRef="#ctx0" brushRef="#br0" timeOffset="157625">31248 9963 23729,'28'-6'3032,"-5"20"-6264,-7-10 2734,-7 31-2407,2-19 1146,-4 17 447,7 8 188,-4-9-2103,5 20-375,-9-22 801,3 10 2424,-4-20 0,-2-1 0,0-9 0</inkml:trace>
  <inkml:trace contextRef="#ctx0" brushRef="#br0" timeOffset="157783">31410 9395 24089,'0'-5'-2129,"0"18"1,0 4-1</inkml:trace>
  <inkml:trace contextRef="#ctx0" brushRef="#br0" timeOffset="158047">31672 9574 23369,'16'15'-5001,"0"-12"6604,7 25-3677,-7-7 1016,9 21-194,-17-4 355,2 6 216,-9-8-956,-1 2 1471,0 3-1013,-23 18 2046,1-13-382,9-10 1,-1-1 695,-17 3 563,28 5-1608,-11-18 293,14-4-969,0-5-719,18 1-384,11-10 1244,23 1 585,-5-8 0,-1 0 0,-13 0 0</inkml:trace>
  <inkml:trace contextRef="#ctx0" brushRef="#br0" timeOffset="158393">32033 9928 24988,'20'18'-5670,"-16"11"2512,39-25 4975,-24 11-2382,35-5 1476,-19-8-171,10 8-305,-6-10-435,-10 0 1372,9-16 1129,-20-2-2399,2-20 574,-11 8-1390,-2-1-363,-4-6 126,-1 7 5,-2-19-441,0 22-794,-14-18 125,10 27 854,-27-5 1223,16 20 743,-14 21 1001,16 10-932,-5 26-243,16-8-821,9-6 0,0-1-161,-1 3-666,11-4 0,5-3-874,6-5 1761,21 11 1,-6-23 0,1 1 0</inkml:trace>
  <inkml:trace contextRef="#ctx0" brushRef="#br0" timeOffset="158725">32918 8615 23549,'18'-4'2672,"2"1"-1980,11 26-3291,-2-17 2449,-7 46-2188,1-25 1342,-3 30-384,-1-6-827,-4 7 1120,-7-11 1,-1 3 61,-3-12 0,-1 4 867,1 16 1,-1 9 0,-4-6-329,-6-9 1,-3 1 673,4-4 0,0 7 1,-1 0-1,-2-7-182,-10 6 1,-4-2-243,6-8 1,-1 4 0,-1 0-1,0-5 149,-8 12 1,-1-2 280,2-8 0,-2 3 1,1-5-1,-5 3 1,0-3-1,-2-1 0,0 1 1</inkml:trace>
  <inkml:trace contextRef="#ctx0" brushRef="#br0" timeOffset="159442">22395 12986 25258,'-1'5'-5134,"31"-1"6235,-3-18 713,32 10-2300,-5-27-29,9 27-127,-26-12 0,0-1 722,2 9 1,1 0-1,3-7 1,0 0-1,2 4 1,-1-1-1</inkml:trace>
  <inkml:trace contextRef="#ctx0" brushRef="#br0" timeOffset="159697">22863 12552 23999,'-20'-5'-1106,"4"0"766,8-3-1709,4 1-53,56-3 3866,-16 4-1201,19 2 0,4 2-238,-24 1 0,-1 0-292,11-1 0,3 3 153,-2 10 1,-1 0-92,20-5 270,-16 23 0,-4 4 54,0-6-1552,-20 3 0,-4 3-1775,-7 8-245,-5 4 208,-9 2 420,0 1 2250,0-1 0,0 1 0,0-2 0</inkml:trace>
  <inkml:trace contextRef="#ctx0" brushRef="#br0" timeOffset="160161">24520 12479 24449,'-47'0'496,"14"10"1,1 1 916,-12-6-1121,0 33 1,2 6-1039,4-11 433,12 14 0,5 3-939,13-10-531,31 21-790,-17-33 181,51 4 584,-28-22 603,31-5 1126,-16-5 347,16-16 1086,-18 12-311,-10-20 0,-4-4 1393,-8 7-1379,-1-13 1,-4-2-153,-7 1-667,5-27-1066,-9 29-511,-4-8-865,0 14 0,-14 13 744,10 19 1480,-10 37-179,14 10-42,0-17 0,0 4-2,0 12 0,0 1 84,-1-10-1,2 3 54,5 4 1,2 5 0,1-4-79,1-3 1,2-1-56,1 3 1,1 3 0,-1-5-696,-3-6 1,-1-1 402,4 20 0,-2-3 217,-8 0 179,8 8-977,-11-27 459,0-13-899,0-2-320,-19-16 2076,0-3 0,-3-31 1,7-5-1</inkml:trace>
  <inkml:trace contextRef="#ctx0" brushRef="#br0" timeOffset="160679">25152 12758 22290,'31'-16'3043,"0"0"-2076,-1-3-613,0-2 272,7-13-780,-12 6 41,8-19-446,-21 17 7,-1-17-1267,-8 20-80,-3-6-106,-19 16 260,15 3-541,-35 7 2119,21 3 193,-19 4 706,8 17 874,-10 16-106,20 9-1014,0-6 1,2 1 225,14 13-248,-6-17 1,4-1-1405,23 13-904,-13-2 42,41-6 100,-2 5 110,17-18 1615,-18-11 1,1-4 245,14-4 465,-9-13 1,1-2 1040,10 6-428,-22-16 0,1-3-171,-4 5 1,-2-2-405,-8-4 0,-2-3-109,13-11 0,-3-1-303,-2-12-444,-13 16 0,-2 0-578,-2-20-288,-5-4 583,-5 16 1,-2 0-1048,0-23 718,-1 24 0,-1 1-476,0-19-298,-21 18-25,16 1 439,-33 28 1516,18 33 800,0 6-18,-10 28-320,26-2-799,-19 8 188,20-27 1,3 3-16,-5 16 1,1 0-200,2-12 0,4 1-805,4 2 1,4 4-1,-2-5-389,-6-5 1,2-2-43,17 11 0,-2-2-1023,-15 9 1078,28-7-735,-28-4 614,25-9 440,-26-5 7,19-7 720,-20-4 0,7-9 1,-9-1-1</inkml:trace>
  <inkml:trace contextRef="#ctx0" brushRef="#br0" timeOffset="160794">25777 12703 23819,'-11'-50'-7365,"9"3"5580,-9-14 303,43 18 2878,-5-5-1144,13 28 0,6 5 976,14-6-1076,-3 10 0,2 2 0,-24 5 0,0 1 1,11 2-1,1 0 0</inkml:trace>
  <inkml:trace contextRef="#ctx0" brushRef="#br0" timeOffset="160943">26985 12717 27687,'4'7'-8397,"-1"0"3500,0-3 2069,-1-2 3325,4-1 0,1-1 1,3 0-1</inkml:trace>
  <inkml:trace contextRef="#ctx0" brushRef="#br0" timeOffset="161525">27057 11853 26248,'-20'-16'-5204,"15"4"1172,-31 6 5934,6 24 512,-6 5-993,-8 25-888,9 4-484,17-23 1,-1 4-366,-8 19 1,1 3 645,7-13 0,1 1 140,3 5 1,0 5-1,4-5-987,3-4 0,3-3-552,-1 14 1,5-2-209,12-17 1,4-3-122,-3-1 0,4-1 155,11-1 0,7-2-279,15 5 0,4-2 552,-9-10 1,2-2 1041,-5-4 1,4-1 0,-2-3-1,7-3 1,-1-4 0,3-1-1,0 1 1</inkml:trace>
  <inkml:trace contextRef="#ctx0" brushRef="#br0" timeOffset="161847">27882 11709 24089,'16'-4'3899,"4"19"-7790,9-11 4019,-1 42-3038,-5-18 1537,0 30-375,1-5 625,-4 4-1050,-1 5-437,-9 2 1930,-2 2-13,-7-21 1,0 1 877,0-13 1,-1 1-236,-10 21 1,-7-2 387,-17 3-289,11-20 0,-3-1 73,-22 6 421,12-3 1,1-6 0,1-2 0</inkml:trace>
  <inkml:trace contextRef="#ctx0" brushRef="#br0" timeOffset="162042">28412 12570 26428,'0'0'0</inkml:trace>
  <inkml:trace contextRef="#ctx0" brushRef="#br0" timeOffset="162281">28578 12788 23999,'7'16'-8159,"-1"0"5690,2 2 1624,1 26 624,-1-13-5,-1 34 131,-6-31 300,0 25-2185,-26-24 1110,8-3 0,-3-1 1347,-33 5 0,23-11 0,1 0 0,-22 9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49:45.16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1892 1306 22290,'0'-21'-5666,"0"-1"3897,-9 2 174,7-8 1248,-7 6-204,3-11 637,5 13 730,-4-11-2646,5 14 1830,0-3-90,0 11 760,0 3-246,0 3 487,0 15-600,0 6-250,0 14 1,0 5 351,0 24-413,0-13 0,0 4 0,0-7 0,0 2 0,0-1 49,0 9 1,0 3-108,3 6 1,2 6 0,-2-6 18,-2-6 1,1-2 30,1-9 1,1 1 0,0-2-72,1 15 0,0-5-15,-1-14 0,1-1-41,4 19 0,1-4-190,2-2 159,-4-15 0,-1-4-438,0-10 124,2-14 285,-7-50 466,-2-15-310,-8 18 0,-1-4 31,8-20 1,-2-3 38,-14 13 1,-2-5-44,12 7 0,4-7 0,1-1 0,-2 5 95,-3 4 1,-1 4-1,1-3 18,-1-14 1,1-2 0,3 0-112,2 0 1,2 0 0,-1 4-57,-1 12-1,-1 3 1,0-3 103,3-4 1,0-5 0,0 2-1,0 5 5,-1-5 1,2 4 279,9-12 0,5 3-9,-3 19 0,3 4 712,14-12-101,7 21 1,0 5 1189,-8 7-1147,14 18 0,0 9 96,-6 9-896,-6 12 0,-2 5-640,1 14-84,-13-10 0,1 7 0,-5-4-377,-3-6 0,-3 0-315,0 10 0,1 5 1,-3-6-336,-2-13 1,-4-3-93,-5 20 0,-2-2 1492,5-1 0,-12 5 0,16-25 0</inkml:trace>
  <inkml:trace contextRef="#ctx0" brushRef="#br0" timeOffset="396">2568 713 23729,'20'-48'-3401,"-4"7"2589,-3 7 1328,-4 9-546,-1 12 1097,1 4-275,-2 32-2120,10 15-928,-5 15 1728,0 8 0,-1 3 43,-5-26 1,-1 1 174,0 13 1,-1 7 0,-1-5-117,-1-11 0,-1-1 110,0 3 1,-2 3-1,1-4-447,0-6 0,0-1 1060,0 9 1,0-3 361,0 6-439,0-7-612,0 2 128,0-23 371,0-20-180,22-44 879,8-13-316,-1 4 0,1 0 72,-4 18 0,-2 0-11,2-11 1,-2-2-47,1 8 1,-2 2 606,9-11-211,-7 20 0,0 5 802,-2 9-409,15 7-325,-18 26-1954,5-1 338,-1 37-1025,-6-15 702,-5-2 1,1 1-1737,2 11 546,-1-8 1,0 0-1376,7 5 72,12 8 2181,-5-25 1336,6-5 1,3-10 0,4-3 0</inkml:trace>
  <inkml:trace contextRef="#ctx0" brushRef="#br0" timeOffset="742">3873 1137 24449,'-22'-28'-6108,"17"2"3553,-46 13 4472,8-1-1025,-15 12 440,-4 16 167,17-10-743,2 43-823,1-23 961,18 8 1,1 3 642,-8 7-1526,12-8 1,5 0-176,4 2-881,4 8-965,26-11-275,14-12 1693,-3-10 1,4-4 42,25-1 713,-17-4 0,-1-4 402,10-19 219,-5 0 0,-2-4 785,-4-21-923,-12 17 1,-3 0 1369,-7-3-1449,-11 3-1123,6-4-157,-12 18-652,6-11-642,-7 45-1044,-1-3-39,0 34 753,0-13-18,19 10 152,-14-24 2127,35-1 1,-21-8 0,19-4-1</inkml:trace>
  <inkml:trace contextRef="#ctx0" brushRef="#br0" timeOffset="1077">4470 1112 23459,'5'0'1439,"0"16"-6791,-3-12 2828,0 31 1625,-1-6 193,-1 9 313,0 2 98,0-13-1301,0-2-1,0 5 2233,0-9-122,0 2-361,12-15 390,8-23 1276,4 9 107,7-43-1257,-7 17 1,-1 0-15,-6 2 1,0-1-92,12-15 0,-2 3 553,-4 8 294,8-2-605,-17 26-840,5 5 231,-7 6 240,1 15-1672,0-11 1253,6 51-1760,-5-27 501,-3 11 1,-1 3-1193,1 2 476,-4-7 0,-1-1-1569,1 5 3088,-3 19 0,-2-30 0,-2 6 0</inkml:trace>
  <inkml:trace contextRef="#ctx0" brushRef="#br0" timeOffset="1292">3587 677 24089,'-5'-45'-6655,"1"1"4449,4 7 1566,28-1 2011,-4 3-445,28 2-80,-17 13 1,1 2 481,25-8-1227,-18 15 1,8 1-1,-5 2 648,-7 1 0,-1 5-825,11 5 1,5 4-1,-7 1 192,-10 0 0,-4 3-210,13 11 1,-1 3-1,-14-6 1,-2 1 0,1 2-1,0 1 1</inkml:trace>
  <inkml:trace contextRef="#ctx0" brushRef="#br0" timeOffset="1558">5782 597 24988,'0'9'-5756,"0"17"3718,0 17 974,0 14 515,0-3 123,0 6 212,0 6 100,0-32 0,0 2-1393,-1 16 1,2 1 1020,5-12 0,2 2-122,-7 1 1,-2 4 0,4-5-22,10-3 0,-1-3 587,-10 10 0,-2-2 0,11 9 1,-11-4-1</inkml:trace>
  <inkml:trace contextRef="#ctx0" brushRef="#br0" timeOffset="1859">5562 1219 23909,'-5'-35'-6831,"4"-8"5076,-3 11 446,21-9 2132,9 21 1163,28-1 60,-8 15-1545,-10 2 0,-1 4-415,7 20 427,3-2 1,0 4 344,1 20-677,-6-8 0,0-2-620,-7 2-444,-9-8 1,-1 1-1426,-1 0 928,7 9-178,-20-21 155,2-2 497,-10-28 621,1-18-995,-16-32 124,11 4 594,-5 27 0,2 1-381,6-19 190,0 3 863,0 3 1,0 4-1,0 3 1</inkml:trace>
  <inkml:trace contextRef="#ctx0" brushRef="#br0" timeOffset="2246">6863 1155 24269,'0'6'-5127,"-17"-3"8290,-6-1-1950,-26-2-883,12 0-50,-5 0-80,3 18 501,11-13-385,-7 43 988,19-29-1993,7 35-723,3-26-302,49 17 32,-19-24 1091,13-8 1,1-3-711,-3-5 704,22-5 980,-25-20 206,15-9 1169,-24-9-1039,4-4 947,-11-3-1433,-6 11-831,0-15-350,-7 26-333,-2-1-573,0 17 37,0 2 1488,2 28-1111,5 6 276,-2 13-1189,12 16 583,-4-21 32,7 13-98,-2-17 1735,1-3 0,3-3 1,1-2-1</inkml:trace>
  <inkml:trace contextRef="#ctx0" brushRef="#br0" timeOffset="2612">7388 1098 23459,'3'-7'-2802,"-1"1"1747,0 6 2424,1 16-3781,0-12 977,2 30 491,3-3-110,0 7-922,3 5 857,-3-13-30,-2-2-866,3-1 1793,-1 3-55,1-9 41,0 0 122,-2-15 228,5-2 1382,-2-4 534,22-55-499,-11 22-759,1-17 0,-2-2 870,2 2-859,-5 10 1,-1 1 550,-2-2-403,7-8-1113,-15 32-649,3 3 824,-5 29-1448,1-11 1106,4 54-845,-1-27 459,1 11 0,1 3-801,4 4-389,8 13-1143,12-9 801,-3-18 2485,2-13 1,2-5-1,12-5 1,-13-8-1,0 0 1</inkml:trace>
  <inkml:trace contextRef="#ctx0" brushRef="#br0" timeOffset="3002">8370 917 24539,'-21'-16'-4636,"2"6"4059,-21 3 1418,8 31 529,3 8-904,12 13-1118,7-1 85,10 16-1029,0-23 1338,18 25-986,-13-38-307,28 5 25,-13-19 764,-1 2 534,11-11 1322,-16 2 139,2-20 250,2-8 323,-16-21-1255,6 8-594,-8-9-664,0 18 339,0 25-1088,0 11 313,0 35 581,0-7 1,0 2-587,0 26 1105,0-2 0,0 2-120,0-23 1,0-1 162,0 12 0,0-1-33,-1-15 0,2-2 59,15 27-541,-12-4 293,13-22 0,0-1-335,-13 13-164,23 15-646,-24-35-350,7 0 1597,-10-15 0,0-6 1,0-3-1</inkml:trace>
  <inkml:trace contextRef="#ctx0" brushRef="#br0" timeOffset="3193">8963 849 23459,'5'18'-8293,"2"8"5414,-1-23 3695,4 20-3752,7-2 1633,-4 5 1137,7 6 0,-7-6 1,0 0-1</inkml:trace>
  <inkml:trace contextRef="#ctx0" brushRef="#br0" timeOffset="3309">9193 1313 25978,'0'10'-6386,"0"-1"3718,0-4-465,0-1-384,0-1 3410,0 2 1,0 4 0,0 3-1</inkml:trace>
  <inkml:trace contextRef="#ctx0" brushRef="#br0" timeOffset="7359">6007 3818 25348,'-5'-23'-7890,"1"2"5441,1 2 1514,-2 5 908,1 3-468,1 37 1109,2 2-260,1 38-1100,-1-32 0,2 1 827,5 6 1,2 3 4,-6 6 0,-1 2 13,6 5 0,0 2 145,-6 2 1,-2 3-22,1-3 0,0 4 0,0-3-278,0-14 0,0-2 0,0 4 29,0 4 1,0 6-1,0-2 1,0-6 18,0 8 0,0-3 70,0-4 1,0 4-1,0-8 78,0-13 0,0-2-62,0 4 0,0-2-1211,0-3 1032,0-43-170,0-33 1,0-12 230,1 3 0,-2-4-5,-3 0 0,-3-6 0,2 0 29,4 9 1,1-1 0,0 1 0,-3 1-110,-6-4 0,-3 2 1,3-5 90,6 5 0,3-6 0,1-2 0,-1 3 0,-1 5 19,-3-1 1,-1 5 0,1-4 4,2-2 0,3-4 0,-1 1 0,1 7 12,-1-4 1,0 5-28,-2-8 0,4 4 319,17 3 541,-14 14-130,30 14 1354,-9 11 383,8 8-1863,-8 25 0,0 7-567,6 5-38,-10 4 1,-1 4-569,8 11-552,-2 6 274,-2 2-1699,-2 2-366,0-2 655,-2-1 1020,-6-19 1,0-1-106,5 18 494,-2-16 0,0-1-275,0-4 1281,8 2 1,-10-26 0,0-6 0</inkml:trace>
  <inkml:trace contextRef="#ctx0" brushRef="#br0" timeOffset="7725">6740 3568 23819,'12'-26'-2429,"-1"4"2310,-4 12 579,-2 5 1205,-3 29-3307,-1-1 1182,-1 24 0,0 6-401,0 13 402,-4-21 1,-3 7 0,-1-6 268,-3-6 1,-2-1 99,-2 3 0,-1 4 0,1-4-281,3-4 1,0-1-385,-8 19 0,2-2 1440,3 0-291,-4 5-1666,8-29 1662,11-38-1000,23-55 490,-21 29 0,1-3 59,19-17 1,2 1 124,-15 15 1,0 3 126,10 0 1,1 1 57,-4 0 0,-1 0 24,6-6 0,0 1 280,11-13 331,-7 18 1,1 6 323,1 10 394,12 2 217,-14 16-883,2 18-1213,1-14 680,1 40-1627,1-20 389,1 25-25,-10-17 0,0 0-1529,10 21 986,-6-5 0,-1 2 75,-10-19 1,-1-1 383,5 12 1,0 0-2112,6 18 2323,-11-28 0,1-1-1522,13 29 2225,2-2 0,4-5 1,0-3-1</inkml:trace>
  <inkml:trace contextRef="#ctx0" brushRef="#br0" timeOffset="8012">7942 4259 24988,'-45'0'900,"6"0"-810,1 15 1451,6-12-1293,-2 41-897,0-18 751,0 28-715,1-9 385,14-12 1,0 2-392,-7 15 219,13-11 1,4 0-1442,2 0 442,7 15 9,25-28-355,12-1 1071,13-17 809,2-5 369,4-40 629,-16 10-657,-14-13 0,-3-4 128,5-7-389,-20 5 1,-2 0-396,5-8-479,-11-12-1426,-17 28-945,12 8-75,-12 7 2841,-2 13 0,14 3 1,-14 7-1</inkml:trace>
  <inkml:trace contextRef="#ctx0" brushRef="#br0" timeOffset="8476">8893 4147 24359,'0'-13'-6026,"-25"2"6686,-7 3 400,-15 4-374,13 9 1,1 5 854,-11 23-1199,4-3 0,1 3-242,16-3 1,3 2-261,-13 12 1,5 0 1192,8 10-1187,18-7 0,5-1-1086,3-5 153,29-11 1,8-6-485,-5-13 1130,17-4 0,3-7 446,3-22 534,-9 4 1,-1-5-95,-21-3 1,-3-2 83,8-5 1,-2-2 131,-6-8 1,-4-1 20,-6 9 0,-2-3-719,-2-5 0,-1-6 0,-2 4-389,-4 3 1,-1-2 85,-2-5 1,-1-4-1,0 3-629,-1 5 0,-2 2 185,-7-13 0,-1 1 160,7 18 1,0 4-442,-15-29-367,-3 9 218,15 3 757,-29 20 1233,30 6-1113,-18 45 2203,20 4-1483,-6 29 55,8-1-112,-2-7 0,0 2 57,1-9 1,1 2-414,-2 5 1,-1 5-1,4-4-509,10-2 0,3 0 102,-5 4 1,0 4 0,3-5-1242,10-3 0,2-1 701,-2 12 0,0 0-108,-5-18 1,1-3 249,0 0 0,0-2-21,-1-2 0,1 0 774,18 21 0,-2-7 0,-1-7 0</inkml:trace>
  <inkml:trace contextRef="#ctx0" brushRef="#br0" timeOffset="9027">9395 4488 25798,'-11'-11'-5879,"8"-3"2640,11 13 6228,21-5-1121,12 6-1128,5 0-212,11-15 459,-12-2-637,-8 0 0,-2-2 1776,3-8 105,14-14-2302,-33 16-617,-1-23-22,-14 18-558,-4-8-829,0 6-289,-18 11 100,14-3 71,-32 17 1639,20 20 1131,-14 19 204,16 9-441,5 8 30,9-9-258,0 17-11,0-13 280,26 17-2173,3-31 9,14-5 1006,-3-11 1018,-7-13 945,1 5 207,3-25 781,0 14-313,0-43-829,-12 25 1,0-1-424,-8-5 0,-1-5-572,8-14 1,-4-1-192,-10 16 1,-3 1-385,1-12 1,-1-2 7,-5-6 0,-1 1-503,0 11 0,-1-2 495,-6-4 1,-2-5-1,2 5-51,4 4 1,-1 1 54,-13-23 0,-3 3-912,-2 0 881,6 20 0,-4 5 12,-14 12 980,4 32 1730,13 20-1648,5 16 1,4 6-292,5-17 1,2 3-22,-2 8 1,-1 6 0,1-3 155,0-1 1,4-1-92,6 15 1,4 2-356,3 0 0,2-3-611,4-13 0,3 0-627,-2 3 0,1 4 0,0-6 102,-1-5 0,3-1-154,4 0 1,2 3 0,0-5 1421,-1-6 1,1-4 0,11 7-1,1-3 1,-11-15 0,0 1-1</inkml:trace>
  <inkml:trace contextRef="#ctx0" brushRef="#br0" timeOffset="9375">11347 3821 28226,'-25'0'-539,"4"0"443,10 0 0,6 19 1,3 4-1</inkml:trace>
  <inkml:trace contextRef="#ctx0" brushRef="#br0" timeOffset="9530">11423 4411 24808,'0'11'-6295,"0"-3"5762,0 0 1,0-20 0,0-4 0</inkml:trace>
  <inkml:trace contextRef="#ctx0" brushRef="#br0" timeOffset="9705">11820 3912 25168,'-19'-4'-1894,"5"0"1482,14 2 1,0 21 0,0 4 0</inkml:trace>
  <inkml:trace contextRef="#ctx0" brushRef="#br0" timeOffset="9859">11953 4284 24718,'0'10'-6025,"0"-1"3806,0-3-2713,0-1 4772,0-3 1,0 2-1,0 1 1</inkml:trace>
  <inkml:trace contextRef="#ctx0" brushRef="#br0" timeOffset="10609">12955 3900 26158,'-18'-40'-9187,"2"5"6399,0 5 1482,2 7 1415,3 5-209,4 31 1391,4 6-969,3 33-1227,11-7 0,0 2 1128,-9-5 0,2 2-134,16 17 1,0 2 36,-18-11 0,0-2-95,13 3 1,0 0 9,-13-2 1,-1 3-412,6-6 0,2 1 0,-1-2 78,-2 4 0,0 0 275,1-2 1,1 3 0,-1-6 63,-2-10 0,0-3 54,-1 12 0,-1-5-41,-3-7-644,0-3 626,-16-22 1401,-7-52-2058,3 6 353,2 0 1,-3-8 0,4 1 62,6 1 1,1-3 86,-9-12 0,-3-8 0,4 4-30,8 0 0,3 1 6,-3 8 0,-1-3 0,3 1 127,5 2 0,4 1 0,-2 2-1068,-5-5 0,3-1 1340,9 3 1,6-4 0,-3 7 279,-8 11 1,5 3 317,29-14 0,5 4 1369,-9 7-828,18 16 0,4 7 1218,-8 6-1482,-5 13 0,-3 8 131,-10 24-1590,-10-4 0,-3 4-530,-6 25 289,-2-13 1,-6-2-1287,-26 12 677,24-20 1,-2 2-938,-19-2 0,-3-2 50,2 17 1989,10-18 0,0-2 1,-4 5-1,18-2 1</inkml:trace>
  <inkml:trace contextRef="#ctx0" brushRef="#br0" timeOffset="10966">13783 3778 25528,'0'-12'-5756,"0"2"3897,-21 5 3188,-3 3-198,-23 26 589,13 7-1472,12-2 0,2 3-169,-2 15-899,1 12 1468,14-25-404,7 14-1576,29-23-35,-22 2 226,30-19 1,7-6 1089,-11 3 197,14-2 1,1-6 703,-1-20-39,-10 10 1,-2-3 989,0-25-416,5 0 488,-15-1-1050,-13 11-1724,2-14 137,-13 22-962,3 22 138,-4 31-1626,0 10 1110,12-6 1,0 0 1775,-5 0 0,17-12 1,6-3-1,8 4 1</inkml:trace>
  <inkml:trace contextRef="#ctx0" brushRef="#br0" timeOffset="11409">15032 3688 23639,'-48'0'990,"-2"22"859,0-17-1348,24 17 1,1 3-1114,-22-5 1074,2 25-847,-2 2 56,24-10-177,-5 18-75,27-27-1618,-4 3 235,34-21 1415,-22 3-2217,54-11 2794,-15 4-150,16-23 687,-22 6 0,-2-4 816,5-19-618,-14 2 1,-2-1 780,-2-6-1292,-14 3 1,-3-2 920,-1 1-1832,-28-20-1359,16 29-556,-16-5-100,4 19 1267,13 4-591,-24 20 3501,25 43-1727,-8 1 204,10 2 1,2 3 393,-1-23 1,0-1-136,-2 13 0,4 0-184,8-11 0,0-2-323,-8 0 1,1 0 299,16 0 0,0-1-2745,-15 33 2408,13-35 1,0-1-346,-14 28 523,12-23 1,-1-2-633,-11 14 797,9 11-572,-12-36 244,0 1-465,0-18-1618,0 0 2652,-23-6 0,18-14 1,-18-7-1</inkml:trace>
  <inkml:trace contextRef="#ctx0" brushRef="#br0" timeOffset="11593">15588 3746 23549,'12'0'1259,"-3"17"-6819,-1-13 5113,-2 31-1348,-1-18 111,3 19 781,5 12 106,-3-8-1471,1 2 1,1 0-860,0-1 3099,7 19 0,-9-36 0,-1-2 0</inkml:trace>
  <inkml:trace contextRef="#ctx0" brushRef="#br0" timeOffset="11747">15552 3301 23549,'-9'-12'-1752,"2"2"0,21 28 1,6 9-1</inkml:trace>
  <inkml:trace contextRef="#ctx0" brushRef="#br0" timeOffset="12141">16005 3732 23459,'4'10'-7736,"0"1"5175,-1 4 2062,2 9 55,1 2 259,0 18 43,0-11 113,-1 9-1824,-2 2 2406,0-11-4,0 17-214,0-24-106,2 9-103,-2-20-916,2 0 66,-2-12 99,9-18 1691,-2-19-794,3 0 1,0-3 86,-4 3 0,0-1 40,10-19 1,0 0 59,-8 20 1,0 1 49,5-10 0,-1 0 440,-2 9 0,-1 2 85,3-9-1351,10-1 792,-15 30 486,6 7 710,-7 25-3010,1 0 184,1 21-29,0-3 23,2 6-214,0 2 93,-2-11 0,1 1-1431,8 18 374,0-12 0,1-2 1445,9 3 1058,13 3 1,-7-23 0,1-3-1</inkml:trace>
  <inkml:trace contextRef="#ctx0" brushRef="#br0" timeOffset="12736">16998 3633 24089,'-34'-5'-321,"0"1"273,-17 23 1794,16-14-1423,-9 40-466,13-6-262,17 10-123,3-14 1,3-2-487,6 3-262,19 18-702,-11-28 558,25-10 0,5-3 142,-11-3 879,13-3 1,1-7 477,-6-18 1254,19-8 329,-27-11-529,10-17 558,-20 18-639,-3-11-1415,-8 4-639,-4 15-30,0-4-1133,0 44 100,0 14 873,0 18 97,16 4-247,1 1 212,2-13 915,3-10 1,0-1 176,0 0 75,28-5 531,-17-12 421,5-8 427,2 0 731,2 0 1,3-21 423,-1 16-1490,-12-26 1,-1-5 281,17 4-932,-11-14 0,-3-5-480,-15 23 1,-2-2-38,2-15 0,0-7 1,-3 4-106,-5 7 0,-1 0 408,-1-11 1,1-6 0,-4 7-911,-3 13 1,-2 2-206,1-20 1,-1 4-566,-1 3 572,0-7-180,0 58 272,0 6 304,0 34 314,0-6 1,0 2-28,0 28 178,0-18 0,0 1 16,0-11 0,0-1 28,-1 1 0,2 0-129,6-2 0,3 2-250,-3 10 0,0 0-53,2-13 0,2 0-458,5 18 1,0-1-235,-4-1 170,5-14 1,1-2-593,-3-3-199,2 1 1634,-11-19 1,-3-8 0,-3-2-1</inkml:trace>
  <inkml:trace contextRef="#ctx0" brushRef="#br0" timeOffset="12892">17535 3490 24359,'-7'-55'-7259,"1"17"4775,25-10 3300,23 31 421,-3 8 1,3 2-869,-3 4 1,1 4-312,5 7 1,1 4-490,3 2 0,-1 3-203,-12 3 1,0 2 740,20 9 0,-2-1-87,-25-11 0,-3 0-117,7 6 1,-2-1 0,5 6 0,-4-1 0</inkml:trace>
  <inkml:trace contextRef="#ctx0" brushRef="#br0" timeOffset="13192">18322 3806 23279,'0'11'-4766,"0"3"2997,0-6 1065,0 2 65,0-6 213,23-2 1796,5-1-206,14-1-1164,-3 0 1597,18-16 634,-24-4-1179,0 4 1,-3-1 990,-6-10-643,5-5-1411,-18 9-674,-3-6-383,-5 5-350,-3 0-723,-20 1 1,-4-5 115,-1 11 1342,-32 2 392,36 12 940,-10 18 0,1 8 622,12 5-837,1 2 0,3 3 467,11 13-668,-7 4 240,10 3-889,18-16 0,5 1-1750,11 17 616,-2-26 0,8 0 0,-1-3-21,2-4 1,0-4 1573,19 6 1,2-3-1,-9-8 1,1-3-1,2-1 1,1 1-1</inkml:trace>
  <inkml:trace contextRef="#ctx0" brushRef="#br0" timeOffset="13631">20102 2590 26338,'-39'-37'-5282,"-5"11"4964,-4 11 1329,8 30 0,-1 10-119,9-6 0,0 6-841,0 16 1,-4 12-1,3 4 1,4-6-149,6-8 1,4-3-1,1 6-11,0 5 1,-1 7 0,0 2-1,3-1 1,4-7-446,1-3 0,5-5 0,5 4 137,7 7 0,6 5 0,4-1 0,0-6-677,6 9 1,9-4-211,3-11 0,9 2 1,2-2-1,-2-6 1149,-4-8 0,-1-5 1,2 0-1,15 8 1,4 0-1,-3-4 1,-13-13-1,0 0 1,0 0-1</inkml:trace>
  <inkml:trace contextRef="#ctx0" brushRef="#br0" timeOffset="14214">21647 3220 24539,'-27'-19'-3793,"3"1"2104,4 1 598,-3-4 336,7 6 259,-4-3 93,8 8 272,0 2-1071,-3 1 1473,-13-4-25,3 2-26,-26-7 360,18 6-14,-26-10 99,27 3-306,-6-9-344,18-18-1511,11 8 1007,14-1 0,1 0-187,-1-8 524,13 8 0,5 3 669,11 2 482,11 0 380,0 24 409,-15 22-186,-1 9-1603,-13 14 0,-3 6-449,-4-9 1,-2 2 311,-1 11 1,-2 7 0,0-4-400,-4-1 1,0 0-2,1-4 1,1 2 0,-5-4-164,-11 5 0,-3-4 67,7 1 0,-3-2 664,-13-1 0,-3-1 642,7-3 0,0-1 105,-2-1 0,-2-2 34,1-3 0,-2 0-253,-10 6 1,-2-2 8,12-11 1,-1-1-290,-14 6 0,2-3 852,1-9 98,-2-1-157,24-16-597,8-23-2574,4 1 1278,3-11 0,4-3-777,24-13 1144,-10 4 0,3 1 172,4 17 1,3 2 182,8-11 1,0 3-426,8 9 927,16 2 2725,-16 22-1198,1 0-466,-1 28-1572,-9-9 1,-1 2-302,-7 6 1,0 2-528,20 10 0,1-1-178,-18-15 1,1-1-820,22 14 1,2-2 1734,-18-16 1,-1-4-1,13 2 1,-1-3-1,-10-9 1,-1 1-1</inkml:trace>
  <inkml:trace contextRef="#ctx0" brushRef="#br0" timeOffset="14499">22603 3036 24808,'-30'-49'-7538,"-19"7"6634,29 13-580,-25 12 2803,10 12-147,8 22 0,1 7 16,-13 12-662,7 17 1,4 6-870,13-22 1,3 2 647,2 4 1,2 6 0,1-5-224,1-3 1,5-2-11,8 9 0,7 0-882,6-8 1,6-5-217,0-10 1,4-3 495,22 9 0,2-6 301,-19-15 1,2-4 455,26 4 0,1-6 406,-28-14 0,-1-3 252,20-4 1,-5-4 86,-24-4 1,-5-3-147,6-2 0,-4-2-873,-14-9 0,-4-1-387,0 8 0,-3-2-535,-9-28 1,-7 1-334,-5 23 1,-3 2-107,-1-2 1,-3-4 0,-2 7 1127,-8 6 0,-1 4 1,-3-8-1,0 3 1,10 17-1,0-1 1</inkml:trace>
  <inkml:trace contextRef="#ctx0" brushRef="#br0" timeOffset="14825">23608 2304 25708,'36'-24'1820,"1"3"-772,-1 8 15,3 7-836,1 5-255,1 20-1016,2 5 505,-21-2 0,0 6-144,7 19 1,-1 5-488,-7-10 0,-1 5 317,-3 12 0,-1 8 0,-3-4-440,-4 0 0,-3 2 775,-1-10 1,-1 6 0,-1 0-1,-5-5 52,-5-8 1,-4-4 0,0 3 249,4 13 1,0 2 0,-4-4 138,-15 5 0,-4-5 344,5 1 1,-1-1-71,-1-2 0,-4 2-911,-1-7 0,-3 3 0,1-3 890,7-11 1,1-3 0,-2 2-1,-8 10 1,-2 1 0,2-3 0,-3 0-1,-1 0 1</inkml:trace>
  <inkml:trace contextRef="#ctx0" brushRef="#br0" timeOffset="15259">25027 3124 28766,'-20'-11'-3933,"15"1"-1062,-15 0 4028,7-6-857,10 8 2158,-10-4 1,13 28-1,0 5 1</inkml:trace>
  <inkml:trace contextRef="#ctx0" brushRef="#br0" timeOffset="15459">25037 3509 24449,'0'31'-4767,"0"-2"3088,0-2 885,0-4 425,20-2 251,13 6 182,12-6 162,-12-4 1,0-1-1135,9 4 1420,-10-6 0,-1 0 361,0 1-238,-4 6-1006,-19-7-792,-40 5 487,-4-3 0,-6-1 397,-4 0 1,-4-1 440,5 0 0,-2 0 0,0 0 0,-17 5 0,0-1 0,18-5 0,-1 0 1,1 0-1</inkml:trace>
  <inkml:trace contextRef="#ctx0" brushRef="#br0" timeOffset="24343">4532 8969 23459,'0'10'-4137,"0"5"2099,0 45 974,-16-6 1080,14-14 1,0 2-127,-5-5 1,-1 0 93,2 3 1,3 1-111,2 2 1,0 0-565,-4 1 0,1 0 699,3 0 0,2 0 29,-1-3 1,0 2 6,0 12 0,0 0-272,0-17 0,0 1 158,0 16 1,0-3-180,0-4 138,12 4-745,-9-35 294,10-24 637,-17-25 1,-9-9-443,4 6 0,-2-3 199,-2-12 0,-2-8 0,2 4-99,2 4 1,2-2 182,-1 0 1,0-10 0,1 0 0,2 7-42,4-4 0,2 0 209,-2 6 0,-2-5 0,0 0 0,3 9 49,0 4 0,4 3-235,7-23 1,8 4 672,-1 31 0,5 3 424,17-13 1,5 5 1167,14 12-794,-17 6 0,-2 9 819,-4 27-1470,19 14-123,-28 13-987,-9-10 1,-4 1-1019,-2 14 254,-8-17 0,0 2-694,0 1 1,-4 0-1373,-17 18 2892,17-20 1,0-1 0,-17 9-1,19-4 1</inkml:trace>
  <inkml:trace contextRef="#ctx0" brushRef="#br0" timeOffset="24659">5217 8735 23279,'7'0'629,"1"0"-449,-4 0-179,0 23-3004,0-18 1007,0 46 826,1-26 8,0 27-531,0-9-42,2 22-144,-3-15 1015,-2-9 0,0-1 1210,-2 4 88,0 20-292,0-33 307,0 3-352,0-17 41,-16-9 2213,-2-28-2369,-2-19-544,-5-16-126,22-5 238,-8 10-338,11-3 428,0 1-55,7 18 0,5 1-1631,17-14 2086,-3 15 0,3 3 666,21 6 0,5 2 0,-13 17 0</inkml:trace>
  <inkml:trace contextRef="#ctx0" brushRef="#br0" timeOffset="24959">5937 8962 24808,'-43'-21'-3642,"-3"4"2993,10 17 1609,0 0-239,7 0-301,-14 23 395,12-18-557,6 22 1,3 3-563,7-9 752,-1 28-908,16-16-1496,0-9-1,28 3 355,12-17 1142,-3-4 0,1-5-58,25-20 1040,-20 7 0,-3-4 474,5-23-431,-16 19 0,-3-1 1335,0-24-864,-5 11-139,-12-18-1945,-2 24-836,-27-2-2255,-2 13 3818,-23 9 0,22 1 0,3 7 0</inkml:trace>
  <inkml:trace contextRef="#ctx0" brushRef="#br0" timeOffset="25776">6747 8803 23279,'-51'0'810,"0"0"-630,11 17 600,8-6 1,0 3 40,-14 21-895,9-10 0,2 1 13,3 7-181,12 1 0,5 0-522,5-2-165,26 21-1248,25-36 1459,-4-9 1,3-2 197,-4-2 0,1-4 567,16-11 1,-2-2 209,12 7 166,-24-17 1,-1-6 109,-6 10 1,-3-2-24,-8-5 1,-2-3 293,7-12 0,-4 1-798,-3-15-319,-12 13 0,-2-7 1,-1 4-536,-2 5 1,0 1-39,-2-26 1,0 1 46,1 26 1,-2 3-26,-8-1 1,-2-1 189,2-8 0,-1 0-194,-1 13 1,-2 1 6,-2-9 0,2 3-179,10 7 661,-20 6 374,21 37 320,-7 9 36,5 13 1,2 5 193,1 23-288,0-21 0,-2 6 0,2-3 89,0-1 1,2 0-198,4 6 1,3 4 0,-2-5-67,-5-6 1,3-2-337,15 12 1,4-1-222,-9-6 0,2-4-87,3-11 1,3 0 247,5 15 0,-1-2-450,6-1 288,-6-12 0,0-4 140,4-2-180,27 0 1677,-30-18 635,21-18 852,-32-16-1036,8-24 223,-15 5-227,-1-15-1464,-6 28-332,-2-5-594,0 17-307,0 24-867,0 9 894,21 29-366,-16-6 425,26-5 0,5-2 517,-8-1 189,12-4 0,3-5 931,-1-8-94,-6-6 0,0-2 915,4-2 141,11-23 1095,-22 17-215,-6-44-1751,-4 28 1587,-6-41-2201,-6 24-135,-4-23-1318,-3 30-345,0-4-537,-17 25 700,13-3 192,-13 27 1629,7 6 398,7 15-797,-7 22-14,10-20-605,0 13-989,20-3-230,7-13 2168,15 5 0,0-17 1,-5-3-1</inkml:trace>
  <inkml:trace contextRef="#ctx0" brushRef="#br0" timeOffset="26009">8377 8723 24359,'-43'0'1349,"2"0"-1349,17 18 507,-11-13-264,31 37-2152,-25-23 2424,27 21-1875,-16-6 724,16 12-899,-4-8-926,33 17-380,14-27 940,17 2 1562,6-19-895,-5-1 1888,2-9-1027,-12-6 1,0-2 667,-12 7 1,0-4 0,12-13 0,-2-5 0,-15 7 0,0 0 0</inkml:trace>
  <inkml:trace contextRef="#ctx0" brushRef="#br0" timeOffset="26243">8948 8148 24718,'-25'-19'-4145,"-12"2"4073,17 9-4,-9 2 732,2 42-230,17-7-705,1 15 0,2 3-354,6 15-78,-2-20 0,0 3 610,0 1 0,6-1-398,8-11 0,3 2-190,-1 20 0,2-1-287,0-24 0,1-2-554,17 28 0,-4-1-233,-19-5 1011,19-13 1,-2-3 196,-23-7-365,19-4-338,-21 0 1050,5-10 256,-7-1 0,0-9 0,0-4 0</inkml:trace>
  <inkml:trace contextRef="#ctx0" brushRef="#br0" timeOffset="26359">8643 8863 22560,'-12'-27'-8617,"-5"0"6350,15 2 1503,-5 1-330,27 2 2983,18-5-559,10 8-1101,-6 6 0,1 2-177,15 2 0,-18 4 1,-1 1-1,18 1 0</inkml:trace>
  <inkml:trace contextRef="#ctx0" brushRef="#br0" timeOffset="26694">9770 8481 24539,'-18'-4'-1683,"-5"1"1474,-13 3 660,2 16 848,19 4-1608,-4 18-457,17-5-667,-4 0 307,6-7-50,18 2-582,-13-1-82,32 11-373,-10-9 921,18 15 491,-18-19 1042,11 10-112,-24-18-81,5 1 413,-9-9-2,-10-2-485,0-2-1233,-21 4 2599,16-3-1034,-27 1 0,-6-1 1,5 2-1,-4-2 0,-1-1 1</inkml:trace>
  <inkml:trace contextRef="#ctx0" brushRef="#br0" timeOffset="27092">11058 7515 24898,'0'16'-6295,"-24"8"6711,8 20 1,1 7-539,-7-10 0,-2 4 98,7-2 1,0 7 0,0 1 0,1-3-66,1-1 1,0-3 0,0 3 62,-1-1 0,0 4 1,-1-1-1,2-2-45,-2 2 0,1-3 0,0 0-582,0 2 1,1-1-1,0-1 537,-1-1 0,1 0 1,-2 2-829,-3 14 0,-2 3 1,2-3 929,4-13 0,1-3 0,-1 2 0,-4 10 0,0 3 1,1-4-1,0 2 0,0 0 0</inkml:trace>
  <inkml:trace contextRef="#ctx0" brushRef="#br0" timeOffset="28094">10273 7579 22920,'-8'-3'-1943,"0"-1"307,1 2 1994,0-4-1455,0 3 868,1-3-722,0 3 798,3-1-1794,1 0 1011,1 1 184,1-3-183,25 2 2570,-3-3-886,12 1 1,4 0 1195,17-5-1182,1 2 1,3 0 341,-21 5 1,1 0 178,28-1 1,-1 1-195,-29 2 1,-2 3-280,8 4 1,0 6-1471,13 20-667,-22 12 179,-17-4 1,-6 3-1244,-4 22 1868,-18-23 1,-8 5 0,2-3-2,2 1 0,-4 0 290,-11 6 1,-7 6 0,4-6 60,5-2 0,1-3 15,2-6 0,0 1 1,0 0-741,-7 12 0,2-2 960,7-14 0,2 1 153,-4 18 0,2 0 0,-1 1 0,15-21 0,-1 1 0</inkml:trace>
  <inkml:trace contextRef="#ctx0" brushRef="#br0" timeOffset="28313">10698 9035 25708,'-23'6'1625,"1"-1"-1781,6-4-14,3-1 0,4 0 0</inkml:trace>
  <inkml:trace contextRef="#ctx0" brushRef="#br0" timeOffset="28826">12003 8343 25348,'-23'-20'-5580,"0"4"4228,-1 4 1362,1 6 554,-1 3 259,1 2-65,0 31-448,-6 20-652,17-19 1,3 3 480,-4 17 1,2 0-148,4 13-246,2-22 0,4 0-1137,23 10-1097,-17-7 409,47-7 431,-6-10 901,16-8 988,-19-12 1,-2-6 880,9-21 963,12-2 139,-25-25-180,-5 8-373,-6-5-1143,-16 11 0,-1-2-134,6-20-68,-11 9 1,-2 0-1291,4-6-1,-6 13 0,0 2-1290,0 3 831,-16-3-432,12 22 416,-11 22 3032,15 18-1973,0 12 188,15 11-1679,-7-4 0,2 0 894,8-16 1,2 0 891,-4 18 1,0-3 0,20-1 0,-4-4 0</inkml:trace>
  <inkml:trace contextRef="#ctx0" brushRef="#br0" timeOffset="29248">13040 8326 24359,'-55'-5'148,"11"1"-279,2 20 1719,10-12-1341,1 36-691,3-21 691,2 42-1146,6-24 283,9 26-375,23-30-1516,26 10 62,12-28 1996,-8-7 1,0-3 475,15-5-98,-20-6 1,0-4 789,-3-3 1,-3-4 412,14-21-496,-14 7 0,-5-2 1474,-9-11-1604,-5 5 0,-3-1-752,-8-9-872,4-12-283,-28 23-1271,18 3 249,-34 7 1198,18 6-94,-16 11 1774,17 26 946,-9 9-865,20 11 0,4 5-356,-11 22 252,10-18 0,2 3-237,4 7 1,0 0-349,0-12 1,0 1 156,5 3 0,2 3 1,-1-5-650,-4-5 0,1 1-62,7 5 0,4 6 0,-2-7-64,-4-10 1,0-2 462,2 24 0,2-4-537,10-12 198,-19 12-802,7-30 1408,-10 2 0,0-17 0,0-2 0</inkml:trace>
  <inkml:trace contextRef="#ctx0" brushRef="#br0" timeOffset="30009">11255 8389 23639,'-8'-4'-3660,"2"1"3023,0 3 1664,1 0-175,0 0 16,-1 20-1035,-1 19-678,1 14 201,1-5 0,0 1 365,3-14 1,1 1-20,-2 28 1,0 1-377,2-25 1,1 0-118,0 25 0,-1 0 52,0-30 0,2 1 361,7 28 1,1-1-144,-5-7 285,5-9 1,-1-5-183,-8-14-33,0 2-146,0-20-227,-20-3 2682,-2-30-2258,-25-18 796,14-15-612,9 8 1,2-2 95,9 16 0,0-2-75,0-7 1,0-5 0,1 3-103,1 2 0,1 1 125,-3-15 1,2 2-1130,5 15 1,1 3 1221,-1 0 1,2 0-72,2 3 0,0-1 452,1-10 1,-1 1 425,2-18-282,8 15 0,4 2 575,13 2-90,0 12 1,3 3 1054,15 3 346,6 0 85,8 15-144,-12 6-1404,-7 12 1,0 2 275,3-5-715,-10 24 1,-2 4-1497,-2-5 57,-10 23 1,-5 5-1448,-4-1 1172,-12 1 0,-9 0-1360,-22 0 1092,4-9 1,-2-1 1604,6-20 0,0-1 0,0 6 0,1 0 0,-7 7 0</inkml:trace>
  <inkml:trace contextRef="#ctx0" brushRef="#br0" timeOffset="30876">13602 8435 22740,'-2'13'-4460,"20"-3"3544,6-5 1689,26-2 262,-11-3-276,4 0-126,-13-16 509,10-1-366,-11-2 1091,12-8-340,-23 9-1107,1-15-795,-14 8-633,-1 1-192,-4 4-862,-16 4 38,-7-3 387,-22 12 1117,-6 19 1037,9-8 36,21 25 0,3 4 95,-6-3-380,14 14 0,7 3-863,10 5-574,9-6 0,7-3 425,0-16 0,2-4-578,7 9 1,1-3 1087,23 4 0,-25-18 0,0-2 0,2 0 1,0-1-1</inkml:trace>
  <inkml:trace contextRef="#ctx0" brushRef="#br0" timeOffset="31342">14875 8045 26248,'-9'-9'-5830,"2"1"3381,2 0 626,3 0 802,2 1 527,0 0 458,25 4 1261,14 2-2641,-2 0 1,3 1 1382,-5 0 0,0 0 319,4-1 0,-2 2 0,22 14 0,0 4 0</inkml:trace>
  <inkml:trace contextRef="#ctx0" brushRef="#br0" timeOffset="31493">15088 8555 23639,'0'9'-6026,"0"-2"3988,33-3 3001,-9-2-1083,35-2-355,-12-17 765,7 13 0,-25-13 0,1-1 0,31-4 0</inkml:trace>
  <inkml:trace contextRef="#ctx0" brushRef="#br0" timeOffset="32331">16463 7753 27057,'-39'-13'-4446,"16"-2"1894,-5 0 1335,25-14-838,-9 13 860,12-17 572,0-13 65,0 9-1038,23-14 1400,-18 16 27,17 5 811,-2 3 1363,-15 3-874,30 12 1390,-24 29-2795,6 30-214,-10 18 9,-6-28 1,-2 3 404,3 12 0,-4 0-347,-7-11 1,-2 2 143,4 5 0,0 4 0,-1-3 281,-3-5 0,-3-1-529,-3 2 0,-2 4 0,3-5 1044,7-7 1,-1 0-41,-11 3 1,-4 3 0,3-6 531,-5 14-735,5-13 1,2-4 378,10-15-420,0-5 497,10-24-1409,20-15 1006,0-3 0,2-3 33,21-12-85,-9 13 1,1 4 566,2 11 393,24 1-404,-25 14-1987,11 25 4,-14-6 877,1 23 1,2-10-1,1 2 1</inkml:trace>
  <inkml:trace contextRef="#ctx0" brushRef="#br0" timeOffset="32459">17832 8530 26517,'0'-22'-2458,"0"5"0,0 3 1,0 4-1</inkml:trace>
  <inkml:trace contextRef="#ctx0" brushRef="#br0" timeOffset="40976">20420 7957 21930,'-5'17'-1202,"4"-15"1380,-5-26-3178,18-5 3140,-9-8-1009,9 7 957,-12-5-652,10-2-260,-8 0 554,8 1-309,-10 1 1364,0 4-1460,0 0 519,0-2-653,0 10 1079,0-3-773,0 35 377,0 12-391,0 19 517,0 10-164,6-15 1,1 1-1021,-4 24 63,9-8 0,3 2-309,4 9 737,-6-22 1,1-1 563,16 10 0,-5-5 0,1-2 1</inkml:trace>
  <inkml:trace contextRef="#ctx0" brushRef="#br0" timeOffset="41292">20908 8080 24539,'-14'-6'-2893,"11"-3"-2072,-11 7 6372,14-5-2617,0-2 493,0-15 51,17-1 1459,-12-12-2155,27 2 2033,-28-3-38,10 8 1,3-1-890,3-16 1078,-5 6 1,0 0 143,4-4-328,-9 9 0,-3 0-1481,-6-2 695,6-16-1065,-7 34 709,0-2-1188,0 81 47,0-30 757,0 11 1,0 4-2099,0 11 2754,25-10 0,-19 13 1,20-18-1</inkml:trace>
  <inkml:trace contextRef="#ctx0" brushRef="#br0" timeOffset="41509">21695 7789 23729,'0'-9'-6206,"27"-5"9680,-3 3-2455,14-1 0,4 0-525,17-4-1057,1 2 1,2 1 139,-23 6 1,0 1 438,15-3 0,0 2 1,-17 2-1,-2 1 1,2 0-1,-1 0 0</inkml:trace>
  <inkml:trace contextRef="#ctx0" brushRef="#br0" timeOffset="41797">22277 7400 24179,'-25'-16'-3731,"4"1"1927,2 3 1092,7 1-34,0 4 641,5 0-505,30 4 1955,9 16-2048,17-9 1086,-16 9 1,-1 2-33,9 5-136,11 5 328,-10 13-795,-15-13 319,4 20-2224,-22-16 407,-3 10-685,-6-10 900,0 2-251,0 0-7,0 2 1906,-18-1 1,13-1-1,-13 0 1</inkml:trace>
  <inkml:trace contextRef="#ctx0" brushRef="#br0" timeOffset="42137">23092 7263 23819,'0'-13'-6206,"-11"-1"3770,9-7 1032,-9 9 816,11-7 322,0 13 166,18-2 624,-13 5 1,12 1-1,-17 1 1</inkml:trace>
  <inkml:trace contextRef="#ctx0" brushRef="#br0" timeOffset="43226">20458 7855 22020,'-28'0'360,"4"0"-270,1 0-90,6-12-1838,-1 9 1747,5-9-1378,-1 2 769,2 8 206,-8-30-1453,9 18 99,-6-27-475,14 17 1869,0-22-958,3 15 1579,10-2 1,4 0 370,13 1-254,-1 3 0,2 4 2073,12 9 374,-1 1 470,-14 12-948,-1 3-441,-4 26-2204,-2-2-528,-9 25-655,3-2 697,-11-5 0,-1 3-268,4-10 1,-3 3 476,-6 5 1,-4 5-1,1-4-140,6-3 1,-1-1 458,-9 4 1,-4 3 0,1-5 784,1-5 1,0-2 30,-4 9 0,-2-3 773,-16 7 325,10-6-402,1-8-45,-7 5-233,10-17-307,-8 6 259,22-20-436,-2 1 387,10-23-2062,43-2 2506,-19-16-1193,38 14 721,-25-6-314,4 22-339,3-8 411,3 10-591,3 0 1670,1 0-3009,-9 6 0,0 3 718,-7 1 1,-1-1 549,14 0 0,1 1 0,-10 4 1,-1 0-1,2-6 0,1 1 0</inkml:trace>
  <inkml:trace contextRef="#ctx0" brushRef="#br0" timeOffset="43713">23253 7129 24179,'-38'38'467,"16"-5"-1615,-19 4 1602,6 14-931,-12-12 595,18-6 0,2 0-239,-4 1 105,-1 8-294,17-18-102,7-3-58,3-2-589,5 2-211,0-6-326,25 4 636,11-10 227,-3-4 1,4-2-37,26 0 469,-29-3 0,1 1 495,8 0 0,-1-2 0,22-15 0,-21 6 1,1 1-1</inkml:trace>
  <inkml:trace contextRef="#ctx0" brushRef="#br0" timeOffset="43911">23475 7446 23639,'-23'0'630,"11"12"-315,-10-9 208,12 19-1709,-4-3 788,1 18-538,12 0-245,-4 3-347,5 7-878,22-11-948,3 23-22,2-25 3263,2-9 0,0-1 0,-2 0 0,32 2 1</inkml:trace>
  <inkml:trace contextRef="#ctx0" brushRef="#br0" timeOffset="44195">24087 7302 24539,'0'-19'-5756,"0"4"3807,-19 7 2524,1 29 800,-4 0-331,-4 25-793,22-7-910,-20 5 55,21 2 753,-3-12 1,1-1 158,5 16-759,8-11 0,5-4-1688,25 1 1588,9-14 0,5-4 610,-15-9 0,2-4 653,28-7 0,-1-4-346,-31 7 1,-2-4 685,23-26 0,-3-5 479,2 4-628,-17-15 1,-6-4 693,-5-3-2373,-23-6 1,-6 0-1421,1 0 1932,-34 7 0,-8 5 1,1 15-1,-4 15 0,0 0 1</inkml:trace>
  <inkml:trace contextRef="#ctx0" brushRef="#br0" timeOffset="45579">15057 10452 23729,'-16'0'90,"1"0"0,5 0 899,2 0-989,25 0 0,9 0 90,18 0-270,1 0-719,-5 12-742,5-9 253,2 9 1305,4-2 1,0-8-1,0 8 1</inkml:trace>
  <inkml:trace contextRef="#ctx0" brushRef="#br0" timeOffset="45743">15152 10919 23639,'-16'7'2007,"6"-2"-2516,35-2-2140,2-2 2680,32-1 1,-7-15 0,4-4 0</inkml:trace>
  <inkml:trace contextRef="#ctx0" brushRef="#br0" timeOffset="46277">16402 10044 23729,'0'-11'-6296,"0"0"4348,0 1 974,0-2 425,0 0 213,22-7 1929,-17 4-928,26 2 1,4 3-105,-8-2 540,18 4 1,2 3 711,-9 1 89,25 2-248,-48 23-1793,7 2-1649,-21 15-165,-13 15-107,-15-15 1316,3 5 0,-1 2-125,-20 1 506,29-3 1,3-2-612,-3-6 2035,41 18-1635,-19-25 585,30-5 0,6-1 184,-9 5-534,3-10 0,4 1 538,15 17-440,-18-7 812,7 17-1376,-21-18 1686,-11 6-1237,-3-8-1033,-9-2 902,-27 3 1210,4 0 330,-29 0 752,8 0-1536,6-8 1,-1 0 695,-20 10-469,8-7 1,1-2 0,-6 0 0,22-8-1,-1 0 1</inkml:trace>
  <inkml:trace contextRef="#ctx0" brushRef="#br0" timeOffset="47843">20720 9630 23729,'-33'55'-2190,"15"-7"554,-15 9 1440,18-5-758,-17 1 962,13-15 0,2 2-216,-9 18 140,6-14 1,1-1-723,2 1 573,-4 15 168,15-34-487,0 3 341,25-15-327,13-6 731,12-3-83,9-4-264,-15-9 0,-1-3 1001,24-14-411,-19 14 0,-1-2-113,-11-7 0,-2 1 0,28 5 0,-2-18 0</inkml:trace>
  <inkml:trace contextRef="#ctx0" brushRef="#br0" timeOffset="48014">21022 9995 22830,'-23'16'1434,"-11"-12"-967,16 24-1726,-10-12 2044,12 8-1427,2 14-394,13-9-700,-5 29-292,6-18 1671,-2 2 1,4 2-1,14 1 1,-6-11-1,0 1 1</inkml:trace>
  <inkml:trace contextRef="#ctx0" brushRef="#br0" timeOffset="48328">21380 10262 22470,'0'-26'-5936,"0"-3"3987,0-7 1245,0-28 245,0 10 369,-1 17 0,2-2 453,6-4 1,1 1 3,-4-25-805,3 11 1,0-1 1220,-7-6-603,0 24 0,0 1-180,0-7 0,0 9 18,0 6-208,0 8-161,0 8 170,0 5-63,-11 27 1318,8 24-944,-8 15-8,6-20 0,1 0-235,3-3 1,0-1-79,-3 4 0,-1 1-140,4 0 0,2 2-667,8 15 1,-1 0 442,-6-14 1,1 1 324,12 22 0,2-3 0,-8-27 0,1-2 0,7 8 0,0 0 0</inkml:trace>
  <inkml:trace contextRef="#ctx0" brushRef="#br0" timeOffset="48461">21372 10512 23279,'20'-20'-1306,"2"-8"-389,25 25 1998,1-26 1,12 15 0,-28 0 0,0-1 0</inkml:trace>
  <inkml:trace contextRef="#ctx0" brushRef="#br0" timeOffset="48693">22375 9876 23999,'0'-7'-6386,"0"0"4258,0-2 974,0-3 605,22-2 2742,1-1-934,23-2-1289,-9 5 1,0 0-181,26-8 759,-19 7 1,1 2-154,-12 2 1,0 2 0,32-4-1,-1 1 1</inkml:trace>
  <inkml:trace contextRef="#ctx0" brushRef="#br0" timeOffset="48960">22832 9569 23999,'-25'-8'-2345,"3"2"1773,5 1 338,5 0-281,25 3 1683,11 13-1655,29-7 1060,-2 34-1746,-19-20 843,-10 8 1,-5 4-1153,-13 6 283,12 13-338,-16-9-770,0-1 673,0 4-1635,-20 19 2578,14-16 779,-14 13 0,6-24 0,-2-3 1</inkml:trace>
  <inkml:trace contextRef="#ctx0" brushRef="#br0" timeOffset="49297">23747 9376 24089,'-40'0'899,"-1"24"317,5-2-573,-5 24-1290,-1-3 463,12-7 1,2 2-40,7-7 0,3 0-54,-7 10 0,5 1-192,11-1 1,4-3-896,-3 18 167,31-16 1,8-3-1085,7-6 1903,18-13 1,4-5 217,-26-7 0,0-4 409,25-10 0,0-1 605,5 4-165,-24-14 0,-2-4 1068,12-9 501,-26-11-1177,7-12-721,-29 25-1999,-18-13-1380,-19 30 1352,-12-2-179,-6 15 734,14 24 1034,-14 13 0,17 13 0,14-24 0,0 0 0</inkml:trace>
  <inkml:trace contextRef="#ctx0" brushRef="#br0" timeOffset="49611">24540 9500 23729,'-22'-9'-1893,"-20"2"2348,22 5-112,-24 2 182,9 22 233,-2-17-165,3 42-698,-9-5 98,23 10-6,7-15 0,3-2-853,10 5-63,30-11 1,9-4-343,4-8 1013,-3-8 0,9-2 0,-6-5 225,-8-9 0,-1-4 494,23-4 0,-1-4-120,-25 0 0,-1-3 290,13-13 1,-2-1 660,-4-8-400,-16-4 0,-4-1-748,-6 2-1102,-18 4 0,-6 3-2667,-10 12 3382,-10 10 0,-4 4 0,-9 6 1,-19 4-1</inkml:trace>
  <inkml:trace contextRef="#ctx0" brushRef="#br0" timeOffset="49759">25590 10055 27147,'0'20'-9831,"0"-5"10195,-21-6 1,15-2-1,-15-2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19:48.03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1930 677 24089,'-20'-16'-4684,"-9"2"4261,27 0-2040,-24 2 2950,13 7 114,-20 0 357,11 4 318,-20 21-518,17 9 440,-11 14-883,16-9 1,1 0 1139,-9 15-1342,4 0 0,0 2-87,11-19 1,1-1-343,-3 13 0,2 2-216,3 2 1,2-2-509,4-10 0,1 1-497,-1 23 0,1 0-588,3 6 453,8-13 0,7-1 1431,18 1 0,-10-21 1,4-1-1,25 5 1</inkml:trace>
  <inkml:trace contextRef="#ctx0" brushRef="#br0" timeOffset="270">2408 1463 23999,'-26'-7'-1556,"19"-6"1098,-26 8 1,-7 4 1278,12-7-792,-13 3 1,-2 6 485,2 16 626,-13-13-850,23 26-305,3-27 831,6 24-284,10-14-674,5 13-554,35-13-159,-5-3 350,11-9 0,3-2 419,11 1 203,-5-7 0,0-3 14,8-12 360,-13 3 1,-2-2 132,-1-12-745,0-6-1290,-24 13 993,-5-2 0,-21 14 0,-5 6 0</inkml:trace>
  <inkml:trace contextRef="#ctx0" brushRef="#br0" timeOffset="628">2737 1361 22560,'8'0'1439,"0"0"-1169,-4 0 90,10 19-3231,-2 9 499,14 23 604,-9-7 459,9 12-997,-11-23 58,10 26 77,-13-31-150,5 13 1867,-11-28 82,0-2 205,-2-8 1166,5-18 690,-1 11 1093,7-40-1500,5-3 327,-2-12-942,-2 16 0,0 2 667,3-5 151,6-8-1104,-12 25-462,-1 16-589,-3 2 1357,0 11 115,1 0 169,9 18-1498,-3 7-2047,15 26 335,-9-8-214,7 3 2034,-5-12 1,3-1 0,2-1 0</inkml:trace>
  <inkml:trace contextRef="#ctx0" brushRef="#br0" timeOffset="945">3777 1628 24718,'0'-16'-6025,"0"0"3986,0 0 1065,0-2 515,0-5 213,0-4 122,18-21 796,-13 8-1085,11 1 1,3-1 1448,-1-11-635,-8 18 1,0-2 95,3 1 1,-3 1 302,-7-17-628,2 12 1,-1 2 71,-4 0-1054,-17-9-394,13 29-191,-30 28 3029,17 12-1456,0 13 0,2 5-122,0 21-119,4-1 0,4 4-199,5-25 1,2 2-537,1 14 1,2 6 0,4-6 434,5-12 0,3-1-212,-1 9 0,2 4 0,2-7-1306,4-15 0,1-4 1605,-1 12 1,0-2 0,11 7 0,-2 0-1</inkml:trace>
  <inkml:trace contextRef="#ctx0" brushRef="#br0" timeOffset="1078">3970 2220 23819,'-15'-13'-5740,"3"-3"2661,12-19 1529,0 7 314,0-7 202,25 7 1644,-4-5-529,26-2-69,-7-4 1,5-3 0,2-2-1</inkml:trace>
  <inkml:trace contextRef="#ctx0" brushRef="#br0" timeOffset="1261">4650 1308 24539,'0'-12'-6566,"0"2"4887,0 4 615,0 19 426,0 13 122,0 28 212,0-3 113,-1-12 1,2 0-2280,14 9 1316,-7-9 0,2-1-307,8 4 1319,13 6 1,-27-21 0,13-4 0</inkml:trace>
  <inkml:trace contextRef="#ctx0" brushRef="#br0" timeOffset="1406">4712 1098 23549,'-20'-22'-7210,"-6"0"5349,19 4 1355,-5 4 1,7 8 0,5 3 0</inkml:trace>
  <inkml:trace contextRef="#ctx0" brushRef="#br0" timeOffset="1832">5265 1120 23279,'0'10'-5576,"-18"4"8462,14 3-4051,-14 6 1728,-3 2-151,16 3-1259,-30 5 1568,18 16-1776,-1-11 2007,6 22-2328,12-28 879,0 7-733,0-16-208,20-3 1078,-14-3-2107,40-4 2738,-24-6-337,23-4 940,8-2 699,-12-25-461,-8 9 1,-1-3 950,3-29-628,4-1 1205,-15-7-2554,-10 15-337,-3-20-1032,-9 32-138,-2-2-624,0 43-18,-14 36 1371,10 6 123,-3-5 1,0 0 21,7 6 245,-1-18 0,2 0-132,19 13-423,-16-1 670,33-4 118,-12 16-1128,-2-20 867,-4-10 0,0-3 154,-1 0 32,4 8-1093,-9-23 474,-13-1-579,0-8 1820,-22-3 1,-2-1 0,-21-1-1</inkml:trace>
  <inkml:trace contextRef="#ctx0" brushRef="#br0" timeOffset="6946">2065 3614 23909,'-16'-7'-2810,"12"1"-1357,-29 0 5264,29 1-2409,-31 3 2542,9 0-228,-9 18 457,-14 8-982,19 9-94,5-7 0,0 1 1461,-3 6-1728,-2 14 998,15-3-1995,9-10-157,0 19-1028,6-24-98,20 6 135,-15-15 149,36-4 1221,-36-5 388,26-6 1,5-4 1146,-7 3-205,4-11 0,2-2 1305,4 5-276,-2-31 443,-1 18 654,4-31-2129,-14 16 380,1-22-1049,-20 23-553,-2-17-1131,-5 23-106,0-3 197,0 15-713,-15 2 1402,11 5-889,-10 22 2460,14 14-1110,0 34 235,0-5 164,0-12 0,0 0-855,0 17 373,-2-21 0,4 1-1062,15 19 153,-12 1-130,11-31 0,0-1 1388,-2 29 1,13 0 0,-4-3 0</inkml:trace>
  <inkml:trace contextRef="#ctx0" brushRef="#br0" timeOffset="7447">2590 3989 23639,'0'-19'-6385,"-11"-10"2369,8 5 3062,-8-9-141,29-6 2292,6 8-380,-1 4 0,-1 0 317,4-4-995,-5 4 0,0 1 1436,-2-1 514,13-17-707,-15 28 911,-8-4-2239,-9 37-1483,0 10-20,0 15 204,0 3 30,0 12 14,15-14 294,-7-6 0,1-1-1234,10 2 44,12 17 1181,-7-29 606,11 1 410,-1-14 452,-8-7 214,0-2 889,9-4 474,-9-20 302,12-11-26,-20-11-802,4-20-745,-14 22-966,-2-12-419,-5 19-652,-1 5-473,0 4-21,0 4-176,0 28 1095,0 8 157,0 32 62,0-8-2042,18 16 903,1-22 1630,20 20 1,-10-27 0,1 7 0</inkml:trace>
  <inkml:trace contextRef="#ctx0" brushRef="#br0" timeOffset="7828">3435 3783 23369,'36'-2'679,"7"0"-618,-8 2-201,17 0 56,-21-16 769,20 1-125,-25-4-322,8-1 358,-19 6-514,-4-6-683,-8 3-584,-3 4-232,0 1-668,0 0-129,-18 5 1356,-7 0-68,-14 21 1647,2 8 306,8 22-309,14-6 125,6 18-533,9-22-490,0 21-1241,21-25-2736,6 19 3750,27-29 0,-7 3 0,2-19 0</inkml:trace>
  <inkml:trace contextRef="#ctx0" brushRef="#br0" timeOffset="8161">4163 3623 23819,'-16'17'740,"2"5"-2022,14 14-1483,0-2 1196,17 7-568,-12-9 1180,24 22 98,-26-25-947,20 15-144,-20-23 1388,7 1 285,-4-11-217,-5-4 751,4-24 583,-5-16-593,0 1 1,0-3-38,0-26-1,-1 27 0,2 0-499,7-2 0,1 2 785,-5-18-623,12 14 0,2 2 675,-1 1-1479,17-9 1389,-8 28 1,0 1 0,-4 11 0</inkml:trace>
  <inkml:trace contextRef="#ctx0" brushRef="#br0" timeOffset="8582">4753 3575 23369,'-17'3'1413,"3"1"-366,14 0-4810,0 4 1595,0 0 753,0 14 430,0-4 179,0 9-880,0-6-129,0 1-328,0-2 2143,15 6-409,-11-9-10,24 6 753,-11-14 264,15-2 583,-6-7 369,4 0 137,-10-18-65,1 13 722,0-31-551,0 14-334,-5 0-900,0-7-780,-9 25 910,-2-17-1578,-3 38-923,-2 8-272,0 41 1070,0-4 297,0-14 0,0-1-530,0 13 657,14 3 0,2 1-2029,-9 0 2223,14-5 1,1-3 395,-9-9 71,3 9 18,-6-27-709,-4-5-1533,-4-4-662,-13-10 3259,-23-1 1,-10-27 0,-9-4 0</inkml:trace>
  <inkml:trace contextRef="#ctx0" brushRef="#br0" timeOffset="10362">5717 3772 24089,'15'-27'-1260,"-11"4"-1090,32-1 4320,-16 3-1647,20-4 550,-3-4-591,-7 6 0,2 0 3,19-14-422,-16 13 1,0-1 205,14-8 443,2 2-1739,-1 0 1403,-1 5 0,1 1 1,-1 4-1</inkml:trace>
  <inkml:trace contextRef="#ctx0" brushRef="#br0" timeOffset="10946">7365 2504 23549,'0'-16'-5576,"0"4"3448,-18-1 1851,14 5-1280,-27-1 2483,10 5 106,-19 2-94,7 2-938,-5 17 2224,13-12-296,-1 29-1076,3-29 1649,2 48-2890,8-31 257,4 41-1060,8-30-316,24 7-1174,-18-11 364,45-3 1617,-29-2-1228,25 0 1736,-11-3-268,0-2 764,9 3 393,-15-7 430,5 4-119,-23-10-1395,-3-1 328,-8-1-951,0-3-539,-16 8 1923,12-5-13,-30 5 0,29-6 1,-12 0-1</inkml:trace>
  <inkml:trace contextRef="#ctx0" brushRef="#br0" timeOffset="11228">7547 2791 22020,'15'0'270,"0"0"-90,8 0-90,-5 0 0,7 0-90,-7 0 90,2-19-1,-2 15 483,9-28-608,-10 13 15,7-14-221,-15 5-611,-1-5-202,-7 14-292,-1-3-249,0 10-393,-24 3 1619,18 3-1083,-34 2 1522,21 2 748,-16 1 347,16 19 178,-4 18-583,20 4-2078,-6 24-119,33-30 1401,-18 10 1,40-15 0,-19-1 0</inkml:trace>
  <inkml:trace contextRef="#ctx0" brushRef="#br0" timeOffset="11561">8017 2956 22920,'13'0'539,"0"-20"-1389,7-6 590,-2-13 5,5 2 0,2-1 99,4-8 123,-1-2 0,0 0-208,-2-5-70,-5 9 1,-1-1-384,-1-10 584,-7 21 0,-2 0-308,-2-12-111,-4 6-39,-1 0 148,-3-8-592,0 15 126,-19-11-617,15 27 337,-31 0 1250,16 29 1524,-14 16-109,14 12-1169,6-3 1,3 2 182,7 15-575,-2-2 1,0 1 162,3-20 0,4 1-853,6 22 1,2 1-1327,-5 8 394,13-23 0,1-2 1124,-15 8 0,36-3 0,-13-5 0</inkml:trace>
  <inkml:trace contextRef="#ctx0" brushRef="#br0" timeOffset="11878">8587 2852 23099,'0'-13'-6385,"0"2"4256,0-1 1065,24 2 4042,7-9-1274,16 3-248,-4-6-379,1-2-374,-14 8 1657,7-13-508,-16 16 311,-10-11-3616,-1 13 953,-10-3-1759,0 5 106,-17 3 994,-5 3 441,-24 1 473,-1 19 530,6 6 914,6 24-1440,9-9 1490,14 3-873,0-12-1158,12 0-1130,0-1-1583,20 8 2946,-14-12 0,40 4 0,-15-14 1</inkml:trace>
  <inkml:trace contextRef="#ctx0" brushRef="#br0" timeOffset="12094">9138 2618 23009,'-19'-4'-297,"-3"1"170,-1 21 1170,-5-13-240,25 31-2776,-17-19 2489,18 31-1712,-7-17-221,9 33-240,23-32-440,-17 15-543,43-26 162,-11-6 2278,12-3 121,3-6 0,-12-3 1,2-3-1</inkml:trace>
  <inkml:trace contextRef="#ctx0" brushRef="#br0" timeOffset="12329">9537 2199 23549,'0'-6'-6385,"0"-1"4796,-12 6 3247,9 14-2124,-17 11 1462,18 24-1888,-6-4 659,8 5-1363,0 5 1596,0-14-161,-2-6 0,4 0-1689,13 3 0,-11 21-260,12-28-138,-16 21 2308,-17-29 0,13 9 0,-12-19 0</inkml:trace>
  <inkml:trace contextRef="#ctx0" brushRef="#br0" timeOffset="12444">9175 2668 22740,'0'-34'-6206,"18"2"6701,-14 8 11,31 5 0,7 2 1288,1-12-1496,4 10 0,3 2-94,-16 5 1,-1 3-356,1 0 1,1 1 188,0 2 1,0 0-1,-1 2 1,0 0 0,-1 1-1,1 0 1</inkml:trace>
  <inkml:trace contextRef="#ctx0" brushRef="#br0" timeOffset="13129">5830 3838 23639,'34'-1'626,"-3"1"-577,-4 0-15,2 0 22,29 12-899,-3 3-271,2 0 1,4 1 280,-18-4 1,-1 0 769,18 2 1,1-1 0,-14-3-1,-1 0 1,3 1 0,-1 0-1</inkml:trace>
  <inkml:trace contextRef="#ctx0" brushRef="#br0" timeOffset="13880">7513 4002 24089,'0'-7'-6476,"0"0"4618,-11 4 2630,8 17-1130,-8 11 676,11 13-1660,0 3 87,18-5-1816,-13 2 2941,26 19 1,-28-15 0,10 14 0</inkml:trace>
  <inkml:trace contextRef="#ctx0" brushRef="#br0" timeOffset="14028">7543 3856 21570,'0'-18'-7105,"0"4"6573,0 4 0,0 4 0,0 0 0</inkml:trace>
  <inkml:trace contextRef="#ctx0" brushRef="#br0" timeOffset="14395">7825 3846 22560,'3'12'-8116,"0"9"6328,0-11 356,0 10 1027,1-2-152,1 2-80,2 3 277,4 12-1756,-4-9 2113,7 19-339,-6-19 354,2 7-395,0-2 5,-3-10-50,5 10 111,-6-17-475,2 0 754,-5-10 264,4-2 1361,-4-23-331,12-4 561,-6-23-665,10 10 611,-10-2-278,3 17 113,-6 6-460,-1 8-984,-2 9 1183,0 0-755,0 0 753,5 14-2776,-1 5 320,9 19-686,-5-7-1930,20 25 3408,-10-28 1,13 17 0,-10-26-1</inkml:trace>
  <inkml:trace contextRef="#ctx0" brushRef="#br0" timeOffset="14944">8773 3937 23189,'-24'-9'-2849,"-2"3"2759,-17 3 564,8 3 37,-10 17 861,14-13-1057,-21 30 158,34-8-877,-13 31 499,28-17-1144,-7 17 41,31-30-789,0 11-1070,4-18 1272,6 2 63,-27-12-457,11-1 1448,-4-1 749,-8-3-1273,8 1 1927,-11-4-1648,0 1 616,21-1 1208,10-14 2061,15 9-1885,5-22-267,-17 17 1,0 1 1552,22-6-1763,-5-4 0,1 1 1374,9 2-1000,-21-1 0,0-1-633,-2 0 0,-3 1-487,17-7 420,-13 1 0,-2 0-482,-1-2 697,10-14-1018,-30 18-187,-1-13-676,-13 19-610,-20-7-483,-3 15 1368,-21 1 309,1 4 300,18 19 343,-12-14 542,31 31-1167,-22-32 2288,24 31-1446,-8-21-515,10 27-1429,0-19-561,25 12-109,2-17 606,2 1 1658,18-11-911,-29 0 1390,22-6 1,-14 2 0,1-3 0</inkml:trace>
  <inkml:trace contextRef="#ctx0" brushRef="#br0" timeOffset="15211">9543 4023 23279,'0'-14'-5576,"0"26"3448,0 4 1154,0 28 335,15-12-599,-11 0 795,11-11 61,-6-3-1024,-6 3 1722,6-7-1142,-9 0 557,0-27-1,0-13-21,0-29-25,21 7 88,-10 13 1,0 2 329,14-7 284,13-9 1,-20 19-1,18 3 1</inkml:trace>
  <inkml:trace contextRef="#ctx0" brushRef="#br0" timeOffset="15479">10217 3595 23909,'-32'0'1439,"3"0"-1349,14 18-680,-3 6 244,17 12-1491,-6 0 741,7-6-17,0 3-394,0-1-89,0 3 0,16 14-394,-13-11 456,14-7 1,-1-1 216,-12 3-998,27 25 809,-27-32 1405,10 10 0,-14-25 0,0 0 0</inkml:trace>
  <inkml:trace contextRef="#ctx0" brushRef="#br0" timeOffset="15598">9988 4014 22830,'0'-32'-6296,"0"7"4167,21 4 4130,-16 6-1489,27 4 0,6 2 234,-5-5-596,15 4 0,5 1 0,4 1 1,-18 3-1,0 1 0</inkml:trace>
  <inkml:trace contextRef="#ctx0" brushRef="#br0" timeOffset="15844">11040 3482 23729,'-28'21'1811,"4"-15"-815,-3 41-2576,4-23 1353,-3 26-566,-2-4 324,0 4 147,-1 5-152,10-15 0,0 1-469,6-9 0,1 0-590,-7 23 0,2 0 210,2 10 1092,6-23 0,1-1 0,-1 14 0,2-2 0</inkml:trace>
  <inkml:trace contextRef="#ctx0" brushRef="#br0" timeOffset="16262">11313 3904 24718,'-19'17'334,"3"-1"-779,16 19-2720,0-7 1086,17-1 36,0-13 1296,18-4 1177,-11-10-520,1 0 97,-7 0 208,6-18 1629,-8-5-450,5 0 1063,-10-12-2103,-4 17-714,-2-10-829,-5 28-266,0 14-501,0 30-697,0-7-90,0 10 397,23-19 2289,4 8 1,12-23-1,-4 1 1</inkml:trace>
  <inkml:trace contextRef="#ctx0" brushRef="#br0" timeOffset="16678">11827 3933 22920,'0'16'-4677,"0"8"2728,0 17 1065,0 2 335,0-6 124,0 2 211,17 5-733,-13 22-866,26-15 1543,-28-7 1,-1-2 213,22 5-519,-21 11 488,15-17-551,-16-11-541,8 3 44,-8-20 966,2-20 1223,-20-22-1513,12-13 455,-11 3 0,-1-1-611,13-19 872,-5 3 0,2-3-205,6 23 1,2-1 476,-1-25 0,0 1-301,-1 26 0,2 1-313,8-8 0,0 1 1146,-4-5-102,32 7 1593,-33 10-1671,35 0 1263,-18 15 57,16 1 279,-8 27-2122,-14 9-1076,-5 9 44,-10 4-906,0-5 1091,0 2-2918,-19 17 1069,15-10 2048,-12-8 1,-1 0 0,1 3 0,-14 9 0</inkml:trace>
  <inkml:trace contextRef="#ctx0" brushRef="#br0" timeOffset="17128">12627 3700 23819,'-44'16'3828,"-2"10"-3397,8 9-1034,13 6-604,-8 8 451,16-10 265,5-7 0,0 0-251,0 2-117,12 17-1425,0-27 306,21 3 113,6-18 1866,13-4 166,14-21 1252,-20 11-650,-5-20 0,-1-5-49,5 3-114,-9-13 0,-2-4 204,1-4-278,-10 12 0,-2 0-1037,-1-18-461,-3-5-911,-3-1 1188,-2 17 0,-2 1-378,2-21 475,-2 17 0,0 2-402,0 2 204,-17-5-434,2 59 2659,-11 42-1180,19-23 1,2 3-169,0 26 0,3 0-228,2 6-417,3-23 1,3 4 0,3-4-167,4-11 1,3-1-404,13 25 1,4-5 999,-5-29 1,3-5-72,3 6 1,1-4 0,24 0 0,3-3 0</inkml:trace>
  <inkml:trace contextRef="#ctx0" brushRef="#br0" timeOffset="17668">13525 3849 23909,'-21'-10'-2808,"-9"-9"1040,-28 17 2889,12-9-1000,-2 11 539,3 0-98,14 21 144,-9 1-758,27 20-461,2-5 232,34-16-1710,11 6 925,11-18 522,17 4 130,-26-8-235,11-5 71,-18-15 2229,-5 12-251,-10-25-273,7 25 680,-18-23-2724,14 23 2403,-16-19-2488,4 40-1138,-5 1-5,0 35 252,0-11 1071,0 11-989,23-26 1364,8 6-1535,15-22 2882,-1-3 666,12-26 433,-12 12-853,-6-22 0,0-4 590,6 3-850,-16-3 1,-2-2 580,8-9-94,-6-4-1379,-3-2-183,-13 10 1,-3-1-1409,3-22 1202,-7 8 1,-2-1-662,-2-7 697,0 13 0,-4 2-799,-19 0-830,16-5 689,-16 27 409,9 8 438,9 6-546,-18 6 2203,18 20-981,-15 19 821,7 9-500,2-3 1,1 2 34,-3 12-402,7-16 0,2 0 157,2 15-210,0-2-1920,0-3-203,17 15-367,-12-20 794,12-12 1,3-1 1407,-1-2 1,5 2 0,-11-14-1</inkml:trace>
  <inkml:trace contextRef="#ctx0" brushRef="#br0" timeOffset="17829">13888 3705 23819,'-9'-17'-8342,"2"3"5335,7 0 2651,43 1 3456,-18 7-1796,38-1-866,-30 7-592,2 17-101,-1-12 1,2 30-1,-2-12 1</inkml:trace>
  <inkml:trace contextRef="#ctx0" brushRef="#br0" timeOffset="18131">14483 4129 23999,'7'3'-2688,"1"-1"2432,3-2 1127,4 0-114,13-13 409,-2 9-717,12-22-100,6 6 295,-9 2 32,-7-4 1,0 0 55,4 5-623,-6-9 0,-2-2-328,-4 4-597,4-11 231,-20 18-652,-3 1-913,-1 2 255,0 2 223,-23 3 1083,1 5 427,-24 1 375,25 26 148,-10-17 1061,28 42-1384,-10-27 1193,13 25-1231,0-10-1944,19 21-1054,20-13 2850,-2-7 0,6-3 1,-3-14-1,2-3 1,7 5-1,-1 1 1</inkml:trace>
  <inkml:trace contextRef="#ctx0" brushRef="#br0" timeOffset="18944">5947 3810 22740,'0'37'-5756,"0"0"3987,0-2 1065,20 28-761,10-9 1126,-1 1 1,2 1 72,-5-19 0,2 0 173,0 8 1,1 5 0,0-4-836,1-2 0,2 0 886,6 7 1,5 4 0,-3-5-12,3-1 0,0-3-132,-6-5 1,2 0 0,2 0-515,4 0 0,2-1 0,-1-3 787,-10-6 1,-2-2-1,3 1 1,10 7-1,2 1 1,-3-2-1,3 2 1,0-1 0</inkml:trace>
  <inkml:trace contextRef="#ctx0" brushRef="#br0" timeOffset="20178">8062 5751 23729,'1'-24'-5263,"-1"6"3147,0 2 948,-18 3 1118,13 6-994,-30 1 2029,16 4 48,-12 2-1123,-3 15 2281,13 9-743,-5 22-546,11-6-699,7 18 331,2-25-1431,28 28-1346,0-36 384,23 6 14,-3-25 1836,-8-6 523,-1-25 684,-11 4 152,-1-25-857,-3 9 1049,-2-7-1262,-9 10 0,-2-1-335,2-22-479,-4 5 1,-2 0-736,-1-13 605,-9 10 0,-1 0-865,5-6 1069,-3 23 0,-3 2-691,-5-5-326,12 9 860,-13 8 211,6 6 74,3 26 2098,-5 19-1271,9 5 0,2 3-336,2-2 1,0 1 26,0 5 1,0 0-355,0 24-200,8-32 1,3 2-602,1 14 0,3 0 289,3-12 1,2-1 239,-1 11 0,1-1 1,13 12-1,3-3 1</inkml:trace>
  <inkml:trace contextRef="#ctx0" brushRef="#br0" timeOffset="20479">8535 6027 23999,'0'-17'-6386,"0"0"4258,19 2 4567,-15-2-2910,43 0 2507,-8-14-1167,14 6-344,-19 2 1,-2 0-277,4-4 1547,5-9-201,-27 14-2215,4-1 1588,-16-12-3230,7 12 1315,-29-12-1674,-6 24 1585,-25 1 468,1 9 430,20 24 940,-10-17-251,35 42-402,-21-9 147,24 13-843,9-12 1,0-1-1452,-1 10 1779,29-6 0,7-2 0,-4 6 0,5-17 0,-1 0 0</inkml:trace>
  <inkml:trace contextRef="#ctx0" brushRef="#br0" timeOffset="20828">9315 6127 22830,'0'-47'-6026,"0"7"4077,19-1 2855,-14 5-1196,38-3 1827,-24-2-1258,6 9 0,1-1 352,4-19-737,-9 6 1,-3-1 999,-5-9-432,-5 7 1,-3 0-664,-5-8 340,0 11 0,0 1-1586,0-1 484,-18-10-956,13 23 631,-29 12 1104,20 4-325,-18 33 2457,20 5-884,-12 23-94,15 0-579,-4 6 723,0 8-435,12 5-1334,-4-17 1,3 2 185,10-13 0,5 1-1867,1 22 1,5-1 976,2-25 0,2-1 1199,11 18 0,0-1 1,-12-22-1,0-1 1,8 7-1,0-1 0</inkml:trace>
  <inkml:trace contextRef="#ctx0" brushRef="#br0" timeOffset="21145">9805 6164 24449,'-19'-16'-5578,"25"11"7885,-1-29-4079,40 29 3217,-24-30-1527,24 20 1359,4-26-815,-13 16-203,15-16 1334,-34 19-2084,7-6 1617,-22 8-2755,4 3 1337,-6-1-1928,-23 9 1471,17 2-1338,-34 5 1923,20 1 362,0 19 149,-12-14 1353,28 34-2358,-20-6 1920,21 12-2400,-6 18 1043,32-24-2611,-17 8 197,50-17 618,-28-9 1725,31-7 1,-9-7 0,3-6 0</inkml:trace>
  <inkml:trace contextRef="#ctx0" brushRef="#br0" timeOffset="21383">10647 5495 25078,'0'-26'-5666,"-21"6"3889,4-1 672,-7 12 2361,3 0-733,12 28-100,-2 10-442,6 8 0,3 3-1457,2 15 1375,6-7 1,4-2-759,14 1 114,-3-7 0,2 0-1559,15 3 957,-14-8 0,-1 0-347,2 0 1500,-6-4 0,-2-1 0,-6-4 1,3 11-1</inkml:trace>
  <inkml:trace contextRef="#ctx0" brushRef="#br0" timeOffset="21511">10452 5941 23459,'-12'-28'-8763,"-8"-11"6084,17 9 2182,-7-19-503,40 22 2876,-7-7-1516,32 15 720,-11 2-1263,7 4 836,4 2 0,3 3 0,2 2 0</inkml:trace>
  <inkml:trace contextRef="#ctx0" brushRef="#br0" timeOffset="21811">11180 5931 22830,'0'11'-5576,"0"0"3627,0-4 885,21-1 2223,11-3-401,8-9 1,4-1 626,18 3-1126,-9-8 0,0-3 20,-1-3 620,-8 3 0,-2-1 1219,2-2-1061,-12 4 1,-3 0 73,-5-1-837,1-1-187,-20-5-1229,-2 13 126,-24-3-408,-1 5 310,-20 23 1039,7 7-151,14 10-683,7 1-1940,14 7 2711,0-8 1,0 11-1,0-13 1</inkml:trace>
  <inkml:trace contextRef="#ctx0" brushRef="#br0" timeOffset="21944">12328 6342 25708,'0'5'-2136,"0"-1"0,0-2 0,0-2 0</inkml:trace>
  <inkml:trace contextRef="#ctx0" brushRef="#br0" timeOffset="27245">1942 7730 23189,'-18'46'-3301,"13"-6"953,-12 13 1938,5-5-20,9 8-404,-9 3 653,2 2 41,8-19 1,1 0-1308,-9 20 1146,9-23 1,2 0 273,-1-5 0,0-1-613,0 14 501,7-12 1,0-2-56,-3-3 1545,11 8-2309,-5-28 940,-7-15 743,14-28 139,-7-10-788,4-16-219,-5 16 0,0-1 247,-2 10 1,0-3-768,3-26 1,-1 1 648,-2 26 0,-1 1-471,1-9 0,1 1 362,2-5 1,0 7 0,2 4 0</inkml:trace>
  <inkml:trace contextRef="#ctx0" brushRef="#br0" timeOffset="27563">2420 8496 22740,'0'4'-5846,"0"-23"3897,21-9 3440,-1-17-1079,2 14 0,-1 1 411,-1-15-606,-3 7 0,-2-1-36,-1-11-813,3-13 1959,-7 3-743,-10 19-1817,0-17 146,0 32-93,0 0 269,-16 16 679,12 27 160,-11 37 105,15 3-981,-2-3 0,4-1-566,21 9 1448,-7-9 1,5-2 0,4-21 0,2-2 0,2 8 0,0 0 0</inkml:trace>
  <inkml:trace contextRef="#ctx0" brushRef="#br0" timeOffset="27997">3045 8499 25078,'-2'4'-1684,"0"-21"-2224,24-16 4635,-16-13-918,13 6 0,5 0 639,7-16-434,-6 1 0,2-1 65,-5 21 1,-2 0-356,0-26 0,-3 1 71,-5 24 0,-1 1 616,-4-9 0,-2-2-714,1 5 0,-1 2 63,-5-21-90,2 16 1,-4 2-660,-15 1-769,13-11 825,-28 32 873,28 3-771,-22 13 1875,23 20-963,-20 21 992,21 10-911,-7-2 0,0 3 321,7-16 0,3 3-883,4 16 0,4 8 1,-3-6-348,-4-7 0,2 0-36,15 9 1,8 6 0,-4-8-773,-9-13 1,2-3 1500,10 0 0,6 2 0,-3-4 1,-3-8-1,-1-1 0,8 5 1,1 0-1</inkml:trace>
  <inkml:trace contextRef="#ctx0" brushRef="#br0" timeOffset="28345">3890 8207 25078,'0'-21'-5756,"0"1"3538,-21 5 1742,3 0 200,-18 9 1348,5 19 974,4 12-1281,4 25-1604,11-11 1437,7 12-582,5-23-535,19 6-530,-14-16-904,34-8 575,-34 2-997,51-11 2985,-36 5-145,40-26 1556,-35-9-622,10-25 477,-24 10-530,6-2-1469,-15 17 1004,4 3-2079,-6 4 45,0 3-1064,0 32 908,0 12 81,0 22 1017,-2-11 1,4-2-1322,22 12 261,-10-8 1,2-1-815,29 3 2184,-12-13 1,0-3-1,13-7 1,-13-9 0,-1 1-1</inkml:trace>
  <inkml:trace contextRef="#ctx0" brushRef="#br0" timeOffset="28579">4712 7772 25438,'-26'-9'-1945,"-8"2"1949,19 5 503,0 16 136,3 12-1431,12 11-554,0 8 269,0-4-524,0 2 644,19 4-1319,-15 0 316,31 0 53,-23-15 0,-2 0-412,11 14 1202,-4-11 1,0-2 115,-1 0-70,4 5 927,-4-20 1,-15-3 0,4-2 0</inkml:trace>
  <inkml:trace contextRef="#ctx0" brushRef="#br0" timeOffset="28714">4495 8122 23009,'0'-18'-6475,"0"-6"4346,24 7 4699,-18-5-3355,45 12 2011,-26 1-304,26 5-801,9 2 1,-13 1 0,16 1 0</inkml:trace>
  <inkml:trace contextRef="#ctx0" brushRef="#br0" timeOffset="28878">5282 8394 22560,'9'23'-9113,"4"10"6041,-4-10 1528,4 10 600,-5-17-255,5 5 417,-4-10 936,3 2 1,-3-9 0,1 0 0</inkml:trace>
  <inkml:trace contextRef="#ctx0" brushRef="#br0" timeOffset="29033">5253 7771 22020,'-2'-3'-2284,"2"0"1,-3 3-1</inkml:trace>
  <inkml:trace contextRef="#ctx0" brushRef="#br0" timeOffset="29479">5585 8007 24089,'0'36'-6206,"0"-5"4078,0 5 974,0-3 605,0 24 213,16-12-165,-8-6 1,-1 1 52,13 4-623,-8-10 1,1-2 433,5 1 253,9 3 330,-2-19 558,-5-5 42,-1-5 957,11-4 360,-8-3 401,17-18 766,-20-7-1372,7-23-426,-17 8-1141,-1-2-537,-8 11-795,0 0-596,0 4-963,-20-7-787,0 12 3409,-21-1 0,22 16 0,3 3 0</inkml:trace>
  <inkml:trace contextRef="#ctx0" brushRef="#br0" timeOffset="29865">6060 8059 23909,'4'19'-7823,"0"19"5661,0-19 589,1 21 1129,3 8-108,-1-11 160,6 22 36,-7-29-1673,6 11 1897,-6-23-272,6 4 145,-4-15 442,4-1 216,12-23 1604,-2 12-1008,1-22 1,0-7 624,10 2-430,-4-14 0,-1-4 862,7-6-1150,-14 18 1,-1 1 88,5-11-838,-5 4-1133,-3 9 183,-1-1 439,-6 19 195,1 1 310,-4 16 487,2 25-2272,0-4 8,3 25 93,0-10-712,7 6 35,1 1-245,6 1 2269,-3-15 0,3-1 1,18 11-1,-13-16 1,0 1-1</inkml:trace>
  <inkml:trace contextRef="#ctx0" brushRef="#br0" timeOffset="30145">7485 7871 23819,'-36'-3'-797,"-2"2"934,-1-3-440,3 4 478,1 21 611,-4 17-826,13 4-568,3 20-314,17-29 9,35 19-1112,7-24 923,16 7-71,-4-12-42,-16-2 934,10 14-214,-12-14 536,-4 12-622,-15-21 815,-11 3-900,-17-7 1759,13 3-2158,-37-4 1180,35-1 308,-44 1 0,28-4 0,-24 1 0</inkml:trace>
  <inkml:trace contextRef="#ctx0" brushRef="#br0" timeOffset="30711">7613 7456 23189,'4'23'-6705,"1"18"4959,3-1 536,-1 15 1049,-1-9 0,1 2-71,-2-16 1,-1 2 163,4 27 0,0 2-55,-2-25 1,-1 0-503,2 11 0,1 5 0,-1-6 647,-1-11 0,0-2-24,3 20 0,0-4 25,0-9-58,-1-5-132,4 0-553,-3-14-552,10 2 725,-5-18 464,29-23 2681,-14 11-1295,3-23 0,-1-5 758,4 7-747,-7-9 0,-1-2 714,2 4 215,3-5-517,-16 26-494,-6-5-1625,-2 15 726,-4-6-880,0 29-1437,1-16 643,4 51-329,-1-34-363,4 30-220,-3-22 693,2 0-1414,0-4 1573,6 4 1377,-4-15 96,12 6 555,-10-19 1422,13 5-502,-13-25 406,7 13 683,-8-32-1208,-1 19 334,-3-17-962,2-1-506,-6 10-1076,1-8 55,-5 40-1167,-1 9-385,16 33-261,0-9-1628,15 13 2033,-17-25 2001,13-3 1,-16-5 0,15-6 0</inkml:trace>
  <inkml:trace contextRef="#ctx0" brushRef="#br0" timeOffset="30879">8582 7790 24718,'-21'-9'-5253,"9"3"2907,5 17 1674,26 7 1,2 21 0,19 1 0</inkml:trace>
  <inkml:trace contextRef="#ctx0" brushRef="#br0" timeOffset="31279">8828 8179 23549,'0'29'-5756,"2"2"3558,1-2 1199,2 3-105,2-1 292,1 3 369,0 0 170,3 4-1616,6 20 1413,-1-16 170,-2-4 0,2-1-183,1 1 332,-2-7 1,0 0-26,0 1 64,2 4 107,-5-10 41,-4-10-1811,1 2 954,-6-31 1084,-17-34-384,10-5 151,-13-4 0,1-2 105,13 22 0,1-1 166,-3-9 0,-2-6 0,2 4 93,5 3 0,0 0 98,0-5 0,0-4 0,0 6 41,-1 6 1,2 2-500,9-9 0,3 1 968,0 12 0,2 5 609,14-10-331,0 17 0,1 4 934,-9 9 173,42 17-807,-36-2-146,7 37-1777,-17-17-479,-1 24-572,-8-3 549,-5-11 0,-1 2-1355,-2 23-25,-8-7 1,-6 0 919,-2-20 0,-2-1 1294,-4 10 0,-3-1 0,0-13 0,0-2 0,-13 27 0</inkml:trace>
  <inkml:trace contextRef="#ctx0" brushRef="#br0" timeOffset="34485">10267 8268 24898,'19'-30'-822,"-14"3"-1767,46-5 4653,-22 2-1632,15 1 0,6-1-31,-15 6 0,-1 0-210,16-11 0,0 0 53,-10 9 0,0 1-57,0-1 1,1 1 263,1 0 1,-1 1 223,0 1 1,-1 0-947,-1 2 1,1 0-379,11-4 1,-1 2 327,-14 6 0,1 1-589,16-6 1,-1 3 959,0 4 1,5 1-1,-25 10 1</inkml:trace>
  <inkml:trace contextRef="#ctx0" brushRef="#br0" timeOffset="35595">12807 6791 23999,'0'-10'-5126,"0"-4"3087,0 7 975,0-3 1145,0 6-507,0 19 122,0 16 76,0 12-485,-7-6 1,-1 3 1094,4 15-232,-4-4 0,1 1 115,7 11-265,0-23 0,0-1 90,0 12-180,0-6 90,0-4-262,0 3-300,0-16-97,0 3-236,0-20 895,12-2 269,7-26 1311,8-11-812,-3 1 1,-1-2 464,9-20-568,-3 15 1,0 2 686,6-6-543,-10 10 1,0 2 743,-1 2-237,5-2-1086,-11 18 611,-4 3 97,3 5-584,-7 0-109,8 17-1623,-6 6-2087,20 33 425,-12-18 987,2-8 0,1-2 1556,4-3 0,14 4 0,-8-13 0</inkml:trace>
  <inkml:trace contextRef="#ctx0" brushRef="#br0" timeOffset="35939">13835 7094 24179,'-25'-13'-2967,"-18"-2"2634,9 6 602,-27 1 160,11 6 70,1 2 59,7 19 327,12 5-648,-8 21 472,26-11-1011,1 8-254,11-19-694,21-2-252,-16-2-699,44-17 1201,-25 15-483,28-16 1643,-10 5 443,3-6 478,17-16 994,-15-5-1000,-14 1 1,-1 0 1391,-1-2-2110,-1-16 793,-20 25-1139,1-8-181,-9 0-1379,4 11 474,-6 12-2153,0 12 376,0 29-705,0-10 3262,22 5 1,10-23-1,24 0 1</inkml:trace>
  <inkml:trace contextRef="#ctx0" brushRef="#br0" timeOffset="36203">14480 6995 22740,'-53'0'359,"1"0"-359,26 15 930,-11-11-591,33 28-2301,-22-28 2445,24 30-1882,-8-11 574,10 9-682,21 16-753,3-23 343,21 20 360,-23-26 2364,12 8-2082,-31-15 874,20 5-25,-21-10-231,7 0 344,-9 0-416,-17-1 697,-3 4 512,0-3 0,-13 0 0,12-2 0</inkml:trace>
  <inkml:trace contextRef="#ctx0" brushRef="#br0" timeOffset="36728">15398 6752 24269,'-28'-8'-2056,"-13"0"1936,36 5-1043,-50 1 2130,30 17-202,-14-2 0,-1 5 472,-2 22-1167,11-14 1,2 0-26,-10 20 273,4 2-266,8 2 483,9 0-1493,9-2-841,6-2-325,20 12-86,20-17 1391,-7-11 0,3-3 313,-2-12 0,1-4 335,11 3 0,-1-2 256,10-4 223,-18-6 0,-1 0 848,9-2 193,-3-22 1244,-5 17-1856,-12-23 1,-2-5-410,5 4-483,-7-11 1,-3-4-573,-7-5 113,-3 15 0,-1 0-976,-4-15-426,0-1-716,-23 4-1383,-2-11 3813,-2 19 1,-16-2-1,15 21 1</inkml:trace>
  <inkml:trace contextRef="#ctx0" brushRef="#br0" timeOffset="37561">15842 7086 23369,'5'19'-7977,"-1"13"6235,-1-16 751,4 28 412,0-11 11,3 11 135,-2-10 158,-1 0-1798,-1-3 2303,2 7-424,-4-14 306,4 9-291,-6-21 329,3 3-397,-2-11 448,2-1 302,8-3 1374,0-20-374,18-9 314,-7-12-969,-1 10 0,0 0 761,4-8-603,-2 1 0,-1 0 374,-5 6-351,11-13-1479,-22 37 908,1 2 16,-4 20-2298,5 9-116,-3 8 300,8 6-377,5 5-359,0-8-15,16 17 346,-12-25-551,18 3 3532,-18-12 45,7-9 705,-13-2-96,-1-6 608,-3 0 15,1-15-265,-5-4-308,0-16-1125,-6 16-304,-1-11-1217,-1 17 372,0-4-684,1-1 2,3 16 2077,-1-12-902,13 8 1782,-4-3-107,24-3 474,-12 4 33,27-9-109,-21 4 171,12-3-1988,-3-9 1352,-13 6-1409,14-20-154,-25 15-365,1-20-430,-13 19-952,-4-21-385,-21 29 318,-4-6-26,-23 37 2194,4 17-7,17 11-284,-5 10 301,28-7-423,-8 2-433,20-12 0,5 0-1608,11 19 301,11-11 1,7-3 1665,-12-17 1,1-3 0,15 6-1,2-2 1,-11-10 0,0 1 0</inkml:trace>
  <inkml:trace contextRef="#ctx0" brushRef="#br0" timeOffset="38212">10082 8706 24359,'-12'14'-970,"2"-10"3892,3 10-4603,4-5 667,24 1 226,20 1 695,2 1 1,6-2 188,-6-7 0,5-2-997,6 5 0,5 2 1,-3-2 8,6-4 0,-1-1 801,-5 1 0,3 1 0,-2-1 0,9 0 0,-2 0 0,1-1 0,1 0 0</inkml:trace>
  <inkml:trace contextRef="#ctx0" brushRef="#br0" timeOffset="38933">12658 8389 24629,'-9'-15'-8081,"1"2"5658,-4 4 2477,6 4 127,-3 21 674,8 4-1185,0 22 42,-1 0-1239,2 6 1831,-2 7-76,2-14 1,0 1-512,0 22 182,0-13 1,0 0-831,0 2 802,7-14 0,1-1-424,-4 0 21,11 4-415,-3-22 439,-9-5 99,10-4 186,-6-3 217,0-3 445,1-22 846,3-9-305,-6-13-86,6-1 28,3-5 60,-5 11-385,10-14 311,-10 26-113,9-2-372,-7 17 769,6 3 666,-3 4-708,3 0-121,3 21-1595,14 5 270,-7 12-186,-3-14 0,-1-1-657,3 8-1026,1 1 1,1 0-836,-2 2 2661,-1-3 1,-1-2 0,-1-4 0,6 6 0</inkml:trace>
  <inkml:trace contextRef="#ctx0" brushRef="#br0" timeOffset="39311">13667 8830 24089,'-27'-10'-1910,"-6"1"1709,-17 4 500,16 3 1,0 2 306,-12 15 623,-15-11-849,20 29-215,4-28 155,6 31 207,5-13 39,9 1-750,7 8-787,5-16-719,33 1 310,-21 0-1284,50-15 2297,-32 3 306,10-3 1,2-4 122,9-15 418,-7 7 1,-1-2 1135,3-9-852,-12 3 0,-2-1 663,-10-2 930,11-2-2192,-24-4-1195,6 18 921,-8 15-2802,-2 9 559,17 31-2134,4-1 992,0-7 1666,6-17 0,1-5 1678,0-3 0,36-1 1,-20-12-1</inkml:trace>
  <inkml:trace contextRef="#ctx0" brushRef="#br0" timeOffset="39561">14393 8723 23099,'-48'-4'275,"-3"1"-388,12 3 388,1 17 834,4 4-628,10 19-1298,4-9 441,13 0-761,7-11-303,0 0-36,27 0 263,-20-3-1729,44 1 1875,-45-4-643,41-2 1641,-41-1-902,34-2 2336,-36-2-1629,22 1 987,-23-4-407,6 6-1532,-9-5 1105,-20 7 295,14-3 331,-31 3-278,32 0 1,-30 2-1,12 1 1</inkml:trace>
  <inkml:trace contextRef="#ctx0" brushRef="#br0" timeOffset="40031">14920 8513 24179,'-40'-1'1017,"0"20"865,10 11-2331,12 11-895,-7 8 411,22-8-449,-15 3 903,16 2-1055,-4-3 243,2 16-686,3-19 600,-4 21 604,5-33-138,17 4 297,-13-16-667,12-4 1228,-16-3-2463,0-4 1738,0-19 365,0-13-1,0-14 324,0-6 420,8 13 1,1 0 668,-5-24-764,15 4 0,-1-2 128,-15 23 0,-1-1 196,14-22 0,3 2 272,0-3-325,-11 23 0,2 4 664,16-1 457,-23 12-1475,8 8 1375,-1 7 312,-4 23-2837,10 14-261,-7 11 789,-2-8 1,-1 0-422,2 9-1210,4 3 1,1 0 395,3-3 1353,2-6 0,4-4 0,8-12 1,12 3-1</inkml:trace>
  <inkml:trace contextRef="#ctx0" brushRef="#br0" timeOffset="40412">15705 8368 24179,'-24'-3'0,"17"16"-1553,-38-9 2631,26 31-1783,-21-30 1422,6 41-883,-2-26 985,-2 23-1115,-12-4 737,16-10-220,-15 2-303,31-12-1271,-2-10 1493,32-15 741,6-15-1594,2-10 715,5 9 0,1 0-34,-6-5-336,25-10 967,-22 17 221,0-1-762,-2 11 192,-1 16-520,-7-2-127,-3 36-1638,0 15 432,-3-1 594,0-8 1,1-1-904,0 0 331,1-8 1,1 0-1934,3 5 1803,1-10 1,1-1 1405,6 1 1,9 6 0,-6-18 0</inkml:trace>
  <inkml:trace contextRef="#ctx0" brushRef="#br0" timeOffset="40849">16128 8786 22830,'-18'17'324,"3"-1"-824,15 11-2626,16-13 1693,2 1 405,18-13 1860,-1 5-737,0-7-5,-7-13 622,-5 10-406,-15-23 401,0 13 103,-8-8-1111,0 4-1113,-17 10 891,13-3-1788,-28 9 1956,18-3-406,-13 4 2010,15 14-777,-3 2 1028,13 15-1317,-4 1-613,6-5 1145,0 1-2254,0-7 443,0 8-500,16-7-14,-12 12-204,11-16 1736,-4 10-968,-9-14 605,16 10-132,-10-13 16,1 3-801,7-4 1528,-9-5 176,16 2 0,-9-6 0,5 0 0</inkml:trace>
  <inkml:trace contextRef="#ctx0" brushRef="#br0" timeOffset="41567">16420 8843 23459,'0'-9'-5666,"0"1"3448,-15-1 2299,11 0-2070,-24 1 3043,24 1-1906,-29 3 2072,18 2-1330,-30 1 1742,15 16 581,-17 5-446,18 0 835,-7 28-2323,21-27 1371,2 27-2453,12-20-490,1-4-159,0 1-761,21 4-482,4-8 641,24 2 1439,-3-15 712,2-3 864,-14-20 1121,-4-3-174,-10 0-277,-3-14-479,-5 9-298,-6-18-1002,-6 10-841,0 3-44,0 7-1243,0 6 188,0 1 727,0 7 430,0 18-29,0 5 731,0 20-1300,17-10 140,-2 8 1388,16-7 1,-2 0 0,1-2-1</inkml:trace>
  <inkml:trace contextRef="#ctx0" brushRef="#br0" timeOffset="41995">16678 8801 23639,'0'15'-4586,"0"4"2367,0 24 1245,0-10 335,0 0 124,0-10 211,0 0 165,0-1-1457,0-1 1596,0-2 0,9 1-670,-7-8-1021,7 2 1153,-9-24 358,18-23 1152,-13-4-772,8 3 1,4-1 680,2-4-237,-6-2 0,3 0 853,15 3 886,-8-21-1122,-6 45 859,-7 2-1605,-5 12 591,1 20-2480,0-15 761,2 34-534,4-8-811,-3 7 687,9 17-1091,-8-24-1104,11 19 363,-7-24 2358,5 7-658,-4-18 1056,1 0 739,3-7 1,1-2 0,2-4 0</inkml:trace>
  <inkml:trace contextRef="#ctx0" brushRef="#br0" timeOffset="42412">17297 8793 24808,'0'35'-6295,"0"5"4256,0-10 975,0 1 425,0-3 124,0-9-329,18 4 184,6-11-518,22-5 2400,-9-3 148,10-20 942,-19 13-1317,-4-22 0,-2-4 626,-2 8 634,6-40-778,-20 38-1523,-2-10-1069,-3 18-162,-14 2-649,9 22 652,-9 15 1071,13 11-1423,-10 8 1367,8 18-215,-8-12 541,10-15 1,0 0-114,0 15-161,21 0-1112,-16-1 142,16-2 527,-3-3-480,-14-4 921,24 8 1,-25-17 266,7 8-756,-10-22 582,0-3-755,0-8 172,-25-2 1729,1-2-573,-29-1 1,3 0 0,-8 0-1</inkml:trace>
  <inkml:trace contextRef="#ctx0" brushRef="#br0" timeOffset="43012">10172 9009 23639,'7'0'720,"2"21"-6509,3-3 4015,20 39 667,2-14 1039,7 2 0,5 1 4,-12-14 1,2 0 48,-3-3 1,3 1-1,2 0-400,9 5 1,2-1 0,0-1 53,-10-6 0,-1-1 0,5 2 592,-2-1 1,6 3 0,1 0 0,0 0 0,-5-3 13,6 4 1,-4-4 0,4 4-494,-2-3 0,5 4 0,2 0 0,-2-1 1,-5-2-55,3 2 0,-4-3 0,5 2 337,-6-2 1,5 3 0,2 1 0,-3-2 0,-4-3 0,0 2 0,-3-3 0,1 1 0,12 7 0,0 1 0,0-1-1</inkml:trace>
  <inkml:trace contextRef="#ctx0" brushRef="#br0" timeOffset="44473">13252 10617 24179,'0'0'0</inkml:trace>
  <inkml:trace contextRef="#ctx0" brushRef="#br0" timeOffset="44635">14152 10581 24629,'21'0'89,"-4"0"1,-4 0 0,-6 0 0,-2 0-90,-2 0 90,10 0-450,1 0-2428,32 0 2788,-5 0 0,-8 0 0,2 0 0,25 0 0</inkml:trace>
  <inkml:trace contextRef="#ctx0" brushRef="#br0" timeOffset="44795">16233 10596 24359,'11'0'-90,"0"8"-3316,-4-6 3136,0 6-3066,4-8 2825,2 0 677,10 0 0,4 0 0,5 0 0</inkml:trace>
  <inkml:trace contextRef="#ctx0" brushRef="#br0" timeOffset="44929">17650 10275 26068,'10'21'-9831,"-2"-3"4542,-5-18 6037,2 0 0,-2 0 1,1 0-1</inkml:trace>
  <inkml:trace contextRef="#ctx0" brushRef="#br0" timeOffset="48269">19030 6774 22020,'-10'30'-2756,"2"-2"1541,8 7-288,0 1 476,0 8 731,0 11-146,17 9 196,-16-29 1,2 1-660,13 3 0,1 2 419,-15 1 1,-1 2 88,17 4 1,1 1 219,-10 3 1,0 3 1,8 2 0,1 3-28,-4 3 0,-2 2 78,-3-20 1,0 0 0,-1 1 187,1 1 0,-1 0 0,1 1-21,0 0 1,0-1-1,0 4-1,0 0 1,1 2 0,-1 2 0,0-4 15,0 1 1,-1-1 0,2 3-9,0 6 0,2 7 0,-1-2 0,-1-6 21,-2-12 0,-1-4 0,0 2-1,1 7 0,1 4 0,0 0 1,-1-6-75,1 10 1,-1-3 61,-2-9 1,1 2 0,-1-1-39,-1-2 0,0 0 0,-2-3-25,2 6 1,0 2-506,-1 1 1,0 5 0,-1-6 167,0-8 1,-1-2-770,2 23 0,1-2 1128,1-1 1,-2-25 0,0-3 0,4 5 0</inkml:trace>
  <inkml:trace contextRef="#ctx0" brushRef="#br0" timeOffset="49301">20635 7259 23729,'-4'0'1,"-1"0"269,4-16-3732,-1-7 1491,2-10 853,0-3 345,0 7 216,24-5 334,-18-2-963,32-2 1211,-34-3 556,27 1 1104,-27 0-1214,25 4 1023,-26 3-1307,18 6-186,-19-1-178,6 14 163,-2 0 637,-4 32-2075,4 16 915,-6 14-776,0 10 1216,0-8-1189,0 4 855,0-14 0,0 0-1896,0 19 337,6-12 1,5-1 1943,15 3 1,-9-20-1,3-2 1,20 5 0</inkml:trace>
  <inkml:trace contextRef="#ctx0" brushRef="#br0" timeOffset="49549">21775 7080 25708,'43'-15'2703,"1"11"-3056,1-24 190,6 25-1218,8-22 695,5 22 68,-32-8 1,1 0 592,13 9 0,0 2 0,-12-5 0,-1 0 0,11 5 0,-1 0 0</inkml:trace>
  <inkml:trace contextRef="#ctx0" brushRef="#br0" timeOffset="49929">22943 7093 24988,'2'-12'-3760,"0"1"2244,-2 2 159,0 0 489,0-1 290,0-11 255,0 4 13,0-11-1197,16-7 2047,-12 2-264,13 4 0,1-2 834,-14-7-662,12 4 0,0 0 564,-13-5-765,9-11 327,-5 18-165,-5 4-1129,4 5 513,-6-2-723,0 11 304,0 54-746,0-10 1098,-5 9 1,-1 2-561,3 8-536,-2-10 0,-1 1 164,6 22 1076,8-11 1,1 0 0,-5 5 0,4-20-1,0 0 1</inkml:trace>
  <inkml:trace contextRef="#ctx0" brushRef="#br0" timeOffset="50095">23082 7483 23819,'0'6'-6206,"0"0"4078,0-2 884,20-2 2113,17-1-614,14-19 389,13 14-428,-4-14 1,4 1-1,-31 7 1,1-1-1</inkml:trace>
  <inkml:trace contextRef="#ctx0" brushRef="#br0" timeOffset="50895">20687 9044 23369,'20'-15'1615,"7"-7"-1355,-17-21-2601,2 6 1207,2-3 546,-12 11-320,10 0 1068,-10 2-1288,5-6-241,-6 11-416,0-4 1543,-1 14-385,0 22-36,0 15 640,0 14-1275,0 6 1,0 1 200,0 9-314,8 0 1,7-2 1360,20-2 1,-11-20-1,1-2 1,28 9 0</inkml:trace>
  <inkml:trace contextRef="#ctx0" brushRef="#br0" timeOffset="51085">21758 8994 24359,'0'-6'-5936,"0"-1"3897,0 0 885,17-10 3058,5 4-1148,8-3 1,5 1-228,22-3-1320,-3 2 0,3 0 849,-19 7 0,-2 0 1,14-1-1,-1 0 1,-14 5-1,0 0 1</inkml:trace>
  <inkml:trace contextRef="#ctx0" brushRef="#br0" timeOffset="51579">22767 8847 24269,'1'-11'-4926,"2"3"4212,0 26-1580,2-13 1437,0 33-29,0-23-244,5 33 509,-2-16-775,1 2 0,0 2 244,0-1-834,10 28 1531,-11-40-622,7 10 645,-5-21 763,3 1 157,-1-11 1240,-1-1 130,3-1 506,7-21-56,-1 16 1413,8-34-1361,-11 14-64,4-18-1134,-12 18-1619,1-6-207,-5 21 1029,-2-4-1363,1 7-5,-1 7 1376,1 0 43,4 17-1806,0 1-23,5 2 542,2 19-742,-3-24 944,6 29-1219,-9-23-1134,6 10 266,-9-15 219,7 6 1645,-10-13 982,6 0 1,-6-7-1,1-2 1</inkml:trace>
  <inkml:trace contextRef="#ctx0" brushRef="#br0" timeOffset="52433">21052 10237 24629,'-13'-5'-2706,"2"1"1530,5 3 1604,4 25-1981,-5 9 785,7 16-219,0 17 247,0-26-856,0 26 654,0-34 237,0 7-620,13-12 560,-10-8-41,10-1 155,-6-12 589,3-3 889,6-3 680,1-20-141,13-11 126,-5-13-618,0 11 1,0 0 670,8-13-643,-5 10 0,1-1 546,2-4-833,-1 14 1,0 2-200,0 3 271,20 4-27,-27 28-811,14 17-781,-15 7-257,-2-5 1,1 0-1717,7 9-186,10 14 2813,-14-27 0,0-2 0,15 11 0,-12-13 0,0 0 0</inkml:trace>
  <inkml:trace contextRef="#ctx0" brushRef="#br0" timeOffset="52717">22307 10336 25888,'20'10'-3951,"10"1"2064,13-10-125,23 7 2114,-20-7 1,15 4 0,-16-2-1</inkml:trace>
  <inkml:trace contextRef="#ctx0" brushRef="#br0" timeOffset="53095">23283 10331 24179,'0'-11'-5666,"0"-11"3537,0 1 1425,0-22 155,23 13 2333,0-29-1217,4 23 355,4-15-1077,-27 17 626,10-2 629,-4 4-133,-7-8-661,7 13-935,-10-7-106,-15 22-228,11 2-819,-28 25 3804,28 14-2495,-25 13 550,26-6 1,3 2-195,-13 14-510,12-5 1,2 0 127,-1 10-513,11-12 1,1-1 130,-7 6-1020,14-20 1,3-1-324,0 23 1930,0-17 0,9 8 0,-13-18 0</inkml:trace>
  <inkml:trace contextRef="#ctx0" brushRef="#br0" timeOffset="53229">23365 10726 23819,'-13'5'3045,"3"-1"-2069,10 0-6118,17-3 3852,23-19 660,10 13 730,-17-13 0,1 0 0,26 14 1,4-12-1</inkml:trace>
  <inkml:trace contextRef="#ctx0" brushRef="#br0" timeOffset="54683">24822 6931 23279,'-1'-20'-6139,"-1"2"3632,0 2 1412,1 2 2524,0 4-1573,18 19 948,-13 49-1140,14-29 0,0 3-676,-14 16 1,-4 6 963,10-9 1,2 1 0,-2 0 113,-8 12 0,-1 6 17,2-6 1,0 8 0,1 2-1,-2-5-15,-1-4 0,-1-4 1,-1 7-32,1-11 1,0 4 0,0 4 0,0 1 0,0-3 0,0-5-141,0 3 0,0-5 1,0 0-1,0 3 201,0 0 0,-1 2 0,1 1 1,0 1-1,1-2 25,3 13 1,0 0 0,2-2 0,0-2-122,-1-13 1,0-3-1,1 0 1,1 5-13,1 8 0,2 6 0,0 2 0,0-2 0,0-8-93,3 4 1,0-7-1,1 6-97,-3-7 0,1 6 1,1 2-1,-1-3 1,0-6-66,0 2 1,0-5 0,1 3-283,2 7 1,2 5 0,-1-1-1,-1-8-339,3 9 1,-1-4 303,-4-12 1,0 2 0,0-2 547,2 8 0,-2-4 1,-5-16-1,0-1 1,1 8-1,0-1 1</inkml:trace>
  <inkml:trace contextRef="#ctx0" brushRef="#br0" timeOffset="55429">26178 6753 23999,'0'-4'-5216,"-16"2"6596,12 18-2276,-12 15 1185,16 10-1347,0 7 238,0-5 205,0 22-892,0-14 1462,0-12 0,0 0-1237,0 4 906,0 18-585,0-32 1051,0 4-180,14-13-422,-11-9-421,25-1 1605,-8-8 471,19-17 1259,-6-11-1628,-9 1 1,-1-3 645,5-24-950,-10 24 0,0-2 296,-3-3 1,-2 0 719,6-15-1618,-8 12 1,-1 1-727,0 2-84,-2 0-57,-4 23 520,-1 23-1154,1-9 595,2 56 192,0-29 39,-2 2 1,1 3-1288,5 10-322,3 4-89,3-2 2142,3 2 1,4-3 0,1 0-1</inkml:trace>
  <inkml:trace contextRef="#ctx0" brushRef="#br0" timeOffset="55912">27310 7132 24089,'-2'-7'-7522,"1"-4"5216,18 4 6491,12-7-1916,11 4-2241,-6 2 0,1 1-304,16-2 338,-1 3 0,2 1 0,-18 2 0,0 1 0,13 1 0,0-1 0</inkml:trace>
  <inkml:trace contextRef="#ctx0" brushRef="#br0" timeOffset="56362">28547 6840 24808,'-19'13'1147,"4"6"-2357,15 22-1944,14-7 132,-10 1 1598,10-11-137,2 6 435,-2-10-992,14 3 514,-15-11 341,12-5 2373,-16-3 244,13-4 438,1-19 304,-4 14 527,16-46-1199,-13 31-722,-2-8 0,-1-2 489,2 2-980,10-5 1167,-16 10-1506,0 12 1628,-6 1-2040,-3 10 1414,3 20-2798,-3-15 980,6 51-691,-6-30-226,4 32 240,-6-20-1251,2-1 233,-1 2-737,1-1 1991,0-1-570,2-1 1908,3-3 0,-1-1 1,2-2-1</inkml:trace>
  <inkml:trace contextRef="#ctx0" brushRef="#br0" timeOffset="56496">29493 7132 26787,'4'-12'-4088,"-2"1"-600,1-2 1074,-3 6 3320,0-3 1,0 8 0,0 1-1</inkml:trace>
  <inkml:trace contextRef="#ctx0" brushRef="#br0" timeOffset="65250">2055 12422 23009,'-16'-9'-3108,"-6"0"2943,11 1-978,0 1 769,-4-1 261,10 1-533,-4 4 1137,6 21-1627,2 13 757,8 2 0,0 2-795,-3 27 865,11-12 0,1 1-192,-8-17 0,-1 0-50,2 11 0,2 0 468,1-13 1,-2-1-1539,-7 32 1255,15-3 236,-15-20 1,0 0 455,7 18-253,-7-13 0,-1-2 576,1 2-331,-1-9 0,-4-1 322,-15-6 109,0 9-741,-21-30 1520,10-2-512,-5-29-1315,6 2 248,5-12 0,2-6 0,-13-17 1,12 15-1,1 0 0</inkml:trace>
  <inkml:trace contextRef="#ctx0" brushRef="#br0" timeOffset="65389">1910 12140 22740,'0'-12'-6476,"0"1"4168,0 4 1154,0 1 994,0 2 0,0 2 1,0 2-1</inkml:trace>
  <inkml:trace contextRef="#ctx0" brushRef="#br0" timeOffset="65745">2700 12363 23009,'-40'0'90,"5"0"180,18 18-453,-4-14 957,19 33-2908,-8-20 1785,10 18-1000,0 3-247,0-10 89,17 17-808,8-24 1118,23 8-355,-6-21 2721,3 4-1100,2-11 1502,-11 1-109,20-20 840,-29-5 200,2-21-1670,-20 9-1628,-23-18-1524,-15 35 133,-27-18 2082,6 35 1,-2-7 0,15 8 0</inkml:trace>
  <inkml:trace contextRef="#ctx0" brushRef="#br0" timeOffset="65963">3377 12403 23909,'0'-8'-6296,"0"18"4258,0 11 1064,0 12 335,0 3 213,0-6-597,0 0 75,16 1-1903,-12-2 2761,25 9 0,-12-11 0,13 5 1</inkml:trace>
  <inkml:trace contextRef="#ctx0" brushRef="#br0" timeOffset="66125">3318 12133 22830,'-18'-4'-2646,"1"-1"2489,4 4 0,7-2 0,0 3 0</inkml:trace>
  <inkml:trace contextRef="#ctx0" brushRef="#br0" timeOffset="66496">3760 12250 22470,'0'22'-5756,"0"-5"3897,0 2 795,0-2 785,16 15-939,-13-5 711,31 24 72,-30-21-1355,26 18 1301,-17-21 22,2 2-32,2-6 317,-10-9 204,5 3 32,-4-10 259,-3-2 202,-1-4 836,9-24 173,-3 17 1073,10-45-1357,4 8 513,-4-13-964,-4 19 1,-1 2-52,1-2-183,1-4-726,-11 28 59,0-3-982,-3 14 2120,1-6-1009,-1 8 942,5 0-261,1 17-3178,13 5-71,-2 12-630,8 1 2992,0-4 0,3 2 0,4 1 0</inkml:trace>
  <inkml:trace contextRef="#ctx0" brushRef="#br0" timeOffset="66637">4955 12565 27597,'-26'0'0,"5"0"0</inkml:trace>
  <inkml:trace contextRef="#ctx0" brushRef="#br0" timeOffset="73530">2118 14623 22380,'0'-11'-5486,"0"3"3627,0 0 975,0 2 695,0 0 33,0-1 32,0 0-14,0 0-1459,0 0 1507,0 2 450,-9 1 550,2 22-289,-11 17 276,9 15-681,1-3 0,1 2-37,3-14 1,0 2-113,-1 9 1,0 5 0,0-3-23,1-3 1,1 0 69,-1 15 0,0 1-481,2-4 0,1-2 28,1-16 1,-1 1-109,1 19 0,0-2 12,0-3 165,0 7 245,0-24-67,0-13 42,0-2-1838,0-15 1582,0-45 29,0 5 187,0-20 0,0-5 44,0 18 1,0 1-1,0-18 0,0-3 45,0 13 0,0-1 0,0 2 0,0-9 0,0 0 0,0-4 0,0-3 0,0 5 79,-1 9 1,2 2 67,9-11 0,0 3 222,-5-7-209,27 9 909,-29 8-756,25-1 770,-10 17 43,16-2 540,-9 21 360,5 3-209,-13 6-471,6 19-1965,1 5 650,-6-1-1261,7 34-365,-15-32 570,-4 10 1,-3 2-1403,0 1 1469,-9 4 1,-5 1-171,-9 2 1391,1 1 1,0-1 449,-2-1-130,3-4 1,1 0 853,0 7-863,7-15 0,-1 0 155,-9 12-50,18 0-977,-6 0-79,8 18-501,18-15-66,-4-8 1,0-1-732,10 6 683,10-8 1,1-1-195,-7 2 415,5-12 0,1-2 883,8 5 0,1-3 0,2-1 0</inkml:trace>
  <inkml:trace contextRef="#ctx0" brushRef="#br0" timeOffset="73996">3342 15243 24359,'-25'-23'-4867,"-14"1"4243,35 1-1760,-39 2 2955,-8-5-270,-1 12 57,11 5 0,1 1 321,-1 6-608,8 9 0,1 5 2078,-2 17-1671,9-4 1,4 4 1162,4 15-1753,2 2-25,13-2-960,21-12-696,9 15-411,12-27 461,20 2 1057,-16-16 651,12-4 828,-13-21 913,-3 13 4,0-35 316,7 4 328,-15-11-2087,-12 12 1,-3 1-201,-6-6-817,-2-26-137,-9 32-1435,0-6 520,0 17 146,0 6-233,-17 4 1187,12 3-786,-13 5 2096,18 18-808,0 8 200,16 11-1598,6 20-202,-2-16 391,7-4 0,1 0 1313,-4 8 1,4-16 0,1 0 0,6 10-1</inkml:trace>
  <inkml:trace contextRef="#ctx0" brushRef="#br0" timeOffset="74400">3768 15157 23549,'-5'-10'-7604,"0"2"5547,2 1-4,-1 2 2063,4 0 27,16 20 226,5 15-524,26 6-850,-20-6 1,0-1 586,22 5 192,-23-11 1,1 2 482,1 0 0,-1-1 1,19 16-1,-17-15 1,0-1-1</inkml:trace>
  <inkml:trace contextRef="#ctx0" brushRef="#br0" timeOffset="74785">4690 15046 24539,'-49'-1'20,"12"18"1908,-3-13-1886,-3 35-218,11-11 107,5-4 0,1 1-324,-1 12-575,-10-4 761,21-11-1012,0-6 89,10-4-71,0-6 949,-1-6 4,2 0 101,-5-15-1390,4-9-533,-3-24 677,5 5-87,0-7 721,4 14-713,0-1 55,0 4 91,0-3 1839,0 14 437,17 3 1094,6 14 149,19 27-1326,-8-16 417,3 39-1426,-8-26 725,4 20-618,-7-17 0,2 0-666,15 12-793,-3-4 0,2-1 1208,10 3 0,-17-13 1,0 0-1,16 4 0</inkml:trace>
  <inkml:trace contextRef="#ctx0" brushRef="#br0" timeOffset="74964">5347 14887 24629,'-39'-4'-59,"-2"25"1731,22-1-2131,-20 24 119,21-5-586,-4-3 1,-1 2-825,-2 23 1601,9-5 0,2 2 0,9-22 0,2-1 1,0 10-1,0 1 0</inkml:trace>
  <inkml:trace contextRef="#ctx0" brushRef="#br0" timeOffset="75718">6593 14799 23819,'0'-23'-5846,"0"-1"3718,-24 6 1771,18 2-1395,-45 5 3320,13 4-548,-14 3-473,16 10 1,1 5 185,-8 26 77,15-14 1,3 2-164,7 6 0,3 1-169,-10 25 1054,11 5-1939,9-15 0,2 2-189,2-13 1,2 1-534,7 21 1,6-2-457,2-26 1,4-2 371,13 11 0,3-4 590,-5-18 1,0-5 548,3 1 1,-1-2 174,15-6 933,2-5 373,-4 0 288,15-22 1237,-23-9-2016,-9 3 1,-4-4 73,-5-20-688,-8 15 1,-3 0-541,-4-11-412,-2-13-401,-3 5-456,0 19-855,-17-12 171,13 31 448,-12 0 1069,16 30 270,-9 20 753,7 12-319,-3-1 0,1 1 67,4 20-952,0-5 1,0 2 761,0-23 0,0-1-140,0 12 1,0-1-1015,0 15 1176,15-3 0,-11-6 1,10-2-1</inkml:trace>
  <inkml:trace contextRef="#ctx0" brushRef="#br0" timeOffset="76213">7190 15263 22740,'0'-35'-6386,"0"-2"4258,0-3 1153,0-25 427,0 11 549,9 18 0,0 1 500,-5-17-478,31 3-236,-31 1 837,27-10 596,-18 17-637,3-12 91,-7 32 438,-2-3-980,-6 42-391,6 33-1290,-7 8 1506,0-8 1,0 0-818,0 6 535,-1-21 0,2 1-78,6-3 0,3-2-1048,11 14 598,-1-13 0,3-3 454,11-2 379,15-1 458,-20-20 409,19-19 1011,-23 8 269,6-38-163,-14 20-211,-2-26-825,-5 9-64,0-20-628,-6 15-359,-2 9 0,0 1-1852,-2 2 71,0-5 992,0 21-217,0 25 511,0 14 120,0 33 93,17-6-1496,-12 5 572,17-24 0,3-2 348,-4 14 959,2-15 0,1-2 0,7 5 0,1-4 0</inkml:trace>
  <inkml:trace contextRef="#ctx0" brushRef="#br0" timeOffset="76566">8083 14911 24359,'-19'-3'-1085,"3"1"590,16-4-2235,28-3 4617,9-1-1372,-1-1 0,2 0 424,24-7-557,-19 1 1,-1 0 313,4-5-274,-12 5 1,-2 0 382,-5-3 1057,-3-4-2236,-18 1-1121,-6 5-412,-25-7-174,19 13-549,-44-1 1632,19 9 332,-13 2 408,3 2 351,12 21 1206,3-16 758,2 35-1069,4-23 1147,10 19-2591,-3 6-225,12-7-1110,-5 24-239,32-23-796,-20 10-226,45-16 1851,-27 0-1493,24-5 2753,-16-11 1,0-1-1,19 3 1,-17-8 0,0 0-1</inkml:trace>
  <inkml:trace contextRef="#ctx0" brushRef="#br0" timeOffset="76850">8813 14838 23549,'0'8'-5396,"0"5"3178,16 18 92,-12 1 1339,11-5 96,2 1 54,-1 8 49,4-8-929,0 9 1479,-18-19 255,13-2 13,-14-30-45,5-36 382,12-3-327,-8 0 1,1-1 111,-1 22 1,2 0 0,8-11 1,0 0 422,-2-17-623,1 32 1,1 1 362,10-23-517,-1 5 288,0 8 0,-1 8 0,0 5 0</inkml:trace>
  <inkml:trace contextRef="#ctx0" brushRef="#br0" timeOffset="77312">9620 14603 23369,'-16'11'1416,"13"0"-4405,-25 9 3909,25-4-2734,-9 8 1409,12 3-971,0-5 345,17 13-1158,-12-17-155,30 6 2175,-30-13-2404,34 0 3222,-11-6-331,8-2 1125,-1-2 175,-9-18 812,-6 12 115,1-28-1188,-11 10 697,-5-16-2353,-2 5-834,-3-2-399,-17 16-108,-3 4 185,-13 48 995,14-3 337,6 19 1,6 4-280,4 14 325,6-14 1,2 10 0,-1-6-107,-2-8 0,1 0 102,8 12 1,5 7 0,-1-9-132,-2-15 1,1-2-52,2 2 0,0 2 1,0-4-877,-2-9 1,0-1 557,5 14 0,-1-3-420,-6-4 362,6 1-1046,-10-18 122,-8-9-871,-40-2 3038,12-8 0,-37-1 1,22-1-1</inkml:trace>
  <inkml:trace contextRef="#ctx0" brushRef="#br0" timeOffset="83263">12373 11724 22740,'0'-20'-5846,"0"2"3717,0 2 1065,0 5 1955,0 2-777,0 25-329,0 17 167,0 17-1278,0 16 1506,0-1-180,0-27 0,0 2 0,0 4 0,0 1 90,0 3 0,0 5-68,0-1 1,0 8-1,0 1 1,0-5-23,0-3 0,0-3 0,0 6 0,0-6 0,0 6 0,0 4 0,0 0 0,0-3 0,0-6 29,0 10 1,0-5 0,0 4-14,1-1 1,-1 5-1,1 3 1,-1-2-1,-2-6 23,-2 4 1,-1-6 0,0 8-35,4-10 1,0 6 0,2 4 0,-1 0 0,-1-4-1,0-7 39,-4 7 0,0-7 0,1 6-255,2-3 1,2 7 0,1 2 0,-1-5 0,1-8-333,-1 9 1,0-5-328,0 2 1,0 4 0,0-6 840,-1-9 1,2-3 0,5 11 0,2-2-1,2-20 1,-1 1 0</inkml:trace>
  <inkml:trace contextRef="#ctx0" brushRef="#br0" timeOffset="84962">14043 11810 22920,'0'-24'-4947,"0"1"3178,0 3 885,0 2 335,0 1 34,0 4 211,0 2 525,0 5-1727,0 24 1596,-11 2 933,8 26-943,-2 6 0,-1 3 67,3-18 0,0 2-133,2 13 0,1 7 1,-1-6 49,-4-10 1,0-1-418,3 4 0,1 4 1,0-5-90,-3-6 1,1 0-354,0 22 1,1-1-1235,-1 3 2013,1-25 1,1-2-1,-1 6 1,1-4-1</inkml:trace>
  <inkml:trace contextRef="#ctx0" brushRef="#br0" timeOffset="85179">13723 12376 23549,'-1'-17'-6372,"1"-1"4364,0-4 1067,29-5 3065,-6-2-1179,29-4-441,-17 8 0,2-1-376,-8 6 0,2-1-552,6 0 0,6-3 0,-4 4 1002,-2 1 0,-1 2-106,12-5 1,0 3 0,13-1 0,-1 5 0</inkml:trace>
  <inkml:trace contextRef="#ctx0" brushRef="#br0" timeOffset="85498">14442 12306 22110,'0'1'-5306,"12"-10"8485,-9 60-5587,19-27 908,-20 30 675,7-18-349,-2-1 678,-6 13-988,6-15 2707,-7 19-3056,0-33 1414,0-20 2,0-28-223,0-18 243,7 13 0,3-1 517,10-9 97,-1 4 1,3 2 0,9-3 0,2-12 0</inkml:trace>
  <inkml:trace contextRef="#ctx0" brushRef="#br0" timeOffset="85914">15197 12203 23189,'-36'0'990,"-2"0"-900,19-14-2612,-16 11 2702,20-11-1568,-16 14 2024,7 0-227,0 20-306,-11 10-23,10 12-612,-3 2 1262,13 7-1583,9-12 1027,2 22-1539,24-28-611,9 11-173,-3-24 1581,13-9 0,2-3 619,-10-2 151,13-12 1,1-3 1309,-8 5-605,-10-22 1,-2-3 420,1 6-363,-8-11 1,-3-2 514,-4 1-1095,-5 1 0,-1 2-1329,-4 4-646,-1-11-383,0 28-245,0 25 568,0 3-441,0 18-470,16 7 467,6-13 821,8 6 1288,1-11 1,-8-5-1,0-1 1</inkml:trace>
  <inkml:trace contextRef="#ctx0" brushRef="#br0" timeOffset="86282">15585 12327 23999,'0'35'-6206,"0"4"4168,13-7-576,-10-1 2036,9-10-182,-12-3 717,12 0-296,-9-5-1589,9 0 1954,-7-8-12,-4 3 406,8-7 1262,-5 3-1143,7-19 663,1 12 1299,3-33-1295,10-1 33,-5-10-469,-2 11 1,0 1 828,2-6-1780,-6 9 0,-1 2 878,-2 4-1364,0 1-373,-7 12 938,-2 12 968,3-5-449,0 25-1807,9 7-73,-2 13-647,5-2 1,2 0-305,5 6 2254,4-2 0,1 0 1,6-4-1,-9-13 0,-1-1 1</inkml:trace>
  <inkml:trace contextRef="#ctx0" brushRef="#br0" timeOffset="86596">16722 12143 23999,'-20'-19'-5321,"16"3"1627,-40 4 5172,24 2-1397,-19 5 976,9 1-331,-9 4 132,11 19-646,-13 9 1596,28 11-617,-9 2-1210,20-9-630,-5 2-335,7-1-268,25 14-844,-19-13 816,14-8 1,4-2-448,-6 0 2206,5 8-1444,-9-19 944,-4-1-471,-8-6-147,8-4 2301,-10 1-1271,-17 0 757,13-1-616,-36 2-29,20-3 0,-6 1 0,11-2 0</inkml:trace>
  <inkml:trace contextRef="#ctx0" brushRef="#br0" timeOffset="87012">17313 12191 23819,'0'-5'-5936,"-25"1"7447,-6 4-235,-16 0-412,2 16 557,7-12-855,2 31-628,-17-6 647,19 9 835,-5 14-1452,27-22-818,6 16-1006,32-22-613,-2 1 404,25-16 1738,-6-4-368,4-5 771,-13 1 1,2-2 309,18-13 296,-11 4 0,-2-2 1173,1-6 336,6-20-68,-26 22-1075,-10-17-1033,0 10-122,-11 1-1159,5 3-119,-6 2-660,-17 0-165,-4 9 1303,-12 0 232,3 22 2139,15 6-1074,-4 18 326,17-6-2626,-6 11 1468,27-20-569,-14 9-1411,41-14 1035,-22-1 1104,29-8 0,-6 3 0,5-5 1</inkml:trace>
  <inkml:trace contextRef="#ctx0" brushRef="#br0" timeOffset="87229">18205 12257 24718,'-32'-7'19,"4"0"-364,-30 6 1295,10-1-682,11 1 0,0 2 86,-19 13-24,11-6 0,1 2 249,-1 7 129,-7 13 148,28-6-367,11 8-1680,5 13-557,39-16 237,-7-4 1,4-2 266,4-9 0,5-3-18,20 7 1,0-3 193,-19-9 1,0-1 68,12 0 1,0-1 994,-15-3 0,-1-1 1,31 0-1,-1 0 1</inkml:trace>
  <inkml:trace contextRef="#ctx0" brushRef="#br0" timeOffset="87480">18883 11657 24808,'-24'-7'-1041,"-11"4"1379,32 18-2059,-13 18 1381,6 12-490,7 11 401,-5-18 0,0 1-46,7 23-291,-2-5 1,1-1-193,2 9-34,-1-22 1,2-2-96,16 13-1178,-13-5 658,13-3-1021,-3 4 1176,-10-16 1259,10 3 0,-3-20 1,3-2-1</inkml:trace>
  <inkml:trace contextRef="#ctx0" brushRef="#br0" timeOffset="87618">18553 12228 23999,'-9'-20'-8699,"-5"2"6835,12-4 1031,-4 8-1229,53-8 4401,-14 12-2139,7 5 1,9 0 0,-5 1 0,-8 2 0,-1 0-1,23 0 1,0-1 0</inkml:trace>
  <inkml:trace contextRef="#ctx0" brushRef="#br0" timeOffset="87798">19438 12274 23369,'-15'21'-853,"11"0"-1804,-12 0 3054,16-2-2077,-15 0 2324,11 5-1398,-12-6 1293,16 14-2586,0-16 80,0 5 709,17-8-466,-12-2-47,26 0 1687,-27-3 0,30-3 0,-10-1 1</inkml:trace>
  <inkml:trace contextRef="#ctx0" brushRef="#br0" timeOffset="87935">19440 11929 22110,'-8'-15'-8737,"6"4"5703,-6 0 2612,8 3 0,0 3 0,0 1 1</inkml:trace>
  <inkml:trace contextRef="#ctx0" brushRef="#br0" timeOffset="88262">19735 12089 23819,'-18'9'2882,"14"2"-5303,-25 7 3345,13 0-1153,-12 24-376,11-12 73,-3 30-255,18-23-712,-6 13-394,8-18 1114,21-1-1531,-16-4 598,36 5 884,-12-13 302,26 1 885,-9-15 929,1-2-174,-15-3 482,-3-23 503,-3 17 281,-3-40-1799,-5 26 419,-8-22-1547,-1-8-676,-8 9 223,2 7 0,-3 1-963,-22-6-888,17-5-490,-32 20 1898,34 5 1159,-11 6 1,-3 6 0,-3 4 0</inkml:trace>
  <inkml:trace contextRef="#ctx0" brushRef="#br0" timeOffset="88630">20058 12096 24089,'7'0'1169,"4"18"-6389,0 4 2277,8 22 895,-5-10 757,9 14 386,-9-21 519,10 18-1744,-9-22 155,3 6 1744,1-9 193,-3-8 121,11-1 1137,-8-8 278,16-25 1014,-11 17-47,8-43-853,-7 26 754,0-25-604,-2 10 89,7-15-1394,-11 16 719,10-18-1924,-20 37-278,5-4 1022,-12 21-50,3 17-1512,-1-13 421,4 32-778,3-6-1321,0 10 2919,0-8 0,1 0 0,3 10 0,8 15 0</inkml:trace>
  <inkml:trace contextRef="#ctx0" brushRef="#br0" timeOffset="88768">21642 12389 28496,'-24'-24'-2458,"-14"-9"0,33 6 1,-13-7-1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21:39.61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2298 787 25348,'-23'-36'-6636,"18"1"4432,-37 7 2936,38 4-1492,-36 5 1767,35 3-1760,-33 3 1615,34 3-3085,-24 3 3762,25 3-1645,-19 1 1070,9 2 880,-6 0-1151,-1 24 1422,-7 23-2012,2 15 640,0-2 0,0 3-964,10-19 0,0 1 758,-6 17 0,0 3-1387,6 2 1,3-2 28,2-15 1,2 0-92,2 0 0,2 4 1,1-6-299,-2-8 0,7-1-696,18 19 0,8-4-743,8-2 2623,4-20 0,4-5 1,-11-12-1,0-2 1,3-2-1,0 1 1</inkml:trace>
  <inkml:trace contextRef="#ctx0" brushRef="#br0" timeOffset="241">2882 1439 24988,'-19'-9'-2841,"15"-5"-1833,-45 12 6651,23-5-1553,-11 4 0,-1 6 748,-10 15-537,9-7 1,1 2 367,-2 9-546,-3 28 190,28-32 1381,7 25-3178,8-22-138,0-2-432,31-8 81,14 6 294,19-14 1033,-20 3 1,0-2 274,12-22 405,-19 18 1,-2-4 977,6-34 3,-6 21 404,-17-18-2875,2-4 380,-18 11 317,-17-15 0,-12 18 0,-23-5 0</inkml:trace>
  <inkml:trace contextRef="#ctx0" brushRef="#br0" timeOffset="605">3218 1327 23459,'9'0'900,"-2"0"-540,-2 21-4372,1-15 2692,-2 37-166,4-22-180,4 39 884,-3-18-236,0-5 1,-1 0-1023,1 5 38,3 11 1936,-3-10-382,-2-13 139,3 9 476,-5-23-595,2 0 125,-2-13 1246,3 0 300,9-47-113,-2 11-425,1-16 1,1-4-51,-6 21 1,0-1-31,10-22 0,-1 1 846,0-7-717,-3 19 0,-1 4-271,0 6-317,4 6 485,2 20 622,-6 26-1988,16 13 66,-12 12-446,0-7 1,0 0-1549,5 14 463,-2-6 1,1 1 1917,7 9 1,-9-20 0,1-1-1,13 12 1</inkml:trace>
  <inkml:trace contextRef="#ctx0" brushRef="#br0" timeOffset="934">4385 1793 24449,'-21'-15'-3610,"4"-15"-12,17-8 3047,0-11 229,20 4 1219,-15-4-827,30-7 325,-25 14 1,-3-3-829,2 13 1,0-3 648,0-30 0,-5 1 403,-4 6-640,0 11 1,0 5 44,0 19-828,0 26 630,0 37-641,-13 16 702,11-19 0,0 3-393,-5 12 1,1 0 311,5-11 0,2 3-316,-2 4 0,0 5 0,3-5-117,6-5 1,3-1-65,-5 2 1,1 4 0,1-5 41,3-6 0,1-2 561,6 10 1,-3-2 0,-11 9 0,13-2-1</inkml:trace>
  <inkml:trace contextRef="#ctx0" brushRef="#br0" timeOffset="1068">4395 2201 23999,'-10'-19'-8316,"7"-12"6405,-7 8-58,10-9 1386,28-1 1721,-3 7-474,28-4 330,-6-1-1480,4-3 896,5-1 1,-27 16-1,1 1 1,0 0-1,1 1 1</inkml:trace>
  <inkml:trace contextRef="#ctx0" brushRef="#br0" timeOffset="1250">5123 1424 24629,'0'-13'-6116,"0"2"3807,0 4 1425,0 1 246,0 20 302,0 22 122,0 5 71,-1-4 0,2-1-2242,13 6 940,-8-1 0,3 0-50,23-1 1410,-17 16 1,12-35 0,-11-2 0</inkml:trace>
  <inkml:trace contextRef="#ctx0" brushRef="#br0" timeOffset="1405">5257 1162 24808,'-17'-30'-8459,"4"2"5435,2 3-937,8 10 2726,-8 18 3317,28-2-2126,-13 34 0,37-18 0,-12 17 1</inkml:trace>
  <inkml:trace contextRef="#ctx0" brushRef="#br0" timeOffset="1835">5788 1340 25258,'-38'0'540,"-3"20"1036,3 6-1418,15 11-1326,-11 1 832,31-10-1207,-13-1 1122,16-1-1175,0-2-181,0-3-680,0-3 225,26-3 1634,6-2-50,29-7 1582,-15-2-416,1-24 1763,-6-6-311,-11-12-371,4-12 5,-13 19-644,-11-19-1626,-1 26-42,-9-9-642,0 41-932,-16 38 950,12 8 821,-4 0 0,1 2-385,7 8 319,-2-22 0,4 3 322,7-3 0,0-1-875,-4 21 875,20-13 0,3-2-171,-7 4-207,-3-19 1,1-2 194,13 4 599,-27-4 124,29-6 367,-30-6-567,10-4 144,-14-4-2052,0-2 741,-32-4 1409,-20-1 0,18-3 0,-2 0 0,-3 0 0,0 0 0</inkml:trace>
  <inkml:trace contextRef="#ctx0" brushRef="#br0" timeOffset="4168">2432 3988 24718,'-4'-23'-6915,"1"-6"5117,3-28 1436,16 14 1406,-12-21-1261,28 26 1582,-28-13-1591,12 17-549,-6 3 1733,-7 4-661,7 0 502,-10 10-1588,0 3 753,0 36-1589,0-1 936,0 27-185,-6-16 1,-1 2-362,3 24 376,-3-3 0,1 2 128,5-21 0,2 0 674,-2 11 1,2 0-1,15 17 1,5-1-1</inkml:trace>
  <inkml:trace contextRef="#ctx0" brushRef="#br0" timeOffset="4317">2473 4512 25258,'-38'0'0,"7"-13"-2104,13-1-601,39-1 2931,6-12-1047,32 14 420,-3-16 535,-23 16 0,1 0 0,4-1 0,0 1 0,3-2 0,-1 0 0</inkml:trace>
  <inkml:trace contextRef="#ctx0" brushRef="#br0" timeOffset="4583">3953 3609 25798,'-17'-8'-2797,"12"0"-1616,-27 3 6089,29 1-2958,-23 2 2365,14 16-310,-11 15-296,8 9-1345,2 11 555,9-16 1,2 1 201,-3 21-1436,3-4 0,3 1 619,18 10-895,-19-9 1,4-1 1499,16-21 1,0-2 0,-16 8 0,-2-1 0,19 11 0</inkml:trace>
  <inkml:trace contextRef="#ctx0" brushRef="#br0" timeOffset="5051">3643 4109 23819,'-22'-32'-7678,"9"2"4191,-1 4 2018,13 2 1136,-5 4-313,27 0 2523,2 4-1159,11 6 0,5 1-659,18-2 774,2 4 1,2 1 253,-22 2 0,2 2-412,4 0 1,6 0-1,-5 1 212,-4 0 1,-1 0 200,12 0 1,-1 1-1203,13 0-507,-7 0 381,-11 0 740,4 0-238,-22 0 191,2 0 391,-24 10-2378,-25-7 1890,-7 15-141,-22-4 440,23 6-604,-15 2 479,24 9-1275,-7-7 534,11 20 975,11-18-2542,0 5-34,26-5-330,-20-9-279,55 2 1220,-38-12 1241,31-4-122,-22-3 1186,0-20 872,-3 15-976,-8-21 1,-2-3 40,8 6 35,-6-10 1,-4-2-1005,0-1-304,1-19-726,-13 27-253,0-1-458,-4 34-1137,-1 31 1025,0 3 150,10-3 1,1-1-869,-5 1 2312,42 9 1,-23-22 0,25-3-1</inkml:trace>
  <inkml:trace contextRef="#ctx0" brushRef="#br0" timeOffset="5301">5498 3849 24988,'-47'-11'-1051,"-5"3"781,9 26 2178,-1-14-1564,14 39-939,3-21 837,12 22-1204,-8-7 485,19 12-455,-9-12 333,35 13-2269,14-25 2281,-4-13 1,3-4 605,23-18 26,-19-2 0,-4-5 1444,5-21-1589,-11 8 0,-4-1 771,-7-7-1135,6-12 846,-22 16-2346,5 5 1709,-7 5 0,0 11 0,0 5 0</inkml:trace>
  <inkml:trace contextRef="#ctx0" brushRef="#br0" timeOffset="5434">4878 4791 24539,'-20'17'-2149,"3"-6"2450,6-5 1,6-5-1,3-1 1</inkml:trace>
  <inkml:trace contextRef="#ctx0" brushRef="#br0" timeOffset="6003">6825 3639 24269,'0'-6'-6296,"-14"2"7164,10 19-1842,-10 16 1139,14 10-1224,0 8 302,0-10 190,0 1-1029,0 0 1686,0 8-1001,0-15 1897,0 11-1278,0-25 292,0-20-180,0-20 1,0-17-91,0-9-360,0-16 90,0 12 254,-1 18 0,2-1-1252,20-23 1497,-16 17 370,21 13 0,5 5 1,-7 3-1,31 1 1</inkml:trace>
  <inkml:trace contextRef="#ctx0" brushRef="#br0" timeOffset="6385">7577 3655 23909,'-33'-14'-2440,"-13"10"3298,20-10-2060,-12 14 1974,2 0-256,10 0-149,-9 19 482,10 9-1006,-5 22 411,14-6-1022,9-1 500,1-14-988,6-1-341,20-4-149,7 3-188,-3-10 855,41-3 1112,-40-10 508,11-13 0,1-2 1175,-4 6-170,7-35 71,-11 8 70,-15-7-630,6-11-474,-18 23-1710,7-4-81,-9 14-987,3 29 40,-3 26 179,0 9-82,10-8 1,2 0-351,-7 2 2146,38 9 0,-23-18 1,18-3-1</inkml:trace>
  <inkml:trace contextRef="#ctx0" brushRef="#br0" timeOffset="6985">8217 3641 24449,'-11'-3'-1378,"9"18"-1222,-9 9 2208,11 10-1198,0 2 679,17-7-224,-12 16 386,26-11-775,-28 19 368,23-26 851,-23 5-577,9-16 555,-6-4-1868,-5-3 2048,5-20 1286,-6-14-1211,0-32 201,20 5 97,-11 11 1,0 1 422,14-8 65,-8 12 0,0 1 1182,0 4-246,14-1-913,-5 23 1879,0 21-1750,-4 14-1649,3 25-339,-9-5-321,8 15 3,-11-25 71,5 14-662,-11-25-553,5-4 1188,-8-7 1019,4-13 1935,-1 6-1276,4-23 1078,11-13 422,0-11-257,8-7-143,-2 3 286,0-1-430,1-3-1239,-10 18 0,-1 0 1314,8-12-824,10-13-415,-18 38 740,4 0 126,-10 17-392,1 0 216,-2 18-2341,1-14 1426,-1 41-1234,1-22 547,-3 10 0,-1 3-865,6 8 282,-2-4 0,0 0-1466,3 5-520,7 11 2342,-4-21-1474,6-5 2676,2-3 0,5-7 1,2-3-1</inkml:trace>
  <inkml:trace contextRef="#ctx0" brushRef="#br0" timeOffset="7257">9533 3652 24988,'0'-14'-6025,"-20"3"5823,-2 4 928,-23 4 231,23 25-169,-31 8 418,35 12-1520,-24-1 279,30-11 654,-1 1-328,11-2-1594,-4 7-109,34-12-199,10 3-193,15-12 1952,-19-11 1,-1-1-283,8 3 755,8-25 918,-19 14 261,-14-35-1481,8 22 987,-21-32-1742,10 19-711,-13-22-910,-21 27-121,15-4-1389,-34 20 3371,36 0 1,-33 8-1,15-2 1</inkml:trace>
  <inkml:trace contextRef="#ctx0" brushRef="#br0" timeOffset="7734">9938 3586 22650,'-41'23'2708,"-5"6"-2480,23 15-2093,-21 1 1654,24 9-939,-4-14 784,9 24-693,15-32-447,0 10-768,27-26 628,2-2 1381,19-11 123,-8-19 1756,5-11-666,-12-9-479,-9 6 0,-1-3 651,0-11-715,-12 12 1,-2 0-380,4-20-225,-11-6-1302,4-5 499,-5 14 1,-2-2 128,2 12 1,-2-1 853,-4-5 1,-3-4 0,2 4-360,5 4 1,-3 1 267,-14-22 1,-2 1-951,5 0 509,4 26 1,0 3-129,0-1-179,1 11 222,7 7 494,-7 28 1676,4 24-832,5 16-293,-2-18 0,0 0 270,3 29-368,0-28 1,0 0 54,0 0 0,0 2-35,-2 16 1,4 1-358,7-14 0,2 1-959,-5 1 1,0 4-1,1-4 126,3-5 0,3-1-335,3 6 1,3 5 0,-4-6 1038,3 20 0,6-17 1,1-3-1,-1-6 0</inkml:trace>
  <inkml:trace contextRef="#ctx0" brushRef="#br0" timeOffset="8251">10335 3890 23729,'0'-19'-6475,"0"3"4346,17 4 4904,7-3-1031,-3 6-921,11-2 0,-1-1 325,-5-3-764,12 0 1,1-2 407,-4-2 1201,10-9 84,-19 9-2224,-4-1-143,-10 0-750,0-8-260,-11 7-425,-13-19-1082,7 23 491,-31-6 917,10 18 833,-20 23 1290,4 12 116,16 10-439,4 4 392,20 6 59,-5-13-55,24 11-1903,9-13-475,13-12-65,20-4 766,-16-13 1148,-5-14 0,1-3 926,9 7-71,-7-26 1,-2-6 135,6 4-102,-17-2 1,-3-6-510,-4 2 1,-3 0-581,-6 7 0,-3-2-311,5-26 0,-3-1-451,-8 21 0,-1 0 172,0-6 0,0-5 1,-3 4-359,-9 4 0,-2 0 512,4-10 0,0-6 0,-2 8-689,-3 13 0,-1 3 147,-4-23 1,3 6-331,12 23 533,-10 27 1927,6 43-886,5 20-155,-2-22 1,1 3 40,2 15 1,2 0 74,-2-12 0,2 1-355,2 6 1,3 5 0,3-5-157,5-6 1,3-1-597,0 3 0,2 3 0,2-5-1096,4-6 0,2-3 659,3 12 0,-1-2 1223,-5-16 0,0-3 1,3-1-1,1-1 1,0-1-1,0 0 1</inkml:trace>
  <inkml:trace contextRef="#ctx0" brushRef="#br0" timeOffset="9634">9503 5349 24359,'0'48'-5756,"0"-6"3717,0 13 975,0-4 425,0 6 304,0 5 106,9-1 1,0 2 63,-7-23 1,1 1-486,7 8 0,4 7 0,-4-8 508,-8-13 1,0-1 24,10 19 0,0-2-334,-10-1 382,6-15 1,0-4-309,-6-5-350,5-1 193,-7-39 529,0-3-73,-15-28-81,14 7 1,-2-2 146,-13 4 1,0-1-89,12-16 1,3-3 241,-7 11 0,-1 1-230,3-4 1,2 0 361,3 1 0,0-2-191,-4-17 0,0 0-90,4 18 0,2 0 219,3 1 0,3-2 1,2 6 301,1 8 1,4 2 152,7-11 0,1 4 671,1 4 189,15 3 527,-22 22 48,15 7-34,-11 3-496,4 18-1570,-9 11-1127,4 27-568,-13-4 942,-3-15 0,-2 1-1650,-1 6-317,0 13-56,-20-20 950,15-5 2005,-15-2 1,3-7-1,-6-2 1</inkml:trace>
  <inkml:trace contextRef="#ctx0" brushRef="#br0" timeOffset="10001">10172 4884 23729,'3'22'-6626,"0"-3"4250,-3 24 1726,0-3 590,0-5 0,0 0-200,0 23 212,0-8 0,0-1-91,0 8-659,0-12 0,0-1 1128,0 4-223,7-13 0,1-1-635,-4 1 324,11 5-1038,-4-15 485,-8-9-196,17-1 1306,-12-10 182,8-19 1395,-2 11 549,0-34-1559,3 18 1193,1-19-582,1 8 25,-2 3-863,0 11 288,-4-10-1314,-1 22 461,-4-11 350,-1 15-292,-2 0 636,-1 0-368,2 23-1991,6 8-1040,-2 14 833,1-13 1,1 0-2294,3 7 3672,11 16 1,-2-23-1,3 1 1</inkml:trace>
  <inkml:trace contextRef="#ctx0" brushRef="#br0" timeOffset="10417">11082 5454 23909,'0'43'-5666,"0"-7"3627,0 8 1155,0 14 335,0-11 381,0-8 1,0-1-137,0 6 76,0 16-1189,0-31 1507,11 4-108,-8-15-374,8-8-156,-11 1 278,0-29 90,-20 14 1118,16-42-1505,-33 22 1030,32-28 20,-32 4-647,27 6 0,3-3-148,-4 11 1,0-1 124,3-27 1,4-1 233,4 26 1,0 2-619,-1-11 0,2 2 1115,16-9-214,-12 9 114,29 9 2167,-10 4-696,-1 16 749,27 3-324,-32 11-379,32 25-1286,-29 7-1612,-3 13 137,-4 1-1328,-12-10 741,6 2-2460,-8 16 603,0-12 997,-9-7 0,-4-1 2296,-8 4 1,-5 9 0,10-16 0</inkml:trace>
  <inkml:trace contextRef="#ctx0" brushRef="#br0" timeOffset="10886">12398 5204 24449,'-21'-13'-3635,"-18"3"4073,9-1-737,-11 6 1088,-13 0-377,22 20 908,-10-11-849,3 48-712,13-28 603,6 11 0,5 3-602,5-1-145,-1 28-664,11-31-810,29 7-821,-22-19 108,50-11 2339,-33 4-612,41-14 1620,-26 5 100,23-24 872,-32-7-913,-7-5 1,-3-3 574,-2-12-426,-9 9 1,-3 2-1723,0 3 500,-6-12-1311,0 24 261,0 21-859,0 18-61,0 30 263,0-7-307,17 14 603,-13-23 1551,28 12 0,-7-30 0,17 1 0</inkml:trace>
  <inkml:trace contextRef="#ctx0" brushRef="#br0" timeOffset="11201">12757 5208 23279,'0'15'-4856,"0"9"2727,18 16-7,-13 1 1393,13-10 51,-7 1-125,-8-2 688,8-2-2193,-11-3 2412,11-3 368,-9 0 208,14-7-263,-13-20 915,9-36-95,-6-7-986,2 2 0,1-1 853,2-10-1068,0 7 0,3-1 557,3-6-737,-1 11 0,2 3 109,6 0-744,7-5-643,5 19 1926,-8 13 0,13 3 1,-11 11-1</inkml:trace>
  <inkml:trace contextRef="#ctx0" brushRef="#br0" timeOffset="11471">13793 4639 25348,'-25'-10'-1839,"-11"2"2231,19 3-534,-13 3 651,14 25-383,-1-2 23,15 23-1313,-5-3-117,7 6 504,0 7-399,0 5 124,0-2 21,9-16 0,5 0-1216,13 19 650,-2-12 1,0-2 127,3 2 737,-5-19 1,-4-2-80,-14 4 141,27-6-13,-29-5-824,9-5 1485,-12-5 1,0-5 0,0-3 0</inkml:trace>
  <inkml:trace contextRef="#ctx0" brushRef="#br0" timeOffset="11601">13542 5135 23099,'-8'-16'-8945,"6"0"7081,-5 2-168,33-11 3897,14 12-1261,-2 1 0,1 2-395,-5 7 1,0 2-1,1-1 1,0 0-1,16 2 1</inkml:trace>
  <inkml:trace contextRef="#ctx0" brushRef="#br0" timeOffset="11785">14210 5042 25348,'0'15'-5756,"0"1"3808,0-2 883,0 3 427,-13 4 1747,10 19-1444,-9-8 666,12 13-2826,0-2 1775,0-11-899,18 18 14,-13-24 1602,27 7 0,-16-19 1,13 0-1</inkml:trace>
  <inkml:trace contextRef="#ctx0" brushRef="#br0" timeOffset="11927">14272 4794 23459,'0'-15'-6565,"-8"3"3440,5 4 2714,-5 3 0,8 3 0,0 1 0</inkml:trace>
  <inkml:trace contextRef="#ctx0" brushRef="#br0" timeOffset="12252">14862 4797 24359,'-44'0'0,"8"0"0,1 22 776,12 6-1347,8 13-712,8-1 27,7-9-48,0 0-203,17 15-804,11-11 1439,-5-7 0,3-1-1205,16 3 1332,-2 5 178,-13-14 523,-13-4 632,11 2 196,-12-8 290,4 1-378,-8-5-373,-9-4-1094,0 2 138,0-3-1126,-23 2 2648,-2-2-418,-3 2-92,-11-4 0,34 1 0,-15-1 1</inkml:trace>
  <inkml:trace contextRef="#ctx0" brushRef="#br0" timeOffset="12685">15327 4983 23819,'0'-9'-5576,"0"1"3537,0 2 1515,-21 2 1839,2 3 59,-6 22-259,-7-16 13,27 36-2508,-28-9 2956,21 9-934,-5 13-53,9-23-1352,8 4-707,19-9-577,7-14 641,25 6 2036,-10-17-946,15 5 1074,-26-24 757,18-4 205,-26 0-166,5-16-1,-14 10-1087,-2-9-251,-5-6-1379,-3 21 540,-3-6-1480,0 38-130,0 8 680,0 33 349,0-9-207,21 14-258,-16-26 436,31 7-400,-14-11 897,7-14 392,14 7 592,-17-18 277,22 4 0,-21-24 0,8-4 1</inkml:trace>
  <inkml:trace contextRef="#ctx0" brushRef="#br0" timeOffset="13001">15883 5017 24359,'0'-15'-4767,"0"3"2729,0 42 973,18-2-252,-13 27 866,12-20-301,-2-13 354,-2 2-1590,14-5 2342,-6-5 94,-4-6 169,0-8 1258,-4 0-209,4-22 193,-3 17-1091,-1-24 1,-3-5 303,3 6-648,-2-11 0,-2-2-85,1-2-503,3-21-937,-6 32-281,0-1 946,-4 19-333,0 7 918,2 21-1542,0-10 726,6 54-787,-1-29-1314,3 22 0,2 4 2557,7-1 0,-4-10 0,2-2 0,10 1 0</inkml:trace>
  <inkml:trace contextRef="#ctx0" brushRef="#br0" timeOffset="13902">18182 4610 25348,'-15'-11'-4835,"-1"5"4636,1 1 326,0 4 963,0 1-289,-1 21-551,0-2-79,2 23-1038,0-2 1121,1 5-456,7-9 1,0 1-339,-1 19-110,3-19 0,2-1-837,2 9 106,0-6 38,0-5 704,0 1-25,16-14-1199,-12 3 1155,11-34 2269,2-30-814,-13-5-582,11 2 0,2-2 537,-7-4-395,5 7 0,0 3 503,0-3 828,18-10-123,-16 36-1567,18 0 1512,-17 41-2046,14 11-185,-14 15 149,-4-17 1,1 0-798,-2 7 209,4 10-515,-8-14-198,-4-12-902,1 1 2099,-4-17 142,3-4 729,1-21 1210,3-13-268,9-31 181,-4 1-818,0 15 1,1-1 586,3-10-493,-5 20 1,-1 2 877,3-7-331,-2 9-863,-3 5 299,5 14 669,-4 4 300,10 8-698,-9 25-1800,16 6 236,-13 17-531,10-1-1088,-2 7 242,-2-12-21,-2-10 0,2-1-1183,7 1 3099,15 2 0,-8-24 0,4-5 1</inkml:trace>
  <inkml:trace contextRef="#ctx0" brushRef="#br0" timeOffset="14268">19243 4654 24629,'-26'-17'-4148,"4"6"3565,-26 1 1480,-8 10 114,13-3-498,8 12 1,3 6 634,-3 18-1172,12 6 1,4 4-677,6 13 699,4-12 0,7-2-560,22-6-1573,9 16 94,13-29 1343,-11-10 1,1-3-537,10-4 1224,15-2 691,-4-27 1188,-15 18-887,-10-23 0,-3-3 821,-1 7-905,-10-10 0,-3-2-852,-1 0-44,-4-10-874,-3 18-411,-3 4-1101,0 6 400,0 1 667,0 29 169,0 10 570,0 18 129,0 21-344,13-21-300,-5-6 1,2-1-376,17 3-628,11 13 835,-9-33 1493,9 6 1,-7-21 0,0 5-1</inkml:trace>
  <inkml:trace contextRef="#ctx0" brushRef="#br0" timeOffset="14491">19753 4241 25348,'0'-34'-6206,"0"8"5607,-12 2-1306,10 32 2762,7 36-1639,-1 8 440,11 3 0,-1 1-317,-11 10-213,2-21 0,2 2 569,-2-2 0,0-3-473,5 24-17,1-16 0,1-1-1414,4 0 719,4 10 32,-2-29 1604,2-6 0,5-6 0,1-5 1</inkml:trace>
  <inkml:trace contextRef="#ctx0" brushRef="#br0" timeOffset="14702">20297 4469 25438,'0'-19'-6026,"-23"4"5731,-2 5 915,-15 6 530,4 1-260,4 23 289,-2-1-215,-4 20-1006,11-11 1,-1 0 1563,-14 18-1030,12-4 0,3 1-353,3 7-1071,11 1 0,7 0-1303,23-2-310,-1-6 1,5-3-1380,29-12 3805,-20-11 1,0-3 0,22-3 0,3-3 0</inkml:trace>
  <inkml:trace contextRef="#ctx0" brushRef="#br0" timeOffset="15054">20522 4878 23189,'-13'12'574,"19"-9"-2609,19 9 876,21-27 2889,-6 11-1116,13-23 166,-22 10-128,5-7-140,-15 2-684,-10 4 809,6-6 268,-14 6-2739,7-12 795,-10 16-913,-20-9-47,15 15-87,-34 0 1995,10 7 636,-10 14 639,-12 10 786,32 7-1519,-18 20 894,34-17-1158,-11 13 735,14-13-2557,0 1-508,24-2-2035,12 10 847,12-13 3266,-13-9 0,1-1 0,9-3 0,17 1 0</inkml:trace>
  <inkml:trace contextRef="#ctx0" brushRef="#br0" timeOffset="15268">21328 4362 26697,'-23'-9'-2994,"5"-1"1479,18 5-2507,-11 1 1627,8 26 506,-8 9 1728,11 15 0,0 4 0,0-9 0</inkml:trace>
  <inkml:trace contextRef="#ctx0" brushRef="#br0" timeOffset="15398">21375 5017 25258,'-16'13'1252,"13"1"-2781,-13-9 0,29 1 0,2-5 0</inkml:trace>
  <inkml:trace contextRef="#ctx0" brushRef="#br0" timeOffset="16391">22487 4186 23549,'-6'-3'-2517,"4"24"-106,-4-1 2245,6 24-713,0-3 304,0 7 506,0-9 0,0 2-51,0 23-466,0-23 0,0 1 471,0-3 1,0-2 186,0 15-127,-1-13 1,2-3 282,13-1-732,-11 8 653,10-27-999,-13 0 972,0-35 0,9-32 432,2-4-160,-3 17 0,1 1 365,8-11 829,-2 0-652,0 5 276,-2 4-258,1 8 156,-1 6 273,5 12 379,-4 6 145,7 24-1982,-9-13 657,3 40-1654,-3-2 81,-4 12 709,-4-18 1,0-2-609,1 3-1005,-3 16-129,0-37 1686,-1 10-640,1-24 1439,0 7-497,1-9 2114,1-22-1222,8-10 222,-1-13-593,2 11 1,1 0 852,3-11-755,3 0 0,1 1 776,-4 3 719,13-13-2481,-22 37 1105,3 10 692,-7 2-154,5 28-2505,-2-18 946,3 42-735,-1-27-212,8 40-768,-6-20 791,3-5 1,1 0-1742,4 4 1399,2-8 0,2-3 2106,9-2 1,14-2 0,-8-18-1</inkml:trace>
  <inkml:trace contextRef="#ctx0" brushRef="#br0" timeOffset="16656">23553 4537 24898,'0'-20'-6295,"0"3"4436,-18 3 1548,-11 7 1340,-9 19 982,-4-8-978,11 38-786,1-20 59,1 25 756,14-9-306,-6 15-160,18-12-1598,14 20-1536,-5-30 1468,24-11 0,5-4 598,-6 0 65,3-10 1,3-3 751,21 2 233,-15-27 667,17-10 550,-39-12-1469,-4 13 1,-2 0 312,-12-9-1773,-4 1 1,-6 0-1660,-15 6 2547,2 5 1,-1 5-1,-2 14 1,5 1-1</inkml:trace>
  <inkml:trace contextRef="#ctx0" brushRef="#br0" timeOffset="17106">24243 4452 23729,'-17'-18'-5420,"-6"6"5019,-26 24 3252,10-8-1612,-5 37-762,3-2 58,11 12-747,11-15 0,2 0-445,5 6 1146,3 12-833,9-23-1624,18-4-183,-13-5 165,50-6 1425,-30-7 686,12-4 0,2-6 583,2-23 62,3 0 1,-2-5-42,-20 3 1,-2-3-154,18-19 1,-4-2 965,-9-6-1022,-7 4 0,-3-1-814,-10 20 1,-1-1-188,2-25 1,-2-1-255,-4 25 0,0 1-60,2-12-1,-4 1 306,-8 6 0,-1 3-1154,5-15 769,-13 16 0,0 4-276,14 5 643,-22 3 511,24 40 296,-19 19 665,9 16-546,2-6 1,1 0 79,3-13 1,2 0-301,0 28 0,3 0-227,1-24 0,2 1-806,8 25 1,4-1-114,0-26 1,1-2-52,-2 10 1,4-1 778,16-6 0,0-2 0,-7 15 0,5-19 0,1-1 1</inkml:trace>
  <inkml:trace contextRef="#ctx0" brushRef="#br0" timeOffset="17668">24695 4846 25258,'0'0'0,"14"-17"-834,27 12 1452,-8-9 0,0-3 135,9-6-505,-4 3 0,-1-3-20,4-16-401,-12 11 1,-2-1-31,0-8-77,-12 3 1,-3-1-501,-3-8-104,-5 5 1,-3 0-1146,-1-6-85,-20-10-492,-3 15 515,-2 16 858,-15 3 944,14 16 1060,-18 46 489,19-13-800,9 24 0,5 5-99,8-5 82,-4 0 1,4-3 257,24-9-1397,5 16-615,26-33 756,-14-5-419,3-12 1442,-13-7 768,11-23 611,-10-10-1236,-5 0 1,-3-2 993,2-23-918,-6 12 1,-1-1-893,-1-15 82,-6 20 1,-1-1-827,-5-20-532,0 0-468,-3 0 1799,2 22 0,-4 0-637,-18-17 215,19 17 0,-4 4-284,-30 3 452,31-1 213,-23 26 1105,25 22-498,-21 7 1425,20 23-1563,-6-9 1,-1 1 603,-1 26-605,6 1 0,0 3-255,1-23 0,0 0 121,3 15 1,2 1-620,-1-17 1,0-1 283,-1 1 0,2 0-790,9-2 0,2 2 229,0 12 0,0-1-44,0-13 0,2-1-925,13 19 0,0-2-569,-4 1 2253,4-23 1,2-2 0,7 2 0,3-3 0</inkml:trace>
  <inkml:trace contextRef="#ctx0" brushRef="#br0" timeOffset="18585">27128 3941 25258,'0'-8'-6385,"0"0"5156,0 5 254,0 22 427,0-1 122,0 25 122,0-6 76,0 11-1368,0 5 1506,0 10-344,7-30 1,1 0-280,-7 2 0,2 0-77,10 0 1,-1 1 59,-11-1 1,1 0 23,8-1 1,2 0 578,-3 29 0,11-6 0,-6-5 0</inkml:trace>
  <inkml:trace contextRef="#ctx0" brushRef="#br0" timeOffset="18735">26977 4652 23009,'-11'-33'-8542,"3"-1"6029,27 3 4229,-15-2-1148,30 9 0,7 1 1036,1-11-1785,-4 15 0,9 0 1,-3 4 343,-4 1 0,0 3 0,16-6 0,1 2 1,-15 7-1,-1-1 0</inkml:trace>
  <inkml:trace contextRef="#ctx0" brushRef="#br0" timeOffset="19040">27917 4540 22830,'-26'23'599,"-8"4"508,30-10-3673,15-17 3146,19-17-214,-4-2 1,1-3-18,13-12-203,-15-3 62,0 1-391,-21 7-1157,10-6 1795,-14 6-2251,0 9-168,0-3 320,0 32-131,-17-11 2056,13 64-1328,-25-30 1368,25 3 0,5 4-1116,-7-1 0,0-1 467,6 19-420,8-9 0,5-2-370,20 1 333,-5-13 0,3-2 615,19-6 1,0-2 0,-15-18 0</inkml:trace>
  <inkml:trace contextRef="#ctx0" brushRef="#br0" timeOffset="19352">28438 4620 24089,'5'-23'-4751,"-2"30"619,-2 12 3036,-1 35 556,-13-11 922,10 9-612,-10-25 794,13 3-2071,0-14 1031,14-7 1579,4-18 1144,0-15-1019,25-24-250,-23 6-412,4 13 0,0 1 12,-1-3 846,4-12-343,-16 29-212,1-1-1783,-9 32-705,1 10-101,-2 13-119,0-3 0,-1 0-479,0 6 1999,1 20 0,-2-36 0,0-2 0</inkml:trace>
  <inkml:trace contextRef="#ctx0" brushRef="#br0" timeOffset="19568">27795 3877 23279,'0'-32'-6025,"28"4"7995,-21 5-1272,29 12 1,7 3 446,-11-1-727,16 2 0,3 6-343,1 24-1130,-8-5 0,-2 4 54,-17 3 0,-2 3 958,7 5 0,-2 0 1,7 22-1,-18-25 0,0 0 1</inkml:trace>
  <inkml:trace contextRef="#ctx0" brushRef="#br0" timeOffset="19868">29378 3969 25078,'-58'18'1799,"19"-3"1,1 3-824,-14 24-1118,19-10 0,-3 5 1,4-1-269,6-6 0,3 4 98,-3 9 0,0 8 0,6-6-252,10-9 1,3 0-192,-1 25 1,2-1-755,6 5-286,12-14 0,7-3-1858,21 1 2400,-13-21 1,3-2-73,9-6 0,0-5 76,11 5 1348,-15-9 1,-1-3 0,15-4 0,1-2 0</inkml:trace>
  <inkml:trace contextRef="#ctx0" brushRef="#br0" timeOffset="20322">29830 4635 22380,'0'-42'-6026,"23"-1"6438,-17-5-1555,34-3 2131,-35-5-853,18 1 1,1-1-10,-19 21 0,-2-1 167,8-6 1,4-5 0,-5 7-1140,-8-14 856,1 15 0,0 3-883,-3 4 730,-17 1-1669,-3 22 2220,-1 28 660,-17 2 653,21 24-1612,-17 0 370,20-2 0,4 3-337,-3-10 0,2 2-10,5 6 0,2 6 0,0-4 236,-3-4 1,3 0-985,9 2 1,4 4 0,-1-5-635,-7-6 1,3-3-426,19 11 1,-1-3-149,-16 3-130,45-5 1166,-29-11 890,8-14 0,3-5 1,8 2-1,13-3 0</inkml:trace>
  <inkml:trace contextRef="#ctx0" brushRef="#br0" timeOffset="20653">30348 4464 24089,'-19'-8'-2727,"14"-4"-2356,-37 11 7145,22-4-1465,-22 20 1450,9-12-1369,10 21 1,0 3-385,-9-3-449,10 10 0,3 3 304,6 1 518,3 5 0,8-1-2204,27-7-209,-19 23 250,30-50 1,4-8 783,-13 6 802,13-13 1,0-3 502,-9 6-48,-5-26 1,-3-5 226,-7 8-8,0-12 0,-3-2 200,-11 8-576,9-15-1556,-11 24-321,3 26-72,-15 20-125,10 37-53,-10-10 680,12 0-265,0-15 405,17-5-975,-12-2 1994,34-6 1,-19-9 0,19-5 0</inkml:trace>
  <inkml:trace contextRef="#ctx0" brushRef="#br0" timeOffset="20951">30922 4358 23639,'0'-34'-5126,"-17"3"1600,12 0 2264,-28 10 1811,16 3-714,-16 12 1243,17 21 294,-12-11-1094,24 32-1,-22-3 1442,23 9-1320,-9 21-532,12-24 123,0 13-1147,18-15-1092,-13-3 29,29-2 2150,-16 6-1773,2-11 1468,4 10-311,-21-19 408,16 4 213,-17-12 165,7 3-1646,-9-1 619,-20-2 1685,-3 7-123,-1-8 0,-10 3 0,13-8 0</inkml:trace>
  <inkml:trace contextRef="#ctx0" brushRef="#br0" timeOffset="21268">31265 4221 25168,'0'-10'-5666,"0"4"3448,-16 2 3334,13 18-1341,-29 10 1752,29 9-2111,-13 6 505,9-6 0,3 1-1349,1 10 1570,-3-1 0,1-2 12,5-3-1199,20 19-45,1-27-1059,3 5 1620,9-5 115,-14-10 211,13 12 79,-15-16 106,3 13-274,-17-12 622,5 16-525,-8-13-589,-27 10-1369,0 0 2612,-5-7 1,-10 3 0,16-9 0</inkml:trace>
  <inkml:trace contextRef="#ctx0" brushRef="#br0" timeOffset="21398">31737 4917 28406,'0'0'0</inkml:trace>
  <inkml:trace contextRef="#ctx0" brushRef="#br0" timeOffset="30751">27728 5372 22650,'0'-4'-5756,"0"1"3987,0 1 795,0 0 875,0 1-237,-19-1 2054,-8 16 3,-15 10-1486,4 2 1,-1 3 647,10-4 0,-3 2-290,-9 5 1,-6 2 0,2-1 305,0 2 1,1 1-343,3-4 1,-2 2 0,0 1 34,-3 5 1,-1 1 0,3-1-526,8-9 1,1 0 0,-2 2-208,-7 8 1,-3 4 0,-1 0 0,6-3 0,6-8 0,4-2 1,-3 3-353,-5 5 0,-2 5 0,-1-1 1,5-5-282,-6 7 1,2-2 725,7-7 0,0 1 1,3-3-1,3-2 1,3-3-1,1 0 0,0-1 1</inkml:trace>
  <inkml:trace contextRef="#ctx0" brushRef="#br0" timeOffset="32785">23695 7758 22920,'-10'-13'-6730,"4"0"3566,-11 2 3548,6-1-849,-5 4 1046,-1-1-96,-6 5 465,-14 1-901,4 3 1001,1 9 1,0 5 1702,-6 20-2249,7-4 0,3 4 926,3 20-1351,11-16 1,3 0-90,4 5-822,29-3 0,7-2-717,4-6 832,16-8 0,5-5-510,0-11 1193,-7-13 0,1-2 547,6 3 209,-12-20 0,-2-3 588,-3 3 914,3-29-1404,-28 6-1569,-5 12-1964,-7-20 2161,-22 29 0,16 1 1,-16 19-1</inkml:trace>
  <inkml:trace contextRef="#ctx0" brushRef="#br0" timeOffset="32952">23488 8639 23279,'0'4'-6295,"18"0"7387,-13-21-2151,41 13 1332,-20-19 0,1-3-87,6 15 0,2 0 1,7-13-1,0-3 0,-8 10 1,0 0-1</inkml:trace>
  <inkml:trace contextRef="#ctx0" brushRef="#br0" timeOffset="33674">24660 7648 22650,'-49'0'270,"2"0"-270,8 0 0,-1 0-90,-12 17 934,16 2-339,-4 19-682,27-10-493,6 13-577,33-13-351,-3 10 815,12-16 0,4-2-151,10 12 80,-3-6 1,0-1-673,5 2 1377,-13-7 0,-2-2 623,-1 0 825,2 4-565,-26-13-596,-3 1-871,-8-4 211,0-2-907,-17 5 2067,-6-2-1619,-17 6 1361,17-5 1,-12 1 0,16-3-1</inkml:trace>
  <inkml:trace contextRef="#ctx0" brushRef="#br0" timeOffset="34238">25057 7785 23009,'0'28'-6295,"0"4"4166,0-1 1065,12-2-746,-10-5 1346,18-8 754,-18-7-257,5-5-1040,-7-1 1007,0-2 0,-15 0 1698,1 0 628,-17-1-398,9 0-700,-1 0 747,6 0-968,0 0 589,2 0 1,-7 0-1700,9 0 17,-8 0-4,12 12-264,-1 2-1,8 15-1079,24-1-340,-16-4-373,52 0 1361,-35-15 560,10-2 0,2-1-86,0-5 614,23 3 106,-28-4 1026,8-21 839,-13 1 14,-8-5-1946,0-22-595,-12 29-316,1-39-708,-6 30-282,0-9-36,-20 12-716,15 3 126,-15 0-114,3-3 610,1 7 1579,-15-8 0,17 13 1,3-3-1</inkml:trace>
  <inkml:trace contextRef="#ctx0" brushRef="#br0" timeOffset="34506">24923 7465 22560,'20'-13'2229,"-16"1"-4950,31 1 4442,-31-1-3250,30-2 2811,-10 4-438,18 2-525,-9 5-156,-4 2-455,-10 1 438,-2 0-1563,1 18 1350,8-1 1,-4 4 0,5-9 0</inkml:trace>
  <inkml:trace contextRef="#ctx0" brushRef="#br0" timeOffset="34668">25712 6826 23819,'-22'-9'-2953,"-9"4"1676,-11 27 1506,-3 1-276,12 29 0,-2 0 1,17-22-1,0 0 1</inkml:trace>
  <inkml:trace contextRef="#ctx0" brushRef="#br0" timeOffset="35202">23428 9437 24808,'0'-14'-6475,"0"3"4346,0 25 1065,0 17 516,0 16 122,0 10 274,0-20 0,0 0-76,0 21-645,8-9 1,1-1 512,-4 2-15,8-12 0,3-2-448,0-4-28,0 1 136,12-23 1368,-16-4-87,15-6 999,8-27 592,-7 6-1180,-1-11 1,1-4 1016,4-9-938,0-4 0,-2-1 543,-4 2-1575,-4 7 0,-4 5 256,-8 18-939,1 0-14,-5 18 794,2 18-2027,0 12-167,3 3 0,0 3 1632,4 13 0,12 11 0,-8-33 0</inkml:trace>
  <inkml:trace contextRef="#ctx0" brushRef="#br0" timeOffset="35722">24300 9033 24359,'-19'15'1369,"-6"-12"-863,23 40-3594,-18-20 3312,17 25-1773,-11-5 981,13 3-436,-3 2 263,3-14 0,2 0-926,-1 18 683,8-10 1,4-1 210,8 5-1497,4 8 978,3-22 487,-23-4 161,20-6-113,-11-1 52,9-12 1541,-4 1 413,0-26 1047,6-12-218,-3-8-795,6-6 518,-2-1-911,-9 22 1193,6-19-1578,-14 37 1292,0-12-2420,-6 15 796,3 45-1298,-1-16 407,0 13 1,1 3-465,1-2 381,2-6 1,0 0-705,2-1-1845,14 17 1377,-9-31-100,9-2 2161,4-15 1299,-7-5 424,17-18 694,-19 13 169,11-50-910,-16 33 305,0-30-975,-8 28-984,-4-3-1705,0 30-2046,-2 6 3098,0 30 0,0-2 0,0 3 1</inkml:trace>
  <inkml:trace contextRef="#ctx0" brushRef="#br0" timeOffset="35985">24663 8898 24359,'-6'0'0,"2"0"180,2 13-3829,25 2 1248,11 18-426,14-7 2734,6 6 0,-7-7 0,4 1 0</inkml:trace>
  <inkml:trace contextRef="#ctx0" brushRef="#br0" timeOffset="37018">27968 5732 22920,'35'53'-7170,"-4"-12"6064,-7-11 1,3 2 783,12 7 0,2 1 127,-8-7 1,3 2-623,8 5 0,7 5 1,-4-3 819,1-2 1,-1-1 0,-5-4 0,3 2 0,-3-3 0,5 4 0,-1 0 0</inkml:trace>
  <inkml:trace contextRef="#ctx0" brushRef="#br0" timeOffset="38619">27912 7509 23099,'-10'-8'-4527,"2"-1"1946,-9 0 2883,3 0-566,-4 2 592,-1 1 198,-4 4 214,-2 1-746,-3 1 1317,-4 18 837,0-13-893,-2 35-425,3-19 329,5 20-2528,6 14-81,10-10-231,23-4 0,8 0 1406,10 9 1,2-17-1,3-3 1,-9-9 0,0 0-1</inkml:trace>
  <inkml:trace contextRef="#ctx0" brushRef="#br0" timeOffset="38954">28422 7677 22740,'-21'-12'-4176,"-10"0"3865,-22 5 989,8 3-277,-3 25 1071,21 1-1026,5 24-964,12-5-1134,31-9 407,8-1 57,12-21 690,4 1-39,5-11-219,-10-15 1059,-8 5 1,-1-2 1185,3-7 342,4-21 919,-19 24-445,-3-25-2617,-8 13 262,-2 2-1102,-22 32 1177,12 34-2106,-25 9 848,26-8 1,3 0-874,-13 5 1706,22-10 1,3 0 0,-7 2 0,16 8-1</inkml:trace>
  <inkml:trace contextRef="#ctx0" brushRef="#br0" timeOffset="39835">29085 7574 23189,'-29'-1'784,"3"0"-751,6 1 123,5 0-117,4 0-13,1 10-91,2-7 645,2 7-1278,1-10 930,4 17-1678,0 5-176,1 13 26,0 2 0,0 14 72,0-9 426,6-6 1,-1-1-297,-2 6-337,8 21 1281,-4-31-25,-5 11 396,9-25-480,-10 1 73,7-11 678,-5-4-254,9-16 1443,-2 9 1016,11-48-1222,-3 27-659,-2-14 1,1-2 604,4-4-452,0-2 1,1 1 45,-1 3-278,-5 7 1,0 3-1004,-6 13-66,0 2 979,-7 29-1747,-2 14 629,-1 24-173,0-5 172,0 22-86,0-26-93,0 12 73,0-21-53,0-5 1376,0-4-235,0-2-390,0-7 180,15-51 638,4-6-269,-6 7 1,2-2 26,4-1 1,0 4 568,6-7-448,-6 11 1,1 2 621,1 1 300,11 0 255,-17 21-353,5 3 15,-1 24-2095,-4-14 800,16 52-1611,-13-32 460,2 12 0,-1 3-1915,5 1-324,10 15 2759,-7-19 0,1-3 1,3-2-1</inkml:trace>
  <inkml:trace contextRef="#ctx0" brushRef="#br0" timeOffset="40402">30088 7813 22200,'2'0'452,"11"0"-452,39 0-1,-7 0 1,3 0 0,-13-13 773,10 10-825,-15-25 61,5 10 619,-17-9-1052,-9 4-348,-2 7-52,-7 1-683,0 1-586,-20 2 961,-5 3 551,-21 5-53,1 15 1646,5 8 472,17 16-1146,10 5 394,32-1-1343,10-5 15,12-14 382,5-10-41,-10-10-243,21 0-124,-14-16 1194,-8 5 1,-1-3 1091,2-21-529,-9 9 0,-3-1 311,0-9-1313,-9 2 1,-2-1-608,-4-10-722,-1-18 571,-7 28 1,-1 0-1279,0-23 1224,-8 9 0,-2 0-1037,-9-7 781,2 14 1,-1 2-799,0 3 444,-8-4 541,23 26 533,-18 7 1170,11 27 217,-1 3 192,-3 24-687,11-9 0,2 1-236,-2-6 1,-1 3-85,2 27 0,1 3-163,0-23 0,2-1-105,9 13 0,4 1-1026,0 2 1,3-4-439,5-11 0,2 0-199,-2 3 0,2 2 1,-2-4 1480,1-5 0,2-3 0,8 11 0,0-3 1,-7-16-1,-1 1 0</inkml:trace>
  <inkml:trace contextRef="#ctx0" brushRef="#br0" timeOffset="47486">28900 8536 22920,'0'-14'-5217,"0"3"3089,-18 1 2224,14 3-1692,-14 1 2614,18 2-375,-11 2 747,8 16-2521,-8 18 1790,11 9-569,0 17-715,0-3 846,0-22 0,0 2-714,0 1 1,0 2 506,-1 2 1,2 1-761,8 0 1,1 3 455,-8 22 0,1 1-298,14-15 0,1 1-381,-15 8 0,-4 6 1,3-5 33,11-4 0,0-1 919,-10-6 1,-3 2-1,0-3 1,6 5-1,-1-2 1,-5 1-1,0 0 1</inkml:trace>
  <inkml:trace contextRef="#ctx0" brushRef="#br0" timeOffset="48269">26635 11216 22650,'-42'-23'-3832,"2"4"2986,2 7 1055,-25 5 543,12 18 82,4 5 0,0 5-371,18 1 0,3 3-337,-9 7 1,1 3-216,11-6 1,3 2 359,1 1 1,1 2-186,2 0 0,3 2-345,2 15 0,3 2-236,1-14 1,5 0-685,16 22 1,9-1-211,-9-28 0,6-4 958,20 1 0,12-1 0,-4-5 172,-7-8 1,2-5 362,12-5 0,9-4 1,-8-4 347,-10-5 1,-3-6 159,3-6 0,2-5 0,-6-1 166,-6 2 0,-4-5-363,-1-4 0,-2-6 0,-5 2 291,-9 1 1,-4 0-717,3-12 0,-5-3-747,-17 0 0,-5 3-420,4 12 1,-4 0-586,-18-18 0,-6 4 1454,11 26 1,-1 4-1,-11-5 1,-2 5-1,-20 4 1</inkml:trace>
  <inkml:trace contextRef="#ctx0" brushRef="#br0" timeOffset="49419">27285 11849 22290,'0'-6'-6026,"0"2"3898,0-1 973,0 2 607,0 1 122,0 19 212,0 13-104,0 13-1188,0 5 1506,0-6 0,0 3 0,0 0 0,0 15 0,0-19 179,0 16 271,0-33 0,0 3-450,0-42 90,11-12 575,7-22-260,-2 9 1,2 0 314,13-15-714,-12 16 0,1-6 0,-1 6 213,-3 8 1,1 0-199,15-23 1,2 3 584,-1 13-152,11-2 0,-13 25 0,0 4 0</inkml:trace>
  <inkml:trace contextRef="#ctx0" brushRef="#br0" timeOffset="49935">28192 11811 21840,'0'-25'-5936,"-17"8"4124,12 0-67,-29 14 3886,30-13-3208,-37 14 2540,18-3-657,-22 5-682,-9 20 2296,14 7-1472,10-2 1,2 3 1186,2 15-2418,3 3 1929,18-14-2735,5-2 95,0-2-479,46 3-167,-14-16 1304,15-5 0,3-4 184,6-6 608,-7-6 1,0-5 791,7-23-259,-19 14 1,-2-4-85,-7-14 1,-3-2 296,12-15-803,-14 3 1,-4-3-488,-11 21 1,-3-1-302,2-27 1,-3 0-194,-3 24 1,-2 1 13,-9-25 1,-1 2-1268,5-5 1142,-12 26 0,-2 1-592,-1-16-390,0 21 762,-6-4 657,13 26 631,-6 30 1569,4 25-756,8 17-729,4-25 1,0 2-36,4 10 0,0 1 176,-3-10 1,3 2-463,7 4 1,3 5 0,-1-4-466,-7-3 1,2-2-368,19 13 1,2-2-616,-15-17 1,-1-3 430,10 0 1,1-1-212,11 25 367,-9-22 1,1-1 823,13 11 0,10 4 1,-16-24-1</inkml:trace>
  <inkml:trace contextRef="#ctx0" brushRef="#br0" timeOffset="50219">28693 12028 23189,'0'-25'-6025,"0"3"3896,0 4 1065,0 2 515,0-11 124,22 6 1878,11-22-711,10 15-546,-11 4 1,-1 0 1501,6-4 154,11-9 134,-13 3-169,-18 7-627,8-12-1587,-22 17-702,5-5-221,-8 17-468,-40 0 1159,31 32-348,-48 8 1548,41 12-875,-4 17-460,8-21 724,12 11-1079,0-16 579,18-2-1596,-13-4-92,51 4 1913,-31-12 0,34-3 1,-23-12-1</inkml:trace>
  <inkml:trace contextRef="#ctx0" brushRef="#br0" timeOffset="50519">29275 11666 22470,'-16'-15'-4768,"12"2"904,-13 0 3764,6 8 676,8 13-240,-8 15 96,11 8-947,0 5-992,17-5 808,-13 4 1073,12-1-1273,2 0-302,0 10-127,3-12 360,1 11 1052,-12-22-71,0 1 36,-2-15 216,-8-23 167,0-20 195,0-14-400,0 7 1,0-2-168,0-18 61,8 19 1,2-2-248,-1-4 1,1 2 327,0 12 0,2 0-454,11-22 0,0 2 294,-3 0 208,4 22 1,2 3-1,4 0 1,3 5 0</inkml:trace>
  <inkml:trace contextRef="#ctx0" brushRef="#br0" timeOffset="51086">30163 11105 23279,'-32'-17'-2753,"6"7"2259,4 4 751,7 24 336,2-13 1055,4 43-2613,2-21 278,1 30 9,5-18 0,0 1 94,-2 23 140,2-20 1,2 2-175,9-2 0,1-1-1173,-6 22 456,14-14 0,0-1 338,-15 1 586,12-14 1,-1-3-301,-12-3 168,10 7-643,-13-43 1081,0-12 55,-15-23-282,13 5 0,0-2 697,-14-20-559,15 0 0,2-2 535,-1 20 0,0 0-245,-1-15 1,2-1 330,9-2 0,0 1-317,-9 14 1,3 0 92,13-1 0,5-3 1,-2 6 434,-9 6 0,2 2 93,19-13 0,3 4 1080,-4 4-240,6 0 255,-16 27 270,-1 5 96,-3 5-973,1 16-1582,-3-12 488,-1 40-1901,7 4-204,-6 16 1039,-4-12 1,1 0-301,-6-15 1,-1 0 34,1 12 0,0 0 245,-4-11 1,0-2 863,-1 2 0,0 1-494,0-2 1,-1 2 874,2 16 1,-4-1 169,-9-13 0,-2 0-5,2 23 1,-2-2 2,0-27 1,-2-2-637,-5 16 1,0-3 468,-7 1 7,1 2 43,-11-23 1,33-7-1,-13-2 1</inkml:trace>
  <inkml:trace contextRef="#ctx0" brushRef="#br0" timeOffset="51435">30720 11853 22020,'2'-6'-3609,"0"0"2201,6-3 2452,14-10-155,-2 2-248,22-18-49,-17 12-249,16-20-147,-18 15 665,4-10 347,-8 0-1521,-10 9-536,0-10-413,-8 20-123,-1 2-121,-20 12 1133,1 21 846,-19 12 148,21 28-915,-8-7 280,23-12 1,2-2-834,-11 8 712,34 11-844,-18-22-1044,43-4 315,-25-6 579,8-12 1,4-3 1318,8 2 1,16-4-1,-17-5 1</inkml:trace>
  <inkml:trace contextRef="#ctx0" brushRef="#br0" timeOffset="51654">31470 11118 23549,'-25'-21'-4413,"5"4"2660,20 5 1114,-16 6 1172,2 3 427,-12 57-718,8-20-284,12 18 1,3 4-1450,-2 1 1478,3-4 0,4 0-621,16 11-226,-8-10 1,0-1-937,13 7 608,-9-23 0,0 0-1464,1 22 1274,0-19 1252,-3 11 1,-12-30 0,0 1 0</inkml:trace>
  <inkml:trace contextRef="#ctx0" brushRef="#br0" timeOffset="51802">31290 11579 22290,'0'-21'-6206,"18"-7"7005,-14 7-2018,52-8 3103,-31 15-1510,12 6 0,2 2-129,4 2-166,16 2 0,-17 2 0,2 0 0</inkml:trace>
  <inkml:trace contextRef="#ctx0" brushRef="#br0" timeOffset="52352">31982 11478 23279,'-42'0'810,"0"20"991,3 9-1845,8 11-757,3 5-4,10-8-44,9 2-110,3 22-425,6-18-212,0 15-642,26-14 10,-20-13 1316,25-10 1,5-4 361,-12-4 301,35-2 931,-26-9 449,1-2 285,-1-17 744,10-10 245,-12-11-1627,-8 8 1,-2-1-349,-2-13-206,5-16-88,-12-5-954,-4 17 195,-5 12 1,-1 1-1413,0 2 159,-2-5 567,0 44 149,-12 13 1402,9 37-955,-9-7 732,11-14 0,2-1-334,-1 5 190,0 17 127,17-28-383,-13 2 105,13-16-592,-3-6 1363,-11 2-1602,21-9 2385,-11 4-488,11-24 962,-4 14 692,-2-35-1219,1 9-371,-8-8-842,5-11 1227,-11 24-2442,2-8 810,-5 44-1635,-1 26-206,-1 10 1849,0-7 0,0-1-949,0 1-87,16 19-235,4-28 324,-1 3-1019,27-17 2703,-30-4 1,26-7 0,-19-1-1</inkml:trace>
  <inkml:trace contextRef="#ctx0" brushRef="#br0" timeOffset="52504">32602 11114 22740,'-8'-11'-7203,"5"3"3738,-5 2 2623,8 20 494,19 22 1,-15 4-1,15 13 1</inkml:trace>
  <inkml:trace contextRef="#ctx0" brushRef="#br0" timeOffset="52835">32793 11842 22560,'21'-21'-114,"10"2"1503,-27-21-4338,30 4 3498,-30-4-943,19 6 1,2-1 523,-11-20-269,1 18 0,0-1-162,-4-2 0,-2 1-521,-2-21 258,0 8 1,-1 0 1246,-2-6-1112,-3 20 1,-2-1 74,1-27-938,0 20 691,0-16 56,-13 39-423,10 20 953,-26 19 570,19 15 1,3 5-260,-19 22-85,15-9 1,2 10 0,1-4-20,0-8 0,2 2-133,0 14 1,1 7 0,2-8 2,-1-15 1,4-1-224,4 2 1,3 3 0,2-5-738,4-6 1,0-2-631,-2 8 0,4 0-240,18-10 1,1-3 1688,-6 13 1,4-18-1,3-4 1,4 2-1</inkml:trace>
  <inkml:trace contextRef="#ctx0" brushRef="#br0" timeOffset="61607">2598 9262 24359,'59'-13'1818,"-8"1"-1199,7-1-1025,-9 9-1076,4-17 1484,-13 19 0,2 2 0,22-13 0,-21 9 0,0 0 0</inkml:trace>
  <inkml:trace contextRef="#ctx0" brushRef="#br0" timeOffset="61785">2847 9630 23729,'-15'4'1740,"4"-2"-3142,22-15-573,23-6 2084,12-10 0,-16 14 0,2 1 0,17-12 1</inkml:trace>
  <inkml:trace contextRef="#ctx0" brushRef="#br0" timeOffset="62036">3192 8955 23639,'-27'-21'-4945,"3"0"2895,10 3 160,-7 0 1789,19 3-612,-10 4 868,29-4 1244,-13 8-1045,34-2 1496,-8 7 469,22 16-1009,-5 10-753,-19 27-664,-11-3-160,-14-5 1,-6 0-1783,-19 18 699,7-4 1,-1 1-13,2-21 0,0-1 1192,-12 26 0,5 0 0,17-27 0,2 0 0,-8 9 0,-1 1 0</inkml:trace>
  <inkml:trace contextRef="#ctx0" brushRef="#br0" timeOffset="62294">4448 9125 23819,'-40'-2'-298,"-2"0"415,-4 1-95,12-1 1,-1 4 337,-18 21 104,11-9 0,2 3 22,-1 28-1695,-2 2-189,24-10-696,10 3 1584,5-3 1,28 1-1,7-3 1</inkml:trace>
  <inkml:trace contextRef="#ctx0" brushRef="#br0" timeOffset="62619">4757 9604 22740,'-23'-17'-3658,"6"-18"-217,17-7 3771,0 1 0,0-2-272,0-15 522,9 1 0,2-3-14,-9 21 1,1-1-2,6-14 0,2 0-526,-4 12 1,-2 2 427,-3-3 1,-1 1 525,6 1 1,-1-2-265,-5-13 0,-2 0-297,2 17 1,-2 1-169,-7-17 0,0 4-407,4 7 144,-29 3-97,17 30 830,-3 40 673,-7 3-636,23 0 1,2 4-142,-11-5 1,-1 2 13,10 25 1,3 3-218,-6-14 0,1 2-321,9 6 1,4 6 0,-1-5-141,-7-7 0,4 0-726,18 1 0,8 4 0,-2-5-275,-8-8 0,2-3 1386,8-5 0,4-1 0,0-2 1,-1-3-1,0-2 0,2-1 1,0 0-1</inkml:trace>
  <inkml:trace contextRef="#ctx0" brushRef="#br0" timeOffset="62940">5508 9176 23819,'-26'-13'-3047,"6"3"2044,-25 10 2352,11 0-557,-16 15 485,13 6-945,8-1 1,3 1-81,1 15-550,-3 10 534,20-19-378,20 12-2203,-8-17 16,31-3 752,-8-11 401,21-8 1134,-9-24 715,8-7 321,-23-14-269,-2 4 984,-5 1-517,-9 22-1157,4-18-392,-7 47-1722,-5 2 17,0 22-609,0 26 923,0-18-43,8-8 1,4-1 1559,15 4 1,14 7 0,-1-20 0</inkml:trace>
  <inkml:trace contextRef="#ctx0" brushRef="#br0" timeOffset="63202">6120 9026 24359,'-21'-4'-1302,"1"2"1106,-14 22 1540,16 4-1912,3 12-387,13-2-416,-5-6 549,7-1-685,0 0 259,0 0-101,0-1-586,20 0 488,-15 8 381,29-10 442,-31 17-806,10-24-827,-13 11 2257,0-21 0,0 2 0,0-7 0</inkml:trace>
  <inkml:trace contextRef="#ctx0" brushRef="#br0" timeOffset="63502">6570 8902 24629,'0'-7'-6206,"-16"3"6884,12 0-2162,-26 3 2644,15 14-68,-1 11-790,-4 21-535,18-5-1274,-5 3 1843,7-11-1423,23-1 844,-17-2-1667,40 10 446,-18-12 381,16 12 558,-18-21 1187,-11 6-1316,-15-15 654,0 1 136,0-5-120,0 0-955,0 1-1595,-20 5 3037,-11-1 0,-14 4 0,-4-4 0</inkml:trace>
  <inkml:trace contextRef="#ctx0" brushRef="#br0" timeOffset="64106">7442 9193 23999,'-9'9'390,"1"-7"1355,27 8-3930,10-10 2195,15 0-513,5 0-126,-7 0-147,-8 0 1,2 0 235,17 0 565,-8 0 1,-1 0-1,1 0 1,12 0-1</inkml:trace>
  <inkml:trace contextRef="#ctx0" brushRef="#br0" timeOffset="64236">7822 9348 23099,'-24'4'1669,"-6"-3"-2484,45 4-1367,7-23 1525,24 14 814,9-27 1,-5 28-1,2-10 1</inkml:trace>
  <inkml:trace contextRef="#ctx0" brushRef="#br0" timeOffset="64471">7982 8937 23279,'-28'-12'-2402,"2"1"1196,5 1 801,4-1 151,8 2-358,3 1-205,6 1 292,0 3-1071,28 0 2574,6 3-591,3 10 1,2 2-57,9-5-163,-15 23 0,-7 8-541,-12-5-384,-5 18 1,-4 4 98,-3-21 1,-4 1 719,-1 8 1,-3 4-1,-2-2 1,-6 1-1,-2-1 1,-9 16-1,1 0 1</inkml:trace>
  <inkml:trace contextRef="#ctx0" brushRef="#br0" timeOffset="65286">9777 8893 23099,'0'-18'-5486,"-23"-5"3516,17 8-518,-17-3 2664,2 7 405,-1 6 336,-21 0 132,13 5-1138,-7 20 2312,16 5-1736,6 5 0,2 3 938,3 11-1382,4-9 1,2-2-499,4-2-762,22 13-1035,7-23 677,29-4 467,-9-11 1447,4-6 435,1-18 1139,-15-10-967,-11 4 1,-4-4 735,-8-17 135,6-11-1397,-21 25-1274,4-4-230,-22 16-548,13 3-1068,-13 28 2763,17 10-1655,0 18-91,0 2-828,15 4 750,6-10 1664,-1 9 0,21-19 1,-11-1-1</inkml:trace>
  <inkml:trace contextRef="#ctx0" brushRef="#br0" timeOffset="65708">10260 8966 23729,'-15'34'-2993,"3"-4"1748,12 2-753,0-2 745,0 3 507,0 18 60,0-13 396,9 1 0,1-1-1797,-6-3 1394,12-4 0,0-2-470,-13-9 853,9 6-286,-12-17-574,0 1 631,0-26 491,0-13 179,-19-35-214,2 4 149,7 10 1,-2-1-125,1 17 1,1-2 368,7-25 0,3-1-227,-5 26 1,1 0-35,1-10 1,6 1 332,8 7 1,1 4 434,-7-16-112,14 18 0,4 4 1395,5 6 339,20 3 137,-7 14-567,-4 20-1025,-13-10-43,-4 35-2171,-8-19 212,2 41-704,-11-19 323,1-5 0,0 1-1849,-4 9 1401,-9-8 1,-1-1 1846,6 4 0,-34 12 0,14-22 0</inkml:trace>
  <inkml:trace contextRef="#ctx0" brushRef="#br0" timeOffset="66155">10828 8822 22920,'0'39'-5936,"0"-5"4077,0 22 795,0-16 744,0-4 1,0 0-106,0 6 219,7-8 1,0-1-424,-3 2-983,10 7 1163,-14-18 989,0-4-271,0 4-448,0-13-1,-17 3 1900,13-31-2124,-27 12 1545,12-53-1287,1 29-143,3-3 0,2-2-487,10-14 639,-17-5-560,18-4-217,-1 13 1,0 0 1091,1 11 1,4-2-549,6-20 1,5 1 1521,14-6-440,-15 24 1,3 3 1060,31-6 149,-26 7-39,21 6 303,-10 7-14,-1 8-21,0 5-463,9 5-695,-10 25-1452,10 11-1076,-22 15-195,-2 3-886,-12-7 609,-3 0-260,-18 4 955,4-15 0,-1 1-653,-9 18 2119,-1-11 0,-2-2 0,-4 4 0,2-19 0,0 1 0</inkml:trace>
  <inkml:trace contextRef="#ctx0" brushRef="#br0" timeOffset="66508">11212 8222 24629,'-11'0'989,"2"0"-359,5 14-2234,1 16-154,23 7-338,-15 15 915,42-6 573,-22 4-327,-1-23 1,3-1 147,-3 1 1,0 0-31,1 0 0,2 0 120,16 12 1,2-1 161,-11-8 1,0-1 189,12 9 0,-1-1-241,-13-12 0,-2 0 609,-1-1 0,-1 0 0,0-2 1,0 1-1,-1-1 0,-1-1 1</inkml:trace>
  <inkml:trace contextRef="#ctx0" brushRef="#br0" timeOffset="67236">12318 8506 23909,'-4'-6'-7432,"-3"2"7431,4 2-621,-1 19 453,2 15-422,2 11 154,0 10 42,0-5-1201,0 1 1652,8-14 0,0 2-1110,-4 14 726,9-11 1,0-1-771,-10-2 1043,8 10-489,-3-29-1153,-6-1 1215,10-13 1260,-2-24 431,3-14-715,-1 1 1,1-3 727,7-27-682,4 2 1,1-1 160,-11 28 0,1 1 331,12-27 0,0 2 138,-1 14-576,14-5-21,-18 34 808,12 24-853,-16-4-916,-1 32 0,-3 7-975,0-11 694,-2 16 0,-2 2-575,-5-11-2,2 17-264,-5-31-621,0 5 775,2-23 561,3 0 1324,2-23 1042,17-13 359,-3-9-1297,-1 5 0,2 0 866,8-10-818,-13 14 1,1 1 772,10-15 783,-11 22-719,2-9-1345,-14 27 494,1 12-1885,-5 23-284,2 10 23,0 10-269,5-8-727,2 2 697,1-13 0,2 0-1285,10 15 2620,-5-18 1,2-2 0,16 4 0,5-3 0</inkml:trace>
  <inkml:trace contextRef="#ctx0" brushRef="#br0" timeOffset="67505">13722 8573 23729,'-27'-13'-3220,"6"5"2748,-28 3 1240,12 5-39,-5 17 705,2-13-984,-2 39-414,7-21-1,13 6 1,4 3 315,0 6-258,-7 21-711,24-27-895,19 7-1425,17-25 2122,12-1 696,-13-10 0,0-4 178,8-13 537,-9 5 1,-2-4 675,-9-17-1016,15-17 663,-34 17-290,8-9-1991,-11 4-620,-19 10 1565,15-2 0,-31 15 0,16 3 1</inkml:trace>
  <inkml:trace contextRef="#ctx0" brushRef="#br0" timeOffset="67969">14030 8547 22650,'-40'17'3168,"2"-13"-3389,9 37-1133,0-21 1632,2 23-1137,4-8 187,10 2-179,-4 1 113,14-1-1410,-6 10 812,9-16 116,23 12-1123,7-30 1850,29 2 486,-12-15 972,1-21 367,-14 16 511,-1-42-1055,-2 23-80,-13-8 1,-1-5 617,6-11-1459,-10 1 0,-2-2-492,0-17 330,-8 15 1,-2-9 0,1 5-495,0 8 1,0 0 619,-1-12 0,-2-6 0,1 7-65,0 15 1,0 3-206,0-20 1,0 2-392,0 4 123,-15-9-73,11 40 296,-10 29 2742,14 33-2284,0 18 28,0-21 1,0 1-3,0 28-260,8-30 0,1 1-190,-8 2 0,2 0-4,13 0 1,-1 1-148,-13-1 1,0-1-1180,12 0 0,3 0 523,-6 12 1,1-2 1134,4-12 0,0-1 0,1 8 0,-1-1 0,7 9 0</inkml:trace>
  <inkml:trace contextRef="#ctx0" brushRef="#br0" timeOffset="68489">14515 8861 24359,'-3'-13'-7966,"11"0"9326,39-3 1413,9-18-1368,-9 18-977,-16-7 0,-3-2-476,2-3 10,-8-3 1,-3-2-568,-7-4 1084,-4 2 1,-3 0-1247,-5 3-1391,-19-15-483,-3 27 1024,-19 1 709,2 36 1874,5 17-411,13 10-440,9-8 1,3-1 281,7 9-289,-5-7 0,5-2 725,25 3-1012,-1-12 0,4-3-363,28-3-98,-10-10 1,0-3 379,8-2 714,-8-14 1,-1-7 1246,8-17-934,-12 0 0,-3-3-116,-15 8 0,-3-3-322,1-7 0,0-6 0,-3 3-112,-6 5 1,-2-2-415,1-12 1,-1-8 0,-3 7-236,-3 8 1,-3 1 207,-3-6 0,-2-3 1,1 4-807,4 6 0,-2 2 125,-14-11 0,1 2-975,12-5 826,-33 10 327,32 12 170,-35 9 998,17 11 792,-19 34 999,11 4-1404,16 15 0,5 6-292,2-14 0,2 2-297,1 15 0,3 1-121,-3-10 1,4 0-275,10 1 1,2 2-619,-11-1 0,4 1-322,17-4 0,9 1 0,-4-2-944,-8 6 1,3-1 1905,16 3 1,8 3 0,-3-6 0,-5-6-1,0-2 1,-3-5 0,0 0 0,0 0-1</inkml:trace>
  <inkml:trace contextRef="#ctx0" brushRef="#br0" timeOffset="69053">16028 7743 24539,'0'-5'-4047,"0"-1"2188,0 30 1065,0 20 245,0 19 239,9-5 0,5 0-130,0-18 0,2 2 136,2 3 1,3 7 0,2 1 0,-2-6-1183,7 5 1,2 1 497,-5-5 0,2 6 0,0-1 0,-3-6-249,4 1 1,-1-3 1197,-2-6 0,1 2 1,-1-3-1,3 3 0,0-3 1,1 1-1,0 0 1</inkml:trace>
  <inkml:trace contextRef="#ctx0" brushRef="#br0" timeOffset="69636">17048 8382 24089,'-40'-12'-1494,"17"6"791,-9-6-12,19 10 896,-9 17 825,6 18-1585,9 12-714,4 8-269,14-19 1,5-1-1005,8 17 2432,13-8 0,5-1 0,-14-19 0,2-3 1,12 8-1,-1-1 0</inkml:trace>
  <inkml:trace contextRef="#ctx0" brushRef="#br0" timeOffset="69984">17462 8808 22380,'0'-37'-5576,"24"5"7107,-18-6-2720,43 3 3049,-43-3-1731,25 4 1,4-2 638,-11-21-752,9 3 1,-1-2-124,-17 20 1,-4 0 397,1-6 0,-1-5 0,-3 4-446,-2 3 0,-2 1 212,0-27 1,0 1-939,-3 29 1,-2 2 279,-7-22 1,-4 5-1361,-9 11 461,-24-5 697,10 59 2600,-9 33-642,26 12-853,0-19 0,3 2-169,12-5 0,3 1 0,-7 2 1,1 1 10,4 0 1,4 3-762,11 17 0,4 0-198,-5-16 0,2 1-821,9-1 0,5 3 1,-1-6 1418,-1-6 1,1-4 0,9 7 0,1-2-1,-9-16 1,-1 0 0</inkml:trace>
  <inkml:trace contextRef="#ctx0" brushRef="#br0" timeOffset="70286">18270 8488 23189,'-47'0'180,"1"19"1744,0 3-1199,11 21-1593,16-11-162,10 7-564,28-12-458,7-8 727,23-8 863,-8-11-259,0 0 118,-13-21 1060,1-6 240,-13-12-214,7 2 1240,-21 11-1663,6 0-596,-8 4-1060,0-2-1,0 31-548,0 11 199,0 16 1,0 5 1758,0 13 1,0 14 0,0-34 0</inkml:trace>
  <inkml:trace contextRef="#ctx0" brushRef="#br0" timeOffset="70603">18887 8259 23909,'-23'-14'-3644,"-13"3"3509,32 4-2439,-44 4 3781,31 1-398,-23 20 659,13 10-1105,11 11-1156,-4 20 870,14-18-886,3 13 1364,3-16-2010,24-3-306,-18-1-733,42-1 1336,-43-3 76,44-2 1039,-30 6-710,28-11 1747,-19 7-656,-8-17 446,-10 1-701,-10-9-424,0-1 619,0-2-1110,0 2 484,-24-1-1905,0 1 2690,-24-2 0,25-1 1,4-1-1</inkml:trace>
  <inkml:trace contextRef="#ctx0" brushRef="#br0" timeOffset="70903">19460 8193 23369,'-50'0'540,"21"20"204,-11-15-446,36 33-2777,-31-22 3647,21 32-2302,-5-15 751,8 25-962,11-22-162,20 23-1008,4-27 436,18 19 1823,-19-27-1691,8 6 2109,-27-11-1269,9-6 938,-13 2 169,0-8 370,0-1-1028,0 0-220,-21 1 1682,15 1-279,-36 1 1,37 0-1,-16 0 1</inkml:trace>
  <inkml:trace contextRef="#ctx0" brushRef="#br0" timeOffset="71028">19838 8763 26068,'0'26'-3193,"0"-3"0</inkml:trace>
  <inkml:trace contextRef="#ctx0" brushRef="#br0" timeOffset="82141">2558 11731 23729,'-43'0'1529,"6"0"-1439,5 0-90,7 0 0,13-9-1832,-7 6 1783,10-16-1939,-5 16 1492,5-17-1866,4 8-9,3-21 654,-1 8-49,3-25 1386,25 17 222,1-22 1639,3 26-1232,12-5 2241,-36 19-1234,34 5 961,-21 6-62,4 17-1591,4-9-506,-15 58-1164,3-28 34,-9 3 1,-2 3-672,-3 15 1082,0 5-1347,-17 1 1290,3-15 1,-3-1 845,-1-12 1,-3 0-261,-10 21 1,-2-3 1550,-5 2-687,5-15 0,1-2 456,-1-4 15,-5 1 183,25-20-719,-5-7 795,16-23-2745,9-25 715,-2 1 687,23 9 1,4 1 24,-8-2 72,10 18 0,2 4 410,-4-3 80,23 14-1302,-21 21 1079,-4-8 1,1 1-88,9 24-438,8-7 0,4-1 1,-21-14-1,-1 0 0,19 10 1,1 0-1</inkml:trace>
  <inkml:trace contextRef="#ctx0" brushRef="#br0" timeOffset="82639">3810 11320 25258,'-9'-11'-7228,"7"3"3898,-14 4 4844,10 3-29,-5 35-1649,6-5-17,1 13 0,2 5-377,0 15-527,1-14 1,-1 7 0,1-5 662,0-8 1,1 0 462,5 9 0,2 6 1,-2-7-1,-3-15 1,1-2-1,5 9 0,1 0 1</inkml:trace>
  <inkml:trace contextRef="#ctx0" brushRef="#br0" timeOffset="82836">4233 11663 23639,'-50'0'630,"2"18"1341,-1 5-1232,12 12-1260,-9 0 443,9 9-844,19-10-1645,-10 26 814,26-27 1173,-6 9 0,35-17 1,6-2-1</inkml:trace>
  <inkml:trace contextRef="#ctx0" brushRef="#br0" timeOffset="83203">4587 12106 22020,'0'25'-5756,"21"-9"4595,9-8 2103,12-31 1180,0 17-1096,-11-45-1024,1 26 790,-2-27-1186,-2 8 1158,-13 11 0,-2-1 117,0-17-621,-5 8 0,-3 1-1663,-5-4 688,-9 7 1,0 3-863,4 6-657,-31-10 1269,17 33 859,-3 19 1422,8 19-812,14 10-737,0 7 339,0 16 204,23-16-1059,-9-7 1,5-2-567,27 2 261,-11-12 0,1-3-1391,14-4 1907,-5-11 0,1-3 1258,11-4-267,-19-14 0,-1-5 0,13-5 0,-1-22 1</inkml:trace>
  <inkml:trace contextRef="#ctx0" brushRef="#br0" timeOffset="83373">5493 11526 24449,'0'-39'-4767,"0"5"2909,-15-4-635,11 16 1489,-12 0 488,3 17 1585,10 22-850,-17 30-1029,18 3 547,-1-3 0,-1 0-415,4 10 501,9-18 1,-1-1-820,-3 16 403,12-3-1745,1-3 2074,-13 14 1,27-20-1,-14 11 1</inkml:trace>
  <inkml:trace contextRef="#ctx0" brushRef="#br0" timeOffset="83503">5308 11804 22560,'0'-24'-8275,"25"-14"8607,-19 7 0,20 8 0,6 2 0,9-12 0</inkml:trace>
  <inkml:trace contextRef="#ctx0" brushRef="#br0" timeOffset="83786">4720 11025 24539,'-28'-18'-4570,"-2"-4"2745,11 8 931,1-4 52,11 14-24,23 20-417,6 12 188,0 0 1,1 2-1588,11 16 2510,1 5 0,-9-16 1,0 0-1</inkml:trace>
  <inkml:trace contextRef="#ctx0" brushRef="#br0" timeOffset="83953">5280 10963 22920,'0'49'-7825,"0"-6"4549,0 2 2749,0-6 0,21 3 1,5 2-1</inkml:trace>
  <inkml:trace contextRef="#ctx0" brushRef="#br0" timeOffset="84339">6282 11452 23999,'-17'23'-637,"12"30"-2628,-12-33 2989,15 13 0,4 3-1373,-2 3 1200,-1-4 1,2 1-232,16 8-610,-13 12-270,25-10-161,-26-12 1470,21 10-913,-21-25 440,14 1 328,-10-14 353,3-19 1679,0 9-1006,1-25 0,0-7 217,6 1-340,4-14 0,0-3 845,5-3-801,-7 18 1,0 3 709,4-5-268,-1 6-983,-6 17 782,0 0 254,-5 14 0,4 12-1367,-6 16-1235,8 28-39,-6-7-639,7 7-1036,6 0 248,-2-15 2785,2-10 1,3-4 0,12-7 0,17 0-1</inkml:trace>
  <inkml:trace contextRef="#ctx0" brushRef="#br0" timeOffset="84593">7352 11495 24179,'-17'-17'-5160,"-7"3"4774,-25 7 1623,7 3-363,-4 28 640,13-4-1230,11 9 0,0 2-359,-8 8-137,3 15 1123,9-17-724,16-1-1296,-6-3 70,31 7-1691,-17-14 1736,26-10 0,6-4 740,-10-3 170,13-4 0,0-6 787,-2-17 576,6 14 214,-29-35-1482,5 21 1705,-18-21-2257,7-1-608,-10 8-2046,-20-12 2639,15 21 1,-15 4 0,20 12-1</inkml:trace>
  <inkml:trace contextRef="#ctx0" brushRef="#br0" timeOffset="84819">7937 11445 24808,'0'40'-4766,"0"-6"2637,0 1 1065,0-6 516,0 30 122,0-20-266,0 0 0,0 0-705,0-4-2718,17 22 3977,2-28 1,2 6-1,-7-16 1</inkml:trace>
  <inkml:trace contextRef="#ctx0" brushRef="#br0" timeOffset="84973">8305 11360 25708,'0'-5'-9831,"-14"1"10034,10 19 0,-10-11 1,14 14-1</inkml:trace>
  <inkml:trace contextRef="#ctx0" brushRef="#br0" timeOffset="85205">7010 11130 23639,'-16'-25'-7348,"6"1"4474,6 2 2213,4 2 1075,21-8 1337,-16 10-1307,36-11 1098,-14 18-792,22-4 1827,-11 10-592,0 1-2018,1 4 460,-8 0-538,25 18 1,-22 0 0,12 16 0</inkml:trace>
  <inkml:trace contextRef="#ctx0" brushRef="#br0" timeOffset="85353">7860 10683 24089,'-18'22'-2148,"14"26"-2583,-14-21 4452,18 31 0,-13-5 0,-4 3 1</inkml:trace>
  <inkml:trace contextRef="#ctx0" brushRef="#br0" timeOffset="85705">9675 11245 25708,'-38'-12'-2284,"-3"3"2156,-4 6 618,-2 3-33,-4 22 679,2-2-778,24 2 1,1 2-790,-20 18-621,20-5 0,3 3 289,7-9 1,3 1 540,-5 24 1,11-1 0,19-22-1,7-3 1,3 10 0,0 0-1</inkml:trace>
  <inkml:trace contextRef="#ctx0" brushRef="#br0" timeOffset="86019">9957 11814 24988,'-25'-25'-5671,"5"3"3977,16-11 1,8-4 1436,16-15 531,-8 0 0,0-2-73,0 19 0,1 0 113,6-28 1,-1 0-177,-9 25 0,-1 1-349,3-25 1,-1 1 486,-3 27 1,-2 1 277,-4-9 1,-2 0-798,1-22-341,-17 21-738,12-8 536,-13 33 356,5 3-4,10 38 391,-4 10 0,0 5-165,7-4 0,0 3-129,-1 7 0,0 7 0,3-5-216,9-5 1,3 0-275,-3 6 0,0 5 0,4-6-3,9-4 1,4-3 801,-2 3 0,3 3 0,-2-6 0,1-7 0,1-3 0,10 8 1,-1 0-1</inkml:trace>
  <inkml:trace contextRef="#ctx0" brushRef="#br0" timeOffset="86353">10722 11425 25078,'-45'-13'-1440,"2"3"1107,8 10 1024,0 0-277,-2 18 639,3-14-585,2 37-750,6-22 417,5 23-141,10-9-510,5 13-804,6-11-276,24 15-1524,-18-26 599,45-4 1810,-29-8-676,25-11 1730,-11 3 231,11-24 1245,-11 14-647,-10-20 0,-3-4 507,-5 9-710,-2-12 0,-4-2-884,-9 3-552,6-10-553,-9 13-251,0 9-1005,0 19 112,-13-2 2057,10 40-1618,-11 17 819,14-3-219,-2-10 1,4-2 864,26-3 0,-20 3 1,20-16-1</inkml:trace>
  <inkml:trace contextRef="#ctx0" brushRef="#br0" timeOffset="86629">11450 11251 24808,'-21'-7'-1984,"15"2"-1249,-33 2 4394,17 2-477,-14 15 906,5 7-918,14 22-1453,6-6-238,11 19-14,0-21 808,0 12-1413,0-13 65,22-2-1134,-17-1 345,34 7 1452,-21-12-304,12 9 845,-13-20 88,1 4-81,-16-11-555,5-1 835,-7-2 0,0-4 0,0 1 0</inkml:trace>
  <inkml:trace contextRef="#ctx0" brushRef="#br0" timeOffset="87069">11903 11066 24539,'-18'18'-157,"0"0"-58,-4-5 1028,-5 1-24,23-4-2314,-21 5 1773,22-4-2125,-8 6 770,11-7-2811,0 2 3668,0-6 0,18-2 1,4-2-1</inkml:trace>
  <inkml:trace contextRef="#ctx0" brushRef="#br0" timeOffset="87536">11965 11249 24898,'-19'-5'-2010,"-11"3"2494,15-3-1576,-13 5 1724,2 0-361,5 15 147,8 3-582,7 17-1111,6-8 226,21 1-660,5 1 804,1-6-486,14 12 103,-20-14-402,4 4 735,-10-11 1137,-5 1-347,-8 10 183,8-5-558,-27 19 1045,-9-15-818,-23 20 381,7-14 260,14-6 0,1 1 0,-3 3 0,-8 6 0</inkml:trace>
  <inkml:trace contextRef="#ctx0" brushRef="#br0" timeOffset="87920">12658 11336 24898,'-17'18'-81,"3"-4"-138,32-3-3836,48-8 3459,-31 3 1,1-1 643,16-4 0,0-2 0,-15 1 0,-1 0 0,2 0 0,0 0 0</inkml:trace>
  <inkml:trace contextRef="#ctx0" brushRef="#br0" timeOffset="88153">13127 11137 23729,'0'-4'-5396,"0"-1"3537,0 0 795,29 0 3619,-22 0-774,54 3-946,-36 2-313,30 0-342,-19 0 1416,1 0 91,-7 15-988,2 6-2173,-17 10-2619,1 25 817,-16-11 3124,-7 2 1,-5 3-1,-1-15 1,-2-1 0,-9 14-1,0 0 1</inkml:trace>
  <inkml:trace contextRef="#ctx0" brushRef="#br0" timeOffset="88485">14178 10992 25528,'-19'-16'-5401,"-12"4"5257,27 3-3180,-21 6 4737,14 18-644,0 17-914,-1 10-29,11-4 1,2 1-1448,-4 13 1309,1-3 1,4 2-1276,18 9 1319,-18-20 1,1 0-1919,17 12-504,-3-1 963,-13-7-36,23 10 1639,-25-20 0,8 3 1,-10-20-1</inkml:trace>
  <inkml:trace contextRef="#ctx0" brushRef="#br0" timeOffset="88589">13935 11484 21930,'0'-32'-6475,"19"1"6790,11-15-99,11 15 76,-6 6 1,0 2-1,14-1 1,-14 10-1,-1 0 1</inkml:trace>
  <inkml:trace contextRef="#ctx0" brushRef="#br0" timeOffset="88936">14640 11179 24359,'-26'15'2448,"-15"-11"-2496,10 25-417,-17-12 1291,1 16-785,21-9-348,3 1-16,21-8-1060,-6 1 178,8 0-566,0 6 286,25-6-695,2 8 416,16-16 1134,6 0 353,-17-9 1666,6 0-582,-13-21 995,-3 16 219,-2-34-1358,-1 14 759,-10-10-1979,3 0 15,-9 20-701,2-10 72,-4 44-772,-1-11 12,0 30-165,17 10-532,5-13 918,6 2 1,4-2 1666,13-12 0,-15 0 0,0-3 0,8-11 0</inkml:trace>
  <inkml:trace contextRef="#ctx0" brushRef="#br0" timeOffset="89353">15243 10803 25168,'-17'-14'-5288,"3"2"4464,-1 7 1356,11 27-1137,-20 12 1379,22 15-1545,-7 4 430,9-9-1165,0 2 1344,20 0-347,-11-13 1,1 1-893,13 16 878,-9-8 1,-3 0-1163,-8 2 1554,20 12-997,-20-25 1046,8-3-653,-11-5 878,0-3 24,0-9-1070,0-1 498,0-26 448,0-14 580,0-13-602,-2 6 1,4-1 885,18-13-467,-4 6 0,3 2 479,25-3-28,-13 15 1,1 3 970,3 10 968,28 0-346,-36 36-1645,19 15-535,-31 8-877,-5-7 1,-2 1-808,0 10 505,-6-6 0,0 0-1338,0 6 393,-12-9 1,-1-2-688,6 2 732,-30 6 2061,31-21 0,-27-6 0,10-2 0</inkml:trace>
  <inkml:trace contextRef="#ctx0" brushRef="#br0" timeOffset="89687">15797 11171 23999,'16'0'360,"-1"0"-450,0-14 111,0 10 886,3-27-1770,5 27 1473,1-37-1041,1 20 749,0-22-972,1 7 541,7-21-382,-8 11 263,-8 4 0,-2-1 383,0-11-451,-6 7 1,-2-1 5,-2-9-314,-2 21 1,-2-1-339,0-23-333,-1 20 257,0-5 152,-15 50 2427,11 6-1474,-10 33 0,-1 11-35,13-22 0,0 3-222,-5 12 0,-4 7 1,4-6 4,5-7 0,1-1-148,-3 3 1,-1 5 0,4-6-191,10-5 0,3-1-790,-3 19 1,2-1-2281,13 1 2539,-7-23 1,-4-1 809,-9 2 0,24-6 0,-12-4 0</inkml:trace>
  <inkml:trace contextRef="#ctx0" brushRef="#br0" timeOffset="89975">16298 11224 24539,'6'-9'-1056,"2"7"3189,-2-7-3252,2 9 1451,2 0-230,4 0 60,4 0-107,3 0-145,23 0 578,-9 0-755,2 0 1,1 0 781,11 0-397,-5-7 1,-1-3 340,8-9 225,13-2-57,-28-9-521,-5 26 143,-8-29-482,-7 13-2,-8-7-712,-4-1-670,-32 18 388,-11 0 74,-14 10 1140,2 19 733,4 16-88,24 12-843,1-8 0,4 3 587,14 15-759,11-4 1,7 0-1033,0-20 1,9-2 1384,12-2 0,12 2 0,3-2 0,-4-4 0,15 1 1,2-4-1,-10-5 0,0-1 0,1 1 0,-1-1 0</inkml:trace>
  <inkml:trace contextRef="#ctx0" brushRef="#br0" timeOffset="93053">4467 14191 21840,'-23'54'-3170,"-5"1"2599,26 1-1440,-9 2 1221,11-2 293,0-17 1,0 1-124,0 19 325,-1-22 0,2-2-1296,18 11 115,-15-8 853,29 7 652,-29-16-618,10 3-179,-14-36 768,-17-33-882,13-9 740,-3 12 0,-2-1 282,-4-17-395,9-6 383,-9-7-132,12 16 0,2-2 345,-2 11 0,2-2-227,6-1 0,2-4 1,-1 4 421,-6 4 0,2 2-20,17-9 0,-1 1 908,-15-8-685,32 7 806,-32 7-1136,34 6 1357,-35 9-1740,30 4 2131,-20 8-893,12 6 119,-10 20-1266,-1 14-2008,-7 10 1240,-3 6-1257,-2-6 1385,-3 21-1946,-18-11 1367,7-9 1,-1 0-1266,-10 6 2576,1-12 0,1-1 0,-4 1 0,-22 6 0</inkml:trace>
  <inkml:trace contextRef="#ctx0" brushRef="#br0" timeOffset="93369">5035 13911 23549,'0'46'-5936,"0"-8"3808,-15 3 2410,11-6-859,-10 3 888,14 2-832,0 0 63,0 0-1138,0-3 1506,0 12 180,0-15-583,15 13 22,-11-25-159,12 0 722,-16-13 88,0-3-270,0-2-360,0-24 90,0-12 28,-1-1 1,2-2 388,16-27-8,-15 26 1,0 1-469,15-19-63,4 0 703,-15 3 1,36 4 0,-16 4 0</inkml:trace>
  <inkml:trace contextRef="#ctx0" brushRef="#br0" timeOffset="93707">5678 14013 23729,'0'-23'-6116,"-16"9"4367,3 5 1516,-19 9 1799,4 34-778,2-10-553,8 10 1,2 2-353,-2 5-776,-3 12 1725,13-4-647,4-17-199,3 11-1425,24-30 855,-1 6-382,24-18 1790,-24-15 404,13 9-194,-31-34-1140,23 9 1238,-24-8-2047,8-12 26,-11 22-234,0-6-1320,0 15 1891,-16 9 0,12-4 1,-13 5-1</inkml:trace>
  <inkml:trace contextRef="#ctx0" brushRef="#br0" timeOffset="93972">6277 13641 24988,'-19'-3'-311,"0"1"56,-14 25 1264,3 15-1409,16 14-234,-1 2 0,2 1-287,10 9 3,-5 0 1,2-1-1105,6-3 458,8-12 1,1 0-1125,-5 3 2190,15-12 0,0-1 0,-13-1 0,15 7 0</inkml:trace>
  <inkml:trace contextRef="#ctx0" brushRef="#br0" timeOffset="94120">6040 14104 23279,'0'-20'-6385,"0"0"4256,0 3-14,24-7 3217,11 9-581,16-4 1,1 11 0,-9 1-1</inkml:trace>
  <inkml:trace contextRef="#ctx0" brushRef="#br0" timeOffset="94437">6787 14388 22740,'0'6'-6116,"24"-17"9942,-4 10-3036,25-29 165,-9 26-545,3-31-292,-2 20 645,10-29-750,-15 20 1764,3-30-2783,-24 29 200,-4-22-846,-28 29 793,-8-5-443,-23 16 400,10 0 690,2 24 747,4 23-232,7 1-174,15-5 1,3 1-107,-2 3-720,19-6 0,8-2-857,25 5 1464,-3-11 0,4-3 0,-3-10 0,0-3 0,4 2 0,-1 0 0</inkml:trace>
  <inkml:trace contextRef="#ctx0" brushRef="#br0" timeOffset="94636">7590 14178 23369,'-21'-8'-1634,"16"-4"-3471,-39 10 6966,14-4-909,-9 6 62,1 0-354,17 18 53,-1 4-788,12 21-440,0-7 743,31 10-3212,16-19 1677,10-5 1,6-4 1254,-15-10 1,1-3 0,15 5 0,-1-3 0,12-7 0</inkml:trace>
  <inkml:trace contextRef="#ctx0" brushRef="#br0" timeOffset="94871">8190 13605 24898,'-32'-10'-1896,"1"2"1647,2 6 971,-5 18 714,6 16-1518,7 11-569,7 10-209,13-5 155,-2-10 1,3 1-267,20 22-48,-8-9 0,1 0-1411,12 6 664,-1-21 0,-3-1-907,-15 10 805,42-4 843,-42-3-80,35-7 381,-37-2 722,25-5 1,-26-5-1,8-2 1</inkml:trace>
  <inkml:trace contextRef="#ctx0" brushRef="#br0" timeOffset="95003">7992 14115 23369,'0'-29'-6385,"0"2"3986,23-6 3317,-17 10-879,24 6 0,5 3 1210,-7 1-1021,34 2 1,-22 9-1,1 2 1</inkml:trace>
  <inkml:trace contextRef="#ctx0" brushRef="#br0" timeOffset="95303">8723 14433 22020,'9'15'-7806,"3"-1"6112,3-4 1964,6-4 744,18-2 222,-4-3-595,0-9 0,0-4 788,9-12-1190,-5 2 0,-1-2 2204,4-12-1512,-10 13 1,-3 1 393,0-6-572,0-6-531,-20 1-955,-4 9-821,-24-13-1056,14 19 484,-34-3 1043,12 14 473,-18 1 295,17 21 1122,-8-11 484,32 43-1915,-11-24 1263,15 42-848,18-30-1802,-13 9 1816,47-17 1,-22-5 0,31-2-1</inkml:trace>
  <inkml:trace contextRef="#ctx0" brushRef="#br0" timeOffset="95689">9890 14056 24089,'-36'-1'146,"1"-1"1,-20-2 155,18 11 1,3 4 1008,-5 11-823,-8 22-651,21-10-408,13 11-553,3-21 353,38 6-1154,14-12 703,16-10 603,-16-2 0,0-4 2,12-17 865,-10 4 1,-1-4 707,4-17-327,-14 6 0,-3-1 211,-1-7 597,-1-14-1292,-19-10-1152,-4 11 436,-5 3 1,0-1-926,0-10 920,-10 8 1,-4 1-1383,-8-4-210,-5-8 286,-4 28 916,27 7 413,-23 6 1044,14 9 244,-1 45 164,-2-7-383,14 3 1,3 3 318,-7 19-102,6 5-1033,-1-27 0,2 1-562,5 16 0,5 0-438,0-12 0,3 0 1173,3 4 0,2 2 0,1-4 1,5-4-1,1-3 0,3 11 0,1 1 1</inkml:trace>
  <inkml:trace contextRef="#ctx0" brushRef="#br0" timeOffset="96437">12087 13757 25078,'0'-29'-5216,"0"1"3537,-22-9-104,17 10 606,-31-4 1265,16 10-355,1 9 495,-12 1-1082,16 8 2015,-10 17 870,13 10-722,23 26-1351,-7-6-408,25-10 0,6-1 563,-4 7-307,13-6 1,2-3-299,1 1 120,-15-4 0,0-2-1424,1-5 1337,-9 13 635,-14-23 522,-37 8 385,21-8-2211,-44 9 1951,20-11-67,1 2-340,-17-8 1,40-1 0,-15-2-1</inkml:trace>
  <inkml:trace contextRef="#ctx0" brushRef="#br0" timeOffset="96670">12015 13137 23819,'-11'-8'-2824,"8"20"1643,-8 21 825,11 12-805,0 14 508,0-4 58,15 10 209,-13-30 0,0 2-482,4 0 1,2 2 490,0 20 0,-2 2 86,-4-16 1,0 2 3,4 3 0,3 5 0,-1-5-104,0-4 0,0-3-274,1 13 1,3-1-220,1-19 0,0-2 67,-2-1 1,1-1-882,13 28 1664,5-6 1,1-4-1,5-4 1</inkml:trace>
  <inkml:trace contextRef="#ctx0" brushRef="#br0" timeOffset="97023">13160 13281 24718,'-6'-6'-6147,"1"2"5230,0 19 851,0 18-494,3 14 206,1-1 1,0 2 118,1-13 1,0 2 96,-1 6 0,0 5 0,3-4-878,7-1 0,1-2 425,-9 14 1,3-2-200,13-17 1,-1-2-1354,-12 30 1040,23-6 976,-20-25 0,-1 0 0,9 12 0,-4 7 0</inkml:trace>
  <inkml:trace contextRef="#ctx0" brushRef="#br0" timeOffset="97155">12977 13898 22200,'0'-32'-6386,"0"2"4258,23 3 3149,17-4 173,12 12-964,-9 6 1,0 3 0,14 3-1,-19 4 1,1-1 0</inkml:trace>
  <inkml:trace contextRef="#ctx0" brushRef="#br0" timeOffset="97470">13667 13722 23459,'-26'15'2089,"-12"-11"-2092,34 28-3099,-28-5 3492,16 9-864,6-2 0,2-1-493,-5 2 244,32 26-1648,-14-38-349,54 5 1481,-35-19 1597,11-4 1,1-3-662,-1-2 1115,7-16 998,-12-5-625,-7-23 349,-6 7 163,-9-2-1846,-8-1-1010,0 13-386,0-6 39,0 16-802,0 31 533,0 8 747,0 20-631,18 12 5,8-24 1769,25 8 0,-8-17 1,3-1-1</inkml:trace>
  <inkml:trace contextRef="#ctx0" brushRef="#br0" timeOffset="97905">14145 13067 23999,'-17'19'4,"-4"1"424,19 24-3029,-10 3 1589,11 11 366,-1-25 0,0 1 196,1 1 0,2 3-32,8 17 0,1 2-428,-8-15 0,0 1 350,8 2 1,4 4 0,-1-6-517,-2-6 1,0-2 703,8 17 1,1-1-834,1-2 579,6 5 47,-24-27 597,7-8-317,-3-4-1667,-6-6 1547,6-25 1836,-7-15-691,0-16-72,0-5-156,0-12-308,18 15 529,-6 11 1,1 2 776,10 1 344,18-2-601,-17 26 1092,11 5 115,-6 22-1629,-3 14-636,-3 24-1414,-2-3 604,-11-16 0,-3-1-899,-3 6 482,-1-4 0,-2-1-1902,-1-2-847,-21 16 1988,15-34 2397,-35-3 1,37-9 0,-16-3 0</inkml:trace>
  <inkml:trace contextRef="#ctx0" brushRef="#br0" timeOffset="98255">14673 13717 22830,'20'0'809,"-4"0"-719,1 0 90,6 0-90,-3 0-90,22-18 864,-13 13-666,12-38-147,2 3-16,-12-13-88,-6 13 1,-3-1-551,0-12 454,-8 5 0,-2-2-812,-4-8 121,-4 19 1,-2 0-479,-1-15 328,-1 1-192,0 2 844,-7 17 1,-2 1-1127,6-12 841,-13 13 0,0 3-362,13 5 439,-23 0 568,23 33 607,-7 24-33,10 13-541,7 2 1,1 4 72,-6-15 1,0 1-265,8 10 0,3 5 0,-3-4 102,-8-2 0,1 2-494,7-4 1,6 7 0,0-1-1,-3-6-315,-3 3 0,0-1-71,10 6 1,4 5 0,-3-9-988,6 10 1848,-3-17 1,0-4 0,-1-4-1,7 5 1</inkml:trace>
  <inkml:trace contextRef="#ctx0" brushRef="#br0" timeOffset="98569">15390 13961 24179,'0'-17'-5756,"19"6"9171,9 1-1328,12 7-1630,6-5 68,-7 0-107,6-2-44,2-2 121,2-3 1673,2-2-2037,-2-1-80,1-4 465,-6-1-315,10-10-103,-19 6-358,4-21-579,-27 18-417,-4-11-389,-8 13-315,-24 0-309,17 4-101,-44 6 1386,28 5-86,-22 7 1232,-5 2 760,17 27 790,-9 11 25,18 13-655,12 5-131,1 11-1630,36-13-609,-6-8 1,4-2-94,4-16 0,4-3-537,18 12 1,2-2 1779,-16-15 0,2-2 1,13 2-1,1-2 0,-11-8 1,-1 1-1</inkml:trace>
  <inkml:trace contextRef="#ctx0" brushRef="#br0" timeOffset="98853">17048 13341 25168,'41'-3'-3515,"-19"21"2469,17-13 0,-34 32 0,13-15 0</inkml:trace>
  <inkml:trace contextRef="#ctx0" brushRef="#br0" timeOffset="98986">17085 13905 24449,'-16'22'-42,"12"-3"-2695,-13-5 3925,17-3-3622,24-5 1116,3-3-140,15-2 1,5-1 1531,-11 0 1,1 0 0,17 0-1,2 0 1,-11 0 0,-1 0-1</inkml:trace>
  <inkml:trace contextRef="#ctx0" brushRef="#br0" timeOffset="99657">18993 12314 24359,'-12'-3'-2342,"-2"0"2113,6 2 558,-2 16-515,4-11-326,-4 56-2037,5-35 2330,1 12 0,1 1 0,2-4 1,1 9-1</inkml:trace>
  <inkml:trace contextRef="#ctx0" brushRef="#br0" timeOffset="99820">19218 12394 23279,'0'43'-7195,"0"-5"3987,0 7 2942,0-3 0,0 3 0,0 4 0</inkml:trace>
  <inkml:trace contextRef="#ctx0" brushRef="#br0" timeOffset="100054">19973 12821 25258,'-34'0'810,"1"19"320,14 0-1566,-7 21-308,23-4-1226,-17 8 1444,18-7 1,3 2-1617,-8 25 554,13-19 0,4 8 1,-2-6 312,-6-8 0,2-2 780,15 22 0,0-2 1,-15-3-1,11-4 1</inkml:trace>
  <inkml:trace contextRef="#ctx0" brushRef="#br0" timeOffset="100203">19682 13274 23009,'17'-39'-3146,"18"14"3554,-2 4 1,4 3 107,-3 8 1,1 2-417,5-3 0,-1 1 0,24-1 1,0 3-1</inkml:trace>
  <inkml:trace contextRef="#ctx0" brushRef="#br0" timeOffset="100502">20490 13412 22110,'0'23'-5576,"0"-2"3537,0-5 975,21-8 1667,8-23 1603,25-13-545,-8-12-958,1-3-738,-26 17 1,-1 0 1298,10-14-697,-12-2 1,-2 1 212,-5 3-1056,-2-27-1598,-26 45 62,-6 0 338,-16 14 1354,15 24 657,-10-13 300,29 42-1350,-21-6 1079,23 13-826,-4-15 0,5-2-12,24 8-820,-8-10 1,3-1-1837,28-1 2602,1 7 1,-7-23-1,-1-2 1</inkml:trace>
  <inkml:trace contextRef="#ctx0" brushRef="#br0" timeOffset="100839">21163 13268 22920,'-19'17'1682,"3"5"-2864,16 12-1888,0 1 1281,0-5 687,0 1 340,0 11 34,20-10-1186,-2 16-379,17-31 1818,-7 8 663,-6-24 1223,7-12 793,-11 8-293,7-33-779,-5 17 930,2-21-373,12-14-1302,-7 12 784,5-15-1479,-4 10-1036,-12 16 559,8-3 742,-15 24 90,2 4 1038,-4 25-2771,-1-14 859,0 40-459,0-23-900,1 25-840,3 10 686,-2-12 1986,-2-9 1,-1-1 0,2 1 0,1 7 0</inkml:trace>
  <inkml:trace contextRef="#ctx0" brushRef="#br0" timeOffset="101053">20665 12637 23459,'28'-27'135,"21"2"1430,-27 5-1879,25 3 596,-10 10 1,1 1-1176,13 0 33,-1 13 1,-1 5 619,-1 8 1,-17 1 0,-2 2 0,10 11 0</inkml:trace>
  <inkml:trace contextRef="#ctx0" brushRef="#br0" timeOffset="101541">22323 12656 24359,'0'19'-4857,"0"-2"2909,0 30 1063,0-4 337,0 8 212,0 8 184,0-13 0,0 2 45,0-12 1,0 2-770,8 25 0,0 0 781,-7-27 1,2-1-81,11 20 0,-1-1-309,-10 1 379,9 8-170,-5-22 15,-5-17-981,6 1 564,-8-42 505,0-35 523,21-9 136,-8 8 0,2 1 145,12-6 44,3 14 1,-1 1 847,-7 1-676,8 17 1,1 3 1717,-5 9-245,4 4 454,-7 27-2952,-9-14 938,6 58-2191,-13-35 685,-3 13 0,-1 2-666,-2 0-482,-1 10-249,-18-6 656,-7-14 1755,-19 14-688,19-27 1275,-14 7-448,21-17 0,-4-27 1,8-12-1</inkml:trace>
  <inkml:trace contextRef="#ctx0" brushRef="#br0" timeOffset="101920">23200 13039 24539,'-46'15'2911,"-5"9"-2014,13 10-1643,10 4-230,-3-6 685,26 2-1387,-24 17 1159,27-13-955,-8 10-280,31-8-1090,-16-14 907,52 7 1323,-34-22 341,11-5 1,2-3 1321,-1-3-578,1-17 1,-2-4 1464,-2-3-1350,-3-11 1,-4-4 1101,-9 2 101,5-25-1701,-16 29-947,2-13-274,-7 26-768,2 24-617,-2 10 1045,0 25 230,0 12-432,0-12 725,0-4 1,0 0 39,0 3-89,18 7-509,-13-22 790,26-9 887,-28 2 1,24-14 0,-9 6 0</inkml:trace>
  <inkml:trace contextRef="#ctx0" brushRef="#br0" timeOffset="102270">23640 13092 24269,'0'55'-5846,"0"-10"3717,0 3 1065,0-11 789,0-2 1,0 0-241,0 7 453,0-7 0,0-2-166,0-8-1818,16-5 1846,2-31 2191,13 6-1159,-10-24 1,-1-5 303,11 4-457,-3-11 1,0-4 505,8-3-342,-10 11 1,0 1 380,2-2 206,6-6-2142,-20 30 283,-1 2 1024,-9 12-268,0 20-1856,2 8-192,1 14-639,9 20-10,-2-22-254,7 13-137,-1-21 192,6-5 249,5-3 2654,6-12 1,3 2 0,4-7-1</inkml:trace>
  <inkml:trace contextRef="#ctx0" brushRef="#br0" timeOffset="102653">24593 13113 23009,'-45'-12'-741,"-1"5"724,8 20 1929,15 13-2096,-2 11-366,23 1-909,-7-9 759,9 1-986,19-4 384,-15-1-362,35-5 0,-12 0 465,19-11 1058,-4 0 1226,-5-26 593,-13-7-146,-6-23-249,-10 8-87,-4 0-1468,-4 15-188,0 2 229,0 2-698,0 29-1145,0 3 542,0 30 905,0 3 329,0 8 259,0 9-36,9-14 1,0 2-3,-7-12 0,1 2-103,13 23 1,0 0-3,-14-29 1,0 0 23,10 17 1,0-3-302,-10 1 369,12 5-1302,-13-19 299,4-13-1180,-5 1 2928,-21-16 1,-7-2 0,-21-5 0</inkml:trace>
  <inkml:trace contextRef="#ctx0" brushRef="#br0" timeOffset="102857">23340 12026 22470,'22'17'-4918,"-4"13"559,-18 11 4337,2-3 0,-4 0 1,-23 17-1,9-17 1,0 0-1</inkml:trace>
  <inkml:trace contextRef="#ctx0" brushRef="#br0" timeOffset="103370">25248 12493 22380,'0'-9'-4317,"0"-1"2998,0-1 615,0 1 245,0 0 33,0-2-58,0 5 346,0 0-1638,0 22-113,0 3 1169,0 23-89,0-12-1,0 1 810,0-11 0,0 3 0,0 1 0</inkml:trace>
  <inkml:trace contextRef="#ctx0" brushRef="#br0" timeOffset="103523">25482 12356 24539,'12'-7'2353,"-1"-4"-2571,-2 10 564,-2-3 109,-3 4-734,-1 15-2120,0-12 584,-1 37-413,-1-16-1376,0 25 698,-1-3 2598,0-9 1,0 2-1,0 25 1,0-21-1,0-1 1</inkml:trace>
  <inkml:trace contextRef="#ctx0" brushRef="#br0" timeOffset="103961">26093 13007 24629,'-12'-14'-9575,"10"-4"8619,-10 12 1,12-4-1,0 3 1</inkml:trace>
  <inkml:trace contextRef="#ctx0" brushRef="#br0" timeOffset="104225">26233 13401 23099,'0'30'-4496,"0"2"2907,0 1 1604,15 17-1012,-11-11 919,11 9-203,-4-7-187,-8-10-1304,8 13 1285,-11-23-683,-46 13 1541,11-15-83,-10-7 0,-13 1 1,4-1-1,6-2 1,0-1-1,-6 0 0,1 0 1,-1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33:33.454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1948 884 24089,'0'-30'-5396,"0"3"3537,-19 4 828,14 4-165,-33 5 2497,34 5-2032,-35 4 2168,21 3-1191,-22 2 1350,6 27 270,-5-2-896,16 0 1,1 3-82,-1-2 0,0-1-579,-2 3 1,0 2 625,1 2 1,0 2-1064,0 0 0,1 1 14,3 1 0,0 1-216,1-1 1,3 1-171,2-1 1,2 0-77,2-1 1,2 0-538,0 29-880,4-3-11,4-5-180,30-3-511,-4-8 1549,1-23 1,3-4-194,21 13 1410,9-9 1,-26-14-1,1-2 1,2-1 0,0 0-1</inkml:trace>
  <inkml:trace contextRef="#ctx0" brushRef="#br0" timeOffset="324">2408 1477 23999,'-23'-12'-3085,"2"6"2807,-23 0 871,8 26 850,3 5-796,14 10-1154,-2-1 322,19-11-1227,-7 1 1444,9-3-1060,0-2-590,24-9 95,-17 5-1198,47-13 2727,-11 6 60,17-8 707,-18-7 1,-1-4 666,8-17-379,-8 2 1,-2-2 760,0-19-1471,-15 22 0,0 1 2143,-1-8-2629,-3 3 186,-6 4-528,-2 2-624,-6 12 127,-1 18-1034,-4 20 479,-1 9 20,0 6-419,0 8-171,0-12-1134,19 20 2924,-15-30 0,33-4 0,-15-16 0</inkml:trace>
  <inkml:trace contextRef="#ctx0" brushRef="#br0" timeOffset="491">3163 694 23639,'-39'17'2639,"1"-12"-2927,8 39-1755,-13 7 1207,28-21 1,2 3-345,-1 6 1,0-1 940,-7 24 0,19 2 0,-4-31 0,0 0 1</inkml:trace>
  <inkml:trace contextRef="#ctx0" brushRef="#br0" timeOffset="1574">3855 1377 22830,'3'21'-7259,"0"2"4804,-1 21 1615,1-5 406,1 19-63,-1-11 299,1 5-37,0 1-638,-1-18 1,0 1 1058,0 18-112,-1-12 0,1-2-84,-3 5 134,2 21-29,-2-33 311,0 4-161,0-20-186,-17-4 1891,12-4-1071,-28-5 907,17-25-2163,-3 1 255,-6-25-474,22 2 362,-17-8-490,17-10-231,-1 26 1,0 0 507,4-3 0,0-1-561,0-1 0,0 0 1145,-1 1 1,2-2 49,8-13 1,5 2 417,-3 13 0,4 2 94,10-16 0,1 3 1245,1 7-472,19 0 524,-29 30 63,17 7 8,-10 3-213,5 22-2004,-8 13-832,5 28-539,-15-4 776,-6-16 1,-1-1-1053,-1 10-214,-3 13-1197,-23-6 1356,17-16 684,-12-10 1,-3-3 1641,1-3 1,-1-3-1,5-15 1</inkml:trace>
  <inkml:trace contextRef="#ctx0" brushRef="#br0" timeOffset="1962">4453 629 23909,'6'48'-5860,"-2"-6"5004,-3 1 0,0 1 261,1 21 358,-2-19 0,2 3 128,0 5 1,0-1-34,-1-13 1,-1 2 39,3 25 1,-1-2-732,-1-28 0,1-1 903,0 19 1,1-1-48,0 3-113,3 7-139,0-18 48,-1-19-545,3 5 126,-4-22-153,1-3 379,1-6 1465,6-49-509,-3 19-175,2-15 0,0-3 110,2 2-77,-2 7 0,-1 1 563,1 1 570,3-5-555,-8 29-1209,7 21 156,-7-5-111,12 54-1155,-6-30-730,6 36 246,-2-25-292,3-1-63,2-2-99,4-3 2169,3-4 0,4-5 1,2-2-1</inkml:trace>
  <inkml:trace contextRef="#ctx0" brushRef="#br0" timeOffset="2308">5140 1499 23999,'-39'0'899,"-3"0"-899,16 20 351,-15-15 49,37 36-2334,-28-13 2180,23 10-1249,-5-3 65,8-14-30,6-3-898,20 2-96,4-5 474,25-4 2394,-1-6-1166,-9-20 2092,-4 12-774,-14-28-323,-2 5 843,1-6-13,-4-11-1226,-2 15 167,-6 6-1107,-4 10-1077,-1 49-204,0-13 973,0 10 0,0 2-1393,3 0 33,2 0 0,2 0 66,3 0 1864,10 15 0,-5-30 0,3-2 0</inkml:trace>
  <inkml:trace contextRef="#ctx0" brushRef="#br0" timeOffset="2748">5638 1551 25528,'0'52'-5396,"0"-7"3447,0 6 1065,0-8 335,0 2 34,0 1 301,18-1-745,-13-2-929,12-1 1278,-2-2-95,-11-3 514,22-2-36,-11 8-449,6-14 407,-1 6 434,-7-17-138,-1-3 250,-1-5-91,-2-3-541,-2-4 522,-3-18 511,-2-15-671,-2-10 288,0-13-300,-16 3-57,14 6 1,0-3-145,-5 10 0,-1-2 69,3-5 1,2-4-1,0 3-190,2 4 1,0 0 217,-5-25 0,1 2 42,5-1 624,8 14 0,0 4 138,-4 11 512,28-6 282,-15 37 952,3 21-1927,6-11 949,-11 33-2019,6-11 185,-3 10-513,-8 13-57,-4-21-1994,-2 21-405,-4-22 572,-24 16 2828,18-21 1,-38 1 0,18-10-1</inkml:trace>
  <inkml:trace contextRef="#ctx0" brushRef="#br0" timeOffset="2924">5477 525 23819,'0'13'-6386,"0"16"3808,0 15 435,0 14 155,0-4 1917,0 9 0,0-29 0,0 0 0,0 3 0,0-1 0</inkml:trace>
  <inkml:trace contextRef="#ctx0" brushRef="#br0" timeOffset="3207">6763 1235 26877,'-24'-20'-5160,"-9"3"4393,29 1-1689,-23 2 2683,13 7 19,-2 20 1128,-7 6-367,19 20-1628,-5-7 1,-2 1 857,5 23-1321,2-3 0,0 3 877,2-21 0,0-1-589,2 11 0,0 0-1026,0 16-763,0-1 2053,19-5 1,-15-2 0,15-4 0</inkml:trace>
  <inkml:trace contextRef="#ctx0" brushRef="#br0" timeOffset="3525">6413 1703 23549,'0'-38'-6205,"0"1"4166,0-11 975,0 11 335,22-11 1478,0 24 489,23 0 571,-11 16-1015,0 2 1121,9 21-1037,-9-12-288,-2 11 0,0 5 78,7 9-1105,13 8-734,-16 4-893,-1-13 347,-1 2-67,-2-4 1199,-3 0-292,-3-4 1215,3 0-282,-11-7-239,6-3 1009,-15-7-335,2-26 289,-6 17 290,-1-43-1199,3 5-376,-1-12-240,-2 15 1,1 1-150,1-6 802,-2 8 1,1 3 0,2 0 0,2-9 0</inkml:trace>
  <inkml:trace contextRef="#ctx0" brushRef="#br0" timeOffset="3762">7387 1537 23009,'4'9'-8302,"-1"1"5841,0-3 1014,-2 5 1303,-1 0 70,0 15 166,2-7-164,-1 11-1684,5 4 1741,-1-7-685,10 17 397,-3-21-932,12 11 684,-6-19 133,15 4 725,-10-15 0,6-1 0,-8-4 0</inkml:trace>
  <inkml:trace contextRef="#ctx0" brushRef="#br0" timeOffset="3910">7710 1693 23369,'8'-25'-3297,"-3"2"1558,-1 10 1371,-2-7-661,0 12 693,-1-5-151,2 9 888,0 19-2447,6 4 452,0-1-56,4 13-869,9-12 1805,-4 0 791,19 4 1,-11-20-1,9 5 1</inkml:trace>
  <inkml:trace contextRef="#ctx0" brushRef="#br0" timeOffset="4174">8120 1446 23819,'2'-16'-5411,"-1"0"3564,-1 24 693,0 14 444,0 36 357,0-4-118,0 9 373,0-27 0,0-1-1498,0 21 1485,0-7 1,0-1-72,0 8 123,7-8 1,2 0-232,7 4 12,-7-18 0,1-1-304,14 7 151,-21-3 377,18-5 373,-12 2-569,3-11-425,-5 1-102,-7-13 613,0-4-1053,-18-4 2004,-11-3-350,-10 0 0,-7 0 0,8 0 0</inkml:trace>
  <inkml:trace contextRef="#ctx0" brushRef="#br0" timeOffset="4692">9645 1438 25438,'-8'-41'-7533,"-4"-7"4675,3 15 1732,-4-5 174,9 49 2207,-2 34-874,26 11-608,-8-6 1,0-1-1758,12 3 1970,-3-19 1,1 0 588,10 20-397,10-19 996,7 10-1629,-24-30 883,14-1 1085,-20-13 472,5-19-585,-1-14-415,-7-11-1441,-4 6 1,1-1-637,0-14 1137,-3 7 0,-1 1 0,1-6 1,2-13-1</inkml:trace>
  <inkml:trace contextRef="#ctx0" brushRef="#br0" timeOffset="5062">10588 1436 23909,'-41'0'1079,"2"-16"-3033,5 12 2001,-1-12-1060,6 16 1500,0 0-140,11 22-459,2-16 862,2 38-1720,7-25 707,-3 33-742,9-19-430,-2 18-111,21-25-381,-13 4 139,30-17 403,-14-5 1564,16-3 535,2-22 1192,-10 13-88,0-30-394,3 11 677,-12-12-800,11 4-527,-22 15-709,3 8 493,-7 8-1227,3 0 213,0 0 39,1 21-2900,3-16 3035,10 44 1,-5-41 0,8 21 0</inkml:trace>
  <inkml:trace contextRef="#ctx0" brushRef="#br0" timeOffset="5391">11120 1513 23009,'4'0'90,"2"0"0,-2 16-4419,1-13 3165,2 30-571,-1-28 1373,2 30-631,0-22-1058,-2 8-79,2 0 98,-2-12 2041,0 5-974,-2-8 832,0-6 1174,3 0 968,2-18-637,4 13 1604,11-50-1204,-3 31-651,-2-9 1,-1-1 735,4 1-107,8-12-2209,-17 24 97,2 4 904,-4 11-644,-4 6 900,8 19-2203,-6 9-2029,10 29 843,-9-9-136,4 3 2364,-8-15 0,-3-3 0,-2 0 0</inkml:trace>
  <inkml:trace contextRef="#ctx0" brushRef="#br0" timeOffset="5624">10610 1017 25708,'0'-17'-5936,"0"3"3808,15 1 4501,-11 5-2419,24 0 1676,-25 3-1615,35 0 398,-21 3-1967,32 1 1851,-22 1-50,9 19-577,-12-15 0,2 32 0,2-15 0</inkml:trace>
  <inkml:trace contextRef="#ctx0" brushRef="#br0" timeOffset="5775">11448 733 24269,'-25'15'-644,"-9"-11"-894,30 35 966,-29-13 0,29 26 0,-14-4 0</inkml:trace>
  <inkml:trace contextRef="#ctx0" brushRef="#br0" timeOffset="6425">13182 1387 24808,'-21'-24'-6789,"-1"1"4939,-3 7 1751,-3 5 910,-30 7 452,6 27-362,16-14 1,-2 5-356,-5 20 1,1 5-563,11-14 1,0 2 575,-1 4 0,-2 4 0,6-3 95,5-3 1,4 1-386,-5 15 1,6 0-256,7 1-1020,7 5-1033,30-23 21,-19-8-380,53-9 1244,-4-6 1149,-21-3 0,2-4 440,18-14 0,-1-5 291,-20 8 0,-1-2 61,10-15 0,-1-4-20,-14 9 1,-2 0-68,0-3 1,-2-1 316,-2-1 1,-2-3-1210,4-18 1,-3-3-139,-7 13 1,-2-2-73,-2-6 0,-1-6 0,-2 5-464,-3 3 1,-1 0 540,-2-2 1,0-6 0,0 6-422,0 7 1,-2 1 51,-9-9 0,0 2 5,9 11 1,-3 4-586,-30-10 286,31-6 447,-10 34 248,3 3 118,8 30 496,-8 3-49,9 10 0,2 5-85,-1 20-54,-2 2 0,4 2-107,8-21 1,1 0-85,-10 14 1,3-1-124,16-15 1,1-2-273,-2 28-223,-1-32 0,2 0-601,11 22 548,2-6-216,-1-6-262,14 3 916,-13-16-205,21 4 1062,-25-24 1050,10-1-1022,-13-7 1,-3-15 0,0-3-1</inkml:trace>
  <inkml:trace contextRef="#ctx0" brushRef="#br0" timeOffset="6698">13777 1432 23639,'3'-19'-4606,"0"-8"2641,-2 46 198,0-2 853,-1 35 417,16-11-869,1 5 80,22-20-329,2-5 1794,-4-11 351,13-26 1827,-21 12-504,15-44-226,-21 25 714,0-27 248,-10 2-2120,-7 13-656,0-19-765,-5 28-1083,-1-1 87,0 39 411,0 31-885,0 7 1091,5-8 0,5-1 1017,10 2 0,-1 10 0,-3-21 0</inkml:trace>
  <inkml:trace contextRef="#ctx0" brushRef="#br0" timeOffset="6942">14013 818 23369,'-5'-8'-7663,"2"23"7095,20-13 2184,-13 35-3222,33-13 1456,-33 7-777,14 3-1274,-4-3-661,-10-7 2773,19 9 1,-20-16-1,6 2 1</inkml:trace>
  <inkml:trace contextRef="#ctx0" brushRef="#br0" timeOffset="7126">14425 628 23189,'10'0'180,"-1"0"-90,-3 14-4696,0-10 3829,6 23-1288,0-9 345,17 14 274,-6-13 1270,25 6 1,-13-22 0,13 7 0</inkml:trace>
  <inkml:trace contextRef="#ctx0" brushRef="#br0" timeOffset="7858">15275 1656 24269,'0'-38'-6296,"0"-2"4078,24 4 3582,-17-8-1297,14 21 1,6-2 315,-1-29 0,-1-2-244,-1 20 0,0-2 29,1-10 1,0-7 0,-4 6-542,-6 10 1,-2 0 661,-2-5 1,0-3 0,-1 3-15,0 5 0,-2 0-414,-4-6 1,-2-5-1,1 7-517,4-18 110,-6 15 0,-2 5-429,1 19 24,-13 21 1649,10 18-652,-9 14 0,-1 7 120,10 24-162,0-20 1,-2 6-1,2-2-70,3 1 1,0 1 54,-1 6 0,0 6 1,3-5-94,8-6 1,4 1-384,-1 7 0,2 6 1,3-8-940,5-15 0,4-2 737,-3 4 1,3 2-1,-3-8-874,15 2 1161,-7-16 1,1-5 775,4-6 452,23-5 803,-29-27 827,8 15 1252,-9-50-1820,-11 48 1561,2-46-2955,-14 36-145,-3-13-1120,-2 34-1048,-2 15-76,0 18-1501,0 17 1444,0-21-1796,15 11 3534,-11-19 1,29-11-1,-12-4 1</inkml:trace>
  <inkml:trace contextRef="#ctx0" brushRef="#br0" timeOffset="8010">16252 835 20941,'0'27'-3193,"0"-5"0</inkml:trace>
  <inkml:trace contextRef="#ctx0" brushRef="#br0" timeOffset="8657">16577 1601 22650,'50'0'0,"-8"-20"1540,-1 14-1352,-9-34-899,-1 23 1139,0-20-817,-3 7 609,-5-20-524,-2 11 397,-15 4 0,-2 0-2063,5-6 727,-29-22-754,15 32-314,-15-2 457,-1 18 807,2 8 983,-16 29 1440,19-1-1082,9 11 1,3 4-439,4 9 660,0 19-204,0-19 105,0-1-1026,26-3-1111,-20-4-778,41-5 1952,-41-3-462,52-3 1493,-36-12-439,40-1 986,-31-13 384,6 0 492,-14-21 0,0 16-308,-4-36-206,5 12-425,-10-9-316,6-9-1000,-14 31-510,1-17-93,-6 23-447,-1 15-629,0 10 1369,0 26-527,0-6 576,0-6-168,16-13 124,3-7 939,19-9 1127,-19-19 121,20 14 305,-24-37-1060,19 22 1629,-13-21-1215,0 11-102,-1-9-989,-7 13-698,2-7-230,-11 22-38,3 0 1233,-2 28-2837,2-13 2021,1 36-1013,1-20-205,3 23-1321,8 9 681,-3-12 657,-3-6 1,0-2 1231,5 1 1,0 6-1,-4-18 1</inkml:trace>
  <inkml:trace contextRef="#ctx0" brushRef="#br0" timeOffset="8842">16685 766 24359,'-8'-2'-4367,"28"0"4754,13 19-781,15-13 1,2 37 0,-11-13 0</inkml:trace>
  <inkml:trace contextRef="#ctx0" brushRef="#br0" timeOffset="8978">16913 2321 25078,'0'21'-9174,"0"-4"8642,0-7 0,0-5 0,0-5 0</inkml:trace>
  <inkml:trace contextRef="#ctx0" brushRef="#br0" timeOffset="11741">4653 3490 23819,'0'31'-5846,"0"4"3898,-14 0 2002,4 15 1,-2 5 28,-7-18 1,0 2-60,6 23 1,3 4-97,-8-7 0,0-3 112,8-13 0,1 1-455,1 2 0,0 4 0,-1-6 675,-5-6 1,2-1-15,5 18 0,2-2-494,-7-3 432,6 5-391,3-32-115,3-7-210,0-38 181,0-23 135,0 13 1,0-5 14,0-22 0,0-1 144,0 18 0,0 0-85,0-17 0,0 1 84,0 15 1,0 2-59,-1-1 1,2 2 135,6 2 1,3 0 243,0-8 0,0 1 169,11-15 12,1 21 0,0 3 547,-4 8 308,38 2 934,-25 20-218,11 3-437,6 40-1713,-11-11-676,-2 13 1,-2 4-1153,8 6 268,-6-4 0,1 1 1479,-15-18 0,-1-2 0,8 10 0,-1-2 0,11 12 0</inkml:trace>
  <inkml:trace contextRef="#ctx0" brushRef="#br0" timeOffset="12110">5577 3551 24359,'0'-10'-6476,"-22"5"7296,17 26-1625,-34-2 3031,34 26-3215,-36-7 1183,25-6 1,1 2-149,-6-8 1,-1 0-186,0 8 1,2 0 1184,-7 9-1033,4-5 565,3-4-1894,1 1 1904,10-13-2193,-3 3 1402,11-41-1115,18 16 1815,-12-50-1386,31 27 1145,-23-10 1,-2-2-538,20-8 562,-10 8 1,0 0 323,4 2 43,17-5 1158,-18 26-989,8 4 1301,-2 8-1920,-5 26-663,14 9-644,-18 16 297,-3-14 0,-1 0-991,0 13-436,0 10 1,1 2 402,-10-27 0,0-1 1511,3 10 0,2 5 1,-1-6-1,-2-9 1,0-3-1,4 10 1,0 1-1</inkml:trace>
  <inkml:trace contextRef="#ctx0" brushRef="#br0" timeOffset="12400">6502 4044 24629,'-35'-5'-269,"-21"4"768,31-3-983,-27 4 822,11 15 669,-3-11-912,4 30 47,-2-29 127,19 21 1,0 0-234,-11-17 567,0 43-822,24-33-334,4 17-1333,6-12-245,18-9 527,-13-4-1648,39-10 3317,-22 4-1323,40-27 2384,-22 17-536,-9-22 0,-3-4 373,3 8-413,-17-8 1,-3-1-828,-2 3 269,-9-5-378,0 13 1,0 11 0,0 1 0</inkml:trace>
  <inkml:trace contextRef="#ctx0" brushRef="#br0" timeOffset="12846">6988 4060 23189,'-53'40'1652,"11"-4"-1622,-2 8-416,15-2-332,2 2 349,13-11 1,3 0-563,-3 19 512,8-12 0,1-2-865,5 2-636,0 6 320,26-21 221,4-11 956,30-4 645,-13-29 573,-13 2 0,-3-4 705,8-28-956,-14 18 1,-1-1 620,6-22-241,-4-6-613,-15 29 0,0-3-500,0-16 0,-2-1-272,-2 12 0,-2-2-191,0-5 0,-2-4 1,0 4 10,-1 5 1,-1 0 600,1-26 1,-4 1-575,-8 31 1,-1 1 82,10-7 1,-4 2-338,-33-12 169,34 22 170,-24 2 508,25 36 463,-21-8 1168,21 45-1285,-11-10 1,-1 3 108,12-4 0,2 3-242,-8 27 1,2-1-227,5-30 0,4 0-726,5 25 1,5 0-24,0-24 0,3-1-819,10 25 1,3-2 1250,-6-22 0,1-2 0,1 9 0,-1-1 0,12 14 0</inkml:trace>
  <inkml:trace contextRef="#ctx0" brushRef="#br0" timeOffset="13375">7543 4523 25258,'0'-29'-6475,"0"5"4346,18-1 3471,-13 2-1775,29-4 1894,-29-3-2094,31-1 1552,-15-15-1671,2 12 1940,5-8-63,-25 15-2214,8 2 1512,-11 1-2221,0-7 1524,0 10-1484,0-8 913,-16 16-112,12 2-814,-23 30 3358,24 13-2113,-9 33 880,28-12-634,-5-14 1,1-3-240,9 6 433,13-7 1,2-3 37,-7-10 608,12-3 0,2-9-1372,-5-27 1811,-8 0 0,-1-2 537,5-27-714,-9 5 0,-1 0 714,1-16-967,-10 20 0,-2-3-449,-4-3 0,-2 1-309,-3 9 1,-1-2-233,1-25 1,-2-2-680,-1 25 0,-2 0 388,-7-29 0,-3 1 229,0 26 1,-1 3-185,2-13 0,-4 3 72,-5 17 1,1 2-179,14-22 305,-33 11 248,17 4-293,-12 18 1389,8 27 1903,7 13-1090,6 27-608,3 0-327,1 10-560,5-27 1,0 0-156,0 4 1,1-1 217,0 2 0,2-1-731,7 0 1,3 2-982,0 15 1,4-1 257,4-12 1,3 0 130,-3 2 1,2 4 0,0-4-50,1-4 0,0-2-49,8 12 1,1-2 1136,-6-15 1,0-3 0,2 0 0,0-1 0,3 0 0,-1-1 0</inkml:trace>
  <inkml:trace contextRef="#ctx0" brushRef="#br0" timeOffset="13708">9160 4067 27687,'-21'-7'-2592,"3"1"1683,2-2-382,5 1-91,3-2-5447,3 3 6716,22 2 0,-13 19 0,14 5 0</inkml:trace>
  <inkml:trace contextRef="#ctx0" brushRef="#br0" timeOffset="13860">9345 4522 24629,'-15'-14'-2624,"3"11"1,12-11 0</inkml:trace>
  <inkml:trace contextRef="#ctx0" brushRef="#br0" timeOffset="14054">9662 3962 23999,'-13'0'0,"2"0"0</inkml:trace>
  <inkml:trace contextRef="#ctx0" brushRef="#br0" timeOffset="14224">9850 4586 23009,'0'9'-1597,"0"-1"1,0-5 0,0-1 0</inkml:trace>
  <inkml:trace contextRef="#ctx0" brushRef="#br0" timeOffset="15212">11010 3353 25348,'-12'-16'-7192,"0"0"4997,-2 30 4480,5 4-1785,9 30-1199,0 1 288,9-6 1,2 3 21,-9-9 1,0 2-276,9 5 0,2 4 0,-3-4 645,-7-2 1,-2-2 27,6 13 1,1-2-948,-1-15 1,-1-2-346,-2 30 1362,9-1-297,-5-9 123,-6-2 503,6-9-669,-8 5 64,0-19-360,0 3 190,4-25-857,6-18 2863,3 7 775,8-44-1525,15-6-133,-20 22 0,1-4-99,12-15 0,1 1-76,-12 21 0,0 0 235,9-14 0,-1 2 996,0 7-1440,13-4-934,-23 29 1749,13 19-1303,-16 17-1361,10 25-256,-8-3 230,-2-15 1,2 0-1001,8 8-64,6 9 2264,17-14 0,-9-19 1,18 0-1</inkml:trace>
  <inkml:trace contextRef="#ctx0" brushRef="#br0" timeOffset="15546">12108 3946 24179,'0'-24'-5756,"0"1"3987,-17 5 930,-3 2 666,-20 8 1398,1 2-342,16 27 121,-13 8-758,21 12 543,-5 13-196,9-19 77,11 10-911,0-14-982,19-4-339,-14-3-716,53-5 1414,-33-8 1021,10-6 1,2-3 662,-1-2 175,19-24 1288,-27-6-820,4-13 150,-13-9-291,-11 21-1666,4-16-487,-12 23-536,2-6-86,-2 34-831,0 10 821,0 19-1133,16 19 97,-12-15 666,23 9-315,-24-15 2077,29 0 1,-16-4 0,18-1 0</inkml:trace>
  <inkml:trace contextRef="#ctx0" brushRef="#br0" timeOffset="16091">12737 3936 23639,'-19'20'530,"4"6"-1751,6 11-139,6 0-165,-6-8 1194,9 3-588,0 0 72,0-2-750,0-4 161,0-4 501,0-4 622,0 1 185,0-8-762,15-23 2512,14-29-432,3-6-618,-7 8 1,-2 1 407,3-5-414,-6 9 1,-2 0 245,0 0 292,3-4 80,-13 21-1967,1 8 1130,-3 4 395,3 5-216,-2 24-2094,8 6-55,-6 14 403,9 12-382,-7-23 20,1 7-417,-4-17-378,-2-5 97,-2-7 2359,4 3-164,-3-12 1496,10 7-193,-1-9 1032,19-23 172,-7-5-266,13-14-203,-9 2 130,-1 10-33,0 0-1621,1-5 469,-11 18-707,6-12-684,-16 26 1268,6-8-507,-7 28-2147,4-13 1152,3 50-1821,-3-29 671,-1 10 0,-1 2-1162,1 2-599,5 22 2986,-8-30 1,-1 5 0,-4-16 0</inkml:trace>
  <inkml:trace contextRef="#ctx0" brushRef="#br0" timeOffset="16278">11958 3435 25258,'34'0'-362,"0"-1"0,1 0 0,0 1-877,28 0 405,-25 0 0,0 0 778,4-1 0,1 2 1,3 5-1,1 4 0,2 0 1,-1 0-1</inkml:trace>
  <inkml:trace contextRef="#ctx0" brushRef="#br0" timeOffset="16948">14217 3262 24179,'-37'0'809,"-3"16"1180,1 19-2332,16 8-236,5-14 1,2 1-268,13 21-733,-18 4 1163,18-16 0,4 1-1351,10 19-26,4-11 0,5-2-2081,25 3 2535,-17-18 1,1-3-852,21 5 2149,3-6 0,3-7 0,1-3 1</inkml:trace>
  <inkml:trace contextRef="#ctx0" brushRef="#br0" timeOffset="17180">14680 3259 24808,'-15'-15'-4440,"3"3"2714,33 5 5389,6 53-5820,27-19 1883,-31 7 0,-3 1-1003,10 2 773,3 5-1258,-28 0 1487,11-9 1,0 1-787,-12 19-824,3-5 1,-1 0 431,-6 10-195,-8-9 1,-3-1 1873,-10 7 0,9-21 0,0-1 0,-4 9 0</inkml:trace>
  <inkml:trace contextRef="#ctx0" brushRef="#br0" timeOffset="17362">15633 3536 26607,'-14'15'-63,"11"-3"1,-11-12 0</inkml:trace>
  <inkml:trace contextRef="#ctx0" brushRef="#br0" timeOffset="17626">15705 4038 23819,'17'12'-3243,"-4"1"1123,-13-7 1280,0 0 462,0-3-174,0 0 158,0 1-1791,-19 10 734,-16 1 1722,2 0 0,-3 1 0,3-4 0,1 0 0,-5 4 0,0-1 0</inkml:trace>
  <inkml:trace contextRef="#ctx0" brushRef="#br0" timeOffset="22076">2368 6266 23909,'-20'57'-3463,"15"3"2638,-13-27 1,-2 3 599,6 20 0,4 3-138,-2-13 0,1 3 244,-2 5 0,1 6 0,3-5-169,7-4 1,1-2-3,-7 14 0,2-3-391,5-22 0,2-2-15,-1 28 219,0-10-211,0 6 376,0-24-658,14 4 13,-11-46 1770,26-5 1353,-25-29-2045,24-7 1031,-25-12-1038,9 24 1,2-4 79,-9-3 0,-3-6 1,2 2 7,4-10 0,0-2 50,-3 8 1,-2-6-1,0 0 1,0 5-681,0-12 0,1 0-49,-1 13 1,1-4-1,0 0 1,0 6 473,1-6 0,1 3-362,2-11 0,2 3 618,-1 21 1,1 5 86,6-6 299,10 5 557,-10 28 1007,11 51-2665,-10-13 149,-4 7 1,0 9 0,-1-4-85,-1-9 1,0 1-634,2 11 1,2 6 0,-1-6-76,-3-10 1,1-2 858,8 22 0,2-2 0,4 3 1,-9-24-1,1 1 0</inkml:trace>
  <inkml:trace contextRef="#ctx0" brushRef="#br0" timeOffset="22446">3153 6187 23999,'-21'54'-2535,"15"-8"1834,-14-16 0,0 0 1026,15 22-624,-16-24 0,-1 0 713,4 29-481,-7-18 0,-2 0 269,-3 18-559,6-15 1,1-1 276,-1-1 413,-3 4-666,18-25-599,-1-6 865,8-26-735,16-19 208,-10-14-99,29-11 693,-29 9-643,30-5 777,-18-1-40,6 17 0,1 0-251,4-12 1065,-5 13 1,1 5-141,5 11 1155,17 0-613,-19 20 135,8 28-2348,1 14 40,-7 17 40,-3-15 1,0 0-681,2 15 48,-4-5 0,0 1-369,-10-21 0,0 0 1463,6 10 0,2 6 0,-2-5 0,-3-10 0,1-1 1,9 19-1,0 0 0</inkml:trace>
  <inkml:trace contextRef="#ctx0" brushRef="#br0" timeOffset="22745">4032 6890 24269,'-44'-9'-791,"-7"20"2459,8-7-1299,-4 34-224,13-20 378,2 20-937,2-7 226,4 2-124,4-1 271,11-1-1211,-2 7 204,12-10-949,16 9-1003,20-24 2426,12-1 64,6-12 733,-10-18 327,-11 4 1,-1-3 799,17-25-855,-13 10 1,-4-1 949,-9-11-736,-5 8 1,-3 0-1280,-12-5-698,5-8-668,-28 21-1274,16 7-1054,-36 9 4178,14 6 0,1 6 0,4 0 1</inkml:trace>
  <inkml:trace contextRef="#ctx0" brushRef="#br0" timeOffset="23175">4545 6682 23999,'-19'22'-248,"-17"-3"1946,31 23-4715,-28-7 3357,20 22-1615,-2-12 942,9-1 1,3-1-636,3-3-719,21 23-245,9-43 315,30-4 2441,-8-11-994,4-5 1089,-13-23 427,-1 3 740,-3-24-1387,-13 13 0,-1-2 1123,9-23-1597,-9-1 1,-4-3-456,-11 21 0,-3-2-160,-1-8 1,-1-5-1,-2 3-174,-1 3 1,-1 0-97,1-17 1,-4 1-406,-6 20 1,-1 4 551,7 0 0,0 2-127,-5 4 0,-3 2-774,-11-24 29,16 14 994,-16 12 349,7 12-90,-2 33 1895,-1 7-181,-4 30-578,19-1-358,-15 12-53,14-27 0,0 0-355,-3 2 1,-1 2-1,4 19 0,2 2-428,-2-17 1,3 3-1071,4 1 0,2 4 1,3-5-336,2-5 0,4 0 1434,1 0 0,2 3 1,1-5-1,4-5 1,0-3-1,3 10 1,-1-1-1</inkml:trace>
  <inkml:trace contextRef="#ctx0" brushRef="#br0" timeOffset="23724">5235 7079 25528,'2'-15'-5080,"12"-4"5715,25-9 893,1-2-623,3-9-523,-12 6-378,-7 4 1,-4-1-258,-5-7-601,-1-11 1082,-14 15-1337,0 2-741,0 3-49,0-2 257,-17 12 145,12 1-136,-30 13 2299,18 25 146,-5 11 348,1 14-892,19-12 1,2 1-265,-8 10 1,16-6 0,2-1-696,-6 3 281,14-10 0,5-3-1568,11-3 576,11-2 671,7-17 1397,-13-6 747,4 0-480,-11-19 1,0-3 1422,17-7-1227,-9-13 1,-2-5-413,-17 21 1,-2-2-358,9-25 0,-3-2-330,-13 20 1,-2-1-439,2-13 0,-3-1-206,-6 12 1,-1 0-152,-1-1 0,0 0 88,0-1 1,-2-1 219,-9-13 0,-1 1-108,9 13 0,-1 1-29,-14-16 0,-3 3-973,0 3 370,-16-2 837,1 37 1538,1 42 480,16 5-1138,5 17 0,2 5-242,8-18 0,0 2-65,0 9 0,-1 6 0,1-4 215,-1-2 1,4 1-486,7-1 1,6 8 0,1-1 0,-2-6-543,0 3 0,4-1-501,2-6 1,5 6-1,1-2 1,-3-7 814,2-2 0,0-4 0,9 10 0,1-2 0,-9-18 0,1 1 0</inkml:trace>
  <inkml:trace contextRef="#ctx0" brushRef="#br0" timeOffset="23954">6607 6497 27687,'-14'0'-180,"5"0"180,1 0 0,22 0 0,6 0 0</inkml:trace>
  <inkml:trace contextRef="#ctx0" brushRef="#br0" timeOffset="24110">6758 7014 23549,'0'4'-3193,"0"-2"1</inkml:trace>
  <inkml:trace contextRef="#ctx0" brushRef="#br0" timeOffset="24282">7030 6559 22920,'0'37'-3193,"0"1"0</inkml:trace>
  <inkml:trace contextRef="#ctx0" brushRef="#br0" timeOffset="24442">7295 7139 24449,'-30'1'-175,"13"1"0,6-2 0</inkml:trace>
  <inkml:trace contextRef="#ctx0" brushRef="#br0" timeOffset="25425">8138 6106 24269,'0'-42'-5127,"0"-9"2819,0 15 1244,0-2 425,0 20 663,0 6-328,0 62 76,0-12-213,-4 2 1,-4 8 0,3-3 528,2-2 0,1 0 56,-6 18 1,-2 0-47,4-13 1,0-1-30,5-1 0,0 1 5,-5-2 1,0 1 87,-1 12 1,3 0-149,3-18 0,-1 0 43,-7 19 1,-1-4 102,4-5-116,-5 14 0,5-41 206,3-2-1042,1-14 625,1-20-265,1-23 417,7-2 1,2-4 61,0 2 0,0-2 26,1-9 1,0-2 14,0 9 1,1-2 0,-1 3 50,-1-8 1,1-2-8,1-4 0,2-4 0,0 6 33,0 8 0,1 1 252,3-19 0,-2 3-120,0 4-124,6 2 562,-7 36 173,-2 11 691,9 30-1956,-9 1-168,1 13 1,0 4-635,4 16 509,-1 3 1,-1 1-164,-5-20 0,-1 1-648,1 15 1,1 8 0,0-7 125,-3-10 0,0-2 982,-1 1 1,1 4-1,-2-6 1,4 19-1,-2-1 1</inkml:trace>
  <inkml:trace contextRef="#ctx0" brushRef="#br0" timeOffset="26123">8330 6153 24539,'-24'-26'-5560,"-9"2"4843,13-4-1152,-9 11 2113,-7-5-65,10 16 514,-22 19 846,16-9-1338,-7 40 1,1 11 995,-1-5-990,16-3 0,-1 9 1,4-5 223,8-13 1,3 0-454,-3 27 1,4-1-152,4-27 1,2-3-349,0 10 1,4-1-609,6-8 0,5-4-1378,21 11 1872,-3-15 1,4-5 104,26-7 776,-15-6 1,0-6 673,14-28 93,-20 15 0,-1-3-8,-10-10 1,-3-3 679,23-19-495,-26 22 1,-1-3-639,3-15 0,-2-3-291,-7 12 0,-3-3-400,4-24 1,-4-1-331,-8 26 0,-2 0-325,0-19 1,-2 2-1175,-1 0 351,-21-5-695,15 30 706,-15 9 874,7 6 499,10 31 109,-10-1 1251,14 28-1186,0 17 59,0-7 253,10-19 1,4 2-1081,0 5 1,4-1-211,4-11 1,2 1-688,9 22 1,0-1 1632,-11-23 0,1-2 1,7 9-1,0-2 1,14 11-1</inkml:trace>
  <inkml:trace contextRef="#ctx0" brushRef="#br0" timeOffset="26778">9128 6645 23459,'0'-15'-5846,"0"-2"3808,0-2 1153,17-5 2406,-12-5-1872,30-7 1573,-30-5-1078,21 6 0,4-2-313,-8-21 684,8 4 0,0 0-14,-16 21 0,-3 0-120,5-24 1,-2 1-736,-4-7 437,-5 23 0,-1 1-1308,-4-9 644,0 6-577,0 4 308,-20-2-673,16 14 576,-36-1 803,21 19 704,-19 19 1413,19 7-527,-9 20-964,21-3 1,3 3-269,-12 26 119,11-21 1,2 5-1,4-2-236,6-2 0,4 2-357,-2 6 0,1 5 1,2-6-453,6-4 1,4-1-207,4 10 0,4 4 0,-1-7-129,-6-14 1,3-3 662,4 3 1,4 2 0,-2-9 118,15-2 392,-9-15 0,0-4 928,5-6-63,-1-31 0,-1-9 1280,0-3-1892,-19-3 0,2-13 0,-2-4 1,-4 9 178,-2 1 0,-4-2-305,-2 4 1,0-11 0,0-2 0,-1 2-1,-3 9 15,-1-6 1,-3 1-204,-4 3 0,-2-8 0,-1 2 0,2 10-608,2 8 1,-3 3-788,-16-20 1,1 6-1093,14 23 1029,-28 5 1288,14 17 858,3 26 296,-12-2 970,25 25-1866,-20-1 383,20-3 0,3 4-57,-6-9 1,2 2-384,7 9 1,4 5-1,-1-3-663,-5-2 0,2 0-138,9-4 1,4 1 0,-2-1-552,-4 3 0,2-2-471,10 1 0,2 0 603,-5-3 0,-1 0-237,2-2 0,2-1 1304,-1-4 1,1-1-1,1-4 1,1-1-1,0-3 1,-1 1-1</inkml:trace>
  <inkml:trace contextRef="#ctx0" brushRef="#br0" timeOffset="27107">10875 5626 25168,'-14'-9'-4575,"2"0"2792,-3 4 2425,1 2 256,-15 19 767,7-12-807,-11 45-866,15-19 0,1 1-397,4 7 1,2 4 429,1 2 1,1 3-1,1-2-202,3 1 1,2-1-627,-2 18 0,6-1-402,13-17 0,4-3-801,-6 1 1,3-1 275,14-1 0,2-2 1555,-6-2 1,1-2-1,2-2 1,1-2 0,1-1-1,0-1 1</inkml:trace>
  <inkml:trace contextRef="#ctx0" brushRef="#br0" timeOffset="27356">11368 5693 25078,'0'-20'-6115,"0"3"4166,0 5 975,0 3 605,18 5 2697,9 1-980,10 18-1092,16 14-1226,-18 11 985,-8-4 1,-3 4-413,-5 18 119,-4 1 0,-2 3 99,-11-21 0,-2 1-1277,6 15 1,-5 2-66,-13-15 1,-6 1-1,1-2 1514,3 9 0,-3 0 0,-5-6 1,-4 1-1,2-3 0,2 4 1,-1 1-1</inkml:trace>
  <inkml:trace contextRef="#ctx0" brushRef="#br0" timeOffset="28375">12547 6310 24269,'-7'0'809,"2"0"-899,26 0 90,16 0 0,18 0 81,-11-6 1,0-3-513,22-3-582,-8 0 1,2 0 560,-24 6 1,0 2 470,12-1 0,-2 2 0,13 3 0,-1 0 1</inkml:trace>
  <inkml:trace contextRef="#ctx0" brushRef="#br0" timeOffset="28575">12752 6531 23819,'-37'0'270,"6"0"-360,10 0 270,7 0-180,35-17 194,-2 13 257,32-26-86,-7 27-579,9-26 5,6 25-212,-11-15 1,1-2 413,-12 14 1,1 0-53,13-10 1,-2-1 129,-15 10 0,-2 1 0,33-9 0,-4 2 0</inkml:trace>
  <inkml:trace contextRef="#ctx0" brushRef="#br0" timeOffset="28807">13465 6011 23009,'-28'-17'-2828,"7"-1"1420,-34-3 1716,26 7-620,3-4-145,3 8 483,20 3-1256,-10 1 396,37 4 2062,10 1 353,30 18-1380,-12 8 121,-3 12-478,-31-6 0,-4 4-1315,2 18 1583,-6 4 0,-6 3-548,-16-18 0,-5 1-763,2 8 1,0 6-1,-4-4-86,-12-1 1,-2-1 1279,8-6 1,0 2 0,0-3 0,-4 4 0,0-2 0,0 0 0,-1 0 0</inkml:trace>
  <inkml:trace contextRef="#ctx0" brushRef="#br0" timeOffset="29840">15135 5377 24629,'0'-7'-6026,"0"-2"3897,0 2 1065,-17 0 1665,13 0-1663,-13 2 1697,-1 0 102,13 2-1883,-41 1 2657,24 1 31,-45 1 54,26 13-353,-15-10 160,-1 22-273,14-11-746,9 0 0,2 1 1243,-2 0-1357,-10 19-30,26-22-153,-1 31-1480,13-23 113,3 23-748,3-21-269,18 25-696,-13-17 467,27 14 439,-28-10 23,10 3 560,-4 3 1087,-8-6 1,-1 0 183,9 21 129,-9-4 0,-2 2 483,1-20 1,0 1-206,2 22 1,-4 1 49,-7-24 0,0-1 27,7 10 1,-1-2 574,-15 10 175,18-5-847,0-7 324,0 3-321,0-14 149,0 4-539,0-19-71,19-3 997,2-7-46,22-2 140,3-17 531,8 13-933,-22-16 1,0-1-55,4 12 1,1 0 0,2-10 0,1-1 0,1 6 0,0-1 0</inkml:trace>
  <inkml:trace contextRef="#ctx0" brushRef="#br0" timeOffset="30375">15863 5359 24629,'-20'-13'-4484,"2"0"2664,3 1 864,2 1 224,2-3-404,5 6 509,26-4 2178,-14 8-1294,26 0 0,10 0 1049,15-2-648,-15 3 1,2 0 78,-6 1 0,-1 1-26,3 0 0,-2 0 1160,20 1-1056,-22 7 1,-1 0-1711,7-4 403,-8 11-425,-5 1-180,-7-11 648,-6 23-1649,-5-24 1608,-7 26-1258,-2-5 370,-2 10-61,-23 18 1407,0-16 272,-1-3 0,2 1-359,-1 10 1494,-8 14-1369,28-14 333,-10 3 359,13 1-698,0-8 0,0 1-811,0 22 213,8-4 1,5 2-251,2-24 1,2-2 90,3 14 0,1-1 33,2-14 1,0-2 465,-5 0 1,-2 0-249,2-2 1,0 1 240,0-1 0,-1-1-86,17 26 0,-3-2 442,-12-20 0,-1 1 177,6 13-234,-9-13 0,-3-1-354,-4-1 318,-2 4 129,-6-15 403,-20-2 1416,15-2-977,-24-4 1,-5-3 1000,4 6-1726,-12-4 0,-4-2 773,-3-3-463,-16-1 1,21-6 0,1 0 0</inkml:trace>
  <inkml:trace contextRef="#ctx0" brushRef="#br0" timeOffset="32741">17512 6034 22560,'29'0'90,"-2"0"-90,3 0-180,-1 0-180,5-9 621,2 7-761,5-8 216,-2 10 284,1 0 0,-3 0 0,-1 0 0</inkml:trace>
  <inkml:trace contextRef="#ctx0" brushRef="#br0" timeOffset="32912">17577 6487 23009,'-17'9'2184,"7"-2"-2078,0-2 361,32-2-1748,-21-18 1355,41 6 1,10-2-1,-11-31 1,9 20-1,0 1 1</inkml:trace>
  <inkml:trace contextRef="#ctx0" brushRef="#br0" timeOffset="33208">17825 5892 22560,'-6'-8'-6579,"-6"0"6000,11 1-1416,-5-1 1078,6 0 767,27-2 2704,-21-1-1994,54 0-214,-7-8 791,-20 13 0,2 0-342,12-2 0,-1 1 1514,6 2-181,10 2-453,-19 28-3385,-22-6 1100,-5 13 1,-4 5-2035,-10 12 1508,-12 5 0,-4 3 197,3-19 0,-3 2 77,-5 2 1,-8 7 0,0 1-1,3-7 762,-2 8 1,-1-2 0,-1 2 0,-2 3 0,3-6 0,5-10 0,0 0 0</inkml:trace>
  <inkml:trace contextRef="#ctx0" brushRef="#br0" timeOffset="34062">19282 5837 23279,'0'-12'-5216,"0"0"3088,-19-2 1685,15 4-1335,-29-3 2473,9 9 422,-8-1-352,-5 24-284,4-14 598,9 19 1,0 3 408,-10-4-852,9 10 0,5 3 998,6 2-1708,5-4 0,7-1-1061,32 5 296,-11-8 0,4-2-1471,35 2 1542,-29-13 1,1-1 166,25 4 204,-17-7 605,9 1 339,-32-8 104,-2-1 409,-13-2-1457,0 1-1036,0-1-714,-21 6 2922,15-1-440,-34 6 1,17-6 0,-19 2 0</inkml:trace>
  <inkml:trace contextRef="#ctx0" brushRef="#br0" timeOffset="34330">19443 6169 22650,'29'-8'2180,"0"1"-1439,0-8-257,1 2-40,2-3-259,3-2-88,2-3-51,21-12 412,-14 6-512,-8 4 1,-2 1-111,-1-6-288,5-6-189,-24 9-428,-7 1-174,-3 2-294,-28-8-585,18 10 1277,-25 6 1,-5 2-172,8 3 746,-12 3 1,-2 3 93,4 2 685,-8 1 538,21 20 356,12 7-558,3 29-1526,28-10-1275,0-12 0,4-1 1759,26 8 1,-15-13-1,0-1 1,20 9-1</inkml:trace>
  <inkml:trace contextRef="#ctx0" brushRef="#br0" timeOffset="34657">20145 6185 22110,'0'-47'-6026,"0"1"4078,22 7 3027,-16-4-1464,37-5 853,-29 8 1,0-1-201,5 10 0,0-1 0,4-26 0,-4-1-746,-10 23 1,-2 1 900,7-14 1,-2 0-132,-10 13 1,-1 1-507,4-2 0,-1 0 430,-3 0 0,-2 1-570,1-1 0,0 0 140,2 2 1,-4 0-328,-7 3 1,-2-1-18,1-5 1,0 1-567,-15-11 260,-5-4 262,12 37 735,-16 36 1890,16 7-1539,4 1 1,1 4-108,8 12 0,1 1 28,-3-8 0,0 2-127,3 7 1,1 5 0,4-4-206,9-2 0,0 0-223,-9 14 1,4-1-652,17-18 1,3-2-1017,-14 1 1,1 0 349,10-2 0,4 0-92,2 14 0,1 0 1467,-7-15 0,0 0 0,7 10 1,-1-3-1,-8-15 0,-1-1 1</inkml:trace>
  <inkml:trace contextRef="#ctx0" brushRef="#br0" timeOffset="34945">20747 5998 22380,'0'-9'-6386,"0"-1"4258,0-2 1064,51-19 3527,-22 10-1552,15-1 0,1-1 526,-5 2-905,-7 3 1,-2-1-9,0-2 1579,-3-5-451,-10 7-8,-16 3-3464,7 1 926,-9 0-1208,0 6 192,-26 2 1029,-3 5 431,-28 18 1116,15 8-74,3 23 427,10-7-848,15 5 74,0 6-545,14-13 56,7-4 0,6-3 0,20 1 1,-5-11-1,0 0 0</inkml:trace>
  <inkml:trace contextRef="#ctx0" brushRef="#br0" timeOffset="35162">21587 5622 23459,'-37'0'540,"1"20"791,-2-14-939,2 36-956,-13-10 975,27 11-762,2-14 0,3 0-340,15 7-1223,-8 7 116,41-15-1015,-4-4 261,32-5 2550,-19-13 0,0-2 0,25 3 0,-20-7 0,0 0 1</inkml:trace>
  <inkml:trace contextRef="#ctx0" brushRef="#br0" timeOffset="35394">22065 5261 23819,'-24'-14'-3434,"-9"5"3793,16 3-487,-13 25 1694,3 12-1400,11 12-737,2 5-40,13-8-842,-4 3 1098,5 19-958,19-14-106,-9-10 1,0 0-1528,12 2 500,8 11 787,-26-21 596,10-4-143,-3-3 1002,-8 1 1,8-9-1,-11 1 1</inkml:trace>
  <inkml:trace contextRef="#ctx0" brushRef="#br0" timeOffset="35541">21645 5655 23279,'0'-13'-5935,"0"-1"3896,0 2 975,19 0 3565,-14 1-1510,28 4 0,8 2-656,-3-1-733,16 2 0,5 2-714,5 2 1378,-20-2 1,0 4 0,17 15 0,0 4-1</inkml:trace>
  <inkml:trace contextRef="#ctx0" brushRef="#br0" timeOffset="35808">22845 5265 24988,'0'-7'-6565,"0"1"4526,22 21 1823,5 8-752,14 13-456,-3 1 58,-6-7-36,2-1 1083,1 0 1,4-2 0,0 0 0</inkml:trace>
  <inkml:trace contextRef="#ctx0" brushRef="#br0" timeOffset="36028">23242 5077 23459,'-39'21'2289,"8"15"-2933,4-2 0,1 3 55,10-6 0,1 2 109,-10 17 1,1-1 107,11-17 1,1-1-55,-4 11 1,1-1-936,-3 13-506,4-5-275,1-4 1896,3 6 0,5-17 1,0 3-1</inkml:trace>
  <inkml:trace contextRef="#ctx0" brushRef="#br0" timeOffset="36257">22868 5079 24179,'0'46'-5936,"0"-8"3808,0 11 1063,0-7 791,0-7 0,0 1-152,0 20-61,6-8 1,1 0-984,-4 7-895,9-3 1,2 0 2276,-3-3 1,-3-11-1,-1-3 1,0-2-1</inkml:trace>
  <inkml:trace contextRef="#ctx0" brushRef="#br0" timeOffset="36391">22885 5559 22560,'33'-24'-838,"25"-7"1039,-22 18 1,3 2 0,5-3-1,1 1 1,-11 4 0,0 0 0</inkml:trace>
  <inkml:trace contextRef="#ctx0" brushRef="#br0" timeOffset="36841">23750 6076 23729,'0'-41'-5936,"0"2"4168,0 6 703,28-7 1823,-12 7 1,2-1-199,6 7 1,1-1-23,-1-9 1,-5 0-138,-1-15-915,16 1 1931,-29 1-1213,28 6 1058,-30 4-2263,10 8 467,-6 0-241,-6 15 14,6 27-192,-7 9-194,-21 31 1720,16-4-1526,-16 10 927,12-9 1,3 3-427,4-10 0,0 1-130,-3 4 0,-1 6 0,1-5 103,4-3 0,2 0-64,6 2 1,1 4 0,0-5-12,-7-5 1,3-1 302,15 9 0,-2-2 0,-13 8 0,10-4 1</inkml:trace>
  <inkml:trace contextRef="#ctx0" brushRef="#br0" timeOffset="36975">23850 6370 23459,'-13'-37'-9134,"3"1"6515,10 7 2274,0-5-77,26-3 484,-7 8 0,4-1 239,5 7 1,2 1-110,3-9 0,1 1 0,-6 9 0,0 1 0,1 0 0,1-1 0</inkml:trace>
  <inkml:trace contextRef="#ctx0" brushRef="#br0" timeOffset="37241">24657 5635 23009,'6'0'540,"0"20"-6080,-2-15 3202,0 38 1297,-2-24 306,0 21 201,3 5 193,-1-9-1148,5 19 130,-4-26 2199,2 4-295,-3-23-459,-1 5-244,-1-14 610,-1-12-205,0-15 60,-1-14-4,0-3-111,0 3-438,0-24 435,0 12-508,9 4 0,1 0-301,-5-8 9,10 11 0,3 1 603,2-2-86,8-6 495,3 28 1,-6 8 0,2 5 0</inkml:trace>
  <inkml:trace contextRef="#ctx0" brushRef="#br0" timeOffset="37525">25215 5495 24089,'-39'0'450,"18"3"196,-16 0-486,20 5 636,-18 2-259,11 5-255,-8 16-720,17-2-128,-13 12 149,26-9-1309,-8 0 617,10 0-1097,0-2 62,17-4-248,-13-3 493,34-2 1570,-8-8-74,26-3 1509,-10-7-184,0-3 764,-18-23 85,-1 18 590,-4-38-1926,2 12-287,-10-10-1561,1-17-131,-12 23 1197,-1-11 0,-3 16 1,0 1-1</inkml:trace>
  <inkml:trace contextRef="#ctx0" brushRef="#br0" timeOffset="37791">25543 5527 23009,'4'23'-7460,"0"1"5112,4 14 830,-2-8 754,2 19 347,-3-21 44,-1 7 246,-2-16-1619,-1-2 2086,-1-3-236,0 0-1649,0-7 897,0-21 733,0-14 0,0-13 0,0-2 0</inkml:trace>
  <inkml:trace contextRef="#ctx0" brushRef="#br0" timeOffset="38057">25823 5425 22920,'27'-7'3008,"-10"1"-1970,8 22-3864,-14 12-880,5 24 1386,-8-3 1675,0-16 0,-2-1-429,-1 6-740,2 8-519,-3-13-82,0-18 1283,-1 8 1294,0-21 466,4 5-297,-2-25 619,7 14 1541,0-34-1494,4 20 788,3-22 540,11-5-442,-7 11-1051,10-15 344,-18 32-194,2-10-2057,-9 25 2543,-1-7-1325,1 29-1727,3-14 1247,2 41-4023,15-1 820,-5 15 3126,-5-27 0,-1 1 0,9 19 0,1 1 0</inkml:trace>
  <inkml:trace contextRef="#ctx0" brushRef="#br0" timeOffset="38548">28193 4411 22110,'-8'-29'-8730,"0"-3"6155,4 8 1517,1 0 578,3 14 479,0 3 0,0 7 1,0-1-1</inkml:trace>
  <inkml:trace contextRef="#ctx0" brushRef="#br0" timeOffset="39092">27287 4826 24089,'0'48'-6026,"0"-6"3898,0 16 973,0-7 607,23 6-62,-11-13 1,3 0 99,5-10 1,2 0-532,4 22 1,0-1-450,-9-24 0,0-2 867,6 9 1,-1-1 538,7 6 0,-1-2 1,-3-4-1</inkml:trace>
  <inkml:trace contextRef="#ctx0" brushRef="#br0" timeOffset="39258">27238 5366 23009,'21'-13'1468,"-16"0"-1852,29 2 1,8 1-237,-1-6 662,3 5 0,4 0 0,-13 3 0,-2 0 0,3 0 0,0 1 0</inkml:trace>
  <inkml:trace contextRef="#ctx0" brushRef="#br0" timeOffset="39612">28098 5205 23459,'-31'12'3106,"-1"-10"-3442,-2 19 691,0-12-40,-2 11-126,-11 10-118,16-4-255,-10 22-33,29-20-1177,0 16 236,30-22-1075,-13 2-227,38-11 1130,-21-6 146,25-2 533,7-4 644,-10-15 658,-8 4 1,-2-1 1011,3-7-601,-9-8 1,-3-1 779,-1 6-975,2-30-531,-18 24-1106,2 2-128,-9 4-1244,5 4 788,-5 2-497,0 28 147,-1 8 78,0 18-20,17 0-325,-13-8-24,30-1 2071,-5 5 0,11-18 0,5 2 1</inkml:trace>
  <inkml:trace contextRef="#ctx0" brushRef="#br0" timeOffset="40044">28638 4649 23909,'-8'37'-3872,"6"4"2829,-2-7 0,0 2 107,4 27 408,11-3 0,1 2 48,-10-24 0,2 1 173,7 3 1,6 4 0,-2-5-131,-3-6 0,0-1-669,9 20 0,0-3 57,2 0 253,5 7 76,-25-20 1107,15-13-2374,-16-5 1853,4-35 1598,-21-17-1376,12-1 1,2-2 541,-15-23-477,15 16 1,2 1 680,-1-8-599,20-11 1018,4 19 577,31 21 88,-10 26 144,4 0-357,-27 45-1817,-1-16-337,-19 14 375,5 10-691,-27-24 571,15 7-2563,-36-15 2546,35-3-1092,-22-8 1,-4-2 2037,12 3 0,-32 3 1,28-12-1</inkml:trace>
  <inkml:trace contextRef="#ctx0" brushRef="#br0" timeOffset="40376">29125 5226 23279,'24'0'1439,"-5"0"-1259,-3 0-90,6-14 663,10-8-428,1-9-282,6-4-116,1-15-187,-8 9 177,-9 2 1,-3-2-408,2-10 139,-11 16 1,-2-1-235,-4-4 1,-3 0-770,1-22 857,-14 9 1,-1 0-1378,7-4 932,-13 15 1,-3 1-839,1 5 434,-1-4 25,-11 29 1994,28 21-110,-23 34 631,16 9-792,1 4 1,1 3 9,3-18 1,2 1-159,0 16 1,2 2-460,0 3 1,4-3 19,10-14 1,3 0-1021,-6 1 1,1 5 0,3-7-70,10-6 1,2-2 1035,7 21 1,-2-3 0,8-2 0,-12-21 0,-1 0 0</inkml:trace>
  <inkml:trace contextRef="#ctx0" brushRef="#br0" timeOffset="40674">29748 5320 24898,'14'-8'1913,"10"-4"-948,-3 7-532,30-7-348,-14 3 16,19 0-220,-13 0 123,2 1 423,-1-3-232,14-5-65,-17 2-14,12-12 34,-31 11-267,-4-13-626,-14 13-674,-29-7-140,-15 15 1154,2 1 0,-1 4 247,6 12 0,0 5 241,-11 0 0,3 4 29,-2 30-368,16-14 0,4 1 200,8 10-469,7 19-687,41-20-1923,0 0 1336,-1-22 1,5-3 1575,-2-1 0,0 0 0,4-2 1,2 0-1,2-1 0,1-1 0</inkml:trace>
  <inkml:trace contextRef="#ctx0" brushRef="#br0" timeOffset="52641">2360 9426 25168,'1'46'-6182,"0"-3"4195,-16 14 1881,11-3-492,-11 9 559,15-30 0,0 1-63,-5 2 1,-2-1 19,6 0 0,0 2-657,-9 26 1,0 0 962,4-25 1,0 0-128,0 7 0,0 3 0,-1-7-172,-10 10 292,9-16 1,-1-2-52,-1-4 335,2-1-388,4-18 248,3-28-780,0-4 6,1-30 290,0 6 0,0-3-206,0 6 1,0-2 93,0-18 0,0-2-48,0 12 1,0 2-60,0-2 1,0 0 90,-1 3 0,2-3 441,4 9 0,3-1 0,1 2 50,2-4 0,2 1 117,10-17 0,1 3 394,-1 6-166,2 20 1,1 5 1094,-8 7-267,25 3 947,-19 15-680,0 3-306,0 18-1585,16 13-215,-10 11-354,-2-5 0,0 1-1659,5 15 504,-4-4 0,0 1 99,-11-18 0,-1-2 194,7 9 0,-1 0 1176,11 10 0,2-7 0,0-4 1</inkml:trace>
  <inkml:trace contextRef="#ctx0" brushRef="#br0" timeOffset="52991">3358 9290 24269,'-23'11'3342,"-2"12"-4110,-3 14-160,-11 8 496,22-8-659,-17 5 1003,9 1-327,3 1-347,0-1-857,-1 10 466,8-15-93,-4 10-873,13-27 1753,1-29-1254,27-7 2457,-16-30-905,12 15 1,4 1 503,4-18-221,-5 7 0,2 2 221,15 0 697,5-7-158,-19 33 1542,6 2-2190,-10 10 841,1 25-2533,0-6 854,-5 11 0,-1 5-1218,10 7 720,-4 2 1,0 1-1132,4 13-131,-3-6 0,-1 0 266,-8-20 0,0 0 1565,4 8 0,1-1 1,9 14-1,1-3 1</inkml:trace>
  <inkml:trace contextRef="#ctx0" brushRef="#br0" timeOffset="53284">4317 9738 23819,'-58'0'810,"14"21"900,-4-16-1778,14 42-769,-13-5 891,12 11-387,14-25 1,1 0-51,-8 23-245,14-16-243,-3 16-519,16-28-702,18 5 246,9-18 942,14-3 784,-1-24 1136,-7 12-501,-10-23 1,-3-7-274,1 2-100,-1-12 1,-3-3 310,-13-5-367,-6 12 1,-1 0-1505,-1-1-578,-34-7-1027,34 25 2747,-37 12 0,18 4 0,-22 8 1</inkml:trace>
  <inkml:trace contextRef="#ctx0" brushRef="#br0" timeOffset="53760">4880 9531 23729,'-31'38'-163,"-14"-1"923,40-1-3196,-38 4 3128,26 6-1097,-1-9 0,0 1 21,-8 21 129,18-4 0,3 0-1147,-7-4 895,8-7 1,8-4-1299,19-11 1024,6 4-993,16-22 1792,10-4 459,-19-34 690,11 5-584,-25-13 1,-2-5-106,10-13-31,-8 0 0,-3-3-41,-10 19 0,-1 0-279,-1-6 1,-1-5 0,-2 4-618,-1 1 0,-1 1-109,0-13 1,-1 1-257,-1 17 1,0 1 81,0 2 1,0 0 156,0-31 618,0 26 1,0 0-48,0-17 264,-8 17 0,0 3-541,4 0 128,-11-1-542,15 19 650,0 5 86,-8 6 344,5 1-994,-5 20 1836,8 19-928,0-1 1,0 3-152,0-2 0,0 2 247,0 6 1,0 0-355,0 24 11,-1-29 1,2 1-457,8-3 0,2 3-451,0 16 1,0 1-520,0-15 1,2 2 1322,3 3 1,3 4-1,-3-5 1,-6-4 0,2-1-1,14 11 1,-1 0 0</inkml:trace>
  <inkml:trace contextRef="#ctx0" brushRef="#br0" timeOffset="54394">5535 10036 25438,'15'-24'-1865,"-11"-21"-1136,22 20 4494,-23-28-3110,22 5 1763,-15-3-386,0 12 1,1-1 179,5-20-425,-12 11 0,0 2-399,3-3 941,-6 14 0,-2 3-1792,1 5 1627,-17-4-1357,13 23 402,-30 4 1836,18 22 331,-4 19-791,7-2 0,4 3-194,6-4 1,4 2-150,3 31 1,2 1-79,-5-31 0,3 0-28,12 8 0,7 3 1,-3-7 207,7 14-1000,10-16 0,3-5-365,4-5 1023,1-11 1,1-9 1128,3-28 297,-4 1 1,-3-5-282,-22-3 0,-4-6-174,11-17 0,-4-2-40,-11 17 1,-2-2-439,-2-7 1,0-5-1,-2 4-245,-2 1 0,-3-1 96,-5-15 1,-2-9-1,1 8-593,3 12 0,-1 0-42,-5-8 0,-4-6 0,0 9-346,2 18 1,0 4 123,-6-15 1,-1 3-697,-3 5 543,-4 2 386,21 23 282,-15 8 1310,10 28-728,3 11 0,2 4 60,-1-2 0,2 2-28,1 15 0,2 0 24,-3-15 1,4-1-311,9 2 0,2 1-473,-11 2 0,2-1-79,19 2 1,2 0-996,-14 1 1,-1 1 77,11-1 1,3 2 1326,-5-3 1,2 2 0,-1-2 0,5 7 0,1-2 0,-2-5 0,0 0 0,-1 0 0</inkml:trace>
  <inkml:trace contextRef="#ctx0" brushRef="#br0" timeOffset="54714">7175 9394 26158,'-19'0'-2969,"1"0"2969,5 0 0,3 0 0,2 0 0</inkml:trace>
  <inkml:trace contextRef="#ctx0" brushRef="#br0" timeOffset="54870">7315 9857 24539,'-18'7'-1556,"4"-20"1,14-2 0</inkml:trace>
  <inkml:trace contextRef="#ctx0" brushRef="#br0" timeOffset="55048">7503 9363 23279,'0'30'-2309,"0"0"1,0 0 0</inkml:trace>
  <inkml:trace contextRef="#ctx0" brushRef="#br0" timeOffset="55200">7715 10034 24179,'-17'1'182,"4"0"0</inkml:trace>
  <inkml:trace contextRef="#ctx0" brushRef="#br0" timeOffset="55840">8040 9992 24539,'19'-39'-2048,"-3"1"895,0-1 661,-13-4-649,30-7 1912,-18-4-677,3 14 1,2-1-65,-8 10 0,0-1-463,4-18 0,-1 0 266,-4-3-166,3-11-13,-14 30 214,3 4-822,-3 6 297,0 7-257,-14 7 726,11 33 17,-11 5 589,1 32-324,10 0-62,-3-26 1,-1 4-281,6 24 0,2 4 111,-2-16 0,2 2-245,4 7 1,3 6 0,2-6-410,4-6 1,2-2 73,1 4 0,2 3 0,0-6-357,3-8 0,0-2 460,-2 10 0,-1-1 157,-7-9 0,1-4-386,11 14 426,-18-16 1,0-2 260,6-6 34,-38 3 2367,-9-22 1152,-29-23-1227,13 9-1091,19-21 1,2-4-397,-3 7-252,7-10 0,4-3-621,6-3 279,-1-14-2169,17 12-275,0-3 648,0-2 782,9 9 1,6 1 1073,3 7 0,4 0-55,13-22 1,4 0 177,-5 20 1,0 2 0,3-10 0,-2 0 0,-7 12-1,-1 0 1</inkml:trace>
  <inkml:trace contextRef="#ctx0" brushRef="#br0" timeOffset="56010">8782 9502 22740,'26'-24'1489,"6"-1"-1119,-14 10-229,4-1 651,-16 13-114,0 0-71,-5 3-577,2 0 60,-1 18-2024,4 9-228,0 12 157,5 24-119,-3-19 936,-1-1 0,0 1-1605,2 7 1237,-3-16 0,2 0-1958,7 27 2497,0-16 963,-3-13 1,1-3 0,2-1 0,6 4 0</inkml:trace>
  <inkml:trace contextRef="#ctx0" brushRef="#br0" timeOffset="56162">8967 9148 24718,'-11'-19'-8503,"8"3"5315,-16 6 3047,16 2 65,-8 4 0,10 1 0,-3 1 0</inkml:trace>
  <inkml:trace contextRef="#ctx0" brushRef="#br0" timeOffset="56542">9317 9296 23279,'4'30'-6765,"0"1"4585,3 2 1136,4 18 203,-3-9 250,4 15 239,-3-17 84,-1 0-1700,1-1 1866,1 12 14,-2-13 67,2 15 170,-7-28 138,1 4-941,-3-19 739,1-2-928,4-60 1517,0 17-340,2-19 0,1-4 480,4-4-427,-3 20 1,1-1 249,1 3 1,1 3 440,6-16-402,-4 19 0,0 4 889,0 10-156,6 2 46,-10 18-169,7 24-1925,-5-4-266,3 23-416,3 12-268,-4-10-159,0-2 1,0 2-1084,6 8 2476,0-7 1,1-2-1,11 3 1,-11-18-1,0 0 1</inkml:trace>
  <inkml:trace contextRef="#ctx0" brushRef="#br0" timeOffset="56959">10258 9372 24718,'0'-21'-5845,"-18"5"4322,-1 7 2144,-20 27 1958,21 1-1720,-17 23-496,22-4-526,-3-7 0,1 3-608,4 18 950,4-9 0,3 1-188,4 5-673,0 8-1481,20-24 287,-15-9 110,34-5 1695,-9-11 148,9-2 577,-8-21 1,-2-5 768,5-7-801,-3-13 1,-2-5 491,1-11-576,-10 17 1,-3-3-156,-4-6 0,-3 0-594,-4 10 0,-1-2-58,-1-6 1,0-5-1,-1 3-479,-2 3 0,-1 0-7,0-16 0,0-1 454,1 18 1,-2 2-86,-6 0 0,-1-1 330,7-21 1,-2 2-439,-12 26 0,1 2 181,12-19 0,1 7 506,-13 25-636,7 28 2029,5 32-1420,-5 17 20,6-22 0,2 2-114,-1 10 1,0 2 66,-1-10 0,2 1-383,4 7 1,2 4 0,-2-4-156,-4-3 1,3-1-395,10 6 1,5 4 0,-2-4-959,-7-4 1,1-2 430,12 14 1,3-1 1214,-8-16 0,-1-3 0,0 0 1,2-1-1,1 0 0,0 0 0</inkml:trace>
  <inkml:trace contextRef="#ctx0" brushRef="#br0" timeOffset="57246">11935 8818 26787,'-41'-26'-4435,"17"9"4129,-13 7 0,-3 3 1122,-2 2-37,3 23 1,-1 6 360,-11 10-1080,17 7 1,-2 10 0,4-2-189,7-9 1,3 3-98,-3 11 0,0 8 0,6-5 121,9-11 0,5 0-540,5 4 1,3 5 0,0-4-609,-3-5 1,5-1-669,13 4 0,8 3 0,-3-5 1589,-8-7 0,3-2 0,19 11 1,3-4-1,-14-17 0,-1 0 1</inkml:trace>
  <inkml:trace contextRef="#ctx0" brushRef="#br0" timeOffset="57608">12398 9092 25618,'-17'-16'-5348,"12"3"1109,-13 1 4295,1 3 444,12 0-1932,-26 3 2520,14 1-476,-7 4-669,8 18 1190,8 9 191,8 10-1919,0 3-112,17 11 679,13-10-698,-4-5 1,1-1-438,22 5 570,-18-8 1,-4 0-878,-6 2 860,18 5 1142,-35-7-662,10-10 483,-14 11-221,0-16-173,-22 11 380,-10-12-873,-1-2 0,-2-3 1827,-12-2-980,-4 2 0,37-25 1,5-4-1</inkml:trace>
  <inkml:trace contextRef="#ctx0" brushRef="#br0" timeOffset="57814">12358 8776 24089,'0'-4'-4317,"0"21"2189,0 16 1153,0 14 337,0 10 302,0-3 32,0 6 166,0 5-705,0-16 0,0 0 849,0-11 0,0 1-701,7 26 1,0 1 162,-6-29 1,1 0-851,4 24 1,1-2 1335,3 5 0,-9-25 1,0-2-1,9 10 0</inkml:trace>
  <inkml:trace contextRef="#ctx0" brushRef="#br0" timeOffset="58030">13120 9167 26248,'0'35'-6386,"0"5"3088,0-7 795,0 5 515,0-10 33,0 1 1714,0-4 1,13-1 0,4-3 0</inkml:trace>
  <inkml:trace contextRef="#ctx0" brushRef="#br0" timeOffset="58178">13198 8752 23819,'-19'-5'-801,"3"2"0,16 1 0</inkml:trace>
  <inkml:trace contextRef="#ctx0" brushRef="#br0" timeOffset="58628">13717 8948 24808,'-26'0'720,"-1"17"625,0-12-950,-1 35-1112,-4-1 372,10 12-169,10 3 0,2 0-615,4 7 363,14-2 0,2 0-1165,-5-7 662,15-20 0,0-1-907,-15 6 723,34-6 509,-15-2 72,1-11 1041,12-4 582,-16-29 1175,11 10-866,-14-24 1,-3-6-284,3 2-603,-3-17 1,-4-5-239,0-7 156,-5 17 1,-2 0-226,-2 11 1,-2 0-265,0-2 0,0-1-536,0-1 1,0-1 532,2-16 0,-4 0 215,-7 14 0,0 0-189,8-21 0,-3 3-257,-28 1-154,29-4 533,-10 36-117,13 12 373,0 37 57,0 1 45,0 16 0,0 4 87,0 16-294,9-1 1,1 2-489,-8-22 0,1 0-332,13 12 1,3 2 912,-8-1 0,1-2 0,2-11 1,1-1-1,0 11 0,0 1 0</inkml:trace>
  <inkml:trace contextRef="#ctx0" brushRef="#br0" timeOffset="61341">12702 10725 21570,'-40'15'2723,"2"-4"-2185,8-11-1308,-2 12 1119,1-10-634,-13 16 511,13-10-264,-12 3 449,24-5-495,-3-2 760,14-4-406,28 18-2347,-15 4-162,19 12-219,-24 0 405,0 14-43,0-5 1095,-9-3 1,-4 2-268,-9 11 883,-1-7 1,1 1 1074,1 9-59,4-22 1,0 0 562,3 24-727,-4-18 640,2 14-591,15-29-837,-4 0-111,23-17 406,25-2 489,3-6 32,-4-7 0,1-1 732,8 4-1358,-4-4 1,0 0 670,11 8-241,-19 0 0,-1 0 0,14 0 0,1 0 0</inkml:trace>
  <inkml:trace contextRef="#ctx0" brushRef="#br0" timeOffset="62232">13935 10935 24629,'0'-4'-6386,"-24"-1"7404,-3 3 58,-28-1-368,14 3-240,-2 0-36,14 0-197,4 14 255,3-11 1426,2 24-1822,10-12-436,1 17-624,33 3-915,3-4 209,2 3-9,16 0-71,-18-7 519,15 13 438,-18-19-42,-10 10-303,-14-15 1454,-20 17 625,16-16-1842,-51 16 1601,33-20-871,-10-2 0,-1-2 621,3-3 0,-8 0 0,15-6 0</inkml:trace>
  <inkml:trace contextRef="#ctx0" brushRef="#br0" timeOffset="62474">13762 10725 23729,'3'21'-6853,"1"11"4943,1-15 192,1 15 1097,-1-1 169,2 3 66,1 23 286,-2-8-1748,1 16 1967,-4-28 1,1-1-116,1 21-280,1-6 0,0-1-615,3 10-236,1-10 0,0-1 1105,2 7 0,-2-22 0,-1-1 0,4 9 0</inkml:trace>
  <inkml:trace contextRef="#ctx0" brushRef="#br0" timeOffset="62675">14265 11109 25618,'0'-4'-9831,"0"1"9170,0 15 1,0-9 0,0 12 0</inkml:trace>
  <inkml:trace contextRef="#ctx0" brushRef="#br0" timeOffset="62834">14317 10593 9789,'0'30'0</inkml:trace>
  <inkml:trace contextRef="#ctx0" brushRef="#br0" timeOffset="63374">14360 11055 24718,'-8'-7'-5816,"4"3"3890,-6 1 2729,6 3 477,-1 14-1522,3 6-484,2 10 7,0 4-878,0-5 1523,0 4-208,0 19-1356,14-9-330,-13-6 1,1-1-97,25 9 1908,-24 12 1,10-20-1,-13-1 1</inkml:trace>
  <inkml:trace contextRef="#ctx0" brushRef="#br0" timeOffset="63875">15080 11223 24539,'-15'-15'-5866,"11"1"2391,-10-2 2822,-3 1 220,13 0-457,-22-1 1283,23 3-1040,-23 0-184,13 2 901,-30 0 1462,14 5-361,-27 2 180,24 3 750,-10 15-403,21-10 586,3 24-1870,7-25 1405,5 27-2381,3-10-438,25 13-762,4-6 242,30-12 449,1-7 411,-6-30 1856,-3 17-1531,-15-40 1212,-4 26 754,-2-22-65,1-9-607,-8 8-1069,-7 6 1,-3-1-339,-1-8-51,-5 9 0,-1 0-901,-3-5 356,0-6-962,0 14 853,-17 13 122,12 1-178,-13 39 2070,18-1-1158,0 28-393,0 17-605,0-10-72,7-2 1,4 0 356,0-18 1,3 0 932,3 9 1,2-1 0,0-11 0,0-1 0,-3-1-1,0 1 1</inkml:trace>
  <inkml:trace contextRef="#ctx0" brushRef="#br0" timeOffset="64174">15790 11147 23549,'-9'16'-1864,"21"-12"1196,-7 30-2133,31-19 3101,-32 18-1434,26-5 737,-26 1-241,22 5-1138,-23 0 598,8 3-383,-11 18 1851,0-10-1712,-9-7 1,-5 0 893,-18 10 775,11-18 0,-1-2 1,-24 11-1,13-2 0</inkml:trace>
  <inkml:trace contextRef="#ctx0" brushRef="#br0" timeOffset="64775">16700 10743 24808,'0'-19'-5576,"0"2"3628,0-1 974,0 2 335,-17 1 391,13 2-695,-13 1 1094,2 2-1382,-5 3 2246,-9 3 213,-15 2 286,14 17 688,-12-12-640,13 27 534,2-26-628,6 32-961,0-7-142,12 11-1230,1 12-343,8-20-215,22 1 1,2-1-532,-12 1 1106,20-2 0,4-3-848,-10-2 785,15 14-204,-17-19 954,-2 12-472,-20-15 444,5 16-847,-7-16-739,-20 10 1272,1-17 1021,-5-1 0,-4-7 1,9-2-1</inkml:trace>
  <inkml:trace contextRef="#ctx0" brushRef="#br0" timeOffset="65025">16490 10496 24359,'0'-8'-5037,"0"3"3269,0 24 793,0 11 337,0 35 212,0-9 319,0-12 0,0 0-121,0 13-560,-1-20 0,2 2 676,7 0 1,0-2-320,-4 20-457,10-10 1,3-1-623,4 3 194,-2-10 0,2-2-408,12 1 1713,-1 5 1,-9-21-1,-1-3 1</inkml:trace>
  <inkml:trace contextRef="#ctx0" brushRef="#br0" timeOffset="65209">17052 10877 25258,'-14'-4'-2127,"11"20"-1008,-10 5 2159,13 13-1860,0-5 466,17-6 2123,-13-1 0,26-2 1,-15 0-1</inkml:trace>
  <inkml:trace contextRef="#ctx0" brushRef="#br0" timeOffset="65378">17157 10371 9969,'0'31'0</inkml:trace>
  <inkml:trace contextRef="#ctx0" brushRef="#br0" timeOffset="65792">17503 10877 23639,'-17'16'1121,"12"2"-4150,-30 1 4969,15 27-3057,-14-15 1656,16 31-1453,6-32 387,12 15-1070,17-21-291,8 5 1156,-3-18-766,23-3 1724,-11-7-352,10-18 1586,10-9-268,-25-10-679,-8 8 0,-1-1 811,-2-11-430,2-18-934,-15 12-952,2-3 149,-6 0-798,2-1 105,-3 2 780,0 2-309,-16-4-345,12 17 1144,-11-2-621,15 41 710,0 15 238,0 40-267,0-6 116,0-12 0,0-1-629,0 9-100,7-8 1,6-1-590,12 4 409,11 8 980,-3-22 0,-8-5 0,1-2 0</inkml:trace>
  <inkml:trace contextRef="#ctx0" brushRef="#br0" timeOffset="66233">18090 10166 25888,'24'38'-7041,"7"-6"5544,13 6 1070,-4-8 296,-12 3-310,-2 0 38,-1 0-50,-4-1-1452,1-3 2108,-1 10-700,-5-12-136,5 15-273,-11-18 290,1 4 38,-5-9 250,-1-1 89,-2-3 35,2 2 164,-2-5 29,-1-2 316,0-7 69,-1-2 132,0-1 1653,2 0-16,2-12-1039,-2 9 1120,4-21-1246,-4 12-944,2-8 178,-3 9 1,0 5 0,-2 6 0</inkml:trace>
  <inkml:trace contextRef="#ctx0" brushRef="#br0" timeOffset="66758">17777 10304 23099,'23'-11'2676,"-17"0"-4984,42-4 3469,-25 1-612,22-3 437,14-7-277,-14 6-398,0 3 1,0 1 358,-1 2-659,-8 5 1,-1 1 1251,-8 3-1555,2 2-31,-13 1-216,-2 21-2075,-2 8-238,-3 12 1609,-5 0 1,0 1-978,-1 8 1197,0 2 0,-1 1-765,3 1 838,-2-17 0,1-1-845,5 14 1817,1-1 322,3-1-640,1-2-138,4 0-84,0-5-69,8 13 174,-6-15 121,9 21-26,-14-29 241,3 7-37,-9-16 11,-2-1 216,-2-4-32,-2-1 154,0-4-44,-2-1 227,0 3 42,-1-5 169,-19 7 1800,14-8-820,-32 5 1115,32-4-1851,-39 1 1023,23 1-1173,-42 4 271,23-5-477,-11 4 0,15-6 0,2-1 0</inkml:trace>
  <inkml:trace contextRef="#ctx0" brushRef="#br0" timeOffset="67941">15350 8278 22380,'19'49'-9025,"14"1"7087,-21 9 1292,3-29 1,-1 2 190,-4 1 1,-3 4 462,5 18 0,-2 2 72,-5-11 0,-1-1-24,2 15 1,-1 1-914,-3-3-1,-4-2 1367,-10-14 1,-4 1-520,2 3 1,0 3-1,-4-5 256,-12-3 0,-3-3 48,-4 14 0,0-2 0,5-12 1,-1-3-1,-2 3 0,1-1 0</inkml:trace>
  <inkml:trace contextRef="#ctx0" brushRef="#br1" timeOffset="81795">19228 8309 8522,'17'36'0,"-4"3"90,6-9 90,0 3 0,-17-5-90,13 3-90,-6 22 180,2-8-1720,-1 18 1540,-2-13 270,0 5-270,4 3 45,-3-13 0,2 2 0,-2-11 0,2 2-45,2 5 0,1 4 0,0-3-45,0-4 0,0 0 105,3 5 0,2 5 0,-1-4-105,-2-5 0,1-1 45,5 12 0,1 1 0,-1-2 0,0-4 45,-5-12 0,0 1-45,9 19 0,1-1-180,5 0 45,-9-16 0,1-3-372,5-4 237,4-1 0,-4-22 180,-8-4 1,9-47 178,-12 11-89,-8-16 0,-3-4-182,0-13 407,-2 7 0,-6-1-182,-9 24 1,-1 1 46,10-9 0,-3 0 45,-16 8 0,-3 4 440,-6-13-620,4 17 0,-2 4 135,-13 8 0,-5 3-90,21 27 180,-3-12-90,10 43-90,3-16 16,3 34 74,6-16 0,0 2-264,2-10 0,0 3 234,2 8 0,0 7 0,0-5 199,0-2 0,1 1-229,4 6 0,2 6 0,-1-5-771,-3-4 0,0-2 771,2-7 0,2 3 0,0-4-30,2 4 0,0-3 45,-6 2 0,0-1-45,6-2 0,0 3 0,-3-4 0,-1 2 0,-1-1 0,-1 6 0,-1 2 0,3 5 0,1 6 0,-2-6-45,-3-4 0,0 0-375,1 5 0,0 6 1,-3-5 59,-7-6 0,-1-3-135,9 16 1,-2 0 494,-13-8 0,1-4 0,12-15 0,3-1 0,-7 10 0,1 0 0</inkml:trace>
  <inkml:trace contextRef="#ctx0" brushRef="#br1" timeOffset="82812">20627 9246 9422,'0'-18'269,"0"-2"1,0-2-90,0-3 0,0-1 90,8-3-90,-6-2 539,19-18-539,-14 12 45,4 5 0,-1 0-225,0-3 0,-1-7 90,-4 18-180,-2 6 90,-1 5 90,0 4-90,-2 23 0,0 15-90,0 14-180,0 10-1409,0-4 1049,1 4 1,0 7-91,0-1 270,-1-14 1,0 1 269,0-12 0,0 1-135,0 23 0,0-1 225,1-22 0,-2-3 90,-7 10 0,-1 0-372,8-5 0,-2-2 372,-31 16 224,26-16 1,0-1 405,-11-3 359,-5 4-629,11-24-90,-2-2 270,0-8 588,14-18-1128,13-5 0,17-11-295,12 1-65,6 5-449,-2-3-361,4-1 1170,-10 8 0,3 1 0,-9 5 0,1 0 0,10-4 0,1-1 0</inkml:trace>
  <inkml:trace contextRef="#ctx0" brushRef="#br1" timeOffset="83174">21748 9046 9242,'-45'0'0,"-1"0"90,11 9 0,-1 0-90,-18-4 0,10 17 0,3 3-940,-1-6 940,-6 24 0,27-5 0,10-10 393,25 16-393,-9-23 45,27-7 0,7-5-45,-3-3 45,24-9 0,3-4 225,-3 3-1,-7-9 1,-4-5-114,-13-5 24,2-19-270,-26 10-540,-6-5 90,-30 17-89,18-3-1170,-56 9 1799,37 8 0,-30 1 0,24 5 0</inkml:trace>
  <inkml:trace contextRef="#ctx0" brushRef="#br1" timeOffset="83691">22085 8628 10591,'0'-7'180,"0"0"0,0 19-90,0 16 180,0 33-181,0-2-89,0-25 0,0 0 0,0 4 0,0-2 0,0 19 0,0-10 0,0 0 0,0 3 0,0-11 0,0 0 0,0 0 90,0 21-180,0-35-1079,0 8 989,0-41 270,0-11-90,0-15 0,15-24-90,-11 20 45,10 7 0,3 2 45,2-2 0,1-3 180,8 24-180,-18 6 90,12 6 180,-5 0-180,1 0 90,0 0 90,8 20-90,-6 4 89,8 21 1,-13-10 0,1-3-90,-11-10-180,-1-2 0,-3 0 0,-1-1 90,0-1-90,-21 0 0,-6 5-180,1-7-989,-32 5 179,36-14-179,-31-1 0,25-6-1,2-16 1170,3 12 0,4-35 0,2 10 0</inkml:trace>
  <inkml:trace contextRef="#ctx0" brushRef="#br1" timeOffset="83925">22597 8970 8972,'10'17'1439,"0"9"-1169,0-15 180,1 20-270,-2-9 179,7 22-359,-7-15 90,3 12-90,-2 3 0,-5-11 0,2 23 0,-6-23-1259,0 18 360,-1-21-1,0 4 90,0-13-359,0-1 1169,0-5 0,0-3 0,0-3 0</inkml:trace>
  <inkml:trace contextRef="#ctx0" brushRef="#br1" timeOffset="84075">22588 8607 10051,'-2'-16'-809,"0"7"809,-1-1 0,18 26 0,4 4 0</inkml:trace>
  <inkml:trace contextRef="#ctx0" brushRef="#br1" timeOffset="84391">22942 9205 7892,'7'14'720,"1"0"-540,7-3-90,-1-4 270,19-2-180,-11-5 179,19-20-179,-16 15-180,3-32 450,-9 12-180,-10-8 90,-2-14-180,-7 20-90,-19-20-90,-5 23 0,-20-6-90,-1 19 90,4 20 0,7 19 0,15 10 90,8 4-540,11-6-180,0 2-89,18 0-91,-13-1-89,37-3-91,-20-4 918,24-4 1,-6-6 0,2-2 0</inkml:trace>
  <inkml:trace contextRef="#ctx0" brushRef="#br1" timeOffset="84909">23615 8966 9781,'-26'-12'360,"-9"3"180,18 2-360,-11 4-180,13 19 0,-3-11 90,16 29-90,-5-8 0,7 7 90,0 0-90,18-6-90,10-13-270,23 9 90,-4-21 0,18 6 90,-22-25 90,11 13 90,-29-21 0,-3-3-90,12 4 90,-10-11 0,-4-4 0,0-4 0,-9 3 0,-3 0 85,-3-10 365,-2-16 0,-3 24-91,0 4-179,0 5-270,-20 7 90,15 5 90,-15 7 180,7 8-270,-2 18 0,-13 17 0,13 9-449,-12 11 449,23-8 0,-20 5 0,21 0 0,-6 20 90,9-19-405,0-9 0,0 0-224,0 0-451,19 19 450,-14-31 91,14 5-631,-19-11 631,0-7-181,-21-1 630,-14-8 90,-12-2 1174,-6-2-680,14-21 1,0-5-225,-8 3-135,6-13 0,5-2-45,18 8-180,-1-20 90,40 21-180,5-7-881,26 13 341,6 3-876,-25 10 1,1 1 1505,3 1 0,1 0 0,2 1 0,1 2 0,1 0 0,-1 0 0</inkml:trace>
  <inkml:trace contextRef="#ctx0" brushRef="#br1" timeOffset="86478">20880 10715 10411,'0'-6'270,"-14"3"-270,10-1 0,-10 3 0,14-2 0,-11 3 0,-1-1 0,-17 1 90,7 0-90,-6 15 0,5-11-90,-3 23 0,0-24-360,-25 34 90,20-31 1,-20 31 179,32-24 180,0 11-90,13-6 90,2 6 0,4-9 0,22 8-90,5 4 0,0-2 90,2-2 0,0 3-90,-7 8-515,3-10 1,0 1 604,0 12 89,-12 5-178,7 2 89,-17 1 0,8 2 89,-11 1-701,0 18 612,0-15 0,-8-13 0,-1-2 0,5 3 0,-26 2 0,26-20 0,-9-6 0,13-4 360,0-5-270,24-3-450,13-16-269,14 10-339,7-10-22,-9-4 990,7 13 0,4-13 0,3 17 0</inkml:trace>
  <inkml:trace contextRef="#ctx0" brushRef="#br1" timeOffset="88524">16348 8680 6903,'0'-14'270,"0"1"0,17 0-90,-12-2 89,26-2-89,-16-2 0,15-2 180,-1-2-1377,7-2 1287,4-5-90,8-1 0,4-3-91,-23 16 1,0 0 0,2 0 0,0 0-45,2-1 0,3 0 135,17-6 0,2 0-180,-12 5 0,2 1 60,7-1 0,6-1 0,-5 2-680,0 3 0,-1 1 650,-6 2 0,2 0 0,-2 1-30,8 0 0,-2 2 45,1 0 0,1 1 44,1 1 1,4 0-120,-5 2 0,5 1 0,-3 0 120,9-1 0,2 1-68,-11 1 1,6 0 0,0 0-1,-6 1-22,-7 1 0,-4 1 0,5 0 0,11-1 0,7 1 0,0 0 0,-6 0-771,-7 0 1,-5 1 0,2 1 770,-2 1 0,3 2 0,0 0 0,0 0 30,14 2 0,0 1 0,-3 2 0,-14 1 0,-3 1 0,4 1-30,4 0 0,4 2 0,0 0 0,-7 0 0,7 4 0,-2 3 0,-1 2 0,3 4 0,-6-3-107,-10-1 1,-2 1-74,7 7 0,5 4 1,-6-4-271,-11-6 0,-1-1-330,4 4 1,4 3 0,-7-5-571,12 9 1350,-20-15 0,-2 0 0,3 2 0,-3-3 0</inkml:trace>
  <inkml:trace contextRef="#ctx0" brushRef="#br1" timeOffset="88841">20247 7870 11400,'0'-17'180,"0"-2"-270,0 7 540,0 1-360,15 7 0,-1 1-90,5 17 90,17 6-90,-16 9 45,7-4 0,3 0-135,5 13 135,-13-12 0,1 4-45,-3 5 0,-1 0-343,9 23 388,-12-6 0,-2 1-495,-4 12-494,-16-9 0,-6 0-110,2-22 0,-3 0 1054,-8 5 0,-5 3 0,0-3 0,-2-2 0,-2 0 0,-11 12 0,1 1 0</inkml:trace>
  <inkml:trace contextRef="#ctx0" brushRef="#br1" timeOffset="89582">17925 11808 8162,'-14'19'450,"4"11"-270,3-26-90,4 34 180,2-18-180,1 19 180,26-6 179,16 12-359,-15-27 0,4 0-600,15 9 0,1-2 600,-15-11 0,1-2-45,27 7 0,1-4 0,-22-7 0,-1-3-45,13 2 0,2-2 45,7-3 0,-2-1 0,-12 0 0,3-2-15,7-5 0,7-2 0,-4 1-75,-2 5 0,1-2-446,-9-6 0,5-6 0,0 0 0,-4 4 491,12 2 0,1-2 0,-5-4 0,8-5 0,-1-1 0,-7 3-135,1 0 0,-2 0-158,-10 2 1,5-1 0,-2-1 0,-9 2-113,-7 1 0,-4-1-899,11-8 0,-5-1 1285,-8-2 1,1-7 0,-19 14-1</inkml:trace>
  <inkml:trace contextRef="#ctx0" brushRef="#br1" timeOffset="89895">19703 11502 10411,'-8'-3'90,"0"2"-90,1-4 0,3 3 0,0-1 0,4 14 90,17-8-90,-13 25-90,28-13 180,-28 14-90,27-1 90,-8 16-180,-1-9 135,-4-3 0,-2 0-45,-3 7-45,-4-4 0,-1 1-585,1 8-629,-9 18 1259,2-25 0,-4 0 0,-21 24 0,9-20 0,0-1 0</inkml:trace>
  <inkml:trace contextRef="#ctx0" brushRef="#br1" timeOffset="90858">21970 10512 8522,'48'0'45,"-13"0"0,0 0-45,12 0 0,0 0 0,0 0-415,12 0 460,-10 0 0,0 0-521,2 0 656,10 0 90,-23 15-180,-16 7-90,-1 23 90,-16-6-90,-19 22-90,9-23 90,-27 16 0,15 2 0,-1-14 0,10-5 0,3 0 90,5 6-135,-2-5 0,4-1 135,16 7-90,-6-5 0,4 0 0,22 8 0,-18-17 0,1 2 0,3 1 0,-1-1 0,13 14 44,-6-4 1,-1-2-134,0 3 133,-7-9 1,-2 0 135,-9-3-59,9 6-121,-18-19 0,4-3 0,-6-1 194,-22 1-194,17-2-1349,-54 6 0,37-9 1349,-33 1 0,23-6 0,-2-1 0</inkml:trace>
  <inkml:trace contextRef="#ctx0" brushRef="#br0" timeOffset="104456">20740 12981 24898,'0'-4'-5306,"0"-1"3448,0 3 1063,0-1 67,0 0 392,0 1 1201,-13 0 300,9 16-2314,-9 15 1987,13 11-838,0 13 0,0-3 0,12 8-394,-9 3 321,3 0 0,0 1-636,-6-24 1,0 0 537,1 6 0,2 5 1,0-7-893,3 11 720,-1-15 1,1-3-257,1-4-124,-2 3 415,1-18-634,-5-8-281,7-2 1413,-3-26 140,10-19 751,-2-12-711,-4 18 1,1-1 626,6-23-106,2-6-262,-2 7 1,-1 1-183,-5 22 0,-1 1-364,8-24 1,-2 6 209,-4 19 228,3-1-103,-7 23 423,1 4 667,-1 20-2753,-1-11 1197,1 37-763,2 1-211,1 12 567,-2-12 1,0-2-1311,2 10 218,1-8 1,2-2-1708,1 4 2618,12 9-1181,-7-26 1253,4-4 853,2-8 0,2-7 0,1-4 0</inkml:trace>
  <inkml:trace contextRef="#ctx0" brushRef="#br0" timeOffset="105232">21407 13250 22920,'1'-15'-4900,"0"0"3191,2 9 2041,-2 1-295,2 21-1437,2 11 436,2 9 183,4 25-1164,-3-20 1673,2 0 1,2 0-493,0-1-153,1-7 1,1-2-707,1-9 872,11 1 949,-9-16 746,4-4 387,-6-3 436,1-23-60,2 18-616,-6-25 0,-2-6 450,6 9-626,-4-12 0,-3-1-311,-1 1-635,-1-17-793,-5 31-29,-2-3-332,0 41-66,0 9 700,0 19-228,0 1 338,0 6 35,0-11 158,0 9 225,20-5-528,0-14 416,26 9 321,-14-25 601,19 0 389,-16-11 241,13-25 633,2-13-243,-11-15-974,-10 10 1,-2-1 469,0-16-1088,-9 3 1,-4-2-493,-8 21 0,-1 1-160,0-13 0,-1 0-220,-4 14 1,0 0-190,0 1 1,0 1-335,0-32 895,-9 24 0,-2 1-830,6-16 529,-13 19 1,1 2-411,13 6 707,-22 0 99,23 44 647,-14 1 1322,16 27-1528,-6 22 435,7-10-528,8-1 0,1 1 106,-5 12-332,14-22 1,1 1-469,-15 15 86,17-30 0,1-1-1435,-2 29 1523,-1-30 1,2-1-120,10 24 231,1-2 234,-9-22 0,1-1 300,11 12 144,-4-15 0,-1-4 513,4-4 35,10-3 746,-19-11-32,-1-17 596,-4 12-47,3-58-1445,-8 29-577,-5-15 1,-3-5-464,-3-7 136,-2 5 0,-1-1-569,-1-8 121,1 23 1,-2 1-1310,-18-21-707,14 23 2093,-27-7-285,29 47 2165,-10 22-1168,12 9 0,2 5-260,-1-3 0,0 2-577,9 22 0,1 0-50,-9-22 1,2 1-977,14 6 1,6 4-1,-2-4 1605,-6-4 1,1-2-1,18 14 1,3-2-1,-11-15 1,-1-1-1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35:36.56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2607 1418 22920,'0'-27'-3867,"0"0"2098,0-2 1154,11 6 1713,-8-2-1098,8 9 1106,-11 1-1207,8 2-454,-6 4 931,6 1 1132,-30 6-62,-1 18-772,-23 2 1240,11 22-1832,12-10 1004,9 14-1528,14-15-23,0 21-1043,22-19-285,12 21-447,11-22 1341,-4-2 1,-1 0-123,0-3 673,-7-3 1,-2-2 206,-3-5 793,-13 5-982,-3-8 800,-12 3-124,0-2-774,-26 2 2057,19 5-1419,-29-4 1,-5-1 743,11 12-1404,-12-5 1,-2-2 1655,8 2-493,1 3-198,12-17 0,20-2 0,-9-4 1</inkml:trace>
  <inkml:trace contextRef="#ctx0" brushRef="#br0" timeOffset="338">3093 1686 22020,'6'0'450,"-1"13"-6256,4-9 6277,-3 19-2046,9-14 1741,-3 3-602,4-5 835,-1-7-399,0 0 0,4 0 2402,12-19-1233,-5 15 146,-3-22 0,0-3-422,4 5-53,-7-10 1,-2-2-619,2 1-197,-1-11-225,-13 9-963,-2 8-765,-4-7-34,0 20 696,-17 3 185,13 25 786,-28 17 865,18 10-553,1-6 0,0 0 91,0 13-863,8-7 1,1 0-382,4 6-123,20 11 1142,8-11 0,12-14 1,1 6-1</inkml:trace>
  <inkml:trace contextRef="#ctx0" brushRef="#br0" timeOffset="700">3732 1959 22920,'11'-23'-2145,"-17"5"-2476,58-23 6934,-31 7-1868,22-6 746,-9-4-1005,-10 10 0,-1-2 99,9-21-492,-11 19 0,-4-1 338,-4-18 1117,6-1-2103,-16-2 711,3 18 0,-1 0-977,-5-20 746,2 13 0,-4 2-716,-17-2-648,14-15 761,-31 38 914,32 1-874,-24 18 1894,25 30-962,-19-1 1538,19 29-1456,-5-17 1,-1 1 764,8 25-989,-3-18 1,1 0-596,3 19 337,0 0-1793,17-2 770,-6-20 1,1 0-1699,9 19 3002,2-23 1,-1-1 0,-1 7-1,24-2 1</inkml:trace>
  <inkml:trace contextRef="#ctx0" brushRef="#br0" timeOffset="1037">4478 1828 23639,'-13'-11'-5172,"10"-2"1485,7 5 4776,1-2-611,32-4 1721,-3-6-935,10 1-667,-12 0 0,1 0 84,6-6 1288,10-10 485,-11 2-1532,-13 7 26,2-15-1920,-20 19-188,-1-11-712,-6 16-135,-22-2 239,17 10-636,-34 4 2072,13 2 218,-9 17 1291,-1-10-58,1 49-269,18-27-309,0 3 0,2 2 241,12 7-193,-9 1-1685,12-2-931,0-1-1096,19-4-186,-14-1 3205,25-13 0,6-3 1,-3 6-1,4-10 1,0 1-1</inkml:trace>
  <inkml:trace contextRef="#ctx0" brushRef="#br0" timeOffset="1254">5403 1404 24269,'-42'-3'-128,"0"16"1980,3 10-1280,6 21-1358,12 5-461,10-7-210,11 4-665,31-22 139,-8 2 974,14-19 1,3-5-474,10 3 1458,-2-2 1,1-6 0,10-19 0,-19 9 0,0-1 0</inkml:trace>
  <inkml:trace contextRef="#ctx0" brushRef="#br0" timeOffset="1483">5865 1108 24359,'-22'-29'-6440,"16"3"3443,-16 4 2569,3 5 306,14 5-1098,-25 5 2364,16 5-150,1 19-1286,-7 13 1626,12 9-385,-3 7-577,1-8-44,9 4 451,-3 2-1868,4 20-592,0-14 480,9-9 0,1-1-959,-5 6 1329,4-10 0,1-1-525,1 2-94,-8 7 746,8-18-683,-11-2 1387,0-5 0,0-2 0,0-3 0</inkml:trace>
  <inkml:trace contextRef="#ctx0" brushRef="#br0" timeOffset="1588">5540 1727 23099,'0'-35'-5935,"0"8"3806,26-3 3874,-20 7-1318,39 0 1,8 0 399,-11-6-636,-3 11 1,8 0-1,-5 2 1,20-3 0,-20 8-1,-1-1 1</inkml:trace>
  <inkml:trace contextRef="#ctx0" brushRef="#br0" timeOffset="2017">7037 869 24269,'24'19'-5491,"18"-14"6770,-20 36-4441,23-22 3385,-5 18-887,1-6 347,3-1 182,-3 0-1094,-11-10 1,0 0 607,13 9-599,-9-7 1,0 0 1475,1 0 0,7 3 0,-18-10 0</inkml:trace>
  <inkml:trace contextRef="#ctx0" brushRef="#br0" timeOffset="2233">7523 718 24269,'-13'-17'-6927,"-2"3"5376,2 6 1827,-9 5 1096,5 21-76,-20 20-530,13 10-758,1-3 0,-1 2-366,10-15 1,0 0 843,-6 11 1,1 2-137,2 1 0,1-2-325,4-10 0,0 0-1020,-5 19 0,0-1-555,1 5 728,6-22 1,0-2 94,-2 5-120,1-5 792,4-6 1,-1-6-1,3-4 1</inkml:trace>
  <inkml:trace contextRef="#ctx0" brushRef="#br0" timeOffset="2416">7027 913 23459,'0'-28'-5576,"0"7"4077,17 7 4105,6 8-479,0 27-3474,14-15 1851,-21 45-1985,15-28 247,-7 26 966,-7-19 0,1 0-629,8 17-1468,-4-4 0,1 2-1254,2 8 3442,-9-17 1,-1 0 0,3 14-1,-3 0 1</inkml:trace>
  <inkml:trace contextRef="#ctx0" brushRef="#br0" timeOffset="2568">6855 1445 23549,'19'-18'-302,"24"-9"676,12 7-263,2 1 1,2 1-1,-17 8 1,0 1-1,18-4 1,0 0-1</inkml:trace>
  <inkml:trace contextRef="#ctx0" brushRef="#br0" timeOffset="2969">8585 1759 24269,'-7'-27'-8271,"1"4"6197,6-27 1769,0 6 241,20-5 670,-18 11 1,2 0-189,16 9 0,1-1-112,-17-19 0,-3 1-1672,20-5 2518,-21-14-711,0 30-503,0 6 62,0 8-492,0 5-187,0 39 82,0 1 650,-5 20 1,-1 6-329,4-14 0,1 0 178,-5 14 1,1 4-344,4 6 1,2 0 80,-2-14 0,2 1-218,5 3 0,2 4 0,-1-5 124,-5-7 0,1 0 370,14 22 1,3-2 0,-11-27-1,0-1 1,8 7 0,0 0-1</inkml:trace>
  <inkml:trace contextRef="#ctx0" brushRef="#br0" timeOffset="3383">8527 2095 22920,'0'-30'-6296,"0"0"4167,0-1 975,17-2 2071,-12-2-972,26 9 0,6 1 1168,-4-16-1057,17 6 1,3 0 61,-24 15 0,-1 0 779,21-14 0,1 1 65,-21 14 0,-1 1 64,8-5 1,-1 1 149,10-5-29,-5 3-721,-4 6 798,5 2-563,-14 8 41,8 2-451,-19 22-1883,6 9-399,-11 9-504,3 6-83,-4-5-57,1 3-186,1 2 133,6 14 210,-3-14 2759,8 18-101,-11-32 1022,3 5-1081,-9-22 130,-2-23 791,-2-20-683,-2 1 1,0-3 285,0-28-273,-1 28 1,2-2 14,7-7 0,4 0 3,-2 10 0,2-2-561,9-25 0,1 0 253,-6 26 0,0 1-947,7-20 1,1 2 1118,7 0 1,-10 22 0,0 3 0,8-2 0</inkml:trace>
  <inkml:trace contextRef="#ctx0" brushRef="#br0" timeOffset="3733">10093 1431 23639,'-43'-33'-4438,"2"14"3915,9 5 288,3 14 1310,7 0-298,0 0-222,0 15 188,-3 13-837,9 8 483,3 23-636,10-20-254,14-7 1,2-1-1817,-7 3 468,43 5 555,-8-21 112,12-7 1061,-14-6 1,-1-4 968,9-21 129,-8 8 0,-1-3 1574,4-23-184,7-2-289,-23 10-1085,-6-4-598,-7 1-957,-5-18-696,-5 11 11,-10 7 0,-2 1-1698,4-3-205,-27-16-26,10 28 810,3-3 2249,-18 16 0,32 3 0,-14 4 1</inkml:trace>
  <inkml:trace contextRef="#ctx0" brushRef="#br0" timeOffset="4301">10493 1287 23549,'0'39'-6116,"0"-6"3898,0 3 1244,0-6 425,0 14 123,20-9-421,-16 16 505,16-26-1536,-8 8 1019,-10-21 89,10 0 209,-3-9 1476,1-1 128,7-20 934,0 13 323,10-47-1083,-5 28 21,-1-10 1,0-2 558,4-2-370,6-11-1152,-13 21-126,-2 2-214,-3 7-497,7 7 1851,-7 6-193,10 6-346,-11 22-2473,9 10 394,-10 12-235,2 1-169,-5 2 322,-4-13-894,1 17 40,-3-27 472,1 1 2006,0-12-562,6-6 1150,-1-3 384,16-26 731,-6-9-715,9-15 108,-4-4 81,0 9 77,0-2-2,-2 3-973,-2 3 443,-3 6-1426,3 5 782,-5 7 33,10 9 1148,-9 25-2368,6 4-536,-4 22-2105,3-1-570,1 9 3784,5 5 0,-2 6 0,-11-29 0,1 0 0</inkml:trace>
  <inkml:trace contextRef="#ctx0" brushRef="#br0" timeOffset="4834">13082 903 24629,'-5'-11'-9109,"0"2"6782,-1 3 2408,-4 29 1076,4 2-783,-6 28-242,3 0-81,1 11-686,4-29 0,0 3 1036,2 19 1,0 0-399,0-13 0,2 1-551,5 1 0,1 3 0,0-4-257,-5-8 1,2-1-288,14 26 1,1-3-504,-14-8 1465,6-17 1,-2-3 0,-8-12 0,0-5 0</inkml:trace>
  <inkml:trace contextRef="#ctx0" brushRef="#br0" timeOffset="4968">12782 1633 23189,'-21'-45'-8636,"9"0"6167,-1 2 1020,11 1 1402,-4 3-277,28 4 1152,7 9 0,6 3-94,-6 9 0,4 2-1049,27-8 1,3 5 1277,-28 10 1,1 3-657,29-1 1,1 2 0,-24 1-1,-2 0 1,14 0 0,1 0 0</inkml:trace>
  <inkml:trace contextRef="#ctx0" brushRef="#br0" timeOffset="5317">13882 1344 22920,'0'8'-5846,"-21"3"9605,16-1-4421,-32 3 2538,16 11-1895,1-3 250,-14 20-323,22-14-677,-5 9 1664,9-11-2363,8-3 497,0 1-2207,20 4 1162,-14-8-762,35 4 1789,-10-16 875,25-2 622,-10-20 999,-1 12 612,-8-43-429,-12 26-269,-6-8 0,-4-2 391,-5 1-1675,4-15-693,-13 23-672,3-3-677,-4 36 146,0 21 428,0 8-484,0 8 182,20-10-466,-1-14 768,24 8 1523,-14-23 1,4-1 0,-9-9 0</inkml:trace>
  <inkml:trace contextRef="#ctx0" brushRef="#br0" timeOffset="5719">14395 887 23999,'0'-44'-6386,"0"4"4528,0 5 1423,0 16-24,0 29 394,0 30-240,0 17 137,9-23 1,3 1-801,-2 10 0,0-1 743,2-9 1,1 2-11,3 25 0,-1-1 5,-7-26 1,1-1 25,6 23 0,0-3-328,1 5 313,-5-23 0,-3-1-57,-6 5 706,9-4-482,-10-6 372,3 0-550,-4-11-351,0 0 572,-22-14 2246,3-1-53,-5-25-2029,-2 16 63,22-27 1,5-5-228,-14 3-56,10-17 1,6-2 459,16-5 74,-5 9 0,2 2-1598,24-3 906,-19 20 0,1 3 1896,26 1 755,-12 13 24,21 6-163,-27 25-1836,12 10-607,-22 10-429,-8-2 1,-2 2-1530,-3 2 448,-4 1 1,-2 0-1311,-1-4 2542,-22 24 0,17-30 1,-18 8-1</inkml:trace>
  <inkml:trace contextRef="#ctx0" brushRef="#br0" timeOffset="6050">14940 1537 22740,'25'-7'2252,"2"5"-2523,1-13 946,4 7-266,4-10 108,6 1 151,1-3-211,4-3 388,0-4-595,-15 5 1,-1-2 109,17-15-281,-12 2 1,-2-3-510,1-10-92,-15 16 1,-2-1-688,1-16-25,-5-4-197,-6-1-176,-4-2 107,-3-1 343,-1 3 676,-10 18 1,-1 1-1022,6-16 771,-14 22 1,1 2-450,15-3 380,-27 10 838,26 5-483,-23 7 1346,24 27-408,-21 4 1831,21 25-1680,-14 2-412,14-3 0,1 3-366,-2-9 1,0 2-394,2 6 0,1 5 1,1-4 163,-2-2 0,4-1-915,3 4 0,4 3 1,2-5 146,3-6 0,3-2 773,5 12 0,2-3 0,-1-18 0,-2-2 0,14 27 0</inkml:trace>
  <inkml:trace contextRef="#ctx0" brushRef="#br0" timeOffset="6350">15845 1530 25438,'19'-14'1199,"17"0"385,-7-2-1510,0-6 1,1-1-240,11 4 151,-18-9 0,-4-3-718,-1 3 159,-9-22-695,-2 20 51,-7-22-1112,-21 25 249,15-6-148,-35 14 1165,14 10 915,-20 2 415,10 31 1315,3 17-882,14 14-1758,14-10 0,1 1-118,-3 14 1105,20-18 0,6-2 0,9 18 0,-1-29 0,1-1 0</inkml:trace>
  <inkml:trace contextRef="#ctx0" brushRef="#br0" timeOffset="6923">17667 1235 24269,'-22'-17'-3840,"0"-2"2156,4 5 620,-4-7 280,11 9 768,-1-2-558,27 10 2293,-11 22-3622,37-13 2870,-18 42-1697,23-22 1181,-4 26-586,-10-17 1,2 1-29,-7-8 1,0 1-596,19 20 1,-1 0-811,-18-19 1,-1-2 1234,8 8 1,0-1-2056,10 7 2621,-2-6 0,-1-8 1,-1-3-1</inkml:trace>
  <inkml:trace contextRef="#ctx0" brushRef="#br0" timeOffset="7117">18628 1253 24539,'0'-16'-6386,"-20"5"6242,-6 6 1124,1 29-267,-4-5 0,1 4 203,5 33-1054,-11-11 1,-1 1 216,17-16 0,1 0-379,-5 10 0,-1 0 381,4-3 1,1-3-767,-6 16-71,5-15 1,2-3-794,5-2 1328,-4 2 0,11-20 1,0-4-1</inkml:trace>
  <inkml:trace contextRef="#ctx0" brushRef="#br0" timeOffset="7300">18252 1331 23279,'0'-29'-5666,"0"4"4078,8 8 2403,3 7 1128,7 6-204,9 25-2604,-5-16 1068,8 41-2121,-2-25 2262,1 22-685,2-8-683,-7-10 1,1 1-1611,14 12 737,-2-8 0,1-2 1980,11-1 0,-16-11 0,1-2 0,18 1 1</inkml:trace>
  <inkml:trace contextRef="#ctx0" brushRef="#br0" timeOffset="7467">19247 1298 23729,'-29'21'1280,"-22"-1"454,28 21-2355,-8-11 0,-3-1 450,-5 19-143,9-3 1,1 1-868,1 8 115,10-13 0,4 0-842,5 1 1515,2 3 1,7-21 0,0-5-1</inkml:trace>
  <inkml:trace contextRef="#ctx0" brushRef="#br0" timeOffset="8050">19455 695 24629,'0'43'-5487,"0"2"4513,0-11 0,0 1 0,0 25 723,-2-2 0,4 0-119,8-21 0,1 1 12,-2 23 0,0 0 119,3-26 0,0 1-836,2 19 1,-2 0 650,0 6 234,-5-25 1,1 0-320,10 23-359,-16-19 179,7 13 398,-9-31-634,4 2 1002,-2-17-450,9-19 2195,-3 8 729,13-49-1256,-5 30-722,0-9 1,-1 0 903,4 3-9,4 2 411,-10 6 46,-3 18-1032,-1-9-1563,6 12 1631,-3 16-2208,17 8 609,-9 9-855,27 12 175,-14-17 622,15-3-893,-8-2 610,4-20 565,3 10 882,-11-12 1,1-2 851,19 1-337,-11-9 0,-3-4 1145,4-17-450,3-13-657,-26 1-630,-9 9-960,-8-1 117,-4-17-578,-19 12-102,4 7 0,-1 1-1635,-9-1 1879,-9 10 0,1 2-1,9 7 647,-35 0 689,32 28 1309,-5-12-2,16 56-609,-1-29-577,11 11 0,8 3-1509,15 3-1122,-15 11 411,27-31 0,6-3 1527,-5 9 1,4-12-1,2-3 1,8 1-1</inkml:trace>
  <inkml:trace contextRef="#ctx0" brushRef="#br0" timeOffset="8357">20780 1270 23999,'-20'-4'-509,"-7"1"674,24 19-2357,-7 12 1597,10 10-891,0 4 578,0-6 249,0 0-937,0 1 397,0 0-227,0 11 1114,0-13-393,16 7 3,-13-17 399,13-5 208,-6-2 181,-7-2-395,7-7 451,-1-1-40,-1-26 754,9 14 1897,-3-45-1813,1 20 113,4-30-1,4 3 39,5-4-1169,-4 13 0,3-2 17,-8 13 1,3-1-596,4-2 0,4-3 0,-2 4 564,-1 5 1,0 2-1,11-7 1,0 2-1,-12 14 1,1 1-1</inkml:trace>
  <inkml:trace contextRef="#ctx0" brushRef="#br0" timeOffset="9154">21513 1719 21930,'28'-20'1505,"1"-16"-2467,6 18 1328,-7-8 1,1-4-476,20-8 249,-8 3 1,-1-2 21,7-7-87,-12 6 0,-2-1-193,0-4 16,-10 7 1,-3 1-55,-3-2-876,-3-8 198,-10 15-680,-4 11 41,-17 1 178,-10 13 1243,-27 25 1134,8-15-415,13 25 1,2 5 2,-6-6-172,14 3 1,3 4 379,-4 24-130,13-13-585,6-9 1,2-1-1253,3 5-419,21-10 0,7-2-1823,7 0 2227,5-11 0,4-4-925,20 1 2082,-28-10 1,1-2 0,3 0 0,0-2-1,2 0 1,-1 0 0</inkml:trace>
  <inkml:trace contextRef="#ctx0" brushRef="#br0" timeOffset="9988">24048 1169 25258,'2'-19'-4118,"0"1"2178,-2 1 734,0 3 339,0 2 348,-20 5 1191,-2 2 32,-3 25-541,-15-15 777,23 26 1,0 5-284,-25-2-407,20 14 0,4 5-243,-3 4-502,12-9 0,7 1-1405,18 6 624,-16-20 0,6-3-404,21-9 1,4-4 1413,2 14 1,0-18 0,3-3 0,22 9 0</inkml:trace>
  <inkml:trace contextRef="#ctx0" brushRef="#br0" timeOffset="10234">24677 1259 23369,'-27'-13'-3163,"-6"5"3211,-28 3 653,14 23 1092,-5 10-899,33 8-1515,-13 19 97,30-23-917,-9 11 1280,11-17-979,30-4 35,9-1-532,17-12 881,0-1 1055,1-22 744,-13 10-146,-12-10 1,-3-5 291,-9-9-328,13-9-445,-31-4-1576,9 11-356,-11-1 1186,0 1 1,0 0 0,0 1-1</inkml:trace>
  <inkml:trace contextRef="#ctx0" brushRef="#br0" timeOffset="10471">25032 642 24539,'0'44'-5846,"0"-6"3717,0 13 1155,0-6 425,0 7 214,0 3 31,0 1-14,0 1-1189,0-2 1441,6-16 1,3 0-478,10 20-732,-1-13 1,0-1-347,1 3 76,15 10 1403,-19-17 0,4-14 0,-8 4 0</inkml:trace>
  <inkml:trace contextRef="#ctx0" brushRef="#br0" timeOffset="10600">25032 1250 21930,'0'-18'-6475,"0"0"3537,42-9 3569,-15 6 0,5 7 0,1 2 0,6-6 0</inkml:trace>
  <inkml:trace contextRef="#ctx0" brushRef="#br0" timeOffset="10850">24422 892 23909,'-11'-23'-8555,"5"0"5962,3-1 1699,3 2 928,0 0-71,23 2 1961,-17 1-1596,41 0 118,-15 9 211,25 1 213,-10 9-681,-3 26 1,-15-2-1,-1 24 1</inkml:trace>
  <inkml:trace contextRef="#ctx0" brushRef="#br0" timeOffset="10986">24633 2142 22650,'-7'14'-1604,"1"-4"0,25-4 0,5-4 0</inkml:trace>
  <inkml:trace contextRef="#ctx0" brushRef="#br0" timeOffset="12504">26737 957 23549,'-19'-7'-1622,"1"0"956,9-1-674,-3 0 472,4 0-5,1 1 219,2 3 783,1 1-1360,2 16 791,21 8-415,6 22 162,15-2 346,-1 4 126,-4-8 105,1-1-14,3 2-43,-1-4 148,-12-9 0,-2-1 194,12 10 110,-13-8 0,-1 0-356,-5 3-525,-2 21-411,-12-17 139,-13-2 0,-6 1 622,-21 9 345,13-13 0,-2 1 144,-8 1 0,0-1 0,-4 14 0,13-15 1,1 0-1</inkml:trace>
  <inkml:trace contextRef="#ctx0" brushRef="#br0" timeOffset="13488">28405 1122 23549,'-16'0'990,"-22"0"-990,-7 20 722,6-7 0,2 4 137,-6 26-1093,8-12 1,2 0-15,-1 10-121,-1 11-74,25-5-648,5-14-198,32 13-1483,-21-26-213,52 1 2400,-32-16 196,29-2 539,-11-3 383,18-17 1182,-16 12-881,-10-10 1,-3-5 1735,1-6-212,11-21-1705,-26 7-1082,3-3-30,-11 11-720,-4-3-534,-1-2 29,-4-16-275,-1 12 310,-1-22 170,0 32 599,-17-10-770,13 24 571,-13 0 655,5 12 777,9 1-532,-9 19 1401,12-2-1401,0 16-451,0-7-6,0 0-1041,0-4 1655,0 0 1,0-8 0,0-1 0</inkml:trace>
  <inkml:trace contextRef="#ctx0" brushRef="#br0" timeOffset="13919">28447 1168 23549,'-12'-8'-3818,"-1"2"2851,-1 24 1772,4 1-816,10 38-1228,0-11 810,0-1 0,0 2-283,0 15-154,9-5 1,4-1 348,1-21 1,1-1-160,-3 11 0,3-1-237,10-11 0,-2-3-240,-6 31 791,1-31 1,1 1 22,-7 10 0,-1 0-167,14 19 659,-14-14 1,-2-1 387,5 1-383,-7 16 93,-7-32 46,-21 2 1208,-4-13 136,-1-7-513,-32-1 379,36-9-1297,-29-25 1,25 3 0,1-21-1</inkml:trace>
  <inkml:trace contextRef="#ctx0" brushRef="#br0" timeOffset="14167">29205 880 24539,'0'-8'-5936,"0"2"3987,0 23 885,0 14 425,-13 14 927,10 9-385,-9-5 185,12 5-1684,0 3 1596,0 1 0,0 0 0,0-2-450,0-1-714,0-3 371,9-19 1,1-1-748,-5 14 707,10-14 1,0-2-555,-12-1 1305,8 1 0,-11-17 0,0-3 0</inkml:trace>
  <inkml:trace contextRef="#ctx0" brushRef="#br0" timeOffset="14437">29007 1417 22830,'0'-25'-6116,"18"1"7439,-13 1-2493,34 0 3147,-34 1-2785,41 2 2381,-25 4-1060,21 3 46,-10 6 1553,12 4-1574,-13 2 988,15 20-2740,-24 11 516,2 11-1908,-11 5 311,-2-8-412,-2 0 137,-1 2 432,0-3 75,-2-2 1184,4 1 873,-6-12 186,6 2-405,-6-19-95,8-1 1232,-1-27 122,7 16 1258,2-42-1289,3 23 448,4-26-1220,-8 18 0,2-1 1,11-19-1,-11 16 0,0 0 1</inkml:trace>
  <inkml:trace contextRef="#ctx0" brushRef="#br0" timeOffset="14700">30230 1050 23189,'-19'16'720,"3"10"-2397,16 22-1254,0-4 1172,0 19 407,0-25-205,0 11 209,0-18-1417,0-4 2326,0-3 1,0-3-1,0-2 1</inkml:trace>
  <inkml:trace contextRef="#ctx0" brushRef="#br0" timeOffset="14888">30200 683 25258,'-11'-13'-6723,"8"2"3421,-17 1 4078,18 4-4920,-7 1 4138,9 20 1,0 14 0,0 19 0</inkml:trace>
  <inkml:trace contextRef="#ctx0" brushRef="#br0" timeOffset="15050">30148 2188 22200,'18'-16'-463,"-4"-5"1</inkml:trace>
  <inkml:trace contextRef="#ctx0" brushRef="#br0" timeOffset="18667">2260 4365 23189,'0'-11'-5396,"0"-1"3628,-14 3 1878,10 0-1915,-10 0 2387,14 3-388,-12 0 387,9 4-1827,-10-3 2171,13 2-925,0-1-363,-7 0 1525,6 1-1890,-6-2 1014,7 1-858,0 0 132,0 0-484,0 0 924,0 1 0,-13 1 827,10 0 135,-9 1 137,6 0 243,1 1-107,-4 0 361,3 0 90,0 0-89,2 0-1353,1 0 892,1-1-1510,-1 1 512,0-1-316,1 0-979,1 0 60,1-1-500,0 22 91,0 16-181,-14 16 1102,10 14-790,-10-2 947,13-28 0,2 2 196,-1 3 0,0 1 27,0 3 1,0 1 204,0 1 0,0 0 0,0-1 0,0 4 0,0-5 0,0 3 0,0-2-303,0 6 0,0 0 208,0 4 0,0 4 0,0-6-140,0-7 0,0-3 112,0 13 0,0-2-237,0 10 90,0-5 180,0-8-90,0 4-269,0-18-721,0 2 991,-11-28 1480,8-26-1751,-19-7 116,14-14 1,2-4 59,-8-14-21,3 11 1,1-2 134,7 8 0,0 1 82,-4-5 1,1-1 1,2-1 1,2-3-270,0 1 1,0-3-1,0 2 588,1-9 1,0 1 27,0 6 0,1-2 0,-1 3-6,1-3 1,0 3 119,0 0 1,0 0-102,-1 4 0,2 0 104,6-11 1,4 2 26,-3 15 1,2 0 79,9-15 0,0 4 393,-1 2-14,20-3 443,-19 26 167,19 9 691,-4 6-361,21 22-1060,-8-11-760,-3 26 1,1 7-1466,10-3 902,-15 3 1,-2 3-602,-11-14 1,-1-1-19,1 1 0,0 0 882,-1 0 0,1 0 0,-1-1 0,0 0 0,0-1 0,-1 0 0</inkml:trace>
  <inkml:trace contextRef="#ctx0" brushRef="#br0" timeOffset="19034">3430 4351 24179,'-41'43'-175,"20"-5"-181,-2-13 0,0 1 375,3 20-331,-2-20 1,-1 1 497,-12 29-276,8-17 0,0 1-35,7-10 0,0 0-76,-13 17 0,0-3-326,1 0 182,10-14 0,1-2 22,4-5-57,2 1 139,11-38-1482,46-33 1999,-31-5-359,29 6 1,3 2 731,-18-3-646,1 18 0,4 2 926,11-3-200,-10 7 107,20 11 1913,-19 26-3413,20 24 100,-19 12-354,-12-20 1,-1 0-553,10 20-513,-1 5-808,1 2 487,-7-14 0,0 0 531,-5-10 0,1-1 1553,5 11 1,2-2 0,13 13 0,1-3 0</inkml:trace>
  <inkml:trace contextRef="#ctx0" brushRef="#br0" timeOffset="19324">4525 5138 23639,'-51'0'360,"1"0"2,17 10 1,0 1 745,-18-5-727,6 21 1,0 4-391,-4-9 10,12 10 0,3 1-358,5-4 393,-3 14-494,25-23-882,49 2-536,-11-15 1462,15-13 1,2-4 503,5 5-4,-10-23 1,-2-3 247,2 7-239,-17-3 1,-5-2-87,-8-3 8,-4 3-338,-9 1-1807,0-1-302,-22 14 2276,-8-5 0,-22 38 0,-1 1 0</inkml:trace>
  <inkml:trace contextRef="#ctx0" brushRef="#br0" timeOffset="19767">5023 5135 23189,'-44'20'3321,"-1"6"-3164,21 13-1789,-12 1 1105,33-7-1410,-13 2 1227,16-2-641,0 0-156,0-3-672,17 5-455,-13-12 1173,36 4 480,-9-20 2073,24-2-402,-10-20 1712,-5 12-355,-6-55-641,-10 29-524,-9-14 0,-2-4 75,5-7-918,-13 3 0,-2-3-529,1 21 0,0-3 493,-2-15 0,-2-7 0,-2 5-1088,-7 9 1,1-1 728,7-9 0,2-5 0,-6 7-330,-13 16 1,0 2-28,16-16 0,-1 3 76,-31 7 101,30-2 110,-10 29 599,6 6 161,6 27-52,-12 2 1339,13 26-1322,-4-10 1,0 0-385,4-5 0,1 3-506,-3 29 0,3 1 16,9-23 1,0-1-277,-9 14 1,5-2-179,15-15 1,2-3 69,-12 0 0,0-1 733,11-1 1,2-1 0,-5-2-1,-1-1 1,2 0 0,0-1 0</inkml:trace>
  <inkml:trace contextRef="#ctx0" brushRef="#br0" timeOffset="20300">5608 5442 23639,'22'-18'476,"-17"-13"-3981,50 10 5810,-35-10-2284,9 10 0,0 0 377,-3-8-226,6-23-648,-12 19 531,-9-21-1124,-1 23 1408,-10-21-2664,0 29 770,-18-7-630,-1 25 1700,-2 25 1058,7 10-839,14 12-110,0 1-214,0 1 680,0-9-180,21 16-30,8-28-848,12-1-28,2-10 1110,-10-10 1392,2 4-259,17-30 980,-13 4-1278,-7-9 1,-2-3 1143,2-11-1643,-11 1 0,-3-3-426,-2-14-335,-9 18 0,-2-1-1054,-2-21 783,-2 29 1,-2 0-570,-7-1 1,-2-1 513,-1-16 0,0 0-190,0 13 0,-1 0 305,-6-21 0,-2 2-871,-5-1 822,5 21 1,-2 3-62,-1 9 528,-6 4 634,18 41 962,-4 6-869,7 12 1,2 6 211,3 21-590,1-21 0,0 4 0,0-2 62,0-1 0,3 0-190,7 16 1,1 0-294,-8-18 0,3-2-602,15 0 1,1-1-413,-18-2 0,2 2-953,28 10 1,5-2 2082,-21-10 0,2-2 1,19 8-1,4-3 0,-15-14 1,0-1-1</inkml:trace>
  <inkml:trace contextRef="#ctx0" brushRef="#br0" timeOffset="20525">7112 4772 26338,'-20'0'-90,"8"0"0,5 0 0</inkml:trace>
  <inkml:trace contextRef="#ctx0" brushRef="#br0" timeOffset="20676">7213 5285 21930,'0'0'0</inkml:trace>
  <inkml:trace contextRef="#ctx0" brushRef="#br0" timeOffset="20855">7495 4906 23009,'-17'-1'-309,"4"17"0,13 4 1</inkml:trace>
  <inkml:trace contextRef="#ctx0" brushRef="#br0" timeOffset="21018">7747 5373 24179,'0'3'-3193,"0"0"0</inkml:trace>
  <inkml:trace contextRef="#ctx0" brushRef="#br0" timeOffset="21483">8222 5107 25348,'-37'-48'-6431,"10"15"4147,-7-13 1264,21 30 512,2 17 2568,38 0-774,-20 44-2198,51-20 329,-34 11 1,0 4 664,6-13 0,4 0-443,-1 5 0,3 3 1,-3-2-162,-1-2 0,1 0-336,5 2 0,4 3 1,-3-4 656,-3-3 1,-2-2 0,14 6 0,0-1 0,-15-13 0,0 0-1</inkml:trace>
  <inkml:trace contextRef="#ctx0" brushRef="#br0" timeOffset="21853">9428 5042 25258,'-50'15'3493,"10"-11"-3673,-7 31 195,-4-4 230,8 11-427,16-18 0,0-2 45,-12 11-53,3-2 271,0-4-1344,-7 6 727,12-11-1114,-8 5 920,21-19 836,-2 0 113,11-8-694,1 0 124,0 0 44,3-16-2224,-2 12 1358,2-33-593,1 2-448,1-13 1304,3 13 0,0 1-426,0-10-81,0-10 1,17 20 3293,-12 6-1909,13 5 2081,-3 6-268,5 8 680,21 5-558,-8 20-1274,24 10 112,-21 8-1070,-10-14 0,2 0-51,2 3 1,0-1-1543,19 13 1777,-3-6 0,0-1 0,12 2 0,-19-13 1,0 1-1</inkml:trace>
  <inkml:trace contextRef="#ctx0" brushRef="#br0" timeOffset="22034">10043 5043 23999,'-42'16'3590,"-3"12"-3448,11 10-1240,-3 7 622,19-16 0,1 1-748,-8 17-4,9-8 1,3 1-606,-1 4 1505,6 20 1,4-33-1,4 5 1</inkml:trace>
  <inkml:trace contextRef="#ctx0" brushRef="#br0" timeOffset="22334">10270 4222 26068,'0'58'-5936,"0"-8"3717,0 10 1593,7-20 1,1 1-549,-4 24 881,10-6 0,1 0 21,-13-23 0,0 0 92,11 25 1,0 1-765,-11-25 0,-1-2 819,4 10 0,1 2-391,-6-4 1,0-3-35,0 20 15,0-15 0,0-2 194,0-3-305,-15 15 739,11-34 154,-11 0 0,15-15 0,0-5 1</inkml:trace>
  <inkml:trace contextRef="#ctx0" brushRef="#br0" timeOffset="22684">10562 5035 22830,'19'-10'3063,"1"3"-1785,2 27-5018,-6-14 2956,18 47-1663,-13-32 1313,11 26-71,-7-21-272,3-4-451,4-9 374,21 7 2334,-7-17-690,-4 4 0,1-3 1804,9-22-977,-17 18 1,-3-4 1199,10-34-445,-7 19 68,-5-21-1323,-8 7-175,-6-2-696,-9-2 60,-3-19-936,-21 11 492,5 9 0,-1 0-1279,-9-2-438,-22-8 1314,26 24-45,-8 4 874,-6 6 929,14 6 414,-13 27 1641,15 14-1915,10-3 0,3 3 49,3 22-730,0 3-466,20 0-1296,7-17 494,-2-9 0,2-3-465,14 1 254,-12-12 0,-2-2 453,7-2 1294,9-4 0,-14-9 0,-1-3 0</inkml:trace>
  <inkml:trace contextRef="#ctx0" brushRef="#br0" timeOffset="22967">11442 4906 24988,'0'-22'-6295,"0"3"4166,0 3 2144,0 3-563,0 49 212,0-15 184,0 16 0,0 4-76,0-2-555,-2-4 1,4 0 715,10 2-563,-9 12 502,10-22-507,-5-2 19,-6-5 600,14 1-100,-14-8-194,15-2 953,-9-7 683,12-26 275,-5 3 352,7-24-1297,-3 11 0,0 0 241,15-22-899,-4 1 1,-1-1 83,-12 22 1,0-1-797,11-19 0,-2 1-205,2 0 819,4-6 1,-13 31-1,-2 4 1</inkml:trace>
  <inkml:trace contextRef="#ctx0" brushRef="#br0" timeOffset="23267">12050 5166 22650,'8'27'-7640,"4"4"4474,-1-13 2350,13-1 1398,-7-13 1147,22-18 739,-13 10-1256,0-18 0,-1-4-1138,4 3 1331,-1-16 0,-2-3 662,-4 2-1150,-5 1 1,-3 0-227,-8 3-1353,-3-20-1464,-3 27-27,-17-9 49,-2 23 911,-16 2 1027,1 33 1293,5 16-459,9 12-494,9 8-280,11-9-344,0 3 525,21 0-2325,1 0 727,0-25 1,3-2-464,-1-1 1,2-1 1897,6 0 0,2-2 1,5-2-1,2-2 1,3 0-1,1 0 1</inkml:trace>
  <inkml:trace contextRef="#ctx0" brushRef="#br0" timeOffset="23967">13858 3958 24988,'0'-30'-6385,"-22"-1"3650,17 14 932,-42 4 3446,24 32 590,-24 8-1466,14 16 1,2 7-583,4-9 0,2 2-378,1-2 0,0 3 1,2-1 628,-3 12 1,3 1 96,0 2 1,3 2 117,2-2 0,4 4-895,5-6 1,2 4 0,4-3-941,7 6 0,7 1 80,0-17 0,2 5 1,3-1-1,3-7-571,16 9 0,5-6 1585,-6-8 0,2 1 1,0-5-1,12-2 1,1-5-1,2-1 1,0 0-1</inkml:trace>
  <inkml:trace contextRef="#ctx0" brushRef="#br0" timeOffset="24817">14513 4632 24808,'-23'-13'-4042,"5"2"2598,-22 5 2215,10 3-132,-1 1-31,2 22 156,2-1-674,11 10 0,2 4-895,-7 14 649,11-2 0,3 3-922,2 10 51,3-18 0,4-1-1377,17 12-584,-14-2 2576,18-25 0,4-2 0,0 18 1,28-3-1</inkml:trace>
  <inkml:trace contextRef="#ctx0" brushRef="#br0" timeOffset="25069">14967 5043 24718,'-25'-24'-6134,"-1"9"5449,-25 7 1865,7 26 998,3 6-848,18 20-1743,9-2-214,32-18-1123,-13 8 1731,25-28 0,6-4 1055,-1 14-1073,12-12 1,2-4-507,5 2 533,-14-15 1,-2-5 1106,2-3-517,-17-2 1,-5-4 770,-5-22-1068,-5 12-1702,-8 3 1,0 1-646,0-4 1494,-23-24 1,4 31 0,-21-7-1</inkml:trace>
  <inkml:trace contextRef="#ctx0" brushRef="#br0" timeOffset="25306">15493 4252 25348,'0'53'-5936,"0"-9"3808,0 9 1064,0-7 425,0 6 303,0 1 32,0 2-14,0 0-2178,0 0 1507,0-1 224,0-17 1,0 0 134,0 16 104,8-11 1,0-1 441,-4 0 0,11 8 0,-15-21 1</inkml:trace>
  <inkml:trace contextRef="#ctx0" brushRef="#br0" timeOffset="25434">15298 4994 22650,'0'-28'-6386,"0"0"4348,28-13 3215,-21 10-1081,27 5 1,5 1 771,-10 0-799,5 8 0,3 2 207,4-1 0,1 4 0,-1 1 1</inkml:trace>
  <inkml:trace contextRef="#ctx0" brushRef="#br0" timeOffset="25671">14660 4359 24449,'-8'-30'-8358,"2"0"6001,5 3 1563,1-8 632,21 12 1844,-16-2-2255,41 16 1223,-25 4-1152,25 3 784,11 22 1,-12-1 0,-15 0 0,1 0 0</inkml:trace>
  <inkml:trace contextRef="#ctx0" brushRef="#br0" timeOffset="25816">15173 5671 22020,'0'18'-6835,"0"-1"6523,0-7 1,21-3-1,5-6 1</inkml:trace>
  <inkml:trace contextRef="#ctx0" brushRef="#br0" timeOffset="27189">16487 4836 24269,'46'-1'1072,"3"17"-2728,-14-12 1725,1 32-1755,-11-31 2083,-5 36-2453,-8-21 835,1 22-1034,-12-6 602,5 3-335,-28 1 441,16 4 1159,-17-23 1,-5 1 427,7 9 1,-1 1 0,-4-9 0,-2-1 0,-1 6 0,1 1 0</inkml:trace>
  <inkml:trace contextRef="#ctx0" brushRef="#br0" timeOffset="27866">17558 4674 24089,'0'48'-5216,"0"-7"3177,0 5 1245,0-4 335,17 3-863,-13 4 960,12 2-267,-3-2-1451,-10 0 2043,9 14-353,-4-18 225,-5 21 105,5-34 425,-8 4-113,0-15 269,0-9-1027,-14-1 1928,-3-7 488,-1-24-2232,-6 15 1226,21-44-1065,-18-7-184,18 22 1,3-5 275,-3-4 1,-1-4 0,1 3 22,1-4 0,4 1-440,3 3 1,2-2-1,-1 2-341,-5-8 0,3 3 1218,16-1 0,1 0-588,-18 2 1,0 0 618,21 3 0,1 2 361,-15 4 1,0 1-164,9 6 1,2 1 215,-2 0 0,-1 3 359,8-3 388,15 5 6,-20 38-1246,8-8 433,-12 42-2168,0-19 365,-2 30-579,-4-7 116,-2 3-200,-2 2 612,-5-17 1,-1 1 393,2 18-229,-13-12 0,0-1 993,5 2-503,-32 8 622,32-25-889,-29-5 1276,29-8 0,-30-5 0,12-4 0</inkml:trace>
  <inkml:trace contextRef="#ctx0" brushRef="#br0" timeOffset="28419">18102 3893 23639,'16'-11'2937,"0"4"-1016,2 22-4991,-4-10 2692,8 57-2131,-6-29 1605,-3 16 0,-1 5-366,4 7 612,-8-14 1,0 7 0,-1-5-428,-2-9 1,0 0 268,-1 10 0,0 5 1,-1-7 642,-2-13 1,0-1-350,0 19 1,-1-2 1086,0 0-263,0 8-220,0-30 64,1-9-327,0-4-125,3-6-648,0-4 205,12-21 2468,-2 11 366,10-37-1040,-3 20 547,3-21-519,0 6 125,6-7 779,-9 20 49,4-16-2432,-14 36 507,5-11 496,-5 34-2670,10 11 773,-6 12-447,7 2-7,6 3-145,-5-14 1229,-1-8 0,2-3-1496,7-7 917,28 1 2926,-21-17 142,9-14 1009,-15 10-448,-3-33-527,-6 17 31,1-38-1215,-11 19-479,-6 4 0,-3 0-643,-2-8-160,-11 8 1,-1 1-2126,5-2 661,-34-4 828,34 17-847,-26 13 2282,28 20-156,-8 22 378,11 11-149,0 9-1216,19 11-258,-14-15 166,10-8 1,4-2 182,5 0 720,-4-10 0,3-4 0,16-8 0,2 1 0</inkml:trace>
  <inkml:trace contextRef="#ctx0" brushRef="#br0" timeOffset="28833">19333 4694 25078,'6'-13'-1651,"-3"24"-2686,0 23 3480,6-2 1,0 2-595,-5 25 969,14 4 108,-11-30 0,0-1-102,6 16-612,0-11 0,0-1-414,-2 4 1526,5 5-321,-14-19 678,8-5-740,-9-5 741,5-3-2230,-4-5 1071,1-22 1440,-2-13-343,-1-15-38,0-10-334,0 2 647,0-9-492,0 10 0,0-2 308,0 11 0,0-2-90,-1-5 0,0-3 0,3 4-184,8 5 1,2 0 281,-2-20 0,1 2 121,15 3 111,-11 24 0,0 3 832,4 2-83,16 13 999,-8 6 114,-2 31-2595,-2 14-727,-7 13-71,3 4-747,-11-12 322,-1 2-224,-5 2-1850,0 17 135,-2-18 2119,-8-10 0,-1-2 690,4 0 834,-12 5 1,1-20-1,-4-2 1</inkml:trace>
  <inkml:trace contextRef="#ctx0" brushRef="#br0" timeOffset="29022">19545 3542 24988,'-16'-4'-1830,"-5"25"2277,-19 22-298,18 16-1114,-3-7 0,1 2 41,16-17 0,1 0-17,-9 15 0,1 1-65,10-15 1,2-1 779,3-1 0,0 1 1,0-1-1,0-1 1,0 0-1,0 0 1</inkml:trace>
  <inkml:trace contextRef="#ctx0" brushRef="#br0" timeOffset="29351">20577 4446 25168,'-23'-8'-2551,"-10"2"2413,-10 6 811,-2 0-270,1 22 539,23 4-1057,-23 13 272,39-4-1602,-12-6 1664,17 0-1445,0 16-370,20-13-396,6 24-779,0-28 1826,13 12-228,-22-21 1158,4 1-579,-9-12 1114,-12-1-430,0-4-54,0 1-63,0-2-2082,0 0 907,-16 0 1284,12 0 318,-26-1 1,27 0-1,-10-1 1</inkml:trace>
  <inkml:trace contextRef="#ctx0" brushRef="#br0" timeOffset="29654">20877 4262 24269,'0'-11'-6026,"0"1"3898,-17 7 3808,13 17-2053,-12 13 889,3 9-580,9 7-433,-9-8-303,13 5 800,0 2 0,0 0-1192,27 17 7,-21-16 472,24-8 1,3-2 246,-13 2 388,12-9 1,1-1-275,-4-1 763,10 4 707,-18-10-740,0-7 897,-11 3-820,-1-7-525,-9 2-558,-19-1 1343,15 3-1708,-44 3 1370,3 13 0,-16-5 1,28-7-1,0 1 0</inkml:trace>
  <inkml:trace contextRef="#ctx0" brushRef="#br0" timeOffset="30249">21600 4663 24089,'0'32'-5756,"0"-2"3897,0-5 975,18 3-50,-14 1 303,32 6 898,-17 19-994,3-12-433,-13-8 1,-4 1 579,-5 5-769,0 13 310,-23-22 0,-6-2 1368,-10 21 1,-2-16 0,-4-2-1,15-7 1,1 0 0</inkml:trace>
  <inkml:trace contextRef="#ctx0" brushRef="#br0" timeOffset="31002">22550 4551 24269,'4'-48'-4589,"0"1"2936,-4 6 540,0 2 335,0 9 260,0 3 58,0 7 272,0 9-1498,-14 3 2043,11 28-46,-19-15 1591,19 36-1986,-5-22 782,2 21-406,5-9-560,-5 0 16,24 6-1070,-14-13 524,32 3-909,-13-18 2554,17-4-223,-16-20 1014,5 11 128,-27-28-1871,18 28 2890,-18-28-2316,5 14-122,-7-10-1289,0 36-291,-12 55 406,10-30 0,1 4 256,-3 7 1,0 4 0,0-4 578,3-6 1,2 1-683,5 11 1,2 6 0,1-5 359,2-11 1,1-1-79,2 7 1,2 3 0,-2-6-150,8 14 187,-6-15 1,-1-2-442,-2 1 131,3 14-10,-6-30-3011,-10 8 4258,-20-24 0,1 3 0,-19-12 0</inkml:trace>
  <inkml:trace contextRef="#ctx0" brushRef="#br0" timeOffset="31500">23080 3933 24179,'12'-5'3840,"0"0"-2807,1 5-1756,-2 18-2796,2-14 2746,2 43-1391,1-19 622,2 31 469,-6-17 1,-1 1-260,-3-8 0,0 1 455,0 6 1,-1 5 0,-1-3-279,-1-3 1,0-2 847,0 14 1,0-1-483,-3-17 1,0-3 730,1 31 30,-3-6 37,0-6 212,0-7-327,0-7-261,-20-1 1465,-6-14 584,-23-2 822,11-15-572,-2-18-873,14 9 530,0-35-1823,5 17 167,10-9 0,2-3-1108,-6-13 234,10 4 1,2-2-1337,-3-11 1497,12 9 1,7 0 421,16-7 270,-11 20 0,4 0 1097,8 4 0,1 3 1237,8-12-1052,-3 11 1,0 3 1314,4 5-1040,-6 8 0,-2 3 740,2 4-847,16 2-452,-24 25-2055,3-16 614,-7 49-1735,-6-37 265,5 38-978,-11-32 237,2 9 459,-6-21 224,-2 3 1191,-1-13-82,-1 3-374,7-5 2137,0-25-1794,18-8 1444,-4-16 0,12 0 1,-6 9-1</inkml:trace>
  <inkml:trace contextRef="#ctx0" brushRef="#br0" timeOffset="31683">24120 4225 23369,'0'36'-5396,"0"2"3538,0-2 1333,0 17-114,0-13 214,0 12 121,16-1-507,-13-15-1353,31 19 857,-16-27-699,14 12 798,-16-23 1216,5 3 1,-19-13 0,8-1 0</inkml:trace>
  <inkml:trace contextRef="#ctx0" brushRef="#br0" timeOffset="31850">24030 3768 23909,'-8'-11'-8647,"-2"4"7708,5 18 0,20 10 0,11 18 0</inkml:trace>
  <inkml:trace contextRef="#ctx0" brushRef="#br0" timeOffset="32003">24135 5043 22740,'-13'22'-2124,"10"-5"1163,-9-1 1,35-11-1,5 1 1</inkml:trace>
  <inkml:trace contextRef="#ctx0" brushRef="#br0" timeOffset="32300">24603 3501 25078,'40'-1'1744,"-16"18"-4698,11-12 3389,-4 47-2912,12-26 2097,-20 1 0,-1 3-728,12 12 401,-1 6-1109,-2 5 767,-12-11 0,-1 3 549,-5-10 0,-1 2-132,-2 6 0,0 6 1,-2-4 706,-4 0 0,-1-1-358,1 17 0,-2 1 145,0-16 0,-4-2 20,-12 3 0,-1 0-135,13-1 0,-3 1-426,-17-5 0,-7 2 0,5-2 905,10 5 1,1 0 0,-18 11 0,-3-2 0,17-21 0,0 0 0</inkml:trace>
  <inkml:trace contextRef="#ctx0" brushRef="#br0" timeOffset="32635">25680 4259 26248,'-19'-6'-2162,"2"0"1089,6 2 568,4-3-877,2 4 712,4-1-976,25 2 742,15 0-319,15 1 1313,-7-1 0,0-1 0,-13 2 0,-1 0 0,15 0 0,-1-1 0</inkml:trace>
  <inkml:trace contextRef="#ctx0" brushRef="#br0" timeOffset="32901">26178 4003 24179,'-24'-11'-3367,"-5"3"3201,26 2-2885,-7 3 4739,10 1-2431,26 0 2145,5 2-463,16 15-1270,-4-12 1338,-13 24-1867,4-6 2086,-17 7-2615,10 22 881,-24-12-644,4 1 1,-4 2-1185,-24 15 1097,9-4 0,-4 1 182,-3-19 1,-2-1 725,0 10 0,2 1 420,-11 13 0,3-2 1,1-2-1</inkml:trace>
  <inkml:trace contextRef="#ctx0" brushRef="#br0" timeOffset="33410">26987 3997 24808,'-46'-17'-3024,"2"3"2323,10 5 740,-14 6 459,14 2-76,-16 25 635,33 7-1473,-12 29-321,27-13-25,-8-1-14,29-7-1044,13-14 657,27 7 269,-8-23 439,-17-4 1,-1-2 857,1-3 423,20-20 2011,-38-2-1234,6-20-255,-22 8-1642,0 5-248,0 39-735,-14 5 1355,10 38-760,-3-15 0,0 1-368,6-7 0,2 3 397,-1 26 1,0 1 144,0-23 0,0-2 553,0 12 0,0-2-45,0 13 90,16-5-2111,-12-7 1714,13 5-481,-17-19-546,0 5 1334,0-26 0,0-21 0,0-14 0</inkml:trace>
  <inkml:trace contextRef="#ctx0" brushRef="#br0" timeOffset="34037">27408 4399 23729,'36'-16'3119,"12"-7"-2254,-11 1-735,-4 4 1,0-1-57,10-7-107,-15 8 1,2 0 32,1-3 0,0-1-140,15-13 264,-9 4 1,-3-1-755,2-6 436,-12 6 0,-3 0-652,-4-3-312,-3-20-340,-11 34-263,-30-3 33,-5 21 1382,-29 21 1006,17 12-122,1 13-36,29 4-732,-9-7 725,21 2-649,-9 18 427,32-15-1290,-4-10 0,3-2-1544,29 0 1873,-9-12 0,1-4-18,15-5 980,-19-7 1,0-1 248,15-4 861,-2-18 620,-4 14-533,-16-21 1,0-4 466,10 4-1409,-10-10 0,-4-5-199,-1-3-478,-11 3 0,-3-2-575,-3-11 319,-5 19 0,-1-1-1098,-2-13-188,0 2 403,-18 4-881,13-7 828,-30 20 718,31-7-207,-24 28 1581,25 17-209,-20 10-50,18 20 0,3 7-422,-10 11 390,8 5 0,3 1-248,1 3-472,7-10 0,4-1-254,8 4-587,-1-13 0,0-1-648,0 0-220,9 6 458,-24-19 341,19-13-670,-20 1 1725,-13-36 141,-10-14 584,-3-15 30,-11-7-176,24 20 0,2-1 81,-12-20-654,7 8 0,4 0-492,8-5 747,-6-12 41,26 24 853,-13 5-230,46 4 1573,-21 6-1065,30 3 329,-7 5-1267,-13 7 1,2 2 0,25 1 0,-24 2 0,1 1 0</inkml:trace>
  <inkml:trace contextRef="#ctx0" brushRef="#br0" timeOffset="34640">29353 3653 23729,'-36'0'461,"-2"21"1061,10-2-1106,3 41-1912,15-16-58,4 20 79,6-11 347,0 2-379,30 1 496,-6-17 1,3-1-348,3-9 1,4-1 468,0 1 0,3 2 0,-2-3 296,-3-5 0,1-2 12,26 9 0,0-4 738,-24-15 1,-2-2-1,9 1 1,-1-3 0,14-5-1</inkml:trace>
  <inkml:trace contextRef="#ctx0" brushRef="#br0" timeOffset="34854">30050 3570 24089,'0'-30'-5306,"0"5"4077,21 5 3363,8 11 324,14 2-1111,21 22-1139,-21 14-577,-6-1 0,-2 3-429,-15-3 1,-3 2 587,7 16 1,-4 1-570,-6 15-940,-6-2 1,-6 2 6,-13-20 0,-3-1 177,3 16 0,-5 3 1522,-8-14 0,-7 2 0,1-3 0,-4 11 0,-2 1 0,3-7 0,-1 1 0,1-1 0</inkml:trace>
  <inkml:trace contextRef="#ctx0" brushRef="#br0" timeOffset="36834">26485 4172 22290,'-9'0'540,"-1"0"-181,-1 0-179,-7 0-90,4 0 0,-11 0-90,12 0 0,-7 0 0,10 0 0,-2 0 0,1 0 0,-8 0 0,2 0 0,-15 14 642,13-10-380,-9 23-278,9-24 338,-2 22-556,2-11 417,0 11-702,1-1 179,3 3-962,-7 21 264,9-8 466,4-2 1,2 2-894,2 10 809,3-3 0,1 0-1065,1 13 1047,0-20 1,0 0-584,0 17 141,0 1 385,20 0 206,-18-17 0,2 0 35,15-10 1,2 0 57,-10 17 0,-2 0 16,15 5 18,-9-12 1,-1-1-155,0 4-132,2 11 192,-5-4 531,-11-15 487,0 29 289,0-28-575,-8-5 0,-3 0 1107,-9 8-602,1 4 0,-1 1 695,-15 6-686,18-2 1,4 1 249,-5 2-769,12-8 1,3 1-93,3 6-249,0-16 0,0 0-536,0 10-206,20 2-690,-15-4 839,11-13 1,4 0-71,3 15 390,-1-9 0,3-2 82,16 5 487,-10-10 1,0-2 80,9 4 138,15 3 872,-15-14-25,3-3 59,1-3-417,20-1-351,-14-4-333,-6-3 1,0-2-1,6-1 1,-17-1-1,1 0 1</inkml:trace>
  <inkml:trace contextRef="#ctx0" brushRef="#br0" timeOffset="38117">27342 6858 23009,'0'-44'-5396,"13"1"5168,-10 1-640,11-5 1342,-5-6-447,-7-4-189,14-4 562,-10-2-912,0 18 1,0-1 861,-2 11 1,-1 1-475,0-10 0,-1 2 69,1-9-402,-3 8 43,0 7 247,0 3-341,0 17 295,-17 1 183,12 43 175,-12-2 919,17 30-1148,0-5-6,0 11-45,0-10 0,0 2 99,-1-13 1,2 2-241,5 5 0,2 5 0,2-5-302,3-6 0,2 0-168,1 3 1,2 4 0,-2-5-547,-2-7 1,0 1 593,-1 6 0,-1 5 1,-3-5 124,-5 22 461,6-10 0,-6-3-40,-32-10 853,9-13 1,-3-1 1455,-33-2 880,-5 1 308,16-17-425,1-5-500,1-3-395,-4-18-707,14 12-1054,6-45-2075,18 24 811,19-12 1,8-2-397,11-9 709,0 13 0,4 1 216,-2 6 0,1 1 71,5-2 1,3 0 307,3-1 0,1-1 178,4 1 1,0-1 0,0-1 0,1 0 0,1 0 0,-1-1 0</inkml:trace>
  <inkml:trace contextRef="#ctx0" brushRef="#br0" timeOffset="38302">28312 6094 22650,'-39'0'921,"17"16"-258,-8-11 149,26 31-2965,-19-17 2850,21 19-2229,-7-3 747,9 24-631,0-13 654,-1-4 1,2 0-1191,16 4-413,-9-1 0,5 0 823,28-4 1230,-18-7 1,1-2 0,15-11 0,1 1 0</inkml:trace>
  <inkml:trace contextRef="#ctx0" brushRef="#br0" timeOffset="38467">28273 5830 24449,'-22'-19'-5674,"2"1"3591,4 3 1128,9 3-3559,-5 3 5013,28 4 0,-17 4 0,18 1 0</inkml:trace>
  <inkml:trace contextRef="#ctx0" brushRef="#br0" timeOffset="38767">28568 6180 22740,'0'29'-5396,"0"16"3357,0-7 1776,0-5 1,0 1-286,0 8 212,0 10 32,15-3-497,-11-15-919,23 18 1283,-24-29 892,10 11-534,-13-22 529,0 2-360,0-9-180,0-23 663,0-15-630,0-14 405,0-10-621,0 15 1,0 0 257,-1 8 0,2-2-942,6-25 1,4-2 612,-2 25 1,2 2 483,-2-10 1,3 2 0,21-9 0,-12 4 0</inkml:trace>
  <inkml:trace contextRef="#ctx0" brushRef="#br0" timeOffset="39091">29237 6152 24449,'-43'0'1169,"17"-17"-4198,-8 13 3217,12-13-1661,-15 17 2267,5 0-381,15 18-162,6 15-1202,11 10-556,0 10 957,21-9-1426,-16 3 1519,38 1-1190,-38-1-180,39 1 326,-38-3 624,34-2 967,-22 10-533,4-18 799,-3 12-769,-17-28 297,5 3-1402,-7-9 290,-20-3 1792,-1 0 0,-20-6 1,3-1-1</inkml:trace>
  <inkml:trace contextRef="#ctx0" brushRef="#br0" timeOffset="39335">29557 5759 23639,'-17'13'3049,"13"26"-6886,-12 5 3055,14-2 0,4 2-913,-2 9 1083,11-4 1,1 1-617,-6 10 798,12-20 0,8 5 0,-4-5-989,-10-8 0,1-2-334,21 25 0,2-3 558,-5-11 308,-9-14 1,-1-1 8,-2-3 288,-1 0 598,-14-15 1,-4-4 0,0-2 0</inkml:trace>
  <inkml:trace contextRef="#ctx0" brushRef="#br0" timeOffset="39441">29542 6311 23009,'-10'-22'-9165,"3"2"6106,7 3 2945,21 1 1152,15-4-417,13 3 0,11-1 0,-11 6 0</inkml:trace>
  <inkml:trace contextRef="#ctx0" brushRef="#br0" timeOffset="39717">30392 5651 24089,'-36'0'899,"-1"20"783,-1-16-1456,-1 44-336,12-26 1,0 2-53,7 5 0,1 5-232,-9 16 1,3 2-7,14-17 0,2 1-158,-3 28 0,7 1-207,12-25 0,1-1-569,-8 13 0,5-2-169,18-16 1,4-2 205,-14 0 1,1-2 91,13-1 1,5-2-96,5 6 0,0-2 473,-6-9 0,0-1 901,9 4 1,1-3 0,16-3 0,-1-4-1</inkml:trace>
  <inkml:trace contextRef="#ctx0" brushRef="#br0" timeOffset="39967">30810 5612 24988,'23'18'-4429,"13"-14"5810,-22 37-4724,16-21 3136,-6 21-1101,0-5 493,-3 3-23,-2 6-1367,-6 3 1373,-5 6 30,-5-10 1,-1 1 924,-1-9 1,-2 1-755,-4 6 0,-2 4 1,-2-5 438,-5-1 1,-2-2 13,-4 14 0,-2-1 391,0-16 0,0-3 0,4 0 1,1-1-1,0-1 0,-1 0 0</inkml:trace>
  <inkml:trace contextRef="#ctx0" brushRef="#br0" timeOffset="61089">3162 8275 22740,'-52'-1'-147,"1"0"98,7 24 1175,-5-17-669,23 18 0,0 2-776,-26-2 443,27-1 1,1 3-553,-20 15 437,5 0-51,10-1-282,6-3-626,13-2-812,4-5 529,6-3-761,0-3 616,26-4 26,-19-2-769,47-5 2024,-32-5-76,24-3 1009,-11-4 313,-1-1 537,-1 0 1,-5-15 487,-5 12 703,-9-24-2769,6 23 1524,-13-22-2505,6 10 507,-9-10-811,-4 5-509,3 11 235,3 20-864,4-7 2271,11 48-2561,-3-26 2134,2 12 0,-1 3-1456,7 7 1533,-1 5 1,0 2-154,-3 4-94,-4-3 0,-4 0 473,-7-2-859,-2-10 0,-5-1 996,-17 5 290,13 10-882,-29-24 1135,29-6 1,-33-5 0,13-3 0</inkml:trace>
  <inkml:trace contextRef="#ctx0" brushRef="#br0" timeOffset="61687">3788 8628 22740,'9'0'1078,"-1"0"-808,-1 0-180,-1 0 90,0 0-180,1 0 90,2-12-314,7-7 29,-4-7-448,13-21-10,-12 12 233,-1 1 0,-1-1-399,-1-11-70,1-13 194,-7 0-296,-3 18-341,-1-18 379,-18 34-258,0 0 305,-21 35 2304,3 22-192,15 14-987,4-3 1,1 2 314,4 17-438,3-6 1,1 1 271,-1 8-258,15-12 0,8-3-563,17 3-1023,-12-22 0,5-1 301,11-8 1,3-5 584,14 5 265,-3-11 1,3-3 1000,14-5-34,-22-14 0,-2-5 1589,19-6-954,-33-2 0,-1-2-237,-1 6 1,0-2-246,5-14 0,-3-3-473,-8 10 0,-2-3 20,6-25 0,-5-1-412,-12 22 1,-2 1-166,0-26 0,-2 1-633,-2 24 0,-2 3 38,-8-11 1,0 3-719,4-10 220,-12 6-618,-1 8 404,13 1 682,-24 14 1108,26 4-553,-9 28 2097,12 18-1367,18 32-819,-14-4 625,11-11 0,2 0-456,4 12-541,-2-7 1,-1 1-1358,5 7 1428,-6-20 0,0 1-1260,-8-4 1,0-2 816,16 17 1141,-14-13 1,-2-2 0,-2-1-1,-3 7 1</inkml:trace>
  <inkml:trace contextRef="#ctx0" brushRef="#br0" timeOffset="61825">4385 8646 24808,'-26'-12'-3205,"3"8"3651,11-20-4005,-6 21 4362,16-22-2239,-9 9 313,11-9-49,51-11 436,-16 9 824,4 7 1,4 1-434,14-13 731,-25 16 1,1 0-1,0-2 1,1 1 0,1 0-1,0 0 1</inkml:trace>
  <inkml:trace contextRef="#ctx0" brushRef="#br0" timeOffset="62055">5387 7698 24449,'-39'0'1619,"1"17"254,7-12-1660,-1 39-1139,-3-19 778,11 12 0,2 4-641,-12 14 510,14-16 0,3-1-498,1 19-306,8-2-1039,5-2-15,9-16 1,6-1-1078,27 17 3028,-5-9 1,5-4 0,-3-18 0,0-2-1,4 6 1,0 0 0</inkml:trace>
  <inkml:trace contextRef="#ctx0" brushRef="#br0" timeOffset="62288">5860 7574 23369,'20'-3'1925,"1"0"-1429,2 24-3506,12-16 3060,-20 37-2626,17-23 2222,-9 22-326,-7-11 0,-1 2-1455,-2 25 959,1 0 1,-3 4-312,-10-20 1,-1 0 588,5 18 0,-4 1-668,-10-15 1,-1 0 1737,9 3 1,-3 0 0,-16 1 0,-4 1 0,9 0-1,0 0 1</inkml:trace>
  <inkml:trace contextRef="#ctx0" brushRef="#br0" timeOffset="62751">6798 8364 25528,'19'0'-3058,"-1"0"1888,38 0 1312,-6-15 0,10 11 0,4-11 0</inkml:trace>
  <inkml:trace contextRef="#ctx0" brushRef="#br0" timeOffset="62906">7057 8684 22110,'62'-18'202,"-10"14"0,-20-12 1,-1-2-1,20-3 1</inkml:trace>
  <inkml:trace contextRef="#ctx0" brushRef="#br0" timeOffset="63135">7323 8034 23909,'-19'-12'-4358,"0"2"3220,10 1-259,1 4 873,26 2 2519,7 20-2507,23 7 491,-21 12-1868,18 1 977,-23 23-1400,4-7 1323,-16-14 0,-4 2 919,-5-6 1,-2-1 0,1 5 0,0 0-1,0 1 1,0 1 0</inkml:trace>
  <inkml:trace contextRef="#ctx0" brushRef="#br0" timeOffset="64551">8758 7852 24629,'0'13'-5756,"0"1"3627,0 30 1065,17-2-642,-12 9 1169,12 8-139,-17 5 592,7-32 0,0 1-819,-6 14 0,2 0 661,11-13 1,0 0 55,-7 19 0,-2-1 89,10 0 163,-7-15 1,-1-2-278,-2-4 513,3 2-1229,0-21 483,-5-7 29,8-18 2240,-2 9-1272,2-26 1,-1-8 449,6-1-487,1-18 0,0-4 14,-6 25 0,0 0-13,4-11 0,0-1 68,-1 4 0,0 3 488,7-17-1355,-6 21 0,0 5 306,1 10 898,10 3 244,-12 36-1729,4 1 59,-1 37-775,-4-13 765,-5-1 0,0 1-545,1 9 533,-4-9 1,-2-2-988,2 2-337,-1 13 1821,-1-31-225,-1-5 182,1-10-294,-1-9 1612,3-18-554,1-2 74,3-24-163,1 3-26,2-8 153,1-7 3,2-6 502,0 1-1573,0 1 328,-7 26 0,0 0-105,5-8 452,1-4-97,-6 34 448,0 5 586,-2 7-144,1 20-2124,1-1-295,2 20 305,0-1 27,4 5-248,-5-8 0,1 2-1815,8 21 2635,-1-9 0,2 0 0,8 4 0,-8-19 1,-1 0-1</inkml:trace>
  <inkml:trace contextRef="#ctx0" brushRef="#br0" timeOffset="64934">9930 8083 23819,'-19'-4'-628,"-5"1"603,0 26 381,-14-18-40,26 27 0,3 5-1690,-14-9 1167,8 13 0,5 2-618,8-1 184,-5-5 1,5-2-440,24-4-726,8 11-97,-1-29 1535,5-9 1,0-2 1357,-9 2-619,11-11 1,0-8 1505,-6-14-556,-2-13-15,-7-17 8,-13 21 219,5-26-2134,-9 30-610,-4-5-681,0 18-350,0 6 695,0 21 399,0 14 469,0 29 390,0-4-464,0 6-488,16-14-541,-13 1 681,13-3-1280,0 11 2250,3-14 1,0 4-1,-3-18 1</inkml:trace>
  <inkml:trace contextRef="#ctx0" brushRef="#br0" timeOffset="65267">10390 8203 24269,'0'47'-5306,"0"-7"3447,0 0 1065,16 8-872,-12-10 1223,25 21-393,-27-28 630,20 13-1887,-20-25 1848,15 2-42,-16-12-347,14-5 2300,-6-21-550,14-12 733,-6-14-1310,-1 11 1,-1-1 988,2-12-477,5-15-91,-12 22-91,-2 4-1706,-1 6 485,-1 7-303,-1 6 429,2 8 870,-3 21-1999,6 14 46,-1 11-926,2 6 55,4-8-162,1 2-232,8 0 2429,5-3 1,6-3 0,5-4 0</inkml:trace>
  <inkml:trace contextRef="#ctx0" brushRef="#br0" timeOffset="65617">11222 8256 24269,'-35'0'360,"15"20"-449,-4-14 967,21 33-3369,-7-23 2161,10 18-1191,0-9 470,0-1-546,0-1 1,19 3-202,4-12 564,21 7 1716,0-19-10,-3 7 1098,-18-25 698,2-3-450,-18 0-1067,8-9 460,-9 15-949,0-2-153,-3 6-923,2 24-1119,1-12 665,2 40-893,2-17 1487,0 13 0,1 3-738,3 14 780,-1-4 1,0 1-555,0 7 685,-5-21 1,-1-1 780,0 8-1412,-4-5 681,0-6-1145,-3 5 985,0-17 1064,-21 1 1,16-17-1,-16-3 1</inkml:trace>
  <inkml:trace contextRef="#ctx0" brushRef="#br0" timeOffset="65807">10178 7375 25078,'0'-5'-6295,"22"2"9336,-1 1-1958,5 22-2772,6-15 1314,-28 42-3536,25 4 3728,-26-19 1,-2 3 0,6 8-1,0 1 1,-7-7 0,0 0-1</inkml:trace>
  <inkml:trace contextRef="#ctx0" brushRef="#br0" timeOffset="66850">12598 7395 23369,'-19'18'1188,"-1"-2"-487,-1 20-1732,-2-1 638,1 9-290,0 14 366,11-26 1,0 4-82,-1 24 1,2 3-240,2-14 0,0 3 164,3 7 0,1 7 1,1-6-814,1-4 0,1-1 638,-1-9 1,1 3 0,3-2-1242,9 20 1,5-5 1674,1-15 1,3-1 0,6 11-1,3-3 1,-1-19 0,0 0-1</inkml:trace>
  <inkml:trace contextRef="#ctx0" brushRef="#br0" timeOffset="67471">13393 8611 22470,'19'-41'-2651,"13"-5"2792,-28-6-595,18 7 1,3-3 320,-15 12 0,-2-4 128,4-5 1,3-6-1,-2 4-85,-2 3 0,-3 0 28,-3-4 1,-3-3 0,1 4-477,1 7 0,0 2 220,-3-11 0,-2 3-991,1-5 783,-22 9-752,16 10 356,-35 12 1230,24 26 1720,-5 12-450,-3 28-1287,22-3 1,3 2-204,-6-5 1,0 0-152,5 17 0,2 1-90,-1-12 0,0-1-154,-2 1 1,4 0-662,10-2 1,6 2 565,3 13 0,3-1 0,6-16 0,2-2 1,1 10-1,0 0 0</inkml:trace>
  <inkml:trace contextRef="#ctx0" brushRef="#br0" timeOffset="68183">14140 8222 23639,'-33'0'810,"-2"22"213,5 6-1252,11 12-1103,1 0 401,16 0-501,-4-12 662,6 6-916,0-13-450,44-10 1270,-11-16 1065,2-4 0,0-6 1375,6-32-710,-17 7 639,0-12-1099,-17 25-6,4-5 404,-7 14-1337,-4 29-1563,4 11-400,-3 18 993,9 17 130,-3-20 162,7 9-646,6-7 272,1-15-66,20 6 1655,-13-23 1034,25 0 505,-22-30 622,12 17 53,-17-41-673,-2 26 942,-3-21-700,1-4-1093,-9 13-1067,1-6 38,-10 16-918,0 11 102,-3 17-544,1 24-77,0 7 813,6 29-215,-1-24 675,1-6 0,2-1-808,6 3 327,6 6-110,1-22 1950,1-9 33,4 1 21,15-12 825,-10 5-100,22-25 1171,-28-11-1791,-6 3 0,-4-3 660,-3-21-848,-2-5-339,-9-3-1143,-3 17-872,0-19 379,0 35-1116,0 28 1082,0 38 247,0 23 762,0-7 1,0 1 18,-1-19 1,2 2 93,3 6 0,2 3 0,1-3-109,1-5 1,1 0 42,2 2 1,0 3 0,0-5-103,-3-5 0,-1-2-44,3 7 0,-2 0-31,-6 21-387,6-23-2211,-8 11 1625,0-34 1808,-20-1 1,15-12 0,-15-3 0</inkml:trace>
  <inkml:trace contextRef="#ctx0" brushRef="#br0" timeOffset="68403">13918 7764 24898,'-3'-21'-7683,"0"2"5401,26-5 4690,-17 7-1469,26 3 0,7 3 797,-8 1-1165,3 4 1,1 2 58,6 2-646,-2 1 2022,-3 1-1821,10 21-2009,-13-16 1512,-10 18 0,0 2 0,0-6 0,4 24 0</inkml:trace>
  <inkml:trace contextRef="#ctx0" brushRef="#br0" timeOffset="68569">14780 7437 23189,'0'44'-6475,"0"3"4256,0-6 346,0 10 1707,-2-8 1,4 3 0,8-9-1,4 1 1,1 14 0,-1 0 0</inkml:trace>
  <inkml:trace contextRef="#ctx0" brushRef="#br0" timeOffset="68867">16177 7677 27057,'-23'17'976,"-11"-12"-563,29 38-3498,-25-20 3801,27 26-2461,-20-4 1379,21 8-727,-13 5 448,14-13 1,1 1-387,-3-11 0,0 1-483,2 23 0,2-1 403,-1 7-311,8-25 1,0 0-110,-4 20-42,13-21-920,-17 9 2416,0-30 0,0-3 0,0-12 0</inkml:trace>
  <inkml:trace contextRef="#ctx0" brushRef="#br0" timeOffset="69550">15823 8312 23009,'0'-33'-6385,"0"1"4256,0-9 1065,22 12 2034,14-11-42,13 22-280,-11 7 0,0 2 281,13 2-1000,-8 3 0,0 2 1591,8 1 10,13 1 66,-6 0-1230,-19 0-53,21 13-996,-32-10 736,8 9-829,-22-2 224,-1-8 460,-10 13-1310,0 0-310,-20 2 1747,-2 23-209,-1-12 107,-8 16 230,24-8-399,-10-1-279,1 2 1605,10-3-616,-9-2-1276,12-3-583,19 3-626,-14-12-554,33 4 2409,-9-18 278,10 0 90,19-22 1541,-23 12-983,-5-20 1,-2-4 758,2 3-544,-8-12 1,-4-4 574,-2-4-1067,-6 4 0,-3 0-934,-3-6-332,-1-10-1057,-3 17-1,0 16 572,0 0-10,0 36 534,-12-11 2063,10 42-1525,-10-21 966,12 44-870,0-22 76,-2-6 0,4-1-154,16 3-1086,11 15 1,11-36-338,6 7 1585,-5-24 303,7 6 557,4-25 209,-13 3 1,0-4 52,-9-1 0,-1-3 66,18-14 1,-2-2 1070,-2-12-1940,-11 0 1,-4-3 24,-15 21 1,-4-1-600,3-14 0,-3 1 180,-5 11 0,-3 2-1347,0-33 240,-1 4 584,1 25 1,-2 1-1165,-18-11 597,15-7 689,-32 38 1017,20 22 1673,-4 14-740,-5 21-418,22 2-926,-9 7 447,12 9-107,0-13 1,0 1-403,-1-10 0,2 1-737,10 23 0,1-1-841,-10-25 0,2-2 62,19 9 0,-1-2-976,-16 8 1180,35-4-19,-36-8-425,33 4 1667,-23-15 1,5 0-1,-9-14 1</inkml:trace>
  <inkml:trace contextRef="#ctx0" brushRef="#br0" timeOffset="69669">17047 8152 22650,'0'-15'-6746,"26"-1"9406,-19 5-2367,29 2 0,7 2 0,-11-3 0,6 4 0,0-1 1</inkml:trace>
  <inkml:trace contextRef="#ctx0" brushRef="#br0" timeOffset="69921">16390 7616 25168,'-1'-11'-6709,"0"2"4447,21 0 5805,-16 3-2820,34-3 726,-9 5-1545,19-1-535,-6 4-473,-2 0 1462,-13 1 83,1 0 1,-1 0-1,0 0 1</inkml:trace>
  <inkml:trace contextRef="#ctx0" brushRef="#br0" timeOffset="70067">17195 7121 23549,'0'36'-7914,"-21"3"7705,16 3 0,-16 7 0,21 6 1</inkml:trace>
  <inkml:trace contextRef="#ctx0" brushRef="#br0" timeOffset="70501">18353 8087 26428,'-17'-15'-5339,"12"1"1273,-13 6 4749,3 0-437,0 5 634,-16 25 312,8 12-1669,9 15-1632,6 2 984,8-10 462,0 3 431,17 9 0,20-14 0,-8-16 0,-1 0 0</inkml:trace>
  <inkml:trace contextRef="#ctx0" brushRef="#br0" timeOffset="70850">19032 7936 25258,'-20'-12'-3356,"16"2"-737,-39 6 6112,10 17 674,-11-10-1659,1 34-444,12-15 36,4 21-1141,1-4 1220,6 2 833,8 0-2434,-2-1-752,12-1-119,-4 11 340,24-17 6,10-8 1,5-5 1126,-1-10 0,2-7 438,7-4 0,0-3 706,10 0-114,-18-43 0,-7-11-392,-2-2 45,-2 10 1,-5 19 312,-17 41-1529,0 36-1027,11-3 0,1 0-1572,-6 0 3034,17-15 1,3-2-1,-6 1 1,22-3-1</inkml:trace>
  <inkml:trace contextRef="#ctx0" brushRef="#br0" timeOffset="71056">19047 7234 23999,'40'19'-4202,"0"12"875,-19 12-726,12 7 3652,-30-5 0,13 6 0,-16 5 0</inkml:trace>
  <inkml:trace contextRef="#ctx0" brushRef="#br0" timeOffset="71583">20347 7381 25258,'-17'-5'-1369,"-5"1"1342,-9 4 601,0 25 183,7-19-736,1 38 0,2 7-833,-5-10 594,7 8 0,2 2-687,7 2 224,5 2-83,1-17 0,5 1-1442,29 19 437,-11-11 1,4-4 509,5-18 0,3-4 193,12 9 1,0-4-582,16-7 1789,-20-9 1,0-4 0,19-5 0,-1-1-1</inkml:trace>
  <inkml:trace contextRef="#ctx0" brushRef="#br0" timeOffset="71917">20905 7713 24269,'0'-13'-5216,"-24"5"6129,0 3-170,-22 27 1303,10 7-1302,14 11-1039,-3 0 68,22-11-1194,-7 11 2093,10-10-1735,0 6-209,0-15-1214,22-4 642,-16-4-104,57-6 2060,-36-3 588,11-10 0,2-3 742,-1 5-241,-8-19 1,-2-3 427,0 5 222,4-27-851,-18 21 924,-6 3-2557,-2 3-387,-6 2-924,2 3-24,-3 31 339,0 28-852,0 10 1196,-3-12 1,6-2-747,21-1 631,-5-10 1,5-4 1479,33-7 1,-24-8 0,0-2 0,22-7 0</inkml:trace>
  <inkml:trace contextRef="#ctx0" brushRef="#br0" timeOffset="72083">21742 7744 24269,'0'-18'-5846,"0"3"3897,0 1 1335,-17 8 1370,-5 19 1234,1 18-1509,-9 10-44,26 9-1814,-9-9 645,13 21 102,0-16-351,10-12 1,7-2-1488,17-2 2190,15-4 1,-1-18 0,-11-8 0</inkml:trace>
  <inkml:trace contextRef="#ctx0" brushRef="#br0" timeOffset="72267">21802 7125 24359,'-50'0'359,"1"0"-359,2 26 990,2-5-213,2 27-1202,7-10-345,7 7-803,18-9 0,3 3-1243,-2 22 2451,17-19 1,6-1 0,10 16 0,0-29 0,0 0 0</inkml:trace>
  <inkml:trace contextRef="#ctx0" brushRef="#br0" timeOffset="72750">22587 7536 24539,'0'53'-6206,"0"-9"4257,0 2 1065,0 15 245,0-12 426,0-14 1,0 0-92,0 15-14,0-1-1189,0-1 1597,0 14-180,0-18 180,0 18 0,11-34-1006,-8 2-75,8-18 170,-11-5 462,0-18 269,0-38 90,0-2-14,-2-1 0,4-2 68,14-8 656,-7 9 1,0 1 95,11-2-390,-6 21 0,1 3 1094,3 1-246,13 14 1209,-3 22-781,-4 23-1733,-11 9-798,-2 11 202,-10 11-124,3-13 259,-2-7 1,-4-1-491,-15 6-606,13 11 171,-13-23 1776,-3-3 268,16-5-2771,-31 3 2594,18-11 0,-1-2 0,5-11 0</inkml:trace>
  <inkml:trace contextRef="#ctx0" brushRef="#br0" timeOffset="72987">23193 7309 23999,'0'41'-5576,"-15"2"5454,11-5-825,-25 5 1716,26 7-934,-10-11 1,-2 3 132,6-10 1,1 2-47,-8 27 1,-1 0-432,4-24 1,0 0 789,0 11 1,2-1-1495,-5 17 411,4-3-1118,0-6 1900,7-20 0,1 0 0,-1 11 1,2 11-1</inkml:trace>
  <inkml:trace contextRef="#ctx0" brushRef="#br0" timeOffset="73439">23578 7904 24718,'-51'14'2671,"13"-10"-2813,-3 28 36,15-28 238,0 34-1006,3-10 418,5 10-369,8 5-504,5-18-775,5 3-133,24-8 414,4-11 778,26 1 1184,-14-10 118,-2 0 482,-13-18 629,0-4-75,-12-20-652,6 10 278,-18-9-1808,5 16 89,-6-3-796,0 31 89,0 37-128,0 6 830,0 0 0,0 1 434,0 9-28,0-4 0,0-1 598,0 11-375,0-23 0,0 0 356,0 13 180,0-5-270,0-3 180,0 5-270,0-15 0,0 9 0,0-25-3868,-17 1 4123,2-14-88,-5-15 0,9 6 0,11-11 0</inkml:trace>
  <inkml:trace contextRef="#ctx0" brushRef="#br0" timeOffset="73651">23993 7817 24449,'0'55'-5756,"0"-9"3627,0 5 1155,0-9 245,0 2 394,0-1 31,0 1 76,0-4-1729,14-2-136,-11 7 1588,10-16-1298,0 9 548,-10-24 1379,17-1 1,-11-10-1,6-3 1</inkml:trace>
  <inkml:trace contextRef="#ctx0" brushRef="#br0" timeOffset="74084">24095 7323 23999,'-16'27'-1331,"2"1"381,1 4 210,2 3 28,1 6-12,2 4 500,1 5 208,1 6-1375,0 5 509,2 5 531,2-16 0,-1 1 20,0-12 0,1 1 132,0 5 0,1 5 1,0-5 108,-1-4 0,0-2-114,1 14 0,0-1-33,-1 14 76,2-4-85,-1-6-1300,0 11 940,1-22-632,-1 10-1155,1-34 2761,17-26 1,-13-10-1,13-24 1</inkml:trace>
  <inkml:trace contextRef="#ctx0" brushRef="#br0" timeOffset="74386">24280 8042 23819,'8'0'1169,"-2"0"-1079,-1 0 90,-3 22-2749,1-3 593,-1 23 853,3 13 185,-1-9-831,4 15-75,2-4 12,-1-17-122,11 15 1528,-5-31 157,17-3 649,-9-16 755,9-5 454,5-23 526,-9 17-1006,-4-24 1,-1-5 560,3 7-723,-6-9 0,-2-3 467,1 3-1050,1-8-660,-8 22-137,-4 5-464,-1 8 376,-1 4 1055,-2 6-228,3 17-1876,-4 13 514,9 25-192,-4-5-194,5 3-1008,-2-17-382,0-1-519,3-4 2866,6 2 0,-4-12 0,5 3 0</inkml:trace>
  <inkml:trace contextRef="#ctx0" brushRef="#br0" timeOffset="74551">24817 7672 26607,'-10'-21'-9193,"-3"1"7106,12 10 903,-8 1-4060,9 6 5271,-2 22 1,2-15 0,0 17 0</inkml:trace>
  <inkml:trace contextRef="#ctx0" brushRef="#br0" timeOffset="75304">13772 10479 25888,'-2'18'-5675,"2"22"3388,-2-15 1366,1 26-295,1-2 15,0 6 14,0 5 185,0 0-1404,0-1 1531,0-1 872,0-20 0,0 1 0,0 19 0,0-23 0,0 1 0</inkml:trace>
  <inkml:trace contextRef="#ctx0" brushRef="#br0" timeOffset="75434">13575 11237 24089,'-13'-29'-8957,"-8"-1"6993,18-2 1158,-8-1-583,11-3 966,21 1 230,0 6 0,4 1 313,2 5 1,3 2-82,8-10 0,2 0 0,-7 8 0,1 1 0,2-1 0,0 0 0</inkml:trace>
  <inkml:trace contextRef="#ctx0" brushRef="#br0" timeOffset="75651">14415 10020 23549,'-19'23'-68,"-11"-4"1349,26 25-4176,-19-4 2550,16-2 1,3 2-867,-8 26 809,4-4 0,2 3 42,3-26 0,0 0-124,0 4 1,-1 5-1,1-5-142,0-4 0,1 1-746,0 10 0,0 5 1,1-5 864,0-10 0,1-2 363,-1 21 1,0-2 0,1-3 0,0-3 0</inkml:trace>
  <inkml:trace contextRef="#ctx0" brushRef="#br0" timeOffset="76234">14693 10834 23999,'-15'15'-10,"2"6"-1329,13 22-1472,16-4-26,-13 5 1676,13-6-285,-3 0 538,-10-1-854,21 12-449,-21-16 784,16 16 641,-18-28 1170,6 4-1634,-3-13 1118,-2-6-303,6-1 708,-1-19 1164,13-14-84,-3-8-435,8-6 1,1-2 494,4-4-320,0 4 0,1 1 968,-4 13 620,17 3-726,-22 20-195,10 30-2211,-16-4-373,1 24-706,-7 10-26,-4-10 878,-3-6 1,-1 1-756,-1 3-519,-1 20-223,0-33 1180,0 3 1037,16-44 2422,5-15-948,0-20-916,5 10 1,1 0 748,-7-12-839,4 16 1,0 2 848,0-11-288,-4 6-11,-2 5-1615,1 2 519,-6 16 503,6 2 280,-9 27-2019,10 14-192,-6 8-1389,7 13-249,-3-9-43,2 7 2724,5 2 1,3 3 0,4 0 0</inkml:trace>
  <inkml:trace contextRef="#ctx0" brushRef="#br0" timeOffset="76834">16012 10986 23189,'-32'24'1250,"2"0"-992,1 4-450,5 0-306,4 3-158,6 1-169,5 16-238,5-12-316,30 22-999,-19-29 1258,26-9 1,6-4 408,-10-5 523,4-6 1,2-2 496,5-3 471,-1-20 914,-1 15-709,-16-23 0,-1-3 810,9 6-1083,-13-10 0,-4-4-742,2 1 259,-11-2 0,-2 0-1105,3 0 50,-12 6 1,-2 3-1877,5 9 162,-12-3 1048,16 37 300,0 9 446,0 18 282,14 18-1398,-10-18 724,9-6 0,2-1 265,3 6 881,8 7 0,0-19 0,-7-3 0</inkml:trace>
  <inkml:trace contextRef="#ctx0" brushRef="#br0" timeOffset="77169">16573 11052 23639,'0'39'-6206,"0"1"4078,0-3 1154,15-15-175,-11 7 659,21-19 1176,-12 5-1021,10-8-239,-5-26 2074,-1 14 602,7-48-1181,-5 31 45,4-18 1,1-2 367,-1 5-1012,0 4 0,-1 1 1119,-4 10-1007,8-2-161,-15 18-288,6 2 1216,-8 23-3406,9 22-263,-9 3 954,-3-7 0,0-1-793,-3 5 1954,-2 25 1,-1-34 0,0 10-1</inkml:trace>
  <inkml:trace contextRef="#ctx0" brushRef="#br0" timeOffset="77434">16202 10244 23549,'33'0'1080,"-13"18"-4863,4-14 4128,-13 28-3149,10-28 3560,0 25-2064,16-11 1115,-5 1-1208,1-6 1,1-2-335,10-9 2070,20 7 0,-17-9 0,0 0 0</inkml:trace>
  <inkml:trace contextRef="#ctx0" brushRef="#br0" timeOffset="78039">18442 10805 24179,'-35'0'270,"1"0"-1,-1 0-269,2 0 0,1 21 399,5-2-89,2 19-906,8-7 79,5 14-557,7-12-143,23 15-1075,11-22 897,12-7 134,5-10 208,-10-9 1471,21-19 834,-14-12-623,-8 1 1,-3-3 591,2-22-383,-14 11 1,-3 0-304,1-13-713,-13 19 0,-2-2-346,2-7 1,-4 1-272,-9 10 0,-3-2 282,4-5 0,0-4 0,-1 4-190,-3 2 0,-1 2-199,-7-24 0,1 2-640,-1-2 889,9 26 1,-2 4-383,-13-2 657,23 46 640,-3 19 1,0 8 4,4 0 1,2 3-121,9 17 1,1 0 12,-10-20 0,3-1-182,16 1 0,0 0 27,-18 0 1,1 0-115,24 13 0,2 0-436,-19-13 0,0-1-922,20 21 1,1-3-58,-5 2 563,-6-17 1,-1-3 869,-1-2 1,-1 0 0,-11-16 0</inkml:trace>
  <inkml:trace contextRef="#ctx0" brushRef="#br0" timeOffset="78234">18272 10449 24449,'0'-42'-5846,"0"2"3627,0 3 1335,19 3 1792,-14 5-1095,36 2 1776,-3 0-361,10 11-1453,-9 7 1,0 3 1585,12 3-867,-17 1 0,2 3-483,5 7 1,-1 3-972,22 13 1034,-19-13 0,0 2 0,-13 6 0,0 0 1,1-6-1,0-1 0</inkml:trace>
  <inkml:trace contextRef="#ctx0" brushRef="#br0" timeOffset="78455">19293 10325 23999,'-20'-40'-6234,"4"10"3531,1-7 1538,11 16 704,-11 21 2813,15 26-2567,0 19 54,0 11-700,6-19 0,1 1 1069,-4 22-467,7-8 0,2 1 3,0 8-239,-6-23 1,0 0-2595,14 9 1592,-9-5 204,10-5 63,-1-5 1334,1-8 1,3-5-1,2-5 1</inkml:trace>
  <inkml:trace contextRef="#ctx0" brushRef="#br0" timeOffset="78649">19725 10426 25888,'-20'-23'-5915,"15"5"3154,-33 9 4388,9 4-277,-10 5-131,-17 18 331,21 11-1212,10-3 0,3 4-757,4 20 416,6-14 1,6-2 54,25 8-3226,6 11 820,12-29 1,6-5 2273,-9-4 1,1-2-1,17 3 1,1-3-1,-10-6 1,-1-1-1</inkml:trace>
  <inkml:trace contextRef="#ctx0" brushRef="#br0" timeOffset="80621">20843 9503 23099,'0'-6'-5935,"2"3"6214,0 1 1295,3 2-308,3 18-3478,3-14 2480,4 46-1265,4-18-25,-8 0 0,-1 4 779,4-3 0,0 1-465,0 4 1,1 2-411,2 4 1,-1 0 69,1 2 0,-1 3 1217,0-2 0,1 2 1,-2-1-870,3 6 1,-2 2 768,0 4 0,1 5 0,-4-6 47,-4-7 1,-2-1 52,1 4 0,-1 5 1,-7-6 281,-14-5 1,-4-2 159,6 16 0,-4-3-85,-14-16 0,-3-4-172,6 1 1,0 1-173,-2-3 1,-3 0 56,4-4 0,-3 2 1,2-3-1,-4 4 0,-1-1 1,-8 10-1,-1 0 0</inkml:trace>
  <inkml:trace contextRef="#ctx0" brushRef="#br0" timeOffset="82434">3082 14655 25528,'15'-44'-3163,"-12"6"642,29-6 3534,-28 5-2161,26-4 1804,-26-3-1254,23-1 1050,-24 2-1831,9 2 1348,-12 2 68,0 6-1295,0 3 1065,0 4-1000,0 6 1035,0 6-945,0 5 976,0 4-401,-14 4 1679,10 22-708,-10 19 173,14 11-886,0-4 0,0 3-359,0 17 191,-1-18 0,2 1-130,8-13 1,0 0-69,-8 0 0,2 1-597,16-1 0,0 0 412,-17 1 0,1 0-385,18-2 0,-1 1 1108,-17 0 0,0 0 1,15-1-1,2-1 1,-9-1-1,0 0 1</inkml:trace>
  <inkml:trace contextRef="#ctx0" brushRef="#br0" timeOffset="82569">3185 15280 23369,'-18'-22'-6387,"14"-15"3900,-24 5 1532,25-13 701,7 8 1,1-1 15,0-17-68,31 4 0,8 1 427,-25 17 0,3 2-119,15-5 1,8-2 0,-4 3-1,-7 4 1,-1 2 0,12-9-1,0-1 1</inkml:trace>
  <inkml:trace contextRef="#ctx0" brushRef="#br0" timeOffset="82721">3852 14300 23009,'-21'35'-2062,"5"6"576,16-8-752,0 4-95,18 5-110,-14-9 2219,30 19 1,-13-24 0,17 6-1</inkml:trace>
  <inkml:trace contextRef="#ctx0" brushRef="#br0" timeOffset="82917">3763 13802 24089,'-6'19'-2458,"25"2"0,-13 12 1,19-4-1</inkml:trace>
  <inkml:trace contextRef="#ctx0" brushRef="#br0" timeOffset="83207">4218 14149 23099,'0'14'-5845,"0"2"4166,0 20 705,0-10 695,23 29-1105,-18-25 993,32 24 116,-17-23-1593,12 21 1744,-12-22-114,2 6 286,-13-4-214,2-10 1204,-2 10-895,-8-19-144,2 3-259,-3-32 474,-17 14 1280,13-46-1713,-13 21-518,15-11 0,4-4 514,-2-16-593,-3 5 0,6 1 942,10 20 0,2 2 0,-5-10 0,2 1 0,12 15 0,0-1 0</inkml:trace>
  <inkml:trace contextRef="#ctx0" brushRef="#br0" timeOffset="83600">5175 14086 24449,'-26'-10'-2628,"-4"8"3132,10-12-2485,-13 13 2685,13-4-778,-5 25 779,5 7-746,8 11-955,1 18 462,8-21-744,26 27 118,12-28-183,15 9 1018,-6-19 1,0-2-744,6 5 825,-15-8 1,0-1 1192,4 2-677,-22-8 14,3 3 677,-20-8-1143,0 0-558,0 1-873,-24-1 2167,18 2-2859,-34 3 2684,17-3 0,2-1 0,1-5 1</inkml:trace>
  <inkml:trace contextRef="#ctx0" brushRef="#br0" timeOffset="83821">5500 13546 24359,'8'-7'1263,"0"2"-187,-1 3-32,-2 20-4744,0-13 2232,1 39-177,3-18 874,0 10 0,1 4-1209,7 16 850,0-5 0,1 1-189,-6-21 1,0 1-160,10 23 0,1 0 1008,-8-24 1,1 0-445,4 10 0,-1-2-210,10 13 489,0-4 60,-4-4 613,8 10 0,-12-17 0,4 7 0</inkml:trace>
  <inkml:trace contextRef="#ctx0" brushRef="#br0" timeOffset="83953">5555 14277 23189,'0'-29'-6385,"0"7"3807,30-16 3510,-22 15-575,30 3 0,6 2 1,-12-5-1,6 9 1,0 0-1</inkml:trace>
  <inkml:trace contextRef="#ctx0" brushRef="#br0" timeOffset="84217">6283 13483 23999,'-37'0'899,"3"18"758,10 1-1376,1 20-1427,0 0 759,8-3 1,3 2-525,-6 25 426,9-3 0,3 2-174,2-24 1,4-1-234,9 14 1,4-2-519,-3-15 1,3-3-153,10 0 0,3-1 533,-2 0 0,1-2-29,5-2 1,1-1 190,3-1 0,1-2 926,4-1 1,1-2-1,4-3 1,0 0-1,2-2 1,0 0-1</inkml:trace>
  <inkml:trace contextRef="#ctx0" brushRef="#br0" timeOffset="84837">6708 13334 24089,'0'-10'-5519,"-1"0"3569,26 6 4906,-19 22-5191,49-1 2851,-31 23-1762,30-4 1124,-13 6-1534,1 8 1604,-20-22 1,-2 0-182,-1 2 1,0 2-1089,4 16 1,-2 2 1253,-5-12 1,-2 1-908,-1 12 1,-1 0 457,-5-14 0,-1-2-435,-5 1 1,-1-1 140,4-1 1,-2 2 766,-10 12 0,-2 0 1,8-13-1,-1-1 1,-6 11-1,0-1 0</inkml:trace>
  <inkml:trace contextRef="#ctx0" brushRef="#br0" timeOffset="85101">7723 13827 24449,'13'0'539,"16"0"-1438,21 0-91,10 0 990,-19 0 0,-1 0 0,26 0 0,-21 0 0,0 0 0</inkml:trace>
  <inkml:trace contextRef="#ctx0" brushRef="#br0" timeOffset="85318">7955 14117 24629,'-13'3'2232,"3"-1"-2060,24 0-2136,23-20 1615,14 14-121,-19-13 1,1 1 543,25 12 0,-25-12 0,-1-3 0,2 7 1,0 0-1</inkml:trace>
  <inkml:trace contextRef="#ctx0" brushRef="#br0" timeOffset="85571">8180 13622 23549,'0'-7'-5396,"0"1"3358,19 3 4906,11 0-1377,11 3-1134,-8 6 1,0 3-311,12 14-241,-6-2 0,-1 4-843,6 17 1066,-12-8 1,-2 1-121,-2 12-1098,-11-16 0,-3 2-1252,-6 16-259,1 1 134,-9 1 2454,2-14 1,-1 1 0,-1 17-1,0-19 1,0 0 0</inkml:trace>
  <inkml:trace contextRef="#ctx0" brushRef="#br0" timeOffset="86385">9965 13531 25258,'-51'-1'511,"-1"23"1386,11-2-1056,-4 25-1159,15-14 1,0 2 40,8-7 1,1 2-126,-5 21 0,3 1-335,1 5 262,13-19 1,7-1-874,23 13-1695,-14-16 1963,32-13 0,6-6 624,-9-4 495,16-14 1,2-4 818,-2 5-100,-11-25 1,-2-5 262,-2 6-434,-18-3 1,-4-3 73,4-20-475,-17 13-2220,7-23-180,-31 31-1189,17-5 2839,-35 20 1,35 9 0,-13 3 0</inkml:trace>
  <inkml:trace contextRef="#ctx0" brushRef="#br0" timeOffset="86934">10413 13315 23009,'-14'21'-600,"11"9"-2298,-11 15 2259,14 1-620,0-9 300,0 20 273,0-13 262,0 13-1172,15-1-118,-11-16 1379,9-6 1,0 0-977,-10 0 1165,19 18-441,-14-29 6,10 7 157,-11-20-1361,-1 1 1525,-5-28 382,0-7 443,-1-13-509,0-4 712,-14-17-590,10 10 55,-3 5 1,-1 0-61,-1-8 31,8 10 0,0 2-132,-8 0-448,9-7 556,0 27-90,17 6 2511,-13 6-951,33 4 561,-32 18-2364,46 12 936,-32 9-867,29 8 320,-22-7-331,3 4-1759,-5 0 623,-2 4-939,-3-2 2399,-6 0-1337,-3 14 1276,-5-16-437,-2 21 360,-24-31 1449,16 5-1273,-35-17 1678,36-4-1491,-37-2 1505,23-6-396,-19-3-957,9-3-386,2-1 1,1-20 0,3-5 0</inkml:trace>
  <inkml:trace contextRef="#ctx0" brushRef="#br0" timeOffset="87467">10012 12780 25168,'21'16'-4360,"-15"20"1011,34-15 3675,-22 23-2385,19-1 1531,-6 6-97,2 6 318,-17-25 1,0 2-788,8 17 1,-1 3 360,-7-12 1,-1 1 29,6 14 0,-1 1-477,-9-16 0,-1-2 655,1 1 1,-1 0-433,-1-1 1,-1-1 954,0 0 0,-1-1 0,0-2 0,-1-1 0,6 33 0</inkml:trace>
  <inkml:trace contextRef="#ctx0" brushRef="#br0" timeOffset="88153">11093 13413 22920,'-11'18'-1344,"2"12"-422,9 9-312,0 9 867,0-6 344,24 6-318,-18 3 663,16-23 1,0 0-1247,-17 27 929,16-27 0,1 1 243,-17 25 632,16-20 0,1 0 3,-2 14-111,-5-14 1,1-3-34,0-3 416,-9 3-555,-7-18 752,0-2-667,-20-3 1019,-8-4 94,-13-1-543,-19-20 0,20 0 0,-13-17 1</inkml:trace>
  <inkml:trace contextRef="#ctx0" brushRef="#br0" timeOffset="88285">10977 13093 23459,'23'-2'-1393,"-2"0"0,2 20 0,-2 5 0</inkml:trace>
  <inkml:trace contextRef="#ctx0" brushRef="#br0" timeOffset="88617">11565 13539 22830,'16'0'269,"4"-15"12,1 11 404,7-27-1149,2 28 701,3-33-473,2 20 914,-1-18-672,-3 11 592,-5 1-80,-5 2-708,-3-2 190,-9 7-317,-3 0 181,-30 10-872,-3 16 1886,-26 11-512,27 10-638,-15 3 387,27 11-775,-6-11 697,10 29-462,10-26-1805,18 25-1504,7-28 454,-3 8-121,36-13 1562,-34-12 1950,32 1 0,-22-15 0,-1-2 1</inkml:trace>
  <inkml:trace contextRef="#ctx0" brushRef="#br0" timeOffset="89040">12102 13483 25438,'0'-12'-5756,"-14"5"5437,10 19 3,-10 13 786,14 9-1416,0 2 115,16-7-410,-13-1-1162,31 0 2100,-18-4-1615,34-1 1576,-13-12 208,1-3 1,2-6 1281,11-24-119,-15 14 0,1-3 75,2-16 0,-3-4-169,-7 11 0,0-1-229,17-19 0,-2-2 223,-20 17 0,-1-2-464,10-22 0,-3-1-379,-15 20 0,-2-1 117,4-23 1,-4 0-986,-4-9 234,-5 23 1,-1 0 154,-3-23-896,-18 21-778,14-11 659,-30 34 993,31 2-773,-22 14 2059,23 22-797,-7 9 479,9 13-643,0 4 784,0 18-440,15-11-768,-14-17 0,2 0 882,28 17-2206,-27-4 993,30 3-414,-30-6 438,30-1-282,-31-7-626,23 8 715,-24-17-876,8 8 1928,-10-21 0,0-1 0,0-6 1</inkml:trace>
  <inkml:trace contextRef="#ctx0" brushRef="#br0" timeOffset="89151">12560 13454 24089,'-9'-32'-8139,"1"2"5372,8 11 2391,0-1-30,23-1 760,23-9 477,11 7-504,-20 8 1,1 2-1,21-4 1,3 1-1</inkml:trace>
  <inkml:trace contextRef="#ctx0" brushRef="#br0" timeOffset="90200">9287 13775 24629,'-40'0'0,"7"0"0,5 0 0,8 0-90,4 0 90,4 0 90,4 0-270,1 11-221,2-8 863,0 7-1250,4 11-650,0-7-33,0 36-7,1-16 565,8 3 1,2 3-1137,-6 16 1267,13-2 1,2 2-547,-10-22 0,0 2 926,1 13 0,0 7 1,0-6 175,-2-9 0,-1-1 120,-2 10 1,-3 4 0,0-5 22,-2-14 1,0-2 244,0 22 1,0-2 200,0 4-38,-9-21 0,-1-2 826,5 8-527,-14-5 695,19-4-1038,-14 5 337,11-12-114,-10 13 141,13-18-839,22 13-613,-17-16 5,46 8 528,-4 2-154,15-7-806,-13-1 0,1 1 1330,-17-9 1,0-1-1,12 6 1,1-1-1,-13-5 1,1 1-1</inkml:trace>
  <inkml:trace contextRef="#ctx0" brushRef="#br0" timeOffset="91950">10233 15174 23999,'0'-7'-6296,"0"2"4258,0 21 974,0 16 515,0 16 123,17 8-510,-13-5 633,12 5-690,-8-14 0,-2 1 633,-2 22 226,8-14 1,0-2-244,-9 3 215,5-16 1,-1-2-360,-6-3 812,8 1-716,-9-19 430,3-6-821,0-3 643,-1-3 1167,3-17-180,4-10 346,-1-10-828,4-4 0,0-1 796,0-7-631,2-1 0,0 1 862,-2 5-714,-1 10 1,0 2-606,2 0 293,9-4 173,-9 23 773,5 2 239,1 27-1791,-2-13 855,12 54-1727,-7-29 630,-4 13 1,0 2-1026,7 4 685,-10-17 0,1 0-1487,6 10-315,-2-5 1772,2-5-1053,5 1 2127,-5-17 141,10 5 790,-16-19 747,8-20 464,-13 13 321,3-41-1530,-5 9-289,-2-10-360,-5 13 0,1 2-401,-2-7-404,-1-20-1150,0 30-367,0-2-213,0 17 1489,0 25 104,0 7 256,19 27-669,-14-9 180,34 0 583,-23-13-464,19-1 882,-7-11 320,1 7-332,14-15 1211,-12 7 238,18-9 129,-27-22-143,5-4 372,-19-12-1969,0 4 191,-7-3-614,-1 9-930,-16-13-632,13 21-111,-13-2 190,16 38 181,0 11 1176,0 16 209,21 14-547,7-22 630,11 6 938,3-18 171,-8-11 221,5 3-198,24-14 548,-13-10-516,-6-5 0,-1-5 1914,6-22-2052,-10 4 0,-2-3 567,0-14-1158,-15 17 0,-3-1-399,-1-20-226,-7-1-981,-6-4-501,-3 1-53,-2-3 831,0 2 868,-11 20 1,-4 0-1250,-10-17 680,2 17 0,0 3-389,-1 4 441,-5-1 334,15 26 607,-2 41 693,6 0-665,8 15 1,4 5 297,-2 15-381,11-18 1,1 0-154,-10-9 1,2-2-192,19 1 0,0 1-104,-20-1 0,0 0-256,20-1 1,3 0-258,-16-3 1,0 0 300,11-1 0,3-2 334,-1 7 0,0-1 37,13 14 65,-6-16 0,2-5 845,5-4 155,24-3 424,-26-17 548,6-19 885,-17 10-637,-3-40-1068,-6 19-684,-5-12 0,-3-6-174,0-14-41,-2-1 0,-2-2-441,-3 23 1,0 1-314,1-13 0,-2 1-1626,-19-12-408,15 8 1406,-15 10-195,6 12 284,10 8 631,-10 41 546,20 14 1,4 6-422,-9-1 1,2 4-220,13 7 0,6 5 0,-2-4 181,-7-6 0,4 0-720,12 5 0,7 4 1,-1-6 394,-2-5 1,1-3 774,-3-6 0,3 1 0,0-4 0,7-1 0,0-4 0,2-1 0,0 1 0</inkml:trace>
  <inkml:trace contextRef="#ctx0" brushRef="#br0" timeOffset="94334">14445 13497 21750,'10'-39'-4340,"-4"-3"2355,8-3 1610,-6-2-123,-2-3 30,-3 1 132,-2-1 57,-1 0-1138,0 3 1131,-17-15-366,12 17 158,-10 14 1,-2 1-271,1 0 28,-1 0 402,-9 20 1256,15 24 339,-4 23-487,8 12-28,7 12-536,7-20 0,2-1-117,-7-7 1,0 2-19,13 25 1,3 0-190,-5-25 0,0 0-1594,10 24 1,3-2 374,-4-25 0,1-2 1133,0 9 1,0-1 0,15 7 0,0-3 0</inkml:trace>
  <inkml:trace contextRef="#ctx0" brushRef="#br0" timeOffset="95083">14983 13401 24179,'-14'-10'-4541,"-2"1"3575,-11 4 1710,2 17 1287,13 14-2472,-4 9 61,15 5-735,-6-6-18,7 14 739,0-10-565,19 16-987,7-27-408,-2 2 1177,24-19 1559,-28-4 453,22-6 478,-12 0 194,-3 0 89,-1-23 806,-2-7-973,-11-13-316,-2-15-1585,-11 23-176,0-11-858,0 18-90,-19 4-278,15 5-226,-15 2 930,5 10 1367,10 19-93,-11 19 864,15 10-1221,10 2 0,1 0-966,-5 3 597,23-1 1,6-4 517,-7-10-163,13-11 1,5-5 484,1-4 62,-6-4 0,-1-7 407,4-23 1576,9 17-780,-34-22 0,-6-4 191,3 8-901,-7-10 1,-4-1-410,-5 1-695,0-22-795,-22 29-681,17-7-634,-18 19 685,11 7 1404,9 25-107,-10 12 982,13 13-523,0 0 0,0-11 242,23 0-125,-17-5-974,41-3 1145,-27-12-54,39 9-61,-23-18 1282,26-6 369,-30 0-6,8-31-51,-17 16 446,-6-20-2123,-2 7 195,-6-2-492,-2 0-398,-4 0-574,-1-10-655,-1 15 323,-1-9-286,0 46 1348,0 48-329,0 8 583,5-21 1,4 5-1,-3-5-107,-4-4 0,2 0 133,6 5 0,3 3 0,0-4-133,-3-4 1,-1-2 64,1 10 1,0-1-29,4-6 0,-2-3-385,-2 16-15,-4-15 0,1-3-403,-1-3-1291,-6 9 1208,0-26 1790,-25 0 0,19-12 0,-19-3 0</inkml:trace>
  <inkml:trace contextRef="#ctx0" brushRef="#br0" timeOffset="95307">14662 12921 24089,'-3'-21'-7326,"1"2"5406,2-10 1084,28 11 3484,-21-7-2734,52 12 1720,-34 2-205,30 2-1199,-16 4 1958,3 2-250,-2 2-1480,14 1-1697,-11 22 428,-10-11 1,1 0 431,5 15 1,10 9-1,-16-12 1</inkml:trace>
  <inkml:trace contextRef="#ctx0" brushRef="#br0" timeOffset="95475">15718 12498 23459,'0'48'-6295,"0"1"4076,0-6 640,-1-5 0,2 2 1344,8-8 1,2 0 0,-2 14 0,4-1 0,8-13 0,0 0 0</inkml:trace>
  <inkml:trace contextRef="#ctx0" brushRef="#br0" timeOffset="95951">17142 12907 23909,'-20'21'540,"5"-2"-862,15 22-2363,0-4 1002,0 8 591,0 8 338,0 7 395,12-27 1,2 0-703,-12 2 1,2 1 23,29 16 1,4 0 63,-23-11 0,-1 0 718,19 11 1,1-1 40,-16-17 0,-1-1-17,2-1 0,-2-1-281,13 28 315,-11-24 1,-1-2 176,4 14 134,5 12-460,-19-36-1665,-1 3 1450,-28-21 2757,17-19-2836,-39 9 971,26-27 1,1-5-414,-30 1 368,22-4 1,2-3-231,5 13 0,0 1-89,2-4 1,2-1-118,-2 0 0,3-2-1126,0-18 0,3-1 1466,0 14 1,1-2-267,5-2 0,1-4 0,1 5 488,-2 6 0,1 0-151,9-19 0,5 3 688,9-1 425,1-4-51,12 30 888,-29 9-1306,30 6 1724,-14 6-165,17 4-850,-10 2-184,0 22-2352,-5 0-527,-6 3-1840,0 11 3058,-9-19 0,-4 15 1,-2-8-1</inkml:trace>
  <inkml:trace contextRef="#ctx0" brushRef="#br0" timeOffset="96383">17080 13123 22290,'22'-16'2013,"-16"1"-4722,41 1 4421,-26 1-948,11 7 0,4 3-580,-1-3-135,-2 12 0,-1 6-750,-7 6 9,-5 10 0,-4 3-1541,-1 12 1630,-7-1 1,-2 2-1900,-2 13 1351,-2-20 0,-4 2 323,-9 0 0,-5-2-757,-19 19 753,3-11 0,-3-3 1092,8-19 0,1-2 0,1 4 1,0-1-1,-8 2 0</inkml:trace>
  <inkml:trace contextRef="#ctx0" brushRef="#br0" timeOffset="96705">18020 12597 25618,'-28'-2'-111,"11"25"-658,7-4-137,10 43-1093,0-20 1324,-1-1 0,2 1-489,15 11-91,-5-6 0,-1-1-1599,11 10 1388,-2-20 0,-3 1-1051,-12 15 844,28-3 691,-28-1-181,10-4 1135,-14-2 0,0-6 0,0-1 0</inkml:trace>
  <inkml:trace contextRef="#ctx0" brushRef="#br0" timeOffset="96821">17765 13069 21930,'0'-29'-6835,"30"2"8443,-6 5-1057,27 1 0,-10 4 1,1-2-1</inkml:trace>
  <inkml:trace contextRef="#ctx0" brushRef="#br0" timeOffset="97171">18405 12987 22740,'6'23'-7838,"-2"1"5577,3 11 1067,-1-7 435,5 20 256,-3-21-174,12 18 265,-6-21-1614,9 5 1784,8-9 688,-4-6-319,28-1 1151,-18-9-535,-4-1 1,1-5 1415,5-12 508,12 11-774,-21-30-246,-5 29-66,-4-38-604,-4 6-727,-8-11-249,-4 13 1,-2 1-1030,-2-5-862,-1-19 157,-16 34 755,12-3-1164,-21 44 3064,23 9-1621,-8 18 778,10 1-1071,18 6-768,5-10 292,0 10-238,18-17 1796,-24-4 1,19-3 0,-9-2 0</inkml:trace>
  <inkml:trace contextRef="#ctx0" brushRef="#br0" timeOffset="97417">18800 12440 23909,'41'0'270,"-20"18"-3977,19-14 4277,-25 28-3654,28-11 2016,-16 7-2087,16 8 3059,-19-15 0,2-3 0,-11-11 0</inkml:trace>
  <inkml:trace contextRef="#ctx0" brushRef="#br0" timeOffset="97571">19487 12040 23459,'6'21'-8594,"-2"25"6861,-3-19 506,-1 31-150,0-8-350,0 9 1703,0 4 0,0-28 1,0 0-1,0 1 1,0 0-1</inkml:trace>
  <inkml:trace contextRef="#ctx0" brushRef="#br0" timeOffset="98403">20522 12232 23279,'0'15'-5666,"-23"5"8013,18 30-2686,-16-23 1,0 1 148,18 5 0,1 2 4,-18 2 0,-3 5 122,12-1 1,2 5-1,-1-2-109,-9 10 0,-2 0-139,8-7 1,1 3 0,1-3 537,-1 4 0,2-1-891,4 0 1,0 1 170,-3-3 0,0 2-537,6 17 0,0-1 399,-2-18 1,0 0 549,3-1 0,1 2 1,1-6-1,0 23 0,0-29 1,0 1-1</inkml:trace>
  <inkml:trace contextRef="#ctx0" brushRef="#br0" timeOffset="98844">20667 12879 22560,'9'-1'1750,"1"-1"-1212,-2 2-638,1 15-3030,-1-12 2621,7 27-1281,-2-6 555,7 19-875,-8-3-261,0-1-34,-7-9 451,-2-2 2197,-1 0-1254,-2-1 1614,0-3-77,0 1 168,0 0-154,-14-6 1223,10 4-1717,-24-12 1559,25-1-2237,-23-7 2223,23-26-2053,-10-23-99,32-2 949,-3 12 1,5 3-584,24 2 1968,12 2-1690,4 10 1761,-13 17-1642,-11 5 0,-1 1 1730,1-1 741,11 31-2777,-33-8-1246,6 9-422,-19 12-346,5-20-521,-26 19 1898,-5-20 497,-24 11-377,11-19 1797,-1-3 517,13-8-1307,1-6 0,-3-13 0,0-8 0</inkml:trace>
  <inkml:trace contextRef="#ctx0" brushRef="#br0" timeOffset="99235">21697 12881 23189,'-38'25'2062,"15"-4"-2425,-7 0 773,26-3-2518,-25 11 2267,17-5-838,-3 20-53,6-17-243,9 15-844,0-19 202,19 9-842,9-18 2554,11-2-803,17-9 1207,-20-3 331,25-20 780,-27-4-771,-9 2 1,-2-3 631,-1-11 18,4-10-1102,-16 18-540,-1-5-891,-6 7-176,-2 9-730,0 26 15,-1 15 464,0 18 214,0-1-1273,20 1 698,0-10 1724,21 16 1,-12-32 0,1 3 0</inkml:trace>
  <inkml:trace contextRef="#ctx0" brushRef="#br0" timeOffset="99601">22250 12804 22830,'6'0'719,"1"0"-539,3 17-4135,-1 11 1245,2 10 961,2 21 675,-5-22 280,7 28-1151,-9-32 58,5 16-119,-5-28 1911,0-3-56,-3-13 222,0-5 1673,-1 0-11,1 0 212,0-21-1267,2 15 1096,5-58-826,-1 36-330,-1-11 0,-1-3 151,5 2-1731,0-10 199,-2 22 187,-2 5 1241,0 5-1339,-1 10 2004,0 2-19,-1 6 17,7 0-276,-3 16-1916,10 7 114,-7 10-676,4 3 34,-4-7-866,-2 1-986,0-1-161,-1 9 225,-3-12 3187,0 5 0,-6-16 0,0-2 0</inkml:trace>
  <inkml:trace contextRef="#ctx0" brushRef="#br0" timeOffset="99821">21767 12038 23189,'47'16'-2290,"-1"14"115,-11 11-67,-4 11 959,-17-15 0,-1 0-1288,8 26 2425,-3-7 1,0 2 0,-7-22 0,0-2-1,4 12 1,0 0 0</inkml:trace>
  <inkml:trace contextRef="#ctx0" brushRef="#br0" timeOffset="100300">23332 12514 23909,'-55'0'338,"14"21"1176,0-15-1320,15 40-1453,3-12 663,0 12-230,10 1-44,3-4-269,10-11-429,24 10-1118,10-22 1476,28-3 1196,-10-11 184,-14-4 0,-1-4 632,-2-15 989,15-3 533,-31 0 24,-10-13-1323,-1 14-776,-8-11-1233,-13 13-689,10 48 260,-11-2 609,9 14 1,2 4-1512,1 9 1709,-4-5 1,4 0 243,12-18 1,1-1-160,-10 10 1,3-1 340,31 14-22,-31-3-145,24-4-492,-24 10 710,20-21-81,-21 9 270,8-29-164,-11 0-166,0-12-1353,0-1-398,-22-4 2194,-5-15 0,-24-18 0,26 6 0,0 1 0</inkml:trace>
  <inkml:trace contextRef="#ctx0" brushRef="#br0" timeOffset="100841">23625 12092 23819,'0'-7'-5216,"6"2"7740,1 5-1061,6 22-4092,2-16 2897,4 43-1940,3-24 1260,-3 12 0,0 3-1806,10 11 2012,-3-2 1,-2 0-2036,3 8 1036,-10-19 0,-1 0 868,3 11-1193,-3-1 1568,-2-4-307,-3-4 294,-5-3-412,0-4-641,-1 4 1039,-2-15-757,3 5 488,-3-20-100,6 0 951,2-7 1510,6-21-420,3 16 1097,1-40-1308,4 23 1075,-2-22-463,6-3-251,-9 15-658,1-6-1507,-11 17-74,-3 11-301,-2 1 1056,0 9-320,0 15-1159,5 6-566,-3 10 164,11 15-193,-7-16 272,10 19-355,-8-23 125,2 3-343,4-11 2569,-5-10 730,16 0 241,-10-8 814,17-18 641,-14 14-401,7-36-762,-10 22 386,-3-21-1479,0 9-346,3-11-586,-7 12-452,6-4-490,-11 14 94,2 10 1451,-4 1-735,-1 8 1145,0 21-2290,1-16 774,-1 40-339,2-23-852,5 38-601,-2-19 361,0-7 1,1-1 1662,4 3 0,6 9 1,-4-19-1</inkml:trace>
  <inkml:trace contextRef="#ctx0" brushRef="#br0" timeOffset="100993">24637 12257 22110,'-6'20'-2358,"2"6"0</inkml:trace>
  <inkml:trace contextRef="#ctx0" brushRef="#br0" timeOffset="101471">25758 12561 23819,'-61'13'2251,"2"-9"-2427,13 27 558,1-27 74,16 20 1,2 4-882,-10-6 368,14 9 0,3 2-745,8-2 45,3 8-829,31-16-194,-16-4-954,49-4 1509,-26-5 423,32-5 401,-9-2 451,-14-9 1,1-2 983,19 5-494,-11-19 1,-2-4 1217,1 2-839,-11-11 0,-3-5-880,-2-8-100,-12 16 1,-2-3-491,-6-7 1,-4-2-149,-2 11 1,-1-3 233,0-6 1,-1-6 0,-1 4-132,1 3 0,-4-1 443,-3-5 1,-3-4 0,-2 4-675,-1 6 1,0 3 122,-2-11 0,-2 2-185,-1 13 1,0 4 106,1-8 52,-4 2 140,-3 27 1478,13 47-30,-4-7-396,6 17 1,4 3 209,2 13-287,-1-21 1,0 3-88,0 2 0,4-2-61,7-11 1,2 0-319,-1 22 0,2-2-1539,12 3 833,-6-22 1,-3-1-1011,-11 6 846,25-6 231,-26-5 74,18-6 49,-18-4 34,5-7 549,-8-1 0,0-8 0,0 1 1</inkml:trace>
  <inkml:trace contextRef="#ctx0" brushRef="#br0" timeOffset="101601">25667 12422 23099,'-13'-39'-8707,"2"1"5930,31-10 4017,20 15-480,8 8 1,5 5 56,-14 11 0,2 3-689,3 0 0,3 0 0,-5 3-58,-7 1 1,-3 4-141,12 7 0,0 0 0,16-4 0,0 14 0</inkml:trace>
  <inkml:trace contextRef="#ctx0" brushRef="#br0" timeOffset="102302">26902 12352 23909,'-24'7'3427,"-22"1"-2987,25 0 489,-26 2-600,11 1 15,-4 5 179,3 1-346,-10 16 94,17-9-599,3 13-388,9-11-322,16-1-720,-7 0 249,9-3-813,21 0 95,-16-3 1380,25-7 1,5-2 280,-6 2 466,13-3 1,2-3 149,1-2 1213,14-2-511,-21-2 665,-1-18 564,-7 14-452,5-31-1084,-16 9-83,3-19-847,-17 7-681,-2-6-217,-3 23-304,0-4-487,-14 18 933,10 25 74,-10 12 723,14 14-402,0-3 667,0-11-41,0-2 310,21-3-207,9 4-455,11-15 974,19 8-683,-19-21 820,-3 4 1,1-4 808,9-20 792,13 14-481,-21-33-43,-4 34 69,-2-38-1317,-2 10 241,-14-10-695,-3-11-708,-12 26-1459,-3-13 504,0 24 430,-20 1-75,15 29 737,-27-9 986,29 33-989,-9-10 874,12 8-280,0 8 156,19-21-183,4 6-462,24-19 1154,1 0-1244,-6-10 2089,9-15-63,-23-6 425,7 2 264,-16-19-968,-3 21 963,-4-17-2365,-1 9-97,-2 3-555,-1 0-549,-1 1 315,-4 10-295,3-4 1352,-2 14 695,8 18-1483,-1-12 838,9 38-1299,-2-24 694,3 21-1290,4-9-489,13 16 445,-4-13 1651,-6-8 1,0-1 0,7 1 0,9 3 0</inkml:trace>
  <inkml:trace contextRef="#ctx0" brushRef="#br0" timeOffset="102551">26542 11906 24808,'0'-12'-6115,"0"-1"3986,30 0 5673,-22 0-3472,54 1 1156,-12 0-935,-18 8 0,3 2-875,15-1 0,-1 1-510,14 2 1283,-22 7 0,0 0 78,15-3 0,-2 24 0,0-12 1</inkml:trace>
  <inkml:trace contextRef="#ctx0" brushRef="#br0" timeOffset="102723">27088 11692 23279,'19'-8'2611,"-15"-4"-5759,36 11 3518,-22-4 520,40 21-2325,-15-12 275,0 22 1,2 4 1019,-14-16 0,-1 0 1,14 17-1,-1 1 1,-10-12-1,0 1 0</inkml:trace>
  <inkml:trace contextRef="#ctx0" brushRef="#br0" timeOffset="103000">29283 11801 25888,'0'-10'-5216,"-20"5"6028,15 16-742,-27 40 402,29-1-899,-9 3 1,1 1-42,9 8 157,-3-7 0,0 1-1126,5 10 1166,10-24 1,1-1-1627,-6 14 444,16-3-831,0-3-183,0 11 534,4-19-122,0 14-6,-22-30 1977,17 0 1,-17-15 0,7-2-1</inkml:trace>
  <inkml:trace contextRef="#ctx0" brushRef="#br0" timeOffset="103334">29042 12376 24539,'-7'-20'-8798,"2"1"6036,5 1 2459,23 2 3071,-17 0-2708,46 1 1149,-7-1 75,14 6-1266,-15 4 0,-1 1 2228,10 2-1126,-20 1 0,2 1 443,29 1-1866,-17 0 776,-11 0 0,-1 0-987,1 0 276,13 0 383,-29 12-606,2-9 634,-17 22-1860,-2-7-155,-3 9 336,0-1 89,0 9-179,0-7 90,0 21 862,0-20-600,0 19 1637,0-23-57,20 7-1619,4-7 738,0-7-377,28 6 1043,-33-14-491,39-2 1144,-30-7-237,6-1 1,-12-24 0,-1-6 0</inkml:trace>
  <inkml:trace contextRef="#ctx0" brushRef="#br0" timeOffset="103471">29900 11922 24179,'-28'-24'-5332,"11"9"2810,9 2-330,8 32 2501,40 22 1,-30 4 0,30 8-1</inkml:trace>
  <inkml:trace contextRef="#ctx0" brushRef="#br0" timeOffset="104137">30147 12478 23279,'7'12'-6871,"3"-1"5625,8-2 1999,0-4 512,19-1 55,-10-4-226,23-20 470,-20 1-1226,18-22 1742,-25 12-681,2 0-676,-15 9-828,-6-2-944,-1 1-342,-3 0-748,0 1 115,-19 3 359,0-2 411,-4 8 650,-9 1 662,9 8 1088,1 24 187,-11-16 596,29 45-1794,-10-26 106,13 10 0,2 2-407,-1 11-203,-2-8 1,4 0-676,24 5-66,-14-12 1,1-2-1192,17-1 1154,5-13 0,-1-3 1592,-10-4-316,14-4 0,1-7 1485,-10-15 296,16-9 308,-21 4 4,2-23-426,-11 24-710,-4-22-1078,-2 12-111,-3-2-966,-2 5-553,-2 2-435,0-1 822,-2 10 112,0 23-137,0 13 852,0 15-162,0-1 204,16 0-587,-12-8 501,26 11 272,-17-17-158,2-1 292,0-11 650,-8-5 29,7-16 918,-3-6 130,9-18-370,-7 17-156,5-13 161,-7 29 1060,-1-20-2267,-1 21 1230,3-6-1093,-1 9 465,9 21-1876,-7-16 1025,12 46-1425,-10-32-1189,7 26 805,-10-21-1215,0-1 419,-3-11-130,3 10 2718,-5-10 1,-1 3 0,-3-7-1</inkml:trace>
  <inkml:trace contextRef="#ctx0" brushRef="#br0" timeOffset="104338">30375 11625 26248,'43'-42'-135,"1"5"428,-12 15 0,1 2 428,18-6-307,-8 10 0,-1 3 62,6 3-1018,-12 14 1,0 2-1311,1-3 310,4 42-1644,-19-15 2749,-9 33 1,-5-2-1,-7-27 1,1 0-1</inkml:trace>
  <inkml:trace contextRef="#ctx0" brushRef="#br0" timeOffset="105067">15387 15207 23189,'-21'27'-1222,"9"-4"-2,5 36-910,7-7 604,0 11 807,10-29 0,1 1 164,-9 2 0,2 0-113,17 0 1,5 0-958,-8 13 0,-1 0 465,6-14 0,2 0-41,6 18 1,-2-1 1075,3 0 0,-12-22 0,0-1 0,2 4 0</inkml:trace>
  <inkml:trace contextRef="#ctx0" brushRef="#br0" timeOffset="105204">15423 15892 23099,'0'-30'-6295,"18"-10"6307,-13 10 134,27 5 1,8 2 1083,-1-4-908,4 9 1,3 2 157,13-6-281,3 2 1,-1 1-1,-1 0 1</inkml:trace>
  <inkml:trace contextRef="#ctx0" brushRef="#br0" timeOffset="105421">16113 15024 23099,'-8'27'-3531,"1"1"1878,7 26-109,0 1 705,0 6 750,0-26 0,0 2 55,0 1 0,0 1 63,0 2 1,0 0-611,0 1 1,0 0 509,0-1 0,0 0 10,0 0 0,0 0-163,0-2 0,0 1 417,6 13 0,1 0 0,-6-14 0,1 0 0,4 10 0,1 0 0</inkml:trace>
  <inkml:trace contextRef="#ctx0" brushRef="#br0" timeOffset="106138">16755 15710 23909,'-13'0'-91,"0"0"181,2 0-89,1 25-1339,2-2 453,1 25 210,5-15 0,1 1-392,-2 21 341,3-4 1,0-1-866,0 7 696,9-20 1,1-3-1250,-5 7 971,14-8-59,-1-4 445,-14-8-58,14-5 503,-4-8 318,-2-4 1028,13-28 1074,-4-10-794,-5-16-215,1-3-75,-7 6-170,2-3-365,-2-4-418,1-1-399,1 0-154,-5 20 1,1 1-22,5-13 803,5-11-193,-7 40 783,2 3 417,1 35-1844,-1-15 286,-1 25 1,-2 5-706,6-6 450,-4 12 0,-1 2-592,5-1 563,-7-10 0,0 0-1093,4-1-342,-2 5 1769,-2-19-11,-4-2-61,5-8 1351,-3-2-700,12-27 1602,-4 16 924,10-41-1208,4 4 195,-5-11-1160,-4 15 0,-1 1 1003,2-5-1246,6-18 242,-17 36-1226,1 2-1039,-6 18 2250,0 5-264,-1 19-1628,7 14-415,-1 12 334,3-9 0,2 1-502,9 11 803,-7-15 1,2-1-1297,14 11 1941,5-4 1,6-6 0,3-2 0</inkml:trace>
  <inkml:trace contextRef="#ctx0" brushRef="#br0" timeOffset="106501">18035 15794 23459,'-33'-10'-2031,"-1"3"1807,2 3 582,2 3 91,0 1 77,-3 22 159,11 9-816,3 25-829,14-10 157,5 11-264,19-25-737,-14 5-55,37-11 877,-10-14 69,25 0 771,-10-12 1192,7-15 871,-27 11-47,6-32-103,-23 20-377,6-19-1058,-14 7-989,7-12-15,-9 9-929,0-15-543,0 25 267,0-4 424,0 33 38,0 8-259,0 29-105,14 6-74,4-8 1768,-1-4 1,13-16-1,-11-3 1</inkml:trace>
  <inkml:trace contextRef="#ctx0" brushRef="#br0" timeOffset="106851">18403 15736 23009,'0'42'-5845,"0"-6"3806,17 3-460,-13-7 1739,12 0-171,1 10 107,-2-13 741,5 5-1507,2-12 1389,-15-12-215,9-18 3233,-4-18-1726,0-12-29,0-4 281,-2 6-244,1-2-121,-1 1-430,4-13 483,-5 18-2577,5-10 1341,-6 30 772,3 0 410,-3 12 58,3 15-1840,-1-11 611,8 45-1678,-4-26 533,-1 10 1,0 1-1135,0 3 2049,2 8 0,-8-16 1,-2-2-1</inkml:trace>
  <inkml:trace contextRef="#ctx0" brushRef="#br0" timeOffset="107134">17783 15042 23729,'14'-5'3951,"0"2"-3697,16 1-784,-5 17-1654,5-11 1890,-3 11-895,6 0 508,4-12 303,6 12-1540,4-6 659,3-7 373,3 7 617,-14-15 0,-1-2 431,19 5 0,-20-11 0,-2-3 0,10-4 0</inkml:trace>
  <inkml:trace contextRef="#ctx0" brushRef="#br0" timeOffset="107689">20478 15636 24269,'-50'-11'-1214,"1"-7"-22,7 15 1751,-2-7-532,-3 10 552,1 0-127,1 25 340,3-5-71,6 23-485,8-8 332,6 18-1254,13-11 274,15-8 0,4-1-1871,-5 2 1273,20-14 1,5-3-841,-1-5 298,31 2 1163,-11-13 540,3 5 460,-1-7 867,0-25-70,-18 9 0,-2-3-221,-8-4 0,-2-4-788,12-10 1,-4-1-23,-3-14-514,-11 15 0,-3 0-799,0-24-147,-7-4 447,-3 31 1,0-3-300,-2-19 0,0-2 367,1 13 0,-2-1 449,-5-4 1,-2-5-1,-2 6-510,0 6 1,-3 2 245,-2-4 0,-1-3 0,-2 8-756,-25-10 994,22 17 0,-1 7 4,-10 19 1392,7 55-175,8-10-762,12 20 0,3 5 44,-2-24 1,1-1 46,1 17 0,4 1-172,9-15 0,0-1-249,-9 1 0,2-2-189,17 0 1,4 0-1186,-8 12 1,-1-1 172,6-14 1,1 0 8,5 17 1,-1-2-292,4-2 409,4 6-219,-15-28 1400,-10-8 0,6-6 1,-5-3-1</inkml:trace>
  <inkml:trace contextRef="#ctx0" brushRef="#br0" timeOffset="107868">20267 15228 24089,'-8'-16'-8801,"2"0"5583,6 8 2985,60 1 2717,-24 6-2103,21-1 1,5 2 403,1 0-836,-5 8 0,0 0-282,-23-6 1,0 1 652,22 11 1,-1 1 0,5-12 0,-22 3-1,-1 0 1</inkml:trace>
  <inkml:trace contextRef="#ctx0" brushRef="#br0" timeOffset="108084">21212 15176 22650,'6'-24'-1519,"-1"-14"174,-5 8 695,0-22-302,0 25 317,0-9 182,0 22 563,-13 2-1398,10 27 1213,6 15-404,2 13 181,14-5 0,0 1-274,-13 17 373,10-5 0,3 0-849,-1 13 591,-10-22 1,1-1-759,19 13-667,-18-1 678,12-6 146,-5-4-355,1-4-331,3-8 1941,1-5 0,4-7 0,1-3 0</inkml:trace>
  <inkml:trace contextRef="#ctx0" brushRef="#br0" timeOffset="108284">21845 15115 25708,'-19'-14'-4345,"15"4"264,-35 5 6115,13 24-222,1 0-466,-14 23-881,25-3-876,-15 6-74,17 6 667,-2 2 242,11-15 0,5 1-2337,21 17 214,-12-20 1,6-3 138,11-12 1,6-4 448,-4-1 0,2-2 265,4-3 1,2-1 893,5-4 0,2-2 0,2-1 0,2-1 0,2-2 0,0 0 0</inkml:trace>
  <inkml:trace contextRef="#ctx0" brushRef="#br0" timeOffset="108417">23973 15457 22740,'-20'-15'-2899,"4"-3"0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37:53.828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2972 1762 24359,'2'-13'-3325,"1"0"2007,-3-1 118,0-2 983,0 0 223,0-1-92,0 1 22,-17-1-718,13-13 106,-25 12 806,26-11-342,-20 18 843,21 1-1154,-16 7 1732,12 1-266,-6 2 559,1 17-480,-8 9-427,0 11-4,-13 19-374,11-19 1013,-1 12-1948,12-18 118,4-2-890,5-4 133,1 7-157,23-10 233,1 9 160,3-16 689,11 1 270,-15-11 666,9-1 405,-1-4 574,-9-19 167,-1 1-1027,-5-10 0,-1-4 418,6-15-990,-4-3 0,-1-3-58,-8 15 1,-2 1-348,2-14 1,0-1-171,-4 12 1,-2 2-125,0-1 1,0 1 38,-1 1 0,0 0 180,-1-9 1,0 1-436,0-15 513,2 20 0,-4 4-334,-14 8-19,13 3 171,-13 36 2227,16 21-1731,0 2 0,0 2 36,-1-2 1,2 2-334,9 19 1,0 0-39,-8-20 0,1 1-501,12 11 0,6 5 1,-5-6 567,-12-9 0,0-1-357,10 5 0,4 4 0,-2-6-2873,-1 10 3358,4 9 0,0-26 0,-8-3 1</inkml:trace>
  <inkml:trace contextRef="#ctx0" brushRef="#br0" timeOffset="205">2788 1232 24449,'-17'-50'-8965,"2"5"6148,2 6 1481,5 5 891,4 6 352,1 4 87,3 8 184,20 4 266,-15 5 1528,57 3 403,-34 1-1229,15 3 1,3-1 481,4 1-1248,-14 10 0,0 1 12,16-5-313,-25 15 1,0 2-2625,28-3 1883,-28 0 1,0 2 303,26 14 0,-4 3 0,0 1 0</inkml:trace>
  <inkml:trace contextRef="#ctx0" brushRef="#br0" timeOffset="435">3722 1031 24539,'0'-30'-5936,"-17"4"2798,13 3 1559,-12 4 1526,16-1-157,0 28 151,0 34-53,0 10-642,0 0 1,0 2 708,0-21 0,0 1-160,-1 29 1,2 0-142,5-24 0,0-1-178,-5 13 1,1 0-329,9-2 1,1-2 785,-11-12 1,1 0 0,8 9 0,3-2-1,1 11 1</inkml:trace>
  <inkml:trace contextRef="#ctx0" brushRef="#br0" timeOffset="651">4143 1249 24898,'0'-33'-5935,"-20"-2"2752,0 12 3166,-24 4 837,1 41 1510,5 1-802,1 30-1190,8-6-649,11-8 0,3 1 1021,-3 24-565,8-9 1,2 0-665,8 8-485,12-23 0,5-2-2872,11 12 2139,0-27 0,3-1 1649,-3 0 1,1-2-1,3-2 1,2-1 0,3-2-1,-1 1 1</inkml:trace>
  <inkml:trace contextRef="#ctx0" brushRef="#br0" timeOffset="1201">4752 1728 24179,'-5'0'809,"2"-23"-5146,20-22 3985,-12-5 122,12 8 1,0 0 440,-12-7-437,3 5 0,1-1 59,0-9-270,-8 2 0,0 2-1113,8 3 1644,-18 10 1,-2 3-1511,7 15 573,-30 3 708,19 34 1349,-2 3-505,-7 24-491,21-2-935,-8-3 0,1 2 244,8-9 1,1 2-380,-4 28 0,1 2 924,3-26 1,2 0-1,-1 12 1,0 0 0,0-16-1,0 0 1</inkml:trace>
  <inkml:trace contextRef="#ctx0" brushRef="#br0" timeOffset="1371">4697 2243 24179,'-16'-15'-5483,"3"-4"2288,41-21 4756,-4 8-689,28-3 487,-5 7-767,7 0-599,-24 14 1,1 0-391,1-1 0,2 1 710,2 0 0,0 0 0,1 0 0,0 0 1,2 0-1,-1 1 0</inkml:trace>
  <inkml:trace contextRef="#ctx0" brushRef="#br0" timeOffset="1735">5850 1095 24449,'0'-33'-6296,"0"-1"4437,0 0 885,24-1 2515,17-11-322,11 14-314,-12 10 1,0 3 493,11 3-1063,-11 9 1,-1 2 1698,5 1-301,1 19-581,-19 13-2359,-7 9 165,-11 1 1,-6 2-1107,-18 21 1272,7-15 0,-4 1 207,-9-8 0,-3 0 296,3 3 1,1 0-16,-2 0 0,-3 1 358,3-5 0,-2 2 1,2-3 440,-3 4 1,1 1-61,0-4 1,-1 3 0,5-5 232,0 18-1115,7-19 1,4-4-525,10-4 796,0-2 1,25-19 0,7-3 0</inkml:trace>
  <inkml:trace contextRef="#ctx0" brushRef="#br0" timeOffset="1968">6085 1182 23639,'-29'-12'-1902,"1"2"1343,4 3 346,1 3 1224,4 0-342,-1 2-105,10 19-548,1 10-984,9 29 139,28-7 105,-11-9 1,4 0 134,7-13 1,3-1-208,14 21 0,0 2-205,-14-19 0,2 0-184,6 4 0,3 2 0,-2-2 54,-3-1 0,-1-1 1059,13 11 1,-1-1 0,-15-10 0,-1-1-1,-1 0 1,0 0 0</inkml:trace>
  <inkml:trace contextRef="#ctx0" brushRef="#br0" timeOffset="2735">6438 966 22560,'-4'-23'-7025,"0"-9"4776,0 8 1246,21-11 2246,-12 17-797,54-6 1862,-34 12-764,33 3-1032,-6 6 1405,-13 3-1139,-8 18 0,-2 6-209,1 6-1199,-11 16 0,-5 6-330,-3 12-318,-5-2 1,-5 2 245,-13-22 1,0-1 165,10 13 0,-2 1 313,-20-2 1,-3-3 451,11-13 0,1 0 362,-9 18 0,-1-2 677,-3-1-675,19-18 1,3-2-43,6-4-1142,0-1-535,25-17 1676,7-6 1,13-2 0,-2-2 0</inkml:trace>
  <inkml:trace contextRef="#ctx0" brushRef="#br0" timeOffset="2925">6657 1243 23279,'-20'-7'-2989,"9"0"1961,-4 3 1360,32 1 1195,-20 22-2655,47-14 1499,-20 36-1816,26-22 741,-4 21 448,-8-14 1,3 0 66,-9-5 1,1 1-906,6 4 1,4 3-1,-4-2 879,0-2 0,-2 1 1,14 9-1,-1 0 0,-15-10 1,1-1-1</inkml:trace>
  <inkml:trace contextRef="#ctx0" brushRef="#br0" timeOffset="3436">8538 1401 23999,'-29'-27'-5650,"-25"3"5251,28 2 210,-9 10 0,-3 3 825,-8-2-369,6 3 0,-1 7 419,-7 26-32,16-17 0,0 3-487,3 18 0,3 3 1083,-13 7-936,15-4 0,3 1 163,7 5-803,6-7 1,4-1-496,4-1-595,26 15-1358,9-33 1682,14 2 1021,-14-14 0,0-4 431,9-17 285,-7 3 1,0-4 967,4-28-1095,-15 19 1,-3-2 742,5-21 171,-7-8-1534,-12 28 0,-1 0-306,-3-4 0,-1 0-260,1-2 1,-1-1-95,-3-1 1,0-3 281,1-18 1,0 0 78,-1 15 1,-2-1 188,-4-1 0,-3-3 0,2 6-359,4 7 0,0 3 115,-6-7 1,-3 3-494,-3-6 92,10 18 454,-20 8 588,22 39 58,-13 27 534,14 19-829,-2-7 0,0 3 47,2-20 1,2 3-255,4 7 1,4 5-1,-3-3 134,-4-4 0,2-1-247,9-6 1,4 1-1,-4-3-456,-11 2 1,2-3-140,19-1 0,2-1-180,-16-3 0,0-1 1020,11-2 1,1-1-1,4 22 1,1-3 0</inkml:trace>
  <inkml:trace contextRef="#ctx0" brushRef="#br0" timeOffset="3635">8120 1056 24449,'-11'-42'-8336,"4"2"5918,3-6 1687,4 15 492,50-4 2548,-22 24-1985,18 3 0,3 7-141,3 20-1361,0-8 0,2 0 1393,-18 1 0,0 0 0,13 6 1,0 0-1,-13-6 0,1-1 1</inkml:trace>
  <inkml:trace contextRef="#ctx0" brushRef="#br0" timeOffset="3835">9223 920 24269,'-21'-12'-2603,"-8"3"2353,26 16-422,-16 6 2288,17 30-3043,-5-5 825,1 8-39,4 8-650,-1-12 0,0 1 599,3-9 0,0 1-435,0 10 1,0-1-666,0 18-1453,21-3 3041,-16-4 1,33-4 0,-17-5-1</inkml:trace>
  <inkml:trace contextRef="#ctx0" brushRef="#br0" timeOffset="4307">9852 820 21390,'-15'19'-747,"11"10"-2319,-11-14 8171,15 11-6946,0-21 614,-14 3 2819,-4 2-484,-11-5-772,-1 38-430,2-22 742,3 10 0,0 4-896,-13 11 773,5-3 1,1 1 707,-3 8-1769,16-17 1,1-2-601,-1 11 11,11-3 331,2-3-531,24 6-1092,-14-14 1116,30-9 0,8-4 221,-1-5 67,18-5 0,4-3 1131,-28-2 1,0-3 0,12-5 0,-1-2 0,-13 0 0,-1-1 0</inkml:trace>
  <inkml:trace contextRef="#ctx0" brushRef="#br0" timeOffset="4935">10878 1088 24718,'-24'-4'-882,"5"1"890,-3 1 410,-5 1-169,-12 1 161,3 0-247,7 0-130,-2 0 57,-1 0 108,0 0 236,1 0-388,-5 0-43,10 0-3,-1-17-1131,14 12 417,5-31-1310,4 17 71,2-21 247,2 3 20,24-4 1375,-8 8 0,2 1 158,5 7 1,1 0 514,0-7 1,-1 0-86,14-7 1709,0 6-74,-1 6 119,8 8 253,-13 9-949,13 29-1803,-25 6-1054,0 28-399,-11 1 158,-7 9 948,2-29 1,-2 2 30,-11 20 0,0 1-288,9-14 0,-3 1 557,-13 5 1,-7 3 0,3-5 452,8-5 1,0-2 621,-18 12 1,-2-2 289,14-19 0,0-1-323,0-1 1,-1-1 385,-18 21-566,14-20 1,0-2 552,-9 10-756,-10 4 559,26-26 71,2-22-809,36-34 209,12-1 116,-2 5 0,2 3 157,17 0-144,-16 11 1,-1 3 256,4 6 161,12 3-315,-1 11 469,-12 20-2340,-4-7 1,1 3 1192,5 24 1,13 2 0,-16-10 0</inkml:trace>
  <inkml:trace contextRef="#ctx0" brushRef="#br0" timeOffset="5067">11960 1728 26877,'10'0'-3598,"0"-18"-666,-1 14 4244,0-27 0,3 28 0,0-9 0</inkml:trace>
  <inkml:trace contextRef="#ctx0" brushRef="#br0" timeOffset="6418">2462 4246 25258,'-28'-38'-6786,"6"-1"3813,7 5 950,11 3 1655,-11 3 824,6 11-865,6 32 950,-6 6-1301,9 33 1017,0-5 189,0 13-112,0-27 1,0 2-175,0 1 0,0 4 63,0 20 0,0 2 46,0-16 0,0 2-373,0 2 1,0 5 0,0-6-405,0-7 0,0-1 508,0 8 0,0-2 0,0 6-90,0-12 0,-12-9-513,9-7 727,-9-40-427,12-27 258,0 7 0,0-2 45,0-10 0,0 0 0,0 3 0,0 0-45,0-6 0,0-2 34,-1-1 1,2-3-139,6 3 1,2-4-1,-1 3 166,-7-7 1,4-1 204,11-1 0,7-3 1,-4 6 43,-9 12 0,1 3 162,21-17 1,2 6 678,-1 11 249,11 3 204,-16 30 554,1 6-427,-2 4-453,11 36-1534,-10-11-215,-4 15 1,-3 4-2173,4 11 975,-8-12 1,1 7 0,-1-5 1320,-3-6 1,0-2 0,9 24 0,-1-2 0,3 0 0</inkml:trace>
  <inkml:trace contextRef="#ctx0" brushRef="#br0" timeOffset="6787">3372 4031 23729,'-25'9'4022,"-5"18"-4864,-14 17 455,22-15 0,1 1-401,-13 20 429,16-23 1,-1 1-116,-18 27 150,2-2 140,14-21 0,0 0-1051,-7 12-8,-4 6 190,22-29 577,2-22 727,28-26-131,-15-14-422,13 3 1,5-1 196,8-16 21,-5 6 0,1 1 230,-5 20 1,-1 1-26,0-7 1,-2 1 290,5 1-331,-2 6 589,0 14 1422,13 5-933,-8 26-1561,23 20-343,-20 13-37,-4-4 1,0 2-77,-10-15 0,-2 1-114,6 12 0,-1 3-18,0 5 1,0-1-623,-4-14 1,1 1 43,1 4 0,3 4 1,-1-4 544,-1-7 1,2-1 954,2 1 1,3 3-1,0-5 1,0-5-1,0-3 1,9 7-1,-1 0 1</inkml:trace>
  <inkml:trace contextRef="#ctx0" brushRef="#br0" timeOffset="7086">4505 4783 24359,'-56'-16'-1344,"11"7"1254,-8 3 398,11 23 1409,-4-13-1149,12 26 0,0 4-717,-17-2 249,10 11 1,4 3-356,-1 0 345,17-12 0,2 0-278,1 0-256,10 4-1479,3-20 277,31-9 1054,-20 1 74,30-6 0,7-7 723,-10-7 191,17-3 0,1-4 823,0-21-875,-18 14 1,-3-1 1003,7-17-599,-18-3-892,5-3 92,-21-1-1745,8 2-143,-11 2-1003,-18-6-427,-8 20 449,-21 2 1319,-3 45 1816,21 5 1,-5 22 0,18-8-1</inkml:trace>
  <inkml:trace contextRef="#ctx0" brushRef="#br0" timeOffset="7537">5210 4661 23009,'-44'0'900,"21"27"-1254,-25-3 490,31 10 1,1 3-468,-7-13 1,0 2 85,1 19 0,4 1-434,-8 8 347,19-12 1,2-1-1018,-6 1 351,34 10-1043,-17-30 1355,29-9 0,4-9 995,-12-16 305,13-2 1,1-5 868,-8-24-1203,-7 3 1,-2-2 397,1-18-567,-10 17 0,-2-1 465,-5 9 0,-2 0-546,-2-4 1,-1 0-650,1-2 0,-1-2-510,-2-21 1,-1-2-18,1 16 0,0-2 995,0-3 0,0-5 0,-3 6-105,-7 6 1,-1 1 297,9 1 1,2-3-1,-5 6-477,-14 8 0,1 3 30,14-5 1,2 3 152,-15 0-421,4 11 213,9 8 135,-16 8 1446,18 27-731,-10 22 657,9 13-744,0-2 0,0 1-235,2-16 1,0 1 239,-1 14 1,2 3-713,8 7 1,1-2 36,-8-15 1,1 2-776,8 5 0,4 3 0,1-5 267,-2-5 1,3-2 743,1 1 1,3 4 0,0-7-1,3-6 1,0-3 0,0 9 0,0 0-1</inkml:trace>
  <inkml:trace contextRef="#ctx0" brushRef="#br0" timeOffset="8073">5578 5038 23999,'0'-23'-6296,"22"5"8764,-17-1-3626,41 3 3222,-40-3-2851,45-2 2201,-22-11-1313,13 6 363,-16-7 835,0 9-1427,-23-1-90,22 0-527,-18-12 501,3 8-1369,-4-15 361,-6 21-718,0-3 761,0 14-117,-20 6 2114,0 25-552,-15 36 570,17 1-914,11-6 1,3 0 34,4 3 138,-2-18 1,4-2-177,21 8-270,-17-7-945,40-5 271,-12-8 485,12-10 964,-12-15 0,0-3 1333,9 3-597,-5-25 1,-1-7 547,5 2-731,-15-3 1,-1-6-329,-4 1 0,-2 1-456,-6 7 0,0-1-279,2-29 1,-2-2-424,-9 26 0,-2-2-81,0-5 1,-1-4 0,-1 3-499,1 4 0,-4 0 979,-10-11 0,-5-7 0,3 8-672,9 13 1,-1 2 245,-12-4 1,-5-3 0,4 8-809,-1-1 875,-13 4 155,3 49 2512,9 7-775,10 28-987,4 6 1,2 3-152,3-20 0,2 1-97,3 13 1,3 7-1,-2-7-213,-3-10 1,3-3-402,14 5 0,6 4 1,-3-6-375,-7-4 0,1-3-1002,16 12 0,3-2 280,-12-16 1,-1-3 1493,23 23 1,6-7 0,1-3 0</inkml:trace>
  <inkml:trace contextRef="#ctx0" brushRef="#br0" timeOffset="8271">7225 4288 25888,'-37'0'552,"15"19"1,8 4 0</inkml:trace>
  <inkml:trace contextRef="#ctx0" brushRef="#br0" timeOffset="8413">7297 4810 22830,'-15'2'388,"3"0"1,12-1 0,0 1 0</inkml:trace>
  <inkml:trace contextRef="#ctx0" brushRef="#br0" timeOffset="8652">7712 4422 26248,'-18'15'-2050,"4"-12"1,14 12-1</inkml:trace>
  <inkml:trace contextRef="#ctx0" brushRef="#br0" timeOffset="8823">8028 4797 23181,'-31'4'0</inkml:trace>
  <inkml:trace contextRef="#ctx0" brushRef="#br0" timeOffset="9385">8955 3996 25258,'-13'-11'-5605,"2"1"3952,2 4 1151,26 26-43,5 8 1,3 3 152,0-2 0,2 4 230,3 3 0,2 5 0,-2-3-112,-4-5 0,0 1-498,5 5 0,2 4 0,-2-4 94,-1-3 1,-1-1-95,10 11 1,1-2 15,-12-15 0,-1-3 258,1 0 1,1-2 609,-2-4 0,0 0 0,25 14 0,-2-7 0</inkml:trace>
  <inkml:trace contextRef="#ctx0" brushRef="#br0" timeOffset="9753">9998 4122 25168,'0'-21'-6205,"-17"2"4319,-9 11 3067,-20 26 96,17 0 0,2 4-853,3 4 0,2 2-286,-2 4 0,0 0 24,-14 18-498,2 2 1530,-2 0-577,13-18 1,1-1-802,-13 17-856,10-15 0,0-3 161,0 1-341,-8 4 908,20-23 532,1-5 370,9-23-2360,4-17 337,1-13 252,24-13 1087,-11 15 0,0 0-14,1 9 1,1-1 83,14-22 1,-1 0-476,-8-6 241,3 26 1,3 3 3091,13-8-1167,-10 22 725,25 3-832,-21 16-1406,-3 17 0,0 5-604,9 4 67,1 22 1,1 5-102,-18-27 0,-1-1-676,6 9 1,4 4 0,-4-4-218,-6-9 0,0-1 1111,19 16 1,2-4-1,12-1 1,-17-15 0,0 1-1</inkml:trace>
  <inkml:trace contextRef="#ctx0" brushRef="#br0" timeOffset="9968">10962 3761 24269,'-24'-6'-1351,"-16"1"1946,23 4-540,-20 20 1243,10 0-1244,6 11 1,-1 4-538,-10 15 302,2 1 1,1 4-131,11-21 0,2 0 128,-9 28 1,2 0-582,11-25 0,2-2-40,0 11 0,1 2-1065,6-7 0,1-1-466,0 19 2034,11-25 0,1-1 0,-6 3 0,15-5 0</inkml:trace>
  <inkml:trace contextRef="#ctx0" brushRef="#br0" timeOffset="10607">11088 3455 24089,'7'-12'-967,"-2"4"658,-2 5 1381,0 2 550,5 22-4233,1 11 1702,0 0 1,0 2-451,5 26 382,-3-12 1,0-1-516,3 15 743,-5-20 1,-1 0-1131,3 20-440,0-1 2704,-1 3-173,-2 0 62,0 1-91,-2-2-178,-2-20 1,0-1-211,1 19-132,-2-16 1,0-1 105,0 0 151,0 3-108,-1-24-273,1-8-138,3-7 61,2-4 1332,7-22 509,4-2-599,0-9 1,1-4 605,14-16-434,-2 1 1,1-2-92,-13 21 0,-2 0 123,7-9 1,0 1 17,-6 7 0,-1 4-366,8-9-7,8-2-137,-19 27 667,8 3-90,-9 28-2497,13 19 65,-12 4 502,0-11 1,0-1-744,0-1-92,15 17-41,-9-32-92,20 10-62,-11-23 3511,8 5-173,-9-27 1193,-3 14-190,0-38-889,1 7 171,-8-13-1512,-10 13 1,-1 0-207,-3-10-1271,-3-16 425,-2 19-834,-19 3-720,14 2 1245,-32 5 116,33 6 161,-32 5 1691,14 9-332,-15 21 1737,15 8-317,-4 20 100,23 1-1624,-9 6 124,12 5-126,0 3-842,0 2 81,0 0-1689,27-3 272,-11-16 1,3-2 833,6-9 1,2-1 321,7 11 0,0-4-347,10-2 974,14-2 398,-2-18 1,-17-5-1,10-2 1</inkml:trace>
  <inkml:trace contextRef="#ctx0" brushRef="#br0" timeOffset="10901">12357 3946 23729,'0'-31'-5936,"0"3"3898,0 8 1423,0 4 1686,0 5-1407,0 48 302,17 4-316,-16-5 1,2 0-1387,26 20 1186,-26-14 412,9-2-337,-3 0 11,-6 11 281,14-14-451,-11 15 957,5-28-838,-3 4 484,-2-19-314,0-2 653,2-7 1663,2-26-1421,5 3 1068,2-28-1094,3 6 590,3-7-985,-2 10 1,0-1 108,-5 11 1,0-1-711,14-20 1,0 1-1226,4-3 1805,-12 22 1,1 2 0,7-3 0,-1 5 0</inkml:trace>
  <inkml:trace contextRef="#ctx0" brushRef="#br0" timeOffset="11191">13038 4060 22290,'2'38'-6188,"1"-1"3901,1-7 936,8 1-141,-1-16 1252,7-1 607,17-14 1156,-7-16-1108,3 2 1,0-1 1929,8-22-1281,-7 7 0,-1 0 1244,5-9 78,3-13-613,-19 14-640,-7 1-1903,-6 0-637,-4-9-546,-3 16 804,-22-5-796,-10 24 1535,-30 4 544,11 34 1030,-1-3 418,16 28-699,6-7 148,11 6-954,8-10 0,3 2 209,6 21-1581,5-8 1,8-1-303,8-24 0,5-3-781,14 18 1,6-5 2167,-5-20 0,2-5 0,4 5 1,-1-4-1,-8-10 0,-1-1 1</inkml:trace>
  <inkml:trace contextRef="#ctx0" brushRef="#br0" timeOffset="11417">14185 3332 24718,'-21'-38'-7637,"16"5"5808,-41 11 3287,12 10-290,-14 23 69,17 7 0,2 6-190,-8 28-926,15-17 1,1 4-507,2 10 1,4 0 864,4-10 1,3 1-605,1 4 0,1 5 1,1-4-645,2-4 1,3-1-907,8 26 1,8-2-271,1-27 1,3-2 1665,4 10 0,3-3 0,1-13 0,-1-2 1,-6-1-1,1 0 0</inkml:trace>
  <inkml:trace contextRef="#ctx0" brushRef="#br0" timeOffset="11869">15190 3879 24808,'-22'-12'-3691,"16"4"-174,-43 3 5578,25 3-955,-9 8 0,-2 5 918,-9 20-1278,6-2 0,2 4-273,16-5 0,2 2-353,-5 2 1,4-1 633,5 16 499,7-3-1988,7-2-550,17 8-1235,-12-17 1741,22-13 1,6-4 370,-6-4 430,37-5 723,-26-7 552,-2-16 1015,-1 12-1010,-12-24 1,-1-5 827,9 1-1055,-6-15 1,-3-6-737,0-8-191,-6 2 1,-2-2-344,-7 21 1,-2 0-138,1-16 1,0-1-392,-4 14 1,-1 2 100,0-4 1,0 1 558,-1 0 0,0-1 480,0-16 0,0 0-280,0 17 0,0 0-87,0-20 0,0 4-93,0 5 243,0-4 271,-12 40-554,9 35 867,-10 8 525,13 32-923,-4-13 1,0 1 26,3-8 1,0 2-123,-2 7 1,0 4 0,1-4-140,1-2 0,2-1-15,-3 13 0,4-1-92,8-18 0,0-2-1468,-4 31 612,11-36 1,0 1-53,-15 7 1,0-1 446,28 13 589,-27 7 0,13-29 0,-16-3 1</inkml:trace>
  <inkml:trace contextRef="#ctx0" brushRef="#br0" timeOffset="12018">15068 3666 24898,'0'-38'-6205,"0"4"3986,26-7 3392,-4 13-763,9 9 0,4 4 836,14 1-1488,-4 8 0,1 2-31,13 1 278,-20 2 0,-1 1 1,13 0-1,-2 0 1</inkml:trace>
  <inkml:trace contextRef="#ctx0" brushRef="#br0" timeOffset="12234">15842 3305 24269,'0'7'-4587,"-13"-9"5700,10 43-2598,-10-16 1784,13 26-1336,-10-5 790,7 4-270,-7 4-708,10 1 1000,0-17 1,0 0-1801,0 17 1023,-2-10 1,4-2-1449,17 2 2328,-14 10 1,34-24 0,-14-3-1</inkml:trace>
  <inkml:trace contextRef="#ctx0" brushRef="#br0" timeOffset="12437">16452 3525 24449,'-55'0'899,"10"0"-899,-4 23 1203,12-17-947,-1 43-913,4-28 999,1 23-843,7-9 160,6 0-197,9-1-2111,5 12-737,6-11 3081,20-9 1,6-1 0,3-1 0,4-9 0,1-1 0</inkml:trace>
  <inkml:trace contextRef="#ctx0" brushRef="#br0" timeOffset="12771">16717 3937 24179,'0'-45'-5306,"0"0"3537,0 8 1064,25-7 1889,-19-5-998,18 23 1,-1 0 966,-18-29-1185,17 27 1,0-1-112,-17-29 649,15 16 1,0 0 658,-4-22-852,-5 15 1,-1 2-1021,1 0 329,-11-7-943,0 26 613,0 34-836,-14 51 1069,11 9-280,-4-22 0,-3 7 0,3-5-89,5-3 1,1-1-16,-5 14 1,1 3 798,4-1 0,2-3 0,-1-13 0,0 0 0,0 11 0,0 0 0</inkml:trace>
  <inkml:trace contextRef="#ctx0" brushRef="#br0" timeOffset="12918">16692 4214 23729,'20'-22'-2543,"17"-25"935,10 28 1867,-17-2 1,-1-1 0,21-4 0,3 0 0</inkml:trace>
  <inkml:trace contextRef="#ctx0" brushRef="#br0" timeOffset="13185">17538 2659 24718,'20'-18'251,"15"6"1747,-19 6-768,18 6-1296,-7 23-1773,4-17 1805,1 46-1695,4-24 1168,-12 12 0,-2 4-495,-6-14 0,0 2-380,5 28 0,-4 2 62,-9-23 1,-3 1 771,0 7 0,0 5 0,-5-4 599,-10-1 0,-1-1-831,11 16 1,-6 1 449,-16-17 1,-10-1 0,4 0-206,7 8 1,-2 1 776,-7-7 1,-6 2 0,2-2-1,-3 7 1,0-2 0,10-16 0,1 0-1,0 1 1</inkml:trace>
  <inkml:trace contextRef="#ctx0" brushRef="#br0" timeOffset="14203">8188 6345 23459,'-9'0'540,"4"11"-2372,30-8 1880,1 8-956,33-11 1462,-2 0-389,-22 0 1,2 0-87,3 0 0,2 0-394,5 0 0,0 0-144,3 1 1,0-2 400,3-6 1,1-1-243,-1 6 0,1 0 427,0-5 1,-1-1-1,-2 7 1,1 2-1,-3-1 1,1 0-1</inkml:trace>
  <inkml:trace contextRef="#ctx0" brushRef="#br0" timeOffset="14457">9168 6127 22470,'-36'-24'-3721,"1"0"2197,6 3 641,4 1 6,3 5 724,8 3 208,6 1-702,4 5-1434,31-1 3718,12 5-985,-2 0 0,2 3-186,-6 8 1,-1 1 80,3-9 1,-2 3 428,14 40-1101,-4-19 388,-15 10 1,-2 4-131,8 16-1692,-13-2 1,-4 2 40,-9-20 1,-4 2 1393,1 14 0,-1 9 0,-6-7 0,-9-7 0,-3-2 0,3 4 0,1-1 0,-1 0 0</inkml:trace>
  <inkml:trace contextRef="#ctx0" brushRef="#br0" timeOffset="14755">9925 5969 25168,'-25'-6'-2037,"-9"2"2077,23 2-210,-5 19 440,9 2-1013,25 21-1490,-13 0 1113,37 8-547,-21 8 854,9-12 1,3 1-13,-11-9 1,0-1 21,9 12 0,0-1-511,-8-14 1,1-2 365,0 1 1,1-1 704,-1-2 1,2 1 292,10 8 0,1-2 1,-9-9-1,0-2 1,8 7-1,1 0 1</inkml:trace>
  <inkml:trace contextRef="#ctx0" brushRef="#br0" timeOffset="14973">11035 6033 23819,'-21'-3'-944,"-12"27"1607,3-5 0,-1 4-523,4 3 0,1 5-392,-10 13 0,1 1 93,13-16 0,2 2 20,-16 19 0,1 0-316,-3 4-239,9-13 0,1-3-94,-1-1-536,-4 5 1294,6-16 1,8-10 0,-6 0 0</inkml:trace>
  <inkml:trace contextRef="#ctx0" brushRef="#br0" timeOffset="15141">10445 6142 22470,'24'-33'-911,"-6"5"385,24 6 2630,-12 12-877,3 4-835,1 6-526,4 0 34,1 22-326,-7-7 0,0 3 20,-7 4 1,0 3-167,19 11 1,0 1-845,-18-14 0,0 2-690,19 19 1,-1 0 1803,-18-19 1,0-1 0,8 8 0,0-2-1,12 6 1</inkml:trace>
  <inkml:trace contextRef="#ctx0" brushRef="#br0" timeOffset="15318">11722 5952 22830,'-24'43'-2306,"-17"2"2754,24 3-1768,-20 6 1219,24-24 0,0 2-313,-4 20 1,1 1-287,8-11 1,1 0-102,-9 13 1,2 0 568,12-18 1,1-1 0,-5-3 0,1 0-1,5 32 1</inkml:trace>
  <inkml:trace contextRef="#ctx0" brushRef="#br0" timeOffset="15968">11982 5405 24089,'5'51'-6045,"2"-9"3354,-3 7 1677,1-5 688,0 0 0,0 2 107,-2-8 1,1 0 67,1 17 1,0 1 85,-1-13 1,-1-1-801,-1 1 1,1 1 910,-1-1 1,1 1 75,-2 19 1,0-1-67,0-16 1,0 0 14,-1 2 1,1 3-1,-1-5 21,0-8 1,0-2-183,0 8 1,0-1-729,0 16 502,0-23-1549,0 2 1755,0-52 288,9-18 1,6-6 336,0 2 0,1-2-3,5-17 1,2-1 138,5 4 0,-3 2-275,-15 14 1,-1-1 71,12-16 1,-1 4 758,-6 6-384,13 6 86,-8 44-880,-7 12-1122,-2 21-291,-1 0 229,0 6 133,3 2-218,0 3 665,-1-17 0,2 0-1276,8 15 1155,2-14 1,3-4 553,13-3 717,16-4 349,-8-19 478,4-5 228,2-16 867,2 12-1096,-28-17 0,-2-3 723,25-3-1238,-23-9 0,-2-4-309,8-15-486,-15 6 1,-5-3-524,-6-12-38,-3 22 1,-5 1-1568,-23-16-551,17 7 1559,-16 26 1,-5 1-352,-8-22 330,-14 19 1259,-10 5 434,28 34 1571,-7 27-641,14 7-870,18-14 0,2 3-113,-1 8 1,1 0-695,4-8 1,2 2 89,7 23 0,7 0-914,-1-27 0,5-1-335,13 18 0,5-4-409,-8-23 0,0-3 1496,5 5 0,-1-2 0,18-5 0,2-3 0</inkml:trace>
  <inkml:trace contextRef="#ctx0" brushRef="#br0" timeOffset="16268">13325 6050 23099,'-14'17'-216,"3"11"-1606,11 12-524,0 6 795,0-2 666,16 2 287,-14-11 1,0 0 119,15 16-1729,-2 13 426,-11-26 844,12-3 293,-16-6 734,10 3-717,-7-14 794,7 3-613,-5-16 1160,7-21 920,1-20-1208,-1 0 0,0-4 152,-4 5 1,1-3-390,6-22 0,1 1 159,-5 20 1,0 1-664,7-26 1,1 1 348,-8 28 0,1 2 136,3-8 0,1 2 0,9-5 0,0 5 0</inkml:trace>
  <inkml:trace contextRef="#ctx0" brushRef="#br0" timeOffset="16585">14045 6526 22200,'13'14'-6015,"0"-4"4951,8-4 1778,-4-3 476,16-26 351,-11-12-1378,7-12 52,-9-5-818,-3 10 1456,-3-2-577,-5 11 1,-2 0-713,-1-18 336,-2 8 1,-1 0-1190,-3-5 985,2 11 1,-4 3-862,-14-1-160,12-1 251,-26 22 1232,14 21 1710,-12 25-1421,14 1 1,3 5-274,3-3 1,3 2-484,-1 22 0,3 0-2,1-23 1,4 0-51,7 13 1,5-1-778,1-6 1,4-4 1017,4-10 1,4-1 0,0 5 0,2-3-1,19 2 1</inkml:trace>
  <inkml:trace contextRef="#ctx0" brushRef="#br0" timeOffset="16818">15352 5468 24359,'-49'0'805,"13"11"1,0 3 916,-19 8-1504,11 13 0,2 6-592,19-14 0,3 2-78,-5 13 0,2 3-46,11-9 1,4 0-160,2 2 0,2 2-53,0 1 1,2 0-126,1-1 0,2 1-639,9 0 0,0 0-174,-10-1 1,4 0-349,27 13 1,4-1 791,-20-14 1,1-1 1046,18 9 1,3-2-1,-13-18 1,-2-2 0,25 22-1</inkml:trace>
  <inkml:trace contextRef="#ctx0" brushRef="#br0" timeOffset="17255">16437 6069 23909,'-61'0'90,"6"21"893,22-7 0,2 4-460,-13 26-711,11-12 1,3 2-266,8 11-98,6-2 0,3 1-528,11 0 255,6-9 1,6-4-1255,15-10-11,23-4 1042,-10-12 782,10-23 1239,-19 13-504,-1-33 1,-1-9-17,-1 6-282,-11 3 1,0-9-1,-3 5 370,-3 8 1,-3 0-672,0-28 1,-1-1-267,-3 23 0,0 0-275,-2-13 0,0 0-474,1 14 0,-2 1 113,-8-1 0,1 0 630,6 1 0,-1-1 702,-15-13 1,-1 1-616,16 14 1,0 1 22,-13-16 0,0 3-457,13 5 1120,-22-2-910,22 61 1189,-15 1 1199,17 39-1580,-1-14 0,-1 0 47,3-6 1,0 1-302,0 7 1,0 5 0,0-3-56,-1-2 1,2-1-289,10 15 0,2-1-92,-12-17 0,4-2-672,17 0 0,1 0-620,-21-2 0,1-1 747,19-1 1,-1 0 783,-15 26 1,32-6-1,-17-6 1</inkml:trace>
  <inkml:trace contextRef="#ctx0" brushRef="#br0" timeOffset="17418">16278 5685 24179,'17'-21'-1015,"-12"1"-2017,34 5 4829,-17 3-1301,24 3-993,-12 6 0,0 1-351,21-1 847,-16 3 0,-1 0 1,18 0-1,-1 0 1</inkml:trace>
  <inkml:trace contextRef="#ctx0" brushRef="#br0" timeOffset="17639">17132 5535 24449,'-27'0'1619,"11"20"-2444,5 9-712,5 13-59,4 5 401,-5-3 380,7 2-114,0 4-578,0 3-89,0 0 323,0-14 0,0 0-532,0 19 1120,9-20 1,-1-2-929,-3 10 1389,12-2 1,-4-7-1,4-1 1</inkml:trace>
  <inkml:trace contextRef="#ctx0" brushRef="#br0" timeOffset="17868">17745 5646 25078,'-59'-3'683,"10"16"874,-2-9-1561,10 33-185,-14-1 507,15 11-589,16-12 0,3 1-370,-1 7-473,13-6 0,7 0-1555,16 2-17,3-10 0,4-1 2444,31-2 0,9-4 0,-10-14 0</inkml:trace>
  <inkml:trace contextRef="#ctx0" brushRef="#br0" timeOffset="18417">18235 5388 22830,'-8'28'-3107,"-3"-12"3529,10 3-2323,-5-9 2391,4-1-1064,-5 9 507,0-12 922,-6 5-744,0-2 742,-26-7-599,13 3 1099,-27-3-1073,30-20-595,-7-3-157,20-13-1761,1 1 39,9 4 179,0-1 294,25-1 1358,7-8 141,15 13 2323,10 2 4,-22 16 1025,19 27-1584,-27 0-1138,-2 21-696,-5 0-1619,-17 7 533,15 5 170,-16-12 0,-3 1-1071,7 23 1275,-12-9 1,-6 0 773,0-24 0,-2 0 517,-10 21 0,-4 0 302,5-22 1,0-2 180,-2 8 0,0-1 298,-13 11 488,2-7-449,1-4-590,-5 1 436,11-16-213,-4 0 191,22-31-1924,1-12-650,10-10 575,27-3 1191,-20 9-1002,41 2 1551,-18 2-731,11 1 211,15 10 1755,-21 1 779,13 11-2353,5 18-1810,-11-13 1618,17 26 0,-18-27 0,2 9 0</inkml:trace>
  <inkml:trace contextRef="#ctx0" brushRef="#br0" timeOffset="18735">18787 4745 24898,'24'28'-5299,"-18"21"2950,47-24 3379,-29 29-1517,1-29 0,2-1 468,-4 2 1,-2 2-164,2 2 1,1 2 116,8 16 0,0 1-870,-9-13 1,-1 3 761,-1 3 0,0 4 0,-4-3-28,-2-5 0,-4 0-455,0 12 0,-2 0 704,-5-14 0,-2-2-188,-2 3 0,0 0-9,2 0 1,-4 1-313,-18 21 1,-5 2 353,11-14 1,-4 3-529,-4-9 1,-6 5 0,-1 0 0,3-4 870,-8 14 1,0-2-1,3-6 1,-3 3-1,1-4 1,-6 4 0,1 0-1</inkml:trace>
  <inkml:trace contextRef="#ctx0" brushRef="#br0" timeOffset="19321">8460 8650 25078,'16'0'0,"3"0"-180,32 0-629,5-20 702,-23 17 1,2 1-164,5-15 0,3-1 289,-1 10 0,5 3 0,-2-1 1,9-3-1,-1 0 0,-5 4 1,-1 0-1,1 0 0</inkml:trace>
  <inkml:trace contextRef="#ctx0" brushRef="#br0" timeOffset="19602">9255 8183 24808,'-24'-8'-2815,"4"-1"1704,5 0 130,4 3 1073,6-1-1629,30 5 2685,16 1-258,19 1-890,2 0 771,-6 17-679,-2-13 223,-15 17 1,0 4-356,14-4 459,-14 10 1,-4 4-2090,-4 10 680,-16-14 0,-4 1-1360,-4 21 152,-7 4 637,0 5 601,-12-30 1,0-1-84,6 35 359,-18-34 1,1 1 841,17 31 1,-15-32-1,-3-2 1,-2 30 0</inkml:trace>
  <inkml:trace contextRef="#ctx0" brushRef="#br0" timeOffset="20068">10900 8271 24269,'-27'-11'-3144,"4"1"2015,-24 7 1877,13 1-141,1 2-211,-9 41-110,12-17-301,15 10 1,4 3-1016,0-4 499,34 17-1011,-18-25 773,25-8 1,6-5 206,-10-3-98,35-2 498,-17-24 1197,-12 12 258,10-44-473,-28 28 1624,7-37-1591,-20 30-1677,5-5 139,-6 13-695,0 1-954,0 38 474,-12 0 1728,9 39-364,-4-14 1,1 1 238,5-8 0,2 2 197,-1 14 1,0 1-112,0-14 1,0-1 185,-1-1 1,2 1-155,8-3 1,1 0 42,-7 12 0,-1 0-624,8-14 1,-1 1 503,-7 17 1,-4-2 116,2 3-366,2-15 0,-4-3-140,-20 1 946,17 3-960,-33-16 1217,21-11 0,-1-2 0,5-9 1</inkml:trace>
  <inkml:trace contextRef="#ctx0" brushRef="#br0" timeOffset="20551">11167 8990 22470,'42'-35'1032,"-1"1"-651,1 2 45,-7 2 1,2 0-140,10-10-224,-4 0 0,-1 1 5,-1-3-143,-10 4 0,0-1-243,3-10 12,-9 4 0,-1-1-518,1-11 387,-11 20 0,-1-1-62,-4 1 1,-3 1-449,1-17 301,-4 13 0,0 2-672,-3 4 129,-22-8-652,1 30 1524,-4 25 1764,-3 11-306,25 25-1158,-9-10 1,1 2 132,9-8 0,1 1-95,-7 29 1,6 1-102,13-26 1,4-1 46,1 21 1,4-2-574,5-27 1,1-3-620,0 7 1,1-4-828,16-3 1818,4-13 480,4-7 72,-12-13 1,1-4 1702,21-9-752,-8-9 1,-2-4-156,-21 10 1,-2-3-327,9-8 1,-2-1-105,-13 8 1,-3 0-431,-2-2 0,-1 0-251,10-32-441,-15 14 1,-2-1-249,-4 11 1,-1-1 175,1-27 1,-4 0-179,-8 28 1,-3 0 133,1-21 0,-1 2-1149,-11 0 782,6 24 1,-1 3-523,-4 2 713,-16 12 1278,17 26 1361,-7 9-1261,19 12 1,4 5-114,-9 18-342,8-9 1,2 9 0,1-6 181,0-6 0,2 0-750,4 12 1,2 5 0,2-7-8,1-15 0,2-1-1238,9 20 0,1-2-2009,-1 1 3266,-3-23 1,-3-3 0,-11 3 0,10-5-1</inkml:trace>
  <inkml:trace contextRef="#ctx0" brushRef="#br0" timeOffset="20684">12212 8368 22920,'0'-20'-6656,"0"1"3898,23 3 5029,-17 0-1713,48 2 0,-28-1 0,28 0 0</inkml:trace>
  <inkml:trace contextRef="#ctx0" brushRef="#br0" timeOffset="20935">13597 7575 25258,'-50'18'3606,"-3"-13"-3184,28 14 0,-1 5-485,-11-3 1,0 1-92,11 4 1,1 5-272,-12 17 0,4 1-10,17-18 0,4 3-110,-2 24 0,4 1-233,5-23 0,4-2-711,12 10 1,6 0-749,2-5 1,4-4 784,4-9 1,4-1-208,13 11 1,0-5 1565,13-3 0,-18-14 1,0-2-1,15-3 0</inkml:trace>
  <inkml:trace contextRef="#ctx0" brushRef="#br0" timeOffset="21167">13998 7581 23999,'38'0'630,"-17"22"-4697,15-16 4788,-21 40-3322,18-23 2355,-15 9 1,-3 3-1189,9 13 929,-6-3 0,-2 1-1831,-2 12 1366,-6-19 0,-2-1 665,-3 16-1300,-3-1 872,0-1-856,2-16 0,-4 1 1803,-15 17 0,15-20 0,0-1 1,-15 9-1</inkml:trace>
  <inkml:trace contextRef="#ctx0" brushRef="#br0" timeOffset="21334">15013 7966 23009,'-20'18'221,"4"-5"1</inkml:trace>
  <inkml:trace contextRef="#ctx0" brushRef="#br0" timeOffset="21552">15155 8418 24179,'0'28'-6026,"0"-3"4077,0 4 975,0-7 336,0 15 302,0-14 32,0 22 166,0-18-1459,0 10 1507,0-10 90,0-1-90,0 0-2428,-24 13 1698,-9-9 1283,-16 10 1,-3-12-1,8 2 1</inkml:trace>
  <inkml:trace contextRef="#ctx0" brushRef="#br0" timeOffset="29151">3538 10901 22290,'2'-9'-3721,"0"0"2260,-1-2 836,0-1 225,0 0 459,-1-3-157,0 3 47,0-2-1456,0 2 1291,0 1-98,-18 0 561,14 4-712,-27 1 1389,7 4 542,-8 16 793,-6-10-473,3 39-452,-2-18 482,-1 28-1138,1-7 1051,6 4-1794,4-1-334,10 0-1288,6-3 251,8-3 181,3-4-651,21-5 237,-15-5-195,43-5 1474,-24-7-260,25-5 1117,13-7 533,-16-2-178,-6-20 1,-1-5 1274,5-4-1039,-9-13 0,-4-4 474,1-8-1339,-13 16 0,-2-2-133,-8-10 0,-3 0-467,0 9 1,-1-2-27,-3-7 0,-2-6 0,1 3-488,-1 1 0,1 0 34,0-17 1,-4 1 128,-10 17 1,1 2 114,9 2 1,-2 1-18,-14 2 0,-2 0 31,11-5 1,1 1-17,-10-14 250,4 25 0,3 5-386,8 10 420,-9 33 1997,12 11-1342,0 29 296,0-1 41,18 7-713,-8-9 1,1 3 190,-1-14 1,2 1-291,4 4 1,2 5-1,-3-4-204,-6-5 0,1-2-1103,12 11 1,1-1 746,-10-15 1,-2-3-657,12 29-211,-3-4 709,-1-5-353,-3-5 1264,-3-3 1,-2-8-1,-3-1 1</inkml:trace>
  <inkml:trace contextRef="#ctx0" brushRef="#br0" timeOffset="29321">3455 10538 22920,'0'-36'-6386,"0"1"4257,0 1 1065,21 2 2218,11-12-239,13 12 467,7-6-1121,-17 22 1,1 4-409,22-6 409,-1 8 1,0 2-1,-20 5 1,-2 1 0,14 1-1,0 0 1</inkml:trace>
  <inkml:trace contextRef="#ctx0" brushRef="#br0" timeOffset="29568">4557 10271 23639,'-25'-10'-2341,"-12"8"2943,32-14-4294,-26 15 4982,20-5-1666,-11 6 1137,13 21-986,4 1-910,5 23 326,0-1-754,0 8 2176,0 6-2112,19 6 286,-14 1 154,12-32 1,0 0-916,-13 31 804,17-20 1,2-1 376,-14-10 0,0-2 681,11 9 0,2-2 1,2 7-1,1-3 1</inkml:trace>
  <inkml:trace contextRef="#ctx0" brushRef="#br0" timeOffset="29771">4845 10445 23729,'-33'-3'-653,"0"1"420,-16 2 545,13 23 400,-19 8-95,32 14-1684,7-5 0,10 0-1149,28 6 2001,0-3 1,6-2-1,4-21 1,4-4 0,3 6-1,0 1 1</inkml:trace>
  <inkml:trace contextRef="#ctx0" brushRef="#br0" timeOffset="30068">5513 10814 22380,'-18'-36'-8332,"3"-10"5597,15 6 2713,0-9 118,0 7-33,0-4 210,0 10 1,0-2 23,0-21-916,0 9 1,0-1 1352,0-6-341,0 23 0,0 1-303,0-6-180,0 9 90,-17 6-163,13 10-477,-13 26 2581,17 5-1941,0 28-585,0-10 1,0 2-135,0 27-1,0-1 0,0 1 367,-1-24 0,2 0 357,5 13 1,2 0 0,-7-16 0,1-3 0,5 1 0,0 0-1</inkml:trace>
  <inkml:trace contextRef="#ctx0" brushRef="#br0" timeOffset="30219">5347 11281 24179,'26'-38'-1633,"-3"5"363,29-2 1729,-3 3-519,-20 14 0,1 0-402,3-2 1,1 0 540,4 0 1,0-1 0,1 1 0,1 0 0,1 0 0,0 0 0</inkml:trace>
  <inkml:trace contextRef="#ctx0" brushRef="#br0" timeOffset="30636">6807 10310 24808,'-8'-3'-2990,"1"1"2423,2 1 1102,2 18-1899,1 16 70,2 9 371,0 12 463,7-16 1,1-1-1550,-4 24 1080,11-19 1,2 1-817,-8-1 1,-1-1-929,12 21 2463,-5-23 1,-1-1 0,0 9 0,15-2-1</inkml:trace>
  <inkml:trace contextRef="#ctx0" brushRef="#br0" timeOffset="30855">7362 10196 25528,'-19'-9'-3610,"15"1"-180,-28 6 5289,29 26-2325,-20-2 1952,21 28-1983,-9-4 641,11 8-1381,-6 8 1293,5-28 1,0 0-28,-2 1 1,-1 0-915,4 1 0,0 0 541,-1-1 1,2 1 399,8 15 0,3 0 0,0-12 1,2-1-1,9 11 0,1 0 0</inkml:trace>
  <inkml:trace contextRef="#ctx0" brushRef="#br0" timeOffset="31369">8323 10649 25348,'-17'-25'-7476,"12"-1"4835,-32-6 2278,14 10 191,-15-1 468,-2 16 885,13 25 225,-3-13-1403,11 36 0,3 7 904,-3-10-490,4 18 1,5 2-438,6-10-291,10-8 0,6-2-1097,17-1-227,-5 7-880,30-24 1721,-31-10 778,27-4 697,3-23 1198,-12 13-749,-8-27 0,-2-6 834,2 3-1277,-9-16 1,-3-5 508,-1-7-1337,-11 18 0,-2 0-29,-3 9 0,-3 1-210,0-2 0,-2 0-362,2-1 0,-2-2 52,-9-13 0,-2-2-4,10 15 0,-1 0-13,-15-19 0,-2 3-773,3 3 324,-13-6 332,14 41 857,6 34 179,8 18 0,4 9-101,-3-6 1,2 4-274,3 5 0,2 6 0,2-6-203,4-5 0,0-2 27,-2 13 1,3 0-744,15-5 1,0-2 629,-16-13 1,-1 0 362,13 9 0,2-4 0,2 6 0,-2-3 0</inkml:trace>
  <inkml:trace contextRef="#ctx0" brushRef="#br0" timeOffset="31551">8288 10353 24539,'0'-31'-6206,"0"4"3988,0 3 1333,0 5 247,26 2 2674,-4 3-702,27 2-602,-4 4-1115,9 2 398,-7 5 1,2 0 219,-11 0 0,0 1-7,16 0 0,-1 0 0,-14 0 1,-3 0-1,3 0 0,-1 0 1</inkml:trace>
  <inkml:trace contextRef="#ctx0" brushRef="#br0" timeOffset="31735">9293 10117 24359,'-16'15'822,"-5"13"-1780,19 10-423,-2-3 0,1 1-70,3 15 359,0-4 1,0 1-1085,0 11 2013,9-9 0,1-1 0,-5 9 0,4-21 0,1 0 0</inkml:trace>
  <inkml:trace contextRef="#ctx0" brushRef="#br0" timeOffset="31983">9870 10059 24808,'-19'15'1035,"-15"-12"-793,30 33-3162,-46 2 3611,31 14-1072,-7-10 1,-2 1 87,4 16-220,10-7 0,2 0-1450,2 7 724,7-21 0,1-1-1547,2 8 1197,20-4 1127,-15-6 0,46-7 1,-12-4-1</inkml:trace>
  <inkml:trace contextRef="#ctx0" brushRef="#br0" timeOffset="32505">10627 10184 24629,'-41'15'2747,"18"10"-3814,-11-22 917,16 19-641,-9-19 922,4 13 167,7-15-263,-1 5 489,-7-6-1413,5 0 732,-10 0-102,12 0 292,-1-15-1638,11-10 421,3-7 1,4-3-575,21-16 996,-7 8 0,2 1 2,26 3 780,-15 10 1,1 2-67,5 4 533,10 4 1564,-14 14 322,-3 5-785,-1 23-2142,4 15-205,-10 13-304,-5-9 0,-2 1-931,-4 15 979,-4-6 0,-1 1-1417,-3 10 1652,-13-21 1,-1-2-156,7 13 1258,-19-27 1,-3-1 1543,8 22-1151,-8-17 1,-2-2 1279,-4 12-1468,7-13 0,2-2 982,8-4-519,-14 0 281,29-32-2381,-8-8-664,30-21 1614,6 16 190,21-12 267,-10 32-67,1-12 708,-9 16-1275,2 0 2082,2 0-1505,23 19 0,-9 7 1,-15-3-1,1 0 0</inkml:trace>
  <inkml:trace contextRef="#ctx0" brushRef="#br0" timeOffset="32647">12073 10705 23369,'0'0'0</inkml:trace>
  <inkml:trace contextRef="#ctx0" brushRef="#br0" timeOffset="35568">3475 12310 26517,'-19'-14'-4773,"0"2"3499,1 3 1279,0 2 453,3 3 203,3 17 41,-1 32-1084,5 9-225,0 1 1,-1 3 561,4-18 1,0 1-33,-1 7 0,0 4 1,1-4-153,0-3 1,0-1-97,0 12 1,1 2-327,2-5 0,0-2-286,2-13 0,-1 0 314,1 20 0,0-1 145,0-1-1,7-19 1,1-3-558,-4-8-543,38-26 2774,-34-18-800,17-16 0,2-6 636,-13-20-831,-2 18 1,3-5-1,-2 3 49,-3 0 1,-2 0 69,2-8 0,0-5 0,0 6 167,-2 5 1,0 1-122,3-11 0,0 0-807,-1 12 1,0 3 285,5-14 265,-3 21 0,1 5 445,1 8 295,11 6 891,-9 32-2130,7-12 255,-10 26 1,-2 6-851,12-1-144,-5 14 0,0 5 25,-6-23 0,0 0-701,10 21 0,0-1-1133,4 8 2451,-6-23 1,0-3 0,7 5-1,2-5 1</inkml:trace>
  <inkml:trace contextRef="#ctx0" brushRef="#br0" timeOffset="35902">4307 12407 23999,'-21'-7'-2363,"-2"19"4758,-23 21-1852,13 12-1149,-3 9 43,11-7 264,7-14 0,0 1-164,-6 16-89,7-11 0,1-2-56,2-2-1208,1 5 341,8-23 151,3-4 454,18-28 1472,2-12-293,0-8 1,1-4-81,13-13 212,-16 15 0,0 4 20,11 6 513,-6 6 171,-4 13 952,11 33-3368,-5-5 412,12 25 304,-13-14 1,1 0-674,12 23-357,0-4 1,0 1 182,-13-19 0,0 0 1162,8 10 0,2 0 0,-8-13 0,0-2 0,1 1 0,1 0 0</inkml:trace>
  <inkml:trace contextRef="#ctx0" brushRef="#br0" timeOffset="36202">5402 12784 24539,'-39'29'1771,"-2"-4"-1667,10 8 1,1 4-419,7-13 1,0 1 135,-13 17 0,2 1-213,1 9 79,14-11 1,2-1-376,0 2-174,9 21-1085,22-39-582,17 3 931,12-23 1669,-9-21 1,-1-5 457,12-7-177,-5-12 1,-3-5 198,4-6-291,-17 17 0,-3-1 337,-1-27 104,-10 20-1521,-4-12 292,-24 38 1,-2 1 0,-17 16 0</inkml:trace>
  <inkml:trace contextRef="#ctx0" brushRef="#br0" timeOffset="36635">5990 12777 23909,'-28'53'-799,"5"-27"1,3-1 667,14 18-632,-12-8 1,-1 1 403,15 19-155,-8-18 0,0 1 86,10 28-435,-7-19-280,28 13-956,5-37 788,26-4 1419,-10-32 469,-10-4 0,-2-5 794,7-25-1095,-12 16 1,0-2 207,-3-7 1,-2-2-243,-5 9 0,-2-2 277,4-26 0,-4-1-333,-7 21 1,-2 1-307,0-12 1,0 0-672,-1 11 1,-2 2 126,-8 0 0,0 0 265,7 1 0,-1-2 16,-14-8 1,0 1-1158,12-16 1108,-9 22 0,0 4-193,11 10 331,-8 32 2443,11 16-1812,0 31-69,0-3-112,7-5 0,2 2-93,-2-10 0,2 3-653,3 5 0,1 3 1,0-3 41,2-3 1,0-1-241,4 11 0,0-2-1188,-2-16 1,1-3 1146,1 0 0,2-1 817,0-2 1,1-1 0,23 23 0,1-5 0</inkml:trace>
  <inkml:trace contextRef="#ctx0" brushRef="#br0" timeOffset="37134">6740 13124 23999,'3'0'90,"-14"-15"-5070,57 11 6542,-27-29-1790,20 18 1710,-10-17-1378,-3 7 202,-3-14-834,-1 10 366,-11-19 1128,-1 20-1809,-29-12-812,15 19-1195,-29 0 1957,29 14-1200,-24 2 2318,11 23-41,-1 14 480,-3 30-649,19-5 213,8-17 0,2 0-166,-3 6-544,18-16 1,3-3 901,-5 5-1950,24-5 559,-9-8 249,21-9 1134,-11-4 453,-5-22 0,-2-6 1595,9-6-1242,-17-2 1,-1-4 296,7-11 78,-4-7-1050,-5 0-214,-8-5-1002,-5-1-661,-7-3 385,-6 14 0,0-1 153,-1 11 1,-2-2 745,-5-25 0,-5 0-607,1 27 1,-2 2 36,3-10 1,-3 3-803,-22-6 395,30 11 411,-25 9 528,27 11-205,-21 9 1442,21 38-576,-15-1 921,16 36-904,-5-10-108,6 8-321,-1-28 0,2 1-802,7 18 0,5 0-17,2-12 0,4 0-767,1 3 1,2 3 0,2-5 1371,6-4 0,1-3 0,3 11 0,0-1 0,-7-16 0,-1 0 0</inkml:trace>
  <inkml:trace contextRef="#ctx0" brushRef="#br0" timeOffset="37515">8245 12777 26338,'-12'-2'-1622,"2"-1"60,2 2 603,1-1 1239,5 0 1,18 1-1,7 0 1</inkml:trace>
  <inkml:trace contextRef="#ctx0" brushRef="#br0" timeOffset="37668">8370 13034 25618,'0'6'-6116,"0"0"-1409,-11-4 7942,29-13 0,-24 8 1,27-11-1</inkml:trace>
  <inkml:trace contextRef="#ctx0" brushRef="#br0" timeOffset="37839">8715 12644 23999,'-11'13'-2458,"2"1"0,28 15 1,4-1-1</inkml:trace>
  <inkml:trace contextRef="#ctx0" brushRef="#br0" timeOffset="37981">9102 13248 24089,'-19'10'512,"15"-4"0,-15 0 0,19-5 0</inkml:trace>
  <inkml:trace contextRef="#ctx0" brushRef="#br0" timeOffset="38836">9585 12478 23729,'27'17'-2404,"3"6"644,-5 12-375,5 2 1125,1-2 382,3 6 147,5 3-1033,-8-9 0,1 1 20,-7-8 0,1 0 1438,9 9 1,1-1 0,-9-10 0,0-2 0,0 0 0,1 0 0</inkml:trace>
  <inkml:trace contextRef="#ctx0" brushRef="#br0" timeOffset="39085">10832 12425 25798,'-24'-10'-2657,"-10"2"2792,11 5 381,-21 18 1116,3 15-1445,8-3 1,1 4-148,10-4 0,0 1-72,-17 13 0,-1-1-55,16-15 1,2 0 271,-8 6 1,2 1-444,-6 7-368,3-3-873,5-5-338,0 2 751,8-13-417,0 1 1501,12-15 0,2-3 0,3-3 0</inkml:trace>
  <inkml:trace contextRef="#ctx0" brushRef="#br0" timeOffset="39221">10348 12422 22830,'9'-9'1012,"0"-4"-1709,12 12 1435,-5 13-2675,4-8 1835,1 33-1808,2-18 1218,8 19-146,-6-12 1,1-1-1261,18 15 934,-14-13 0,2 0 998,6-1 1,0-2 0,-7-8 0,1 0 0,10 5 0,0-1 0</inkml:trace>
  <inkml:trace contextRef="#ctx0" brushRef="#br0" timeOffset="39518">11627 11754 25168,'-22'22'-164,"-12"0"1512,29 25-4265,-30-5 2968,24 10-559,-5-9 0,0 1 120,10-8 0,2 1 48,-6 13 0,1-1-348,8-12 1,1-2-56,-3 0 0,0-1-985,3 32 1453,0-3-979,0-3 698,0-3-57,8-21 1,1 0-904,-5 16 766,5-15 1,-1-2-142,-8 0-81,0 4-377,9-25 701,3-27 901,7-5 1,-1-26 0,-3 6 0</inkml:trace>
  <inkml:trace contextRef="#ctx0" brushRef="#br0" timeOffset="39885">11747 12405 22830,'19'-8'4081,"0"6"-4197,-3-6 982,5 27-3641,-5 10 5,11 26 566,-11-8 1428,-1-5 1,0 0-1497,1 0 547,-1-1 1,0-2-1343,2-5-87,8 6 2056,-5-19 1107,3-5 552,2-5 640,4-6 459,0-3 199,3-2 370,11-22 465,-11-9-1732,-9 2 1,-3-2 818,0-20-1106,-1-1-390,-12 14-636,-4 1-492,-2 2-401,-1 4-719,0 3 693,0 5 310,-16 1-109,12 10-152,-25 2 1941,14 8 594,0 21 109,-6-15 605,19 37-1840,-13-5 698,8 11-591,3-13 1,0 0 590,-1 8-1335,13-7 1,1 0-1430,-4 4 340,28 8-1493,-8-7 1560,8-14-985,21 8 2634,-18-22 1,14-1-1,-14-10 1</inkml:trace>
  <inkml:trace contextRef="#ctx0" brushRef="#br0" timeOffset="40468">11120 12428 24539,'-36'16'2966,"-3"5"-2632,22 14-2456,-16 4 1593,28-3-2075,-24 7 1075,26 6-979,-10 6 2134,13 3 1,0 5 0,0 1-1</inkml:trace>
  <inkml:trace contextRef="#ctx0" brushRef="#br0" timeOffset="41225">12653 12568 22650,'26'0'1169,"-2"0"-989,-3 0-90,-3 0 0,-3 0-180,-2 0 180,2 0-180,-2 0 180,13-17 268,-5-2-396,8-1 296,-9-13-763,-2 18 636,0-16-711,-4 9 103,-3 0-181,-4 3-480,-4-5-239,-1 8-292,-2-2 488,0 11-636,-14 2 1639,11 16-284,-10 3 981,13 11-2776,0-4 2189,0-4 1,0-3-1,0-1 1</inkml:trace>
  <inkml:trace contextRef="#ctx0" brushRef="#br0" timeOffset="41635">12807 12428 23369,'-3'7'-2833,"0"10"421,0-6 2075,2 11-703,1 15 323,0-3 515,-2 0 1,4 1 24,12 12-747,-13-6 1,2-1 22,28 6 460,-30-10 1,1-1-233,26 0 516,-25 5 245,9-20-353,-12-5 511,6-4-100,-4-3-389,8-4 1899,-6-2-1251,3-22 486,3 14 1381,2-42-1413,5 22 267,-2-29-209,6 6 147,-1-5-1287,3-4 453,-6 16 1,1-1-205,-5 12 0,1-1-686,9-21 0,1 2 1139,4-3-613,-10 20 0,1 1 139,9-5-244,-1 5 11,3 4-1274,14 2 1874,-11 9 1,11 3 0,-15 10 0</inkml:trace>
  <inkml:trace contextRef="#ctx0" brushRef="#br0" timeOffset="42086">13620 12595 24898,'46'-31'1469,"-8"14"23,4-18-1865,-10 18 753,-1-20-1011,-3 8 357,-2-1 59,-7-10-408,-2 11 300,-9-16-1563,-2 24 614,-6-4-829,-19 13 1218,-3 7 487,-21 24 1272,6 18-141,13 15-840,9 6 3,14-23 1,2 1-1219,-1 21-73,20-10 0,5-1-943,7 8 2155,3-22 0,4-2 1,13 7-1,4-5 1</inkml:trace>
  <inkml:trace contextRef="#ctx0" brushRef="#br0" timeOffset="42685">15008 12098 26248,'-26'-9'-2617,"-11"0"2329,15-2-776,-11 4 1257,-16 1 20,13 24 305,-6 8 0,-1 6-322,19-6 0,2 4-372,-18 24 0,5 1 351,9 5-524,14-10 1,4-1-156,3 3-575,25-14 1,6-4-922,3-3 718,16-14 0,3-6 583,5-4 680,-18-5 0,1-4 469,2-15 0,-1-5 937,15-5-617,-9-13 1,-4-4 963,0-8-1062,-12 3 0,-5-2-521,-13 18 1,-2 1-502,1-13 0,-2-1 84,-5-7 1,-2 1-431,1 13 0,0-2 474,-4-5 1,-3-5 0,-1 6-605,-2 5 0,-2 1 219,-8-23 0,-1 3-1183,-1 2 1042,5 19 1,0 3-302,2 10 542,-4-1 290,1 21 1462,16 20-571,-6 23 348,8 11-695,0-16 1,0 1 470,0 26-608,10-26 0,1 0-181,-9 1 0,2 0-413,17 1 0,3 1-592,-15-2 0,0 1 279,10-2 1,3 0-358,1 11 0,-1 0 251,-5-13 0,0 0-578,11 16 0,0-2 129,0-1 1270,5 4 1,-18-25-1,-2-4 1</inkml:trace>
  <inkml:trace contextRef="#ctx0" brushRef="#br0" timeOffset="42868">14893 11797 25618,'-5'-20'-8359,"1"4"5686,3 6 2073,1 4 408,20 4 2465,13 2-2217,1 9 0,2 2-342,29-6-1012,-23 11 0,5 8 1,-5-4 1514,-6-9 1,-1 0 0,22 17 0,-1 0 0,0-3 0</inkml:trace>
  <inkml:trace contextRef="#ctx0" brushRef="#br0" timeOffset="43086">15842 11778 25438,'0'-15'-5576,"0"2"3448,0 52 1429,7-7 1,2 4 214,-7 5 0,0 3-73,13 13 0,0-2-1363,-11 1 1015,8-20 0,0-1-2788,-9 11 2048,15-6 1496,-16-3 1,12-5 0,-4-2 0</inkml:trace>
  <inkml:trace contextRef="#ctx0" brushRef="#br0" timeOffset="43287">16323 11955 26068,'-57'0'629,"10"0"-719,-4 21 1709,11-16-1313,10 23 0,1 3-859,-13-5 196,11 20 0,5 4-834,7-2-277,6-3 1,8-2-1260,26-4 2389,18 14 0,11-30 0,10 3 1</inkml:trace>
  <inkml:trace contextRef="#ctx0" brushRef="#br0" timeOffset="43603">16730 12320 23549,'-17'-40'-8046,"4"-1"5587,13 6 2725,0-7 163,0-2-123,-1 9 0,2-1 159,13-20-189,-12 18 1,0 0-1691,12-16 2711,-14-1-595,0 1-702,0 19 0,0-1 0,0-13-64,0-16 8,0 39-270,0 33 233,0 39-329,-1-14 0,2 4-63,6 22 1,0 1 31,-5-20 1,0 1-837,6 15 1,3 6 0,-2-6 514,-7-10 1,-1-2 729,4 23 1,2-2 0,1-5-1,3-3 1</inkml:trace>
  <inkml:trace contextRef="#ctx0" brushRef="#br0" timeOffset="43752">16755 12709 25618,'0'4'-5936,"0"0"3718,18-3 3636,-14-14-2713,44 9 1259,-22-25-391,35 25-449,-8-34 976,10 21 0,-29-2 0,0 0 0,1 4 0,1 0 0</inkml:trace>
  <inkml:trace contextRef="#ctx0" brushRef="#br0" timeOffset="44218">14300 11150 23729,'-18'44'-2858,"1"5"1760,0 5 775,4-1 0,1 3-73,3-8 1,0 1 182,2-4 0,0 2 0,2 2 20,1 8 0,3 2 1,0-3 34,-1-11 0,0-1 0,3 3-271,1 8 1,2 6 0,3 0 0,1-6-120,3-10 1,2-4 0,3 3-185,0 6 0,2 5 0,2-1 0,2-6-293,12 8 0,4-3 986,-9-13 1,2 4-1,1-2 1,-1-6 0,11 6-1,1-5 1,-2-6-1,-1 0 1,0 1 0</inkml:trace>
  <inkml:trace contextRef="#ctx0" brushRef="#br0" timeOffset="44569">17728 10700 25438,'38'-20'2503,"2"4"-1228,3 4-806,1 7-455,4 2-194,2 18-423,1-12 299,-15 29 1,0 6-1204,16 2 529,-19 3 0,-4 6-469,-8 4 1,-4 1 145,-4-10 0,-2 2 597,-3 11 0,-2 6 0,-1-4-235,-1-1 1,-3 1 535,-4-7 1,-4 5 0,0 1 0,2-5-66,4-6 0,2-4 1,-7 6-192,-8 6 1,-7 8 0,-4 2-1,1-1 1,4-8 143,3-1 0,2-6 1,-4 4 646,-2-6 1,-4 5 0,-1 0 0,-1-2 0,2-6 0,-2 0 0,2-6 0,-2 1 0,-1 1 0,0 0 0,-1 1 0</inkml:trace>
  <inkml:trace contextRef="#ctx0" brushRef="#br0" timeOffset="45119">8250 15185 25078,'17'6'-2673,"2"-1"3220,18-11 1,5-5 149,-11 2 1,4-2-901,10-1 1,7-3 0,-3 3-103,2 2 1,0 0 7,-4-2 1,2-2-1,-2 4 318,7 9 0,-3-2 1,0-11-1,0-2 1,-1 7-1,1 1 1</inkml:trace>
  <inkml:trace contextRef="#ctx0" brushRef="#br0" timeOffset="45403">9068 14656 25618,'-10'-16'-7921,"0"2"5561,3 2 1046,0 4 881,21 3 3398,8 17-2774,29 11 208,-7 9-997,-11-6 1,-1 2 1105,6 10-307,-13-11 1,0 3-191,-5 7 0,-2 2-559,-5-9 1,-1 3-1797,1 28 0,-5 1 1417,-4-23 0,-2 1 827,-1 4 1,-1 5-1,-1-3 1,1-4-1,0-2 1,0 14 0,0 0-1</inkml:trace>
  <inkml:trace contextRef="#ctx0" brushRef="#br0" timeOffset="45818">10295 14716 23909,'-36'-3'-742,"0"1"835,-1 0-107,-18 28 1041,17-2-992,7 11 1,4 4-570,3 14 117,8 7 1,9 3-1031,23 1 161,1-8 0,8-4 244,0-30 1,6-6 425,15 5 1,2-5-730,13-5 1233,-9-14 1,0-3 736,2 2 65,-19-13 0,-3-6 828,-1-15 358,-14-12-1461,-10 15 0,-4 0-1208,-3-8-271,-19 9 1,-4 1-1662,-3-2 2436,-4 13 0,-2 2 0,-4-1 0,-1 1 0</inkml:trace>
  <inkml:trace contextRef="#ctx0" brushRef="#br0" timeOffset="46137">10760 14783 23639,'2'21'-6433,"5"30"4044,5-24 1413,0 14 1,1 3-128,10 10 640,-8-16 0,0 1 148,4 3 1,0-2 88,-7-9 0,1 0-861,9 17 1,0-1 946,-2-1 440,-6-14 1,0-3 94,-2-5-206,-1 1-143,-6-18 350,-2-2-241,3-21 1039,-1-21-841,0 0 1,1-4-35,-2 3 0,1-4-211,2-15 0,2-6 0,-1 4-2,0 9 1,-1-2-385,3-11 1,1-8 0,-1 10 54,-2 18 1,1 2 432,6-19 0,2 3 1,3 5-1,8-6 0</inkml:trace>
  <inkml:trace contextRef="#ctx0" brushRef="#br0" timeOffset="46702">11728 14163 25888,'-10'-18'-8294,"1"3"6066,5 3 374,31 30 2751,-2 0-760,1 4 0,2 2-54,17 18-48,-19-17 0,1 0-785,0 2 1,3 2 1010,14 16 0,2 1-24,-10-10 1,-1 1-15,-4-5 1,1 1 0,-2-1-782,3 2 1,-2 0-44,1 0 0,0 0-3,-2-1 0,0-1-61,-1 1 1,-1-1 8,-1-2 1,0-1 648,-3-2 0,1 0 0,21 19 0,-2-4 0</inkml:trace>
  <inkml:trace contextRef="#ctx0" brushRef="#br0" timeOffset="46937">13008 13904 25078,'-36'48'-995,"1"1"402,7 0 30,-1 7 318,15-26 0,0 3-31,-7 16 1,1 1-1,6-12 1,0 1 102,-6 24 1,1-1-349,10-29 0,1 0-223,-2 17 1,1-1-711,1 2 75,3 8-68,3-16-170,1-14 1506,0 3 1,-4-22 0,1-2 0</inkml:trace>
  <inkml:trace contextRef="#ctx0" brushRef="#br0" timeOffset="47118">12600 13992 23459,'17'-24'-423,"6"9"2006,10 26-2688,3-6 868,-4 43-2034,8-21 1746,-17 0 0,-1 3 0,4-5 1,0-1-202,3 3 1,1 0 138,-1 2 1,1-1-870,2 1 1,1 1-77,14 12 0,1 0 1377,-10-11 1,-1-1 0,12 10 0,0-1 0,-16-14 0,0 1 0</inkml:trace>
  <inkml:trace contextRef="#ctx0" brushRef="#br0" timeOffset="47335">14003 13838 25528,'-43'47'-361,"16"-11"1,2 2-450,-7 20 397,6 1 0,1 2-56,10-22 0,2 2 184,1 8 1,-1 5 0,3-5-527,3-1 1,2-1-60,-1 16 0,2-2-424,4-17 1,0-3-28,0 0 0,0-1 1108,-1 0 1,2-1 0,8-2-1,3 0 1,1-1 0,0 0 0</inkml:trace>
  <inkml:trace contextRef="#ctx0" brushRef="#br0" timeOffset="48155">14240 13803 24988,'-8'-5'-4910,"-3"-1"4780,9 5-517,-2 27-44,2-1-66,21 29-568,-15-5 860,13-19 1,0 1-612,-15 2 0,0 2 644,14 3 1,0-1-140,-14 2 0,1-1 79,15 1 1,0-1 77,-15-1 1,-2 1 205,15 12 1,2 1 254,-10-14 0,-1 1 21,4 20 1,1-2 85,1 4-85,-9-24 1,-2-2 279,-2 3 70,0-5-157,0-8-2215,0-3 1875,0-26-84,0-5 113,0-47 292,17 9 38,-15 12 0,1-2-50,14-7 0,4 0 180,-6 11 0,-1-1 213,10-18 0,1 2 656,15 2-262,-18 21 1,-2 4 460,2 8 944,17 29-1897,-20-8-527,1 24 0,-1 4-1176,3-10 714,-1 11 0,0 0-844,8-3 61,21 4 356,-17-12-593,13-12 1484,7-2 864,-9-9 80,-5-8 0,0-7 1558,5-14-1400,-10 0 0,-3-2 355,-1-18-691,-1-3-191,-20 13-882,-5-1-379,-3 2-542,-19-12-1545,-7 14 1039,-22-8 517,6 29 1391,-12 3 84,23 32 1155,3-1 364,-1 24-687,24-4-217,-20 8-441,22-10 1,3 1-600,-8 21-449,17-9 1,7-2-1396,20 5 702,-12-19 1,3-4-1493,27 6 972,-10-7 1029,4-7-409,4-7 1559,1-7 1,5-5 0,1-3 0</inkml:trace>
  <inkml:trace contextRef="#ctx0" brushRef="#br0" timeOffset="48469">15908 14156 24808,'-21'-7'-1812,"4"18"3520,17 15-4582,0 11 1095,0 8 504,0-6 518,0 3 121,0 19-960,16-14 917,-15-10 1,2-2-1387,28 4 1981,-28 13-48,19-28 192,-19 1 48,5-14-209,-8-5 11,4-3 572,2-20 14,8-18 160,0-11-302,-1 3 0,2-3-36,-5 14 1,2-1 92,10-29 1,0 0-158,-8 24 1,0 1-213,4-10 1,1 0-689,-2 9 0,-2 3-272,10-12 1031,5-3 1,-12 31 0,1 6 0</inkml:trace>
  <inkml:trace contextRef="#ctx0" brushRef="#br0" timeOffset="48775">16613 14584 22470,'9'3'-2491,"4"-1"2305,0-2 878,6-17-245,1 12 1028,15-49-1343,-8 30 318,-4-11 1,-2-3-404,2-2 500,-10 5 1,-1 1-499,-4-9-645,-2-10-441,-6 19-810,0 3 794,-19 5-659,15 1 354,-30 9 1248,14 4-547,0 51 835,-4-9-113,21 2 0,3 4-370,-8 12 453,8 4-245,22 1-852,-2-17 1,4-2-91,4-9 1,5-2 207,4-1 0,4 0 0,-1-4 874,5-3 1,1-5 0,17 3 0,0-4 0,-14-6 0,0-1 0</inkml:trace>
  <inkml:trace contextRef="#ctx0" brushRef="#br0" timeOffset="49019">17980 13543 25528,'-30'15'1427,"-1"0"1,-13 12-1663,8 14 0,4 6-446,14-15 1,4 2-20,-5 13 0,3 1 91,9-9 0,3 0-28,1 0 1,0 3 104,1 16 1,4 1-383,8-15 1,1 0-294,-11 11 0,5-1-534,24-6 1,3-4 732,-20-11 1,1-1-32,23 16 0,3-3-430,0 0 811,-14-19 1,1-1 765,13 1 0,1-4 0,3-3 0</inkml:trace>
  <inkml:trace contextRef="#ctx0" brushRef="#br0" timeOffset="49471">18828 14379 25348,'-30'-5'-1184,"-19"0"1156,28 3-7,-35 0 270,20 2-22,-20 18 621,26 7-671,-7 27-546,23-8-7,8-3 0,1 0-814,5 1 341,7-4 0,3-3-1278,12-9 228,17 1 77,-6-19 870,9-3 1028,-15-27 950,6 16-372,-16-24 1,-3-7-20,9 6-170,-5-15 1,-3-4-101,2-8-471,-6 2 0,-1-2-345,-6 22 1,-1-2 233,0-7 0,0-5 0,-1 5-249,-1 1 1,-1 1 110,1-15 0,-2 0 773,-8 3 0,1 3-770,6 14 1,-1 1-23,-4-17 0,-3 5-473,-5 7-23,11-1 663,-12 31 342,16 35-145,0 3 277,0 32-136,0-15 1,0 2 35,0-9 0,0 3-140,5 5 0,1 4 0,-1-3 86,-4-3 1,2-1-349,13 12 0,1-2-1265,-12 13 869,13-35 0,1 0-498,-14 22 53,18-23 1,0 0 399,-17 10 613,28 6 0,-27-30 0,7 0 0</inkml:trace>
  <inkml:trace contextRef="#ctx0" brushRef="#br0" timeOffset="49635">18670 14066 25078,'-9'-29'-8572,"-5"3"5684,13-2 2283,-5 10-816,45-3 3735,-13 12-2241,28 4 1,5 3 520,2 0-1163,1 2 1,0 0 1005,-2 0 0,-22 0 1,-1 0-1,10 0 0</inkml:trace>
  <inkml:trace contextRef="#ctx0" brushRef="#br0" timeOffset="49836">19415 13687 24179,'-17'-4'-649,"13"22"-1612,-13 1 2965,17 23-2422,0-4 514,0 6 253,19 6-325,-14 4-405,14-2-175,-1 0 1339,-10-20 1,0 1-2095,13 15 1395,-4-13 0,1-1-606,-3 0-252,21 3 2380,-11-21 0,3-4 0,1-3 1</inkml:trace>
  <inkml:trace contextRef="#ctx0" brushRef="#br0" timeOffset="50035">19878 13753 25888,'-32'19'2007,"1"-14"-1765,3 38-1568,2-4 526,1 12 211,17-11 1,3 1-810,-6 10 442,19-6 0,4 0-1669,-7 7 1158,15-20 0,6 0-2704,17 15 3026,-14-31 1,2-2 1128,3 2 0,1-2 0,26-3 0,3-5 0</inkml:trace>
  <inkml:trace contextRef="#ctx0" brushRef="#br0" timeOffset="50585">20670 13803 25078,'-24'29'138,"4"-11"547,9 4-2067,0-19 2499,7 13-2432,-5-14 1862,0 3 21,-2-5-838,-2 0-12,-2 0-206,-2 0 683,-10-18-2146,8 13 2253,-10-49-2894,17 30 53,1-31 465,8-1 465,3 13 855,7 7 1,5 2-45,9-2 2186,21-6-887,-3 28 2364,-15 23-1325,8 10-503,-28 22-1043,14-9 0,0 3-503,-12 22 118,8-2 1,0 2-314,-12-23 1,-1 1-67,3 25 0,0-1-1533,-4 6 1794,1-25 0,-2 1 258,-7-5 1,-4-2 1037,-16 15-516,5-11 1,-2-3 479,-15 0-83,-7 10 627,22-28 161,-6-2 619,14-11 275,8-25-3233,2-3-132,24-20 962,9 21 460,18-7 58,-4 28-425,-3-9-32,-11 27-1408,0-12 3372,0 34-1957,14-5-1354,-8 11-748,-3-16 1,1-3 1711,8-4 1,10 17 0,-14-21 0</inkml:trace>
  <inkml:trace contextRef="#ctx0" brushRef="#br0" timeOffset="50884">21233 13050 25438,'25'25'-5312,"0"-5"4021,-3 25 472,-4-12 0,2 0 339,-3-5 0,-1 3 261,4 7 1,0 7-1,-2-4-174,-1 2 1,-2-1 79,6 17 0,-2 0-708,-9-16 1,-2-1 842,1 0 0,-2 1-88,-2 0 1,-1 1 425,-1 16 0,-1 1-80,1-15 0,-3 1-207,-7 3 1,-3 3 0,2-3 121,7-5 1,-4 0-613,-16 5 0,-9 3 0,3-3 221,10-2 1,-3-2 586,-6-6 0,-5 2 1,2-2-1,-2 5 1,1-1-1,-2 0 0,0 0 1</inkml:trace>
  <inkml:trace contextRef="#ctx0" brushRef="#br0" timeOffset="51453">8690 17234 25618,'21'5'-1617,"12"1"792,15-4 80,-7 0 1,1 0-156,21-1 914,0 2 0,1 1 0,-21-1 1,-2 0-1,16 1 0,0 0 0</inkml:trace>
  <inkml:trace contextRef="#ctx0" brushRef="#br0" timeOffset="51735">9437 16907 24718,'-10'-7'-5141,"3"0"3148,7 1 629,0 2 546,30 1 2686,10 2-743,17 1-222,3 14-1362,-13-10 1596,2 25-634,-3-26 942,-5 33-1240,-4-19-1261,1 37-747,-19-17 506,-8 1 1,-3 1-766,-8 15 691,-12-3 1,-2 0 348,7 14 852,-18-21 0,0-1 0,20 16 0,-18 1 0</inkml:trace>
  <inkml:trace contextRef="#ctx0" brushRef="#br0" timeOffset="52200">11205 16832 25168,'-32'9'955,"-1"1"1,2 8-1,-2-1-481,-8-4 1,1-1-253,-15 23-279,23-18 0,4-1-35,10 7-794,8 2-472,10-3-598,0 0-807,32-3 756,-4-9 1097,12-5 1,4-3 184,13-2 570,-7-6 0,-1-5 890,10-20-60,-23 12 0,-2-2 1398,8-24-528,-9 10-478,-8 2-679,-12 0-866,3 2-224,-14 2-1195,6-2 265,-8 8-351,0 26 618,0 12-96,0 30 168,0 5 647,0 12 188,0-28 0,0 3 399,-1 2 0,2 3-277,7 19 0,1 2 287,-7-15 1,0 0-23,7 4 1,4 3 0,-4-5-40,-8-7 0,1-1 16,10 9 1,-1 1-41,-9-9 0,-2-3 98,10 19-460,-16-18 1,-6-3 706,-10-1-42,-24 5 950,22-28-527,-20-2 1,39-11-1,-16-1 1</inkml:trace>
  <inkml:trace contextRef="#ctx0" brushRef="#br0" timeOffset="52711">12113 17034 22740,'24'-24'-40,"0"0"0,20-23-114,-5-2-332,-8 0-54,-4 2-102,-8-2 25,-5 4-18,-6-1-11,-4-10-653,-3 17 170,-21-14-894,-9 31 1461,-24 1 546,9 16 750,0 26 1045,17 1-354,11 25-867,-7 0-264,20-6 1,2 2 229,-7-8 1,3 1-814,24 26 1,8 0-458,-13-26 1,5-2 273,18 7 0,12 2 1,-5-7-437,-9-11 0,1-4 517,11 0 1,6 0 0,-4-7 376,-9-7 0,-1-6 264,5-8 1,4-5 0,-4 0 607,-2 1 1,-2-4 315,11-11 0,-2-4 66,-15 7 1,-4 0-332,-1 0 0,-2-5-471,8-25 0,-5-5-394,-12 23 1,-3-3-139,-1-9 1,-2-6 0,-3 6-427,-6 12 1,-3 0-11,-9-23 1,-5 1-1761,-14-4 1179,15 24 0,-3 2-1196,-33-2 1343,43 6-388,-44 9 1568,32 10-72,-23 6 1377,16 39 248,7-5-1073,11 12 1,4 5 53,3 13-956,10-17 1,1 1 259,-10-8 0,3-1-810,18 1 0,0 1 203,-19 0 0,0 1-469,27 14 1,3 0 4,-23-13 0,1 0 281,9 2 1,4 2-1,-3-3 79,-7-7 1,-2-1 19,6 7 1,-1-1-197,1 4 540,-2-7-233,-7-5 525,4-4 1,-12-12-1,6-3 1</inkml:trace>
  <inkml:trace contextRef="#ctx0" brushRef="#br0" timeOffset="52807">12932 16924 23369,'-11'-53'-7837,"-10"4"4037,18-15 2751,-9 20 1392,34 7 1,10 3 0,3 5 0,6 9 0,-1 0 0</inkml:trace>
  <inkml:trace contextRef="#ctx0" brushRef="#br0" timeOffset="53085">14053 15963 25258,'-43'22'1374,"13"-7"0,1 2-955,-14 31-875,17-22 1,3 1-175,-2 23-381,7 6 353,12-10 0,3 3 23,-1-11 1,3 2 44,5 5 0,5 4 0,2-4-805,6-3 1,4-1 240,1 3 0,3 4 0,0-6-124,6-4 1,1-2 182,1 8 0,1 0-416,2-10 1,0-4 1533,-8-8 0,1-3 0,9 3 0,0-4 0,16-2 1</inkml:trace>
  <inkml:trace contextRef="#ctx0" brushRef="#br0" timeOffset="53318">14677 15923 24808,'25'43'-7593,"-19"-6"6162,20-14 0,2-1 1628,-3 19-465,1-19 1,2 1 334,6 12 0,-2 3-144,-6-9 0,0 0 26,8 10 1,-2 0-827,-11-11 1,-2-1 1003,12 30-83,-7 0-1563,-17-12 1,-2 3 551,-1-12 1,-2 0 997,1 14 1,-6 0 0,-7-13 0,-3-1 0,-2 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39:01.747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3217 576 23279,'0'-24'-5126,"0"1"3627,0 1 705,0 3 425,0 0 213,-14 3-211,10 5-375,-10 2-147,0 4 1911,-6 2 390,-9 2 192,-4 1-8,2 18 444,-6-14-59,-4 41 80,-5-18-1384,20 2 0,1 2-447,-3-1 1,0 1-191,-2 4 0,1 3-159,-2 3 0,1 2-85,-1 2 0,0 4-102,4-2 0,-1 4 1,3-2-103,-4 7 0,3 2 110,2 3 0,1 5 0,5-5-646,5-10 1,6 0-294,7 0 1,5 3-1,3-6-453,5-7 1,4-3 77,12 9 0,4-3 1490,-3-15 0,3-4 0,3-1 0,1-2 0,3 0 0,-1-1 0</inkml:trace>
  <inkml:trace contextRef="#ctx0" brushRef="#br0" timeOffset="432">3988 1598 23549,'-44'0'810,"1"15"1051,10-12-1854,-17 26 372,13-4-273,-11 5 0,12 12-603,13-27 925,3 18-957,14-18-952,23 11-662,-12-10 1376,27-8 1,6-4 332,-8 0 286,14-11 1,2-1 720,-6 4-460,-8-24 1,-2-6 249,2 2-39,-11-3 1,-3-5 205,-4-3 1,-2 0-500,-4 8 1,-1-3-348,-1-5 1,0-5 0,-2 3-135,-2 2 0,-1 1 49,0-3 1,0-4 0,-1 5-629,0 7 1,0 1 222,0-14 0,0 3-500,0 5 579,0 3 422,-13 28 266,9 34 191,-9 1 801,3 27-796,9-13 1,0 0-101,-9 26-29,7-18 0,0 1-488,3-12 1,-1 0 18,-2 0 0,0 1-266,3-2 0,0 2-432,0 12 1,0 0 928,-1-14 1,2 0 0,5 10 0,4-2-1,9 11 1</inkml:trace>
  <inkml:trace contextRef="#ctx0" brushRef="#br0" timeOffset="616">3672 1477 23459,'-5'-36'-7047,"1"-11"4945,4 13 1309,28-19 1901,-21 23-1163,50-3 1810,-8 5-1088,15 9-1384,-12 5 0,0 0 1027,-18 7 0,-1 2 1,14-3-1,1 2 0,-13 2 1,-1 1-1</inkml:trace>
  <inkml:trace contextRef="#ctx0" brushRef="#br0" timeOffset="804">4667 1057 23729,'0'45'-6296,"0"-8"4258,0 4 974,0-6 245,12 24-1292,-10-11 1022,10 16-410,0-16 966,-9-2 0,20 0 0,-9-2 0</inkml:trace>
  <inkml:trace contextRef="#ctx0" brushRef="#br0" timeOffset="1017">5162 1136 23999,'-23'19'1272,"-17"-14"-703,22 39-2449,-21-23 2901,12 24-1614,-1-7 205,4 3-43,2 2-1704,6 19-257,7-14 1970,15-9 1,3 0 0,-4 5 0,16 13 0</inkml:trace>
  <inkml:trace contextRef="#ctx0" brushRef="#br0" timeOffset="1350">5535 1625 23369,'-15'-22'-5181,"3"4"3300,12-41 1421,18 18 849,-16-1 0,1 0-219,31-15 233,-31 18 1,-2 0-325,15-19-960,-5 0 1826,-8 3-336,8 2-208,-11 6-846,0 4 216,0 1-589,0 15 774,0 4-850,0 33 165,-11 26 769,8 12-409,-3-14 0,1 1-232,5 28 151,0-28 1,0 2-856,0 19 1,0 1 719,0-12 1,0-1 584,0 14 0,0-1 0,0-18 0,0-2 0,0 0 0,0 0 0</inkml:trace>
  <inkml:trace contextRef="#ctx0" brushRef="#br0" timeOffset="1516">5493 2083 25708,'20'-21'-1384,"-16"-8"-2909,41 26 3174,-4-26 1525,13 9 0,6 0 0,-14 4 0</inkml:trace>
  <inkml:trace contextRef="#ctx0" brushRef="#br0" timeOffset="2552">7022 996 23639,'0'-12'-6565,"0"3"4706,13 4 5433,-10 24-5560,11 2 677,-5 25 275,-7 0 536,7 10-1406,-5 6 1904,-3-12 1,-1 1-31,2-12 0,1 1-917,-3 13 0,0 7 0,0-7 559,1-10 1,1-1 410,0 8 1,0 5 0,1-8-1,6 17 1,-3-24 0,0-1-1</inkml:trace>
  <inkml:trace contextRef="#ctx0" brushRef="#br0" timeOffset="2772">7480 1210 24539,'-16'-13'-4596,"13"3"460,-25 6 5928,25 17-2110,-18-9 2179,19 39-2669,-11-19 1094,12 27-1029,-3-17 0,0 1-602,4 25 867,-2-19 0,1 0-2272,1 22 2650,8-31 0,1 1 0,-7 1 1,0 0-1,6 0 0,1 1 1</inkml:trace>
  <inkml:trace contextRef="#ctx0" brushRef="#br0" timeOffset="3334">8588 1563 24629,'0'-53'-5576,"0"14"3357,-17-22 175,13 33 1067,-34-5 1049,8 23 850,-22 24 983,9 21-1930,17-2 0,4 4 403,12-6 0,3 2-73,-7 14 0,2-1 611,11 8-776,7-20 0,1-1-1127,-2 6-414,44-5-380,-23-7 1217,10-15 1,5-5 862,12 4 130,-6-6 0,1-5 627,7-22 159,-12 5 1,-3-4 1337,0-30-1756,-16 23 0,-2-3-558,-9-9 0,-4-2-271,-1 8 1,-1-1-104,-3-9 1,-1-4-1,-1 3-140,1 1 0,-3 0 103,-5-6 1,-3-6-1,2 5-849,5 6 0,-3 0 259,-7 0 0,-5-4 0,5 6-129,8 8 0,1 2 255,-7-4 0,-1 2-301,-4-2 24,10 36 1905,-17 53-148,19 10-895,-2-12 1,0 2 79,4-14 0,0-1-158,-1 2 0,2 1-258,9-1 0,2 2-715,-2 16 1,1-1 643,2-14 1,0 0 225,4 23 1,0-2-1,-8-29 1,1-1-1,9 8 1,-1-1-1</inkml:trace>
  <inkml:trace contextRef="#ctx0" brushRef="#br0" timeOffset="3522">8548 1280 25888,'-5'-33'-7427,"2"2"5044,1 4 1547,2 2 447,23 2 2231,-17 3-1762,47 0 1325,-4 4-1773,16 6 55,-16 5 1,0 2 680,14 2 1,-20 1 0,0 0-1,19 0 1</inkml:trace>
  <inkml:trace contextRef="#ctx0" brushRef="#br0" timeOffset="3799">9655 814 25708,'0'-7'-6026,"-4"3"4653,0 0 531,-1 30 744,3 15-317,2 16 262,-1-10 0,2 0-210,12 17-523,-11-18 0,0 0 602,5-12 0,-1-2-151,-6 2 1,0 0-180,5-1 0,3 2-1175,-2 12 0,3 0 1690,1-12 0,1 0 0,0 9 0,-1-1 0,5 12 0</inkml:trace>
  <inkml:trace contextRef="#ctx0" brushRef="#br0" timeOffset="4616">10432 1025 23189,'-16'15'1404,"12"-19"-5468,-24 0 4440,25-26-2550,-10 16 838,13-13 597,0 2 26,0-2-883,0-3 9,0 1 1395,20-10-209,-15 14 987,30-5 1169,-16 18 275,12 23-1146,-13 5-572,5 23-659,-16-8 1,-2 3 66,8 22-57,-8-11 1,-2 7 0,-2-5 69,0-8 0,-2 1-214,-3 9 1,-3 5-1,-2-7-238,-3-13 1,-3-3 717,-10 19 1,-2-3 894,-13 2 114,20-16 0,0-2 306,-13-4 243,17 2-1058,-13-19 1470,26-21-2885,12-24 518,20-2 762,11-13-92,4 22 755,-9 3-829,0 11 1226,17-7-1336,-14 18 2345,24-8-1137,-26 25-2863,23 9-140,-24 9-1645,9 3 2933,-14-8 1,-1 1-1,1 0 1</inkml:trace>
  <inkml:trace contextRef="#ctx0" brushRef="#br0" timeOffset="5081">9935 972 22830,'0'35'-6026,"0"4"4077,0-5 975,0 4 335,0-10 214,0 1 211,0-2-15,0 0-1367,0 1 1596,-13-1 857,10 1-636,-9-2 644,12 10-865,-8-8 561,5 16-381,-9-19 642,11 7-665,-4-10-627,5 1-111,0 1-2083,21 10 2765,16-8 0,14 8 0,9-11 1</inkml:trace>
  <inkml:trace contextRef="#ctx0" brushRef="#br0" timeOffset="5772">11482 618 23459,'0'-27'-5396,"0"-9"3537,20 13 3865,-15-4-2455,35 16 2546,-21 5-249,20 3-864,14 29-1763,-7-4 938,-14 6 1,3 10-1,-4-3-150,-4-3 1,-2 2-595,5 12 1,2 9-1,-6-5 94,-8-7 0,-5 2-370,0 7 0,-1 5 0,-3-3-436,-3-4 0,-3 1 268,-6 6 0,-3 5 0,-2-5 274,-1-5 1,-4 0 89,-7 5 1,-4 3 0,-1-5 800,0-5 0,-2-3 0,4-6 1,-1 0-1,0-2 0,-3 0 1,1 0-1</inkml:trace>
  <inkml:trace contextRef="#ctx0" brushRef="#br0" timeOffset="6200">12795 808 23549,'24'-33'-835,"23"-10"1485,-8 13-224,-10 12 1,3 3 214,2 4 1,1 4-187,18-1-386,-9 13 0,-1 2-439,1-3 47,-12 25 1,-5 8-1216,-5-1 397,-11 3 0,-3 6 115,-2 4 1,-8 0 26,-11-9 1,-6 2 546,4 7 0,-1 5 1,-4-5 112,-12-3 0,-5-1 313,4 3 0,-2 5 1,3-6 249,2-7 0,0-3 596,-9 10 0,3-2 1001,-2 4-196,17-9-991,-4-6-551,21-4-1483,-9-12-183,58-3 610,-13-12 1076,16-13 0,3-3 1,8 7-1,-18-6 0,0 0 1</inkml:trace>
  <inkml:trace contextRef="#ctx0" brushRef="#br0" timeOffset="6400">13220 1006 23639,'-32'-28'-4556,"0"2"2781,5 8 1280,10 0 374,-10 3 1497,17 6-1687,-8 26 199,32 10 1,10 5-896,-11-2 0,3 2 861,13 6 0,6 2 1,-2-2-289,-7-4 1,3 1-681,4 2 1,7 7-1,1 0 1,-4-5 214,5 7 0,1-1 838,-9-11 0,3 4 0,0-1 0,-4-3 0,8 7 0,-3-3 0,1 2 1,0 0-1</inkml:trace>
  <inkml:trace contextRef="#ctx0" brushRef="#br0" timeOffset="7000">15305 1457 23369,'0'-33'-5756,"0"0"3898,0 3 1063,0 0 517,0 4-58,0 2-58,-18 4 132,14 3-1841,-27 1 2748,7 7 139,-26 1 509,4 7 340,-7 24-579,23-7 1,3 4 776,-14 30-1110,12-12 0,4 1 814,6 11-1499,7-8 1,8 0-639,30 4-266,-6-13 1,5-4-805,32-1 959,-24-15 1,2-3 403,3-6 0,0-2 505,21-2 181,-10-16 1,-2-4 1278,3-5-807,-12-11 0,-3-5 970,-3-7-1253,-13 14 1,-3-1-407,-2-22-925,-7-6 54,-5 29 0,-1-3-191,1-21 1,-4-1-306,-8 13 0,-2-2 555,4-6 1,0-5 0,-1 5-17,-4 6 1,-2 1 403,-3-2 1,-3-3 0,6 5-240,11 9 0,-1 3-133,-21-9 0,-2 4 68,9-7-323,-4 19 1057,1 4 199,14 40 985,-2 25-126,4 17-908,6-2 0,0 4 52,0-18 1,0 2-512,6 10 1,2 7 0,-1-5 257,-6-3 0,3 1-1026,8-3 1,6 8-1,1-1 1,-3-6-19,-4 3 1,0-2 725,6 1 1,3 2 0,-2-7-1,-4-12 1,-2-5 0,0 0-1,0 0 1</inkml:trace>
  <inkml:trace contextRef="#ctx0" brushRef="#br0" timeOffset="7182">15105 1151 24629,'-6'-43'-7383,"2"1"5030,4 3 1684,20 6 1825,-15 3-1676,47 6 1971,-23 5-1010,33 6-1026,-9 7 1582,8 3-692,3 2 1,-30 1 0,0 0-1,1 0 1,-1 0 0</inkml:trace>
  <inkml:trace contextRef="#ctx0" brushRef="#br0" timeOffset="7432">16130 691 23549,'0'-6'-4227,"0"1"2369,0 18 883,0 14 337,13 12 175,-12-3 1,2 1 187,21 17-37,-22-17 0,-1 2-635,11 5 1,0-1 727,-11-11 1,1 2-644,10 25 0,1-2-563,-5 7 357,4-11 1,1-2 48,2 1 871,4 11 1,-2-29 0,0-5-1</inkml:trace>
  <inkml:trace contextRef="#ctx0" brushRef="#br0" timeOffset="7632">16683 919 25618,'0'-25'-5936,"0"5"4257,-23 11 2392,-5 32 1055,-13 0-102,3 27-1568,16-17 1,2 0-10,-13 23-437,14-18 0,2 0 617,2 18-673,8-2-1384,7-1-748,13-18 0,4-1 2098,10 17 1,1-20 0,4-2 0,18 6 0</inkml:trace>
  <inkml:trace contextRef="#ctx0" brushRef="#br0" timeOffset="8222">17437 551 24089,'13'-14'-22,"0"-2"13,3 1 316,3 1 203,1 2 212,4 2 145,10 3-632,-8 3 200,19 2-218,-21 21-1305,6-14 971,-13 53-2360,-8-30 1203,-3 14 0,-6 2-1251,-26 8 1575,10-5 0,-4 0 305,-4-17 1,-1-2 329,0 9 1,2-1 1106,-10 9-963,16-4 1507,-8-5 278,22 7-1466,-10-15-580,35-5 1,10-2 136,5 2 137,4-8 1,2 0 454,12 6-180,0 1 498,-3 2-420,-21-6 1,-2 1 202,-1 9-8,10 25-1079,-35-20 531,-25-1 1,-8 0-212,-16 11-111,-5-14 1,-3 0 158,13-6 1,1 0 532,-6 0 1,0 0 0,-3 0 0,0 1 0,-2-1-1,0 0 1</inkml:trace>
  <inkml:trace contextRef="#ctx0" brushRef="#br0" timeOffset="19233">1902 3554 24629,'0'-11'-6476,"-15"0"5374,11 2-1668,-11 2 3802,1 3-10,11 31-1213,-22-3 1345,23 31-2748,-19-5 2459,12 7-833,1-24 0,-1 1 545,3 1 0,0 1-794,0 2 0,1 1-167,0-1 1,0 3 350,0 20 1,0 1-661,2-15 1,-1 2 727,1 5 1,1 4 0,-1-4-428,1-6 1,1-1 298,-1 1 0,-1 5 0,1-7-88,1-7 0,0-3-22,-1 8 0,0-2-58,0 11-203,0-21-469,0-2 752,2-39-419,0-30 430,0-13 165,8-5 1,1-4 25,-7 18 0,1-2 145,12-17 0,2-4-113,-10 19 1,-2-1-1,0 1 67,3-8 1,2-1 89,-2-2 0,1-5 1,-1 5 185,-1 9 1,1 0-7,3-8 1,2-5 0,-1 7-216,0 16 0,0 2 2,5-25 0,-1 5 32,-2 21 231,1 0 67,-8 25 387,0 5 652,2 4 84,8 24-2227,0-17 323,-2 23 1,1 5-888,6-6-382,-1 11 1,-1 3-782,10 4 1105,-11-15 0,0-1 774,15 12 1,1-4-1,4-2 1</inkml:trace>
  <inkml:trace contextRef="#ctx0" brushRef="#br0" timeOffset="19599">2833 3535 23459,'-21'-10'-2123,"-20"43"3592,-5-6-1297,17 3 1,-2 9 0,3-5-258,7-8 0,-1 0 76,-19 24 1,2 0-105,6-4-344,9-12 1,3-1-224,7 2 447,-3 5-896,17-19-621,-3-6 421,3-3-105,25-7 1417,4-21 810,28-14-297,-29 2 1,-2-1 255,16-19-137,-5-1 763,-24 18-797,10 5 1018,-12 4-1586,19 10 390,-11 5 41,18 29-1283,-12-3 216,-1 10 1,-1 4-916,7 14 999,-11-14 0,0 1-1364,9 22-62,0 3 11,-13-28 0,1 2-527,9 14 1,2 0 2349,-6-9 0,2-2 1,7 11-1,0-2 1,-6-14-1,0 0 1</inkml:trace>
  <inkml:trace contextRef="#ctx0" brushRef="#br0" timeOffset="19890">3827 4087 23639,'-42'0'810,"1"0"-33,-1 22 0,-1 7-476,-9 2-329,21-3 0,-3 7 0,5-3-452,-9 16 193,17-16 0,3 0-354,1 10-186,8-5-255,6-3-725,23 2-600,-15-14 1622,28-10 1,7-6 619,-3-2 319,16-9 1,1-8 485,-24-2 1,-2-4-52,19-10 0,-4-5 1,-19 6 1,-5-2-120,2 0 0,-3-1 692,0-26-1092,-16 17-2420,-21-5-694,-16 29 713,-14 7 2421,0 29 0,13 0 0,-2 20 0</inkml:trace>
  <inkml:trace contextRef="#ctx0" brushRef="#br0" timeOffset="20316">4558 4169 22920,'-43'23'2833,"0"10"-3010,17 15-655,6-10 0,2 0-366,0 14 646,7-8 0,0 0-426,-2 4 310,13 17-929,21-37-745,8-3 768,12-19 2004,17-33 905,-22 3-741,-11 0 0,-1-6-226,-1-7 1,-3-2-169,-4 8 1,-1-3 118,3-28 1,-3-3-35,-6 25 0,-2-1-277,-2-14 1,-2 1-597,0 13 1,-1 2-260,-2-1 0,0 0 380,1 0 0,-2 0 333,-9-13-1,-1 0-289,9 14 1,-2 2-194,-16-17 1,-1 4-465,17 5 906,-28-1-233,21 60 1580,-3 4 263,6 33-1199,5-14 1,0 1 173,0 25-424,0-3 1,0 2-25,1-23 0,3-1-539,7 14 1,1-1-23,-8-13 1,3-2-863,16 1 0,1 0-103,-11 0 1,0 1 1451,10-1 0,2-1 0,-3-2 0,-1 0 1,1 0-1,0-1 0</inkml:trace>
  <inkml:trace contextRef="#ctx0" brushRef="#br0" timeOffset="20833">5168 4629 24539,'23'-18'907,"13"14"-312,-9-53-2319,7 31 1701,-9-12 0,-3-4-709,2-2 644,-9 5 1,-1 0-512,1-8 158,-11 11 1,-1 1-1091,2-3 43,-24-22-64,0 38 72,-20-7 863,6 42 2138,2 20-677,14 11-583,7 12-63,10-7-462,0 1 405,13-14 0,2 0-821,-8 17 195,28-15 0,5-3-1704,-10-3 1541,14-16 1,3-5 1008,2-4 192,-17-12 1,1-6 564,0-5 1,-3-3 1125,17-25-1124,-10 3 0,-3-2-197,-17 14 0,-2-2-609,9-23 0,-4-3-254,-12 21 1,-1 0-481,0-13 1,-1 1-266,-4 12 0,-1 1-359,0-1 0,-2 1 165,-7 0 1,-3-1 33,-1-11 1,-1 1-12,2 14 1,-2 0 58,-8-12 1,0 3-235,-3 8 656,-3 2 205,-11 24 1528,25 6 406,-17 28 601,7 19-906,6 16-869,10-10 1,1 1-230,3-18 1,1 2-256,0 6 1,1 4-1,4-3-666,11-2 1,2 0-725,-5 15 1,2-1-285,13-14 1,1-2-369,-5 2 0,-1 0 123,3 0 1,2-1 1725,2 1 1,1-1 0,3-1 0,2-1 0,0-1 0,1 1 0</inkml:trace>
  <inkml:trace contextRef="#ctx0" brushRef="#br0" timeOffset="21604">6738 4030 26697,'-27'-11'-2706,"2"2"1736,3 2 720,1-2-200,3 0-3179,0 0 3268,26 20 1,7 8 0,22 20-1</inkml:trace>
  <inkml:trace contextRef="#ctx0" brushRef="#br0" timeOffset="21760">6838 4646 23189,'0'7'-6475,"0"-1"7434,-12-3 0,9-2 1,-10-1-1</inkml:trace>
  <inkml:trace contextRef="#ctx0" brushRef="#br0" timeOffset="21934">7257 4161 23999,'-15'-5'-814,"11"20"0,-11-12 0,15 15 0</inkml:trace>
  <inkml:trace contextRef="#ctx0" brushRef="#br0" timeOffset="22090">7307 4961 22470,'0'5'531,"-12"0"0,9-3 0,-9 0 1</inkml:trace>
  <inkml:trace contextRef="#ctx0" brushRef="#br0" timeOffset="22482">7958 4654 24269,'0'-30'-5486,"0"-4"3717,0-1 1620,7 3 0,1-3 566,-4-21-381,9 1 1,3-1 176,-5 21 1,-2 1-30,1-12 1,-1-1-552,6 2 1,-1 2 1240,-3-22-668,-3 16 1,-2 2-123,3 2-315,-9-14 22,0 38-349,0 1 108,-14 44 981,11 23-707,-4-15 0,0 3 161,0 22 0,3 2-115,2-17 0,1 0-158,-4 9 1,0 5 0,4-3-8,9-3 0,2 0-26,-8 15 0,1 1-277,8-21 0,3 0 0,-1-3-764,-1 7 0,0 1 387,2 1 1,2 5 0,-2-6 821,-2-7 0,0-2 0,7 10 0,0-1 0,3 11 0</inkml:trace>
  <inkml:trace contextRef="#ctx0" brushRef="#br0" timeOffset="23033">7647 4016 23099,'0'-5'-4676,"17"2"8061,5 2-2101,0 19-2806,21-13 1924,-23 31-2160,24-19 1615,-19 7 1,0 4-1536,15 13 1692,-13-12 1,0 2-1948,12 18 973,-18-22 0,-1 1 627,0-1 1,0 2-1187,10 15 1,0 1 1141,-8-11 1,0 0-495,2 3 1,1 4 0,-2-4 111,-4-5 0,-2-1 639,5 9 0,-1-1 0,0 9 0,-1-3 0</inkml:trace>
  <inkml:trace contextRef="#ctx0" brushRef="#br0" timeOffset="23572">8735 3844 23729,'-21'21'509,"-13"-1"616,29 24-2006,-25 4 0,-6 3 564,23-16 0,-1 2 64,-10 11 1,-6 7-1,5-5 9,8-10 0,2-1 66,-1 3 0,-1 4 1,3-5-308,3-6 1,1 0-595,-5 17 0,1-2-780,2-1 909,-2 16-292,8-40-13,4 0 325,0-36 48,2-20 164,0-14 163,0-14 119,0 4 140,0-8 184,0 29 1,0-2 165,0-16 1,0-2 66,0 15 0,0-2 285,0-23 1,0 2-138,0-1 119,-2 20 0,4 4-26,15 7 1287,-13 4-1190,31 21 1599,-19 5-152,31 23-1129,-12 8-604,-2-3 0,0 3 165,13 17-658,-3-13 1,0-1-592,-14-12 1,-1 0 427,8 6 0,3 0 287,3-1 0,-1-2 1,-9-6-1,-1 0 0,11 4 1,0 0-1</inkml:trace>
  <inkml:trace contextRef="#ctx0" brushRef="#br0" timeOffset="23766">9602 3902 23459,'-24'25'65,"1"-1"1,-16 19-303,18-14 1,1 1-475,-12 24 465,15-25 0,1 2-3,-1 2 0,0 0 31,1 1 1,1 1 25,-1 0 0,1-1-593,2 0 1,2 1-735,-4 11 1,2 1 1355,7-14 1,0 0 0,-4 8-1,1 0 1,3 9 0</inkml:trace>
  <inkml:trace contextRef="#ctx0" brushRef="#br0" timeOffset="24399">9683 3528 24629,'6'17'-8309,"2"-13"8839,0 32-2275,2-17 565,2 20 212,2-1 195,0 4 618,-5-8 0,0 2-1904,2 23 2214,-2-7 1,-2 0-938,-2 14 833,-2-8 1,0 1-11,-2-23 0,-1-2-12,0 12 0,0 1-96,0-2 0,0-3 201,0 22-106,-8-18 0,0-2 677,4-2-1602,-11 5 1475,34-52 1596,-14-6-1355,42-30-18,-27 12 0,1 0 11,6 6 0,2-1 234,8-14 0,-2 1 247,5-1-285,-10 14 1,-2 4 493,-1 7-1212,4 5 1160,-9 33-2759,-6-19 625,-3 22 0,-1 6-1482,2-10 1267,-1 9 1,1 1-1400,2-1-35,8 4-229,-4-17 501,5-10 2961,2 3-42,25-12 1346,-8-16-772,-3 0 0,0-5-71,-15-1 1,-2-4-314,15-13 0,-2-1 759,-2-13-1279,-16 15 1,-3 0-569,-5-17-310,-6 0-599,-4-1-811,-1 2 306,-23 3-627,17 4 289,-35-5 671,18 19-58,-18 1 1128,2 41 2077,3 22-341,17 14-1342,7-5 0,3 0 693,7 16-1158,-4-6 0,5 0-685,26 10 120,-24-21 0,4 0-893,29-3 1,4-3 1185,-6 16 1,2-19 0,3-3 0,8 5 0</inkml:trace>
  <inkml:trace contextRef="#ctx0" brushRef="#br0" timeOffset="24717">11227 4037 24449,'0'-7'-5217,"-10"23"5960,8 11-2055,-8 14 904,10 3-373,-6-7 420,5 22-10,-5-14-351,5-7 0,2-1 694,-1 3-1015,0 19 1044,0-31-360,0 3 359,0-17-398,0-5 439,12-5 773,-9-22-447,10-2-12,-6-11 1,-1-4-1,12-18-86,0-3 1,2-1 78,-4 20 0,0-1-485,4-12 0,2-5 0,-2 6 129,-3 11 0,1 2-650,4-4 1,3-3-1,-3 8 546,11-2 404,10 1 1,-17 26-1,-2 6 1</inkml:trace>
  <inkml:trace contextRef="#ctx0" brushRef="#br0" timeOffset="25000">11802 4429 22200,'11'4'-1977,"1"-2"1768,4-2 1003,2-16-145,4 12 326,4-38-1273,1 20 965,2-23-788,0 9 716,6-18-472,-10 11-82,-7 7 0,-3-1-398,-3-5-690,-1-22 284,-9 30-868,-2-3 517,-23 18-76,-6 8 978,0 22 1625,-20 7 228,30 42-1463,-4-36 1,1 1-25,11 9 1,5 4-1144,-6 8 0,7 1 204,12-11 1,5 0 681,-2 15 1,4-3-1,10-15 1,3-4-1,0 2 1,0 0-1</inkml:trace>
  <inkml:trace contextRef="#ctx0" brushRef="#br0" timeOffset="25488">13450 3268 25078,'-55'-4'10,"-3"2"460,25 17 0,1 4 30,-2-4 1,0 3-471,0 15 0,1 7-208,4-4 0,-1 4 0,2 0-55,-3 9 1,5 4-132,8-8 0,1 6 0,2 1 0,3-4-710,-1 14 1,8-1 46,8-9 1,5 3 0,6-1 811,7-1 0,6-1 0,3-4 0,1-9 0,2-2 1,1 0-1,10 11 0,-1-1 0,1 1 0</inkml:trace>
  <inkml:trace contextRef="#ctx0" brushRef="#br0" timeOffset="26084">14107 4517 23099,'0'-29'-6205,"21"-2"7285,-15-7-899,25 4 1,4 0 1116,-7-21-1120,11 5 0,3 1 55,-22 21 0,-3-1-115,6-17 0,-1 1-763,3-2 1115,-18 2 0,-2 2-1437,5 5 476,-10-25-1074,-18 48 681,-3 20 1638,-2 34-694,-6 14-147,26-19 0,3 2-171,-6 12 1,0 1-167,4-9 1,4 2-380,2 7 1,3 5-1,2-5 122,5-2 1,2-1 562,-4 6 1,1 5 0,3-6 0,10-5 0,1-3-1,-4 15 1,0 0 0</inkml:trace>
  <inkml:trace contextRef="#ctx0" brushRef="#br0" timeOffset="26250">14337 5053 22920,'-18'-21'-6651,"4"3"3968,14-22 1824,0 3 433,19-3 1102,-15-7-533,21 22 1,4 0 603,5-27-1105,-3 24 1,5 0 928,10-14 1,0-2 155,-11 11 1,2-1-526,5-3 0,3-4 0,-3 4 1,-6 3-1,-1 1 0,11-10 0,-1 0 1</inkml:trace>
  <inkml:trace contextRef="#ctx0" brushRef="#br0" timeOffset="26754">15120 3978 22110,'3'-43'-4705,"-1"15"2818,-2-6 634,0 23 1401,-15 0 9,11 26-33,-10 13 521,34 11-1786,-9-4 0,0 1 534,14 14 250,-1-3 0,-1 2-250,-5 10 279,-2-21 0,2 0-130,2-2 1,-3-2-478,-3 15 68,7-15 0,1-3 910,-5-3-657,12-3 920,-11-17 851,5-25 1116,-5-1-293,-1-23-665,2 0-629,-6 4 1,0-2 207,5-24 59,-2 8 0,-2 0-294,-2-8-738,-2 16 0,0 2-1308,-3 5 610,3-4 777,-7 32-52,1 4 589,-1 8 786,4 18-2451,-3-14 822,5 59-366,-4-32 406,-1 13 1,0 2-320,3 2-226,-1 13-165,3-13-989,-2-15 2300,9 3-1145,-2-21 486,17-6 1621,-6-23 727,26-14 343,-18-12-832,12-4 396,-7-8-295,-11 12-772,-10 10 0,-1 0 58,-3 0-999,1-2-963,-9 22-159,-1 3 1105,-1 7 129,1 26-1592,3 11 173,1 15 149,3 3-1033,1-11 104,3 0-365,7-4-429,3-2 2648,6-6 1,6-16-1,3-4 1</inkml:trace>
  <inkml:trace contextRef="#ctx0" brushRef="#br0" timeOffset="26965">16675 3916 23639,'-25'-15'-3523,"-20"6"4326,25 4-711,-22 5 865,14 15 318,-1-11-611,4 37-1021,2-19 153,13 9 0,2 3 119,-6 9-352,17 3 0,4 0-1666,-7 0 304,29-5 1,10-7-863,-3-14 1441,16-4 1,5-6 565,9-8 792,-21-8 0,0-2 0,-11-1 0,-1-2 0,0-8 0,0 0 0</inkml:trace>
  <inkml:trace contextRef="#ctx0" brushRef="#br0" timeOffset="27183">17263 3469 24539,'0'-38'-6116,"0"5"4797,0 5 884,-15 15 204,11 19 1285,-27 13 870,15 40-2122,-2-12-249,6-14 0,3 3 584,7 6 1,2-1-29,-5-8 1,1 0-144,3 24 0,2-1-878,-1 11 5,0-24 0,0 0-1918,0 13 1414,14-2-537,-10-4 809,11-5-240,-15-3 547,0-7 839,0-4 0,0-6 0,0-2 0</inkml:trace>
  <inkml:trace contextRef="#ctx0" brushRef="#br0" timeOffset="27334">16863 4010 22560,'0'-41'-5936,"0"2"3897,20 0 2770,-16 3-447,25 12 0,3 2 1319,-5-10-1120,11 11 0,4 3 690,1 3-1491,-6 7 0,1 3 1565,8 2-979,-8 10 1,0 1-1,11-5 1,12 12-1</inkml:trace>
  <inkml:trace contextRef="#ctx0" brushRef="#br0" timeOffset="27500">17958 4238 22560,'0'15'-6026,"0"-3"4167,0 1-1454,0-4 3849,13-22 0,-10 12 0,10-17 0</inkml:trace>
  <inkml:trace contextRef="#ctx0" brushRef="#br0" timeOffset="27668">17727 3343 22740,'-11'16'-2787,"21"9"-3920,-5 11 6082,35 4 1,-35-9 0,16 1 0</inkml:trace>
  <inkml:trace contextRef="#ctx0" brushRef="#br0" timeOffset="27988">18255 3996 23279,'-14'9'2679,"10"1"-5583,-10 4 3190,0 4-418,3 16-782,-6-4 456,3 13-35,12-9-1007,-5 2-117,7 0 1168,0 0-1184,17-2-224,-12-2 1034,47 3 42,-29-13 631,11-10 0,3-4 1235,2-3-458,-6-11 1,-1-5 1655,5-20-676,5-11-668,-29 8 1,-4-1-168,7-12-766,-11 6 0,-1-2-481,0-8-542,-10 10 0,-6 1-1671,-10-4 2208,3 8 1,-4 3 0,-19 5 0,-1-9 0</inkml:trace>
  <inkml:trace contextRef="#ctx0" brushRef="#br0" timeOffset="28368">18702 3955 24089,'0'37'-5666,"0"-3"3537,0-6 1155,0 0 336,0 0 212,0 15 122,0-9 76,0 8-1369,0-15 1687,0-4-90,13-4-306,-10-3-17,11-3 404,-14-7-81,8-1 249,6-4 1080,18-39-36,-4 14-586,8-25 1,1-5 47,-17 27 1,1 1-65,6-9 0,4-4 0,-4 4 615,12-15-563,-10 14 1,-1 2 349,0 2-1111,3 2 182,-20 21 281,-2 23-2090,-7 17-1660,-17 30 1508,10-5 1664,-14-14 0,0 0 1,13 10-1,-4-18 1,-1 1-1</inkml:trace>
  <inkml:trace contextRef="#ctx0" brushRef="#br0" timeOffset="28752">17948 3838 23549,'-9'14'-179,"2"3"-1172,7 21-1010,0-5 945,0 7 562,0-3 89,0 5-820,0 3-1630,-14 5 3084,12-9 1,0 2-1,-5-10 1,0 1 0,7 11-1,0 1 1</inkml:trace>
  <inkml:trace contextRef="#ctx0" brushRef="#br0" timeOffset="33733">20417 3265 23009,'-33'28'234,"0"0"0,0 1 1,1 0-221,-1 1 1,1 1-30,1 0 1,-1 0-38,4 0 0,0 1-36,1 0 0,1 1-102,4-1 0,3 2-25,1-1 0,2 1-205,5-1 0,2 0-719,-4 30 7,8-4-274,2-3-13,23-4-693,-15-3 488,30-17 1,6-2-190,-4 15 1761,6-16 1,3-3 0,12 6-1,-28-16 1,0-1 0</inkml:trace>
  <inkml:trace contextRef="#ctx0" brushRef="#br0" timeOffset="34166">21468 3616 24629,'0'-21'-5576,"0"1"3627,0-5 795,-22 8 1095,-9-4 444,-14 15 767,-2 1-377,8 5-775,-2 16 2320,-1-12-1118,15 19 0,0 3 280,-10-4-810,14 9 1,4 3-68,6 4-1363,5 26-388,28-24-992,3 10-750,22-17 877,1-4 999,6-3 518,-12-9 1,1-2 400,19 7 280,-13-6 1,-2-2 539,-4 1 746,6 5 78,-35-9-1948,-3 2-1538,-9 4 462,-24-3 329,-13 13 1476,-11-12 1,-2 5-1,14-8 1</inkml:trace>
  <inkml:trace contextRef="#ctx0" brushRef="#br0" timeOffset="34486">21277 3343 25168,'-10'-2'-2072,"3"0"2227,1 2 752,4 15-2492,0 12 559,22 9-552,-15 7 587,15-4-103,-10-7 1,0 1-581,7 21 905,-6-4 1,1 0-363,1-17 1,-2 0 185,-9 26 1,-1 2 173,9-22 0,0-1 176,-9 13 1,-1 2 589,9 5 0,1-2 0,-5-13 0,-1 1 0,7 13 1,-1 0-1</inkml:trace>
  <inkml:trace contextRef="#ctx0" brushRef="#br0" timeOffset="34984">22390 3853 25978,'-13'-21'-7446,"9"0"5004,-19 4 2556,14 2-1404,-12 2 1875,6 7-40,-12 20 1379,6-9-1562,-11 42 1193,7-23 434,-2 27-1460,3-10 1023,-1 20-1418,13-16-418,4-9 1,6-1-1896,20 1 708,4-11 1,3-3 431,21-6 896,-5-14 1,-1-4 858,0-2-68,-8-22 0,-2-4 198,0 2-233,-9-12 1,-5-3 411,-4-3 344,-2-16-708,-10 7-1778,0 16-748,0-12-269,0 31 624,-13 24 2510,9 13-1244,-9 26 354,0-1-355,7-4 0,-1 3 70,0-8 1,-1 1-977,-5 31 1,3 1 496,8-25 1,1 1 666,-4 4 1,-2 4 0,3-5-1,3-4 1,1-2 0,-1 12 0,-1 1-1</inkml:trace>
  <inkml:trace contextRef="#ctx0" brushRef="#br0" timeOffset="35456">22603 4285 23909,'0'-24'-6386,"0"-1"4528,0-1 1063,0-4 607,0-2 302,0-4 31,0-2 437,19-20-1310,1 10 1779,2-14-193,-6 28 0,-4 1 107,-9-16-634,8 9 0,-1 2 198,-7-1-496,6-9 532,-9 30-1164,0 24-182,0 24 145,0 16 288,0-8 0,0 1 46,0 13-53,0-5 1,0-1-129,0 7 17,9-20 1,-1-1-505,-3 20 630,31-17 347,-19 8-830,6-26 1008,-1-4 243,-8-10 831,11-19 885,-4-12-392,-2-9-539,-3-23-546,-3 20 844,-1-24-1507,-6 30-154,-3-2-969,-1 17-604,0 11 874,1 19-680,5 12 293,0-1-1493,11 32 353,-3-33 175,6 28-281,-2-25 2486,3-2 0,3-4 0,3-1 0</inkml:trace>
  <inkml:trace contextRef="#ctx0" brushRef="#br0" timeOffset="35800">23418 3859 23549,'2'0'2069,"10"0"-1979,20 0-90,3 0 90,6-16 856,-11-7-497,18-8-151,-32-11-815,10 7 251,-24 4-1228,4 1 247,-25 10-357,-6 9 197,-23 0 758,9 25 997,-7 16 976,28 6-1682,-13 11 1301,28-9-1149,-8 3 190,11 18-1603,0-14-145,10-9 0,4-2-2380,14 2 1026,15 5 3011,-4-19 0,-8-5 1,1-2-1</inkml:trace>
  <inkml:trace contextRef="#ctx0" brushRef="#br0" timeOffset="36104">23960 3729 25078,'0'-13'-4586,"0"1"2727,0 44 885,0 0 335,0 28 303,0-16 32,0-2 76,0-11-1368,0 14 1596,0-23 540,0 8-360,0-20-360,11-18 1915,-1 5 295,13-44-1697,10-1 23,-18 17 1,0-2-476,12-16 1,1 1 3,-10 18 1,-1 1-9,5-10 1,-1 1-217,7-9 169,-2 6 1,-1 5 0,-1 5 0</inkml:trace>
  <inkml:trace contextRef="#ctx0" brushRef="#br0" timeOffset="36566">24452 3558 23639,'0'14'-5036,"-14"-1"7239,11 3-3134,-10 10 993,5-3-451,6 24-493,-5-15 596,7 9-1220,0-13 1506,0-1-1557,0-3 1151,21 7-1026,-16-8 21,31 5 1281,-11-15 250,19-4 1072,-6-7 276,0-2 128,-15-20 74,-1 15 705,-2-37-802,-1 9-400,-7-11-295,-2-16-1676,-8 26-543,-2-9-255,0 21-74,0 4-381,0 5 1194,0 50-174,-11 9 948,9-8 0,1 2-26,-5-4 0,1-1 368,5 21-259,0 4 0,0 1-66,7-13 1,4 2-108,-2-13 1,2 1-25,2 5 0,3 3 0,-3-3-229,-3-6 0,1 1 151,8 7 1,3 4 0,-5-6-733,-8 21 643,15-13 0,-3-4-901,-19-14-1333,-19 6 2310,11-26 918,-53-1 0,31-11 1,-30-1-1</inkml:trace>
  <inkml:trace contextRef="#ctx0" brushRef="#br0" timeOffset="36916">25160 2729 26787,'-4'-5'-7628,"3"0"5167,-2 21 1802,26 10 0,7 5 901,-3 27-391,-1-19 1,5 4-1,-5-3-108,-8-3 0,-4 1 104,1 7 1,0 5 0,-2-4-867,-5-2 1,-2 0 969,2 14 0,-2 1-372,-3 2 1,-6-2 286,-4-14 1,-3 2-1166,1 3 1,-1 5 0,-2-6 1466,-7-4 0,-1-3 0,-3 14 0,0-2 1,6-19-1,1 1 0</inkml:trace>
  <inkml:trace contextRef="#ctx0" brushRef="#br0" timeOffset="37533">26233 2352 24988,'-21'-23'-6222,"0"1"3977,-6-2 1616,11 7 302,-6 4 774,16 8-368,0 4 1330,5 26-2830,0-3 1647,1 28-130,0-15 0,0 1-218,0 27 125,-2-1 0,4 2-353,7-23 1,1 1 284,-8 6 0,-3 4 0,5-4-865,14-3 0,0-1 685,-15 12 0,-2 2 42,14-5 1,-2-2 26,-10-13 0,-3 0 112,6 21 1,-1-1-52,-5 1 201,2-15 0,-4-1 48,-14-3-238,6-6 0,-3-2 416,-7-9 294,-13 11 539,15-29 805,-10-17-1083,12-20-1359,5-9-71,11-10 64,17 8 779,-4 11 1,0 0-655,10-15 512,-2 13 0,3 4-322,1 8 2503,20-7 527,-7 47-1364,-11-20 340,-4 52-3094,-9-23 78,-1 28-339,0-8-157,-3 3 733,-5-11 0,0 0-1339,2 22 1654,-2-7 0,-1 1-2046,1 11 2346,-2-22 1,0 2-1401,0 2 0,1-2 1781,-1-8 0,1-1 1,0 12-1,1 0 1,-1-15-1,0 0 1</inkml:trace>
  <inkml:trace contextRef="#ctx0" brushRef="#br0" timeOffset="39666">6165 7023 23729,'-42'-1'-144,"0"0"114,-4 1 73,0 24 863,-4-18-493,26 19 0,0 2-952,-25-2 566,27-1 1,1 3-311,-18 12 257,5 0-161,10-2-271,10-2-877,8-5-553,6-3 484,26-4-250,0-3 526,29-3 605,-7-1 217,9-3 309,-1 0 512,4-1 450,-6 0 682,-3-1-183,-9 0-384,-9 2-1123,-15 0-574,1 0-71,-17 1-770,7 1-103,-9 3 363,-28 1 1470,21 2-682,-26-4 1,-6-2 760,12 10-307,-4-9 1,-2-2 409,-1 5 1,0-6-1,2-2 1</inkml:trace>
  <inkml:trace contextRef="#ctx0" brushRef="#br0" timeOffset="39884">5885 6877 24539,'0'-12'-5037,"0"32"3179,0 18 793,0 23 746,0-9 0,0 1 106,0-15 0,0-1 106,0 15 0,0 3-7,0 3 0,0 0-729,0-12 0,0 1 243,0 6 0,0 5 1,0-5-69,-1-4 0,2 1 624,3 4 0,2 6 0,1-6 0,3-5 0,2-2 0,8 14 0,-1 0 1</inkml:trace>
  <inkml:trace contextRef="#ctx0" brushRef="#br0" timeOffset="40349">6980 7402 26607,'-21'-16'-4987,"4"3"3067,-18 1 2355,-1 3-30,9 4 73,-8 1 60,12 19 398,1-11-589,3 37-209,-5-2 649,12 12-1282,5-14 1,1 0-408,5 6-75,10-9 0,6-2-1477,18 0 185,15 2 418,-1-23 1960,-8-4 121,0-7 855,18-21 980,-14 16-581,-9-25 1,-3-5 754,2 8-1111,-8-20 1,-5-4-44,-7 7-1137,-4 4 1,-2 1-820,-7 8-545,0-8-946,0 45 219,-12 18 1611,9 24 32,-8-4 0,1 1-327,8 20 134,-3-19 0,1 1-222,4-10 1,0-1 53,0 1 1,0 0 860,0 1 0,0 0 0,0-2 0,0-1 0,0 1 0,0 0 0</inkml:trace>
  <inkml:trace contextRef="#ctx0" brushRef="#br0" timeOffset="40836">7465 7694 25888,'2'-11'-5106,"1"-2"3968,0-4 233,3-3 760,1-3 125,3-5 191,3-3 214,8-21-1142,-4 8 1107,-3 7 0,0 0 71,0-9-138,-5 10 0,-1 2-395,-1-3-181,-1-4-143,-4 17-191,-1 12 0,-1 19-100,0 22 34,0 11 424,0 4 1,0 2-199,0 6-111,9 0 0,2-1-398,-5-6 244,10-11 0,4-2-126,3-3 69,17 3 792,-6-23 888,-2-3 369,2-29 826,-9 4-1088,-5-9 1,-3-3 881,1-8-41,1-17-592,-12 16-739,-3 0-1021,-3 3-669,-1 3-719,0 6 315,0 4 675,0 9-14,0 52-1421,0 3 1409,8-5 1,0 1-863,-4 19 1611,25-1 1,-9-13-1,15 11 1</inkml:trace>
  <inkml:trace contextRef="#ctx0" brushRef="#br0" timeOffset="41154">8343 7473 23549,'6'-4'533,"1"-1"541,8-7-1021,2 2 355,10-6 150,13-8-237,-8 2-241,-2 3 1,0-1 404,2-5-315,16-21-517,-29 19-179,2-10-349,-16 12-486,-2 1-203,-3 0-111,-21-5-632,15 7 126,-37-1 1222,15 14 767,-11 3 451,2 4 863,13 2 238,12 26-451,-11 9 453,19 15-959,-3-14 0,1 0-684,6 11-653,10-15 0,1 0-1789,-6 10 141,42-2 112,-24-4 105,24-4 2231,-7-4 1,3-7 0,4-3 0</inkml:trace>
  <inkml:trace contextRef="#ctx0" brushRef="#br0" timeOffset="41438">9073 7072 23999,'-14'-10'-3732,"10"3"-26,-11 23 5809,15 11-3176,0 10 316,17 5-501,-13-9 730,13 4-1648,-6 15 1360,-9-12 1245,9 21-2078,-11-30 1881,6 12 181,-5-25 472,5 2-1527,-6-13 1055,5-20-750,7-33 191,1-4 325,4-11 1,0-3 0,-6 31 0,-1 0-1,8-20 1,-1-1 0</inkml:trace>
  <inkml:trace contextRef="#ctx0" brushRef="#br0" timeOffset="41949">9620 7093 23639,'0'8'-5486,"0"2"3448,0 2 1153,0 2 247,0 4 212,0 3 122,0 15 166,0-5-1549,0 21 1687,15-22-496,3 16-223,1-25 366,13 4 394,-9-12 496,10-7 603,5-1 198,-15-5 258,7-20 906,-16-5-742,1-12-668,-11-16-789,0 17 141,-4-28-1382,0 26-400,-16-16-924,12 29 216,-12 0 648,16 42 659,0 43 574,0 3 125,0-18 0,0-2 18,0 15 22,0 1 575,0 3-425,5-17 0,4 1-185,0-11 0,2 1-253,8 26 1,1 0-59,-3-24 0,-1-2-23,1 13 0,0-1 86,-5-15 0,-1-2-403,12 30 261,-3-6-67,-3-4 273,-3-8 302,-7-4 75,-3 4 17,-4-14-1947,-45 12 2484,13-22-159,-4-7 0,-3-3 1,-15-1-1,-5-2 1</inkml:trace>
  <inkml:trace contextRef="#ctx0" brushRef="#br0" timeOffset="42533">10212 7273 25168,'20'15'-4793,"8"-3"4416,16-12 905,6 0-985,1 0-715,-6 0 1,3 0 1225,-9 0 1,0 0-1,15 0 1,1 0 0,-15 0-1,0 0 1</inkml:trace>
  <inkml:trace contextRef="#ctx0" brushRef="#br0" timeOffset="42800">10937 6824 25978,'-36'-13'-2825,"4"2"1921,7 1 436,12 4 575,-1-1-386,36 4 1363,7 0-932,3 10 0,4 4-629,23 8 573,4 2-78,-19 14-497,-4-19 672,3 33-994,-22-15-1524,0 16-310,-21 16 706,-34-9 393,8-3 0,-5 1 1600,-5-19 0,-2-1 1,-6 13-1,2 1 0,9-14 1,0 0-1</inkml:trace>
  <inkml:trace contextRef="#ctx0" brushRef="#br0" timeOffset="43516">11702 6774 24988,'35'-1'261,"-14"17"-3724,6-11 3676,-13 35-3085,26 4 1814,-9 12-49,-3-9 0,2 0 103,-12-17 0,0 1-1039,14 21 0,-1 1 1702,-13-22 0,0-1 0,5 7 0,0 0 0,8 12 1</inkml:trace>
  <inkml:trace contextRef="#ctx0" brushRef="#br0" timeOffset="43756">12718 6782 25438,'-20'-3'-1073,"-6"1"1127,1 27 453,-6-8 1,2 4 164,2 31-968,-2-21 0,-3-2 279,-6 21-228,-1 4 107,19-27 1,0-1-24,-19 27 16,1-3-1196,3-4 275,13-18 1,0-1 673,-7 11-831,-6 8 596,22-28 800,0-3 1,11-25-1,0-8 1</inkml:trace>
  <inkml:trace contextRef="#ctx0" brushRef="#br0" timeOffset="43902">12253 7034 22740,'19'-45'-2525,"-6"5"1282,16 8 2494,-10 9-231,11 11 636,-6 6-626,22 21-1503,-15 13-191,7 5 1,1 5 285,-17-11 0,1 1-924,24 19 0,1-3 77,-22-21 0,1-2 1123,21 14 0,3-3 0,-17-16 0,0-2 0,11 3 0,1 1 0</inkml:trace>
  <inkml:trace contextRef="#ctx0" brushRef="#br0" timeOffset="44082">13635 6831 24089,'-48'43'509,"0"0"-647,21-10 0,1 1-97,4-8 1,0 2 39,-7 10 1,1 3-36,2 2 1,2 0-361,5-11 1,2 1-635,-8 20 0,3-1 969,3 1 0,2 11 1,13-28-1</inkml:trace>
  <inkml:trace contextRef="#ctx0" brushRef="#br0" timeOffset="44700">13763 6273 25708,'12'17'-6136,"-3"10"2898,1 11 1985,-2 9 664,2-1 106,-1 5 350,-2-7 1,0 2 75,-4-11 0,0 2-805,1 28 1,-1 1 954,-3-27 0,0 0 227,0 27 1,0 0-79,0-28 0,0-2-144,2 10 0,-4 0-171,-6-6 0,-1-2 484,5 14-599,-5-15 1,1-2 488,8-5-2483,0 1 1825,18-41 2328,-14-5-1455,38-25 80,-22 10 1,-1-2-191,4 7 0,2-1 306,10-20 1,-1-1 329,3-3-229,-12 18 1,0 2 815,6 0-1879,-1 13 1950,-2 0-812,9 16-380,-9 14-948,18 17-205,-18 9-725,8 5-101,-10-12-114,3 0-492,-1-2 128,4-2 486,0-4 1097,5-11 801,20 4 973,-13-15-528,-6-7 0,0 0 1137,3 0-38,9-35-399,-24 20 94,-6-20-1199,-6 5-578,-7-2-541,-4-1-763,-3-2 422,-26-20-1042,19 14 917,-15 10 1,-3 2-1018,2 0 895,-2-4 159,-7 22 1390,19 24 1572,-2 23-1042,5 35 4,10-1-1074,7-6 0,5 0-387,-2-26 0,3-2-771,10 26 1,4-3-379,14-10 1666,-18-18 1,1-2 0,14 0 0,2-5 0</inkml:trace>
  <inkml:trace contextRef="#ctx0" brushRef="#br0" timeOffset="44999">15275 6799 24269,'0'-10'-4677,"0"27"2639,0 11 1153,0 19 247,0 1 302,0-8 32,13 19-337,-10-16-1098,9 12 1302,-12-21 437,0-3 0,0-3 90,8-4-748,-5-5 546,5-4-80,-8-2 335,0-25 203,3-14-62,2-18-258,3-7-238,1 17 1,1-1 425,6-19-927,1 8 1,2 1 463,7-4 492,-9 19 0,0 2 1,12-3-1,0 4 1</inkml:trace>
  <inkml:trace contextRef="#ctx0" brushRef="#br0" timeOffset="45316">15847 7165 23369,'0'-11'-6295,"22"10"8605,-17-37-3915,41 18 4273,-13-37-2697,8 18 571,-15 5 1,-5-1-489,-6-5-485,10-14 1822,-22 3-2617,5 13 1444,-8-16-2311,-19 28 1194,-3-1-717,-20 19 1879,2 40 760,15-4-904,7 13 1,5 4 353,10 8-614,-4-15 0,1 0 108,6 18-165,17 0-1119,-13-2-278,18-28 1,3-1-1705,1 23 1719,2-26 1,2-3 1594,22 17 1,8-7 0,-29-16 0,0 0 0</inkml:trace>
  <inkml:trace contextRef="#ctx0" brushRef="#br0" timeOffset="45683">17608 6060 26697,'-51'-21'-2842,"1"9"3223,14 18 1,-1 6 610,6-1 1,0 6-770,-5 10 0,-4 7 0,4 0-320,0 5 0,3 2 5,4-3 1,0 3-1,2 0-148,0 8 0,3 0-135,1 2 1,4 0 337,1-1 1,3 1-598,8-5 0,2 2 0,1-3-691,-3 5 0,5 1-502,12 0 0,7 4 1,0-6-309,-2-8 0,4-3 1962,18 11 0,4-5 0,-10-17 0,0-4 0,2 0 0,1 0 0</inkml:trace>
  <inkml:trace contextRef="#ctx0" brushRef="#br0" timeOffset="46106">18302 6942 24808,'-32'11'1501,"1"1"0,-19-7-1808,2 38-166,17-27 826,12 18-1459,-12 1 821,26-11-1048,-13 6 837,18-12-2323,18-9 1438,15 0 717,10-9 315,-11-7 0,1-5 1531,9-16-1104,-9 1 1,-1-2 1153,3-21-1278,-7-1 1,-4-2 795,-7-10-838,-7 20 1,0-6-1,-3 4-360,-6 5 0,-1-1 171,1-6 0,2-5 0,-2 4-472,0 3 1,-2-1 575,-5-3 0,-2-3 1,1 5-493,6 8 0,-3 2-109,-15-9 1,0 3-735,14-9 1433,-26 22 69,28 27 136,-20 45 796,20 18-732,-4-20 1,0 1 41,6-4 0,1 0 61,-2 3 1,0 1 64,1 1 1,2 2-463,-1 16 1,0 1-211,-1-17 1,2 1-391,4 0 0,4 3 0,-3-4-565,-4-8 1,2-1-293,14 16 0,4-2 1331,-6-2 1,6 3 0,-10-24 0</inkml:trace>
  <inkml:trace contextRef="#ctx0" brushRef="#br0" timeOffset="46267">18207 6469 25438,'0'-34'-6385,"17"5"6981,-12 5-1461,38 6 3034,0 5-1606,12 5-1130,-11 4 0,0 4-414,10 16 859,-17-15 0,-1 2 0,13 30 0,0-13 1</inkml:trace>
  <inkml:trace contextRef="#ctx0" brushRef="#br0" timeOffset="46483">19060 6257 26338,'0'46'-6026,"0"-5"3897,0 13 1065,0-6 336,0 4 302,0 1 122,0 0-644,0-2-1997,0-2 336,15 13 2464,5-17 1,10 8 0,0-21 0</inkml:trace>
  <inkml:trace contextRef="#ctx0" brushRef="#br0" timeOffset="46686">19785 6322 25798,'-49'-2'801,"-2"0"-512,9 20 1441,-4-14-1477,-2 43-329,3-20 112,21-1 0,2 4-496,-17 18 193,15-11 1,4 2-829,-1 18-854,6 1 1,9-1-1803,35-4 1525,-18-13 1,4-3 1969,42-9 0,-7-5 0,5-3 0</inkml:trace>
  <inkml:trace contextRef="#ctx0" brushRef="#br0" timeOffset="47016">20203 6700 24089,'-11'-47'-6963,"2"2"4894,9 2 2011,0-2 293,0-9-168,0-3 130,0 13 1,0-1-73,0 11 1,0 0-790,0-12 1,0 0 1302,0-13 97,0 1-556,0 6-180,0 5 0,0 9-90,0 8 180,0 3-90,0 31 0,0 6 0,0 31-180,0 5-180,0 13 56,8-26 0,0 4-331,-7 22 1,2 2 76,11-13 0,2 1-449,-9 5 1,-3 5 0,2-5 156,7-6 1,0-1 787,-1 12 0,-2-2 1,-2-20-1,0-3 1,0-1-1,0 1 0</inkml:trace>
  <inkml:trace contextRef="#ctx0" brushRef="#br0" timeOffset="47183">20098 7244 24898,'65'-14'-1027,"-11"11"-267,5-29 1540,-9 28 1,2-31 0,3 11-1</inkml:trace>
  <inkml:trace contextRef="#ctx0" brushRef="#br0" timeOffset="47472">20948 5601 27057,'47'12'-246,"-8"-10"936,6 31-2542,-6-16 1378,5 22-505,4-5 436,0 8 164,-16-5 0,0 2-452,-8-8 1,-1 2 301,0 8 1,-1 6-1,-2-3-530,-3-1 1,-3 0 561,2 17 0,-3 3-365,-5 3 0,-4 0 416,1-15 1,-5 2-82,-8 6 1,-5 4-1,-1-5 173,1-4 1,-4-2-400,-4-8 0,-5 2 0,-1 1 0,1-5 974,-8 11 0,-2-3 0,3-6 0,-3 1 1,1-3-1,-6 1 0,0 1 0</inkml:trace>
  <inkml:trace contextRef="#ctx0" brushRef="#br0" timeOffset="48149">10798 9696 25438,'63'9'-1073,"-9"-1"756,11-8 597,-6 0-383,-26-6 1,1-1-271,1 5 0,2 1-679,14-5 0,1 0 1059,-13 5 0,0 2 1,9-1-1,-1 0 0,16 0 1</inkml:trace>
  <inkml:trace contextRef="#ctx0" brushRef="#br0" timeOffset="48416">11448 9401 24718,'-19'-23'-6308,"4"-2"4084,3-4 314,8 6 1706,19-9 1440,-11 18-728,59-6 1476,-32 14-1856,14 2 0,2 2 1768,4 1-908,-18 7 1,0 3 724,27 13-353,-19 10-1652,-11-6 1,-3 2-258,-4 12-1203,-10 2 0,-5 3-1105,-3 16 1456,-3-18 0,-4 0 151,-10-8 1,0-2 238,10 2 1,-2 0 84,-17 1 1,0 0 970,18-1 1,1 1 0,-13-2 0,-2 1 0,8-2 0,0 1 0</inkml:trace>
  <inkml:trace contextRef="#ctx0" brushRef="#br0" timeOffset="49117">12805 9450 24359,'-50'35'1236,"-1"2"-967,3 3-387,4 0 1,7 0-159,19-11 0,2 0-624,0 14 230,1 14-424,15-24-789,0-5 223,24-5-27,-18-7-517,45-6 2134,-26-5 492,11-14 0,2-2 1017,13 6-571,-9-27 1,-1-5 857,5 5-917,-18-3 1,-4-4 86,0-7 721,-10 1-2204,-7 0-1015,-7-13-910,-24 17-1457,-10-15 1034,-13 32 2808,-16 4 0,25 14 0,-10 6 0</inkml:trace>
  <inkml:trace contextRef="#ctx0" brushRef="#br0" timeOffset="49452">13245 9455 23819,'17'53'-8487,"-13"-9"6770,13 2-106,4-7 956,-2 23 190,6-15 403,-11-9 1,-2 1-103,0 2-1775,3 8 2191,0-21-191,-14-7 977,5-4-598,-2-5-232,-3-4 419,6-4 695,-3-2 264,4-28-335,8-18 93,-3-17-871,-2 24 1,1 0 331,-3 3 0,-1 1-90,2-3 1,0-1-322,-1-1 0,0-1-830,4-14 0,0 0 108,-4 14 1,1 0 541,4-18 1,1 4 0,2 1 0,5-6 0</inkml:trace>
  <inkml:trace contextRef="#ctx0" brushRef="#br0" timeOffset="49833">13988 9204 26697,'-17'-26'-7637,"1"5"5316,3 0 1667,5 9-79,22 22 1078,14 20-447,14 15 82,-10-9 0,1 2-954,-10-12 1,-1 1 856,10 10 0,0 1-143,-8-9 0,-1 1-178,1 1 0,0 0-165,0 1 0,0 0-440,0 0 1,-1 1-60,-1 0 1,0 1 1046,-1-2 1,-1 0-1,-2 0 1,0-1 0,-1-2-1,0 1 1</inkml:trace>
  <inkml:trace contextRef="#ctx0" brushRef="#br0" timeOffset="50066">14828 9156 25438,'-28'24'507,"-2"20"-1639,2-21 1224,5 8 0,2 3-704,-12 13 425,6-2 0,1 1-312,-3 11 328,12-18 1,0 0-774,1-2 0,2-1-983,-6 16 853,4-12 0,1-3-634,1 0 1656,-5 4 1,8-23 0,0-4 0</inkml:trace>
  <inkml:trace contextRef="#ctx0" brushRef="#br0" timeOffset="50250">14477 9211 23459,'16'-15'2482,"11"5"-492,-13 7-1403,11 21-3013,-2-14 2005,-1 39-1925,2-22 1317,4 24-974,2-8 1096,-7-8 1,0 1-1936,14 18 354,-4-6 0,1 0 697,7 9 1544,-13-18 1,-1-1-1,14 9 1,1-2 0</inkml:trace>
  <inkml:trace contextRef="#ctx0" brushRef="#br0" timeOffset="50449">15512 9026 25348,'-27'36'-968,"-12"2"1410,34 5-3079,-33 8 2873,23 7-604,-5-8 1,-1 1 58,8-13 0,3 4-1286,-1 14 1,1 7 0,1-5 1420,1-12 0,1 0 0,3 0 0,0 3 0,2-6 0,0-9 1,0 0-1</inkml:trace>
  <inkml:trace contextRef="#ctx0" brushRef="#br0" timeOffset="51099">15950 8555 25978,'-22'21'1242,"4"12"-2772,7 13-251,8 11 80,-8-5 989,11 10-266,-7 3 731,6-32 1,1 2-505,-4 16 1,1 1-19,3-14 0,0 1 446,0 5 0,0 3 0,0-3 95,0-5 0,0 1 166,0 11 0,0 5 0,0-6-279,0-11 1,0-1 115,0 29 0,0-3-285,0-17-395,0 11 468,0-36-547,12-5 506,-9-29 844,16-15 0,3-5 796,-5-22-753,9-3 0,1 0 555,0-3-464,-6 13 1,-1 3 795,2 2 1,7 0 276,-15 29-877,2 7 645,1 27-2314,-2 14 239,-1-3 1,0 2-806,5 23 56,7 4-149,-7-20-99,3-1-289,0-4-665,6-5 2864,1-7 652,6-5 431,23-8 362,-9-6-691,-4-12 1,-1-6 1800,8-22-1565,-19 13 1,-1-3-251,-11-1 0,-2-2 307,12-16-254,-5-2-611,-9-1-926,-6-3-643,-6 2 480,-2 15 0,-4-1-976,-19-13 711,10 12 0,-2 2-830,-12 1 609,-10 1 504,15 21 849,-15 27 1702,15 3-622,6 21-384,6 19 93,5-10-610,-4-4 0,4 1-688,22 11-490,-18-22 0,1 1-901,14-2 0,3-2 1073,2 14 0,-1 8 0,-2-23 0</inkml:trace>
  <inkml:trace contextRef="#ctx0" brushRef="#br0" timeOffset="51416">17225 9264 24718,'-16'-3'-372,"13"24"-2422,-13 13 2639,16 13-1357,0 3 444,0-10 305,0 20 101,0-17-237,8-7 1,1-2-714,-5 2 1026,26 7-552,-27-18 982,18-5 355,-19-5-464,22-7 1106,-15-4 246,24-19 1636,-15-17-2092,0 1 0,1-2-111,-8 1 0,0-1-11,4-5 1,0 1 45,5-22 164,1-1-1713,0 1-6,-7 21 0,1-1-1491,8-15 1434,-5 17 1,0 2 1190,1 6 1,7 4 0,-9 19 0</inkml:trace>
  <inkml:trace contextRef="#ctx0" brushRef="#br0" timeOffset="51716">18050 9749 22740,'11'0'90,"3"0"-90,1-22-950,12-11 808,-5-15 4,-2 13 0,0 1 48,5-14 100,-6 8 0,-2-1-447,0-8 204,-2-13-180,-11 4-353,-3 16-364,-22-19-427,16 32 334,-36 1 723,13 19 688,-10 5 574,0 31 625,10-3 190,2 29-1158,14-17 1,1 1 704,-8 24-1194,13-5 1,2 1-394,-1-22 1,3-3-739,14 12 0,4-1-2178,7 9 1721,1-28 0,4-2 1447,20 14 0,10-10 0,-26-16 1,1 0-1</inkml:trace>
  <inkml:trace contextRef="#ctx0" brushRef="#br0" timeOffset="51933">19397 8762 26428,'-59'0'945,"19"15"0,-1 4-253,10-6 0,0 1-518,-7 14 0,1 5-552,4 4 0,5 2-21,8-8 0,2 3-249,-7 25 1,5 2-155,12-24 1,4 0-1251,7 24 0,3-1-1842,-1 6 3456,20-24 0,5-2 1,1 7-1,0-25 1,1 1-1</inkml:trace>
  <inkml:trace contextRef="#ctx0" brushRef="#br0" timeOffset="52502">20120 9423 25258,'-10'20'-2677,"2"5"1149,-6-10 2482,4 10-1442,4-15 659,1 8-374,0-8 249,0 1-873,0-2 935,-3-2 1009,1-4-817,-8-1 531,4-2-1211,-10-37-998,11 13 497,2-15 0,2-3-337,3-6 731,2-1 1,1-2-440,0 17 0,0 0-200,-2-11 1,4 0 289,6 11 1,1 1-227,-4-32 1746,13 3-181,-17 21 0,-2 1-207,1-18-80,0 16 0,0 3-23,0 0-161,0-8-369,0 29-197,0 0 1120,0 13-676,0 24 244,0 28-154,0 4 0,0-17 0,0 0 0,0 9 0,0 1 0,0 0 90,0-4 180,0-2-270,0-2 90,12 9-627,-9-12 442,20 17-565,-21-23 482,16 6-340,-16-14 312,13 1-152,-9-3-2622,9 4 2149,-8-7 763,3 3 1,-7-11 0,1-2 0</inkml:trace>
  <inkml:trace contextRef="#ctx0" brushRef="#br0" timeOffset="52818">19863 9316 23189,'-33'20'2145,"1"-16"-1813,-1 42-1461,3-24 1440,-1 25-1084,3-6 249,6 2-64,5 1-311,8 1-728,5-3-90,3 9 156,20-16-2041,8 6 1337,13-27 912,1-3 1582,-5-11 0,0-15 0,4-4 0</inkml:trace>
  <inkml:trace contextRef="#ctx0" brushRef="#br0" timeOffset="53233">19760 9002 24898,'49'0'-629,"-7"0"-720,6 0-271,-5-16 1761,6 12 0,3-12 0,3 16 1</inkml:trace>
  <inkml:trace contextRef="#ctx0" brushRef="#br0" timeOffset="53549">20683 8751 26697,'-17'-1'90,"8"18"-1459,2 18-619,7 10 195,0 14 1195,0-19 1,0 1-257,0 23 502,-1-20 0,2 0-1848,17 15-420,-14-1 295,14-4 512,-10-18 0,1-1-364,9 16 2053,11 7 0,-4-27 1,-6-4-1</inkml:trace>
  <inkml:trace contextRef="#ctx0" brushRef="#br0" timeOffset="53750">21188 8941 24988,'-22'-17'-5037,"-17"2"4979,33 7-2302,-39 3 3625,10 4-161,-11 23-357,15-8 0,3 4 138,-3 27-1074,11-12 0,2 1 286,1 8-1127,7 15 558,5-19-1740,24-3 1822,-15-4 0,44-4 1,-12-2-1</inkml:trace>
  <inkml:trace contextRef="#ctx0" brushRef="#br0" timeOffset="54368">21992 8765 26967,'-31'0'0,"1"0"0,7 0-180,-1-15-1719,7 12 1371,1-11-954,1 1 402,2 9 494,4-22-1857,3 8 249,4-6 404,1-9 1224,20 15 958,1-6 744,19 16 651,-3 28-2202,-16 4 546,-4 11 0,-3 5-128,-3 16-69,-2-3 0,-1 1 1,-2-20 0,-3 1-650,-11 22 0,-3-1-326,7 7 295,-16-24 0,-3-2 1367,1 9 677,-23-6 874,7-3-1424,9-16 1,0-2 954,-16 8-946,9-10 1,0-3 962,-1-5-141,-14-1-897,30-24-1195,4-9-1209,14-9-62,4-2 76,20-1 649,8 20 755,25-19 231,-8 32 117,-6-5 0,-1 4 1418,5 27-1680,-1-10 0,0 0 316,-1 15-3,-5-7 1,1-1 0,6 0 0,-15 0-1,0 0 1</inkml:trace>
  <inkml:trace contextRef="#ctx0" brushRef="#br0" timeOffset="54638">22598 8098 25978,'34'-2'1619,"12"18"-3306,-14 5 609,-5 11 1,-2 6-1132,4 21 1245,-7 2 1,-3 3 338,-9-21 0,-1 1 291,0 13 1,-1 3-552,-5 4 0,-1-1-4,-1-16 1,-2 2 559,-2 4 1,-3 4-1,-2-5 271,-5-4 0,-3-1-28,-3 5 0,-2 6 0,-2-6 300,-4-3 0,-5 0-68,1 0 0,-6 8 0,0 0 0,2-6 0,6-11 0,1-5 1,-2 4-1,-6 5 0,0 1 0,1 0 0,-1-1 0</inkml:trace>
  <inkml:trace contextRef="#ctx0" brushRef="#br0" timeOffset="55546">24300 8824 27597,'-35'0'-360,"4"0"-90,7 0 180,8 0 270,7 0 0,30 0 0,10 0 0</inkml:trace>
  <inkml:trace contextRef="#ctx0" brushRef="#br0" timeOffset="55799">24242 9314 24539,'0'31'-4677,"0"-3"2818,0 1 975,27-5 734,-20 0-943,47 0 1768,-31 1-1022,25 0-586,-11 0 1381,14 9 82,-16-9-47,5 17-742,-26-16 61,-5 10-1519,-9-4 1140,-37 5 535,-5 6-382,1-18 0,-10 1 0,1-1 585,11-3 0,0-2 0,-2 2 0,-3-1 1,-2 1-1,-2 0 0,3-1 0,-6 0 0,0 0 1,1 0-1</inkml:trace>
  <inkml:trace contextRef="#ctx0" brushRef="#br0" timeOffset="58474">2687 12071 22650,'0'-10'-5306,"0"-1"3447,0 2 1064,-14-1 1011,10 0-1500,-10-1 1563,14 2-140,0 0-1646,0 2 1687,0 0-180,0 1-90,0 1-275,0 1 1250,0 2-1091,0 20 206,0 12 0,0 36 90,0-4-198,6-24 0,1 0-154,-3 24 158,3-29 0,-1 1 4,-6-1 0,0 2 96,5 15 1,0 0-113,-4-13 1,0 2 100,4 23 0,0-1-35,-5-26 0,0-1 162,0 9 1,0-1 59,0 14 126,0-3-98,0-2-74,-7-17 1,0 0 432,3 14-464,-3-11 1,0-2 98,7 0-474,0 14 280,0-28-180,0 2 0,21-11 520,6-6 412,14-1 383,1-23 795,11-10 208,-9-11-1278,-16 19 1,0-1-4,-2-3 1,-3 1 749,10-14-1255,-11 9 1,-3 0-336,-4-4-636,0-14-1249,-12 19-28,-1-4 267,-2 8-87,0 1 199,-21 0 62,1-7-25,-5 9 802,-20-15 448,26 22 471,-25-5 421,25 17 811,2 21-51,8-1-535,2 22-159,1 1-729,2 9-3,3-1 1,0 2-224,1-11 0,-1 2-44,0 10 0,0 6 0,3-4-578,8-3 1,1 0 375,-9-7 0,-1 3 0,1-2-106,8 3 0,1-3 209,-3 1 1,-2-1 150,-4-1 1,0 1 94,4 15 0,2 0-6,-3-17 0,-1 1-23,-3 2 1,-1 4 0,1-6-252,3-6 0,1-1-682,-5 24 0,0-2 1190,0 7 1,-7-26 0,-2-1 0,-10 12 0</inkml:trace>
  <inkml:trace contextRef="#ctx0" brushRef="#br0" timeOffset="58917">3218 12182 24539,'-6'-20'-8631,"1"4"6297,3 6 1068,24 5 4586,-16 29-4304,50-1 1083,-28 11 1,0 5-143,6-12 0,4 2-273,-5 4 1,3 7 0,1 1 0,-5-4 610,7 8 1,-2 2-144,-3-2 0,3 6 0,-1 1 0,-6-5-40,0 5 0,-4 2-741,-7-9 0,-1 7 0,-1 0 0,-3-4 663,1 14 1,-4 1-178,-4-9 0,0 5 0,-3 1 0,-3-6 160,-5-8 1,-4-3 0,-1 4 35,-2 5 0,-1 7 0,-2 3 1,-1-3-1,0-8-85,-5-1 1,-1-6 0,-2 4-362,1-1 0,-3 6 0,0 2 1,0-4-1,3-7 44,-9 9 1,1-5 591,3-7 0,-1 1 0,1-5 0,1-1 0,1-3 0,0-2 0,0 1 1</inkml:trace>
  <inkml:trace contextRef="#ctx0" brushRef="#br0" timeOffset="59817">2823 15884 24449,'0'7'-6296,"17"1"6234,2 2-141,14-1 707,0 3-294,19 7-171,-5-5-503,-15-4 1,1 1-1395,19 4 1279,6 0 671,1 0 1,4-2 0,-1 1 0</inkml:trace>
  <inkml:trace contextRef="#ctx0" brushRef="#br0" timeOffset="60099">3570 15826 24089,'-25'-23'-4764,"1"2"2895,-5-6 879,16 9 279,-10-7 458,21 13 23,12-9 898,21 9 48,28-9 1506,-5 10-1327,-15 4 1,-1 2 845,9 0-653,-10 2 1,-2 3 522,2 15-358,5-12-793,-21 47-3476,-6-23 1371,-9 15 0,-4 5-1145,3 11 823,-16 0 1,-6 2 704,3-22 1,-2-1 1150,1 15 0,-3-2 0,-5-13 0,0-2 0,9 0 0,0 1 0</inkml:trace>
  <inkml:trace contextRef="#ctx0" brushRef="#br0" timeOffset="60467">4660 15392 26338,'-24'-9'-2720,"3"3"2145,7 2 431,25 24-2424,24 14 2030,-13-11 1,3 2 181,18 16 1,1 1-121,-13-13 0,0 0-800,11 11 0,3 1-340,1 2 0,0-2 557,-11-9 1,1 0 918,9 9 0,-2-1 0,-14-13 0,-1-2 1,-1 1-1,0 1 0</inkml:trace>
  <inkml:trace contextRef="#ctx0" brushRef="#br0" timeOffset="60740">5680 14978 26158,'-21'-5'-1729,"2"18"3045,-22 14-430,22 12-2254,-15 5 1183,22-6-789,-15 2 783,3 16-604,7-14 108,-3 11-1668,2-2 605,4-12 1157,2-5 0,0-1-540,-4 6 685,-6 12-653,7-19 1108,1-2 0,2-2 1,1-2-1</inkml:trace>
  <inkml:trace contextRef="#ctx0" brushRef="#br0" timeOffset="61382">5005 15235 24718,'30'24'-2532,"1"0"1,19 17 1707,-20-18 0,0 0 6,23 16 641,-24-17 1,1-1 84,3 1 1,1 0-94,0 0 1,1 1-1165,19 8 0,1 0-18,-13-6 0,0 0 1420,14 5 0,-1 0 1,-15-10-1,-2-1 0,1-1 1,-1 1-1</inkml:trace>
  <inkml:trace contextRef="#ctx0" brushRef="#br0" timeOffset="61616">6885 14723 25078,'-54'22'1492,"16"-8"0,2 3-1510,9 5 0,1 4-249,-19 11 0,1 2 35,17-10 1,1 0-69,-7 10 0,1 3-525,4 3 1,4 1-20,5-12 1,2 1-525,-7 20 1,3-1 1016,2 3 1,10-23-1,0-1 1,2 6 0</inkml:trace>
  <inkml:trace contextRef="#ctx0" brushRef="#br0" timeOffset="61900">6750 14444 24808,'10'0'900,"2"0"-450,3 16-3446,-1 7 488,6 12 775,-3 4 193,3 0 562,0 5-1157,1 8-183,-1 7 1211,-10-26 1,-1 3 947,3 20 1,-1 3 196,-3-13 0,0 3 16,-1 5 1,1 6 0,-1-4 142,-2-4 0,0-2-119,1 16 0,1-2-89,-3-21 0,1-2 48,-2-4 1,1-1-109,0-2 1,0-1-327,1 4 0,0-2 50,3 9-1083,5 6 506,-5-37 1357,12-24 0,-5-12 1,8-22-1</inkml:trace>
  <inkml:trace contextRef="#ctx0" brushRef="#br0" timeOffset="62236">7373 15175 23279,'22'-20'1119,"-1"8"165,-2 6-113,7 6-1616,-4 21-1637,20 7 914,-14 10 554,-2-11 0,1-2-839,8 6 736,-5-7 0,2-2-908,8-6 336,12 12 439,9-26 2248,-13 7-855,-3-23 1,0-7 1433,10-5-1211,-18-2 1,-2-3 415,12-11 121,-6-3-853,-6-3-225,-17 14 0,-4-2-968,2-16 314,-7 9 1,-4 1-1450,-4 0-34,-26-20-222,-2 36 782,-25 2 670,2 34 1716,2 26 10,20 9-817,10-3 0,5 3 160,11 16-274,-6-6 0,5-1 166,14-21 0,1-2-680,-11 11 1,4-2-600,18-14 0,3-3-1615,-5 23-922,24-8 3451,-17-16 0,0-2 0,16 3 1,17 2-1</inkml:trace>
  <inkml:trace contextRef="#ctx0" brushRef="#br0" timeOffset="62533">8635 14838 24269,'-13'21'-1091,"3"-3"470,10 21-1852,23-5 1436,-10-4 1,-1 2-686,16 20 1201,-8-7 0,-2 0-310,2 6-308,-10-18 0,3-2-572,12 7 478,-22-5 1341,15-5 725,-16 1-234,9-12-554,-10-1 376,3-27 901,-4-5-867,0-23-348,0-4-305,17-14 356,-15 24 1,1-1-218,12-3 1,3-3-597,-5-18 1,0-2 358,3 15 1,3 0 301,0-12 1,0 2 0,-4 20 0,1 3-1,0 1 1,0 1 0</inkml:trace>
  <inkml:trace contextRef="#ctx0" brushRef="#br0" timeOffset="62849">9810 15294 24269,'0'-21'-5846,"0"-10"3987,18-17 2272,-14-4-883,14 9 1020,-2-1-16,-12-2-830,13 2-422,-17 1 988,0 2 0,0 4-964,-17-4-85,-4 15-250,-22 1 922,8 18 1195,-15 36 260,20-1-661,11 1 1,3 4 220,3 23-480,-2 7-52,14-28 0,1 1-401,-5 1 1,3 0-566,13 0 0,4 1-823,-4-2 1,4-1-1108,26 11 0,6-4 2399,-14-12 0,3-2 0,17 5 0,3-4 0,-11-14 0,0 0 0</inkml:trace>
  <inkml:trace contextRef="#ctx0" brushRef="#br0" timeOffset="63216">11310 14112 26607,'-21'-17'-5346,"2"4"3954,-20 6 2471,8 4 27,-18 46-201,12-6-720,11 2 0,2 5-328,8-9 1,1 1-303,1 5 1,0 1 636,1 2 1,2 3-194,5 0 1,2 2 0,0-1-578,-2 8 0,3 1-79,4 4 1,4 6-1,4-7-566,7-5 0,6-3-97,-2 3 1,3 3-1,3-6-71,7-6 1,3-5 147,2 10 0,1-3 1205,-10-20 1,2-4-1,0-3 1,2-2-1,-1-1 1,1-1 0</inkml:trace>
  <inkml:trace contextRef="#ctx0" brushRef="#br0" timeOffset="63666">12285 14830 24449,'-21'-11'-3639,"16"2"3325,-25 5 1,-7 3 1333,7-2-281,-12 18 0,-2 8 427,0 6-1021,16 2 0,1 3-349,-7 13-86,8 2 360,14-12 0,2 0-389,0 16-270,4-19 0,5 0-1303,27 15-870,-19-17 1679,26-13 0,5-6 631,-9-4 502,3-12 0,3-6 1234,18-26 177,-13-9-894,-16 15 1,0-2 556,2-21 350,-3-6-1088,-14 14 0,-2 0-706,-2 9 0,-1-2-314,0-26 1,-3-2-350,0 25 0,-2 1 78,-8-14 0,0-1 454,8 15 1,-3 1-128,-14-1 1,1 0 304,14 1 1,1-1 378,-13-11 1,-2 0-475,7 16 1,0 0-30,-4-14 1,-1 4-309,-4 7 330,4 2 21,14 55 1008,-5 1 313,6 37-868,9-18 1,2 2-131,-3-8 0,2 2-277,4 7 0,1 4 1,-1-4 155,-6-2 0,2 0-596,10 11 1,4 6 0,-4-7 233,-10-10 1,1-2-396,8 5 1,5 4 0,-4-7-1237,-2 9 2033,4 5 1,-16-28 0,-2-4 0</inkml:trace>
  <inkml:trace contextRef="#ctx0" brushRef="#br0" timeOffset="63833">12097 14557 25438,'-13'-42'-8183,"2"3"5488,11 4 2357,0 6 135,22 5 1779,14 2-69,13 9-575,9 3-1140,-9 7 1767,5 3-178,5 0-1469,-16 8 1,2 1 317,-10-7 1,1 0 0,10 7 0,0-1 0,20-8 0</inkml:trace>
  <inkml:trace contextRef="#ctx0" brushRef="#br0" timeOffset="64050">13163 13942 25348,'-16'-5'-1098,"12"23"-1054,-23 19 2551,24 14-1961,-8 11 1121,10-21 0,2 1-403,-1 23 469,0-7 0,0-1-1221,0 10 549,9-12 0,0 0-464,-4 6-635,18-5 1,0-2 267,-16-4 1732,12-13 1,2-5 0,-8-10 0,13-5 0</inkml:trace>
  <inkml:trace contextRef="#ctx0" brushRef="#br0" timeOffset="64250">13587 14353 25798,'-35'15'3141,"7"12"-3861,10 14-1365,1 7 644,15-5-286,-5 5 475,7 2 162,-1-16 0,2 1-1030,17 17-447,-5-12 1,5-3-1191,24 0 3754,11 1 0,-3-28 1,4-5-1</inkml:trace>
  <inkml:trace contextRef="#ctx0" brushRef="#br0" timeOffset="64666">13937 13753 25888,'-18'0'0,"4"0"90,59 0-180,6 0 135,-10 0 0,3 0-45,1 0 0,-2 0 0,4 0-68,-10 10 0,-3 1-525,-4-6 264,-2 33-1515,-12-21 261,-14 16-121,5-4-389,-7 17 497,-19-8 1243,16-5 1,1 1-606,-17 8 636,19 9 480,0-16-173,0-2 214,0-1 207,0-1-406,27-1-608,-20 0 616,25-9 0,3 0-139,-14 9 396,11-3 1,-2-1 105,-14 4-773,17 11 165,-30-13 96,11 1-539,-14-1 709,0 13-1294,0-9-1784,-23 17 1472,1-24 2133,-5 3 1,-2-16-1,13-1 1</inkml:trace>
  <inkml:trace contextRef="#ctx0" brushRef="#br0" timeOffset="64937">14868 13222 26068,'26'-1'1137,"2"0"-652,3 16-1942,5-11 1709,1 32-1831,4-16 1248,3 21-573,5-3-302,0 6 517,-16-9 0,0 3-171,-8-9 1,-1 3 524,1 3 0,1 5 0,-3-2-542,-4-3 0,-2 3 554,-1 4 0,-1 6 0,-2-3-401,-5-2 0,-3 1 399,3 14 0,-5 1 111,-13-14 0,-4-1 156,3 3 1,-3-1 209,-11 2 1,-5 3-429,1-2 1,-3 5 0,0-3 229,5-10 1,0-1-1,-3 3 203,-1-2 0,-3 5 0,-3 1 0,1-1 1,3-4-1,-6 6 0,1-4 0,-1 2 1,-1 0-1,0-1 0,1 0 0,-1 1 0</inkml:trace>
  <inkml:trace contextRef="#ctx0" brushRef="#br0" timeOffset="65500">3252 18231 25978,'55'-16'699,"-13"14"0,2 0-456,-12-11 0,1 0-573,14 11 0,1 2-347,-9-5 0,-1 1-83,2 4 1,0 0 11,0-4 1,-1 0 732,1 3 1,0 0 0,-2-4 0,-1 2 0,0 3 0,0 0 0</inkml:trace>
  <inkml:trace contextRef="#ctx0" brushRef="#br0" timeOffset="65767">4027 17950 24539,'-15'-7'-3526,"7"-5"-178,-4 11 5002,10-11-3105,-5 10 2420,27-4 1066,11 6-948,11 0-726,-8 6 1,0 1 474,11-3 258,-6 8 0,0 3-1126,6 6 1380,7-2-985,-14 30-2352,-14-27 1379,-11 9 1,-5 3-1049,-2 5 367,-3-2 0,-6 2-466,-19 12 1269,20-15 1,-1-1 834,-18-9 1,0 0 0,16 27-1,-14 0 1</inkml:trace>
  <inkml:trace contextRef="#ctx0" brushRef="#br0" timeOffset="66269">6115 17725 25348,'-37'-9'-927,"0"-1"0,-21-3 357,-6 2 285,24 8 454,2 0-318,20 17 245,10 2-809,25 1-1374,11 7 1022,10-13 813,8 3 29,9-5 75,-10-9 293,-9-7 0,-2-4 520,0-14 704,12-19 406,-32 7-750,3-8-1031,-16 21-848,3-6-285,-4 11-532,-15 10-129,11 19 716,-10 11 643,14 23 144,-1-9 1,2 1-411,16 26 498,-16-20 1,2 3-108,13 3 1,2-2 20,-7-11 1,0 1-251,6 22 1,1-2-109,-7-23 0,-1 0-115,-2 17 1,-3-1 546,-5 6 193,0 9-708,0-13 582,-19-14 433,-4 7 338,-1-22 112,-12-4 0,13-11 1,-17-3-1</inkml:trace>
  <inkml:trace contextRef="#ctx0" brushRef="#br0" timeOffset="66767">6433 18146 22290,'33'-12'1187,"-1"-1"0,1 1 0,0-1-562,2 1 1,0-1-277,1 0 0,0 0-152,1-2 1,1 0 9,0 0 1,0-1-98,1 0 1,-1-1-90,0 0 1,0-2 248,15-9 1,-1-2-403,-15 7 0,1-1 3,0-2 1,2-3-1,-4 2-133,-8 3 1,-2 0-176,11-16 1,-4 1-536,-6-5 404,-13 4 1,-3 1-1234,-5 1 143,-28-17-1117,-11 37 1690,-30 4 595,12 11 756,18 19 0,1 4 327,-2 4-235,17 4 0,2 3-122,-6 11 459,19 6 135,-8 3-1218,26-15 0,7 1-1094,7 18 492,15-12 1,7-3 191,-21-19 1,1-3 128,13 6 1,2-5 631,-12-11 1,-1-4 173,2 0 0,1-1 510,-1-1 1,1-4 218,0-6 1,-1-3 339,1 2 0,-1-2-13,-1-8 1,-1-4-504,12-8 1,-2-1-152,-12 6 0,-1-2-301,15-20 1,-5-3-288,-21 20 1,-4 0-224,6-10 1,-5-1-832,-8-18-424,-4-2-53,-5-1 1133,-13 17 0,-1 0-298,11 12 0,-1 0-7,-20-20 1,-4 3-908,-2 1 967,5 15 1,-1 4-251,-4 8 1019,-7 3 403,22 37 1283,-5 4-1069,10 11 0,4 5 226,5 19-636,-2-14 0,1 1-55,0-8 1,4 0-372,10 1 1,1 1-209,-11 0 1,2 0-840,19 14 1,3 0-373,-10-14 0,-1 1-304,11 20 0,2-2 848,-7-26 1,0-2 915,-2 7 1,-2-2 0,5 3 0,-2-4 0</inkml:trace>
  <inkml:trace contextRef="#ctx0" brushRef="#br0" timeOffset="66916">7953 17444 23909,'0'-24'-6565,"36"-7"8356,-7 9-1486,14 5 1,5 3 43,14-3-256,-17 6 0,1 2 1,-10 2-1,0 0 1,2 1-1,0-1 1</inkml:trace>
  <inkml:trace contextRef="#ctx0" brushRef="#br0" timeOffset="67166">9200 16457 24988,'-37'51'-816,"1"3"158,5-6 434,13-4 1,1 3-209,6-11 1,1 3 94,2 6 1,1 7-1,2-5-115,1-2 1,3-1 152,4 5 0,3 5 0,4-6-969,8-6 1,3-2 26,1 12 1,5-1-527,16-6 1,2-5 677,-15-11 1,0-1 1064,12 8 1,0-5 0,-10-13-1,-1-4 1,0 0 0,1 1-1</inkml:trace>
  <inkml:trace contextRef="#ctx0" brushRef="#br0" timeOffset="67418">9832 16486 24359,'52'23'-2147,"-7"-18"1822,-19 16 1,-1 2-1178,19-2 1332,-7 7 0,0 4-116,-7-11 1,1 1 131,21 17 0,-1 0-22,-21-15 0,0 2-293,5 7 1,3 6-1,-6-3 29,-8-8 0,-3 2-491,2 7 0,1 4 0,-6-3-1235,-4 20 2049,-7-7 0,-2 0 0,-5 9 1,0-20-1,0-1 0</inkml:trace>
  <inkml:trace contextRef="#ctx0" brushRef="#br0" timeOffset="67886">11370 17135 28586,'-13'-12'-6971,"10"2"2022,-20 0 5028,21 2-3288,-9 0 1547,11 2 1584,0 1 0,0 1 1,0 1-1</inkml:trace>
  <inkml:trace contextRef="#ctx0" brushRef="#br0" timeOffset="68066">11685 17385 25528,'7'30'-6774,"1"-2"4046,0-3 1392,3-2 551,-1-3 188,8 6 576,-4-9 156,7 11-2108,-9-12 1317,-2 5-3780,-6 7 4794,-4-3 0,-26 13 0,-8-6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41:36.719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1588 1124 25078,'0'-26'-4946,"0"1"3087,0 0 1155,0-2 425,0 2 663,0-12-328,0 11 435,0-15-1817,0 20 1685,0-10-359,0 16 90,0-1-719,0 6 449,-19 23 1974,-9 12-496,-12 13-856,10-5 1,2 1 641,-9 14-793,8 6 0,3 3 349,7 4-458,5-4 0,8 0-69,26-5-1459,-3-8 1,4-1 347,2-18 0,3-2 339,4 8 0,2-1 103,5-3 0,0-3 217,-9-5 0,2 1 174,16 8 1,-2 0 130,3 1 321,4 6 957,-27-6-1023,-5-7-346,-11 14-676,-2-13-136,-32 7 1673,-9 7-198,-14-10-695,18-4 1,1-1 363,-4 2 244,3-8 1,2-2 0,10-4 0,-8-2 0</inkml:trace>
  <inkml:trace contextRef="#ctx0" brushRef="#br0" timeOffset="362">2182 1530 24898,'15'-4'2222,"-23"1"-4353,8 19-1159,-36 5 4752,11 10-1524,-19 12 319,18-16-150,-10 10-185,23-4-1344,-5-10 1605,9 9 348,9-19-2945,0 2 711,19-10 1298,10-2 329,29-18 647,-8-12 258,-14 4 1,-2-4 126,5-18-264,-14 21 1,-2 0 1200,2-6-302,-12 3-1872,1 3-103,-12 6-1418,6 2 627,-8 23-689,0 10 400,0 15 21,0 3-417,15-4-1892,2 17 935,1-12 2764,5-6 1,0-2 0,-1 0-1,28 5 1</inkml:trace>
  <inkml:trace contextRef="#ctx0" brushRef="#br0" timeOffset="784">2918 1589 24718,'1'-17'-4968,"0"23"2315,-1 15 1771,0 14 298,0 2 285,0-5 21,20 17-651,-15-11-136,11 1 0,3-2 373,-4 0 548,-7-4 1,1-1-426,10-7 340,-17 9 123,5-19-2978,-7 2 3355,0-28-7,0-34 321,0-5-230,0-1 1,0-1 483,0-11-590,0 19 1,0 1 305,0-15 281,19 3 186,-14 6-563,32-4 999,-32 18-939,25-4 1229,-27 25-1036,18 4 1529,-15 7 161,4 20-3611,-6 2 582,-4 20-2090,0 5 1298,-21-7-4,15 0-271,-30-13 1582,32-2 1,-28-4-1,9-2 1</inkml:trace>
  <inkml:trace contextRef="#ctx0" brushRef="#br0" timeOffset="966">2000 1098 24629,'-37'-8'-1782,"-5"3"1759,21-1-563,21 5-102,31 13-447,17-8 307,12 11-411,-3-15 1239,8 0 0,-30 0 0,0 0 0,2 0 0,0 0 0</inkml:trace>
  <inkml:trace contextRef="#ctx0" brushRef="#br0" timeOffset="1132">2890 690 24808,'-31'-3'-846,"0"2"888,-1 19 1132,3 10-2211,11 12-1427,3 5 2163,14 15 1,-4-10 0,5-15 0,0-1 0</inkml:trace>
  <inkml:trace contextRef="#ctx0" brushRef="#br0" timeOffset="1411">3937 1254 26607,'4'-4'-945,"1"0"2034,2 4-1103,5 0 6,13 0 93,1 14-1195,33 5 628,-15 0-209,-3-3 1,0 1-633,12 6-732,0-1 0,0 2 135,1 8 1759,-15-18 1,-1-1 0,-5 2-1,-2-4 1</inkml:trace>
  <inkml:trace contextRef="#ctx0" brushRef="#br0" timeOffset="1579">4568 1084 25348,'-23'-14'-3414,"-26"6"4130,30 3-823,-43 31 2066,27-4-1723,2 12 1,-1 5-239,10-13 0,1 1-628,-6 10 0,0 2-219,6-7 0,2-1 457,1 0 1,2 1-413,-1 0 0,2 1 729,3-2 0,1 0 0,-9 30 0,6-3 0</inkml:trace>
  <inkml:trace contextRef="#ctx0" brushRef="#br0" timeOffset="1928">4743 1542 23459,'17'0'630,"-1"0"-360,19 0-270,-5 0 359,35 0-89,-17-19 276,-6 8 0,0-1 103,12-24-317,-12 13 1,0 0 517,4-7-468,-9-2 0,-4-1-232,-5 1-265,5-23-438,-29 33-1409,-3-5-85,-21 18 786,-2 1 92,-24 31 1513,4 12-298,16 15-239,8-13 1,4 0-235,11 14-143,-4-9 1,0 1-239,7 7-1003,21 10-2007,10-12 3353,13-17 1,3 1 0,-8-18 0</inkml:trace>
  <inkml:trace contextRef="#ctx0" brushRef="#br0" timeOffset="2312">5695 1421 24808,'4'-8'-2608,"-1"-4"1204,-2 10 2851,5 10-3779,-3 12 971,9 23 127,-6-6 301,6 4-1095,-3-8 575,0-2 404,1 1-1047,4 11 1815,-4-13-42,5 15 293,-7-26-226,2 6-767,-6-17 851,-1-17 1173,-2-19-546,-1-13-151,0 3 1,0-2 425,0-18-248,-2 1 1,4-2 116,7 23 1,1 1-17,-9-13 1,2 1 7,16 5 1,0 3-153,-14-16-220,9 18 1,3 4 880,-1 5 18,10 4 537,-3 18 280,-4 4-306,1 18-1842,-5 7-1031,10 24-213,-11-6-1913,3 20 645,-11-23-652,-2 12 2826,-4-16 0,0-2 0,0-1 0</inkml:trace>
  <inkml:trace contextRef="#ctx0" brushRef="#br0" timeOffset="2511">4903 857 25168,'-8'-38'-7682,"2"0"5382,5 5 1715,22-2 2006,15 1 179,10 7 182,9 2-432,7 12-949,-12 7-196,-9 3 0,0 1 170,5 2-712,11 17 268,-21-13 0,-2 28 1,-4-14-1</inkml:trace>
  <inkml:trace contextRef="#ctx0" brushRef="#br0" timeOffset="2662">5985 555 24898,'-21'24'-4427,"15"11"4037,-30-31 1,32 39-1,-11-10 1</inkml:trace>
  <inkml:trace contextRef="#ctx0" brushRef="#br0" timeOffset="6132">2032 3333 25708,'0'52'-6296,"-16"-10"5893,12 24-795,-23-21 626,24-5 1,3 0-1132,-12 8 1003,7-11 1,1 0-233,2 4-1099,-7 7 2059,9-5 1,0-16-1,0 7 1</inkml:trace>
  <inkml:trace contextRef="#ctx0" brushRef="#br0" timeOffset="6284">1788 3831 23549,'-10'-9'-5529,"2"1"3200,8-7 1101,0 5 491,26 1 3232,-20 2-1806,49-2-378,-7-3-564,16 4 447,-12 1 0,0 0 56,-18 4 0,1 0 0,12-2 0,0 1 1,-12 1-1,-1 0 0</inkml:trace>
  <inkml:trace contextRef="#ctx0" brushRef="#br0" timeOffset="6634">2705 3669 23639,'-20'21'-247,"15"12"-3096,-29-28 4764,17 44-2470,0-29 1322,-5 39-871,20-31-299,-6 16-346,8-22-607,18 12 855,7-18-424,-2 2 806,35-12 525,-34-2 596,9-11 1,0-2 1461,-2 5-1002,-8-20 1,-3-4 699,0 6 673,-4-29-1795,-6 22 188,-8 2-1674,2 2-499,-4 5-675,0-1 4,0 26 801,0 3-1584,14 30 591,3-10 301,15 7 1354,3-13 178,-6-6 751,1-7 1,-8-9 0,1 0 0</inkml:trace>
  <inkml:trace contextRef="#ctx0" brushRef="#br0" timeOffset="6934">3275 3747 22380,'6'0'450,"0"0"89,2 0-449,-1 0 0,5 19-2747,-4-14 1865,10 33-971,-7-13-425,4 7-29,-2 6-17,-4-25 369,5 13-248,-6-16 2093,3 3-776,-5-7 1377,2-6 1607,-1 0 119,2-19-961,1 14 1261,8-50-1296,-3 33 153,9-39-607,-13 41 335,5-16-1979,-12 32 988,3-10-45,-4 14-807,3 0 1543,-1 0-344,9 22-1623,-3 4-1633,18 25 891,-10-13-1166,11-3 1130,-4-14 1640,2-10 0,3 4 0,1-8 1</inkml:trace>
  <inkml:trace contextRef="#ctx0" brushRef="#br0" timeOffset="7218">4007 3673 23639,'-20'-14'-4510,"1"6"3787,-5 22 3035,0-10-1211,21 31-2627,-7-13 1181,10 15-767,17-15-667,-13 3 1023,32-23 1454,-8 7-1597,33-27 1378,-19 14 1989,12-32-1378,-34 16 433,6-12 61,-17 14-681,0 27-3640,-7 33 1040,-2 0-2894,0 24 4140,0-36 0,0 6 0,0-15 0</inkml:trace>
  <inkml:trace contextRef="#ctx0" brushRef="#br0" timeOffset="7445">2598 3050 25348,'-29'0'90,"2"15"1156,14 3-2560,31 21-2781,5-9 1350,33 5 1338,-14-15 0,3-1 1426,-7-5 1,2-1 0,18 5-1,2-1 1,-13-7 0,0 0-1</inkml:trace>
  <inkml:trace contextRef="#ctx0" brushRef="#br0" timeOffset="7878">5045 3416 24179,'-18'17'327,"14"0"-3024,-31 4 4149,12-2-933,-16 16-316,17-11-222,-6 7 61,25-10-1380,-8-3 816,11-2 110,0 1-1581,19-7 1034,12-1 100,10-7 788,5-21 732,-11 14 766,1-41-1174,1 22 483,-14-11 0,-2-3 155,9-15-761,-10 1 0,-5-2-423,-9 19 0,-3-1 111,1-6 0,-1-6 1,-2 4-527,1 2 1,-4 2-104,-7-15 1,0 1 216,7 18 1,-1 2-947,-15-26-203,-2 9 175,16 4 820,-28 21 889,30 21-484,-10 54 1013,12 6-567,7-1 1,1 1-323,-4 12 143,10-11 0,5 0-176,-6-22 1,2-2-624,10 19 1,3-3 163,-5-20 1,3-3-486,19 16 0,2-3 1253,6-7 1,-10-12 0,0-4-1,7-9 1</inkml:trace>
  <inkml:trace contextRef="#ctx0" brushRef="#br0" timeOffset="8461">5867 3294 24539,'-19'-11'-3224,"-5"1"2748,-20 10 1694,20 19-306,-18-14-79,37 33-2081,-31-13 1932,24-1-1323,-5 22 129,10-30-65,30 17-1935,2-21 1448,27-8 738,-4-26 2259,-19-7-2088,10-12 1041,-35 3-1116,23 24 1568,-25-16-706,13 14 51,-14 15-969,8 16-2278,-2 38 752,4-11-960,8 15 1369,-3-28-2343,21 6 3138,-12-18-872,15-8 858,3-3 2327,-8-29 1144,21-8-24,-24-11-1242,-10 13 0,-1 0 563,-1-5-821,2-10-812,-13 18-1130,-1 5 154,-2 9 144,-2-1-1274,0 11 2922,-1 12-3072,1-6 829,2 33-297,1-7 106,0 11 39,1 0-144,-1-11 267,2-4-1932,0-3 2716,0-2-413,1-11 820,7 6 302,-2-13 1035,13 5-289,-7-8 747,7-22 408,-6 17 236,1-34-950,-3 35 158,6-27-512,-8 28-727,7-12 394,-11 15-962,6 15-1770,-8-12-411,1 30-1380,-1-8-115,-3 8 3124,0-10 1,-5 1 0,0-5 0</inkml:trace>
  <inkml:trace contextRef="#ctx0" brushRef="#br0" timeOffset="8682">5735 2812 24988,'-1'-16'-5583,"0"5"3352,1 4 1239,21 4 3425,1 2-889,22 0-868,-3 1-831,-7 0-1104,-2 0 1620,-9 15-184,9-11 0,-6 25 1,8-12-1</inkml:trace>
  <inkml:trace contextRef="#ctx0" brushRef="#br0" timeOffset="8828">6433 2416 23549,'35'-2'657,"16"1"-1234,-8-1 463,-3 0 0,0 4 1,14 15-1,-18-6 1,0 0-1</inkml:trace>
  <inkml:trace contextRef="#ctx0" brushRef="#br0" timeOffset="10778">1957 5566 24179,'-21'-4'-1448,"-6"1"1326,-12 3 514,0 19 806,7-15-910,0 35-510,-13-11 498,14 10-449,11-8 0,4 0-99,4 2-295,6 24-798,33-34-928,32 4 1014,2-18 1273,-10-3 1,-1-5-446,1-22 975,-9 9 0,0-3 1006,-1-24-760,8 2 1122,-27 0-843,-6 10-383,-8-16-1683,-4 19-260,-25 4-1144,16 4-387,-29 16 2751,20 9 305,-3 19-336,6 29-434,11-2 86,0 9 325,-1-26 0,2 0 79,16 21 53,-8-6 1,1-1-1893,10 9 601,-4-9 0,-4-1-256,-8 3 1101,10 12 8,-14-16 303,0-17-1349,-16 10 1436,13-24 576,-29-2 0,29-12 0,-13-2 0</inkml:trace>
  <inkml:trace contextRef="#ctx0" brushRef="#br0" timeOffset="10945">2525 5665 23099,'9'0'720,"0"0"-630,-3 19-4380,-1-14 2912,-3 29 55,1-30-339,3 46-260,2-31-1360,3 27 2740,1-22 0,3-5 0,1 0 1</inkml:trace>
  <inkml:trace contextRef="#ctx0" brushRef="#br0" timeOffset="11145">2575 5232 23459,'-12'-13'-6875,"9"3"2620,12 23 2602,21 5 1685,11 5-336,-9-6 1,0 0 438,12 5 0,16 1 0,-16-6 1</inkml:trace>
  <inkml:trace contextRef="#ctx0" brushRef="#br0" timeOffset="11478">3153 5484 22560,'4'6'-6817,"-2"11"4984,-1-5 799,-1 12 867,-22-6 2393,16 4-2045,-30 19 833,18-8-1730,1 29 1856,-6-26 190,21 24-1122,-7-28 422,26 9-3040,-12-18 1381,32-2-162,-32-5-807,54-7 2662,-36-3-628,12-13 1,2-3 1982,-4 6-1269,-3-28 0,-3-6 1054,-3 9-877,-7-13 1,-4-2-497,-7 7 965,-3-19-2467,-3 29-659,0-5-360,0 17 140,-14 6 1142,11 18 618,-11 11 173,14 21-892,14-9-856,-10 3 386,27-7 1415,-13-6 1,2-5 0,-6-8 0</inkml:trace>
  <inkml:trace contextRef="#ctx0" brushRef="#br0" timeOffset="11928">3647 5615 23279,'4'20'-7476,"0"2"5088,-1 20 1549,-1-21 271,4 14 46,-3-17 108,1 2 143,-1 2-1525,-1-20 2201,0 6-625,2-5 378,0-2 861,8-16 550,-1 10 930,13-34-949,-7 11-214,7-9-336,-1-8 640,-6 28 108,4-14-1675,-10 28 1249,2-9-1929,-6 12 1215,2 22-2329,-2 6 229,0 12 150,0 10-517,-2-20 477,3 6-1182,-3-9 707,3-8-391,-3-5 2322,2-8 508,1-6 1374,3-16-564,11-8 272,-5-11-359,15-11 240,-15 18 206,7 2 297,-12 3-1273,-2 20-83,0-11-678,1 14 125,-2 0 570,3 21-2989,-4 7-852,4 22 334,-6-9 2482,3 6 0,-6-31 1,0 3-1</inkml:trace>
  <inkml:trace contextRef="#ctx0" brushRef="#br0" timeOffset="12144">3403 5026 24089,'28'-15'2228,"21"3"-1327,-28 3-862,18 6 0,4 2-518,2-1 261,2 9 0,0 7-1374,-2 17-107,-7-3 0,-2 5 324,-15-6 1,-2 1 893,6 2 1,-1 0 0,7 20 0,0 0 0</inkml:trace>
  <inkml:trace contextRef="#ctx0" brushRef="#br0" timeOffset="12582">5120 5755 24089,'-47'0'180,"2"0"-180,11 0 90,0 19 646,0-14-485,6 34-809,4-24 895,11 20-1184,-3 0 117,14-8-722,15 10-694,16-18 460,11-3 526,2-10 963,-11-6-553,15-23 2183,-11-8-1232,-8 1 0,-2-3 935,1-21-462,-11 13 0,-2 1-516,2-15-400,-11 20 0,-1-3-62,1-5 0,-2 1-550,-2-23 367,-8 8 0,-2 1-1026,5-5 753,-3 16 1,-2 2-584,-2 5 226,9-2 560,-9 46 2509,12 19-2066,0 39 345,0-4-155,9-25 0,1 0-361,-6 18 300,28 1-838,-29-1-269,18-18 1,4-1-2278,-3 15 3379,10-12 0,4-4 0,4-2 1,14 6-1</inkml:trace>
  <inkml:trace contextRef="#ctx0" brushRef="#br0" timeOffset="12916">5708 5622 23819,'-39'0'270,"15"15"862,0-11-692,22 25-2996,-9-9 1850,11 14-851,0 0 389,18-15-340,-13 2-686,32-19 1535,-10 4-680,20-6 2492,-3-18 236,-11 14 471,-14-29-841,-2 29 1073,-14-28-1248,14 28 3,-15-29-1759,8 18 504,-9-8-1734,5 27 673,1 12-166,1 26-1884,10 3 1928,-5-6-1828,5-4 3402,6-8 0,-6-14 0,9 1 0</inkml:trace>
  <inkml:trace contextRef="#ctx0" brushRef="#br0" timeOffset="13230">6233 5658 23099,'6'15'-9089,"1"-11"9520,-3 11-2502,2 0 504,3 0 960,1 3 147,2 2 132,1-18 26,-1 6 1459,1-4-734,9-2 1643,-6 2-249,14-18 773,-13 10 1,11-28-290,-11 28-1320,2-13 632,-1 5-391,-6 9-565,8-9 314,-6 12-1468,9 17-1133,-8 4-96,12 30-1060,-14-15-1082,7 14 523,-14-27 2763,-1 12 1,-4-18-1,-1 3 1</inkml:trace>
  <inkml:trace contextRef="#ctx0" brushRef="#br0" timeOffset="13432">5767 5277 23909,'0'-8'-5756,"0"2"3718,15 3 4975,1 2-2208,17 0-860,-5 1-263,-2 0-306,-3 15 510,-4-12 0,-1 12 0,0-15 0</inkml:trace>
  <inkml:trace contextRef="#ctx0" brushRef="#br0" timeOffset="13564">6100 5175 24629,'12'-12'-55,"2"-4"-221,6 15 519,18-13-401,0 12 155,3-4 0,2 0 0,18 6 0,-18-2 0,0 0 0</inkml:trace>
  <inkml:trace contextRef="#ctx0" brushRef="#br0" timeOffset="15228">10527 2827 25078,'-49'-10'-1563,"3"0"1172,6 3 320,0 3 301,0 3 49,-2 1-11,2 26 308,-1-5-65,5 27-433,4-7 28,6 5-343,6 2-392,7 0-411,7 1-204,3-6 92,21-15 1,6-2-1070,8 8 1852,17-13 0,5-6 267,-20-8 0,-1-3 289,14 0 1,3-3 272,2-6 0,-1-6 443,-12-3 0,-1-3 46,22-10 0,-4-4 223,-28 6 1,-4-3-480,7-9 1,-7-1 12,-8-6-1175,-9-15-853,-7 21-636,-28 3-931,21 4-783,-49 6 1628,49 4 1967,-44 11 0,25 3 0,-24 7 0</inkml:trace>
  <inkml:trace contextRef="#ctx0" brushRef="#br0" timeOffset="15561">11075 2837 24539,'0'47'-6116,"0"-7"3987,0 8 1065,0-7 426,0 0 212,0 3 122,13-3-509,-10-2-940,9 6 1405,-2-13 218,-8 1 530,8-15-520,-10-8 120,4-4-261,1-3 1510,4-3 504,6-41-539,1 10-608,-1-17 1,1-4-227,-4 19 1,0 1 161,5-15 1,0 0-339,-4 11 1,0 1-38,0 0 0,1 0-582,0 2 1,-1 0-1407,13-27 848,-1 7-35,-1 11 1176,0 7 1,-2 12 0,1 5 0</inkml:trace>
  <inkml:trace contextRef="#ctx0" brushRef="#br0" timeOffset="16028">12155 3003 23729,'-44'-15'-1273,"-8"12"1829,13-12-1466,-6 15 1505,12 0-198,-1 0-113,0 18 529,1-14-544,5 39-71,4-23 47,6 24-294,9-11-1007,4 14-326,5-12-214,24 14-1166,13-32 2084,-4-3 1,3-3 461,23-10 61,4 5 814,-19-29 899,-3 3 431,-2-22-1269,-15 14 0,-1 0 1176,11-21-1811,-11 1 0,-3-3-312,-10 17 0,-2 0-330,3-14 0,-3 0-39,-3 9 0,-1 1-334,-2-2 0,0 0 7,0-1 0,-1-1 937,-1-17 0,0 1-360,1 16 0,-2 0 16,-7-21 1,0 4-618,4 3 526,-11 22 1,0 4-475,12 7 455,-21 8 797,21 35-139,-15 19 639,12 16-767,1-9 1,1 2-143,2-15 0,0 2-515,0 28 1,4 2 58,10-25 1,0 0-36,-10 12 0,2 1-1103,17-3 1,5-2 1546,-9-12 1,0 1 0,5 7 0,1-2-1,1-15 1,0 0 0</inkml:trace>
  <inkml:trace contextRef="#ctx0" brushRef="#br0" timeOffset="16330">12598 3238 24808,'26'-41'-2103,"12"6"2871,13 1 239,5 6 48,-15-1-785,1 1-61,-5-1-159,-3 1 188,-6 0 404,-6-11-1164,-3 9 35,-11-19-1342,-1 22 418,-27-6-1069,-3 10 828,-2 12 645,-14-1 521,14 12 1025,-12 23 446,-3 9-464,27-1-1,2 2-487,-8 22 1140,9 3-1256,10-2-1374,24-15-115,-8-10 0,3-2-1377,29-2 2744,-11-9 0,-1-2 0,11-7 0,19 0 0</inkml:trace>
  <inkml:trace contextRef="#ctx0" brushRef="#br0" timeOffset="16628">13340 2753 24269,'0'-6'-5127,"-12"2"6117,9 22-2085,-18 10 2041,19 11-1735,-7 3 529,9-7-411,0 1-925,0 13 1596,0-12-1000,0 17 681,17-26-1345,-12 4 1475,12-16 154,-4-2 240,-10-4-847,24-3 1737,-10-3-2,7-27 364,1 2 533,-4-27-1008,3 4-195,3-9-400,-12 22 0,-1-1 172,2-2 0,-1-1-884,1-2 0,0 0-93,-1 2 0,2-2-752,5-13 0,1 1 320,-5 15 0,0-1 913,9-14 1,1 2 0,3 6 0,7-5 0</inkml:trace>
  <inkml:trace contextRef="#ctx0" brushRef="#br0" timeOffset="17348">14328 2332 26248,'-17'-23'-7344,"0"3"5168,4 7 1488,2 6 921,3 5 717,0 43-1099,4-8 10,0 17 0,2 4-627,2-20 1,-1 1 930,0 29 1,1 1-97,0-25 1,0-2-111,-2 13 0,4-1-297,8-16 0,0-3-1403,-4 28 1221,14-6-301,-4 9 269,-12-21 433,22 8-1416,-24-31 1127,9-27 1583,-11-29-991,0-21-414,0 6 1,0-2 548,0 14 0,0-1-157,0-9 0,0-7 0,0 5-70,0 0 1,0 1 74,-1 6 1,-1-3 0,5 4 248,8-3 1,1 3-1087,-11-1 1,3 2 1101,18 4 0,3 1 81,-10-8 0,0 1-48,5 16 0,1 1 308,5-10 1,-1 4 603,1 9 455,22 1 120,-27 19-128,7 43-2619,-22-11 287,-3 14 1,-2 2-381,-1 7 359,-11-4 1,-1 0-264,7 11 101,-14-20 1,0-1-951,15 13-572,-11-2 2872,15-4-579,20 14-720,3-16 412,7-8 0,5-3-145,15 6 392,-15-13 1,0-1-451,16 11 876,-1 0 22,-6 0 337,-5 1 565,-8-2-985,-15 1-879,2 7-613,-16-10 555,-12 17 477,-26-21 1209,-7 8-585,-13-12 472,13 1-77,0-3 251,3-2-467,5-5 1,6-2 0,3-3-1</inkml:trace>
  <inkml:trace contextRef="#ctx0" brushRef="#br0" timeOffset="17795">15283 2762 23819,'0'37'-6026,"0"-1"3898,0-5 1153,0 18 337,0-9 318,9-7 1,0 0-559,-4 5 356,29 15-1784,-8-29 1984,25-1 1017,-3-16 532,4-5 276,5-23 1006,-13-11-1360,-9 1 0,-1-3-298,-15 7 0,-1-2 200,7-16 1,-1 0 114,-2-13-867,-10 20 1,-3 1-499,-1-16-674,-5 6-1090,-2 4 273,-1 8 302,0 7 353,0 9 102,-14 8 682,11 41-11,-27-1 1552,26 36-1312,-22-11 824,24 8-636,-7-29 1,-1 2-41,8 17 0,2 1-82,-4-13 1,0 1-122,2 4 1,1 4 0,4-5-121,6-4 0,1-2-796,2 26 1,1-2 740,-2-28 1,2-1-529,9 8 0,-1 0 80,-4 22-57,26-20 830,-19 12-1465,-5-33-1223,-10 4 872,-9-16 2392,-23 0 0,1-8 0,-23 1 0</inkml:trace>
  <inkml:trace contextRef="#ctx0" brushRef="#br0" timeOffset="18264">17037 1516 23549,'-53'-7'136,"3"1"174,-5 42 977,12-5-1038,6 17 1,3 6-545,14-17 1,2 1-62,-6 15 0,2 4 117,9-14 1,3 1 0,2-1-324,-2 8 0,2 2 218,2 6 0,0 6 0,2-5-290,1-3 1,3-1-31,5 7 1,3 6-1,-1-6-211,-6-3 0,2-3 404,8-8 1,4 3 0,-1-1-502,-3-2 1,-1 1-1,2-3-350,9 6 0,3 1 1212,0 1 0,1 3 0,0-6 0,0-8 1,2-4-1,9 12 0,0 0 0</inkml:trace>
  <inkml:trace contextRef="#ctx0" brushRef="#br0" timeOffset="18795">17703 1997 25258,'0'-5'-6295,"0"23"4166,0 2 1065,0 24 425,-21-1 1425,15 8-666,-11-21 0,-1 0 475,14 36-2064,-9-16 1,0 1 1181,11-12 1,2 1-504,-7 23 1,2 0 750,3-28 1,4-1 0,4 8 0,4-2 0,10 10 0</inkml:trace>
  <inkml:trace contextRef="#ctx0" brushRef="#br0" timeOffset="18929">17480 2559 23189,'-5'-22'-8204,"4"0"6277,-5 3-308,28-6 3430,-17 7-1904,48-1 1196,-24 7 1,30 2 0,-8-1-1</inkml:trace>
  <inkml:trace contextRef="#ctx0" brushRef="#br0" timeOffset="19228">18245 2762 22560,'11'22'-8114,"0"-2"5607,12-2 2807,-2-9 565,19-2 355,-11-26 438,23-9-167,-20-12-1616,-7 10 0,-1 0 2037,-2-10-452,3-14-490,-17 3-1168,-4 13-831,-24-15-1515,14 28 52,-34 0 1670,16 17 433,-16 5 845,18 23 325,-5-15 898,24 57-1806,-7-34 316,7 11 1,6 1-476,17 2-1376,-15 9-91,36-22 70,-35-5 1426,40-4 1,-28-10-1,23-3 1</inkml:trace>
  <inkml:trace contextRef="#ctx0" brushRef="#br0" timeOffset="19561">18707 2563 23099,'11'19'-7723,"-1"-14"7999,0 35-2532,6-8 880,-5 7 468,13 14 219,-10-25 195,12 5-1280,-9-14 2130,21-9 149,-17-3 907,24-27 1411,-22-10-1913,-1 2 0,0-2 869,4-19-5,8-4-115,-13 16-426,-4 3-1295,-1 4 86,-4 5-1138,-2 4 1002,-4 10-63,1 3 675,-4 8-25,6 23-2098,-3-17 876,4 43-539,-3-26-219,0 25 404,-1-11-722,1 2-790,-2-2 151,-1-2 1783,1 9-721,-4-16 1469,1 5 0,-2-19 1,0-3-1</inkml:trace>
  <inkml:trace contextRef="#ctx0" brushRef="#br0" timeOffset="19766">18307 2187 23819,'0'-23'-5756,"0"0"3718,24 4 4551,7-8-1055,15 9 198,15-6-303,-22 15-1976,3 4 0,0 2-137,-2 2 862,0 8 0,-2 7 0,-6 18 0,-11-5 0,1 0 0</inkml:trace>
  <inkml:trace contextRef="#ctx0" brushRef="#br0" timeOffset="20048">19987 2367 26967,'0'-8'-6385,"0"-1"4256,-15 4 2810,11-1-2158,-30 4 2940,29 16-1427,-30-10 1083,11 51-1837,-5-29 1106,12 12 0,4 3-417,3 3-1019,1 13 666,9-20-2251,17-1 263,-12-6 2082,22-11 1,4-2-1,-3 3 1,34 3 0</inkml:trace>
  <inkml:trace contextRef="#ctx0" brushRef="#br0" timeOffset="20298">20328 2532 24629,'-25'23'821,"-13"-18"-43,33 44-3733,-25-15 3143,27 13-1286,-9 9 263,12-27-115,0 5-466,24-24 379,-18 4-1337,37-13 3800,-15 6-1742,11-7 1701,8-21 546,-20-6-402,8-27-677,-23 12-1652,-1-4 1217,-11 13-2747,0 1 213,0 1-648,0 2 2049,-21 4 1,16 2 0,-16 2 0</inkml:trace>
  <inkml:trace contextRef="#ctx0" brushRef="#br0" timeOffset="20516">20603 2050 23999,'0'43'-5216,"0"-5"3267,0 5 885,0 16 425,0-13 426,0-3 1,0 0-3,0 8-289,-1-9 0,2 0-2326,14 5 1246,-11 10 1401,22-9 1,-12-16 0,11 6-1</inkml:trace>
  <inkml:trace contextRef="#ctx0" brushRef="#br0" timeOffset="20662">20600 2536 22380,'20'-10'1265,"-3"-1"-2242,4-3 1042,-15 2 0,34-4 1,-16 3-1</inkml:trace>
  <inkml:trace contextRef="#ctx0" brushRef="#br0" timeOffset="20916">19945 2209 24808,'0'-24'-5576,"26"0"7843,9-7-1133,15 7-359,-17 7 1,1 0 253,11 1-956,-8 5 0,1 3-858,7 3-343,10 2 1294,-9 18 0,-15 14 1,7 18-1</inkml:trace>
  <inkml:trace contextRef="#ctx0" brushRef="#br0" timeOffset="21068">20407 3511 23819,'12'5'371,"1"-2"0,16-17 0,0-5 1</inkml:trace>
  <inkml:trace contextRef="#ctx0" brushRef="#br0" timeOffset="21366">21355 1674 25798,'29'-6'2975,"14"2"-2790,-6 3-386,-4 11 0,-1 4-1112,12 6 809,-5 10 1,-2 5-680,8 9 605,-17-12 0,-1 4-359,-8 8 1,-3 2-406,-5-8 0,-1 3 683,-2 8 0,-2 5 0,-2-2-227,0 1 1,-4 2 427,-3-8 1,-2 5 0,-2 1 0,-1-5 52,-4-3 0,-2-4 0,-1 2-137,-2 13 0,0 4 0,-3-5 49,-2-13 1,-1-3-1,0 0 655,-6 21 0,0-1 1,7-20-1,0-1 1,-1 1-1,-1-1 1,1-1-1,-1 1 1</inkml:trace>
  <inkml:trace contextRef="#ctx0" brushRef="#br0" timeOffset="23278">10137 5450 23819,'11'-26'-1764,"12"1"3136,-13 0-1793,6-1 760,-2 1-166,-12-1-918,9 3 719,-10 1-1396,2 3 992,-3 0-1011,0 4 689,0 0-415,-17 6 827,12 1-245,-28 5 1118,7 1 840,-7 24-862,9 1 1,2 3 691,-6 26-966,14-12 0,3 1 105,-1 1-836,23-10 0,6-1 367,6 1-1713,29 3 634,-10-24 462,9 1 442,4-11 688,-12-7 0,1-1 247,-11 6 1,1-3 506,19-20 0,-2-5 1425,1 8-1444,-21-5 1,-4-1-36,-3-3-931,-11-1-755,-7 2-1240,-30-13-1016,17 14 883,-29 5 1,-8 3-324,7 3 2135,-5 7 0,-1 3 0,-6 3 0,1 4 1</inkml:trace>
  <inkml:trace contextRef="#ctx0" brushRef="#br0" timeOffset="23632">10965 5239 22470,'-12'12'185,"9"13"-3870,-9-14 4836,12 28-3127,0-15 658,0 12 467,0 0 145,14-10-1214,-10 10 358,10-19 1855,-14 1-1589,10-12 1884,-3-1 81,13-23 904,-6-10-661,12-28 441,-5 4-1174,-2 12 1,1 0 196,5-10-322,-8 16 0,0 2-797,4-9 867,1 4 1,-1 4 0,1 4 0</inkml:trace>
  <inkml:trace contextRef="#ctx0" brushRef="#br0" timeOffset="24095">11768 5279 23009,'-39'5'1122,"-11"6"-215,20-2-219,-19 21-429,22-8-530,-6 27-648,23-16 176,13 2 0,3 0-1206,-1 0 816,24-5 1,5-4-668,-4-10 967,13-7 0,2-3 168,5-3 330,13-21 1312,-20 14 613,-3-41 203,-4 23-716,-13-10 0,-2-4-392,6-11-703,-8 2 0,-4-2-787,-3-14 276,-6 18 0,-2 0-422,-2 9 1,-2 1 241,0-2 1,1-1 262,-1 0 0,0-1 0,0 0 1,0 0 399,1 1 0,-2 0-213,-7 2 0,0 1 42,6-8 1,0 2-219,-13-11-388,4-8 430,8 38 109,-15 27 2690,10 54-2349,-5 3-702,8-1 0,2 1 331,1-26 1,0-1-582,-1 28 1,6 0 478,7-27 1,1-1 366,-10 10 0,4-2 0,15-14 1,2-3-1,5 29 0</inkml:trace>
  <inkml:trace contextRef="#ctx0" brushRef="#br0" timeOffset="24382">12358 5660 23369,'3'3'-6533,"2"0"6447,12-2 1706,-2-18-693,24-7 310,-10-11-1091,-1 8 0,1 0 325,6-12-476,-7 6 0,-1-2 1480,-1-7-692,2-13-1015,-19 1-717,-5 15-574,-26-22-510,16 30 81,-39-12 654,16 25 457,-23 3 891,4 32 1289,10 17-86,16 13-937,14-12 1,5 1 480,3 9-987,24 16-1458,-18-21 817,21-20 1,3-2-668,-3 18-2225,31-7 3514,-11-4 0,5-6 1,2-4-1</inkml:trace>
  <inkml:trace contextRef="#ctx0" brushRef="#br0" timeOffset="24711">13057 5126 23009,'-12'21'-1794,"2"3"491,10 15-936,0-5 896,0-4 448,0-1 255,0 1 340,17 10-1983,-13-11 1163,27 19 461,-27-28 1478,22 9-885,-23-22-536,9-25 1613,-12 0-936,7-23 0,1-5 961,-4-7-1048,10-5 0,5-1 118,-6 27 0,2 1-467,8-22 1,2 2 411,-5 23 0,1 2 335,-1-7 1,0 2 0,5-2 0,1 5 0</inkml:trace>
  <inkml:trace contextRef="#ctx0" brushRef="#br0" timeOffset="25362">13825 4845 24898,'-10'-6'-3837,"-4"5"4601,13 21-2732,-4 21 953,5 17 505,-2-13 0,4 0-239,17 16 292,-18-10 0,3 0-596,14-21 0,0-1 401,-9 15 0,-3-1-1026,14 3 862,-1 8-100,-10-14 551,1-12-281,2 5 325,-11-20-802,5-1 571,-6-32 478,0-13 115,-9-3 0,-1-3 131,8 6 1,0-2-76,-7-22 1,-1-1 56,4 19 0,2 1 166,2-15 0,1 0-339,-4 14 1,0 1 342,4 0 0,2 0-181,-1 0 0,0 0 143,-2-10 0,4 1 46,6 12 0,3 1 182,-3-14 1,2 2 301,13 2 426,5-7 156,-10 34 322,14 3 629,-7 13-622,-2 26-2093,-4 13-532,-7 13 471,-3-12 0,-1 0-804,-2 11 565,-1-16 0,-1 0-1151,0 11-648,3 0 287,2-2 1832,10 11 227,-1-15 77,0-9 0,2 0 100,5 1-24,-2-6 1,1 1 378,2 1-111,8 9 533,-12-3-600,-8-5-49,-4 17-124,-7-16 114,-24 21 601,-10-17-1383,-5-1 1,-4 0 876,-12 1 104,19-8 1,3-2 0,3-3-1,3-3 1</inkml:trace>
  <inkml:trace contextRef="#ctx0" brushRef="#br0" timeOffset="25977">15088 4702 25348,'-9'-15'-8173,"7"4"5781,-13 5 3659,13 30-1716,-5 21 456,7 15 38,-1-11 0,2 0-292,9-17 1,1 0-680,-10 25 1,3-1 881,16-24 1,0 0-71,-11 27 1,-1-1-1010,25-3 701,-25-9 0,-1-2-161,9-13 193,-15 9 520,5-24-1770,-6-1 1431,-16-30 467,-6-33-729,2-7 473,5 0 1,2-1-9,11 19 1,2 1 208,-6-16 1,1 0-186,5 11 1,0 2 337,-1-2 1,2-1-208,7 1 1,2-1 225,0-14 0,2 1 211,-2 15 0,2 0 282,6-18 0,1 4 295,8 6-336,-5 16 1,3 7 1049,13 9 550,-4 3-224,-10 32-2149,-2 1-293,0 22-261,-7-8 1,-1 0-812,6 27 485,-5-5 1,-1 2-133,-7-21 0,-1 0-292,2 26 1,-2 0 4,-3-26 1,-2-1 1049,2 10 0,-3 1-261,-8-2 0,-1-3 578,4 24-874,-20-12 1,-5-1 621,5 4 470,-4-19 0,-2-3 1,-8 10-1,-3-3 1</inkml:trace>
  <inkml:trace contextRef="#ctx0" brushRef="#br0" timeOffset="26602">14547 5607 22200,'12'10'-5311,"-3"2"2357,-3 0 640,-4 10 1680,11-12 957,-7 10-1346,9-6 1066,5 5-1583,-3-7 1092,17 0 1266,-12-8 895,6-3-160,-8-1-314,-1-17 917,0 13-96,5-30-646,-7 7-112,6-20-779,-14 6-559,0-9-609,-7 21-569,-2-6-387,0 14-508,0 5 909,-16 4 997,12 3-1169,-12 30 2415,16-2-1026,0 21 1,0 6-130,0 8 106,8 3 1,1 1-308,-4 6 241,10-9 1,4 1-370,-8-22 1,-1 0 485,7 24 1,1 0-946,-8-25 0,0-2 637,4 10 0,-3 0 148,-10-5 0,0-3 307,10 16-525,-11-14 1,0-1-467,0 0-1557,-22 15 2951,-11-26 1,-12 4 0,-4-14 0</inkml:trace>
  <inkml:trace contextRef="#ctx0" brushRef="#br0" timeOffset="27195">16103 5270 24539,'-37'0'1349,"36"0"-1259,26 0-180,16-17 1345,9 13-1241,-24-28-524,-2 27 671,-3-29-601,-1 20 716,-6-16-987,-1 9 210,-6 1-1326,-3-9 379,-4 9 150,0-10-633,-16 17 1065,-7 1-363,-10 10 1831,-3 20 567,-7 10 187,10 11-926,13-8 1,1 0 643,-6 10 96,13 15-1063,2-4-276,10-12-2309,27 18-1051,10-28 1757,-3-9 1,4-2 223,23-1 1578,-28-9 1,-1-1 0,16-3 0,0-3 0</inkml:trace>
  <inkml:trace contextRef="#ctx0" brushRef="#br0" timeOffset="27498">17000 5015 23819,'-25'-15'-3899,"-15"0"3703,13 2-226,-11 5 754,-8 2 268,20 4-128,-11 18 706,24 5-1704,0 21 623,13-7-919,19 14-742,8-18 1008,-3-4 0,1-1-835,3 6 217,16 8-676,-38-14 574,28 0 1191,-31-5-37,10 8 217,-13-10-43,0 11-117,-20-14 164,-2 10-1,-3-12 1184,-10 2-796,15-7 1,-2-4-1,6-1 1</inkml:trace>
  <inkml:trace contextRef="#ctx0" brushRef="#br0" timeOffset="27828">17423 5043 24988,'0'-5'-5756,"0"0"3628,0 3 974,-17 1 2813,13 14-1555,-25-10 1199,26 27-1802,-23-15 846,23 17-39,-23-4 1154,23 2-1180,-9 1-1105,12 14 296,0-11-1300,27 8 1256,7-4-1506,16-9 2240,-17-8 1,-1-1-1141,11 3 1302,-9-6 1,0 0-415,5 1 822,6 4-2,-20-9 354,-5 0-633,-4-1-594,-5 7-1411,-5-5-1871,-22 14 2175,12-9 1435,-39 6 0,36-5 0,-17-1 1</inkml:trace>
  <inkml:trace contextRef="#ctx0" brushRef="#br0" timeOffset="28462">17612 5073 23729,'-28'0'810,"2"0"-451,-6 15 998,1-11-696,4 17 0,0 3-730,-15-3 200,8 10 1,1 3-374,0 5 151,12-5 0,5 1-650,5 8 37,22-9 1,7-1-2061,13 3 1691,6-14 1,12 0 0,-4-4 376,-6-5 1,2-2-266,12 1 1,7-1 0,-6-3 80,-12-4 0,-2-3 947,13 0 1,-3 0-1,15-1 1,-4 0 0</inkml:trace>
  <inkml:trace contextRef="#ctx0" brushRef="#br0" timeOffset="29178">18792 4385 24539,'0'-21'-4497,"0"-2"2818,0 2 705,0-1 425,0 4 124,0 2 121,-24 3 868,18 6-2303,-37 2 3124,13 31 310,-10-1-892,11 14 1,2 6-260,11-14 0,3 2-362,-2 9 1,2 6-1,2-3-37,4-1 1,3 0-542,-1 16 1,1-1 299,2-18 0,4-2-1170,13 0 0,3-2-467,-5-1 0,3-2-711,26 11 0,6-4 2353,-16-11 1,0-2 0,12 5 0,2-2-1,-12-15 1,1 1 0</inkml:trace>
  <inkml:trace contextRef="#ctx0" brushRef="#br0" timeOffset="29366">19768 4930 23189,'0'-13'-6565,"-12"2"4241,9 0-925,-10 1 3176,3 1 0,8 2 1,-8 1-1</inkml:trace>
  <inkml:trace contextRef="#ctx0" brushRef="#br0" timeOffset="29631">19712 4449 24449,'-14'0'1169,"2"24"-2813,2-4 726,2 26-569,-1-4 599,2 7 491,2-7 1,0 2 125,1-9 0,1 0-493,-1 10 1,2 2-848,0-1 0,2-1-112,0 21 452,8-16 1,1-1-37,-5 2 1112,12-17 1,-1-2-1,-11-4 1,10 3-1</inkml:trace>
  <inkml:trace contextRef="#ctx0" brushRef="#br0" timeOffset="30478">19625 5026 22830,'0'-31'-5936,"0"2"3717,0-6 1245,21 11 2585,-15-2-1885,35 12 2152,-25 5-577,19 4-1259,-6 2 1382,2 2-19,2 1-348,15 18-1837,-12-14 928,-5 11 0,-1 3-1964,6 1 156,7-1 485,-14 14-837,-4-20 1086,-1 14-719,-3-9 1048,-5 1-490,0-1 931,-3 9-690,-5-7-400,-1 11 1033,-5-13-465,-1 2 903,-1-8-301,0-2 383,0-2-95,0-2 461,23-2 1276,7-1 55,31-23 421,-11-3-602,7-1-1019,-27-2 1,-1 0 736,17 7-624,-10-9 1,-2-2 727,3 2-1452,-10 6 1,-2 0-65,-3-3-456,2-19-778,-17 25 43,-3-8 369,-20 21-12,-2 2 320,-17 21 948,0 8-465,18 5 0,2 3-503,-12 12 315,19-8 1,2 0-130,0 1 264,6 9-815,0-16-221,17-2-1488,-12-4 421,30-3 1299,-31-3-938,35-5 1672,-7-1 91,10-6 559,12-2 456,-22-18 891,20-6 416,-24 2-1271,8-20 630,-15 19-884,-1-20-160,-3 9-74,3-13-682,-7 11-716,1-16-992,-8 26 1820,-3-2-1330,-2 40-474,-1 9 802,0 18 48,0 10-43,0-21 189,15 8-398,-11-16 283,11-1 416,-4-6 246,-8 2-273,15-8 548,-11-2-686,16-22 2578,-6-12-278,20-25-154,-11 6-776,-3 9 0,2 0 822,5-8-792,-6 8 1,0 1 58,0-1 780,6-4-2423,-10 21 1374,-7 8-18,5 5 357,-7 22-2747,6 7-336,-6 9-449,1 2-41,-5-8-108,-1 1 2280,-1 0 1,-3-2 0,0-2-1</inkml:trace>
  <inkml:trace contextRef="#ctx0" brushRef="#br0" timeOffset="30712">20532 4485 23999,'22'-24'524,"-17"1"-3203,46 3 5172,-27 3-1947,8 5 0,2 3 245,9-3-584,-8 5 1,0 2 26,5 3-561,10 19-2331,-7 13 1351,-11 13 646,8 7 0,-12-3 0,-1 2 0</inkml:trace>
  <inkml:trace contextRef="#ctx0" brushRef="#br0" timeOffset="30968">22485 4706 25888,'-59'0'270,"12"0"-270,-2 23 1220,-2 10-794,14 14-1160,-6 2 472,27-7-702,-4 3-250,17-1-1889,-7 17 761,34-18 101,-6-12 1,2-3 1918,33-2 0,5 0 0,-11-15 0</inkml:trace>
  <inkml:trace contextRef="#ctx0" brushRef="#br0" timeOffset="31230">22772 4895 23459,'-35'-5'28,"-8"0"-54,12 24 1277,-8-14-830,13 36-1036,2-36 1251,0 51-1466,13-36 341,0 39-544,11-36-276,41 10-414,-17-23 1337,12-4 1,1-2 677,0-4-621,24-20 1791,-29-3-675,6-22 159,-15 12-1489,-12-21-256,-1 25 569,-10-25 0,0 29 0,0-6 0</inkml:trace>
  <inkml:trace contextRef="#ctx0" brushRef="#br0" timeOffset="31478">23167 4260 24988,'-17'49'-2653,"12"-2"282,-12-7 2355,17 5-541,0-9 0,0 1-306,0 23 555,0-11 0,0 0-155,0 7-335,0-20 0,0-2-405,0 11 310,0-3-629,0-3 712,15-6-475,-11-3 329,11-6-1055,-6 3 1848,-6-12 0,6 0 0,-9-9 1</inkml:trace>
  <inkml:trace contextRef="#ctx0" brushRef="#br0" timeOffset="31600">22998 4785 22650,'24'-17'1141,"20"-1"347,-23 1-2306,24-2 913,-9 6 1,0 0 0,11-3 0,-10 6 0,0 0 0</inkml:trace>
  <inkml:trace contextRef="#ctx0" brushRef="#br0" timeOffset="31845">22462 4417 24449,'28'-32'498,"-21"1"-732,26 11 1,3 0 1607,-10-8-1197,11 7 1,3 2 597,-1 3-298,10 1-1108,-18 13-562,-3 2-56,-5 23 752,-3 1 0,-9 27 1,-4-5-1</inkml:trace>
  <inkml:trace contextRef="#ctx0" brushRef="#br0" timeOffset="31995">22688 5692 23639,'41'1'-79,"-19"-14"0,20 9 0,-12-11 0</inkml:trace>
  <inkml:trace contextRef="#ctx0" brushRef="#br0" timeOffset="32295">23790 3785 26248,'19'0'269,"2"0"181,21 17-1895,-7-12 1461,18 34-1240,-11-17 666,3 24-461,1-1 225,-25-19 0,-1 1-94,0 2 1,-2 2-176,-3 1 1,-1 4 384,2 20 1,-3 2-200,-5-12 0,-2 2 541,1 8 1,-2 5 0,-3-4-200,-11-1 1,-2-2 180,4-6 0,0 2 0,-3-3-146,-13 6 0,-4-2 159,0 2 1,-2-1 539,-4 0 1,-4 0 0,10-17 0,-1 0 0,-1-1 0,-2 0 0,0 0 0,1 0 0</inkml:trace>
  <inkml:trace contextRef="#ctx0" brushRef="#br0" timeOffset="43146">3392 7692 25978,'2'46'-6701,"-22"-3"6915,15 8-1301,-16 2 1776,1 8-692,18-26 0,-2 1-21,-15 2 1,0 0-13,16 0 1,1-1-524,-14 0 1,-1 0 897,15-3-1,0-1-590,-10-1 0,-2 0 411,8 7 1,2-1-591,-8 18 398,6-18 0,1-1-305,4-1-67,-4 3 276,4-22-337,0-5 199,1-7-340,0-24 397,0-2-263,0-26 305,0 7 1,0-3 97,0 6 0,0-3-53,-1-12 1,1-7 0,1 4 210,5-2 0,1 1-140,-6 6 0,-1-3 0,2 1 98,4 2 0,3 0 1,0 3 166,0-6 1,1 1-74,1 1 0,2-3 0,1 7 244,2 12 0,2 2 209,8-12 0,2 4 599,6 8 326,14 0 396,-12 23-18,1 5-455,-1 5-52,14 19-1302,-15 16-705,-6-4 1,-2 5-483,-13-5 1,-1 1-474,3 4 0,0-1-2175,2 24-308,-3 3 2351,-7-30 1,-1 1 1198,5 31 1,1-1 0,0-1-1</inkml:trace>
  <inkml:trace contextRef="#ctx0" brushRef="#br0" timeOffset="43534">4195 7547 24539,'3'-9'-3248,"-1"26"-400,-22 13 4732,-4 18-961,1-10 0,-1 0 363,-13 16-462,18-7 1,2 0-114,-13 7-620,15 10 366,-10-28 1546,23-6-3074,-9-3 1608,31-34 1355,22-42-964,-21 21 1,1-3 182,5-13 1,0 0-244,5-11 802,-2 1-1074,1 4 1464,3-5-811,-10 20-1095,9-1 1048,-17 27 659,14 3-63,-12 24-1768,11-14 1074,-5 40-1866,4-18 697,0 29-5,-7-15 0,0 2-121,-6-8 0,-1 2-343,3 7 1,1 5 0,-3-3-500,-1-2 0,-1 1 865,2 5 1,0 3-1,-1-4 687,0-4 1,-1-2 0,5 11-1,1-1 1,-5-20 0,0 1-1</inkml:trace>
  <inkml:trace contextRef="#ctx0" brushRef="#br0" timeOffset="43822">5320 8148 25168,'-23'-6'-1242,"-16"4"1716,8-4-765,-11 31 849,13-8 0,0 2 64,-7 31-787,8-14 1,0-2 39,-1 11-341,-2 10 395,20-6-947,5-15 151,6 12-1182,28-27 568,-4-1 644,26-13 938,-9-5 455,0-18 724,2 14 193,-3-39-252,-3 21-380,-21-6 1,-1-3-482,11-6-581,-13-19-1641,-3 27-1167,-28-4 2668,-7 22 0,-20 1 1,-2 10-1</inkml:trace>
  <inkml:trace contextRef="#ctx0" brushRef="#br0" timeOffset="44245">5885 8020 23999,'-42'0'0,"19"28"-651,-18-5 1654,36 29-3222,-36-8 2013,32-6 1,4 2-986,-16 22 842,14-10 1,4 0-1137,3 1 665,7-14 1,4-3-1054,16-8 975,3-10 1,3-9 1731,15-24-208,-10-2 0,-3-7 1035,2-30-1148,-7 7 1,-3-2-68,-13 15 0,-1-2-80,-2-6 0,-1-5 0,-1 4 171,-1 0 0,-2 1-437,-2-13 0,-2-3-79,1 2 0,-1 3-870,0 13 1,-4-1 4,-7-19 0,-2 2-637,6 2 737,-12 24 0,0 3-225,14 2 337,-11 9 248,14 7 288,0 24 26,0 20 278,0 13 11,0-1 0,0 2 23,0-13 1,0-1-197,0 18 1,0 0-178,-1-12 0,2 0-140,5 1 0,2 1-278,-7 1 1,1-1-260,11-1 0,-1 1 104,-10-2 0,-1 1-121,13-2 1,2-1 706,-8-2 0,0 0 1,9-3-1,1-1 0,11 29 1</inkml:trace>
  <inkml:trace contextRef="#ctx0" brushRef="#br0" timeOffset="44764">6653 8677 24359,'0'-21'-6296,"0"2"4258,0-9 793,0 5 877,24-25 1221,3 14-125,-2 2 0,-1-1 67,2-10-687,-6 5 0,-5-1 627,-11-8-477,3 8 1,0 1 169,-7-4-428,0-8-893,-23 16-823,18 16-105,-34 1 1631,17 31 1402,-15 21 129,15 9-780,-3 14-290,23-22 0,2-1-266,-9 20 134,21-11 1,2 0-189,-7 1-773,19-18 0,3-4-1018,-3 2 173,29-13 1682,-10-5 450,5-7 856,0 0 328,3-28-349,-17 6 0,-1-4-110,-8-4 1,-1-3-694,6-3 0,-2 0 118,-11 6 1,-4 0-808,0-1 0,-3-1-129,-2-2 0,-2 0-279,-2-2 1,-1 0-100,-2-1 1,-2 1-213,0-1 1,0 0 291,0 1 0,-2 0 80,-7 1 0,-1 0-900,5-30 1137,-11 24 1,-2 2-802,-4-15 520,3 19 0,0 3-88,-3 6 461,-4 2 384,11 18 883,-6 20 1375,-4 23-1045,10 11-766,3-1 0,2 3-126,4-15 0,3 2-320,-3 20 1,1 9-1,5-7-582,11-8 0,4 0-196,-7-4 0,-1 7 0,1-1 1,4-8-1001,13 1 0,5-2 1345,-3 2 1,3 4-1,-2-5 1,1-8-1,1-3 1,12 9-1,0 1 1</inkml:trace>
  <inkml:trace contextRef="#ctx0" brushRef="#br0" timeOffset="45134">7997 8008 26787,'-37'-7'-1691,"12"1"476,-5-2 1018,19 3 1,3 1 0,5 2 0</inkml:trace>
  <inkml:trace contextRef="#ctx0" brushRef="#br0" timeOffset="45286">8260 8520 23909,'-24'9'668,"5"-3"0,19-2 1,0-3-1</inkml:trace>
  <inkml:trace contextRef="#ctx0" brushRef="#br0" timeOffset="45472">8485 7922 24718,'-13'-9'-4729,"10"0"-302,-17 5 5208,17-1 1,-5 3 0,8 0-1</inkml:trace>
  <inkml:trace contextRef="#ctx0" brushRef="#br0" timeOffset="45614">8695 8392 23279,'-18'19'-285,"14"-3"-2424,-14-4 2707,18-4 1,0-4 0,0-2 0</inkml:trace>
  <inkml:trace contextRef="#ctx0" brushRef="#br0" timeOffset="46050">9925 7732 27147,'0'-10'-6385,"0"3"4256,-19 3 3203,-4 2 193,-1 19 44,-21 4-881,28 8 0,2 5-426,-7-10 1,0 3-299,1 22 0,4 3 605,6-18 0,2 0-118,2 10 0,2-1-1187,-1 16-254,26-7-1380,-15-5 1346,24-19 0,5-3 440,-4 7 476,11-13 0,2-6 759,3-5 493,12-5 394,-22-24 552,-1 1 958,-5-20-884,0-16-1326,-15 9-662,-7 2 1,-3-1-1090,-5-11-256,-13 10 1,0 1-1434,6-3 1024,-17 18 1,-5 4 1463,-8-8 1,-13 18-1,1 2 1</inkml:trace>
  <inkml:trace contextRef="#ctx0" brushRef="#br0" timeOffset="46368">10197 7890 22650,'7'39'-7196,"-1"2"4796,-2-5 1565,6 25 127,-3-12 712,2-5 1,0 1-370,1 9 143,0-11 1,0-1-1744,1 3 2174,4 5-119,-5-24-25,-2-6-31,-1-5-325,0-6 572,0-5 747,10-17 1100,1-21-811,8-10 399,0-16-391,4 1-461,-15 26 0,1 0-129,2-5 1,-1 0-444,1-1 1,0 0-281,0 0 0,0-2-1199,6-13 0,1 0 692,-8 16 1,2-1-665,9-17 1,0 3 1262,4 3 0,8 0 1,-14 26-1</inkml:trace>
  <inkml:trace contextRef="#ctx0" brushRef="#br0" timeOffset="46828">11457 7937 24179,'-59'-12'-838,"12"5"695,13 0 1,2 1-197,-9 2 527,-23 19 775,31 13-612,-5 26-635,21-3-598,8 5-2,4 2-228,31-16-530,6 15-104,16-38 451,16-1 471,-22-18 1036,14-24 1434,-16 1 66,-2-27-565,-2 6-333,-13 6 1,-1-1-154,-6 9 0,-2-2-674,7-25 0,-4-1-284,-8 23 0,-2-1-357,0-25 1,-1-1-181,-4 25 0,-1 2 112,0-13 0,0 2 76,-1-15-32,0 4 76,-18 5-692,13-4 602,-26 21 350,28-2 12,-21 28 1110,14 20 786,-3 8-515,-4 20-813,13-6 1,1 1-143,-7 25-1164,6 0 0,2 3 257,2-21 0,0-2 787,-1 15 0,2 0 0,9-14 0,4-3 0,1 1 0,0 0 0</inkml:trace>
  <inkml:trace contextRef="#ctx0" brushRef="#br0" timeOffset="47445">11917 8271 23639,'12'-11'285,"1"1"89,2-12-1236,12-10 536,-5 6 425,16-25-101,-16 20-78,4-11-254,-14 14-122,-2 0-450,-5 2 134,-3 0-208,-1 1-343,-1 3 165,0-5-124,-23 11 615,3 1 175,-21 27 1989,12 18-366,11 11-920,11-5 0,3 1-56,4 15-110,0-8 0,0 1-135,0 8-775,7-12 1,5-3-563,13 2-1725,-1 2 285,37-24 2939,-36-10 485,12-13 1,1-5 1498,-1 6-977,-7-26 1,-1-4 488,1 3-241,-7-24 0,-5-4-25,-3-1-239,-6 3 1,-2 1-1422,-5 3-322,-2 14 1,1 1-1346,-1 3 136,0-5 734,-15 29 369,11 20 1083,-10 20 226,14 11-664,0 9 173,0 11-63,0-11 31,0 13 0,0-20-306,0-4-481,0-1 49,15 4 121,-11-12 1166,12 6-935,-16-22 206,9 0-205,-1-11 1242,9-28-25,-2 1-51,2-31-418,-1 15 1,2-2 59,-3 6 1,2-2-205,3-8 0,4-6 1,-1 5-65,-1 0 0,1 2-24,-3 5 1,2-2 0,-1 4-697,2-2 0,0 4-66,0 1 1,1 2 691,-3 3 1,1 2 0,24-20 0,-4 7 0</inkml:trace>
  <inkml:trace contextRef="#ctx0" brushRef="#br0" timeOffset="48362">13555 7105 24269,'-26'20'1240,"11"2"-2403,-3 28 105,14-9 1,1 3 386,-3-9 0,2 4 263,1 7 0,1 6 0,1-4-91,1-3 0,0 0 168,-1 13 0,2 2-563,9-7 1,0-2-127,-8-13 1,1 0 255,14 19 0,0-2-95,-14 0 1055,4-17 0,-1-4-591,-6-4 371,0-1-87,0-20 32,0-20 167,0-17-278,-7-3 0,-3-3 1,0 2 1,0 0-61,-1-8 0,0 0 90,-4 6 0,2 0-54,10-3 1,3 0 127,-6-1 1,-1-1-106,2-1 1,1-1 129,3 1 1,0 0 100,-5 1 0,3-2 307,12-11 0,1 0-1,-9 13 0,3 1 244,22-18 0,4 3 937,-4-3-903,2 25 0,2 3 1468,6-1-163,2 9 566,-2 7-249,15 9-623,-15 20-1553,14 16-517,-29 11-386,-8-8 0,-4 1-1301,-3 12 169,-3 17 1025,-15-32 0,-2 0-732,8 17 723,-16-12 1,-3 0 968,5 2 244,-5 16 1312,9-28-65,57 16-1280,-12-24 18,12-1 1,4-1 169,4 1 142,-10-1 0,-1 1-577,1 8-15,-13-5 0,-5 3-850,-6 8-812,-3 10 1142,-12 7-48,-28-12 635,11-4 0,-2 0-829,-33 7-203,20-8 0,1 0 706,-6 5 675,3 5 1,5-19-1,10-3 1</inkml:trace>
  <inkml:trace contextRef="#ctx0" brushRef="#br0" timeOffset="48795">14383 7857 24359,'0'47'-5936,"0"-7"3807,0 3 1065,0-4 426,23 18-667,-2-12 462,6 9 297,13-22-778,-20-5 1088,22-5 733,8-4 523,-12-10-282,-4-12 0,-1-3 1977,6 3-1270,-8-21 0,-1-5 586,2 4-1427,-13-2 0,-2-3 679,7-29-1199,-8 13 120,-8 7 1,-1 1-1184,-3-5-820,-2-19-519,-2 35 794,-16 0-325,12 36 1776,-13 23 281,5 13-267,10-2 1,1 3-290,-12 17 365,12-4 0,2 2 70,-1-24 1,0 0-27,-1 10 1,2 1 99,8-3 0,3-2-1517,10 20 594,-1-15 0,1-3-74,-2 3 542,-4-16 1,-3-1-697,-10-2 987,18 5-586,-19-21-165,7 0-1776,-9-8 3145,-20-2 1,-6-2 0,-20 0 0</inkml:trace>
  <inkml:trace contextRef="#ctx0" brushRef="#br0" timeOffset="49062">15785 7002 25798,'-21'25'240,"15"25"-3439,-35-25 5274,36 29-2560,-17-30 0,-2 1 533,5 19 1,2 1-244,-7-7 1,0 1 116,0 13 1,2 3-397,3 7 1,4-1-125,6-14 0,1 2 461,2 3 0,-1 5 0,3-5-976,1-7 0,6-1 411,10 0 0,5 3 0,1-6-531,-4-8 1,5-4-127,30 12 0,7-7 605,-26-20 1,1-3 890,11 0 0,0-3 0,20-5 1,0-3-1</inkml:trace>
  <inkml:trace contextRef="#ctx0" brushRef="#br0" timeOffset="49312">16413 7000 25528,'0'33'-5036,"0"8"3177,18-5-191,-13 11 1438,29-3 256,-29 8 13,11-24 0,2 2 73,-8 15 0,-3 2-738,4-11 1,-1 1 801,-2 11 0,-3 0 139,-4-12 0,-2-2 304,2 2 1,-2-1-231,-8 2 1,-3 0-82,1 2 1,-3-1-60,-9 1 0,-3 1-163,-1 0 1,-1 1 548,-3 1 0,-2 0 1,-3 0-1,-2 1 1,-1 0-1,-1-1 0</inkml:trace>
  <inkml:trace contextRef="#ctx0" brushRef="#br0" timeOffset="49748">16793 7600 24629,'-7'16'-2891,"32"-4"1028,3-12 2039,32-6 0,7-1 0,-27 5 0,0 1 0,5-3 0,0-1 0,1 1 0</inkml:trace>
  <inkml:trace contextRef="#ctx0" brushRef="#br0" timeOffset="49995">17397 7441 23369,'23'-9'3696,"-18"-5"-6662,52 12 3319,-28-4-102,11 3 0,3 2-146,14 0 56,-9-2 0,0 3-33,7 20-383,-13-10 1,-4 1-1030,-4 14 882,-2 13-1368,-25-20-691,-7 21 543,0-6 415,-21-6 0,-5 1 44,-6 18 1548,-2-14 1,-3 0 0,-5 14-1,1 2 1</inkml:trace>
  <inkml:trace contextRef="#ctx0" brushRef="#br0" timeOffset="50461">18455 7453 24179,'-40'-2'-451,"1"18"2564,23 8-3390,-8 22 287,21-9-901,-8-1 1186,11-4-469,0-10-422,17 4-172,9-17 394,18-3 1544,1-26 1124,-3-3 839,-8-19-1038,-8 1 12,-10 5-182,-6 6 65,-6 34-1802,-2 51-592,-2 9 683,0-22 0,0 6 1,0-4-241,0-4 1,0 1 522,0 6 1,0 6-1,0-5-70,0-4 0,0-1 135,0 14 0,0-2 65,0-18 0,0-3 286,0 31 191,0-7-169,0-24 0,0-1 0,0 11-540,-17 16 369,13-36-211,-31 3 1623,31-17-2397,-31-5 2704,31-26-1629,-13 1 0,17-27 0,0 8 0</inkml:trace>
  <inkml:trace contextRef="#ctx0" brushRef="#br0" timeOffset="50916">19155 7797 23099,'29'-25'392,"-1"-1"0,-1 2 0,1-2-38,9-10 1,-1-1-309,-10 11 1,-1-1 27,7-8 1,-1-2 104,-6 2 0,-3 1-152,13-19 2,-12 12 1,-3 0-363,-1-1-480,-3-20-278,-12 34-159,-4-2-155,-17 17 436,-8 7 981,-25 27 1206,7 2-835,20 12 0,2 3-248,-12 15 51,23-15 1,3 1-93,-9 20 362,16-1-774,0 0-327,7-22 1,4-2-2447,24 15 1952,-5-16 0,5-5 765,-4-15 0,1-3 281,4 0 0,-2-2 697,20-4 195,3-4 618,-2-22 685,2 16-801,-30-17 1,-2-3 109,25 1-863,-18-9 1,-4-4-417,12-13-125,-13 4 1,-4-3-397,-11 19 0,-4-2 65,2-22 0,-2-1-1285,-3-10 730,-3 25 1,-3-1 169,-8 8 1,0 2-1719,4-12 1500,-36-6-196,21 36 787,-6 23 2198,-4 12-1452,20 23 1,3 7-197,-6-21 0,0 2-4,6 11 1,3 6-1,0-6 177,-1-6 1,3-2-529,11 24 0,1 0-598,-6 6-381,12-13 1,4-2-2963,4 3 2631,-14-20 1,1-1 1246,25 17 1,-16-14-1,15 6 1</inkml:trace>
  <inkml:trace contextRef="#ctx0" brushRef="#br0" timeOffset="51079">19812 7592 25438,'0'-19'-6385,"0"-9"3896,32 6 3285,15-18-537,-14 26 0,2 3-146,1-6 1,0 1 106,24-6 0,3 2 0,-31 11 0,0-1 1</inkml:trace>
  <inkml:trace contextRef="#ctx0" brushRef="#br0" timeOffset="51379">20820 6682 25618,'-22'16'1473,"-18"-11"-939,22 40-2515,-20-20 2058,17 12 0,2 5-953,-11 14 682,7 0 0,1 2-126,10-21 1,2-1-298,0 13 1,2 2-108,2-1 0,2-1-115,3-12 1,1 1 253,7 22 0,2 0-1429,-4 3 1086,13-14 1,6-3-1476,11 0 1578,-13-19 1,3-2-171,13-8 0,0-4 617,13 4 611,-16-9 0,0-1 0,16-5 0,0-1 1</inkml:trace>
  <inkml:trace contextRef="#ctx0" brushRef="#br0" timeOffset="51628">21280 6805 25348,'0'-7'-5306,"16"4"8878,6 0-1819,41 21-1953,-20 9-351,-5 2 0,-3 3-527,-4 24 333,-11-10 1,-4 2-1505,-4 16 2049,-6-21 0,-5 2-1268,-7 4 1,-7 0 408,-6-11 1,-5 1-271,-1 6 0,-4 4 0,-2-4 1456,-12 0 0,-1-3 1,10-3-1,-1 1 1,2-1-1,-7 4 0,0-1 1</inkml:trace>
  <inkml:trace contextRef="#ctx0" brushRef="#br0" timeOffset="52795">3093 10640 24718,'0'45'-6025,"0"3"4166,0-1 885,0 8 425,0 11 336,0-29 0,0 0 61,0 2 0,0 1 83,0 1 0,0 1-787,1 0 0,-2 1 1013,-7-1 0,-1 0-26,6 1 0,1-1 1,-7-1 0,0 1-16,8-2 0,2-1-94,0-2 1,-2 0 12,-4-4 0,0 0-35,4 4 1,-1-2-163,-8 12-626,10 0-553,0-33 897,0-59 103,0 7 0,0-3 326,1-13 0,-2-6-23,-4 2 0,-2-5 0,2 4-113,3-4 1,0 1 189,-4 7 1,0-3-1,1 1 128,3-2 1,3 0-1,0 4 63,-1-8 1,0 1-180,-2-1 1,1-3 0,4 7 142,6 13 1,1 3-31,-2-16 0,1 6 503,14 11 510,23 5 826,-27 45-1572,10 4 1,2 5 249,-3 26-1598,-2-4 0,1 2-712,4 14 1512,-3-5 0,0 2 0,-11-22 0,-1-1 0,7 10 0,-1 0 0</inkml:trace>
  <inkml:trace contextRef="#ctx0" brushRef="#br0" timeOffset="53162">3972 10420 23729,'-19'27'-1242,"15"22"-1907,-32-24 4947,32 26-3485,-33-7 2195,32 1-1486,-35 3 1379,26-3-1391,-16-3 993,18-5 420,-8-5-1373,17-6 575,-18-1-1102,15-10 1996,-3-21-1325,27-21 1506,2-34-1179,5 5 842,-9 16 0,0 0-477,3-5 785,-5 11 1,2 5-958,11 9 1653,-5-1-249,-2 44-2249,9 18 253,-7 14 170,-2-9 0,1 2-44,-8-17 0,1 2-1095,5 15 0,3 7 0,-1-5 1643,-2-8 1,0 0 0,-1 2 0,3 4 0,-2-6 0,-1-5 0,0 0 0</inkml:trace>
  <inkml:trace contextRef="#ctx0" brushRef="#br0" timeOffset="53448">5058 11081 23819,'-42'19'3305,"-4"0"-2236,0 21-1717,-4-1 435,24-17 1,1 1-12,1 0 0,1 3-22,-6 11 0,2 2-67,8-11 0,4 2-38,-3 16 0,5 0-1351,5 0-164,8 7 181,23-29-40,0-11 790,22-5 860,-4-8 508,3 0 358,3-28-23,-14 7 1,-1-3-125,-7-4 1,-2-3-207,5-14 1,-3 0 366,4-12-1247,-21 10 1,-2-1-1254,3-4 395,-19 20 0,-6 2 941,-15-12 0,-16 17 0,5-1 0</inkml:trace>
  <inkml:trace contextRef="#ctx0" brushRef="#br0" timeOffset="53900">5842 10985 23909,'-50'-9'-1344,"-2"24"3318,11 6-1032,2 23-1493,13-2-293,12 5-368,-10 7 598,20 2-771,-10 1 599,14-1-1349,0-5 90,18 12 159,10-22 1225,-4-18 1,2-3 486,18-8 466,16-31 1811,-24-5-1462,-13 1 1,-1-5-3,-2-6 1,-1-1 399,8-21-374,-8 4 0,-1-2 108,-1-10-646,-6 6 0,-1-1-281,-6 23 0,0 0-551,0-12 0,0 0 204,-2 12 0,-1 3 14,0-33-69,1 3 266,-2 27 0,0 1-427,0-11 270,0-5 251,0 35 11,0 28 59,0 9 53,0 29 40,0-3 2,0 9-371,0-8 0,0 3 42,0-12 1,0 3-421,0 4 1,0 4-1,0-3 293,-1-4 1,2 0 458,4 12 1,4 6 0,-3-6 0,-3-13 0,0 0 0,7 21 0,0 0 0</inkml:trace>
  <inkml:trace contextRef="#ctx0" brushRef="#br0" timeOffset="54402">6293 11683 24988,'53'-36'1331,"-8"3"-1109,6-3-27,-9 2-315,2-5 32,-3-2-71,-1-3-156,-8 0-35,-4-1-379,-8-13-345,-5 18-144,-8-22-362,-3 33 178,-4-4-147,-19 17 340,15 7-660,-31 3 2050,31 21-219,-12 18 274,16 9-475,0 14 68,0-20 0,0 1 261,0 20-370,19-8 1,5-2 285,6 2-783,2-18 0,5-5 563,-3-11 1,1-4-53,21 3 698,-5-17 0,1-7 1445,7-12-785,-9-9 1,-2-6 33,-22 13 0,-2-4-585,3-11 0,1-8 0,-5 5-70,-6 6 0,-3 0-498,-1-10 0,0-5 1,-3 5-300,-5 10 0,-5 1-305,-7-26 0,-2 0-234,8 25 1,-2 0-20,-14-23 0,-3 3-1331,-6-5 1317,16 25 1,-3 1-725,-29-8 1352,19 19 481,-19 3 719,13 43 1149,1 25-640,20 15-969,2-24 0,3 1-63,2-6 1,2 1-22,-1 2 0,0 0-387,-2 1 1,4 3-672,9 16 0,6 0-406,0-12 1,2 0-985,3 4 1,3 3 0,0-5 1863,4-3 0,1-2 1,3 12-1,-1-1 1,-6-17-1,-1 0 1</inkml:trace>
  <inkml:trace contextRef="#ctx0" brushRef="#br0" timeOffset="54929">7750 11067 26877,'0'-9'-6835,"0"3"6302,0-2 1,0 6 0,0-1 0</inkml:trace>
  <inkml:trace contextRef="#ctx0" brushRef="#br0" timeOffset="55081">8038 11533 23459,'-13'-16'-3277,"3"13"0,10-13 0</inkml:trace>
  <inkml:trace contextRef="#ctx0" brushRef="#br0" timeOffset="55261">8203 10981 23459,'-27'11'-308,"10"2"0,8 0 0,9-3 1</inkml:trace>
  <inkml:trace contextRef="#ctx0" brushRef="#br0" timeOffset="55395">8472 11688 23459,'0'15'-7645,"-16"-3"8303,12-3 1,-11-5 0,15-2-1</inkml:trace>
  <inkml:trace contextRef="#ctx0" brushRef="#br0" timeOffset="55828">8993 10942 26068,'23'21'-5947,"8"8"3402,-9 13-12,0-7 1,3-1-325,16 15 2750,-17-14 0,-1 1 1,14 17-1,-1 1 1</inkml:trace>
  <inkml:trace contextRef="#ctx0" brushRef="#br0" timeOffset="56214">9840 10935 25348,'-39'39'561,"7"-6"-775,-1 1 147,6-4-14,-3 4-87,-3 1 217,-1 1-64,0 0-468,1-3-934,-7 7 734,12-15-249,-11 4 792,22-19 254,-4-4 255,11-4-76,1-18-2062,2 12 564,-1-52-506,5 30 1110,0-13 1,1-3-947,2-6 1089,9 6 0,2-1-919,-7-6 825,12 18 0,2 1 2609,0-14-1460,0 17 1365,13 2 258,-8 20 24,19 22-1608,-6-13 363,3 35-1421,8-8-77,-10 10-752,-3-12 0,0 0-1087,7 7 2098,-3-6 0,1 0 1,8 4-1,-15-13 1,-1 0-1</inkml:trace>
  <inkml:trace contextRef="#ctx0" brushRef="#br0" timeOffset="56396">10498 10867 24089,'-37'18'3095,"-1"-13"-2614,0 26 0,-2 5-1219,-12-8 214,4 14 0,2 4-1318,5-2 1647,13-6 1,5 1 0,6 6 0,2 13 0</inkml:trace>
  <inkml:trace contextRef="#ctx0" brushRef="#br0" timeOffset="57045">10772 10264 24539,'0'-4'-3418,"0"25"1380,0 36 1063,12 4 467,-10-5 0,-1 1 262,5-24 1,1 2 71,-3 14 0,-2 8 0,1-5 42,0-10 1,1 0-519,0 11 1,2 5 0,-2-7 432,-1-13 0,0-3-212,1 23 1,-1-2-231,-1 5 110,0-18 1,0-3 93,-1 1-1327,-1 3 1720,0-47 54,19-5 2491,-14-30-1897,23 6 1,5-2 1217,-6-21-817,12 3 0,3 1-86,-22 21 0,0 1-147,5-8 0,0 2 618,9-13 16,-12 18-2018,1 5 1336,-10 19-14,-1 28-2142,0-17 1034,2 40-1332,-1-26 205,2 22-265,1-11 77,13 13 25,-5-12-574,23 13 2834,-15-28-502,29 7 1408,-20-21 398,15 6 168,-17-26 812,-1 14-691,-3-35-623,4 7 101,-13-11-1516,-12 11 1,-3 0-330,-5-7-962,-3-28-156,-24 30-1372,15-7 649,-34 17 1037,18 13-170,-17 3 1271,17 26 1126,-7 17 3,26 7-1097,-7 6 1,0 1 754,8 7-1085,7-2 1,5-1-1404,16-5 289,0-11 0,2-4-694,13-1 1745,3 0 1,-12-20-1,0-5 1</inkml:trace>
  <inkml:trace contextRef="#ctx0" brushRef="#br0" timeOffset="57320">12028 10874 23999,'0'-8'-5036,"0"22"2997,0 11 975,0 15 605,0 1 33,0-6 122,0 15 76,0-10-1368,0 19 1596,0-27 0,0 4 90,10-16-305,-8-5 91,8-2-524,2-27 909,15-33-969,-3 4 1,7-8-1,-4 4 864,0 0 1,-1 2-1,1 0 1,2-1-1,-4 9 1,3 1-1</inkml:trace>
  <inkml:trace contextRef="#ctx0" brushRef="#br0" timeOffset="57611">12525 11162 22650,'1'14'-6341,"7"-2"3339,0-6 3127,17-1 1467,-5-21-488,12-1 1,1-4 684,5-17-969,1 3 1,0-1-181,-6-3 636,-11 4 1,-2-1 359,-4-6-1133,-9 7 0,-2 0-1486,-3-4-687,-22-9-1037,-6 14 944,0 14 363,-32 0 1086,28 36 1424,-12 2 538,7 22-994,31-1-1127,-10 4 1161,14 6-1406,0 2-1239,13-14 1,5 0 1721,8 18 1,2-19 0,3-3 0,18 10 0</inkml:trace>
  <inkml:trace contextRef="#ctx0" brushRef="#br0" timeOffset="57929">13947 10052 24808,'-29'-14'-3166,"-1"5"2845,-5 6 957,-1 33-353,-1 13 1,1 7-387,13-7 0,1 3 5,0-2 1,-2 4-1,5-4-141,5 0 0,4 1-360,3 18 0,2 2 21,-1-17 1,5 0-372,10 1 0,7 4 0,0-7-715,-2-5 0,4-4-72,15 9 1,5-3 1613,-13-16 1,1-4 0,2-2-1,0-3 1,1 0 0,0-1-1</inkml:trace>
  <inkml:trace contextRef="#ctx0" brushRef="#br0" timeOffset="58162">14327 10140 23549,'0'12'-4856,"23"19"2292,-18 10 1430,17-11 1,0 0 658,-17 21 90,14-22 0,-1 0-22,-14 32 266,10-28 0,-1-1-2087,-10 34 2150,2-32 0,0-1-86,-3 1 0,-4 1-808,-10 16 1,-3 1 1111,5-11 0,-3 0 1,-10 13-1,-3 1 1,6-16-1,1 1 0</inkml:trace>
  <inkml:trace contextRef="#ctx0" brushRef="#br0" timeOffset="59400">8365 12969 23099,'0'6'-6205,"20"-2"7268,18 0-58,13-3-650,15-1-384,-6 0-162,-26 0 1,1 0 236,2 0 0,0 0 0,0 0 0,1 0 0,0 0 0,-1 0 0</inkml:trace>
  <inkml:trace contextRef="#ctx0" brushRef="#br0" timeOffset="59661">8953 12731 23459,'-18'-12'-4216,"7"1"1509,-2 2 2151,11-1-904,-4 1 638,6 0 636,0 1 92,26 1 565,-19 2 824,46 1 501,-31 1-381,24 3 498,1-1 16,-14 1-242,13 16-755,-31 8-3380,7 11 405,-20 4-308,4-2-553,-6 3 1096,-6-4 1,-5 1 1599,-12 23 1,12-18-1,0-1 1,-8 22-1</inkml:trace>
  <inkml:trace contextRef="#ctx0" brushRef="#br0" timeOffset="60112">10193 12781 23459,'-35'0'0,"-4"0"0,-1 15 690,9-1 0,0 2-146,-15 24-591,16-16 0,1 3-223,7 7 1,5 1-590,-5 20 334,9-7 0,8-1-1135,30 5 379,-14-20 1,4-2-1862,38 2 1374,-3-10 672,5-11 947,3-6 678,1-5 342,-5-21 226,-21 6 1,-1-4 1878,9-26-1961,-15 12 0,-5 0-352,-7-9-822,-4-13-794,-10 16-566,-23 2-829,17 0 96,-24 14 1,-1 1 1886,21-12 1,-19 14 0,-5 2 0,4-5 0</inkml:trace>
  <inkml:trace contextRef="#ctx0" brushRef="#br0" timeOffset="60463">10542 12807 22920,'0'50'-5756,"0"-8"3717,18 1-307,-13 8 1697,13-12-181,-6 10 545,-9-20 587,9-4-2068,-12-3 3205,7-2-2341,-6-28 1882,6-16-268,11-20 386,-14-11-1015,30 7-309,-20 8 1,-1-1 340,4 11 0,2-1 73,8-20 1,0 2-1,10-1 1,-13 19 0,0 0-1</inkml:trace>
  <inkml:trace contextRef="#ctx0" brushRef="#br0" timeOffset="60931">11563 12945 23639,'-47'-22'-2746,"20"-6"-317,-14 25 4405,23-8-2110,-33 11 1746,18 0-370,-23 23 541,23-18-899,8 25 1,3 4 121,0-8 92,10 12 0,3 2-1424,4-1 727,3 13-1279,28-13-412,10-14 1034,-3-12 0,3-4-104,22-3 1246,-18-14 1,-2-6 1073,6-21-598,-14 13 1,-3-3 659,5-30-460,-4 9 471,-6-2-1332,-9 10 1,-3-1-666,1-21 111,-5 5 1,-1 0-285,-5 21 1,0 1 476,2-24 0,-4 0-854,-14-6 696,14 24 0,0 1-471,-15-5-446,0 8 181,13 8 581,-23 6 899,24 11-904,-7 22 2038,10 22-1085,0 12-579,0 11-40,0-20 0,0 0-120,0 25-538,6-8 1,5-1 82,0-21 1,3-1 858,8 20 0,4-3 1,-6-20-1,0-1 0,2 6 1,-1 1-1</inkml:trace>
  <inkml:trace contextRef="#ctx0" brushRef="#br0" timeOffset="61229">11910 13183 24359,'0'-16'-5306,"21"-3"7508,8-4-774,13-16-1017,-12 22 0,-1-1 561,7-26-965,-7 14 1,-1 0 108,-3-4-457,-1-9 1332,-10 15-1744,-13 2-913,6 1 330,-7 3-681,0 1 708,-21 3-172,-1-2 425,-3 9 819,-10 2 369,15 7 1161,-1 19-63,-5-13 781,23 36-1881,-7-21-59,10 36-810,0-19-466,11-3 1,1-1-1216,-7 5 2109,15-7 1,4-2-1,5 0 1,21 7 0</inkml:trace>
  <inkml:trace contextRef="#ctx0" brushRef="#br0" timeOffset="61534">12422 12781 24089,'0'-13'-6476,"0"4"4348,0 35 1154,0 5 425,20 20-931,-15-9 1047,26-11 503,-28-1-1845,18 0 1445,-18-3 238,17-1-99,-18-2-5,16-3 1269,-9 0-1404,5-8 278,4-1 769,-5-8 457,9-3 310,-2-27-94,4 5 484,2-27-1291,-3 15 1,1-1 1270,12-21-1668,-4 2 0,1 0-326,-14 22 0,-2 1-342,7-11 0,0 2-1098,8-8 1576,-2 4 1,-1 9 0,-3 4 0</inkml:trace>
  <inkml:trace contextRef="#ctx0" brushRef="#br0" timeOffset="62295">13517 12191 26607,'-25'-33'-6950,"1"3"4691,5 6 1087,-5 1 965,10 11 190,0 21 2195,10 10-2380,4 23-1395,17 1 1094,-12 7 329,12-21 0,0 0-133,-13 34 40,14-32 0,2 2-163,-6 12 1,-1 0-968,6-13 1,0 1 923,4 19 0,-3-2-162,3 2 678,-8-20 0,-3-1-156,-3 3-33,6-4 113,-13-6 626,9-1-460,-8-9-596,0-2 406,-2-25 744,-1-15-152,-14-35-461,11 3 118,-5 10 0,2 1-292,6-14 425,9 9 0,5 2 491,9-5-203,-2 13 1,3 4 317,15 10 879,1-3 231,-8 30 119,7 21-1179,-16 10-1187,12 26-456,-17-9-685,2 2-305,-11 1-406,-5-14 122,-3 24 12,-19-29 1851,-5 19 529,0-24 591,-11 3 810,29-12-1519,-25-4 902,27-5 27,-11-20-1035,41 10 720,4-25 353,14 27-744,-4-9 251,-14 11 859,4 22-3374,-5 8 1163,-6 12 694,-2 12-2138,-16-22 612,5 18-538,-7-22-217,0 4 531,-20-5 2530,14-9-1612,-51 7 2348,31-13-1703,-10-6 0,-2-2 484,-5 0 1,-11-3 0,18-1 0</inkml:trace>
  <inkml:trace contextRef="#ctx0" brushRef="#br0" timeOffset="63068">13447 12203 22830,'-7'-7'-6420,"2"0"3903,-1 1 1078,1-3-40,2 2 345,-1-2 232,21 6 2984,-13 12-4495,13 3 2453,-7 2 1,-8-6 0,8-8 0</inkml:trace>
  <inkml:trace contextRef="#ctx0" brushRef="#br0" timeOffset="63645">13518 12033 24359,'0'53'-5486,"0"-8"3537,0 9 1331,6-17 1,1 0-510,-4 25 863,8-6 1,0 0 23,-9-21 0,-1-2 134,3 12 0,1-1-1820,5 15 1702,-8-1 143,17 0-111,-12-21 0,0 1 165,11 16-170,-4-14 0,-1-1 19,2-1-431,9 12 354,-13-31 81,3 1-30,-10-13 321,0-3 146,-1-2 648,0-20 28,1 14 996,2-57-1353,-3 28-355,1-29 0,-1-7-83,-1 34 0,-1-1 11,0-11 0,1-5 1,0 5-120,-1 10 0,0 2-274,1-22 0,1 1 207,0-3-679,2 16 0,0 2 773,0 5 543,12-12-57,-7 33 716,25 15 255,-14 3-245,16 37-1298,-12-17 112,2 24-772,2-5 166,0 2-482,-1 3 416,-11-15 0,-1 2-1398,8 14 1127,-8-9 1,-1-1 159,-4 2 100,0 22 703,-10-29 108,-27 8 1062,20-15-698,-53 0 1275,30-3-1768,-12-6 1,-3-3 1407,-11 7-969,17-9 1,1-2-1,-10-1 1,1-2-1</inkml:trace>
  <inkml:trace contextRef="#ctx0" brushRef="#br0" timeOffset="64380">14363 12537 24089,'-13'0'629,"0"0"-629,4 15-1019,4 3-392,2 23-107,26-7-89,-17 6 528,45-9 11,-26-1-567,27-3 1112,-17-13 1,0-1 83,22 0 695,-6-5 1,2-3 1000,8-5-178,-12-9 0,-2 0 1195,0 4-924,5-32 628,-30 32-698,-9-36-1411,-8 24-19,-2-32-892,-29 19-626,2-16-844,-6 22 920,-6-3 172,19 19 1,-3 22 2665,8 50-1329,12-2-73,8-1 1,5 1-1,-1-27 0,2 2 363,2 13 1,0 6-1,3-6-584,4-9 1,-1 0 164,-7 7 1,-3 5 0,0-7-362,-1-13 0,-1-2-513,-3 16 0,-4-2 488,-3 3 808,-20-14 1,-6-2 903,-5-1-413,-2-12 1,-5-2-714,4-7 1,1-2 828,-17 2-431,16-5 1,1-4-1,-9-18 1,1-5-1</inkml:trace>
  <inkml:trace contextRef="#ctx0" brushRef="#br0" timeOffset="64662">15940 11699 26517,'0'-26'-6025,"0"9"3896,-23 2 1950,-2 10 1487,-2 25 0,0 7-360,-15 12-669,18 1 0,1 6-311,-3 12 0,2 0-399,6-12 0,3 3 596,1 7 0,0 6 0,4-4-48,2-7 1,6 1-410,7 2 0,6 4 0,1-5-1245,0-7 0,5-3-93,11 12 0,8-3-934,5-7 1,4-5 2510,-9-11 1,2-1 0,14 5-1,2-3 1,-12-12 0,-1-1 0</inkml:trace>
  <inkml:trace contextRef="#ctx0" brushRef="#br0" timeOffset="65446">16913 11567 24179,'23'-3'3459,"13"17"-5805,-14 21-1042,11 11 2320,-16-14 1,-1 1-679,12 25 1153,-14-25 0,1 1 136,0 0 0,0 2-707,5 19 0,-1 1-70,-5-14 1,-1 1 692,-3 5 1,-1 5-1,-1-5 361,-3-4 1,-3 0-277,-7 5 1,-4 4 0,-1-5 246,0-4 1,-4-1 414,-8 4 0,-5 3 0,1-4 0,0-4 1,0-2-1,-11 12 0,0 0 0</inkml:trace>
  <inkml:trace contextRef="#ctx0" brushRef="#br0" timeOffset="66162">8310 14906 25348,'20'13'-2802,"23"-4"3156,-22-3-206,11-2 1,4-2 362,11 3-661,1-2 0,2-1-237,-16-1 1,-1 0-61,11 0 0,2 0-923,1 0 1,-2 0 1541,-10-1 1,-1 0 0,9 1 0,0 0-1,13-1 1</inkml:trace>
  <inkml:trace contextRef="#ctx0" brushRef="#br0" timeOffset="66378">8675 14767 24179,'-24'-20'-5252,"5"0"3047,8 5 887,7-1 87,4 3 1040,0 0 80,27 5 2218,2 2-1626,28 19 412,-10 13-276,-18 13-669,-11-4 1,-4 3-818,-10 22 277,3-16 1,-1 0-79,-5-7 0,-2 0-1229,2 3 1,-2-1 1656,-8 3 0,-1 0 1,7 0-1,1-1 1,-8 1-1,1 0 1</inkml:trace>
  <inkml:trace contextRef="#ctx0" brushRef="#br0" timeOffset="66748">10100 14828 24089,'-60'-28'-3388,"13"11"3250,6 7 1,0 3 391,-5 4 204,9 11 1,3 6 916,1 21-1215,-3 12-347,25 5-1001,6-13 816,4 1-617,44 8-414,-13-15 827,14-12 1,5-5-742,7-6 1203,-7-3 0,0-6 413,6-23 1612,11 16-413,-30-38-188,-10 25 514,-10-18-2625,-2-5-347,-13 12 751,-14-18 1,-15 25 0,-20-6-1</inkml:trace>
  <inkml:trace contextRef="#ctx0" brushRef="#br0" timeOffset="67082">10432 14737 23819,'0'43'-6116,"0"-6"4078,14 10 10,-11-5 1353,28 4 220,-21-11 0,-2 2-1,12 19 202,-7-11 1,-1 0-1577,-2 5 1865,-3-15 0,-1-1 49,1-2 583,-7 6-681,6-25-124,-5-25 682,23-27 959,-20-19-1012,15 22 0,0-1-68,-17 2 1,1 0-149,18-2 1,3-1 75,-14-2 1,0 0-397,11 0 1,1 1 393,-7 1 0,-1 0-584,0 4 1,1-1 211,4-4 1,0 2 0,8-12-1,6-4 1</inkml:trace>
  <inkml:trace contextRef="#ctx0" brushRef="#br0" timeOffset="67545">11505 14894 24359,'-23'-13'-3656,"-10"10"4384,30-21-3700,-41 13 3412,24-2-964,-39 4 1093,26 26 687,-10-13-926,24 23 0,2 5 32,-7-5-568,11 21 1,3 3 845,4-7-1273,16-8 1,7-4-282,22-5 42,15-7 263,-16-12 0,-1-6-69,10-20 2009,14-2-795,-25-21 1,-4-5 298,8-7-238,-11 9 0,-3-2 906,-9-8-1417,-4-4-601,-7 0-857,-3-1-793,-3-2 282,0 2 1695,0 15 0,0 1-481,0-20 273,-9 16 1,-1 3-657,5 2 331,-25-2 235,27 26 155,-8 8 545,11 24-214,0 40 90,0 3 4,-1 1 0,2 0-194,7-22 1,0-1-431,-8 14 1,3-2-137,13-11 1,2-3-87,-10 1 1,1-1-278,6 1 0,3-1 919,-4-2 1,1 1 0,15 26 0,1-3 0</inkml:trace>
  <inkml:trace contextRef="#ctx0" brushRef="#br0" timeOffset="67862">12000 15088 25348,'0'-20'-5846,"0"2"3718,0 3 1064,0 0 515,22-16 1742,-16 5-870,13 0 0,5-2 631,2-6-1160,11-12 1700,-13 15-29,0 1-43,-20 1-1190,17-9-437,-19 11-538,6-12-280,-8 20-457,-18-2 57,13 14-177,-33 2 1538,20 23 1353,-6 13-1013,4 12 385,17 6-1488,-5 15 621,28-12-336,-18-17 1,1-1 189,39 14-1983,-37-5-239,42-3-693,-12-1 3205,14-15 0,-1-4 0,-14-16 1</inkml:trace>
  <inkml:trace contextRef="#ctx0" brushRef="#br0" timeOffset="68249">12608 14652 24988,'0'-7'-6385,"0"2"4436,-4 1 1513,3 25-68,-4 11 230,12-1 0,2 4-649,-5 23 699,9-14 0,0-1-1857,-10 12 2132,3-9 0,-1-2-11,-5 6 95,0 8 749,0-19-719,0-15 229,6-1-558,-4-37 853,4-20-514,-6-3 0,0-3-83,-1 3 1,2 0 43,9-8 1,1 1-30,-9 8 1,2 1 209,15-1 0,3 0 26,-13 0 0,-1 0 56,9 1 1,1 0-281,-3 3 1,-1 0-119,16-25-489,-6 23 0,1 2 425,12-11-26,-11 19 0,0 3 512,8 3 1,3 9 0,-2 5-1</inkml:trace>
  <inkml:trace contextRef="#ctx0" brushRef="#br0" timeOffset="69228">13698 14104 24269,'0'-4'-5936,"0"20"3897,0 2 1155,0 21 335,0 3 124,0 7 211,0 9 200,-1-12 0,2 1-875,6-10 1,1 0 776,0 25 0,0-2-16,1-25 0,0-1-157,4 19 1,-1-1-69,1 3-116,2 9 215,2-18-8,-16-17-212,6 5-130,-7-42 680,-21-16 108,15-19-411,-12 16 1,-2-2-48,9-12 0,3-1 305,-2 8 0,0-2 16,-1-7 1,1-6-1,2 5-163,1 1 0,1-1 138,0-5 0,1-4 0,0 4-131,-1 5 0,2 1 118,4-13 1,0 2 311,0 18 0,0 4 336,0-31-195,0 9 87,17-6 519,5 21 396,20-4 374,-7 30 642,2 3-379,-10 10-415,-1 21-1316,-1-16 720,-2 44-2149,-2-26 75,-3 29-1109,1 6-892,-8-9 1737,-5-8 0,-1 0-470,-2 7 853,-1 13-633,-2-24 1926,0-1-685,0-4 910,0-3-52,0-4-222,0-4-168,22 6-193,-17-9-551,39 16 926,-14-13 544,18 23-532,-19-13-38,6 13 18,-31 8-254,10-11-183,-12-4 1,-4 0 792,2 7-779,-9-5 0,-7-1 406,-18 3 237,11-13 0,-3 0-364,-6-5 1,1-2 566,-7 12-1173,10-13 0,3-1 956,7-2 0,-11-4 1,18-9-1</inkml:trace>
  <inkml:trace contextRef="#ctx0" brushRef="#br0" timeOffset="69713">14418 14632 23279,'5'0'1080,"-1"0"-900,0 0 179,6 17-3553,-1 4 769,4-1 940,3 26 337,-4-29-547,13 35-515,-10-31 235,7 8 294,-4-14 2398,5-2 628,2-6 94,19 0 459,-6-6-902,-4-10 0,1 0 1735,9 3-1423,-7-20 0,-2-4 566,5 6-1109,-16-1 1,-2-3 64,13-22-743,-17 13 366,1-25-1482,-14 31-837,-4-14-398,-1 26 476,-19 3 299,-3 28 2344,-12 18-271,14 27-842,10-4 39,10 8-32,0-12 276,0 4-25,0 4-42,7-15 1,3 2-1223,-1-12 1,0 2 185,9 22 1,-1 0-164,1 6 877,-5-13 1,0-2 33,-2 1 40,3 10-91,-5-26-6,-9-3 942,0-3-340,-26 8 951,3-10-1147,-10-3 0,-6-3 1061,-11 2-677,2-8 1,-1-2-1,-12-3 1,22-5-1,-1 0 1</inkml:trace>
  <inkml:trace contextRef="#ctx0" brushRef="#br0" timeOffset="70529">15385 14010 24089,'15'-11'2050,"-11"2"-4346,10 22 210,-14 3 592,0 48 318,8-10 664,-7 1 1,1 4 172,4-21 0,1 0-539,-6 13 0,-1 2-95,7-4 1,2-2 429,-5-11 0,0 0 262,7 18 0,2-3-185,1 3 248,-3-18 1,-1-2-122,0-2-651,1 3-125,-8-42 1624,-16-14-821,9-21 131,-3 4 1,-1-2-14,-3-20 335,10 18 0,-1-3 85,-3-9 1,-1 1 9,5 11 1,2-2 5,4-4 0,2-4 1,1 4-341,4 4 0,3 2 521,0-2 0,3-3 0,0 6 258,3 6 0,0 3 223,1-7 1,-1 3 565,10 0 312,-1 11 441,0 11 151,9 7-704,-10 35-2126,13 19-146,-29-16 1,-3 2-245,3 4 1,0 1-831,0 24 835,-7-29 1,-1 1-181,-2 0 0,-1 0-83,0 1 1,-1 0 123,0 0 1,-2 0 860,2-1 1,-2 2 397,-6 12 1,-5 1 315,-1-14 0,-2 1-787,-11 25 0,-3-2 169,6-26 0,-1 0 245,-7 20 0,1-1 0,-6 3 0,14-21 0,0 0 0</inkml:trace>
  <inkml:trace contextRef="#ctx0" brushRef="#br0" timeOffset="70878">16035 14814 24089,'11'0'809,"1"0"-719,4 0 0,6 0 0,4-13 620,26-6-28,-8-10-554,-14 14 0,1 0 464,15-12-161,-2-2 12,-1-2-195,6-14-222,-18 11-711,4-23-517,-25 27-218,-4-18-499,-27 25-86,15-3-155,-37 15 1421,11 5 540,-21 20 865,11-9-58,19 21 1,5 6-204,4-4-230,5 13 1,4 2 133,5 5 81,0 16-1856,20-1-1211,10-18 493,-3-9 1,4-3-1130,20 2 3220,3 2 0,-10-19 0,0-5 0</inkml:trace>
  <inkml:trace contextRef="#ctx0" brushRef="#br0" timeOffset="71245">17163 14431 23729,'-26'-19'-4519,"-11"1"4491,33 3-2653,-31 3 3325,11-1-467,-15 8 592,7-1-343,8 6-426,9 16 1222,7 4-1202,2 22 838,6-9-1807,25 4-84,5 4-591,1-10 1074,1-5 0,-1 0-807,-8 2 704,8-7 0,1-1 392,-4 0 346,-5 4-40,-3-10 699,-12-1-935,5-2 244,-2 4-446,-10-6-83,8 8-604,-9-11-252,2 5-654,-15-9 2662,-3 2 233,-12-4-561,1 0 0,13 0 1,2 0-1</inkml:trace>
  <inkml:trace contextRef="#ctx0" brushRef="#br0" timeOffset="71995">18047 14290 25168,'-24'-4'-101,"-9"1"130,-16 3 394,-3 15 743,10-11-711,11 19 0,0 5-530,-15-4 122,12 11 0,5 5-401,8 3 169,6-5 1,8 0-1049,26 7-1529,3 11-1191,25-23 422,6-5 2131,-22-16 1,2-3 1341,4-2 0,1-3 0,2 1 0,0-3 1,3-2-1,-1 0 0</inkml:trace>
  <inkml:trace contextRef="#ctx0" brushRef="#br0" timeOffset="72528">19003 13527 23909,'-26'16'2532,"-22"3"-917,22 22-2150,-9-4 1,-3 2 194,14-6 0,2 4 22,-3 6 1,-1 7-1,4-3-87,4-2 1,3 1-48,-2 13 1,3 3-751,5-5 0,9-3-381,14-13 0,7-2-128,-2 2 1,3 1-1,4-6 1598,16-5 1,4-5-1,8 9 1,2-4-1,-11-13 1,0 0 0</inkml:trace>
  <inkml:trace contextRef="#ctx0" brushRef="#br0" timeOffset="72784">20172 13891 21930,'-12'0'-37,"1"13"1,7-10-1,1 9 1</inkml:trace>
  <inkml:trace contextRef="#ctx0" brushRef="#br0" timeOffset="73100">20087 13631 24718,'0'-8'-5036,"9"1"8005,1 3-614,2 25-5317,7-2 1735,-9 26 400,3-11 1,1 1-563,0 26 456,-6-1 1,-2 2 796,-3-22 0,-2 0-787,-5 5 0,-3 5 0,-4-5-602,-5-4 0,-4 1 1698,-6 11 0,-4 5 0,-1-6 0,0-11 0,-1-2 0,5 1 1,1 0-1,-1 1 0</inkml:trace>
  <inkml:trace contextRef="#ctx0" brushRef="#br0" timeOffset="73846">8277 16837 24179,'-30'0'990,"1"13"1079,35-9-4631,55 9 2461,-29-13 0,5 0-370,10 0 1,8 0-1,-5 0-323,-3 0 0,2 0 832,7-4 1,6-1 0,-4-1 0,-3-1 0,-2-2 0,-5-1 0,-1 0 0,0 0 0</inkml:trace>
  <inkml:trace contextRef="#ctx0" brushRef="#br0" timeOffset="74129">9055 16583 24449,'-10'-16'-7352,"1"3"5019,4 6 1349,1-4-1,4 8 289,21-3 3260,4 4-1028,22 20-2229,-23 8 854,-3 1 1,-2 3-275,-2 23-216,-6-22 1,-1 3-114,-2 8 1,-3 2 302,-4-9 1,-2 2-1785,-9 28 1,-1 1 601,10-25 1,-3-1 1262,-17 13 1,-1 0 0,19-18 0,1-1 0,-10 0 0,1 0 0</inkml:trace>
  <inkml:trace contextRef="#ctx0" brushRef="#br0" timeOffset="74595">10280 16679 24808,'-24'-28'-6196,"3"5"4001,-37 4 3104,22 9-214,-20 3 64,28 5-95,3 22 140,6-15-745,16 33-580,-7-13 829,36 8-1577,12-10 770,14-12 612,-16-21 0,0-2 770,5 6-479,-9-26 1,-2 0-591,1 22 2644,-5-49-2450,-16 40 1084,-10-11-1644,-14 13-1066,-6 8 101,1 50 294,-9-9 844,24 18 0,5 5-680,-7-20 1,1 1 791,9 8 0,3 6 1,-1-3-309,-4-2 0,1 0 356,12 13 1,3 2 98,-7-2 0,-1-4-320,0-13 1,1 0-49,5 21 0,-3-1-454,-11 1 801,5-17 0,-2-3-115,-5 0 502,-19 4 516,14-21-728,-36-5 1741,35-4-2254,-40-2 928,20-8 0,-14-19 0,7-9 1</inkml:trace>
  <inkml:trace contextRef="#ctx0" brushRef="#br0" timeOffset="75081">10702 17072 22650,'44'-27'2208,"-2"2"-1404,-1-3-576,-5 0-185,-1-3-328,-2-4-113,-1 0 218,-8 6 0,0 0-68,11-16-69,-7 7 1,-2 1-602,0-5 192,3-10-79,-18 12-313,-5 13 9,-3-6-85,-28 22 703,-2 1 82,-17 25 981,13 7 1,4 6-137,6 19-487,-4 1 1,4 0 308,19 7-520,8-8 1,5 0-249,14 5 5,11-13 1,5-4-322,12-2 56,-17-18 0,3-2 451,5-6 0,-1-6 705,-10-8 0,0-4 244,23-3 0,-2-5 569,-24 0 1,-1-4-113,14-14 0,-3-2 806,-3-10-1429,-14 6 1,-5-1-232,-6-6-749,-3-15-605,-9 22-566,0 2-17,-24 3 454,-2-11-679,-3 16 657,-7-11 375,20 27 492,-4 0 378,9 29 1491,11 16-1464,0 13 239,-1-4 0,2 2 240,16 17-693,-7-4 0,-1 0 62,1-19 0,1 1-583,3 8 0,2 5 0,-4-4-747,-6 22-119,12-9 0,-2-4 288,-14-12 1272,6 11 0,-8-29 0,0 2 0</inkml:trace>
  <inkml:trace contextRef="#ctx0" brushRef="#br0" timeOffset="75214">11348 16827 23909,'0'-30'-6206,"0"2"4168,22 4 3835,-17 2-2260,40 3 1902,-7-1-1046,14 6-267,-12 6 1,0 1 0,15 2 0,-18 2 0,-1 0-1</inkml:trace>
  <inkml:trace contextRef="#ctx0" brushRef="#br0" timeOffset="75545">12443 15972 25078,'-25'0'540,"-1"17"438,0-13-500,-1 36-1449,4-21 1147,0 26-1003,5-6 143,3 9-335,7 5 332,5-11 1,2 2-248,0-11 1,2 1-98,10 24 1,6 0 48,2-24 1,3-1-245,15 21 0,5-1 566,-10-23 0,2-3-91,2 8 0,-1-2-687,17 6 561,2-8 295,-1-6 907,0-7 1,-4-9-1,0-2 1</inkml:trace>
  <inkml:trace contextRef="#ctx0" brushRef="#br0" timeOffset="75796">12842 16124 24449,'-9'-4'-1965,"31"1"4345,29 37-4117,4-13 1333,-22 5 0,-3 2-733,2 6 158,-14 5-426,9 5 221,-24-6 1,-3 2 560,8-8 1,-2 1-1116,-11 30 1,-11 0 1106,-3-23 1,-5 0 691,1 7 1,-2 4 0,-2-5-1,-9-4 1,1-2 0,-2 14 0,1 0-1</inkml:trace>
  <inkml:trace contextRef="#ctx0" brushRef="#br0" timeOffset="76028">13603 16387 27417,'0'-8'-7465,"0"2"2368,0-2 4831,0 5 0,0-1 0,0 4 0</inkml:trace>
  <inkml:trace contextRef="#ctx0" brushRef="#br0" timeOffset="76262">13668 16791 23999,'21'13'-3558,"-5"1"1614,-16 0 576,14 2 1071,-1 10-583,4-5 976,0 18-876,-9-14-1438,2 8 1180,-4-10 305,-6 4 643,-27 2-419,2-2 1,-4 1 257,-5-4 1,-4-1 565,-10 10 0,-2 1 1,3-7-1,-1-1 1,-4 1-1,0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44:35.43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2428 1273 24898,'-52'0'360,"11"0"-360,-2 14 1386,11-10-1280,-17 38-231,13-24 224,6 8 0,1 2-324,-1 1 217,-1 16-311,20-21-291,7 4-1060,4-10-64,30-2 652,-4 0 638,9-4 1,5-1 23,13 6 359,-6-3 0,1 0 184,12 3 99,-22-7 0,-1 1 809,9 4 200,-8-2-618,-7 1-615,-9 5-845,-11-4-321,-5 12-198,-6-10-424,-43 17 1702,15-13 31,-3-7 0,-3-1-2161,-19 8 2570,17-11 1,2 0-1,22-9 1</inkml:trace>
  <inkml:trace contextRef="#ctx0" brushRef="#br0" timeOffset="233">2952 950 24539,'8'-4'4535,"0"0"-3546,-5 3-269,-1 0 88,1 18-3846,1 9 1122,3 12 357,4 26-271,-1-15 504,-2-4 0,0 2-1102,0 11 1219,0-8 0,-1 0-1213,0 7 2301,-2-20 0,0 0-520,2 10 103,0-2-335,1-3-2099,5 10 1474,-3-15 1411,6 5 0,-3-20 1,2-3-1</inkml:trace>
  <inkml:trace contextRef="#ctx0" brushRef="#br0" timeOffset="655">3507 1256 26068,'-49'0'1619,"8"0"-1529,-1 23 993,7-4-1077,1 19 0,-1 4-435,-7 5 228,4 0 0,5 0-230,15-2-41,4-10 1,4-2-964,8 2-977,16 15-936,21-27 1057,12 4 1179,-6-21 0,2-4 864,17 3 232,-5-16 0,1-2 552,-22 12 0,-1-3 409,23-27 0,-3-2 1395,4 8-729,-22-3 0,-1-3 1001,12-15-1183,-17 11-477,3-18-1300,-22 28-474,0-8-746,-7 18 600,-1 2-454,0 9 487,-2 20-615,1 11 126,-1 10 347,0 4 354,0-7 149,0 3 198,0 0-79,18-3-1898,-13 9 1625,31-12-799,-20 10-559,5-23-317,15-3 2715,-21-11 0,20-4 0,-16 0 0</inkml:trace>
  <inkml:trace contextRef="#ctx0" brushRef="#br0" timeOffset="800">4058 1222 24988,'-22'-34'-6820,"-13"1"5485,31 6-187,-28-4 1245,20 14-3685,-5-3 1989,9 32 1866,33-11 0,-19 34 0,18-13 1</inkml:trace>
  <inkml:trace contextRef="#ctx0" brushRef="#br0" timeOffset="1232">4555 1407 23909,'0'5'-4587,"0"1"2639,0 1 1513,0 9-23,0 0 212,0 9 122,0 0-105,0 5-1277,16 5 863,0 19 68,3-10 213,-7-7 0,1 0-280,6 6 61,5 12-93,0-21 391,-9-2-303,0-3 699,-1-5 82,-1-4 182,-3-5-66,1-1-100,-6-8-149,0-16 759,-4-18-454,-16-12-807,11-10 345,-10 12 0,0-1-231,11-28 351,-5 25 0,-2-4 0,3 2-38,5 3 1,1-1 209,-2-12 1,-2-7 0,2 7-601,2 13 1,2 2 780,8-27 0,0 5 801,-4 23-22,29 0 1308,-11 29 187,20 19-1192,-7-6-1120,-8 29 0,-3 7-555,-2-7-245,-5 16 0,-4 4-1158,-8-2 807,-2-17 0,-4 0-2867,-19 16-789,14-1 4482,-19-23 0,-4-2 1,-2 25-1,1-25 1,-1 1-1</inkml:trace>
  <inkml:trace contextRef="#ctx0" brushRef="#br0" timeOffset="1999">6007 582 25438,'-18'-17'-4776,"-7"0"4159,2 7 1582,-18 3 13,13 24 810,-22 23-967,20 11-866,11-10 0,-2 8 0,4-4-403,2-5 0,3 2 604,-1 13 1,-1 8 0,4-7-232,5-13 0,3 0-517,-2 4 0,1 5 0,4-5-521,10-7 0,4 0-1409,0 10 1,4 5-1,2-7 2259,8-12 0,2-3 1,10 19-1,0-4 1,-13-29-1,0 1 1</inkml:trace>
  <inkml:trace contextRef="#ctx0" brushRef="#br0" timeOffset="2783">6885 1148 24718,'0'-16'-5036,"0"0"3088,0 4 1153,0-2 337,-19 2 801,14-2-1463,-27 3 1789,29 1-2856,-22 7 3418,15 1-541,-10 22 704,13 6-895,1 12-1104,6 13 1234,28-20-1545,11 21 1197,16-26-873,1 6-60,-15-15 90,-3-2 744,-3-2 651,-6 0 104,-3-4 189,-13 1-604,-3-4-553,-10 1-726,-17-3 1257,13 3-1227,-30-1 653,30 1-945,-32 1 1309,32-2 1,-33 0 0,15-1 0</inkml:trace>
  <inkml:trace contextRef="#ctx0" brushRef="#br0" timeOffset="3083">7513 1077 24359,'4'19'-7152,"-17"4"8275,9 12-2085,-13 7 1022,17-14-824,0 15 155,0-21 152,0 8-1140,0-18 2059,18 2-1023,4-9 1540,20-3-213,-3-17 1363,-5-3-922,-14-18-757,-10 0-358,-10 6-902,-19 2-509,14 9-1542,-39 1 2691,23 2 0,-24 2 0,11 0 0</inkml:trace>
  <inkml:trace contextRef="#ctx0" brushRef="#br0" timeOffset="3249">7312 878 23909,'0'-15'-5846,"0"5"3808,16-5 4239,-2 7-134,17-10-710,-11 10-252,3-2-560,-4 4-441,2 4 194,11-1 282,-8 3-590,9 0 1,-10 0 0,-1 0 0</inkml:trace>
  <inkml:trace contextRef="#ctx0" brushRef="#br0" timeOffset="3416">7930 536 24269,'0'43'-8994,"0"-8"5533,0 2 3195,0-9 0,0 1 0,0-1 0</inkml:trace>
  <inkml:trace contextRef="#ctx0" brushRef="#br0" timeOffset="3682">8295 437 25258,'46'14'-1538,"-6"-10"2131,1 23-2122,-6-24 2120,2 27-1728,-2-14 893,-1 20-316,-13 2 1,-3 4-1703,8 20 1689,-15-18 1,-2 8 0,-6-5-481,-11-3 0,-6 0 109,0 9 1,-1 6-1,-4-6-333,-12-1 0,-2-2 1383,9-6 0,-2 2 0,2-3 0,-6 4 0,0-4 0,-2 1 0,1 1 0</inkml:trace>
  <inkml:trace contextRef="#ctx0" brushRef="#br0" timeOffset="4684">10413 546 25978,'-16'-16'-5968,"-7"-4"4567,11 13 1172,-2 20 1914,11 33-2599,3 15 437,8-6 1,1 3 75,-7-17 1,0 0-160,3 8 0,1 5 0,0-4 362,2-2 1,-2-3 29,-5 14 1,1 0-220,10-8 1,-1-3-529,-9-14 0,-2 0 742,5 12 0,0-2 176,-1-6-148,-3 3-536,2-28 127,1-21 1467,0 5-532,2-26 0,1-8 206,7 4-181,2-15 1,2-4 463,9 0-307,0 10 0,2 2 712,7 1 917,12 6-822,-6 16 518,-14 15-358,12 10-919,-25 20-1612,5 22-670,-14-3 207,-1 2-111,-5-11-396,0-4-342,-26 1 319,-1 7 845,-4-14 1759,-11 8 0,19-25 0,-20-1 0</inkml:trace>
  <inkml:trace contextRef="#ctx0" brushRef="#br0" timeOffset="4949">11173 980 24808,'6'49'-6468,"-2"-8"4249,-4 3 1356,0-6 399,-15 4 1167,11 4-865,-12-1 515,16 1-1859,0 13 1639,0-18 170,17 16-849,11-33 771,11 0-398,21-17 1358,-18-3-735,-8-9 1,-1-5 1453,5-18-1483,-11 3 1,-3-4 209,-6-22-1553,-6 3 0,-3 0 796,-7-4 0,-11 9 0,-5 3 0,-21-1 1</inkml:trace>
  <inkml:trace contextRef="#ctx0" brushRef="#br0" timeOffset="5149">10983 621 23009,'23'-12'2858,"17"1"-2119,-22-1-638,39 2-66,-18 3-27,-3 3 1,-1 3-247,6 16-1107,9-12-392,-33 26 1,-5 5 1242,3 3 0,-7 2 0,-4 2 0,-4 18 1</inkml:trace>
  <inkml:trace contextRef="#ctx0" brushRef="#br0" timeOffset="5802">12320 1161 24629,'-21'-10'-3394,"6"3"2122,-19 3 2003,13 2-328,0 2 156,-2 22-115,8 11-869,-1 30-781,12-11 778,0-17 0,5-2-601,22 4 63,-2-11 0,3-2-366,24-1 962,-11-12 0,-1-3-32,0-1 760,19-22 1253,-26-9-4,3-23-32,-11 2-276,-13 2 0,-3-2-597,6-3-899,-8 4 1,-2 2-1010,-1 9-19,0-6-777,-14 27 610,10 30 1158,-14 15 0,-1 6 218,15-5 0,2 4-122,-8 4 0,-3 5 0,3-5-438,5-6 1,1-1-690,-3 24 1,2 0-199,-2 3 1475,7-25 0,0-1 0,0 7 0,0-4 0</inkml:trace>
  <inkml:trace contextRef="#ctx0" brushRef="#br0" timeOffset="6283">12788 1431 24539,'0'-7'-6026,"0"1"4077,0 0 1065,0-3 425,0-8 303,22-1 2073,-17-7-1790,41 4 663,-26-4 712,18 1 936,-11-11-994,1 10 284,-8-10-692,-4 19-1322,-9 0 639,-7 10-2560,0 21 974,0 11-844,0 11 813,0 19-644,0-18 409,16-3 0,2 1-1267,-9-4 1536,23-8 1,4-5 1310,-15-6-193,42-6 1411,-29-3 49,20-23 1091,-24-6-107,5 1 1350,-15-29-1653,-8 36-1086,-3-33-586,-7 27-1557,-2 22-148,0 13-821,0 30 540,0-9-438,0 1 645,0-12-501,17-2 720,-13-3-257,31-8 1629,-20 6-1183,20-13 1375,-7 6 1,6-8-1,0 0 1</inkml:trace>
  <inkml:trace contextRef="#ctx0" brushRef="#br0" timeOffset="6616">13932 1158 24988,'0'-14'-5756,"0"3"4258,0 3 613,-18 4 2102,-4 22 324,-19 9-158,19 10-1259,-13 0-252,32-8 393,-23-2 1185,24 0-1273,-8-2-618,10 5-1266,0-9-517,22 2 1011,3-12 319,25-5 2015,-12-2-1289,1-23 2171,-12 14-859,-2-35 30,-4 22 558,1-34-770,-11 20-729,4-22-1091,-14 27-435,3-4-612,-4 15-48,0 32 869,0 12-2536,0 37 1301,0-13-198,0 2 2265,17-19 0,-12-3 0,12 0 1</inkml:trace>
  <inkml:trace contextRef="#ctx0" brushRef="#br0" timeOffset="7408">15308 648 25528,'0'-14'-6116,"0"0"3988,0 7 1783,0 1-203,-12 4 1926,-5 57-1190,1-18-100,4 20 0,1 5-669,5-28 1,0-1 678,0 14 1,0 0 154,-3 17 105,9-1-448,0-7-1105,0-3 538,0-8 169,0-6 53,19 5-520,-14-17 354,29 6 162,-30-23-878,10 0 1246,-4-9 1175,-8-22-1063,15 16 2086,-15-45-1476,23 5 674,-11-12-1106,5 15 1,3 2 1439,6-6-1307,-10 16 0,3 3-206,24-8 1437,-9 17-1206,23 2 2009,-28 16-1408,15 42-1187,-27-15-440,-6 22 0,-4 4-763,-2-4 828,-13 0 0,-3-2-887,5-6 681,-13-9 0,-5-3-165,-6 0 376,2 2 1047,-21-16 1244,31-7-479,-20-3-1010,7-5 1,4-22-1,-4-6 1</inkml:trace>
  <inkml:trace contextRef="#ctx0" brushRef="#br0" timeOffset="7803">16137 1096 23639,'4'0'899,"0"4"-4434,-2-3 3536,1 7-2370,2 3 492,-1 2 810,5 18 154,-3-7-1164,3 12 66,-1 7 1545,0-8-804,1 21 1549,-3-26-154,4 13-291,-5-25-295,5 6-59,-5-17 725,8-1 772,-5-30-11,13-9 571,-6-14-766,-1 15 1,0 1 572,2-5 38,3-10 577,-7 23-794,-3 3-871,1 10 625,-6 2-1144,4 29-1599,-3 7-954,3 15-282,0 2 2720,3-8 1,2 1 0,3 0-1</inkml:trace>
  <inkml:trace contextRef="#ctx0" brushRef="#br0" timeOffset="8349">17015 708 26248,'-14'-13'-6096,"-3"-1"4596,6 9 1788,-1 15 1458,8 8-2226,2 20 153,2-5 1,0 1-378,0 25-124,9-2 1,1 0 656,-8-21 0,0-1-97,6 11 0,3-1-891,7 14-1141,-13-6 1745,27-3 153,-28-8 251,20-4 27,-21-6 211,15 1-353,-16-14-1182,9 1 1125,-4-38 491,23-34 1287,-3-5-894,4 5 1,3 2 179,-12 22 0,2 1-28,8-5 1,5-3 0,-2 5 602,-6 9 0,0 4-82,23-10 1,0 7 1917,-8 13-1429,18 24-1242,-34 16-849,-11-5 1,-3 3-1466,-4 23 1085,-17-8 0,-3-1-577,4 0 721,-27-2 0,-5-3-398,7-8 549,-12-8 1,-2-4 906,0 0-243,10-11 0,1-2 1234,-2-2-1283,-2-5 0,25-26 0,7-5 0</inkml:trace>
  <inkml:trace contextRef="#ctx0" brushRef="#br0" timeOffset="8749">18008 1070 24269,'1'31'-5632,"0"-4"3529,-1-1 1294,-18 12 1568,14-6-1020,-14 14 598,18-12-812,-10 0-536,7-3 1234,-7 9 412,10-13-1085,21 10-1471,5-23 1983,23-2 145,-11-9 1173,2-3-460,-3-21 1008,-9-6-832,11-25 245,-21 11 439,3-14-1394,-15 24-965,-1-7-624,-5 11 56,0 9-854,0 21 413,0 18 338,0 29 365,0-7-733,0 15 633,0-25-451,0 14 716,19-33-439,-4 12 1337,18-24 0,-19 7 0,-2-9 0</inkml:trace>
  <inkml:trace contextRef="#ctx0" brushRef="#br0" timeOffset="9052">18457 1301 22830,'3'-17'-3967,"0"7"3224,1-6 783,-1 13 2029,1-6-1760,0 9 430,1 14-2168,-1-10 20,-2 29 879,2-28-170,-2 37 208,2-23-1799,-2 19 1390,0-12-877,1 5 2148,0-17-922,2 13 257,-2-21-463,1 4-153,6-6 2004,-2-20-251,14-8 882,-5-9-795,17-22 800,-11 20-869,-2 0 0,-1 1 1082,-3 4 79,11-13-1671,-20 35 231,1 2-83,-3 24-1958,-2-14 327,-1 37-235,0-22-601,0 22-1299,-1 7 901,1-13 1970,-2 19 1,0-28 0,0 4 0</inkml:trace>
  <inkml:trace contextRef="#ctx0" brushRef="#br0" timeOffset="9282">18285 444 24089,'17'-17'251,"-13"4"-2844,34 5 4046,-13 5-601,20 20-1718,-6 15-356,-16 11-1188,-2 9 222,-17-15 0,-2 1-834,6 25 2885,-4-19 0,0 0 0,1 22 0,0-33 0,-1 0 1</inkml:trace>
  <inkml:trace contextRef="#ctx0" brushRef="#br0" timeOffset="9766">19533 878 25258,'-44'-11'-2023,"-8"4"1963,8 2 71,-2 29 1273,0 13-1037,16 14-489,9-15 1,4 0-361,5 11-563,3 11 368,9-20-1007,0-5 361,22-3-1225,9 2 848,11-12 1518,14 0 366,-22-14 769,8-3 327,-17-3 436,-2-20 111,-1-6-131,-10-13-669,5-1-39,-16-5-1555,5 13-222,-6-16-635,0 25 38,-14 3-360,10 32 1250,-25 25 1467,25 12-975,-10-4 0,0 2 902,11 18-880,-4-4 0,1 1 165,5-24 1,2-1 35,-2 11 0,2 2-86,9-3 0,0-2-456,-7-12 0,-1 0-355,7 19 1,2-2 102,2-1 208,-12-13 0,1-2 226,10-3-2467,-30 10 2455,13-28-982,-33 1 1619,15-31 1,-1 13 0,6-14-1</inkml:trace>
  <inkml:trace contextRef="#ctx0" brushRef="#br0" timeOffset="10300">19760 621 24449,'6'-12'-1626,"-1"4"1573,9 4 2026,-4 3-1126,11 21-2576,-5-15 1023,0 23 0,-1 5-953,4-2 503,-2 26 0,-2 6-220,0 2 907,-8-23 0,1 6 0,-2-6-1889,1 20 1341,-2-12 1,-1-2 724,-1 1 26,2 17 609,-3-37 68,0 0-835,1-16 65,-1-7-458,7-2 1633,0-25 143,14-11 495,-3-12-391,8-5 276,-4 9 133,0-1 119,-1 2 538,4-6-1580,-9 16-84,7 4-88,-15 17 566,7 25-1880,-8-13 618,1 42-1170,-2-24-223,0 27 340,0-14-31,3 16-615,-4-17-50,6 17 1559,-6-29-823,7 4 1173,-5-18 975,3-2 151,5-22 1057,-3 12 536,16-42-1067,-13 25 277,13-34-196,-16 36 178,3-18-941,-9 27-111,-2-6-1692,1 25-1193,-3-5 1134,5 50-800,-4-27-725,1 16 0,0 3-879,-1-6 3151,5 19 1,-5-38-1,1-2 1</inkml:trace>
  <inkml:trace contextRef="#ctx0" brushRef="#br0" timeOffset="10466">20605 582 26787,'0'-16'-6475,"0"5"-151,0 2 6360,0 22 0,0-11 0,0 15 0</inkml:trace>
  <inkml:trace contextRef="#ctx0" brushRef="#br0" timeOffset="24166">2472 3614 25888,'0'30'-5576,"0"0"3627,0-5 975,0 3 515,-14 18 808,10-5-415,-3-1 0,0 1 63,0 14-706,6-19 0,0 1 758,-7 18 212,8 3-756,0-17 1,0 2-316,0 23 34,-1-24 0,2 1-569,7-3 1,-1-2-373,-3 19 1596,3-22 0,1-2 0,4 8 0,2-3 0</inkml:trace>
  <inkml:trace contextRef="#ctx0" brushRef="#br0" timeOffset="24366">2203 4318 24718,'-11'-18'-7779,"2"3"5351,1 4 1698,4-1-529,1 2 655,3-1 621,22 1 2264,-17 1-2705,49-2 2711,1-5-1427,-20 8 0,5 1-718,20-6 0,1 1 684,-19 4 0,-1 1-23,16-2 1,0 0-543,-15 3 0,-1 2 1,1-1-1,0 0 0,0 1 1,0 0-1</inkml:trace>
  <inkml:trace contextRef="#ctx0" brushRef="#br0" timeOffset="24721">3447 4041 23909,'-38'18'3871,"17"11"-5495,-15-25 2071,16 23 1,1 5-1568,-20-7 1141,9 14 1,6 3-622,9-3 199,1-5 1,1 1-610,10 5-1247,-7 22 1176,10-31-1266,17 4-493,7-16 1351,22-10 1596,-7-16 941,0 3-269,-19-23 1,-2-5 2,9 2-346,-9-3 1,-4-3 494,-3-10 561,6 0-464,-15-1-1432,8-13-1252,-10 17-578,0-11 1864,0 33-737,0 20 357,0 29 447,8 12 0,2 4-819,-5 20 278,16-10 0,3-2-1182,-6-2 536,9-12 1,3-3 1562,3-2 1,16 2 0,-13-21-1</inkml:trace>
  <inkml:trace contextRef="#ctx0" brushRef="#br0" timeOffset="24966">4118 3621 24629,'-21'-9'-2106,"4"1"2126,4 6 704,9 18-1559,-9 16 767,13 12-803,0 13 173,0-3-168,7-10 0,0 1 365,-5-9 1,0 1 19,5 27 0,0 1-269,-7-26 0,0 0 281,3 4 1,1 4 0,1-4-300,0-5 0,0-1 184,1 10 0,2 0-958,2-6 0,-1-4-329,-2 15 1784,11 6 1,-8-33-1,1-5 1</inkml:trace>
  <inkml:trace contextRef="#ctx0" brushRef="#br0" timeOffset="25202">4610 3936 25168,'-25'-6'-332,"-32"0"653,25 3 24,-3 7 1,-1 5 685,-7 17-776,14-1 1,2 2-282,-3 22-240,7-12 0,3 2-387,6 9-32,14 4 1,4 0-1495,0-1-212,31-3 1,9-5-784,-2-12 3077,-3-16 1,8-1 0,-4-4 0,-4-4 0,-1-1 0,14-1 0,0 0 0</inkml:trace>
  <inkml:trace contextRef="#ctx0" brushRef="#br0" timeOffset="25883">5058 4466 24089,'0'6'-5756,"0"0"3717,22-3 3835,8-1-715,14-2-231,1-21 559,12-5-191,-14-12-1133,-7 13 0,-1 1 1813,1-6-191,5-10-1357,-22 13-609,-9 3-157,-4 2-1229,-6-5-309,0 10 457,-23-5-107,-1 16 1054,-24-1 430,25 24 381,-2 5 1,3 5 422,16 22-736,-8-2 0,2 2 87,12 7-464,11-18 1,1-1-1372,-6 14 224,18-27 1,5-1 1437,-5 5 1,1-2-1,6-7 1,1-3-1,3 4 1,-1-1-1</inkml:trace>
  <inkml:trace contextRef="#ctx0" brushRef="#br0" timeOffset="26120">6518 3494 25708,'-49'-9'617,"13"11"0,0 4 736,-12 14-733,14-2 0,0 3-577,8 1 0,1 2-124,-1 1 1,0 5-257,-6 18 1,2 2 5,7-11 1,3 3-32,3 5 0,2 5 1,3-4-330,5-4 0,2-1-492,-2 15 1,7-1-546,12-18 1,3-1-340,-4 0 0,3-2 294,9 1 1,7-2 1612,11 12 0,2-3 0,-8-11 0,2-2 0,16 8 0,0-1 0</inkml:trace>
  <inkml:trace contextRef="#ctx0" brushRef="#br0" timeOffset="26902">7488 4074 25348,'-36'-14'-2887,"2"3"2217,9 0-72,-1 6 992,1 2 159,0 3 145,1 0-247,3 20-347,3-15 1322,6 39-1734,5-13 100,4 11-725,27-5-671,-18-14-218,53-2 1227,-33-4-282,30 1-126,-17-3 1593,-5 0 762,4 2-467,-21-4 40,2 5-62,-19-7-1755,0 7 591,-24-4 982,17 4-3218,-39 3 2813,21-8 243,-14 6 0,17-14 0,10 0 0</inkml:trace>
  <inkml:trace contextRef="#ctx0" brushRef="#br0" timeOffset="27165">7958 4157 24808,'0'38'-6205,"0"5"4166,0-8 1065,0 3 515,0-9 34,0-2 121,0-1 75,21 0-1535,7-8 2419,26-3 620,-11-11 215,1-4 196,-16-21 24,-2 16 372,-4-41-1300,-2 11 418,-10-10-2313,-1-16-597,-9 28-589,-19-10-757,14 17 186,-33 0 2415,34 3 1,-35-2-1,13 3 1</inkml:trace>
  <inkml:trace contextRef="#ctx0" brushRef="#br0" timeOffset="27358">7888 3890 23639,'-2'-6'-8140,"-1"2"5192,23-9 6612,-15 4-3040,37-11 1499,-10 9-653,22-4-433,-8 10-1275,11 0 1093,-30 24-778,10 4 1,-24 20 0,-2-1 0</inkml:trace>
  <inkml:trace contextRef="#ctx0" brushRef="#br0" timeOffset="27536">8648 3284 23459,'-36'-2'-321,"15"26"58,-9 9-728,26 17-2389,-19 2 3095,20-10 1,-5 2 0,8 0 0</inkml:trace>
  <inkml:trace contextRef="#ctx0" brushRef="#br0" timeOffset="27818">8985 3294 24359,'-10'-3'961,"28"17"-3209,-1 8-65,23 12 1857,1 3 161,-18-12 1,-1 2-237,11 17 120,-12 0 1,-2 2-1902,6 14 1503,-18-17 1,-2 0 502,1-9 1,-1-1 181,-3 2 0,-4 1-82,-7 1 0,-2 2-546,-6 20 0,-4 0 245,-2-13 1,-3 2 659,0 4 0,-3 6 0,1-5 0,1-4 0,0-1 0,3-7 0,-1 1 0,1 0 0</inkml:trace>
  <inkml:trace contextRef="#ctx0" brushRef="#br0" timeOffset="28549">10470 4415 25078,'27'-27'724,"7"6"0,1-5-951,-19-3 0,1-4 76,13 0 0,6-2 1,-4 2 73,-5 0 0,0-1 15,1-4 1,3-4 0,-5 2-132,-3 5 1,-3-1 28,6-10 1,-2-1-258,-11 15 0,-4 2-738,3-32 154,-1 2 2,-10 3-229,2 3 118,-3 7-25,-18-5-549,-4 20 433,-18 2 1105,-1 46 1984,18 5-581,-13 30 22,32 1-1165,-10-5 1,0 3 66,11-10 1,3 3 95,-5 5 0,0 5 0,4-4-284,10-3 1,1-1-489,-10 14 1,5-1-1852,26-2 0,4-5 743,-18-12 0,1-1 365,13-1 0,8 0 1,-2-5 1279,-4-6 1,0-5-1,13 4 1,0-4-1,-11-12 1,0 0 0</inkml:trace>
  <inkml:trace contextRef="#ctx0" brushRef="#br0" timeOffset="29238">11597 4063 23729,'-27'-21'-4439,"-22"8"5084,12-2-906,-14 13 1334,1-7-811,2 29 1112,13-15-936,14 22 0,2 4-945,-6-7 845,18 10 0,2 3-1088,-6-2 434,11 11-1106,22-20 57,-17-2-1377,45-6 1431,-11-8 1320,12-4 286,-17-15 1,-3-1 1562,5 5-1004,-14-21 0,-1-3 331,6 7 851,-14-30-567,5 17-1575,-17 4-988,5 2-85,-6 29-931,0 16-16,0 29 942,0-7-1110,0 3-84,25-5 614,7-7 1552,15-6 358,0-12 724,9-11 726,-12-25 444,13 5-732,-30-7 1,-3-3 375,12-5-163,-11 5 0,-3 0 98,-2-5-859,-1-5-1044,-14 17-906,-1 2-554,-21 27 1989,-1 9 68,-3 29-919,7-6 132,14-1-557,0-13 265,0 2 180,23-13 868,0 1-1954,21-33 2294,-10-10 403,-14-10-397,-7-4 474,-5 11-259,-6-1-363,6 2-464,-8 2-666,0 5-1610,0 2 553,0 4 952,-13 30 1848,10 3-947,-4 18 0,0 7 310,7 20-654,-1 5 1,2 2 170,7-20 0,-1-1-57,-5 18 1,0 1 55,4-18 0,3-1-156,0 0 0,-1 0-747,-7-3 1,2 2 562,11 13 0,2-1-16,-8-16 0,-1 0 4,5 18 0,2-3-105,-1-4-1194,1 12 233,-13-41 2026,4-2 0,-22-36 1,-5-8-1</inkml:trace>
  <inkml:trace contextRef="#ctx0" brushRef="#br0" timeOffset="29449">11372 3445 23729,'26'-27'90,"24"3"1870,-4-6-1585,15 13-130,-15 5 1,0 3-79,11 3-233,-20 3 1,1 3-202,26 18-179,-18-14-526,-15 12 0,-1 4-2145,-2 8 2568,4 7 1,-15 2 0,-2-11-1</inkml:trace>
  <inkml:trace contextRef="#ctx0" brushRef="#br0" timeOffset="29600">12410 2890 23639,'-25'38'-1703,"5"-5"1,2 2-1138,0 23 2591,7-15 0,0 2 1,3-5-1,2-1 0,6 2 1,0 1-1</inkml:trace>
  <inkml:trace contextRef="#ctx0" brushRef="#br0" timeOffset="30249">13605 3048 24988,'0'-7'-6295,"0"21"4076,0 4 1732,0 26 0,0 6-62,0 15 407,0-19 0,0 7 1,0-5-2,-1-8 0,2 0 4,4 3 1,2 5 0,-2-5-745,-4-7 1,2-1 729,13 22 0,0-2-392,-12 2 431,3-23 0,1 0-242,1 17-9,-6-16-776,6 7-107,-9-26-22,0-3 1036,0-27 690,0-19-229,0-12 85,0 6 1,0-2 323,0-15-225,8 9 0,1 1 748,-5-4-700,12 17 0,4 3 1436,1 10-209,20 2 925,-21 43-2360,10-4 97,-20 9 1,-3 5-709,16 10-6,-13-6 0,-3 2-279,0 5-9,-4-10 0,-2-2-1103,-1 1-404,0 5 2270,-24-11-436,0-12-502,-26 2 1391,6-13 0,18-18 0,6-7 1</inkml:trace>
  <inkml:trace contextRef="#ctx0" brushRef="#br0" timeOffset="30605">14388 3701 23279,'0'21'-4316,"0"-1"2187,0-7 1065,0 3 515,0-3 213,0 5-58,19 0 327,-15 1-2074,15 1 2148,-3 9-517,-13-8 236,24 11 148,-24-17-490,15 6 487,-16-13-539,9 0 1328,-7-6-365,3-1 1553,-1-1-68,10-17-126,0-10-236,22-26-250,-9 8-263,-3 14 1,1 2 182,4-4 10,11-2-571,-9 22 163,-8 7-3,7 21-945,-17 3-3438,3 38 3383,-10-11 0,-4-12 1,0 1-1,2 19 1</inkml:trace>
  <inkml:trace contextRef="#ctx0" brushRef="#br0" timeOffset="31299">16058 2848 25438,'0'-14'-6475,"-11"2"4294,8 24 2101,-8 5 1099,11 22-1877,0 5 478,9-5 1,1 2-33,-8-8 1,0 1-565,17 25 0,0 1 758,-16-25 1,-1 0 25,13 21 1,2-2-844,-4 5 218,-1-16 0,1-2 253,-1-2 170,1 5-517,-8-19-1475,0-11 1704,1-2 295,-4-34 1074,5 1 436,1-25-211,6 7 331,3-6 351,6-3-743,-4 16 1,2 0 1212,14-13-796,-6 18 1,1 5 646,7 6 170,22 27-912,-27 9-880,8 21-631,-19 0-849,0 3-288,-6 4 678,-7-15 1,-2 1-1199,0 16 807,-4-12 0,-1-1-42,-1 2 656,-25 5 1542,19-20 45,-42-4 1809,42-5-3102,-41-4 1671,18-6-1336,-11-2 167,1-24 0,25 15 0,0-15 1</inkml:trace>
  <inkml:trace contextRef="#ctx0" brushRef="#br0" timeOffset="31650">17147 3284 23369,'7'16'-7037,"-2"9"4900,-2-8 1393,-3 8 587,-23 1 1949,-1 10-840,-3-7 80,-9 27-1509,19-23 2057,-4 19-446,9-25-401,29 18-1716,13-28-586,25 5 1223,-5-19 338,-15-11 0,-1-1 1009,4 4-296,-6-18 0,-3-4 166,-1 6 73,-3-28 1250,-12 6-1910,-11 11-970,5-16-843,-7 26-592,-17-2-315,12 34 1469,-12 23-411,17 5-912,0 21 713,0-30 1501,21 4 0,-1-11 1,19-2-1</inkml:trace>
  <inkml:trace contextRef="#ctx0" brushRef="#br0" timeOffset="31998">17668 3371 23459,'2'21'-6307,"-1"30"4338,1-28 1420,-2 9 0,0 3 83,1 1 60,-1 25 154,3-30-113,-2 8-1170,2-19 1382,-2-2 92,1-6-497,0-1-49,1-7-86,4-1 1303,2-22 173,12-8 536,-1-12-683,-1 7 1,1 1 679,9-10-472,-11 12 1,-1 1 782,8-8 171,-4 4-976,-2 6 150,2 6-481,-7 10 620,5 4-73,-10 27-2850,2-16 1443,-4 41-1072,-2-26-218,0 21 223,-2-8-1223,-1-2-392,0 0-1283,1 8 4464,-2-12 1,2 3 0,-2-14-1</inkml:trace>
  <inkml:trace contextRef="#ctx0" brushRef="#br0" timeOffset="32203">17610 2536 23279,'36'0'440,"-2"-1"-313,2 17-1757,8 13 135,-8 11 586,-10-4 1,-2 1-1334,4 17 955,-12-16 0,-1 2 981,-2 4 1,-1 0 0,-2-8 0,-1-1-1,3 12 1,0-1 0</inkml:trace>
  <inkml:trace contextRef="#ctx0" brushRef="#br0" timeOffset="32666">18948 3180 24359,'-49'0'270,"3"0"-270,7 0 0,2 0 89,-2 23 462,3-17-268,1 42-663,-1-11 312,17 10-697,0 14-259,19-27-572,19 6-1083,17-12 893,9-9 1308,-8-10 1,0-3 425,8-1 1,-8-3 1,-1-4 1111,3-17 565,14-8 433,-29-11 33,0-2-627,-13-8-1632,-6 11-907,-1-19-226,-4 29-413,-18 3-537,0 17 1006,-19 48 1576,7-11-284,19 16 1,4 5-122,-5 8 41,10-3 0,4 2 10,-3-24 0,2 1-97,9 25 1,2-1 96,-10-24 0,1-1-661,16 9 1,2 1-392,-10-3 1,0-2-410,10 19 1033,-4-16 1,-3-1-324,-10-1 257,9 9-846,-13-30 558,0-3-1165,-19-12 2371,-10-3 1,-12-26 0,-3-5-1</inkml:trace>
  <inkml:trace contextRef="#ctx0" brushRef="#br0" timeOffset="33233">19250 2633 24179,'5'23'-6821,"1"-2"3979,-4 22 2734,5 0 0,1 3-635,1 16 615,-1-18 0,2 6 1,-2-5-45,-2-7 1,0 0 84,6 27 1,1 0-893,-6-28 0,-1 1 993,5 22 1,0 0 183,1 4-237,-1-9 1,-1-3 15,-2-6-245,7 18-724,-13-49 753,4-2-392,-3-11 1174,11-19 1057,0-13-402,9-9-525,-6 5 0,0 0 474,11-12-160,-3 7 0,-1 1 809,3-3 855,14-4-1584,-22 29-354,3 8 1055,-10 8-1055,-1 23-2059,-1-3-328,4 44 138,-3-20 794,-2-3 1,-1-1-1097,3 8 731,-3-12 1,0-1-1576,2 2 597,4 2 2028,-3-19 178,2-11 664,4-3 493,12-6 715,-3-17 382,21-15-40,-19-10-1512,-3-3 0,-3-1 1006,-3-5-1156,-6 3 0,-2 2-689,-7 9-610,-1-8-810,-2 48-610,-1 12-29,0 21-433,0 17 98,17-21-2601,-1 21 4833,4-28 0,5-1 1,-8-16-1</inkml:trace>
  <inkml:trace contextRef="#ctx0" brushRef="#br0" timeOffset="33366">20310 2714 27507,'0'-30'-6835,"-10"4"2485,7 6 4635,-7 8 1,10 21 0,0 8 0</inkml:trace>
  <inkml:trace contextRef="#ctx0" brushRef="#br0" timeOffset="41083">2530 7922 23639,'0'-35'-5936,"0"5"3988,19 0 3543,0-10-875,3 8 211,8-25-507,-14 23 6,2-7-947,-5 16 1704,-3 5-163,-7 0-1830,7 4 1032,-10 4-1431,0 3 279,0 29-45,0 8-109,0 15-1726,0 21 613,0-23 2050,8-2 0,3 0 0,6 6 1,1-15-1,0 1 0</inkml:trace>
  <inkml:trace contextRef="#ctx0" brushRef="#br0" timeOffset="41506">2667 7199 23279,'-30'-2'-156,"0"0"304,-3 2 304,-18 22 763,9-4-895,6 10 0,0 4-544,-5 15 76,8-2 0,2 4-141,14-15 1,3 1-52,-5 10 1,4 3-181,7 6 0,4 0-147,0-12 1,2 0-177,9 5 0,5 3 0,-3-4-289,-8-5 1,5-2 393,16 1 0,10 3 1,-5-5-84,-11-6 0,2-3 552,14-1 1,8 0 0,-3-6 168,-5-4 1,0-5 313,11 3 0,4-5 413,6-13 0,-1-6 454,-11 0 0,1-4-201,5-6 0,4-5 0,-5-2 437,-4-2 1,-3-3-633,2-7 1,2-4 0,-6 1-59,-7 1 0,-4 0-360,6-14 0,-5 0-337,-14 16 0,-5 1-448,-2 0 1,-1 0-323,-1 2 1,-5-1-645,-18-11 1,-6 2 63,10 11 1,-5 2 608,-12 0 1,-8-1 0,1 5 55,2 7 0,0 3 200,-16-5 0,-1 4 208,13 11 0,1 4 510,-2 0 1,1 1 0,2 2 0,0 0 0,0 0 0,0 0 0</inkml:trace>
  <inkml:trace contextRef="#ctx0" brushRef="#br0" timeOffset="43516">5512 7087 24269,'-8'-27'-7652,"0"3"4574,2 2 1714,-1 4 231,2 3 625,2 3 765,1 5 6,2 19-1679,0 18 1957,21 13-517,-16 13 17,13-13 1,1 0 69,-16-8 1,-3 2 71,8 13 0,0 0-56,-3-13 1,0-1-14,-4 0 0,0 1-183,4 12 0,0 1 55,-5-14 1,0 1 319,0 27 0,0-1 331,0-8-516,0-11 0,0-5-1195,0-18 928,0-19-875,-25-57 240,19-2 472,-11-6 0,-1-2 118,10 24 1,3-2 128,0-8 0,1-6 0,0 4 61,-2 2 0,2 1 102,3-6 1,1-6-1,1 6 30,-2 7 0,2 2-9,6-13 0,5 1 496,-1 11 1,2 5 412,11-19-216,2 22 0,1 5 813,-8 5-41,37 7 856,-31 17-238,6 28-1765,-13-2-913,-2 23-883,-5-3 757,-7-3 1,-1 1-799,1 25 781,-2-4 0,-4 1-394,-10-23 1,0 0-207,10 12 1,-2-1 771,-18-14 1,1-2 587,16 28-85,-13-31 0,0-2 233,14 22 1,-26-5 0,14-5 0</inkml:trace>
  <inkml:trace contextRef="#ctx0" brushRef="#br0" timeOffset="43833">6022 7316 23009,'9'18'-7486,"6"13"4569,-8 5 1937,10 22 208,-8-25 303,7 27 88,-10-25 215,4 18-1776,-7-26 2595,0 6 589,-3-11-778,0-8-76,0 1 213,0-32-196,-14-11-593,10-13 9,-10-7-898,14-9 537,0 12-160,-2 8 1,4 2 186,22-2 832,1-12 0,3 29 0,-8-1 0</inkml:trace>
  <inkml:trace contextRef="#ctx0" brushRef="#br0" timeOffset="44166">6868 7375 24089,'0'-26'-5036,"-17"11"3461,12-9-288,-33 14 2912,17-4-1121,-14 7 854,6 7 214,4 21-1011,-12 12 1651,10 12-1181,7-11 0,1 1 807,1 8-1492,9-6 1,3-1 104,2 4-789,26 17-1395,7-31 1707,7-10 0,3-4-3,13-4 802,-9-9 1,-3-7 887,-4-15-111,6-23-31,-21 6-897,-11-17 485,-3 24-1063,-28-10-2600,-9 6 327,3 11 2402,-21-2 1,42 15 0,-19 3-1</inkml:trace>
  <inkml:trace contextRef="#ctx0" brushRef="#br0" timeOffset="45000">7520 7302 23009,'-59'24'3712,"12"-6"-2562,2 24-1621,21-17 1,1 2-397,-11 16 379,6 4 1,4 1-462,8 1 468,4-4 1,4-2-651,8-9-1191,21 16-675,8-31 1833,27 2 490,-10-16 1025,-5-23 0,-1-6 666,3-4-456,-5-14 0,-4-4 305,-7-5-516,-12 3 0,-2-2 796,-2-14-1228,-7 5 0,-2-2-292,0 23 1,-1 1-399,1-13 1,-4-2 251,-7 2 1,0 2-228,7 12 1,-1 0-5,-14-16 0,0 2-859,13 3 974,-22-6-167,23 37 470,-8 24 2200,11 48-1667,0 2-140,8-2 0,1 2 166,-5 8-84,12-22 0,2 1-400,-8-1 1,-2-1 348,2-11 0,1 1-200,3 18 1,-1-2-2342,3 6 2145,-1-15 1,1-1-265,6 1 299,-1 4-236,-8-21 313,0-6 71,-2-4-539,5-6 1636,-5-3 387,9-18 1187,-9-13-1120,4-10 195,-5-8-325,-3 8-330,0 0-196,-5 3-1386,1 3-89,-3 6-1229,0 3 1165,0 27 4,0 11 335,0 18 146,0 21-81,0-19 334,19 26-701,-14-27 69,19-9 1,5-2 436,-6 0 50,18-10 1,5-5 1191,-3-2-213,1-10 1,-2-8 1270,-4-16-1005,-9 3 1,-3-3 1375,-4-19 102,3-16-1400,-20 25-1065,-1-9-944,-4 12-664,-17 18-584,13-10 12,-24 24 2061,25 8 33,-9 20 25,12 6-1293,0 23 299,0-21-469,24 28-243,-3-31 431,22 7 1088,-3-19 0,4-8 0,4-5 1</inkml:trace>
  <inkml:trace contextRef="#ctx0" brushRef="#br0" timeOffset="45200">8900 7404 23909,'0'-18'-5576,"-23"1"4887,-4 6 1206,-27 5 645,10 3-149,-1 22 517,11-14-1101,12 21 0,1 5-854,-9-6 1138,11 10 1,4 4-371,4 0-789,4-5 0,7-1-1645,29 4 32,3-6 1,6-3 783,-3-16 1,4-4 1172,11 6 0,-1-3 0,-14-9 0,-1-4 1,1 2-1,-1 0 0</inkml:trace>
  <inkml:trace contextRef="#ctx0" brushRef="#br0" timeOffset="45436">9388 6921 24089,'-14'-10'-3192,"-3"4"3226,-1 22 1359,-2 18-1565,18 12-1139,-5 9 428,7-7 28,0 3-652,20 1 312,-15 0 505,13-16 1,3-2-1368,4 17 446,-1 11 821,16-24 125,-35-3-602,32-3-64,-22 6 335,5-12 952,-6 9 0,-12-21 0,2 3 0</inkml:trace>
  <inkml:trace contextRef="#ctx0" brushRef="#br0" timeOffset="45568">8885 7402 24089,'-16'-19'-6686,"6"0"3631,41-4 5940,3 3-2074,17 3 1,8 2-515,-18 5 1,2 1-216,12 0 1,6-1-1,-5 2 1,-1 2 0,-1 1-1,-4 0 1,-1 1 0,0 0-1</inkml:trace>
  <inkml:trace contextRef="#ctx0" brushRef="#br0" timeOffset="46133">10255 7191 26158,'-14'-4'-2011,"0"1"1342,3 0 397,1-1-186,2 0-5882,4 1 6036,2 17 0,18-10 1,4 13-1</inkml:trace>
  <inkml:trace contextRef="#ctx0" brushRef="#br0" timeOffset="46280">10375 7484 23909,'-13'3'1790,"9"1"-1453,-9-3 1,13 0 0,0 0-1</inkml:trace>
  <inkml:trace contextRef="#ctx0" brushRef="#br0" timeOffset="46550">10648 7140 25258,'10'0'-3328,"-10"15"-2393,28-11 5491,-15 25 1,14-25-1,-3 10 1</inkml:trace>
  <inkml:trace contextRef="#ctx0" brushRef="#br0" timeOffset="46690">10890 7530 25168,'-19'3'443,"3"-1"0,16-1 1</inkml:trace>
  <inkml:trace contextRef="#ctx0" brushRef="#br0" timeOffset="47416">11908 6971 25798,'-24'-20'-5312,"-1"-4"3013,-4 8 2112,-10-4 351,15 13 334,-17 2 121,18 20 470,-2 5-837,23 22-507,15 5-270,-8-5-51,26-13 1,4-1 186,-9 7-90,11-6 1,1-1-412,-5 4-641,-3 5 71,-6-7 1313,-20-10 282,9 10-136,-13-15-290,-25 4 2007,19-6-1732,-46-3 838,31 3-1521,-36-1 1305,36-3-34,-25-3 1,42-4-1,-16-2 1</inkml:trace>
  <inkml:trace contextRef="#ctx0" brushRef="#br0" timeOffset="47649">12227 6616 23729,'13'-8'2586,"-4"4"-880,1 1-747,-5 21-4786,4-14 2846,0 37-1056,2-20 396,2 26-469,5 16-393,-4-9 1193,-3-4 0,0 0-1267,0 13 2621,-3 2 1,0-1-2040,0 2 925,-1-9 1,0-1 205,-1-13 874,3 7 1,0-25 0,1-3-1</inkml:trace>
  <inkml:trace contextRef="#ctx0" brushRef="#br0" timeOffset="48052">12792 6910 24718,'-41'0'1440,"-3"17"603,7-13-2072,-2 32-236,9-18 231,7 8 1,-1 2-569,-11 11 475,8-5 0,3 1-269,2 7-246,-1 10-1154,17-20-138,4-1-259,20-6-1446,16 0 1952,13-11 1159,-5-6 0,2-5 603,18-17 329,-18 14 1,-2-4 311,-10-14 0,-3-1 789,32 1 781,-8-21-776,-22 17 0,-1-1 464,7-12-1184,-15 6 0,-3-1-623,-8-3-1022,-2-16-848,-9 26-325,0-2 141,0 13 45,0 24 38,0 8 353,0 16 459,0 3 353,0 8 198,0-11-1538,16 25 562,-12-29 1352,26 15 0,-9-26 1,14 5-1</inkml:trace>
  <inkml:trace contextRef="#ctx0" brushRef="#br0" timeOffset="48220">13048 6546 23639,'-12'-2'-4559,"4"15"3229,23 10 1,-11 9 0,16 3 0</inkml:trace>
  <inkml:trace contextRef="#ctx0" brushRef="#br0" timeOffset="48649">13595 7003 23279,'0'14'-5666,"-13"1"7406,9 0-2709,-9 3 1765,13 2-1867,0 18 268,0-5 403,15 14-1794,-11-9 2091,10 0-2042,3 20 1160,-1-15 41,-2 2 1,2-1 366,5-2 212,-11-6 0,-3-1 107,2-10 198,-1 5-1881,-7-18 1284,2-22 1275,-22-21-719,14-14 2,-14 2 0,1-1 132,13-19 357,-9 0 1,0-2-75,12 25 1,2-1 55,-4-3 0,0-4 0,1 5-169,3 4 1,0 2-431,-1-7 1,2 2 1225,21-19 355,-1 26 959,24-2-131,-5 29 306,-6 17-1119,-1-5 170,-12 34-1788,7-4-3,-10 14-419,-7-14 0,-2 0-930,-3 9-232,-2-4 0,-4-1-1600,-19 9 3415,14 15 1,-44-19 0,12 1 0</inkml:trace>
  <inkml:trace contextRef="#ctx0" brushRef="#br0" timeOffset="49200">14813 6454 23369,'-23'40'-1371,"9"-9"11,-6 4 1213,10-7-642,-10 7 862,4 5-382,-1 3 130,1 3-740,0 0 762,8-13 1,2 1-263,-2 13 72,5-9 0,0-2 20,3 1-597,21 13-529,8-31 1252,12-1 241,23-14 974,-21-22-69,-1 5 0,-1-4 1121,8-23-1261,-10 8 0,-2-1 745,0-11-990,-12-6 0,-5-2-981,-7-1-711,-3 2 0,-7 1 629,-26 8 1,18-8 0,-17 20-1</inkml:trace>
  <inkml:trace contextRef="#ctx0" brushRef="#br0" timeOffset="49516">14537 5805 23729,'-42'46'-104,"2"1"-168,-1 3 188,22-23 1,0 3-224,1 3 0,0 3-27,1 2 1,2 2 8,0 1 0,2 4 70,4-1 1,1 4-1,1-2-405,0 5 1,3 2 235,5 4 0,4 4 1,-2-5-485,-2-7 0,3-3-347,19 14 0,4-2-17,-13-20 0,1-4 182,15 1 0,2-3 258,-5-2 1,1-2 817,1-1 1,2-1-1,1-3 1,2-1-1,-1-2 1,1 1-1</inkml:trace>
  <inkml:trace contextRef="#ctx0" brushRef="#br0" timeOffset="49784">15745 5737 24449,'15'0'899,"3"15"-4347,17 13 2090,-3 11 775,1-1 0,1 1 83,-11-12 0,-2 4 205,7 16 1,2 9 0,-5-5-179,-5-7 0,-3 1-252,1 14 1,-1 7 0,-5-7-257,-4-12 1,-6 0 518,-7 6 1,-6 5-1,0-6-322,0-2 1,-4-2 902,-9 6 1,-6 3 0,1-5 0,1-3 0,0-3-1,1-5 1,0-1 0,0 0 0</inkml:trace>
  <inkml:trace contextRef="#ctx0" brushRef="#br0" timeOffset="50349">16230 6691 24449,'56'0'-1402,"-14"-7"1,1-2 1525,23 5 0,-20-8 0,2-2 0,-11 8 0,0 0 0</inkml:trace>
  <inkml:trace contextRef="#ctx0" brushRef="#br0" timeOffset="50588">16773 6462 24269,'-20'-4'-1916,"1"-1"1403,10 2 187,25 20-1576,8 10 562,3 12 86,10 3 513,-33-7-1117,28 19 324,-29-12 561,4-4 1,0-1-1237,-7 7 1177,-10-6 1,0-1 1278,5 5 0,-36 10 0,15-19 1</inkml:trace>
  <inkml:trace contextRef="#ctx0" brushRef="#br0" timeOffset="50866">17783 5997 25348,'5'22'-6858,"0"24"4761,1-22 1380,1 15 0,0 5 33,6 15 354,-3-1 1,0 2 187,-3-23 0,0 0-82,0 12 0,0 7 0,-1-7-1056,-1-10 1,-1-1 692,2 6 1,0 4-1,-2-7-292,1 12 308,-1-15 1,-1-1 622,-1-3 1,1 4 0,-3-19-1</inkml:trace>
  <inkml:trace contextRef="#ctx0" brushRef="#br0" timeOffset="51366">17530 6719 23189,'0'-38'-6385,"0"-14"4256,0 15 1065,30-17 1994,10 30 34,-1 8 1,2 4-341,-8 7 0,0 2-406,3 0 0,-1 1-395,5 1 0,-2 2 1505,23 19-816,-10-11 1,1 0 724,6 14-1291,-21-9 1,0-3-1093,10-8 759,-6 9-56,-2-3 523,-8-6 129,-5 6-119,-6-9 1529,-5 0-897,-41 0-53,6 15-306,-19 10 510,6 22-720,21-4-1056,-7 14 577,11-24-794,8 7-926,22-16 123,-17-6-912,41-2 1227,-8-8 1538,12-4 431,-15-2 1,-1-4 836,6-19 385,21-5 764,-33-15-1096,4 1 597,-19-13-2131,-6 10 239,-4 5 1,-2 0-1145,-1-6-439,0-21-523,0 36 523,0-1 523,0 41-195,0 17 816,0 38 244,0-8 244,0-16 0,0-2-454,0 8-361,17 10-1364,5-11 465,10-17 1837,0 2 0,-3-22 0,3-5 0</inkml:trace>
  <inkml:trace contextRef="#ctx0" brushRef="#br0" timeOffset="51616">19192 5952 24539,'-13'-8'-1535,"10"21"223,-10 22 1027,13 14-1013,0 12 432,0-4 338,0 5 296,0-12 0,0 2-611,0-15 0,0 3 528,-1 11 1,1 7 0,1-6-235,6-12 1,0-1-377,-5 6 1,-2 5 0,2-8-436,12 13-248,-3-15 0,2-3 1529,2-1 1,22 1-1,-15-19 1</inkml:trace>
  <inkml:trace contextRef="#ctx0" brushRef="#br0" timeOffset="51799">19632 6338 24539,'-21'-8'-1184,"-11"2"1203,-9 23 2327,-5-13-2008,11 42-427,10-20 0,0 1-63,5 5 1,3 3-223,-5 17 1,2 0-398,9-20 0,3 0-742,-1 21 1,8-2-1182,21 3 2195,-9-20 1,4-3 0,37 3-1,-6-3 1</inkml:trace>
  <inkml:trace contextRef="#ctx0" brushRef="#br0" timeOffset="52118">19843 6724 23009,'17'14'-5584,"14"-2"5501,7-12 1500,9 0-567,-11 0-193,19 0-252,-15-17 591,19-1-313,-32-2 1190,1-30-1722,-19 32-694,-4-37-778,-5 35 85,-19-6-334,-4 18 194,-21 0 521,21 30 812,-8 5 1,3 4 442,19 25-727,-15-3 0,2-1-335,20 5 611,9-9 1,1 1 0,-2 5 0,6-19 0,0-1-1</inkml:trace>
  <inkml:trace contextRef="#ctx0" brushRef="#br0" timeOffset="52588">21502 5741 23549,'-29'-2'569,"-3"1"-363,-5 17 1748,-4-13-1597,-4 43-364,12-18 0,0 3-210,7 5 1,1 5 57,0 3 0,-1 4 0,4-2-228,3 1 0,3 0-74,-1 16 0,3 2-136,6 0 0,8-3-746,12-16 1,6 1 2,-1-1 0,3 4 0,3-7-160,12-6 1,6-6 280,1 1 1,5 0 0,-2-6 1219,0-5 0,2-5 0,15 3 0,2-4 0,-18-9 0,1-1 0</inkml:trace>
  <inkml:trace contextRef="#ctx0" brushRef="#br0" timeOffset="53133">22320 6230 24539,'-33'16'2542,"13"14"-4201,-3-26 2232,13 24-2204,-9-25 2163,4 25-1142,2-17 647,-7 16-292,6-16-499,-11 4 1168,11-13-1378,-9 3 2111,10-5-2086,-8-18 125,15-9-1362,-3-28 610,9 8 767,11 11 1,1 0-420,-6-6 864,13 9 1,3 2 116,-4 3 145,15 3 1996,-7 35-330,-12 29-1751,-5 8 77,-8-1 1,-2 2-611,1 18 430,1-22 1,-2 0-859,-16 19 509,12-3-922,-29-4 1562,22-23 0,0 0 1318,-10 13-1071,4-15 0,0-3 392,-2-5-67,-9-1 878,6-16 86,13-20-1999,5-15-832,5-9 627,24-8 669,-18 9-30,16 12 1,4 0 602,4-10-616,0 12 1,1 3-29,12 6 2500,12 22-789,-29-3-1402,-2 22 1,0 4-1426,6-6 7,-2 11 1,0 0-1792,9-1 2708,13 7 0,-10-28 1,2-4-1</inkml:trace>
  <inkml:trace contextRef="#ctx0" brushRef="#br0" timeOffset="53433">23190 6082 24359,'-32'-31'-5111,"-20"6"5148,14 12 362,-14 23 711,14 8 1,3 5-669,11 0 0,3 4-338,-13 21 1,3 3-165,14-18 1,3 1-353,-1 11 1,4 1 576,5-2 1,4-3-677,2 21-131,18-18 0,6-3-1889,7-2 1775,14-17 1,4-5 478,10-5 404,-18-7 0,0-5 756,18-16 875,0 12-712,-33-14 0,0-5-26,6 2 0,-3-1-7,-8-3 1,-4-5-842,4-12 0,-4-2-868,-6-11-411,-20 6 0,-2 1-1547,5-8 962,-19 20 0,-7 2-198,10 7 1,-3 4 621,-5 6 1,-1 3 1170,-2-1 1,1 3-1,-10 6 1,-1 6-1</inkml:trace>
  <inkml:trace contextRef="#ctx0" brushRef="#br0" timeOffset="53733">23822 5546 23639,'27'-8'3127,"2"3"-2270,14 3-670,-10 24-1940,12-17 1405,-22 26 0,-2 4-1401,12-4 1375,-7 16 1,-4 5-1831,-2 10 876,-8-1 0,-4 3 283,-4-22 0,-3 0 153,3 17 1,-5-1 782,-12-12 0,-2-3-32,5 4 1,-4-1 453,-10 1 1,-4 2-571,4-4 1,-2 4 0,0-3 166,-4 7 0,-4 0 262,6-11 1,-4 3 0,0 0 0,3-4-1,-7 8 1,0-2 0,5-7 0,0 0-1,0 0 1</inkml:trace>
  <inkml:trace contextRef="#ctx0" brushRef="#br0" timeOffset="54199">24500 6213 23819,'16'0'90,"6"0"0,4 0-90,9 12-1616,10-10 1,4-1 1609,16 11 1,-10-11-1,0-2 1,7 1-1</inkml:trace>
  <inkml:trace contextRef="#ctx0" brushRef="#br0" timeOffset="54450">24920 5990 23009,'-15'-11'-3963,"3"2"2538,12 2 164,0 3 612,0-1 217,24 3 2218,9 0-475,28 17-1511,-11-11 593,-19 19 1,-3 4-568,1-2 85,-10 12 1,-4 3-616,-4 8 200,-3 17-430,-17-28 1,-2-2-1210,7 21 715,-14-11 1,-4 0 172,-1 4 1421,-2 8 0,7-25 0,18-3 1</inkml:trace>
  <inkml:trace contextRef="#ctx0" brushRef="#br0" timeOffset="55344">25918 5967 23909,'-20'-8'-2400,"-5"2"2322,-24 18 2043,9 15-1666,13-2 1,2 4-403,-7 22-167,14-13 1,1 0-230,-5 9 18,16-11 0,2 0-87,-4 0-168,32 5-1786,6-22 1306,14-8 957,11-5 638,-20-6 403,18-36 577,-24 14 430,5-31-758,-22 22 529,7-3-838,-16 3-1438,14-10 8,-13 15-684,5-6 13,-7 43-831,0 24 1118,-2 18 805,-8-19 1,-1 3-93,6 8 0,1 1 421,-6-10 1,-1 1-270,2 25 0,3 1 131,3-28 0,-1 0-31,-8 21 1,-1-1 1060,8 2-760,-7-22 1,-2 0-330,-3 16-101,-5-16 235,1 7-1442,13-28 1700,28 0 82,12-31 0,6-9 558,-5 12 1,4-1-244,6-11 1,4-6 0,-5 3 7,-6 4 0,-1 1-79,4-5 1,4-4 0,-6 3-163,-5 2 0,-3-3-54,2-3 1,2-4 0,-5 2 0,-6 3 0,-2-1-607,6-10 1,-2-3-145,-5-2 1,-4 1-132,-5 11 1,0-2 126,3-25 0,-2-1-125,-7 28 1,-1 2-55,-1-13 1,0 2-328,-2-11 223,-2 4-152,0 8 52,0 6 46,-20 9-84,15 7 56,-29 7 1315,20 8-61,-3 31 669,-3 0 381,17 26-1429,-14-7 651,15 7-358,-4 6-73,5-14 0,2 1-1110,-1 22 472,11-13 0,1-1-1375,-7 3 676,16-21 0,-1-1 577,-15 2-574,33-6 1249,-22-6-1101,34-7 1784,-19-7-50,27-23 1364,-24 11-1073,-4-24 1,-2-7 482,2 4-921,-9-2 0,-3-5-520,-3 2 0,-3 0 691,5-21-1101,-7 8 0,-2-1-191,-3-6-286,-3 12 1,-1 1-1371,-1 0 743,-17-13-357,13 35 1029,-27 3 687,15 42 941,-9 21-268,9 18-611,11-12 1,2 1-100,3-17 1,0 1-18,0 11 1,0 3 345,-1 0 0,2-2-316,8-12 0,0 1-597,-9 22 0,5-2-414,13-26 0,1-2-684,-9 15 1,-1-2 75,15-4-539,1 10 2118,-12-30 0,5-2 0,-2-12 1</inkml:trace>
  <inkml:trace contextRef="#ctx0" brushRef="#br0" timeOffset="55486">26965 6067 23909,'0'-15'-6386,"0"3"4258,18 1 4963,-14 4-2962,47-1 143,3 1 49,-21 4 1,4 0 20,16-1 0,0 1 0,12 0 0,-22 1 0,-1 0 0</inkml:trace>
  <inkml:trace contextRef="#ctx0" brushRef="#br0" timeOffset="55753">27952 5334 24269,'-47'0'1079,"9"23"286,-4-3-1252,17 11 1,1 5-1017,-12 15 562,6 1 0,2 3-52,14-19 0,1 1-12,-3 11 1,3 4-174,7 1 0,4-2-155,-2-12 1,3 1-356,8 3 1,5 4-1,-3-5-173,-7-7 0,3-1-239,26 19 1,4-2-534,-11-2 1089,5-20 0,1-4-331,2-3 1425,2-8 0,-1-8 0,-1-4 1</inkml:trace>
  <inkml:trace contextRef="#ctx0" brushRef="#br0" timeOffset="55972">28280 5510 24359,'21'0'1349,"1"0"-989,0 17-2741,1-13 2678,-1 36-2437,-2-20 1525,-5 23 1,-3 6-610,0 9 294,-2 6 0,-6 1 156,-11-29 0,-3-1 285,0 7 0,-1 4 0,-3-4 311,-6-2 1,-5 0-1158,-3 5 1,-4 4 0,2-5 1568,-3-1 1,0-2 0,1-5 0,-2 0 0,1-1 0,-5 2 0,0 0 0</inkml:trace>
  <inkml:trace contextRef="#ctx0" brushRef="#br0" timeOffset="57583">2698 10002 23099,'0'27'-6385,"0"1"4256,-17-7 3844,12 0-2166,-33-1 2301,32 0-2341,-37 2 1890,24 0-1684,-8-1 2040,-7-4 387,20-2-2122,-18-6 1455,21-2-2135,-8-4 1777,11-2-1431,-3-21-1525,5-9-259,6-13 1135,9 9 0,3 1 195,15-10 427,-3 4 0,3 2-345,15-4 475,0-7 56,0 24 2862,-12 11 573,15 5-1514,-21 23-1946,5 19-973,-17 8 392,-6 9 0,-2 3-852,-2 8 989,-10 0 1,-7 0-134,2-32 0,-4-2-106,-11 18 1,-3-3 388,8-19 0,-2-2 469,-8 11 1,1-1 1024,-6-2-530,8-11 1,1-3-1,-2-4 1,-6-2 0</inkml:trace>
  <inkml:trace contextRef="#ctx0" brushRef="#br0" timeOffset="57716">2428 10322 22020,'33'-11'2879,"-2"3"-2289,2 8-1367,-4 18-1336,17 6 733,-11 11-113,10 0-86,3 5-494,-12-11 1606,10 9 0,-14-18 1,-1-1-1</inkml:trace>
  <inkml:trace contextRef="#ctx0" brushRef="#br0" timeOffset="58116">2465 9661 23549,'-56'29'3206,"-1"-4"-2902,16 11 1,0 5-558,9-14 0,0 0 146,-8 10 1,1 4-225,4 6 1,5 1-23,8-12 0,1 2 116,3 3 0,0 5 1,4-3-294,5-5 0,3-1-324,-3 11 0,6 1-210,13-3 1,3-3-1092,-8 23 1043,31-15 1,8-3-298,-4 3 1192,-2-26 1,7-1 0,-2-4 194,-3-4 1,-1-3 262,17 2 1,0-2 221,-12-8 1,-2-2 351,3-1 1,0-1 232,-1 0 0,1-2 213,17-7 1,0-5-206,-18 0 1,0-4-372,0 0 1,3-3-1,-6-1-131,-9-3 1,-3-2-393,11-11 1,-6-2-261,-12-11-399,-8 16 1,-8-2-528,-18-6 1,-8 1-370,8 9 0,-5-1 457,-9-4 0,-7-2 1,1 3-465,1 4 1,-3 1 455,-6 1 0,-6-1 0,3 5-64,2 5 1,1 4 970,-15-3 0,0 4 0,17 10 0,2 2 1,0 3-1,0-1 0</inkml:trace>
  <inkml:trace contextRef="#ctx0" brushRef="#br0" timeOffset="58900">5575 10085 23909,'-11'0'1079,"1"0"-449,23 0-90,41 0-360,6 0-137,-15 3 0,7 2 0,-3-1-51,4-2 1,4-1-8,0 2 0,7 1 0,3-1 0,-5 0-27,0-2 0,-4-1 0,8-1 66,-10-1 1,7 1 0,3-2 0,1 1 0,-2-1 0,-4-1 39,4-1 0,-6-1 0,2 0 0,10-1-45,-19 1 1,6 1 0,5-1 0,2-1 0,3 1-1,0-1 1,-1 0 0,-2 0 0,-4 0 0,-5 1 24,7-2 0,-6 0 0,-3 0 0,0 0 0,4 0 0,6 0-15,-9 1 0,6 0 0,3 0 1,3-1-1,1 1 0,1 0 0,-1 0 1,-1 0-1,-3 0 0,-4 0 0,-4 1 39,7-1 1,-7 1 0,-2 0 0,-1 0 0,2 0 0,6 0-38,-2 0 0,5 0 1,2-1-1,3 1 1,0-1-1,-1 0 0,-2 1 1,-3 0-1,-4 1 12,12-2 1,-6 1-1,-3 0 1,2 0-1,6 0-21,-15 1 0,3 0 0,4 0 0,1 0 0,0-1 0,0 1 0,-2 0 0,-4 0 0,-4 1-44,10-1 1,-5 0 0,-3 1-1,1 0 1,2 0 12,0-1 1,3 1 0,1-1 0,-1 0 0,-3 1 0,-4 0-48,4 0 1,-4 1 0,-2-1-1,0 1-36,13-1 0,-1 0 0,-2 1-68,-6 0 1,-1 1-1,0 0-157,5 0 1,0 1-1,-4 0-74,1 1 0,-2-1-305,14-1 1,-7 4-591,-16 12-769,-3-11 1686,-33 24 0,-6-24 0,-4 10 1</inkml:trace>
  <inkml:trace contextRef="#ctx0" brushRef="#br0" timeOffset="60467">14570 8742 24179,'-17'14'1824,"2"-4"-1277,-19-10-1500,9 0-410,3 0 1144,9-15-1951,27-5 1979,13-18-141,-2 8-247,23 0 928,-19 9 175,20 10 3,-16 1 91,-14 32-473,-12 15-1758,-7 11 1143,-11-7 1,-5-1-60,-21 15 87,2-6 0,-2-1 259,8-19 1,-1-1-134,-10 17 0,1-1-397,-7 4 1345,6-10 1,0-1 1097,5-6-397,-11 12-667,30-35 310,31-16-383,9-9-51,19-2 44,-11 3 0,-1 1 253,10-1-532,-5 6 1,-1 1 305,5-3-450,-6 11 0,-1 2-693,4-1 206,-4 6 0,0 3-464,4 9-689,13 0-1515,2 7 218,-12-22 2557,15 17 1,-16-18 0,1 6 0</inkml:trace>
  <inkml:trace contextRef="#ctx0" brushRef="#br0" timeOffset="60765">15515 8608 24629,'0'-17'-6116,"0"4"4257,-22 6 2886,2 25 615,-18 13-433,21 12-1315,-9 3 149,22-10-1462,-9 1 2374,13 11-1045,0-15-820,26 12-1161,13-31 1239,14 6 1042,-12-19 1,-1-1 499,12 5 81,-6-14 0,-1-6 743,5-14-552,-11 2 0,-4-4 699,-3-14-990,-15 6 0,-4-1-1094,-6-1-824,-27 3 0,-8 3-1255,-7 7 856,-18 11 1,-6 4 1510,25 7 1,0 3 0,-13 0-1,-1 1 1,14 2 0,-1 0-1</inkml:trace>
  <inkml:trace contextRef="#ctx0" brushRef="#br0" timeOffset="61067">13958 8368 23999,'-22'29'-213,"0"0"1,0 1 0,0 1 122,-7 9 1,1 1-49,6-6 0,3 0-178,-6 13 1,3 1-28,10-11 0,3 0-36,1 2 0,3 1 12,1-1 0,3 2-379,-3 17 1,5-1 30,12-14 0,3 0 116,-3 3 0,0 4 0,5-6-538,10-6 1,5-1 164,-2 2 0,2 4 0,0-6 119,1-5 1,2-4 152,12 9 1,2-3 778,-11-13 0,-1-5 0,2-1 0,0-2 0,1-1 0,-1-1 0</inkml:trace>
  <inkml:trace contextRef="#ctx0" brushRef="#br0" timeOffset="61332">16393 8257 25348,'18'-3'2191,"7"1"-2059,-3 2 52,19 20-1761,-12 13 644,-1 0 0,0 3 93,-10-5 1,0 1 167,6 4 0,0 2-362,-5 9 1,-3 0-301,-4-11 0,-1 3 609,-3 6 0,0 4 0,-2-3-369,-2-4 1,-2 0 116,-5 6 1,-3 6-1,-3-6 340,-8-4 1,-2-1 815,-3 15 0,-3-1 1,-3-17-1,-1-3 1,7 2-1,0 0 1</inkml:trace>
  <inkml:trace contextRef="#ctx0" brushRef="#br0" timeOffset="61834">17510 8717 24808,'15'0'1440,"6"16"-4591,5-12 3496,13 11-829,9-3 551,12-9 44,-26 7 1,2 0-66,22-4 0,2-2-308,-13 1 1,1 1-580,5-2 0,5 1 0,-6 0 608,-6 0 0,-1 0 227,2 0 1,2 1-1,-5 1 1,-9 1 0,-3 1-1,8-1 1,0 1 0</inkml:trace>
  <inkml:trace contextRef="#ctx0" brushRef="#br0" timeOffset="62020">18377 8362 23639,'0'-14'-7375,"0"1"4617,0 4 2492,0 3 0,0 2 0,0 3 0</inkml:trace>
  <inkml:trace contextRef="#ctx0" brushRef="#br0" timeOffset="62521">17728 8889 23909,'26'-10'4448,"-20"-4"-7154,49 12 3122,-26-8 194,14 9 0,4 1-546,19-3 86,-23 2 1,4 1 0,-3 1 47,2-1 0,-1 0-57,15-1 0,5 2-330,-14 2 0,1 2 1,-1-1 531,11-2 0,3-1-357,-8 2 1,8 1 0,0-1 0,-5 0-102,-6-3 0,-3 0 0,5 0 120,-1 0 0,6 0 1,2 0-1,-1 0 1,-6 0-23,8 0 1,-6 0-1,3 0 16,-3 0 0,3 0 1,0 1-1,-1-2 21,-1-2 0,-1-1 1,-1 0-1,-2 2 61,2 1 1,-4 0 0,5-1-217,5-3 0,5-2 0,0-1 1,-8 1 82,-13 2 1,-5 1 0,3-1-308,21-3 1,3-2 0,-7 2-98,-13 2 1,-2-1-1260,18-1 0,-4 1 1757,-9 5 1,-1-5 0,-32 7 0</inkml:trace>
  <inkml:trace contextRef="#ctx0" brushRef="#br0" timeOffset="63616">22160 8001 23909,'-16'-7'-2570,"13"0"-1182,-29 1 5659,11 3-668,-9 1-275,1 25-51,7-2-329,-3 26-1234,0-3 967,-1 8 982,2 7-1758,5 3 87,10-15 1,3 0-226,1-12 0,2 1-939,11 22 1,3-1-1490,-6 7 1597,20-24 1,5-3-856,-1 9 1130,0-25 1,3-1 1139,23 12 0,3-5 0,5-4 1</inkml:trace>
  <inkml:trace contextRef="#ctx0" brushRef="#br0" timeOffset="64252">22787 8319 23639,'-15'-5'-2336,"11"-1"-1798,-11 4 5209,15-2-2497,0 2 385,0 0 360,0 0 260,0 0-1180,0 1 742,0-1 1585,17 1-62,-2 17-360,14 4 265,-8 23-1061,-8-8 7,-6 17 203,-7-19 278,0 11 0,-17 3-1019,-9-12 1619,4-4 1,-3-1 353,-15 1 1300,1 19-297,7-25-239,9 12-1189,4-22-1302,35 3-799,25-14 1723,13-17 0,13 9 0,-12-10 0</inkml:trace>
  <inkml:trace contextRef="#ctx0" brushRef="#br0" timeOffset="64550">23460 8436 23999,'-21'-3'136,"-2"1"-248,-20 2 443,21 17 99,-14-13 65,31 27-1960,-26-28 2232,28 24-2044,-10-8 1109,13 10-1123,23-5-291,15-4 505,14-13 579,8-1 1596,-10-6-1213,2 0 1393,0-17-701,-17 6 0,-1-1 1654,14-10-1222,-15-3 0,-3-2-17,-5 5-1109,-12-9 0,-5-3-997,-4 0-499,-26-10-991,16 14-505,-50 3 794,27 3 623,-12 11 0,-3 2 1617,-10-1 1,18 6 0,1 1 0,-12 4 0</inkml:trace>
  <inkml:trace contextRef="#ctx0" brushRef="#br0" timeOffset="65350">24292 7711 23549,'-10'-5'-3075,"1"2"2849,5-3-1754,0 2 1056,4 1 999,24 1 1995,4 1-903,30 20-1793,-14-14 725,-7 32 0,-1 8-1164,-2-6 988,-15-2 1,0 9-1,-5-5-142,-6-7 1,-4 1 120,1 28 0,-2 1-794,0-24 1,-6 0 344,-9 5 1,-8 3 0,2-4 117,3-4 0,-4-1-768,-17 10 0,-10 4 0,6-6 1241,12-12 1,0-1 314,-16 18 1,3-4 0,9-10 0,3-3-1</inkml:trace>
  <inkml:trace contextRef="#ctx0" brushRef="#br0" timeOffset="65702">25293 8467 23279,'34'0'1529,"4"0"-989,3 0 0,9 0-270,7-9 218,-5 7 0,3 1-401,-10-3 0,2-1 54,11 2 0,7 2 0,-4-1-81,0 2 1,2-1-5,-11 0 0,7-1 0,0 1 0,-5-1-22,-7 2 1,-4 0 0,4 0-30,9 0 0,5-1 1,1 0-1,-7 0-42,12 1 1,-3 0-19,-9-1 1,3-1 0,-3 1 52,-4 1 1,-1 0 0,-3 0-54,6 1 1,1-2 48,-1 1 1,5-1 0,-6 1-6,-10-1 1,0 1-279,8-2 0,5 1 0,-7-1 45,-12 0 1,-1 1-538,26-1 0,-4 0-434,-14-1 1228,12 2 1,-34 0 0,0 1 0</inkml:trace>
  <inkml:trace contextRef="#ctx0" brushRef="#br0" timeOffset="66804">2507 12685 25168,'0'-11'-6385,"0"-1"4166,0 3 1155,0-2 515,0 2 34,0 0 211,0 1 76,0 2-1369,0-1 1507,19 2 2285,-14 0-479,26 3-73,-28 15-2080,9 10-102,-33 10 1462,16 5-1199,-32-4 1597,34 3-3582,-27 2 1828,26 0-1122,-10-2 2700,14-2-606,0-3-1642,22 8 239,19-11 271,-7-6 0,4-1 840,-5-9 1,1 0-213,9 7 0,-2 0 1200,4 4-655,6 4 277,-35-9-824,6-2 678,-19 1-1327,8 11-880,-42-3 1870,8 1 1,-4 1-205,-6-9 0,-1 0-81,-6 7 1,1 2-240,7-7 0,1-1 447,-3 0 0,0-1 0,2 1 0,0-1 1,-1 0-1,1-1 0</inkml:trace>
  <inkml:trace contextRef="#ctx0" brushRef="#br0" timeOffset="67633">6227 12633 23729,'-7'0'270,"-1"0"-180,3-12-3550,-1 9 3158,34-8 2187,-2 11-1231,36 0-209,2 0-355,-22 0 0,6 0 0,0 0-50,12 0 1,5 0 22,-6-2 1,9-2 0,1 0 0,-5 0 758,-3-1 1,-4 0-1,4 0-548,-1 1 0,4 1 1,0-1-1,-3-2-388,4-4 1,-3-1 0,0 1 184,-12 5 0,1 2 1,-1 0-1,1-3-20,1-1 0,0-2 0,1-1 0,4 1-5,-5 1 0,3 0 1,3 0-1,0 1 0,-1-1 1,-2 0 28,-1 1 1,-3-1-1,0 1 1,2-1 0,5-1-61,-5 2 0,5-2 1,2 0-1,3 0 0,-1 0 1,-1 0-1,-3 0 0,-4 1 31,6-1 0,-5 0 0,-2 1 0,2 0 1,5-1-17,-5 1 0,4 0 1,2-1-1,3 0 0,-1 0 1,-2 0-1,-2 1 1,-5 0-52,5 0 1,-4 0 0,-3 1 0,1 0 0,3 0 45,0-1 1,4 0-1,0 0 1,1 0 0,-3 0-1,-4 2-64,7-2 0,-4 2 1,-1 0-1,0-1 48,0 1 0,0-1 0,-1 1 1,1 0-32,-4 0 1,0 1 0,0 1 0,3-1 12,-1 0 1,3 1-1,0 0 1,0-1 0,-4 2-78,14-2 1,-4 2-1,5-1-9,-12 2 0,4-1 1,2 1-1,-3 1 0,-7-1-127,-1 1 0,-5 0 0,2 1-525,18 3 0,4 3 1,-8 1-114,-12 4 0,-3 1-253,8-4 0,-4 5 875,-19 8 0,-5 1 0,23-3 0,-3 22 0</inkml:trace>
  <inkml:trace contextRef="#ctx0" brushRef="#br0" timeOffset="69100">14367 10686 23549,'-16'-2'476,"-10"2"-223,4-1-25,-12 16 1195,-8 15-1081,7 12-507,5-4 1,0 3-73,12-12 1,1 3-77,-9 26 0,1 2-96,13-21 1,1 0-83,-1 14 0,3 1-189,5-15 1,2-1-345,0 1 1,3 0-30,8-1 0,4 0-41,6 15 1,6-2-48,0-13 0,6-1 329,2-1 0,5 2 0,-2-6 51,0-5 0,4-4 830,6-1 1,6-1 0,-3-4 0,-1-5 0,0-3 0,15 1 0,1 0 0</inkml:trace>
  <inkml:trace contextRef="#ctx0" brushRef="#br0" timeOffset="69616">15313 10837 23909,'1'-5'-4718,"0"-1"2760,-1 27 569,-21-4 3287,15 26-2626,-36-4 1771,23 7-981,-8-6 0,-2 1-253,10-8 0,1 1 333,-3 4 0,-1 5 0,2-5 231,2-3 1,1 0 40,-6 21 0,1-2-1416,2 3 1212,11-18 1,2-3-1471,4-3 613,3-1-568,24-23 1199,17-5 293,-3-15 0,4-2-164,-5 12 1,0-4-326,20-25 0,-1-5 430,-19 23 0,-2 0 0,12-17 1,-1-2-1,-16 14 0,1 0 1</inkml:trace>
  <inkml:trace contextRef="#ctx0" brushRef="#br0" timeOffset="69820">15472 11265 23729,'-11'13'-194,"8"4"-2902,-19-7 5397,17 5-3490,-10 16 798,10-4-488,1 29-191,3-14-1112,0 13 390,1-13 752,0 1-1881,16-2 2602,-13 10 1,34-15-1,-10 7 1</inkml:trace>
  <inkml:trace contextRef="#ctx0" brushRef="#br0" timeOffset="70116">15853 11224 24808,'0'-17'-6475,"0"4"4706,0 4 615,-13 21 3153,10 20-2488,-11 11 436,2 13-93,11-19 0,0-1-1281,-11 21 1653,9-9 1,6-1-258,16 2-196,3-9 1,4-5-1661,23-11 2221,-4-6 1,0-6 118,5-12 392,-7-17 0,0-7 1262,4-3-1475,-12-14 1,-3-5 489,-4-3-526,-14 15 1,-3-1-452,-5-16-1238,-6 2-678,0 2-1995,-25-11 3243,-7 21 0,-15-6 1,1 23-1</inkml:trace>
  <inkml:trace contextRef="#ctx0" brushRef="#br0" timeOffset="70771">17500 11790 23189,'65'0'1260,"-7"-12"-730,-24 10 1,1 1-190,-3-5 0,2-1-88,22 1 0,3 2-201,-11 2 1,4 1 36,9-4 0,7-2 0,-4 1 4,0 2 0,2 0-37,-8 0 1,7-1 0,1 0 0,-5 0 1,-5 0 1,-3 0-1,2-1-89,-1 2 1,2-1 0,2 0 0,0-1 165,2 0 0,2-2 0,-1 1 0,-3 0-117,5-1 1,-3 0 0,6 0 33,-7 0 0,5-1 0,2-1 0,-2 1 0,-6 0-3,3 0 1,-5 0 0,1 0-9,-3 0 0,2 0 0,0 0 0,-6 0 10,18-2 0,-6 0 32,-1 0 1,-1 0-5,-5 2 1,0 0-11,-10 1 1,1 0 0,-3 1-28,5-1 0,-1 0-257,20-1 0,-2 0-539,-2 2-83,-20 5 0,-2 0-299,-4 0-221,2 2-415,-22 0 1334,-5 15 0,-6-11 1,-3 11-1</inkml:trace>
  <inkml:trace contextRef="#ctx0" brushRef="#br0" timeOffset="71300">16567 10493 23189,'20'9'-1267,"6"13"-1285,15 15 1217,0 10 97,-5-3 451,2 9 431,-18-25 1,-1 1-6,-1 3 0,0 2-753,4 18 0,-3 2 454,-7-12 0,-3 3 474,0 6 0,0 6 0,-6-5 167,-12-1 1,-5 0-207,3 6 1,-2 7 0,-2-6 71,-9-2 0,-3-2 29,8-7 0,0 2 0,1-3 283,-2 4 0,0-3 0,1 1 0,1-1 1,2-1-1,-1 1 0</inkml:trace>
  <inkml:trace contextRef="#ctx0" brushRef="#br0" timeOffset="72251">22423 10554 22740,'-29'13'1045,"-7"-11"1,0 0-1394,5 11 712,-5-7 1,-1-3-496,-6-1 33,-1 8 129,-12-2-271,16-6-201,-11 6 404,34-27-1795,20-6-73,29-20 1339,9 9 770,-9 19 1,1 1 231,5-8 25,24 11-65,-31 1 273,13 52-285,-30-13-744,-4 14 0,-4 3-1132,-6 5 684,-6-5 1,-5-1-869,-17 8 1100,18-18 0,-3-2-645,-38 11 652,30-5 1443,-25-2 1614,11-5-552,1-3-666,1-5-480,-6 0 207,12-10 362,-1-2-852,14-8 342,7-21-3444,4-9 683,28-11 1285,-19-2-813,50 10 1589,-32 0-284,11 11 0,3 4 342,7-2-23,-6 7 0,1 3 2473,6 8-806,15 0-1394,-19 15 182,1-11-1185,1 30-926,0-29 230,2 33-1486,-2-33 1547,-12 12 1,0 3 1001,17-3 1,12 4-1,-18-8 1</inkml:trace>
  <inkml:trace contextRef="#ctx0" brushRef="#br0" timeOffset="72533">23192 10515 23549,'-25'-17'-4183,"-9"5"3996,13 6 411,3 20 541,-9 7 0,2 3-131,9 18-705,-3-3 1,2 0-181,10 0-1012,7 22 848,23-32-599,17 3 308,13-21 142,11-5 502,-23-4 0,0-4 588,-9-9 0,1-2 149,24-1 1,-1-3 338,-25-4 0,-2-2-189,14-7 1,-5 0 750,-11-7-955,-1-15-2127,-26-1-744,-32 12 549,8 8 1,-3 2 1457,-5 14 0,-3 4 1,-2-4-1,0 2 1,-18 0-1</inkml:trace>
  <inkml:trace contextRef="#ctx0" brushRef="#br0" timeOffset="73416">21957 9914 23009,'-14'-11'-5016,"-2"2"4552,-2 6 1845,-4 1-393,-1 19 392,-6 2-382,-1 23-1008,7-4 0,0 3-246,5-8 0,1 4 417,-1 20 0,1 10 1,3-5-256,4-10 0,3 0-277,5 3 0,2 4 1,5-6-436,4-7 0,5-6-467,7 2 1,6 0 370,-1-5 0,3 2 1,1-3 52,6 4 0,4-1-87,6 2 1,6 2 0,-3-5 344,0-7 0,0-4 640,-7-4 0,3 1 0,-3-3 1,7-3-1,-3-3 0,2-1 1,0 1-1</inkml:trace>
  <inkml:trace contextRef="#ctx0" brushRef="#br0" timeOffset="73670">24605 9900 24539,'15'-12'1035,"0"5"522,1 2-993,0 5-979,3 26-2306,4-4 1158,5 28-117,5-3 759,-8-6 0,1 3-189,-7-8 1,-1 1 189,1 6 0,0 4 0,-3-3-455,-4-2 1,-2 0 367,1 13 0,-2 0 622,-6-16 0,-2-2-229,1 1 0,-4 0 489,-10-1 0,-5 2 321,-4 15 0,-6-1 0,-2-11 0,-4-1 0,-1 12 1,-1 0-1</inkml:trace>
  <inkml:trace contextRef="#ctx0" brushRef="#br0" timeOffset="74001">25435 10782 25798,'54'-21'2922,"8"16"-2758,-26-15 0,3 0-42,5 17 0,2 1-103,6-16 1,2-3-27,3 13 0,2 1-26,1-9 0,0-1-315,0 5 0,1 2 18,-4 0 0,1 0-364,-3 1 1,-1 0 99,-4 2 1,2 0 546,8-1 0,0 0 0,-18 5 0,0 0 0,7-1 1,0 1-1</inkml:trace>
  <inkml:trace contextRef="#ctx0" brushRef="#br0" timeOffset="74366">26597 10298 25528,'-24'-19'-4560,"2"1"2739,0 1 1183,0-3-109,6 8 500,4-3-1244,7 11-3583,23 2 4883,3 2 1,2 15-1,-6 5 1</inkml:trace>
  <inkml:trace contextRef="#ctx0" brushRef="#br0" timeOffset="74820">25422 10949 22920,'54'-18'3123,"7"14"-2670,-29-14 0,0-3-21,7 11 1,3 1-84,4-9 0,6-4-28,2 4 1,5 0-1,-2 1-203,-9 2 1,-1 1-1,2-1-35,-2 0 0,4 0 0,-1 0 0,-2 0 166,2 1 0,-3 0 0,0 0-208,2 0 0,0 0 0,0 0 69,-3 1 1,0 1 0,3-2-115,-1 2 1,2-2 0,1 1 0,-3 1-36,0 0 0,-2 0 1,3 1-16,6-2 0,5-1 0,-1 1 0,-6 2-41,10-1 0,-2 1-24,2 1 1,4 0 0,-7 2-93,-8 2 0,-1 2-437,0 1 0,2 0 0,-4 1-170,-8 1 0,-2 1-185,8-1 1,-1 2 802,-9 4 0,-3 3 0,14 8 0,8 14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0EB2-98B3-A24F-A479-64C8465B9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7796A-20F9-9842-8B13-4003046BE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15D84-870A-834E-89F0-F4F766B5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D577-1092-7246-9460-65DCF2F0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50B0-F665-A545-BBDD-35A145F1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784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9262-2D0D-6346-B239-20988600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9B859-D20A-C84C-BC42-ADBF5DD0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20FA-0A22-974F-A81F-32977F97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8DA0-6B93-E744-B15F-7740D929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0DFC-A0C3-FB42-BE7B-8468E7BB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58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57458-E5C2-9D49-9869-59F58F817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D70CA-3805-D844-B3B6-B99C2BDFB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5DB6-C7A9-764F-8125-CD783EB9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01FC-6ACB-AC4D-AFCA-CEC3A76B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A812-770D-084B-A1F3-863104AA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5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8264-05C6-8D4C-90B3-815CED8C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E7F7-99B1-0A41-86C1-31FD0E49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B72B-0655-954F-A340-49521602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B651-1D37-1F4D-8EA3-33034047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BB56-7414-334F-9B19-FCF34E32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60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6235-58FC-0042-893D-23A0BEB7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F647-D820-5746-AD92-C35C138C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2017-F916-6643-A7C9-803B4B31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45B6-25CE-ED4B-B0A6-FD17E79C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E1DA-440A-7B42-B5FA-3945294F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004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2D0F-D280-8F45-AA09-F267A15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C8A8-1D1A-6943-9425-757FD7D19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F908-2590-5640-8E73-69212F09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DEE1B-7FF9-3247-9D69-B1FD69B8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E9A59-C364-054B-AD32-DB7484C6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7C1B7-05D4-954A-B4B9-65D5A6F9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04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B348-C36F-284E-9A93-6AC755C3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EBDE5-08E3-6E47-9648-02593C71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C9D52-3AB3-5041-ADF2-25BFD101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8A412-6B58-C947-97AA-1356F3EE1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990FC-0024-9944-A392-EB497DCA3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5B6B2-C15E-1A47-A68D-49E3C765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D1AAF-ADCD-1840-8312-90DACB8C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C562D-E826-A146-BE1A-C82B85BF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2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9A36-F760-544D-B8F6-254FB2F6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CB500-FE17-804A-84F1-E0AF3D14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A169D-E2A5-7347-85DF-8A0F80D5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8F517-B3FC-4F41-BDE2-B6542634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0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2FEA2-7121-E04A-9A7D-F8F2EAA7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B91BF-96A9-5E40-B905-11278C6E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7CFAF-F5ED-3D47-B32B-F414EDEF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684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C7AA-08BA-1A46-9ABF-C6409665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B2B7-C074-7D4D-B311-276B8EA5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0AD4B-CD71-C64C-8D84-593C66929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53B6-EB7D-7D42-90EF-5328409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C0F25-ED67-814F-BF37-57824D9D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890FF-B5E4-DA4A-8BB7-2EA5EE96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9679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6AFA-F45C-544B-876E-373722EE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F2D4A-4BE3-BC41-BC87-BED1182F3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BD9F8-65E3-0749-9841-878313287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AA849-5974-9049-83DB-A5B7D604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7634-B3A0-5644-8BAB-CFE254BA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2534B-7A5B-9443-AE2A-DAC6AE5B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863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70332-6A80-184E-BD7B-84D14518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62AF8-215D-4644-A1BA-92017CF4D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0059-E072-A94E-B205-BB062924B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7AAC-5E74-064F-8595-6C0EC358927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B1D64-CAC0-A94B-93E7-95B366CCE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9AC3-35A3-FC43-8346-8B9028EE1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B28D-CD91-F542-ACE3-1C526B77F27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173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5DFEC7-DD59-FD44-9BE6-48B013F1F236}"/>
                  </a:ext>
                </a:extLst>
              </p14:cNvPr>
              <p14:cNvContentPartPr/>
              <p14:nvPr/>
            </p14:nvContentPartPr>
            <p14:xfrm>
              <a:off x="495000" y="124560"/>
              <a:ext cx="9581040" cy="433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5DFEC7-DD59-FD44-9BE6-48B013F1F2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102960"/>
                <a:ext cx="9624240" cy="43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61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D9FF15-A024-2141-BD0E-888ECC869137}"/>
                  </a:ext>
                </a:extLst>
              </p14:cNvPr>
              <p14:cNvContentPartPr/>
              <p14:nvPr/>
            </p14:nvContentPartPr>
            <p14:xfrm>
              <a:off x="541080" y="108360"/>
              <a:ext cx="11391120" cy="527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D9FF15-A024-2141-BD0E-888ECC869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480" y="86760"/>
                <a:ext cx="11434320" cy="53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114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7400C3-A16D-8942-AF1A-C37C469883A6}"/>
                  </a:ext>
                </a:extLst>
              </p14:cNvPr>
              <p14:cNvContentPartPr/>
              <p14:nvPr/>
            </p14:nvContentPartPr>
            <p14:xfrm>
              <a:off x="663120" y="123480"/>
              <a:ext cx="8549640" cy="382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7400C3-A16D-8942-AF1A-C37C46988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520" y="101880"/>
                <a:ext cx="8592840" cy="38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29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16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FE49C3-D72E-574E-94AC-957A9BFAAD30}"/>
                  </a:ext>
                </a:extLst>
              </p14:cNvPr>
              <p14:cNvContentPartPr/>
              <p14:nvPr/>
            </p14:nvContentPartPr>
            <p14:xfrm>
              <a:off x="533520" y="219600"/>
              <a:ext cx="10087560" cy="546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FE49C3-D72E-574E-94AC-957A9BFAA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920" y="198000"/>
                <a:ext cx="10130760" cy="55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32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AF4F0C-D0F5-6049-A88F-1ACCCACACAA6}"/>
                  </a:ext>
                </a:extLst>
              </p14:cNvPr>
              <p14:cNvContentPartPr/>
              <p14:nvPr/>
            </p14:nvContentPartPr>
            <p14:xfrm>
              <a:off x="646200" y="212400"/>
              <a:ext cx="11287440" cy="514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AF4F0C-D0F5-6049-A88F-1ACCCACACA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190800"/>
                <a:ext cx="11330640" cy="51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51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D516AF-91A3-D040-9F30-B28B1761D675}"/>
                  </a:ext>
                </a:extLst>
              </p14:cNvPr>
              <p14:cNvContentPartPr/>
              <p14:nvPr/>
            </p14:nvContentPartPr>
            <p14:xfrm>
              <a:off x="484200" y="185040"/>
              <a:ext cx="10416600" cy="479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D516AF-91A3-D040-9F30-B28B1761D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0" y="163440"/>
                <a:ext cx="10459800" cy="48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0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6118FD-8091-4F4C-86EF-3D43C827DB80}"/>
                  </a:ext>
                </a:extLst>
              </p14:cNvPr>
              <p14:cNvContentPartPr/>
              <p14:nvPr/>
            </p14:nvContentPartPr>
            <p14:xfrm>
              <a:off x="703440" y="185400"/>
              <a:ext cx="10484640" cy="568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6118FD-8091-4F4C-86EF-3D43C827D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840" y="163800"/>
                <a:ext cx="10527840" cy="57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56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B77473-23F2-724B-A871-EE874C71DEE3}"/>
                  </a:ext>
                </a:extLst>
              </p14:cNvPr>
              <p14:cNvContentPartPr/>
              <p14:nvPr/>
            </p14:nvContentPartPr>
            <p14:xfrm>
              <a:off x="838440" y="195840"/>
              <a:ext cx="6922440" cy="627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B77473-23F2-724B-A871-EE874C71D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840" y="174240"/>
                <a:ext cx="6965640" cy="63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14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633741-1A51-6249-9C62-2315960D1394}"/>
                  </a:ext>
                </a:extLst>
              </p14:cNvPr>
              <p14:cNvContentPartPr/>
              <p14:nvPr/>
            </p14:nvContentPartPr>
            <p14:xfrm>
              <a:off x="610920" y="133920"/>
              <a:ext cx="8907840" cy="655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633741-1A51-6249-9C62-2315960D13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20" y="112320"/>
                <a:ext cx="895104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93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D6EDE7-8968-BE47-9577-49B7407302AA}"/>
                  </a:ext>
                </a:extLst>
              </p14:cNvPr>
              <p14:cNvContentPartPr/>
              <p14:nvPr/>
            </p14:nvContentPartPr>
            <p14:xfrm>
              <a:off x="472320" y="199800"/>
              <a:ext cx="8260920" cy="618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D6EDE7-8968-BE47-9577-49B7407302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720" y="178200"/>
                <a:ext cx="8304120" cy="62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21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77E376-CC36-954D-B626-1ADE05768A64}"/>
                  </a:ext>
                </a:extLst>
              </p14:cNvPr>
              <p14:cNvContentPartPr/>
              <p14:nvPr/>
            </p14:nvContentPartPr>
            <p14:xfrm>
              <a:off x="699120" y="145080"/>
              <a:ext cx="9547920" cy="474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77E376-CC36-954D-B626-1ADE05768A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520" y="123480"/>
                <a:ext cx="9591120" cy="47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60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2021-07-15T05:02:40Z</dcterms:created>
  <dcterms:modified xsi:type="dcterms:W3CDTF">2021-07-15T06:04:45Z</dcterms:modified>
</cp:coreProperties>
</file>