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46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1T05:38:49.018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10220 7740 24988,'10'-26'-1669,"9"-26"330,7 30 1772,-4-10 0,2-2-285,9-4 40,-11 12 0,1 0 64,11-12-1,-3 0-351,-10 11 1,-1 0 855,4-14-276,6-9-866,-15 10-71,-7 14-477,-2-5 47,-6 21-564,-17 2 892,-3 31 721,-19 12 408,19 13-710,4-11 1,2 0 187,1 9-138,5-6 0,0-1-40,-2 6 366,10 8-1524,0-18-922,18-4-972,-13 0-118,31 10 1427,-32-8 1588,15 5 1,-9-9 0,2-2 0</inkml:trace>
  <inkml:trace contextRef="#ctx0" brushRef="#br0" timeOffset="184">10212 8154 25798,'23'-19'779,"0"-14"-2125,23 14 3007,-4-18-1816,10 3 282,-22 16 0,0 1-348,4-2 0,1 0-154,1 1 0,0-1-13,1 1 0,2 0 465,13-4 1,0 1-1,-12 6 1,1 0-1,10-1 1,0-1-1</inkml:trace>
  <inkml:trace contextRef="#ctx0" brushRef="#br0" timeOffset="948">9772 6993 21480,'-33'27'846,"-2"2"-433,-2 5-389,-2 4-115,1 4 10,0 5-172,5 4 135,12-11 1,2 1-234,6-9 0,1 1-52,-3 10 0,2 0-492,6 18-282,1 2-215,6-2 123,19 2-510,-15-2 1021,18-31 1,4 0 402,-2 10 0,2 0 46,5-10 0,4-1 329,0 0 0,3 1 1,-1-3 121,1-4 0,0-3 169,13 5 1,4-4 329,9-6 1,0-5 293,-14-3 1,4-3-276,9 2 1,6-1-1,-4-6 353,-4-9 1,1-5-498,-9 7 1,6 0 0,0-2 0,-5-1 130,-8-5 0,-3-2 0,1 0-43,12-1 0,3 0 0,-2-2-68,-4-1 1,-2-2 0,-3 1 82,5-5 0,0-1-386,-2-2 0,3-4 0,-7 3 14,-10 4 0,-4-2-250,13-17 1,-4 0-629,-10-8-16,-14 9 1,-5-1-980,-6-9 543,-3 19 0,-5-2-192,-18-2 0,-4 1-94,9 8 1,-3-1 678,-11-3 1,-7-3 0,2 4-113,3 2 1,-2 0 396,-6-1 1,-7-1-1,3 3 155,-1 4 1,-2 3 275,6 3 1,-3 1-1,1 2 285,-7 2 0,-1 3 465,-2 1 1,-1 1 62,-1 3 0,-4 2-316,4 3 0,-4 1 0,2 1 243,-9-1 0,-2 2-447,15 5 0,-5 2 1,1 0-1,4-1 13,-11-4 0,3 3-144,9 9 0,-1 3 1,3-1 12,1-7 0,2 2-118,3 9 0,1 3 39,4-5 1,1-1 0,3 2 0,2 2-1,1-1 1,1 1 0</inkml:trace>
  <inkml:trace contextRef="#ctx0" brushRef="#br0" timeOffset="1698">12563 6837 23459,'-24'0'0,"0"17"1660,-10 15-1836,10 10-323,6-3 0,1 1-512,5 15 486,5-15 0,1-1-645,4 20-172,2 0-255,0-1 530,8-19 1,3 0-997,10 18 1236,-2-12 1,0-2-601,0 2 907,-5-8 0,-1-1-425,-1-7-64,2 9 139,-4-46 2469,-25-38-1741,11-3 302,-10 11 1,0-4-21,11-4 1,2 1 175,-6 8 0,0-2-157,5-5 0,3-5 1,0 5 181,-1 3 0,0 1 49,0-12 1,0 2-2009,0-13 2580,22 7 445,-16 5-357,36 17 1,8 2 1464,-9-6-1344,8 12 0,3 5 1132,6 9-1295,-15 7 1,1 4-220,-10 6 0,0 4-185,23 5 1,-2 5-585,-24 0 0,-3 4-383,17 13 1,-3 2-1378,-4 14 543,-13 5 1,-4 3-1852,-8 3 1472,-17-2 1,-3-1-572,1-4 997,-27-10 0,-6-2 629,4 6 814,-4-18 0,-4-3 0,-9 7 0,-3-1 0</inkml:trace>
  <inkml:trace contextRef="#ctx0" brushRef="#br0" timeOffset="1850">12115 7456 22650,'24'-17'1095,"-3"-2"-1012,24-1 303,-14 3 1,0-1-460,20-10 147,0 4 1,3-1 0,-20 11 0,0 0 0,13-4 0,0 0 0</inkml:trace>
  <inkml:trace contextRef="#ctx0" brushRef="#br0" timeOffset="2482">13982 6567 22470,'-20'49'-2061,"5"3"726,-8-4 1326,17 8-350,-14-25 0,-2 2 375,10 19 0,2 2-309,-1-12 1,-1 0 225,-5 14 0,3-1-569,12-16 1,1-3 377,-10 1 0,1-1 139,8-2 1,2 2-768,-4 11 0,1 1-154,2-14 1,2 0 887,-1 8 0,0-1 0,0 9 0,0-4 0</inkml:trace>
  <inkml:trace contextRef="#ctx0" brushRef="#br0" timeOffset="2856">14098 7316 23729,'8'0'1897,"0"-1"-1691,1 1-260,1 16-3043,0-13 2494,2 28-1617,1-27 2329,9 46-2281,-4-28 1002,-5 9 1,-2 1-1244,2 1 16,2 18 2230,-9-24-1163,0 3 1034,-3-12-1801,-2-9 2028,1 0 74,-2-23 666,0-13 40,0-12-249,0 4 0,0 0 215,0-13-73,0 6 1,0 1 0,0-5 399,17-15 153,3 36 46,15 3 891,-8 32-1183,6 18-1230,-11 8-1465,-3-4 0,0 1 1669,4 12 0,-8-14 0,0 1 1,5 14-1</inkml:trace>
  <inkml:trace contextRef="#ctx0" brushRef="#br0" timeOffset="3368">15557 6940 23639,'-5'18'-2912,"1"7"948,4 13 553,0 22 546,17-17 323,-17-4 0,4-1-29,31 8 217,-30 11-1407,32-11 1199,-16-14-75,16 8 618,-11-24 509,1 1 434,-13-13 60,3-1 520,-5-3 256,0-17-504,1 13 1308,3-50-1967,-3 29-448,-3-11 1,-2-2-166,0-4-143,-3 9 1,-2 0-1024,0-1 635,-1-9-490,-1 31-948,5 0 2340,2 27-1627,12 10 799,-4 10-478,8 5 303,-6-6-219,2 1-204,-2 1-693,1-4-1084,-1 2 1882,0-6 941,6 6 0,-6-10 1,4 2-1</inkml:trace>
  <inkml:trace contextRef="#ctx0" brushRef="#br0" timeOffset="3688">16308 6964 23639,'0'-5'-4946,"0"0"2997,0 19 885,0 8 515,0 11 124,0 4 121,19-4-320,-15 20-1234,26-12 1561,-27-7 1,-3 0 199,11 2-395,-2 9 193,-7-15 517,7-10-584,-9 1 851,4-15-574,0-1 451,2-19 447,0 10-187,2-30 0,-1-10 79,3 6-439,0-5 1,1-5-692,2 1 1,0 3 116,6-12-483,-1 9 0,0 3 1141,-1 13 0,6 0 0,-8 17 0</inkml:trace>
  <inkml:trace contextRef="#ctx0" brushRef="#br0" timeOffset="4098">16858 7319 22380,'20'-41'-2601,"-15"4"98,35 2 3975,-36 3-2763,39-3 2448,-23-3-981,5 9 0,1-2 212,4-17-685,-9 5 1,-1-2 314,0-11 348,-9 19 0,-1-1-1088,-3-17 1126,-4 0-1740,-3 2 374,0 3-415,0 3 373,-18 7-251,13 0 934,-34 17 601,20 5-81,-6 35 1795,-4 4 157,25 23-1889,-19 0 766,21 9-611,-2-9 0,1 1-291,1-9 0,4 1-603,6 25 0,8 1-338,2-27 1,5 0-997,1 2 0,4 2 1,1-4-103,7-5 0,2-2 1947,4 9 1,0-3 0,-7-13-1,-1-2 1,2-1 0,0 0-1</inkml:trace>
  <inkml:trace contextRef="#ctx0" brushRef="#br0" timeOffset="4642">18582 7210 24179,'19'10'-3558,"21"-1"3599,-17-2-247,42-3 686,-15-3-1546,14 0 1,4-2 1169,-29-6 1,-1-1 0,25 6 0,-2 0 0,4-13 0</inkml:trace>
  <inkml:trace contextRef="#ctx0" brushRef="#br0" timeOffset="4820">18835 7283 23189,'-14'16'895,"30"-6"-3597,8-4 2724,29-6 605,-2 0-59,7 0-398,-25 0 1,1 0-43,1 0 0,0 0-443,2 0 1,-1 0-68,2 0 0,-1 0 215,0 1 1,1-2 260,-1-5 1,0 0 0,-2 4-1,1 0 1,-2-4 0,1 0 0</inkml:trace>
  <inkml:trace contextRef="#ctx0" brushRef="#br0" timeOffset="5099">19252 6796 23459,'-10'-9'-4922,"2"1"3729,5 3-137,19 2 3927,15 2-1176,13 1-469,7 19-963,-16-7 0,0 1-724,20 25 1033,-7-10 0,0-1 313,4 13-353,-12-3 0,-3 2-2205,-5 13 882,-15-18-1,-4 3-23,-6 3 0,-7 1 707,-9-9 0,-5 1-732,-7 25 0,-4 0 420,-1-23 1,-3-2 806,-6 13 0,1-1 0,8-16 0,2-1 0,-1 0 0,-1 0 0</inkml:trace>
  <inkml:trace contextRef="#ctx0" brushRef="#br0" timeOffset="5632">20675 6894 25978,'22'13'-3491,"16"-11"4577,-21 31-4643,22-16 3631,-4 19-542,-5-12 0,3-1 21,19 17-157,-18-14 1,0 1-1671,18 12 729,-3 0-916,0-2 2701,0-3 0,-5-4 0,-1-2 0</inkml:trace>
  <inkml:trace contextRef="#ctx0" brushRef="#br0" timeOffset="5865">21960 6714 23549,'-33'19'2973,"-19"-14"-2821,31 42-621,-10-25 0,-2 1 468,11 6 0,1 1-287,-7 3 0,-1-1 221,-1 4 0,1-2-44,8-8 1,0 1-83,-13 17 0,0-1-669,-1 5-394,7-10 0,2-1 141,0-1-529,-5 7 1649,15-21 0,4-10 1,2-2-1</inkml:trace>
  <inkml:trace contextRef="#ctx0" brushRef="#br0" timeOffset="6068">21357 6851 23999,'0'-14'-4946,"0"4"3717,0 4 614,18 3 2974,3 2-1078,2 22-2080,15-16 1382,-16 38-2834,21-23 3090,-4 23-870,0-8-172,2 2-2063,0 3-364,0-1 1427,1-1-1241,-1-1 2608,-10-15 0,0 0 0,15 8 1,-15-13-1,1 0 0</inkml:trace>
  <inkml:trace contextRef="#ctx0" brushRef="#br0" timeOffset="6256">22482 6910 23549,'-41'0'450,"6"15"1265,-4-11-1762,6 32-505,-3-17 1054,0 20-979,1-6 324,0 2-363,4 2-2677,-6 15 2877,14-12 1,-2 11-1,14-18 1</inkml:trace>
  <inkml:trace contextRef="#ctx0" brushRef="#br0" timeOffset="6648">22627 7075 22830,'31'-6'2102,"-4"2"-1754,28-8 187,-19 3-192,15-5-156,-14 1 212,4-1-154,-1-3 460,16-10-447,-16 6-136,-10 1 0,-1 0-389,-4-4-115,4-16-424,-23 17-1050,-3-5-208,-21 9-12,13 3-663,-39 3 1964,6 3 213,-12 5 685,15 1 1,1 5 471,-6 18 325,7-7 1,3 3 1263,0 23-831,-2 3 518,22-8-2284,4 4-330,6 0-924,20 18-1343,-16-15 839,28-9 1,7-2-907,-5-1 3002,5-11 1,2-4 0,11-2 0,2-3-1</inkml:trace>
  <inkml:trace contextRef="#ctx0" brushRef="#br0" timeOffset="7116">23425 6280 23549,'-13'26'-1355,"3"-5"606,10 24-1446,0-7 915,0 7 276,0 6 351,17 6-430,-12 3-567,13 2 993,-9-16 1,0 1-10,0-13 1,0 0 353,8 25 1,-1-1-227,0 4 308,-5-13 0,-3-2-97,-6 0 843,5 7-641,-7-22 699,0-11-1952,5-1 1412,-4-34 683,5-30-25,-6-5-466,6 6 1,3 0 283,11-5 160,-2 9 0,1 2 327,1-3 467,12-10 420,-14 34-45,24-3 147,-15 18-179,17 14-1206,-20 11-1163,19 23-377,-17-8-230,6 4-73,-13-14-741,-2 1-795,-2 9 410,-8-10 855,-2 8-77,-33-4 1845,21-9 239,-27-5 0,-6-4 0,14 0 1,-39 1-1</inkml:trace>
  <inkml:trace contextRef="#ctx0" brushRef="#br0" timeOffset="7342">24517 7149 27057,'4'4'-3085,"0"0"1</inkml:trace>
  <inkml:trace contextRef="#ctx0" brushRef="#br0" timeOffset="7936">25025 6858 25348,'13'34'-7583,"-10"10"5985,9-4-27,-12 7 1556,11-5-528,-9 3 528,15 2-551,-15 3-1041,11-1 1853,-12 2-107,12-2-72,-8-1-51,6-2-40,0 14-150,-4-17 573,4 19-621,-7-33 492,2 3-395,-5-15-419,-1-7 217,0-26 671,0-16-311,0-18-94,0-7 96,0 5-69,0 6 1,0-2 237,-1 10 0,2-4-50,9-18 1,4-9 0,-2 6 98,-9 9 0,3 1-40,9-3 1,6-3 0,-4 6 77,-10 9 1,1 2 76,12-12 1,1 1 128,-8 15 1,0 1-56,4-8 1,2 2 347,-1 12 1,1 3 509,11-9 112,19-6 71,-22 30 501,8 2-70,-15 10-731,1 16-1423,-4-11 471,4 47-1967,-8-27 864,-6 12 1,-3 3-1033,-1 2 467,-1-4 0,-4-1-1704,-21 5 1132,17 9 369,-37-20 1823,39-4 0,-35-5 0,14-4 0</inkml:trace>
  <inkml:trace contextRef="#ctx0" brushRef="#br0" timeOffset="8368">26008 5790 25168,'0'51'-4406,"0"-7"2367,0 8 1155,0-7 470,8-4 0,1 2 51,-8-9 0,2 1 56,12 29 0,0 1 92,-13-25 0,0-1-729,10 13 0,1 1 759,-6-2 1,-2-2 45,2-11 1,0-1-22,2 21 1,-2-2 74,-2 4 127,-1-18 0,0-1 121,0-3-310,-4 7-101,0-28-552,0-2 1077,0-31 42,0-11 30,18-31 699,0 8-11,4-3 10,5 19 360,-23 5-813,20 5 1235,-22 6-1488,16 9 1814,-10 2-981,1 27-2420,5 9-220,-9 12-452,7 5 472,-6-10-1558,1 4 1146,-2-1-2093,5-3 3342,-2-1 0,5-7 1,0-1-1</inkml:trace>
  <inkml:trace contextRef="#ctx0" brushRef="#br0" timeOffset="8832">26730 6631 25258,'0'42'-5486,"0"-6"3358,0 9 1063,0-6 427,0 5 302,0 1 32,16 2-550,-13 1-900,13-1 1130,-6 17 307,-7-18 117,7 7-83,-3-22-137,-5-6 291,4-4 243,-2-5-504,-3-5-399,3-3-114,-4-20 654,0-13 262,0-14 137,-17-8-1033,13 2 906,-4 5 1,0-2 92,7 8 1,2-2-40,-2-6 1,0-6 0,3 4 360,5 1 0,2 0-153,-2-5 1,0-3 0,1 4 118,1 5 0,3 1 328,7-5 1,6-3 0,-5 6 1245,5-16-1044,12 13 1,4 7 952,-7 18 579,23 4-317,-23 13-479,11 19-798,-16-11-286,-1 34-1514,-6-18 61,3 41-1329,-10-20 878,-7-1 0,-2 0-1114,-3 9 1451,-15-16 0,-4 0 4,-8 13 86,0-23 0,-4 0 1182,-9 9 0,-1 0 0,6-8 1,-1 0-1,-13 7 0,1-1 1</inkml:trace>
  <inkml:trace contextRef="#ctx0" brushRef="#br0" timeOffset="12198">11363 9056 22110,'0'27'-5036,"0"5"3087,0-6 1065,-13 8 1709,10-5-882,-11 4 521,14 3-758,0 2-1213,0 6 1597,0 2-90,0 3 90,0 4-836,0 4 523,0 2-533,0 1 756,0 1 0,0 1 0,0-2 0,0-19 0,0 0 0,0 19 45,0-14 0,0-2-45,0 3-90,0 20 180,0-37-90,0 5 0,0-19 0,0-4-270,0-4 181,-17-4 1977,13-25-2277,-23 2 305,15-43-382,0 16 152,2 13 1,1-2-70,5-11 0,1-1 198,-2 10 1,-1-2 70,3-7 1,1-4 0,0 3-945,1 3 0,1-1 1177,-1-5 1,0-4 0,0 4-368,0 6 0,2 2 532,8-14 0,2 0 177,-1 7 1,1 2-44,0 12 0,2 0-5,4-19 0,1 3 407,8-4-390,-4 14 0,2 2 675,12-2 458,-4-5-675,-11 21 196,-5 6-223,1 5 277,-1 5 391,-4 6-173,2 21-2539,-6-13 208,-1 59-399,-4-33 661,-2 2 1,-1 3-689,0 10-375,0 3-232,0 2 1018,-8-15 1,-1 2 1662,4 18-689,-13-10 0,0 0 955,13 6-640,-11-18 0,0-1 586,13 13-742,-24-2 944,23 0-1210,-21-3 818,22 0-1079,-15-1 599,16 14-611,-6-13-117,8 24 370,0-27-855,25 9 218,5-2-594,16-14 1500,-14-7 0,0 0-1000,13 2 358,-4-7 0,2-1 634,10 2 1,-18-9 0,0 0-1,13 3 1</inkml:trace>
  <inkml:trace contextRef="#ctx0" brushRef="#br0" timeOffset="12604">12160 9731 23819,'0'-7'-6296,"-16"4"7252,-5 21 679,-21 12-436,9 12-1069,-1 5-91,9 10-414,13-11-789,0 13 1639,12-19-1721,0-4-444,25-3-455,10 1 944,14-13 1034,-15-11 1,-1-2 527,9-4 137,-7-9 0,-1-5 1275,3-15-878,-9 1 1,-3-4 427,-9-19-560,9-7-283,-24-3-1408,-14 14-274,0 8 1,-2 1-1498,-9 0 919,-9 9 1,-1 4 1540,10 3 1,-34 2 0,30 13 0</inkml:trace>
  <inkml:trace contextRef="#ctx0" brushRef="#br0" timeOffset="13018">12623 9661 23369,'-22'16'1255,"4"4"-1905,18 22-2604,0-8 1212,0 6 830,0-10 282,14 2-422,-10-1-466,25-1 70,-11 18-423,18-21 2475,1 12-299,-7-30 885,9-3 399,-15-24 1091,8 13-194,-9-38-1234,-3 20 1152,-1-25-1653,0-16 378,-7 14-900,-5 8 0,-3 1-911,-1-2-365,-3-14-412,0 35 803,0 26-330,0 28 531,0 15 371,9-9 0,5 0-668,11 11 258,1-7 1,2-2-507,13 5 717,-18-18 1,1-1 757,29 7 0,-8-17 0,14-1 0</inkml:trace>
  <inkml:trace contextRef="#ctx0" brushRef="#br0" timeOffset="13281">13558 9063 24539,'0'-18'-5576,"-14"5"5004,11 5-1622,-11 22 4244,14 16-2740,0 12 412,8-4 1,4 1-736,8 17-52,-8-17 0,1 1 716,4-8 1,-2-1-331,-11 33 798,12-30 0,-1-1-1185,-13 1 0,0 0 868,10 1 1,1-1 52,-11-1 1,-1 2-96,8 13 0,2 1-165,-6-14 0,-1 1-765,3 19 1,1-1-41,0 2 1264,-2 8 0,-5-30 1,1-4-1</inkml:trace>
  <inkml:trace contextRef="#ctx0" brushRef="#br0" timeOffset="13448">13372 9689 23999,'-2'-22'-7136,"0"-6"5045,20 8 4014,11-10-1011,10 16-978,-5 3 1,1 1 259,13 2 1,-13 2 0,0 1 0,17-2 0</inkml:trace>
  <inkml:trace contextRef="#ctx0" brushRef="#br0" timeOffset="13784">14242 9939 22920,'6'4'-4370,"1"-1"4349,8-1 748,-1-19-275,10 13 518,-2-32-1097,4 20 758,1-19-912,13-7 1355,-13 7-912,-7 5 1,-4-1-446,-3-6 33,-2-23-1338,-9 27 775,-28-15-1395,-6 27 1532,0 0 648,-2 16 1,0 5 457,11-2 136,-11 9 0,1 6 1168,15 16-1001,-14 28 374,29-7-576,-8 3-586,11-13-816,0 0-780,26 0-1622,4 15-694,16-15 3817,-15-11 0,0-1 0,10 0 0,16 3 0</inkml:trace>
  <inkml:trace contextRef="#ctx0" brushRef="#br0" timeOffset="13990">14803 9440 23999,'17'14'-2698,"9"5"0,-10 19 1</inkml:trace>
  <inkml:trace contextRef="#ctx0" brushRef="#br0" timeOffset="14132">14938 10189 23279,'0'4'-3193,"0"-1"1</inkml:trace>
  <inkml:trace contextRef="#ctx0" brushRef="#br0" timeOffset="14398">15465 9423 26697,'-19'15'-5477,"5"7"4524,14 10 0,0 3 0,0-7 0</inkml:trace>
  <inkml:trace contextRef="#ctx0" brushRef="#br0" timeOffset="14551">15580 10133 24988,'-21'5'652,"4"-2"0,17-1 0</inkml:trace>
  <inkml:trace contextRef="#ctx0" brushRef="#br0" timeOffset="15084">16232 9408 24539,'0'-11'-5486,"-28"2"6075,-7 4 486,-15 2-272,-12 18 509,26 7-342,-9 9-435,29 2-1261,-7-4 1969,19 2-2434,-9 15-139,13-11-1494,27 19-242,11-27 1935,-2-10 0,2-4 26,24-4 1545,2-5-220,-18-4 1346,-5-17 556,-4 13-701,-14-20 0,-2-3 1038,6 5-1409,-9-8 0,-4-3-592,-5 1-524,-3-16-885,-6 22-555,0-3-808,0 13 102,-17 7 1601,12-2-1496,-26 9 2831,28 15-734,-11 22 150,12-1 0,4 4-160,-2-4 1,0 1-11,-2 6 0,4 0-89,6-7 1,0-1-303,-7 1 1,2 1 515,13 1 0,3 1-1190,-6 14 1,-1 2 594,0-14 0,0 0-19,9 25 1,-1-2 240,-10-27 1,-1-2-2,3 10 1,0-3-151,10 8-14,-20-6 338,6-7-2143,-8 0 1384,-17-13 1541,-9-3 1,3-14 0,2-5 0</inkml:trace>
  <inkml:trace contextRef="#ctx0" brushRef="#br0" timeOffset="15684">16762 9791 24179,'14'0'1169,"7"0"-989,-6 0-180,24 0 0,-7 0 64,2-6 1,2-3 383,14-15-176,-2 3 0,1-2-71,-20 3 1,1-1-82,9-3 0,5-3 0,-6 3 43,-8 3 1,-2-1-91,21-18 1,-5-1 25,-15 2-325,-13 8 0,-3 0-1025,-7-3-339,-3-9-363,-25 19 51,17 3-438,-43 6 1596,26 5-123,-23 5 1245,9 4 453,-15 25 1077,15-17-955,12 25 1,3 5 0,-4-9-174,17 5 1,3 1-1589,-5 7 550,10 2-1068,19 0-1122,13 15-416,10-15 1481,-8-12 1,1-2 273,12-3 512,-5-11 1,2-4 1070,11-5-251,-19-2 1,1-6 687,2-16 1,-1-5 1684,21-5-1410,-9-12 0,-3-5-385,-20 20 1,-1-1-113,14-20 1,-2-1-401,-18 17 0,-3-1 13,8-22 0,-3-2-424,-12 22 0,-2 0-306,1-10 1,-3-1 248,-3 2 0,-2 2-1487,-1-19 1020,-8 16 0,-1 3-1240,5 2 420,-31 0 622,31 22 64,-14 9 1188,7 2 296,8 20-289,-8 17 379,11 11-366,0 14-319,0-18 0,0 2-98,0-8 0,0 1 261,0 11 1,0 1-1107,0 20 353,7-33 0,1-1-326,-4 33-229,10-3 125,3-5-458,-12-5 88,8-19 1,2-2-498,-2 11 1602,7 12 1,-8-33 0,-5 1 0</inkml:trace>
  <inkml:trace contextRef="#ctx0" brushRef="#br0" timeOffset="15836">17657 9388 25618,'-20'-18'-5633,"9"1"2559,3 3 1158,30-9 3899,1 6-151,26-7-1685,-10 12 0,2 0-187,-8 4 1,3-1 83,28-4 1,1 2 0,-26 5-1,0 1 1,12-1 0,0 0 0</inkml:trace>
  <inkml:trace contextRef="#ctx0" brushRef="#br0" timeOffset="18464">18750 8480 22200,'-40'34'1036,"2"4"-979,8 1-482,0 7-134,0 3 366,10-9 0,1 1-67,4-8 1,1 0 21,-2 11 1,1 1-234,7-12 0,1-1-238,1 1 1,1 0-466,1 34 642,2-20 0,1 1 0,0-12 1,2 0-82,8 24 0,6-2-140,-2-24 0,3-2 110,6 10 0,2-2-243,-3-14 1,1-1-711,15 22 1548,2-4 0,4-6 0,3-2 1</inkml:trace>
  <inkml:trace contextRef="#ctx0" brushRef="#br0" timeOffset="18865">19197 8600 22830,'-10'15'-2129,"-8"-12"3934,7 30-3664,-11-28 2926,5 35-1954,0-22 1063,4 19-1798,1-10 39,3 0 1403,3-1 1,3-4 0,2-1 0</inkml:trace>
  <inkml:trace contextRef="#ctx0" brushRef="#br0" timeOffset="19002">19205 8666 22920,'6'-7'-1048,"-1"5"2502,-4 19-6005,3 1 3918,-2 23 1,6-8-1,-1 4 1</inkml:trace>
  <inkml:trace contextRef="#ctx0" brushRef="#br0" timeOffset="19549">19688 9237 24269,'0'36'-6206,"0"-6"3988,0 4 1243,0-6 427,0 1 32,0 2 212,23-4 46,-17 1-1827,35-5 2756,-37-2-1173,33-5 1322,-20-5-429,26-5 945,-17-3 28,6-3 352,-14-20 149,0 15-305,-5-36-355,-2 22-635,-4-19-268,-4 7-613,-2-27-1003,-1 24-283,-12-10-323,9 55 20,5 28 365,2 5-237,13-11 1,1-2-370,-13 0 128,34 9 2045,-24-18 0,15-4 1,-6-2-1</inkml:trace>
  <inkml:trace contextRef="#ctx0" brushRef="#br0" timeOffset="19838">20273 9229 23279,'0'-11'-6025,"-15"4"6128,11 20-570,5 25-840,4 3 579,11-6 0,2-1-290,-1 3 131,4 11-1393,1-17 2011,-20-3-508,15-4 1097,-15 0-326,11-13 593,-8 2-694,3-12 2176,1-16-425,-1-16-895,2-12-451,-2 5 1,0-1 387,5-17-779,0 4 1,-1 0-416,4-11 64,-2 12 1,0 1 251,3 0 1,5-7 0,-7 27 0</inkml:trace>
  <inkml:trace contextRef="#ctx0" brushRef="#br0" timeOffset="20232">20838 9581 23099,'0'-37'-5576,"16"18"7000,-12-22-2798,27 21 3265,-27-21-2900,30-10 1435,-11 12-306,9-17-688,-11 15 1478,1-4-1100,-17 10 1,-1-1 479,11-21-850,-11 18 0,-2-1 810,-2 0 1,0 1-1253,0-20 487,-10 13 0,0 3-884,5 1 256,-34-4 300,34 26 253,-14 7 761,7 7 428,1 29 411,-3 18-103,6 13-636,7-8 0,2 1 22,-1 13-332,9-17 1,5 0-121,0-1 1,1-1-801,-2-10 1,3 0-915,17 16 0,-1 0-1105,-7 0 2870,5-17 0,3-3 0,3 0 0,4-1 0</inkml:trace>
  <inkml:trace contextRef="#ctx0" brushRef="#br0" timeOffset="20522">21318 8408 23549,'31'14'-2616,"0"4"943,-9 20-1130,-7 1 186,-3-6 44,-11 6 1118,4-19 1378,-5 7 0,0-19 0,0 1 1</inkml:trace>
  <inkml:trace contextRef="#ctx0" brushRef="#br0" timeOffset="20648">21483 8470 23009,'33'-21'2846,"1"10"-1755,-5 1-456,-6 30-3608,-4-15 2243,-8 42-2280,-1-22-707,-3 27 3281,-2-6 0,-3 3 0,-1 2 0</inkml:trace>
  <inkml:trace contextRef="#ctx0" brushRef="#br0" timeOffset="21199">22040 9330 23459,'-13'18'-733,"3"4"-508,10 12-1188,0 0 971,20-4 206,-14 4 184,31 3 1067,-32 2-1627,26 3 342,-27-1 252,21 1 526,-22 18 424,7-13-902,-16-7 0,-8-1 78,-26 10 1124,16-17 1,-3-2 0,-5-8 0,0-1 0,5 0 0,1 0 0</inkml:trace>
  <inkml:trace contextRef="#ctx0" brushRef="#br0" timeOffset="22298">23213 8232 22920,'0'-9'-5397,"0"1"3539,-18-11 912,13 8-570,-13-8 1402,-27 7 1126,24 6-128,-38-2-1241,34 8 2043,0 0-179,0 0 75,0 18 898,-1-14-680,2 32-1600,-1-32 561,-4 48-1007,9-29-37,4 11 1,1 2-582,2 3 171,2 4 0,2 2-1092,3 1 792,3-8 1,0-2-107,3 3-1016,0-2 1121,20 0-644,-15 0 639,29-1 443,-14 17-547,-1-12 270,10 13 237,-27-15 358,10 1-228,-12 2 892,0 22-70,0-13-274,-8-8 0,-6 0 1223,-15 9-543,16-19 0,-2-1 639,-30 12 300,39-3-800,-32 13 411,33-17-1270,-12 6 600,17-12-1241,24-11-81,18 3 159,14-16 155,-23-3 1,0-1 744,25-3-1354,1 0 1294,5-14 1,2 11-1,-32-3 1,-1-1-1</inkml:trace>
  <inkml:trace contextRef="#ctx0" brushRef="#br0" timeOffset="23634">23897 8874 23009,'-43'13'3666,"7"-10"-3961,6 24 87,6-14 183,3 14 1,2 3-980,-2 5 414,-7 26-145,25-9-812,3-14-217,20-6 0,6-2-1091,4 3 2687,13-9 0,3-3 0,3 0 1,-17-9-1,0 0 0</inkml:trace>
  <inkml:trace contextRef="#ctx0" brushRef="#br0" timeOffset="24052">24235 8659 23189,'-7'16'-47,"14"7"-4800,-4 13 3370,11 2-224,-4 15 1029,-7-9 401,7-5 1,0 0-260,-8 8-1257,14 13-178,-14-21 1231,8-2-1014,-10-2 1887,5 7 0,-5-13 1,2 4-1</inkml:trace>
  <inkml:trace contextRef="#ctx0" brushRef="#br0" timeOffset="24204">24142 9061 22380,'0'-14'-6206,"0"0"4078,19-5 4014,10 2-1184,30-10-291,-6 11 0,4-4 0,-14 7 0</inkml:trace>
  <inkml:trace contextRef="#ctx0" brushRef="#br0" timeOffset="24550">24660 8933 23459,'0'40'-6115,"0"-5"4076,0 1 885,18-5-109,-14 0 674,14 1-134,-6-2-151,-9 13-768,9-13 827,-4 8 583,-6-13 615,6-7-311,-8 0 207,0-32 208,0-14 153,16-15 198,-12-7-279,9 16 1,3 0 529,6-18-1360,-4 5 1,2 1 637,15-5-128,-13 12 0,1 2 0,5 0 1,8-5-1</inkml:trace>
  <inkml:trace contextRef="#ctx0" brushRef="#br0" timeOffset="25282">25645 9040 24539,'19'15'-4304,"23"8"3678,-35-5-2398,34 6 3303,-31-8-1354,13 2 1017,-11 0-589,-5 12-1702,-3-4-703,-35 24 1178,5-16 2363,-1-10 0,-3-1 0,-17 11 0,-4 2 0</inkml:trace>
  <inkml:trace contextRef="#ctx0" brushRef="#br0" timeOffset="25848">26663 8039 24359,'-35'-2'-431,"16"20"642,-10 7 39,26 12-2604,-19 0 646,20 8-1071,-6-12 2536,8 11 0,0-17 0,0-1 1</inkml:trace>
  <inkml:trace contextRef="#ctx0" brushRef="#br0" timeOffset="26013">26797 8138 23189,'0'41'-6385,"-17"-2"6328,13-4-159,-4 7 1,0 2-1,8 14 1,0-10-1,0 1 1</inkml:trace>
  <inkml:trace contextRef="#ctx0" brushRef="#br0" timeOffset="26498">27228 8684 23099,'-32'0'450,"-10"15"1508,14-12-1971,-8 30-101,12-29 241,4 37-1061,4-22 610,5 22-766,5-11-145,4 0-780,1 12 192,26-14-313,7 12-153,14-23 2113,15-3 57,-21-11 1023,11-3 331,-2-18 1013,-16-9-1213,-8 2 1,-3-2 766,-3-17 705,-1-18-2534,-14 26-620,-4-8-853,0 10-97,0 12-629,-18-1 376,14 39 880,-14 10 793,18 18-1532,21 0-407,-16-10 290,34-1 1851,-34-2 1,40-4-1,-12-1 1</inkml:trace>
  <inkml:trace contextRef="#ctx0" brushRef="#br0" timeOffset="26697">27950 8706 23729,'-47'-5'632,"9"0"-756,-6 26 1550,14 6-1297,7 13-888,10-3-323,13-5-329,0-2-545,19 1-641,-15-3-75,52-1 123,-22-6 1464,1-10 0,2-4 1154,25 1 1,-28-4 0,1-2-1,0-2 1,1 0 0</inkml:trace>
  <inkml:trace contextRef="#ctx0" brushRef="#br0" timeOffset="26948">28592 8148 24269,'-11'48'-2431,"-4"-10"1627,14 5-810,-7-6 1190,7 3-388,-2 5 561,2-10 1,0 0-181,1 21-351,-2-9 0,1 1 377,1 6-479,0-10 1,0-1-165,0 2-465,0 10-862,0-15 2349,0-14 0,0 2 0,0-14 0</inkml:trace>
  <inkml:trace contextRef="#ctx0" brushRef="#br0" timeOffset="27101">28353 8693 23639,'0'-27'-5216,"0"1"3087,0 2 1155,19 2 2543,-15 2-1865,41 2 1860,-1-1-829,12 8-1650,-12 5 1,0 2 1246,9 2 0,-17 1 0,-1 1 0,12 0 0</inkml:trace>
  <inkml:trace contextRef="#ctx0" brushRef="#br0" timeOffset="27299">29150 8667 24179,'-17'18'533,"4"6"-2089,13 10-1044,0-2 807,17-7-1182,-13 7 525,13-8-117,-4 5 1986,-10-13 0,10-1 0,-13-3 1</inkml:trace>
  <inkml:trace contextRef="#ctx0" brushRef="#br0" timeOffset="27440">29190 8284 22650,'0'-7'-2159,"0"3"1,0 2-1</inkml:trace>
  <inkml:trace contextRef="#ctx0" brushRef="#br0" timeOffset="27747">29623 8446 24629,'-22'-14'-2774,"-1"3"2087,-24 11 2002,24 22-461,-14-17 56,26 44-1882,-8-26 1107,5 26-1094,12-9 543,-5 1-79,7 0-1101,18-1-833,-13-1 144,36-3 1759,-35-4-426,26-13 0,6-3 1126,-11 5 40,14-8 1,2-5 596,-3-3 541,25-19 1159,-33 10-891,5-34-1307,-17 7 279,-11-11-2785,-3-15 1863,-6 23 0,-26-8 0,-8 15 0</inkml:trace>
  <inkml:trace contextRef="#ctx0" brushRef="#br0" timeOffset="28132">30022 8582 23549,'4'16'-7421,"1"-11"6767,-3 29-331,1-18-247,2 30 768,0-16-58,3 25 181,-2-24-1811,4 28 1898,-5-31-1119,2 12 750,-3-30-3,8-1 900,0-8 1566,17-23 361,-5-9-568,9-14 191,-7 0-80,1 6 151,0 3 851,5-12-1427,-10 16-1028,5-3-801,-15 23 818,2 6 797,-8 25-2753,2-14 896,-4 44-739,1-24-377,-2 28-1556,0 9 395,-2-17 2628,0 15 0,0-25 0,-1-1 0</inkml:trace>
  <inkml:trace contextRef="#ctx0" brushRef="#br0" timeOffset="28418">30528 7782 24808,'9'22'-8797,"1"6"5798,-9 14 2691,3 0-28,-4-6 341,0 1-1,0 1-182,0 0-2138,0-3 2042,0-3-31,0-2 315,0 1 1,0-13 0,0 0 0</inkml:trace>
  <inkml:trace contextRef="#ctx0" brushRef="#br0" timeOffset="28564">30697 7859 24089,'12'-17'-462,"2"6"1384,8 5 190,-5 6-1228,-4 22-2640,-1-3 798,-1 23-1707,3 16-638,-4-8 4019,-5-15 1,-2-1-1,0 19 1,-3-1-1</inkml:trace>
  <inkml:trace contextRef="#ctx0" brushRef="#br0" timeOffset="29332">31033 7578 24449,'-13'-5'-1567,"10"1"-2385,-11 0 4578,35 2 918,17 15-1673,3 4 13,-9 0 0,-1 2-185,-1 9-292,-2-2 0,-1 0-136,-5 3 982,9 28-1740,-24-30-686,-3 16 1119,-4-18 309,0 18 329,0-17 276,0 9 69,-15 5 957,11-6-90,-10 29 14,14-22-711,0-2 1,0 0-100,0 10-99,9-4 0,2 0-260,-6 9 84,11-17 1,3 0-432,-9 1 0,-1-1 136,10 21-11,-3-9 1,-1-1 88,-1 8 187,-1-12 0,-1-1-53,1 6 416,-6 8 60,-7-22 596,0-4-268,0-4 262,0-3-126,0-3-153,0-4 217,0 3-75,0-9-319,-15 3 1288,11-9-305,-26 4 565,8-6-757,-10 4-1805,-16-2 308,16-1 898,-9 1 1,15-4-1,3 0 1</inkml:trace>
  <inkml:trace contextRef="#ctx0" brushRef="#br0" timeOffset="30048">31850 7474 24898,'19'47'-8142,"4"-12"7181,-2 0 0,2 0 143,10 12 559,-15-15 0,-2 2-30,0 7 0,0 1 67,-4-9 1,0 3 58,4 25 1,-1 2-808,-7-24 1,-1 1 1147,-1 4 1,-1 4 0,-1-3-67,-1-3 0,-1-1 33,0 11 0,-1 2 0,1-1 1,-4-2 332,-5-12 1,-2 1 37,0 25 1,-2 0-154,3-28 1,-4-1 73,-8 10 1,-5 5 0,3-6 107,8-10 0,-2-1-288,-12 6 0,-7 4 0,3-7 216,9-11 1,-1-2-855,-20 15 1,-2-2 444,18-16 1,-1-1 216,-19 11 1,-1-2-1,-6 2 1,21-12-1,-1-1 1</inkml:trace>
  <inkml:trace contextRef="#ctx0" brushRef="#br0" timeOffset="30370">32577 8678 27327,'0'0'0</inkml:trace>
  <inkml:trace contextRef="#ctx0" brushRef="#br0" timeOffset="30532">32677 8959 24449,'3'13'-7829,"3"0"4480,-3 4 2336,2-5-263,2 6-954,-3-9-930,1 6 3175,-4-6 1,0 4-1,-1 0 1</inkml:trace>
  <inkml:trace contextRef="#ctx0" brushRef="#br0" timeOffset="31720">32730 9051 26158,'0'28'-5756,"0"0"3627,0-3 1065,0 1 425,0-3 304,0 1-59,0 1 166,-19 3-73,14 0 537,-31 1 1431,9 15-1692,-11-9-328,-4 10-336,3-12 1155,-3-2 0,-5 0 0,-1-1 0</inkml:trace>
  <inkml:trace contextRef="#ctx0" brushRef="#br0" timeOffset="35630">10130 11936 23369,'-16'19'430,"1"-6"227,-3-1 463,-3-5-97,19-2-2326,-18 0 1945,3 2 189,-1-4-599,-2 2 450,4-5-715,3 0-719,-11 0-140,10-16-457,-7-3-828,10-12-955,-1-10 664,9 13 195,1-11 490,2 0 97,24 11 1484,-1-12 1436,6 22 943,5-2 684,-13 14 565,15 2-1171,-4 22-1330,-8-13 480,-12 35-3210,0-19 430,-10 38-568,4-16 983,-14 7 1,-1 2-836,4 4 1048,-9-1 0,-6-2 901,-9-4-288,5-9 1,-3-1 1812,-18 4-1001,15-12 1,1 0 506,-9 0-47,-11 4-154,14-17 379,-1-7-214,3-3-433,-12-6-276,13-1-257,-14-17-723,27-1 622,-3-14-1548,35 14 1024,7 6 443,28 11-349,9 18-365,-6 2 319,-15-1 1,0 0 67,8 2 329,-5-6 0,1-1 231,7-1-1462,14 2-2405,-5-6 3608,-16-9 1,9 0 0,-18 0 0</inkml:trace>
  <inkml:trace contextRef="#ctx0" brushRef="#br0" timeOffset="36164">9933 11364 22740,'-27'-8'-1787,"-1"4"1765,-1 0 255,-18 4 377,8-1-265,-16 1 52,12 17 672,-2-12-521,-3 33 303,11-21 0,-2 1-249,10 3 1,-1 4-6,-22 12 1,-1 1-451,22-12 1,2 0-107,-11 10 0,1 0 27,12-8 0,2 0-488,1 2 0,0 0 173,1 0 0,0 1-96,3 0 1,1 1-181,2 1 1,1 0 74,2-1 1,2 3-178,0 14 0,3 2 21,2-14 0,3 2-172,8 25 1,3 1 12,-7-28 1,4-1-138,19 12 0,3-2 41,-12-15 0,1-2 257,14 1 1,3-2 293,-6-1 1,3-1 211,16 7 0,4-1 199,-13-8 1,4-2 105,6 0 1,6 0-1,-4-4 362,-3-3 0,1-2-1,6-3 0,6-1 0,-5-1 430,-2-3 0,-2-3-199,16 2 0,2-4-268,-21-4 0,-1-2 0,-2-3 420,8-6 1,1-4-350,3-1 1,5-2 0,-7-2 91,-6-5 1,-3-3-368,2 2 1,4-3 0,-7 2-41,-7 1 0,-4-1-193,9-10 0,-3-3-228,-11-3 0,-4 0-307,-6 10 1,-3-3-58,-3-4 1,-1-5 0,-3 4-453,-1 3 0,-5-1 203,-7-5 1,-5-5 0,0 4-495,-1 4 1,-3 3-2,-12-16 1,-5 2 261,6 17 0,-3 3 304,-1 1 0,-3 1 212,-3 2 0,-4 2 136,0 6 1,-5 1 0,1 2 156,-8-1 0,-3 3-220,8 7 1,-6 0-1,-1 2 1,5 2 214,-15 1 1,2 4 491,5 5 0,-2 2 0,4 1 0,-6 3 0,3 2 0,-1 7 0,0 0 0</inkml:trace>
  <inkml:trace contextRef="#ctx0" brushRef="#br0" timeOffset="39916">11768 11761 24629,'0'59'-6116,"-16"3"5585,14-27 0,0 0 200,-6 2 1,0 0 69,7 0 0,2 1-87,-1-1 0,0 1 115,0 0 0,0 0-32,0-2 0,0 1-1208,0 11 1,0-1 752,0 18-70,7-25 1,0-3 631,-3 5 1,11-8 0,-15-2 0</inkml:trace>
  <inkml:trace contextRef="#ctx0" brushRef="#br0" timeOffset="40182">12050 11560 25348,'5'20'-6575,"5"38"4359,-3-30 1589,1 14 0,0 2-60,0 5 440,-1-16 0,0-1-147,2 16 142,0 0-1738,0 0 1848,-4-12 1,-1 0-592,4 19-267,-3-9 1,0-1-31,0 8-155,0 12 1269,-4-24 1,-1-4 0,0-1 0</inkml:trace>
  <inkml:trace contextRef="#ctx0" brushRef="#br0" timeOffset="40364">11730 12340 23819,'21'-26'-997,"-16"1"599,21 5 1,4 1 1605,-5-10-1364,3 9 0,2 2-147,10-9-415,3 4 865,5-1 0,2 4 0,2 1 0</inkml:trace>
  <inkml:trace contextRef="#ctx0" brushRef="#br0" timeOffset="40755">12920 12007 24629,'-50'0'2158,"1"0"-2158,13 0 90,0 0-180,9 0 180,-1 0-90,2 0 0,-1 15 496,1-11-217,2 30-689,-6-6 435,13 8-970,-3 13-237,16-21-1005,1 14-263,23-21-139,6 4 623,27-17 2090,2-2-458,-7-29 1788,8-4 212,-28-14-443,-8 9 0,-3 0 234,-6 0-499,0-29-874,-11 40-1304,0-6-698,0 35-2346,0 5 924,16 26 349,-12-8 2591,24-1 1,-25-9 0,9-1-1</inkml:trace>
  <inkml:trace contextRef="#ctx0" brushRef="#br0" timeOffset="41280">13112 11985 25168,'24'20'-5429,"8"4"3771,-12 13-738,13 10 1392,-5-18 418,4 21-463,-17-24 170,4 6-2053,-8-11 1782,-4-11-340,-1 3 1396,-5-34 528,-1-6-201,0-16 495,0-3 2,0 8-23,0 1 46,0 2-212,0 3 851,0-3-1464,0 10 252,16 6 1419,-4 12 440,15 28-1691,-5 6-461,-4 12-531,-2-2-112,-5 4 232,-4-10 182,0 9-1214,-4-17-762,0-3 1748,-1-4 97,-1-3 989,0-6-151,0-17 484,5-16 2,0-7-169,5-8 178,-1 8 314,2-2-149,1 1 730,6-8-506,-2 15-333,10 3 300,-10 16 692,5 8-802,-5 0-102,0 18-1549,-1-13 802,-2 37-1817,1-21-341,-2 21-2912,5 7 331,-7-12 3990,0 12 1,-7-19-1,-2 0 1</inkml:trace>
  <inkml:trace contextRef="#ctx0" brushRef="#br0" timeOffset="41514">12447 11541 26338,'26'-4'1490,"17"1"-1484,16 3-373,-25 0 0,1 0-1152,25 0-729,-10 7 1,2 0 2178,-12-6 0,0 1 1,14 12-1,-1 2 1,-17-7-1,0 1 1</inkml:trace>
  <inkml:trace contextRef="#ctx0" brushRef="#br0" timeOffset="41934">14412 11634 26697,'-12'-8'-2701,"2"2"1348,29 24-78,10 7 1026,2 2 0,3 2 188,-8-6 1,1 0-39,14 10 1,0 0-603,10 9-606,-18-15 1,6 4-1,-5-4 678,-7-5 0,0-1 735,21 18 1,-2-1-1,-6-8 1,9 7-1</inkml:trace>
  <inkml:trace contextRef="#ctx0" brushRef="#br0" timeOffset="42149">15083 11487 24629,'-31'-3'-136,"-2"0"268,3 3 184,-3 28-111,5-8 1,1 2-277,5 6 1,0 3-53,-14 15 0,-1 1-181,15-16 0,1 1-831,-10 24 1,3 1 286,12-23 0,3-1-286,-2 8 1,2 0 819,2 9 1,7-5-1,1-3 1</inkml:trace>
  <inkml:trace contextRef="#ctx0" brushRef="#br0" timeOffset="42548">15433 11745 25888,'6'0'809,"-1"25"-5973,1-19 3489,2 52 59,2-35 892,-1 10 0,-1 2-202,3 2 132,4 11-1998,3-5 59,-5-15 1554,14 10 283,-10-26 1059,15 0 1282,-11-12 626,10-17 637,1-11-298,-6-10-1000,-6 7 1,-1-2 954,0-9-1320,-8 5 1,-1 1-589,-2-4-926,-3-6-893,-3 21-658,-2 7 357,0 4 608,0 23 29,0 12-597,0 28-66,0-6-1451,18 16 333,3-26 2746,2 7 1,9-18 0,-13-3 0</inkml:trace>
  <inkml:trace contextRef="#ctx0" brushRef="#br0" timeOffset="42781">15700 11213 24629,'17'-2'2526,"4"18"-6175,30 1 3014,-4 17-1246,-5-1 243,-18-5-323,-11 2-335,-13-10-290,0 1-452,0-3 2958,0-1 0,0-3 1,0-2-1</inkml:trace>
  <inkml:trace contextRef="#ctx0" brushRef="#br0" timeOffset="42948">16063 10949 24988,'27'-8'4286,"-1"2"-3913,-11 6-953,-1 16-2533,-5-11 2258,-1 33-1212,1-18 56,-3 22-1036,-1-6-1439,-3 6 256,-1 2 3829,-1 4 0,0 4 0,0 3 0</inkml:trace>
  <inkml:trace contextRef="#ctx0" brushRef="#br0" timeOffset="43348">16605 12257 25168,'0'-47'-4766,"0"5"2817,19-2 2665,-14 2-515,13 7 0,4 0 618,7-24-677,-17 17 0,3 1 111,8 8 0,-2 1-653,-17 0 1,-3-5 828,12-6 0,4-5 1,-4 4-67,-9 1 1,-2-1-435,5-8 1,2-5 0,-3 8-82,-6-16-413,2 19 1,-4 2-287,-16 6-692,14 1 603,-14 24 787,1 8 827,2 38-86,-4-5-348,8 14 0,4 4 6,5 15-245,-2-4 0,1 2 181,1-21 0,4-2-442,9 13 0,2-1-1109,-7 18 156,18-35 0,-1 1-821,-18 27 171,25-21 0,2-2 362,-9 15 211,11-16 1,3-4 1387,-3-4 1,10-3-1,-15-16 1</inkml:trace>
  <inkml:trace contextRef="#ctx0" brushRef="#br0" timeOffset="43714">17280 11783 26338,'1'-21'-5678,"0"50"3298,-1-15 932,17 41-495,-13-25 123,29 6 1380,-9-10-59,17 7-894,-5-23 2361,8 0 303,-19-10 1315,18-19 786,-23-10-870,5-25-1099,-20 9-791,-2-1-507,-3 18-1160,0 2-76,0 5-465,-17 9-284,13-2 192,-12 37 2044,16-10-487,0 34-87,0-8 218,0 7 0,0 4 90,23 3-1220,-17-1 1550,34 1-1909,-36-4 1312,11-16 1,1 0-396,-2 14 39,-6-13 0,1-1-756,1-1-1826,-10 6 1265,0-25 2173,-21-3 1,16-26 0,-16-4-1</inkml:trace>
  <inkml:trace contextRef="#ctx0" brushRef="#br0" timeOffset="43882">17750 10630 27417,'7'-3'2580,"-6"16"-8420,-13-9 7646,7 38-5370,-39-18 1787,23 29 1735,-24-6 1,8 7-1,18-26 1,-1 1-1</inkml:trace>
  <inkml:trace contextRef="#ctx0" brushRef="#br0" timeOffset="45564">23647 9750 22470,'36'-11'1805,"1"0"1,13-3-1466,-8 5 0,1 0-169,10 1-143,4-7 270,1 4-273,-16 5 1,0-1-103,22-1 248,-12 1 1,0 2-466,6 1 63,-12 2 0,-2 1-100,5-1 109,11 2-281,-21 0-18,1 0-490,0 0-1310,24 12 2237,-14-10 1,-15 4 0,-1 0 0,15-6 0</inkml:trace>
  <inkml:trace contextRef="#ctx0" brushRef="#br0" timeOffset="47331">12485 13286 25258,'-18'-5'-1202,"-14"1"1614,15 3 341,-17 1-314,7 0-26,-2 15 392,2-11-476,4 22 1,0 6-638,-9 1 499,4 16 1,3 5-454,10-20 1,2 0-188,-6 29 1,2 1-132,10-23 1,2-1-52,-2 13 1,2-2-385,5-14 0,0-2-1025,0 32 1411,7-35 1,3 1-324,3 8 0,0 0-421,11 19 664,8-16 0,2-1-324,-5 1-74,23-10 0,6-5 849,-5-5-228,3-8 1,0-5 309,1-7 690,-18-1 0,0-5 1,14-22-1,0-5 1</inkml:trace>
  <inkml:trace contextRef="#ctx0" brushRef="#br0" timeOffset="47648">13003 13911 25078,'-30'0'1709,"12"14"-1013,-7-11-297,14 28-2075,-14-27 2239,-2 51-1324,5-29 579,5 9 0,1 3-625,0 1-18,-3 9-168,12-16-506,3-4 1067,3-4-1373,1-3 900,0-5-208,0-3 234,40-4 1299,-7-22 331,0 1 1,0-3 1024,4-23-494,-15-7-687,0 8 21,-19-22-956,11 14-143,-11 8 0,-6 0-1678,-17-3-2943,-2-16 4508,-2 29 1,-8 0 0,11 15-1</inkml:trace>
  <inkml:trace contextRef="#ctx0" brushRef="#br0" timeOffset="48031">13325 13841 24898,'3'23'-6509,"0"8"4326,4-27 2964,1 26-2302,3-16 955,3 17-444,8 8 448,-5-8-1503,10 24 1738,-12-24-332,7 18-1012,-11-23 1102,0 3-281,-6-15 428,-1-3-361,-1-4 557,-1-4 533,-1-24 351,0-13-195,1 1 0,-1-2 472,1-24 214,2-6-117,-2 20 71,4 1 108,-1 7-296,3 4-296,-1 7-63,1 7 370,7 9 829,-3 4 452,11 22-1833,-8-12 383,5 36-1893,2-4-758,-4 12-178,-5-15 1,1 0 1727,3 7 0,4 8 1,-5-17-1</inkml:trace>
  <inkml:trace contextRef="#ctx0" brushRef="#br0" timeOffset="48281">14147 13348 25618,'0'-19'-4227,"0"6"2189,0 31 1063,0 3 337,0 28 302,0-1 32,0 6-14,0 8-1278,0 4 1650,-2-17 1,4 1-149,5-13 1,1 0-411,-2 23 1,1-1-260,11 5 277,-13-26 0,-1-1-1418,3 25 950,-5-22-846,5 16 623,-7-34 1578,0 1 0,-21-17 0,-6-3 0</inkml:trace>
  <inkml:trace contextRef="#ctx0" brushRef="#br0" timeOffset="48598">13892 14012 23369,'-9'-34'-7750,"-3"2"5052,11-27 2324,23 22 1059,-8 2 1,4 1 341,32 3-25,-18 5 1,0 1 527,8 0-880,14-6 2159,-19 17 279,1 6-644,22 4-1526,-20 22-1058,-6-5 1,-2 3-1049,-5 23 127,-6-9 0,-2 1-1390,1 8-230,1 15-288,-7-17 345,-2 0 453,2-4 806,4 4 323,-4-12 846,7 3 436,-9-20 861,2-1 143,-4-7 847,0-22-949,1 16 1457,0-45-1741,0 23-33,2-30-1159,-4 20 1,0 0-335,4-22-449,-3 7 1,1 1-1145,2-5 2218,-3 20 1,-1 3 0,6-4-1,-2 5 1</inkml:trace>
  <inkml:trace contextRef="#ctx0" brushRef="#br0" timeOffset="48921">15285 13747 26158,'-15'4'3577,"-7"-1"-3499,-28-3-587,9 0 114,-5 0 281,2 19 750,13 6-709,-6 23-306,24-10-1076,4 11-310,9-20-461,23 12-43,5-20 1622,7-9 1,3-3-507,12-2 1118,-9-12 1,-1-3 690,-4 4 143,-7-22 0,-4-4 119,-3 6 510,-1-34-183,-16 22-1717,-5-1-836,0 2-1522,-26-8-445,-3 13-1953,-25-7 5061,25 22 1,-9 2 0,17 10 0</inkml:trace>
  <inkml:trace contextRef="#ctx0" brushRef="#br0" timeOffset="49581">15672 13869 24808,'-23'-14'-3813,"4"1"2035,19-19 96,0 8 582,0-21 517,16 12 764,-6 1 0,-1-1-103,11-12-440,-4 4 1,0-1 594,2-12-82,-8 19 0,0-3 438,2-1 1,-3 0 235,-6-22-500,1 10 0,0 0-643,-4-5 226,0 15 0,0 2-692,0 1-1,-16-6-465,12 29 217,-22 2 1311,23 70-292,-8-19 67,9 20 0,4 5-69,-2-28 1,0-1 60,0 14 0,0 1-90,0-12 0,0-1 434,-1 2 1,2-1-253,6 0 0,2 3-706,1 12 1,0 1 314,-1-14 0,2 1-118,4 21 1,1-1 105,-5-28 1,1-2-234,6 15 0,3-3-168,12-2 359,-2 2-186,3-26 1346,-7-6 61,26-30 1690,-21-2-1597,0-10 1,0-4 1035,5-16-1172,-4 1 0,-2-3-336,-14 18 1,-1 0-18,4-13 0,-2-2-512,-5-4 0,-3 0-139,-4 13 0,-1-1-363,-1-2 0,0-5 0,-2 6-103,-1 4 1,-1 3 51,1-9 0,-2 2-510,-17-7-559,13 12 615,-12 7-31,3 7 227,0 13 926,-3 22 1918,-1 29-1203,15 13-736,-1-5 0,0 1 278,4-15 0,0 2-263,-1 15 0,0 6 0,3-5-55,9-9 0,1 0-310,-5 9 0,-1 5 0,3-8-504,4-14 0,1-2-1914,3 18 1,0-2-314,5-3 2891,9 7 0,-1-28 0,-9-2 0</inkml:trace>
  <inkml:trace contextRef="#ctx0" brushRef="#br0" timeOffset="49900">16680 13747 26068,'0'-19'-5576,"0"4"3447,19 6 5459,-14 5-2461,38 1-274,-22-1 6,20 0-311,-7-4-102,28-14 2071,-25 6-1120,-5-2 1,-3-1-1280,-11-2 211,-3-20-798,-11 16-365,-23-20-1299,14 21 36,-34-6 482,15 11 143,0 8 690,-14 3 804,23 23 1142,-6 13-5,11 8 332,10 8-1382,0 9-777,17-10-748,-7-7 1,1 0-945,10 4 2333,-5-9 0,2-1 0,5-1 0,18 6 1</inkml:trace>
  <inkml:trace contextRef="#ctx0" brushRef="#br0" timeOffset="50203">17235 13473 25168,'0'-12'-4856,"0"24"2727,17 22-98,1 9 1489,-2-8 0,0 0-214,1 4 559,-5-6 0,-3 1-61,-7 2-1274,16 10 1195,-16-14 497,10-12 90,-11 2 531,5-17 228,-2-17 609,4 8 903,8-60-1717,0 29 99,-4-4 1,1-3-348,6-3 0,1 2 147,-4 8 0,1-1-406,4-3 0,2-4 0,0 5-96,-1 4 0,1 1-842,18-20 1,1 4 758,-15 23 0,1 3 0,7-6 0,0 3 0,15-3 0</inkml:trace>
  <inkml:trace contextRef="#ctx0" brushRef="#br0" timeOffset="54232">19178 12927 23999,'27'-12'3996,"0"1"-2417,2 2-1037,1 0-374,0 1-18,1 1-204,0 4-151,1 2 1001,17 22-2190,-21-16 484,9 43-1316,-30-2-213,-3 14 1610,-17-11 0,-3 1-486,9 15 965,-15-27 1,-8 4 0,5-4-11,12-4 0,-1 0 494,-26 20 0,1-2-124,18 1 560,-1-21 1,3-3 877,15 0-1372,-11-5 139,15-8-1964,31-5 926,-5-7 14,15-9 0,2-6 735,-13-4 1,-2-3 22,14-2 1,-1-3 151,-8-3 1,-2-2-1,2 5 1,-1 0-1,1-2 1,0 0-1</inkml:trace>
  <inkml:trace contextRef="#ctx0" brushRef="#br0" timeOffset="54481">19485 12948 23999,'-32'-5'-66,"7"1"-260,5 1 1409,7-2-164,7 3-1183,28-1 1227,-14 18-2607,48-11 1600,-31 31-431,9-19 1,3 0 21,10 28-125,-7-8 0,0 1 162,-16-13 1,-1 2-578,13 19 1,0 2-437,-15-17 0,-1-1 989,6 10 1,-2 0-3021,9 19 1083,0-2-824,0 2 3063,-1-4 1,1-2 0,0-2 0</inkml:trace>
  <inkml:trace contextRef="#ctx0" brushRef="#br0" timeOffset="55147">20627 12481 25528,'0'-14'-5396,"0"3"3807,0 3 1694,0 2-653,0 24 122,0 1 212,0 23-5,8-9 1,1 3-1865,-5 24 2014,4-16 1,1 0-127,-2-8 0,-1-1 98,-5 2 0,1 0-7,4 1 0,0 1 23,-5-1 1,-2 1 38,5 0 1,0-1 87,-4-1 1,2 2 15,5 10 0,0 1-130,-6-15 1,-1 1-223,7 16 0,0-3-57,-3-4-334,6 10-148,-6-40-342,2-1-251,4-33 2285,1-1-384,2-12 0,2-3 546,9-15-321,1-2 1,1-1-70,-9 21 0,1 0 219,5-11 0,2 1 209,-3 5 1,1 4 1188,11-13-1811,-9 16 1,0 4 363,4 9 426,11 0 322,-17 17-968,14 26-1428,-18-6-609,7 24-1594,-3 8 103,-5-12 844,-1-3 1,1-1 1496,5 5 1,9 10 0,-7-20-1</inkml:trace>
  <inkml:trace contextRef="#ctx0" brushRef="#br0" timeOffset="55497">21737 13076 25438,'0'-36'-4497,"-23"-11"1108,0 15 2693,-28-9 926,14 28 658,-15 1 131,19 12 135,-6 25-902,6 12 1249,18 15-1118,6-13 0,2-1-63,7 12-860,13-7 1,1 0-1290,-8 4 733,20-18 0,2-2-569,-7 4-850,24-8 1749,-13-6 923,11-9 714,-12-4 754,13-25 1375,-30-13-2026,0 3 0,-3-2-261,-9-24-149,7-3-473,-9 1-675,0 15-723,0-16-54,0 32-747,0 1 943,0 37-648,19 25 137,2 5 68,-2-6 1,1-2-438,0 3 1987,13 7 1,-20-16 0,14-2-1</inkml:trace>
  <inkml:trace contextRef="#ctx0" brushRef="#br0" timeOffset="56014">22168 12979 26248,'0'37'-6116,"0"-4"3987,16 1-285,-12-6 1604,11 2-68,-15-2 843,0 10 99,0-10-2650,8 4 2199,-5-35 1439,5-16 384,-8-18-902,0-25 164,15 21-395,-14 7 1,2 2-37,24 0 1906,-24-5-1461,17 26 323,-12 4-51,3 21-1125,6 12-176,-11 7-474,12 20-96,-10-19-934,1 19 1238,-3-24-1860,-2 3 315,-1-22 1571,0 4 417,1-12 1172,3 6-488,2-28 805,12-11 136,-3-13-721,3-1 1,1-1 538,3-4-340,-4 3 1,0 3 616,-5 10-983,7-1 684,-13 24-701,8 5 530,-7 24-2437,16 24-260,-12 1-88,0-5 1,-1 1-1317,-1 2 561,-4-6 1,-2 0 2057,1 4 1,0 7 0,-3-19 0</inkml:trace>
  <inkml:trace contextRef="#ctx0" brushRef="#br0" timeOffset="56214">21235 12379 27597,'-6'-4'-4624,"36"1"5485,3 3 0,5 0-823,4 0 0,5 0-1029,7-1 0,6 1 0,-4 1-397,3 5 1,-1 1 1400,-6-6 0,4 0 0,-4 0 1,6 6-1,-3-1 0,-1-6 1,1 0-1</inkml:trace>
  <inkml:trace contextRef="#ctx0" brushRef="#br0" timeOffset="56647">23868 12398 27507,'-8'-18'-8255,"-1"4"6376,4 3 693,-1 7 1659,4 17-96,1 16-375,1 10-362,10-5 1,0 1-2183,-4 14 2055,9-4 1,4 0-659,0 11 701,-11-20 0,2 0-1360,20 12 163,-26-3 762,18-2-295,-20-4 937,6-5 307,-8-6 0,0-4 0,0-3 0</inkml:trace>
  <inkml:trace contextRef="#ctx0" brushRef="#br0" timeOffset="56937">23590 12934 24988,'-20'-32'-7551,"8"0"4419,6 1 2444,6-15 749,29 13 1819,-1-10-1112,11 23 1,4 5 1049,17-8-1498,-5 7 1,1 3 919,-21 8 1,0 1 55,24-2 1,0 5-301,-25 7 1,-1 3-418,21 2 1,-1 3-924,4 21-167,-23-17 0,0 2-433,-7 3 1,-4 2-1283,8 12 1229,-10-6 0,-3-1-943,-5 3 86,2 10 153,-12-28 59,0 3 729,-3-35 443,0-11-171,0-34 379,0 4-131,-1 15 1,2-1 292,20-10 112,-20 19 1,3 2-389,37-10 784,-36 6 0,39 6 1,-15 2-1</inkml:trace>
  <inkml:trace contextRef="#ctx0" brushRef="#br0" timeOffset="57272">25207 12728 26428,'-25'-14'-2623,"-16"10"3700,15-10-2256,-10 14 2138,3 0-290,12 0-256,-13 36-291,14-12-401,5 11 0,3 4 193,6 4-730,2-7 0,5 0-31,22 5-1500,-17 8 250,42-24 970,-26-7-99,25-9 1408,13-4 598,-13-23 1358,16 14-350,-22-40 155,-4 20-1078,-14-9 1,-5-3-594,2-12-297,-8 8 1,-4-2-1262,-8-7-709,0-10-1556,-28 11 391,-7 17 3024,5 12 1,-1 2 0,-22 6 0,5 3 0</inkml:trace>
  <inkml:trace contextRef="#ctx0" brushRef="#br0" timeOffset="57631">25582 12684 25258,'4'0'1439,"1"0"-1259,-2 0-180,3 15-3662,1-11 3018,8 41-1366,-3-26 841,12 36-1087,-8-27-88,10 15 159,-12-22 83,3 3 2239,-6-16-360,-2-3 1365,5-5 817,-3-22-402,13-8 391,-10-15-1009,5 6 0,1-1 555,-3-3-877,0 4 0,-1 2-190,-5 10 14,0-2-1323,-5 21 1280,-1 3-172,1 5 621,-1 0-148,2 25-2071,2-19 310,0 25 0,-2 5-837,6-8 150,-1 10 1,1 2-1408,2 1 2806,2-10 1,1-2 0,6 0 0,10 2-1</inkml:trace>
  <inkml:trace contextRef="#ctx0" brushRef="#br0" timeOffset="58046">26493 12668 25798,'0'-15'-5846,"-20"6"5981,1 4 487,-19 5 557,20 19-640,-4-14 72,20 34-2167,-7-13 256,25 8 228,-12-2-319,33-9 740,-5-11-116,10-1 551,2-11-202,-13 0 2084,-2 0-367,-1 0 1280,-5-16-186,-1 12 49,-3-42-2322,-8 27 421,-2-35-1551,-9 28-586,0-6 0,-18 11-87,0 11 371,-3 40 566,8-3 572,11 15 0,4 3-985,-2 9 879,8-3 0,5 1-62,0-20 1,3 1 175,5 10 0,3 6 0,-1-6-2,0-9 0,0-1-225,11 27 0,-3-4-1222,-7-13 564,8 11 426,-22-34-694,0-1-649,-36-14 3216,-13-3-667,-15-26-332,-4 4 1,12-20 0,0 9 0</inkml:trace>
  <inkml:trace contextRef="#ctx0" brushRef="#br0" timeOffset="58379">27857 12267 26428,'-46'-2'900,"9"1"-803,-4 17 1629,7-12-1269,9 20 0,1 4-1046,-13-2 485,10 9 0,3 5-507,6 6-349,1 14-188,17-16-744,0-2-883,23-2-587,-17-5 562,50-3 444,-27-5 558,12-14 0,5-3 1925,15 2 1,-18-7-1,-1-1 1,21-4-1</inkml:trace>
  <inkml:trace contextRef="#ctx0" brushRef="#br0" timeOffset="58664">28478 12024 26068,'-12'-10'-2196,"9"3"-2020,-10 26 5789,13-3-2530,0 25 320,0 17 181,0-8 227,6 0 0,1 1-1620,-4 14 1542,3-20 1,0-2 567,-6 19-1866,0-3 1246,9-2-282,-8-21 1,0 0 17,13 13-1127,-13 18 1070,6-40-3534,-7 4 4793,-21-38 1,15 10 0,-18-18 0</inkml:trace>
  <inkml:trace contextRef="#ctx0" brushRef="#br0" timeOffset="58798">28265 12625 24269,'-17'-41'-7857,"7"2"5752,4 1 1596,6-10 481,0 14 9,27-15 1150,12 27-140,-3 5 0,2 3-670,25 2 745,-30 6 1,0 1 698,14 1-501,-1 4-1614,16-1 437,-16 16-32,11-11 1,-21 10 0,-1-14-1</inkml:trace>
  <inkml:trace contextRef="#ctx0" brushRef="#br0" timeOffset="59115">29137 12379 26068,'0'9'-3957,"0"11"1828,0 23 1065,0 2 425,0-8 304,12 2-755,-9 0 885,10 0-2008,-6 13 1934,-5-17 446,6 12-293,-5-28-336,-2-1 365,6-13 1050,-5-23-559,7 0 1079,-1-22-809,14-20 232,-3 8-435,1 1 1,1-1 104,-7 20 1,0-1-335,11-22 0,1 0-236,-10 23 0,0 1-133,5-8 0,0 1-956,12-8 107,4 5-543,-1 5 1824,6 5 0,-2 7 0,3 3 1</inkml:trace>
  <inkml:trace contextRef="#ctx0" brushRef="#br0" timeOffset="61332">23850 2694 22740,'43'30'-3450,"-12"-7"2237,15 8 966,-16-10 96,2 3-144,0 2 297,2 4-277,0 2-1040,0 2 1134,0 4-116,-2 2-225,2 7 70,-3 5-44,0 5 134,-16-26 1,-2 1 5,1 2 1,-1 1 23,-2 0 1,-1 5 253,0 12 1,-2 7 0,-1-2-19,-1-2 1,-1 3 102,-1-3 0,1 8 0,-2 0 0,-3-8 207,-10 7 1,-4-1-34,6-9 1,1 6-1,-1 0 1,-2-6 216,-5-7 1,-1-4 0,-2 4-87,1 9 1,-2 4-1,1 1 1,0-6 165,1-8 1,0-3 0,-1 0-100,-5 14 0,-2 1 0,1-4 80,-4 3 0,0-4-215,-1 1 0,-1-1-359,1-3 1,-1 1-846,3-8 0,-2 1 0,1-2 1052,-2 4 0,-1-2 1,-6 10-1,-1-3 0,15-20 1,0 1-1</inkml:trace>
  <inkml:trace contextRef="#ctx0" brushRef="#br0" timeOffset="79931">9565 15997 25798,'2'-6'-2510,"0"2"2138,2 0 1191,0 2 980,1-2-1336,3 1 632,2-1-116,3 1-463,2-2 1032,3 1-334,2 1-656,1 1-844,3 1 392,1 1-786,1 0 45,-1 0 209,-1 0-67,0 20-1269,-2-15 975,-4 30-1515,-1-31 1814,-6 32-1694,-4-18-122,-3 36 476,-3-19 898,-11-2 1,-2 0 994,6 5-631,-12-7 0,0-2 1884,14 2-2432,-23 2 2769,24-13-713,-11-5 657,14-2-1875,0-2-396,0-1 16,20-1 315,4 5 686,0-4-786,33 10 1061,-34-7-802,7-1 1,1 1 1005,-5 5-129,-3 7-734,-9-4-1035,-12 4 374,4 3-567,-26 15 1097,14-6-736,-36 10 246,37-13-1434,-43-2 2560,30 4 0,-32-14 1,11 2-1</inkml:trace>
  <inkml:trace contextRef="#ctx0" brushRef="#br0" timeOffset="80481">9428 15347 22290,'-27'0'540,"-1"0"-271,-1 0 1,-4 20 635,2-15-310,-5 37-684,0-22 964,-1 22-905,-1-2 296,11-6 0,0 4-286,6-8 0,1 3-118,-2 5 0,0 5 0,3-2-390,1-2 1,3 1 117,1 6 0,0 5 1,3-3-93,3-4 0,2-1-386,0 15 1,1-1 244,5-16 0,0-1-53,-1 0 0,2 0 20,8 0 0,3 1-67,1 18 1,4 0-12,3-14 0,3 1 345,-1 2 1,1 5 0,0-5-65,1-5 1,2-1 303,6 2 0,3 2 0,-1-4 75,-1-6 0,1-2 140,13 9 0,1-3 273,-12-15 1,-1-3 173,3-2 1,1-2 259,-1-1 1,2-2 57,20 1 1,2-2 59,-15-5 0,1-2-298,5 0 0,5-1 0,-4-5 326,-5-8 0,-2-2-35,16 9 1,-1-4 21,-20-18 0,-3-2-79,0 11 1,0-1-126,-2-12 1,-1-4-151,12-10 1,-2-2-236,-12 9 1,-1-3-249,0-5 1,1-7 0,-4 4-317,-6 2 0,-4-2-44,-1-4 1,-1-6 0,-4 4-502,-5 4 1,-4 0-173,3-13 0,-5-2-99,-9-1 1,-7 3-141,-5 13 0,-6-1 341,0-4 0,-3-5 0,-3 6-93,-8 4 0,-5 2 246,0-4 1,-3-3 0,2 6-40,0 5 0,-1 3 441,6 6 1,-2-1-1,-2 4-337,-4 6 1,-1 3 0,2 2 817,-9-2 1,0 3-1,6 5 1,-2 1-1,3 3 1,-4 4-1,1 1 1</inkml:trace>
  <inkml:trace contextRef="#ctx0" brushRef="#br0" timeOffset="86347">18762 1161 23639,'0'-20'-4137,"0"7"2279,0-6 973,0 5 247,0 2 1381,0 1-867,13 7 2206,-1 53-4156,4-13 1811,-7 20 1,-3 4 236,-5-24 0,0 0-19,3 8 0,0 5 0,0-3-3,-3-2 0,-1-1-162,3 15 0,-1-1-133,-1-17 1,-2-2-1170,1 0 1,0 0 1120,0-3 0,0 2-831,0 10 1,0 0 1244,0-13 1,0 0 0,0 7-1,0-1 1,0 10 0</inkml:trace>
  <inkml:trace contextRef="#ctx0" brushRef="#br0" timeOffset="86598">19280 1147 24988,'0'-14'-5126,"0"2"4257,-16 7 1951,12 23-1418,-13 2 1293,17 23-1350,-1-9 1,2 0-222,20 24-403,-19-16 1,1 0 747,15-10 1,-1-1-224,-13 33-267,10-32 0,1 0-268,-5 12 0,-2-1-214,1-10 1,1 0-37,4 18 0,-1-1-390,-2 4 1697,-3-12 1,-1-1-1,1 1 1,-8 12-1</inkml:trace>
  <inkml:trace contextRef="#ctx0" brushRef="#br0" timeOffset="86764">18810 1885 23639,'0'-13'-6026,"18"-1"8729,18-10-1337,14 2-1357,1 2 1,2-1-74,-13 6 0,1 1 143,18-4 0,1 0 1,-12 5-1,-1 1 1,2-1-1,1 1 0</inkml:trace>
  <inkml:trace contextRef="#ctx0" brushRef="#br0" timeOffset="87049">20185 1630 23999,'-41'26'2906,"-2"-1"-2054,1-6-54,-2 1-346,5 1 36,-11 11-581,19-7-201,-4 19 24,26-20-1010,3 16-408,33-21-258,-21 6 904,28-17 1,4-5 179,-9 4 490,13-3 0,1-4 261,-1-16 404,-9 5 0,-2-2 1336,-1-8-41,-2-26-1179,-16 9-400,-11-11-1483,-9 15 0,-1 2-1282,3-5 2417,-15 10 0,-3 1 0,-3 0 1,-22-4-1</inkml:trace>
  <inkml:trace contextRef="#ctx0" brushRef="#br0" timeOffset="87781">20440 1640 24089,'0'18'-5486,"0"2"3357,0 2 1245,0 1 335,0 1 214,0 14 31,0-8-14,0 20-1189,0-21 1147,0 7-719,0-4 719,13-10-747,-9 7 259,9-17 320,-5-2 337,-6-31 561,6-10 666,-8-33-856,0 13 69,2 16 0,1 2 544,-2-4-65,9-12-274,-5 33 778,15-7 78,-7 21 109,16 13-528,-13 14-1332,13 24-122,-15-9-73,9 16-545,-13-24-14,1 7-542,-4-11-572,-4-10-70,2 1 2187,-3-31 901,-1-9 25,-1-16-109,0-5 67,0-14-93,0 12-27,8 8 1,2 0 620,-5-1 84,34-13 202,-18 30 391,18 4 525,-5 12-464,0 25-1441,-7 4-556,2 25-895,-14-15 127,2 2-1107,-4-4-816,-5-9-636,2 5 574,-6-9 896,1-6 678,-2-5 1185,-2-24 958,0-11-122,-1-12 134,0-14-92,16 20 1347,-12-16-1016,24 31 2389,-11-9-1751,10 39-1265,-3-18 1500,-2 38-2369,5-5 364,-6 9-1500,7 4 108,-11-12-2379,0 1 741,-1-2 2759,3 1 0,0-5 1,1-1-1</inkml:trace>
  <inkml:trace contextRef="#ctx0" brushRef="#br0" timeOffset="88181">21545 1689 23999,'15'17'-5350,"3"-4"4221,21-13 3041,-7-16 273,18-2-682,-21 0-507,16-22-686,-26 23-100,0-21 697,-15 18-665,-4 0-1748,0 3-683,0 0 100,-21 3 713,15 3-415,-55 5 1577,35 3 721,-11 13 0,-1 4 1473,0 6-1127,13 8 0,3 4 452,-9 8-44,16 17-1334,2 3 287,34-15-2652,-2-8 1,4-2-1039,31 1 3152,-20-14 1,2-1 0,23 2 0,5-2 0</inkml:trace>
  <inkml:trace contextRef="#ctx0" brushRef="#br0" timeOffset="88551">22900 828 25348,'0'-14'-5126,"0"0"3717,-24 3 2159,-2 4 429,-30 22 723,14 4-290,-5 23-1087,13 2-725,-3 10 751,20-23 1,1 0-102,-1 4 1,2 0-405,0 1 0,2 1-263,2 0 1,2 3-719,2 15 1,2 1-98,0-13 1,4 0 73,8 2 0,5 4 0,0-5-352,-2-5 1,3-2-102,12 11 0,4-3 249,-9-15 0,1-3 272,3-1 0,1-1-902,25 19-159,5-7 2092,-1-9 0,4-7 0,-1-4 0</inkml:trace>
  <inkml:trace contextRef="#ctx0" brushRef="#br0" timeOffset="88899">23388 1274 23819,'-7'0'1799,"2"0"-1169,-2 15-2171,4-11 1927,-7 45-1864,3-23 1013,2 11 1,0 4-354,-1 8-723,3 17-767,1-15-310,2-4 758,0 1-797,17-4 227,-13-2 2274,12-2 1,-16-3-1,0-3 1</inkml:trace>
  <inkml:trace contextRef="#ctx0" brushRef="#br0" timeOffset="89497">23348 1324 23279,'-19'-5'93,"0"2"297,-23 2 148,10 22 499,-21 10-183,16 13-966,6-9 0,1 0 56,-4 13-218,14-15 0,3 1 191,1 14-497,8 0-689,5-2-694,25 11-1182,-17-19 1819,32-10 0,7-5 118,-4-3 912,18-9 1,4-4 485,-27-4 0,-1-2 212,11 1 1,1-3 381,-2-8 0,-2-3 1264,17-15-613,-17 2 1,-3-4 930,-7-15-2065,-14 13 1,-4 0-455,-6-8-539,-15 6 0,-2 1-1373,4-5-11,-40-5-262,11 11-78,-12 14-472,-10 0 2923,23 13 1,-5 3-1,15 1 1</inkml:trace>
  <inkml:trace contextRef="#ctx0" brushRef="#br0" timeOffset="89930">23748 1418 23549,'36'37'-5793,"-16"-5"2678,9 6 1904,-25-5 444,24 4 379,-13 19-323,1-14-125,4 12-1452,-17-20 2156,10-4-79,-12-3-414,10 3 63,-9-17 340,5 4-46,-1-39 1441,1 16-427,2-23 0,-1-6-150,6 5 54,-3-3 1,0-3-149,2 0 1,1 2 1097,8-20-830,-3 9 1,0 0 1274,5-1-1415,-4 14 0,1 2 37,4 6 623,7 3-4,2 16-82,-9 24-1490,19 12-78,-19 10-393,-6-9 0,-1 1-1508,2 11-676,2 13-548,-9-17-48,-2-4 2892,1-4 1,0-6-1,0-3 1</inkml:trace>
  <inkml:trace contextRef="#ctx0" brushRef="#br0" timeOffset="90165">24747 908 23819,'0'20'-3867,"0"19"1828,0 19 1527,-2 2 1,4 2 108,4-27 0,1 1 187,-5 8 1,-3 6 0,3-6-224,12 21-498,-7-15 1,-2-1-1775,-2 5 1893,8-15 1,-1-2-606,-8 0 397,6 6 1022,-8-23 0,0-3 0,0-4 0</inkml:trace>
  <inkml:trace contextRef="#ctx0" brushRef="#br0" timeOffset="90463">24618 1519 23099,'-8'-34'-8199,"1"2"5734,7 1 1983,0 3 193,26-6 1674,8 11 420,15-2-111,1 13-1248,-10 5 1971,1 4-255,0 1-565,-1 2 89,-3 17-2112,11 9-838,-15 10 159,-9-8 0,-1 0-1011,-3 9-315,0 13-53,-8-2 262,-8-13 1105,1 14 717,-4-28-401,-1 1 835,1-15-316,2-25 951,3-32 185,1-1-854,-1 4 0,2 0 95,1-6-558,2 9 0,-1 0-84,1-3 725,8-9 0,-6 29 0,2 2 0</inkml:trace>
  <inkml:trace contextRef="#ctx0" brushRef="#br0" timeOffset="90781">25777 1452 24359,'-57'-12'202,"10"9"92,-18-9-471,23 12 527,-11 18 736,21-14-729,3 36-608,8-21 270,4 34-603,9-18-650,4 26-138,30-27-1231,7 15-194,15-28 2151,-6-11 1,-1-2 616,3-4 36,-3-9 1,-2-8 1507,-6-19-1035,-15 4 1,-2-2 206,0-24-743,-9-2 1,-6 1-515,-15 4-547,13 5 1,-2 4-1263,-16 15 1900,19 7 0,-13 7 1,-4 3-1</inkml:trace>
  <inkml:trace contextRef="#ctx0" brushRef="#br0" timeOffset="91649">25900 1604 22650,'39'-17'3510,"2"-11"-3247,-7-10-991,-1-6 163,-9 7-44,0-6 121,-1-2-21,-3-4-232,-1-3 0,-9 12 1,-2-2-708,1-23 904,-2 6 0,-3-1 1,-4 24 0,0 1 44,1-13 1,0 1-302,-1-15 248,0 5-213,-16 6-492,12-5 649,-11 22-88,1-1-107,11 53 1150,-19 3 1216,20 36-1479,-5-12 1,-1 2 44,5-8 0,-1 2 137,1 9 0,0 5 0,0-3-177,-1-4 1,1 1 179,0 13 1,1 8 0,4-9 17,8-13 0,2-2-517,-4 6 1,-2 5-1,4-8-1731,16 10 1510,-7-18 0,1-3-418,8-3 142,24 2 703,-11-27 955,1-2 272,-10-8 720,2-26 67,2 6 743,1-25-980,-1 9-172,-2-6-1287,-13 7 0,0-1-406,7-23-164,-9 7 0,-2-2-215,-10 20 0,-1 0-173,0-10 0,-1 1-948,-3-16 634,-2 2-367,0 8 110,0-6 235,-17 21-11,13 0 418,-27 25 1556,17 35-182,-2-1-325,4 14 0,2 6-17,-2 14-308,5-17 0,1 4 59,-2 2 0,2 0 179,5-10 0,1 0-1057,-4 20 1,4-1-1458,18 5 1824,-8-17 0,0-3 0,13-2 0,-8 7 1</inkml:trace>
  <inkml:trace contextRef="#ctx0" brushRef="#br0" timeOffset="92014">26813 1610 23819,'52'0'0,"-9"0"0,0 0 90,-9 0-90,19-16 746,-15-2-470,-4 0 1,-2-1 46,0-12-423,10-2 258,-17-12-848,-10 7 229,-7 1 1,-3-1-627,-4-14 197,-11 5 1,-1-1-1273,6-11 1152,-14 19 0,0 1-708,14-12 153,-30 2 303,31 5 397,-26-3 270,26 19-8,-9-4-651,13 43 1372,0 8-166,0 21-413,15 1-2020,-11 8 2406,21-10 0,-22 10 1,8-17-1</inkml:trace>
  <inkml:trace contextRef="#ctx0" brushRef="#br0" timeOffset="92531">27098 1552 22920,'34'0'719,"0"-18"847,-3 14-1357,-1-30-529,3 10 560,-8-7-533,10-17-58,-18 16-28,0-25-673,-13 20-747,-2-11-74,-2 16 446,-19 3-787,15 3 809,-33 2 813,7 12 675,-23 1 764,5 37 1039,2-4 408,16 27-1218,3-6 410,6 5-271,9 5-1332,-2 1-149,12 0-324,-1-16 0,-1-1-1789,4 16 145,9-12 0,6-2-742,16-3 2861,-2-10 1,4-4 0,17-5 0,5 0-1</inkml:trace>
  <inkml:trace contextRef="#ctx0" brushRef="#br0" timeOffset="92847">27582 1280 24718,'0'44'-5755,"0"-7"3716,0 0 975,17-5-495,-13 0 1022,13 2-256,-17-2 755,15-1-2171,-11 0 1975,21 7-102,-23-10 243,15 7 290,-15-20-342,5 0-78,-7-29 133,0-13 523,0-16-289,0-7-112,7 16 1,4 1 219,11-21-501,-1 8 1,1 2-89,0-4 712,-2 19 1,0 3 0,-6-2 0,17 5 0</inkml:trace>
  <inkml:trace contextRef="#ctx0" brushRef="#br0" timeOffset="93081">28357 1382 28047,'0'0'0</inkml:trace>
  <inkml:trace contextRef="#ctx0" brushRef="#br0" timeOffset="93233">28365 1781 24269,'0'4'-3193,"0"-2"0</inkml:trace>
  <inkml:trace contextRef="#ctx0" brushRef="#br0" timeOffset="93447">28737 1320 24179,'0'38'-3277,"0"-5"0,0 1 0</inkml:trace>
  <inkml:trace contextRef="#ctx0" brushRef="#br0" timeOffset="93581">28758 1867 25438,'8'0'-1282,"-1"0"1,-2-16-1,0-3 1</inkml:trace>
  <inkml:trace contextRef="#ctx0" brushRef="#br0" timeOffset="93953">29235 1653 25348,'0'-27'-5486,"16"-3"6168,-13-2-1463,31-7 1257,-22 7 0,0-1-436,22-22 80,-22 17 0,-1 0-170,17-18-556,-24-3 747,24-2-345,-26 17 0,-2-2 296,6 11 0,-1-1-481,-15-23 1,-2-1-44,11 26 0,-3 1-372,-27-25 1,0 2-302,20 10 345,-16 13 0,-1 7 855,14 15-379,-13 43 1608,14-1-933,3 1 0,1 5-100,5 11 1,0 1 204,-1-8 0,0 2-329,2 7 0,1 5 1,1-4 163,0-3 0,2 0-847,3 4 0,2 3 1,3-5-501,3-6 0,2-3-2161,8 23 1,3-4 2998,-4-27 1,0-4-1,0 6 1,0-2-1,11 4 1</inkml:trace>
  <inkml:trace contextRef="#ctx0" brushRef="#br0" timeOffset="94331">29775 1312 25528,'-16'-6'-1439,"-5"2"1271,-8 20 1840,1-12-1005,7 36-1460,1-19 956,2 23-882,4-6-172,7 1 181,3 1-527,4-3-1388,22 12-436,-17-15 1164,42 10 244,-16-30 1383,27 4 590,-14-17 792,0 3 74,-16-28 573,-2 18 846,-2-43-1120,0 12 43,-11-13-1007,-3 14 1,-2 0-854,-7-7-1059,5-12 196,-6 22-474,0 6-380,0 7 1514,0 4-576,0 26 595,0 29 92,0 4-93,14 18-1284,-11-23-80,10 0-672,1-3 2396,-10-2 0,21-5 1,-11-2-1</inkml:trace>
  <inkml:trace contextRef="#ctx0" brushRef="#br0" timeOffset="94664">30602 1203 26428,'-20'-7'-2685,"15"2"-501,-48 2 4368,32 17 325,-38 5-174,27-1-470,-13 30-868,22-28 3,-1 41-282,16-28 667,4 8-1796,4-1-551,25-12-322,-1 14-210,5-21 1402,9 7-184,-19-15 897,11 3 588,-13-10 588,-9 0-490,-8-5-1578,0 1 457,0 0-908,0 0-31,-23-2 2066,18 2 0,-37-1 0,19 0 0</inkml:trace>
  <inkml:trace contextRef="#ctx0" brushRef="#br0" timeOffset="95083">30990 1207 23279,'-15'12'1252,"-3"-9"-263,12 20-3456,-9-9 2772,5 6-945,-2 1 175,3-2 42,1 0-386,-1 1-43,-1 11-426,2-6 1350,1 6-1347,5-8 467,1-2-365,1 0 184,0-2 112,21-2 279,-16-1-575,36-3 1607,-35-3-1455,39-2 2086,-15-1 120,10-4 495,1 2-128,-27-2-512,5 0 983,-18 2-3596,4 0 1600,-5 6-2286,-19-2 2513,-6 11 0,-12-8 0,0 5 0</inkml:trace>
  <inkml:trace contextRef="#ctx0" brushRef="#br0" timeOffset="95781">29038 1341 22560,'-17'9'3294,"12"11"-6987,-26-13 5459,18 18-2560,-3-11 1107,-4 9-221,17-4-1087,-17 1 917,13 3-1494,-7 0 2169,6 3-1853,4-1 740,-1 14-1216,5-11-2223,27 17 1543,0-20 2237,30 3 1,-4-13-1,5-1 1</inkml:trace>
  <inkml:trace contextRef="#ctx0" brushRef="#br0" timeOffset="96771">18948 2680 23279,'67'-5'493,"-1"-1"0,0 0 0,-19-1 1,-2 0-1,4 0-375,7 2 1,7 0 0,1 0 0,-6-2 62,-1-4 1,-3-2 0,0 2-128,5 5 0,1 2 0,1-1 15,-13-2 0,0-1 0,1-1 1,4 1-86,7 1 1,5 0-1,2 1 1,-1-1-1,-2 1 11,2-1 0,-3 1 1,1 0-1,7-1 26,-16 2 0,5 0 0,3 0 0,2-1 1,0 0-1,-1 1 0,-3 0 0,-4 0 20,9 0 1,-6 1-1,-2-1 1,3 1-1,7 0-60,-12 0 0,4 1 0,4 0 0,2-1 0,0 1 0,0 0 0,-1 0 0,-3 0 0,-5 1-29,6-1 0,-5 1 0,-1 0 0,-2 0 0,3 1 0,2-1 21,4 0 0,2 1 1,3-1-1,0 0 1,-1 1-1,-1 0 1,-4-1-16,-4 2 1,-2-1-1,-2 1 1,0-1-1,0 1 1,0-1 36,2 1 1,0-1 0,-1 1 0,1-1 0,0 1 0,-1 0-28,1 0 0,-1 0 1,0 0-1,1 0 0,1 0 1,4 0-2,-2 0 1,4 0-1,2 0 1,2 0-1,-1 0 1,1 0-1,-3 0 1,-2 0 23,-4 0 1,-2 0 0,-2 0-1,0 0 1,1 0 0,4 0 0,3 0 6,-6 0 1,4 0 0,3 0 0,2 0 0,1 0 0,1 0 0,0 0 0,-2 0 0,-2 0 0,-3 0 0,-3 0 3,6 0 1,-5 0 0,-3 0 0,0 0 0,0 0-1,3 0 1,5 0-8,-6 0 1,3 0-1,3 0 1,3 1 0,0-1-1,1 0 1,0 0-1,-2 0 1,-2 0 0,-3 0-1,-4-1 10,6 0 0,-4-1 0,-3 0 0,-2 0 0,1 0 1,2 0-1,2 0-6,3 2 1,3-1 0,2 1 0,0 0 0,0 0-1,-2 0 1,-2-1 0,-3 0 11,0 0 0,-3-2 0,-1 1 0,-2-1 1,0 1-1,0 1 9,10 0 0,0 1 0,0 0 0,-1 1 0,0-1-39,-1 0 1,-1 0 0,0 0 0,0 0 0,-1 0-37,-2 0 0,0 0 1,0 1-1,-1-2 1,0 1-68,10-2 0,0 0 0,-1 0 0,0 0 38,-4 1 0,-2 1 0,1 0 0,2-1-56,-3-1 0,1-1 0,1 0 0,-1 0 0,-4 0-26,-2 1 1,-5 1 0,1-1-1,3 0-139,2 0 0,5 0 0,1 0 0,-4-1 0,-7 1 317,16-3 1,-6 1 0,-15 2-1,1 0 1,-6 1 0,21-2-1</inkml:trace>
  <inkml:trace contextRef="#ctx0" brushRef="#br0" timeOffset="97582">22690 3523 23279,'-33'32'-80,"2"0"-26,1 2-65,13-5-697,-12 1 1110,24-3-1540,-19-1 1492,22 0-1650,-5-5 666,7-3-746,24-6 712,14-3 887,14-4-50,-11-12 0,-1-1 1581,13 3-1302,-18-11 1,0-6 658,-3 5 0,-2-3 322,13-26-594,-15 7 1,-4-1-335,-7-14-362,-8 2 0,-4-3-646,-3 20 1,-4 0-49,-4-28 0,-5 1-240,-3 24 1,0 3-42,4-12 1,-3 2-182,-10 8 1,-1 4-550,2-14 257,-16-5 927,19 36 605,-1 3 642,18 39-69,-7-1 605,9 28-486,0-5-576,0 9 56,12-12 0,0 3-291,-10-12 1,2 1-245,8 4 0,4 4 0,0-5-733,-3-3 0,0-2 43,5 11 0,1-2-1391,5 13 703,6-5-54,-26-6 1615,29-3 0,-30-9 0,11-3 0</inkml:trace>
  <inkml:trace contextRef="#ctx0" brushRef="#br0" timeOffset="97747">22592 3284 23729,'0'-29'-6296,"30"2"7808,19 1 0,8 4-854,-13 10 0,2 2-678,1-3 1,3 0 0,0 3 37,18 6 0,-4 3 0,-11 0 0,1-1 0,-7 2 1,1 0-1,0 0 0</inkml:trace>
  <inkml:trace contextRef="#ctx0" brushRef="#br0" timeOffset="98164">24007 3332 23819,'-63'10'1648,"4"1"-1081,0 1-75,5 2-134,7 2 66,6 1-26,11 3-465,9 1 85,11 1-1431,5 10-818,35-9-586,17 13 716,17-20 1348,-15-8 0,-1-1-309,14-3 883,-21-3 0,-1-1 252,11 0 770,-8-23 1210,-9 18 299,-6-37-1186,-14 15-627,-5-18-1202,-29 17-542,-7-7-317,-22 31 1465,-1-11-1148,21 37 1262,-8 13 383,33 13-708,-4-12 1,1 1 161,7 11 106,11-7 1,1 1-376,-6 7-605,14-18 0,1-1-233,-3 22-1327,3-15-155,-7 10 1130,-14-27-2315,0 0 4467,-24-14 1,18-3 0,-17-3-1</inkml:trace>
  <inkml:trace contextRef="#ctx0" brushRef="#br0" timeOffset="98314">23708 2961 24449,'54'-3'455,"-1"1"-366,-11 2-225,5 20-1601,4-15 192,-9 21 0,2 2 1444,-9-17 1,1-1-1,14 14 1,0 1 0,-13-10-1,-1 0 1</inkml:trace>
  <inkml:trace contextRef="#ctx0" brushRef="#br0" timeOffset="98720">25402 3377 25708,'-55'0'1079,"-1"0"-899,-5 0-90,0 19 406,17-7 0,0 2-127,13 5 1,0 1-266,-15 8 0,3 0 22,4 9-264,17-5 1,5 0-781,6 5-573,7 10-462,31-20-853,-20 0-679,57-9 1569,-9-4 1348,-21-9 0,3-4 636,13-8 0,-2-2 851,8 4-81,-15-23 1,-3-4 746,0 2-902,-20-2 0,-5-3 516,-3-12-1740,-10-4-277,0-4-459,0-6 426,-13 29 0,-2 0-196,13-1 0,-3-1 462,-31-14 0,0 1-316,30 12 1,0 0 217,-26-16 1,-3 3 12,13 4 466,-5-1-122,11 52 2965,16 29-2328,0 17-43,6-3 1,5 2-451,-1-17 1,2 1-571,3 5 0,2 4 0,0-5-100,3-2 1,1-3 166,3 12 1,1-3 742,-5-16 1,1-2 0,23 21-1,3-4 1</inkml:trace>
  <inkml:trace contextRef="#ctx0" brushRef="#br0" timeOffset="99064">25857 3326 25528,'-54'-14'-1253,"3"5"1198,14 4 350,-1 5 142,-1 0-57,-9 15 582,13 12-709,-1 22-675,24-4-243,5 14-634,28-25-938,-16 7 702,25-24 1,6-4 414,-8 1 263,13-3 0,2-3 334,-3-7 810,25-18 1303,-37 12 940,8-49-408,-25 34-539,-3-27-2084,-8 23-413,0-4 21,-15 16-462,11 15 966,-11 28-682,15 8-272,0 11-1195,17 2 445,2-10 449,-1-13 1,4-2 1724,8 0 1,4-5-1,-10-15 1</inkml:trace>
  <inkml:trace contextRef="#ctx0" brushRef="#br0" timeOffset="99381">26202 3440 23999,'0'44'-5936,"15"-7"1860,-11 2 3174,12-8-282,1 1 430,-13 1 537,32 17-30,-31-21-3110,21 10 2490,-19-31 1175,6-17 1817,-1-15-608,-3-10-357,1-6-355,0 5 431,-1-3-67,4-1 412,3-16-358,-3 15-1726,9-13 649,-12 30 274,5 5 454,-4 14 820,-1 4-586,3 19-2048,7 14-749,-5 9-184,-1-8 1,-1-1-1394,0 9 2933,3 12 1,-10-19 0,-1-2 0</inkml:trace>
  <inkml:trace contextRef="#ctx0" brushRef="#br0" timeOffset="99614">25340 3024 25348,'28'-18'2016,"-4"0"-1496,10 7 0,2 1-134,10-4 108,17-1-433,-17 10-434,0 2-619,-3 2-240,-4 1-374,-5 0-396,-5 15 1579,-3-11 1,-5 25 0,-3-11 0</inkml:trace>
  <inkml:trace contextRef="#ctx0" brushRef="#br0" timeOffset="99803">26092 2813 23459,'13'-8'3262,"2"2"-1310,9 6-2536,-2 15-1683,22 6 1143,-14-2 103,26 15-573,-20-15-432,-2-3 0,0-1 1795,9 3 1,15-8 0,-17-10 0</inkml:trace>
  <inkml:trace contextRef="#ctx0" brushRef="#br0" timeOffset="100333">27700 3374 24898,'-32'0'0,"0"0"90,-3 0 270,-19 25 649,12-5-811,8 9 0,2 3-545,0 6 65,-4 16-71,25-6-802,5-13-198,5 5-927,29-19 225,11-6 603,16-7 1135,2-3 388,5-21 784,-15-11-8,-17 9 0,-1-1 625,6-26-97,-3 8-255,-6-3-809,-14 8 0,-3-2-908,2-19 453,-4 3 1,-6-1-1269,-18-12 490,16 20 1,-3 1-115,-16 11 1,-1 2-36,16-29 103,-19 31 1,-2 0 320,11-4 1,1 1-520,-18-10 966,-1-3-44,30 57 982,-8 0 1160,11 38-1609,21-4-193,-15 9-507,13-27 1,3 2-634,-8 16 1,-2 1-74,6-13 1,1 2 1031,4 20 1,-1-2-1,3 5 1,-9-24-1,0 0 1</inkml:trace>
  <inkml:trace contextRef="#ctx0" brushRef="#br0" timeOffset="100485">27442 3157 24179,'49'-18'1440,"4"1"-1673,2 5-687,6 1 848,2 6 0,-30 2 1,1 1-1,0 2 1,0 0-1</inkml:trace>
  <inkml:trace contextRef="#ctx0" brushRef="#br0" timeOffset="100783">28220 3663 23639,'45'0'630,"-7"-15"1506,1 12-2078,-6-28-366,0 27 382,2-32-396,-4 21 800,-4-17-718,-4 10 283,-13-1-1353,4-9 410,-13 7-384,-16-12-1283,10 17 554,-38 0 622,38 12-280,-44 5 1663,22 1 720,-4 27 253,-2-19 877,30 45-985,-10-29 398,13 25-3617,28 7 971,-21-12 1167,29-9 1,6-2-1,-11 2 1,5-13 0,1 0-1</inkml:trace>
  <inkml:trace contextRef="#ctx0" brushRef="#br0" timeOffset="101131">28693 3466 24179,'16'-8'3449,"-12"20"-10212,31-8 7488,-31 31-2933,30-18 2054,-30 17-1026,27-6 577,-27 1-1444,25 0-1089,-17 10 2995,7-11-1964,-3 8 1105,-9-24-632,0 2 1210,-5-13 1340,3-20 190,-2-12-26,9-32 620,-4 12-1003,2 13 1,0 2 574,3-5 505,4-8 133,-6 25-1989,0 11 944,-1-1 324,1 12 404,2-4 237,1 6-785,9 19-1678,-4 9-2663,12 25 497,-15-8 2306,7 16 1,-14-26-1,3 11 1</inkml:trace>
  <inkml:trace contextRef="#ctx0" brushRef="#br0" timeOffset="101381">28297 2992 25978,'25'-14'2363,"12"1"-1094,-33 3-3535,34 2 2777,-21 2 202,34 1-661,-18 2-445,24 1-62,-25 2-2272,16 20 120,-25 3 479,4 14 1499,-12-5 0,-3-5 1,-1 0-1</inkml:trace>
  <inkml:trace contextRef="#ctx0" brushRef="#br0" timeOffset="101547">29112 2668 24988,'-19'21'-1115,"-15"0"1473,29 23-4687,-32 1 4184,33 8 0,-11-23 0,-2 1 0,8 2 0,0-1 0</inkml:trace>
  <inkml:trace contextRef="#ctx0" brushRef="#br0" timeOffset="102147">30325 3016 26517,'0'-23'-5126,"0"0"3268,-17 4 1156,13 3-426,-28 1 2121,28 4-1904,-48 5 2284,25 3-1239,-12 18 1,-2 7 2074,-7 6-1330,7 15 1,1 5-181,16-20 1,3 1 151,-7 11 1,3 4-959,11 1 1,4-1 474,1-10 1,5 0-1639,9 21 1,6-1-1817,12 3 403,11-15 0,6-3-868,15-2 3461,-15-17 0,2-3 1,20-2-1,4-7 0</inkml:trace>
  <inkml:trace contextRef="#ctx0" brushRef="#br0" timeOffset="102383">30663 2996 25978,'0'-8'-4497,"0"1"2459,0 18 973,0 13 517,14 13-777,-11 9 987,10-3-355,-13 7-1083,0 3 1326,0 4-180,0 1-179,0-1-271,0-2 428,0-20 0,0 0-196,0 12 964,0-12 0,0-1 1,0-3-1,0 6 1</inkml:trace>
  <inkml:trace contextRef="#ctx0" brushRef="#br0" timeOffset="102548">30498 3419 24988,'23'-37'-1298,"19"2"2419,-2-8-1182,11 12 529,-21 13 0,-2 1 58,15-3-131,2 6-838,-1 5-123,-1 4-32,-2 2-1288,-5 3 1785,-1 0 1,-5 16 0,-1 4-1</inkml:trace>
  <inkml:trace contextRef="#ctx0" brushRef="#br0" timeOffset="102864">31248 3308 27417,'2'43'-6630,"0"-6"4492,-2 5 1093,13 12-290,-10-12 1035,4-6 0,0-1-139,-7 2 388,0 9-1545,7-23 1078,-5-4 38,5-6 14,-2-7 729,6-19 1299,2-20-897,3 0 0,0-4-335,-4 3 0,1-3-37,5-2 1,2-4 0,-1 3 441,1-1 1,-1 0-196,8-13 0,1-3-554,1 4 0,1 2-676,-9 13 1,1 2 653,5-8 0,1 3 1,6-2-1,-2 7 1</inkml:trace>
  <inkml:trace contextRef="#ctx0" brushRef="#br0" timeOffset="121235">11780 15234 27687,'-19'20'409,"15"22"-3814,-15-16 3713,5 29-1254,10-3-197,-11 7 808,15 6-65,-5-30 1,0-1-314,4 2 1,0 0 71,-4-1 0,0 0 607,5 1 0,0-1-1735,0 31 707,0-2 204,15-5-1096,-11-7 645,11-5-718,-15-7 509,15-6 1345,-11 5 0,12-16 0,-16 3 0</inkml:trace>
  <inkml:trace contextRef="#ctx0" brushRef="#br0" timeOffset="121399">11307 15853 24539,'-7'-24'-7646,"2"0"5170,5 3 2128,20-1 2390,20-9-528,14 5-1507,-4 4 0,2 0 140,-16 9 0,1 1-84,9-2 1,4-2-1,-3 3 1,-2 2-1,-2 1 1,16-3-1,0-1 1</inkml:trace>
  <inkml:trace contextRef="#ctx0" brushRef="#br0" timeOffset="121617">12243 15769 24089,'-27'15'3007,"-1"-1"-2269,2 6-872,-10 11-242,13-4-276,-9 23-111,22-19-333,1 12-430,9-14-1137,0-2-249,27-2-278,7 4 1029,16-11 2124,-16-7 1,-1-3 0,10-3 0,16-2 0</inkml:trace>
  <inkml:trace contextRef="#ctx0" brushRef="#br0" timeOffset="121847">12460 15864 24988,'-21'-32'-7296,"-14"2"6944,13 3-749,-17 13 2155,8 22 1269,13 26-1872,9 11-644,9 12-637,7-22 1,4 1 692,12 23-257,-12-20 0,1 2 191,9 1 1,1 0-525,-9-10 0,0 2-623,9 21 1,-1 0 501,-7-22 0,-4-1 422,0 18 0,-5-1 454,-5 4 359,0 7-1264,0-21-1631,-22-18 2694,-7-2 165,0-37 1,-18-6-1,17-21 1</inkml:trace>
  <inkml:trace contextRef="#ctx0" brushRef="#br0" timeOffset="122330">13120 15400 26787,'6'-7'553,"-1"3"307,0 2 706,-1 2-1712,11 50-2913,-7-18 2058,2 18 1,1 3-459,-2 6 515,-1-4 0,-1 1 94,-2-20 1,-1-1-296,1 11 1,0 0-1822,1 17 378,-1-2 2083,-1-5-508,-3-20 1,0-1 344,0 12-1230,-1 19 1962,0-38 0,0 1 0,0-17 1</inkml:trace>
  <inkml:trace contextRef="#ctx0" brushRef="#br0" timeOffset="122447">13022 16169 24359,'-26'-45'-7603,"5"-1"4540,4 2 1558,9-18 1200,3 19 35,5-12 48,24 15 740,15 13-1299,-3 9 1,2 3 1448,-5 7 0,0 3-189,3-1 0,-1 2 1,16 1-1,1 3 0</inkml:trace>
  <inkml:trace contextRef="#ctx0" brushRef="#br0" timeOffset="122797">13752 15840 26068,'-54'0'989,"11"0"-809,4 0-180,13 20 361,2-16 94,11 34-1658,-5-24 1392,16 19-1662,-6-9 230,8 14-803,26-10-1008,7 15 590,14-22 829,16 1 1834,-25-16-662,12-3 1815,-18-3-289,-2-17 1320,-5 12 546,-2-50-1354,-4 29-1052,-13-10 1,-2-3-920,3 0-70,-7-24-1009,0 32-121,-17-4-989,12 19 118,-13 28 3538,18 15-2556,0 16 137,20 4-1441,-16-10 735,34-1 439,-33-2 1773,39-3 1,-22-5 0,24-2-1</inkml:trace>
  <inkml:trace contextRef="#ctx0" brushRef="#br0" timeOffset="122997">14572 15642 26338,'-22'-13'-2125,"-7"5"2144,-20 22 2091,8 16-1303,16 10-1289,12 8-517,13-9-345,0 0-1692,19 17 575,-15-17-894,37 9-946,-35-24 4021,43-5 1,-28-10 0,24-3 0</inkml:trace>
  <inkml:trace contextRef="#ctx0" brushRef="#br0" timeOffset="123180">14590 14866 25438,'-37'-5'0,"3"2"-232,0 24 1308,2 1-596,3 22-957,9-7 1,3 1-1583,-4 25-518,8-2 0,3 2 2365,7-23 0,1-2 1,0 13-1,1-1 1,1-16-1,0-1 1</inkml:trace>
  <inkml:trace contextRef="#ctx0" brushRef="#br0" timeOffset="123653">15840 15629 25888,'-56'0'540,"11"19"1413,1-14-2009,14 32-755,1-19 1277,5 19-1287,11-5-1,4 3-640,9 16-495,0-13-1597,17 19 645,12-30 1187,10 1-302,5-19 1941,-9-5 492,2-4 694,-2 0 494,1-25 300,-2 4-770,-12-10 1,-2-4-51,10-11-588,-10 0 1,-4-3-692,-9 17 1,-2-1-46,1-29 1,-1-1-230,-4 22 0,-2-3 585,-4-17 0,-2-9 1,-1 6-892,-2 11 1,-1 1 553,2 5 0,-2-6 1,0 1-1,2 8-323,-1 2 1,0 3-195,-6-16 1,3 4-223,9 9 1392,-19 2-961,20 56 992,-7 3 908,10 34-1269,9-15 0,2 2-45,-9-5 0,1 1-16,8 7 1,3 5 0,-3-3-198,-9-1 1,0 1-383,6 5 0,2 3 0,-1-4 9,-2-3 1,0-2-548,-2 11 1,3 1 877,7-5 1,-2-4-1,-7-13 1,-1-1-1,7 8 1,1 1-1</inkml:trace>
  <inkml:trace contextRef="#ctx0" brushRef="#br0" timeOffset="124113">16452 14954 26428,'0'-9'-5487,"0"2"3359,0 30 1244,20-4 311,-15 27-159,15-6 216,-11-5 1,0 2-152,11 20-385,-9-17 1,1-1 469,18 15 110,-19-1 69,13-3 21,-12-17 1,0-1-155,5 12 405,-5-12 0,1-1-211,-3-4-1300,6 6 1333,-13-46 1110,2-13-97,-5-22-347,-1 10 1,2 2 394,22-11 934,-18-14-429,40 23 1535,-27 6-925,22 7 158,7 13-207,-8 5-834,-4 15 0,0 4-74,6 6-931,-7 9 0,-1 3 91,3 10-927,-14-13 0,-1 2 164,-5 2 1,-4 0-2033,1 16 1413,-3-8 1,-7 1-781,-25 5 824,3-7 0,-6-3 502,-2-14 1,-3-3 1165,-6 7 1,1-3 0,-26 3 0,0-3 0</inkml:trace>
  <inkml:trace contextRef="#ctx0" brushRef="#br0" timeOffset="126464">18505 15118 25618,'0'40'-5486,"0"4"3627,0-2 975,0 8 564,0-9 1,0 2-106,0 23 259,5-23 1,4 6-1,-3-6-326,-1 22-490,12-17 0,3-2 333,6 1 149,8-17 686,17 0 381,-18-22 574,26-31 1355,-24 0-243,8-28-526,-17 8 57,-6-9-533,-4-5-826,-10 13 1,-2-2-447,-1 11 1,-2 0-292,1-22 1,-1 1-1992,-1-2 1276,0 17 0,0 2-422,0 8 494,0-1 293,0 39 256,0 17-212,17 30-790,12-1 621,-11-24 0,2 1-846,7 3 1,1-1-351,7 18 1945,-12-18 1,0 0 0,11 8 0,0-1 0</inkml:trace>
  <inkml:trace contextRef="#ctx0" brushRef="#br0" timeOffset="127047">19753 15123 25708,'-20'-29'-6338,"14"6"3779,-37 6 3879,10 10-176,-11 3 15,-2 23 650,13 0-714,4 21-1549,1-2 1137,15-6 1,4 2 276,-4 19-1253,6-5 1,6 0-842,27 9-1,-15-20 1,2-2-364,10-10 1,4-2-341,17 21 680,5-2 739,-13-16 0,2-1 240,17 11 326,-12-10 1,-2-2 310,0-2 875,3 7-453,-30-18-903,-7 0-431,-26-8 1913,-16 0-438,-9-3-278,-10 0-532,-8-14-196,16 11-120,11-12 0,2 0 321,1 11 1510,5-25-3554,19 13-448,29-12 1908,-16 6-681,51 1 2440,1 2-902,-22 12 1,3-1 88,5 0 0,3-1 0,-3 1-174,-9 2 0,0-1 992,28-5 0,-1-1 1310,-11 0-1975,-15 1 1,-2-1 1230,-2-4-2206,7-20-220,-25 12-588,0-11-38,-11 8-663,0 0-44,-2-2-174,-19-10-796,-4 10 618,-22-12 701,21 22 955,-32 0 958,38 13 408,-26 3 457,23 29 56,10-4 161,2 44-1066,9-20-765,19-3 0,6 2-856,5 10-409,15-9 0,4-2 407,-22-17 1,0-2 1010,24 12 0,1-3 1,-20-14-1,-2-2 0,11 3 1,1 0-1</inkml:trace>
  <inkml:trace contextRef="#ctx0" brushRef="#br0" timeOffset="127663">21533 14733 25978,'-16'-15'-4983,"-1"3"3837,5 6 1319,-4 35 260,6 0-569,-1 32-61,5-18 0,1 1-28,0-9 1,1 3-251,1 6 0,-1 5 0,1-4 480,0-3 1,1-1-105,0 4 0,1 4 1,0-5-256,1-6 0,0 0-87,0 28 1,0-2-220,0-7 275,0-14 1,0-6-749,0-16 872,0-23-235,0-34 248,0-13 219,0-17-19,0 18 0,0-1 49,0 10 0,0-2 89,0-9 0,0-5 0,0 5 180,0 2 0,0 1-91,0-4 1,0-4 0,0 6-135,0 6 0,0 4 0,0-10 0,0 3 495,0-2-270,0 11-180,18 12 1330,5 10 476,24 7 95,-10 29-1379,6-2-466,-18 11 1,-1 3-396,14 11-128,-12-12 1,-2 1-675,6 18-1979,-2 3-1007,-4-2 1237,-8-18 0,0 0 2508,4 12 1,8 7-1,-10-25 1</inkml:trace>
  <inkml:trace contextRef="#ctx0" brushRef="#br0" timeOffset="128033">22088 14602 25168,'0'-22'-5126,"0"5"3087,0 46 975,-17-6 1410,7 19 1,2 5-517,-13 9 265,6-4 1,2 1-166,-6 11-483,11-23 0,-3-2 1045,-16 10 514,24-7-1131,-17 2-1060,15-19 1291,-3-21 1417,21-38-1296,-9-16-112,10 4 1,3-1 417,4-14-587,-13 18 0,3 1 656,23-12-244,-29 6-549,26 7-312,-28 10 715,19 6 944,-9 13-160,3 4 709,3 8-494,3 25-2363,-1-19 1129,0 27 1,-1 6-1795,6-7 1575,-8 3 1,-1 5-899,0-2 1,-2-1-1852,9 24 525,-4-8 0,-2 1-1407,3 8 3771,-5-11 0,0-1 1,2 1-1,-6-19 0,0 0 1</inkml:trace>
  <inkml:trace contextRef="#ctx0" brushRef="#br0" timeOffset="128347">23012 14978 26248,'-20'-10'-2202,"-3"4"2057,-23 4 857,23 27-361,-29 10 508,36 14-1740,-16 2 738,15-12-662,15 1 182,-7 1-570,9 13-748,26-16-879,5 16 259,15-32 2615,14-1-327,-21-16 861,12-21 1571,-17 12-673,-2-38-318,-4 17-416,-14-9 0,-5-3 125,4-12-1201,-9 8 1,-1-1-873,-3-5-344,-8 12 0,-4 3-2446,-20 3 858,-10 4 3109,-1 18 1,11 7-1,2 0 1</inkml:trace>
  <inkml:trace contextRef="#ctx0" brushRef="#br0" timeOffset="128814">23885 14906 24718,'-23'-19'-4799,"-17"4"4874,9 7 335,-19 4 386,19 27 315,-9-3-80,35 22-2154,-20-7 752,23 2-123,-6 20-466,29-13-186,-7-12 1,0-1-1187,13-2 1419,5-11 1,0-3-569,-8-6 2246,33-2-626,-29-26 1636,-3 14-95,-1-42-131,-3 21 383,-2-28-1445,-3 6-516,-8 9 0,-1-3-522,1-24 3,-4 5 0,-2-3-365,-1 24 1,-2 1 154,1-14 1,0-1 629,1 14 0,-2 0-243,-7 1 1,-1-1 270,8 1 1,-2-1-242,-14-10 0,1 1-86,13 15 1,2 1 668,-12-20 0,0 15-917,11 35 511,-7 22 156,18 10 0,4 7-73,-11 4 0,1 3 15,14 12 0,2 2 50,-10-13 1,0 2 9,1 7 1,1 5 0,-1-5-330,0-4 0,-2 0-312,1 3 0,-1 4 0,-1-4-164,-1-8 1,-1-2-64,0 12 1,2-2 870,10 8 0,-11-9 0,8-6 1</inkml:trace>
  <inkml:trace contextRef="#ctx0" brushRef="#br0" timeOffset="129364">24353 15141 24718,'8'0'810,"2"0"-720,1 0 0,6 0-180,1 0 180,5 13-1269,3-9 907,19 9-379,-9-13 471,28 0 180,-29-20 492,10 16-285,-19-36-674,-6 20 1485,-2-19-1358,-8-13-47,-3 9-15,-3 4 1,-5 0-1068,-22-10 152,11 12 0,0 1-1055,-16-2 1083,-10-4-212,15 24 1034,-16 9 1138,17 25 976,-2 4 38,22 39-796,-7-15 164,9 16-804,26-15-692,-19-1-299,45-2-481,-16 8-1097,15-17 1491,-17-14 1,-1-3 1216,10-6 96,-7-14 1,-1-6 1637,9-10-903,-15 0 1,-3-3 731,11-18-798,-3-7 381,-3-6-1336,-13 9 0,-1-1-195,-5 9 1,-2-1-151,-1-7 0,-2-5 0,-1 4-585,-2 2 0,-2 0 299,0-6 0,-2-6 1,1 6-160,0 5 0,-2 1-10,-9-13 0,-1 0 21,10 11 1,-4 4-197,-15 12 0,0 1 362,18-7 1,0 4 38,-29 11 562,28 23 1767,-9 19-1649,11 14 0,2 5-161,-1 24-20,-1-16 0,2 4 99,10 12 0,1 0 21,-10-13 0,1 2-349,8 6 1,3 5 0,0-5-672,-2-6 1,0 1-711,2 2 0,2 6 0,0-7-119,5-8 0,1-1 1553,-3 0 1,2 3 0,0-6 0,-1-10 0,0-2-1,7 8 1,0-1 0</inkml:trace>
  <inkml:trace contextRef="#ctx0" brushRef="#br1" timeOffset="131780">14062 248 10771,'34'0'0,"4"-13"0,-7 10 0,2-9 0,3 12 0,-9 0 0,7 0-90,0 0 90,-13 0 90,6 0-90,-18 0 90,-4 0-90,-2 10 0,-19 2-90,-6 11 180,0-5-180,-13-5 90,17 7-90,-3-13-90,-2 12 90,21-12 90,-8-1-270,10 0 180,0 0-270,24 2 271,-17-3 44,27 1 0,7-1-45,-13 0 90,12 1 0,2-1 0,-9 2 0,17 3 0,-27-4 90,-2 3-90,-10-3 90,-9 0 269,2 3-269,-25-3-90,16 1 0,-39-1 0,24 0 0,-22 0-90,-7 1 90,12-3-685,-11 2-35,20-5-776,1 1 1496,5-2 0,3 1 0,3-1 0</inkml:trace>
  <inkml:trace contextRef="#ctx0" brushRef="#br1" timeOffset="132613">13935 158 8252,'-5'0'90,"-1"0"-90,1 0 90,0 0 90,-5 0-90,4 0 0,-4 0 0,2 0 0,0 14-90,-3-11 90,-2 33-90,0-21 180,-5 30-90,9-20-90,-3 9 180,7 6-90,3-10-90,0 26 179,2-22-269,17 25 180,6-22-90,0 10 0,6-22 0,1-1 90,-1 12-1221,9-9 1,11 1-1,-5-4 1131,-12-7 0,1-2 0,24 14 0,3-4-616,-16-16 1,-3-4 660,-8 0 0,0-1-109,10-1 0,1-1 64,-1 0 0,-1-3 90,21-13-90,-12 5 0,-2 0-287,2-8 287,-19 0 0,-3 3 2621,6 10-2531,-7-32 90,-3 21 0,-1-28-180,-9 16 0,-1-21 0,-10 18 1734,-3-7-1824,-1-4 180,-18 9-180,0-25 270,-4 22-24,-11-11 24,4-3-270,-10 13 90,9 6 0,0 0 0,-10-2-855,-10 2 1,-3 3-675,-7 1 1477,11 8 0,1 2 1,-8 5-1,-1 1 1</inkml:trace>
  <inkml:trace contextRef="#ctx0" brushRef="#br0" timeOffset="137180">10028 4037 22920,'1'-4'-4642,"0"1"4791,1 3 1446,-15 0-781,-1 0-122,-3 9 226,-6-7-470,13 8-425,-8-10 1204,4 0-286,1 0-1031,1-13-1418,2 10 839,-2-21-2096,5 7 288,0-17 573,5 5 70,2-2 328,17-1 858,-13 8 911,30-11 205,-30 18 548,23-8 1201,-14 15-1,0-5-666,6 12 390,-16-1-1840,14 3 1415,-10 0-1142,7 1 691,0 17-2672,-4-13 714,-1 33-1056,-3-19-589,-3 21 1441,-1-5-727,-1 3 17,-1 4 212,0-1 1758,-17 22-513,13-16 786,-10-7 1,-4-1 1006,-5 7-336,2 11-285,-20-20 788,25-3-721,-18-3 788,10-4-989,1-3-31,2-5-699,-8 0 532,6-8 62,-11 0-724,13-8 376,-2 0 0,6-2 0,1 0 0</inkml:trace>
  <inkml:trace contextRef="#ctx0" brushRef="#br0" timeOffset="137280">9677 4435 22650,'24'17'-4503,"-3"-3"4297,10-6 0,4-2 784,11-2-946,-3 9 1,2 0 446,12-10 0,-19 3 0,-1-1 1,16-5-1</inkml:trace>
  <inkml:trace contextRef="#ctx0" brushRef="#br0" timeOffset="138030">9738 3344 22380,'-36'0'629,"2"0"-449,5 16 1662,-20 2-661,10 1-539,-16 18-350,16-18 193,-1 22-517,2-5 328,0 5-251,3 4-673,0 6 100,15-11 0,0 2-143,5-9 0,2 2 169,-6 24 1,3 2-377,9-23 1,2 0 290,-1 29 0,2-1-130,2-24 1,3-2-158,7 14 1,2 0 160,-10-17 0,4-1-91,17 1 0,3 0 38,-13-2 0,1 0 262,23 13 1,5-2 216,-14-13 0,2 0 234,5 0 1,5 1 0,-2-4 155,-1-5 0,0-3 199,11 7 1,2-4 229,2-6 1,0-3 251,-13-5 0,2-2-132,4-2 1,5-1 0,-5-2 280,-3 0 0,-1-4-316,5-3 1,3-3 0,-3-3 414,-5-5 0,0-4-404,11-6 1,6-4 0,-7-1 27,-11-1 0,-2-3-317,7-2 1,3-4-1,-7 3-85,-13 6 1,-3-1-373,11-26 0,-3-1-143,-15 21 0,-3 1-241,3-14 1,-3 0-375,-6 13 1,-1 2-103,-3-2 1,0 1 135,-1 0 1,-1-1-10,1-14 0,-4 0-50,-8 13 1,-4-2 17,-2-24 0,-5 1 102,-2 26 1,-4 1 337,0-2 0,-3-3 0,1 4-31,1 4 0,-4 3-2,-7-3 1,-7 0 0,2 4 81,1 4 0,-1 4 234,4 2 0,-4 2 0,3 2 386,-8 2 0,0 4 0,-4 3 0,-1 1 0,-2 2 0,0 0 0</inkml:trace>
  <inkml:trace contextRef="#ctx0" brushRef="#br0" timeOffset="143863">15030 17491 22380,'-19'26'-1063,"-1"-1"829,1-1 76,-3 0 279,0-1 129,3-3-184,0-1 54,5-1-485,0-2 641,3-1-416,2-2 80,1-2-142,1 1-241,-1-1 164,1 1-225,0-2 558,2 0-294,-1 0 1039,3 5-1501,-1-4 370,4 8-563,23-12 616,13 1 425,18-5 159,9-2 265,-3-1-259,-27-10 1,1-1 202,2 9 0,1-1-157,1-16 0,0 0 37,1 17 1,0 0-251,-1-15 1,0 0 0,-1 14 0,-1 2 0,0-7 0,0 0 0</inkml:trace>
  <inkml:trace contextRef="#ctx0" brushRef="#br0" timeOffset="144113">15347 17476 23819,'-8'18'-1805,"2"-13"3809,-1 37-3865,2-20 951,1 24-218,2-4 273,2 4 109,0 5-98,0-12 1,0 1-999,0 19-1217,9-7 1,3 0 2879,7 6 0,-7-20 0,0 0 0,2 12 0</inkml:trace>
  <inkml:trace contextRef="#ctx0" brushRef="#br0" timeOffset="145147">16860 17044 25798,'0'-13'-5306,"0"4"3267,0 2 2594,12 4 2329,0 1-1234,2 17-2573,7-11 1532,-10 41-2675,10-16 1776,-7 14 1,-2 5 43,-3-16 1,-1 2 25,6 30 1,-1 2-1026,-7-26 1,-1 0 158,1 13 0,0-2 782,-3-15 0,0-1-1628,0 29 1773,0 0-307,-2-24 1,-1 0-311,0 16-414,1-12 0,-2-3 1393,-15-2 0,12 7 0,-11-23 0</inkml:trace>
  <inkml:trace contextRef="#ctx0" brushRef="#br0" timeOffset="145397">16683 17524 23279,'0'-17'-5396,"18"1"8036,-13 6-2914,37 4 1868,-21 1-338,27 3-761,-6-1-74,7 2-480,5 1 1678,4 0-1649,-13 0 0,7 0 0,-5 0 417,-6 0 0,0 0-514,5-1 1,4 0-1,-5 3-364,-7 5 1,-5 0-203,16-4 247,7 12-616,-21-1-164,-14 1-635,-3 16-524,-14-8-731,-22 7 3151,14-12 1,-34 4-1,14-8 1</inkml:trace>
  <inkml:trace contextRef="#ctx0" brushRef="#br0" timeOffset="146030">17703 17515 23999,'2'14'-5974,"1"2"3594,-2 3 1639,3 5 4,-1 2 261,2 4 181,1 2-185,3 20-1360,-1-13 1761,-1-4 1,1-1 10,1 2-268,9 22 52,-9-29 152,3 6-50,-7-16 134,0-6-324,-1-3 117,0-4 341,-1-2 135,-2-27 508,0 4-93,1-47 80,0 18-461,-1 14 0,1-2 106,1-9 0,-1 1 21,1 9 1,0-2-240,3-25 1,2 0-159,-2 25 1,1 0-382,7-19 1,1 1 156,7-2 177,-7 24 1,1 3-34,9-3-339,1 10 965,2 8 1,-1 7 0,0 6-1</inkml:trace>
  <inkml:trace contextRef="#ctx0" brushRef="#br0" timeOffset="146417">18495 17427 24539,'-18'-12'-3603,"14"-5"-55,-44 15 5897,30-5-1941,-25 7 879,13 17 266,10 10-1223,-3 26-987,16-6 663,1 17 679,6-28-2282,21 9-350,-16-19-564,40-5 810,-25-6 674,24-7 1457,-9-3 786,2-5-262,-4-9 0,0-6 1508,9-19-1053,-11 13 1,-4-4 1121,-5-24-917,-7-5-964,-7 13-1236,-4-11-453,-4 22-697,0 5-415,0 6 563,-16 4 189,12 23 1666,-13 13 141,17 13-1470,23 7-905,-17-8 2004,34 15 1,-16-13 0,17 8 0</inkml:trace>
  <inkml:trace contextRef="#ctx0" brushRef="#br0" timeOffset="146680">18212 16808 23819,'58'-24'4171,"-2"-1"-3520,-23 13 0,0 0-101,16-4-272,14 2-461,-24 11-130,-3 3-120,-6 0 164,-5 25-2891,-5 11 174,-13 0 1,-4 3 2515,5 24 1,-8-27 0,0 0 0,0 17-1</inkml:trace>
  <inkml:trace contextRef="#ctx0" brushRef="#br0" timeOffset="147013">19212 17072 25888,'8'0'988,"1"0"-538,9 16-3099,-4 10-92,16 29 938,-12-5 1008,0-11 0,0 0-304,3 11-18,-1-10 1,0 0-1021,4 3 72,12 7 1603,-1-19 1206,-3-15 483,21-2 589,-18-30-407,-4 0 1,0-4 906,5-25-1570,-12 15 1,-2-1 767,7-24-846,-5-5-758,-13 28 0,-1-2-1297,6-30-659,-2-1-1458,-5 6 3060,-4 5 1,-2 8-1,-2 3 1</inkml:trace>
  <inkml:trace contextRef="#ctx0" brushRef="#br0" timeOffset="147313">20237 17437 25258,'12'0'1170,"1"0"-1081,1 0 91,8-19 10,-3-11-892,5-10 211,-6-5-174,-1 9-48,-4 0 77,1-18-381,-8 17-271,0-21 10,-6 31 286,-16-1-528,-5 19 1712,-21 28 1295,19 1-548,-18 23 61,36-1-1072,-26 3 1050,28 4-1043,-4-14 0,3-1-1,22 18-2894,4-6 1,6-3 2567,21-4 0,-14-13 1,0-3-1,9-8 0</inkml:trace>
  <inkml:trace contextRef="#ctx0" brushRef="#br0" timeOffset="147580">20200 16737 25708,'0'-11'-4946,"0"2"2997,0-3 1065,22 2 3844,-16-2-2747,40 0 1282,-25-1-506,40-6-326,-22 6 380,-5 4 1,1 1 1063,4 2-907,23 2-2295,-29 2-588,-6 20 0,-2 5-1812,-4 1 2825,6 36 0,-21-28 0,-2 1 1</inkml:trace>
  <inkml:trace contextRef="#ctx0" brushRef="#br0" timeOffset="147763">20740 16463 25258,'20'-17'1880,"24"5"-677,-26 5-236,43 5-1487,-25 2-953,17 0-517,-12 17-896,2-12 2722,1 29 1,0-29-1,0 12 1</inkml:trace>
  <inkml:trace contextRef="#ctx0" brushRef="#br0" timeOffset="148179">21688 17032 25618,'0'15'-5486,"14"-1"3595,-10 26 340,10-5-124,4 4 624,-14 3 680,16-10 1,2 0 46,-6 16-772,2-17 0,1-3 1027,2 6-315,0-7 469,0-5 669,8-7 553,-7-8 248,17-29 799,-15-2-1411,-1-12 0,-1-4 187,4-18-1088,-9 11 1,2-7 0,-3 4-72,-4 7 1,-1-1-644,2-10 1,0-6-1,-3 8-313,-5 13 1,-1 3 828,0-9 1,0 2-1,-1-6 1,-1 6-1</inkml:trace>
  <inkml:trace contextRef="#ctx0" brushRef="#br0" timeOffset="148396">22497 17083 25888,'0'9'-5126,"0"2"3357,0 3 705,0 4 425,0 1 303,0 3-58,0 4 256,0 1-2448,0 15 1507,0-10-2339,0 15 3284,0-22 1,14 2-1,3-13 1</inkml:trace>
  <inkml:trace contextRef="#ctx0" brushRef="#br0" timeOffset="148541">22425 16555 24269,'0'-12'-481,"0"3"0,16 20 0,5 6 1</inkml:trace>
  <inkml:trace contextRef="#ctx0" brushRef="#br0" timeOffset="148886">22720 17201 23639,'0'3'-5936,"19"0"7326,6-2-237,11-1-384,3-15 755,8-1-536,-9-2-539,-5 3 0,-1 0 139,3-7 631,-8 1 0,-2-1-656,-3-13-831,1-2-45,-17 10-1188,-3 0-358,-3 2-14,-21-7-464,16 12 223,-37-1 1304,11 16 1321,-20 21 576,2 12 628,21 11-706,1 4 67,25-7-531,-7 17-8,27-11-2007,-4-8 0,1-1-1764,9 2 1391,3-13 1,1-1-1449,-4 1 3207,29-4 1,-14-7-1,2-3 1</inkml:trace>
  <inkml:trace contextRef="#ctx0" brushRef="#br0" timeOffset="149081">23405 16913 27057,'21'24'-6545,"-16"12"3796,45-21 3976,-9 29-2572,16-15 997,-29-11 1,0 1-1147,2 0 0,-1-1-247,16 5 1550,13 6 1,-19-17-1,0-2 1</inkml:trace>
  <inkml:trace contextRef="#ctx0" brushRef="#br0" timeOffset="149280">24133 16771 26068,'-36'18'3473,"-5"10"-3740,18 0 0,2 2-1104,-16 21 1056,16-25 1,1 1-880,-19 26-214,10-16-43,-5 9-353,15-22-799,6-3 2540,0-6 1,4-7-1,1-3 1</inkml:trace>
  <inkml:trace contextRef="#ctx0" brushRef="#br0" timeOffset="149464">23752 16763 25168,'24'-4'2748,"13"3"-2702,-21-4 1063,18 5-1296,-5 16-1330,4-12 982,1 23 1,1 5-679,10-10 251,-1 13 1,-1 1-1830,-3-8 667,-9-5 0,-1-2-1481,5 1 3396,6 2 1,-15-17 0,0-2-1</inkml:trace>
  <inkml:trace contextRef="#ctx0" brushRef="#br0" timeOffset="149618">24722 16682 27777,'-27'42'-1725,"-12"-1"1795,10 13-2437,-6-7 2308,8-4 0,2 1 1,-4 10-1,9-20 1,1 1-1</inkml:trace>
  <inkml:trace contextRef="#ctx0" brushRef="#br0" timeOffset="154564">25222 16319 24808,'-11'-9'-3638,"0"2"2415,5 1-40,2-3-455,2 3 901,2-5 743,0 1 64,26-1 869,-19-2-307,49 0 1252,-30-2 215,29 1 731,-12 1 69,0 3-665,-3 2-94,-1 3-2494,-6 3 1427,-2 1-1304,-7 1-132,-5 17-1285,-5-13 567,-7 31-1286,-3-17 15,-4 21 681,0-4-54,-25 7 1504,-1 4 0,-3 1 112,2-16 0,-1 1 474,5 7 1,0 5 0,3-5-317,0-10 0,4-1 467,6 8 0,3-1 165,-9 9-289,16-5-672,21-4-1641,0-6-162,25-5 887,-2-5 270,-5-12 0,1-2 617,25 2 593,-9-4 1,1-4 0,-24-9 0,-2-2 0,10-2-1,0 0 1</inkml:trace>
  <inkml:trace contextRef="#ctx0" brushRef="#br0" timeOffset="154818">25225 16447 23819,'-21'-7'-1755,"5"1"1317,5 1 1604,6 0-1939,23 3 2180,14 1-526,13 20-1187,8-14 129,-7 31-3,-9-21 0,0 0 101,-7 2 1,-1 3-93,22 11 0,-1 1 101,-21-12 0,0 1-1654,18 16 1,0 2 265,-21-17 0,1 2 1375,6 6 1,3 4 0,-3-4-1,-6-6 1,-2-1 0,14 12-1,0 0 1</inkml:trace>
  <inkml:trace contextRef="#ctx0" brushRef="#br0" timeOffset="155130">26692 15888 26428,'0'-21'-5487,"0"2"3899,0 6 1513,0 3-564,0 51 214,16 13 54,-14-13 1,0 1 177,5 0 0,2-3-1745,5 24 1328,-10 1 276,8-32 1,0 1-588,-4 12 1,-3 1 372,2-12 0,-1 2-760,5 20 1,-1-1 166,0 8 1123,-1-15 0,-1-1 1,1 2-1,-4 11 0</inkml:trace>
  <inkml:trace contextRef="#ctx0" brushRef="#br0" timeOffset="155452">26428 16504 23549,'-10'-38'-7985,"3"0"5804,4 3 1542,44-16 2514,-10 13-981,16 7 0,5 2-25,-21 13 0,0 2-135,13-4 0,2 2-464,1 5 0,-1 4 937,-11 2 0,0 1 141,19-2 0,-2 6 598,2 21-1983,-15-7 0,-5 3-653,-3 27-1607,2 2-67,-21-9-287,-5 2 369,-3 0 366,-3 14 284,-1-15 1110,0 17 278,0-30 969,0 3-367,0-18 156,0-18-583,0-36-277,0-1-517,6-1 1,4 0 104,10-8 524,-11 18 0,2-1 377,5-1 1,1 3-1,6-17 1,-2 18 0,-1 1-1</inkml:trace>
  <inkml:trace contextRef="#ctx0" brushRef="#br0" timeOffset="156497">27643 16141 23819,'0'24'-4677,"0"-1"2999,0-7 883,0 8 157,0-2 302,0 17 32,0-11 166,0 8-1548,0-7 1775,0-1-178,12 0-1412,2 9 366,0-13-200,10 10 416,-6-22 284,16 0 1318,-5-10 700,1-18 722,4-12 405,-9-8-1283,-6 5 0,-1-1 819,-2-11-937,-7 4 0,-3 0-543,-3-7-502,-2 5 0,-2 1-1554,1 7-166,-18-13-797,13 54 2349,-13 13 516,18 16-992,15 3-1142,6 7 354,-1-13 490,5-7 0,0-2 210,-5 1-119,39 3-81,-29-19 188,7-3 1740,-11-7 1068,-4 0 655,0-22-270,-5 16 355,-3-38-1563,-2 25 542,-5-32-1843,-2 20-655,-2-14-671,-3 20-274,0 21-762,0 16-1102,18 29 1592,8-4 772,6-18 0,3-4 1557,11 3-12,-8-12 1,-2-2 1047,-3-4 1178,15-20 185,-25-6-693,0-11 267,-12-1-1276,-7 8-1061,-1-2-770,-3 2-289,0 1-545,0 3-902,-16 4 763,12 3 249,-12 6 1110,2 5 548,11 20 94,-10 20 417,13 31-772,0-1-26,9 2 1,4 1-94,-3-28 0,1 0 69,3 10 0,1 6 0,-2-6-344,-2-12 0,-2 0-93,7 23 1,-4 0-563,-9 3 265,3-14 0,0-2 3,-6-1 112,-21 10 1390,15-34-10,-41-3 1354,11-15-88,-11-28-1317,4-15-388,17-15-667,13-7 4,4 13-718,9-3 686,30 2-859,-5 1 1049,0 27 1,4 0 1479,12-19 163,5 5 1141,0 3-240,1 3-1006,-14 11 0,0 1 804,14-12-1610,-10 7 1,-1 1 352,1-5-572,-9 0 0,-1-1-176,-5-2-366,3-29-600,-21 31-561,-2-18-535,-2 23-87,-20-10-141,15 21 37,-32 2 1799,21 24 844,-4 14-9,8 7-27,12 24-790,0-20-28,21 12-712,-15-17 498,36-3-1027,-37-3-1363,40-4 1118,-28-3 1860,22-10 1,-14 4 0,0-6 0</inkml:trace>
  <inkml:trace contextRef="#ctx0" brushRef="#br0" timeOffset="156830">29380 15996 24539,'0'5'-4317,"16"10"2527,-12 18 160,29 4 1020,-29-7-116,27 3 511,-27 0-169,23 0-1353,-25-1 1464,24 11-1466,-23-18 1540,14 2-189,-13-37 1468,1 6 769,1-35-1323,-1 17 93,3-23 89,1 5 548,2-2-229,2 1 208,1 0-795,7-5-1285,-6 14 1893,13-1-89,-12 23 636,13 3 90,-12 27-2362,6-15 517,-1 52-2106,-7-34 235,-4 10 0,-1 1-948,-2-1 2557,1 8 0,-6-17 0,-2-2 0</inkml:trace>
  <inkml:trace contextRef="#ctx0" brushRef="#br0" timeOffset="157017">28875 15750 23999,'-1'-7'-7426,"0"2"4904,1 2 1839,27-1 3208,-20 3-505,46-2-1567,-30 2-548,23 1 96,2 0 1,-15 0 0,10 0 0</inkml:trace>
  <inkml:trace contextRef="#ctx0" brushRef="#br0" timeOffset="157215">29237 15235 24359,'41'-16'4483,"-1"4"-3420,11 4-1309,-9 4-82,-4 10 0,1 2-589,7-5-109,-6 23 1,-1 6-1633,1-3 2330,-8 15 0,-4 4 0,-1 6 1,-11-16-1,0-1 0</inkml:trace>
  <inkml:trace contextRef="#ctx0" brushRef="#br0" timeOffset="157713">30967 15866 25078,'-41'0'360,"2"0"-180,14 18 417,0-13-26,4 30-1468,2-31 1367,10 32-1740,3-9-121,6 10-835,0 4 0,24-20 91,4 4 246,24-17 2154,-4-20-210,-11 7 756,-19-23 1,-4-5-471,8 2 149,-15-14 1,-3-5-151,7-10-36,-10 2 0,-2-3-110,2 20 0,-2 1-813,-8-14 0,-3-3-46,2-5 0,0 2-361,-2 14 1,-1-1 683,2 0 0,-1-4 1,4 6-143,5 8 0,1 2 828,-7-24 1,1 22-940,8 47 596,16 18-266,-6 9 1,0 8 185,8 18 1,1 1-161,-9-23 1,0 1-198,4 7 0,2 4 0,-3-4-56,-6-6 0,1 0-316,10 12 0,1 0-796,-3-7 0,0-2 1487,-4-13 1,0-1 0,5 8 0,0-2 0,7 6 0</inkml:trace>
  <inkml:trace contextRef="#ctx0" brushRef="#br0" timeOffset="158113">31712 15684 25798,'-22'-11'-2209,"-12"1"2259,9 6 219,-10 1 178,-3 3 169,6 20 161,0-15-144,0 36-1034,2-22 1784,-2 33-1438,16-18-867,0 24-349,16-26-1494,26 16-323,-19-25 186,46 1 1844,-14-16 289,12-4 1071,-18-13 1,-2 0 1260,5 5-256,-10-20 0,-3-4 380,-6 5-150,-3-14 0,-3-3-123,-9 5-2156,6-22 171,-8 34-1127,0 29-1089,0 26-73,0 12 1306,10-11 1,5-3-851,16-1 1272,-1-7 1,2-3 502,14-6 884,6 0 1,-16-13 0,2 0 0</inkml:trace>
  <inkml:trace contextRef="#ctx0" brushRef="#br0" timeOffset="158302">32265 15526 24629,'0'-35'-1468,"0"0"1,1 0-1,-2 0 239,-9 0 0,-1 1-365,6-32 1381,-13 25 0,0 1-725,14-12 932,-9 18 0,0 4-228,10 10-1716,-7 28 2104,16 22 0,5 8-182,-9-5 1,0 2 210,6 14 0,1 1-424,0-2 0,2-2-34,-1-10 0,1 1-869,8 22 0,2-2 499,-7-25 1,1-1-985,1 15 1,-1-1 1407,3-2 1,-3 4 0,-9-22 0</inkml:trace>
  <inkml:trace contextRef="#ctx0" brushRef="#br0" timeOffset="158464">32010 15499 24269,'-9'-35'-7380,"-3"2"4447,11 3 2870,20-1 1676,-13 10-1288,49 1 1913,-27 12-1046,28 4-1884,-8 3 820,-12 8 0,2 0 771,16-3-897,-16 12 1,-2 0-96,11-12 1,-2 33 0,-1-12 0</inkml:trace>
  <inkml:trace contextRef="#ctx0" brushRef="#br0" timeOffset="158797">32872 15407 25078,'-16'-11'-2973,"-3"-7"1116,-19 16 3472,-1-8-1144,8 28 1016,3 9-885,8 11-961,10 3-1047,1 22 1211,26-25-766,-13 20-925,34-33 962,-7-1-963,11-12 1639,-7-3 1,-1-6 748,4-21 597,-5 6 1,-1-4 1130,-6-21-709,-6 4 0,-3-1-381,-6 0-1082,2-16 361,-13 28-1508,0 37-341,0-4-1406,0 34-1130,0 12 1124,0-8 1310,0-15 1,0 1 1373,0 15 1,0 1-1,0 0 1</inkml:trace>
  <inkml:trace contextRef="#ctx0" brushRef="#br0" timeOffset="159484">25873 18140 23819,'-18'38'-2522,"13"5"24,-13 2 2378,9-10 0,2 1-574,3 19 357,-4-10 0,1 0-49,7 7 307,0-14 0,0-2-887,0-1 697,0 1 419,0-17-797,0-9 300,12-42 726,-10 5-409,3-5 0,2-3 122,4-5 0,1 1-65,-5 7 1,2-2-366,16-26 1,2 0 255,-11 23 0,0 2 33,7-10 1,1 2 35,10-11 180,2 9 0,-1 9 1,0 5-1</inkml:trace>
  <inkml:trace contextRef="#ctx0" brushRef="#br0" timeOffset="159880">26695 18199 24449,'-51'-21'-1327,"11"-10"-863,1 28 3107,12-11-1528,4 7 735,0 5 402,4-5-603,2 7 77,2 0 759,8 17-248,-6-13 492,11 49-1599,-5-29 240,6 9 1,2 2-1312,-1 2 523,22 19-1368,6-26 768,0 2 384,34-22 21,-40-3 2169,12-18 1,0-3 1199,-3 8-1056,-5-27 0,-2-4 408,0 10-212,-9-5 1,-2 0-8,0-2 60,-4 4-1923,-3 1-550,-4 0-892,0 40-281,-2-5 502,0 41-2024,20 11 554,4-10 3178,-12-15 0,1-2 0,30 10 1,-12-2-1</inkml:trace>
  <inkml:trace contextRef="#ctx0" brushRef="#br0" timeOffset="160282">27330 17995 25978,'15'46'-7909,"-11"-7"6088,10-2-96,0-7 980,0 15 209,3-12 294,-7 9 292,0-16-2149,-8-4 2682,8-3-773,-6-6-403,-2-2 944,6-28 1269,-5 14 849,10-61-1403,0 36 656,6-34-733,8 10 805,-7 16 299,16-14-403,-17 35-501,16-2-579,-17 17 782,7 0-889,1 39-2033,-6-15 17,-2 13 0,-1 3-1047,4 0 2434,-2-5 1,2-1 0,4 2 0,9 9-1</inkml:trace>
  <inkml:trace contextRef="#ctx0" brushRef="#br0" timeOffset="160667">28327 18005 25528,'-23'-22'-4886,"17"3"1256,-33 6 4914,16 6-544,-13 3 286,13 24 34,-1 5-627,22 12-2361,-7 0 1269,33 3 192,-18-10-589,24-6 1,5-5 371,-11-4-183,33 9-98,-26-22 1025,-2 6 972,-1-8 1366,4-17 1175,-7-4-1076,-6-16-2147,-9 4 31,-10 6-1190,0 35-662,0 37 411,0 13 319,-2-10 1,4 0-1405,12 7 1077,-5 0 1,0 0-282,10 1 677,-4-7 0,-2-2-202,-10-9-1822,11 22 1165,-31-36 1985,-6 5 0,1-25 0,4-2 0</inkml:trace>
  <inkml:trace contextRef="#ctx0" brushRef="#br0" timeOffset="160998">29048 17933 26338,'-52'16'3434,"-2"6"-2257,9 20-2042,16-7-47,11 3-362,18-12-1069,0 11 744,21-13-545,17 10 135,9-24 857,10 1 675,-15-11 804,2 0 319,-4-16 1681,12-8-122,-17-11-586,2-20-627,-20 17-1289,-12 3 0,-2 0-673,2-6-654,-30-13-1762,-3 9-27,-3 15-496,-16-5 3750,21 24 0,-13 3 1,7 8-1</inkml:trace>
  <inkml:trace contextRef="#ctx0" brushRef="#br0" timeOffset="161530">29630 17852 25168,'-39'-23'-2700,"-2"9"2566,-1 5 482,7 9 491,12 14 217,0 11-843,19 8-1353,-9 20-150,13-18 32,20 22-802,9-27 999,5-8 1,4-3-232,12-2 572,-10-9 1,-3-2 498,-1-2 1416,16-25 648,-23-6 31,1-12 501,-14 2-1270,-5 9-695,-5-1-708,-2 3-607,-4 2-485,0 5-220,0 1 6,0 30 338,0 8 451,0 20 11,0 11 302,23-21-665,3 17 319,14-31 984,7 12 145,-18-26 1065,21 7-19,-23-23 710,9 11 23,-8-43-279,-10 25 1298,5-39-2695,-16 29-155,0-17-1385,-7 25 342,0-4-1223,0 33 67,23 10 670,-18 30-813,14-20 1,4 0-205,2 19-540,11-4 2833,-1-18 0,-12-2 0,0-3 1</inkml:trace>
  <inkml:trace contextRef="#ctx0" brushRef="#br0" timeOffset="161690">30580 17568 26068,'-13'-13'-6555,"10"2"5821,-9 4 0,12 3 0,0 3 0</inkml:trace>
  <inkml:trace contextRef="#ctx0" brushRef="#br0" timeOffset="161880">29370 17338 24089,'52'-8'1274,"4"2"-1728,0 5 1,3 0-287,-19 0 0,1 1 666,25-2 0,0 4 0,-27 5 0,-2 2 0,0 1 0,1 0 0</inkml:trace>
  <inkml:trace contextRef="#ctx0" brushRef="#br0" timeOffset="162430">31618 16953 27237,'6'-5'1430,"4"2"537,-6 1-1121,4 2-1119,-1 0 181,-1 15-2604,4 8 718,-5 11 154,0 22 124,-2-15-692,-23 20 1632,8-26 0,-3-1 447,-3-7 0,-3 1 77,-6 18 0,0 0 1973,-10 5-774,8-13 1,2-1 631,-3-1-179,-4 10-60,16-28-632,7-1-1370,26-12 35,22-2 357,-1-10 0,3-1 103,-5 7 1,-1-1 53,6-13 0,-2-1-262,20 12-325,-1-22 17,-2 24 883,-6-16 1,-2 16-1,-5-6 1</inkml:trace>
  <inkml:trace contextRef="#ctx0" brushRef="#br0" timeOffset="162630">31795 17321 25888,'-10'-4'-46,"2"18"-480,8 10-1827,18 13 60,-13 3 1201,13-3-96,-4 4 228,-10 5-877,10 1-3,-4 1-311,-7 1 752,2-15 0,0-1-136,-5 16-579,0 11 2259,0-26 0,0-6 0,0-2 0</inkml:trace>
  <inkml:trace contextRef="#ctx0" brushRef="#br0" timeOffset="162776">32222 17682 27237,'4'0'-450,"0"0"450,-2 0 0,-1 0 0,-1 0 0</inkml:trace>
  <inkml:trace contextRef="#ctx0" brushRef="#br0" timeOffset="164200">20473 5298 27147,'5'9'-7996,"-1"-7"8588,-1 8-2770,1-10 4274,-1 8-3633,1 3 453,-3 6 742,2-1-1605,-3-2 2500,2 2-1418,-2 1 1486,0 2-2307,0 0 2290,-21 1 1630,16 0-1693,-33 2 1939,34-1-2028,-32 9 1440,13-9-356,-9 12-117,-1-16 636,21 3-2746,-8-9 1966,19-3-3200,-6 0 2861,7-2-2738,0-1 87,0-1-154,0-1-726,20 0 1774,6 0-736,13-2 1980,2 0-913,-7-1 1277,6 0 180,-1 0-270,4-14-201,-1 10 1,-4-10 0,-2 14-1</inkml:trace>
  <inkml:trace contextRef="#ctx0" brushRef="#br0" timeOffset="164398">20598 5416 25078,'-8'33'-2827,"-2"-14"2808,9 13-1923,-3-16 1412,1 33-271,2-14 143,-2 14-1620,2 9-1266,0-13 3449,0-3 1,1 1 0,0 6 0,0 17-1</inkml:trace>
  <inkml:trace contextRef="#ctx0" brushRef="#br0" timeOffset="165614">20093 5278 23009,'-31'28'983,"1"1"-875,1 4-57,2 1-258,-1 3-168,4 2 122,1 3 25,3 1-543,5 0 181,2 19-495,8-14 725,2-9 0,1 1-782,2 7 427,19-1 0,4-1-823,0-1 975,12-3 1,4-3-179,-2-7 578,-2-10 0,1-1 414,10-1 153,-3-10 0,2-2 706,10-1-164,-18-3 0,2-4 226,3-7 0,-2-1 1070,22 5-1277,-8-12 0,-2-2 925,6-3-920,-9 2 1,-2-2 382,4-12-897,-19 16 0,0 0 332,8-7-410,-4-3-502,-2-1 2,7-18-596,-16 8 88,-7 4 1,-3-3-952,-6-9 766,-4 4 1,-2-2-1161,-3-12 812,-11 18 1,-2 1-1368,7-19 1216,-17 28 1,-2 0-700,4-27 20,-8 17 0,-4 0 777,13 10 1,-3 1 1231,-20-15 1,-4 4 0,15 18 0,0 3 0,-14-4-1,0 1 1</inkml:trace>
  <inkml:trace contextRef="#ctx0" brushRef="#br0" timeOffset="170148">13477 5773 22200,'12'-15'-770,"7"3"2055,5 12-1391,1 0 42,-5 0 22,2 0 11,4 0 8,13 0 23,-7 0 215,24 0-589,-24 0 374,24 0 0,-25 0 0,11 0 90,-14 0-180,0 0 90,0 0 0,10 0 0,-9 0 90,17 12-667,-20-9 357,19 18-622,-20-19 763,10 14-778,-10-14 625,4 12-591,0-12 710,18 10 118,-10-9 15,-3 0 0,1 0 550,8 0-474,3-3 0,0 1 745,2-1-828,-3 1 1,-1-2 1041,-5-10-427,24 9-155,-31-9 423,17 11-803,-26 0 63,6 0-139,-4 0 7,-6 0-76,16 0-462,-14 0 342,10 0-454,-8 0 536,3 0 0,1 0-90,-1 0 90,1 0-90,0 0-359,6 0 179,-10-9 472,10 6 1,-18-6 0,3 9 0</inkml:trace>
  <inkml:trace contextRef="#ctx0" brushRef="#br0" timeOffset="172847">13722 5836 23639,'-17'-13'-5286,"-7"10"6326,12-11-3291,-10 14 3622,1 0-516,4 0-245,0 0-242,3-6-1253,-3 4 1982,0-5-1583,-3 7 2131,-1-6-2210,-5 4 357,0-7-368,-6 8 528,-17-6 547,5 6-437,2-2 1,0 1 589,-14 2-607,15 0 0,1 0 519,-21 0-445,-6 0 214,33 0 0,-1 0-310,0 0 1,0 0 111,-1 0 1,1 0 8,1 7 0,-1 0-2,-13-6 1,-1 1 9,14 9 1,-2 1 19,-22-7 0,0-1-131,24 1 1,2 0 174,-11 3 0,1 0 30,-18-1 96,-1 7-221,-2-4-72,30-6 1,1 0-62,-2 2 1,-1 0-15,0-1 0,-2 0 90,-18 5 1,-2-1-78,13-2 0,-2 1 10,-5 1 1,-6 1-1,5-1 18,1 1 1,1-1-2,6 0 1,-2 1 0,3-1 45,-7 2 0,2 0 13,-2 0 0,-1 1 2,0 0 0,-3 1 3,4-1 1,-3 0 0,1 1-45,-7 2 0,-3 1 2,14-4 0,-6 2 0,0-1 0,6-1 31,-12 3 0,1 1-35,12-3 0,-4 1 1,-1 0-1,6-1 15,-13 2 1,3 0-10,8 0 1,-2 0 0,4-1 14,-6 1 0,4-1 9,-2 2 0,1 0 9,1 0 0,-2 1-17,4-1 0,-3 1 1,2 0-15,-7 2 1,-1 0 21,11-3 0,-5 2 0,0 0 0,4-2 20,-12 5 0,0 0-47,11-4 1,-4 2 0,-1 0 0,5-2 37,-13 6 1,2-2-28,9-2 0,-2 1 0,0 0 15,2 0 0,0 1 1,3-1-93,-6 3 1,-1 2 14,-1 1 0,-5 2 1,7-1-93,8-4 0,2 1 13,-12 6 1,2 1-51,19-10 0,3 0-8,0-1 1,-1 3-52,-3 3 1,-2 4 0,2-2-40,1-1 1,-1 1 49,-6 6 1,-5 5 0,6-3-93,10-10 1,0 3 76,-15 15 0,-6 9 0,6-5-105,11-12 0,2 1 114,-5 4 1,-3 4-1,4-2-125,3 4 0,5-4-17,4-8 1,1 0 56,-5 11 1,-1 2-102,1 1 1,2-1 43,6-12 0,-1 3 169,-1 2 1,-2 5 0,3-3-127,2-4 1,2-1-35,-7 13 0,1-1 126,9-13 0,1-2-36,1 0 0,0 0-21,2-2 0,1 2-74,2 12 0,1 0 6,2-12 1,0 1-55,-1 21 1,6-1-175,8-24 1,3-1-136,-2 19 0,2-1-542,14 7 661,-6-20 0,-4 0-580,-12 15 637,31-2 72,-31 3 183,8-14 1,1 1-135,-11 23 623,6-9 1,0-1-165,-7 11 197,2-2 0,0 0 226,-4 0-323,-8-5 1,-4-1 430,-8-6 57,0-10 1,0 0 945,2 5-1049,-4-8 1,1 0 826,5 4-818,-13 1 1,-3-1 769,2 0-716,1-1 0,-1-2 357,-1-2-704,4-6 0,0-1 307,-6 4 95,-11 10-122,15-15 159,-1 0-369,2-2-66,-10 11 103,9-9-314,-12 17-70,18-19-80,-13 13-29,17-17-38,-6 5 26,10-11 53,0 1-81,2-2 54,-5 4 243,5-2-271,-9 4 329,11-8-220,-7 6 36,9-9 98,-4 2 10,5-4 183,3-2-190,-3 0 284,1 1-168,3-2-222,-2 0 482,5-3-992,-5 2 1211,4-1-1041,-8 4 638,7-2-547,-6 2 235,6-2-24,-2 1-455,3-3 842,-1 1-1068,0 1 371,1-1-509,-2 3 603,0-2-100,-1 3 304,0-4 162,1 2-164,0-2 768,1-1-531,0 2 232,-3-1 221,2 2-429,-6 2 287,4-1-709,-6 1 871,5 1-1361,-4-3 1469,2 4-701,-2-1-113,0 1 85,-2 0-27,-5 7 214,3-5-524,-10 9 590,12-8-765,-6 4 599,6-7-225,0 3 15,2-5 220,-2 2 47,1-1 52,0 0-71,-9 4 185,6-1-264,-13 6 197,12-7-10,-6 4-205,8-7 218,0 2-346,1-1 181,-4 3-197,5-3 157,-9 4-86,8-4 110,-9 4-11,8-5 10,-4 2 4,-1-1 167,6-1-161,-14 5 184,12-5 56,-8 3-145,7-4-157,-2 1 144,0 2-129,0-1-106,1-1 210,-1 0-118,-6 3-4,5-3-57,-13 5-15,14-7-159,-8 2 270,8-3-279,-1 2 162,0-2-297,-1 3 228,1-2-3,-3 3 24,-16 7 375,12-7-311,-12 7 329,20-9-302,-1 4 214,5-6-244,-1 3 61,7-5-76,2 2-364,1-3 400,3 2 0,0-3 0,2 1 1</inkml:trace>
  <inkml:trace contextRef="#ctx0" brushRef="#br0" timeOffset="173368">4850 11367 22470,'-25'-3'-92,"3"1"-21,2 2 344,5 12 200,3-9 249,2 9-863,2-12 435,0 12-557,-3-9 1289,0 17-1209,-4-11 660,-1 9-692,-11 9-290,2-4 747,-8 10-342,8-9 590,1 1-1091,0 2 1058,1-1-1030,-1 1 623,3 1-264,-5 14-287,8-9 39,-3 24-348,13-26-80,2 10-102,6-14-383,0-1-23,17-1-231,-13-2 248,37-1 1197,-18-2 122,9-6 1,4-1 677,15 5-387,-15-7 0,1-1 349,22 1-114,3 0 260,1-2-448,-17-2 1,-1 0 0,-12-2 0,1 1-1,9 1 1,0 1 0</inkml:trace>
  <inkml:trace contextRef="#ctx0" brushRef="#br0" timeOffset="-195580.73">18463 5851 20851,'19'0'0,"-4"0"0</inkml:trace>
  <inkml:trace contextRef="#ctx0" brushRef="#br0" timeOffset="-195382.73">18567 5904 23189,'0'-10'-3193,"0"2"1</inkml:trace>
  <inkml:trace contextRef="#ctx0" brushRef="#br0" timeOffset="-193933.73">11745 3852 23099,'23'-15'1965,"10"11"-2296,-30-20 287,19 22 1,-17-8 0,7 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3T05:34:43.024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1562 943 24269,'-17'-17'-4131,"13"4"1013,-12-1 3234,16 7-380,-11-2 354,8 3-816,-8 0 1506,11 0-1836,0-3 987,17 2 3147,-13-5-2772,47 0 1819,-27 3-1184,11 3 0,2 2 1502,6 1-1346,16 0-363,-26 12 1,0 0 221,19-4-1583,-5 17 0,2 5 524,11-5-1182,-6 10 0,1 3 42,-22-14 1,0-1-9,10 7 1,-2 1-2,-12-7 1,-2 0-1266,23 23 502,-5 0 1731,-5 0 0,-5-2 0,-4 0 0</inkml:trace>
  <inkml:trace contextRef="#ctx0" brushRef="#br0" timeOffset="256">2293 564 24089,'-23'-16'-3749,"2"4"2972,-11 1 771,12 4 267,-6 3 248,11 2-75,5 2 139,-4 35-1366,8-10 742,0 14 1,2 3-319,3 10-51,-1-15 0,0 1-480,2 24-471,-1 2-315,1 3 78,0-20 1,0 1 845,0-12 1,0 0 133,0 11 1,0-2-380,0 15 988,0-4 0,0-5 0,0-4 1</inkml:trace>
  <inkml:trace contextRef="#ctx0" brushRef="#br0" timeOffset="533">1862 529 23549,'-18'-22'-6018,"13"2"3040,-12 8 3157,-2 1 238,15 3-1767,-15 0 2145,9 2-695,8 22-1327,12-10 2081,-5 41-628,32-3-768,-10 15-129,-11-25 1,1-1 760,20 22-1105,-13 2-198,-1 1 577,-7-15 0,0 1-576,-6-12 1,0 1-144,7 23 0,-1-1 1300,-2 7 0,-7-22 0,0 0 0,-1 12 0</inkml:trace>
  <inkml:trace contextRef="#ctx0" brushRef="#br0" timeOffset="682">1792 1263 23189,'0'-26'-6385,"20"-2"7522,-15-3-993,25 6 1,5-1 1174,-3-12-1547,17 2 1,6 2 27,-23 14 1,0 2 332,14-7 0,0 2 0,-11 9 1,0 2-1,1 1 0,-1-1 1</inkml:trace>
  <inkml:trace contextRef="#ctx0" brushRef="#br0" timeOffset="1199">2262 388 22740,'-41'-15'-2556,"-1"3"2196,0 3 350,-24 3 486,16 3-273,16 1 0,-2 2 225,0 10 1,0 0 433,-23-5-601,18 15 1,-5 9 0,4-3 273,7-10 1,1 2-244,-9 14 1,-4 7-1,6-2-95,11-9 0,2 2-214,-8 16 1,-1 8 0,4-4-176,9-8 1,2 1-127,-4 14 1,0 7-1,6-7-452,9-12 0,3-2 66,1 6 0,1 5 0,2-5-221,1-5 0,3-3-68,6 13 0,6 0-56,2-3 1,4-4 143,3-12 1,3-1 472,2 1 1,4 2 0,-1-5 60,2-6 0,1-3 330,12 7 0,5-4 358,6-8 0,1-6 192,-12-2 0,3-3-8,6-1 0,5-1 0,-4-4 583,-4-8 1,0-1-316,-5 8 1,2 1-1,-3-6 422,3-18 1,-3-2-94,4 11 0,0-2-215,-2-14 0,-1-4-303,1 5 0,-1-1-240,-2-4 0,-1-2-197,-3 0 1,0-4-271,-8 0 1,-1-4 0,-2 1-115,3-5 1,-2-4-246,-5-6 0,0-7 0,-5 5-393,-7 6 1,-3 0 246,-2 7 1,0-2 0,-6 4-382,-9-2 0,-2 3-74,10 1 0,-5 1-70,-18 4 1,-7 1 306,2-8 0,-2 2 59,-7 13 0,-3 4 365,-5-7 0,-1 5 140,9 14 0,0 4 351,-4 1 1,0 3 168,-2 2 1,0 2 0,-2 0-1,-1 1 1,0 1 0,1 0 0</inkml:trace>
  <inkml:trace contextRef="#ctx0" brushRef="#br0" timeOffset="1974">4527 432 24539,'-25'-23'-5897,"2"3"4152,2 3 1053,1 6 979,-4 2 227,6 6 238,-7 32-43,9-2-1234,-5 32 828,9-17 1,0 1-203,4-7 0,0 2-56,0 7 0,1 6 0,1-4-232,1-2 1,1 0-84,0 4 1,1 5 0,1-5-289,0-5 0,1-2-124,0 12 1,0-2-267,1 14 242,0-7 310,-2-8 151,0 4 144,0-21-165,1 1-365,-2-25 610,2-22-598,-1-6 117,1-22 171,0 4 1,1-2 230,0 5 0,-1-2 79,1-10 1,-1-5 0,1 3-13,0-1 1,0 0 101,4-6 1,1-5 0,1 5-128,2 6 1,1 1 461,-1-11 1,2-1 193,4 12 1,0 3 155,9-18-343,-6 20 0,2 3 518,14 5 572,-7-2-263,-6 24 524,-2 5 218,1 4-457,10 23-1834,-8-15 846,9 45-1783,-11-24-549,1 28-244,-2-8 772,-7-11 1,0 1-1664,4 19 479,-2-10 0,-1 0 2200,1 3 1,7 11 0,-6-23 0</inkml:trace>
  <inkml:trace contextRef="#ctx0" brushRef="#br0" timeOffset="2399">5210 351 25348,'-32'39'-981,"14"-6"-312,-15-2 1949,5 12-1076,-11-7 491,13-4 0,1 0-186,-6 8-13,7-7 1,0-1-139,-1 2-575,-10 16 529,18-29-437,2 0 785,9-16 107,3-3 445,2-21-1975,0-9 135,24-26 812,1 8 175,3-1 325,2 25 0,0 1 531,-7-8-449,12 8 0,2 5 57,-3 5 2143,12 1-126,-2 10-1409,-9 18-1029,8-14 193,-13 37-2078,-1-20 1328,-9 8 0,-2 3-1936,11 10 1399,-11-12 1,-2 0-1257,4 16 273,1 1 956,-3 3 271,-4-16 0,-1 1 646,7 17-828,-3-12 1,0-1 54,3 0 1222,6 6 0,-7-26 0,0-4 1</inkml:trace>
  <inkml:trace contextRef="#ctx0" brushRef="#br0" timeOffset="2566">5782 931 23639,'1'10'-6854,"-1"13"4979,0 19 1166,8 0 0,0 1-354,-4 5-458,10-1 1,4-2 1418,7-5 0,9 7 0,0-20 1</inkml:trace>
  <inkml:trace contextRef="#ctx0" brushRef="#br0" timeOffset="2716">5927 610 23909,'-17'-13'-5248,"12"1"-227,-24 6 5885,21 3 0,-5 2 0,8 1 0</inkml:trace>
  <inkml:trace contextRef="#ctx0" brushRef="#br0" timeOffset="3200">6700 782 23999,'-25'-16'-3596,"19"-5"-716,-59 11 5915,38 1-1233,-11 3 1,-1 4 520,-2 2-382,8 7 1,0 1 538,0-4-824,-7 30 993,20-9 679,9 10-2629,5 12-181,23-19-848,-12 7-353,37-14 759,-20-3 702,10-9 1,3-3 116,9 6 296,17-5 1159,-6-4 324,-15-21 1413,16-1-175,-34-2-1597,-1-14-533,-16 20-848,-5-17-484,0 11-410,0-4-186,-19 7-409,1 19 1403,-4 38 10,9 6 284,11-11 1,4 0-614,22 16 390,-18 2 157,15-24 1,2 2 134,-10 11 1,0 1-179,5-11 0,1 1-766,3 20 0,-2-1-562,-5 5 1254,1-21 0,-1-2-62,-12 7 893,9-6-425,-12-2 418,0 2-364,-24-8-151,-10 3 1269,-12-16-469,-1-4 1,12-6-1,-2-3 1</inkml:trace>
  <inkml:trace contextRef="#ctx0" brushRef="#br0" timeOffset="3534">7050 825 24089,'5'-5'-977,"-2"1"1124,-2 1-2063,0 3 2977,2 0-780,1 0-81,3 15-2299,1-12 1276,3 34-996,8-1-237,-2 13 877,6 6-1534,-7-11 525,-1-2-76,-1 2 2310,-2-5-1521,-1-2 1567,-1-5 204,-2 2-30,-1-13-160,-2-1 95,-2-33 729,-3-17-363,0-15-226,0-8-146,0 5-530,0 11 1,0-1-8,0-19 462,0 9 0,0 2 1,0-2-1,0-11 0</inkml:trace>
  <inkml:trace contextRef="#ctx0" brushRef="#br0" timeOffset="3948">7828 684 23639,'-17'-16'-5423,"-3"-5"3088,-20 19 4243,2-7-1440,14 29 637,-7 8-367,19 12-1111,-4 14-745,8-18 1402,25 24-826,-13-26-1193,29 16 248,-9-27-128,-2 1-197,18-16 2478,-18-4-135,11-19 1388,-1 12 346,-14-44-1220,-3 23 364,-9-28-1073,-6 18-7,0-2-1370,0 3-328,0-9-895,0 14 453,-16-1 719,12 15-537,-12 31 2789,33 8-1331,2 18-87,2-13 0,-1 0-115,-1 10-1023,14 0 0,0 0 129,-7 0 1410,5-11 1,3-4 0,-1-5 0,2-3 0</inkml:trace>
  <inkml:trace contextRef="#ctx0" brushRef="#br0" timeOffset="4199">8817 209 25348,'-23'-21'-4921,"4"4"2825,2 2 1097,13 6-694,-24 3 2863,26 25-1382,-9 16 369,11 12-938,-1-9 0,2 1 519,18 11-35,-17-14 0,0 0-11,14 2 1,2-2 328,1 19-979,-3-9 0,0 0-675,3 3 395,-6-17 0,-2 0-799,-8 8 719,15-3 1333,-16-3 1,4-4 0,-6-2 0</inkml:trace>
  <inkml:trace contextRef="#ctx0" brushRef="#br0" timeOffset="4365">8525 736 24359,'-8'-17'-8593,"1"-2"5488,7 5 2927,25-3 2990,12 2-351,15 5-1888,-14 4 0,0 1-200,13 3-778,-17 0 1,0 1 523,2 0 1,-2 2 249,19 16 0,-19-14 1,-1-1-1,13 15 1</inkml:trace>
  <inkml:trace contextRef="#ctx0" brushRef="#br0" timeOffset="4533">9278 748 23819,'0'33'-6386,"0"1"4258,18-9 530,-13 1 451,24-5 909,-26 0-1425,20 0 443,-20 1 675,19-2 1,-19-1 0,8-1 0</inkml:trace>
  <inkml:trace contextRef="#ctx0" brushRef="#br0" timeOffset="4686">9260 347 23639,'-7'-12'-9387,"1"2"5773,6 22 3380,23-10 1,-18 30 0,18-10 0</inkml:trace>
  <inkml:trace contextRef="#ctx0" brushRef="#br0" timeOffset="5000">9848 618 24269,'-46'0'90,"10"16"1690,13 10-2588,2 9-277,19 6-868,-8-7 1037,10 1-308,20 18-1084,-15-15 1251,12-8 0,5-1-1420,5-1 1099,9 4 791,13-16 1813,-20-9-684,15 0 782,-20-7 984,2-16 390,-11 11-458,-8-28-2131,-1-11-603,-6 2-995,-8 5 0,-5 2-1357,-14 1 2527,1-9 1,-18 18 0,17 2 0</inkml:trace>
  <inkml:trace contextRef="#ctx0" brushRef="#br0" timeOffset="5400">10075 653 24179,'5'-15'-3776,"1"2"3090,-3 13 2026,3 0-554,-2 0-231,16 0-134,-8 0-172,17 23-1538,-13 5 96,11 24-73,-11-9-1035,4-2 82,-9-12-110,0-3-81,-2-3 186,3 2 1332,-4-10 767,2-2 233,-5-9 917,6-4 1014,-2-19-446,4 14 1504,0-40-1820,2 23 435,3-26-48,8-6-443,-4 12-601,1-7-1163,-7 21 831,-5 7-1270,1 8 2315,2 0-820,-2 11 661,10-5 202,-7 30-2759,13 5 561,-10 14-832,5 0-1849,2 10-584,-6-13 3556,6 14 0,-6-17 0,0 0 0</inkml:trace>
  <inkml:trace contextRef="#ctx0" brushRef="#br0" timeOffset="5734">11250 511 24988,'0'-14'-6025,"0"1"3896,-14 2 1649,10-2-1073,-22 5 2571,10-1-864,-8 6 791,0 2-995,4 1 1646,-1 0 1,1 21-360,-4 2 742,8 2-1933,1 14 169,10-23-924,2 19-714,3-10-173,20 13-640,-16-10 600,35 21-216,-10-21 869,10 9 416,1-15 519,-12-1 409,-2-2-6,-13-2 50,10-1 342,-20-2-1180,10 9-1246,-13-3 1984,-46 22 1,14-11-1,-4-10 1,0 0-1</inkml:trace>
  <inkml:trace contextRef="#ctx0" brushRef="#br0" timeOffset="11984">2793 3146 24988,'-7'0'90,"-1"16"-2195,3-12 2972,2 32-2808,1-5 1198,1 9 1,2 3-410,19 19 489,-11-8 1,0 0-1290,14 3 819,-7-7 1,-1 0-367,5 12-459,-4-11 0,0 1-160,3 10 1066,-7-22 1,-3-1 1017,-7 13 1,7-2 0,-9-2-1</inkml:trace>
  <inkml:trace contextRef="#ctx0" brushRef="#br0" timeOffset="12148">2630 4017 23189,'0'-32'-5396,"0"2"3268,23-4 3402,-17 2-1840,49-3 2460,-27 0-1447,14 11 0,4 2-311,-17 5 1,2 1-1271,27-10 0,2 3 1441,-22 10 0,-1 1 1,13-2-1,1 1 1,-15 6-1,1-1 1</inkml:trace>
  <inkml:trace contextRef="#ctx0" brushRef="#br0" timeOffset="12516">3783 3581 24179,'-44'15'2807,"4"11"-2767,10-14 880,3 14-1652,2-4 396,12 2-710,-8 17 203,18-9-480,-9 12-484,12-15-32,18 1-923,-13-3 882,36-3 774,-20-4-20,23-6 311,11-5 1639,-9-5-407,-7-9 0,-1-6 1823,7-21-1128,-17 13 0,-2-3 1009,5-27-1610,-7 9 693,-8-1-1210,-8-3-544,-4 2-265,-4 1-976,0-9-94,-18 16-342,13-7 934,-25 29 1096,27 26-175,-10 20 864,36 16-945,-12-14 0,4-2-243,27 12-511,-12-9 1,0-2 92,15 4 1283,-13-17 0,1-2 1,19 0-1,4-4 0</inkml:trace>
  <inkml:trace contextRef="#ctx0" brushRef="#br0" timeOffset="12783">4917 3326 24898,'-21'-9'-2279,"-8"3"2548,-24 2 320,10 26 892,3 10-1122,9 13-695,16 20-652,-2-24 134,17 12 210,29-8-865,-22-15 771,31-11 1,5-5-393,-10-3 867,12-7 0,3-2 687,-3-2 722,8-23 322,-22 18 568,-6-41-810,-12 26-44,1-35-2046,-13 21-2613,-21-20-378,13 26 3592,-47 4 1,32 8 0,-23 8-1</inkml:trace>
  <inkml:trace contextRef="#ctx0" brushRef="#br0" timeOffset="12950">4415 4512 25168,'0'6'-9174,"-14"-20"5424,10-11 3339,-10-12 0,14-2 1,0 7-1</inkml:trace>
  <inkml:trace contextRef="#ctx0" brushRef="#br0" timeOffset="13322">5560 3241 25528,'0'-10'-6386,"0"2"4258,0 28 1064,0-4 425,0 48 213,21-22-132,-11-3 1,0 2 28,15 10-639,-8-10 0,-2-1 542,2 4-109,3 7 376,2-16 175,-14-14-522,3 0 833,-5-31 1377,-6-17-855,-18-34-490,13 4 35,-4 10 0,1 1 81,8-13-363,0 20 0,0 0-105,0-13-394,0 6-1684,0 4 832,0 8 1771,18 6 0,-13 7 0,13 4 0</inkml:trace>
  <inkml:trace contextRef="#ctx0" brushRef="#br0" timeOffset="13702">6442 3228 24808,'-25'-16'-3973,"-4"-7"1950,-24 20 3486,7-8-1141,19 26 1192,1-12-733,24 34-1853,-7-18 250,9 23 466,0-9 4,18 17-1720,9-14 708,-3 10-1316,28-20 1523,-30-5 1031,26-5-21,4-8 1335,-14-3 190,24-20 1345,-32 11-761,7-44-42,-26 24-1733,0-29 737,-11 1-1550,-26 12-99,14 8 1,-1 1-1346,-18-1 100,-2-8-71,29 53 1210,26 16-1248,7 27 2019,12-12 0,4-2 0,-17-13 0,0-2 0,10 11 1,0 0-1</inkml:trace>
  <inkml:trace contextRef="#ctx0" brushRef="#br0" timeOffset="14217">8228 2880 24629,'-15'-7'-3038,"-1"1"2641,-1 4 1146,0 1-144,-2 16 159,-8 17-563,7 7-419,5-3 1,0 0-560,3 11 449,-1 19-159,11-22-766,2-1-835,21-4-2930,17 10 2028,12-18 2998,-19-11 0,1-4 0,23-6 1,5-4-1</inkml:trace>
  <inkml:trace contextRef="#ctx0" brushRef="#br0" timeOffset="14904">9133 2831 24808,'-65'0'1799,"11"15"-361,-5-12-1539,11 33 234,-1-16 669,0 23-1019,5-6 73,5 4 51,7 1-129,14-2-1082,-2 1 489,18 9-934,17-15-1326,24 12 1185,14-27 851,7-1 326,-10-13 453,-1-4 625,3-2 36,-17-9 0,-2-4 1836,17-17-955,-19 9 1,-4-1 659,2-22-1714,-7 9 15,-11-15-954,-4 12-288,-7-9-612,-16 10-1505,12 13 914,-25-1 700,25 34 1085,-10 14 356,14 14-342,17 5-663,9 8 522,10-13 887,-9-6 1,1-2-6,9 0-347,14 5-530,-12-24 97,0 2 1017,0-11 1331,-2 4-266,-2-5-118,-3-22 471,6-6-451,-10-11-714,6-14-598,-19 20 187,-3-20-1420,-8 24-224,-3-5-373,-1 19-232,0 0 80,0 22 554,0 7 168,17 21-464,7 1 833,23-15 1194,-9-6 348,17-15 626,-22 0 89,11-18 826,-16 14-522,-2-37-302,-5 21 394,-4-20-1863,-6 7-12,-3 1-616,-5-18-635,-2 13-939,-1-17 173,-19 26 497,14-1-521,-14 16 1544,19 33-254,0 39 166,16 5-175,-3-9 0,3-1-349,1-23 1,2-3 73,3 9 1,-1-1-910,13 9 1924,1-7 1,2-7 0,0-3-1</inkml:trace>
  <inkml:trace contextRef="#ctx0" brushRef="#br0" timeOffset="15188">8643 2486 23909,'-3'-28'-6500,"0"-1"4627,3-3 1380,24 1 2369,-18 2-1984,50 1 2136,-31 6-1084,29 1-226,4-2 1866,-13 10-1483,-10 5 1,1 3 801,4 2-2009,21 19-561,-27-12-3026,15 32 3288,-21-8 1,6 8-1,-11 1 1</inkml:trace>
  <inkml:trace contextRef="#ctx0" brushRef="#br0" timeOffset="15366">9840 1884 25078,'-21'-4'-1033,"0"2"701,-22 22 1863,23 9-3497,4 1 1,3 4 1629,11 23 0,-5-22 1,2-1-1,5 22 1</inkml:trace>
  <inkml:trace contextRef="#ctx0" brushRef="#br0" timeOffset="15766">11192 2239 24988,'-5'-29'-7155,"1"4"4686,0 0 1561,1 10 31,-1 28 1462,4 6-635,0 28-63,0-4-765,6-4 1,4 2 789,-1-8 0,2 2-22,1 6 1,2 4 0,1-3-709,0-3 1,2 1-132,0 4 0,0 4 1,-1-5-334,0-4 0,0-1 1123,5 12 1,-1-2 0,5 13 0,-2-3-1</inkml:trace>
  <inkml:trace contextRef="#ctx0" brushRef="#br0" timeOffset="16066">11212 2936 23819,'-17'-35'-8654,"4"-1"5576,13 4 2886,0-2 77,0 5 128,23-1 1342,13-5-22,13 12-1013,-12 7 0,1 3 2554,11 4-1570,-15 4 1,0 2 484,15 3-193,-1 15-589,1-12-783,-5 33-1610,-2-31 509,-6 39-1519,6-15 972,-15 1 233,7 10-431,-21-26 905,-1 5-1121,-9-29 2174,-2-8-1708,-21-22 649,16-17-561,-16 8 3,19 5 1,2-1 214,-1-9 1062,0 19 0,0 2 0,0-8 0,0 2 0</inkml:trace>
  <inkml:trace contextRef="#ctx0" brushRef="#br0" timeOffset="16436">12243 2590 23819,'0'14'-5756,"0"-1"3628,0-5 1603,0 1-24,0 0 214,0 2-59,0 3 256,0 4-1549,0 12 1777,0-5-180,0 9 90,17-12-161,-13 1-191,12-3 197,-1-2-40,-11-3-541,20-5 444,-11-1 434,10-5 965,-4-19 827,0 11 466,-7-40-1604,0 22 238,-1-28 212,-4 9-716,-2-23-231,-3 17-782,-2 12 1,1 1-1369,-1 2-107,0-2 1407,0 50-378,0 16 420,20 18-1434,-14 4 505,42-15 501,-23 0-629,27-4 1753,-8-6 1,5-12 0,3-7-1</inkml:trace>
  <inkml:trace contextRef="#ctx0" brushRef="#br0" timeOffset="16617">13180 2563 24359,'-24'-22'-4148,"-15"2"3705,13-1-640,1 8 1156,-19 4 613,27 6-135,-19 3 220,13 14-332,-2 13 874,13 8-1315,0 10 211,12-8-872,0 3-1332,25 0-603,-19 0-563,51-6 309,-30-5 2704,31-6 1,-13-11 0,3-5 0</inkml:trace>
  <inkml:trace contextRef="#ctx0" brushRef="#br0" timeOffset="16799">13103 1671 25708,'-37'0'0,"-17"17"1078,18 13-3015,7-2 1,2 4 1603,4 25 1,11-23 0,1-1 0,2 21 0</inkml:trace>
  <inkml:trace contextRef="#ctx0" brushRef="#br0" timeOffset="17590">14598 2223 25258,'-16'-6'-2089,"2"2"1933,-30 3 1035,12 27-140,-10-4 250,10 26-1380,2-4 102,2 5-104,12-10 0,3 2 173,-1 23-736,3-11 1,8-1-1919,31 6 978,-16-21 0,3-4-2303,41 3 4139,-4-8 0,9-11 1,-28-10-1,0-1 0</inkml:trace>
  <inkml:trace contextRef="#ctx0" brushRef="#br0" timeOffset="17934">15368 2416 24629,'-61'-5'749,"11"0"-391,13 12 0,-1 1 616,-10-5-574,8 20 0,0 4-222,-2-3-240,16 11 0,3 4-658,-3 1 375,19-6 0,2 1-788,-5 2-106,34 7-1441,10-14 500,14-15 1406,-13-7 0,0-1 260,13-7 969,14-18 786,-19 13 268,-3-38-553,-5 21 1529,-4-23-1483,-7 9-850,-7-1 93,-8-13-1325,-4 13-612,-5-14-198,0 28 530,0-3-623,-16 19 1558,12 17-37,-13 29-359,37 0-1093,-8-2 0,2-2-524,25 1 2495,1 11 1,-4-23 0,2-3 0</inkml:trace>
  <inkml:trace contextRef="#ctx0" brushRef="#br0" timeOffset="18132">16065 2406 24898,'-52'-9'525,"0"3"-583,3 2 86,22 17 1191,-12 8-410,35 9-2464,-13 16 887,17-15-2358,30 22 66,-8-25 1077,10-10 1,4-3 1912,6 0 1,17-6 0,-17-6 0</inkml:trace>
  <inkml:trace contextRef="#ctx0" brushRef="#br0" timeOffset="18290">15993 1559 25078,'-38'-4'-946,"0"0"756,-1 4 384,0 29-211,1-2-1803,12 11 1,2 6 1705,5-15 0,2 1 0,-3 13 0,2 0 0,8-11 0,0 1 0</inkml:trace>
  <inkml:trace contextRef="#ctx0" brushRef="#br0" timeOffset="18700">17202 1737 24988,'0'-25'-6115,"0"4"3986,0 6 1335,0 3 65,0 28 393,0 0 32,0 28 96,7-11 1,1 2-1838,-4 25 1820,14-3 1,0 2 17,-15-22 0,0 0-359,16 11 0,0 0-1418,-14 16 1174,12-33 0,3-1-741,-7 28 1438,8-2 0,0-5 0,-4-2 0</inkml:trace>
  <inkml:trace contextRef="#ctx0" brushRef="#br0" timeOffset="18850">17145 2350 25168,'-10'-33'-8722,"-6"1"5854,13 3 2201,-5 2-890,29-3 2748,-16 9-1236,27 6 0,7 4 826,-5 3-751,4 3 1,2 2-1,12 2 1,2 1 0</inkml:trace>
  <inkml:trace contextRef="#ctx0" brushRef="#br0" timeOffset="19200">18048 2146 24808,'-57'0'270,"12"0"-360,-3 0 90,16 0 180,0 0-360,3 16 866,2-12-392,-2 43-828,16-27-5,0 41-749,13-30-1208,23 17-362,10-25 1223,11 2-429,4-17 1132,-11-4 1056,2-4 56,12 0 1107,-14-19 873,12-8 913,-32-11-1770,6-17-866,-22 20-1578,4-8 7,-5 6-462,-17 15-133,13-4-759,-13 38 2331,17 32-658,0 4 264,10-14 1,2-1-1164,-7 9 145,44-1 1601,-27-3 0,24-5 1,-10-3-1</inkml:trace>
  <inkml:trace contextRef="#ctx0" brushRef="#br0" timeOffset="19650">18418 1734 24089,'-9'-18'-8420,"6"3"6332,-13 5 2735,14 24-796,15 13-1029,-8 15 791,11-8 0,3 0-252,1 13-448,-1-5 1,-1 0 911,3 7 12,-6-18 1,-1 0-1026,-1 23 511,2-17 608,-1 17 90,-13-30 366,5 2-367,-6-14-415,0-4 576,-14-21 638,10-12-561,-10-12-163,14-22 499,21 20 557,-16-11-484,35 17 1148,-35 4-1395,35 6 1635,-11 5 212,10 10 648,9 2-1093,-20 31-2543,14 12 740,-19 13-1176,-8-13 0,-1 0 399,-3 10-217,-5 0 0,-2 1-1002,-2-2 1009,-8-7 1,-5-4-161,-15-9 2416,3 0-366,-23-16 901,25-4-281,-24-3-1159,11-2 0,-2-17 0,2-4 0</inkml:trace>
  <inkml:trace contextRef="#ctx0" brushRef="#br0" timeOffset="20786">19368 2608 24539,'-6'0'1618,"0"1"-715,4-16-4899,0-14 1855,2-10 945,20-10 1242,-15 5-143,12 6 1,3-2-596,0-24 33,-11 20 0,2-1 76,4 13 1,-3 1 1576,-9-35-835,3 33 0,-1 0 158,-5-33-993,0 0 251,0 4-100,-7 23 1,-2 0-405,6-12 394,-14 15 0,1 4-861,12 7 898,-27 3 681,27 33 446,-18-8 33,14 27 0,5 8-246,-7 0-94,4 18 0,3 5-244,2-26 1,2 1-905,-3 28 1,4 1 108,8-26 1,1-2-522,-10 14 1,4-2 998,15-16 1,0-2-1,-15 30 1,14-2-1</inkml:trace>
  <inkml:trace contextRef="#ctx0" brushRef="#br0" timeOffset="21116">19673 2513 24359,'6'-13'-2428,"9"9"4611,29-25-1319,-2 24-387,-15-14 0,0-1-360,15 5 175,-6-6 0,-2-2-153,2 1 273,14-17 571,-31 17-1718,-2-17-349,-13 17-806,-23-5-212,-8 9 290,3 7 681,-25 2 434,17 7 446,-12 21 1184,2 9 172,28 11-743,0 4 561,14-6-1340,0 1-471,28 20-2002,-4-14 402,12-8 0,4-2 2147,13 2 1,-14-15-1,2-2 1,21 3-1</inkml:trace>
  <inkml:trace contextRef="#ctx0" brushRef="#br0" timeOffset="21349">21065 1675 25168,'-19'-15'-5234,"-9"2"4686,25 3-2284,-19 5 3867,13 2-456,-3 29-348,5 14-732,7 16-1096,0 6 1453,0-23 1,0 0-1134,0 23 395,9-9 1,3-1-1723,7 8 2245,-8-22 1,2-1 0,15 12 0,-12-2 0</inkml:trace>
  <inkml:trace contextRef="#ctx0" brushRef="#br0" timeOffset="21656">20827 2247 22740,'0'-22'-6476,"0"1"4438,20-4 3664,31-16-78,-1 14-789,-5 5 1,0 3 636,4 6-1051,-7 7 0,1 2-162,7 1 1509,10 18-554,-20-12-1106,-7 31-1743,-3-17 269,-1 31-1168,-11-17 1163,-2 20-107,-12-23 300,-3 10 310,-16-21 975,-3-2 1644,-1-28-2003,5-15-1091,14-27 781,0 5 81,8 13 0,1 1 793,-4-8 1,14 15 0,4 1 0,8-9 0</inkml:trace>
  <inkml:trace contextRef="#ctx0" brushRef="#br0" timeOffset="21966">22030 2002 23819,'-48'0'0,"-3"0"0,14 0 90,1 15 994,12-12-806,11 30-1560,-9-28 1665,19 36-1739,-10-23 952,13 33-1282,0-22 89,26 17-1285,6-26 1470,14-1 1440,-1-8-908,-11-9 2335,1 3-1361,11-22 2097,-14 13-344,5-31 208,-24 8-1936,-5-21-1022,-8 6-936,-26 5-365,20 10-442,-47 6 2227,32 2 1,-11 5 0,18 2 0</inkml:trace>
  <inkml:trace contextRef="#ctx0" brushRef="#br0" timeOffset="22368">22418 2127 21750,'-18'16'810,"3"1"-1192,15 4-2648,0 0 1158,0 19 625,0-8 265,18 27-169,-14-22-681,14 23-372,-8-28 152,-7 6 2010,7-17-596,-10-5 189,0-4 539,6-24 1413,-1-16-551,7-35 517,-1 3-257,0-5-395,1 17 576,-2 2-775,3 5-25,2-7-941,-2 18 994,6-2 47,-5 23 916,1 4 386,-3 5-975,0 15-1490,0-12 812,8 48-1653,-7-27-209,2 10 0,0 2-1147,4 2 2240,1-7 0,1-1 1,7 1-1,13 6 1</inkml:trace>
  <inkml:trace contextRef="#ctx0" brushRef="#br0" timeOffset="22800">23213 2104 24179,'-20'-11'-3914,"14"-2"-881,-35 13 6922,16-4-1099,0 25 132,-8-16-255,29 35-1794,-17-11 552,19 9-162,-6 8 1421,32-20-2492,-18 2-264,42-17 1264,-27 3-990,21-12 2990,5 5-1495,-14-7 1655,17-15 282,-33-7-230,11-21 246,-26 6-1870,-11-29-525,5 33-590,-15 1 1,-1 3-534,15 8-444,-28-3 347,31 39 846,9 34-543,-2 5 1133,20-4 1,5 0 27,-5 6 360,9-4 0,4 0-60,-16-20 1,-2-2 37,7 11 1,0-1-410,-8-12 1,0-1-329,16 24 629,-2-3 149,-14-18 1,-1-1-91,4 9-91,-2 14-942,-16-30-42,-26 0 1816,0-12 708,-26-5-609,1-3-380,-8-1 0,-6-1 0,-4 0 1</inkml:trace>
  <inkml:trace contextRef="#ctx0" brushRef="#br0" timeOffset="23365">24613 1780 24449,'-22'-4'-1565,"2"0"1168,2 4 820,0 0-115,-2 21-293,1-15 774,0 40-1509,3-26 488,1 24-328,2 3-212,6-11-378,3 19-200,23-27-475,5 9-656,25-26 2710,4 1-335,-7-12 1057,10-19 687,-23-10-1012,-10 3 1,-3-3 516,2-20-132,-5-5-74,-8 11-1590,-8-3-393,2-3 387,-14 13 1,-1-1-1835,7-20 1765,-14 11 1,-3 0-1079,1-3 1022,5 14 1,-1 2-439,-3 3 828,9 0-235,11 44 800,0 2 348,0 29-330,7-11 0,3 1-109,9 24-25,-10-17 1,2 0-191,7-10 0,-2-1-72,-12 30 41,15-30 1,1-1-1512,-5 27-280,19-3 221,-9-5 1741,-1-4 1,0-4 0,-2-3 0</inkml:trace>
  <inkml:trace contextRef="#ctx0" brushRef="#br0" timeOffset="23838">25183 1433 23639,'-13'-28'-8767,"10"1"6999,-11 2 251,7 12 1238,5 57 451,-5-11-104,13 7 1,4 2-487,-6 5-1347,12 3 1681,3 2-94,-10-16 1,1 0 274,12 18-269,-8-12 1,0-1-548,3 1-31,7 20 456,-2-34 303,-13 2 72,4-16 271,-12-5-431,8-3 849,-6-3 292,4-3 1087,7-18-51,-2-12-915,8-11 244,-3-6-686,2 10 595,3-2-774,0 2 422,0 3-1347,1 6 793,10 4 832,-10 12 443,14 4-363,-16 24-1432,9 18-830,-12 7-830,1 13-77,-6 11 88,-6-14 754,-3-8 1,-1-1-1293,-3 5 1353,-11-12 0,-1-1 1289,6 0-622,-30-6 1,-8-4 1610,9-3-913,-16-7 1,-4-4 0,1-6 0,19-3 0,-1 0 0</inkml:trace>
  <inkml:trace contextRef="#ctx0" brushRef="#br0" timeOffset="24588">26573 1136 24718,'-5'-18'-8503,"0"3"5440,1 9 2143,-1 17 2200,3 9-1045,0 22-311,2 4-83,0 12-1437,0 7 1917,0-14 0,0 2-1,-1-12 1,2 1-257,4 1 0,1 5 1,-1-5-530,-3-5 0,0-1 253,7 20 0,-1-2-71,-8 3 283,0 8 90,0-30-90,0-9-105,0-5 278,-18-6 1667,13-6-1055,-26-6 1192,28-17-2804,-24 9 1889,23-54-1271,-10 28-67,10-14 1,8-2 522,17-4-1123,-15-15 867,25 37 1,4 3 179,-7-9 997,13 14 0,4 5-199,0 6 28,-6 14 1,0 3 740,3-3-1312,-15 15 1,-2 4-1110,4-1 443,-4 24-2077,-5-9 102,-7 19-516,-6-14 1742,-3-8 0,-6-2-184,-25 3 1503,21 8-410,-48-20 933,33-2-169,-24-7 756,15-3-829,1-7 1,13-2 0,4-3 0</inkml:trace>
  <inkml:trace contextRef="#ctx0" brushRef="#br0" timeOffset="24983">27542 1686 24089,'-15'0'1889,"-11"16"-705,-18-12-1134,-4 24 428,10-25-545,0 27 56,5-16 470,4 28-846,3-16 282,14 11-1382,1-2 314,11-9-1686,28 12 517,8-21 1532,-1-7 1,3-3-215,19-3 1163,5-2-74,-21-2 888,-1-20 620,-1 15 456,1-45-395,-19 30-279,6-39-1580,-25 29-642,5-19-486,-27 24-310,15-2-859,-32 12 1522,21 9 628,-4 42-359,8-11 679,12 36-248,0-29-624,17 1-3325,4 18 4280,20-21 1,-19 11 0,-3-25 0</inkml:trace>
  <inkml:trace contextRef="#ctx0" brushRef="#br0" timeOffset="25332">27940 1772 24539,'0'4'-5307,"0"10"3269,0 17 884,0 3 515,0-5 213,0 0 122,12 0-634,-9-3-880,9-1 1104,-12-4 625,7-2-2423,-5-2 1935,5-25 1996,-7-11-1419,15-33 1253,-11 6-905,8 10 0,4 2 1106,4-7-972,-5 9 1,1 1 1261,4 2-357,7 3-1228,-17 12 1076,14 13-67,-10 15-1507,0-9 434,-5 42-1342,3-3-214,-3 12 107,0-16 1,1-2-1616,5 8 2519,7 8 1,-2-23 0,2-5 0</inkml:trace>
  <inkml:trace contextRef="#ctx0" brushRef="#br0" timeOffset="25733">28563 1759 23819,'0'36'-6386,"0"0"4258,15-18 804,-11 9 316,24-24 2529,-25 18-2463,26-19 1988,-12 6-1848,8-8 2309,-5 0 89,-12-17-430,5 12 1614,-11-43-3643,4 29 2814,-6-36-3141,0 27 485,-17-12-1548,12 20 230,-13 0 1081,6 13-603,10 39 1569,-10-5-91,9 14 1,6 4-70,15 11-148,-9-3 1,-1 0 446,3-19 1,0-2-286,5 11 0,-4-1-362,-8 13-448,24-2 23,-26-7-269,10 0-82,-4-8 469,-6-1-508,5 4 1661,-31-13 1,17 1 0,-17-14-1</inkml:trace>
  <inkml:trace contextRef="#ctx0" brushRef="#br0" timeOffset="26016">27253 1161 22200,'0'29'-6296,"18"1"2935,-13 0 2266,21-10 0,5-2 680,-5 9 526,5-10 1,1-4-1,9 3 1,1-2 0</inkml:trace>
  <inkml:trace contextRef="#ctx0" brushRef="#br0" timeOffset="26170">27617 1049 24629,'19'-7'2744,"-14"-2"-5541,49 4 2337,-23-1 463,14 3 1,6 3 0,-17-2 0,1 1-1,14 1 1,-1-1 0</inkml:trace>
  <inkml:trace contextRef="#ctx0" brushRef="#br0" timeOffset="27254">3470 6015 24089,'-21'0'90,"-4"23"-212,-3-3 680,0 23-934,9-14 0,0 1-350,-5 19 300,7 7 0,3 3-399,4 1 53,2-14 1,8-2-1521,26-3-619,-3-5 2692,10-14 0,6-3 0,10 4 0,-13-10 0,-1 0 0</inkml:trace>
  <inkml:trace contextRef="#ctx0" brushRef="#br0" timeOffset="27666">4177 6022 24089,'-48'-4'352,"-2"18"1297,5-9-1519,3 36-395,14-20 60,14 9 1,1 3-856,-14 11 723,14 14-897,-1-2 343,14-15-1244,20 20-268,12-30 1601,-2-10 1,3-4-410,22-5 1318,7-2-74,-29-21 1,-1-1 1731,17 7-886,-8-27 0,-3-5 787,2 7-669,-12-12 1,-4-4-216,-3-2-586,-10 9 1,-4 1-817,-2-5-573,-2-8-1029,-20 14-920,13 14 1308,-12 0 178,16 42 724,0 16 238,24 19-346,-18 2 561,23-22 0,4-2 561,-9 15 65,11-10 1,3-3 281,1-4-585,11 3-196,-14-24 853,-1-3 904,1-6 473,-2-17-32,-3 13-1407,-1-39 0,-4 19 0,0-24 0</inkml:trace>
  <inkml:trace contextRef="#ctx0" brushRef="#br0" timeOffset="27954">5003 6043 22740,'0'-17'-5756,"0"27"3627,0 15 1065,0 17 425,0 4 304,22-10-450,-17 1 425,34-3-888,-14 7 872,9-15 757,13-3 335,-20-16 399,9-7 481,-12-17 768,-2 13-115,-3-40-1702,3 4 922,-10-13-999,-4 16 1,-1 0-481,-5-6-530,1-15-711,-3 24-511,0 2-206,-17-7 502,12 45 1790,-12-7 706,17 45-1375,24-3-991,-10-6 1,2 1 524,5-7 0,2 0 746,6 22 1,-2 0 0,8 4 0,-12-20 0,0 1 0</inkml:trace>
  <inkml:trace contextRef="#ctx0" brushRef="#br0" timeOffset="28218">4038 5772 23819,'-14'-23'-7060,"5"0"3769,6-3 2770,3-3 411,29-1 2146,14-17-1275,-15 29 1,4 1-8,9-10 0,0 1-474,12 0 548,-7 9 1,0 4 697,7 4-1222,-18 4 1,-1 4-16,12 19 1,1-14 0,0 14 0</inkml:trace>
  <inkml:trace contextRef="#ctx0" brushRef="#br0" timeOffset="28650">6497 5970 24269,'-11'-17'-7212,"23"-18"7469,-6-10-129,13 16 1,0 0 664,-15-21-861,15 22 0,0 0 496,-14-32-571,13 29 1,0-1-459,-14-33 934,7 33 0,0-2-556,-8-14 0,-3-1-38,4 13 1,0-1-329,-10-25 1,-7 3 26,-1 25 0,-5 2-196,-10-18 1,-4 4 459,6 21 1,-1 4-38,-15-8 0,0 5 611,3 9 372,-15 45 1430,32 5-1725,15 18 0,5 5 22,-3-21 0,2 1-267,8 9 0,4 5 0,4-4-362,7-2 0,4-1-267,2 14 0,7 1-451,-2-22 0,4-2 0,-2-1-123,3 5 0,-1 0 845,-4-7 0,2 1 0,-1-3 0,3 0 0,0-2 0,0-1 0,0 0 1</inkml:trace>
  <inkml:trace contextRef="#ctx0" brushRef="#br0" timeOffset="28968">7198 5998 24718,'45'-37'459,"-1"-3"-453,-20 9-724,9 0 702,-29 7-1691,10 0 1379,-14-1-980,0 1-379,0-3 66,-20-8-400,15 6 705,-40-10-17,14 18 1416,-12 0-419,14 13 1319,-3 4 462,16 3 1,-7 21 768,12 12-1309,11 10-992,17 7-2465,14 10 151,11-14 1157,-17-14 1,0-2 960,18 10 0,2-5 0,2-1 0</inkml:trace>
  <inkml:trace contextRef="#ctx0" brushRef="#br0" timeOffset="29349">7685 5597 23189,'0'-7'-6295,"-13"1"6244,10 24-845,8-14 116,-1 42-234,13-24 367,3 26-411,-15-9-78,11-10 0,3 1 747,0 16-1090,0 11 607,7-12 162,-15-16-103,8 2 467,-8-22 1328,-3-18 694,-3 5 378,2-55-1122,-3 28-494,0-3 0,0-4 202,1 2 1,-1 0 598,4-19-711,-4 19 0,1 1-387,2-10-1094,-1 6-55,4-3 1343,-2 18 128,13 2 783,-9 33-1201,17 17-231,-13 10-798,9 7 237,-6-6-185,3-1-472,2 1-799,2-2-966,2-5 3243,3-5 0,4-13 1,1-6-1</inkml:trace>
  <inkml:trace contextRef="#ctx0" brushRef="#br0" timeOffset="29749">8237 4882 24718,'-20'-17'-5297,"4"2"3588,7 25 3449,4 20-2482,13 1 1,5 4-118,1-4 1,3 2 328,11 16 0,3 0 245,-7-19 0,2 1-609,11 20 0,0-1 702,-15-21 1,2 0 123,5 4 0,4 3 0,-3-4-1411,14 15 1624,-7-9 1,-2-4 806,-12-11-347,6 1-162,-18-18 341,-1-2 258,-5-30-513,-1-29-179,0-2-112,0 10 1,0 3-47,2-1-14,7-19 34,-5 36-225,5 5 152,4 16 1752,0 7-441,13 35-1667,-8-11-206,-3 12 1,-1 4-1476,3 3 52,-4-5 1,0 1-782,-3 4 2252,3 11 0,-10-24 0,-1-2 0</inkml:trace>
  <inkml:trace contextRef="#ctx0" brushRef="#br0" timeOffset="29983">6873 5306 23999,'-16'-18'-5535,"6"-2"2252,5-2 1881,5-5 1359,29-2 2045,13-17-1280,-14 28 0,1 0 5,1-5 0,0 0-642,15-7 1778,2 5-2197,-7 13 0,0 1 714,10 1 0,-13 12 0,-2 7 0,-2 16 0</inkml:trace>
  <inkml:trace contextRef="#ctx0" brushRef="#br0" timeOffset="30136">7702 6682 24269,'14'30'-8725,"-1"-5"5133,-3-8 529,0-7 3419,0-5 1,1-4 0,1-1 0</inkml:trace>
  <inkml:trace contextRef="#ctx0" brushRef="#br0" timeOffset="31604">10172 4975 24898,'-14'-26'-8214,"11"2"6093,-10 5 1124,5 3 88,6 9 306,-5 25 1568,34 5-678,-21 26-1430,19-25 0,1 1 1829,-5 31-817,0-24 0,1 1 65,-4 1 0,-2 1 122,2 1 0,0 0-152,0 0 0,0 0-530,-2-1 1,1 0 202,-2-1 1,1-1 407,-2-1 1,1-1-752,11 28 726,-3-6-114,-5-6 115,0 5-120,-8-19 214,-2 2 105,-26-24 2505,-9-22-1170,3-23-1204,-10 0 0,0-3-176,20 2 1,1-1 57,-19-7 1,-1 0-72,15 7 0,3 1-183,0-3 1,0-1-78,1 1 0,1-3-1108,0-18 0,2-2 711,4 16 0,2-1 481,-1-2 0,1-4 0,6 4 374,10 8 1,5 0 298,2-20 1,6 4 132,2 26 0,4 3 447,12-10 1,0 5 1304,12 6-1064,-20 13 1,0 5 966,25 19-760,-20-7-1353,-15 22 0,-4 7-1330,-5-3 244,-7 13 1,-7 3-860,-27 3 818,19 16-8,-20-42 1,-3-1-418,6 21-570,-29-4 2055,27-16 1,2-1 0,-15 8-1,-7 5 1</inkml:trace>
  <inkml:trace contextRef="#ctx0" brushRef="#br0" timeOffset="32017">11023 4271 25348,'6'-4'363,"-2"1"1032,-1 1-1950,-1 22-2297,1-16 488,0 46 1193,3-23-297,1 30-296,4-7 773,-1-7 1,1 0-358,-2-10 0,0 0 333,3 12 0,2 1 808,1-2 0,0-1 71,-5-11 1,1 1-68,7 20 0,-1-1-112,-1 4 168,-3-14 0,-2-1 145,-3-3 11,3 17-249,-9-38 495,1-18 2672,-20-4-1208,13-44-1256,-26 5-124,26-15 69,-9-4-507,13 2 504,0 19-64,0-14-2625,16 39 2674,2 0 1351,17 39-899,-18-3-795,16 23 120,-18-5-1848,4-6 0,2 0-438,5 18 2030,-9-17 0,0 0 0,9 9 0,1-2 0</inkml:trace>
  <inkml:trace contextRef="#ctx0" brushRef="#br0" timeOffset="32482">11968 4831 23909,'0'47'-5846,"17"-7"2005,-13 9 3136,11-17 0,3-1-168,8 20 481,-5-6 1,2 0-111,16 6 436,-20-19 0,-1 2-2054,13 20 1686,-9-16 1324,5 12-1050,-18-28-203,2 2 316,-30-18 2716,-6-24-2208,-31-16-48,32 11 0,1-3-209,-14-14 1,1 0-31,13 11 0,1-1-70,-3-7 0,-2-5 0,2 3 36,4 1 0,2-1-179,-1-5 0,0-6 0,4 5-1315,6 3 0,2 2 999,-2-14 0,3 1 71,6 18 1,2 2 353,-1-30 210,27 7 503,-8 21 0,3 2 262,4 9 1,4 2 374,13-10 0,-1 3 1071,13 4-1037,-18 11 1,-1 3 971,12 4-568,-3 4-58,-5 3-986,4 14-1156,-15 11-1282,-5 26-903,-18-5-31,-6 8 307,-29-10 1521,5 1-31,0-21 0,-4 2-1452,-3 8 0,0 2 2301,6-9 0,0 0 0,-9 8 0,1-1 1,-14 13-1</inkml:trace>
  <inkml:trace contextRef="#ctx0" brushRef="#br0" timeOffset="32649">13218 4768 22470,'0'0'0</inkml:trace>
  <inkml:trace contextRef="#ctx0" brushRef="#br0" timeOffset="44500">4277 9251 23549,'0'-36'-5756,"0"3"3808,0-4 973,0 3 337,17-4 1450,-12-3-861,13-3 597,-3-2-1148,-11-1 941,12 0 465,-16 1-536,10 3 464,-7 2-1471,7 6 1096,-10 5-1108,0 7 113,0 3 474,0 32-464,0 36 626,0 7-232,0-16 0,0 0 108,0 13-444,0 0 568,0-16 0,0 0-270,0 19-1157,-1-11 1,2-1-72,13 5 1346,-10 13 0,22-23 1,-12-3-1</inkml:trace>
  <inkml:trace contextRef="#ctx0" brushRef="#br0" timeOffset="44950">4242 8417 22470,'-51'-1'239,"2"0"-233,15 0 0,0 2 279,-19 16 296,10-6 0,2 4 252,-6 23-573,17-16 1,2 0-276,-8 19-99,1 6-219,5 8-220,3 6 95,15-28 0,2 1-346,1 1 1,1 1-120,1 17 1,1 2 124,2-14 0,1 2 483,0 2 1,1 4 0,4-4-528,9-4 1,1-1 87,-11 11 0,3-2-19,20-14 1,1-3 257,-13 0 1,-1-1 83,11-1 0,5-1 648,6 9 1,2-2-235,-8-11 0,4-1 179,5-2 0,6 0 0,-2-5 478,-1-5 0,1-4-124,9 1 1,5-2-1,-4-6 705,-2-13 1,-1-3 66,18 5 0,-1-4 91,-19-11 1,-2-3-354,-1 5 1,1-1-43,-4 0 1,0-4-320,10-15 1,-2-2-384,-15 13 1,-2-3-320,-1-3 1,-1-6 0,-5 4-434,-9 3 0,-4 0-283,4-12 0,-4 0-321,-7 13 0,-6 2-139,-9-1 0,-5 0-159,5 0 1,-4 2 273,-12-1 0,-4 1 189,4 2 1,-1 1 17,-3 2 1,-4 1-240,-19-4 1,-3 4 809,13 9 1,-2 3 450,-4 2 0,-4 3 0,4 2 0,5 4 0,1 2 0,-12 2 0,-1-1 0</inkml:trace>
  <inkml:trace contextRef="#ctx0" brushRef="#br0" timeOffset="45466">6165 8231 25528,'-18'-20'-6611,"14"1"4317,-38 3 3453,35 39-1049,-5 10 1,0 7-225,9 0 1,6 1-348,7 18 0,0-2 194,-9-17 1,3-3-857,15 3 0,0 0 890,-17-2 1,0 3-453,16 14 0,3 0-631,-9-14 0,0 0 277,-1 1 1,0 4-1,2-6-63,7-5 0,-3-3 1031,-10 10 0,-1-3 0,16 7 1,-12-5-1</inkml:trace>
  <inkml:trace contextRef="#ctx0" brushRef="#br0" timeOffset="45620">6063 9046 24179,'0'-42'-5396,"0"-1"3267,0 3 1155,0-1 1104,21 14 0,4 0 1305,8-14-925,4 16 1,3 2 542,17-6-1075,-26 15 1,2 2 796,0 1 0,1 0-68,3 2 0,0 0-6,-1 1 0,1 1-370,1 1 1,1 0-287,15-1 1,0 0 0,-14 2 0,0 1 0,10-1 0,1 0 0</inkml:trace>
  <inkml:trace contextRef="#ctx0" brushRef="#br0" timeOffset="45924">7132 8573 23999,'-56'32'1554,"26"-15"1,1-1-927,-16 7-120,2 2-374,26-5-945,-13 0 854,26 1-1446,-24 9 1376,25-7-1814,-7 12 340,10-15-839,51 8 710,-22-17 1362,15-4 1,1-2-353,-5-4 1196,-6-7 1,-1-5 275,0-14 738,5-25-778,-17 7 160,-11-3-885,-2-2-685,-8 16-795,-20-16-1041,15 27-278,-27 3 1505,29 31 387,-10 18 697,13 11-838,0 24-362,19-23-102,-5-8 1,4-3 1671,26 3 0,8 3 1,-9-19-1</inkml:trace>
  <inkml:trace contextRef="#ctx0" brushRef="#br0" timeOffset="46186">7922 8383 23999,'-48'0'899,"-2"21"1123,8-16-1938,1 44-861,14-23 761,12 26-1133,-8-11 604,20-2-895,-10 12 314,13-17-1104,25 5-42,10-21 1671,12-10 266,14-17 1673,-27 5-745,-7-21 0,-5-6 478,-6 3-904,-6-12 1,-4-3 25,-6-1-405,-10 0 0,-7 2-2701,-17 4 2773,5 9 0,-2 5 0,-16 13 0,4 5 1</inkml:trace>
  <inkml:trace contextRef="#ctx0" brushRef="#br0" timeOffset="46338">7323 9647 25798,'-4'5'-5701,"-1"0"4592,4-25 1,0 1 0,1-19-1</inkml:trace>
  <inkml:trace contextRef="#ctx0" brushRef="#br0" timeOffset="46806">8495 8338 25438,'-6'-12'-8639,"0"2"6213,2 4 1534,1 25 1209,23-15 1198,-15 46-1984,30-6 25,-11 13-1768,-4 5 2195,19-19 336,-34 0-237,31-5-174,-20 10-1621,3-17 2254,-1 8-1050,-17-24 1106,5-28 760,-6-4-1238,0-29-171,-17-17-730,13 9 252,-5 4 0,1 0-570,8-12 936,10 24 0,0 0-261,-4-10 421,33 8 1,-35 6 0,15 6-1</inkml:trace>
  <inkml:trace contextRef="#ctx0" brushRef="#br0" timeOffset="47183">9488 8394 23819,'-20'-21'-5288,"14"-9"2214,-37 26 5084,37-22-2369,-26 19 0,-3 3 1394,14-10-1391,-44 21 1593,44-3-875,-8 48 592,20-29 103,0 32-2073,9-22 741,0 1-1450,41 16 1104,-3-20-235,-8-11 0,2-4-546,13-7 1557,-3-30 1257,-11 17 281,4-42-428,-22 26-137,4-24-121,-15 9-366,7-16-776,-9 14-1114,-18-19-1482,13 31 550,-12-3-115,17 43-1980,15 32 4073,17 7 0,-12-18 1,2-1-1,30 7 1</inkml:trace>
  <inkml:trace contextRef="#ctx0" brushRef="#br0" timeOffset="47649">10572 8447 24539,'-6'0'90,"3"-21"-4804,2 0 2872,1-39 1192,0 15 643,9 1 0,1 0-143,-5-13 150,12 7 1,0 0-962,-13-8 324,3 20 1,0 3 1322,-7-8-637,0 6 41,0 9-381,0 4-148,0 33 44,0 51-240,0 6 527,-1-17 1,2 4-360,9 3 0,0-1 83,-9-13 0,3 2-265,14 6 0,7 4 1,-4-5-50,-9-5 0,2-2-48,9 4 1,5 3 0,-4-5-14,-5-7 1,-2-1 627,4 10 1,-1-3-1,4 10 1,-5-4-1</inkml:trace>
  <inkml:trace contextRef="#ctx0" brushRef="#br0" timeOffset="47783">10703 8986 24089,'-15'-38'-8983,"2"1"6172,13 4 2184,19-22 1165,15 10-556,-2 5 1,3 1 316,-4 16 0,1 1-47,4-8 1,-2 0 0,18-7 0,0 0 0</inkml:trace>
  <inkml:trace contextRef="#ctx0" brushRef="#br0" timeOffset="47967">11353 8154 24179,'-21'-7'-1723,"4"0"668,17 3-679,0 1 370,0 19 455,0 9 259,14 10-1733,4 17-742,-1-17-629,12 21 3427,-11-27 0,0 5 0,-4-16 0</inkml:trace>
  <inkml:trace contextRef="#ctx0" brushRef="#br0" timeOffset="48133">11195 7377 24539,'-11'-13'-6483,"1"5"4203,3 4 842,4 20-60,18-12 1251,-11 36 1,33-19 0,-12 20-1</inkml:trace>
  <inkml:trace contextRef="#ctx0" brushRef="#br0" timeOffset="48456">11830 8397 24629,'5'4'-4177,"1"-1"3402,-2-3 2462,2-18-2105,5-15 25,0-11-84,4-12 362,-5 17 1,0 0-403,-2 6 0,0-1 576,5-28 0,0-2-189,-6 23 0,0 0-523,0-12 0,0 0 420,-5 14 1,0 1 101,-1 0 0,-1 0-11,0 1 1,0 0 81,2 0 0,-4 1-178,-10 1 0,0 1-94,10 0 1,-2 0-66,-17-8 1,-2 2-434,0-16 398,5 19 1,0 3-118,-3 9 440,-1 3 112,20 44 576,-8 2-195,9 13 0,2 4 160,-1 19-1113,9 1 0,1 2 167,-8-22 0,1-1-345,16 16 1,1 0-272,-19-16 1,2-1 907,19 1 1,2 0 0,-14 0-1,0-1 1,12 1 0,0 0-1</inkml:trace>
  <inkml:trace contextRef="#ctx0" brushRef="#br0" timeOffset="48750">12273 8302 25978,'11'-14'-1327,"0"-8"-83,2 19 2903,14-35-1970,-5 19 599,2-9 0,1-3-208,5-3 105,-1 2 0,1 1-317,5-7 397,-12 13 1,0 0 448,6-9-1080,-4 1 508,-4 0-479,-5-12-73,-7 11-383,-24-18-1033,11 23 214,-38-3 631,37 13-906,-42 7 1881,41 4-1088,-35 4 2032,24 19 461,-3 21 223,8 8-2199,20-2 0,3 2-1763,-6 15 2528,19-18 0,4-1 0,3 19 1,-1-30-1,1 1 0</inkml:trace>
  <inkml:trace contextRef="#ctx0" brushRef="#br0" timeOffset="49840">13798 7740 24359,'0'-25'-6116,"13"9"8274,-10 1-3278,19 13 2635,-13 22-3689,3 3 658,2 26 418,-7-8-830,5 5 1415,-2 4-1176,-2 1 970,1-1-385,-2-10 1,1-1 1348,-1 6-362,1-10 0,-1-3-391,-3-13-196,3-4 319,-4-11 517,4-37 632,-2 7-64,4-32-367,-3 22 1,-1-1 338,6-23-206,-2 7 0,0 0 270,3-5-216,-4 21 0,0 3 257,2-3-523,1 8 287,-1 8 345,4 10 758,-2 5 312,6 35-2665,-5-6 143,-2 12 1,-1 4-373,2 9 428,0-3 1,-1 1-582,0 7 467,-3-20 1,0-1-1633,1 7-379,1-9 2358,-1-4 99,6-8 278,-5-8 47,13-4 1259,-10-32-148,9 4 765,-6-26-958,2 9 435,0-5-767,-5 11 1,-1 0 86,8-18-511,-5 10 0,1 2-615,1 1 647,13-11-697,-16 35 1372,12 21-595,-14-2-954,-1 26 0,0 5-687,2-5 622,-1 12 1,0 2-636,1-1 499,1-10 0,1-2-1084,2 0-175,8 3 217,6-25 3000,-6-4 302,22-27 1257,-19 15-1535,-4-24 1,-3-4 496,2 6-866,-8-3 1,-2-2 725,0-23-476,-6 15-1314,-2-21-662,-4 31-874,-1-6-180,0 43 809,0 9-121,20 22-898,2 20-37,2-20 353,-8-5 1,1 0 1704,4 1 0,8 7 0,0-18 0</inkml:trace>
  <inkml:trace contextRef="#ctx0" brushRef="#br0" timeOffset="50000">14920 7293 23459,'-5'-9'-9831,"23"3"9981,-19 19 0,49-9 0,-13 12 0</inkml:trace>
  <inkml:trace contextRef="#ctx0" brushRef="#br0" timeOffset="50466">15950 7488 23549,'-60'0'1080,"12"0"-991,0 0-89,10 0 0,2 0 0,-1 19 726,-6 2-213,12 20-816,5-4-295,15-7-658,29-4-789,13-8 455,27-8 992,-6-1 164,-16-8 0,-1-2-29,5 1 677,11-19 932,-24 14 96,-3-34 271,-12 23-504,2-16-1210,-12 7-591,4 0 114,-27-6-1130,15 8-962,-34-3 1421,17 17 1420,-15 4 138,7 25 927,13 12-299,9 12-943,6-10 1,6 1 269,17 12-292,-7-4 1,1 0-973,12 11 434,10 2 0,-3 0-1085,-21 0 428,20-5 1,1-3 133,-18-8 193,5 8 450,-9-21 445,-11-4 697,0-4-760,0-3-1558,-25-5 2508,-2-5-562,-22-23 0,23-3 0,6-18 0</inkml:trace>
  <inkml:trace contextRef="#ctx0" brushRef="#br0" timeOffset="50750">16135 7389 23639,'6'17'-8437,"2"-13"9010,-5 28-2045,5-28 2027,2 47-1669,2-30 180,1 32 271,6-6-1663,-5-12 2225,12 23-1242,-12-28 1010,4 13-1032,-10-24 1051,-1-1 133,-5-37 928,-2-32-79,-14-6-475,12 20 1,0 1 196,-13-13-630,15 2 356,0 0-1017,0-10 528,0 18 478,0-6 0,17 24 0,4 3 1</inkml:trace>
  <inkml:trace contextRef="#ctx0" brushRef="#br0" timeOffset="51138">16765 7428 24359,'-45'-22'-2790,"17"-7"-429,-7 26 4531,16-10-1923,-15 13 1526,9 0-198,12 22-724,5 4-1237,8 13 434,23-3 30,-17-11-1801,40-3 2344,-16 3-1189,11-14 614,10 1 734,-23-12 1232,14 0 622,-22-20 424,-3-5-373,-11-12-1409,-6-7-589,-15 18-1387,11-6 350,-12 9-623,16 26 325,18 10 248,14 35-376,10-3 1121,-5-14 1,0-2 104,16 4 476,-16-11 0,1-3-52,19 0 390,5-7 0,-1-6 0,2-6 1</inkml:trace>
  <inkml:trace contextRef="#ctx0" brushRef="#br0" timeOffset="51367">17695 6620 24988,'-16'-29'-7946,"12"5"6292,-23 10 2365,18 27 659,-3 6-1300,7 13 0,3 4-578,2 19 284,-1-16 1,2 2-719,8-9 0,1-1 1011,-8 3 1,1 0-185,13-2 0,3 2-1004,-6 13 1,-3 0-34,-1-13 1,2 1-375,13 20 1,-2-1-351,-7 4 1745,3-15 0,0-1 0,-4-1 0,-2 6 0</inkml:trace>
  <inkml:trace contextRef="#ctx0" brushRef="#br0" timeOffset="51517">17337 7284 23909,'0'-22'-6386,"0"0"4168,18 2 3652,16-6-276,9 8-937,-5 5 1,0 1-52,12 1 1,-14 5 0,0 2 0,16-1 0</inkml:trace>
  <inkml:trace contextRef="#ctx0" brushRef="#br0" timeOffset="51700">18185 7178 23099,'4'12'-8338,"0"13"6291,0-13 593,0 14 922,-1-5 254,2 2 8,5 13-195,-2-7-2406,20 28 2215,-11-29-1213,21 18 2069,-19-32 1,7 0 0,-9-9 0</inkml:trace>
  <inkml:trace contextRef="#ctx0" brushRef="#br0" timeOffset="51834">18043 6654 23189,'-5'-17'-9831,"0"5"10775,5 4 1,18 5-1,4 2 1</inkml:trace>
  <inkml:trace contextRef="#ctx0" brushRef="#br0" timeOffset="52151">18747 6996 24269,'-43'0'539,"2"0"-359,5 21 777,15-4-867,-5 20-789,24-7-984,-8 2 831,10 2-744,21 14-676,-16-13 1153,15-7 1,5-3-902,8 0 626,12 3 705,-1-18 1843,-16-2-621,0-5 865,-6-2 946,1-17 198,-12-7-1767,-1-10-669,-36-17-1332,20 16-244,-29 3 1,-6 0-464,10-6 589,-5 13 0,-1 1 1087,-3-5 1,3 4-1,3 2 1</inkml:trace>
  <inkml:trace contextRef="#ctx0" brushRef="#br0" timeOffset="52504">18977 6996 23009,'4'7'-7228,"1"4"4350,-2-5 1451,2 6 290,1 0 449,1 3 292,1 3 63,0 0-1988,9 9 2355,-5-5 66,11 12 116,-10-16 362,15 7 50,-13-17 751,17 1 263,-15-23 689,16-11-92,-12-9-825,-3 4 0,1-1 659,3-12-1221,-8 14 1,1-2 592,15-28-1007,-6 17-22,12-14-995,-16 38 402,3 1 919,-7 17-120,-2 0-34,1 22-1813,-2-2-511,0 24-1008,-2-4 2481,-2-6 1,-1 1 0,4 22 0,-3-19 0,-1 0 0</inkml:trace>
  <inkml:trace contextRef="#ctx0" brushRef="#br0" timeOffset="56516">8047 10336 22560,'0'35'-5846,"0"4"3897,0 4 885,-17 3 1737,12 3-1152,-12-1 860,17 3-829,0-3-1148,0-3 1596,0 7 89,0-18 1,0 3-797,17-20 578,-12-5-1215,12-5 2151,-17-20-807,0-19 0,0-9 0,0 1 0,0-1 90,0-17-135,0 1 0,0-2 31,0 21 0,0 1 282,-6-13 0,0-1-788,4-1 1,1 2 557,-6 13 1,2-1-2,14-20 1,2 2 445,-6 0-132,11 18 1,4 4 879,4 6 136,20 6-366,-6 41 1,0 10-466,8 5-404,-6 17 0,-5 6-608,-11 1 160,-11-17 1,-1 6 0,-2-5-102,-4-8 0,-1 0-285,2 20 1,-2-3-880,-5 0-551,0-1 921,-9-16 0,-5-1 466,-13 16 1083,7-18 1,-2-2 0,-16 7-1,7-3 1</inkml:trace>
  <inkml:trace contextRef="#ctx0" brushRef="#br0" timeOffset="56682">7733 10777 23639,'21'-18'1308,"-16"-2"-4320,41 0 4937,-23-5-1995,24 1 908,-6-2-414,4 0-226,5 0-1162,-11 9 0,0 0 1066,-7 4 0,-1 1 0,11-5 0,0 2 0,19-6 0</inkml:trace>
  <inkml:trace contextRef="#ctx0" brushRef="#br0" timeOffset="56935">9055 9827 24629,'-13'45'-3505,"9"-5"2414,-3-3 1,1 1 127,6 18 483,-5-1 0,0 2 193,4-21 1,-1 1 112,-6 25 1,0 1 37,7-26 1,0 0-1798,-2 21 1,0 0-243,3 6 2122,0-26 1,0 0 0,0 6-1,0-3 1</inkml:trace>
  <inkml:trace contextRef="#ctx0" brushRef="#br0" timeOffset="57272">9345 10396 23279,'6'-3'1666,"0"0"-383,0 2-1364,-1 1-313,1 0 162,1 20-2478,0-16 1571,0 35-739,0-22-886,-1 18 276,2 6 314,-4-8 424,0 18-23,-3-25 2369,-1 3-995,0-15 591,0-3 627,0-47-493,0 11-140,0-15 1,0-4 236,0-3 24,0-14-32,21 8 405,2 18 329,23-3 562,-12 27 493,3 3-309,-8 27-1460,1 0-1027,1 22-1744,3-2 2108,1 6 0,2 4 0,1 2 1</inkml:trace>
  <inkml:trace contextRef="#ctx0" brushRef="#br0" timeOffset="57701">10545 9801 24808,'0'-28'-5576,"0"4"3898,0 9 883,0 4 157,0 30 302,21 3 72,-16 26-177,16 2-1952,-7 7 2010,-11 10 188,12-15 1,0 1 20,-13-12 0,0 1-430,11 12 0,0-1-361,-11-17 0,-1-2 77,11-1 0,0-1-943,-9 28 1914,21-5 1,-21-5-1,8-4 1</inkml:trace>
  <inkml:trace contextRef="#ctx0" brushRef="#br0" timeOffset="57833">10515 10540 24449,'-11'-23'-8847,"2"-1"5593,9-1 2614,26-1 2363,-4-1-1124,28 1 126,-7-2-374,9 2 1,2 0-1,4 1 1</inkml:trace>
  <inkml:trace contextRef="#ctx0" brushRef="#br0" timeOffset="58134">11227 10413 22920,'0'27'-3148,"20"-10"1616,-14-25 2618,33 4 601,-35-30-2781,48 8 2591,-35-8-1487,8 10 1,-2 1-57,-10-3 936,-1-8-454,-12 14-1641,0 0-502,0 3 1349,-20-1-1555,-3 8 1388,-21 0 348,7 27 1444,14 11-634,9 11 47,14 4-590,0-8-180,0 0-55,24 15-1862,-18-15 100,23-8 1,4-3-1156,-10-2 2991,11-8 0,1-3 1,0-5-1,11-2 1</inkml:trace>
  <inkml:trace contextRef="#ctx0" brushRef="#br0" timeOffset="58453">11685 10277 23549,'0'13'-5486,"0"5"3358,20 6 799,-15 16 352,29-25 1714,-30 18-1355,23-8 587,-11-12-1288,10 10 1530,-2-21 1117,-9 6-596,-1-8 1199,-6-24-2171,4-6 1275,-2-16-513,6-13 2,-6 23 69,7-23-1379,-6 32 1028,2 1-1027,-3 13 1440,1 11 587,1-4 520,5 21-2142,-3 15-832,9 27-138,-9-4-135,-3-15 0,-1 0-1209,2 6-358,2 13 2478,-7-24 1,-1-2-1,-2-4 1</inkml:trace>
  <inkml:trace contextRef="#ctx0" brushRef="#br0" timeOffset="58666">11032 10066 24089,'-9'-45'-7021,"2"0"5239,25-15 2468,-14 14-242,33 4 1,6 3 935,-11 4-795,8 9 1,2 5 797,-4 11-1058,0 5-873,18 28-27,-12 1 487,-15-2 1,-1 4 0,11 20 0,0 4 0</inkml:trace>
  <inkml:trace contextRef="#ctx0" brushRef="#br0" timeOffset="59124">12607 9448 25438,'-18'23'-1119,"4"-3"499,14 26-2205,0-3 1850,8-7 0,0 2-644,-4 23 1160,10-8 0,3 0-681,3 8 78,-12-21 1,2-3-686,22 10 178,-28-6 1375,24-6 199,-25 0 274,15-13-432,-16-2 567,5-38 798,-7 1-691,0-26-143,0-12-364,0 8 104,-1 6 1,2 0 121,19-4 200,-6 12 0,3 4 860,22 9-554,-4 3 1,0 7 1539,1 30-1862,-2-8 1,-2 4 343,-6 31-979,-10-12 1,-2 1-432,1 12-837,-6 15 181,-4-22-1122,-5-1 313,0-5 1348,-22 8 926,-5-14-56,-21 4-238,0-24 613,5-17 0,17 5 0,10-13 0</inkml:trace>
  <inkml:trace contextRef="#ctx0" brushRef="#br0" timeOffset="59501">13547 9784 24718,'-46'0'-89,"19"19"902,-8-14-546,16 32-1505,-2-14 1126,7 9-731,14-1-783,0-11-241,0 2-179,0-3-991,25 3 829,8-11 1568,26 4 184,-11-14 1021,-14-5 1,-2-5 2451,-2-13-536,16-22-448,-36 9-236,0-13-980,-10 21-1078,0-16-854,0 23-560,-17-5-755,12 35 1180,-12 7 184,36 18-1429,-15 0 326,29-8 791,-29 0 1274,26-4 0,-26-1 1,12-4-1</inkml:trace>
  <inkml:trace contextRef="#ctx0" brushRef="#br0" timeOffset="59854">13927 9690 24539,'4'-7'-1383,"1"0"2111,4 7-205,0 18-3664,12 5 1747,-6-1 69,14 31 181,-11-34-552,5 29-512,-4-15-198,-5-10-1269,3 10 2989,-11-24-510,0 6 1017,-5-38 1096,-1-4 46,0-36 83,0 12-240,9 15 1,-1 1 412,-3-3 968,25-17-411,-19 32-111,12 2-212,-5 35-1214,-4-9 755,0 40-1856,4-12-215,-4 11-113,8 0-1458,-5-16-39,3-2-576,2-3 3382,17-3 1,-6-9-1,10-3 1</inkml:trace>
  <inkml:trace contextRef="#ctx0" brushRef="#br0" timeOffset="60200">14773 9520 24359,'-37'-7'-1107,"15"19"3033,10 12-3312,12 20-1037,0-10 778,0 1 444,23-14 236,3 5-690,24-8 1280,-14-4-780,7-9 1620,-13-22 1689,-9-6 97,-1-25-754,-19 9-1111,5-4 300,-6 5-1631,0 9 89,-15-2-988,11 14-748,-12 33 2759,16 14-1034,18 21 542,-8-11 0,0-1-533,12 12-45,-7-6 0,-1-1-780,-1 2 652,3 12-417,-7-28-2247,-9-4 3695,0-6 0,0-6 0,0-2 0</inkml:trace>
  <inkml:trace contextRef="#ctx0" brushRef="#br0" timeOffset="60400">13643 9102 25258,'41'-28'1250,"4"0"-545,0 4-279,-11 11 0,0 1 194,13-2-484,13 2-257,-18 10-211,-20 29-4024,-2 17-505,-20 17 4639,2-25 0,-4 0 0,-10-3 0,-4 0 0,-1 2 0,-1 0 1</inkml:trace>
  <inkml:trace contextRef="#ctx0" brushRef="#br0" timeOffset="61554">9852 10421 23909,'0'-7'-4587,"0"0"2729,0 0 1153,0 0 157,0 1 212,0-3 122,0 2-14,0-1-1459,19 0 4020,-14 1-1174,43 1 605,17 1-383,-1 3-1619,-12 9 0,-1 2 231,-1-4 145,-10 11 1,-2 3-1,3 7 1,9 18-1</inkml:trace>
  <inkml:trace contextRef="#ctx0" brushRef="#br0" timeOffset="61800">9997 10777 22560,'0'9'-5576,"0"2"3717,0 1 975,17 5 381,-13 4-382,28 4 990,-28 5-478,29 4-1174,-18 4 721,18 1 701,-6 5-245,3 2-338,-6-10 0,2 2 29,-6-8 1,1 0 600,7 11 1,1-1 0,-7-10 0,0-2 0,1 2-1,0-1 1</inkml:trace>
  <inkml:trace contextRef="#ctx0" brushRef="#br0" timeOffset="62270">11478 11333 24898,'0'-11'-5126,"-20"2"5217,-6 4 854,-20 19 1152,5 13-1163,17 9-1121,-2 8-133,24 7-1184,-8-9 1493,29 11-3730,15-4 955,10-14 2536,-7-10 1,1-3-1,12-3 1,-16-9-1,0 0 1</inkml:trace>
  <inkml:trace contextRef="#ctx0" brushRef="#br0" timeOffset="62602">11880 11427 24718,'-22'-17'-4373,"-11"7"4549,29-4-3132,-27 9 4125,14-4-1189,-3 21 1523,-1 9-876,19 20-2217,-6-8 1823,31 5-1735,-17-13 1128,22-7 1,3-1-1024,-11 7 515,12-9 1,2-2-639,-2-3 493,23-3 2195,-25-7 233,12-21 1516,-22 16-386,1-39-1730,-14 28 294,-3-22-1265,-4 14-2,0-14-1184,0 13-150,-19-9-1263,15 19 83,-15 20 3941,19 19-2040,0 12-664,16 24-215,7-21 1654,-1-6 0,2-2 0,17 1 0,3 6 0</inkml:trace>
  <inkml:trace contextRef="#ctx0" brushRef="#br0" timeOffset="62784">12687 11304 24179,'-42'-7'150,"-1"1"-308,5 25 1657,15 10-1978,-2 11-86,23 3-989,-7-9-564,30 14-1393,-15-14 491,43 7 2868,-25-22 1,26-9 0,-12-4 0</inkml:trace>
  <inkml:trace contextRef="#ctx0" brushRef="#br0" timeOffset="62950">12657 10894 23909,'-37'-2'-589,"1"0"307,0 17-764,-13 11 996,14 11 0,-8 6 0,19-6 0</inkml:trace>
  <inkml:trace contextRef="#ctx0" brushRef="#br0" timeOffset="63267">13917 11133 25888,'-40'16'3002,"1"12"-3201,-15-8 921,15 10-929,11-10 1,2 2-97,9 8-1017,-6 27-773,21-23-678,-4 12-630,37-18 218,-8-2 2789,31-4 0,-13-5 0,5-2 0</inkml:trace>
  <inkml:trace contextRef="#ctx0" brushRef="#br0" timeOffset="63517">14293 11211 25078,'-21'-13'-3493,"15"1"-1008,-36 6 6271,13 0-1080,-17 5 437,1 14 256,13 5-479,14 15-1543,9 2 450,32-16 619,6 10-1690,-1-20 851,35 5 22,-42-7-851,33-7 656,-41-16 859,10 12 528,-20-29-1127,10 9 725,-13-10-3066,-19-13 2274,-6 19 1,1-11 0,4 14-1</inkml:trace>
  <inkml:trace contextRef="#ctx0" brushRef="#br0" timeOffset="63736">14473 10708 27597,'0'42'-6386,"16"-7"2383,7 20 1453,-3-16 1047,7-5 0,-1 1-282,-7 8 1685,8-7 0,0 1 0,-7 6 0,5 14 0</inkml:trace>
  <inkml:trace contextRef="#ctx0" brushRef="#br0" timeOffset="63873">14397 11070 23819,'0'-29'-7825,"26"-1"8678,-19 0-3174,48-2 2717,-31 2 1,26-1-1,-11 3 1</inkml:trace>
  <inkml:trace contextRef="#ctx0" brushRef="#br0" timeOffset="64217">13795 10860 24179,'18'-34'-1374,"-14"0"-794,27-14 2696,-12 10-564,2 3 1,1 1 279,10 2-87,-9 4 1,-2 4-283,-2 9-2216,9 1 2217,-14 11-82,3 29 0,-8-2 0,-2 24 1</inkml:trace>
  <inkml:trace contextRef="#ctx0" brushRef="#br0" timeOffset="64367">14337 11969 25708,'21'19'-4973,"-1"-4"3388,-3-8 1603,-1-3-2964,2-4 3316,-5 0 1,4-18 0,-6-3 0</inkml:trace>
  <inkml:trace contextRef="#ctx0" brushRef="#br0" timeOffset="65000">15262 11086 26787,'-18'-17'-4609,"33"13"7584,7-26-4035,28 27-195,-10-27-654,7 17 2141,4-13 1,4 8 0,1 2 0</inkml:trace>
  <inkml:trace contextRef="#ctx0" brushRef="#br0" timeOffset="65518">16150 10311 24539,'0'-40'-3867,"0"12"2458,0-14 434,0 25 517,19 0 2283,2 13-205,2 21-1910,10 17-1360,-9 9 1398,-4-4 0,2 0-248,10 14-307,-12-5 1,-2 1-778,1 9-202,-6-20 1,-1 0-912,-3-4 1,-2-2 708,4 15 1903,-1 8 1,-7-26 0,-2-3-1</inkml:trace>
  <inkml:trace contextRef="#ctx0" brushRef="#br0" timeOffset="65659">16103 10593 23909,'0'-19'-6386,"18"-1"8193,-13-1-3279,52-10 2743,-28 8-1544,10 4 0,3 3 522,4 1 0,13 0 1,-17 9-1</inkml:trace>
  <inkml:trace contextRef="#ctx0" brushRef="#br0" timeOffset="65920">16757 10642 23639,'15'4'-376,"0"-3"1062,2 3-972,2-4 695,1 0-46,2-23-276,-2 17 610,2-38-1470,-2 27 1314,2-33-1212,-9 18 271,-1-21-772,-10 24-442,-22-12-387,15 22-827,-34 3 2819,15 10-497,-14 6 1293,14 22 157,-1-17 645,23 56-1759,-9-36-254,15 18 1,9 2-966,17-6 1279,-3-3 0,3-3 1,25-7-1,5 3 1</inkml:trace>
  <inkml:trace contextRef="#ctx0" brushRef="#br0" timeOffset="66266">17388 10402 24269,'0'-7'-5396,"-12"3"5751,10 19-1274,10 5-1471,11 19 1031,4-9 850,5-3 369,-24-7-1809,21-11 2942,-22 8-2156,15-15 1862,-16 13-231,11-14 1492,-9 5-1988,6-26 991,-2-6-43,7-28-1137,-4 12 1128,5-3-1495,-5 16 1537,2 3-1338,-2 4 1507,6 3-535,-5 10 572,7 3 530,-8 27-2952,5 12-965,-7 12 77,0 4-214,-3-10-7,-3 0 1995,-1 0 1,-2-5 0,0-1 0</inkml:trace>
  <inkml:trace contextRef="#ctx0" brushRef="#br0" timeOffset="66468">16488 10121 24539,'0'-47'-5307,"20"1"5528,-4 13 0,4 1 317,26-15-53,-18 16 0,2 1-4,6 5 0,0 4 473,23-10-852,-10 14 1,1 4-963,8 5 1011,-11 18 0,-1 7 1,8 10-1,-21 0 0,1 0 1</inkml:trace>
  <inkml:trace contextRef="#ctx0" brushRef="#br0" timeOffset="66723">18377 10051 24629,'-21'-15'-4298,"16"3"97,-40 3 5873,27 4-569,-22 2-99,12 2-186,-8 17 617,10 14-1637,-4 26 668,20-1-775,4-8 1,6-1-2407,29 3 2542,-11-7 0,6-3 1,33-10-1,-27-13 1,0 0-1</inkml:trace>
  <inkml:trace contextRef="#ctx0" brushRef="#br0" timeOffset="66990">18772 10047 24539,'-22'-12'-2659,"-12"1"2335,14 6 466,-10 21 1437,13 9-1638,8 21-867,9-12-300,22-1-753,2-14 1683,3 3-532,12-11 665,-16 0-1224,13-11 1814,-16-21 621,-8-7-268,-12-11-577,0-1-1266,-19-3-671,-9 10-2,4 7 1,-2 1 1608,-16 1 1,14-4 0,15 13 0</inkml:trace>
  <inkml:trace contextRef="#ctx0" brushRef="#br0" timeOffset="67234">19047 9507 26877,'0'-13'-6295,"0"2"4706,0 0 615,0 6 335,0 20 123,17 36-507,-13 3 400,12-5 1,5 1-2308,6 7 2076,-10-19 0,2 1-833,4-1 0,0-1-333,1 18 1879,-8-21 1,-1-2 0,0 10 0,-1-3 0</inkml:trace>
  <inkml:trace contextRef="#ctx0" brushRef="#br0" timeOffset="67367">19177 9987 24898,'-11'-20'-8248,"2"-1"4675,9 2 2931,21-4 935,7-5-34,-1 6 177,20-3 1,-29 11 0,22 3-1</inkml:trace>
  <inkml:trace contextRef="#ctx0" brushRef="#br0" timeOffset="67617">18263 9683 24898,'0'-35'-5126,"0"-2"3537,28-15 2601,8 11-316,-2 9 1,3 2 426,19-3-661,-19 10 0,-2 1-17,5 3-2646,19 1 2566,-29 13-290,4 25 0,-16 0 0,-3 20 0</inkml:trace>
  <inkml:trace contextRef="#ctx0" brushRef="#br0" timeOffset="67784">19078 10777 24718,'11'13'-6005,"6"-2"4900,-15-2 503,5-4 1,-7-2 0,0-1 0</inkml:trace>
  <inkml:trace contextRef="#ctx0" brushRef="#br0" timeOffset="68256">15645 11129 24898,'-3'31'-2366,"26"-2"-259,-17-3 604,49-4 2995,-27-2-1081,33 2 465,-16-7 0,0 1-206,-6-3 1,2 0-711,7 2 0,6 2 0,-4-1 429,0 0 1,-2 0-155,-5-2 1,1 1 0,-2 0-250,3 3 0,-3 0 514,0 0 1,-1 1 0,-1 1-1,-2 0 1,-1 0 0,1 0 0</inkml:trace>
  <inkml:trace contextRef="#ctx0" brushRef="#br0" timeOffset="68900">17347 11744 25258,'-2'-7'-7408,"0"1"5275,0 1 824,1 21 1475,22-12 1508,0 57-2688,6-29 783,-11 1 0,-3 4-945,-4 1 1,-1-2 401,10 22-876,-5-10 1,0-1 178,4 6 1271,6 9 1,0-27 0,-5-4 0</inkml:trace>
  <inkml:trace contextRef="#ctx0" brushRef="#br0" timeOffset="69116">17955 11824 24629,'-21'-11'-2069,"-5"4"2225,-25 4 579,11 22 864,-2-14-1040,14 38-956,0-22 820,3 21-988,2-9 1072,4 16-836,9-12-1842,3 24-872,32-29-218,-19 9 666,49-21 492,-30-2 2129,27-7 1,-10-5-1,1-2 1</inkml:trace>
  <inkml:trace contextRef="#ctx0" brushRef="#br0" timeOffset="69258">18157 12050 24808,'0'7'-5126,"0"5"2908,0 28 1153,0-8-563,0 0-2215,14-10 3708,-11 4 1,22-14-1,-11 2 1</inkml:trace>
  <inkml:trace contextRef="#ctx0" brushRef="#br0" timeOffset="69423">18090 11453 25078,'-6'-13'-9228,"-1"4"5252,6 19 2147,-2 16 1512,23 8 0,-15 9 1,15-8-1</inkml:trace>
  <inkml:trace contextRef="#ctx0" brushRef="#br0" timeOffset="69734">18515 12191 25078,'7'2'-620,"-1"-1"345,4-18-402,-2 12 2069,3-32-2572,-3 18 691,0-19-388,-2 8-330,1-3 334,-5 2-232,0-2 247,-2-10-1254,0 10 1401,-18-13-755,14 24 557,-14-1 441,2 15 754,1 19 1408,-4 14-494,9 28-913,10-4-369,7-15 1,4 0 94,11 5-441,0 10-585,19-20-53,-23-4-1850,20-4 677,4-5 1925,-9-7 705,10-4 0,-13-5 0,0 0 0</inkml:trace>
  <inkml:trace contextRef="#ctx0" brushRef="#br0" timeOffset="70018">18925 11866 23999,'-16'-9'-3119,"13"-5"-1094,-13 33 5805,16-3-2620,17 27-669,4-8 656,17-6 1216,4-13-876,-10-9 1144,7-20 2350,-19 9-2133,5-28 621,-11 27 1790,-6-35-1708,-4 23-587,-4-32-1672,0 21-251,0-13-1194,0 18 329,0 23 102,0 19-2674,21 36 2060,-16-6 2282,15-21 1,0-2 0,-15 13-1,14 0 1</inkml:trace>
  <inkml:trace contextRef="#ctx0" brushRef="#br0" timeOffset="70252">18452 11522 23099,'-15'-19'-6383,"5"-7"2684,4 7 2091,27-7 3655,-15 14-1258,34 0 1195,-18 7-1763,17 2-2505,-4 17 2423,-6 4 0,-14 1 0,-6-6 0</inkml:trace>
  <inkml:trace contextRef="#ctx0" brushRef="#br0" timeOffset="70434">18903 11242 23729,'25'-11'3056,"-3"3"-1828,9 8-2142,-10 0 456,12 21-1518,-19-2-415,4 41-723,-11-17-146,-1 20 2652,0-13 0,-3 3 0,3 0 0</inkml:trace>
  <inkml:trace contextRef="#ctx0" brushRef="#br0" timeOffset="71051">19962 11593 24539,'-21'-11'-3375,"-5"1"2708,-24 5 1483,1 19 837,6 12-635,18 20-1586,12-5-363,13 7-755,24-20 348,6 4 202,0-13 433,8-13 0,-1-2-341,-14 4 712,13-14 0,-2-10 1604,-19-16-1139,1 1 1,-2-2 626,-11-23-476,9-7 323,-12 10-1409,0-2-222,-17-5 658,4 16 0,1-1-621,1 11 0,-1-1 730,-9-19 1,-1 0-1121,-2-2 1041,5 16 0,0 4-627,-2 4 699,10 1-126,4 20 660,5 23 591,16 20-880,-3 0 1,1 3 37,0-3 0,2 1 21,7 6 0,0-1-39,-1 23-209,0-30 0,1 0 336,-5 0 1,-1 0-628,17 25-643,0-2 653,1-5 57,-11-21 0,0-1 356,12 10-410,16 3 1344,-24-27 239,13-4 612,-21-23 680,4 10 941,-9-29-1194,-5 9-1106,-2-16-714,-4 5-501,-2 8-419,0 29-610,14 8-44,-10 26-1228,24-19 1595,-24 15-1493,23-29 2699,-9 20-1366,9-21 1949,-2 7-556,-7-9 0,-2 0 0,-1 0 0</inkml:trace>
  <inkml:trace contextRef="#ctx0" brushRef="#br0" timeOffset="71323">20618 11420 23999,'0'-19'-5846,"0"29"3718,0 4 883,19 29-658,0-21 814,20 9 985,-13-28 1302,3 10-2032,-4-13 2430,-5 0 91,6-15 515,-15-9 482,1-18-1318,-10 6-820,0 1-1330,-2 2 22,0 10-834,-14-2-774,11 11-859,-11 25 3085,31-12-16,1 62 1,18-37-1,-19 6 1,0 0 0</inkml:trace>
  <inkml:trace contextRef="#ctx0" brushRef="#br0" timeOffset="71571">20508 10855 23279,'0'-10'-6475,"0"2"4436,20 4 4885,-2 2-1392,4 23-2673,-8 4-511,-14 12 658,0-2-1154,0-9 2226,0 8 0,0-10 0,0 3 0</inkml:trace>
  <inkml:trace contextRef="#ctx0" brushRef="#br0" timeOffset="71767">20605 10479 24269,'0'-7'-4497,"21"21"3527,2 3-481,24 20-442,-13-20 174,3 6 1863,-9-20 1,3 6-1,0-9 1</inkml:trace>
  <inkml:trace contextRef="#ctx0" brushRef="#br0" timeOffset="72389">21630 11353 24808,'0'-52'-6385,"0"10"4346,16-3 2333,-12 11-921,13-4 1009,3 0 75,-15-19-981,28 12 80,-30 6 0,-3-2 449,14-9 173,-13-7 1,-2-2-997,1-4 720,2 12 0,-4 2-686,-21-4-745,17 5 1061,-12 18 0,-3 2-495,4-9 429,-2-2-150,-4 25 1350,21 31-424,-8 3 804,10 28-667,0-11 1,0 0 203,0 27-529,10-5 1,3 1-1,0-22 0,0-1 0,0 11 1,2-1-631,7-14 0,-2-3-14,-3 29-825,20-4 1113,-10-8-467,0-2 430,0-8-220,10 5 565,-8-17 275,18-1 694,-20-18 722,7-3 58,-13-20 584,-2 13 435,-2-33-567,1 10-290,-6 2-133,-2-16-1767,-8 22-800,0-13-668,-2 35-1468,16 10-197,-12 30-1352,29-2 4108,-18-16 1,4 5 0,-8-15 0</inkml:trace>
  <inkml:trace contextRef="#ctx0" brushRef="#br0" timeOffset="72520">22103 10640 23819,'0'-12'-1844,"0"2"0,0 5 1,0 2-1</inkml:trace>
  <inkml:trace contextRef="#ctx0" brushRef="#br0" timeOffset="72867">22445 11179 24718,'6'-14'-3314,"0"10"5721,-2-27-5021,1 27 3637,1-36-2502,0 22 869,2-21-346,-1-4-331,-2 11 636,-2-23-1210,-2 25 1688,-1-8-1634,0 16 1554,-17 3-515,12 4-45,-12 4 924,17 5-250,-12 3 1279,10 24-916,-10 8 534,12 14-758,0 14 11,21-19 65,-15 10-893,33-6 810,-16-12-2147,20 10 1396,-10-28-286,9 2 1391,-18-14 225,11-19 1,-16 15 0,2-15 0</inkml:trace>
  <inkml:trace contextRef="#ctx0" brushRef="#br0" timeOffset="73134">22755 10869 23819,'-19'-20'-6152,"15"2"2814,-15 0 2996,19 27-138,0 1 160,14 11-364,-10 8 504,22-25-100,-23 22-22,22-23 2085,-22 15-2245,20-16 1998,-17-11-167,8-12 96,-6 2-422,-3-17-2086,-2 32 2984,1-31-3094,0 21 2107,5-5-1498,-2 9 420,5 10 575,-2 18-1699,3-14 1585,2 35-3998,10-7 2002,-5 10 1411,6-1 1,-10-13 0,-2-3-1</inkml:trace>
  <inkml:trace contextRef="#ctx0" brushRef="#br0" timeOffset="73334">22288 10317 26787,'24'-21'268,"19"1"1314,-38 5-3799,43 2 3121,-42 5-2128,52 3-364,-40 2 1167,34 35 0,-38-5 0,2 29 0</inkml:trace>
  <inkml:trace contextRef="#ctx0" brushRef="#br0" timeOffset="73467">22808 11815 26158,'14'9'-1241,"3"-4"0,-15-3 0,4-2 0</inkml:trace>
  <inkml:trace contextRef="#ctx0" brushRef="#br0" timeOffset="74484">9927 11223 23549,'11'14'-5624,"0"-12"7303,1 45-4169,3-16 606,1 33 1368,-5-31 0,1 0 115,0 5 1,0 2 70,3 3 0,0 3-782,1 4 1,1 1 955,1 2 1,3 3-468,-1 1 0,3 4 1,-1-2 548,-4-13 1,0-1 0,1 2 73,-2-2 1,2 2 0,0 0 0,1 0-25,2 2 1,1-1 0,0 0-1,-1-2 58,1 4 0,0-3 0,2 6-48,-2-5 0,3 5 0,1 3 0,-1-3 0,-2-4 55,2 6 0,-1-5 0,0 2-34,-1-2 1,1 3 0,-1-1 0,-1-3 8,0 1 1,-2-3-1,0-1-20,0 1 1,1-1-1,-2 1-7,0-1 1,0-1 0,-1 0-447,0-1 0,1-2 0,-1 0-496,9 17 1,-1-1 962,-1-5 0,1-1 1,-2-6-1,1-2 1,-2-1-1,0-1 0</inkml:trace>
  <inkml:trace contextRef="#ctx0" brushRef="#br0" timeOffset="79317">12062 14091 23909,'-24'-9'-2567,"-14"3"3051,5 1-292,-12 4 305,9 26 398,1-5-271,-2 24-690,4-8-48,9 3 0,3 1 306,1 11-670,17 6 0,9-2-1165,18-12 91,0-10 0,4-4-1792,19-5 448,7-6 2851,6-3 1,3-4 0,3-3-1</inkml:trace>
  <inkml:trace contextRef="#ctx0" brushRef="#br0" timeOffset="79604">12530 14212 24089,'-46'-5'-158,"2"1"-24,5 4 515,9 18 575,-7 1-180,24 20-1983,2 0 342,11-5-594,25 6-191,12-18 1277,-4-8 0,3-2-108,23 1-319,3-6-14,1-2 1704,-17-23 837,15-6 652,-41-10-981,0-15-1385,-20 18-1302,-31-10-615,6 14-296,-30 4 882,12 3 1126,10 10 1,0 2-1,-14-1 1,-13 1-1</inkml:trace>
  <inkml:trace contextRef="#ctx0" brushRef="#br0" timeOffset="80005">12962 14091 22650,'0'39'-5486,"0"-8"3357,0 3 1155,0-6 425,0 3 124,0 3 210,0 14-103,0-10-569,6-3 0,2 1 485,-5-2 292,26 22-525,-16-36-795,13 0 1657,-6-15 822,-5-19 570,-1 10 757,-6-42-1624,3 0-25,-3-15-13,-3 16 1,1 2 335,2-13-760,-2 14 1,0 0-964,3-1-363,4-5-440,3 25 2404,-3 12 364,8 4 701,-10 27-2668,10 16-163,-11 11 482,-1-7 0,-1 0-544,2 12-308,-4-17 1,0-1-2154,6 13 2773,1-4 1,6-4 0,0-3 0</inkml:trace>
  <inkml:trace contextRef="#ctx0" brushRef="#br0" timeOffset="80637">13965 13988 24629,'-27'-8'-1393,"-32"3"1767,35 2-42,-14 10 1,-2 3 646,-2-5-468,7 18 1,1 3-419,-1-5 251,-2 26-630,25-18 20,5-1-706,7 0-763,19 11-918,18-8 1651,-4-6 1,3-1 391,-6-9 1,1-1-63,12 9 1,-1-1-10,2 3 495,11 7 298,-28-11 214,-13-2 1,-5 1-1239,-9-1 360,0-2-152,0 0-1004,-20 2 1100,-9-6 996,-21 2 1,20-10-1,6-2 1</inkml:trace>
  <inkml:trace contextRef="#ctx0" brushRef="#br0" timeOffset="80867">14232 13773 25348,'4'21'-6478,"1"5"3819,-2 14 2026,3 18-13,-1-16 135,4 17 221,-1-14-115,2 3-1703,0 0 1675,3 2-561,-2-3-709,3 1-955,5 14 1137,-6-16 1479,2 10 0,-9-23 0,-1-2 1</inkml:trace>
  <inkml:trace contextRef="#ctx0" brushRef="#br0" timeOffset="81159">14107 14351 23549,'-10'-28'-8362,"3"-1"5803,7 2 2232,0 0 220,17-10 1020,10 11 680,22-10-160,-6 21-780,1 1 2142,0 11-553,-12 2-608,16 23-868,-25 6-1637,8 22-1076,-19-11 322,0 10-997,-9-24 170,-1-15 424,-2-32 304,-14-17 285,10-9 1048,-10 5-1264,14-23 1435,0 16-451,8 10 1,1 1 934,-5 1 0,27-6 1,-13 21-1</inkml:trace>
  <inkml:trace contextRef="#ctx0" brushRef="#br0" timeOffset="81701">14963 14150 24269,'-28'-12'-2873,"-12"9"3417,16-8-1759,-12 28 2891,5 5-896,14 21-1614,8-9 2,9 1-854,20-12 728,7 8-524,12-10 709,19 6-1132,-21-18 1260,-3-4 1,0-1 1152,5-4 89,0-8 1,-2-5 1741,-3-14-1162,-8 3 1,-4-3 555,-12-15-1284,-2-1-212,-8 13-998,0 3-365,-20-5-1163,16 11-225,-16-2 700,20 36 469,0 6 982,21 19-550,-16-4 713,39-9 790,-25 0-464,21-13 1235,6 14-814,-10-13 268,23 4 233,-26-7 489,8-10 350,-17 0-881,-4-20 771,-2 15-658,-4-36-985,-4 24 94,-3-20-621,-3-1-452,-2 11-633,-1-7 105,-1 13-299,0 35-452,0 10 842,8 9 0,4 2-1847,8 20 2922,1-19 0,-1-1 0,-1 4 0,-3 9 0</inkml:trace>
  <inkml:trace contextRef="#ctx0" brushRef="#br0" timeOffset="81884">15572 13697 24898,'-8'-13'-722,"4"23"1,1-12 0,3 20-1</inkml:trace>
  <inkml:trace contextRef="#ctx0" brushRef="#br0" timeOffset="82237">15917 14066 23189,'12'19'-6681,"2"-1"4698,-1 2 596,2-1 900,4 10-83,-3-7 269,8 16-84,-10-16-1593,5 12 1893,-10-16-247,2 1 210,-5-9-187,-1-4 34,-2-1 103,0-3 945,-1-17-114,2-12 113,-1-11-406,1 5 0,0-2 514,3-13 177,4-17 27,3 4-170,-4 20-550,9-14 9,-7 38 652,9 1 550,-8 31-1918,13 16-154,-11 7-553,7 12-2008,3 10 425,-4-11 2425,-1-12 1,1-1 0,7 3-1,10 6 1</inkml:trace>
  <inkml:trace contextRef="#ctx0" brushRef="#br0" timeOffset="82504">16913 13806 23999,'-27'-10'-2008,"-22"4"2232,28 3-75,-22 3 340,13 0-253,14 20-147,-13 6 159,15 13-1163,-5 13 698,9-20-566,30-2 0,8-1-499,4 4 621,5-11 0,2-1-399,9 7 411,3-2 274,-8-6 1,-1 1 593,7 2-188,-13-3 1,-5 1 632,-18-4-930,-31 13 237,-8-11-561,-28 9-133,-1-5 952,24-10 1,-1 0 0,-2 1 0,-1 0 0,-2 1-1,0 0 1</inkml:trace>
  <inkml:trace contextRef="#ctx0" brushRef="#br0" timeOffset="83201">17452 14249 26517,'30'-20'619,"1"-1"0,23-12-192,-17 15 0,1 0-506,-4 5 0,0 0-677,3-1 0,1-1-307,2 2 1,1 0 1064,-1 1 1,2 1 0,-1 0 0,0 2-1,0 0 1,0 1 0</inkml:trace>
  <inkml:trace contextRef="#ctx0" brushRef="#br0" timeOffset="83707">18668 13848 23999,'0'-26'-5666,"0"-1"3987,0-1 615,0-4 425,0-1 214,19-3 1291,-15 0-1070,29 0 148,-14-12 884,-1 13 186,8-6 92,-23 19-878,7 6 789,-10 3-1783,7 6 1999,-5 20-2953,-12 39 1366,5 1 77,-4-11 1,1-1-347,8 19 396,0 6-327,0-33 1,0 1 566,-2 15 1,4 1-889,4-14 0,3 1 811,3 25 1,0-1-297,-3-27 0,3-1 49,10 9 1,5 4-1,-4-5-179,-10-8 1,1-2 340,10 5 1,6 2 0,-5-5-134,5 10-711,-9-10 1,-3-1-283,-5 1-929,0 17 2483,-13-24 1,-26 4-1,-6-12 1</inkml:trace>
  <inkml:trace contextRef="#ctx0" brushRef="#br0" timeOffset="83817">18590 14610 22290,'18'-36'-1375,"1"7"0,3 0 1095,4 4 1,1 1 382,9-10 1,1 0-1,-3 7 1,-1 0 0,3 0-1,-1-1 1</inkml:trace>
  <inkml:trace contextRef="#ctx0" brushRef="#br0" timeOffset="84122">19510 13086 23909,'-5'14'-1506,"2"15"-674,3 8 539,0 12 656,20-5-497,-14 8 907,30 2 178,-24-12 0,-2 2-645,0-12 0,0 0 373,14 24 1,-2 1-318,-7 6 651,2-22 1,2-1-844,-4 11-227,-1-3-472,-2-7 1879,0 6 0,-3-18 1,1 3-1</inkml:trace>
  <inkml:trace contextRef="#ctx0" brushRef="#br0" timeOffset="84383">20023 13390 25078,'2'-8'-2789,"0"2"1682,-2 3-325,0 1 501,-20 17 2513,-17 18-517,-2 5-685,9-6 0,3 1-627,3 5 901,1 14-250,16-16-133,7-1-181,0-1-2304,18 10-1153,23-14 844,-3-7 0,4-3 2501,-3-11 0,1-2 1,6 2-1,-1-2 1,-11-4-1,0 0 1</inkml:trace>
  <inkml:trace contextRef="#ctx0" brushRef="#br0" timeOffset="99837">5640 16474 23459,'0'-8'-4047,"6"2"7374,-5 4-2942,-9 2 31,-11-1-454,-10 1 19,0 0 162,4 0-323,11-19-164,-5 14-168,16-34-829,-7 10-740,10-7 428,-3-9-38,20 23 1339,-13-5-864,28 18 3568,-15 24-3211,2 43 332,-6 1 727,-10-3 1,-6 1-24,-9-24 0,0-1 40,11 13 0,-4 0-464,-17-12 1,-3-2 548,15 1 0,0 0-930,-9-2 1,-3 1 1139,-1 9 0,1-1 1047,-13 16-1286,5-15 0,0-4 124,-6-2 24,8-15 0,-2-3 757,-2-6-69,-11-4-99,18-22-1681,1 12 934,6-37-2085,0 5-148,10-13-82,1-13-266,7 28 224,25-12 1191,3 31 2497,2-8-1056,20 22 1772,-29-6 523,25 7-904,-14 16-1038,1-12 559,-2 28-2478,11-12-1367,-12 0 2121,22 11 1,-26-27 0,10 10 0</inkml:trace>
  <inkml:trace contextRef="#ctx0" brushRef="#br0" timeOffset="100269">5460 15874 23009,'-50'-1'150,"11"1"122,4 6 1,1 6 920,-7 18-1177,3-1 1,2 4-158,12-5 1,2 2-131,-9 5 0,0 0 148,8-5 0,2 0-84,-1 2 1,1 2-86,0 1 0,1 1-67,1 2 1,2 1-363,1 0 1,1 2 156,0 0 0,2 3 55,3 20 0,3 1-90,0-16 1,4 1 144,6 5 0,6 4 1,0-4-285,2-7 0,3-1-77,8 12 1,7 0 133,9-8 1,2-5 266,-8-12 1,4-3 338,6 0 1,6-1 0,-2-6 194,-2-6 0,3-5 283,6-1 1,5-3 0,-3-2 590,-6-1 1,1-7-337,-1-10 1,7-8 0,-1-2 0,-6 1 830,3 0 0,-2-6-913,-4-4 0,4-9 0,-1-1 0,-8 3 219,-2-4 1,-5-3-523,0-6 0,2-6 0,-7 3-185,-6 3 1,-6-2-345,-2-5 0,-2-6 0,-6 6-390,-11 4 0,-4 3-143,2 6 0,-1-2 0,-6 2-167,-10 2 0,-7 2 0,1 2-91,-4-7 0,-5 2 502,-7 1 0,-7-2 1,2 7 19,1 6 0,-2 5 206,-7 3 0,-7 2 0,5 5 271,3 4 1,1 6 260,-6 9 0,-6 5 0,7 2 0,5 2 0,4 3 0,6 3 1,0 1-1,0-1 0</inkml:trace>
  <inkml:trace contextRef="#ctx0" brushRef="#br0" timeOffset="101001">7413 16036 25168,'-8'-14'-7208,"-1"3"5327,1 4 2480,1 3-173,2 20-183,2 15-562,3 12 55,21 13-2030,-16-7 2201,13-22 0,2 3-123,-6 14 1,-1 1-240,3-9 0,3 2-790,-3 3 0,2 4 1,-2-3-112,-1-3 1,1-1 160,-1 4 1,2 4 0,-3-5 1114,-1-3 1,-2-2 0,0 9 0,-2 0 0,-2 12-1</inkml:trace>
  <inkml:trace contextRef="#ctx0" brushRef="#br0" timeOffset="101135">7330 16818 23369,'-8'-48'-7259,"6"-17"5408,-6 17 1673,28 7 0,9 2 1651,5-6-874,4 16 1,3 2 797,13-10-1307,-25 20 0,0 1-422,1 0 1,1 1 693,0 0 1,0-1 0,0 2 0,0 0 0,0 0 0,0 0 0</inkml:trace>
  <inkml:trace contextRef="#ctx0" brushRef="#br0" timeOffset="101850">7968 15829 23459,'-20'-11'-3777,"14"1"-592,-29 6 6362,21 1-1352,-4 20 410,8 16-1476,10 32-493,0-2 79,10-13 0,1 0-230,-6 14 1124,14-21 0,3 2-1115,-8 0 0,-2 0 182,0-10 1,2 0-254,12 23 1,-1 0 494,-17-25 0,0-1 272,16 19 1,1-3-113,-6 2-332,-1-14 1,-1-4 309,-1-10 435,13-14 1796,-18-26 58,9-37-424,-9 12-4,3-20-95,-4 16 188,1 1-342,-1 5-293,6-6-783,-5 17 358,10-2 339,-7 22 639,3 4 665,-2 6-766,-2 17-1870,5-13 1254,-1 37-1910,4-22 708,-1 23-1205,14 5-336,-8-11 929,-4-10 0,1 0-477,4 0 1814,21-5-434,-18-14 1973,8-7-266,-11 0 825,-1-18-259,0 13-1037,-9-24 1,-2-5-125,8 5-440,-8-13 0,-3-3-683,-2 1-106,-4 7 1,-2 2-1102,-3 1-30,0-6-134,-1 23-136,0 26 951,0 11-134,21 15 29,-15 4 371,33 1 381,-14-11-27,19 6 444,-8-13 290,12-10 603,-21-2-264,7-10 1130,-12-19-56,-3 14 103,-1-38-1187,-2 9-279,-8-10-471,0-14-723,-7 28-213,-1-8-863,0 20 12,-16 7 133,12-1 284,-11 25 2079,15 6-1286,0 27 210,17-2-2404,9 15 170,10-24 2559,3 6 1,-5-20 0,2-2-1</inkml:trace>
  <inkml:trace contextRef="#ctx0" brushRef="#br0" timeOffset="102050">9873 16193 25258,'0'-10'-4766,"-23"5"6014,-1 2-384,-22 3 63,10 18 489,15 7-1313,8 21-953,13-11-1016,20 9 233,-15-22-1460,44 8 496,-25-15-415,26-5 2774,-12 4 1,-3-12 0,-1 6 0</inkml:trace>
  <inkml:trace contextRef="#ctx0" brushRef="#br0" timeOffset="102251">8813 15991 22920,'-7'-15'-8417,"1"-1"5145,6-8 3069,24 8 1540,3-8-798,27 16 0,-13 1 0,0 7 1</inkml:trace>
  <inkml:trace contextRef="#ctx0" brushRef="#br0" timeOffset="102401">9315 16922 25348,'4'21'-7593,"1"-1"4824,-2-9 1248,1-4 206,2-5 952,3-2 773,6 0 0,4 0 1,4 0-1</inkml:trace>
  <inkml:trace contextRef="#ctx0" brushRef="#br0" timeOffset="102807">11137 15717 26338,'0'-25'-6116,"-16"-2"2828,12 9 1683,-28 26 4595,28 28-3349,-12 16 463,16 11-621,0-9-1080,0 2 1507,18 1 15,-5-19 0,1-1-293,10 20-1852,-2-14 1,1-1 689,-1 2 147,-10-13 1,2-1 302,11-1 652,-23 3 293,7-18 556,-9-2 1003,-17-6 2254,-9-1-778,-20-4-339,20-21-1354,-20 14 1320,27-30-2839,-7 13 984,12-7-1333,14-1-1578,0 9 285,20-1 1725,16-12 1383,11 9-1542,-8 2 1,1 0 1668,14-5-1448,-8 5 1,1-1 716,7-4 0,-20 11 1,-2 0-1,11-7 0</inkml:trace>
  <inkml:trace contextRef="#ctx0" brushRef="#br0" timeOffset="103318">11542 15660 24179,'-14'-15'-5421,"0"5"5808,-3-3-1004,7 34 1143,33 13-1739,-17 16 625,14-9 0,4 0-200,3 13-304,-3-4 0,1-1 862,-6-20 1,0-1-164,1 8 0,-3 0-516,6 8-558,0-4 1295,-4-5 208,-1-5-105,-3-6 276,-3-5-933,0-2 283,-5-10 629,3-1 746,-5-23 94,5-10 142,-4-10-401,4-3 164,3-3 13,-4 11 39,7-11-181,-6 29 577,7 0-46,-4 14-311,4 0 232,-4 17-1787,1-13 919,2 31-1512,7-10 426,-4 8-1001,15 7-106,-12-26 549,19 14 106,-15-26 2611,8 10-1600,-8-12 2382,-1 0-638,-2 0 487,6-23-151,-9-5-1167,6-27-247,-15 15-1135,-1-10 173,-8 25-689,0-7-471,-2 40 91,0 8-366,19 22-1137,1 14-467,3-18 672,8 9 2687,-17-16 0,16-3 0,-7-2 0</inkml:trace>
  <inkml:trace contextRef="#ctx0" brushRef="#br0" timeOffset="103479">12538 15695 25438,'-20'-19'-5894,"-7"2"4905,24 5 1168,-8 3 0,11 27 0,0 7 0</inkml:trace>
  <inkml:trace contextRef="#ctx0" brushRef="#br0" timeOffset="103951">13257 15803 24629,'-5'-16'-7698,"-3"-2"4393,4 10 2532,-7 1 1421,5 5 877,-4 24-866,3 10-537,2 14-838,3-11 1,0 1 1402,2 11-1108,9-5 0,2-1-1097,-5 6 339,14-17 1,4-1 908,-3 6 1,23-6-1,-8-3 1</inkml:trace>
  <inkml:trace contextRef="#ctx0" brushRef="#br0" timeOffset="104317">13840 15997 24089,'0'-22'-4407,"-17"-2"1598,13 8 920,-36 0 2913,19 10 46,-17 18 889,19 11-1240,-3 22-1422,19-5 823,-6 1 527,9-12-49,0-3-1527,25-2-91,-19-2-2504,43-4 2565,-29-8-164,35 4 2030,-23-12 131,22 5 287,-28-28 375,8-7 28,-23-13-246,-2 1-1398,-9 7-214,0 1-537,0-1-189,-20-10-1077,15 15-102,-30-9 398,31 22 546,-12 20 2793,35 17-2669,7 24-1028,12-8 555,-11-13 0,1-1 1717,12 3 0,12 5 0,-12-14 0</inkml:trace>
  <inkml:trace contextRef="#ctx0" brushRef="#br0" timeOffset="104500">14547 15888 24988,'0'-17'-4856,"-20"2"3805,16 0-1169,-31 2 3143,14 6-203,-11 1 124,12 25 139,-1 7-1221,18 9-350,15 16-1214,-6-21 641,42 9-886,-24-16-440,26-11 2446,-11 7 0,1-16 0,0 7 1</inkml:trace>
  <inkml:trace contextRef="#ctx0" brushRef="#br0" timeOffset="104651">14703 15345 24179,'-32'-26'-5415,"1"4"4085,2 8 1222,0 7 698,-11 4-796,13 27 245,-15 17 1,24 13 0,-4 7 0</inkml:trace>
  <inkml:trace contextRef="#ctx0" brushRef="#br0" timeOffset="105171">15542 16158 23009,'-19'-18'-5587,"-5"-8"3470,21-11 915,-6-5 309,9-12 593,0 7 265,17-15 189,-15 27 0,0 1-1261,15-18 1520,-16 9 1,-2 0-406,1-3-63,-18-17-32,14 36-50,-14 0-180,18 50-62,0 0 249,0 33-160,10-17 0,1-1-172,-6 28 217,22-7 1,3 1 178,-18-24 1,1 0-84,12 10 0,4-1-797,-5-3 1,0-2 457,-7-10 1,1 0-266,9 15 0,-1-1 82,1 2 494,-13-14 1,-2-1-324,-3-1 813,-6 1 434,-3-13 111,-24-7 2140,18 0-851,-45-4 752,31-4-83,-25-1 301,4-2-721,3-17-1392,11-1-670,11-21-3226,37 10 3003,-16-3-873,27 12 1,6 3-134,-6-14 945,15 5 1,3 0 0,0-5-1,-16 10 1,0 1 0</inkml:trace>
  <inkml:trace contextRef="#ctx0" brushRef="#br0" timeOffset="105341">15995 15715 24449,'-13'-12'-5313,"10"3"1226,-9 2 4629,4 1-558,5 25-422,-5 5-535,27 17-1524,-15-1-942,29-8 3332,-29-1 1,23-2 0,-10-2-1</inkml:trace>
  <inkml:trace contextRef="#ctx0" brushRef="#br0" timeOffset="105503">15962 15340 24539,'-11'-29'-9244,"2"2"6465,4 8 1630,4 4-530,-3 7 1751,27 18 0,3 20 0,-1-5 0,-1-1 0</inkml:trace>
  <inkml:trace contextRef="#ctx0" brushRef="#br0" timeOffset="105834">16497 16091 24449,'15'3'-699,"1"-1"1081,7-20 413,-3 14-595,4-28 0,-2-6-803,5 9 520,0-16 1,-2-3-484,-2 0 230,-5 4 1,-1-2-103,-5-12 267,-4 15 0,-2-6 0,-4 4-725,-9 8 0,-3-1 349,1-11 0,0-6 0,-1 6 12,0 11 0,-4 2 40,-7-3 0,-5-2 0,5 4-996,-3-23 839,-3 18 0,-3 5-174,-3 6 601,11 30 1873,4 23-1089,12 17 0,4 7-346,1-13 1,2 1-192,4 9 1,2 4-1,2-3-438,4 0 1,3-2-175,3 16 0,3-3-361,0-17 0,0-3 42,-3-1 1,-1 0-814,1-2 1,0-1 1543,2-2 0,1-2 0,19 23 0,2-5 0</inkml:trace>
  <inkml:trace contextRef="#ctx0" brushRef="#br0" timeOffset="106123">17147 15924 25798,'1'-16'-3520,"2"3"2077,-1 13 3201,4 0-613,1-9-700,4 7 533,5-13-647,2 9 182,19-12 1357,-5 3-184,27-12-1219,-24 9-25,11-4 164,-18 5-575,-5 1 113,-3 0-789,-8-9-639,-6 6-289,-26-14-1051,14 14 1651,-26 5 0,-6 2-92,8 2 600,-3 3 0,-3 5 34,-13 17 866,14-11 195,14 25 1,3 5-377,6-3 108,3 16 0,9 3-1080,31 3 611,-8-16 1,4 4-1,3-6 1,10-5 0,4-4-1,-6 1 1,1 1 0,-1 0-1</inkml:trace>
  <inkml:trace contextRef="#ctx0" brushRef="#br0" timeOffset="106825">18402 15529 24718,'0'-38'-4676,"0"12"2997,17-3 3049,3 21 1308,23 18-2395,-8-5 117,5 39-1478,-6-21-101,2 26 1025,1-10 163,-10-11 0,1 0-840,12 14-141,-7-11 1,-1-1-6,1-3-142,8-3 1599,-18-17 232,-1-7 1129,-1 0-353,1-21-289,0-2-246,-1-23-1664,-7 9 1,0-1-228,3-26-635,-5 5 1,-2 0 1427,-6 23 0,-1 1 0,1-10 0,-2 2 0,-1-13 0</inkml:trace>
  <inkml:trace contextRef="#ctx0" brushRef="#br0" timeOffset="107175">19835 15477 24179,'-27'-37'-6339,"-11"0"4793,-14 14 2250,-2-7-678,12 27 496,-1-4 1,0 3 298,-11 23-74,5-5 1,5 4-36,12 24-32,15-9 0,4 1-37,6 8-1087,7 13-91,27-19-1118,-1-2 1140,21-11 0,7-3-762,9-1 663,1-5 0,0-3 870,0-11 195,-14-7 1,-3-5 1276,1-16-724,-17 4 0,-5-5 673,-8-18-1365,-2-4-663,-16-4-915,-24 14-79,8 9 1,-3 1-1560,-30 0 1116,16 9 0,1 3 1564,-7 7 1,-9 0-1,18 12 1</inkml:trace>
  <inkml:trace contextRef="#ctx0" brushRef="#br0" timeOffset="107401">20360 15404 24898,'2'4'-8655,"-1"9"6790,-1 22 1100,0 2-701,0-6-2117,24 15 3454,-18-11 0,38 8 0,-18-17 0</inkml:trace>
  <inkml:trace contextRef="#ctx0" brushRef="#br0" timeOffset="107555">20838 15203 26068,'0'-27'-6206,"-16"-2"2605,12 10-1386,-12 1 5622,5 27 1,0 9 0,-9 19 0</inkml:trace>
  <inkml:trace contextRef="#ctx0" brushRef="#br0" timeOffset="107801">19560 15099 23909,'0'-31'-4856,"0"1"3357,21-8 2393,3 11 358,21-9 106,-21 22-165,12 3-104,-22 10-922,5 20-665,-1 14-1411,-15 9-371,1-8 1,0-1 1910,-4 8 1,0 13 0,0-20-1</inkml:trace>
  <inkml:trace contextRef="#ctx0" brushRef="#br0" timeOffset="107968">20235 14472 24898,'2'-9'-4595,"-1"3"3003,-1 18-1066,0 20-322,-14 10 2915,10 16 1,-11-5 0,15 4 0</inkml:trace>
  <inkml:trace contextRef="#ctx0" brushRef="#br0" timeOffset="108489">21680 14630 25258,'3'-16'-4926,"-1"3"3211,-18 25 3938,12 4-3099,-13 24 671,17 1-898,0 5 433,0 7-927,0 2 1255,0 5 16,17-2-1961,-12 1 1773,12-29 1,0-2-677,-13 27 1128,28-1-246,-23-21 1,-2 0-125,11 14-99,4 15-304,-20-35 1232,7 0-552,-9-17 587,-17-5 1904,12-19-2401,-31 10 1893,5-49-1572,-7 24 25,7-15 0,3-6-436,12 20 1,0-2 138,-6-16 0,-1-9 1,4 6-364,4 6 0,3 0-476,-2-11 1,0-6-1,4 7 994,5 14 0,2 2-878,-3-23 1,7 3 1218,25 1-74,-9 17 0,5 3 1080,32 7 1310,2 0 42,9 23-527,-14 4-1508,-8 22 1,-1 6 40,5 6-686,-17 4 0,-3 2-1192,6 14-325,-7 8-1230,-4 1 1235,-14-13 1,-2 2 357,-2-12 1,0 1 269,0 25 1,-5 0 548,-9-25 0,-4-1 250,-1 22 1,-4-1 49,-2-24 0,-3-4-78,0 10 0,2-3 153,-11 8 290,1-9 1,4-5 0,2-5 0</inkml:trace>
  <inkml:trace contextRef="#ctx0" brushRef="#br0" timeOffset="109500">22370 14760 21840,'0'27'-6385,"0"1"4256,11-16 1123,-8 6 77,8-12 2039,-4 3-1590,-6-21 445,6-8-848,-7-22 793,-15 9-555,11-2 590,-10 10 4,14-1-487,-11 0-20,8 1 144,-8 2-810,3 2 758,2-5 721,-3 10-412,1-6-33,6 12 48,-3 0 638,5 4-71,-1 2 205,1-2 286,0 3-256,0-3 62,0 4-81,0-2-140,0 3 47,14 16-566,-11 11 193,23 32-828,-13-5 402,-1-10 1,1 2-309,4 13 371,-7-5 1,-1 1-234,2 12 264,-2-9 1,0 0 33,0 7 100,-2-21 1,-1-2 297,1 12 63,-1-5-48,-1-5-49,1 7 52,-4-18 333,2 5-526,-3-23 55,0-25 214,-1-18-66,0-18-34,0-6-45,0 2-6,0-6-264,-7 10 0,-1-3 33,6 11 0,0-2-38,-6-5 0,-2-5 0,2 4-135,6 3 1,1-1 111,-5-13 0,-2-8 0,2 8 7,5 11 0,0 2 14,-4-8 0,-2-5 0,3 8-222,2-15 299,-2 18 0,1 2 146,3 3 28,17-14 647,2 35 650,31-4 925,-17 19-406,24 18-543,-28-8-1062,-2 19 1,-1 3-216,3-5 158,10 29-1105,-17-17-1034,-4 0-792,-1 1 36,-4 15 857,-6-11 474,-2 25 1013,-4-27-104,-1 22 499,0-25 90,0 9 187,0 3 124,20-11-594,-8-3 0,1 0-297,13 8 303,4-5 0,-1 1-70,-7 7 126,13 2 1,0 0-253,-15 2-151,-5-10 1,-2 0-314,-13 3 1224,-20 2 172,1-10 0,-6-1-539,-1-5 1,-5-1-1253,-3 3 0,-4 2 0,2-4 1388,-2-1 0,-1-1 1,-12 5-1,-1-1 1,16-10-1,-1-1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3T05:37:07.958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1463 1951 23009,'0'-30'-5396,"0"0"3268,0 2 1154,16 5 2306,-12 1-1799,11 6 1642,-15 2-1660,9-7-301,-7 6 977,13-12 880,-7 9-387,5-15-1033,-1 9 825,-1-7-1337,-1 5 1629,-1-1-576,-2 0 594,1-14-1107,-1 12 222,-2-6-275,-2 14-237,-2 4 32,-1 3 4,0 1-68,0 6 26,0 1 227,0 19 75,0 23 42,0 1-234,0 7 1,0 1-860,0 2 144,0 1 1,0 0 1221,0 1 0,0 12 0,0-17 0</inkml:trace>
  <inkml:trace contextRef="#ctx0" brushRef="#br0" timeOffset="503">1988 1925 22740,'-1'9'-2962,"24"-4"3752,12-15 1381,17 6-1370,6-25-1654,-18 19 0,1 1 945,-7 1 0,1-2 0,11-4 1,0 0-1,-11 5 0,0 1 0</inkml:trace>
  <inkml:trace contextRef="#ctx0" brushRef="#br0" timeOffset="1975">5453 1208 24269,'0'-16'-6296,"0"3"4258,0 0 1963,0 7-654,0 22 394,0 2 30,0 24 167,0 1-745,7-3 1,3 2 650,-1-7 1,0 1 22,1 13 0,0 0-65,5-11 0,-3-1 86,-10-1 0,-1 0 8,11-1 0,1 2 13,-7 11 1,-2 0-4,2-13 0,1 0 100,1 19 0,-3-2 409,-3 1-180,1-16 0,0-2 324,-3-5-107,0 2-16,0-20-27,-21-7 1973,-1-25-1828,-14 1-254,13-11 1,3-5-668,-7-13 237,4-4 1,3-3-86,12 19 1,1-1 85,-5-13 0,2-4 100,8-3 1,3 1-964,-6 13 0,5-1 1105,11-3 1,6-5-1,0 5 165,-4 5 0,4 2 322,12-3 1,7-1-1,-2 3 429,-7 7 0,1 2 107,10-8 1,3 2-53,-3 9 1,-2 5 1207,17-8-1137,-16 14 0,-2 3 936,-4 7-471,-5 18-1793,-19 19-1576,-24 9 1152,12 11-848,-43-7 1201,26-8 1,-1 2-764,-5-10 1,-3 0-1109,-8 19 1,3-1 2055,-5-1 1,17-15 0,1-3-1,-3 4 1</inkml:trace>
  <inkml:trace contextRef="#ctx0" brushRef="#br0" timeOffset="2401">6385 835 24359,'5'-10'-2675,"0"2"2249,-2 4 599,-2 19-2526,0 15 1161,-1 11 716,0-4 1,0 2-81,0 16-361,8-3 0,1 1 373,-7-20 0,0 1-85,6 22 1,1 0-999,-1 7 1748,-7-13 0,1-2-209,6 3-135,-8 7 313,0-19-33,0-14 103,0-2 63,0-38 86,0-2-93,8-21 1,4-6 444,7-7-143,2-2 1,-1 1 390,-1 4-333,2 13 1,0 3 700,-8 5-426,24 2 1261,-23 19-103,3 6-1028,0 17-1686,-6 14-550,10 26-391,-12-4 328,-1-15 0,0 0-1634,-1 9 2492,0-9 1,0-1-1,1 3 1,3 11-1</inkml:trace>
  <inkml:trace contextRef="#ctx0" brushRef="#br0" timeOffset="2807">7132 1450 22650,'4'0'899,"1"18"-6332,-1 9 3077,-1 11 1240,4 23 224,-3-21 551,2-4 1,0 1-246,3 6-1425,6 14-76,2-7 1963,-3-12-314,8 17-136,-10-27 915,3 7-756,-9-21 13,1-2 357,-6-25 722,2-18 99,-3-10-506,0 2 1,0-1 547,0-17-475,0 16 1,0 0 420,0-22-119,0 0-275,0 1-432,-2 21 0,4 1 78,15-15 399,-7 16 1,2 3 190,10 6 704,14-3 414,-16 25 593,18 3-462,-18 29-1839,4-18 957,-21 44-1628,6-28-552,-9 25-13,-17 8 11,12-11-1530,-26-6 1,-6 0 2698,3 7 1,-4-16-1,-4-1 1,-9 11-1</inkml:trace>
  <inkml:trace contextRef="#ctx0" brushRef="#br0" timeOffset="3471">8987 1091 23999,'-18'-20'-5990,"-14"3"5861,7-8-1073,-9 10 1598,-1-1-265,-2 12 815,5 3-168,-21 39-514,21-13 499,12 5 1,2 1-348,-2 10 404,5 4-931,7 1-408,4 20-659,24-19 8,-6-11 1,1-1-1256,12-3 713,24 6 1126,-30-22 64,24-3 872,-3-8 482,-11-1 230,4-4 1264,-9-16 339,-15-5-1513,7-23-823,-17 8-630,5-3-391,-6 12-663,0 2-94,-18 2-316,13 0-626,-12 31 3845,39 23-2567,-17 10 237,15-14 1,3 0 793,6 17 1,10-10 0,-1 8 0</inkml:trace>
  <inkml:trace contextRef="#ctx0" brushRef="#br0" timeOffset="3805">9327 1236 22830,'-16'-2'-355,"3"14"619,30-9-726,-13 29-2230,29-2 1463,-29 9-96,13 4-189,-3-8-794,-10-2 778,10 2-653,-7 5 1142,-6-12 2429,6 9-1923,-7-24 657,4 0 134,0-34 890,4 2-283,2-24 279,4-17-359,2 7-438,0 2 1,1-1 107,-6 20 1,3-1-147,10-21 1,2 1-140,-9 23 1,1 1-511,5-7 0,1 2-645,13-5 1334,0 9 1,1 6 0,1 5 0</inkml:trace>
  <inkml:trace contextRef="#ctx0" brushRef="#br0" timeOffset="4084">10275 713 24359,'-18'-13'-5301,"4"-1"3978,14 7 258,-9 2 1313,7 27-683,-13-1 1321,13 28-1305,-5-8-867,7 10 902,0 5 373,0-14 1,0 2 10,0-11 0,0 1-281,-1 20 0,2-1 25,17 6-1019,-16-24 1,1 1-1166,14 22 469,-17-18 1971,0 6 0,0-22 0,0-3 0</inkml:trace>
  <inkml:trace contextRef="#ctx0" brushRef="#br0" timeOffset="4220">9983 1315 23189,'0'-21'-6205,"26"5"9339,-20-3-4249,50 6 2627,-7-5-662,16 4-755,-17 4 1,1 1 0,10 0 0,-18 4 0,-1 0 0</inkml:trace>
  <inkml:trace contextRef="#ctx0" brushRef="#br0" timeOffset="4400">10780 1285 22740,'0'16'-5307,"0"0"3539,0 0 883,0-2 337,0 1 122,0 2 122,0-3 76,0 8-1368,0-9 1056,0 3-899,0-4 89,14 2 1241,-10 0 1,10-1-1,-14 0 1</inkml:trace>
  <inkml:trace contextRef="#ctx0" brushRef="#br0" timeOffset="4557">10682 779 23009,'0'-6'-1585,"17"17"1,6 13 0,17 17 0</inkml:trace>
  <inkml:trace contextRef="#ctx0" brushRef="#br0" timeOffset="4867">11418 1169 23549,'-18'-19'-5699,"-3"3"4478,-19 16 3109,4 0-756,3 16 414,15 10-1596,6 8-500,12 3-1046,0-7 1582,17 15-1030,8-8-854,-3 10-313,22-15 377,-38-2 278,38-2 1463,-38-4-336,32-1 1068,-34-5-404,23 1 424,-25-7-442,8 3-936,-31-9 2810,16 1-3712,-39-4 2146,14-2 0,1 0 0,5-1 0</inkml:trace>
  <inkml:trace contextRef="#ctx0" brushRef="#br0" timeOffset="5273">11823 1282 23999,'4'-13'-2808,"-1"-1"1596,-3-1-481,0-1 587,-17-3 392,13 1-198,-31-1 1157,30 5-2431,-52-1 2759,31 9 81,-18 18 1456,19-7-77,23 51-1922,-8-32 1082,10 33-1911,0-24 1398,19-1-2245,-15-1 120,38-3-192,-36-5-784,46-4 3158,-17-4-465,14-8 942,4-3 222,-27-4 618,4-14 441,-15-6-1606,-7-18-7,-2 6-1433,-6-1-276,0 2-568,0 9-41,-17-7-693,13 34 1174,-13 7-150,37 30-771,0-9-253,5 3 2138,5-13 0,-10 4 1,15-1-1</inkml:trace>
  <inkml:trace contextRef="#ctx0" brushRef="#br0" timeOffset="5601">12153 1212 23549,'15'-5'4011,"2"21"-8885,12 12 2364,-12 11-185,5 1 1145,-13-9 331,10 1 440,-5-2-1443,-1-1-741,3 3 2424,-4-11-109,4 1 1146,-9-15 43,3-3 833,-5-4 667,2-21-711,1 16-518,1-26 0,0-5 448,7 3-127,0-13 1,1-4 245,5-5-717,-4 10 0,1 1-304,3-3-1007,6-6 977,-11 27-34,0 13 991,-3 5 62,3 24-1829,-4 3-1139,4 41-1413,-7-10 2881,-5 1 1,0 1-1,-2-18 1,1-1-1,-1 13 1,0 0 0</inkml:trace>
  <inkml:trace contextRef="#ctx0" brushRef="#br0" timeOffset="6767">14522 1022 24898,'0'-5'-6295,"12"2"9887,0 18-6463,13 15 1419,-6 9 506,-6-5 0,0 2-352,4 10 824,-7-13 0,0 1-587,-2 0 0,0-2 591,4 18-812,-5-13 0,0-1 1246,-2-1-190,-1 7 496,-4-27 373,1-26 125,-1-6-152,0-25-326,0-16 309,0 10-465,0 4 1,0 0 122,0-7 38,16-13 132,-12 17-387,33 19 1828,-18 3-690,22 19 801,-14 26-1636,0-2 200,-10 22-1245,-3-5-516,-2 5 501,-2 2-1638,-1 19 813,-4-19-411,-1 20 1493,-4-34 8,0 0 974,0-15 202,0-56-176,0 18-260,0-21 1,0-3-106,0-2 49,9 17 0,2-1 544,-6-13-664,28 1 1202,-30 7-1155,25-7 979,-13 20-51,15 2 656,-4 19 100,-4 24-2165,-5 0 118,-4 19-1699,3 16 1159,-3-10-52,-2-4 0,0 1-1629,3 8-559,1-10 1,1-1 2408,9 3 0,11 5 0,-5-20 1</inkml:trace>
  <inkml:trace contextRef="#ctx0" brushRef="#br0" timeOffset="7150">16008 1116 23819,'-23'-7'-851,"3"2"587,-25 2 831,-5 3-125,8 0-174,9 7 0,0 1 464,-3-4-545,-15 26 345,29-8-44,3 8-528,10 3-989,8-8-400,-3-1-132,4 9-516,24-12-266,3 10-22,26-22 1932,-4 0 522,-11-9 897,-5-20 1031,-13 15-231,-9-38-1201,6 9 142,-9-9 471,2-16-2125,-5 27 827,-5-13-1496,0 57-402,0-6-89,0 41 1592,0-10-413,16 5-149,-12 2 545,29 1-2031,-9 16 7,8-17 2488,1 9 0,-8-25 1,1-2-1</inkml:trace>
  <inkml:trace contextRef="#ctx0" brushRef="#br0" timeOffset="7409">16457 629 24718,'0'-7'-5665,"0"1"3716,0 20 885,0 29 425,0 4 356,8-3 1,1 2-513,-5 8 644,5-2 1,-1 0-1746,-8 13 1896,0-23 0,0 1 0,0 0 0,0-2-1259,0 19-360,0-12 0,0-2 1662,0 2 0,0 7 0,0-23 0</inkml:trace>
  <inkml:trace contextRef="#ctx0" brushRef="#br0" timeOffset="7667">16755 1045 24269,'-25'-2'1230,"-9"2"-1238,15-1-170,-15 1 185,3 0 238,4 0-289,8 18 45,9 9-915,6 11-268,4 20-487,15-19 200,-5-6 0,0 1-1525,10 6-90,19 10 237,-19-17-134,21-2 2884,-11-3 1,3-3 0,-1-2 0</inkml:trace>
  <inkml:trace contextRef="#ctx0" brushRef="#br0" timeOffset="8017">16990 1359 24359,'-11'-5'-3735,"8"0"-70,-8 0 4111,11 3-1377,21-4 3167,9 3-952,33-3-301,-8 1-787,-14 0 0,0 0 1120,12-2 20,-12 0 1,0 0-99,1-2 918,7-4-2025,-24-4 93,-12 1-496,-3-17-832,-29 10-108,-10-17-771,-10 19 993,-20-6-221,21 18 860,-13 1 368,9 25 1160,11 10 94,6 9 172,15 8-695,29 11-1983,-14-10 226,19-16 1,5 0-1652,1 11 1199,0-21 1,4-2 1276,21 16 1,4-6 0,-28-14-1,-1 0 1</inkml:trace>
  <inkml:trace contextRef="#ctx0" brushRef="#br0" timeOffset="8223">17947 1000 22920,'0'33'-3193,"0"0"0</inkml:trace>
  <inkml:trace contextRef="#ctx0" brushRef="#br0" timeOffset="8351">18068 1660 24718,'14'0'-2248,"-1"0"2289,-4 0 0,1-17 0,1-4 0</inkml:trace>
  <inkml:trace contextRef="#ctx0" brushRef="#br0" timeOffset="9487">18552 1186 24539,'0'-29'-4137,"0"1"2548,14 1 2700,-11 2-1608,11 3 1504,-14 2-1397,13 7 1376,0 22-2088,9 19 966,-11 16-564,4 10-596,-8-4 994,1-11 1,1 0-1250,1 22 1406,-3-10 0,0-1-1686,1 5 1401,-2-14 0,0-2 362,0-3 255,0 4-487,-2-20-345,-1-11 432,2 0-298,0-27 981,6-16 339,0-11-51,4-13-338,-4 20 0,-1 0 391,6-25-307,-3 12 1,0-1 468,3-4-440,-5 17 0,1 2-486,1 4 148,2 1 196,-5 22 866,2 6 600,0 4-742,12 22-1511,-8-2 30,1 8 0,-2 2-863,4 10-23,3 16-332,-8-18-861,-3-1-447,0-5 695,-4-6 1624,0-4 256,-3-11 112,4 2 355,-5-11 1232,9-13 963,-2 7 548,7-37-1538,1 18 512,2-24-477,2 5 236,3-4-191,2-1-1173,1-2-525,-8 17 1,0 1-1007,12-14 1609,-7 14 0,0 3-39,2 5 607,6 4 277,-14 16-168,-4 18-1854,-1-12 987,-1 63-1730,-4-30 826,-2 15 0,-2 4-879,1 5 665,2-10 0,1-1-1456,4 4-38,10 9 1702,-3-30-810,5-6 1876,1-7 246,16-9 690,-9-5 84,20-21 1325,-25 11-1394,-7-19 1,-1-6 558,-2 6-221,3-34-755,-14 6-938,-2 14-774,-2-17 136,-3 31-1372,0 23 66,0 29 819,0 37-1,17-7 87,-8-18 0,0 0-1318,12 5-768,10 11 3136,-17-25 0,15-6 1,-8-3-1</inkml:trace>
  <inkml:trace contextRef="#ctx0" brushRef="#br0" timeOffset="9668">20085 718 25438,'-12'-31'-9469,"1"10"6898,-3 2-323,2 12 1947,11 21 752,22-10 1,-15 37-1,19-13 1</inkml:trace>
  <inkml:trace contextRef="#ctx0" brushRef="#br0" timeOffset="10105">20710 1017 24629,'-24'-21'-4468,"-5"-6"2374,-14 25 3690,4-8-1098,8 10 337,2 0-85,-1 21-102,3-15-257,3 39 450,11-25 210,-4 21-1800,15-9-333,-5 12-733,31-11-543,-17 7-231,44-18 1042,-27-5 555,23-7 1030,2 1 415,-12-10 963,17-17 497,-27 11 907,1-50-972,-20 34-1788,-2-30 350,-6 13-1527,-23 9-259,3-4-650,-6 14 251,-3 9 845,15 2 554,-2 62 288,5-20 169,10 16 0,2 5-132,-1 3-6,11-18 0,1-1-4,-7 20-421,17-30 0,0-1-669,-17 30 526,17-31 1,2-1 84,-6 26-468,21-4 912,-9 10 44,-15-19-14,9 12-28,-22-29-263,7 1-2785,-29-15 3477,-8-2 0,-24-22 0,-4-5 0</inkml:trace>
  <inkml:trace contextRef="#ctx0" brushRef="#br0" timeOffset="10450">20972 979 23999,'6'0'630,"0"0"-541,-2 0-89,2 17-3677,1-13 2947,9 43-1179,-4-23 1160,-1 9 0,0 3-1499,0 6 231,4 16-147,-7-20 236,-1-1 2187,-1-4-1027,-1 5 1211,-2-14-77,2 1-218,-2-18-215,0-3 496,-1-28 51,8-35 199,-2-1-365,2 4 1,1 1 351,5-9-519,-2 10 0,2 0 11,5-5-309,-2 18 1,0 4-41,4 3 621,8 7 1,-10 20 0,-1 7 0</inkml:trace>
  <inkml:trace contextRef="#ctx0" brushRef="#br0" timeOffset="10825">21812 1075 23459,'-18'-39'-7841,"13"3"6302,-29 13 2084,30 1-1565,-31 2 1571,10 0-459,1 4 101,-16 8-590,16 19 3364,-7-7-1896,12 23 0,5 5-628,4-3 21,2 11 0,4 2-914,4 2 231,9-5 0,5-1-929,13-3 493,-2-9 0,3-4-1271,20-11 1104,-1-3 1272,-9-28 1109,-17-6-362,-3-38-448,-17 21 22,4-18-494,-5 37-483,0-4-1051,0 39-6,18 28-1881,-13 9 739,18-9 0,4-1 2265,-7 2 1,4-15-1,1-1 1,3 6 0</inkml:trace>
  <inkml:trace contextRef="#ctx0" brushRef="#br0" timeOffset="11069">22472 603 25888,'0'-26'-5756,"0"5"4617,0 2 75,0 28 425,0 36 213,0 4 274,0-10 0,0 0-76,0 15-1368,0 5 1506,0 2-180,0 0-539,17-2-840,-12-1 141,11-21 1,-1 1-278,-12 16 1754,4-14 0,0-3 0,-7 0 0,0 5 0</inkml:trace>
  <inkml:trace contextRef="#ctx0" brushRef="#br0" timeOffset="11223">22233 1103 24179,'0'-37'-6296,"0"0"4078,0 3 1243,23 0 2091,-18 7-1239,55 2 2063,-36 10-1720,11 8 0,3 4-858,1 0 807,3 19 1,1 2-1,2-10 1,-10 9-1,0 0 1</inkml:trace>
  <inkml:trace contextRef="#ctx0" brushRef="#br0" timeOffset="11389">22878 1035 24718,'0'0'-5935,"0"12"3806,0 23 1065,0 3 335,17-8-1395,-12 0 329,12-2 75,-7 0 1192,-7-5 0,7-4 0,-10-2 0</inkml:trace>
  <inkml:trace contextRef="#ctx0" brushRef="#br0" timeOffset="11534">22847 579 23189,'0'-27'-6475,"-6"5"2968,4 7 3871,-4 6 0,23 22 0,5 7 0</inkml:trace>
  <inkml:trace contextRef="#ctx0" brushRef="#br0" timeOffset="11857">23327 862 24718,'0'-28'-5486,"-20"2"2754,0 12 2598,-17 25 2898,7 22-1837,14 14-1170,5 5-237,11-9-1116,0 2 1596,0-2 226,18-1-1215,-13-4-1492,33-4 1344,-9 2 321,-2-14 772,19-5 836,-21-11 383,11-6 332,-5-22 1128,-20-9-1746,-3-13-804,-8-2-127,-20-8-1161,-11 12-241,4 8 1,-1 1-816,-4 0-1096,-20-5 3030,29 21 1,-4 8 0,10 4-1</inkml:trace>
  <inkml:trace contextRef="#ctx0" brushRef="#br0" timeOffset="12234">23615 912 24089,'5'-13'-2664,"1"10"5486,0-19-4601,6 13 2896,-1-2-689,12 5 406,-6 6-738,22 49-1870,-19-21 1211,0 13 0,-2 1-2389,-3-5 1825,6 21-1377,-10-30 247,-1 5-430,-4-23 692,-3 4 1755,1-12 1531,-1 5-1349,5-27 1359,-1 14 1167,8-39-1158,-2 23 278,5-25-358,2 8 86,3-3-1170,3 0 1595,0 3-584,12-8-1427,-8 17 1730,20-1-411,-21 22 403,9 4-529,-14 23-1576,-1-13 688,-2 42-1896,-1-23-1190,-5 28-2380,-3-8 4860,-2 2 0,-6 4 0,-1-1 0</inkml:trace>
  <inkml:trace contextRef="#ctx0" brushRef="#br0" timeOffset="15335">11142 2970 26068,'0'54'-6296,"-18"-6"6107,13 13-1055,-12-7 1083,17 6-472,0 2-63,0-16 1,0 0-546,-1-12 0,2 2 877,8 21 0,4 0 1,9 4-1,0-21 1,0-1-1</inkml:trace>
  <inkml:trace contextRef="#ctx0" brushRef="#br0" timeOffset="15518">10813 3567 24089,'-4'-29'-6916,"0"2"4592,30-7 4199,-3 10-922,11 5 0,5 4 939,14-1-2353,0 5 0,1 3 149,-18 4 1,-1 2 319,13 0 0,-1 0 0,-12 2 0,-3 0 0,35 0 0</inkml:trace>
  <inkml:trace contextRef="#ctx0" brushRef="#br0" timeOffset="15802">11650 3768 23279,'-16'16'445,"13"-3"-2038,-13-4 3228,16-20-3927,24 10 3025,-17-29-1704,38 26 1616,-39-33-1962,41 19 2078,-23-30-393,6 19-777,-1-22 1600,-26 22-2533,7-19 1375,-10 24-1794,-21-5 1318,1 13-1200,-18 8 1922,8 19 520,13 16-785,5 9 524,12 4-1048,0-7 510,0 1 252,23 0-3097,7 12-410,13-14 2798,-1 4 1,-10-18-1,1-2 1</inkml:trace>
  <inkml:trace contextRef="#ctx0" brushRef="#br0" timeOffset="16307">12280 3470 25438,'5'-17'-3451,"0"-5"1840,-3 16 1075,-1 17-1070,-1 14 738,0 17 312,14 3-452,-10-7-773,10 0 517,-1-1 210,-10-2 281,9-4 309,-1-4-249,-9-4 489,9-6 415,-5-8-450,-5 0 639,5-22 1059,-2 14-198,0-38-334,4 18 668,-2-22-1038,2 7 385,8-19-96,-4 13 171,14-17-972,-9 30 12,5 5 1318,-5 15 257,0 7-328,1 0-119,7 25-1728,-6-6-756,8 42-1584,-13-22-482,1 16-206,-7-16 2974,-5-2 0,-1 0 1,-2-2-1</inkml:trace>
  <inkml:trace contextRef="#ctx0" brushRef="#br0" timeOffset="16525">11540 3192 23729,'29'-38'-302,"-22"2"61,28 11 0,6 1 1520,-11-9-1171,3 11 0,4 2 644,24-6-295,-16 11-1649,-7 6 1,-1 6 989,5 21 0,9 1 1,-17 19-1</inkml:trace>
  <inkml:trace contextRef="#ctx0" brushRef="#br0" timeOffset="16905">13198 3772 24808,'11'-26'-3188,"11"-36"2158,0 33 1388,1-14 1,1-4-402,8-6 85,-9 16 0,0-2 173,-1-2 1,-2 1-200,-5 8 1,-1-2-186,6-21 0,-3 1 224,-3-10-113,-6 15 0,-2 1-783,-2 1-61,-4-7-51,0 26-49,-14 14 206,10 20 1311,-11 13 138,15 46-944,0-10 133,-1 2 1,2 3 42,7-20 0,1-1-6,-8 13 0,2 3-83,12-1 0,3-2-174,-7-14 0,0 2-644,7 23 1,0-1-302,-7-28 1,0-1 504,4 10 0,-3-1-1021,-9 13 761,8-3-195,-11-4 512,0-2 1079,0-4 1,-25-6 0,-7-3 0</inkml:trace>
  <inkml:trace contextRef="#ctx0" brushRef="#br0" timeOffset="17034">13260 3953 23549,'18'-34'-2544,"-14"2"2487,40 0 1,10 1 1229,-10-8-1076,11 8 1,2 2-14,-2 0-359,0 1 374,-3 1 0,-3 0 0,-3 1 0</inkml:trace>
  <inkml:trace contextRef="#ctx0" brushRef="#br0" timeOffset="17218">13967 3168 23639,'0'-16'-5576,"0"2"4077,-14 4 2180,10 4-2270,-10 23 2989,14 10-1950,20 15-468,-15 1-801,15-6 1313,-6 1-729,-10 1-895,10-1 301,0-3-2056,-11-3 3706,11-5 0,-4-3 1,2-5-1</inkml:trace>
  <inkml:trace contextRef="#ctx0" brushRef="#br0" timeOffset="17384">13872 2664 24808,'-4'-34'-7167,"2"6"4957,0 4 999,2 12-263,24 26 1415,6 22 1,-9-12-1,2 2 1,-2 2-1,-1 0 1</inkml:trace>
  <inkml:trace contextRef="#ctx0" brushRef="#br0" timeOffset="17734">14490 3694 24988,'15'2'864,"10"0"-665,-6-21 497,18-9-152,-14-12-1230,8-2 434,-8 4-1,1-2-315,-1-5 363,-7 10 1,-1-2-581,6-22 367,-6 3 1,-2-1-291,-7 20 0,-1 0 453,-2-7 0,0-6 1,-1 5-86,1 0 0,-3 2-148,-9-16 0,-3-1 190,1 1 0,-2 2-294,1 16 0,-1 1-137,-8-11 1,4 3-542,12-4 697,-28 12 288,20 8-519,-4 44 2921,8 5-736,9 39-1232,0-11 0,0 1 74,-1-8 1,2 3-549,4 7 0,4 5 1,-3-3-116,-4-2 1,2-2-348,16 15 0,3-1-8,-15-19 0,1-4-1288,9-1 1,2 0 338,-6-2 0,-1 0 1606,16 25 1,0-5 0,0-5 0</inkml:trace>
  <inkml:trace contextRef="#ctx0" brushRef="#br0" timeOffset="18023">15050 3399 25978,'7'-16'-3035,"-1"4"2597,2 12 1576,2-6 32,1 4-524,3-4 263,3 6-891,2-4 413,7 3 455,1-5 237,5 4-1081,2-1-242,21-4 180,-13 1-162,-5 0 1,-1-2 480,2 0-287,9-6 380,-17-2-155,-12 1-278,-3-14-810,-12 9-705,-26-16-739,-10 16 934,-10-4-46,-21 14 526,25 5 91,-10 21 1209,17 18-268,22-3 0,3 3-172,-7 29-240,25-28 1,8-1 206,7 3 1,5-3 0,5-8 0,4-1 0,6 7-1,0 0 1</inkml:trace>
  <inkml:trace contextRef="#ctx0" brushRef="#br0" timeOffset="18834">17037 2339 24359,'-35'36'609,"-5"-4"0,0 2-512,7 20-301,2-17 0,-6 3 0,5-1-15,5 0 0,3-1-13,-8 15 1,2-1-31,12-15 1,3-1-50,5 0 1,2 0-346,2-1 0,2-1-743,4 32-195,0-3 827,12-33 1,6-1-798,15 11 1,6-3 94,6-9 1,4-2 1463,-7-4 0,1 0 1,1-4-1,16 1 1,0-4-1,3-1 1,1 1-1</inkml:trace>
  <inkml:trace contextRef="#ctx0" brushRef="#br0" timeOffset="20688">18245 2879 23099,'-23'-11'-3113,"-14"1"3126,32 4-2829,-36 3 3899,23 1-440,-18 2 46,10 17 173,-2 4-626,6 18 30,5 1-606,10-9 1098,28-10-2127,-16-1-511,57-17 1877,-36 9-1178,36-12 855,-11 0 1041,-14-16 881,16-2 834,-29-15-1076,-3 5 270,-13 3-2512,-22 12 375,10 37-794,-10 0 649,14 32-1540,0-11-49,0 4 987,0 4 690,0-14 0,0 1-135,0 19 559,8-9 1,0-1-465,-4 5-26,4-11 0,-1-2 380,-7 2 256,11 6-408,-9-24 211,9-5-326,-11-6-2133,0-4 2765,-17-5 0,13-26 1,-12-8-1</inkml:trace>
  <inkml:trace contextRef="#ctx0" brushRef="#br0" timeOffset="21289">18685 2423 22650,'4'-3'604,"-2"0"-695,-1 3 934,0 20-3167,3 17 567,-2 13 1103,3-6 1,0 2-395,0 18 203,0-20 0,0 2-136,0 2 0,0-1 318,-1-12 0,1 1-408,2 22 1,2-1 880,2 2 85,0-14 1,0-3-176,3-3-226,5 5-4,-6-25 395,0-7 255,-1-6 313,7-3 1090,-5-26-92,12-11 313,-12-14-1075,-3 12 1,-1 1 643,3-10-487,-2-15-674,-4 23-471,-1 5-664,0 6 632,1 7-285,-1 8 1267,5 6 960,-1 30-2721,9 11 256,-3 14-197,5 1 33,-2-12-108,-1-2 5,3-2-549,11 4-532,-6-20 3250,21 10-45,-16-27 1052,22-7 467,-22 1-94,7-33-190,-8 3-222,-11-11-651,1-18-939,-15 27-660,-2-15-1100,-3 27-558,0 22 149,0 22 164,0 31-627,0-7-107,0 2 262,17-14 1868,-12-4 0,23-2 1,-14-3-1</inkml:trace>
  <inkml:trace contextRef="#ctx0" brushRef="#br0" timeOffset="21434">19380 2559 22110,'0'-8'598,"22"3"0,6 2 0</inkml:trace>
  <inkml:trace contextRef="#ctx0" brushRef="#br0" timeOffset="21768">20195 2887 24449,'-23'16'2448,"4"9"-3988,19 9-1632,17 4 155,-13-6 1689,32 16 262,-31-11 289,27 21-1047,-19-28-202,2 5 526,2-18 2107,-16-4-157,12-4 183,-9-5-333,9-18 1286,-5-21-1180,2 2 0,0-4-170,-4 3 0,1-1-164,3-6 1,1 0-1075,5-22 287,0 1-501,2 4 1360,0 7 1,-2 7 0,0 5-1</inkml:trace>
  <inkml:trace contextRef="#ctx0" brushRef="#br0" timeOffset="22121">20997 2817 25078,'0'-27'-6025,"-18"11"4233,13-1-317,-26 16 4106,7-6-1233,-16 29 919,-6 10-714,11 12-1160,11 4 1078,6 7-310,16-11-344,6-11 0,2 0-2070,-1 1 430,41 4-354,-21-21 308,27-8 1543,-4-13 1,1-2 878,14 2-265,-1-20 1,-2-5 1552,-10 5-1146,-15-11 0,-7-3 414,-9-1-893,-3-13-585,-16 19-1453,0 3-810,-29 2-1395,-11-3 534,-16 10 2928,17 8 0,1 2 1,-10 4-1,-14 0 1</inkml:trace>
  <inkml:trace contextRef="#ctx0" brushRef="#br0" timeOffset="22384">20760 2309 23009,'36'-18'3685,"-9"4"-2250,19-1-601,-22 9-707,9 3-341,-13 3-161,2 0 26,-3 15-1097,13 3-37,-8 1-374,26 7 210,-18-14-459,10-5 1,2 0 2108,4 2 1,-7-16-1,-1-5 1,7-11-1</inkml:trace>
  <inkml:trace contextRef="#ctx0" brushRef="#br0" timeOffset="23455">22147 2574 23819,'-3'-29'-6502,"-2"-2"4381,4 15 1402,-2 20 2321,3 52-2081,14-1 112,-12-2 1,0 0 40,12 5-650,-14-10 1,0-2 1263,9 3-254,-6 8-118,6-29-1608,-4-6 1384,-4-6 368,6-9 56,-4-2-365,2-5 1744,-2-22-1136,5-10 15,1-12 543,4-6-9,0 12-126,1-4-283,3 3 830,1 1-2064,2 3 1406,-1 6-121,9 1 692,-9 15 191,15 1 177,-16 30-2206,4-14 989,-9 41-1700,-2-21-427,-3 25 294,-1 10-228,-2-16 619,-3-7 0,-1-1-1281,0-1 2737,0 10-1624,1-30 1352,1-1 12,0-13 1779,7-19-825,-4-10-547,7-10 147,-2-6-127,3 10 159,3-4 392,10-17 144,-3 15-1557,-5 8 1,0 1 500,4 3 681,14-4 139,-18 24 703,12 5-590,-15 30-2384,2-5 305,-6 41-471,0-21 655,-6-4 0,0 1-856,4 6 605,-3-10 1,1-2-1691,5 2 111,3 1 2381,-2-18 43,1-10 1322,3-2 154,11-5 227,-4-16 196,16-11 565,-17-8-421,5-6-145,-11 11-612,-5-3-970,-1 1-555,-4 2-765,-3 3-407,-2 4-192,-2 5 657,-1 2-20,0 27 208,0 8 58,0 28 265,0-10 153,17-2-635,4-7 660,19-8 950,-9-4 147,4-10 562,-11-6 349,10-17 562,-10-8-684,7-24 350,-16 9-552,-4-17-1239,-7 25-221,-4-19-1060,0 28-348,0-4-381,-17 16 910,13 27 413,4 13-23,4 17 36,31 4-280,-19-21 0,2 0-837,26 14 1815,-7-8 1,2-2 0,13-2 0,-17-12 0,1 1 0</inkml:trace>
  <inkml:trace contextRef="#ctx0" brushRef="#br0" timeOffset="23650">24297 2668 24718,'-24'-23'-4685,"18"4"1158,-38 1 4605,38 4-2994,-37 4 3147,20 3-465,-17 4 177,19 19-654,8 9 484,13 9-293,0 3-1982,22-6-1378,15 11-312,10-10 3055,7 7 0,-14-18 0,1-1 0</inkml:trace>
  <inkml:trace contextRef="#ctx0" brushRef="#br0" timeOffset="23819">23057 3642 21480,'52'1'-53,"-1"0"1</inkml:trace>
  <inkml:trace contextRef="#ctx0" brushRef="#br0" timeOffset="24353">25022 2450 24988,'-20'-18'-5385,"15"3"1464,-38 5 5605,25 4-1057,-20 3 404,-1 3-115,11 24-482,2-2 0,2 4-587,9 26 390,1-12 1,4 0 891,10 1-1846,10-9 0,2-1-1053,-7 1 3,44 5 521,-26-20-226,25-9 851,-9-3 662,19-5 670,-13 0 333,-9-16 0,-3-5 1572,4-1-1634,-11-12 0,-4-4-292,-2-1-62,-4-17-1347,-12 11-470,-4-3-408,0-3 523,-12 12 0,0-2-1258,5-21 1798,-12 6 0,-5 1-163,12 24 1,0-1 409,-7-18 1,0 2-825,-5-4 412,-2-5 50,23 28 621,-8 8 356,4 6-373,6 6 382,-6 22 1444,7 18-1527,7 0 1,2 4-80,-6 30 47,4-27 1,2 0-651,7 23 483,-13 0-231,11-30 0,1 2-1248,-5 11 1,-2 0-22,0-10 1,1-1 1387,8 19 1,-2-2 0,-6 3 0,3-21 0,0-1 0</inkml:trace>
  <inkml:trace contextRef="#ctx0" brushRef="#br0" timeOffset="24502">24930 2345 23999,'0'-37'-6386,"21"5"7216,-15 3-2301,43 5 3120,-24 4-2094,9 10 0,3 3 613,12-2 0,13 2 1,-18 7-1</inkml:trace>
  <inkml:trace contextRef="#ctx0" brushRef="#br0" timeOffset="24701">25820 2423 24539,'-19'3'1364,"5"1"-444,14 3-4751,0 2 1676,-10 2 2477,8 3-1294,-8 13 506,10-5-3289,16 23-215,-12-20 3346,13 11 1,1-16 0,5 2-1</inkml:trace>
  <inkml:trace contextRef="#ctx0" brushRef="#br0" timeOffset="24858">25703 2011 23999,'0'-5'-1155,"19"3"0,5 21 1,18 6-1</inkml:trace>
  <inkml:trace contextRef="#ctx0" brushRef="#br0" timeOffset="25088">26463 2262 25348,'-47'0'1169,"2"0"-1079,0 0-90,7 0 0,14 20 138,10 10-1087,14 10-467,0 4-270,0-11 89,24 2-1209,-18-2-300,45 0 732,-29-5-818,26-4 3241,7-6 0,-12-9 1,13-3-1</inkml:trace>
  <inkml:trace contextRef="#ctx0" brushRef="#br0" timeOffset="25454">26678 1677 24808,'-14'-21'-6852,"2"4"5750,12 4 595,0 33 185,0-2 137,0 30 13,8-16 0,4 1-689,7 22-271,-1-4 0,1 2 817,-2 10 173,-3-9 1,-1-1-265,4 6 117,-9-21 0,2-2-207,14 9 126,-15-4 615,8-7-154,-3 4-249,-4-16-152,3 0 345,-4-16 963,1-3 505,3-3 582,0-23-638,4 17 1377,3-39-1205,0 27 585,3-20-567,7 12-380,-8-2-988,10 14 508,-17 1-227,5 13-1289,-5 22-488,-2-16-254,-4 24 0,-3 7-1830,0-7 2953,-2 11 1,-2 2 0,-2 0-1,0 11 1</inkml:trace>
  <inkml:trace contextRef="#ctx0" brushRef="#br0" timeOffset="25650">26133 1267 26068,'-40'-24'-4217,"0"9"3619,-1 8 473,12 24 0,0 6-680,-15 12 761,16 1 1,3 4 0,9-8 0,2 0 0,1 3-1,-1 0 1</inkml:trace>
  <inkml:trace contextRef="#ctx0" brushRef="#br0" timeOffset="25952">27577 1524 25438,'38'-6'1735,"-2"2"-1013,-2 3-384,-2 18-1762,-1-12 1602,0 40-2028,-3-17 965,-2 28-1256,-8-3-322,-5 6 1401,-8-9 1,-3 2 175,1-11 0,-3 3 679,-2 7 0,-4 6 1,-3-4-172,-8-1 1,-3-1 630,5-5 1,0 3 0,-4-3-368,-13 6 1,-2-1-142,3 1 1,-1 1-528,-4 1 0,-3 0 949,12-18 0,0 0 0,-2 0 1,-2 0-1,-1 0 0,0 0 1,-1 0-1,0 0 0,0 0 1</inkml:trace>
  <inkml:trace contextRef="#ctx0" brushRef="#br0" timeOffset="27425">7012 5475 24808,'-43'33'821,"0"0"-673,2 4-360,2-1 0,18-6 0,3 2-1337,-2 16 535,9-15 0,3-1-1580,8 14 2095,24-3 1,3-5 0,22-2 0</inkml:trace>
  <inkml:trace contextRef="#ctx0" brushRef="#br0" timeOffset="27784">7680 5516 24359,'-33'-8'-1251,"-15"2"1151,26 2-51,-16 2 404,18 18 392,8 7-1204,12 11-813,0 4-225,0-5 359,0 3-8,0 1-38,20 1-712,-14 0-60,14-2 566,-2-2 1132,-13 6 143,12-13-217,-5 7-322,-25-47 925,21-8 49,-15-10 1,-3-4-383,10-21 324,-1 11 0,2 0 449,21-16-204,-7 7 1,3 1 155,5 20 0,2 1 224,0-9 0,2 0-1407,5 5 1,0 3 885,-8 8 1,-1 1-1,9-4 1,-1 2-1,9-3 1</inkml:trace>
  <inkml:trace contextRef="#ctx0" brushRef="#br0" timeOffset="28235">8095 5857 24539,'13'11'-2740,"5"-18"6437,15-16-2584,-6-11-1538,1-2 289,-6 5-105,0-2 22,1-1-251,-4-1 1282,-1 1-2183,-6 2 156,-4 2 563,-3 5-281,-5 1-221,0 4-202,-19-2 261,14 8-654,-32 3 1847,15 7 431,-19 27 1144,1 9-1167,22-2 0,4 4 308,-5 18-600,14-13 0,2-2-563,3 7 15,22 14-4537,11-12 1725,15-14 2836,5 1 1,-5-23 0,3-4 0</inkml:trace>
  <inkml:trace contextRef="#ctx0" brushRef="#br0" timeOffset="28600">8872 5559 25258,'-17'-14'-4470,"12"1"567,-26 4 5193,27 1-3048,-29 4 3186,12 1-450,-19 18 786,4 9-1441,8 22 503,13-4 502,8 17-2156,7-25 1508,25 21-2739,7-28 923,14 4-817,-1-15 967,-11-9 1107,2-2 404,14-5 852,-13-14 930,17-9 702,-27-8-1920,2-16-346,-20 16-1142,-3-10-406,-6 12-253,0 2-448,0 2-801,-21-2-166,16 10 583,-28 3 1622,30 28 68,9 27-492,20 0-971,-2-5 0,2-3-298,18 1 2046,2 8 0,-10-19 1,0-1-1</inkml:trace>
  <inkml:trace contextRef="#ctx0" brushRef="#br0" timeOffset="28851">9553 5184 25798,'0'-31'-4767,"0"4"2909,-11 6 30,8 6 1377,-8 5 571,11 25-381,21 38-603,-16 2-182,14-17 0,0 1 458,-15 11 334,33 3 47,-22 0-734,4-16 0,1 0-707,2 17 72,-6-12 0,-3-2 693,-2 3 944,-2 14 0,-9-31 0,0 4 0</inkml:trace>
  <inkml:trace contextRef="#ctx0" brushRef="#br0" timeOffset="28984">9378 5619 25168,'-9'-38'-7878,"2"-1"5376,7-16 1905,20 14 1015,-3 10 1,4 2-226,29-1-614,-8 11 0,1 3 663,13 4 0,-18 6 0,0 1 0,15 5 0</inkml:trace>
  <inkml:trace contextRef="#ctx0" brushRef="#br0" timeOffset="29317">10012 5679 24539,'0'7'-4317,"0"-2"2188,16-19 4523,8-2-686,22-18-757,-7 17 296,3-11-638,-12 25-398,0-22 1394,-2 15 735,5-15-2357,-9 9 126,0-12-624,-16 11-870,-4-9-190,-4 7-232,0-3 112,-24 2-346,18 0-229,-36 1 1034,38 2-706,-33 4 1946,19 6 704,-13 3 800,15 21-59,-1-13 427,15 38-1329,-4-21-717,6 24 711,17 9-2222,-12-11-663,22-7 1,4-2-896,-3 5 3023,4-15 0,2-3 0,9 5 0,3-3 0</inkml:trace>
  <inkml:trace contextRef="#ctx0" brushRef="#br0" timeOffset="29522">10963 5737 27057,'26'-15'2141,"40"12"-2512,-36-12 798,4 9 1,4 1-1183,-3 4 0,0-1-1746,24-9 1373,-19 10 1,0 2 1077,23-1 0,3 0 0,-32 0 0,0 0 1</inkml:trace>
  <inkml:trace contextRef="#ctx0" brushRef="#br0" timeOffset="29884">12293 4642 25528,'-8'-11'-7135,"0"3"5674,1 6 2591,0 23-1145,2 0-82,0 25-298,2-1 184,1-4 1,0 3-557,1-10 0,1 2 884,-1 27 1,0 0-234,1-25 1,0 0-1893,8 24 0,1-2 923,-7-25 0,1-3 880,4 11 0,3-2 1,9 9-1,5-3 1</inkml:trace>
  <inkml:trace contextRef="#ctx0" brushRef="#br0" timeOffset="30057">12037 5201 25168,'0'-27'-6385,"0"0"4256,20 6 4040,-14 0-1190,25 12 1,6 4 463,-3-4-1395,15 4 0,4 5-333,9 19-142,-20-18 1,1 3 609,-10 15 1,0 2 193,1-12 0,0-1 0,3 10 0,-1 1 0,1-6 0,0 1 0</inkml:trace>
  <inkml:trace contextRef="#ctx0" brushRef="#br0" timeOffset="30384">13197 5333 24629,'-55'-16'-1261,"9"12"1455,1-11-940,8 15 1198,0 0 0,2 0-194,4 0-64,4 14 319,3-11 318,12 29-1644,2-8-93,35 18-1689,-19-8 101,44-4 900,-28-20 334,23 7-118,-11-15 862,1 8 981,-1-10 374,-3 0 1397,9-18 560,-16 14-318,6-31-1428,-21 13-1430,-2-15-603,-7 7-102,0 31-511,0 19-91,0 18-842,16 3-1044,-12-11 851,33 2 708,-20-5 2045,20-4 0,-7-10 1,1-6-1</inkml:trace>
  <inkml:trace contextRef="#ctx0" brushRef="#br0" timeOffset="30802">13485 4840 25258,'0'-38'-6205,"-9"3"3204,7 6 2509,-7 9-674,9 7 1088,0 34 113,0 3-149,7 27 1,4 6-888,-3-23 1,2 0 834,1 11 0,2 6 1,-2-5 184,-2-9 1,0-2-240,7 11 0,-1-2 217,-3 12-399,15-5-122,-11-6 35,-1-5 186,-1-9 132,-4-4-178,2-3-1700,-5-10 1553,-1-22 1969,-5-18-1018,-1-13 219,0-1-56,0 9 50,17-11 975,4 13 235,20-7 482,-10 24-875,24 18-132,-27-2-921,-2 20 0,-1 4-493,-4-5-15,-5 10 1,-2 2-1295,-1 0-628,-1 24-66,-8-26-421,-3 7-1031,-23-9 2584,16-9 1463,-43 3 0,25-12 0,-23-1 0</inkml:trace>
  <inkml:trace contextRef="#ctx0" brushRef="#br0" timeOffset="31151">14075 5475 23189,'32'0'990,"-1"0"-810,-3 0-90,-2-15 997,6-11-1046,-10-9-440,6-8 291,-7-11-600,-7 11 311,-5 3 1,-2-2-692,-1-10 777,-3-6 1,0-2-545,-2 27 0,0-1 417,-1-32 1,1 0-295,-1 0 396,1 10 0,-2 0-415,-12-6 359,12 17 0,-1 2-23,-10 3-344,12-2 688,0 59 128,0 2-74,0 39-38,0-15 1,0 2 75,0-9 0,0 2-50,-1 8 0,0 5 0,3-4-462,4-3 0,2 0-725,-4 12 0,0 6 0,4-8 219,7-13 0,2-1 858,-4 21 0,1-4 0,13-10 0,-5-2 0</inkml:trace>
  <inkml:trace contextRef="#ctx0" brushRef="#br0" timeOffset="31484">14795 5464 24359,'9'0'1349,"8"0"-1259,-2 0 90,18 0-180,-9 0-90,10 0 180,-5 0-90,3 0 0,2 0-90,22-13 624,-13-2-236,-4 0 0,-1 0 428,5 0-411,-10-5 0,-1 0 47,1 2 162,2-23-828,-20 16-167,-9-3-1109,-3-1-502,-29-15-670,20 12 1516,-29 7 0,-7 3 20,9 2 580,-13 9 1,-2 3 554,2 4 453,-9 26 1589,23 15-774,6 11-602,18-10 1,2 1-128,-5 9-1417,18-6 0,7-2-2174,21 6 2982,-5-11 0,4-4 0,-4-13 0,0-3 0,1 4 0,0 0 0</inkml:trace>
  <inkml:trace contextRef="#ctx0" brushRef="#br0" timeOffset="31739">16342 5397 27237,'48'-12'1881,"-1"4"-1668,-10-11 437,5 6-569,-10 6 1,2 2-233,21-2-262,-6 3 1,0 2-1375,13 2 896,-22-1 0,1 2 789,2 6 1,-1 1 0,-8-6-1,-1 0 1,10 5 0,1 1 0</inkml:trace>
  <inkml:trace contextRef="#ctx0" brushRef="#br0" timeOffset="32568">17672 4812 24089,'16'-27'-1403,"-2"-2"648,-14 13-954,9 3 2233,0 38-2549,2 0 1379,0 14 1,-2 5-144,-2 19-132,2 0 1,0 1 267,-5-23 0,-1-1 165,0 13 0,0-1 490,-2-15 0,0-3-1298,0 31 2063,0-4-142,-1-9-245,0-4-135,0-8 175,0 1-379,0-15-135,0 0 152,0-44-103,-14-34-470,11-9 353,-10 4 0,0 0-83,7 22 0,1-1 161,-1-14 1,-1 0-123,-1 11 1,2 1 154,4-2 0,2-1-40,-3 1 1,-1-1 51,4-14 1,0 0 339,-1 15 0,2 0-88,7-19 0,5 2 642,17 3-176,-3 18 0,4 4 1233,17 8 443,3 3 44,-17 17-514,0 4-280,-6 24-1526,6 17-656,-15 11-1208,0 10-298,-15-12-255,-4 0 30,0 3 411,0-4-239,-24 0 1271,18-4-276,-44-4 1920,44-4-242,-45-6 1,31-6 0,-23-2 0</inkml:trace>
  <inkml:trace contextRef="#ctx0" brushRef="#br0" timeOffset="32852">18147 4731 23369,'17'-5'3701,"0"1"-2556,-4 22-5259,2-13 3691,-3 53-1844,-2-30 1421,-2 22 0,0 4-240,1-2 128,-3-9 1,1-1-1572,2 1 59,-1-3 2519,2 8-1561,-2-16 1548,2 8 106,-5-25-645,-1-2 273,0-10 840,1-2 936,7-22-190,0-15-1295,-1 0 1,1-3 75,-2 5 1,-1 0-28,3-8 0,0 2 68,-2 7 1,0 2-107,0-2 1,-1 1-1034,12-31 849,-1 6 1,1 4 0,-1 4-1</inkml:trace>
  <inkml:trace contextRef="#ctx0" brushRef="#br0" timeOffset="33184">19082 4863 24359,'-20'-14'-4103,"-3"-9"1755,-25 21 4117,8-10-1214,-21 32 1174,21-15-1111,7 25 0,2 4-461,-4-6-221,14 3 1,4 3 608,0 18 48,9-13-1652,21 14-493,17-28-473,11-4 406,5-14 1743,-10-15 1,-1-6 625,8-17-321,-10 3 1,-3-4 438,-6-19-1238,-18 16 0,-1 0 491,3-8-580,-34-11-1649,20 20-952,-47 5 2625,32 5 0,-24 6 1,15 3-1</inkml:trace>
  <inkml:trace contextRef="#ctx0" brushRef="#br0" timeOffset="34002">19792 4891 24449,'-53'-15'-1975,"4"3"1471,12 12 1169,0 0-267,3 0-132,-9 24 499,15-18-685,13 24 0,5 6-1217,2-9 695,8 36-876,0-27-638,31-1-131,-6-2 1019,8-15 0,5-3-455,7 3 1019,-6-6 0,1-3 1016,5-8 155,-10-9 0,-1-2 1472,-1 4-212,7-42-453,-20 7-769,-5-13-662,-10 10 1,-2 0-681,1-14 283,-14 1 1,-2-1-360,10 20 1,-1 2-243,-16-13 1,-1-3 207,10-1 1,1 1 15,-1 13 1,0-1 99,-4-22 1,1 2-180,1 0 612,5 19 0,0 4 92,-1 9-161,8 23 846,17 68-537,-13 1-18,5-22 0,3 6 1,-1-4-35,-1-5 0,0 0-17,1 5 0,2 4 0,-1-4-109,3-5 1,0-1-50,5 23 0,-1-2 143,-7-26 0,0-2-277,3 6 0,0 0-127,11 17-16,-6-20-220,6 6 542,-13-27 759,1-2 315,-8-10 938,0-1 452,-1-16-1045,-1 12 717,-1-32-1378,-1 19 290,1-31-706,-1 19-170,-1-9-1101,-1 12-347,1 13 1137,1 0-957,0 13 2663,1 0-100,1 0 253,1 0-107,2 23-2192,7 4 137,-2 14-197,11 9 88,-5-20-1325,5 9-88,-3-17 450,-1-2-378,1-3 1727,8-1 1301,-6-8 207,11-2 645,-15-20 391,8-9-202,-14-9-1140,3-5 441,-8-11-625,-2 11-268,-2-29-1089,-3 31-320,0-14-765,0 29 470,0 0 509,0 32 27,0 12 238,17 32-891,-12-8-331,27 6-496,-28-16 123,30-1 2064,-18-4 0,20-3 0,-9-2 1</inkml:trace>
  <inkml:trace contextRef="#ctx0" brushRef="#br0" timeOffset="34221">21143 4864 24718,'-32'-24'-3379,"-21"2"3977,21-1-1468,-14 9 1766,6 2-677,10 9 470,4 24 24,7 9-1253,9 12 664,10 2-949,0-9-203,24 16-1327,8-12 665,-2-8 0,5-3-998,18 2 1523,-23-12 1,-1-2-543,16 0 1911,0-8 0,1-3 0,0-5 0</inkml:trace>
  <inkml:trace contextRef="#ctx0" brushRef="#br0" timeOffset="34468">21400 4238 24808,'-22'-19'-3660,"-9"3"3332,20 9-380,-4 19 2316,7 23-2018,8-3 0,0 3-108,0-1 0,0 1 80,7 18 1,3 1-574,0-19 1,1 0 487,9 23 0,3 1-426,-7-25 0,0-1 84,3 9 1,-2-1-2177,8 10 1460,-1-6 162,-2-6-493,6 5 888,-9-16 1088,2 2 0,-15-17 1,-1-4-1</inkml:trace>
  <inkml:trace contextRef="#ctx0" brushRef="#br0" timeOffset="34602">21247 4821 24449,'0'-30'-6116,"0"2"6212,23 7 0,7 2 2069,8-8-1903,16 4 1,5 3-296,-25 11 0,-1 1 97,24-2 1,-1 3 0,10 3-1,-25 4 1,-1-1 0</inkml:trace>
  <inkml:trace contextRef="#ctx0" brushRef="#br0" timeOffset="34751">22442 5120 27237,'32'0'-5307,"-3"0"5725,-5 0 1,-7-17 0,-3-5 0</inkml:trace>
  <inkml:trace contextRef="#ctx0" brushRef="#br0" timeOffset="39636">7058 7536 23909,'-27'-10'-1835,"-12"3"1698,12 1-19,-9 4 642,-3 0-145,10 2 108,-3 17 1,0 4 71,-8 2-398,2 10 0,3 4 454,7 0-665,13-3 1,3 0-410,3 7-232,17-8 0,2 0-1385,-4 4-545,43 7 451,-23-21 72,26-7 1308,-7-7 808,-10-6 1,0-1 861,15-1 17,-7-9 1,-2-7 1981,-1-14-1767,-10 4 0,-3-3 239,-3-13-448,-1 2-354,-16 13-1026,-3 2-259,-4 3-873,0 2-615,0 3 485,0 1 269,-14 7 1015,10 15 273,-10 17 657,32 9-1136,2 21 8,2-19 513,2-5 1,1-1 68,-4 2-14,10-12 1,3-4 15,1-3-168,12-6 489,-1-26 2554,-11 2-1512,-9-10 0,-1-4 274,0-11-1082,-8-1 0,-4-3 150,-4-13-787,-5 16 1,0-8 0,-5 6-80,-8 6 1,-2 1-18,4-11 1,1-6 0,-2 7-935,-3 12 0,-2 2 504,-4-23 1,1 2-1004,-2 0 993,9 22 1,-2 2-542,-12 0 803,20 9 562,-6 6-214,1 10 739,5 19 397,-5 24-127,8 8-564,0 0 1,0 3 313,0 16-598,9-17 1,0-1-233,-4 21 204,11-33 0,0 0-790,-12 31 385,17-18 0,3-1-184,-15-11 0,1 0-912,17 22 0,3-1 449,-15-24 0,0-1 1000,11 18 1,2-3-1,6 3 1,-12-20-1,0 1 1</inkml:trace>
  <inkml:trace contextRef="#ctx0" brushRef="#br0" timeOffset="39901">8303 7323 24898,'0'-15'-6025,"-15"0"4582,11 1-416,-22 7 3099,23 22-1283,-7 41-44,10-1-125,0-2 1,0 1-1385,0 6 1524,7-18 1,2-1-522,-6 17-169,13-1-2005,-1-2 1209,-14-19 1,2-2 1344,24 17 1,-24 8-1,10-25 1</inkml:trace>
  <inkml:trace contextRef="#ctx0" brushRef="#br0" timeOffset="40051">7997 7681 23099,'0'-23'-6385,"0"3"4256,0 2 1065,23 2 3408,-18 4-2177,52-1 1423,-28 7-1374,35 1-1061,-10 4 1166,7 1 0,3 0 1,-30 0-1,0 0 0</inkml:trace>
  <inkml:trace contextRef="#ctx0" brushRef="#br0" timeOffset="40334">8965 7842 23369,'13'1'238,"2"-1"162,0-18-583,14-9 449,-4-10-507,-4 10 0,1-1 175,4-5-25,-6 4 0,-2 0-234,-1-3-199,-1-7-243,-12 5-267,-3 11-589,-24-10 91,-10 18 894,-30 1 540,9 9 378,16 12 0,2 1 887,-6-4-219,-10 36 703,16-3-200,19 12-949,7-12 1,4 0-1287,6 10-467,10-15 1,5-1-2187,7 10-181,24-1 3249,-6-4 0,2-5 0,4-3 0</inkml:trace>
  <inkml:trace contextRef="#ctx0" brushRef="#br0" timeOffset="40652">9325 7562 23279,'0'-18'-6295,"0"2"4256,-15 5 1728,11 3-1498,-10 22 3652,33 31-3357,3 4 1042,-11-14 0,1 0-1816,25 13 2185,-32 2-93,33 1-216,-28-16 0,-2 1 633,13 15-1083,-10-14 1,-1-1 1419,-4-3-22,3 6-261,-5-55 534,-4-43-757,0 25 1,0-4 238,0-28 1,0 0-78,0 27 0,0 1 74,-1-11 1,2-3 31,5 2 0,5 4 135,1 11 0,4 1-858,8-17 1,3 4-898,19 3 1755,1-2 0,-14 28 0,0 8 0</inkml:trace>
  <inkml:trace contextRef="#ctx0" brushRef="#br0" timeOffset="41234">10293 8017 24808,'-12'0'1530,"0"0"-631,4 0-989,2-15-3551,32 11 4535,-1-24-721,29 25-94,-5-19-2161,-5 19 0,4 3 2090,-10-5 0,2 1 0,15 3 0,1 2 0,-15-1 0,0 0 0</inkml:trace>
  <inkml:trace contextRef="#ctx0" brushRef="#br0" timeOffset="41538">11552 7094 24718,'-17'-17'-4892,"3"2"3550,0 4 683,8 25 1239,2 2-596,24 25-676,-9-9 1,1 0-360,13 22-41,2-1 0,0 0 643,-17-20 1,1 0-597,11 11 0,6 5 1,-5-5 291,-7-9 1,-2-2-396,9 18 0,-1-2-772,-6-5 1370,-7-5 669,-4 3 1,-5-16 0,0 3 0</inkml:trace>
  <inkml:trace contextRef="#ctx0" brushRef="#br0" timeOffset="41684">11628 7862 23189,'-36'-32'-4163,"1"-4"2438,3-1 1021,11 7 0,3-2-689,0-15 760,4 9 0,2 0-49,10-3 957,29 7 1,8 3-718,10 5 578,-4 13 1,8 2 0,-3 3 410,-9 4 1,1 2-243,28-1 0,0 4 276,-26 7 0,-1 1-312,12-8 0,-1 2 1,-16 11-1,-3 2 1,2-8-1,-1 0 0</inkml:trace>
  <inkml:trace contextRef="#ctx0" brushRef="#br0" timeOffset="42018">12453 7516 24988,'-54'-18'-865,"8"14"1179,1-14-1362,10 5 647,0 9 767,-15-9-472,14 13 436,-8 0-330,22 0 621,4 18-482,9 9-346,3 10-382,6 2-919,23 5-112,11-14 437,5-4 0,4-4-23,14-7 825,-13-4 1,-3-3-40,-6-8 1468,15-16 846,-28-9-480,2-24 84,-17 5-1139,-2-4-299,-5-3-1076,0 12-287,-20-15-981,15 28-197,-15-1 853,20 37 653,0 14 396,19 31-1613,9-6 436,-4-16 0,3-2 1806,18 4 0,-1 6 1,-10-18-1</inkml:trace>
  <inkml:trace contextRef="#ctx0" brushRef="#br0" timeOffset="42452">12945 6911 24898,'0'-30'-6025,"-13"3"3197,9 9 1773,-9 6 1124,13 28-197,18 40-717,-14 2 617,12-2 0,2 1-841,-6-24 1,-2-1 808,0 11 0,1 0 228,6-2 0,1-1-355,1 19 27,-3-16 0,1-1-367,1-1 650,2 12-205,-18-31 568,8-1-344,-9-34 888,-15-26-851,10-3 390,-13-14-214,17 22 524,0 0 27,0 4-540,22-1 1612,7 15 228,30 1 761,-12 30-2195,-13-2 0,-1 4 683,5 20-1160,-13-13 0,0 0-128,4 15-68,-3 2-1498,-4 0-1023,-6 15-9,-7-15 1289,-5 20 518,-4-28-715,-28 10 816,-10-23 1036,-15 1 268,0-14 0,16-4 0,1-3 0</inkml:trace>
  <inkml:trace contextRef="#ctx0" brushRef="#br0" timeOffset="42784">13638 7522 24359,'28'15'-1931,"-1"-4"1287,-3-11 2367,9 0-833,-8-15 371,16-12-609,-18-9-812,-3 5 1,-1 0-372,3-13 662,-7 14 1,-2-1-171,-1-5 1,-2 1-1025,4-20 476,-5 5 1,-3 0-1145,-1-11 818,-3 9 0,-1-1-86,-1-11 560,-10 23 1,0 0-9,10 1 0,-4 3-230,-15 9 0,-1 1 76,11-11 1,1 2-248,-14 6 371,0 4 266,19 40 523,-7 33 288,6 10-419,3-18 1,0 2 84,-1 11 1,0 1-396,1-11 0,2 1-739,3 3 1,2 5 0,1-4-164,4-6 1,0-1 926,-2 11 0,4-3 1,6-18-1,2-1 1,8 26-1</inkml:trace>
  <inkml:trace contextRef="#ctx0" brushRef="#br0" timeOffset="43101">14300 7512 25078,'8'0'541,"0"0"-452,0 0 1,2 0 0,2 0-270,1 0 180,5 0 90,2 0-90,4 0 0,15-16 712,-6 0-429,-3 0 0,0 1 255,5 0 146,10-12-340,-10 7 84,-13-8-608,0-12-527,-16 13-1092,-25-22-1064,14 19 1592,-23 4 0,-5 3-603,6 0 131,-33-1 569,14 18 1160,14 3 478,-9 45 626,28-13-504,5 13 1,4 3 6,4 4-1741,11-15 0,7-1-1087,2 0 0,5-3 2166,5-6 0,3-2 0,4 5 0,-1-1 1,-6-10-1,0-1 0</inkml:trace>
  <inkml:trace contextRef="#ctx0" brushRef="#br0" timeOffset="43301">15783 7509 26967,'-15'-8'-3830,"2"-1"1778,13 0 397,26-1 3831,10-2-1733,17 3-1935,-13 5 0,0 0 1566,18 2 0,-19 1 0,-1 1 0,20 0 1</inkml:trace>
  <inkml:trace contextRef="#ctx0" brushRef="#br0" timeOffset="43856">17072 6910 23549,'-34'-18'-3479,"1"2"2708,-8 3 820,10 7 266,-22 1 224,24 25 341,-12 8-87,25 11-1613,-1 3 903,13-11-559,4 2-535,17-2-591,8 9-246,-3-12-106,21 10 249,-14-26 1748,17 7 18,-20-15 380,3 4 1,-26-19-1,9-4 1</inkml:trace>
  <inkml:trace contextRef="#ctx0" brushRef="#br0" timeOffset="44552">16805 6989 24089,'-2'60'-5423,"1"-15"4407,-1-10 0,4 0-91,12 18-505,-10 4 1236,11 3 36,-7-17 0,0 1-101,7 20-595,-1-12 1,0 0 475,-1 4 337,-9-22 0,0 0 265,2 18 185,-5-17-186,5 2-9,-6-20 328,0-7 115,-18-5 2164,1-45-2936,-5 12 139,9-3 0,3-5 122,9-2 0,-1 1-83,-8 5 1,0-1 139,7-28 0,3-1-74,-5 22 1,0 0 24,4-4 1,1-5-1,1 5-1046,-2 3 1,2 1 1508,7-11 1,1 1 431,-5-13-447,14 33 1,2 2 1197,-2-21-842,8 21 0,3 2 1169,10-8-802,-4 14 1,1 4 1112,8 5-301,11 4-437,-20 26-1368,-7-14 4,-1 44-1673,-9-25-349,-3 29-511,-7-11-223,-4 20 330,-4-16 1469,-7-9 0,-6-1 786,-16 3-111,3 5 514,-23-18 505,29-5-308,-23-5 42,14-4 1,4-7-1,1-3 1</inkml:trace>
  <inkml:trace contextRef="#ctx0" brushRef="#br0" timeOffset="44851">17517 6819 23729,'16'0'1169,"-1"0"-899,-4 20-3914,7 3 1639,-8 14 516,13 10 118,-10-15 248,4 12-1190,0 2 34,-7-12 102,7 22 2063,-8-27-234,1 12 545,-5-21-178,-1 1 320,-3-38 484,-1-14-94,0-18-238,0-6-645,0 8-264,0-5-204,17-1 627,-13 0-662,29 3 889,-29 5 1,33 7 0,-13 4-1</inkml:trace>
  <inkml:trace contextRef="#ctx0" brushRef="#br0" timeOffset="45160">18408 6945 24089,'8'0'1889,"-3"-19"-4240,-3-5 243,-21-18-465,-3 4 1094,-23 15 1747,1 9 214,7 14-482,3 17 572,13-13 899,10 40-1139,-6-21 1532,15 43-1338,-7-24-906,27 14-1140,11-11-431,11-14 1058,-11-13 1,1-2-443,7-2 1712,26-6-162,-31-5 1005,9-21 624,-20-5 115,-2 0-1692,-10-29-1748,-2 33-1664,-24-38 2791,12 31 0,-26-7 0,12 13 0</inkml:trace>
  <inkml:trace contextRef="#ctx0" brushRef="#br0" timeOffset="45952">19248 6787 24988,'0'-9'-5216,"-23"2"5984,-9 3 252,-32 3-156,12 20-98,16-7 1,3 2 326,-3 25-1057,-8 0 0,31-7 742,3 1-1230,10-2-840,0 13-337,17-14-1097,14 14 200,9-26 1823,9-2 59,-10-13 1275,2-3 309,-4 0 656,15-18 661,-17-10-1203,-10 2 0,-2-4 504,-2-22-1636,-11 10 1,-3-1-494,-2-16-132,-5 16 0,0 0-910,0-23 727,-10 29 0,0 0-397,8-1 1,0-3 315,-15-18 1,-3-2 60,11 17 1,0-1 529,-2-2 0,0-3 0,0 6-27,2 9 0,1 2 296,1-8 1,1 4-2,-1 2-120,5 34 1310,-6 11 512,8 35-1439,10-4 1,3 2-232,-2-6 0,2 1 27,2 9 0,2 4 0,0-3-141,0-3 0,1 2 96,2 11 1,3 7 0,-3-8-95,-3-12 0,1-2-220,5 5 0,3 4 1,-2-7-1303,14 9 1530,-6-15 0,1-4 133,6-4 421,11 1 342,-16-23 762,-2-4 164,-2-4 502,-4-1-47,-3-22-304,-3 17 412,-3-54-1848,-6 36 76,-6-10 0,-2-2-1079,-1 2-263,-2-7-606,0 17-171,0 4 195,-16 2-624,12 24 2592,-13 11 534,17 15-1259,18 5-507,-13-7 470,35 11 195,-35-12-900,34 7 358,-15-14-924,18-10 1030,-7-3 1546,6-10 1288,-19 0-517,5-21 226,-9-8-195,-8-11-158,0-13-957,-8 22-1450,-1-19-249,-1 23-604,0 23 0,0 38-331,0 12 555,0 16-475,0-23-43,0-1 166,20-3 1663,-15-3 1,35-5 0,-15-2 0</inkml:trace>
  <inkml:trace contextRef="#ctx0" brushRef="#br0" timeOffset="46168">20513 6721 25168,'0'-20'-5486,"-20"4"4164,14 5-728,-30 7 3751,16 17 188,-13 16-901,13 10-876,1 10-1059,18-7 1017,-5 0-100,6 1-118,26 13-2720,10-15 855,-2-12 1,4-4-280,22-2 2357,3-3 1,-15-15-1,2-5 1</inkml:trace>
  <inkml:trace contextRef="#ctx0" brushRef="#br0" timeOffset="46401">21015 6231 24179,'-23'-35'-7145,"-10"4"6434,30 10-115,-22 7 1483,14 30-370,4 14 1,1 6-351,1-4 0,1 4-46,3 7 1,2 6 0,-1-5-697,0-4 1,0-1 952,-1 14 0,2-2-350,10-15 0,1-2-202,-7 32-597,14-35 0,2 0-441,-8 7 0,-3-1-295,12 15 667,-3-15 1,-1-3 973,-1-3 1,4 0 0,-9-16 0</inkml:trace>
  <inkml:trace contextRef="#ctx0" brushRef="#br0" timeOffset="46520">20807 6708 23549,'-11'-35'-8783,"2"1"6127,26 4 4399,-12 3-1840,39 6 2457,-20 6-1319,26 6-1108,-7 5 83,3 2 0,1 2 1,0 0-1</inkml:trace>
  <inkml:trace contextRef="#ctx0" brushRef="#br0" timeOffset="46754">22025 7147 26068,'65'0'0,"-8"-15"1248,5 12-1617,-7-12 50,3-2-605,4 13 940,-17-9 0,2-1 0,-12 8 1,2 1-1,10-6 0,0 1 1</inkml:trace>
  <inkml:trace contextRef="#ctx0" brushRef="#br0" timeOffset="47368">23742 6419 24179,'0'-19'-6296,"-19"1"4738,-6 3 1570,-12 7 1052,-1 2-321,-6 32 781,10-6-1134,5 10 0,4 4-643,6 6 1112,-10 17-30,27-17-1179,-6-2-442,8-3-514,26-4-769,-3-5 167,24-4 1319,13-7 925,-13-7-188,-5-3 1,-1-5 1357,7-17 356,8 13-125,-25-32-158,-9 18 150,-10-19-1775,-5-9-774,-7 12 31,-23-25-1535,17 27-269,-31-10 893,19 28 588,0 19 1484,5 28-334,30 10-1245,-5-8 0,3 0-1101,23 10 2444,-7-8 1,0-2-1,15 4 1,-15-16-1,0 0 1</inkml:trace>
  <inkml:trace contextRef="#ctx0" brushRef="#br0" timeOffset="47770">24493 6427 24629,'-48'-16'-1579,"2"6"1469,13 5 223,-1 5 418,-10 21 663,12-2-1002,12 8 1,3 3-787,4 10 66,5-5 0,7 0-386,33 5-336,-5 10-628,32-22 927,-9-5-514,5-12 1267,-13-6 1,1-2 578,24-3 186,-14-11 0,-1-2 1478,4-7-830,-21 0 1,-4-3 993,2-11-1328,-5-8-496,-9-4-892,-8-8-573,-6-4-600,-5-6 515,-13 13 0,-1-1-93,12 10 0,-3 0 856,-17-6 0,-8-4 0,5 4-470,10 4 0,0 2 248,-20-13 1,-2 0 158,9 10 0,4 3 49,6 12 0,1 1 188,-8-8 1,3 2 185,9 10-49,-2 26 745,20 25 1,10 12-679,-3-6 0,2 3-28,2 9 1,3 6 0,-1-4-235,3-4 0,1 2-447,-1 5 0,2 7 1,-2-5-335,-1-3 0,0-1 266,-3-6 0,2 2 0,-2-3 780,2 2 0,-1-1 1,0-1-1,-1-1 1,0 0-1,1 0 1</inkml:trace>
  <inkml:trace contextRef="#ctx0" brushRef="#br0" timeOffset="48756">25803 6359 23459,'0'-16'-5756,"0"0"3808,0 0 794,-22-4 797,17 6-1097,-41 1 2432,26 8-113,-24 4-920,7 1 1561,-3 17 802,-1-13-509,3 33-318,-7-6 1238,19 10-2654,2 15-431,19-23-870,27 8-759,21-15 188,12-13 1548,-7-4 0,1-5 137,15-19 107,-19 15 0,-2-4 573,-12-16 0,-3-3 394,28-1-144,-17-22 0,-2-6 96,-15 24 0,-3-2-597,8-30 1,-6-1-784,-13 1-73,-17 8 1,-2-1-1727,6-7 955,-17 21 1,-4 0-229,3-14 546,0 28 1,-1 0-191,-11-24 355,2 2 37,2 5 571,3 5 327,5-2 187,0 17 688,12 0-1014,1 34 1542,31 18-1505,-15 13-211,15-14 0,1 0 215,-17 27-192,18-25 1,3 3 131,-7 20 1,0 2-327,5-13 1,3 3 12,-4 6 0,1 5 0,-3-4-1473,0-3 0,-1-1 1072,-2-7 1,1 3-1,-1-4-164,1 4 0,-1-4 888,1 0 0,0 0 0,0-4 1,-1 0-1,1-1 0,0-1 0</inkml:trace>
  <inkml:trace contextRef="#ctx0" brushRef="#br0" timeOffset="49122">27165 6142 23999,'0'-23'-5396,"0"1"4347,-24-6 22,18 6-235,-40 0 2055,8 9 1,-11 8-160,12 13 0,0 4 7,-9 10 386,17-1 1,1 4 720,-6 16-373,8 6 125,12 4-2038,6 1-1327,8 1-1309,23-4 2871,-1-18 1,6-2 0,1-7-1,3-2 1,8 4 0,0 1-1</inkml:trace>
  <inkml:trace contextRef="#ctx0" brushRef="#br0" timeOffset="49436">27535 6176 23189,'-31'-30'-5642,"-6"12"5462,6-5-591,2 18 1942,15 22-478,8 10-987,6 15-449,0 10-854,14-17 801,-10 8-116,11-12 105,2-3-800,-13 0-17,27 5 1208,-28-10 229,28 8 358,-20-21 609,26 0 462,-19-10 960,19-38-393,-22 15-1244,-4-11 0,-3-3-114,-5 1-1281,-14 3 0,-3-1-1059,8-6 1837,-25 6 1,-4 0-1,10-4 1,-6 14 0,1 0-1</inkml:trace>
  <inkml:trace contextRef="#ctx0" brushRef="#br0" timeOffset="50018">26467 6759 24988,'6'-8'943,"2"0"-103,6-4-638,-2 3 189,10-5 83,-5 6 69,6 1-2328,10 5-844,-6 1 2583,11 1 0,-5 13 0,0 3 0</inkml:trace>
  <inkml:trace contextRef="#ctx0" brushRef="#br0" timeOffset="50990">27833 6251 23999,'0'-13'-5216,"0"0"3447,0-3 795,0-2 875,19-18 915,-15 6-663,15-2 1,2 0 419,-2-11-1243,5-16 1055,-10 26 1,-1 0 326,-2-19-526,-3 6 1,-1 0 109,1-8-657,-5 8 1,-6 1-445,-18-4-1018,16-12 821,-36 26 373,35 6-433,-34 7 1306,36 6-1116,-36 9 1905,17 20 1163,-11 6 699,5 21-2303,15-7 0,3 4-162,1 27-94,2-19 1,2 1-570,6-8 0,0 0 512,0 2 1,0 0-882,-1 3 0,2-1-647,12 1 1,2-1-50,-4 1 0,2-2 413,10-1 0,4 1 478,2 12 0,0 0 27,-5-16 0,1-1 189,16 17 1,0-5 194,-15-24 0,-1-4 126,6 4 1,1-4 677,10-4 670,0-9 546,-3-4-339,16-28 1067,-16 5-1706,-9-9 0,-3-5 308,0-7-1063,-9 1 0,-4-2-40,-3-10-569,-6 17 0,-2-2-236,0 1 0,-4 0-860,-17-19 78,17 11 0,-3 2-709,-36-4 1069,38 12 1,-1 2-180,-34 1 852,33-8-230,-19 27 1037,21 14 900,-6 22-488,27 8-1101,-15 6 465,15-5-556,1 3-467,-15 2 580,29 16-1321,-15-12 144,-2-9 1,1 0-240,7 3 771,4 15-60,-16-26-29,1 2 63,-8-13 748,-1-2 1,-3-2-1,-1-2 1</inkml:trace>
  <inkml:trace contextRef="#ctx0" brushRef="#br0" timeOffset="51417">28507 6015 23189,'0'-7'-5756,"0"1"5067,0 3-285,0 25 335,0 8 214,0 35 210,0-13 15,8-12 0,1-1-1832,-5 11 1809,11-18 1,-1-1-322,-11 11 408,24-3-130,-15-4-463,24 7 565,-13-15-1776,16 5 1191,-15-22 1172,7-2 1,-9-8 0,-1 0-1</inkml:trace>
  <inkml:trace contextRef="#ctx0" brushRef="#br0" timeOffset="52502">28827 6015 25618,'0'33'-6116,"15"-3"2639,-11 2 2301,12-1-48,0 20 350,2-10 280,10 13 197,5-5-1519,-11-14 1686,15 15 718,-17-27-162,15 5 581,-17-20 535,22 0 324,-21-25 534,20-7-76,-22-11-932,11-18-29,-13 17-901,-3 3 0,-1-1-108,2-8-310,-1-12-549,-3 6-514,-7 14-828,2-11 1226,-4 26-221,0-2 667,0 16-326,0 20-1,0 9 186,0 28 44,0-10 234,19 4-742,-15-12 617,15 0-332,-19 0 595,10 13-426,-7-13 275,13 16-458,-15-26 487,5 8 487,-3-19-649,-2 0 228,4-10 342,-4-17 308,1-8-338,-2-13 443,0-19-578,0 14 144,0-17 283,0 16-527,0-2-398,19 2 1168,-14-7-793,28 14 1501,-30-2-1229,21 24 1898,-12 5-167,1 30-2395,6-4 388,-8 41-1222,6-20 342,-2 19-77,-8-19 1,0-1 549,2 10-886,-4-14 1,1 0-929,2-2 2150,-2-13-692,0-3 306,1-12 1614,-3-5 872,9-24-707,-3 18-692,6-33 0,0-9 321,4 14-284,0-18 1,0-2 624,2 7-533,-5 11 1,0 2-234,1-3-1094,4 0 689,-10 20 215,-2 9 749,0 4 376,2 25-2570,-2-16 860,4 59-1079,-7-34 749,-1 12 1,-2 2-618,-2 3-243,2 12-385,-3-23-497,1-3 2661,0-6-931,1-7 744,-1-1-11,1-11-551,0 0-81,0-8 2304,1 0-281,2-21-863,2 16 1389,8-46-1169,-1 30 544,12-36-35,-8 30 279,13-12-1828,-15 26 307,9-1 1397,-6 14-2555,-2 0-1040,5 24-1219,-10 9 2919,1 13 0,-6 0 0,-1-12 0</inkml:trace>
  <inkml:trace contextRef="#ctx0" brushRef="#br0" timeOffset="53040">30403 5997 24988,'3'-14'-4395,"0"3"2950,0 2 1522,-2 4-197,2 2 1245,-1 3 518,5 15-3103,-2-12 207,6 51 406,-4-27 39,0 33-89,-1-20-42,-3-1-655,3 0-729,-2 10 2764,1-16-1133,0 10 924,-2-25-66,1 0-252,-2-12-344,4-49 829,-1 15-95,2-13 1,1-3 400,4 0-131,4 4 1,2 0 680,1 1 101,19-13 323,-19 41 841,12 3-621,-13 8-735,7 26-1596,-9-4-842,1 26 1054,-5-8 1,-1 1 0,2 14 0,-4-10-1,0 0 1</inkml:trace>
  <inkml:trace contextRef="#ctx0" brushRef="#br0" timeOffset="53903">31368 6395 24539,'-6'-23'-5777,"5"4"3639,-5 4-2026,23 9 6002,10 1-1894,11 5 188,6 0 0,-6 14 0,3 4 1</inkml:trace>
  <inkml:trace contextRef="#ctx0" brushRef="#br0" timeOffset="55506">32100 5799 26517,'0'-6'-6385,"0"2"4256,-17 24 3852,2 11-1596,-5 16-109,-2 2-945,19-9-1251,-18 0-23,19 0 520,-8-1 1716,10-4 0,0-3 0,0-3 0</inkml:trace>
  <inkml:trace contextRef="#ctx0" brushRef="#br0" timeOffset="55668">31998 5570 24539,'0'-34'-6476,"0"2"4348,0 0 1063,0 11-832,20 2 2291,2 13-220,15 3 0,-4 20 0,-5 4 0</inkml:trace>
  <inkml:trace contextRef="#ctx0" brushRef="#br0" timeOffset="56052">32765 5826 24629,'-45'-19'-2060,"21"-10"-1521,-25 26 4953,26-12-1972,-23 15 1591,-3 0-283,14 18 375,-7-14-792,21 52-402,9-30 479,7 9 0,3 2-1790,2 0 1004,24 9-1693,13-12 749,14-11 694,-12-13 1,0-2 70,11-2 1055,-6-14 1,0-4 1150,4-6-546,-17 1 1,-3-5 741,10-30-155,-19 6-1300,-6 3 0,-4-1-753,-8-15-12,3 22 0,-3-2 9,-12-2 0,-5 2-2170,-14-19 1198,4 13 1,-1 2-910,-1-1 799,-7-2 603,32 25 138,-19 11 1408,19 28-189,-5 4 957,8 25-1296,-1-11 0,2 0-798,18 26-1133,-10-2 1,1 1 680,0-22 1,2-2 1106,3 14 0,-2 0 0,-10-15 0,-2-2 1,7 1-1,-1 0 0</inkml:trace>
  <inkml:trace contextRef="#ctx0" brushRef="#br0" timeOffset="56185">33315 6317 27597,'13'-8'-876,"-1"6"-1556,-1-12 2034,-3 7 1,-3-6-1,-1 1 1</inkml:trace>
  <inkml:trace contextRef="#ctx0" brushRef="#br0" timeOffset="69902">2307 10472 24718,'0'-12'-4316,"0"3"2367,0 4 1155,0 1 335,0 2 393,0-1-58,0 1 76,-14 2-156,4-1 1687,-14 1 114,9 0-91,1 0 91,2 0-1,-1 0-90,-1 0 1,-8-19-2880,8 14 833,-5-33-1627,10 7 53,5-8 208,1-18 208,3 24 192,21-17 619,1 27 2146,19-5-314,-6 19 1709,-4 20-1114,-5 20-1556,-12 13-430,-6 8 303,-7-17 1,-2 1-624,1 22 128,-9-19 1,-4 1 46,-1 2 1,-3-2-19,-4-8 1,-2 0 706,-8 19 1,0 0 571,11-22 0,-1-1 245,-13 16 1,-1-3 633,-5 3-862,15-19 0,0-2 385,-13 6 179,11-12-376,-2-1-36,15-12 254,23-17-1249,18-4 778,13-3 154,10-6-278,-6 22-530,6-21 194,3 22-266,-13-6 1,2 0-68,18 7 410,-7-2 0,1 0-1028,5 4-764,-10 0 0,-1 0-582,3 0 39,10 0 1855,-24 15 0,-5-12 0,-2 12 0</inkml:trace>
  <inkml:trace contextRef="#ctx0" brushRef="#br0" timeOffset="70102">3023 10775 26607,'53'0'-179,"-10"0"-451,0 0-1709,-5 0 2339,1 0 0,6 0 0,-1 0 0</inkml:trace>
  <inkml:trace contextRef="#ctx0" brushRef="#br0" timeOffset="72420">5892 10139 23999,'0'-8'-5306,"-18"29"7102,13-1-2872,-12 32 748,17-3-80,0-5 1,0 2 64,0-8 1,0 1 51,0 13 1,0 1-508,0-13 0,0-2 798,0 1 0,0 1-690,-2 15 1,4 0 433,6-13 0,0-1-174,-6 12 1,0-1 319,6-17 1,0-3-500,7 30 236,-11-7 323,9-23 0,0-1-295,-10 13 375,8 4-285,-11-30 465,0-22-362,-9-30 0,-2-13 207,9 15 1,0-3 13,-8-15 0,-3-7 0,2 6-125,3 8 1,1-2 168,0-8 0,-1-10 1,1-1-1,0 9-174,-1-2 0,2 2 155,1-8 0,1-5 1,2 7-135,0 10 0,4 8 406,8 11 1,1 0 73,0-13 1,2 4 386,13 5 787,11-1 176,-13 26 799,9 6-416,6 42-1996,-18-11-620,5 35-906,-13-19 168,-1 2-539,-4 2-167,-3 0-556,-2-2 295,-3-3-287,0 13 1048,-18-17 1806,-2 15 1,-2-29-1,7 2 1</inkml:trace>
  <inkml:trace contextRef="#ctx0" brushRef="#br0" timeOffset="73010">6398 10048 23189,'17'-1'1444,"0"1"-1012,-1 0-361,-3 0 223,5 0-337,-7 0 101,9 15-1317,-10 0-711,14 31-169,-14-17-185,11 22-76,-13-27 340,3 16-244,-6-18 478,-1 6 1049,-3-10 1051,0 0 188,-1 3 193,0 12 148,0-5-159,0 24-117,0-20-116,0 22 5,0-25-407,-11 8 736,8-17-569,-8-2 1017,11-3-1103,0 0 0,0-6 90,0 0-180,0-20 0,0-3-575,0-19 309,0-1-837,0 5 1193,0 2-90,0 7-90,0 1 0,0 0 90,0 0 90,18-10 988,-14 6-787,34-13 1206,-33 17-825,45-5 1522,-30 16 50,12 20-1144,-9-7 195,-15 51-2554,7-32 786,-9 11 1,-3 3-1391,3-1 1511,-4 0 1,1 0-2045,-1-1-159,0 25 322,-1-38-2377,2 10 4606,-2-18 0,3 1 1,-2-7-1</inkml:trace>
  <inkml:trace contextRef="#ctx0" brushRef="#br0" timeOffset="73368">6350 9441 23099,'-5'0'275,"0"-1"-16,2 22-2523,2-3 853,0 43 198,1-17 766,0-11 0,0 3 127,-1 7 1,2 1-647,8-9 0,0 1 216,-9 26 1,4 1-500,15-26 1,1 0-883,-9 24 0,-2 0 1996,3-26 0,1-2 1,4 11-1,-1-2 1,7 14-1</inkml:trace>
  <inkml:trace contextRef="#ctx0" brushRef="#br0" timeOffset="74106">7418 10347 22740,'11'42'-7639,"-8"11"6017,16-18-97,-17 15 1513,10 6-559,-9-12 679,1-8 0,0 0-100,-1 4-1401,1 20 1903,-3-30 400,1 10-383,-1-23-302,0-2 34,-1-32 185,-16-35-721,12-5 475,-4 18 1,0-2-97,7-5 0,2 2 203,-1 7 0,0 0-56,0-29 1,0 0-45,-1 28 0,2-1 383,10-22 1,1 2 98,-6-3 119,16 26 1,2 2 1218,-6-1-598,19 9 789,-9 9 165,5 8-57,-6 6-321,6 41-2291,-21-10-89,-2 12 1,-3 4-1059,-6 7 1096,3-16 1,-3 0-1303,-21 16 376,15 1-1904,-38-2 3274,25-15 0,1-1 1,-5-9-1,-2-1 1,0 8-1,1-1 0</inkml:trace>
  <inkml:trace contextRef="#ctx0" brushRef="#br0" timeOffset="75152">9597 10224 24179,'-26'-14'-3186,"-15"0"2962,36 4-3046,-40-1 4155,24 5-493,-21 1 292,11 4-38,1 1-646,1 14 1572,3-11-676,-5 41 939,16-25-1617,-8 41-619,22-29-891,-5 22-98,25-23-660,-14 5-953,34-15 1104,-34-5-762,38-7 1822,-11-3 1231,10-5 1112,10-18 595,-25 14 269,5-34-459,-22 20-1277,5-19 1053,-12 10-2234,5-2 250,-8 2-937,0 0-722,0-3 133,0 9 637,-16-1-224,12 34 1258,-11 22 842,15 7-1060,7-6 0,2-2-1101,-5 3-522,12-5 0,3-2 1901,1 3 0,2 6 0,-6-15 1</inkml:trace>
  <inkml:trace contextRef="#ctx0" brushRef="#br0" timeOffset="75452">9938 10118 24359,'6'20'-7714,"2"27"5577,-1-26 747,4 44 771,-2-27 113,2 12 127,-3-15-7,1-1-1628,0-1 2008,1 0-247,-3-4 441,1-1-249,1 2 317,-3-10-430,2 1-85,-6-39 901,0-18-25,-2-18-128,0-11-677,-1 20 1,2 0 284,8 9 1,1-2-597,-1-26 1,1 1 500,0 25 0,2 3 39,3-10 0,0 2 66,-1-6 1,4 9-1,-8 8 1</inkml:trace>
  <inkml:trace contextRef="#ctx0" brushRef="#br0" timeOffset="75736">11025 9488 26158,'-19'-18'-5470,"15"3"1944,-29 7 5144,29 31-2142,-19 23 1108,21 18-853,-2-28 0,0 2 60,3 8 0,2 1-633,-2-11 0,2 2 688,7 26 0,1 0 193,-7-26 0,0-1-1226,6 12 0,1-2-858,5 14-643,-10-4 1186,10-5 1436,-14-6 1,0-5-1,0-3 1</inkml:trace>
  <inkml:trace contextRef="#ctx0" brushRef="#br0" timeOffset="75886">10515 10279 24718,'-11'-18'-7693,"3"1"4269,5 0 2288,23 0 3681,-16 1-2617,51 1 489,7-5-186,-23 14 1,3 0-203,22-4 1,1 1 0,-24 5 0,0 2 0,13-2 0,1 0 0</inkml:trace>
  <inkml:trace contextRef="#ctx0" brushRef="#br0" timeOffset="76068">11600 10087 24269,'-19'32'-1068,"14"5"-1801,-31-10 4625,31 4-3240,-12-7 1760,5 3-468,9-2-581,-10 2-241,13 9-1035,0-9-1081,0 15 2513,0-19 1,16 3 0,3-10-1</inkml:trace>
  <inkml:trace contextRef="#ctx0" brushRef="#br0" timeOffset="76218">11427 9685 24269,'0'-11'-9444,"0"2"9407,17 5 1,-13 17 0,13 5-1</inkml:trace>
  <inkml:trace contextRef="#ctx0" brushRef="#br0" timeOffset="76535">12445 9974 24898,'-44'0'630,"21"-10"-2863,-23 7 2567,27-8-1511,-30 11 1689,16 20 412,8 6-786,11 11-1021,14 13-713,21-16 977,-6-4 0,1 0-1327,27 5 1719,-13-6 0,-1 0-1294,5 1 834,-5-5 1,-3 0-797,-8-4 654,6 10 628,-24-21-849,-24-1 2582,-12-6-1203,-12-1 189,-3-2-165,12 0 0,3 0 1,1 0-1</inkml:trace>
  <inkml:trace contextRef="#ctx0" brushRef="#br0" timeOffset="76940">12988 10041 24988,'0'-14'-5126,"0"0"3267,-22-7 1134,-6 6 1072,-15-5 28,3 8 343,7 4-160,2 4-722,-8 3 1518,11 1 333,-5 24-72,22 7-1407,3 29-689,8-12-847,24 1-483,-18-16-160,45-3 992,-29-3 161,8-10 1,4-4-339,8 2 1283,-7-4 0,1-2 716,3-8 693,17-12 1025,-31 7-292,-4-34-1552,-10 5-30,-9-12-775,2-19-377,-25 25-984,16-19-350,-33 29 249,33-7-597,-13 43 3384,18 8-2154,22 23-124,-17 2-253,37-8 590,-37 2-1030,34 0 1632,-14 8 0,7-11 1,-2 5-1</inkml:trace>
  <inkml:trace contextRef="#ctx0" brushRef="#br0" timeOffset="77285">13425 9998 25258,'0'-13'-5216,"0"21"3177,0 12 975,16 15-660,-12 4 1193,13-5-218,-6 0 116,-8 1-1208,8-1 1215,-1-3-7,-7-3 97,14 2 203,-9-11-558,8-3 1424,-5-11 825,6-28 183,-7 3-742,1-10 0,0-3 905,7-12-763,-3 3 1,1 0 530,6-10-530,-8 19 1,1 1-36,4-7-664,2 7-288,0 8 605,8 11 1208,-7 6-324,15 26-1465,-18-15-729,-2 27 1,-1 6-2203,4-4 908,-9 5 1,0 1 1607,7 10 1,-5 0 0,2-1-1</inkml:trace>
  <inkml:trace contextRef="#ctx0" brushRef="#br0" timeOffset="78468">15473 9718 25258,'15'18'-5746,"-2"-15"6543,-6 40-3072,-1-21 701,-2 26 885,-1-7 215,-2 25 236,0-15-1416,-1 15 1741,0-22-1196,0-4 1538,0-3 8,0 5-180,0-15-107,0 5-567,0-22 385,0-37-58,0 4-90,0-39 180,0 27 0,0-1 0,0-25 106,8 6 0,3 0 123,-1 22 1,2 1 219,15-25 0,3 3 542,8 7-259,-8 14 1,0 6 926,-1 16 664,10 5-358,-16 33-2196,0-2-116,-9 11 1,-2 4-1006,4 15 665,-3 8 1,-4 2-132,-5-31 0,-2 1-76,2 27 0,-1-2-1519,-3-11 539,0 16 1983,0-37-146,0-1 132,0-38 287,0-19-178,10 0 0,1-4 653,-5-27-611,13 26 1,0 1 742,-14-20-834,32 0 1120,-21 2-699,18 4 638,-10 6-455,1 6-2,9 4 405,-7 16 169,13 3 912,-18 40-3532,8 13 607,-14 15-1072,2 6 187,-9-12 100,0 1-438,-3 0-312,5 14-412,-2-18 2536,5 18-229,-3-36 162,1 2 92,-2-23 587,2-3 801,0-4 445,11-24 64,-6 19-912,0-27 1,-1-5 310,3 5-458,-3-12 0,-2-4 622,2-2-1245,-7 17 0,-1 0-675,2-10-500,-2 5-100,-1 6 744,1 2 154,-3 16 181,3 2 569,-4 29-1509,7 30 68,-4-1 523,1-4 1,-1 0-522,3 3-687,-1-9 1,0 0-1063,3 4 2349,12 15 0,-9-31 0,7 4 0</inkml:trace>
  <inkml:trace contextRef="#ctx0" brushRef="#br0" timeOffset="78652">16577 9408 25168,'0'-6'-9831,"0"23"8817,20 9 0,-15 13 0,15 0 0</inkml:trace>
  <inkml:trace contextRef="#ctx0" brushRef="#br0" timeOffset="79138">17527 9841 24898,'-25'-24'-5914,"5"0"3652,-23 3 2636,-5-2-11,12 12 81,-24 0 296,29 11 20,-7 22-249,18-16 1550,9 37-1487,3-13-853,8 9-636,26 8-654,7-23 1124,-2-9 1,1-3-165,18-3-172,0-2 2,-7-22 2570,-12 11-284,7-44 191,-26 28 353,0-39-2009,-12 31-850,0-10-339,0 18-186,-17 8-575,13-5-242,-31 15 2277,18 9 1197,-4 12-55,8 18-639,2 27-294,8-8-204,-2-15 0,-1 0-334,6 23 363,9-30 0,-1 0-998,-6-1 0,1 1-517,13 14 0,4 0 167,-6-13 0,0 1 507,9 21 1,0-1-357,6 2 651,-9-15 0,-4-2-577,-12-2 941,10 11-327,-14-29-828,-19-1 2019,-20-14 420,-9-3-928,7-11 1,-2-2-1,-10 6 1,17-5 0,0 0-1</inkml:trace>
  <inkml:trace contextRef="#ctx0" brushRef="#br0" timeOffset="79472">17903 9837 24808,'8'-4'3415,"-3"0"-3539,-1 1 25,-3 0-1748,1 3 2182,2-1 399,1 16-3109,7 8 303,-2 11-668,5 6 253,3 17 127,-7-11 1753,-2-5 0,0 1-1571,0 4 912,-4-10 1,1-1 1620,-1-4-124,-1 5 155,-2-22-127,-1-26 375,-1-39-154,0-5-315,0 15 1,0-1-15,0-17-210,0-5 63,11 30 1,1 0-154,-10 0 0,1 1 132,16-1 1,0 1 5,-15-28 133,10 23 0,4 2 1,4-11-1,-2 19 1,0 0-1</inkml:trace>
  <inkml:trace contextRef="#ctx0" brushRef="#br0" timeOffset="79902">18700 9783 24359,'-23'-24'-6208,"-16"1"5606,11 0-46,-23 7 1264,7 3-36,2 8 39,6 23 795,12 13-1686,-3 27 1082,19-6-884,2-16 1,6-2-244,17 4-1486,-12 10 298,36-23 309,-22-5-1190,23-10 1821,7 1 800,-13-10 892,26-13 824,-31 8 907,13-46-1076,-26 29-247,2-28-481,-12 20-1347,-3 1-562,-2 1-547,-3-2-405,0 8 29,0 24 269,0 18 162,17 18-30,-12 2 428,32-9 31,-8 13-270,11-14 565,-10-12 1,0-1 371,9 2 199,15-9 398,-15-3 0,1-8 0,0 0 0</inkml:trace>
  <inkml:trace contextRef="#ctx0" brushRef="#br0" timeOffset="80120">19432 9236 25798,'-27'-45'-6878,"-9"-5"4846,33 20 2324,-11-1-1565,14 49 1257,0 0 96,0 31-172,7-12 0,2 1-1935,-5 28 2069,4-25 1,3 5 0,-1-3-182,0-1 0,0 0-105,2 13 1,3 2-317,4-2 0,1-3-222,-7-13 0,-1 1-877,8 20 0,1-1-4,3-2 1617,-7-17 0,-1-3 0,-1-6 1,2 3-1</inkml:trace>
  <inkml:trace contextRef="#ctx0" brushRef="#br0" timeOffset="80272">19145 9534 25168,'0'-31'-6295,"0"5"4076,21 8 4552,0 4-737,23 7-957,-3 1-428,7 4-725,4 2-476,3 18 1105,-17-7 0,0 3 0,-9 2 1,0 2-1,7-1 0,0 1 1</inkml:trace>
  <inkml:trace contextRef="#ctx0" brushRef="#br0" timeOffset="80585">19823 9942 25168,'0'6'-5486,"23"-3"7340,2 0-1085,26-2 162,-11 0-435,1-1-72,3-16 580,-10 12-773,9-29 1576,-2 17-710,-10-3-528,12-12-287,-22 21 149,-3-19-813,-12 12-1376,-5-2 169,-1-2-218,-18-9-950,-8 9 1328,-21-8 420,20 18 71,-17 1 1241,25 23 938,-4 17-73,9 9-495,14 10-738,12-17 1,3 0-1424,10 18-732,12-6 1,6-1 555,-15-19 0,2-2 1597,14 8 0,1-4 0,-8-9 0,-1-4 0,3 1 1,0-1-1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3T05:39:18.453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3018 1424 23639,'0'-7'-4407,"-14"3"5199,10 0-1587,-11 2 2088,31 15-2050,-13 7-477,32 10 941,-31 6-1557,27 15 1446,-16-7-405,-2-4 1,-1 1 347,7 11-577,-11-19 0,-1 0 359,2 10 642,-2-4-508,0-4 430,1 5 225,-3-15-12,1 6 132,-3-23-261,-1 0 22,2-8 2015,0 0-35,3-25-1140,8-17 229,0-14-569,0 9 1,2-1-23,-6 17 1,1-2 276,9-23 0,0 0-185,-8 24 0,0 2-963,4-9 1,0 2-330,14-13 1261,-6 19 216,10 6 570,-14 20 50,10 22-1444,-12 17-1021,4 8-290,-7 10-49,-2-10-309,0 1-183,4 17-506,-6-16 1098,-2-11 1,-1-2 150,3-1 922,0 4 92,-1-19 422,-4-6 253,0 1-166,0-9 1565,0 2-647,3-3 651,8-20 370,-4-13-1567,1 2 1,0-2 448,2-25-722,-4 26 1,-1 1 504,4-12-1712,-1 4 906,-1 5-981,6 2 557,-7 16 819,12 2 605,-11 33-1994,15 13 137,-11 10-613,9 6 111,-7-10-119,3 0-87,0 0-320,14 11-516,-7-16 2440,-4-7 1,2-4 27,5-2 1027,14-1 100,-15-14 472,1-5 332,-3 0-143,11-26 114,-13 7-1300,-8-10 0,-3-2-71,-2-8-658,-7 6 0,-2 0-661,-2-3-531,-3-6-229,-1 19-339,0 32-208,0 9 273,0 22 642,19 12-1395,-14-18-2120,29 21 4355,-15-24 0,0 3 0,-3-14 0</inkml:trace>
  <inkml:trace contextRef="#ctx0" brushRef="#br0" timeOffset="174">4470 1175 23999,'-9'-10'-9819,"5"3"9615,19 20 0,-11-10 0,20 13 0</inkml:trace>
  <inkml:trace contextRef="#ctx0" brushRef="#br0" timeOffset="624">5430 1312 25618,'-44'-13'-1899,"18"-4"-395,-14 15 3280,12-4-948,-10 22 1496,2-13-919,11 46-1179,11-27 137,6 10 0,4 3-256,4 1 307,7 1 1,6-1-1819,16-1 1503,-3-5 1,2-4-1475,16-8 1190,11-3 1106,-26-11 479,6-4 727,-13-17 670,-12-4-354,0-18-1147,-10 2-467,-15 7-1539,11 38 1300,-10 25-238,14 23-474,6-24 0,2 2-230,3 6 1,-1 0-171,9 23 682,5-11 0,-1 0-23,-6 4 629,3-20 1,2-3-1223,-3 7-76,-7-4 859,5-4 440,-15 3 400,8-11-871,-10 4-1282,-21-16 1774,-9-2 284,-24-34 1,9 3-1,1-23 1</inkml:trace>
  <inkml:trace contextRef="#ctx0" brushRef="#br0" timeOffset="913">5672 1386 23459,'8'20'-7829,"-1"3"5199,-4 14 2020,1-1 369,1-7-246,5 20 58,-4-11 269,3-6 1,1 1-1927,2 4 2179,7 10-278,-6-18-216,-1-3 332,-2-3 597,1-1-689,-3-9 238,1-2 312,-5-9 712,-2-51-362,-1 19-385,-1-18 0,0-3 155,0-1-1060,-7 5 0,-1 0-232,4-6 840,-3 8 0,0 2 0,7 6 1,0-14-1</inkml:trace>
  <inkml:trace contextRef="#ctx0" brushRef="#br0" timeOffset="1313">6417 1556 23999,'-17'-40'-7265,"-5"-2"4634,1 11 2212,-15 1 742,14 7-367,-16 11 1053,5 0-175,7 32-698,12-3 1849,6 21-998,8-5-710,0 3-583,0 1 283,18 0-1600,-14-2 532,33-5-495,-33-3-310,37-7 1892,-15 0 184,19-11 1018,-7-1 18,-17-27 1044,-2 14 159,-18-32-2577,5 10 1003,-6-9-1529,0 1 234,0 12-659,0 0-106,0 34-524,23 9-116,-17 22 1074,23-12 1,5-2-636,-6 4 155,11-6 1,3-3 1428,3-7 1,-14-2 0,-1 0 0,15-3 0</inkml:trace>
  <inkml:trace contextRef="#ctx0" brushRef="#br0" timeOffset="1558">7113 993 25078,'0'-40'-5756,"-14"-3"2693,11 17 2431,-11 4-238,14 42 777,0 2 26,0 28 17,21-4-2072,-15 7 1782,14-24 1,0 1 748,-15 34-579,20-17 1,2 0 24,-17-11 0,-1 0-218,20 22 0,1-2-11,-16-25 1,-1 0-717,8 16 0,0-1-12,0 1 26,2 8-132,-15-25 266,-3-7 217,-3-4 1294,-2-6 1,-21-5-1,-5-3 1</inkml:trace>
  <inkml:trace contextRef="#ctx0" brushRef="#br0" timeOffset="1690">7033 1545 24269,'-23'-43'-8117,"9"2"5067,0 1 1361,12 5 1648,-5 3-486,7 4 671,31 4 1667,13-1-1888,17 11 1737,4 2-1614,-27 9 0,0 2 349,21 1 0,-21 7 0,0 3 0,14 11 1</inkml:trace>
  <inkml:trace contextRef="#ctx0" brushRef="#br0" timeOffset="1862">7915 1363 25078,'2'35'-6807,"-1"-6"4461,-1 3 429,0-6 102,0 1 95,0-1 1479,0-1 0,14-1 0,4-1 0</inkml:trace>
  <inkml:trace contextRef="#ctx0" brushRef="#br0" timeOffset="2024">7637 877 24359,'-12'-24'-8690,"2"3"4096,5 12 4612,25 23 1,11 16-1,-4-3 1,0-1-1</inkml:trace>
  <inkml:trace contextRef="#ctx0" brushRef="#br0" timeOffset="2392">8400 1366 24269,'-15'-8'-3463,"-1"1"2756,-12 24 2704,2 6-1368,13 11-1442,-4 0 470,15 4-663,-4-9-147,6 8 580,20-15-185,-15-3-1730,35-4 1727,-10-1 836,10-8 271,16-1 993,-21-19 487,18-8 394,-26-9-680,4-4 384,-20 6-2118,-4-5-216,-7 0-858,0-4-246,0 1-935,-21 1-1660,-7-10 1293,1 15 2587,-18-6 1,20 26-1,-21 2 1</inkml:trace>
  <inkml:trace contextRef="#ctx0" brushRef="#br0" timeOffset="2741">8908 1331 22470,'11'0'539,"-1"0"-449,-2 0 90,0 0 90,1 0-270,0 0 0,-1 18-2250,2-14 1435,3 43-1334,-2-29 128,6 33-123,-9-30 227,4 6-31,-8-13-90,2-6 2519,-4-20-817,3-33 1472,-2-2-518,2 6 0,1 0 388,1-4 7,6-12 38,-3 24 108,2 5-256,-1 9-164,9 8 1151,-5 6-1828,11 41-2373,-10-10 2048,5 34 1,-6-16-1,1 3 1</inkml:trace>
  <inkml:trace contextRef="#ctx0" brushRef="#br0" timeOffset="3440">10725 954 24449,'7'0'90,"2"28"-6046,-1-7 2972,2 29 1651,9 13 178,-4-9 748,0-4 0,2 1-249,0 11-387,0-12 1,0 0-1194,0 5 2244,-6-22 0,1-1 56,3 18 388,-5-18-268,-1 7 9,-7-26 138,-20-1 1993,-4-47-2063,-1 8-194,3-16 0,1-5-101,7 17 0,0 0 38,0-10 0,0-5 0,-1 3-68,-6 1 0,2-2 70,8-5 0,2-5 0,1 6-74,-3 5 0,2 0-650,2-4 1,1-5 0,5 7 1224,16-14-58,-7 13 0,3 8 926,9 19 899,22 4 655,-15 13-732,13 19-1027,5 8-320,-22 9-1130,8 19-600,-22-19-451,-1 13-1421,-10-14-837,0 1 387,0-1 3133,-17-1 0,13-1 0,-13-2 0</inkml:trace>
  <inkml:trace contextRef="#ctx0" brushRef="#br0" timeOffset="3824">11448 951 23369,'5'0'1439,"-1"0"-1079,-3 14-3716,-1 7 1381,0 22 840,0-5 170,0 5 399,0-10-1121,16 15-516,-12-10 406,24 21 1316,-25-25 372,22 5-261,-23-9 176,18-11 112,-17 4-275,9-16 1551,-8-1-1424,2-6 2524,0-20-1532,3-6 340,1-12-131,9-11-253,-6 21 487,8-12-688,-10 27 1328,5 0-1769,-7 13 937,3 0 31,-3 0-46,0 21-2473,1-16 112,1 50-2306,-1-33 3222,-1 30 1,-5-23 0,-1 0 0</inkml:trace>
  <inkml:trace contextRef="#ctx0" brushRef="#br0" timeOffset="4298">11195 402 24359,'-3'-6'-6795,"1"2"4218,22 0 6241,6 22-3762,13-13 1317,0 39-1997,7-2 345,-11 12-479,-12-21 0,0-1 1182,6 20-252,0 4-2420,-4 4 1779,-8-15 1,-1 3-360,-4-11 0,-1 1 296,0 4 1,0 5-1,-1-5-318,-2-1 0,-1-1-831,4 26 0,-2-1 1841,-4-27 1,-1-1 0,2 9 0,-1-2 0,1 15-1</inkml:trace>
  <inkml:trace contextRef="#ctx0" brushRef="#br0" timeOffset="4940">12053 1004 23009,'6'-1'1889,"4"24"-8184,-5-18 4952,4 34 0,-1 7-27,1-11 854,1 17 0,-1 3-117,0-5 384,-2-9 0,0 0-1683,1 4-177,1 9 2525,-4-24-69,-1-4 255,0-5 65,-2-3-628,-1-8-66,-17-42-242,13-16 193,-12 11 0,1-2 3,11 3 1,2-2 164,-6-11 0,1 0-84,5 10 0,2-2 121,-1-4 1,0-4-1,0 4-42,-1 5 1,2 1 155,7-11 0,1 3 721,-5-10-401,31 11 1146,-30 10-1304,32 8 1571,-14 15 59,10 3 112,-1 10-662,-12 27-2045,0-5 300,-3 25-1667,-8-8 1247,4 4-372,-12-9 0,0 0-1185,5 18-194,-15-9 1,-2-1-534,5 5 3174,-15-19 0,-1-1 0,17 5 0,-17-2 0</inkml:trace>
  <inkml:trace contextRef="#ctx0" brushRef="#br0" timeOffset="5324">9942 392 24718,'-3'-9'-8803,"-1"2"6405,1 4 2595,-2 1 1374,0 2 9,-4 34-1537,1-5-42,1 16 1,1 6-685,2-16 0,0 0 1103,1 16 0,1 2-174,0-8 1,3-2-317,7 3 0,3 1-632,-2 1 1,4 1-296,7 0 0,5-1 365,-1 1 1,2-1-328,3-2 0,6 1-368,2-6 0,6 1 1,-1-2 1351,-8-9 1,0-3 0,3 1 0,11 8 0,5-1-1,-3-3 1,8-1 0,0 0 0</inkml:trace>
  <inkml:trace contextRef="#ctx0" brushRef="#br0" timeOffset="5624">12995 86 23009,'41'-12'3358,"0"4"-2697,3 4-275,16 22-1553,-15 1 679,-17-1 1,-1 5-290,-3 7 1,-3 4-918,9 23 603,-11-2 0,-4 4-204,-8-21 0,-3 1 619,-6 8 1,-3 5-1,1-4-597,4 0 0,-5-1 341,-10-4 1,-6 2-1,2-1 977,2 6 1,-2-2-1,-17 3 1,-4 0-1,7 0 1,0 1-1</inkml:trace>
  <inkml:trace contextRef="#ctx0" brushRef="#br0" timeOffset="7057">23683 602 24089,'0'45'-6386,"0"2"4348,0-3 974,0 7 744,0-8 1,0 3 106,0-11 0,0 1 16,0 27 0,0 1-404,0-27 0,0 1-1369,9 22 0,0 0 1872,-4 6 1,10-25 0,2-2 0,2 11 0</inkml:trace>
  <inkml:trace contextRef="#ctx0" brushRef="#br0" timeOffset="7191">23585 1273 22380,'0'-30'-6386,"0"1"4258,0 5 1064,0 2 425,0 2 213,30 4 1821,-6 4-1051,31 4 1,-13 4-1,5 1 1</inkml:trace>
  <inkml:trace contextRef="#ctx0" brushRef="#br0" timeOffset="7541">24525 1052 22920,'-39'-8'-388,"-3"2"152,0 23 2106,0 5-1072,7 23-1238,17-10-465,8 2-2,10-12-779,0-1 479,0-1-106,0 1-905,23 2-376,2-8 1656,27-3 984,-17-12 714,4-3 927,-15 0-91,1-21 97,-4 16 383,-1-55-1416,-2 35-307,-10-9 0,-3-2-1118,4 3-102,-5-6-453,-4 16-276,2 12 202,0 2-412,2 29 738,0-15-10,2 40 505,3-22-1399,0 9 0,1 1 1764,9 10 0,7 13 1,-4-18-1</inkml:trace>
  <inkml:trace contextRef="#ctx0" brushRef="#br0" timeOffset="8926">23465 1054 22470,'-18'-7'-3074,"2"0"2080,5 4 925,1 1 276,-2 2 463,0 0-101,-1 0-300,-2 0-179,-1 18 430,0-14 902,3 29-1757,2-29 1342,2 41-2212,4-28 305,1 25-609,3-9 47,1-8-313,16 15-1835,5-18 1898,-1 3 1310,19-11 1,-21-2-1,20-2 1</inkml:trace>
  <inkml:trace contextRef="#ctx0" brushRef="#br0" timeOffset="9924">23617 1084 22380,'0'-13'-5846,"-19"1"4952,15 0-1361,-28-6 2692,14 7-237,-8-3 62,-3 7 433,6 3-1004,-4 2 1711,-1 1-278,-3 1 1195,0 18-878,-14 9 134,13 10-1243,8-9 1,2 1-197,3 9-354,8-3 1,4 0-777,3 7-369,2 12-90,45-6-734,-12-14 1343,16-9 0,4-4-171,12-1 514,-18-10 0,0-3 253,-8-4 1,-1-1 414,1-2 1,0 0 0,1 0 0,1 0 0,-2 0 0,1 0-1</inkml:trace>
  <inkml:trace contextRef="#ctx0" brushRef="#br0" timeOffset="10474">25057 550 23999,'0'-10'-5396,"0"3"3357,0 22 1065,0 13 335,0 15 304,20 6-947,-14-7 1005,29 7-1552,-31 1 1686,25 3-327,-25 2 338,24-2-276,-19-15 0,-2 1-938,10 16 996,-6-20 1,-2-1-656,-6 6 419,5-4-431,-8-5 1134,0-6 1,0-4 0,0-4 0</inkml:trace>
  <inkml:trace contextRef="#ctx0" brushRef="#br0" timeOffset="10590">25045 1154 22020,'0'-37'-6296,"0"1"3988,29-8 3325,-7 11-899,10 10 1,4 3 375,8 0 1,17-3 0,-15 11-1</inkml:trace>
  <inkml:trace contextRef="#ctx0" brushRef="#br0" timeOffset="10924">25715 891 22740,'-46'0'269,"7"15"1693,7 9-1987,16 9-1513,7 11-54,9-15-49,18 14-401,-13-18-532,35 8 858,-7-21-44,10 5 418,2-15 1911,-12 3 220,-2-5 808,10-20 1378,-14 15-217,11-47-1402,-22 32-183,1-40-1291,-12 30-1209,-2-7 255,-3 17-524,0 3-568,0 25 204,21 13 8,-10 10 0,1 3 1712,12-10 1,1 0 0,-7 7 0,1-2 0,21 0 0</inkml:trace>
  <inkml:trace contextRef="#ctx0" brushRef="#br0" timeOffset="11374">26660 346 22560,'0'34'-5936,"0"1"4077,0 3 885,0 3 484,7 9 0,2 3 149,-8-21 1,1 2 136,7 9 0,2 6 0,-2-7-360,4 20-450,-1-14 1,0-2 603,-1 4 194,-3-16 1,-2-2-82,-2-2 136,3 2-145,-4-42 770,1-32 180,0-9-343,0 15 1,0 0 100,3 0 0,1 1 476,6-17-449,-1 12 0,2 2 623,5 2 466,24 4-170,-21 22 893,22 40-1800,-25-5-664,-4 9 1,-2 4-834,1 10 610,-6-7 0,-3 1-428,0 7-262,-3 10-800,-3-12-331,-19-13 2849,-4 10-150,0-24 8,-13 2 218,15-17 0,-9-1 0,2-4 1</inkml:trace>
  <inkml:trace contextRef="#ctx0" brushRef="#br0" timeOffset="11758">27730 796 22650,'-20'-16'-4902,"-6"2"4298,-25 29 3260,-3 4-908,12-1-571,14 17-1401,3-19 735,21 17-1883,-11-8 2053,15 6-1292,0-6-1524,0 10-220,21-18 446,-16 1-328,36-13 1568,-15-2 1902,18-19 48,-8 11 543,-2-29-213,-21 6-120,8-22-701,-13 7 70,3 2-1764,-3 6-30,-5 12-958,-1-4 142,-1 20 415,0 1 763,2 29-483,1-17 372,2 24 0,0 6-984,5-9 29,1 12 0,2 0 1472,7-2 1,9 9 0,-5-19 0</inkml:trace>
  <inkml:trace contextRef="#ctx0" brushRef="#br0" timeOffset="12046">28232 656 23189,'-21'-16'-5032,"16"2"660,-31 5 5846,21 5-763,-3 23 337,-1-14 463,18 38-2336,-6-8-402,7 10 950,11-11 0,0-1 227,-5 7-765,11-6 0,4 0-716,-1 2-287,15 20-791,-14-29 2461,4 4-294,-22-13 334,14-6 71,-16-1-1303,-12-8 1658,-13-18 1,1 12 0,3-13 0</inkml:trace>
  <inkml:trace contextRef="#ctx0" brushRef="#br0" timeOffset="12308">28490 934 21390,'28'0'720,"-1"0"-540,-1 0-90,-3 0 0,6 0 0,-9 0 0,7-19 258,-15 14 833,0-31-1986,-9 14-224,-2-17-583,-18 9-229,12 4-91,-27 17 1370,28-6-1769,-25 12 1453,12-10 530,-8 12 1551,9 14 464,8 14-658,8 29-943,0-8-2026,8-11 0,5 0 2014,18 8 1,-10-16 0,2-1-1,23 9 1</inkml:trace>
  <inkml:trace contextRef="#ctx0" brushRef="#br0" timeOffset="12480">29658 1203 23909,'6'0'0,"0"0"0</inkml:trace>
  <inkml:trace contextRef="#ctx0" brushRef="#br0" timeOffset="12998">29352 702 25618,'0'-20'-5216,"5"-1"4540,-4 3-253,4-11 696,-5 12-450,0-8 195,0 17 122,-17 1-396,-9 7 2400,3 20-439,-31 9 672,35 14-1321,-18 6 618,18-6-332,17 3-742,-7 1-569,19-13 1,5 0-1734,8 16 1175,10-9 0,4-3-938,13 2 1749,-5-11 1,1-3-457,5-2 687,-17-10 1,-2-1 762,1-1 61,-5-2 739,-15-2-613,2-3-717,-14 0-5759,-13 5 5896,-28-1 1,-12 5-1,-12-3 1</inkml:trace>
  <inkml:trace contextRef="#ctx0" brushRef="#br0" timeOffset="16824">20815 2578 23549,'-12'-9'-5068,"1"1"3575,2 1 745,0 1 920,3 5 537,-2-1-111,4 19-943,0 16-962,1 9 1219,2-3 1,0 2-218,1 15 157,0-15 0,0 1-421,0 19-509,0 3-58,14-2 270,-10-1 97,11-2-873,-15-6 532,0 0 194,12-8 833,-9-3 1,9-6 0,-12-4-1</inkml:trace>
  <inkml:trace contextRef="#ctx0" brushRef="#br0" timeOffset="16974">20588 3166 22290,'0'-20'-6026,"0"-1"3898,0 6 1063,24-6 3041,7 7 100,31-1-1405,-10 11-962,5 2 295,-11 2 1,2 0 0,1 0-1</inkml:trace>
  <inkml:trace contextRef="#ctx0" brushRef="#br0" timeOffset="17324">21468 2953 22470,'-58'0'539,"13"0"-539,-18 22 1395,30 2-1372,-11 15-102,22-4-760,10-7-14,-5 0 308,15-2-888,-7 1 561,9-4-1466,21 9 170,8-13 337,29 3 1343,-8-15 752,4-3-214,-15-4 1384,-1-20 103,-2 15 234,-2-37-30,-6 21-320,-4-21-384,-5-8-1154,-6 11-153,-6-23-1024,-3 30-740,-4-6 173,0 21 547,0 3-552,-15 8 1635,11 23-747,-11 8 452,15 24-856,0-13 1162,19-1 1,-15-23 0,15-3 0</inkml:trace>
  <inkml:trace contextRef="#ctx0" brushRef="#br0" timeOffset="17741">21790 2486 22920,'0'-15'-6206,"-12"4"4823,9 23 1172,-9 4 1277,12 21-1893,0 0 173,0 4 163,17 6-529,-14-10 1,-1 0 918,15 22-174,-12-9 1,-1 0-324,-2 6-84,2-19 0,1-2 448,-5 9 234,0-4 0,0-6 442,0 3-250,0-14-237,0 1-462,6-18 437,0-2 813,6-28 45,-2 18 1309,0-47-1738,0 28 448,2-26-360,9-7 135,-5 15-152,-2 11 1,0 2-147,4 3-67,11 3-377,-11 18 2151,3 6-1022,-4 17-1419,-7 14-752,-1 26 234,-6-4 448,-3-16 1,0-2-585,0 7-653,-19 10-719,-1-7 429,-3-12 2353,-9 4 1,27-17 0,-12-2 0</inkml:trace>
  <inkml:trace contextRef="#ctx0" brushRef="#br0" timeOffset="18112">22262 3180 21390,'12'12'-4828,"-3"-9"5286,-4 9-3711,-1-12 5065,-1-16-2186,4 12 1961,-1-35-2110,4 19-170,0-23 1115,2 4-891,0-4 1111,-4 7 1,-1-2-1854,3-20 1225,-4 4 0,-1-2-864,-3 22 0,-1 1 943,0-12 0,-1-2-303,1 2 0,-2 2 36,-8 10 0,0-1-91,8-16 0,-3 3-274,-29 0-203,29-12 422,-11 38 41,15 28 235,0 32 12,0 18 115,0-8 0,0 1 37,-1-16 1,2 1-113,5 28 0,4 1-364,-1-25 1,0-1-184,0 12 1,2-1-21,5-16 1,0-1-725,-1 27 81,16-6 1120,-13-20 0,-1-1 0,10 11 0,9 8 1</inkml:trace>
  <inkml:trace contextRef="#ctx0" brushRef="#br0" timeOffset="18408">22670 3104 23189,'0'-24'-6385,"0"4"4256,22 7 5132,-16 4-2624,35-3 1122,-18 3-74,16-13-685,-16 6-463,3-20 967,-23 11-499,7-23-2277,-10 18 655,0-10-1183,-18 7-747,-1 12 677,-17-2 734,7 16 1318,12 24 1420,-6 16-601,21 14-635,-9 6 268,11-6-805,11-12 0,1 1-1938,-6 18 2240,19-18 0,5-2 0,-1 9 0,-1-22 1,1 1-1</inkml:trace>
  <inkml:trace contextRef="#ctx0" brushRef="#br0" timeOffset="19408">24203 2657 23729,'0'-34'-6296,"0"12"4798,0-3 433,0 41 517,17 34-729,-12 6 967,9-17 0,1 1 61,-13-3 0,-2-1-1296,12 20 1324,-5-11 0,-2 0-6,-2 3 85,6-13 0,1-2-435,-3 0 895,2 2-408,0-18 73,-7-5-422,3-5 405,1-4 519,-2-2 506,10-39 180,-1 11-642,1-13 1,1-4 577,7-6-447,-8 15 1,2-1-58,0 0 1,1 2 563,8-18-961,-4 15 1,-1 3-490,4 1 899,10 2 174,-16 21 888,9 27-1978,-16 18-384,-3-3 1,-2 2-519,-3 25 688,-2-20 0,-1-1-563,0 6-134,0 6-407,0-22-245,0-7 1185,0-3 1047,0-26-129,31-25 1318,-23-9-1130,17 11 1,2 1 987,-11-10-697,17-3 591,-9 3-262,10-13 157,-8 17 27,14-4-1194,-21 27 1187,5 6-538,-12 7 280,0 15-2410,-2-12 1396,0 38-1537,0-19-283,0 25-146,7 4-574,-2-12-215,12 20 497,-6-32 1978,8-2-538,-4-12 1815,3-12 994,2 5-343,18-27 1279,-12 16-1441,-6-22 1,-1-4 726,1 7-849,-8-9 0,-3-2-401,-2 2-626,0-8-849,-11 18-4,-3 1-1453,-1 34-523,-2 12 991,0 22 4,0 4 402,0-12-2417,18 16 3203,1-13 0,3 5 1,-8-18-1</inkml:trace>
  <inkml:trace contextRef="#ctx0" brushRef="#br0" timeOffset="19575">25522 2346 23999,'-16'-4'-3862,"1"1"2717,8 17 649,32-10 0,-2 28 0,27-12 1</inkml:trace>
  <inkml:trace contextRef="#ctx0" brushRef="#br0" timeOffset="20041">26452 2508 23549,'-38'0'180,"1"0"90,-20 15 870,15 4-751,10 0 1,1 2-288,3 11-562,-5 15-100,24-20-396,2 7-270,7-13-281,19-2-532,9 1 149,25-11 1185,6-1 602,-12-22 1070,-4 10 154,-18-28-204,-1 6 550,-12-11-890,-2-1-399,-10 8-1172,-20-9-508,15 11-1014,-34-12 791,19 27 830,-3-5-122,-7 17 1847,26 12-697,-20-7 1681,21 38-1051,-7-18-373,7 12 0,6 3-577,18 14-335,-7-3 1,3 0 62,3-19 1,2-1-497,0 10 1,0 0-109,12 15-1336,1-5 2074,-3-1-34,-11-21 0,-1-1 446,4 12 630,5 9-369,-18-29-1263,-4 2-842,-24-16 2090,-10 0 25,-25-24 1,12 14-1,0-13 1</inkml:trace>
  <inkml:trace contextRef="#ctx0" brushRef="#br0" timeOffset="20344">26860 2391 23549,'0'44'-6295,"0"-7"4166,0 5 1065,0-4 425,0 22 214,13-12-485,-9 12 649,9-6-1808,-3-17 2163,-7 10 70,7-27-777,-4-4 1,-2-11 314,6-43 999,-2 13-456,1-36-206,2 19 84,-2-5-17,1 11 1,1 1 0,4-19 0,-4 19 0,0 1 0</inkml:trace>
  <inkml:trace contextRef="#ctx0" brushRef="#br0" timeOffset="20730">27530 2453 23639,'-45'0'360,"0"0"-360,8 0 180,2 0-180,8 0 180,13 21-824,-8-15 1272,20 34-2216,-6-24 921,8 15-840,0-6-89,20-3-56,-15 0-836,36 4 1489,-11-13-671,23 7 2355,-10-18-178,-4 4 780,-17-21 614,4 11 115,-9-28-454,-2 4-781,-9-22-1332,-6 9-413,0 2-472,0 16 59,0 5-434,17 46-834,7 7 1619,-7-3 1,1 1-1343,20 18 2354,-14-26 0,0-3 0,16 9 0,13 5 0</inkml:trace>
  <inkml:trace contextRef="#ctx0" brushRef="#br0" timeOffset="20962">28363 2029 24359,'0'-12'-4767,"-14"5"4868,10 25-840,-11 14 1074,15 16-1274,0 6 179,0-7 347,0 6-1184,0 2 1486,6-14 1,4 0-1015,7 22 422,-9-21 1,3-1-1691,17 13 687,-24-2 486,24-6 1037,-12 11 1,1-22 0,-5 9 0</inkml:trace>
  <inkml:trace contextRef="#ctx0" brushRef="#br0" timeOffset="21108">28177 2399 23189,'0'-28'-6385,"0"2"3986,21 2 3889,10 7-561,30 2-553,-10 8-236,5 4 1,-15 3-1,-1 0 1</inkml:trace>
  <inkml:trace contextRef="#ctx0" brushRef="#br0" timeOffset="21282">28942 2569 22110,'0'20'-6386,"0"11"4258,0-8 1064,0 15 425,0-15-956,0 8 1317,14-11 0,-10-2 1,11-7-1</inkml:trace>
  <inkml:trace contextRef="#ctx0" brushRef="#br0" timeOffset="21448">28847 2002 21480,'37'47'-3503,"1"0"0</inkml:trace>
  <inkml:trace contextRef="#ctx0" brushRef="#br0" timeOffset="21762">29347 2360 23819,'-31'0'1259,"13"20"-1685,-6 8 271,21 10-2020,-8 3 1136,11-10-230,0 2 317,0-1-645,0 1 91,21-3-303,2 8 145,3-13 1596,25 6 57,-31-20 712,27-1 503,-22-9 256,-1-1 46,-2-22 460,-3 17 552,-9-42-2336,-3 25-306,-7-43-667,0 21-405,-8 5 0,-6 0-1924,-17-5 236,3-14-634,-21 25 3038,43 5 0,-37 5 0,19 4 0</inkml:trace>
  <inkml:trace contextRef="#ctx0" brushRef="#br0" timeOffset="22173">29783 2360 23549,'10'0'360,"0"0"0,9 0-180,-5 0-90,15 22-1797,-13 5-263,9 28 185,-13-13-466,2 17 209,-8-26 71,1 8 321,-3-12-410,-1-11 1333,2-3 511,-2-10 332,6-22 1451,0 13 1038,11-51-1533,-6 28 296,9-33-119,3 3 17,-3 15-78,-2 9 1,0 1 607,4 1-1000,19-4-1130,-21 18 1771,8 9-249,-15 2 359,1 6-805,-3 17-1823,4 7-427,-6-2-334,5 40-697,-9-37-105,-2 12 1,1 1-1831,3-2 3759,2 11 1,0-19 0,0 1 0</inkml:trace>
  <inkml:trace contextRef="#ctx0" brushRef="#br0" timeOffset="22524">31087 2188 26248,'1'-28'-5861,"-1"3"3891,-18-18-532,13 21 1515,-30-9 933,12 25 1177,-17 2 23,2 41-1187,10-16 1899,13 32-1391,9-8 470,6-9-524,24 26-1300,6-26-385,13 11-61,-2-15 81,-10-2-399,1-1 1372,-1-2 404,-2-3 382,-2-2 736,2 2-743,-16-8-620,6 4-236,-17-10 40,2 2-1246,-33 0 1872,5 2-1602,-32 4 1710,7 4 1,-12 3 0,29-12 0,0 0 0</inkml:trace>
  <inkml:trace contextRef="#ctx0" brushRef="#br0" timeOffset="26141">18703 4364 22470,'0'-7'-5306,"0"1"3357,0 1 1155,0 1 425,0 1 393,0-1 32,0-1-104,0 2-1549,0-1 1597,0 2 270,0-1-270,0 16 0,0 12 0,0 29 0,0-2-81,8-11 0,1 1-402,-5 12 360,9-8 1,0-1-1227,-11 6-92,15 12-429,-15-25 246,16-5 1467,-16-4 0,17-6 0,-9-2 0</inkml:trace>
  <inkml:trace contextRef="#ctx0" brushRef="#br0" timeOffset="26308">18663 4188 22920,'-8'-17'-8693,"6"1"6595,-10 7 2475,10 1-2808,-2 6 2546,29 16 0,-19-11 0,20 13 0</inkml:trace>
  <inkml:trace contextRef="#ctx0" brushRef="#br0" timeOffset="26707">19580 4379 23459,'-53'0'1080,"10"17"831,-6-13-1405,21 20 1,1 4-1132,-15-4 542,9 9 0,3 3-294,0 1 46,13-8 0,3 1-313,5 2-433,4 16-1024,26-26-188,-15 2 355,54-16 1475,-34-4 600,10-12 1,2-3 765,1 7-236,-7-25 0,-4-6 165,1 3-383,-14-3 1,-3-4 130,5-13 459,-15-6-1507,-6-1 1,-2-2-203,5 23 1,-2-1 39,-7-7 0,-4-4 0,0 7-2097,-9-12 1731,4 19 0,0 4-373,-3 6 754,-1 3 83,21 40 820,-7 22 273,9 17-471,11-7 0,1 2 56,-11-14 1,3 0-958,12 7 1,7 4-1,-4-3-388,-7 0 0,0-2 1119,15 14 1,1-1 0,-9-16 0,-1-3 0,1 1 0,0 0 0</inkml:trace>
  <inkml:trace contextRef="#ctx0" brushRef="#br1" timeOffset="37016">21305 4462 7083,'0'27'450,"0"-3"-270,0 6-180,0-3 449,0 1-449,0 15 90,0-8-180,0 7 90,13-13 90,-9-3-90,9-4-90,-4 3 270,-7-9-180,7 2 0,-3-13 0,-5-15-90,5-14 90,-1-10 0,0-23 0,1 17-1006,1-16 1006,-1 17 90,1-1-882,6-7 792,-3 13-280,3-4 370,-2 18-90,-2 5 0,0 4 989,6 5-899,-3 3 573,11 23-484,-8-15-179,9 50 0,-11-31 247,2 30-247,-3-7 0,-4-10 0,3 18 0,-4-26 90,1 8-90,-4-21 0,1-2 0,0-9 0,1-3-90,8-19 90,-3 12 0,14-48 0,-6 29-834,6-31 834,-7 21 0,1-1 0,-1 4 0,5-7 0,-7 15 270,8-4-270,-11 20 90,4 2-1,-7 5-89,0 0 0,0 21 835,0-16-835,1 39 90,0-27-90,5 34 0,-3-22-90,10 18 90,-7-32 90,4 16-90,-2-28-90,1 9 180,1-12-90,2 0-90,0 0 90,0-15 0,7-11 0,-7-7 90,9-22 0,-18 21-90,2-14 180,-9 18-180,-1 2 0,-2 5 270,-2 5-1,0 4-269,-1 23 0,0 12 0,0 15 90,0 6-90,17 14 0,-13-12 0,11-5 0,3-1-359,0 6-1171,-2-11 1,3-2 1529,5 2 0,0 4 0,-7-18 0</inkml:trace>
  <inkml:trace contextRef="#ctx0" brushRef="#br1" timeOffset="37194">22363 4094 8522,'-12'-2'-899,"4"16"899,4 4 0,22 20 0,5-1 0</inkml:trace>
  <inkml:trace contextRef="#ctx0" brushRef="#br1" timeOffset="37657">22950 4318 8432,'-46'0'720,"-1"18"-720,-1 1 0,13 3 0,12 11 0,5-18 0,15 17 0,-12-8 0,14 0 0,-5-1 0,6 0 0,0-2 0,21 6 90,2-10-180,2 2 90,13-11 0,-33-3 0,36-3 0,-20 0 0,4-18 0,0-5 90,-23-21 359,7 9-538,-9-8 89,0 16 89,-14 6-89,10 25-89,-11 13 178,15 18 1,0 20-180,0-11-594,-1-12 1,2 0 773,15 14-90,-12 3-16,13-3 16,-9-14 0,-2 0 0,-3 17 45,5-11 0,-2-1 45,-6 3 0,0 19-90,0-30 90,-17 2-270,-6-11-450,1-11-1708,-16-1 2338,16-9 0,-1-22 0,5-6 0</inkml:trace>
  <inkml:trace contextRef="#ctx0" brushRef="#br1" timeOffset="37974">23170 4369 8072,'4'18'990,"-1"4"-990,-3 13 0,0 0 90,0-2-90,0 3 0,0 2-90,14 2 180,-11-3-90,11 2 0,-14 8 90,0-13 629,0 10-629,0-25-270,0-1 270,0-58-180,0-9 45,0 11 0,0-2-846,7-8 0,1 3 441,-4-11-180,10 9 1,3 2-91,4 0 720,10-8 0,-1 30 0,-7 6 0</inkml:trace>
  <inkml:trace contextRef="#ctx0" brushRef="#br1" timeOffset="38357">23833 4404 9242,'-25'-10'719,"-19"8"-539,26-8-90,-22 10-180,12-8 90,1 7 0,1-7 0,-6 26 90,10-13-180,-2 32 90,16-9 90,4 19-180,4-8 180,19-4-180,-15-14 90,31-3-270,-12 0 180,18-10 90,4 0 0,-11-25 0,-4 13 0,-13-34 90,1 10-90,-10-8-90,4 1 90,-11 8 0,2 7 90,-3 23-180,0 17 90,0 19 90,19 18-899,0-20-316,1-6 1,3-2 946,10 2 0,4 5 0,-8-16 0</inkml:trace>
  <inkml:trace contextRef="#ctx0" brushRef="#br1" timeOffset="38578">24382 4055 9152,'0'-29'360,"-16"4"-270,12 10 449,-11 5-269,4 7-270,9 21 90,-9 12-90,11 13 0,0 23 0,0-21-1155,0 18 1245,18-19-180,-13 1-145,12-3-125,0 1-719,-13-2-91,12-2 1170,-3 8 0,-10-14 0,9 8 0</inkml:trace>
  <inkml:trace contextRef="#ctx0" brushRef="#br1" timeOffset="38725">24120 4469 8252,'0'-24'0,"22"3"0,-16 5 0,46 2 0,-26-1-225,11 5 1,4 2-2633,12-4 2857,-18 6 0,1 0 0,14-1 0,-1 3 0</inkml:trace>
  <inkml:trace contextRef="#ctx0" brushRef="#br1" timeOffset="38896">24793 4483 7623,'0'13'809,"0"8"-809,0-7 0,0 15 0,0-15 0,0 15-90,0-14-809,0 7-361,12-8 1260,-9 0 0,9-2 0,-12 0 0</inkml:trace>
  <inkml:trace contextRef="#ctx0" brushRef="#br1" timeOffset="39058">24768 4056 8072,'-9'-14'-90,"6"3"-1169,-6 6 1259,9 22 0,23-13 0,5 16 0</inkml:trace>
  <inkml:trace contextRef="#ctx0" brushRef="#br1" timeOffset="39375">25265 4339 9062,'-45'0'360,"21"13"-360,-10-9 0,30 27 0,-19-15 90,20 28-180,-7-15 90,10 25 90,0-22-90,20 23 0,9-25-1526,-3 5 1436,23-16 180,-29-6-90,24-5 94,-1-5-94,-12-2 357,6-25-267,-19-7-180,-7-31 90,-22 11-964,6-4 964,-36 18-90,35 0-540,-45 4-1866,31-4 2496,-30 14 0,32 3 0,-2 15 0</inkml:trace>
  <inkml:trace contextRef="#ctx0" brushRef="#br1" timeOffset="39729">25602 4438 7982,'7'0'450,"1"0"-450,-1 0 0,10 20 0,-3 1 90,12 22-90,-10-12 0,5 0-90,-6-3 90,-3-6 0,2 7 90,-8-15-809,2 1 719,-5-12 0,2 0-90,-2-3 180,3-23 179,10-26 91,-3-3-90,0 12 0,1 1-270,1 1 180,5-8 180,-7 23-1,0 10-179,0 4-180,0 9 90,0 0-180,-2 15 90,6 17-1079,-4 8 1079,-1-3 0,-1 1 0,5 13 0,-7-16 0,1 0 0</inkml:trace>
  <inkml:trace contextRef="#ctx0" brushRef="#br1" timeOffset="40664">27968 3846 10051,'-10'-13'360,"1"2"719,1 5-539,1 3-270,3 3-180,1 18 90,3 13-180,0 11 0,0-5 0,0 0 0,0 14 0,0-3 0,0 1 0,0 11-793,-1-21 0,2 0 793,11 15-90,-10-1 180,10-2-90,-12 14 0,0-21 90,0 17-90,0-35-900,0 1 810,0-38 90,0-30 0,0-7 0,6 6 0,4 1 0,12-3 0,-3 9 0,4 2 0,12 0 0,2-2 90,-10 24-90,0 4 0,-1 7 1496,8 20-1406,-9-15-90,-6 22 0,-3 5 0,0-6 45,-4 18 0,-4 2-135,-3-5 90,0-5 0,-5-1 0,-24-5-539,1 10-631,-5-23-1708,-7-2 2878,12-11 0,0-4 0,6 0 0</inkml:trace>
  <inkml:trace contextRef="#ctx0" brushRef="#br1" timeOffset="41324">28968 4140 8162,'-51'0'810,"-5"0"-810,13 0-998,-2 0 998,15 0 0,-10 20 0,12 5 0,-5 12 0,22 0 90,-3-8-180,12 3 180,-5 1 0,7 1-180,0-2 218,25 9-38,5-12-315,-2-9 0,3-3-45,17-3-45,-10-8 0,-1-1 135,1-2 180,18-24 0,-33 16 0,-5-35 180,-3 9 180,-9-8 360,0-16-630,-6 22 141,-17-6-231,12 11 0,-26 16 0,28 22 549,-11 21-549,34 12 0,-14-2 270,33-11-270,-11 7 0,10-19-90,17 16-360,-20-31-588,12 9 589,-13-12 179,-1 0 90,0-23 90,-1 4 180,-4-23-90,0 7 90,0-21 0,-8 9 224,-10 5 1,-3 0 225,-1-10 44,-3 9 1,-5 1-45,-20-5-180,16-11-180,-32 27-270,34 4 90,-25 8 0,27 3 360,-23 8-360,22 29 89,-10-1-89,13 24 0,0-8 0,0 5 0,7-7 0,1 1 0,-4 19-45,10-7 1,3-1 44,6 9-1440,1-2 1,3-1 0,9 0 1458,-13-14 0,-2-2 0,0-4 1,-1-3-1</inkml:trace>
  <inkml:trace contextRef="#ctx0" brushRef="#br1" timeOffset="41480">29255 4189 8882,'0'-22'0,"0"1"-90,45-1-270,-15 8-360,14 5 1,3 3 265,4 2 0,-17 2 0,0 1 0,16 1 0</inkml:trace>
  <inkml:trace contextRef="#ctx0" brushRef="#br1" timeOffset="41714">30010 4091 10141,'-32'0'540,"1"0"-360,1 0-180,1 0 0,2 17 180,-15 24-1681,22 0 1501,-6 13 90,23-20-399,23 10-770,-15-10-136,26-10 1,7-3 1214,-7 0 0,6-11 0,2-4 0,8-1 0</inkml:trace>
  <inkml:trace contextRef="#ctx0" brushRef="#br1" timeOffset="42108">30238 3681 9691,'-14'-27'180,"11"2"1260,-23 9-991,23 25-359,-9 18-90,28 35 0,-12-4-736,3-25 1,3-1 735,10 18 0,-14 3 0,32-1 0,-26-14 0,-2 1 0,4-9 0,2 1-45,1 18 1,-1 1 35,2 6 9,-5-13 0,0-2 0,-1 1 0,2 6 0,-8-26 90,-1-5-270,-2-7-540,1-4 1994,-1-4-1544,1-23 296,-1 15-71,4-27 0,1-6 135,2 14-135,2-13 0,3 1 135,-1 9 90,15-5-90,-12 22 90,13 3-90,-13 8-90,15 43 0,-17-20-225,-3 14 0,-1 2-2294,-2-3 2519,0 12 0,-5-15 0,-1-3 0</inkml:trace>
  <inkml:trace contextRef="#ctx0" brushRef="#br1" timeOffset="42246">31258 4524 10141,'6'0'-660,"0"-13"1,-3-3-1</inkml:trace>
  <inkml:trace contextRef="#ctx0" brushRef="#br1" timeOffset="45591">4337 3475 10231,'-27'23'225,"0"1"0,-5 15-861,-10 4 726,37-7-90,-30 6 0,31 3 90,-21 5-180,23 2 180,-8 2-90,10-17 0,0 1 0,0 20-749,0-22 0,0 0 839,0 13-90,20-1 398,-15-4-308,15 11-90,-20-18 0,11 8-90,-8-28 280,8-21-280,-11-27 90,0-15 216,0-12-306,0 5 180,0-7-180,0-5 90,0 30 0,0 0 45,0 0 0,0-1-90,0 2 0,0-2 45,0-11 0,0-1 45,-1 14 0,2 1-1221,11-17 0,0 3 1716,-6 2 0,36-1-450,-37 27 90,36 9-90,-22 5 179,22 4-269,-9 20 0,1-14 0,-9 25 0,0 7 0,11-5-545,-5 16 1,-2 3 454,3 5 135,-13-18 0,0-1 275,3 18-320,-2-1-630,-1-2-179,-3 0-271,-2-2-179,-2-2-1170,-3 16 2429,-3-19 0,-2 11 0,-3-22 0</inkml:trace>
  <inkml:trace contextRef="#ctx0" brushRef="#br1" timeOffset="45741">4177 4313 9152,'-11'-28'450,"5"3"-361,30-2-89,1 7 0,13 3 0,5 2 0,19-4-2145,0 6 0,3 2 1290,-22 4 1,0 2 854,15-1 0,1 0 0,-16 2 0,-1 1 0,1 0 0,0 0 0</inkml:trace>
  <inkml:trace contextRef="#ctx0" brushRef="#br1" timeOffset="45892">5572 4172 9602,'-15'11'0,"3"-2"0</inkml:trace>
  <inkml:trace contextRef="#ctx0" brushRef="#br1" timeOffset="46358">6063 3969 9602,'0'35'899,"0"0"-899,0-5 0,0 4 90,0 4-1830,0 6 1830,0 5-180,15 3 180,-11 3-90,10-17 0,0 2 0,-11 20 45,9-13 0,0-2-45,-9 5 90,7 7 561,-10-19-651,0-13 232,0-2-142,-21-16-180,-3-28 0,-2 0 90,-17-27-848,27 1 668,-2 21 1,-1-4 89,2-21 0,3-4 45,3 12 0,0-3 45,2-8 0,0-6 0,2 4 45,2 4 0,2-1-45,-1-4 0,0-4 0,5 5 0,9 7 0,0 3-45,-10-13 0,5 3 90,16 22 0,2 4-45,-2-24 162,22 12-72,7 6 360,-10 19-360,23 2-90,-29 33 180,14 13-180,-26 10-703,-3 5 793,-10-9-90,-8-2 0,2 1-90,-24 12 180,16-13-1080,-14-8 1,-4-2-540,-6 2 1529,-22 7 0,10-23 0,3 0 0</inkml:trace>
  <inkml:trace contextRef="#ctx0" brushRef="#br1" timeOffset="46609">6355 3135 9062,'25'0'1529,"-2"0"-540,3 20-899,-7 12 90,-4-4 0,0 3-180,3 21-2830,-3-14 0,0-2 2830,2 9 0,4 17 1106,-6-20-1106,-2 2 90,2-1-180,2 20 90,-1-16-45,-6-9 0,0 0-585,1 2-269,1 8 89,-5-20 91,-2-4 630,0-5-631,-2-6 181,1-4-1,1-6 1355,0-2 1,2-1 0,1 0 0</inkml:trace>
  <inkml:trace contextRef="#ctx0" brushRef="#br1" timeOffset="47024">6822 3742 9062,'17'-34'989,"-1"4"-539,-2 3-90,0 7 179,-3 10-89,-2 3 0,-1 7 449,3 0-719,0 0 90,8 21-270,-6 1 90,5 2-90,-2 24 0,-3-30 0,5 41 0,-6-28 0,4 27 0,-5-20 0,0 10 0,-1 2-90,-3-13 90,5 17 0,-8-26 0,6 7 90,-7-20 0,4 0-180,-4-9 90,2-3-90,-1-2 90,0-21 0,2-8 0,-1-13 0,2-4-231,0 5 141,0-2 180,1-2-180,-1 1 90,2 1 0,0 1 0,3-10 0,-3 14 0,3-10-90,-5 25 90,0 0 0,-3 13 0,-1 4 0,-2 1 141,3 4-141,-3-1-180,6 1 1,-3 0-451,4 14 180,-4-11-1439,2 11 540,-4-6 1349,1-6 0,-1 13 0,0-5 0</inkml:trace>
  <inkml:trace contextRef="#ctx0" brushRef="#br1" timeOffset="47875">7340 3761 8702,'0'21'540,"0"-1"-450,0-1-90,0 5 0,0 4 90,17 7-90,-13 25 0,27-13 0,-27 19 0,7-32 0,2-2 0,0 18 45,-4-11 0,0-1-45,3 0 719,-7 17-719,-5-31 0,0 3 0,0-18-90,-17-2 180,13-25-180,-32-13 90,18-11-1741,0 7 0,-1-1 1741,-6-16-45,12 16 0,2-2-362,2-22 407,-5-2 0,11-2 0,-1 18 0,0-1 0,3 13 0,2-1 0,12-19 0,1 2 0,-7-1 0,24 17 0,4 5 90,-10 3-180,32 2 180,-24 20 90,-2 3 0,-1 3 270,10 21-270,-14 8-180,-5-1 0,-3 2 90,-3 19-90,-7-15 0,-2 1 90,-2 7-180,-4 13-1124,-19-16-945,15-1 2159,-39 2 0,20 0 0,-22 1 0</inkml:trace>
  <inkml:trace contextRef="#ctx0" brushRef="#br1" timeOffset="48758">4067 5816 9602,'0'-21'179,"15"2"1,-11 7 180,12 2-360,-7 7 90,-7 17 540,13 24-720,-7 11-437,-1-3 0,1 2 527,-1-15 0,-1 2 0,0 13 0,1 7 0,-1-5 45,-1-10 0,1 0-45,0 7 0,0 5 0,-1-7 0,3 13 0,-5-17 0,-1-3 270,1-2-2,-2 1-178,0-22-270,0-5 90,-22-29 90,-6-18 0,7 10 0,0-2-151,0-5 0,2-1 151,2 4 0,1-1 80,0-4 0,-1-1-80,2-1 0,0-2 0,1-1 0,0-1 0,2 1 0,1-1-45,1 2 1,2-2 88,1-11 1,3 0-90,-1 16 1,3 0 88,11-16 1,6 4-134,6 3 89,26 0 89,-6 27-89,1 10 0,5 4 0,-1 5 0,0 25 0,-3-3 45,-16 8 0,-2 4-45,11 10 0,-13-6 0,-2 2-90,-3 10 180,-4 12-90,-12-21 0,-3-3 0,0-2-90,0 5 180,0-12-180,0 7 90,0-20 401,0 4-401,26-9-90,-20 5 90,46-3 0,-33 4 90,26 2-90,-17 16 0,7-5 0,-11 25 0,-4-20 45,-26 4 0,-4 1-45,4 2-135,-27 1 0,-6-2-945,7-2-584,-14-6 0,-3-2 1741,-2 3 1,19-14 0,1-1 0,-10 3 0</inkml:trace>
  <inkml:trace contextRef="#ctx0" brushRef="#br1" timeOffset="49130">5412 6254 10681,'0'0'0</inkml:trace>
  <inkml:trace contextRef="#ctx0" brushRef="#br1" timeOffset="49775">6268 6022 11221,'0'-20'0,"0"3"0,0 5 0,-14 7 0,10 36 179,-11-2-268,15 36 89,0-21 0,0 1-360,0-8 1,0 2 389,-1 5 0,0 5 0,3-5-75,6-2 0,3-1 45,-1 25 0,1-2 0,0-28 0,1-2 0,9 8 0,-4-2 90,-11 11-90,32-8-90,-33-7 270,26 4-180,-17-17 286,2 1-376,-5-16 90,-11-25-90,-25-13 0,-5-16 90,2 8 0,-1-2-524,7 12 0,1-2 524,-1-11 0,3-2-45,5 8 1,2 0 44,0-1 0,0-2-45,2-2 0,1 0 45,3-1 0,2 0 45,0-1 0,1 1-45,3 1 0,0-1-45,-2-14 0,4 2 45,10 15 0,3 0 45,1-17 0,3 3-45,6 27 0,1 3 0,-1-5 0,-1 4 0,14 2-46,0 8 226,-2 6-180,-2 4 0,-4 3 90,-4 18-90,-4 7 0,-4 10 180,-9 18-180,-2-19-90,-7 13 783,-18-15-2582,14-1-270,-34 0 2159,33-2 0,-36 0 0,14-1 0</inkml:trace>
  <inkml:trace contextRef="#ctx0" brushRef="#br1" timeOffset="50391">7130 5607 9332,'0'40'989,"0"-4"-1079,0 5 90,0-3 0,0 6-589,15 1 679,-11 3-90,10 1 0,-14 0 0,13-1 0,-10-2 0,16-3-90,-10 9 180,-1-18-90,3 4 180,-8-22-167,5-5 77,-4-7-83,1-1-7,-1-3 0,3-38 90,-1 15-180,-1-22 0,1-3 90,2 6 45,-1 1 0,0 4-45,1 16 0,6-13 0,-6 31 389,6 15-479,-5-6 0,1 44-1889,4-8-269,-6 14 2248,6 0 0,-3-16 0,0-3 0</inkml:trace>
  <inkml:trace contextRef="#ctx0" brushRef="#br1" timeOffset="51044">7860 5923 7982,'9'27'810,"1"9"-720,4-6 180,2 29-270,-5-16 45,-2-2 0,0 2-45,2 10 45,-3-8 0,0-1-2177,1 4 2222,1 12 741,-1-15-381,-5-14 985,2 6-1525,-5-23 90,0-1-180,-1-27 1120,-17-11-1030,13-33-180,-29 5 225,30 6 0,2-1-4,-12 15 1,-1-1 48,11-31 0,3-1 45,-6 25 0,0-1-75,5-4 0,1-5 0,1 6 30,-2 6 0,2 1 45,5-28 0,5 3 45,8 11-90,-1 15 0,3 8 0,8 17 90,12 25 0,-16 7-90,4 22-316,-9-3 406,-5 7-180,-2 3-45,-9-9 0,-2 1-1574,2 22 1709,-15-8 0,-4 0 0,5-22 0,-2-2 0,-11 11 0,0-1 0</inkml:trace>
  <inkml:trace contextRef="#ctx0" brushRef="#br1" timeOffset="51642">4502 7719 10951,'-26'-3'449,"0"2"-89,-2-1-180,-2 2-90,-3 22-1291,-5-1 1201,-2 25 0,-2-2 0,11-5 0,0 2 0,8-9 0,0 2 0,-11 23 0,2 1 0,16-24 0,2-1 0,-4 27 0,10-2-900,32-7-809,1-11 0,7-5 764,4-23 1,5-6 944,7 3 0,1-2 0,-6-5 0,-1-2 0,3 0 0,-1 0 0</inkml:trace>
  <inkml:trace contextRef="#ctx0" brushRef="#br1" timeOffset="52040">5342 8334 11760,'4'17'180,"-1"-3"-3598,0-14 635,-1 0 2783,1 0 0,1 0 0,2 0 0</inkml:trace>
  <inkml:trace contextRef="#ctx0" brushRef="#br1" timeOffset="52592">6245 8098 8972,'16'29'1439,"-12"-1"-809,13 3-450,-2-1 89,-11 2 1,26 1-270,-26 4-1239,25 3 1418,-25 2-134,12-9 0,1 1-135,-6 18 90,2-17 0,0 1 90,-1 14-180,-4 1 180,-1-1-90,-4-4 0,-1-4 90,-2-5 243,0 6-333,0-15 219,-17 3-309,-6-21-90,-16-23 0,6-6 0,11-10 1,2-6-1,-7-16-670,3-5 1,1-4 894,9 19 0,2-2-45,0-10 0,-1-6 0,2 4 0,2 2 0,3-1 45,1 3 0,1-8 0,1 0 0,1 8 0,-2-3 0,4 1 15,6-5 0,3-5 0,5 12 30,20-5-45,-10 25 0,3 6 544,20 7-589,-14 9 0,2 6 270,-4 3-360,-2 26 90,-2-4 0,-11 9 0,-2 3 90,0 11-1489,-2-3 1,-2 2 1308,-9 10 0,3-18 0,-3-1-210,-19 15-1589,14-6-179,-35 0 2068,34-7 0,-36-4 0,15-4 0</inkml:trace>
  <inkml:trace contextRef="#ctx0" brushRef="#br1" timeOffset="53009">6847 7375 10591,'7'19'989,"1"-14"-719,0 31-180,3-32-90,1 36 0,12-2 0,-4 11 0,-2-11 0,0 1-262,5 12 217,-4-4 1,-1 1-722,2 14 811,-8-22 0,-1 1-45,-1-1 0,-2-1 0,5 20 0,-5-16 0,-1-1 0,0 0 0,1 8 0,-5-31-180,1 0 180,-2-16-90,1 0 180,7-39-90,-3 10-45,2-12 0,0-2 135,3-6-90,-2 7 0,0 1 0,2-3 242,1-5-242,-3 22 965,-5 13-965,7 19 0,-6-5 0,3 37 0,-2-17-90,0 25-702,2-6-1007,0 5-270,-1-1 2069,2 2 0,3-5 0,3-1 0</inkml:trace>
  <inkml:trace contextRef="#ctx0" brushRef="#br1" timeOffset="53442">7892 8078 10861,'1'-5'809,"0"15"-539,0 32-180,-1 1-135,0-1 0,0 1 135,0 9-90,9-7 0,1 1 0,-6 8 0,19-3 0,0-1 0,-16-2 0,11-7 0,-1-3 0,-14-10 90,11 4-90,-12-18-90,5-4 180,-7-5-270,0-17 270,0-19-90,0-10-45,-7 0 0,-1-3 45,4-20-598,-4 21 1,-2-5 0,2 3 597,6-1 0,1 0 45,-4-16 0,-1 0-45,6 16 0,0 3 0,-1 2 0,2-2 90,11-20 0,1 1-90,-11 27 0,2 1 90,16-18 0,6 7 0,3 25 0,11 5-180,-1 13 180,-12 22 89,-3-16-89,0 45-90,-4-24 0,-9 29-45,-3-20 0,-1 0 135,-5 21-405,-8-6 1,-4 0-2524,-13 12 1263,0-21 1,-4-1 1574,3-10 0,-1-2 0,-3 0 0,-2 0 0,-3 0 0,1 0 0</inkml:trace>
  <inkml:trace contextRef="#ctx0" brushRef="#br0" timeOffset="110809">19293 5906 22470,'8'-37'-3626,"-1"9"2196,0-7 801,-1 13 513,-3 2-48,0 4 159,-2 2-345,-1 2-1034,0 3 964,0 1-18,0 4 24,0-1-62,0 18 200,0 2-357,0 23-845,0 6 546,14-2-322,-10 5 208,10-8 947,-5 2 1,-7 2 0,7 1-1</inkml:trace>
  <inkml:trace contextRef="#ctx0" brushRef="#br0" timeOffset="111009">19177 6714 24898,'44'-37'671,"-6"16"383,7-11-1052,-6 18 611,4-14-1977,-10 17 0,0 2 1432,19-13 1,-18 13 0,-2 1 0,13-11 0</inkml:trace>
  <inkml:trace contextRef="#ctx0" brushRef="#br0" timeOffset="112249">22260 5725 24988,'0'-6'-6025,"0"2"4616,-17 1 2936,13 23-2024,-27-15 2170,27 46-2513,-20-24 1496,21 33-1256,-12-8 0,-1 1 786,11-19 0,1 1-77,-4 9 0,-1 4 0,1-5-1079,4 16 827,2-21 0,1-2-1801,1 8 1809,0-4-1287,0-4 1116,0-6-335,0-4-46,0-6-448,0-2 648,0-8 426,0-24 61,0-19 0,0-13 0,0-8 0,0 6 270,0-3-46,0 14 1,0 0-45,0-16 95,10 9 1,0 3 214,-5 9-187,35-8 1224,-16 34 628,22 21-1147,-11-11-758,-10 22 1,-3 5-1477,7-4-397,-7 11 1,0 3 1364,3 4 0,4 13 1,-10-19-1</inkml:trace>
  <inkml:trace contextRef="#ctx0" brushRef="#br0" timeOffset="112426">22175 6469 23189,'20'-13'-233,"-15"3"-3317,35 1 3790,-35 4 0,41 0 0,-14 1 0</inkml:trace>
  <inkml:trace contextRef="#ctx0" brushRef="#br0" timeOffset="112609">22920 6419 23639,'-18'10'-761,"4"-7"0,14 8 1</inkml:trace>
  <inkml:trace contextRef="#ctx0" brushRef="#br0" timeOffset="113159">23358 6458 22200,'0'36'-5846,"0"2"3808,0-1 1153,0 0 427,11 16-509,-8-13 584,8 11-184,-11-16-1029,0-2 1686,0-3-270,0-1 360,0-3 90,0-4 1124,0 1-807,0-10 99,0 1-866,-16-46-288,12 11 148,-12-16 1,-1-5-548,3-7 729,4-1 1,0-3-70,1 18 0,1-3 137,6-16 0,3-8 1,-2 5 23,-3 10 0,1 1 88,8-11 1,4-6-1,-2 9 329,-6 16 0,3 3 176,13-18 0,4 3 930,4 5 27,-2-5-331,16 29 1059,-24 8-480,17 6 262,-2 4-612,-7 21-1473,11 13-577,-17 12-1041,2 5 110,-11-8-812,-4 0 346,-2 1-383,-2-2 34,0-1 1199,0-4-835,-17 7 2498,13-15 1,-29 3 0,14-14 0</inkml:trace>
  <inkml:trace contextRef="#ctx0" brushRef="#br0" timeOffset="113583">24000 5649 23189,'3'41'-6193,"-1"-9"3976,-2 3 1329,0-6 535,0 5-2,0 3 102,0 2 62,0-1-1495,0 3 1818,0 0 1,0 16-43,0-15-180,0 23 90,0-32-90,0 6-360,0-14 0,0-11-629,0 3 1079,0-35 270,33-17 1189,-25-9-915,38-2 1604,-32 16-726,10 16 720,-4 0-266,-6 14-280,-2 23-2153,-4 8-1411,-3 14 1388,-1 16-1225,-2-22-1447,1 24 2675,1-29 0,3 8 1,1-16-1</inkml:trace>
  <inkml:trace contextRef="#ctx0" brushRef="#br0" timeOffset="114010">24517 6276 23639,'6'43'-6994,"-1"-7"4552,3 18 1119,-1-18 926,-2-3 0,0 2-115,2 5 82,4 26 136,-4-31-1642,-1 9 1932,0-13-84,-4-11 276,2 3-270,-4-15 240,1-23 299,-1-16-219,0-15-69,0 7 1,0-1 121,0-20-162,0 2 1,0-1-23,0 22 1,0-1 89,0-27 0,0 0-183,-1 29 1,2 0 211,12-27 0,2 3 426,-8 8-363,13 15 1,4 6 1105,-1 18 742,16 3-49,-8 29-1527,3 11-380,-18 10-1268,2 6 0,-11 10 182,-4-13-677,0-5 1,-5-1-2282,-19 6 3596,15 12 1,-36-19 0,15-2-1</inkml:trace>
  <inkml:trace contextRef="#ctx0" brushRef="#br0" timeOffset="114745">28487 6174 26428,'6'0'449,"2"-15"-2212,-1 12 3392,2-30-3363,0 28 2906,5-50-2334,-3 32 810,-2-10 1,-3-3-786,1 2 0,0-12 801,-4 16-1407,-2 0 1459,0 4-1892,-1-3 1605,0 11-79,0-3 281,0 34-541,0 30-104,0 5-271,-1-1 1,2 0-320,13 7 1527,-13-6 0,2 0 0,23 7 0,-19-20 0,0 1 0</inkml:trace>
  <inkml:trace contextRef="#ctx0" brushRef="#br0" timeOffset="114893">28423 6686 25888,'48'1'-127,"4"-22"1983,0 15-1736,-21-16 1,0 1-1174,35 15 320,-30-15 1,-1 0 798,-1 18 0,0 1 1,-1-16-1,0-2 0,29-2 1</inkml:trace>
  <inkml:trace contextRef="#ctx0" brushRef="#br0" timeOffset="116113">19238 8426 22470,'-25'12'2563,"0"-9"-2518,0 9 752,1-12-1370,-9 0 191,12 0 109,-9-16-798,19-6-1196,1-21-397,8 6 725,25-5 732,-18 8 30,42 0 1318,-27 0-596,21 4 1654,-9 4 1178,-3 3 30,-2 3-278,1 10-740,-7 2 676,-5 29-3986,-9-3 315,-7 42-143,0-14 967,-6-2 1,-5 2-555,-11 14 786,0-8 1,-1-1-85,5-21 1,0-1-59,-2 9 0,1-1 1902,-9 10 547,-1-2-625,0-4-60,-1-2-230,0-6-129,3-3-184,-7 2 33,11-11-708,-3 2 777,17-16 99,1-19-2100,26-5 1823,6-4 237,26-5-28,-8 22-412,-9-7 0,0-1 400,10 10-601,17-7-13,-17 9 1895,1 0-2161,0 18 53,18-1 0,-17 4 0,13-9 0</inkml:trace>
  <inkml:trace contextRef="#ctx0" brushRef="#br0" timeOffset="117125">22063 8145 25258,'0'-31'-5576,"0"-5"3538,0 11 973,0 0 877,0 16-238,0 52 122,0 13 190,0-16 0,0 4-685,0 10 1,0-2 798,0 11 0,0-19 0,0-2 0,0 10 0,0-2 0,14-5-574,-11 8 453,18-17-300,-13 9-161,1-28-258,-4-1 126,-5-38 534,0 3 0,0-28 422,0 13 0,0-1-121,0-28 80,-7-1 1,0-3-178,5 24 0,0-3 91,-3-16 0,-1-9 0,2 8 150,3 12 1,2 1-212,4-9 0,3-5 1,-2 9 25,-4 19 1,1 3 149,13-15 1,3 3 552,-2 7 153,15-4 483,-8 31 966,-9 22-2024,0 8-655,-13 41 72,6-17-101,-8 0 0,0 0-426,0 12 277,1-17 1,-2-1-894,-13 13-801,10-1 1857,-10-1 825,14 12-454,24-15-280,-11-10 1,3-2-449,26 5 718,-15-7 1,-1-1-142,6 6-472,10 11 363,-17-15-555,-4 2 356,-10-1 454,-3 18 473,-8-13-369,-12-4 1,-1-1 586,7 5-257,-29-6 0,-5-3 1319,8 4-1158,-3-12 0,-3-3-1489,-16 11 1568,16-12 0,-4-1 1,20-10-1</inkml:trace>
  <inkml:trace contextRef="#ctx0" brushRef="#br0" timeOffset="117321">22902 8673 24718,'-19'5'941,"4"-3"0,15 3 1</inkml:trace>
  <inkml:trace contextRef="#ctx0" brushRef="#br0" timeOffset="117826">23622 8418 25348,'-24'14'1801,"-11"5"-982,31 8-4079,-12 1 2336,16-2-854,0 5 444,0 6 333,0 4-595,0 1 629,0-9 0,0 1-1241,0 17 2084,-1-17 0,2-1-857,18 12 273,-15-2 499,15-4-396,-4 10 27,-11-18 348,19 8-537,-21-24 356,7-18 2732,-26-23-1935,13-13-552,-13 2 1,-1-2 32,14-19 230,-12 15 0,1 0-194,13 7 1,0 0 126,-10-2 1,1-1-12,8-3 1,3 1-1294,-5-2 0,0 1 1416,4-2 0,2 1 135,-1 1 0,0-1 137,0-14 1,0 0-144,-1 16 0,2-1 82,8-19 0,5 3 474,15 1-197,-16 23 0,3 3 451,30 2 1097,-28 4-935,19 11 1125,-11 7-195,1 4-590,-6 25-1996,-5 12-959,-8 32 205,-8-8-882,0 2 791,-20-17-276,16-4-919,-32-1-364,12 7 1992,3-13 1388,-19 2 1,27-18-1,-18-2 1</inkml:trace>
  <inkml:trace contextRef="#ctx0" brushRef="#br0" timeOffset="118225">24190 7699 23999,'7'0'1619,"-2"0"-989,-3 20-4220,-1 2 1938,-1 13 457,0 15 341,0-13 534,0 0 0,0 1-1276,0 12 797,0-16 1,0 1 0,0 4 0,0-1 1041,0 21-211,0-9 1,0 0-33,0 5-45,0-14 0,0-1-224,0 1-721,0 11 181,0-29 269,0-3-539,11-14 1597,1-19 1010,9-11 120,0-27-500,-5 7-106,2-6-31,-6 18-85,-2 4-100,1 4 88,-2 2-1299,-3 11 22,3 2 1022,-4 25-1969,0-12 961,0 32-737,-2-19-213,2 19-1214,1-8-565,0 2 2686,1-3 0,1 0 0,3-2 0</inkml:trace>
  <inkml:trace contextRef="#ctx0" brushRef="#br0" timeOffset="118643">24768 8316 23729,'0'42'-5756,"0"-6"3628,0 4 1153,0-6 247,0 5 392,0 18 32,0-13 76,0 14-1368,0-21 1596,0-1 0,14-4-763,-10-2 625,10-4-256,-14-5 304,7 0-588,-5-9 385,6-18 2011,-8-19-1718,0-14 240,-8 2 1,0-1-425,4-18 322,-4-1 1,1-2-176,6 21 0,2 0 326,-1-7 0,0-4 1,0 3 21,-2 6 0,4-1-648,8-9 0,4-4 0,-2 6 603,-9 13 1,3 2 256,20-21 1,4 6 986,-7 23 225,18 3 534,-7 45-1938,-14-1-288,-9 29-902,-11-7-234,1-7 0,-2 2-1221,-19 23 2251,19-20 1,-3-1-1,-17-12 1,-3-1 0,-6 28-1</inkml:trace>
  <inkml:trace contextRef="#ctx0" brushRef="#br0" timeOffset="119425">28878 8008 25078,'-18'16'1522,"-1"-4"-883,-21-12-842,9 0 117,-2 0-31,5 0 33,1 0 22,1 0-28,2 0-21,2 0-307,2 0 508,4-11-1428,4 8 854,6-23-1703,2 3 418,4-6 123,21-4 1193,-15 10-706,39 1 1764,-24 0 516,35 2 129,-20 8 1393,21 3-391,-26 22-1331,7 16-1838,-15 10 145,-12 10-587,-4-17 1,-3 1-296,-4 21 577,-6-6 1,-5 0-782,-21 9 1366,5-10 0,-5-1 758,6-19 0,-2-2 127,-22 19 0,1-1 1244,-2-3-1134,6-9 1,0-4 1586,11-10-125,-9-1-232,27-13-634,3-21-2765,29-2 1390,-11-18-1142,34 9 1494,-21 5-923,15 11 988,-10 6-257,-4 7-571,-3 0 2005,-5 0-3156,0 0 2176,-6 0 0,1 0 0,-5 0 0</inkml:trace>
  <inkml:trace contextRef="#ctx0" brushRef="#br0" timeOffset="119942">28385 8501 24898,'25'-17'2359,"18"13"-1738,-23-35-1936,22 19 2598,-7-23-1395,-9 14 0,1-1 79,14-18-91,-15 16 1,-1-2-56,-2-4 1,-2 0-251,-6 9 1,0-2-19,7-22 1,-3-2 343,-9 23 0,-2 0-734,1-10 0,-3 0-63,-2-16-334,-4 2 55,0 2 29,0 4 181,-19 7-513,15 5 523,-34 0 559,34 14-195,-27 3 881,28 40 39,-10 1 739,13 29-1064,0-1 384,0-3 0,0 2-256,-1-9 0,2 2-215,5 6 1,4 5 0,-3-3 178,-5-3 0,2 0-450,7 5 1,4 3 0,-1-4-295,-2-5 1,0 0-611,4 10 0,3 6 0,-1-7 134,0-12 0,1-1-198,-2 4 1,0 5 0,-2-7 1144,7 11 1,4 7-1,-9-24 1</inkml:trace>
  <inkml:trace contextRef="#ctx0" brushRef="#br0" timeOffset="120105">28795 8893 26428,'29'-21'450,"11"-12"-1307,17 10 1009,-16 9 0,5-3 1,-4 1-1,-9-2 0,1 0 1,26-2-1,0 0 0</inkml:trace>
  <inkml:trace contextRef="#ctx0" brushRef="#br0" timeOffset="121197">19017 10426 23819,'17'-15'270,"0"2"197,4 0 148,0 4 215,2-1-307,10 4-542,-11 2-12,8 2 114,-14 2-173,-4 15-1889,-4-11 819,-4 28-1475,-2-6 307,-2 22 379,-20-7 874,14 9-406,-28-22 1649,30 7 283,-10-8-274,14-8 73,20 9-379,14-15 1030,12 2-845,7-5 990,-6-1-1507,-1 2 1427,2 0-755,-3 1 967,-5 0 293,5 9-1528,-19-5-459,-3 16-1003,-18-12-202,-28 19 1591,18-15-1454,-49 12 811,29-12 1014,-28 1 0,16-3 0,-1-1 0</inkml:trace>
  <inkml:trace contextRef="#ctx0" brushRef="#br0" timeOffset="122091">22523 10166 23819,'0'-10'-5396,"0"0"3447,0 0 1335,-18-10 10,13 10-419,-28-4 2036,8 12 274,-23 35-905,6-8 404,13 12 1,2 5 404,-3 11-751,13-17 1,1 1 413,0 20 407,9-3-1827,4-1-373,13-18 0,3 0-2147,-8 16 487,30-11 1,7-4-391,-5 2 2940,4-15 1,4-4 0,12 0 0,3-4-1</inkml:trace>
  <inkml:trace contextRef="#ctx0" brushRef="#br0" timeOffset="122258">23170 10659 23909,'-22'11'81,"9"-2"1,5-9 0</inkml:trace>
  <inkml:trace contextRef="#ctx0" brushRef="#br0" timeOffset="122759">23708 10434 24359,'0'34'-6296,"0"-4"4168,0 0 1153,0-3 337,0 6 122,0 24 302,0-10 30,7-6 0,0 0-1741,-4 9 1746,10-11 0,0-1-460,-10 5 499,19 7-624,-20-20 802,7-6-734,-2-4 39,-5-4 856,5-7 98,-7-23 341,-20-15-835,14-13 634,-28-7-560,30 5 663,-24-10-360,24-5-249,-9 25 0,-1-1-120,12 0 0,1-4 108,-11-19 1,1-3 260,9 16 1,1-2-14,-2-4 0,-1-4 0,2 4 70,1 7 0,2 1-88,-3-12 1,4 3 321,10 20 1,0 2 570,-6-23-289,41 10 1103,-42 7-1215,41 10 1506,-41 7-1414,39 9 1363,-22 5-369,14 24-1980,-8 11 37,-14 26-1746,-6-8 1146,-8 18-2136,-17-27 2091,5-7 0,-1-1-1526,-9 2 2309,-21 12 0,14-26 1,-22 2-1</inkml:trace>
  <inkml:trace contextRef="#ctx0" brushRef="#br0" timeOffset="123159">24288 9815 23459,'16'0'1799,"4"16"-5144,-7-12 3427,2 44-2852,-7-25 896,0 28 1040,-3-16 143,-2 5-1070,0 1 15,0 24 1405,2-14-236,-2-7 1,-1-1 1071,2 7 2,1 15-380,-2-26 20,2-3-317,-2-5-205,2-4 95,-2-6 81,3-4-740,1-4 547,1-7 819,9-2 889,-5-25-26,13-7 513,-10-10-219,12-11-146,-12 21 231,2 1 94,-5 4-1037,-6 19 591,2-15-1599,-5 18 940,-1-6-673,1 29-1245,0-17-404,0 48-375,2-33-2540,5 39 195,-2-31 4090,6 8 0,-3-23 0,4-4 0</inkml:trace>
  <inkml:trace contextRef="#ctx0" brushRef="#br0" timeOffset="123575">25017 10336 24988,'0'35'-5935,"0"-5"3896,0 6 975,0-6 335,0 3 393,0 3 32,14 17-434,-11-12-304,13-8 0,-1 1 426,-10 4 318,9-5 1,1 0-284,-13-3 482,18 15-557,-17-32 263,5-1 660,-8-29 220,0-13-320,-9 0 1,-1-4-219,6-25 214,-6 9 0,1-1-179,8 16 0,2 0 352,-1-31 1,0-1-141,0 26 1,0 0-49,-2-13 1,4 1 30,9 17 1,-1 2 802,-4-29-412,12 34 1,3 2 1033,4-31-507,-3 22 75,23 3 648,-27 24 424,10 34-2350,-11-3-714,-16 29 283,4-9-1109,-5 6-129,-18 4-131,6-14 0,0 1 1700,-10 20 1,3-22-1,1 0 1,-5 10 0</inkml:trace>
  <inkml:trace contextRef="#ctx0" brushRef="#br0" timeOffset="124127">28403 10238 26787,'8'0'0,"6"-20"-1120,0-11-194,12-26 700,-6 6 341,-3 16 1,0 1 20,3-8 118,-1-1 1,0-2-588,-2 2 313,-3 3 0,-2 2-255,-6 7 286,1-7-77,-7 23-335,0 22-127,0 24 79,0 17 444,0-7 0,0 2-387,0 14 208,0-16 0,0-1-929,0 15-337,0-1 214,0-3 1624,0-3 0,0-5 0,0-1 0</inkml:trace>
  <inkml:trace contextRef="#ctx0" brushRef="#br0" timeOffset="124292">28285 10654 26697,'51'2'-449,"6"0"400,3-23 561,-23 19 0,0-2-415,4-14 1,3-3-1045,-1 11 1,4 3-1,-1 0 978,7-4 1,0-2 0,-6 1-1,2-1 1,-3 0 0,3 2-1,-1-1 1</inkml:trace>
  <inkml:trace contextRef="#ctx0" brushRef="#br1" timeOffset="288577">2733 10784 11221,'-16'-15'1259,"-1"0"-1169,-1 6 90,2-1-180,1 4 629,4 2-629,5 29 0,2-3 0,4 29-617,0-5 617,21 11-757,-16 10 712,15-31 0,2 1-482,-12 4 0,-1 0 527,9 2 0,1 0 0,-3 0 0,-1 1 0,0 1 0,0-1 0,0-1 0,0 1 0,0-2 0,-1 0 0,-1-3 0,0 1 0,0 2 0,0 4 0,-1-5-45,-2-3 0,1 0 45,5 25 0,-1-5-630,-7-20-359,1 4 989,-7-52 495,1-4-585,-3-34 90,-8 9 0,-1-2 0,8 7 0,-2-2-427,-6-7 1,-3-4 0,4 4 426,5 1 0,2 1-30,-3-3 0,-1-3 0,1 4-86,3 7 0,2 2 161,-3-9 0,4 2-635,21-15 590,1 19-133,25-1 133,-13 28 0,11 17 0,-16-3-90,6 39 180,-11-20-90,-1 29 0,-2-9 0,-11-8 0,-1 0 0,4 21 0,-8-8 0,-3 0 0,-1 8-180,-10-10 0,-6-1-630,-17 5 180,11-19 1,-3-2-541,-9-6 1,0-3 1169,-9 6 0,-13-4 0,18-16 0</inkml:trace>
  <inkml:trace contextRef="#ctx0" brushRef="#br1" timeOffset="289177">3712 11189 9781,'-30'21'180,"1"1"0,-20 13-180,2 3 0,21-15 0,1 2 0,-12 14 0,15-5 0,1 1 0,-5 5-1328,13 10 1328,3-19 257,10-2-347,0-3 90,26 4 90,8-12-180,-2-7 0,3-4 90,17-3-45,-17-12 0,-1-2 45,5 5 90,9-37-90,-15 9 180,-17-10 719,8-16-809,-22 26 98,6-13-98,-8 25-180,0-1 180,0 37-90,47 22-90,-18 9-12,11-13 0,4-4-528,-1-10 322,-16 1 1,2-4-1312,36-12 1080,-16 10 269,-6-28 0,-1-8-6,2-6 410,-7-14 1,-4-6-473,-16 19 0,-2-1 518,4-12 0,-3-2 269,-2-20-269,-11 31 0,0-1 270,0-32 494,-1 17 1,-4 1-585,-10 13 0,-2-1-46,1-21 1,-1 1-225,-17-1-90,12 18 0,4 3 707,11 7-617,-24 1 0,25 46-90,-9 24-90,32 17-894,-8-7 0,2 1 984,6-16 0,0 0 0,0 14 0,-1 0-42,-4-13 0,1-1-3,1-1 0,0 0 90,0 0 0,0-1-135,1-2 1,1 1-406,-2-3 0,1-1-180,0 0 1,0-1-541,4 6 1,0-1-45,11 12 1259,2 4 0,-17-28 0,-4-4 0</inkml:trace>
  <inkml:trace contextRef="#ctx0" brushRef="#br1" timeOffset="289313">4128 11265 10051,'-14'-18'90,"2"3"-90,12-2 0,29 6-899,28-4 314,-22 10 0,5 1 144,24-1 1,2 1 0,-21 1-1,0 0 1,15 0 0,0 1-1</inkml:trace>
  <inkml:trace contextRef="#ctx0" brushRef="#br1" timeOffset="289528">5263 10916 10861,'-39'-3'719,"-1"1"-539,-2 0-180,-16 17 90,15-11-90,12 21 0,3 5-523,8-2 478,5 2 0,4 3 135,9 8-90,-4 1-90,30 1 90,-5-13 0,3-1-315,4-7 0,3-2-1079,15 10 0,0-3-315,15-8 1572,-19-8 1,0-3 0,15-8 0,2 0-1</inkml:trace>
  <inkml:trace contextRef="#ctx0" brushRef="#br1" timeOffset="289894">5250 10452 10501,'-20'-10'1529,"0"3"-1349,11 27-90,1 0-90,28 25 90,-15-4-90,22-4 0,3 2-980,-6 22 980,3-17 0,2-1-45,-10-10 0,-2-2 90,1 0 0,1 1-45,8 13 0,0-1-45,-7-13 0,0 1 45,4 7 0,3 4 0,-4-5 90,11 15-45,-7-7 0,-3-5-45,-10-14 0,0 1-90,-10-40 90,-2-15 0,-11-4 0,-2-3 0,6-25 0,-5 15 0,0 1-354,10-8 444,0-13-90,0 29 90,0 6 1028,24 8-1118,3 10 0,30 23-89,-14 20-1988,-10-2 0,-2 2 683,-10-3 0,0-1 1394,6 4 0,0-1 0,15 15 0,0-1 0</inkml:trace>
  <inkml:trace contextRef="#ctx0" brushRef="#br1" timeOffset="290045">7412 10943 13199,'-28'12'-1237,"-13"-9"0,37 9 1,-15-12-1</inkml:trace>
  <inkml:trace contextRef="#ctx0" brushRef="#br0" timeOffset="291401">7237 11039 22290,'0'21'-3327,"21"-8"2816,-1-6 1048,5-23 1624,4-1-858,-25-19-2316,28 0 1396,-28-6-924,9 6 1,1-2 1322,-4-25-860,-3 20 1,-1-1-493,0-21-290,-5 31 0,-2 1-66,2 0 0,-2-2 865,-9-15 1,-2 0-723,9 14 1,1 0 418,-8-10 1,-3 1-946,-4-7 373,12 9 459,-13 9-185,18 10 644,0 31 287,0 10 51,0 32-321,11-5 1,4 3-547,2-9 1,5 4 568,0 2 1,4 7 0,2 1 0,-2-7-1,12 7 1,0-1 0,-4 4 0,0-1 0,0 0-1</inkml:trace>
  <inkml:trace contextRef="#ctx0" brushRef="#br0" timeOffset="292295">10467 9981 23549,'-31'-1'1962,"7"1"-2122,8 0 317,6 0-117,0 0-103,-2 0 172,0 0-95,-4 0-104,-2-11-892,-1 9 759,-2-19-1358,0 19 1432,1-25-1756,-7-4 335,11-9 368,2 6 1,3 1-1126,4-11 1482,0-13-729,7 18 1558,0 5-1340,0 4 1485,24 8 1547,-18 6-240,38 9 1313,-16 21-1848,11 5-578,-12 12 0,-4 6-689,5 19 54,-10-13 1,-2 1 94,-10-9 0,-1 1-767,3 1 1,0 2 599,-7 0 0,0 1-593,3 0 1,0 0 520,-3-1 0,-2 0 342,2-1 1,-2 0 396,-7 13 0,-4-1 278,1-14 0,-2 1 59,-8 16 1,-1-2 538,-2-2-60,-11 3 161,32-30-804,-24-8 1693,15-8-325,-1-21-2281,4-16-704,9-11 265,0-10-64,27 10 969,-9 11 0,3-1 566,5 10 0,4 0-752,12-12 0,1 3-192,15 4 366,-3 12 0,2 5 280,-22 6 0,0 2-47,13 1 0,0 2 0,-13-1 1,-2 0-1,1 0 0,1 0 0</inkml:trace>
  <inkml:trace contextRef="#ctx0" brushRef="#br0" timeOffset="292977">7440 12094 23819,'0'-47'-5036,"24"10"5231,-11 4 1,2-1-162,28-6 540,-16 8 1,-1 1-136,7 1 230,11-4 0,-17 21-51,-2 7 1466,-2 3-1081,2 21-1493,-9-13-45,-2 60-1237,-11-33 840,0 14 1,-6 3-769,-16 4 824,17-17 0,-1 0-1158,-16 9 685,1-1 1684,14-6-1075,-14 4 1933,18-16-1044,19 3-601,14-21 1132,11-1 476,8-7-337,-9 0 113,-1 0 346,15 0-111,-19 0 1239,6 0-269,-20 15-2825,-14 10-1315,-1 11-70,-36 5 1604,21-4 151,-22-17 1,-3 0 662,4 24-1642,-9-11 1,-2 0-868,-7 15 2366,16-17 1,2-1 0,-5 4 0,3-3 0</inkml:trace>
  <inkml:trace contextRef="#ctx0" brushRef="#br0" timeOffset="293799">10485 11540 24629,'0'-10'-6386,"0"4"4258,0 0 973,0 23 517,0 5 302,0 14 32,24-1-152,-18-6-1536,47 1 2599,-29 0-829,30-2 860,-12 1-418,-11-9 1,0 0 255,14 9-160,-12-6 0,-1 0 389,-2 0-35,0 4-1110,-19-11 346,-7-4-1299,-1-2 386,-3-2-459,0-3-1504,-21-2 3287,-7-2 0,-14-1 1,2 0-1</inkml:trace>
  <inkml:trace contextRef="#ctx0" brushRef="#br0" timeOffset="293935">10338 11414 24089,'30'-25'460,"28"0"1358,-28 3-1569,13 5 1,4 1-151,-16 4 0,1 0-1729,28-7 1,2 1 1623,-24 8 0,-1 2 0,13-2 0,0 2 0,-16 3 0,-1 1 1</inkml:trace>
  <inkml:trace contextRef="#ctx0" brushRef="#br0" timeOffset="294912">12020 9318 22740,'20'-15'2341,"11"-12"-2362,14 3 1007,6-11-822,-3 7 114,3-3-135,-9 12 0,0 0 76,-12 5 1,1 0 138,9-1 1,0 1 178,5 1-61,-3 6-567,-9 3-22,-7 4-268,-10 15-1637,-8 18-688,-6 8 287,-31 13 1767,11-18 0,-3-1 172,-6-6 1,-1-1 172,1 11 0,2 0-265,-11 9-5,18-3 1338,-12-5 895,26-6-1320,-13-3-339,17-5-1259,51 0 571,-16-9 631,20-6 0,3-2 218,8-1 151,-21-4 0,1 1-172,14 2 1011,-3-1-625,-7 4 686,5 11-971,-30-2-854,1 27-1159,-26-13 1328,-17 1 1,-6 1-842,-6 12 344,-4-14 1,-2-1 971,11-7 0,0-2 1,-1 1-1,0 0 1,1 0-1,-1 0 1</inkml:trace>
  <inkml:trace contextRef="#ctx0" brushRef="#br0" timeOffset="296333">12838 11445 21840,'-15'-10'-4676,"-5"7"5475,19-11-3544,-9 13 4383,9-6-3052,-16 7 2234,14-13-2179,-21 10 1232,22-14-726,-8 6-418,2 2 1460,6-11-1675,-6 10 1624,8-12-1483,-3 3 1567,2-2-1403,-2-2 1474,3-1-187,0-2 21,0 0 253,0 1-127,19-1 970,1-10-17,2 10 342,8-7 140,-27 17-1287,27 2 1842,-26 5-1402,24 4 965,-16 3-945,8 19-1667,-5 14-1248,-6 30 423,-3-3 1036,-4 7-609,0-26 0,-4 0 635,-21 22-97,13-11 1,-1 1-999,-16 7 1995,10-23 1,4-1 977,9 8-858,-24-6 1027,25-8-1100,-9 4 271,12-14-1125,0 2 56,26-15 796,-1-2 290,27-22 1424,-3 14-1677,-20-15 0,0-2 314,3 12 0,1 0-464,2-10 1,3-3 49,17-4 1,3 2 0,-14 4 0,0 0 0,15-6 0,-1 0 0</inkml:trace>
  <inkml:trace contextRef="#ctx0" brushRef="#br0" timeOffset="296943">14492 9040 23369,'5'-43'-3380,"0"14"1787,-2-14 468,-1 27 487,-2-3-23,-17 40 1658,1 34-911,0-26 1,-1 3-517,2 19 1,1-1 670,-3 6-121,9-21 0,3-1 29,5 11-326,0-5 267,0-4-1645,19 1 127,-14-15 484,24-8 1,7-6 782,-4-3-5,14-12 1,2-2 1110,7 4-487,-20-13 1,1-2-1,14 3 1,-1-18-1</inkml:trace>
  <inkml:trace contextRef="#ctx0" brushRef="#br0" timeOffset="297094">14967 9141 23009,'-24'32'-782,"-10"-12"2455,31 7-4430,-11-13 3225,14 15-2333,0 11 597,17-5-877,-6 1 1,0 1 1697,11 13 0,-3-14 0,1-1 1,5 18-1</inkml:trace>
  <inkml:trace contextRef="#ctx0" brushRef="#br0" timeOffset="297628">15203 11090 25798,'21'-44'-2085,"-16"0"-599,16 8 2597,-12 4 0,-1-3-540,5-19 427,-3 18 1,-1-3 78,-3-1 0,-3 2-314,-3-20-255,2 9 1,-4 2-268,-19-2 546,20 13 1,-4 2-649,-35 4 1063,36-2-773,-25 23 1326,26 28-445,-7 3 705,10 26-847,-2-12 1,4 0-362,22 26-1164,-13-5 1,1 0 406,2-21 0,1-1 1079,6 11 0,-3-1 0,-13 15 0,17 0 0</inkml:trace>
  <inkml:trace contextRef="#ctx0" brushRef="#br0" timeOffset="297778">15358 11407 25258,'17'-16'1211,"18"-12"-720,9-14-1053,-14 18 0,0 2-1294,23-15 1908,-24 17 0,0 0 0,2 1 0,1 0 0,0-1 0,0 1 0</inkml:trace>
  <inkml:trace contextRef="#ctx0" brushRef="#br0" timeOffset="300610">4753 14695 25348,'-12'-12'-6230,"1"4"5157,0 4 1436,0 3 928,-1 19-866,2 1-499,4 22-308,3-5 0,1 1-1034,1 27 1417,-1-1 1,3 2-243,7-22 0,0-2-321,-8 15 0,4-1-343,13-14 1,1-2 18,-16-1 1,0 1 232,16-3 1,3 2 123,-8 10 0,-1 0 199,4-14 0,2 0-19,1 15 1,-2-1-160,-4-4 295,10 10-148,-15-34 39,3-4 564,-5-32 1057,-31-23-1028,19-15-247,-22 1 1,-3-3-25,19 15 0,2-1-35,-6 2 1,-2-4 0,2 3 16,1-10 0,3 1 197,5-3 1,0-1-172,-6 1 0,1 0-425,10 0 0,1 0 530,-7 3 1,2 0 67,5 4 0,2-1 140,-3-9 0,4 2 105,9 16 1,3 1 235,-1-13 0,3 3 426,15 8 405,16 0 651,-40 26-1189,36 7 1066,-24 21-1619,11 15-780,-17 16 1,-10 6 102,-8-20 1,-5 2-589,-2 27 0,-4-2-1465,-12-9 2204,7-9 1,0-3-1,-3 3 1,-20 9 0</inkml:trace>
  <inkml:trace contextRef="#ctx0" brushRef="#br0" timeOffset="301028">5388 14207 24449,'6'-11'-2941,"-3"3"1634,-2 1 52,-1 21-181,0 14 479,0 11 615,0-4 1,0 1-172,0 14-224,-1-15 0,2 0-180,19 18-588,-16 1 996,33 1 230,-26-17 0,-2 2-157,11 17 103,-4-12 0,-1-1-304,1 1 261,-2-11 1,1-3-143,6-2 669,-3 3-436,-7-22 981,-2-3 180,-1-23 642,-4 12 745,1-40-1335,0-2-87,2-13-605,-3 17 0,1 2 469,4-6-622,0 7 1,0 3 67,2 6-135,9-3-571,-9 27 2479,7 22-1986,-6-12 777,10 48-1590,-9-26-935,6 32-732,-5-19-620,3 3 2738,0-2 1,4 2 0,0-3-1</inkml:trace>
  <inkml:trace contextRef="#ctx0" brushRef="#br0" timeOffset="301433">6393 14567 24179,'0'44'-6296,"0"-6"4168,0 1 1153,0-3 247,0 2 212,0 5 212,0 0 166,22 2-2069,-17 1 2067,35 0 49,-35 1-104,33-1 61,-24 14-326,22-16 330,-23 5-286,11-15 672,-17-14-824,4-2 340,-23-35 168,8-1-174,-25-26 1,-5-7 360,11-11-296,0 17 1,-4-8-1,4 5 75,8 7 0,3-1 120,-2-4 1,1-4 0,2 4 169,3 5 0,3 1-67,-2-19 0,2 1-128,5 1 600,0-6-268,26 28 1700,0 16 594,25 4 65,-8 38-1628,-7 11-1066,-24-1 0,-3 2-371,2 23 412,-8-3 1,-6 0 0,-20 7 0,8-12 0,1-1 0</inkml:trace>
  <inkml:trace contextRef="#ctx0" brushRef="#br0" timeOffset="302031">8370 14182 24629,'-33'-16'-3650,"0"3"2898,1 4 792,-13 4 493,14 3-150,-20 39 355,28-10-774,5 12 0,3 3-892,2 5 720,3 17-387,7-3-310,30-16-102,-12-10 0,3-3-765,30 0 319,-1 3 591,-9-20 773,2-7 530,1-4 526,16-4 559,-14-16-97,-11 3 1,-2-2 1183,0-22-1650,-2-23-528,-19 21-577,-5-16-485,-4 16-221,-20 0-1198,15 3-635,-35-3 633,35 14 424,-26 1 1055,28 36 571,-8 15 714,28 14-1416,-13 6 1063,31-10-1717,-7 20-753,9-14 1469,-16-15 1,0-2 589,11 7 0,2-4 1,0-1-1</inkml:trace>
  <inkml:trace contextRef="#ctx0" brushRef="#br0" timeOffset="302327">9003 14198 23999,'0'10'-6296,"0"12"4168,0 14 1064,0 6 425,0-4 303,0 2-58,0 23 166,0-16-1278,0 15 1506,0-25 0,0-2 0,11-6 15,-8-4 310,8-5-881,-11-7 646,6-6-280,-4-21 392,4-5 310,-6-19-422,0-3 524,0-7-399,0-10 251,0-6-466,0 30 0,0-1-310,0 1 0,0-1-304,-2 0 1,4 0-786,10-10 1,1 1 1563,-7-19 0,16 26 0,5 2 0,3-4 1</inkml:trace>
  <inkml:trace contextRef="#ctx0" brushRef="#br0" timeOffset="302694">9907 13546 24988,'-32'-37'-6686,"3"5"4867,5 5 902,6 9 852,5 6-128,7 25 982,21 28-1950,-10 12 171,11-1 0,5 3 715,-6-17 0,0 0-43,3 14 0,3 1 39,1-15 0,0-1-30,-5 1 0,-1-1-57,0-2 0,2 0-897,5 13 0,0-1 795,-6-13 0,1-1-658,7 19 1,0-2 76,-2 1 1054,1 7 1,-17-28 0,-2-3-1</inkml:trace>
  <inkml:trace contextRef="#ctx0" brushRef="#br0" timeOffset="302845">9793 14223 23639,'-20'-35'-8098,"8"2"4719,4 3 2098,8 1 1278,23-3 1489,-2 10-487,12 6 0,3 3 813,15 3-1853,-14 4 1,3 1 274,5 3 1,0 1 383,-7 0 0,-1 1-322,13 0 1,-1 0 0,-14 0 0,0 0 0,-1 0 0,1 0 0</inkml:trace>
  <inkml:trace contextRef="#ctx0" brushRef="#br0" timeOffset="302999">10807 13988 23639,'0'32'-5846,"0"5"3718,0-9 1064,0 6 335,0-6 393,0 4-58,0 14-104,0-12-2447,19 10 2836,1-10 0,3-9 1,-9 2-1</inkml:trace>
  <inkml:trace contextRef="#ctx0" brushRef="#br0" timeOffset="303151">10592 13549 23999,'-24'-28'-6834,"-2"-1"7228,13 15 1,26 24 0,17 19 0</inkml:trace>
  <inkml:trace contextRef="#ctx0" brushRef="#br0" timeOffset="303451">11630 13727 23819,'-64'0'360,"12"0"-360,-1 13 994,13-9-1017,2 23 270,-7-7 326,24 7-1119,-14 2 752,32-6-1657,-8 2 686,11 1-1329,28 15 36,13-9 1283,-5-4 1,4-1-95,-9-10 1,1-2 568,8 10 1,-3 0-857,5 0 1708,5 4-864,-31-13 467,5-4 669,-19-3-1637,9 0 425,-35-4 891,-15 0-13,-12-4-1108,11-1 1,1 0 792,-11 0 1,-13-16-1,22-5 1</inkml:trace>
  <inkml:trace contextRef="#ctx0" brushRef="#br0" timeOffset="303844">12060 13747 24898,'-49'17'2848,"9"-13"-3150,-4 26 447,10-26-266,-10 39-305,23-26 339,-18 25-325,35-17-807,-11 0 147,15 1-812,0-3-13,0 2 186,25-4 304,8 5-117,14-10 718,14 1 1400,-22-12-490,9-1 1275,-15-4 127,-7-15 593,-1 12-357,-4-41-1154,-10 23-466,-2-40-451,-9 27-382,-15-22-1286,11 26 57,-12-4-709,3 17 675,10 33 1400,-11 12 477,14 18-276,17 17-860,2-25-201,-1-7 0,2-2 1481,8 3 0,3 2 0,-9-14 1</inkml:trace>
  <inkml:trace contextRef="#ctx0" brushRef="#br0" timeOffset="304165">12387 13787 24629,'6'19'-8501,"2"14"6048,-2-29 2862,2 37-1419,3-24 221,-3 21 250,4-11-13,-2-2-1780,4 6 2286,-3-11 59,1 3-871,-5-12 855,-1-5 453,-1-2 310,0-4 1346,1 0 226,-1 0-184,3-38-1185,-3 13-540,3-14 0,0-4 340,1-4-577,-1 14 1,0 0 63,3-16-1416,1 3 177,1 3 156,9-4 1244,-4 18 285,15 4 738,-11 19 384,18 50-2312,-13-12-791,-10 3 1,0 4 1126,2 2 0,1-1 1,-4-9-1,0 1 1,6 12-1,0-1 1</inkml:trace>
  <inkml:trace contextRef="#ctx0" brushRef="#br0" timeOffset="305228">14225 13556 23099,'0'-38'-5306,"0"2"3358,0 1 973,0 1 517,21 3 1681,-16 3-1250,30 7 1676,-32 8-2538,28 7 2899,-10 26-1891,8 2 310,-1 22-680,-13-9 1,-2 1-1618,8 21 1318,-8-17 0,0 1-673,-3 0 0,-1-2 250,4 19-238,-4-14 1,-2-3 728,0-1-168,0 9 781,-4-33 148,-2-20 1065,0-31-772,-1-11-349,0 3 0,0-2 187,0-17-228,0 4 0,0 0-27,0 24 1,0 1-36,-2-10 0,4 1 372,15-6-883,-13 6 551,13 11 915,-5 10-183,-1 10 783,13 41-1465,-14-1-852,8 33 121,-11-8-377,6 3 259,-5 4-520,0-2-183,-1-2-385,0-5 1510,1 7 743,-2-21-205,0 7-459,-1-33-49,0 0-344,2-12 1858,1-16-777,15-16 750,-5-9-735,2 3 1,1 0 718,5-14-726,-2 6 1,0-1 1179,3-5-1006,-9 19 0,0 1-1206,13-12 719,-6 17 358,13 5 557,-15 17 341,14 44-2417,-15-11 254,-8 2 1,0 4-151,0-3 0,-1-1-887,7 18 795,-4-10 1,0-1-1028,2 0-704,15 5 410,-14-20 2112,8-12 1503,-6-3 216,0-7 657,1-23-25,9-14-301,-7-13-1227,-6 9 0,-2 0 323,-1-16-665,-5 6 1,-2-1-440,-2-9-227,-4 22 0,0 1-1209,0-9 65,-2 7 369,2 9 604,-1 7-156,2 13 628,5 24-670,1 8-205,10 42 212,-5-14 332,-4-15 1,1 0-296,6 20-75,2-1-456,2-1-812,-6-20 1,1 0 246,10 13 1857,8 4 0,-11-27 1,-1-5-1</inkml:trace>
  <inkml:trace contextRef="#ctx0" brushRef="#br0" timeOffset="305383">15570 12899 24179,'-11'-12'-7472,"1"2"4375,6 21 2843,21 11 0,15 11 1,22 3-1</inkml:trace>
  <inkml:trace contextRef="#ctx0" brushRef="#br0" timeOffset="305829">16450 12958 23999,'-31'-14'-2628,"-24"6"2961,13-2-424,-13 9 552,1-4-277,23 5 244,1 21 1,6-16 80,4 55-563,9-34-320,4 10 1,7 1-789,27 1 163,-10-8 0,2-3-971,34 1 840,-2 3-459,8-22 966,-15-3 1147,-9-16 1,0-1 1030,1 6-431,-11-21 1,-4-5 526,-5 11-561,-7-15 1,-4-1-1284,-5 9-438,-19-16-1253,0 33 832,-22 19 849,22 29-1024,0 13 855,18-19 1,2 3-54,-1 11 1,0 0 300,-1-9 1,2 1 64,5 4 0,4 5 0,2-6 24,4-3 0,3-1-331,0 2 1,3 3 0,0-5-839,2-6 0,0-2 651,-2 8 1,-2-2-273,5 4 858,-12-8-843,8-6 973,-18-2-1022,9-12-902,-30-1 2501,-11-23-527,-10 10 0,-5-36 0,9 9 0</inkml:trace>
  <inkml:trace contextRef="#ctx0" brushRef="#br0" timeOffset="306128">16897 12934 23459,'15'0'1259,"-2"0"-899,-3 20-4591,0 3 1392,-4 14 1456,7 16 239,-3-16 271,5 17-1175,6 5-304,-6-14 1211,0-9 0,-1 0 1080,1 0 497,8 12-227,-13-28-355,4-4 471,-9-10 293,1-24 562,-2-19-369,-2-12-903,0 5 1,0-3 191,-1-17-652,0 8 0,0-1 129,-1-8 455,0 24 0,0 3 1,0-8-1,0 5 1</inkml:trace>
  <inkml:trace contextRef="#ctx0" brushRef="#br0" timeOffset="306515">17688 12918 24269,'-46'-20'-2667,"18"-8"-502,-9 25 4429,13-8-1681,-10 11 1329,3 0-260,6 23-159,8 8-1123,4 13 518,8-2 191,5-11-1516,23-1 14,9 7-538,12-12 599,2-2 208,6-12 1351,-12-9 403,-6-11 0,-1 0 1244,3 4-735,-9-23 1,-3-5 405,-3 8-658,-10-10 1,-3-1-870,-4 1-354,-4-8-875,0 13-536,0 9-265,-12 3-342,9 36 1500,-10 15 605,32 14-814,-14 2 657,32-14-266,-8 17-853,8-17 1650,-9-13 0,0-1 1,8 0-1,12-4 1</inkml:trace>
  <inkml:trace contextRef="#ctx0" brushRef="#br0" timeOffset="306744">18295 12250 25168,'-12'-31'-8658,"9"3"7807,-9 13 141,12 24 685,0 10-21,0 48-52,17-13-190,-5 0 1,0 2-737,-2-20 1,2 1 1001,6 3 0,3 3 1,-2-3-241,-8-5 1,2-1-278,12 7 0,7 4 0,-4-6-107,-9-10 0,0 0-599,13 19 0,-1-3-415,-9-12 1626,-4 3 1,-12-18-1,-6-3 1</inkml:trace>
  <inkml:trace contextRef="#ctx0" brushRef="#br0" timeOffset="306861">18078 12749 23369,'0'-29'-6385,"0"2"4076,20 2 2608,24-4 728,10 9-753,-18 9 1,1 2 0,24 2 0,2 2 0</inkml:trace>
  <inkml:trace contextRef="#ctx0" brushRef="#br0" timeOffset="307161">18847 12909 23459,'47'-15'2555,"-8"11"-2843,-3-26 117,-8 26 125,3-30-507,2 19 1092,1-17-666,-1 10 528,-2 1-787,-4 0 396,5-8-89,-11 9 344,0-23-443,-16 23-990,-29-17-875,-11 23 1567,3 5 1,-2 2-200,-18 3 404,0 2 34,22 18 850,4-11 420,12 36-822,-5-3 1009,17 12-2133,3-12 0,6-2-2479,29 9 3191,-13-15 1,4-3 0,3-8 0,2-2 0,24 16 0</inkml:trace>
  <inkml:trace contextRef="#ctx0" brushRef="#br0" timeOffset="307361">19883 12380 26428,'-17'-10'-4231,"-7"-1"3484,22 3-2444,-8 1-3129,3 0 6136,5 21 0,11-14 1,13 17-1</inkml:trace>
  <inkml:trace contextRef="#ctx0" brushRef="#br0" timeOffset="307483">19980 12914 25708,'0'10'-1529,"0"-3"0,0-18 0,0-5 0</inkml:trace>
  <inkml:trace contextRef="#ctx0" brushRef="#br0" timeOffset="307994">20660 12349 24898,'0'-13'-6295,"0"1"4436,0 4 1335,0 3-115,0 21 483,0 33-58,0 2-25,7-15 0,1 0-1680,-4 12 1769,10 2-409,-1-1-27,-10 0 550,10-6-514,0-2-71,-4 7 1038,6-17 477,-4 8-1289,-10-26 764,5-18 1673,-6-26-2005,0-10-302,0 1 0,0-2 77,0-18-840,0 3 0,0-2 461,-1 22 1,2 1 751,9-11 0,0 1 1,-4-12-1,14 3 0</inkml:trace>
  <inkml:trace contextRef="#ctx0" brushRef="#br0" timeOffset="308362">21470 12481 22290,'0'-22'-5306,"0"0"3537,-16 0 953,13 1-104,-26 1 1019,14-2-680,-1 8 603,-11 2-827,14 9 1929,-14 3 562,6 0 191,0 25-83,1-5-415,0 25-314,-5 10-310,12-10-890,4-8 1,2 1-558,5 4-702,1 7-263,23-22 357,-16-5-780,40-10 2427,-25 1-845,24-11 1601,-11 3-168,19-24 1245,-12 14-1108,-9-22 1,-2-4 484,4 6-1432,-15-12 0,-5-2-1914,-2-3 282,-6-14 1139,-6 15 0,0 0 0,0-1 1</inkml:trace>
  <inkml:trace contextRef="#ctx0" brushRef="#br0" timeOffset="308949">21758 12587 23639,'8'0'810,"-1"-24"-3487,-2 18 2089,1-25 1,0-6-676,3 8 980,1-14 1,0-3-226,0-4 305,-1 3 1,-1 0-1079,-3-12 612,-2 19 0,0 0 270,-3-17 242,0-3 135,0 1-59,-11 19 1,-3-1-990,-10-16 521,1 14 1,1 2-254,0 5 328,-4-3 21,23 48 1029,-7 6 584,10 31-959,0 3 174,0-2 1,0 3-55,-1-11 0,2 2-219,3 6 1,4 6 0,1-6-144,5-2 0,2-2-85,1 4 1,2 3 0,1-5-431,4-6 1,0-3-214,-1 10 1,1 0 565,2-9 0,1-4 135,12 14 11,-5-16 1,1-4 546,4-6 147,-5-10 1,0-4 1328,7-4-657,-2-26 0,-1-8 795,1-4-1216,-5-17 1,-3-4 247,-7-4-756,-6 3 1,-4-3-337,-8 23 1,-3-1-198,1-6 1,-1-3 0,-1 3-301,0 2 0,-4 2-634,-9-11 0,-4-1 23,0 4 0,-4 4 125,-4 12 0,-2 1 368,-4-14 1,0 5-379,-5 6 623,-19 2 696,27 25 643,-6 34 960,22 0-717,-4 34-190,12-4-888,-2-6 0,0 3 15,3-13 0,2 2-289,5 6 0,3 5 0,2-6-503,6-4 1,3-1-268,1 2 0,3 3 0,1-5-763,4-7 0,1-2 489,1 9 1,0-2-1182,14 6 2343,-1-6 1,0-7-1,-2-3 1</inkml:trace>
  <inkml:trace contextRef="#ctx0" brushRef="#br0" timeOffset="309445">22873 11780 25528,'-11'-25'-8927,"8"3"7220,-8 4 631,11 8 1043,0 29-48,17 27-773,-12 15 760,10-8 1,4 1-1020,-8-18 0,0 0 1148,5 14 0,1 1-259,3 1 0,1-3 61,-8-12 0,-1 1-162,9 20 0,-1-2-437,3 3 741,-6-18 1,-1-2-259,1-2 271,1 3-32,-10-25 115,-2-4-430,-3-6 624,-1-27 282,-1-17 132,-1-15 20,0-10-155,0 8 169,0-5-196,0 0 16,0 0-246,0 5-440,22 6 1024,9-1 112,13 21 120,-12 15 1,0 4 1298,10 6-575,15 33-1019,-18-5-184,0 28-732,-4-8-378,-13-9 0,-2 2-1002,5 19 100,-11-10 1,-2 0-1419,-5 4 1938,-15-13 1,-1-1 662,3 1-65,-32-8 1,-9-4 1716,13-8-1207,-16-4 1,-1-4 989,11-8-951,-6-20 0,30 1 1,6-20-1</inkml:trace>
  <inkml:trace contextRef="#ctx0" brushRef="#br0" timeOffset="309819">23955 12025 25258,'-28'12'2522,"-15"-8"-2933,15 23-219,-15-7 1328,17 8-1246,11 2-430,15-7-700,0 15 172,0-9-833,0 8 693,18-12-151,-13-3-825,37 0 1841,-9-2 348,12-6 1358,12-2 266,-23-8 299,6-3-44,-13-19 742,-6 14 197,-1-33-1675,-3 9 114,-9-10-953,0-11-773,-8 21-498,0-5-136,0 13-399,0 26-46,0 14 953,0 18-487,0 25 90,23-21-554,-10-7 1,3-2 1990,26 3 0,-1 5 1,-10-19-1</inkml:trace>
  <inkml:trace contextRef="#ctx0" brushRef="#br0" timeOffset="310045">24825 12024 25168,'-31'-20'-2676,"-22"4"2691,31 6-261,-42 5 1145,25 4-19,-11 22 427,9 14-929,13 11-699,12-10 1,3 1 467,4 12-643,14-7 0,2 0-1039,-2 6 286,15-18 1,5-2-1176,-1 7-1401,27-7 1487,-8-5 829,-10-14 0,1-3 1660,20 2 0,-18-5 0,-1-2 0,14-1 0</inkml:trace>
  <inkml:trace contextRef="#ctx0" brushRef="#br0" timeOffset="310278">25025 11474 25528,'0'-13'-5036,"17"21"4945,0 19-2181,3 18 371,9 14 795,-25-5 774,12-24 0,2 0-145,-5 35-586,1-32 0,1 1 726,0 14 1,-2 1-334,-3-12 0,0-1 600,3 9 0,0 0-467,5 13-365,-2-7-307,0-5-1440,2 6 2635,-2-20 1,2 3-1,-4-19 1</inkml:trace>
  <inkml:trace contextRef="#ctx0" brushRef="#br0" timeOffset="310511">25765 11824 24808,'0'-15'-5306,"0"2"3628,-28 2 2852,-7 0-612,-14 6-101,15 1 0,1 3 373,-9 18 639,-15-13-1324,20 34 1395,3-21 681,4 20-1490,2 10-777,14-9-251,5-3 0,6 1-1178,23 6-1346,-15 14 808,47-19 486,-22-2 149,0-18 1,4-1-1022,24 14 1161,-27-17 0,2 0 1288,0-1 0,0-1 0,2 0 0,0-1 0,0-1 0,1 1 0</inkml:trace>
  <inkml:trace contextRef="#ctx0" brushRef="#br0" timeOffset="316319">14850 9299 20941,'0'0'0</inkml:trace>
  <inkml:trace contextRef="#ctx0" brushRef="#br0" timeOffset="331928">12430 5215 24539,'0'-10'-5127,"-13"1"4427,9 2-1900,-9 2 4129,4 2-936,7 25-1078,-7 12 492,9 15-1514,21 4 695,-16-8 329,12-9 1,4-1 695,5 20-1168,-3-9 0,1-1-1534,17 7 1599,-20-20 1,-2 0-1378,7 9 811,-2-4 1530,-3-2 0,-4-5 1,-1-1-1</inkml:trace>
  <inkml:trace contextRef="#ctx0" brushRef="#br0" timeOffset="332079">12348 5739 23189,'-9'-21'-9049,"2"1"5862,7 7 3053,22 0 3292,-17-1-2765,46 1 1131,-25 0-1752,10 5 1,3 1 294,13-4 1,-16 5-1,-1 0 1,16-1-1</inkml:trace>
  <inkml:trace contextRef="#ctx0" brushRef="#br0" timeOffset="332431">13045 5409 23999,'-15'-5'-2805,"11"0"-109,-25 3 4235,11 2-425,0 15-21,-7 8-410,23 20-1596,-9 10-84,11-11 433,20 15 110,-16-26-1005,35 8 92,-34-15-642,35-5 1158,-24-3 400,30-5 1229,-19-4 584,13-19 1741,-20 8-628,-3-49-1680,-11 27 249,-6-35-1353,0 21 809,0 0-1133,-21 1-418,15-10-1188,-34 18 884,36-9 738,-15 43 2210,40 6-1450,8 31-1161,12-6 396,0 0 1076,6-2 1,-10-11-1,11 5 1</inkml:trace>
  <inkml:trace contextRef="#ctx0" brushRef="#br0" timeOffset="332673">13583 5277 23369,'-20'-5'-1196,"-12"4"1657,13-3-1036,0 20 1122,-8 6-130,16 22-1494,-3 1 248,6-6-310,28 2-626,8-27 869,-3 12-303,25-23 1080,-29 7-898,23-10 2149,-3 0-137,-22-18-536,19-3 1116,-34-18-1867,-7 3 0,-23 5 1,-18 5-1</inkml:trace>
  <inkml:trace contextRef="#ctx0" brushRef="#br0" timeOffset="332828">13362 6149 22830,'0'9'-6566,"11"-2"6813,-1-30 0,16-8 0,-3-25 0</inkml:trace>
  <inkml:trace contextRef="#ctx0" brushRef="#br0" timeOffset="333310">13780 4497 24718,'16'48'-8915,"-12"-5"7132,29 8 625,-29-5 627,32 3 146,-32 3 180,38-1 25,-29-15 0,-1 1-2059,26 17 2359,-21-20 1,-2-1-559,7 8 275,-4-5-251,-3-4 76,-3-6-42,-3-5-182,-1-6-1348,-4-3 1526,-2-28 1301,-1-32-359,-1-3-220,0 7 0,0 2 331,0-2 700,18-16 408,4 39 667,20 0 766,-9 43-2527,7 16-340,-18 13-611,-7-12 1,-3 0-154,-2 11 312,-6-9 1,0-1-606,-4 5-796,0 8-745,-19-13 2745,-5-13 29,-22 4 1212,8-22-1397,-10-1 415,20-29-756,3 1 1,1-23 0,7 6 0</inkml:trace>
  <inkml:trace contextRef="#ctx0" brushRef="#br0" timeOffset="333667">14578 4812 24629,'-15'20'-1012,"11"-1"-1823,-12-6 4063,16-1-3240,0 0 670,0 1 384,0 1 239,0 2-877,0-1 185,0-3 745,20 4-1171,1-7 2050,24 0 920,-13-7 312,3-2 62,-14-16 377,-1 12 102,-4-30-1133,-2 7 199,-8-9-738,-1-13-1149,-5 22-700,-16-16-764,12 44 2799,-12 7-718,16 40-1714,17-4-901,-13 1 2643,27-3 1,-11-14-1,14 5 1</inkml:trace>
  <inkml:trace contextRef="#ctx0" brushRef="#br0" timeOffset="334001">15028 4622 24179,'0'39'-6386,"19"-7"3081,-15 3 2025,15-7 389,0 0 291,-15-1 181,27-2 699,-28-2-2150,20-3 2114,-14-4-489,3-1-151,0-8 1191,-8-1-792,3-31 927,-1 19 263,0-44-598,1 28-257,1-23 433,1 10-171,4-10-507,-2 14 1002,5-6-710,-5 25-347,7 3 1706,-7 30-2764,4-16 1599,-2 58-1467,-1-36 240,-2 10 0,1 2-550,4-3-2212,15 7 3091,-8-18 0,8-13 0,-6-2 0</inkml:trace>
  <inkml:trace contextRef="#ctx0" brushRef="#br0" timeOffset="334315">15597 4483 23189,'-41'0'270,"16"23"-181,11 4-1349,14 13-1042,0 5 768,21-18-102,5 8 350,22-22 685,-1-1 200,-6-28 1131,-9-11 112,-15-8 584,-8-5-548,-9 8-361,0 1-31,0 0-1660,0-6 247,0 14-1398,0 25 607,0 12 921,0 31 368,21 17-199,-16-11 362,12-7 1,2 0-1219,-2 5-70,1 9 1381,3-19 1,-18-20 0,5 1 0</inkml:trace>
  <inkml:trace contextRef="#ctx0" brushRef="#br0" timeOffset="334517">14255 3726 23909,'0'-35'-6026,"22"-9"6339,13 14 611,-3 10 0,2 2 850,23 4-1211,-21 5 0,-1 6-500,5 24-3955,4 22 3509,-18 16 0,-19-20 0,-1 0 0,-1-6 0,-1 1 0</inkml:trace>
  <inkml:trace contextRef="#ctx0" brushRef="#br0" timeOffset="335079">13447 6986 24269,'-8'-28'-6957,"1"0"4501,-4-8 961,3 11 482,-3-5 365,3 17 427,0 6 691,-3 4-1021,-6 22 2380,3-14-895,2 25 1,4 5 77,-1-5-521,4 12 1,2 3 301,3-2-264,18 11-1488,-13-23-377,34-3 221,-34-6-880,58-3 2300,-37-10-279,11-3 0,1-6 1182,-4-21 664,8 16 429,-20-42-1307,-9 26-353,0-25 373,-12 11-1977,4-1-335,-5-1-1562,-25-6-397,-6 12 2984,2 10 1,0 3 0,-3 5 0,5 1 0</inkml:trace>
  <inkml:trace contextRef="#ctx0" brushRef="#br0" timeOffset="335379">13763 6726 23459,'3'-7'-3517,"0"2"3496,3 5 1108,1 20-4119,9 2 1524,-5 2 854,3 7 0,1-1-393,0-10-10,0 11 0,0 0-80,-2-10 371,2 3-576,-7-15 2030,-1 2-766,-4-10 1603,1 5-1334,-3-24 250,0-16 44,-1-11-1143,0 3 0,0-2-136,0-16 797,0 6 0,0-1 0,0-7 0,0 22 0,0 0 1</inkml:trace>
  <inkml:trace contextRef="#ctx0" brushRef="#br0" timeOffset="335812">14427 6524 23999,'-46'0'450,"-1"0"-450,1 0 0,8 16 1041,4-11-988,9 46-861,13-30 130,0 45-478,12-34-530,22 20-500,-17-27 82,38 3 230,-14-18 912,8-5 1119,11-5 407,-22-26 600,6-12 112,-11-17-673,-15 13 1,-2-2 98,6-15-821,-8 16 1,-4-1-518,-8 10 0,-1 1-97,10-3 1,-3-1-155,-17 0 0,-2-1 281,7-17 1,0 0-264,-6 15 1,0 0 347,2-21 0,0 3-408,-13 3 461,17-4 371,-10 36 702,24 11-342,-7 32-109,28 11 0,6 6-177,-20-4 0,1 2 79,19 7 0,9 4 0,-7-4-506,-14-6 0,-1 0-260,17 13 1,3 0 109,-15-16 1,-2-1-351,2 0 1,0-1-505,16 25 1451,0-3 1,-4-8 0,0 0 0</inkml:trace>
  <inkml:trace contextRef="#ctx0" brushRef="#br0" timeOffset="336099">14747 6655 24179,'2'-11'-3782,"1"3"3084,8 8 2065,0-5 629,15-1-960,-5-3-58,17-8-296,-13 5-134,14-18 746,-17 10-420,2-9-1067,-11-5-1454,-7 8-36,-2-21-470,-29 19-78,19-5-172,-41 10 1311,41 4-1068,-40 3 1625,40 4-679,-34 5 2015,26 3 158,-5 23 530,9 9-488,30 11-2271,-15 1 1055,38-12-1635,-38 1 843,45-2-1227,-27-4 2157,22-1 0,-11-11 0,-2-3 0</inkml:trace>
  <inkml:trace contextRef="#ctx0" brushRef="#br0" timeOffset="336362">15143 6244 24179,'-21'-16'-4357,"4"28"6791,37 7-4803,-15 22 429,33-4 989,-34-7 8,33-1 733,-32 1-1703,30 5 1630,-18-9-1534,10 4 1695,-7-20 835,-11-24-210,-4-23-611,-5-14-1003,-7 10 1,0 0-1,3-14 1072,-3 17 0,0 1 1,7-13-1,0 1 0</inkml:trace>
  <inkml:trace contextRef="#ctx0" brushRef="#br0" timeOffset="336644">15728 5903 25528,'-28'-2'-370,"-10"1"335,20 0-114,-11 1 278,13 13 282,5 2-861,29 17-1463,12 4 15,9-4 1368,-8-10 1,0-1-596,8 6 927,-9-2 0,-1 0-1293,2-1 32,-6 23-239,-36-25 119,-34 20 889,-13-13 962,20-10 1,-1-1 0,6-2-1,0-1 1,-3 0 0,0 0-1</inkml:trace>
  <inkml:trace contextRef="#ctx0" brushRef="#br1" timeOffset="406496">24005 14628 9422,'0'10'1079,"0"-1"180,0-1-539,21-4-630,14-1 45,10-11 0,5-1-1132,-13 8 1,-1-2 1041,16-15 0,-1 1-135,13 13-337,-30-15 0,-1 0 427,0 11 0,0 1-405,0-9 1,0 1-1215,31 3-900,-4-11 2519,-3 20 0,-6-19 0,-1 12 0</inkml:trace>
  <inkml:trace contextRef="#ctx0" brushRef="#br1" timeOffset="406797">25225 14652 10681,'-13'10'2249,"-3"-8"-2249,34 8 0,6-10-90,18 0 180,7 0-270,-4 0-990,-8 0 1,2 0-1350,21 0 2455,-19 0 1,0 0-1,14 0 1,0 0-1</inkml:trace>
  <inkml:trace contextRef="#ctx0" brushRef="#br1" timeOffset="407213">26580 13815 9781,'0'-22'1619,"0"3"-1439,-15 0-270,11 9 90,-27 1 0,12 8 0,-1 23 0,-11-17 0,19 42-90,-14-25 90,17 24 90,-3-9-90,10 2 0,-4 1 0,6 0 90,21 15-180,10-14-288,-4-7 0,3-1 378,20 4 44,-17-7 1,-2 0-134,7 2 178,7 10-112,-20-7 23,-2-9 90,-11 16-90,-3-20-90,-31 17 90,17-17-1619,-44 14-180,17-17 1799,-25 5 0,15-15 0,4-1 0</inkml:trace>
  <inkml:trace contextRef="#ctx0" brushRef="#br1" timeOffset="407464">27298 13559 11490,'2'-8'1979,"0"3"-1619,-2 19-360,0 15 0,0 11 0,0-1 0,0 1 0,0 18 0,7-1 0,2 2-290,-8-23 1,2 0 244,13 28 0,3-1-1079,-10-25 1,0-2 583,1 10 1,2 1-1350,1-4 0,0-2-1215,2 18 3104,-7-23 0,0-1 0,3 4 0,-11-3 0</inkml:trace>
  <inkml:trace contextRef="#ctx0" brushRef="#br1" timeOffset="407620">27060 14224 10771,'19'-17'270,"-14"1"-270,46 0 90,-24 0-180,32-1 90,-23 5 0,-1 1-900,23-6-1124,-9 5 1,-1 1 1894,7 3 1,-20 3-1,-2 2 1,10 2-1</inkml:trace>
  <inkml:trace contextRef="#ctx0" brushRef="#br1" timeOffset="407928">27738 14459 10051,'51'0'2069,"-9"-21"-1979,0 16-986,-9-37 896,-2 25 0,1-20 90,4-7-90,-10 8 0,-11 4 0,-2-1 0,-4-9 90,-2-15-90,-7 15 180,-18 1-90,14 3-180,-35-10 90,14 17 290,-17-4-290,8 25 148,15 26-148,8 4 0,11 24 0,0-5-977,0 7 977,0 4-360,23 3-360,-18-1 45,18-27 1,4 0-1125,-5 7 0,0-2 1799,6-8 0,3-2 0,1 4 0,0-1 0,17 1 0</inkml:trace>
  <inkml:trace contextRef="#ctx0" brushRef="#br1" timeOffset="408344">28612 13970 10951,'0'-12'360,"-19"6"899,15-1-1169,-15 32 90,19-7-180,0 29-90,0-6-217,0 8 307,0 7 0,21 3 0,-10-13 0,1 0 0,0-10 0,1 0 0,5 25 0,-1-1 0,-7-25 0,0-1 0,7 21 0,0-1-592,1 2 592,-7-23 0,-3-1 0,-6 11-90,4-18-180,-6-2 0,-17-34 0,-5-23 270,1 0 0,0-6 13,9 5 0,2-4-13,-6-15 0,-2-7 0,5 4-167,8 6 1,3-1 166,-4 4 0,-3-7 0,1 0 0,3 7 45,3-3 0,4 1 105,4-1 0,2-4 0,2 6-105,4 8 0,2 2 45,11-16 0,3 4-90,13 4 90,-2 1-90,-27 26 0,16 10 90,-15 5-90,6 26-90,-11 0 90,-10 41 0,0-14-1945,-9-2 0,-5 1 640,0-16 1,-2-2 1304,3 12 0,-3-2 0,-8-12 0,-1-2 0,-5 26 0</inkml:trace>
  <inkml:trace contextRef="#ctx0" brushRef="#br1" timeOffset="408579">29380 14003 13649,'9'-2'180,"1"-3"-180,12 1-90,-3-2 180,9 1-450,6 0-809,-7 3-3598,18-1 4767,-19 3 0,4 19 0,-10 4 0</inkml:trace>
  <inkml:trace contextRef="#ctx0" brushRef="#br1" timeOffset="408729">29417 14625 12300,'52'-23'-540,"1"17"45,-29-18 1,0-2-2632,27 6 1642,-23-2 0,1-2 1296,1 7 1,0 1-1,3-2 1,1 0-1,0 0 1,0 0 0</inkml:trace>
  <inkml:trace contextRef="#ctx0" brushRef="#br1" timeOffset="409300">30983 13348 12390,'-11'-13'809,"-2"2"-179,12 3-270,-7 4-90,5 1-360,-2 2 90,-1 0 0,0 1 0,-5 0 0,-4 0 0,-5 0 0,-4 0 0,-3 0-450,-20 0 90,9 0-269,-25 0 269,29 0 270,-5-16 90,21 12 0,7-32 0,5 19 0,31-30 0,-2 16 0,11 5 0,5 2 0,14 1 0,-6 10 0,2 3-646,10 4 646,-22 15 0,-2 6 90,7 12-90,-23 0 0,-3 3 0,-1 0 0,-3 2 45,-3 25 0,-3 2-597,0-10 1,-4 2 551,-7 8 0,-5 7 0,0-6 0,0-4 0,-4 1-23,-1-12 1,-4 4 0,-2 0-1,1-6-1223,-7 9 1,-2-4 1274,4-6 1,-2 0 0,-2-2-60,-1-6 0,-3-1 1,2-3-203,-5 4 0,-2-2-278,-2-3 0,-3 2 0,3-6 387,6-6 1,1-4-58,-15 3 1,2-4 89,8-7 269,2-30 1,28-1 270,8-27 695,26 6-605,0-6 299,0 25 1,3 0-615,-4 2 0,3 0 224,14-7 1,4 4-315,-11 8 0,2 3 0,24-2 0,0 4-135,-24 8 0,-2 4 0,11 9 0,-2 4-901,16 8 856,-31 0 1,-2 1-1306,26 18-2068,-3 5 3418,-2 3 0,-23-23 0,0 0 0,-1 1 0,1 0 0</inkml:trace>
  <inkml:trace contextRef="#ctx0" brushRef="#br1" timeOffset="461020">11935 8523 6813,'-4'-1'180,"0"-1"-90,1-1 90,1 1-90,0 0-90,1 0 90,0 1 0,0-3 90,-1 3-90,1-2-1,-1 2 1,2-1 270,-1 0-360,1 0 90,-2 1-270,2 0 180,-1 0 0,16 0 0,3-1 90,18 2-90,-6 0-90,2 0 180,7 0-90,-10 0-90,12-13 180,3 10-180,-8-21 135,-3 18 0,1 2-45,9-9 0,-6 5 0,1 1 0,9 1 0,-7 0 0,1 0-497,9-3 542,-15 6 0,-1 0-45,17-2-90,2-1 90,3 1 45,-14-1 0,2 1-45,-11 0 0,2-1 0,25-4 0,1-1 0,-23 3 0,-2-1 0,13-2 0,0-1 0,2-2 0,-1 0 0,-12 3 0,2-1 0,2-1 0,4-1 0,-4 0 0,-3 2 0,0-1 0,2-1 0,5-2 0,-5 2-538,-2 0 1,-1 1 537,11-4 0,0 0 0,-15 5 0,-1 0 0,0 1 0,0-1 0,-1 1 0,0 0 0,13-3 0,0 0 0,-12 4 0,1 0 0,20-5 0,0 0 0,4 0 45,-20 6 0,-1 0-135,10-1 90,0 1 90,17-2-180,-17 3 90,13-2 0,-8 5 0,-14 1 0,19 1-180,-30 2-1439,14-1 1619,-25 2 0,3-2 0,-13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3T05:49:01.768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3373 1614 23729,'0'-10'-5036,"0"-1"3357,-19 3 2453,14 0-2262,-32 4 2946,14 1-276,-13 2-246,-1 15-209,5-10 1269,-2 31-571,-2-16-196,-1 21 661,1-5-1622,3 4-330,3 2-100,14-10 1,2 0-1421,-4 16 649,10-8 1,2 0-1276,3 5-966,34 12-143,-6-20 135,31-3 3004,-9-4 0,8-4 1,5-2-1</inkml:trace>
  <inkml:trace contextRef="#ctx0" brushRef="#br0" timeOffset="367">3992 1958 23369,'-24'-16'-3025,"18"2"-946,-41 2 5707,26 3-1355,-21 2 447,9 2-155,-13 3-114,11 1-504,-18 16 1734,28 3 623,-4 20-2156,21-8-482,2 2-869,30-2-474,-18-8 600,36-5 1,7-5 368,-12-3 64,8-4 0,1-1 65,-2-4 895,-3-16 1220,10-7 309,-18-10-175,8-14-381,-30 16-1203,0-17-902,-11 22-826,0-3 117,0 12-795,0 29-96,21 6 562,-16 18-831,43-1 980,-21-9 252,7-8 1,4-3 1533,15 2 0,-18-2 1,1-1-1,19 0 0</inkml:trace>
  <inkml:trace contextRef="#ctx0" brushRef="#br0" timeOffset="583">4992 1246 24629,'0'-35'-5936,"0"6"5156,-16 6-793,12 34 2101,-11 5 1015,15 30-2210,0 2 167,0 5-1096,0 8 1551,0-16 0,0 0 11,-1-9 1,2 0-546,7 21 1,5 0-463,-1-25 1,0-1-467,0 8 1,2-2-102,21 8 343,-31-5 1099,23-6 1,-24-5-1,8-3 1</inkml:trace>
  <inkml:trace contextRef="#ctx0" brushRef="#br0" timeOffset="717">4733 1647 24179,'-7'-33'-7937,"5"2"6080,15-19 2125,-8 22-307,27 4 0,8 6 915,-4 8-664,5 5 1,2 1 0,11 3 0,3 1 0</inkml:trace>
  <inkml:trace contextRef="#ctx0" brushRef="#br0" timeOffset="1050">5485 1946 23369,'0'7'-5666,"0"-18"3178,18-8 4281,10-20-1436,10 8 448,4-1-230,-9 9-114,1 0-437,-8 2 0,-2-2 1576,-2-4-82,19-24-1669,-39 29-506,7-9-272,-34 16 210,0 0 101,-22 11 596,12 19 762,14 7-513,10 23-1163,11 2 467,24-7-1304,-18-3 172,26-18 1,6-4 1644,-8 9 1,4-9 0,3-2 0,7 6 0</inkml:trace>
  <inkml:trace contextRef="#ctx0" brushRef="#br0" timeOffset="1541">6628 1499 23369,'-20'-17'-4960,"14"2"911,-32 4 5406,33 4-2754,-37 4 3048,22 2-590,-21 1-145,9 21-417,-11 9 1088,13 13-718,10-12 0,2 0-973,0 9 1530,8 12-2604,23-6-1179,-9-13 940,25-9 0,7-5-77,-5-5 921,15-3 1,2-3 507,4-7 436,-5-6 1,0-5 910,-5-14-492,-12 2 0,-5-3 1466,-13-12-804,-6-14-1437,-6 22-722,-21-16-1098,-4 23 639,-17-3-101,5 17 661,17 24 865,7 4 399,13 47-1006,0-16 249,11 1 0,0 3 261,-9-19 0,2 0-539,19 12 1,4 2-219,-7 2 1,1-1-213,5-12 0,2 1 88,-4 2 0,0 5 1,-1-5-103,-2-4 1,-1-2 606,11 24 0,-1-2 36,-14-27 1,-2-2 16,3 8 1,-2-2 48,-6 5 351,-3-9-430,-6-8-997,-17-10 2478,-15-27-1376,-7-5 220,-7-26 0,13-2 0,0-6 0</inkml:trace>
  <inkml:trace contextRef="#ctx0" brushRef="#br0" timeOffset="1883">7323 1505 23459,'1'-5'-4115,"0"0"2256,-1 1 249,-18-3 2201,-3 4 287,-21 16 818,0 15-767,18 9-1362,-10 10 1237,31 10-956,-11-12 353,10-7 0,8-2-1307,17 4-703,-15 7 454,22-28 1,4-5 309,-9 6 722,10-8 0,2-4 328,-2-2 1171,17-21 565,-22-13-121,-4-10 49,-14-7-763,-10 8-1925,-24-23-665,17 13 200,-24 9 1,-4 1-684,8-2 1787,-2 15 0,-2 2 0,-3 1 0,4 2 0</inkml:trace>
  <inkml:trace contextRef="#ctx0" brushRef="#br0" timeOffset="2221">7545 1513 22920,'0'-24'-5666,"16"10"8093,4 28-3877,10 21-97,-11 13-347,1 3 435,-17-11 1024,16 1-1691,-12 13 2064,3-14-1731,-3 5 1563,-5-21 256,1-4 642,-2-7-241,-15-72-755,10 25 370,-3-12 0,0-3-785,7 0 501,0-2-433,0 1 811,21-13 0,-16 18 0,16-9 0</inkml:trace>
  <inkml:trace contextRef="#ctx0" brushRef="#br0" timeOffset="2450">8165 1545 25258,'17'42'-9260,"-12"-5"7400,11 1-377,1-7 914,-12 3-654,22 11 683,-15-11 1196,1 6 0,-3-18 0,-10-2 0</inkml:trace>
  <inkml:trace contextRef="#ctx0" brushRef="#br0" timeOffset="2616">8140 899 23549,'-1'-6'-9132,"0"19"6632,18-10 2140,-12 36 1,28-18 0,-13 20 0</inkml:trace>
  <inkml:trace contextRef="#ctx0" brushRef="#br0" timeOffset="3000">8837 1549 23999,'0'5'-6476,"-16"1"10448,12-1-3762,-11 0 1365,15 0-3374,16 2 1107,-12-4-203,30 3 560,-4-4 1829,8-1-2215,22-1 1019,-25-14-159,24-3 2029,-31 0-953,5-28-49,-22 26-1086,-4-27-1116,-24 4-947,12 9 1086,-20 7 1,-5 3-1121,5 0 1293,-11 9 1,-3 4-2,2 4 953,0 10 0,3 7 913,4 20-582,10-4 1,3 4 1127,10 22-1795,16-15 1,2-1-1480,-6 6 427,17-15 1,6-1-1920,17 16 2893,15-14 0,-27-12 0,-2-2 0,17 1 0</inkml:trace>
  <inkml:trace contextRef="#ctx0" brushRef="#br0" timeOffset="3257">9457 1351 24539,'0'-12'-5846,"0"0"3717,-15 5 2860,11-1-2575,-11 23 3433,40 7-2022,-19 15-381,41 2-529,-13 10 1049,12-11 356,-15-4 0,-1 0-836,7 5 1377,-8-8 0,-1-1-2000,0 1 1183,3 7 421,-21-17-1086,0-2 704,-9-3-778,-16 3 1184,10-4-1335,-24-4 1,-7-3 1491,7 1 1,-5-4-1,-2-2 1,-8 0-1</inkml:trace>
  <inkml:trace contextRef="#ctx0" brushRef="#br0" timeOffset="5209">18945 1366 24898,'-6'27'-3254,"0"-3"1878,6 4-187,0 20 661,18-3-742,-13 19 1236,13-24 0,1 0-398,-15 22-198,14-20 1,-1 0-175,-13 16 633,26 2 187,-22-20 0,-1 1 124,10 19 353,-6-13 1,-3 0-43,-6 0 163,2-12 1,0-3-41,-4-1 330,0 0-580,0-20 677,-19-6 1656,-3-19-1598,0-19-727,-3 0 1,1-4-239,14 3 1,1-3 108,-8-3 1,-4-4-1,5 3-160,7-2 0,2 1 112,-9-18 0,2 1 66,11 14 1,3 2-988,-6-1 0,1-1 844,4 2 0,2-1 364,-3-15 1,4 0 399,8 16 0,4 0 187,1-23 0,4 4-14,4 28 0,2 3 235,0-8 1,0 3 704,15-3 103,2 8 472,-1 9-103,0 8 31,-1 8-683,-5 4-378,7 18-1393,-15 15-874,4 27-894,-21-5-224,-2 6-1285,-8 4 604,-25-14 1458,12-10 1,0-2 1456,-18 3 1,-9 7-1,15-21 1</inkml:trace>
  <inkml:trace contextRef="#ctx0" brushRef="#br0" timeOffset="5500">19597 1158 23099,'18'-6'3769,"-2"4"-3913,-2-4 1064,-5 23-4763,-1-12 2838,-3 39-786,-2-20 648,0 29-660,0-9 673,0-7 0,-1 0-773,2 19 698,1-10 0,-1-1 1551,2 5-1127,4 8 617,-4-23 58,0-6-110,0-3 34,0-2-220,-2-11-29,0-1-71,-1-10 926,0-23 44,0 1-15,-1-23-2,1 1-683,0 5 1,-1-2-13,2-24-321,2 8 0,1 0 786,3-9 1,-2 25 0,2 1-1,6-11 1</inkml:trace>
  <inkml:trace contextRef="#ctx0" brushRef="#br0" timeOffset="5801">20537 1207 24718,'-49'-20'-2646,"-3"4"2108,11 16 1447,-1 0-364,14 23-9,-1-18 141,6 45-1216,9-28 72,-5 24 411,16-12-892,-7 14-146,10-13-593,17 17-771,6-27 452,23 2 1536,-3-19 377,-2-3 447,-18-20 1158,-10-9-1369,-13-17-772,-23 4 112,17 2 626,-42 6 0,19 15 0,-23-1 1</inkml:trace>
  <inkml:trace contextRef="#ctx0" brushRef="#br0" timeOffset="6600">21188 1232 23459,'-54'0'990,"9"21"835,-6-16-1654,12 38-732,1-24 1157,4 19-1021,5-7 145,13 0-390,-5 2 119,18 10-1538,-8-10 1026,29 14-1210,10-23-245,26 5 1440,-8-19 502,6-1 467,6-8 370,-13-24 718,-7 9 1,-1-4 559,3-29-500,-11 10 1,-2-1-65,-4-17-882,-10 16 0,-4 0-784,-4-24-241,-2-3 310,-2 31 0,-2-1-209,-8-14 1,1 0-59,6 13 0,-1-1 229,-14-19 0,-4 3-1319,2 0 605,-6-3 230,12 31 612,3 8 99,7 32 905,-7 20 413,10 22-791,10-23 0,2 0 51,-7 25-120,18-29 1,-1 1 423,-17 32-512,23-19 1,1-1 42,-18-10 1,-1 0-594,19 17 0,1-1-414,-3 2 755,-10-19 0,0-3-46,5 4 454,-1-6-230,1-6 599,-2-7-35,0-6 727,-1-4 351,10-20 998,-8 13-224,14-47-785,-15 28 267,3-29-819,-10 21-165,-1 3-618,-5 1-954,2 5 146,-7-1-1085,1 37 107,-3 20 94,0 15 737,7-13 0,4-3-1102,11 0-427,25 14 1369,-9-26-89,19-3 1628,-20-12 914,11-6 146,-5-23 694,-13 18-673,-8-22 0,-3-4 135,-2 9-839,-7-11 1,-3-1-406,-3-1-816,-1-8-799,-3 9-669,0 12 93,-17-1-582,13 34 1809,-12 11 639,16 14-670,0 4-743,0 10 229,0-12-1067,21 22 250,8-28 1894,11 3 1,1-16-1,-9-4 1</inkml:trace>
  <inkml:trace contextRef="#ctx0" brushRef="#br0" timeOffset="6800">22760 1148 23459,'-17'-15'-4613,"13"2"1242,-31 7 5244,10 2-441,-18 24 452,2 11-914,18 10-1157,8 21-1379,15-21 701,8-7 1,2 1 267,-5 3-1393,37-4 1,11-6 1926,-10-8 0,10-4 0,2-5 0,1-11 0</inkml:trace>
  <inkml:trace contextRef="#ctx0" brushRef="#br0" timeOffset="7019">23207 780 24449,'-17'-36'-7857,"12"6"5832,-24 5 2074,26 5-732,-19 7 1187,20 22-194,-7 23 151,9 14-2147,0 11 2004,-1-19 1,2 0-284,14 25-449,-14-22 0,2 1-144,12 0 1,1-3-1390,-12 19 778,9-12 0,0-2-736,-10 1 1876,2-11 1,0-1 0,-5-3 0,0 8 0</inkml:trace>
  <inkml:trace contextRef="#ctx0" brushRef="#br0" timeOffset="7135">22960 1229 22830,'0'-31'-6296,"21"-1"7045,-16 4-724,26 8 1,6 1 1299,-4-5-1126,14 5 1,5 5 0,4 5 0,-18 5-1,0 0 1</inkml:trace>
  <inkml:trace contextRef="#ctx0" brushRef="#br0" timeOffset="7483">24193 992 23639,'-42'0'-90,"-3"0"90,11 18 1057,-1-14-864,22 31-1551,-12-31 1753,22 33-1843,-11-10 814,14 10-963,21-3-295,16-1-239,10-10 1567,-10-6 0,0 0 696,8-1-313,-11-5 1,-1-1 1564,-1 0-868,3 1 382,-24-6 351,-4 2-1688,-29 3 1068,17 1-1608,-26 1 0,-7 1 1240,8 6 1,-6-4 0,-1-1-1,-10 10 1</inkml:trace>
  <inkml:trace contextRef="#ctx0" brushRef="#br0" timeOffset="7617">24697 1618 21840,'0'0'0</inkml:trace>
  <inkml:trace contextRef="#ctx0" brushRef="#br0" timeOffset="8919">2728 3672 24629,'14'-9'4152,"-10"1"-6516,21 5 3257,-22 15-4114,16-8 3277,-17 31-1454,15-17 279,-10 21-815,7-6-775,-2 19 1394,-2-12-1463,1 14 2174,-4-20-1932,1-2 1038,-1-2-274,1 0 393,-1-8 1413,-1-2 0,-4-14 0,-1-3 0</inkml:trace>
  <inkml:trace contextRef="#ctx0" brushRef="#br0" timeOffset="9039">2668 3554 23099,'-6'-33'-7855,"5"3"6019,-5 0 213,6 12 774,0 0 1461,24 13 0,10 4 1,25 1-1</inkml:trace>
  <inkml:trace contextRef="#ctx0" brushRef="#br0" timeOffset="9435">3745 3542 24359,'-56'0'1079,"10"15"565,1-12-1115,22 20 1,2 4-1508,-11-4 1020,4 30-1009,4-21 495,21 1-1014,-11-2 672,14 11-1308,21-13-473,9 11 982,13-27 778,3 0 922,-10-13 105,4 0 1293,-3-20-180,17-17 591,-18-12-1205,-8 7 1,-3-1 590,-8-19-1294,-7 5 1,-3-3-34,-6 21 1,-2 0-479,3-13 1,-4 1-203,-6 13 1,-1 3-228,8-1 1,-2 2-232,-13 2 1,-2 1 214,8-6 1,2 1-487,-13-10 445,-3-1 311,21 62 912,-3 19 0,2 7-235,11 0 0,2 1-306,-8 17 0,2 3-1036,14 1 1,1-3 696,-16-12 0,0 2 663,12 4 1,5 6-1,-3-5 1,-7-4-1,1-1 1,5-6-1,0 0 1,-1 1 0</inkml:trace>
  <inkml:trace contextRef="#ctx0" brushRef="#br0" timeOffset="10187">2658 5481 25168,'19'20'-5732,"8"-15"6922,-25 35-3336,19-23 1532,-19 19-324,15-7-110,-7 14 199,3-11-1390,-1 7 1700,-5-14-1311,1-5 1260,-2-2-415,0-4 143,-2-3 135,-1-4 288,0-3 1108,0-2 216,-1-37-204,1 10-228,0-14 1,0-2 331,1-9-238,1 15 0,0 0-69,1 0 1,1 2 493,5-17-405,-1 17 1,0 2-92,4 3 593,14 5 536,-11 17 497,8 6-706,2 35-1972,-5-11-250,-1 11 1,1 3-856,6 4 444,-2-6 0,1-1-580,9 5 441,-12-15 1,1-2 1009,16 2 0,2-12 0,3-4 0</inkml:trace>
  <inkml:trace contextRef="#ctx0" brushRef="#br0" timeOffset="10517">3750 5443 23909,'0'-22'-5396,"-18"3"3718,-7 1 1660,-22 10 1311,-5 16 285,9-4-446,4 33-656,14-2-748,12 11 736,2 16-264,28-28-1890,15 22-481,8-30 194,7-1 320,-9-10 694,2-13 1152,0 4 430,13-26 1352,-16 15 442,5-41-230,-21 26-739,-10-25-743,1-1-439,-11 8-1260,4-8 318,-24 7-2308,14 14 663,-14-3 659,5 15 111,10 25 1117,7 11-1379,2 15-177,29 17 140,-5-21 2013,8 11 1,2-17 0,-11-2 0</inkml:trace>
  <inkml:trace contextRef="#ctx0" brushRef="#br0" timeOffset="11050">4310 5342 23459,'-18'14'2444,"4"6"-3605,14 19-1903,0-4 1316,0 3 433,0 4 439,17-11-299,-13 18-584,26-24 228,-26 3 74,10-14 534,-5-3 595,-2-5 443,7-25 1137,-4-13-156,-2-33-593,-1 11-422,-3 16 0,0 2 456,1-8-3,5-15 123,-1 30 134,6 6-830,-3 16 1550,4 7-77,7 25-1741,-5-19 217,0 24 0,0 6-626,2-12 330,-2 12 1,0 0-852,3-3-255,2 8-1229,-6-19 810,-3-3 1398,-2-10 179,5 5 871,-8-12 798,8 5 94,-8-31-343,6-7 277,-6-15-588,4-1 267,-6 11-763,1-2 289,-3 3-1478,4-7 780,-3 13 332,4-1-284,-2 20 1086,1 4 459,-1 6-199,2 0-118,0 19-1897,3-14 1245,0 34-1761,2-22-1640,8 31-436,-4-18 2780,6 9 0,-7-13 1,0 0-1</inkml:trace>
  <inkml:trace contextRef="#ctx0" brushRef="#br0" timeOffset="11387">5295 5423 23729,'5'0'0,"2"0"90,5 0 0,2 0-90,19 0 0,-5 0 0,30-14 579,-17-3 159,15-1-134,-15-10-317,1 24-97,-4-28 29,12 11 649,-16-7-207,8-10-635,-25 17-722,-5-8-521,-9 10-193,-3 0-16,0 1-120,-24 3 29,18 3-392,-40 3 1644,16 4 390,-11 3 729,-10 19 996,21 9-100,4 12-545,4 3-858,19-7 362,-8 5-1733,11-1-1279,34 1-710,-5-2 2795,18-12 1,6-4-1,-16-5 1,0-1-1,17 4 1,0 0-1</inkml:trace>
  <inkml:trace contextRef="#ctx0" brushRef="#br0" timeOffset="13007">18772 3063 24269,'0'-4'-4767,"0"25"2639,0 10 1064,0 18 425,17 2-652,-12-8 879,25 5-415,-27-1-1709,21 2 856,-21-1 446,7-16 1,1 0 1102,2 16 1,0 10 0,-2-21 0</inkml:trace>
  <inkml:trace contextRef="#ctx0" brushRef="#br0" timeOffset="13167">18717 2932 22740,'-1'-18'-7511,"0"3"4455,1 5 3962,21 4 0,-16 3 0,16 2 0</inkml:trace>
  <inkml:trace contextRef="#ctx0" brushRef="#br0" timeOffset="13569">19855 3220 23459,'-27'11'4011,"-33"9"-3205,35-4-817,-11 4 0,-2 1 44,2 8-449,-10 14-45,20-9-221,13-1-159,-4 1-565,15 8-739,-5-12 492,33 11-790,7-25 1406,18-1 378,0-12 694,-10-3 806,3-24 232,-2 3 1098,1-26-1309,-4 4-30,-15 4 1,-2-3-689,-6 8 1,-2-3-221,-2-7 0,-1-6 1,-3 4-298,-3-1 0,-2 0 32,0-17 0,-1 1-407,-1 16 1,-2 3-126,-8-1 0,1 1 178,6 3 1,-1-1-217,-14-6 1,0 2-695,12-17 1521,-5 22 0,2 16-803,8 31 781,0 6 145,0 43 33,-1-10 1,2 2-255,8-10 0,2 3-677,-4 9 0,-1 7 0,1-5 138,4-2 1,1 0-31,0-7 1,2 3-1,-2-2 743,-3 3 0,2-3 0,8 0 0,3-1 0,-5 1 0,-1-1 0</inkml:trace>
  <inkml:trace contextRef="#ctx0" brushRef="#br0" timeOffset="14373">18812 5133 24898,'-6'-22'-8002,"0"2"5164,2 4 1644,0 3 999,1 2-200,0 21 1064,19 36-1143,-12 2-416,4-12 0,1 1 863,0-1 0,1-2-126,9 19-228,-1-11 0,3-2 309,5-1-38,9 13-1049,-15-32 1564,6-2 34,-1-14 1308,-7-4 381,14-37 12,-15 13-1465,-3-15 0,-1-3 494,2-4-690,-7 14 0,-1-1 83,8-31-645,-9 20-215,6-18-735,-7 37 78,5 4 1091,-3 16 1017,9 22-1603,-7 16-523,7 9 440,-6-6 1,0 2-293,6 12-405,-1-7 1,2 0-746,6 7 261,0-13 0,2-3 1364,12 0 1,18 2-1,-10-19 1</inkml:trace>
  <inkml:trace contextRef="#ctx0" brushRef="#br0" timeOffset="14719">20103 5186 24629,'0'-27'-5576,"0"5"3807,-23 4 1606,18 5-1036,-40 6 2634,15 3-449,-11 19 765,-1-11-1480,13 34 900,-7-3 406,19 10-1320,1-13 1,3-2 972,11 6-2547,-7 9 340,28-18-1976,-15-4-120,35-5 2476,-7-10-106,8-2 1247,14-6 262,-24-20 926,16-8-44,-30-11-645,11-3 759,-25 10-2063,7-2-19,-9 2-1049,0 3-267,0 5-438,0 4 55,0 5 1226,0 25-293,0 12 822,0 35-730,0-7-120,8-12 0,4-2-424,11 8 754,-6-14 0,1-3 744,16 7 0,-6-4 0,2-4 0</inkml:trace>
  <inkml:trace contextRef="#ctx0" brushRef="#br0" timeOffset="15235">20652 5141 23999,'0'-10'-5126,"0"21"3177,0 13 885,0 14 425,0 4 214,0-7 120,0 3 167,0-2-1548,0 0 1686,0-3 90,11-3-781,-8-4 577,8-4-707,-11-1 641,6-12-217,-2-18 1320,4 5 1191,-2-40-1837,-2 20 203,1-11 0,-1-3 56,3-11 57,0 5 1,0 0-375,2-5 346,-2 14 1,0 3-883,1 1-1274,3 7 2155,-3 17 810,0 7 70,0 0-123,3 19-1978,-1 12-419,7 28 85,-5-8 453,-3-16 1,1-2-1412,1 6-700,6 5-917,1-13 864,0-13 2459,11-1 1452,-7-13 563,14-21 963,-15 13 91,6-34 91,-5 7-359,-9-9-897,5-9-1040,-12 24-746,0-7-700,-2 22-566,3 1 534,0 28-1339,3-14-252,9 29 220,-3-10 2075,21 13 1,-11-6 0,11-5 0</inkml:trace>
  <inkml:trace contextRef="#ctx0" brushRef="#br0" timeOffset="15535">21617 5330 24359,'53'-17'2368,"-9"13"-2566,3-28 324,7 11 598,-11-9-737,-10 11 1,-1-1 69,1-5 26,4-6 392,-20-3-1495,-8 10 228,-5-19-658,-4 19-335,-23-9-276,-5 19 761,-28 2 717,12 10 385,0 28 1424,17 12-721,1 14-831,17-14 0,5 1-927,13 12 343,0-17 0,5-1 815,35 12 0,-23-23 0,1 0 1,3-2-1,1 1 0</inkml:trace>
  <inkml:trace contextRef="#ctx0" brushRef="#br0" timeOffset="16118">19500 7133 25888,'-20'-29'-6258,"-8"-5"4249,10 11 1074,-9 1 1048,14 15 349,-5 19 1337,-4 20-1129,4 8-1192,5-3 1,1 2 942,3 12-958,2-4 0,5-1-97,28 6-305,-16-17 0,3-2-1368,36 6-383,-5-4 888,7-4 1847,3-9 1,7-4-1,1-6 1</inkml:trace>
  <inkml:trace contextRef="#ctx0" brushRef="#br0" timeOffset="16667">20122 7364 24539,'0'-24'-4857,"0"2"3538,-20-4-7,-9 9 1914,-5 9 0,-2 2 521,-16 1-480,13 14 1,1 1 738,4-5-1099,-5 31 1329,18-11-644,11 17-810,2-10-1772,55 4 316,-19-25 900,13-2 1,2-3-379,-4-6 521,21-16 776,-29-7 72,4-20 571,-14 7-416,-11 0-534,0 5-481,-10 6-949,3 5-7,1 10-268,3 10 1298,1 17-1806,4-13 1951,2 36-1235,5-21 863,3 20-24,20 5-258,-7-12 174,-1-12 0,1-2-933,9 5 2304,20-13-633,-18-1 1450,2-9-108,0-21-223,-14 6 0,-1-3-354,-8-2 0,0-4-235,12-11 0,-2 0 237,-1-12-460,-12 3 1,-3-2-662,-6-11 7,-7 17 1,-1-1-406,-3-18-1027,-2-4 723,-12 32 0,-3-1 247,1-12 0,0 1-471,-2 12 0,0 1 184,-6-14 0,2 2-342,1 5 288,-13 0 634,16 44 2476,8 27-1447,8 15-430,8-2 0,0 1 28,-4 18-488,10-7 0,3-2-93,-6-23 0,0-1-107,-2 9 1,2-1-752,9-6 1,-1-2-2477,1 14 2152,-3-13 1,0-2 1353,0-3 1,-2 3 0,-9-17 0</inkml:trace>
  <inkml:trace contextRef="#ctx0" brushRef="#br0" timeOffset="16791">20643 7108 24269,'-7'-28'-7962,"5"1"6148,-5-10 417,36 11 3641,10-11-1619,17 22-1016,-17 6 0,1 3 565,11 1 1,-16 4 0,-1 1-1,14 0 1</inkml:trace>
  <inkml:trace contextRef="#ctx0" brushRef="#br0" timeOffset="17133">21492 7388 23459,'3'9'-8635,"1"-2"6717,0-3 1737,7-3 2351,2-1-578,15-18-109,-6 14-213,20-28-1135,-12 14 2425,9 0-53,2-23-948,-13 25-944,10-30-867,-23 22-540,-1-21-351,-11 18-375,-3-9-98,-23 13-175,17 3-14,-38 5 822,14 4 542,-20 6 837,20 20 1087,-9-10 214,34 37-1501,-19-20 1437,22 24-1000,-5-8-1464,7 1-1062,22 1-977,-17-3 323,31-11 0,7-2 2318,-3 9 0,4-11 0,4-3 0,14 4 1</inkml:trace>
  <inkml:trace contextRef="#ctx0" brushRef="#br0" timeOffset="17485">22620 7407 26428,'48'-15'2180,"-7"11"-3228,4-12 389,-7 5-610,5 8 1243,-11-8 0,2 1 0,18 8 1,-18-2-1,1-1 0</inkml:trace>
  <inkml:trace contextRef="#ctx0" brushRef="#br0" timeOffset="17689">23388 7089 25168,'-12'19'-1836,"3"4"-118,31 13-2145,-17-1 1116,36-5 1635,-36 0 1160,34 1 1,-22-3 0,19 1 0</inkml:trace>
  <inkml:trace contextRef="#ctx0" brushRef="#br0" timeOffset="17867">23355 6539 25438,'-19'-32'-8707,"2"4"5731,4 6 3818,2 3 1,26 34 0,8 8 0</inkml:trace>
  <inkml:trace contextRef="#ctx0" brushRef="#br0" timeOffset="18303">24437 6828 25348,'-46'-29'-3758,"-4"11"3440,8 8 605,0 10 615,0 23 376,13-2-1147,8 8 1,4 5-542,4 9-654,3 19 914,10-17-768,21-1-803,-15-3-129,43-6 48,-24-5 114,24-6 1390,6-6 762,-12-9-57,-9-4 0,0-5 1205,4-22 995,6 16-510,-18-44-1645,-6 25 1069,-4-26-1603,-10 16 0,-3-1-731,1-23 524,-1 2 0,-6-2-284,-7 22 0,-2-1-195,2-27 0,0 0-240,-3 27 1,0 2 299,5-11 0,1 3-1139,-7-5 837,10 8 839,-10 12-335,14 9 761,0 32 243,17 5-33,-13 28-159,31 2-290,-30 10-200,16-25 1,3 2-487,-15 1 1,0 4-606,18 18 1,1 1-5,-12-14 0,0 1 1186,2 3 1,2 5 0,-1-5 0,-2-6 0,0-1 0,6 12 0,-1 0 0</inkml:trace>
  <inkml:trace contextRef="#ctx0" brushRef="#br0" timeOffset="18425">25335 7356 27507,'0'0'0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3T06:21:47.799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1718 1246 9062,'-8'-10'2608,"0"0"-2068,-1 2-360,-1 0-270,3-1 0,1 2 450,3 3 629,2-1-719,19 4-270,6-1 45,11 17 0,3 5-45,15 0 90,-3 12 0,0 2-418,-21-17 1,0 0 147,25 16 0,1 1-180,-20-13 0,1 1-720,13 7 1,5 5 0,-5-5 404,-8-6 1,-2 0 674,7 4 0,5 3 0,-8-5 0,15 5 0,-24-11 0,0 0 0</inkml:trace>
  <inkml:trace contextRef="#ctx0" brushRef="#br0" timeOffset="230">2462 895 9691,'-31'-22'720,"-1"3"-450,2 12 90,0 2-180,-4 24-180,-11 28 0,27-20 0,0 5-1887,-2 6 0,-2 6 0,3-3 1932,2 4 0,1 0-45,1-5 0,-1 3 0,2 1-87,1 2 0,1 1 1,1-2-4,-3 7 0,2 1-586,0 3 0,0 4 0,2-5 181,1-9 0,2 0-135,2 0 1,0 3-1,2-5 478,0-8 1,2-3 151,0 10 0,1-2 0,0 3 0,0-3 0</inkml:trace>
  <inkml:trace contextRef="#ctx0" brushRef="#br0" timeOffset="448">1905 1247 8792,'-11'-11'810,"-2"4"-541,7 1-179,0 52-90,4-11 45,2 16 0,0 5-1351,0 9 1306,10-18 0,1-1 0,-9-12 0,2-2-45,15 2 0,0 0-585,-15 31-135,13-21 1,3 1 359,-8-12 1,0 0 404,7 20 0,1-2 0,3 4 0,-16-22 0,0 1 0</inkml:trace>
  <inkml:trace contextRef="#ctx0" brushRef="#br0" timeOffset="614">1530 1913 8792,'-7'-27'989,"1"0"-809,6-17-360,31 11-886,-6 1 1,3 1 1110,7 11 0,5 1-285,2-3 0,5-3 0,-2 3-390,5 0 1,2 2-805,-5 2 0,2-1 0,-1 2 1434,12-2 0,-1 3 0,1 0 0,0 1 0,2 0 0,-1 0 0</inkml:trace>
  <inkml:trace contextRef="#ctx0" brushRef="#br0" timeOffset="2547">4698 969 10141,'0'-38'2159,"0"2"-1709,0-3 89,0 1-179,-17-2-180,13 2 0,-13 1-180,-4 4-556,16 6 646,-33 2-90,34 4-90,-34 5 180,22 4-180,-19 6 209,11 3-209,0 3 90,1 0 90,1 19-180,3-14 180,2 42-90,4-21 0,9 9 0,2 5 0,-1 13-45,17-5 0,3 0-1558,-9 11 1603,22-21 0,4-1 0,-5 11 0,1-24 0,2-1 0,16 22 45,-13-14 0,1 0-90,-11-8 0,0 1 45,15 13 0,-2 0 0,-3 5-136,-15-10 0,-2 0 136,-8 4 0,-19-2 0,-8 0-180,-8 1-225,-11-2 0,-4-2-135,-8-5-360,6-6 1,-1-3 0,-7-2-585,9-6 0,2-2 1484,5-3 0,-3-17 0,30-5 0</inkml:trace>
  <inkml:trace contextRef="#ctx0" brushRef="#br0" timeOffset="2850">4847 1601 8342,'25'18'1170,"-1"-14"-811,-4 13 1,-2-6-90,-4-9-270,-1 9 90,-1-11-90,2 0 0,13 0 0,-2-14 90,26-10-180,-15 6-1144,11-28 1324,-13 27-90,-2-23 0,-3 11 0,3-15 90,-12 11 90,-1-23-90,-14 26-90,-2-13 90,-22 24 0,15 0 0,-31 16 1233,14 2-1233,-17 23 0,16 12-90,4-4 0,3 4 0,11 20-960,-10 4 960,14-17 0,0-1-270,0-2-1888,20 9 988,8-15 1170,-3-8 0,4-2 0,15-3 0,3 3 0</inkml:trace>
  <inkml:trace contextRef="#ctx0" brushRef="#br0" timeOffset="3184">5623 1555 9062,'52'-15'90,"-11"11"-90,2-27 0,-10 27 0,-1-29 90,-2 20 0,-1-15 449,2 1-449,-10 6 270,-1-14-180,-14 15 270,-4-12-1,-24 16-269,17-4-180,-41 11 0,14 5 90,-24 1-180,10 24 180,-2 5-90,24 23 0,3-11 0,13 1-539,8-11-1350,25 12 719,-19-10 1170,27-7 0,5-3 0,-9-1 0,5-8 0,-1 1 0</inkml:trace>
  <inkml:trace contextRef="#ctx0" brushRef="#br0" timeOffset="3614">6425 1391 9332,'-48'-3'2158,"1"-1"-2158,12 4 0,-4 15 0,11 2 90,8 20-180,9-9 90,11 5 90,0-8-90,20 0-90,-14-1-135,28-5 1,7-2 44,-10 2 45,14-6 0,2-3-45,-4-6 135,-10-13 0,0-1-45,4 5 90,6-42-447,-19 20 357,-5-28 90,-5 3 0,-10 9 0,-2-3 0,1 8 0,-2-1 30,-6-8 0,-3-6 0,2 5-489,5 0 1,-2 2 682,-17-17 1,1 2 0,17 19 0,-1 3-45,-18 1 0,1 1-90,17 3 0,0 1 0,-17-3 0,-2 2-180,2-10 180,-14 0-90,17 60 45,10 14 0,4 6-90,2 0 0,2 4-265,3 5 0,2 6 0,2-5 310,3-4 0,0-2-90,-2 14 0,4 1-765,15 0 1,0-4 269,-17-12 1,1 0-106,9 2 0,4 2 1,-2-5 59,-5-5 1,-1-3 629,5 9 0,1-2 0,7 5 0,0-3 0</inkml:trace>
  <inkml:trace contextRef="#ctx0" brushRef="#br0" timeOffset="3913">7018 1610 9062,'6'0'899,"3"0"-449,5 0-450,0 0 0,15-15 90,-8 11-90,21-29 0,-15 12 0,11-9 0,-3-6 0,-9 14 0,6-16 0,-19 14 0,-3-19 0,-9 18 0,-20-9 360,-7 4-360,2 8 90,-21-3 0,19 17 0,-18 2-90,19 21 90,3 10-90,20 9-90,-5 5-270,29 10-540,-16-12-45,23-5 1,5-1-730,-8 2 1674,5-11 0,2-3 0,4 2 0,2-2 0</inkml:trace>
  <inkml:trace contextRef="#ctx0" brushRef="#br0" timeOffset="4230">7503 1295 10321,'-17'-20'1079,"13"-2"-1168,-13 6 628,17 0-539,0 27 0,39 24 90,-29 4-135,27-1 0,2 0 135,-18 4-90,9-4 0,0-1-327,-6 3 327,5 9 90,-20-22 90,6-4 270,-13-6-450,9-3 0,-10-34-180,2-17 360,-3-23-279,0 26 0,0-3 99,0-10 0,0 0-45,-1 11 0,2-2-450,8-26 1,1 1-46,-8 28 1,1 2-766,12-19 1,4 4-315,3 1 1619,-3-2 0,19 31 0,-13 5 0</inkml:trace>
  <inkml:trace contextRef="#ctx0" brushRef="#br0" timeOffset="4366">8292 1837 7713,'0'0'0</inkml:trace>
  <inkml:trace contextRef="#ctx0" brushRef="#br0" timeOffset="17218">9750 1217 6903,'19'-11'1169,"6"0"-719,-23-2 0,16-1 539,-8-8-539,0 4 0,2-5 0,-11 7-91,7 0 91,-7-7 0,3 6-90,-4-14-270,0 13-90,0-5 0,-19 4 0,-1 6 0,-25 0-90,13 7 90,-17 4 0,21 20-90,-7-13 90,15 32 0,4-20 0,7 16 0,1 4-270,7-9-180,18 19 90,-12-22-89,34 13 179,-10-20 180,10 2 90,2-14 0,-11-3 0,-1-3 0,8 0 0,-13 0 0,6-16 90,-15-1 180,-7-13-360,-2 2 90,-6 5 0,0 27 0,0 28 90,21 11-1152,-15 17 972,35-20 180,-36 2-90,34 0-547,-17 17 547,1-15 0,-7-10 0,-2 0 90,-6 4-180,6 7 180,-10-7-90,-4-11-90,-21 11-269,-4-21-2610,-23 1 2070,6-13 899,4-21 0,17-19 0,9-21 0</inkml:trace>
  <inkml:trace contextRef="#ctx0" brushRef="#br0" timeOffset="17400">10232 1038 8792,'13'-2'1079,"-1"1"-989,-4 19-90,1 4 0,0 0 0,1 15 0,0-19 0,2 17-1259,14 21 270,-6-22 989,0-1 0,0-2 0,2-5 0,7 5 0</inkml:trace>
  <inkml:trace contextRef="#ctx0" brushRef="#br0" timeOffset="17556">10313 761 7803,'-10'-16'-23,"3"-3"1,-5 26-1,8 3 1</inkml:trace>
  <inkml:trace contextRef="#ctx0" brushRef="#br0" timeOffset="17964">10745 1024 8072,'-19'5'1080,"5"0"-1080,14-1 90,0-1 0,0 8-180,0-1 90,0 16 0,0-7 90,20 18-90,-14-14 0,31 6 90,-33-10-90,28-2 0,-18-2 0,23-3 0,-14-6-90,14-1 180,-16-5-90,7-23-90,-12 0 180,-1-3-90,-7-13 539,-4 15-359,-1-17-270,-3 10 180,0 9-90,0 31 0,20 18-539,-14 10 89,34 2-270,-23-17 91,17-1-1,-5-2 0,0-9-89,1 5 645,1-13 1,-2 6 0,-1-8 0</inkml:trace>
  <inkml:trace contextRef="#ctx0" brushRef="#br0" timeOffset="18372">11418 1038 8882,'0'-18'1619,"0"3"-1529,0 42-90,0-7 0,0 41 45,7-28 0,3-1-45,12 23-1038,-12-17 0,2 0 949,26 17 178,-22 0-178,17-2-3,-16-17 1,0 0 91,7 18 0,-6-13 0,0-1 0,0 0 90,2 9-59,-11-25 418,-2-3-538,-3-6 89,-1-5 1402,-1-20-1582,-22-15-359,1-29 269,-4 2 135,8 6 0,2-1 45,-3-17 90,3 4 0,0-2-169,6 24 1,0 0 168,2-12 0,1 0 0,4 16 0,0 1-90,0-27 90,0 5-191,17-3 191,-12 22 0,31-4 270,-19 30-270,5 16-90,2 16 1302,-21 18-1302,10 4-450,-13-6-1618,0 3 2158,-19-19 0,14-2 0,-14-14 0</inkml:trace>
  <inkml:trace contextRef="#ctx0" brushRef="#br0" timeOffset="18549">11677 294 8882,'-23'20'0,"-13"-14"0,32 38 0,-38-24-585,27 10 1,3 4-1035,-17 11 1134,9-13 1,4 0 0,12 21 0,-10 1 0</inkml:trace>
  <inkml:trace contextRef="#ctx0" brushRef="#br0" timeOffset="18974">13088 783 10501,'-46'-20'90,"-2"0"-90,1 5 135,12 6 0,1 1-225,-18 0 90,11 3 0,2 1 90,-2 4-90,-4 0-90,19 15 180,14 3-90,2 21 0,36-7 0,10 17 0,17-17-1410,-1 10 1410,-10-14 0,-2 0 0,1-3 90,8 9 0,-14-10 269,8 12-359,-30-18-89,0 8 89,-13-13-180,0 3-450,-19-6 1230,14 0-1589,-34-3 989,15 0 0,-15-4 0,2-1 0</inkml:trace>
  <inkml:trace contextRef="#ctx0" brushRef="#br0" timeOffset="19147">13252 846 8162,'22'0'900,"-2"0"-810,-1 15 270,-6-11-360,-1 24 0,-1-24 90,2 37-90,-3-22-315,-1 13 0,-1 3-495,0-2-1438,10 28 2248,-8-34 0,3 4 0,-4-13 0</inkml:trace>
  <inkml:trace contextRef="#ctx0" brushRef="#br0" timeOffset="19297">13305 564 8612,'-17'-18'-180,"13"3"90,-24 1-2069,19 9 2159,-3 11 0,5-3 0,7 12 0</inkml:trace>
  <inkml:trace contextRef="#ctx0" brushRef="#br0" timeOffset="19647">13658 841 8342,'4'12'900,"1"0"-720,0 1 0,0 0-91,-2 2-89,2 9 0,-2-5 0,2 18 0,-3-16 0,1 8 0,-1-12 0,0 2 0,0-5-179,2 4 89,-2-9-1080,1 2 1080,0-9 0,0-16 90,3 10 0,-2-34 0,9 1 180,-2-8-90,-2 12 0,1 1 270,2-2-90,2-6-90,-6 27 90,-1-1-270,0 12 90,-1-4-90,1 21 89,0-11-89,3 49 0,-1-26 0,0 11 0,0 2-449,3 3-316,0-8 1,0-1-136,3 2 900,8 4 0,-7-27 0,0-5 0</inkml:trace>
  <inkml:trace contextRef="#ctx0" brushRef="#br0" timeOffset="20000">14038 340 10051,'0'40'360,"0"0"-270,0-4-90,0 4-1279,16 6 1189,-12 2-1643,8-12 0,3 1 1913,4 18-180,-12-19 0,1-2 746,24 12-746,-21-3 0,14-3 90,-6 6 0,-4-15 0,1 6-180,-9-24 581,0-3-491,-4-8 3290,3-27-3290,-2 5 0,1-22 0,1 8-90,3-18 90,-1 13 398,6-16-398,-8 37 180,6-8-180,-6 24 0,4 11 90,-1-4-270,0 39 270,2-18-630,-3 11 0,0 3-1079,7 15 1447,-2-5 1,0 1 0,4 8 0,-5-20 0,0 0-1</inkml:trace>
  <inkml:trace contextRef="#ctx0" brushRef="#br0" timeOffset="20551">15193 891 8972,'-12'-37'1799,"2"3"-990,2-8-809,2 13 0,2-2-180,3 12 270,1 10 0,0 0-90,0 27 0,18-14 0,-13 40 0,25-1 90,-12 12-90,-4-13 0,0 0 0,4 10 0,-6-10 0,-1-2 0,-1 3 0,8 15 180,-7-34-90,-4-1-90,-4-15-450,-2-24 181,0-14-1,-1-15-447,0-5 357,0 3-269,0 0 89,0-2 0,0 2-359,18-12 359,1 18 540,0 12 0,2 3 0,10 2 0,1-4 0</inkml:trace>
  <inkml:trace contextRef="#ctx0" brushRef="#br0" timeOffset="20914">15962 748 9691,'-44'0'450,"-2"0"-450,4 0 0,8 21 0,-4 10 90,25 12-90,-9 2 0,21-9 0,-6 16 0,7-14 0,26 20 0,3-31-225,6-8 0,4-4 135,8-6 90,-10-1 0,-2-7 0,-4-25 0,17-6 0,-26-15-1102,3 1 1462,-18 10 180,2 0-255,-8 2-105,5 3-180,-6 4-180,0 4 270,0 4-90,0 28-1349,0 15-90,0 19-540,0 8 2069,17-7 1,-12 5-1,13 3 1</inkml:trace>
  <inkml:trace contextRef="#ctx0" brushRef="#br0" timeOffset="21714">16727 961 9781,'0'-27'1619,"0"-5"-1619,0 8 90,0-3 270,0 15-360,0 20 90,12 18-90,2 11 0,-2-6 0,2 0 0,6 10 0,-8-4 0,-2-1 0,4 4 0,0 10 0,-5-23 90,-3-4-180,-1-3 90,-2-5-90,0-7-719,-1-2 359,0-24 360,-1-13 0,-1-10 90,0-10-938,0 8 938,0-3-331,7 13 1,3 1 330,6-16-151,1 14 1,0 2 240,-1 3 90,21 4-180,-23 19 90,21 6 90,-9 44 0,-5-13-45,-6 14 0,-1 4-225,1 5 90,-5-7 0,-1-1-183,-1 6 273,2 9 300,-4-18-300,0-17 128,1 1-308,-4-19-180,4-3-90,-4-27 180,4 16 90,-2-44 90,2 24 0,3-27 0,-4 19 0,1-1 0,7-19-45,-2 9 0,-1 1 135,4-5 0,-3 16 0,0 2 0,2 2 1031,3 3-1032,-5 18 176,0 5-355,2 3 180,5 36-90,-1-12 0,-4 14 0,0 2 0,3 6-810,0-4 1,2 1-862,5 5 1086,-7-17 0,1-1 585,12 5 0,4-7 0,2-2 0</inkml:trace>
  <inkml:trace contextRef="#ctx0" brushRef="#br0" timeOffset="22062">18047 832 8972,'-25'-12'1979,"-17"4"-1709,13 3-180,-20 4-1,11 21-89,-3 10 0,22 11-1044,2 4 1044,12-11 89,5 1 72,0 1-71,20 9-270,-14-12-359,37 10 359,-10-30-180,25 5 360,-10-17-602,-4-14 602,-16 9 0,-5-32-90,-1 17 180,-7-20-90,-6 7 180,3 0 179,-11-12-359,5 13 654,-6-5-654,0 14-630,0 32-269,0 7-1440,0 35 2339,0-9 0,24 1 0,5-13 0</inkml:trace>
  <inkml:trace contextRef="#ctx0" brushRef="#br0" timeOffset="22348">18435 841 8342,'-19'-4'720,"-1"2"-630,-14 18-90,16 4 0,7 23 0,11-10 90,0 5-180,28-9-136,-21 1 226,48 1 0,-32-1 0,27-1 0,-14-2 0,-1-2 270,8 5 269,-16-10 91,-1 4-450,-10-14-180,-14-1-90,7-5 46,-9 0-1845,-23-4-450,0 1 2339,-23-14 0,24 10 0,4-10 0</inkml:trace>
  <inkml:trace contextRef="#ctx0" brushRef="#br0" timeOffset="22582">18942 546 8522,'5'-4'2249,"-1"2"-2069,-1 2 269,3 21-359,-1 6-90,6 33 0,-4-10-1282,3 11 1282,1-12 0,0 2-270,-1 2-1100,3 1 740,-3-2 0,3 1 91,-3-5-1,-2-3-180,-3-3 720,-2 8 0,-3-15 0,0 7 0</inkml:trace>
  <inkml:trace contextRef="#ctx0" brushRef="#br0" timeOffset="22697">18725 1143 7803,'0'-31'-180,"0"2"-720,0-9 360,23 11 540,-17-6 0,43 15 0,-17 2 0</inkml:trace>
  <inkml:trace contextRef="#ctx0" brushRef="#br0" timeOffset="22998">19360 1154 8072,'20'7'360,"1"-2"-360,11-5 0,-7 0 180,12 0-180,2-16 90,-7-7-45,-5 3 0,-1-1 45,2-14 180,12-11 0,-23 19 89,0-21-449,-11 23 180,-5-8 90,-21 8-90,14 8 0,-36 0 0,12 12-90,-11 3 0,1 17 0,12-12 90,4 33-90,9-17 0,-6 21 90,18-7-180,-10 19-90,13-13-585,9-5 1,1-2-225,-6 4-181,38 7 1170,-37-16 0,44-7 0,-18-1 0</inkml:trace>
  <inkml:trace contextRef="#ctx0" brushRef="#br0" timeOffset="23286">19838 954 8252,'0'15'1260,"18"5"-1170,-13 19-90,12-2 0,-1-2 0,-12 1-90,11 3 90,-4 1 0,-8 14 0,15-15 90,-16 15 449,4-29-179,-3 0-360,-2-34-270,4-32-90,-2-7-225,1 2 1,1-1-136,4-6-365,-3 17 0,1 0 365,3-10 720,3 3 0,0 3 0,2 3 0</inkml:trace>
  <inkml:trace contextRef="#ctx0" brushRef="#br0" timeOffset="23781">21012 852 8702,'-38'-10'0,"0"-3"270,-14 12-180,12-5 90,-20 6-180,31 20 0,-5 10 90,15 9-180,9 4 90,3 5 90,7-14-180,24 21 180,2-30-90,3 3 0,13-19 0,-26 0 90,20-8-90,-3 4 0,-18-25 0,17-9 0,-19-14-45,-5 10 0,-1 0-45,2-14-173,-9-19 218,0 28 0,0 0 45,0-22 45,-8 8 0,-2 0 225,6-9 44,-12 12 1,0 2-404,12-4 133,-3 12 1,0 3 405,7 9-360,0 23-90,0 44 0,21 21-639,-11-11 1,-1 2 638,3-16 0,1 1 30,-4 6 0,1 3 0,-1-3-210,0-3 0,2 1-930,3 8 1,4 6 0,0-7 434,0-11 1,2-2 674,4 18 0,1-3 0,8-8 0,-1-4 0</inkml:trace>
  <inkml:trace contextRef="#ctx0" brushRef="#br0" timeOffset="24147">21520 898 10141,'-16'-9'90,"12"0"360,-30 6-450,12 0 90,-23 40-90,14-16 0,-1 33 90,21-9-180,5-10 0,4 23-90,19-27 90,-12 6-180,28-17-90,-29-5-179,30-7 359,-13-4 180,18-24 0,-8-10 0,-4-28 180,-14 7-154,-6-3 244,-3 16-180,-3 0-90,3 5-90,-4 3 180,0 8 90,0 4-270,2 10 180,-1 3-90,8 20 0,-4 15 0,7 9 0,-1 10-257,3-8-463,4 3-180,-4-13 1,2-1-180,10 14 1079,10 8 0,-6-25 0,1-4 0</inkml:trace>
  <inkml:trace contextRef="#ctx0" brushRef="#br0" timeOffset="24397">22135 452 10501,'0'-14'0,"0"2"270,-13 5-180,9 21-90,-9 15 90,13 36-90,0-3-1030,0-12 0,0 0 1030,0 17 45,7-23 0,2 0-575,-6 17 440,13-1-539,-2-4-1,-10-3 180,10-4-89,-6-7-990,-6 6 809,6-16 720,-8 3 0,0-20 0,0-2 0</inkml:trace>
  <inkml:trace contextRef="#ctx0" brushRef="#br0" timeOffset="24530">22008 1154 8162,'-16'-39'990,"-5"-1"-990,19 2 0,-5 1 0,7 2 0,0-7 0,0 13-540,24-7 0,7 22-629,33 3 629,-13 9 415,7 2 1,-16 15-1,1 3 1</inkml:trace>
  <inkml:trace contextRef="#ctx0" brushRef="#br0" timeOffset="24881">22613 933 8702,'-40'-10'1349,"-1"7"-1349,20-15 270,-14 16-90,14-7-180,-14 29 0,6 12 0,14 10 0,6 3 0,9 5-90,0-11-1267,0 11 1267,24-19-180,-18-4-90,39-6 150,-15-4 120,9-4 180,12-7-90,-23-2 0,16-22 0,-23-9 359,3-10 721,-14-18-361,-1 18 361,-5-24-900,-1 27-360,-2-12 180,-1 26 90,1-2-990,-1 32-2068,17 25 1349,-13 7 1736,29 13 1,-29-17-1,13 1 1</inkml:trace>
  <inkml:trace contextRef="#ctx0" brushRef="#br0" timeOffset="25014">23328 1242 12570,'12'-9'-1080,"-3"7"-1168,-3-7-361,-3 1 2609,-3 2 0,0-8 0,0 6 0</inkml:trace>
  <inkml:trace contextRef="#ctx0" brushRef="#br1" timeOffset="32048">23178 1326 21390,'14'-15'652,"5"3"535,11 1 207,4 8-1437,0-8 653,7-3-58,7 11-522,-5-8 0,2-2 225,-11 5 0,3 0-97,6 0 0,5-1 1,-3 0-137,-2-2 1,-1 1-135,16 0 0,-2 2 126,-15 2 0,-1 1-198,0 0 1,0 0-13,-2 1 0,0-1 144,-1 2 0,0-1-117,-2 1 0,-2 1-138,34-2-408,-26 3 1,1 0-267,18 0 925,-24 1 1,-1 0 0,6 0 0,-4 0 0</inkml:trace>
  <inkml:trace contextRef="#ctx0" brushRef="#br1" timeOffset="38264">25718 910 22560,'-9'-5'-2714,"-1"0"2190,0-1-20,-1-1 396,0 0 262,0 1-139,-2-2 462,-12-7-1436,8 4 1003,-27-12-58,24 13 436,-26-3-7,23 10 506,-25-1-60,17 24 638,-11-15-147,12 41-666,2-21-352,4 21 1,1 6-246,-2 3-194,6 2 0,3-1-738,10-6-332,3 13-603,3-26-91,21-5 431,-16-5-49,40-5 1362,-24-7-104,25-6 929,9-5 540,-9-21-84,-6 2 1,0-5 1068,7-26-1212,-16 18 0,-1-1 946,8-21-1672,-20 22 1,0-2 62,-2 1 1,-2-4-580,4-17 0,-2-2-180,-5 13 0,-2-2-174,-1-3 0,-1-5 1,-2 4-374,-2 5 0,-1 2 256,1-10 1,-4 0-111,-9 9 0,-1 2-932,6-11 963,-13 16 1,1 2-267,14 8 134,-11 2 405,14 39 263,0-1 175,0 28 228,0-13 0,0 1 442,0 25-315,8-3 0,1 2-179,-8-22 1,2 0-454,13 11 1,3 1-681,-7-2 1,1-2 260,3-11 1,2 0-522,6 19 1,0 0 1237,5 0 0,-9-19 0,1-1 0,7 7 0</inkml:trace>
  <inkml:trace contextRef="#ctx0" brushRef="#br1" timeOffset="38630">26380 1010 23639,'0'-15'-6206,"-21"0"5188,16 5-944,-32 5 3521,14 1-684,-17 23 882,-3 11-709,11 12-1269,16-12 0,4 1 847,3 10-486,2 10 557,7-16-2254,0-2-80,0-3-1114,24 5 329,3-13 1338,26 1 1171,-13-16 615,10-20 1210,-20 9-65,4-35-357,-11 19 433,-7-22-449,0 8-156,-5-11-1720,-2 13-439,-3-6-935,-4 18 246,-1 28-56,-1 11-1057,0 35 1291,20-6-375,-10-16 0,1-1 1548,14 6 1,13 5-1,-11-16 1</inkml:trace>
  <inkml:trace contextRef="#ctx0" brushRef="#br1" timeOffset="38832">27122 720 23369,'-27'-8'-1248,"5"2"860,9 1-221,10 20-509,-23-11 1377,17 35 0,3 10-1126,-9-5 635,7-3 0,1 8 0,3-5-1878,2 22 834,-1-9 0,-1-1-482,4 7 1556,-1-12 1,2-2 0,18 3-1,-8-20 1,1 1 0</inkml:trace>
  <inkml:trace contextRef="#ctx0" brushRef="#br1" timeOffset="38981">26730 1224 22380,'-6'-18'-9108,"-3"1"6353,8 6 1894,-3 1-1377,22 4 2859,11 2 0,12 3 0,4 1 0</inkml:trace>
  <inkml:trace contextRef="#ctx0" brushRef="#br1" timeOffset="39348">27420 1134 23189,'-43'-11'-1833,"1"3"1486,14 8 937,2 0-236,1 0-28,-3 18 158,9 9-722,1 10-475,12 1-99,6-9-470,0-1-674,19 13-516,-14-13-84,38 12 561,-11-27 1352,27 6 759,-10-18 1127,9-13 856,-26 7-240,3-33 749,-12 8-565,-13-11-722,0-15-1335,-10 22-895,0-16-727,0 26-284,0-2 61,0 37-773,0 33 469,21 4 1180,-20-13 1,3-2 788,37 9 0,-24 1 0,17 0 0</inkml:trace>
  <inkml:trace contextRef="#ctx0" brushRef="#br1" timeOffset="40148">28252 1004 23369,'-13'-6'-3349,"10"25"1073,-10 27 1535,13 5-450,0 14 337,0-6 244,16-14 183,-15-10 0,2-2-1249,22 1 781,-23 14 473,15-29-196,-16 2 284,6-14 349,-3-3 299,0-22 454,2 14 1164,4-54-1396,-4 30-318,2-11 1,1-2 270,1-4 112,5-12-131,-5 21-214,0 6-35,0 5-1342,1 6 1868,-3 10 399,6 2 679,-5 30-2994,5 11 91,-5 14 135,2 3 50,-6-9-164,-2-1-69,-1-1-386,0 9-774,-1-15 3224,0 7-379,0-28-310,0-1-41,2-12 1624,0-23-1408,1 18 941,3-45-1125,7 9 464,-3-12-460,0 14 0,0 1 548,2-7-417,-1 9 0,-1 1-1366,1 0 1648,2-4-1041,-4 22 1215,-2 8-49,2 3 870,-4 27-2798,4 8-50,-4 12 384,2 0-317,0 5 106,-1-13-618,4 17-328,-4-26-951,8 2 2751,-6-17 642,3-3 523,-2-6 986,1 0-46,-1 0-64,2-19-374,0 14 1449,1-32-1826,7 13 197,-7-8-1329,10-6-357,-12 24 324,4-13-343,-8 24 1803,-1-8-2684,0 11 2208,0 0-594,1 0 471,4 21-2369,-4 6-347,6 26 415,-4-12-2023,1 4 830,6-5-361,-4-11 2561,8 7 0,-4-19 0,3 0 0</inkml:trace>
  <inkml:trace contextRef="#ctx0" brushRef="#br1" timeOffset="40864">29398 1148 23459,'0'-18'-5036,"-20"3"3914,14 1-1479,-14 3 3418,3 2-383,1 3 185,-18 21 1135,4 12-1628,12 11 643,-5 21-419,16-20 703,-3 27-1595,5-30-123,5 8-478,20-19-1417,-14-4-174,28-4 2025,-12-4 403,15-6 1105,-4-3 234,-3-22 760,-4-7-207,-8-11-372,3 0 731,-11-4-1939,-1 10 499,-2-18-1570,-3 25 80,-1-4-745,-3 12 145,0 53 678,0-7-118,0 34 645,12-32 1,1-4-1032,-7 0 356,33 12 556,-20-25 453,15-8 1098,-7-1-33,6-22 1192,-15 11 46,5-32-461,-6 8-59,-7-11-834,2-13-387,-10 23-1600,1-15 105,-3 23-1231,0-2 197,0 32 881,16 7 133,-13 25 334,26 4-429,-11-9 217,-1-4 107,16-20 1725,-19 8-1226,15-17 1664,-1 14-914,-8-16 1072,10 5 149,-14-24 456,3-6-5,-10-10-2335,0-1 1196,-6 6-1689,-1 1 672,-1-1-1391,0-7 200,-1 10-230,0-5-626,0 41 832,16 10-82,-12 19-965,29 16 514,-28-21 1570,24 13 1,-27-20-1,10 0 1</inkml:trace>
  <inkml:trace contextRef="#ctx0" brushRef="#br1" timeOffset="41098">29258 839 24089,'0'-16'-6476,"0"-1"4348,0 6 1064,18-6 2944,4 7-251,22-2-1044,0 8-601,-6 2-518,-5 18 275,-9-11 387,-2 26 0,-1-27 1,0 11-1</inkml:trace>
  <inkml:trace contextRef="#ctx0" brushRef="#br1" timeOffset="41314">29738 691 23189,'5'-11'-2476,"-2"-4"701,5 11 4267,0-3-1748,18 3-22,-8 4-385,22 15-849,-13-11-382,3 11 1,2 2 241,4-1-84,0-6 0,-1 0 487,1 9 1,9-17 0,-13 6 0</inkml:trace>
  <inkml:trace contextRef="#ctx0" brushRef="#br1" timeOffset="41654">31102 1063 25888,'-22'-17'-5042,"17"2"773,-32 3 5479,33 3-2993,-26 6 3262,11 0-513,-7 27 26,1-18-614,8 47-148,2-13 319,3 15-1605,8-19 0,2-1 780,-2 6-2977,20 20 2801,8-31 1,-2 5 0,-2-16-1</inkml:trace>
  <inkml:trace contextRef="#ctx0" brushRef="#br1" timeOffset="41999">31367 1194 24539,'0'-14'-4317,"0"0"2188,0 1 1065,-14 4 1247,-2 23 1441,-1 10-1142,5 14-1049,12-2-1299,0-11 1596,0 1-180,0-4 270,0-2-603,0-3-857,17-9 1048,-12 4-644,29-10 2743,-20 4-606,6-25 654,0 14 503,-18-37-1675,15 24 1325,-16-20-2055,10-3 1507,-9 11-2774,2-13 1094,-2 28-643,0-7-872,1 20 3948,-2-5-2921,4 22-182,0-11 97,3 31-1408,5-5 491,0 8 1771,5 3 1,-3-13 0,0 0-1</inkml:trace>
  <inkml:trace contextRef="#ctx0" brushRef="#br1" timeOffset="42348">31792 1091 24629,'0'-13'-6566,"-17"4"6165,13 2-1857,-12 22 4087,16 21-2650,0 3 80,13 11-884,-9-7-304,23-12 1687,-13 12-1029,3-22 1520,12-3-1341,-19-13 1691,17-5 997,-6-18 741,-3 13 188,11-50-1142,-11 32 807,3-32-870,-10 22-925,0 0-295,-3 3-1251,1-6-22,-2 13-255,-1 2 994,-3 11-230,-1 9 1891,2-4-476,1 23-2358,2-13 1,3 46-158,-2-29-682,2 30 2239,-5-21 0,0 0 0,-2-2 0</inkml:trace>
  <inkml:trace contextRef="#ctx0" brushRef="#br1" timeOffset="42566">31362 575 24808,'-6'-14'-9341,"3"3"6283,2 3 654,18 4 3715,2 17-1290,20 4 1,-20 1-1,-2-5 1</inkml:trace>
  <inkml:trace contextRef="#ctx0" brushRef="#br1" timeOffset="42730">32068 497 26068,'52'-20'2904,"2"2"-2567,-10 5 1,2 0-356,-11 4 1,0 1-261,13-3 0,1 2-945,1 3 1,-3 1 303,-11 3 1,0 0 848,10 0 1,-2 1-1,11 1 1,-2 0 0</inkml:trace>
  <inkml:trace contextRef="#ctx0" brushRef="#br1" timeOffset="43698">24857 2548 24179,'-20'-4'-1514,"1"1"1160,-1 3 1001,0 18-412,-10 12-22,9 13-551,4-6 1,2 0-283,1 16-235,8-17 1,1 1-1082,2 18-222,3-1 1777,7-16 0,6 0 0,20 17 0,-6-20 0,1 0 0</inkml:trace>
  <inkml:trace contextRef="#ctx0" brushRef="#br1" timeOffset="43982">25365 2929 23369,'-48'0'1170,"3"0"-1080,5 16 1448,9 8-1556,15 9-1144,6 5-235,10-8 21,0 3-131,20 12-750,-15-13 1276,23-7 0,5-3-897,-7-2 1356,11-9 0,3-4 957,0-3 466,11-4 695,-17-17 564,-6 13 383,-5-36-1140,-4 6-1132,-10-12-2049,-2-18-77,-26 26-1286,15-11 2730,-41 19 1,22 2 0,-24 2 0</inkml:trace>
  <inkml:trace contextRef="#ctx0" brushRef="#br1" timeOffset="44181">25742 2232 24629,'0'-5'-6476,"-22"1"7725,2 3-243,-5 18-592,10 14-2147,15 13-868,0 8 2349,0-6 1,0 7 0,0 3-1</inkml:trace>
  <inkml:trace contextRef="#ctx0" brushRef="#br1" timeOffset="44447">26527 2458 24988,'0'-6'-6385,"-17"1"7153,1 3 112,-15 27 219,16-4-900,-7 27-547,19-5-638,-21 8 155,15 7 1224,-10 2-897,9 3-457,4-1-694,-1-1 217,5-4-75,-3-4-215,4 11-83,-1-22 1740,2 6 1,0-26 0,0-4 0</inkml:trace>
  <inkml:trace contextRef="#ctx0" brushRef="#br1" timeOffset="44602">26760 2545 22650,'-26'-9'-2490,"5"2"1305,2 1 684,14 1-2841,-27 2 3516,20 0 1,-3 2 0,5 1 0</inkml:trace>
  <inkml:trace contextRef="#ctx0" brushRef="#br1" timeOffset="45100">26743 2727 22650,'-39'16'2822,"17"11"-4423,-15-24 1655,32 24-2297,-47-8 3318,35 7-1570,-25 6 724,20-12-197,12 6-1607,0-9 1294,10 0-1406,0-1 974,17 5-2347,-13-4 3003,54 2 0,-29-10 0,36 0 0</inkml:trace>
  <inkml:trace contextRef="#ctx0" brushRef="#br1" timeOffset="45704">27113 2465 24449,'-9'-9'-6283,"-8"1"6020,10 3-397,-7 21 1812,8 2-1337,2 41-602,2-12 454,1 1 0,1 2-456,-1-16 1,1-1 763,0 12 0,0 1-681,0 17 247,17-2-1502,-13-3 1426,13-21 1,-1-1-230,-12 16 235,9-17 1,3-2-119,0-2-526,10 3 728,-3-24 865,-4-2 760,-4-8 752,0-21-61,1 16-959,-3-24 0,-1-5 467,8 6-314,-3-12 0,-1-2 177,3-1-1059,-6 10 1,-1 2-277,1 0-740,0-3 666,-5 20-225,-4 5 839,4 5 535,-3 20-2121,4 12-379,-1 9 370,3 6-7,5 7-151,-3-12-216,11 22-396,-6-29-651,11 7 2699,1-25 1209,-4-1-147,1-12 976,-8 0 26,6-21 157,-5-7-126,8-25-577,-12 10-577,1 0-1040,-9 16-229,-3 3-1079,0 4 291,-3 1-589,1 10 972,0 1 380,0 23-1270,6 11-724,-3 8 221,5 5 140,-2-9 1566,1 1 0,1-2 0,-1-1 0</inkml:trace>
  <inkml:trace contextRef="#ctx0" brushRef="#br1" timeOffset="45881">27818 2536 23459,'-6'-22'-9831,"5"5"9832,-5 24 0,25-7 0,4 17 0</inkml:trace>
  <inkml:trace contextRef="#ctx0" brushRef="#br1" timeOffset="46318">28302 2952 24089,'4'22'-7425,"-1"18"5482,2-20 291,-1 21 1145,1-5-6,1 4 156,2 3 34,1 2-1696,0 1 2005,2 0-258,-1-2 279,5 15-306,-4-19 50,1 10 165,-5-24 20,-2-3 62,-2-8-47,0-3-106,-1-5 243,-1-20 405,-20-13-336,14-13-24,-28-6-45,29 3 172,-24-5-276,24-9 74,-8 10 0,-2-2-98,8 10 1,1-2-73,0-5 0,0-4 1,1 4 109,-1 4 1,1 0 212,3-22 0,2 2 132,-1 0 128,17 21 1,6 6 1116,5 12 479,17 18 118,-9 9-1851,-25 25 1,-3 5-546,13-4-13,-7 5 0,-4 3-293,-8 8 89,8 1-1298,-10-1-1478,0 13 663,0-20 2574,-17 18 0,12-35 0,-12 4 1</inkml:trace>
  <inkml:trace contextRef="#ctx0" brushRef="#br1" timeOffset="46618">28657 2727 23099,'9'0'810,"1"0"-630,-4 18-4577,0-13 3458,0 32-466,0-32 983,2 53-517,-2-32 5,0 11 0,-1 2-1030,1 2 978,-1-7 0,0-1 1378,1 5-903,6 24 513,-8-37-704,5 7 427,-5-26 213,1-19 1127,-1 9 545,2-39-1148,-3 19-249,2-27 148,1 4-308,-2-3 44,3-3-138,-2 1-70,0 15 0,0 0 0,0-13 0,4-13 0</inkml:trace>
  <inkml:trace contextRef="#ctx0" brushRef="#br1" timeOffset="46966">29265 2762 24179,'-24'-12'-3477,"-11"9"4225,31-16-4040,-31 17 4361,8-4-875,-8 6 499,-9 21 315,22-15-456,0 43-552,7-11-670,13 13 1150,-6 14-1826,33-27-95,3 16-688,16-28 1384,-11-9 1,-1-2-547,2-7 1631,23 1 109,-41-30 844,7-5-19,-21-12-940,5-12 485,-27 18-1951,14-10-957,-33 7-768,15 11 2661,-18-3 0,18 18 0,6 2 0</inkml:trace>
  <inkml:trace contextRef="#ctx0" brushRef="#br1" timeOffset="47298">29503 2943 24359,'0'14'-6296,"0"11"4168,0 20 973,15 5 505,-6-15 0,0 1-287,9 22 488,0-18 0,-2 0-351,-12 17-210,15-27 0,1-1 624,-5 26 73,5-19 0,1 0 152,2 14 465,-7-15 1,-1-2-393,-6-4 149,5 2-273,-13-20-786,2-4-1370,-26-4 3658,-8-18-1013,-15 12 1,-4-36 0,9 10 0</inkml:trace>
  <inkml:trace contextRef="#ctx0" brushRef="#br1" timeOffset="47864">30538 2430 26517,'0'-15'-6655,"0"3"4617,0 0 1063,-12 23 2907,10 15-2486,-10 38 220,12-1-116,0-12 0,0 0-2136,0 14 1326,0-11 1,0 0-90,0 5 1285,7-21 1,1-3 0,-4 7-1,12-2 1</inkml:trace>
  <inkml:trace contextRef="#ctx0" brushRef="#br1" timeOffset="48397">30290 2813 23009,'-13'0'1170,"3"0"-990,-1 16-885,6 3-1020,-1 11 642,4 0-91,1-4 376,1 3-979,17 14-1176,-13-10-154,32 23 396,-8-27 2687,10 6 1,2-17-1,-10-3 1</inkml:trace>
  <inkml:trace contextRef="#ctx0" brushRef="#br1" timeOffset="48938">30537 2482 22560,'-5'17'-3183,"1"21"975,4 5 677,0 15 613,0-14 306,0 4 175,15 2 99,-14-11 0,2 0-1294,23 19 1130,-25-10 1,1-1 256,21 4-14,-22-12 0,0-2 175,19 0-339,-17 4 417,8-17-222,-10-9-491,3-2 500,-4-32 273,0-22 464,0-6-495,-2 11 0,4 1 581,15-1 716,-13-18-410,28 29 1256,-28-1-1361,25 18 1405,-15 3-20,13 29-1843,-1 6-712,-7 14-2177,7 15 1104,-12-24-2943,14 22 4271,-10-30 0,8-2 0,-5-17 1</inkml:trace>
  <inkml:trace contextRef="#ctx0" brushRef="#br1" timeOffset="49668">31182 2831 23549,'-25'-22'-5044,"-9"0"4037,30 6-1325,-24 3 2927,24 5-2205,-22 5 2762,12 1-277,-10 18-549,11 8 504,-3 24-716,15-6 62,-3-7 1,2 0-1063,2-1 1032,20 25-2501,3-41 1084,22-1 228,-5-13 1446,1-23 1196,-6-5 229,-10-1-322,-12-18-557,0 18 701,-8-3-1706,3-8-322,-4 24-255,-4 15-1710,1 23 344,-1 14 335,17 4 82,-13-20-468,30-3 1817,-13 2-598,11-13 835,-1 6 288,4-15 1117,-9 3-46,13-19 2320,-19-6-1492,3 1-497,-11-16-483,-5 20-826,-1-6-320,-4-6-1470,-1 13 229,-1-10-1064,0 29 756,0 15-79,0 29 951,19 6-994,5-10 94,25-5 1393,-9-13 389,5-13 793,-12 0-203,2-13 736,-2 0 90,12-19 1327,-15 14-362,6-35-1210,-20 23-98,-4-21-1552,-5 9 423,-4-15-1034,-2 11-59,-1-9-952,-21 15 119,15 3-172,-15 3 347,5-2 666,13 10-127,-25 0 1569,25 30-244,-9 14-126,11 1 0,2 3-103,-1 24 42,8-13 0,1-1-604,-4 12 390,12-20 0,2 0-10,-8 0 0,-2-3-1168,14 19 243,-7-13 1,-3-2-962,-1 2 53,3 3-392,-7-18 2352,-8-5 1,0-3-1,0-2 1</inkml:trace>
  <inkml:trace contextRef="#ctx0" brushRef="#br1" timeOffset="49800">31337 3628 24988,'-4'10'-1818,"1"-2"1</inkml:trace>
  <inkml:trace contextRef="#ctx0" brushRef="#br1" timeOffset="81498">22822 1380 21750,'0'-9'-5666,"0"1"3898,0-1 883,0 2 427,0-2 392,0-1-59,0 1 167,0 2-1458,0 0 1506,0 2-90,0 1 90,-11 1 1192,9 23-931,-9-3 724,5 22-605,-1 21-137,-3-7-179,5-13 1,0 1 9,1-8 0,0 1-41,-1 0 0,0 4-489,-3 18 0,-1 1 340,2-12 1,0 0-313,-3 15 0,0 3 352,2-18 1,0 1 0,0-2 36,-2 9 1,0 3-39,-1 6 0,-1 6 0,1-5 35,1-2 0,0-3-21,1-7 0,0 2 1,1-2-7,-1 3 0,0-1-16,1-1 0,-1 1-1,1-3 1,0 0-18,0-1 1,1 0-11,0-4 0,0 0-2,0-2 1,0 1-123,-2 11 1,0 0-74,2-15 1,-1 1-399,-3 20 1,1-1-337,-2 3 350,4-24 1,1-2 626,-2 8 0,-1-3 0,2-2 0</inkml:trace>
  <inkml:trace contextRef="#ctx0" brushRef="#br1" timeOffset="84132">19992 5560 23729,'0'-18'-5216,"0"-1"3897,-21-10 139,-1 8 1037,-24-12 452,-14 10 345,14 7-277,6 7 0,1 7-500,-6 21 1233,2-5 0,1 5-85,16 2 1,1 3-104,-16 12 1,2 2 563,-1 13-1007,17-16 0,3 0-429,1 14-401,11-1-792,4-2-920,4-3 11,22-4-148,-17-4 1238,25-15 1,5-2 302,-6 7 295,14-12 1,4-5 719,2-1 246,-15-15 0,0-3 1382,13-9 319,-1-22-192,-2 1-1256,-18 4 0,-2-2-624,-6 8 1,-2-3-257,4-28 1,-6-3-447,-7 24 0,-4-1-260,2-14 1,-4-4-401,-10-6 0,-1 2-30,8 14 0,0-2 613,-8-4 1,-4-5 0,1 7-262,3 7 1,-1 1 301,0 2 1,0-3-1,0 6-694,-9-20 198,9 0 488,1 36 93,8 12 272,-8 36 370,18 14 1,5 8-218,-11-5 1,1 3 72,7 9 0,3 5 0,-1-4-32,-3-7 1,0 0 115,-1 15 1,2 0-219,5-19 0,-1-2 235,-13 0 0,1 0-203,12-3 0,2 1-714,-7 12 1,0 1 272,4-14 0,0 1-552,3 23 1,-2-1 488,-4-26 1,-1-3-50,3 11 0,1-2 516,5 9 0,2-5 0,0-4 0</inkml:trace>
  <inkml:trace contextRef="#ctx0" brushRef="#br1" timeOffset="84518">20638 5608 23909,'0'-19'-6206,"0"2"3988,0 2 1244,-19 4 1390,14 4-948,-35 4 1812,8 21 308,-10-13-1373,-4 41 1320,-1-6 146,14 12-1107,13-23 0,2-2-39,5 12 368,-2 0-1633,14-2-1337,-6 9 356,7-13-183,23 12-689,2-26 1642,26-1 767,-12-14 848,-7-22 0,-1-5 510,2-3-437,-4-13 1,-3-2 336,-6-2-292,-7 7 1,-2 0 593,-4-5-1358,2-10-654,-9 23-1291,3 4 385,-3 2 129,0 33 218,15 7-376,-11 23 83,25-2 99,-26-7 29,27 0 592,-16-3 761,29 6 0,-13-12 1,12 2-1</inkml:trace>
  <inkml:trace contextRef="#ctx0" brushRef="#br1" timeOffset="84763">21322 5226 23999,'0'-51'-4587,"0"6"2549,0 8 884,0 8 515,0 7 303,0 7 122,-14 6 484,10 32-1569,-10 0 2385,14 28-1086,0-16 0,0 1 0,0 25-65,8-5 1,0 1-267,-6-23 1,0 0-535,13 23 1,4-1-816,7 5 878,-16-23 0,3 0-659,6-5 1,-1-2 795,1 12-1012,9 16 1532,-12-34 1,-9 2 0,-7-14-1</inkml:trace>
  <inkml:trace contextRef="#ctx0" brushRef="#br1" timeOffset="84888">21170 5728 22470,'-31'-34'-6259,"1"0"3942,7 3 951,9 0-297,7 4 726,7 0 828,0 5-86,25 2-244,21 2 2517,12 6-1460,-9 7 1,1 1-247,15 2 1,-20 2 0,0 0-1,20 0 1</inkml:trace>
  <inkml:trace contextRef="#ctx0" brushRef="#br1" timeOffset="85268">22065 5544 22470,'0'-36'-4857,"0"1"2729,-21 19 1698,15-9-1107,-30 23 3169,16-9-1454,-14 11 906,4 16-565,12 12 580,8 24-713,10-7-613,0 17 473,19-31-2415,-15 11 857,34-13-325,-12-8-544,23 0 1687,-10-14 1195,11-3 727,-21-26 292,6 17 620,-13-42-1189,-4 25 12,-3-24-34,-2-15-842,-4 15-284,-5 5 1,-1 1-1124,-1-3-590,-2-17-94,0 35 959,0 0-458,0 37 690,0 12 170,16 33-909,5-6-187,-1 4 46,22-12 722,-22-4-567,25-1 1414,-17-15 0,1-2 0,20 7 0,-15-11 1,-1-1-1</inkml:trace>
  <inkml:trace contextRef="#ctx0" brushRef="#br1" timeOffset="85516">23348 4840 24718,'-27'-34'-6358,"-13"-2"4941,35 17-153,-28 1 2066,29 43-508,-20 18 775,21 18-866,-2-13 1,0 1-1296,5 15 1461,8-7 0,1 0-649,-4 7 494,12-23 0,2 1-1274,-7-6 0,-1-1-139,12 15 44,-7-12 0,-1-2 4,-1-1 1249,3 11 1,-7-26-1,-10 1 1</inkml:trace>
  <inkml:trace contextRef="#ctx0" brushRef="#br1" timeOffset="85647">23042 5366 23459,'-16'-30'-8108,"7"2"4964,-3-1 1516,11 3 1565,-5-9-410,34 12 1185,16-11-73,15 21-593,-25 6 1,-1 2-1,22 2 1,2 3-1</inkml:trace>
  <inkml:trace contextRef="#ctx0" brushRef="#br1" timeOffset="86113">24195 5201 23549,'-21'-23'-5274,"-11"1"4550,28 1-1094,-28 0 2017,27 2-1369,-32-1 1561,14 9 39,-27 3-765,18 25 2354,-5 12-461,27 8-827,1 24-929,9-23 555,0 14-894,25-18-402,-19-1-773,44-3 165,-28-4-346,25-3 2223,-8-5 117,19-3 651,-15-7-392,-7-5 1,-1-1 948,1-2 302,16-18-254,-29-5-70,3 0-688,-13-30-1131,-6 32-387,-3-40-518,-4 32-478,-23-14-541,-7 24 262,-14 1 1147,-15 13 458,21 5 1382,-23 20 451,27 12-907,14-3 0,2 3 310,-3 23-606,13-6 1,6 0-1354,17 2-361,0-1 0,6-3-1303,27-5 1265,-9-10 1,0-2-1333,13 0 2584,-16-12 1,0-3 0,17 0 0,1-1-1</inkml:trace>
  <inkml:trace contextRef="#ctx0" brushRef="#br1" timeOffset="86865">23992 5632 21390,'33'0'90,"1"0"180,-3 0-180,2-17 909,5 13-858,1-13 583,3 1-150,1 13-308,-12-11 0,0-1 577,15-3-344,-8 3 1,-2-2 118,3-9-781,5 1 679,-13-4-1173,-14 9-193,1-22-297,-14 18-518,-2-23-600,-19 18-317,13-10 557,-32 14 390,31 2-318,-43 4 1533,4 2 503,-13 8 456,15 4 0,2 4 1047,-10 18-297,10-5 1,1 3 1138,-3 21-1088,-4 4 309,23 8-2156,11-10-1420,5 28-66,35-29 1686,-21 10 1,21-31 0,5-2 0,8 14-1</inkml:trace>
  <inkml:trace contextRef="#ctx0" brushRef="#br1" timeOffset="87236">25083 5121 24089,'-15'-23'-7418,"11"1"4920,-12 4 1714,-1 2 580,-3 3 725,-21 6 618,-2 25 754,9-12-1739,13 26 0,2 5 1085,1-8-700,8 13 1,4 3-157,0-1-526,19 3 0,2 0-971,-8-1 173,27-1 0,5-3-1350,-11-5 1380,13-6 0,2-3 469,-4 3 19,12 6 578,-23-16 601,-2-3 683,-14-3-609,7-1-464,-17-6-996,8 1 268,-34-6 771,-12 4 189,-13-3-40,-7 3-369,13-1 264,-2-3 1,2-1-1,2-1 1</inkml:trace>
  <inkml:trace contextRef="#ctx0" brushRef="#br1" timeOffset="87498">25640 4807 24988,'8'0'180,"0"0"0,5 20-3923,-3-15 3018,6 41-1503,-5-21 632,4 28 520,-2-6 78,0-9 1,0 2-1221,7 22 1097,-1-8 0,1-1 831,-7-22 1,0 0-1061,8 18 1,0-1 700,2 5 290,-8-22 0,-1 0-1637,1 17 2037,-5-14 1,-4 5-1,-6-16 1</inkml:trace>
  <inkml:trace contextRef="#ctx0" brushRef="#br1" timeOffset="87631">25472 5451 23999,'0'-28'-6386,"25"1"7247,0 6 1,4 1-201,4 4 1,3 0-320,8-4 1,1 0-334,-7 5 1,0 3 55,2 1 0,1 0 0,0 3 0,0 0 1,0 2-1,0-1 0</inkml:trace>
  <inkml:trace contextRef="#ctx0" brushRef="#br1" timeOffset="87781">26995 5607 27777,'19'5'-2286,"0"-2"-1072,-5-2 359,-4-1 3102,-2 0 1,-5 0 0,-1 0 0</inkml:trace>
  <inkml:trace contextRef="#ctx0" brushRef="#br1" timeOffset="115065">2162 8554 22920,'0'-44'-5307,"15"7"5510,-11 2-1255,12 5 1591,-5-5-581,-8-1-480,17-3 958,-17-2-1828,14-3 2420,-14 1-1440,9-2 1087,-11 2-1372,4-16 329,-5 17 397,0-10-985,0 15 841,0 11-644,-13 0 58,10 39 621,-10 13 931,13 18-1014,0-9 0,0 1-646,0 14-240,6-2 0,1 2-560,-4 13 1538,2-21 1,3 0-1,6 19 1,5 0 0</inkml:trace>
  <inkml:trace contextRef="#ctx0" brushRef="#br1" timeOffset="115570">2325 7589 21750,'-40'-20'-3336,"0"4"2609,-18-1 792,12 9 507,-13 0-242,18 7 135,-1 1 123,0 19-118,8-5 1,1 3 210,7 5 1,0 1-122,-9 4 1,0 2-184,10-2 0,3 1-288,-2 4 1,1 1-150,1 4 0,0 3-101,2 1 1,1 4 0,1-1-266,-3 8 0,2 3-109,1 7 0,0 6 0,2-5-226,5-5 1,2-1 313,2-9 0,0 3 0,2-4-276,2 1 1,2-3 149,0-2 1,1 0 34,-2-5 0,4 1 44,9 8 0,6-2-217,-1-12 0,5-2 315,15 14 0,5-5 254,-8-19 1,1-3 434,3 4 0,2-3 55,12-7 1,2-4 291,-11-3 0,2-1-172,8 0 0,6-1 1,-5-4 584,-2-9 1,1-5-132,5 5 1,5-1 0,-6-4 277,-4-9 1,-3-3-514,-7 9 1,1-1-1,-2 0 81,0-4 0,-3-2-277,-1 0 0,-2-1-272,-3-1 1,0-3-207,6-14 0,-3-2-313,-11 10 1,-3-2-83,-4-5 1,-2-5-1,-3 3-530,-3 3 1,-6 0-288,-7-14 0,-7-1-120,-9-3 1,-5 3 121,-1 13 0,-5 0 467,-2-3 1,-6-2 0,2 5-112,-1 7 0,-2 3 309,-6-1 0,-6 0 0,3 5 91,2 7 1,0 4-128,-5 3 0,-6 1 1,5 4 774,5 3 0,1 4 0,-13 1 1,1 1-1,20 2 0,-1 0 0</inkml:trace>
  <inkml:trace contextRef="#ctx0" brushRef="#br1" timeOffset="116834">4815 7685 23909,'-14'-25'-6769,"0"2"4477,-3 3 1885,0-1 138,-3 5 410,-1-1 69,-1 4 313,-4 5-1054,-1 4 2221,-5 2 283,-21 24 369,12-2-1269,5 9 0,1 4 234,-2 8-764,12-2 0,3 1-181,7 8-723,4 16-607,11-22-513,25-1-1206,1-5 1743,11-11 0,5-3 459,-13-6 0,2-1 234,28 9 1,3-2 311,-23-10 0,0-2 141,14 3 1,-1-1 206,-16-4 1,-3 0 855,30 6 305,-8 0-456,2 5-802,-22-3-310,-6 12-826,-21-9-962,-29 21 1490,16-14-682,-47 13 1179,26-9-1347,-31 1 661,13 0 731,13-12 1,0 0 0,-13 4 0,-10 6 0</inkml:trace>
  <inkml:trace contextRef="#ctx0" brushRef="#br1" timeOffset="117022">5262 8141 23459,'15'0'1259,"-1"0"-989,-6 18-4769,-2-14 3507,-4 28-370,0-11 275,-2 7-70,4 12-1609,0-15-1088,5 25 3320,1-19 1,2 9 0,-2-13-1</inkml:trace>
  <inkml:trace contextRef="#ctx0" brushRef="#br1" timeOffset="117184">5287 7760 23549,'-11'-11'-6158,"8"2"-447,-16 2 7244,17 20 0,-5-11 1,7 15-1</inkml:trace>
  <inkml:trace contextRef="#ctx0" brushRef="#br1" timeOffset="117568">5923 8192 23639,'7'5'-3751,"-3"1"453,-1 0 1551,-3-1 1366,0 4 126,0 0 74,0 17 45,0-5-1371,0 23 1276,0-13 655,0 32-153,0-33-361,0 21-360,0-35-1169,0 1 1349,0-33 270,0-32 0,0-4 0,0 5 0,0 1 180,0-2 0,17-14 527,-13 28-196,13 7 849,-4 12 122,0 6 471,17 30-1529,-10-2-334,5 22-396,-1 14-894,-2-12 291,4 15-1365,-7-21-278,0-2-719,-1-5 3173,9 1 0,-9-17 0,6 1 0</inkml:trace>
  <inkml:trace contextRef="#ctx0" brushRef="#br1" timeOffset="117947">6360 7295 25168,'0'53'-5576,"19"-7"3724,-9-5 0,0 2 172,13 18 1048,0-3 1,-1 1 254,-13-22 1,1 0 158,6 3 0,4 4 1,-2-3-29,-4-5 1,-1 1-919,10 19 1,0 0 443,0 5 681,-10-25 1,1-1-194,5 18 271,-9-19 20,4 7-988,-11-27 797,0-2-1,-2-9 67,1-3 2363,6-23-1044,-1-9-210,12-29 170,-4 12 198,11-12 48,-8 39 756,5-14-373,-6 34-1345,1-9 848,2 11-110,0 19-1702,2-14 1065,2 45-3068,15 0 879,-22-19 1,0 2 1276,4 4 1,1-1 0,12 19-1,1 0 1</inkml:trace>
  <inkml:trace contextRef="#ctx0" brushRef="#br1" timeOffset="118418">7858 8148 23999,'0'-17'-6026,"0"1"4078,0 1 1063,0 3 427,0 5 32,20 2 2474,-2 3-587,21 42-3095,-22-14 1455,-1 5 0,-1 1-454,-2 9 48,11 4 87,-6-1-127,-2-1-2212,-1-3 242,-2-3 2070,1 3 668,-5-13 330,1 3-523,-5-21 93,-1-2 58,-1-7 2184,-1-26-1501,1-18-145,-1-17-584,1 10 0,-1-1 30,0 15 1,0-1-375,1-5 0,0-6 0,0 4 231,1 3 1,-1 1 94,2-12 0,1 1-2137,5-12 2213,2 9 1,4 8 0,0 6-1</inkml:trace>
  <inkml:trace contextRef="#ctx0" brushRef="#br1" timeOffset="118804">8790 8001 24539,'-19'-17'-4681,"-1"-16"1242,-21 14 3969,4-4-397,-2 9 394,10 14 450,2 17 436,18 0-2136,-7 18 1443,14-1-167,-7 3-838,9 19-165,19-14-1193,-14 11 265,21-31 0,3-2-393,-6 8 1240,9-12 1,3-3 416,1-4 1075,9-4-129,-14-5 855,-3-15 1043,-2 11-133,2-53-2143,-10 30-217,-9-14 0,-3-2-717,-2-2 136,-2 7 0,-4 1-1140,-15-3-796,12-4-89,-12 22 410,2 12 1502,11 30 20,-12 21-16,37 13-1100,-8-10 0,2 0 1509,6-15 0,1-1 1,1 11-1,-1 0 1,-3-12-1,0 0 1</inkml:trace>
  <inkml:trace contextRef="#ctx0" brushRef="#br1" timeOffset="119300">10303 8303 24179,'-10'-19'-8323,"3"-3"5432,-2-2 1328,3-5 1310,1-3 25,3-4 533,1-3-185,1 0-1716,0-4 2237,0 0 22,0-21 36,0 16-434,0 7 1,0 1 128,0-5-262,0-10-185,0 24-37,0 6 90,0 6 90,0 4 0,0 25-180,0 22 180,0 15-180,0 17 90,15-6-768,-4-7 0,0 1 247,-2-11 1,2 2-197,5 5 0,4 4 0,-3-3 31,-6-4 1,0-1 593,8 3 1,4 3-1,-2-4 1,-5-6-1,-2-2 1,6 11 0,-1 0-1</inkml:trace>
  <inkml:trace contextRef="#ctx0" brushRef="#br1" timeOffset="119450">10392 8762 23819,'-11'-35'-8495,"3"1"5868,8-8 2147,0 9-64,11 2 1,4 0 630,18-7 164,-3 7 0,3 1 0,17-7 1,-24 14-1,0 1 0</inkml:trace>
  <inkml:trace contextRef="#ctx0" brushRef="#br1" timeOffset="119638">10997 7813 24179,'-16'-11'-4786,"12"2"559,-11 25 6444,15 14-3484,0 14 172,7-10 1,0 2-548,-3 9 441,12-5 1,1 1 624,-13 3 1,26 12-1,-15-24 1</inkml:trace>
  <inkml:trace contextRef="#ctx0" brushRef="#br1" timeOffset="119815">10760 7167 24179,'-9'-14'-9831,"1"6"9674,4 19 1,29-8-1,9 13 1</inkml:trace>
  <inkml:trace contextRef="#ctx0" brushRef="#br1" timeOffset="120181">11478 8192 23639,'4'6'-6936,"0"-2"5481,1-2 2357,1-2 847,2 0-492,3-21-1061,1 16 1140,2-39-2299,1 23 2554,1-23-917,2 5-618,-2-3-513,-4 7 0,0-1-433,4-21 630,-6 18 1,0 0-1400,0-16 1284,-5-3-678,-2-1 563,-3-2-430,0 0 508,-11 30 1,-3-1 153,-1-12 0,0-1-328,0 13 1,-1-1 9,-8-18 1,0 4-359,1 1 226,-6-3 243,1 31 842,26 28 339,-9 8 1044,11 26-1380,-1-7 1,2 2-224,8-6 1,2 2-722,-3 7 0,-1 6 1,2-3 89,9 0 1,1-1-83,-2 14 1,0 0-424,-3-16 1,1-3-21,0 0 0,0-2 767,1 0 0,2 0 1,-1-4-1,0 0 0,1-1 1,1-1-1</inkml:trace>
  <inkml:trace contextRef="#ctx0" brushRef="#br1" timeOffset="120481">12068 8127 24089,'5'0'0,"0"0"0,-1 0 0,3 0 0,1 0 0,5 0-90,2 0 0,3 0-450,30-31 881,-16 23-162,0-21 0,-1-3-195,-5 12-82,-7-8 1,-1-3-505,-3-2 20,-1-28-199,-10 24-355,-4-12-82,-19 3-1463,-5 14 1106,-19-10 50,19 26 974,-10 1 529,20 12 743,-5 23 625,9-1-380,10 22-329,0-2-1516,-2-3 0,4 1-620,25 23 1352,-26-17 0,4-1 0,22-10 0,5-3 1,-12 2-1,0 0 0</inkml:trace>
  <inkml:trace contextRef="#ctx0" brushRef="#br1" timeOffset="120898">13995 7574 24089,'-30'-14'-3501,"-9"-4"2409,8 8 1022,-19-2 238,21 10 413,-9 0-56,15 22-66,1-16-34,3 39-243,2-8-151,8 14-321,3-14 0,6 1-889,24 10-730,-18 13 803,19-37 1,4-2-224,-3 20-1011,27-1 1848,-7-4 25,-1-2 404,2-2 328,-17-12 1,0-1 767,11 9 523,14 8-1488,-39-20 420,7 2-427,-22-9-755,5-1 329,-6-1-296,-21-1 1537,16 2-743,-38-1-599,7 3 876,-8-6 0,-4 2 0,17-5 0</inkml:trace>
  <inkml:trace contextRef="#ctx0" brushRef="#br1" timeOffset="121181">14370 8036 21750,'30'0'720,"0"0"-630,-3 0 90,7 0-1,-9 0-179,20-21 670,-26-8-1214,12-25-27,-25 10-487,0-11-213,-6 22 394,-17-17-1198,-5 23 333,0-4-632,-13 8 1627,17 10 229,-14 1 1025,15 26 1044,0-10 450,16 39-1268,-6-18-72,7 28-648,0-6-1392,19 4-55,-7-13 0,1 1 1161,11 17 1,-2-18 0,3-2-1,8 10 1</inkml:trace>
  <inkml:trace contextRef="#ctx0" brushRef="#br1" timeOffset="121518">14865 8034 24269,'0'-11'-6296,"0"2"4168,25 1 5382,8-1-1326,15 1-1412,-15 1 1,0 0 298,10-1-541,4-1 0,0-1 197,1 0 550,-6 0 0,-2-2 1124,-10-1-2048,7-13-357,-27 9-597,1-7-379,-11 5-723,0-1-109,-23 1 512,-7-6-328,-14 9 626,-13-1 407,21 13 1112,-24 18 988,29-10 690,-6 35-463,18-17-297,9 25-1122,-1-7-1066,10 5-1055,-4 1-274,5 1 1931,11-14 0,4-2 1,23 13-1,-6-16 1,1-1-1</inkml:trace>
  <inkml:trace contextRef="#ctx0" brushRef="#br1" timeOffset="121965">16128 7705 24269,'-20'-24'-5556,"14"1"5104,-24 11 1,-6 3 1692,6-6-1055,-2 9 0,-4 2 668,-20 1-112,13 24-121,12-6 0,2 3-239,1 27 169,10-10 1,4 1 105,5 12-1400,2 18-110,7-20-790,26-2-302,-20-6 564,25-14 1,5-3-30,-9 5 1051,12-10 0,2-5 617,-1-4 729,25-20 709,-31 8 130,6-36 309,-19 19-293,-2-27-1720,-7 8-142,-7 5 0,-2-1-1000,1-20 440,-2 4 1,-4-1-579,-7 21 1,-2-2 167,1-24 1,0 0 118,-1 22 1,-1 1-144,-6-11 0,3 1-103,11-18 546,-25 8-136,26 3 497,-18 0-275,19 21 862,-7 2-426,9 47 730,0 3-164,0 29-295,17-2-147,-15-5 1,1 2-252,13-8 0,2 1 117,-11 6 0,-2 4 0,0-3-490,5-1 0,1-2 126,3 14 0,0-2-270,-9-15 1,1-3-53,6 0 1,2-1-95,-3-2 0,-1 0 760,12 27 0,2-6 0,-1-4 0</inkml:trace>
  <inkml:trace contextRef="#ctx0" brushRef="#br1" timeOffset="122280">16477 8060 24449,'6'-14'-3250,"8"-3"3816,-4 16 770,16-5-483,-10 3-178,19-1-441,-13-3 396,27-9-31,-24 6 912,18-15-871,-28 10-971,-1-15-799,-10 10-539,-3-7-192,-1 6-236,-26 0 341,1-23-715,-26 17 1063,9-23-423,17 31 1357,-2-6 225,18 17 407,-1 21 1083,3 6-1989,7 38 385,0-16-824,9-2 1,3 1 1068,8 10 0,-8-18 1,0-1-1,3 11 1</inkml:trace>
  <inkml:trace contextRef="#ctx0" brushRef="#br1" timeOffset="122582">16915 7750 23999,'0'-19'-6386,"0"5"4348,16 52-395,-12-16 1780,10 20 0,2 3-327,-4-2 757,0 2 1,0-1 72,5-3-97,-10-6 0,0-3-57,0-12-356,-1-4 680,-5-11 82,2-26 846,0 2-266,4-25-228,0 11 0,3 0 674,7-25-742,4 6 0,1-2 73,-8 22 0,2 1-564,16-20 0,1 1 440,7 0-568,-12 19 0,0 2 629,11-1 0,-2 6 0,0 4 0</inkml:trace>
  <inkml:trace contextRef="#ctx0" brushRef="#br1" timeOffset="122714">17927 7691 26607,'12'3'-5962,"-3"0"5966,-3-3 0,-3 0 1,-2 0-1</inkml:trace>
  <inkml:trace contextRef="#ctx0" brushRef="#br1" timeOffset="125232">2128 11052 25438,'-29'0'-1259,"3"0"1259,7 0-90,9-20-3344,0 15 2763,9-36-716,-4 21 109,5-18-319,0 7 1,19-1 1132,-15 2-931,31 0 3620,-32 5-2501,31-1 2202,-12 14 739,17-3-179,-8 15-750,-3-4-782,-10 31-1433,-3-8-1382,-2 28 1117,-3 13-1338,-5-7 1082,-12-5 0,-3 2-952,6 12 1322,-15-8 1,-5-2 214,7-20 1,-2-2 1070,-3 9 0,-3 0 120,-8-2 0,-1-2 1249,-4 18-1294,7-13 1,1-2 523,-1 1-282,-5 4-81,16-21-411,4-7-47,2-3-197,0-4 295,4-4 393,1-1-79,7-20-2451,19 13 2305,4-23-899,18 24 366,4-8 207,-4 11-888,16 0-879,-13 15-627,11-11 3126,-10 11-2938,0-4 688,0-9 1073,-3 9 0,3-11 1,-1 0-1</inkml:trace>
  <inkml:trace contextRef="#ctx0" brushRef="#br1" timeOffset="125699">1995 10275 21300,'-34'0'180,"0"0"270,0 21 407,-4-1 71,-3 21-987,9-12 1,-1 2-30,8-7 0,-1 3 18,-3 5 0,-2 5 0,3-3-13,2-2 0,0 2 50,-2 5 0,-2 4 0,3-3-96,3-4 0,1 0-327,-6 13 0,1 2-68,3 0 1,3-1 132,6-10 0,2 1 86,0 4 0,0 4 0,4-4-170,3-2 0,2-1-76,-2 13 1,4 2-119,12-1 1,2-1-35,-10-14 0,4 0 139,13 2 0,8 1 1,-2-4-118,-8-5 1,2-4 136,18 10 0,4-5 354,-12-14 1,-1-4 262,1 1 0,1-3 155,2-2 1,4-3 382,16-1 1,3-2 213,-12-2 1,3-3 43,6-7 0,7-4 0,-5-1 398,-2 0 1,-1-3-472,-5-2 1,3-3-1,-4 0 296,5-4 1,-3-2-237,1-2 0,0-2-138,-1 0 0,1-4-453,-6 1 0,0-5 0,-2 2-29,5-4 1,-1-3-314,-2-5 0,2-5 0,-6 4-242,-7 6 1,-5-2-167,-2-12 0,-2-8 0,-4 7-394,-5 11-1,-6 1 182,-8-2 1,-4-2-1,-3 4-623,-3 8 0,-4 3 212,-12-1 0,-4 1 216,-12-10 0,-2 2 82,10 11 0,-4 2 229,-7 2 1,-6 1 0,3 5 394,1 5 0,1 5 181,4 1 1,-2 1 0,3 4 264,-5 9 0,2 3 1,-1-7-1,0 0 0,1 5 1,0 1-1</inkml:trace>
  <inkml:trace contextRef="#ctx0" brushRef="#br1" timeOffset="126967">4660 10666 23009,'0'-8'-4406,"0"-2"2817,0 1 795,0-1 245,-17 1 1007,13 2-1447,-13 2 1692,17 2-2119,-10 2 2730,8 16-1013,-8 17 271,10 33-572,0 0-321,0-28 1,0 1 798,0 24-1536,0 1 968,0 2-1314,0-2 474,0 0-182,13-4 524,-12-19 1,1 0 150,10 19-50,-6-15 1,-2-2 121,-2 0-108,8 9 17,-10-33 456,0-1 180,-24-14 2589,-3-21-1693,-28-14 103,15-10-803,13 8 0,1-1-512,1-10 64,7-1 1,3-1-515,5-2 499,12 3 1,8 2-1503,31 2 1440,-4 5 1,3 1 378,-2 14 1,2 2 424,4-8 1,0 1-313,-10 9 0,0 1 0,1 0 0,0 0 0,1 1 0,-1-1 0</inkml:trace>
  <inkml:trace contextRef="#ctx0" brushRef="#br1" timeOffset="127726">5185 10128 22470,'-25'-14'-3936,"-10"2"3636,31 3-2909,-20 5 4385,22 26-1890,-8 3 875,10 29-826,0-1-931,0 9 1236,11-27 0,1 2-307,-10 2 0,2 1 691,17 0 0,0 1-897,-19 0 0,1 0 471,16-2 0,2 1-258,-8 13 0,-1-1 311,5-13 1,1-1 33,1 20 1,-2-2-44,1 1 285,-6-16 1,0-2 100,0-2-76,-2 4 56,-3-22-12,-4-6 0,2-6 78,-2-4 408,1-2 1406,0-18-875,1-9-93,-2-10-322,3-2 371,-3 7-307,3 1-96,6-10 268,-4 15-1255,12-5 1206,-8 14 294,6 8 1029,-4 2-34,1 6-707,2 17-1720,8 10-181,-3 9-425,12 19-645,-15-19 717,-3-5 1,-1 1-1908,1 3-123,6 8 580,-7-18 1922,0-5-23,-1-3 189,6-8 1239,-5-4 99,10-5 1091,-9-21-291,2 16 833,-5-42-1794,-1 26 228,1-24-267,-3 12-1003,2 1 93,-5 1-765,6-5 284,-7 18-639,5-11 1400,-5 27 1128,0-8-750,0 10 362,-1 0-100,2 18-2065,0-14 1086,1 31-904,1-30 979,6 45-2857,-3-32 1408,11 33-676,-8-37 620,7 13 1903,-6-24 144,3 7 295,-1-10-20,11 0 1337,-8-23-332,17-6 696,-17-12-1699,5 1 443,-13 10-1538,-2 0 634,-3 1-1214,-1-4-260,-4 11 314,-1-5-833,-1 18 1098,3 2 278,-1 31-809,6-18 801,-2 43-561,5-27 296,-2 8 1,2 4-1311,11 8 1823,11 3 0,4-2 0,12 0 0,-9-11 1,0 1-1</inkml:trace>
  <inkml:trace contextRef="#ctx0" brushRef="#br1" timeOffset="127920">7292 10867 24359,'-35'-14'-2672,"-16"2"2920,30 3-752,-21 6 1130,11 1-295,1 2 285,2 15 116,3-11-433,11 33-367,-7-5-410,18 10-1852,16 16-354,-6-25 1236,19-12 0,5-1-727,-4 5 1842,30-4 0,-14-4 0,0-2 0</inkml:trace>
  <inkml:trace contextRef="#ctx0" brushRef="#br1" timeOffset="128148">6087 10718 23819,'-64'-10'-1090,"10"0"570,5-10-136,23 5-430,4-9-566,18 11-41,30-3 2416,7 11-1125,1 0 0,3 4 131,20 17-684,6-13 875,-17 42 1,-1-18-1,-24-1 1,1 1-1</inkml:trace>
  <inkml:trace contextRef="#ctx0" brushRef="#br1" timeOffset="128281">6470 11631 22650,'1'19'-6986,"1"-3"4456,1-5 274,1-4-263,-1-1 2660,5-1 1,3 1-1,4 1 1</inkml:trace>
  <inkml:trace contextRef="#ctx0" brushRef="#br1" timeOffset="128566">8825 10526 23999,'-49'0'90,"6"20"1618,9 11-2097,16 14-1193,9 6-54,9-6 83,0 3 478,0 2-521,21-2-660,-15 0-379,37-4-88,-14 14 572,0-16 2029,-7-10 1,-1-2 0,-5 2 0,18 4 0</inkml:trace>
  <inkml:trace contextRef="#ctx0" brushRef="#br1" timeOffset="128714">8522 11059 23369,'0'-30'-6205,"0"0"3986,0-4 1155,25-1 1582,-5 8 0,2 0-75,6 5 1,2 1-73,3-8 0,1 2-277,-6 7 0,0 1-244,0 0 1,1 1 544,0 0 1,0 0 0,26-17 0,0 1 0</inkml:trace>
  <inkml:trace contextRef="#ctx0" brushRef="#br1" timeOffset="129248">9202 10167 22740,'0'-8'-5396,"-13"1"4881,10 20-77,-10 17 900,13 13-766,0-4 0,0 1-196,0 16 391,7-2 1,3 2-777,-1-22 1,-1 0 861,2 11 0,0 1-386,5-1 1,-1-1 30,-3-12 0,-1 0-238,8 18 0,2-1-132,9 2 381,-11-16 1,-2-2-128,1-4 255,3 2 143,-8-20 585,-1-6 800,0-1 546,8-26 415,-5 17-1058,2-24 1,-2-5 617,5 7-779,-6-4 1,-1-1 434,6-5-242,-1 0-652,0 4-263,-1 1-580,-1 7 172,1 4 807,5 5 370,-5 9 698,11 2-643,-10 5-129,15 22-1285,-11 7-771,7 11-224,-8-1-248,2-11-334,1 0-359,11 6 399,-8-12 310,18 4 1835,-19-18 1001,24-2 551,-27-28 518,19-7 187,-27-13-586,5-15-542,-12 20-531,2-22-1035,-7 27-697,2-3-211,-2 16-150,-2 5-490,6 6 2416,-3 3-374,11 20-1305,-3 6-920,6 6 1,1 3 15,3 10 1844,15 13 0,-18-25 0,1-2 1</inkml:trace>
  <inkml:trace contextRef="#ctx0" brushRef="#br1" timeOffset="129398">10075 10136 24898,'-14'-31'-9831,"1"5"4941,3 6 2561,6 7 2110,0 5 1,4 3-1,0 5 1</inkml:trace>
  <inkml:trace contextRef="#ctx0" brushRef="#br1" timeOffset="130048">11485 11065 25798,'-9'4'2706,"3"-16"-9367,20 9 8345,-9-37-3046,32 3 1963,-10-16-852,-2-3-49,17 13 211,-37-4-1930,31 1 2800,-27 10 0,-3-1-2395,13-20 1738,-12 7 0,-4-1-1517,-3-9 944,2 9 1,-4 0-443,-18-5-86,19 20 1,-3 3 550,-30-6-612,30 6 431,-10 9-291,-3 8 977,5 34 1109,-7 4 264,11 31-706,8-1-530,0 10-184,0-27 0,0 1 85,-1 1 1,2 3-134,8 17 0,3 1-542,0-14 1,1 1-375,1 2 1,3 5 0,-3-6-229,-1-4 0,-2-1 549,2 2 1,0 3 0,-2-4 144,-3-7 1,-1 0 180,0 9 1,0 4-1,-1-5-118,5 16 417,-7-5 1,-8-4 595,-20-17 2366,-3 5-632,-24-28 563,24-19-1050,-11 5 397,34-34-2006,-26 5-50,27-12-493,-10-19-1308,13 24 887,21 4 1,5 1-666,4-6 904,14 5 0,4 2 128,2-4 1009,-15 13 1,-1 1-153,15-6 1,1-1-1,0 1 1</inkml:trace>
  <inkml:trace contextRef="#ctx0" brushRef="#br1" timeOffset="130231">12282 10475 23819,'-21'-21'-4658,"16"1"1393,-16 2 2971,6 1-469,11 2-204,-10 2 1058,14 3-231,0 5-2446,0 24 1727,0 10 552,14 15-2407,-10 18 2597,28-21 1,-28 13 0,13-15-1</inkml:trace>
  <inkml:trace contextRef="#ctx0" brushRef="#br1" timeOffset="130414">12185 9825 25348,'-28'-57'-9087,"9"19"2832,-5-7 6042,17 58 1,19-2 0,11 36-1</inkml:trace>
  <inkml:trace contextRef="#ctx0" brushRef="#br1" timeOffset="130781">12737 10775 22830,'4'12'-8351,"0"-3"5659,-1-2 1887,2-5 2029,-2 0-438,12-2 902,-4 0-422,22-16-621,-10-7 1511,10-11 55,-7-1-387,-1 2-1059,0-2-459,-9 6 1,-1-3-1021,10-17 252,-9 0 0,-3-1-1171,1-15 1028,-8 20 0,-2-1-129,-2 10 1,-2 2 149,2-3 0,-4 0 34,-6-1 1,-4-2 15,-2-19 0,-3 0-56,-3 13 1,-2 0-46,-1-13 0,1 1 58,6 20 1,-1 3 62,0 1 1,1 1 100,2-4 0,0 3-450,-16-10 1030,9 1-363,4 47 3005,11 38-1807,6 15-1302,9 6 0,5 4-58,-3-18 0,0 0 188,-2-4 0,-1 3 1,3-3-212,9 9 0,-1-3-197,-10 1 0,2 0 563,8-2 0,4-2 0,-5 0 0,-1-1 0,3-2 0,-1 0 0</inkml:trace>
  <inkml:trace contextRef="#ctx0" brushRef="#br1" timeOffset="131114">13393 10547 25528,'0'-20'-6296,"0"4"4168,0 7 974,23 3 3637,-17 1-1700,40 0 12,-25-1-101,21-1-549,-8-1 1620,-1-1-1,11-5 347,-15 1-1965,14-12 270,-31 6-1104,6-19-516,-17 11 340,-21-35-1580,15 29 1076,-13 2 1,-3 3-1092,5 6 35,-3-5 217,-6 19 2078,22 26-492,-10 42-296,13 3-12,12-8 0,1 0 925,-7 6 1,18-20 0,4-1 0,4 15 0</inkml:trace>
  <inkml:trace contextRef="#ctx0" brushRef="#br1" timeOffset="131599">15402 9949 24359,'-13'-28'-9307,"1"3"6676,-2 4 1565,-1 6 1173,-2 4 628,-5 6 425,-2 2-101,-5 21-674,-1-13 963,6 22 1,1 5 426,-10-3-936,10 12 1,4 5-147,5 4-716,5-4 1,8-1-945,31 8-88,1-1 1,4-3 96,-2-23 0,4-4 393,0 4 0,3 3 0,-4-6-179,23 5 463,-12-7 0,-2-2 423,-1-2 264,6 4 363,-29-11 399,-9-2-725,-6-3-641,-6 1-1089,-25-4 845,-3 1 540,-25-3 277,9 0-360,16-14 0,11 10 0,17-11 0</inkml:trace>
  <inkml:trace contextRef="#ctx0" brushRef="#br1" timeOffset="131848">15668 10402 22290,'43'-14'2956,"0"-1"-1926,13-3-541,-12 3-241,-12 3 1,-1-1 32,5-2-137,13-13-226,-23 10 347,3-6-768,-13-4-728,-8 6-321,-1-18-416,-7 17-196,-23-8-324,18 13-21,-43 2 1787,42 3-1535,-58 2 2627,41 6 153,-40 1 663,33 24 723,8 8-1385,12 9 0,8 3-529,20 14-1585,-4-7 0,3-2 1666,22 0 1,-16-16 0,-1-1 0,11 10 0</inkml:trace>
  <inkml:trace contextRef="#ctx0" brushRef="#br1" timeOffset="132464">16272 10440 22830,'36'-29'582,"1"0"-283,0 3 32,-16 5-646,12 1 749,-22 6-985,7-1 554,-2 1 20,-14-2-1493,13 0 1150,-12-1-1132,5-9 619,-6 6-967,-1-12 654,-1 15-641,0-3 258,0 7 1257,-17 5-568,13-1-148,-26 6 1807,16 1 373,-3 16 491,0 3 18,15 16-1682,-6 2 381,8-5-1022,17 11 549,8-19-511,7 1 0,3 0-171,16-3 266,-7-2 1,0-2-192,3-7 1309,-7-4 0,1-1 402,6-3-224,-11 1 0,-1-4 1623,4-18-442,4 16-662,-13-32-811,-13 10-258,0-21-963,-13 8-525,-24-16-979,14 22 193,-41-9 21,24 14-65,-24 4 1387,8 2 502,-8 9 0,-3 3 722,-2-1 59,-8 12 1,3 10 2056,25 23-1739,5-3 0,5 3 30,11 24-450,1 3-677,8-27 0,4-1-875,20 18-50,-6-10 1,3-2-1256,30 5 750,-10-13 1,1-3-363,15 1 1920,-17-12 0,1-2 0,19 0 0,0-3 1</inkml:trace>
  <inkml:trace contextRef="#ctx0" brushRef="#br1" timeOffset="133097">17800 10177 23189,'-19'-26'-7033,"-8"-1"5333,17 4-539,-15 1 2124,8 8 350,-2 7 446,0 7 703,-2 0-1474,-4 16 2333,-17 12-311,7 9-895,8-5 0,1 1 117,-5 9-245,0 16-804,16-19-1008,6-4-209,5-2-547,3 2-169,19-13 307,8 0 429,12-17 1189,18-2 496,-17-26 628,13 3-413,-25-7 1,-3-5 329,12-9-563,-8 3 1,-3-3 623,1-14-900,-9 6 1,-4-2-1080,-3-15 208,-5 23 0,-2-2-151,-1-4 0,-4 2-350,-6 10 1,-2-1 673,-1-25 0,-1 1-262,1 26 0,-1 1-80,-7-20 0,0 2-671,0-1 800,9 18 1,-2 4-331,-11 5 830,21 31 1289,-7 39-367,9 21-696,8-5 1,4 1-386,-3-18 1,0-1-80,1 18 0,2-1-159,5-14 1,0-3 126,-9 1 0,0 0-360,9-1 1,2-1 508,-5-2 1,0 0 0,1-4 0,0 0 0,1-2 0,-1 0 0</inkml:trace>
  <inkml:trace contextRef="#ctx0" brushRef="#br1" timeOffset="133400">18237 10368 25258,'6'-11'-2380,"3"-4"1720,-2 13 2428,5-15-2086,-1 8 731,11-17-399,-5 9 68,14-15-162,-11 11 451,4-7-27,-8 6-1232,-2 1 831,-3-2-1055,-3-10 120,-4 6-294,-3-19-167,-23 16 127,-3-28-669,-21 28 1094,7-16-390,16 31 968,-2 0 295,23 33-128,-8 12-570,18 1 0,4 3-670,-8 21 1405,13-16 0,3-1 0,4 7 0,-3-16 0,0-1 0</inkml:trace>
  <inkml:trace contextRef="#ctx0" brushRef="#br1" timeOffset="133698">18608 10068 25078,'0'41'-6385,"0"-5"4256,20 8-221,-15-8 1537,32 19 195,-17-16 22,0 9-163,11-21-555,-21-4 1083,6-6 579,-1-3 513,-9-7-738,5-3 1171,-5-24-310,-4-16-189,0-12-898,-1-15 117,2 19 0,0-2-343,0 8 1,0-3-289,1-7 1,1-5 0,0 3 215,1 2 0,1 1 324,1-17 1,1 1 0,0 19 0,0 2 0,1 0 0,-1 0 0</inkml:trace>
  <inkml:trace contextRef="#ctx0" brushRef="#br1" timeOffset="136188">19335 7402 23909,'-15'-10'-4529,"1"3"3580,2 3 1340,2 2 486,2 1-403,2 1 252,-3 48-1497,4-17 83,1 17 0,2 3 279,0 3 137,2-3 1,0 1-718,0 10 353,-1-10 0,2 0-694,13 4 424,-12-13 0,0-2 461,12-1-441,-14 2 786,0-18-110,0-13 216,0-35-209,0-1 74,0-37 281,0 23 1,0 1-146,0-28 308,-2 2 1,4 0-226,10 24 1,3 0 111,-4-4 0,-1-4 1,4 5 168,9 4 1,4 1-21,-4-2 1,0-3 0,-1 4 193,0 7 1,1 2 36,6-9 1,1 2 146,-1 9 1,-1 4 1088,13-8-152,16-1 50,-31 25-230,0 3-489,-15 22-2465,-7 9-98,-2 11-11,-2 4-27,-26-7 1010,-5 17-279,-17-11 342,17-8 0,2-1-751,-11 4 1153,7-9 1,1 0 684,-5-2 1,-9 7 0,18-15 0</inkml:trace>
  <inkml:trace contextRef="#ctx0" brushRef="#br1" timeOffset="136631">20153 6863 22380,'6'0'540,"-2"0"-1,-3 21-3869,0 8 1669,-1 33 529,0-9 791,-8-11 1,-1-1 76,5 12-406,-5-7 1,1 1-590,8 7 460,0 0 1,0 0 957,0-3-135,0-5 1,0-3-115,0-10-167,0 6-337,0-20 66,0-4-259,0-4 787,10-6 699,3-18 741,7-15-143,7-24-171,-6 4-223,7-2 179,-5 17 94,-1 2 212,-1 5-399,-1 5-642,-3 10 533,-1-3-72,0 12 298,-4-6-83,1 26-2423,-6 8-389,-3 12 72,-3 5-588,-1-7-502,0 4 153,0-1-438,0 2 2588,0-1 1,0-1 0,0 0 0</inkml:trace>
  <inkml:trace contextRef="#ctx0" brushRef="#br1" timeOffset="137065">20818 7504 23009,'6'0'900,"-1"20"-6090,-4 11 4298,-1 11 1,0 4-201,0 19 722,0-7 1,0 0-70,0 2 174,7-11 1,2-1-1658,-6 6 184,13 9 1653,-16-27 220,0-6-143,10-6-638,-8-2 428,8-11 239,-10-22 305,0-22-185,-20-14-440,15-9 35,-15 5-465,8-8 927,10 12 1,1-2-173,-5 12 1,0-2 7,5-5 1,1-3 0,1 4-28,-1 4 1,0 0-53,0-11 0,0 1 723,0-11-504,21 5 1192,-15 6-811,37-1 1089,-13 19 385,22 1-94,-11 22 209,7 23-1079,-26-10 21,6 41-2141,-20-24 146,0 26-812,-7-10 211,1 20-875,-23-13 1021,8-7 1,-1-2-3,-12 7 1391,4-11 0,1 0 0,-6 3 0,-21 7 0</inkml:trace>
  <inkml:trace contextRef="#ctx0" brushRef="#br1" timeOffset="137506">22192 7287 22110,'0'-9'-5576,"-26"-3"5604,19 4 311,-24 3 0,-6 1 721,10 2-512,-13 8 1,-2 1 444,-1-3-417,-10 30-218,19-29 1425,8 38-1371,4-22 272,11 35-1748,5-22-168,6 24-703,31-29 306,9 12-291,19-25 1024,-2 2 768,7-14-32,-18-2 865,-11-11 1,0-3 1135,-1 7 145,9-45-722,-29 32 497,4-36-1933,-17 28-410,3-8-536,-4 9-745,0 6-351,-15 0-826,11 32 1568,-12 8 559,16 17-1511,0 12 2403,0-17 0,0 9 0,0-14 1</inkml:trace>
  <inkml:trace contextRef="#ctx0" brushRef="#br1" timeOffset="137816">22513 7363 23189,'6'-19'-3851,"-2"4"2790,-1 2 325,0 3 616,-1 5 202,0 2 547,0 3 149,0 18-2634,0-13 601,4 49 458,-4-29 514,2 11 0,0 2-561,-1 2 14,2 26-532,-1-30-416,-2 5 2363,1-19 538,-2-7-1143,-1-4 6,1-6-69,-1-23 255,1-12 38,-1-36-29,0 10-151,11 12 1,0 0 64,-5-11-580,11 9 1,4 1 650,3-5 144,-2 13 1,1 2-1,15 3 1,1-5 0</inkml:trace>
  <inkml:trace contextRef="#ctx0" brushRef="#br1" timeOffset="138081">23617 6876 24629,'-18'-12'-4230,"-1"1"3476,-18 6 1732,18 18 530,-9-9-570,25 39-2155,-22 2 962,13 14-367,5-13 1,0 0 573,-2 12-565,7-9 1,4-1-1727,21 8-223,-15-5 1,3-1 2046,28-4 0,-29-11 0,-2-2 0,5-3 1</inkml:trace>
  <inkml:trace contextRef="#ctx0" brushRef="#br1" timeOffset="138231">23247 7444 23999,'0'-21'-6296,"0"0"4258,0 0 884,26-2 3203,15-5-766,16 8-1394,-14 5 1,1 3 196,15 3-55,-20 3 0,1 3 0,16 1 0,0 2 0</inkml:trace>
  <inkml:trace contextRef="#ctx0" brushRef="#br1" timeOffset="138400">24207 7323 22830,'1'16'-6589,"0"-4"4423,3 0 33,-1-10 1987,3 19-800,7-3 691,-1 5-1029,13 14-1522,-7-13 2789,11 18 1,-10-17 0,5 8-1</inkml:trace>
  <inkml:trace contextRef="#ctx0" brushRef="#br1" timeOffset="138547">24280 6996 20671,'-4'-18'-3930,"1"1"0</inkml:trace>
  <inkml:trace contextRef="#ctx0" brushRef="#br1" timeOffset="138865">24845 7142 23639,'-46'0'90,"4"0"-90,7 0 0,15 18-16,10 7-1000,10 11-648,23 1 66,-17-8-387,39 2 793,-39 2 168,21-9 1,4 0-263,-12 10 347,9-6 0,1-1 393,-6 2 471,-3 4 32,-3-16 403,-15-3-1087,7-3 1015,-9-1-598,0-3 422,-17 0 107,-5-1 825,1-2-489,-14 0 0,31-3 0,-14-1 0</inkml:trace>
  <inkml:trace contextRef="#ctx0" brushRef="#br1" timeOffset="139248">25400 7270 23909,'-33'-3'118,"-17"-2"-299,44 3-598,-57 0 973,41 2 97,-44 0-86,39 17 217,-3 2-52,20 20-1512,4 0-160,29-7-603,7 4 71,13-18 844,15 5 171,-22-16 474,0-2 1,0-1-242,-1-3 1813,23-19 1457,-39-3-40,-3-22-1443,-11 7-1962,-5 5-16,0 8-1117,0 33-1286,0 21 727,17 10-1403,-13 7 3349,30-20 1,-30-2 0,13-2-1</inkml:trace>
  <inkml:trace contextRef="#ctx0" brushRef="#br1" timeOffset="139598">25837 7323 23459,'1'-10'-5066,"0"2"3631,5 8 3285,-2 0-794,9 43-3214,-6-20 1432,0 13 0,1 2-263,-1-5-1014,6 21 1258,-6-26-124,4 9-1541,-5-25-66,0 3 2332,-2-15 1791,2 4-805,4-20 680,0-9-305,16-25 487,-7 6 180,12-7 147,-7 13 227,1 2-1717,11-11 427,-12 16-771,8-4 585,-6 21 478,-6 6 218,12 20-1814,-15-8-613,6 37-1778,-8-19-170,0 27-710,-1-8 3107,-1 4 0,0 2 0,0 0 0</inkml:trace>
  <inkml:trace contextRef="#ctx0" brushRef="#br1" timeOffset="140414">22275 7377 21930,'0'29'-5216,"0"4"3177,17-6 324,-13 2 777,13-2 212,-6 1-180,-9 2 753,9 0-2089,-2 3 419,0 13 213,2-10 1576,1 11 1,-7-15-1,5-1 1</inkml:trace>
  <inkml:trace contextRef="#ctx0" brushRef="#br1" timeOffset="143619">27517 7140 22290,'0'-7'-5036,"0"1"3177,0 0 975,0 1 335,0 0 663,0 3-238,0 14-104,0 23-1279,0 2 1507,12 13-572,-9-18 383,10 2-501,-13-1 690,0-1 0,9-3-575,-7-2 681,7 2-783,-9-11 1520,0 2-654,0-14 411,0-22-690,0-9 90,0-31 575,0 9-512,-2 11 0,4 0 610,17-8-338,-9 7 0,1 1 255,12-2 454,14-9 279,-22 24-177,18 6 915,-11 9 482,1 4-756,-1 4-861,0 16-1164,-1-12 414,-3 39-2185,-1-20 1189,-7 10 0,0 2-1834,3 10-231,2 16 448,-8-23 508,-3-1 1349,-1-7-840,-1-4 2280,0-5 159,-1-4-683,-1-24 223,0-10-85,0-17-231,0-20-14,0 17-24,8 3 0,0-1 459,-4-5-450,13-9 580,0 21 347,-13 5-785,13 5 1151,-3 9 421,-10 0-1297,20 8 471,-8-3 835,4 26-2747,12 5 136,-14 14-238,13 13-1411,-14-18-1313,4 14 1125,-6-15-913,2 0-303,1-4 3730,16 8 1,-5-13-1,11 5 1</inkml:trace>
  <inkml:trace contextRef="#ctx0" brushRef="#br1" timeOffset="143998">28725 7206 23639,'0'-25'-5126,"-24"0"3745,17 4-447,-37-7 2383,15 11-274,-23-2 366,8 14 267,-12 19-426,24-10 611,8 19 1,2 3 222,0-4 768,4 26-1886,12-6-639,6-11-1026,24 16-461,-18-23-825,39 3 1079,-40-14-392,43-6 1824,-28-4 670,24-3 887,-14 0 276,0 0 570,9-20 529,-11-6-1427,12-24 1079,-23 9-2673,2 1 306,-10 11-796,-4 3-405,1 2-23,-3-1-665,-1 9 601,0 3 438,2 25-534,-1-8 523,4 32-1239,4-4 93,0 9-817,11 17 836,-6-24 1824,7 8 0,-5-16 1,0-3-1</inkml:trace>
  <inkml:trace contextRef="#ctx0" brushRef="#br1" timeOffset="144265">29145 6704 24449,'0'-42'-5127,"0"5"2999,0 7 1244,-12 1-550,9 12 843,-9 22 3150,12 26-2968,0 15-1188,16 12 1173,-12-8 274,11 7 37,-14-15 0,-2 1 415,6-10 1,1 1-562,-6 21 1,2 0-3036,15 9 2636,-16-25 0,-1 0-351,10 12 167,-6-6-256,3-4 1056,1-6 0,1-4 1,1-3-1</inkml:trace>
  <inkml:trace contextRef="#ctx0" brushRef="#br1" timeOffset="144488">29592 7056 23999,'0'-23'-4587,"-20"0"3023,-1-6 223,-3 8 1022,-13-6 426,11 16 541,-10 2 80,1 7-831,12 2 1609,-1 17 550,2-13 126,4 34-1599,2-18-306,6 36-1446,4-18-95,1-5 1,6 1-1258,22 4 514,-9-6 0,2-2 1575,28 3 0,0 7 1,-8-15-1</inkml:trace>
  <inkml:trace contextRef="#ctx0" brushRef="#br1" timeOffset="144831">29732 7326 24629,'-14'-8'-3766,"11"-2"-803,-10 8 6114,35-3 499,-17 2-595,59-2-841,-35 2-360,11-1 0,2 0 23,3-1 964,12-2 1249,-20 1-1775,-2-2-716,-5 1-31,-2-4 592,-7 1-155,-3-4-400,-9-7-1110,-3 3 421,-6-16-1121,-21 15 297,-5-13-711,0 16 472,-17 1 489,15 8 612,-18 5 1370,20 19 667,-2-12 445,18 48-2157,-3-31-126,7 42-1053,6-32-778,25 11 2007,-19-17 0,43-1 0,-19-4 0</inkml:trace>
  <inkml:trace contextRef="#ctx0" brushRef="#br1" timeOffset="145015">30467 6896 25168,'0'-10'-7195,"0"1"6663,0 0 0,0 5 0,0-1 0</inkml:trace>
  <inkml:trace contextRef="#ctx0" brushRef="#br1" timeOffset="145165">30567 7390 23999,'0'5'-1552,"0"0"1,0-3 0,0-1-1</inkml:trace>
  <inkml:trace contextRef="#ctx0" brushRef="#br1" timeOffset="145711">31108 6780 24359,'0'-21'-6476,"-16"1"4013,12 2 619,-26 2 2465,6 2-340,-6 6 565,-15 2-59,16 25-414,-14 9 1566,27 9-1104,-7 6 474,22-9-1883,-4 2 307,5 2-846,22 12-911,-17-11 718,13-8 1,4-2-888,0 4 1079,13 16-131,-14-23 1043,-8 4-739,-2-9 436,-8-7 709,8 1-226,-11-9-1073,0 1 1688,-20-5 1,15 0 0,-15-2-1</inkml:trace>
  <inkml:trace contextRef="#ctx0" brushRef="#br1" timeOffset="146002">31022 7205 22920,'43'0'179,"-9"0"-179,1 0 0,6 0 0,-6 0 0,26-20 696,-22 0-247,9-4 143,-16-8-672,-3 17 619,-1-16-688,0-5-161,-10 8-156,-2-23-1035,-11 21-6,-27-18-890,16 22 450,-37-3 411,20 9 679,-2 9 614,-10 1 263,19 9 735,-13 17 1044,14 10-38,-2 9-427,15 4-1570,-6-6 439,8 0-2775,0 16 342,0-12 1747,19 22 1,5-27 0,18 8 0</inkml:trace>
  <inkml:trace contextRef="#ctx0" brushRef="#br1" timeOffset="146365">31682 7002 22290,'31'0'360,"0"0"-270,9 12-1123,-11-9 1215,2 8-852,-4-11 952,-8 0 19,7 0-211,-15 0-180,0-15-245,-9-1-299,0-16-497,-21 16 728,15-13-1057,-34 12 802,12-6-787,-15 1 495,4 12 866,9 3 863,8 27 634,10 10-2268,4 30 464,6-12 128,13-15 1,0-1-1,-6 6 1,19 11 0</inkml:trace>
  <inkml:trace contextRef="#ctx0" brushRef="#br1" timeOffset="146848">32310 6931 24359,'-38'-26'-3645,"16"9"1520,-9-6 1275,15 14 717,-14 0 751,9 25 584,4 9-918,9 11-1478,4 17 602,4-19-33,27 11-511,7-8 606,17-10 306,-17-11 0,0-2-780,13 1 792,15-7 1163,-20-2 225,-2-6 511,-2 0 246,4-18 455,-11-7-1342,5-28-709,-21 7-677,-2-7-221,-11 19 0,-2 0-733,1-24 608,0 4 0,-2-2-105,-9 21 0,-1-1-54,9-29 0,-1 0 16,-14 24 0,0 2 166,14-13 1,3-1 573,-5 3 0,-2 3-235,0 12 1,1 1 230,5-15 1,-1 4-126,-11 3-16,7 2 188,5 25 230,-7 24 1590,4 23-1624,1 3 1,0 5 97,-1-4 1,1 0-95,0 9 1,1 1-60,-1 6 1,1 0 227,1-10 1,0 0-565,0 12 0,0-1-59,1-16 1,0-2-905,-2-1 1,4-1-232,16 31 148,-8-24 0,0-1 1117,12 18 1,-7-23 0,1-2-1,4 7 1</inkml:trace>
  <inkml:trace contextRef="#ctx0" brushRef="#br1" timeOffset="147152">32778 7087 26068,'6'-11'-2906,"6"3"4817,-1-1-1294,23-5 553,-11-3-874,26-3 277,-21 8 15,10 0-68,2-2 845,-11 5-1849,18-5 946,-26 6-761,5-2 671,-18-4-1663,-2 1-63,-4-11-497,-2 7 606,-18-16-1365,-1 18 576,-3-9-246,8 19 836,4-1 899,8 21 16,-8 6-166,10 24-295,0-6 459,0 1-880,20-10 1225,-16-2 0,16-2 1,-20 0-1</inkml:trace>
  <inkml:trace contextRef="#ctx0" brushRef="#br1" timeOffset="147528">33308 6842 24898,'3'-16'-5243,"-1"2"3297,-1 2 1015,1 4 722,-1 2-4,1 4 1379,-1 22-1945,1-15-1360,1 35 1679,2-8-152,0 11 122,2 1-197,1 1 34,-2-15-1389,4 13 1858,-4-24 160,1-3-496,-4-7 664,0-8 1136,-1 3-1353,0-24 533,0 16 1122,2-40-974,2 22 528,4-26-58,5 8-426,-2 6 1,2-1-917,12-17 922,-1 5 0,1 0 365,10-5-942,-10 19 0,0 1 1071,11-6-462,2 7 240,-3 6-1101,14 6 0,-38 67 0,-8 26 0,2-22 0,1 1 0,0 0 0</inkml:trace>
  <inkml:trace contextRef="#ctx0" brushRef="#br1" timeOffset="148164">26650 8706 26428,'-17'16'-120,"4"9"-1556,13 12-1068,0 5 1098,0-2 458,0 26-765,0-12 1029,0-17 1,0-1-1933,0 14 120,0 1 2497,0-1 1,0 0 0,0-1 0</inkml:trace>
  <inkml:trace contextRef="#ctx0" brushRef="#br1" timeOffset="148318">26462 9216 24359,'-6'-23'-8318,"2"0"5833,4 1 1970,28-3 2868,-21 2-2313,54 0 1214,-33 3-1301,32 4-683,-12 2 1339,2 3 1,2 2 0,-1 3 0</inkml:trace>
  <inkml:trace contextRef="#ctx0" brushRef="#br1" timeOffset="148616">27162 9243 22740,'0'10'-2878,"20"-4"3633,-14-15-437,34 6 1096,-11-23-674,-3 10-6,17-12-459,-24 12-283,10-8 1758,-13 10-1169,-9-10-1113,-7 5-1318,-19 3 391,-3 4 67,0 5 456,-11-1 422,12 6 172,-10 16 865,11 4 571,2 0 159,16 17-2353,-4-19-880,6 29-101,25-18 1806,-19 7 1,41-12 0,-20-1 0</inkml:trace>
  <inkml:trace contextRef="#ctx0" brushRef="#br1" timeOffset="148964">27632 9194 24718,'17'44'-9281,"-12"-8"7478,28-2 1463,-29-8-657,24-2 963,-26 8-288,21-12 143,-21 5-1618,14-17 3196,-4-40-339,4 8 305,6-36 153,-1 23-262,1-2 282,1-1-647,11-9 487,-11 15-807,11-3 153,-20 20-534,6 8 1343,-10 4-976,3 20-2255,-4-12 595,-1 30-1417,-2-16-253,1 17-38,-4-7 2447,1 3 0,-4-2 0,0 1 1</inkml:trace>
  <inkml:trace contextRef="#ctx0" brushRef="#br1" timeOffset="149163">27042 8828 23639,'34'-23'688,"1"0"0,22-11-316,-13 8 1,0 3 184,12 1-1048,-4 9 0,0 4-706,6 2 1029,-18 4 1,-2 4 0,9 21 0,-3 6 0</inkml:trace>
  <inkml:trace contextRef="#ctx0" brushRef="#br1" timeOffset="149781">28845 8861 24269,'1'-18'-5452,"0"1"3594,-1 1 852,-26-2 791,-1 8 965,-29 0 84,5 8 9,20 24-540,-6-17 1562,34 38-1788,-11-11 640,14 11-1173,23 17-1114,-17-25 609,17-11 0,2-2-408,-4 8-762,7-1 286,11 0 2146,-22 4-1644,28-9 2074,-20 8-183,-5-18 361,-11 2-1521,-9-10-686,-17-1 2031,-5-2-304,-19-2 1042,2-1-527,16-14 967,7-1-1446,42-12 1986,21 14-232,3 2-2349,-13 10 1,-1 2-21,0-1 182,25 0-32,-24 0 1144,13 0 209,-2 0-1146,-10 0-740,21 0 278,-26-17 819,14-1 239,-26-3-867,0-8-300,-15 7-717,-4-6-94,-26-8-543,17 16-363,-40-9 484,17 15 36,-19 0 992,3 10 844,13 24 1194,15 8-567,9 13-992,9-1-865,18 4 739,-13-10 1,38 9-1,-13-16 1</inkml:trace>
  <inkml:trace contextRef="#ctx0" brushRef="#br1" timeOffset="150149">29592 9009 21660,'10'0'1439,"7"13"-4730,32-9 4055,-10 9-947,0-13 994,-11 0-424,-1 0 83,-3 0-290,7 0-180,-11 0 1358,4-17-956,-14 13 840,-5-27-2419,-2 15 109,-21-1-21,-7-10-436,2 15 504,-20-8 162,15 10-160,-18 6 314,20 19 2444,-2 8-586,26 10-1864,-9 4-898,11 9-497,27-9 1946,-20 12 1,19-32 0,6-2 0,8 16 0</inkml:trace>
  <inkml:trace contextRef="#ctx0" brushRef="#br1" timeOffset="150584">30460 8990 24269,'-21'-16'-3822,"16"0"-315,-51 0 5398,34 3-1353,-43 4 1075,35 6-109,-9 3-88,9 22-515,10 7 371,2 26 240,12-10-2405,27 11-25,-16-25 505,24-7 0,5-3 107,-6-7 464,2-1 1,4-3-268,22-9 1111,-12 5 160,-9-16 0,-1-2 1606,2 6-688,-8-22 0,-4-5 403,0 8-846,2-35-676,-15 21-756,-6-4-794,-2-3 9,-3-5-883,0-1 512,-18-5 1214,8 16 1,0-2-407,0 11 1,-1-2 260,-5-20 1,1 0-539,0-3 634,6 22 0,0 3-225,-3-2-32,2 8-11,8 9 944,-8 29 1578,10 27-1260,0 15-616,-1-3 0,2 2-139,8-18 1,1 1-49,-9 13 0,2 1-150,14-14 0,-2-1-67,-13-1 1,0 0-218,11-2 0,2 1 321,-5 9 0,1-1 0,17 15 1,-14-21-1,0-1 0</inkml:trace>
  <inkml:trace contextRef="#ctx0" brushRef="#br1" timeOffset="150915">30747 9088 24808,'0'-17'-6295,"14"8"9429,-10-4-4342,29 8 2458,-29-4-1991,50 2 1385,-31 1 54,28 1-763,-20 1 1918,-4 1-2197,-1-1 1433,-6 1-1263,-1-2 1353,-7 0-725,-4-5-1198,-4 0 90,-4-12-749,-23 8 1171,-2-20-1821,-20 19 1056,8-11-780,16 19 599,-2 1 1028,21 25-331,-7 10 267,9 12-1093,20 1 78,-14-8-495,20-10 0,4 0 1668,-7 12 1,3-14 0,1-1-1,5 5 1</inkml:trace>
  <inkml:trace contextRef="#ctx0" brushRef="#br1" timeOffset="151238">31382 8954 24988,'0'-14'-5678,"1"5"3946,2 6 3738,1 3-925,2 0-300,0 15-2669,9 6 602,-3 10 135,1 0 0,1 1 472,1 4 211,-2-2 0,-1-1-1748,-3-5 85,2 2-85,-7-12 2841,-1-26 594,-3-12-333,0-34-226,0 2-266,-1 10 0,2-1 348,20-14-211,-20 18 1,3 1 189,18 10 0,2 2 1079,-3-26-2133,24 4 537,-18 20 1,0 1 518,16-9-1045,-7 14 0,1 3 828,3 7 0,11 2 0,-18 9 0</inkml:trace>
  <inkml:trace contextRef="#ctx0" brushRef="#br1" timeOffset="152382">18037 7613 21840,'52'0'45,"-16"0"0,0 0-135,14 0 45,-16 0 0,1 0-225,17 0-269,3 0 539,0 0 0,0 0 0,0 0 0</inkml:trace>
  <inkml:trace contextRef="#ctx0" brushRef="#br1" timeOffset="152548">18478 7871 21570,'-29'11'3034,"4"-3"-2042,3-2-1849,31-18-1204,22-3 2173,18-3 1,-17 4 0,0-1 0,20-4 0</inkml:trace>
  <inkml:trace contextRef="#ctx0" brushRef="#br1" timeOffset="152831">18667 7368 21390,'-15'-3'-1514,"6"-1"265,4-1-682,5-2 567,20 1 3318,13-2-443,12 4-926,-10 2 0,0 0-417,10 1 444,14 1 372,-20 21-465,-7-16 864,-4 38-3861,-14-3-251,-5 12 1731,-6-5 1,-6 0 324,-12-14 1,-3 2-65,4 8 1,-1 7-1,-3-5 22,-14 1 0,-2-1 758,11-3 1,1 2 0,1-1 0,-5 4 0,1 0-1,-1 2 1,1 0 0</inkml:trace>
  <inkml:trace contextRef="#ctx0" brushRef="#br1" timeOffset="153734">17098 10908 23819,'-17'-9'-2552,"-6"3"2633,21 20-1715,13 13-867,-6 11 1371,29 3 487,-30-5 71,28 1-1653,-28 2 470,28 1-420,-28 1 798,22 0 1420,-17 16 0,4-14 1,-6 13-1</inkml:trace>
  <inkml:trace contextRef="#ctx0" brushRef="#br1" timeOffset="153957">16793 11231 22020,'16'16'-5958,"-12"13"3071,11-13 1997,-15 18 319,14-4-633,-10 4 820,10 3-409,-2 5-1613,-9 1 1408,10-11 0,0 0 897,-2 16 1,12 12-1,-8-21 1</inkml:trace>
  <inkml:trace contextRef="#ctx0" brushRef="#br1" timeOffset="154582">16440 11325 22740,'30'-8'3075,"0"3"-2604,-15 19-3931,9-10 3272,-5 58-2452,4-28 1773,-10 2 1,-1 3-441,4 15-870,0 3-430,-1 1 1608,-3-17 0,0 1 615,8 19-442,-1-14 0,2-2 974,7 1 69,3-16 0,2-4 755,16-6-263,-14-10 1,2-3 1121,27-6-626,-28-12 0,0-4 204,2 4 0,2-4-556,1-10 0,3-6 0,-2 1 225,7-2 1,1-3-1051,-8 4 0,4-5 1,-1 0-1,-4 2 59,-6 4 1,-5 1 0,3-3-40,4-5 1,4-4 0,-2-1 0,-4 5 0,4-9 0,-3 1 0,-6 6 0,1 1 0,-1-1 0</inkml:trace>
  <inkml:trace contextRef="#ctx0" brushRef="#br1" timeOffset="158982">4630 14216 22830,'0'45'-5397,"0"-6"3539,0 6 1153,0-6 157,0 8 122,0 3 212,0 7 166,-12 2-977,9 3 1118,-9 0 279,12 3-372,0 0 0,0 2 0,0-3 0,0-4 0,0-3-392,0-7 299,0-4-189,0-10 372,0-7-90,0-7 0,0-6-90,0-7 0,0-51-33,-6 1 1,-2-5-17,7-2 0,-1-3 26,-6 0 0,-3-4 0,4 4 13,5 7 0,1 0 59,-3-7 0,-1-6 1,2 6-42,2 2 0,2 1 84,-1-6 0,0-5 0,0 5-15,-1 5 0,2 1 170,12-15 1,1 1 79,-13 20 0,4 4 319,22 0 0,2 1 51,-18 4 1,1 1-6,19-5 0,3 3 1283,5-10-959,-8 21 1,1 5 1264,2 8-173,14 40-1811,-27-2-1079,2 32 91,-19-25 1,-2-1-495,2 22 592,-12-10 0,-2 1-505,6 6 360,-12-12 1,-5-3-762,-5 3 1671,2 4-1199,-17-13 2190,19-12-517,-2 0 0,-7-14 1,13-1-1</inkml:trace>
  <inkml:trace contextRef="#ctx0" brushRef="#br1" timeOffset="159399">5195 13455 22830,'28'-6'2579,"-2"2"-2080,-3 3-712,-4 19-2137,-3-14 1816,-3 43-1586,-2-19 355,-1 31 863,-5-20 1,-1 0-1321,1 26 1188,-1-8 1,-2 0 216,-1-22 1,0-1 666,0 11 0,1-2-985,-1 16 1725,1-3 54,-1-2-388,1-3-137,-1-3 15,-1-4-184,0 11-169,0-20-165,0 12 55,0-29 54,0-1 405,18-53 1199,1-1-801,-9 6 1,1-2 100,5 0 0,1 4 573,6-6 108,18-16 551,-12 29 44,-3 2 73,-2 11-542,-5 8-522,12 17-1039,-14-11-414,0 28 0,-3 7-2181,0-9 704,-2 14-1,-2 2-1570,-2-4 3049,1 11 1,-2-18-1,0-3 1</inkml:trace>
  <inkml:trace contextRef="#ctx0" brushRef="#br1" timeOffset="159814">6133 14224 24449,'9'0'268,"-2"0"-177,-2 0 179,1 0-90,-3 20-2581,1-15 1056,4 53-2,0-30 346,-3 10 1,1 3-775,4 4 731,-3-7 0,1 0-866,2 4-133,4 11 1716,-6-20 26,-1-5 128,-2-4 224,-1 0-188,-3-8-23,-1-2 6,-19-27 863,14-15-889,-14-1 0,-3-3 255,2-24-221,1 8 0,0 0-5,9 16 0,3-2 133,-7-26 1,3-2-50,9 23 0,1 1 40,-5-10 0,0-2-260,6 3 1,0 3 1096,0-19-564,7 16 0,4 4 1231,13 6 635,19-6-18,2 32 231,-19 20-1242,11-4 500,-34 41-1777,13 1-546,-16 15-474,2-15 1,-4 0-1144,-24 13 2239,24-20 1,-2-1 0,-21-11-1,-2-1 1,-6 27 0</inkml:trace>
  <inkml:trace contextRef="#ctx0" brushRef="#br1" timeOffset="160371">7512 14044 23369,'-18'-16'-5260,"1"0"3932,-10 2 1618,7 5 215,-22 1 471,15 7-172,-12 25 332,9-4-883,-3 21 1021,2-7-2,-10 19-606,18-12-591,8-8 1,3-1-656,6 5-564,3 14-739,32-26-125,-22 3-78,54-20 1903,-33-3 42,30-5 517,-21-9 0,-1 0 1027,18 5-473,-8-23 0,-1-3 939,1 5-1018,-11-11 1,-4-3 1161,-2 1-1714,3-12 452,-17 7-1687,-8 14-664,-1-11-287,-6 24-5,0 1 168,0 32 400,0 25 46,0 5-79,7-9 0,2-1-706,-6 2 219,13 12-375,2-21 2123,-14-3 0,24-4 1,-15-2-1</inkml:trace>
  <inkml:trace contextRef="#ctx0" brushRef="#br1" timeOffset="160697">7930 14079 23729,'4'-11'-2527,"2"5"3450,-1-1-411,0 6 873,7-2-350,-3 3-826,13 21-1615,-7-16 736,5 39-706,-5-24-269,-1 24-239,-1-10-721,-1 4-76,-1 0 633,-2-2 1472,-1 12-692,-3-17 1798,-2 11-348,-3-27 342,0 0 195,0-48-122,0-12-371,0 12 0,0-4-12,-2-12 1,4-1 124,11 16 1,0 0-21,-11-14 1,3 0-601,27-3 1,4 3 159,-23 10 0,1 1-358,12-1 0,5-1 1,-3 5 740,-3 4 1,-1 3 0,9-5 0,1 2 0,17-4 0</inkml:trace>
  <inkml:trace contextRef="#ctx0" brushRef="#br1" timeOffset="160969">9293 13367 24629,'-31'-10'-1251,"-8"1"1067,5 5 368,1 1 42,14 24-56,3 0-10,14 24-1369,-11-2 77,12 7 711,-1-7 1,1 2-125,0-11 0,2 2-211,6 27 1,5 0-160,-2-25 1,1-2-189,0 13 0,1-2-390,5-15 1,-2-3 371,-11 29-196,24-7-45,-25-4 444,10-7-316,-5-5 1263,-6 2 0,6-15 1,-8 3-1</inkml:trace>
  <inkml:trace contextRef="#ctx0" brushRef="#br1" timeOffset="161135">8893 14104 24269,'-16'-21'-6174,"2"1"3781,5-5 368,4 6 925,33-10 3122,-3 13-1007,14 4 1,3 1-99,16 0-1644,-14 7 1,8 0-1,-5 0 1323,-7 2 0,1 1-361,9 0 0,5 0 1,-6 0-1,-14 1 0,-2 0 1,10 0-1,0 0 1</inkml:trace>
  <inkml:trace contextRef="#ctx0" brushRef="#br1" timeOffset="161299">9777 13922 25258,'-20'21'-206,"5"7"-1460,15 13-2025,16 0-183,-12-9 1665,12 0-178,2-4 2202,-13 0 1,23-4-1,-14-1 1</inkml:trace>
  <inkml:trace contextRef="#ctx0" brushRef="#br1" timeOffset="161461">9788 13452 23819,'-9'-24'-9527,"2"5"6212,7 5 1939,0 6 1688,18 5 1,4 21 0,18 9 0</inkml:trace>
  <inkml:trace contextRef="#ctx0" brushRef="#br1" timeOffset="161782">10475 13587 24269,'-17'-13'-3771,"-5"3"3252,-2 26 2490,-15-12-977,34 33-2284,-33-18 2427,25 37-1891,-8-18 133,13 14 631,8-14-772,18 0-1800,-13 0 541,36 13 1537,-6-16-487,-7-8 1,2-3 790,19 1-212,-8 3 634,-16-14 357,-11-3 727,5-4-72,-17-1-1801,8-1 1096,-5-4-9,-27 1-893,1-2 234,-33 0 37,16 0 161,10-12-53,-3 9 0,27-10 0,-15 13 0</inkml:trace>
  <inkml:trace contextRef="#ctx0" brushRef="#br1" timeOffset="162185">11173 13781 23819,'0'-7'-4856,"0"1"3267,0-1 884,-23 1 2146,-11 0-510,-12 3-105,-2 0-107,-2 21-64,12-14 1168,-6 45-376,17-29 363,13 42-2529,3-30-265,20 2 0,7-2-1503,14 0 1503,-1-5 0,3-2-966,14-10 903,15 2 575,-28-13-48,9-1 1587,-16-3 444,-3-22 681,0 17-117,-2-48-1454,-10 31 579,1-41-1340,-11 29-847,1-8-210,-2 15-490,0 3 70,0 5-526,-15 4 1476,11 5-809,-10 29 2380,14 9-1026,0 18-520,0-1-78,18-10-795,-13 0-635,27 8 871,-15-13 1364,11 10 0,-13-23 1,-4 3-1</inkml:trace>
  <inkml:trace contextRef="#ctx0" brushRef="#br1" timeOffset="162531">11505 13808 24179,'12'-10'1281,"-1"4"444,7 2-1165,-5 4-716,11 20-1918,-10 8-299,5 12 426,-1 18-149,-5-20-237,6 24-403,-10-28 224,1 6 413,-4-19 1307,-2-6 964,-1-6-607,-2 0 651,0-29 406,-1-2-42,0-20-73,0 0-4,0 5 35,18-6 207,-8 11 0,0 0 721,11-17-880,-4 10 1,0 2 173,5 1 418,19-8 298,-8 31 849,-2 3-92,-9 10-1513,0 24-2322,-2-4-507,-5 10 1,-1 3 1724,4 10 0,6 18 0,-11-15 1</inkml:trace>
  <inkml:trace contextRef="#ctx0" brushRef="#br1" timeOffset="164269">13337 13418 22470,'0'-6'-6026,"0"0"3987,0 1 885,5-1 2782,-4 0-1839,4 0 1237,-5 1-1719,0 2-904,0-3 1597,0 3 0,0-1 0,0 3 0,0 0 0</inkml:trace>
  <inkml:trace contextRef="#ctx0" brushRef="#br1" timeOffset="164916">13332 13571 21660,'-13'-18'-6981,"1"4"4956,0-1 901,-1 12 2496,-2-12-1832,-3 3 758,-3 9 641,-2-9-1874,-3 12 2883,-3 0-260,-2 17 605,-15 9-1221,10 11-361,9-8 1,2 0 315,-2 10-1084,1 13 401,16-15-1441,6-1-365,3-2-463,1-5-31,20-2 192,-14-6-22,57-5 1718,-34-8 350,14-12 1,3-3 1219,5 3-603,-15-16 1,-1-5 5,0 2 0,-2-3-68,-7-4 0,-2-4-178,13-16 0,-3-1 114,-16 18 1,-4-1-984,6-25 1,-5-1-363,-9 24 0,-2 0-284,2-24 1,-6 1-210,-10 25 1,0 0-90,8-6 0,-2-1 223,-14 3 0,-4 3-505,-3-14 711,5 11 0,-1 2-500,-2 2 416,-4-9 323,24 26 711,-15 3 360,16 29 263,-4 18 19,6 13-628,7-5 0,3 2-254,9 19-85,0-1 1,0 1 28,-10-22 0,0-1-81,8 15 0,0-1-173,-11-14 0,0-3-34,8 1 0,0 1-233,-5-3 0,0 2-308,1 11 0,1 0 551,-2-13 0,-1 0 375,3 18 0,0-3 1,2 0-1,1 9 0</inkml:trace>
  <inkml:trace contextRef="#ctx0" brushRef="#br1" timeOffset="165398">13728 13198 22200,'4'-28'-5093,"1"3"3918,1 9 966,-1 5 758,1 7 1016,4 1-288,-2 27-2997,7 17-460,-8 15 1912,-2-24 0,-1 2-38,0 9 0,0 0-75,-2-9 0,1 1-169,2 24 1,-1 1-422,-2-26 0,0 1-122,2 19 1,-1-2 1585,1 5-219,-2-23 1,0-1-136,1 3 39,-2-4-82,0-8-334,-1-2 270,2-11-387,3-45 757,1 6 104,3-38-193,2 23 299,2-2-12,3-1-93,-2 14 1,0 1 449,10-13-70,-5 14 0,2 3 304,4 8 592,11 2 225,-14 17-715,1 14-1127,-7-11 362,-5 35-1666,0-17-326,-4 38 110,-2-19 368,-3-6 1,-1 1-1277,-1 6 1579,-9-8 1,-5-1 939,-11 2-161,-2 7 1601,-29-11 221,35-9-1912,-10-7 0,-1-3 1135,3-3-657,-6-2 1,15-6-1,2 0 1</inkml:trace>
  <inkml:trace contextRef="#ctx0" brushRef="#br1" timeOffset="165599">14498 13392 24179,'0'-5'-6566,"0"0"4528,0 0 974,0 3 1399,-14-2 0,11 26 0,-11 5 1</inkml:trace>
  <inkml:trace contextRef="#ctx0" brushRef="#br1" timeOffset="165765">14592 14098 24629,'0'-27'-3277,"0"12"0,0 3 0</inkml:trace>
  <inkml:trace contextRef="#ctx0" brushRef="#br1" timeOffset="166036">14877 13576 8709,'0'-6'0</inkml:trace>
  <inkml:trace contextRef="#ctx0" brushRef="#br1" timeOffset="167122">15155 13281 22110,'-47'-2'462,"-1"1"-423,11 18 1416,-3-13-1340,0 30-186,3-30 260,1 37-444,6-21 141,14 14 0,5 4-845,-2 4 299,17-3 0,3 1-1962,-1-1 1448,25-8 1,5-2-260,-7 6 673,12-9 0,3-1-58,-1 4-120,10 5 862,-8-5 221,-13-8 869,14 12 175,-27-16-945,7 9-413,-16-13-487,-1 3-258,-6-8-183,-2 1 473,-1-3 82,0 3 259,0-3-218,0 1-260,-14-4 606,10 2 805,-21-3 1,22 1 0,-8-1 0</inkml:trace>
  <inkml:trace contextRef="#ctx0" brushRef="#br1" timeOffset="167448">15732 13486 22290,'0'-10'-6386,"0"2"4168,0 1 2225,-16 0 1,12 4-1,-11-1 1</inkml:trace>
  <inkml:trace contextRef="#ctx0" brushRef="#br1" timeOffset="167948">15517 13750 22740,'0'4'-5396,"0"0"3717,15-3 3573,8 0-743,28-18 613,-11 12-1234,-7-8 1,-1-2 401,6 0-573,-4 0 0,0 0 1878,9-8-228,11-3-1194,-16 9-69,-4-3-914,-1 1 135,7-13-407,-12 8-212,7-22-208,-21 18-323,-1-33-542,-11 30-448,-24-23-512,16 35 363,-52-2 1584,34 15 777,-11 14 0,-2 2 807,-5-4-145,15 16 1,1 4 629,-10-2 341,4 25 347,7-8-284,1 17-1803,13-12-521,6-10 0,1 0-1424,4 5-306,21 10 165,-15-19-176,39-1 893,-25-3-684,24-1 979,-8-3 127,2-3 1162,1-3 0,0-3 0,1-2 0</inkml:trace>
  <inkml:trace contextRef="#ctx0" brushRef="#br1" timeOffset="168306">16530 13703 24988,'20'-18'199,"-15"-9"-3579,34 23 4506,-35-20-2678,35 21 2338,-23-21-842,17 14 1008,-12-11-1014,7-2 245,-9 5 1053,3-15-1850,-8 10 1500,-8-18-2161,0 13 1013,-28-31-2417,17 28 811,-35-19-19,16 33 605,-17 3 1058,2 9 514,17 26 1019,-2-16 414,22 44-1231,-6-7-1038,8 13-985,12-16 0,0 0 1372,-5 7 1,18-15 0,5-3-1,9 11 1</inkml:trace>
  <inkml:trace contextRef="#ctx0" brushRef="#br1" timeOffset="168814">17658 13452 24718,'-18'-20'-5163,"13"0"2172,-33 1 3705,34 0-2199,-37 3 2201,24 0-874,-20 7 928,10 2-1347,-16 4 2085,11 2 491,-10 24-597,3 9 808,14 13-2094,6-13 1,2 0 570,6 9-1017,5-5 1,1 0-639,5 4-177,18-4 1,4 0-836,-12-5 845,22-8 0,3-5 65,-14-7 716,25-7 835,4-18 1096,-11 10-491,-7-21 1,0-4 957,3 2-1134,-4-23 0,-3-6 84,-2-2-967,-6-2 1,-4-1-179,-8-5-502,-4 8 1,-1-1-275,-2 23 0,0 1-115,0-11 1,-2-1 570,-10 2 0,-2 2-440,3 11 0,-2 0 241,-10-15 1,1 1-758,1 2 273,-6-11 258,23 35 638,-8 2-202,11 33 801,0 4 261,0 23 104,0-1-499,9-1 1,0 3-30,-7-10 1,1 3-60,5 8 0,4 4 0,-1-3-259,-1-1 1,0-1-190,3 15 1,1-1-273,1-17 1,0-1-277,-3-2 0,0 0-102,0-1 1,0-1 17,1-2 0,-1-1-1185,11 26 2051,0-6 0,-5-6 1,-1-3-1</inkml:trace>
  <inkml:trace contextRef="#ctx0" brushRef="#br1" timeOffset="170207">16587 13506 21390,'0'26'-5755,"0"0"3806,0-6 885,0-2 425,0-2 303,0-1 32,0 3 436,0-3-1638,0 1 1506,0 0 0,0 0 90,0 1-180,0 7 90,20-5 187,9 13-487,11-14-478,18 13 991,-19-17 0,14 6 0,-14-9 0</inkml:trace>
  <inkml:trace contextRef="#ctx0" brushRef="#br1" timeOffset="175217">18905 13362 24988,'0'-4'-5576,"19"-1"8971,-14 0-2503,40-1-27,-21-1 78,25-1-562,-4 0-31,4 0-124,1 1-348,-13 4 0,0 1-1375,20 0 1073,-20 0 1,-2 3 257,12 13 0,-4-10 0,-2 10 0</inkml:trace>
  <inkml:trace contextRef="#ctx0" brushRef="#br1" timeOffset="191571">20332 13275 23099,'-10'-14'-3672,"3"4"2006,7-10 1067,19 12 3814,-15 14-4510,41-3 2401,-20 9-919,26-2-1461,-3-7 1462,4 7-1227,5-4 1406,3-4 1,1 5 0,0-7 0</inkml:trace>
  <inkml:trace contextRef="#ctx0" brushRef="#br1" timeOffset="192298">21953 13097 24449,'0'-16'-6206,"0"1"5607,-20 7 1557,-8 3 101,-13 21 1010,0-12-1181,5 42-716,-1-18-196,17 0 0,2 2 1092,-18 21 214,7 4-2034,19-15 0,4 0-1518,-3 22 379,6-23 0,6-2 1472,27 11 0,-3-5 0,0-23 0,0 1 0</inkml:trace>
  <inkml:trace contextRef="#ctx0" brushRef="#br1" timeOffset="192655">22195 13848 23279,'25'-26'354,"0"0"0,16-19-468,-14 18 1,-1-2 177,16-21-239,-20 22 0,1-1 26,0-3 1,-1-1 29,0-1 0,0-2-57,0-1 1,-2-1-160,-1-1 1,-1-2-44,5-20 0,-2-2 91,-6 16 1,-1-2 125,-2-4 1,-1-5 0,-2 5-188,-3 6 1,-2 1 26,1-13 0,-2 2-85,-3 21-1,0 3-747,0-27 227,0 11 179,-16 9-605,12 12 731,-11 11 400,-8 9 872,-2 33 105,1-4 0,-1 5-58,7 4 0,2 3-264,-2 5 1,2 0-78,5-5 1,2 0 223,3 2 1,1 0-225,-3 0 1,2 2-351,4 18 1,2 0-728,-4-13 0,1 1-455,8 4 1,4 5 0,-3-6-95,-4-2 1,1-3 5,18 12 1,-1-2-1355,-15 15 2435,17-37 1,2-1 0,-1 21 0,22-7 0</inkml:trace>
  <inkml:trace contextRef="#ctx0" brushRef="#br1" timeOffset="193019">23022 13342 23909,'0'-30'-5036,"0"3"3267,-21 4 1305,2-6-460,-20 16 1893,2-3-532,8 16 827,-9 21-765,16 10 693,-4 12-209,17 3-454,-3-9-244,10-2 0,3 1-1710,-7 7 684,16-4 0,6-3-1942,13-9 185,27 0 2013,-14-19 627,-1-4 895,-12-19 722,-3 11 130,-2-38-581,4 0 940,-9-13-1427,-7 16-1,-3 0-779,-2-7-404,-5 12 0,0 1-1133,-2 2-167,0-4-224,0 48 862,0 14-137,0 20 194,0 5-499,20-10-631,-15 3 248,33-1 1819,-7 14 0,9-17 0,-17-16 0,0 0 0</inkml:trace>
  <inkml:trace contextRef="#ctx0" brushRef="#br1" timeOffset="193332">23903 13171 24629,'-19'-26'-6683,"14"2"4101,-29 6 3409,30 6-2276,-30 6 2781,7 3-102,-11 19-424,8 3 1,4 5-772,6 18 541,-1-1 1,3 1 701,16 4-1904,-8 19 1572,10-22-2216,17 1-931,-13-4-140,33 9 573,-9-15 865,18 9 587,-17-24 1507,8 0-553,-26-13-52,8 0 1115,-12-5-1384,-28 1-705,-26-2 575,-2 0 109,7 0 1,2 0 0,-3 0-1,-13 0 1</inkml:trace>
  <inkml:trace contextRef="#ctx0" brushRef="#br1" timeOffset="193653">24272 13138 24808,'0'-9'-5126,"0"2"2998,-19 3 3292,15 0-1614,-15 2 1423,19 15-1912,0 8 392,0 11-1049,24 20 1044,2-17 458,0-2 0,2 0-1217,12 5 1018,0 12-1114,-6-9 1384,-11-12 8,2 9-314,-15-21 524,-4 1-634,-3-7-4,-25-2 2634,16 2-1493,-49-1 209,23 4 329,-32-2-898,21 0 1,-1-1-1,10-3 1,0-1 0,-12 4-1,-1 0 1</inkml:trace>
  <inkml:trace contextRef="#ctx0" brushRef="#br1" timeOffset="194303">25080 13371 24988,'-9'-3'-1566,"-1"1"2745,7 1-2401,18 0 2002,17 0-150,9 17-1147,-6-15 1,-1 2-491,10 29-1929,19-28 1745,-20 24 1058,-3-18 1,-1 14-1,-3-6 1</inkml:trace>
  <inkml:trace contextRef="#ctx0" brushRef="#br1" timeOffset="194465">25040 13954 23549,'-10'8'2591,"22"-4"-4504,28 0 1621,12-4-918,-5-8 0,3-2 1299,-15 2 0,0 0 1,14-2-1,1 0 1,-12 4-1,-1 0 1</inkml:trace>
  <inkml:trace contextRef="#ctx0" brushRef="#br1" timeOffset="196565">27082 12616 24359,'19'-14'2413,"-8"5"-1954,-5 20-4943,-22 41 3456,-6 2 784,13-15 1,-3 1 114,-8-11 0,2-1 377,13 31-1319,-20-12 1,0 1 93,21-12 0,1 0-108,-19 13 0,1-1 1760,17 18-1264,-8-33 0,-2 1-106,6 29 582,-10-1 0,7-5 0,0-3 0</inkml:trace>
  <inkml:trace contextRef="#ctx0" brushRef="#br1" timeOffset="196748">26558 13251 23189,'0'-31'-5756,"17"1"6425,-12 6-1726,35 2 3111,-19 4-1187,23 4-148,-8 5-647,5 4-651,1 3 1274,1 2-691,0 0 1,-1 22-1,-1 6 1</inkml:trace>
  <inkml:trace contextRef="#ctx0" brushRef="#br1" timeOffset="197034">27158 13665 23369,'43'2'1014,"-7"-15"1133,3 10-2068,10-30 47,-9 5-20,14-7 15,-18-4-503,-1 12 657,-5-2-171,4-10-1068,-12 9 469,-2-19-837,-15 23-100,-23-11-1101,13 21 401,-38 2 1335,22 9 395,-23 5 682,10 0 118,-16 23 1057,15 7-875,8-3 0,4 2 1326,6 16-1363,-7 14-1567,22-26-1059,-4 9 1641,26-9 1,12-10 0,21 4 0</inkml:trace>
  <inkml:trace contextRef="#ctx0" brushRef="#br1" timeOffset="197401">27797 13349 23279,'-14'-3'-260,"10"15"-1919,-10 8 2412,32 22-3150,-14-5 1580,14 4-124,-2-10 519,-1 14-1261,4-14 174,-1 18 661,-16-27-85,12 2 1166,-12-13-369,4-5 1327,-6-20-145,0-11 81,0-13 191,8-2 0,3 0 718,6-7-887,1 2 0,0 2 934,-2 6 399,8-9-991,-12 32 458,10 1 617,-6 13-649,-2 20-2186,0 6-430,-2 13-1919,4 16 613,-8-19 2239,-1 27 1,-5-26 0,-2 9 0</inkml:trace>
  <inkml:trace contextRef="#ctx0" brushRef="#br1" timeOffset="197631">27393 13004 23549,'56'-19'3033,"-3"3"-2259,-12 1-340,1 2-244,0 2-740,20 1-481,-19 6-1485,22 1 2400,-34 20 1,3-12-1,-14 12 1</inkml:trace>
  <inkml:trace contextRef="#ctx0" brushRef="#br1" timeOffset="197952">28615 13145 24089,'0'-21'-5756,"0"-4"3627,0 8 975,-18-6 256,-6 16 1918,-17-1-108,17 31 245,-10 10-1300,22 15 300,3-14 0,1 1 220,0 12-40,8 16-174,25-18-1691,-19-1 35,45-3 154,-16 9-490,10-14 1639,-1 11-299,-12-27-63,-7 5-1900,-6-17 2968,-33 0-184,8-22 0,-38 10 0,19-12 0</inkml:trace>
  <inkml:trace contextRef="#ctx0" brushRef="#br1" timeOffset="198249">28667 13499 22740,'41'0'629,"24"0"-539,-15 0 135,-7 0 0,0 0-225,7 0 0,14 0 180,-7 0-90,-16 0-90,22 0-90,-33-13 908,18-2-316,-25 0-195,10-29-649,-23 26-323,2-36-509,-12 30-423,-21-13-459,-6 20 252,0-3 311,-18 16 1168,18 0 625,-17 26 940,9 8 125,16 11-550,9 2 198,10 5-1534,0-9-624,16 10-1778,-12-16 227,37-3-384,-18-3 2802,22-4 0,-6-5 0,1-3 0</inkml:trace>
  <inkml:trace contextRef="#ctx0" brushRef="#br1" timeOffset="198617">29647 13432 23279,'6'0'1529,"-12"12"-3279,46-9 1884,-13 9-1045,23-12 1348,-8 0-36,14 0-167,-22 0-144,9 0-90,-6 0 656,-12-17-95,7-3 651,-18-11-1929,-5-8-229,-7 14-297,-23-29-1090,-8 29 1648,1 3 1,-1 3-352,-17 9 312,-19 1 78,28 25 2221,-10-12-283,18 40-336,5-21-38,11 19 1,4 5-767,-2 2-1098,2 2 1,8-1-1453,23-5 2096,-6-9 0,3-2 1,26 2-1,5 6 1</inkml:trace>
  <inkml:trace contextRef="#ctx0" brushRef="#br1" timeOffset="199081">30645 13356 24269,'0'-24'-5396,"-24"4"4225,18 1-1039,-43 6 3464,11 3-298,-13 6-342,16 14 1,0 3 827,-6-7-1133,10 26 0,2 4 1086,1-9-881,14 3 1,3 4 740,5 16-2089,6-11-280,20 17-1303,-14-27 1083,24-10 1,7-4-138,-8-4 1290,23-2 0,2-8 391,-8-21 652,0 5 1,-4-3 1066,-7-26-1331,-8 7 1,-1 0 1169,-1-14-1527,-12 11 1,0-7-1,-3 5-459,-4 5 0,-2 1-265,4-23 0,-2 0-790,-6-8 167,0 34 0,0-1 282,0-14 0,0 1 450,0 13 0,0-1-76,0-18 1,0 1-327,0 1 379,0-5 509,0 27-211,0 37 189,0 18-180,0 24 180,0 9-143,5-20 0,1 0-231,-3 26-620,6-5 0,2 0 294,-6-22 1,0 0-84,0 11 0,1-1 18,3-13 1,0-2-756,0 33 1322,9-4 1,-5-6-1,0-3 1</inkml:trace>
  <inkml:trace contextRef="#ctx0" brushRef="#br1" timeOffset="199371">31010 13587 24449,'11'-12'266,"1"9"1690,10-21-2260,-3 7 467,21-12 117,-12 6-149,11 2 218,-8 6 335,0 3 85,2-1-440,12-7 531,-11 6-166,16-13-532,-26 12 121,2-5-621,-16 3-777,-4 0-661,-4-2-210,-2-1-382,0-1 84,-21-1 249,-5-6-74,-1 9 810,-15-4 749,19 16 1017,-14 1 576,17 24 579,10 7-858,10 13-2002,0 19 181,16-19-1471,-12 14 2274,30-4 1,-9-15 0,19 8 0</inkml:trace>
  <inkml:trace contextRef="#ctx0" brushRef="#br1" timeOffset="199697">31685 13211 25528,'7'-15'-2522,"-1"3"2363,1 6 1373,-1 2-172,0 4-791,4 16-2382,-2-12 1320,5 28 1,-2 7-1265,1-10 1324,2 17 0,-1 1-730,-3-7-667,5 24-185,-6-33 208,-2 6 2148,2-18-243,-6-6 282,4-4 415,-4-27 340,5-16 79,2-11-378,3 5 0,2-1 609,10-16-507,-6 16 0,1 0 180,-2 10 1,-1 2-2,3-1 1,0 0-120,1 1 0,2-1-311,11-7 0,2 2-194,-9 9 0,1 2-198,8-5 1,0 4-243,11-2-396,0 9 935,-4 6 1,-2 6-1,-3 4 1</inkml:trace>
  <inkml:trace contextRef="#ctx0" brushRef="#br1" timeOffset="199847">32953 13595 24089,'16'0'-593,"-1"-14"1,-7 10 0,-2-10-1</inkml:trace>
  <inkml:trace contextRef="#ctx0" brushRef="#br1" timeOffset="201021">18598 12639 21660,'19'3'-787,"8"-1"726,-13-2-86,6-10 494,-3 8-138,-8-8 0,-2 10 0,-3 0 0</inkml:trace>
  <inkml:trace contextRef="#ctx0" brushRef="#br1" timeOffset="201482">18907 12534 21300,'-15'11'967,"-10"-9"-774,14 9-504,-21-11 51,10 0 237,-6 0-148,-7 0 111,7 7 529,-22-1-478,18 2-61,-18 6 453,21-9-27,-6 8 253,13-5-166,2 0-297,2 0 0,2 1 0,0 0 1</inkml:trace>
  <inkml:trace contextRef="#ctx0" brushRef="#br1" timeOffset="201765">18167 13880 21121,'0'24'-5756,"0"-1"3717,18-6 1380,-13-2-1038,30-3 2702,-31-3-2109,32 0 2061,-31-4-2654,36 2 3071,-14-1-190,10-1-1,4 2 584,-18-2-2311,23 6 971,-24-4 0,14 5 0,-17-4 0</inkml:trace>
  <inkml:trace contextRef="#ctx0" brushRef="#br1" timeOffset="202580">18363 12607 21840,'1'34'-5295,"-1"0"3284,1-7 1058,-1 1 536,0-3 289,0 2-66,0 5-19,-13 2-608,10 6 1020,-9 3 359,12 3-416,0 7-142,0 2 0,0 7 0,0-15 0,0 1 90,0-9 0,0 1-349,0 5 1,0 4 0,0-4 179,0-2 1,0 1-854,0 3 0,0 5 0,0-4 932,0-4 0,0-1 0,0 13 0,0-2 0,0-17 0,0 1 0</inkml:trace>
  <inkml:trace contextRef="#ctx0" brushRef="#br1" timeOffset="203887">32605 12362 23009,'-18'-11'-3129,"4"0"1785,14 2 304,-13 1 1366,10 1-1633,-11 0 1708,7 1-612,5 1-2083,-5 0 2437,7 3-439,0 0 296,17 2 1167,6 18-357,12-14-34,18 29-478,-16-12 358,-2-3 1,0 2-677,8 12 462,15-1 198,-3 0-1731,-14-9 1223,-10-2 0,-1 0-1042,1 3 865,4 7-364,-14 4-556,-8-8 3,-4 26 57,-6-18 186,-3 13 160,-23 9 895,-1-11-48,2-3 1,0 1 342,0 11-13,6-17 1,2 1-131,12 4 1,1 0-153,-10-8 0,0 0-135,8 27 1,3 1-154,-5-26 1,1 2-270,1 12 1,3 6-1,3-6-377,5-10 1,1-1 246,-7 8 1,-4 5-1,7-7-270,12-13 1,1-2 66,-9 16 1,-3-1-47,15 1-333,-11 7 456,0-26-424,-7-4 839,7-6-215,-10-1 827,0-8 100,0-1-906,-20-6 2238,-10 0-285,-11-1 69,-5 0-398,9 0-91,-4-13-1110,-3 9 468,-3-9-459,10 5 1,-1 1 0,-24-9-1,20 0 1,1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3T06:25:27.880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3352 1425 22920,'0'-8'-3058,"0"2"1199,0 16 795,0 12 516,0 29 302,0-2-6,8-7 1,1 1-354,-5 16-370,10-19 1,-1 0 340,-10 22 551,7-1-246,1 2-10,-8 1 257,7-32 1,0 1-341,-3 33 497,1-18 1,1 1-55,-4-12 1,-1 2 181,4 24 0,-1 1-271,-3-27 1,0-1 120,1 10 0,0 0 72,1 11-138,-1-4 405,-1-8-294,0 3-75,-2-18-378,1-3 414,-3-43 74,0-4-99,-20-30-520,11 11 1,0-1 232,-3 6 1,1-3 87,0-7 1,2-6-1,-1 3 60,0 2 1,0-2-14,-1-6 0,0-6 1,0 6 48,1 3 1,0 2-127,-3-17 0,3 2 40,8 20 1,1 2 349,-7 1 0,0 0-43,7 3 0,1-2 51,-3-11 0,1 1-87,1 12 1,2 1 199,9-20 0,1 3 548,-6-5-413,14 24 1,6 1 922,14-19 89,11 17-365,-9 12 1,1 3 1260,13 6-1170,-5 5 0,1 6 376,11 23-1225,-22-12 0,1 5-157,-3 18 1,-3 5-764,-8-12 1,-1 3-55,13 23 1,-4 4-522,-18-19 0,-3 1-254,4 28 1,-4 1 211,-8-25 1,-4 0 697,-8 5 1,-5 5 0,0-4 217,-1-3 1,-3-2 372,-11 13 1,-6 2 459,-6-1 0,-2-2 130,10-12 0,-2 0-231,-5 2 1,-4 3-1,3-4 177,4-6 1,0-1-716,-2 1 1,-2 1-1,3-3-137,7-6 1,1-3 442,-7 7 1,3-3 0,-1 0 0,5-4 0</inkml:trace>
  <inkml:trace contextRef="#ctx0" brushRef="#br0" timeOffset="452">4830 2180 22110,'-51'-5'324,"1"1"-83,8 2-122,-3 2 97,-1 0-6,-2 15 583,3-11-650,3 28 47,-5-4 520,19 9-878,-1 3-23,22-10-947,4 1-224,3 1-764,26 9-86,16-11 1570,-5-11 0,4-2 159,-7-9 0,3-4 624,25-6 1,1-4 106,-29 6 0,-1-5 377,8-11 0,2-8 0,-5 3 1119,13-7-824,-15-14 1,-4-3 736,-2-1-782,-12 6 0,-4-1-1025,-6-3-1032,-2-10-324,-6 23-800,0 9 598,0 4-43,0 26 542,0 20 216,0 35 441,15-2 158,-14-26 0,2-1-5,32 17-74,-16 3-897,21-3 376,-14-17 1,1 0-234,17 14 1301,-3-14 0,3-4 1,8-3-1,-16-12 1,0-1-1</inkml:trace>
  <inkml:trace contextRef="#ctx0" brushRef="#br0" timeOffset="700">5813 1860 23819,'0'-40'-5756,"0"5"4167,-14 9 418,11 8 834,-11 8 725,14 24-592,0 19 141,0 12-767,-1-5 0,2 2 866,13 14-191,-13-17 1,1 1 241,14 3 1,-1-2-491,-10 25-369,8-11 0,2 1-281,-2 7 184,-3-10 1,0-1-254,2 5 617,-7-22 1,-3 0-582,-2 18 784,0-19 685,-19 1 0,15-22 0,-15-3 0</inkml:trace>
  <inkml:trace contextRef="#ctx0" brushRef="#br0" timeOffset="838">5410 2397 23189,'-16'-47'-8325,"5"1"5879,6 6 1790,42-14 2339,-4 15-831,-1 15 1,4 2 880,24-2-886,-28 12 1,1 3-723,1 0 0,2 2 428,17 1 1,0 2 191,-14 1 0,3 0-547,2 1 0,4 0 1,-5 4-1,-4 6 1,-2 4-1,12 0 1,0 0-1</inkml:trace>
  <inkml:trace contextRef="#ctx0" brushRef="#br0" timeOffset="1217">6598 2158 22740,'-38'0'359,"3"0"-269,9 0 0,1 0-90,-1 16 686,1-12-310,-6 44-949,12-27 457,-2 40-947,16-27-152,22 21-939,-13-25 258,37 7-277,-10-16 601,12-10 1193,15-1 181,-24-10 1171,9-21 931,-17 16 623,-3-39-1212,1 8-168,-13-12-658,5-4-215,-15-2-1516,3 15-223,-4-15 350,0 29-765,0 25 1044,18 26-43,-6 4 1,1 4-19,3-6 0,3 2-858,6 13 0,0 0-526,11 12 2197,-12-19 1,0-1 0,17 11 0,0-2 0</inkml:trace>
  <inkml:trace contextRef="#ctx0" brushRef="#br0" timeOffset="1752">7488 1412 24179,'-7'17'-3006,"1"19"683,6 13 597,0 15 547,14-5-159,-10 7 1047,3-32 1,0 1 45,-7 1 1,0 0-563,4 0 0,1 1 244,0 13 0,1-1 320,0-11 1,0 0 102,1 19 1,0-1-110,1 2 342,-3-23 1,1-2-215,1 2 33,-2-7-247,-3-8 106,1-6 102,-2-30 495,-1-1-119,-17-46-493,13 17 248,-5 14 0,1-3 12,7-4 1,2 1 485,-1-19-450,0 12 1,0 2 412,0 3-194,21-3 814,7 31 1803,12 6-391,16 24-1166,-22 16-1243,-3-2 0,0 3-165,-14-4 0,-1 1-93,10 14 1,-2-1-82,-2 10-562,-9-20 0,-2 0-2082,-2 10 606,-5-2 1095,-1-4 1079,-21 7 1107,13-15-548,-20-9 0,-5-2 1123,6-4-1022,-10-6 0,-2-4 827,1-4-333,-9-21-1009,28 0 0,-8-21 0,9 4 0</inkml:trace>
  <inkml:trace contextRef="#ctx0" brushRef="#br0" timeOffset="2150">8365 2005 23819,'-17'-15'-5314,"-10"4"5041,-13 27 3091,1 9-1658,19 9-1509,8 3-469,12-9-398,0 1-290,0 9 1215,19-10-731,6 11-1748,22-18 1599,4-4 1120,-7-9 773,9-23 1405,-21 11-1013,-7-18 1,-3-4 279,1 2 812,2-28-173,-12 4-2124,-7 12-677,-1-17-187,-5 28-1172,0-2-102,0 44 835,0 26-406,0 9 314,-2-11 1,4-3-315,24 2 1705,-20 8 0,49-20 0,-19-3 0</inkml:trace>
  <inkml:trace contextRef="#ctx0" brushRef="#br0" timeOffset="2700">9197 1893 23729,'-18'-5'-1922,"-10"-1"1632,8 5 719,-14 15 1268,1 9-1236,13 10-989,0 2-35,17-6-805,-5 14 708,8-10-543,23 22-1099,4-26 1192,-2-4 1,2-2-644,12 1 1315,11 11-205,-33-17 467,19 0 498,-24-6-299,4-4 1283,-8 0-1459,-8-3-150,-24-1 1472,18-2 164,-39-1 93,22 0-376,-2-15-558,38 11 950,33-26 498,19 14-918,-31 7 0,0-1-672,21-14-318,0 20-77,0-20 370,-19 16 1,0 0 1210,16-12-1334,-13 7 1,-1-1 12,0-3 355,14-13-522,-30 10-670,0-7 586,-15-1-1661,-3 7 313,-31-12-879,20 17 1581,-25 5 0,-6 3 42,13 2 685,-16 12 1,-1 3 431,9-5-126,6 23 1,5 5 309,10-8-497,5 13 0,4 2 31,3 0-1692,6-5-1,6-1-2024,18 5 3146,11 8 1,5-17 0,-8-3 0</inkml:trace>
  <inkml:trace contextRef="#ctx0" brushRef="#br0" timeOffset="3401">11563 1063 24808,'-21'-25'-6613,"-15"1"6198,31 3-1582,-43 3 3095,0 6-167,-13 5-392,25 10 0,0 5 155,-6 5 1,1 4-396,10 1 1,-1 4 750,-21 13 1,4 3-423,22-12 1,3 0 282,-6 11 1,3 1-517,3 18-793,10 2-690,8 1-26,18-15 1,7-1-347,-7-11 1,4 0 722,8 3 0,7 2 0,-1-3-120,0-5 0,1-1 469,4 3 0,5 1 0,-3-3-5,-3-4 1,0-1 145,10 6 1,-1 0 302,9 7 458,-5-1 622,-9-3-572,-9 11-807,-15-12-692,-5 17 256,-39-24 2093,-23 13-681,21-27 0,-3-3-197,-6 3 0,0 0-969,-6-4 1,1-2 522,9-2 1,1 0 307,-10-1 0,2 0 0,-8-2 0,4 0 0</inkml:trace>
  <inkml:trace contextRef="#ctx0" brushRef="#br0" timeOffset="3717">11748 2043 22740,'39'17'-1980,"-2"-3"1576,-6-1-67,6-10 1195,-11 10-1181,4-13 1097,-11 0-161,0 0-568,0-19 1040,10-3-65,-9-1-293,13-28-982,-17 31 988,0-41-1666,-10 31-241,-3-10-55,-3 12-196,-19 1-411,14 3 172,-31-2 1126,13 9 443,-16 1 569,-1 12 738,19 24 496,-9-15 368,27 40-1529,-18-24 1530,19 23-2133,-5-10 173,7 19-1661,17-14-443,-5-7 1,3-1-1620,22 2 3333,5 7 0,-7-18 0,2-1 0</inkml:trace>
  <inkml:trace contextRef="#ctx0" brushRef="#br0" timeOffset="4052">12418 2062 23099,'52'0'810,"-10"0"-720,0 0-90,-8-12 1179,6 9-1158,3-9 442,4 12-659,2-14 711,0 11-385,-1-10 474,16 1-247,-19 1-358,15-13 580,-37 6-893,-2-7 173,-16 9-1186,-28-8-32,18 8-1213,-49 0 1827,27 1 386,-12 7 0,-2 2-651,-9-3 811,7 5 1,0 2 317,-2 1 935,-10 16 1052,26-11 470,6 29-2399,6-29 918,8 37-1917,5-24-28,4 21-2883,23 4 244,-1-10 3200,10-5 1,4-2-1,13 4 1,-14-11 0,0 0-1</inkml:trace>
  <inkml:trace contextRef="#ctx0" brushRef="#br0" timeOffset="4488">13707 1913 24718,'-22'-12'-3124,"17"1"-1146,-54 4 5944,34 2-933,-10 11 0,-2 1 690,-1-3-650,-10 32-67,10-4-712,21 10 217,-3 19 1006,20-25-2599,22 20-954,-17-27-25,40 5 803,-40-18-1047,45-7 2052,-29-4 917,22-5 440,-13 0 784,-1-17 1170,13-15-706,-12-9-1667,-5 5 1,-3-2 1436,-1-15-2124,-6 16 0,-2-1-199,-2-23-748,0-4 625,-8 30 0,0-1-48,-1-19 0,-1-1 15,0 13 0,-1-2 612,0-3 0,0-5 0,0 6-346,1 5 0,-2 1-127,-8-19 0,-1 2-472,5 5 540,-14-4-477,19 37 822,-11 10 136,8 30 305,-8 5 465,11 26-712,0-10 1,0 2-244,0-9 1,0 3-427,0 7 1,0 5 0,0-4 275,-1-1 1,2-2-474,7 13 1,4 1 689,0-3 1,0-2 0,1-14-1,-1 0 1,-2 10 0,-1 0-1</inkml:trace>
  <inkml:trace contextRef="#ctx0" brushRef="#br0" timeOffset="4822">14217 2120 24898,'9'-14'-338,"8"-7"266,-3 19 1242,16-23-829,-8 16 639,23-20-643,-14 14 152,11-4 168,6-1 523,-12 6-156,23-12-664,-28 11 47,10-13-971,-23 10 83,-2-9-714,-12 5-704,-2-2-267,-2-3-161,-26-12-284,-5 11 1639,2 7 1,-2 4-446,-14 2 915,1 2 436,18 10 1126,2 20 757,1 15-584,10 10-327,3 9-780,10 11-964,0-13-595,12-8 1,2-1-1221,-8 4 1112,19-16 0,3-2-1253,-5 5 2596,24-5 1,-10-4 0,1-4-1</inkml:trace>
  <inkml:trace contextRef="#ctx0" brushRef="#br0" timeOffset="5138">14873 1795 24808,'2'-25'-5514,"2"2"4359,0 5 1023,1 4 318,0 5 494,0 4 279,4 3 213,0 21-3284,8 11 1399,-4 12 258,0 2 0,1 1-517,0 6 370,0-1 1,-1 0-895,-1-8-409,7 21-555,-11-35 2792,5 4-540,-10-22 199,2-2 170,5-63 721,0 21-352,5-18 1,1-4 476,8-2-327,-6 17 1,2 1 13,-3 10 0,0 1 15,1 0 1,2 0-124,0 2 0,2 0-806,9-8 1,1 3 37,18-12 500,-8 16 0,0 4 0,4 8 0,15 2 0</inkml:trace>
  <inkml:trace contextRef="#ctx0" brushRef="#br0" timeOffset="5372">15918 2120 25798,'17'-35'-7654,"-12"9"7616,12 2 1,-3 11 0,3 0 0</inkml:trace>
  <inkml:trace contextRef="#ctx0" brushRef="#br0" timeOffset="6026">16610 1366 24359,'21'-29'-807,"7"6"2085,-26 10-2826,15 6 3576,-11 29-4559,1 2 1746,-2 12 1,0 5-332,-2 19 252,1-15 0,0 0 159,-1-7 0,0-2-221,0 3 0,1 0 685,0 1 1,1 1-1036,0 0 1,0 0 1359,1 0 0,0 1 12,1-2 0,1 2-176,4 19 1,1 1-58,-3-17 0,-1 2 61,2 5 1,1 4-1,-2-5-42,-1-6 0,0-2 19,2 12 0,0-1 25,1 10 173,-3-10-107,-4-12 127,-3-9 165,0-13-100,-2-8 120,-17-7 2192,13-30-2446,-29-19 62,11-17-301,13 23 0,-2 0-40,-9 2 1,3 1-16,14-5 0,1 0 153,-13-3 1,-2-4-51,12 2 1,2-5 0,1 2-1055,-6-9 0,0-3 1249,5 11 0,1-6 0,1 0 1,0 5-4,0-13 1,2 0 179,2 12 0,2-4 0,1-1 0,2 7 284,7-11 0,3 4-153,-4 8 0,0-1 1,4 3 250,17-11 1,0 6 174,-12 15 1,1 1-67,16-9 0,2 6 1123,6 11-697,-12 12 0,-1 8 607,3 23-1270,2 3-319,-15 41-1791,-14-14 595,-5-1 1,-2 1-1562,-4 11 247,-10-8 1,-6 0 2173,-17 7 0,9-19 0,-2-3 0,1-10 0,1-1 0</inkml:trace>
  <inkml:trace contextRef="#ctx0" brushRef="#br0" timeOffset="6451">17878 618 25888,'3'-8'-3661,"-1"26"415,-2 24 1915,0 15 931,0-5 1,0 1 133,0-15 0,0 1 88,-1 15 1,2 1-46,6-12 0,0-1-633,-5 2 1,0 0 444,4-1 1,2 2 395,-1 17 0,0 1-104,-1-18 0,1 1 14,1 1 1,1 3-1,-2-4-54,-1-9 1,0-2-14,1 11 1,0-3 45,-6 5 353,10-7-558,-9-9 348,5-7-795,-6-10 638,3-4-94,-3-7-109,-1-17 654,4-14 110,-1-10 430,2-8-475,1 7 872,0-1-671,4 2 387,3-10 208,-3 17-288,1-5-516,-5 26 484,-1 1 200,-2 8 132,-1 21-1619,1-16-582,-1 42 6,1-23-1010,-1 26-1263,1 11 623,0-13 2319,2 15 1,-1-22-1,3 0 1</inkml:trace>
  <inkml:trace contextRef="#ctx0" brushRef="#br0" timeOffset="6868">18502 1765 24629,'7'-7'883,"-2"18"-6737,-4 20 4034,-1 9 1285,0-2 0,0 0-89,0 16 389,-6-4 0,-1 0 180,4 11-664,-3-1 0,0 0-768,6-4 1855,0-8 0,0-5-231,0-12-137,0 2-90,0-46-23,0-40-140,-17-9-18,15 2 0,0-2 73,-6 25 1,0-2 185,6-9 0,3-5 0,0 3 11,-2 0 0,2 1 79,5 5 0,4-2 0,-3 1 9,-6-4 0,4 1 191,18 0 1,3 1 87,-16 2 1,2-1 260,20-11 0,3 3 55,-14 15 0,3 3 188,18-15 0,3 6-51,-18 24 0,2 5 210,9-3 1,0 4 1197,17 7-452,-2 6-819,-2 19-666,-2-13 243,-6 40-1647,-5-20 416,-19 8 1,-4 5-2120,3 9 893,-6-4 0,-8 1-1586,-26 8 1939,11-16 0,-4-1 1651,-9-8 0,-3-3 0,-1 2 0,0 0 0,-3 0 1,1 0-1</inkml:trace>
  <inkml:trace contextRef="#ctx0" brushRef="#br0" timeOffset="7010">19610 1925 25708,'15'10'-2161,"-6"-8"1,-3 7-1</inkml:trace>
  <inkml:trace contextRef="#ctx0" brushRef="#br0" timeOffset="16024">20865 1301 24808,'11'-33'-1894,"-8"2"-184,8 3 2114,-11 1-1299,0 5 511,0 3 60,0 8 331,0 3-1235,-14 23 2456,10 18-831,-24 13 405,25 14-410,-11-6 570,14 5-683,0 4 89,0-2-180,0-1-2050,0-4 1216,23-5-2231,-17-4 1537,46-6 148,-27-7 1718,28-7 0,-7-9 0,4-4 1</inkml:trace>
  <inkml:trace contextRef="#ctx0" brushRef="#br0" timeOffset="16433">21465 1024 23729,'-23'-47'-7702,"-12"5"5940,31 11 748,-26 7 2551,27 6-2176,-20 10 1571,21 28-825,-8 4-1049,10 30 1608,0-4-549,0 10 134,0 6-455,8-13 0,0 1 321,-6-13 0,0 0-667,6 13 0,1-1 246,-1-17 0,-1-2-197,-5 1 1,0-1 385,14 29-96,-9-22 1,-2 0-47,-2 15 222,4-15 1,-1-3 41,-6-3-1528,5 7 1663,2-46 1909,12-33-959,-3-11-607,1 1 0,0 0 549,6-8-593,-8 20 1,1 0 796,15-23-102,-9 20 674,11-1-2239,-18 27 1208,10 6 657,-13 26-2547,5-15 677,-7 25 1,-2 5-846,5-6-76,0 13 0,-1 2-1127,3 0 501,1-7 1,1-2-1337,10 3 2853,9 4 1,1-22 0,1-4-1</inkml:trace>
  <inkml:trace contextRef="#ctx0" brushRef="#br0" timeOffset="16802">22368 1555 23009,'-17'-23'-6367,"12"4"3848,-33 8 4559,7 2-1047,-10 8 443,-17 23 299,22-16-1151,14 17 0,1 5-926,-12 11 1914,17 9-1040,4-14 1,3-2-956,8 3-989,24 20-1387,-16-29 1291,25-10 1,7-4 188,-10-4 1019,36-3 368,-12-21 1451,-15 12-660,-10-20 1,-3-5 735,-7 6-379,-3-12 0,-4-2-1,-8-1-1371,1 3 1,0 1-669,-4 3-731,0-11-502,0 49-228,0 15 898,0 15 374,0 8 432,14 8-754,6-11 362,-2-9 0,3-2-180,12 1-14,17 10 668,-16-28 879,13-1-26,-13-13 0,0 0 0,-1 0 0</inkml:trace>
  <inkml:trace contextRef="#ctx0" brushRef="#br0" timeOffset="17155">22905 1667 23459,'0'-23'-5666,"0"-1"4077,0 8 615,0 21 336,0 11 302,0 25-148,22-1-496,9-1-1139,12-18 2547,4 0 449,-9-19 631,23 4-130,-15-6 218,15-13 522,-6-10 939,-17-7-1630,-11 6 0,-4-2-214,-4-7-155,-3-27-1801,-13 26-198,-21-26-1136,14 36-308,-27-4 340,17 45 1629,-2 1 419,-5 25-34,18-4-415,-19 9 1193,20 4-394,-7-11 0,1 1 463,7 23-864,-2-9 0,0 0-1319,3 10-130,0-11 1,0 0-858,0 9 1475,0-23 0,0 0-1653,0 15 2475,0-3 1,0 2-1,0-3 1</inkml:trace>
  <inkml:trace contextRef="#ctx0" brushRef="#br0" timeOffset="17301">22495 2601 23189,'21'-19'468,"27"4"0,-9 3 0</inkml:trace>
  <inkml:trace contextRef="#ctx0" brushRef="#br0" timeOffset="17651">24982 1161 25978,'-26'-35'-7010,"5"5"4551,5 5 2164,1 2 95,8 11-248,0 24 683,5 18 1,2 8-274,0-6 1,0 3-488,0 8 0,-1 4 0,2-3 554,6-4 1,0-2 26,-6 15 0,1 1-524,11 0 1,0-3 105,-12-12 1,1 1-1264,14 22 1,4-1-1187,-3 3 2714,1-24 1,3-3 0,10 5 0,2-5 0</inkml:trace>
  <inkml:trace contextRef="#ctx0" brushRef="#br0" timeOffset="17867">25717 1457 25528,'-27'-30'-5554,"-27"2"5708,27 9-451,-33 8 1495,9 7-145,-4 4-240,-4 0-203,1 23 125,1-4 408,31 1 1,0 2-613,-6 4 1,1 0 707,-5 17-1480,16-6 0,4 1-896,9 7-605,26-8 1,8-2-1208,12 2 927,18-10 0,8-5 984,-22-13 1,1-3 1003,17 2 1,1-2 0,-13-5 0,-1-2-1,2 1 1,-1 0 0</inkml:trace>
  <inkml:trace contextRef="#ctx0" brushRef="#br0" timeOffset="18372">26318 1031 25168,'-24'-59'-7970,"-16"7"6289,34 6 939,-38 1 1070,20 20-312,-21 3 776,21 41 796,-8 4-1781,21 14 0,5 5 1281,-12 20-778,8 2 1,2 3-121,7-25 0,1 0-174,-3 6 1,0 5-1,4-6-187,12-3 0,0-3-341,-11 13 1,2 0-620,18-5 0,4-4 243,-12-12 1,0 1 283,9 16 0,1-3-658,4-1 799,-9-15 1,-1-2-566,-2-6 229,3 0 739,5-18 1668,-15-3-59,18-26 756,-11-10-1549,-1 2 0,0-2 829,6-21-407,3 0-169,-8 20 284,-2 6-1172,-4 5-313,5 5-23,-5 10 958,8 3 669,-6 24-2426,13 5 314,-9-1-274,6 21-456,-5-26 691,-1 21-1221,1-15 158,13-1-179,-5 0 2156,27-11 793,-18 0 192,29-32 1696,-26 16-950,11-39 862,-9 12-650,-12-9-1522,7 1 597,-20 14-1243,-1 12 560,-9 26-4783,-1 37 878,-3 2 3012,7-10 1,0-1 0,-3-2 0,11 13 0</inkml:trace>
  <inkml:trace contextRef="#ctx0" brushRef="#br0" timeOffset="18535">27223 1078 26877,'-9'-50'-8567,"7"5"5917,-7 9 503,9 9 1241,0 7-2248,-5 11 3596,1 19 0,-4-6 0,2 11 0</inkml:trace>
  <inkml:trace contextRef="#ctx0" brushRef="#br0" timeOffset="19817">7418 4975 24269,'0'-27'-5576,"-20"4"3790,14 7-107,-45 5 3556,23 4-560,-29 3-34,11 2-224,0 22-78,0-15 951,4 41-139,3-24 1095,7 25-2648,14-9-279,-2 17-544,18-13-229,11-8 1,1-2-2398,-3 1 1643,31-11 1,7-6 521,-8-4 499,6-7 1,1-2 503,12-3 631,2-23 1087,0-3-437,-29 2 0,-2-3 63,0 2 1,-1-1-302,-3-2 1,0-4-493,3-18 0,-2-4-357,-7 12 0,-3-4 190,-4-2 0,-1-8 0,-2-1 0,-1 6-416,0-7 1,-4 0 50,-3 5 0,-3-5 1,0-1-1,0 9-613,3 2 0,-2 2 185,-9 2 1,-3-2 0,4 6-1480,7-18 1293,-15-4-230,8 44 508,8 49 627,-8 8 145,10 21 1,2 6-171,-1-21 1,0 2 115,0 11 1,-1 8 0,2-5 40,7-2 1,-1 0-140,-6-8 0,-1 2 0,3 0 44,5-3 0,4 0 0,-4-3-47,-6 5 0,-1 2-142,6-1 1,2 4 0,-1-7-238,-1-9 1,0-3 209,-2 10 1,3-4-402,13 5-170,-14-10 92,9-8-331,-8-9-391,-1-7 428,-1-8 676,2-4 1275,-1-28-174,8-14 463,-5-14-713,5-8 436,-1 10 259,1-1-488,-3 16 0,0 1 222,8-13-894,6-9 639,2 30 158,-8 6 578,13 11 249,-14 23-1885,12 17-402,-14 11-888,6 5 50,-9-8-177,1 1-766,3 3-1242,8 11-119,-2-13 2228,-2-11 1,1-4 142,10-2 1700,14-2 1,-7-16 0,2-5 0</inkml:trace>
  <inkml:trace contextRef="#ctx0" brushRef="#br0" timeOffset="20158">8657 4969 24089,'0'-25'-5126,"-24"3"3998,0 5 1115,-26 10 1216,7 24 957,3 29-1577,9 2-668,21-10 0,4 0-1282,-1 1 1290,29 19-1251,-17-29 264,31-9 1,6-5 419,-12-3-188,15-4 0,1-7 818,-7-25 1254,20-5 699,-29-14-410,3-12 403,-15 21-576,-10-9-1650,0 11 491,-8 8-1579,0 28-713,0 36 17,0 10 1429,9-18 0,3 1-1362,11 22-309,15-15 1415,-12-11 0,1-1-436,13-3 1014,18-2 575,-10-16 132,1-7 1,2 0 0,0 0 0</inkml:trace>
  <inkml:trace contextRef="#ctx0" brushRef="#br0" timeOffset="20518">9495 4961 23999,'0'-27'-6296,"0"4"5157,-16 7 392,13 28 1082,-13 14 582,16 15-1546,0 4 157,19 3-1847,4-13 2192,0-7 1,2-3 200,12-2 298,21 5-178,-22-20-159,12-3 1423,-4-23 858,-13 14-908,-9-21 1,-3-4 94,-1 5-746,-8-10 1,-3-2-692,-3-4-217,-1-10-774,-3 17-443,0 4-857,-20-1-228,2 16 1505,-4 26 2341,8 29-1251,14 17-201,0-25 1,0 1-29,0 23-3,0 4 180,0 0 6,9-17 1,3 0-458,-3-11 0,1 1-1164,8 20 1,0 0-347,-1 6 217,-9-11 1,-4-1-612,-4 3 2265,0 13 0,0-24 0,0-2 0</inkml:trace>
  <inkml:trace contextRef="#ctx0" brushRef="#br0" timeOffset="20674">8903 5984 26248,'-7'0'0,"1"0"-2339,2 0 2575,27-12 1,11 9-1,26-10 1</inkml:trace>
  <inkml:trace contextRef="#ctx0" brushRef="#br0" timeOffset="21106">10663 5196 26248,'0'-42'-6026,"18"-1"6024,-13 4-852,41-6 2406,-19-8-1373,-2 23 0,2 1 84,-5-2 0,0-3-181,9-16 1,1-2-357,-9 12 1,0-1 589,0-4 0,2-4 0,-3 3-150,-5 5 1,-2 2 73,0-14 0,-2 1-682,-3 18 0,-4 1 98,-5-1 0,0 1-881,5-28 513,-6 3-338,-20 7-611,14 6 611,-31-2 261,18 17-121,-18 5 1097,4 45 1830,-1 31-1600,24-20 1,2 6-178,-5 26 0,4 2 37,7-20 1,2 1-591,-4 8 0,0 6 0,4-4-32,8-5 0,1 0-159,-8 14 1,3 2-876,21-8 1,3-2-591,-17-16 1,1 0 1765,8-2 0,5 2 0,-3-4 1,13 18-1,-13-23 0,1 1 0</inkml:trace>
  <inkml:trace contextRef="#ctx0" brushRef="#br0" timeOffset="21390">11240 5201 24449,'3'6'-6897,"2"0"5520,1-2 1886,4-2 985,2-2-136,6 0-335,2 0-256,7-15-271,21-3 2368,-8-1-1763,-4-3 0,0 0 365,7 4-1030,-15-3 1,-2-2-243,5-2-27,-2 1-177,-7-3-805,-5 1-389,-6-2-191,-6 0-349,-3-11-220,-23 8 3,-8-11-130,-12 23 1182,0 2 384,9 14 761,1 2 600,2 20 779,2 14-336,0 11-778,19-9 1,2 1 140,-7 9-1795,19-6 0,8-1-1457,20 6 1156,-14-17 1,4-1 1297,12-5 0,1-4 0,10 7 0,-14-11 0,-1 0 0</inkml:trace>
  <inkml:trace contextRef="#ctx0" brushRef="#br0" timeOffset="21738">11945 4945 24629,'0'9'-4587,"0"7"2458,17 17 4,-13-1 1285,13-6 180,0-2 187,-4 11-280,6-12-983,-2 5 431,-10-13 377,7-7 1861,-5-1-470,-1-7 1378,-1-20-892,3 14 1825,1-39-2165,9 4 684,-2-12-546,-4 14 1,1 1-523,5-6 379,-7 9 0,1 2-1256,2 5 1127,2-5-1584,-5 25 2686,-1 3-180,0 5-458,5 37-2281,-2-12 623,-3 11 0,-1 3-595,5 3-1110,4 16-47,-4-20-1186,2-3-429,2-4 3799,15-8 1,-5-5-1,12-5 1</inkml:trace>
  <inkml:trace contextRef="#ctx0" brushRef="#br0" timeOffset="22117">12870 4234 25438,'-22'-28'-5689,"4"6"3620,4 12 2166,10 26 10,-10 5 74,13 11 0,2 5-715,-1 17 357,-1-14 0,2 2-700,6 7 0,3 0 681,0-11 0,2 1 11,9 25 0,2-3-357,-5-26 1,1-1-21,8 17 1,-1-2-853,7-1 1279,-12-20 0,0-2-210,5 0 286,-3-7 464,-4-8 692,5-5 715,-8-20 280,11-18-142,-9-9-768,5-12 142,-3 10-475,0-3-64,1 3-487,0 3-223,-1 6-511,-2 7 374,4 6 794,-5 11 565,6 23-1524,-11-9 265,2 43-1495,-5-4-58,-2 14 436,-4-17 1,-1-1-1055,0 8-175,0-10 1,-4-1-1228,-17 1 3711,14 7 0,-38-20 0,14-4 0</inkml:trace>
  <inkml:trace contextRef="#ctx0" brushRef="#br0" timeOffset="22319">11435 4189 24539,'24'-18'908,"16"0"550,-35 5-3657,39 0 2732,-25 5-1462,34 2-692,-22 4 1289,9 21 0,-18 0 1,-2 18-1</inkml:trace>
  <inkml:trace contextRef="#ctx0" brushRef="#br0" timeOffset="22474">11540 5914 25078,'0'27'-6295,"16"-2"2254,-12-5 792,13-4 1055,0-3 2357,-3-3 0,15 0 0,-6-1 1</inkml:trace>
  <inkml:trace contextRef="#ctx0" brushRef="#br0" timeOffset="23234">15663 4778 24359,'5'-39'-3362,"-1"-19"1668,-2 12 1277,0 8 1,-3 0-476,-15-3-587,-4-20 489,0 35 693,-37 0-538,31 19 1671,-34 22 1119,12 21-229,14 9-1072,10-5 0,3 1 862,7 13-907,6-18 0,3-1-101,5 12-1359,20-3-997,-14-3 463,27-18 0,7-3-130,-5 8 1106,15-14 1,5-5 608,0-4 214,-6-9 1,-1-8 1257,4-22-694,-19 14 1,-2-5 36,-5-14 0,-6-4-349,-4 14 0,-2-1-665,3-26 1,-4-2-172,-8 21 0,-1-1 29,-1-5 1,-1-5 0,-3 5-574,-7 2 1,-1 0-238,9-12 0,-4 2-88,-14 16 0,0 3-610,14-31 761,-34 9-157,18-5 38,-3 23 497,-1-3 343,22 44 1270,-8 50-280,10 5-560,-1-11 0,2 4-279,8 7 0,3-1 19,-3-10 0,0 2 73,3 6 1,2 5 0,-2-4-64,-4-4 0,0-1-13,2-8 1,0 2-1,-1-3-745,-3 2 0,0-3 47,7 0 1,0-2-203,-4-2 1,-1 1-896,4 8 1,0 0 1763,-4-13 1,1-1 0,3 6 0,0-2-1,4 9 1</inkml:trace>
  <inkml:trace contextRef="#ctx0" brushRef="#br0" timeOffset="23868">16380 4030 24539,'8'-17'-2718,"-1"1"3149,-7 2-2445,0 29 878,0 15 258,0 22 251,16 9 273,-14-18 1,0 0-654,12-9 1,1 2 401,-13 28 0,-2 0 87,12-25 1,-1-1 367,-8 12 0,-3-1 125,11 15-220,-2-4-132,-7-6 714,7-5-273,-4-8 129,-4-7-22,3-1-130,-4-13-735,0-3 939,0-34-138,-14 12 884,10-45-784,-11 5-616,15-13 528,9 17 1,1 2 519,-6-7-227,14 14 1,6 4 1117,6 6 437,13 3-560,-2 19 425,-11 0 476,-1 24-1814,9 17-885,-8 14-34,-10-12 1,-3 0-1563,-3 12 870,-4-7 1,-3-1-1426,-5 6 904,2 12-90,-25-13 2166,16-16-2303,-32 9 1872,12-25 750,-16-3 1,15-13 0,6-2 0</inkml:trace>
  <inkml:trace contextRef="#ctx0" brushRef="#br0" timeOffset="24084">17447 4422 20581,'0'20'-3193,"0"-5"0</inkml:trace>
  <inkml:trace contextRef="#ctx0" brushRef="#br0" timeOffset="24218">17545 5128 25258,'0'10'-6026,"0"-3"-689,-13-4 6474,9-17 0,-9 10 1,13-12-1</inkml:trace>
  <inkml:trace contextRef="#ctx0" brushRef="#br0" timeOffset="24984">18497 4281 25528,'-10'-30'-8717,"1"4"5900,-9-3 1790,2 12 1116,-9 2 700,-8 11 548,6 4-10,-18 35-1065,22-11 1823,-3 33-596,16-18-611,6 5-681,1 2-689,3 3-847,29 2-722,-22-3 911,30-13 0,4 0-114,-10 15 769,12-9 1,2-1 291,-3 3 72,-16-16 1,-3-1-1,4 7 67,-15-3-83,-3-2-13,-9-3-168,0-2 569,0-2-1154,-44 4 2571,16-8-1421,-14-5 0,-2-3 1089,-2-3 696,-11-1-14,22-5-591,7 0 179,13-23-1826,6-5-2184,9-13 1949,21 15 0,5 2 569,7-7 262,12 7 1,4 2 669,4 0-458,-19 8 1,0 2 715,30 0 1361,-20 5-1186,-8 4 0,-2 1-351,2 2-1068,24 0-327,-25 0-300,13 0-219,6 0 221,-10-19 700,-5 10 0,1-1 102,8-12-2,-10 1 0,-1 0 346,4 4-364,-13-8 1,-2-2-396,-2 2 30,-2-10-309,-16 1-1340,-4 9 4,-23-13-914,-5 19 1196,-1-3-219,-17 13 1705,16 4 39,-19 25 1279,6 13 113,10 14-439,15 4 101,1 13-876,13-14-374,-6 16-670,8-22-850,21-3-1859,-15-3 220,44-5 963,-24-5-179,30-3 2696,-8-5 0,5-7 1,3-2-1</inkml:trace>
  <inkml:trace contextRef="#ctx0" brushRef="#br0" timeOffset="25405">19980 4825 25258,'16'0'720,"-3"0"-630,1 0-90,-1 0 0,2-14 6,13-5 407,-5 1-287,20-24-89,-20 25 137,13-34-595,-21 23-49,2-34-708,-12 27 299,-15 2 1,-1 1-1669,5 1 322,-42-10 980,13 24 62,-24 1 1106,12 13 622,5 23 1257,10 15-202,9 10-848,10-9 1,2 2 71,3 10-1200,3-4 0,6-1-1578,20 7-1266,-15 14 35,42-25 2695,-24-3 0,26-7 0,-9 0 1</inkml:trace>
  <inkml:trace contextRef="#ctx0" brushRef="#br0" timeOffset="25934">20795 4737 23099,'16'-15'749,"-2"0"-825,3-7-376,-6 4-201,-1-9-435,-7 11 164,-2-2-151,-1 6-522,-21 3 732,2-1 104,-21 7 919,2 0 229,6 3 551,-15 16 998,16 4-891,4 0 0,1 2 764,-4 12-1399,5-7 0,2 1 474,2 8-1139,-4 13-359,17-15-440,2 0-878,5-2 212,1-2 1,0-3 386,24-5 105,4-2 611,16-9 775,12-3 720,-19-25 1108,15 12-891,-24-24 1,-3-5 165,15 3-562,-6-15 1,-4-5-195,-13 23 0,-1-2-316,8-25 1,-2-3-414,-11 21 1,-2 0-176,2-14 0,-2 0-614,-5 13 0,-3 1 90,1-2 1,-1-1 495,0 2 1,-2-2 110,-9-14 1,0 0-118,8 15 1,-1 0-129,-16-20 0,0 4-911,14 4 950,-12-12 73,6 43-158,9 23 1920,-9 58-762,11 1-815,10 2 0,1 2-131,-9-28 0,1 2-669,8 6 0,4 5 0,-1-3-351,-5-3 0,0-2 1420,1 15 1,2-1-1,3-17 1,1-2 0,-6 0-1,0 0 1</inkml:trace>
  <inkml:trace contextRef="#ctx0" brushRef="#br0" timeOffset="26060">21622 5008 27777,'8'4'-890,"-1"-1"0,-4-1 0,-1-1 0</inkml:trace>
  <inkml:trace contextRef="#ctx0" brushRef="#br0" timeOffset="32951">3092 7828 25168,'0'-39'-4676,"0"2"2637,0 9 885,0 3 515,0 8 304,0 3 1470,0 7-1273,0 19-1459,0 21 1597,0 16 0,0 7 45,0-13 0,0 1-45,0 20 0,0 3-45,0-1 0,0-2-86,-1-15 0,2 3-228,2 3 0,1 5 0,-1-5 1,-2-7 1,1-1-14,2 12 0,2-2-95,-2-20 1,0-3-558,-2 28 599,6-9-590,-8-6 377,0-10 365,0-7-3,0-6 568,-22-11 2273,-8-19-577,-13 2-227,-1-37-699,10 18-224,-2-27-651,6 8-157,10 11 0,3-1-555,1-15-794,3 7 1,2 0-422,10-4 1097,5 6 1,6 0 935,30-6 164,-16 14 1,3 1 352,7 8 0,0 2 68,-4-1 1,0 0-91,1 1 1,2-1-193,16-6 1,1 0 277,-13 8 1,0-1-523,12-5 1,-1 0 0,-17 10 0,-2 0 0,30-16-1</inkml:trace>
  <inkml:trace contextRef="#ctx0" brushRef="#br0" timeOffset="33517">3655 7658 23099,'0'-27'-5666,"-21"3"3385,16-2 2300,-32 11 1228,26 24 752,-8 34-1636,12 20-563,6-22 0,2 1-561,-1-3 1,0 0 760,0 4 0,0 1 46,0 2 0,0 3 83,0-4 0,0 4 1,0-3-502,0 8 0,0 1-207,-1 2 0,0 4 1,3-6 107,5-8 1,0-1 387,-6 1 0,-2 2 1,5-5-121,9-8 0,1-2-174,-12 7 1,-1-1-332,22 17-189,-20-24-501,14 5 309,-10-28 906,5-20 2018,-4 6 698,-1-43-1866,0 20-211,0-29 519,1 6-684,0 15 0,0-1 940,6-19-658,-2 15 1,1 3-1481,4 3 164,11-2 1772,-10 27 663,5 4 107,-6 23-2078,1-14 969,0 41-1867,11-6 301,-6 15 100,-4-18 1,0-1-998,6 7-728,8 7 117,-7-20 2192,5-6-1033,1-4 1979,26-10 657,-14-3-575,-5-3 1,0-6 1279,5-23-827,-12 8 0,-3-3 900,-2-31-1631,-12-1 0,-5-1-244,-4-6-277,-11-1 1,-8 1-1619,-13 7 665,3 14 0,0 2-1176,-4 6 405,-10 4 349,20 20 1687,-11 63 189,13-21-356,9 18 1,3 4 480,3 1-683,6-9 1,5 0-1139,17 4 469,-11-19 1,3-3-782,10-4 1,1-5 1369,11 11 0,14 2 0,-15-18 0</inkml:trace>
  <inkml:trace contextRef="#ctx0" brushRef="#br0" timeOffset="34058">4885 8438 23819,'-18'13'2311,"4"10"-3837,14 11-1458,0 5 1193,0-7 687,17 3-561,-13-1 883,12 2-1446,-3 9-71,-10-12 1184,19 15 492,-20-26 499,8 5-998,-5-19 1034,-4-17 416,5-18 583,-6-13-646,0 7 0,0-1-171,0-15 288,7-3 1,1 0 136,-4 1 35,14 8 0,-1 4 631,-12 15-711,30 4 1311,-16 31-892,17 21-715,-9 7-619,-3 13-484,-7 10-30,-6-13 352,-5-10 0,0-1 29,-2 3-1525,0 10 1508,-3-30 237,0 2 588,-1-35 298,3-29 130,0-6-397,0 13 1,1 0 235,3-13-3,2-2-55,2 1 79,9-13 166,-5 21 168,13-4 113,-13 31 744,12 6 187,-11 28-2401,4-15 1088,-6 45-1395,-2-26-406,1 26-933,1 10-211,-4-15-833,1 14-707,-5-22 3891,-3-4 1,2-3-1,-3-2 1</inkml:trace>
  <inkml:trace contextRef="#ctx0" brushRef="#br0" timeOffset="34300">3955 7930 23909,'-6'-40'-6745,"0"1"4709,6 3 1713,22-18 1020,16 19 214,-3 6 1,3 2-56,-6 14 1,3 3-184,14-4 0,0 3-863,10 5-498,3 21 1,0 8 781,-30-8 0,-2 3 1,19 17-1,-2 4 1,-24-11-1,0 0 1</inkml:trace>
  <inkml:trace contextRef="#ctx0" brushRef="#br0" timeOffset="34689">6822 7652 24539,'-21'-9'-2323,"4"3"2095,4 3 671,1 1 445,2 20-898,3-14-158,2 26 1,2 8-783,0 1 243,2 18 1,-1 6 317,2-23 0,-1 0-61,1 14 0,0 4-91,-2 6 1,4-1-183,5-15 0,1 2 289,-7 3 0,-1 6 0,3-6-312,12-6 1,0 0 184,-13 1 0,-3 4 0,3-6 65,12-6 0,-1-1-746,-11 28 1,-1-2 306,12-8 902,-12-14 1,-2-4 0,1-17 0,0-2 0</inkml:trace>
  <inkml:trace contextRef="#ctx0" brushRef="#br0" timeOffset="34822">6563 8851 23729,'-24'-57'-3940,"12"14"1,1 0 2747,2 11 1,1-1 722,0-22 1,6 0 322,15-6 476,3 10 0,7 3 232,1 19 1,4 2 1,4-7 1,5 1-1364,13 0 0,1 5 1693,-10 5 0,3 2-585,7-1 1,5-1-1,-4 3 1,-2 3 0,0 2-1,-6 2 1,-1 0-1,1-1 1</inkml:trace>
  <inkml:trace contextRef="#ctx0" brushRef="#br0" timeOffset="35051">7735 7500 24359,'-19'-15'-4674,"15"2"886,-15 5 6061,8 2-1967,-1 25 583,-2-1-141,-2 25-651,14-2-757,-7-2 1,-2 3 759,7-8 1,0 2 239,-5 8 1,-1 6 0,2-4-569,2-1 0,0 0 46,-2 15 0,-1 3-932,3 0 1,0-2-58,2-15 1,0 1 46,0 1 1,2 4 0,0-5 1082,0-8 0,1-2 0,1 10 0,0-1 0,0 9 0</inkml:trace>
  <inkml:trace contextRef="#ctx0" brushRef="#br0" timeOffset="35372">8300 8028 25708,'0'-23'-6116,"0"0"3988,0 8 1063,-19-1 677,1 11 1406,-4 16 897,-5 35-1604,24 2-987,-6-3 1,5-1 853,27 10-511,-10-7 0,4 0 2,3-19 0,3-1 134,-2 8 1,0-1-1262,14 8-821,-2-4 1180,0-4 979,6 5 112,-12-14 843,5 7-181,-23-19-649,0 0 235,-9-6-294,-24-2 1754,18 0-809,-46-1-296,27-1-205,-25 0 0,-6-3 1,17 2 0,-10-2 0</inkml:trace>
  <inkml:trace contextRef="#ctx0" brushRef="#br0" timeOffset="35670">9020 7982 25078,'10'-17'-1129,"-3"6"1089,-4 0-1271,-23 9 1720,15 16-1008,-34-10 1517,35 33-1844,-35-15 873,28 8 1,3 5-562,-15 11 466,12-5 1,8 2-309,23 8-544,-2-9 1,6-2 556,0-17 0,4-3-305,5 7 1,3-2 935,6-7 0,1-4-401,-10-3 0,2-2 595,21 0 1,1-3 282,5-2 128,-17-16 1,-3 0 2084,-1 5-972,2-42-1694,-30 12-971,-5-12-650,-18 13 1,-2 1-1636,6-6 2821,-27 6 1,-6 1-1,5-1 1,-5 13-1,0-1 1</inkml:trace>
  <inkml:trace contextRef="#ctx0" brushRef="#br0" timeOffset="35867">8500 7681 23639,'32'-14'1406,"0"0"1,-1 1 0,0-1-233,20-13-730,3 1-124,3 2-166,-17 9 0,1 0 0,17-2-154,-12 4 0,-2 3 76,2 5-1589,9 0 59,-23 5-601,-3 15 1584,-3-12 0,-5 30 0,0-10 0</inkml:trace>
  <inkml:trace contextRef="#ctx0" brushRef="#br0" timeOffset="36040">10243 7087 25348,'3'-5'-1874,"-26"20"3591,-3 22-2929,-4 10 15,7-18 1,1 4 1055,8 8 0,2 1 0,-3-6 1,1 0-1,4 13 0,0-1 0</inkml:trace>
  <inkml:trace contextRef="#ctx0" brushRef="#br0" timeOffset="36484">11407 8083 26158,'41'0'2068,"-3"0"-1798,3-17 1070,0 13-1305,5-13 724,7 1-787,-12 10 0,0-1-277,-8-2 0,1 0-1120,22 0 1,0 3 514,-22 5 1,-1 0 920,10-2 0,0 0 0,16 3 0,-1 0 1</inkml:trace>
  <inkml:trace contextRef="#ctx0" brushRef="#br0" timeOffset="36706">13035 7943 25798,'0'-13'-4857,"0"1"2909,0 0 1153,0-7 247,0 7 32,22-9 2122,7 11-159,14-2-1752,2 7 679,-7 3-532,6 1-377,4 1 829,4 0 0,4 20 1,0 6-1</inkml:trace>
  <inkml:trace contextRef="#ctx0" brushRef="#br0" timeOffset="37219">14602 7579 24269,'-25'-6'255,"-7"2"165,-12 2 24,1 18 1064,1 15-1151,9 11-653,-5 10-113,16-6-329,11 4-823,4 3-694,5-13 0,4 1-1769,21 20 3568,-13-21 0,4-1 0,10-13 0,2-3 0,20 23 0</inkml:trace>
  <inkml:trace contextRef="#ctx0" brushRef="#br0" timeOffset="37551">14917 8484 24988,'0'-49'-4946,"26"6"5792,-3-16-679,1 32 0,2-1 196,-6-3 1,0-2-257,3-2 1,-1-2-11,3-1 1,0-1-111,-1-1 1,0-1-259,1-1 1,0-2 584,-4 4 0,0-3 0,-2 2-432,3-6 1,-2-2 54,-1-4 0,0-4 0,-4 4-218,-5 6 0,-3 2-66,2-15 1,-2 0 88,-6 5 0,-2 2-284,2 15 0,-2-1-101,-9-15 1,0 3-709,4 5 193,-33 4 453,18 59 1925,-16 36-829,26-18 1,2 4-287,-2 3 1,0 5 0,2-2 63,3 0 0,0 1-81,0 8 0,0 6 1,1-6-187,-1-2 1,4-2-347,11 16 0,2-1-510,-10-18 0,4-3-993,17-1 0,2 0 161,-12-2 1,0 0 1656,11-2 1,3-2 0,-5-2 0,-1 0 0,2-3 0,0 1-1</inkml:trace>
  <inkml:trace contextRef="#ctx0" brushRef="#br0" timeOffset="37901">15957 7855 25618,'-44'-16'-1122,"0"7"954,3 22 2085,8 6-997,2 20-1213,12-3-379,8 7-316,-4 2 398,13-11 1,1 2-595,-7 15 373,15-9 1,6-2-2295,15 0 1766,-3-14 1,2-3 90,16-8 1165,-7-5 1,-2-7 1030,1-27-165,-4 7 1,-2-4 1042,-9-29-1409,-7 9 1,-2-1 1241,-5-12-1033,-2 5 0,-2 0-521,-2-7-626,1 22 0,-2 1-1068,-15-13-948,12 19 420,-11 28 3042,15 13-3268,9 26 1,2 6-182,-6 2 2398,15-6 1,3-1 0,-3 1-1,22-1 1</inkml:trace>
  <inkml:trace contextRef="#ctx0" brushRef="#br0" timeOffset="38233">16875 7620 26428,'-28'-14'-3147,"6"4"2332,-1 1 456,0 5 947,-23 2 11,6 24 605,9 10-1256,15 0 1,3 2-865,3 24 534,2 8-542,8-15-132,0 1-683,22-1 420,-8-17 1,1-1-1632,28 14 2300,-14-14 0,-1-2-34,8-2 702,-7-11 1,0-3 486,0-4 456,-3 0-256,-5-9 800,-36 0 377,0-2-2205,-34-11 227,9 8 334,2-8 1,24 11 0,4 0 0</inkml:trace>
  <inkml:trace contextRef="#ctx0" brushRef="#br0" timeOffset="38559">17433 7574 26428,'0'-10'-6386,"0"2"4257,0 3 1155,-15 2 2123,0 1 89,-4 49-1198,8-19-246,10 7 1,2 1-1370,-1 5 1485,0 6 180,27 0-481,-20 4-582,18-27 1,3 1-164,-7 24 515,7-16 1,3-2 272,3 16 281,-7-14 1,-1-1 28,-1-2 16,-3 3 182,-7-17 506,-13-5-1081,5-1 655,-7-4-273,0 0 234,-24 0 1740,-15 5-992,-13-2-1502,13 0 0,1 0 1082,-11 4 1,-10 3 0,21-5 0</inkml:trace>
  <inkml:trace contextRef="#ctx0" brushRef="#br0" timeOffset="38856">18592 7730 26428,'17'-11'1578,"11"-3"-521,9 3-501,24-2-515,-20 7-343,16 3-1037,-16 3-333,1 0 53,-2 16 1259,15 9 1,-19 9-1,9 2 1</inkml:trace>
  <inkml:trace contextRef="#ctx0" brushRef="#br0" timeOffset="39008">18582 8390 26248,'-7'23'-3953,"2"-8"2816,50-3 745,-8-9-1099,18-2 0,4-2 1626,-20 2 0,0-2 1,15-5-1,1-2 1,-13-1-1,0 0 0</inkml:trace>
  <inkml:trace contextRef="#ctx0" brushRef="#br0" timeOffset="39508">20565 7119 24898,'-1'-36'-4515,"-1"0"2398,1 4 1122,-1 2 188,1 5 486,1 6 1264,0 5-1023,0 30-1517,0 40 1737,0 6-79,0-18 0,0 1-84,0 20-148,0-30 1,0 0-71,0 2 1,0 1-583,2 19 0,-4 1 283,-6-14 0,-1 3-367,3 4 0,2 4 0,-2-4 962,-4-5 1,-1-1 0,-1 14 0,0-2 0,4-19-1,-1 0 1</inkml:trace>
  <inkml:trace contextRef="#ctx0" brushRef="#br0" timeOffset="39640">20153 7916 25528,'19'-56'-3608,"-15"2"2976,19 27 1,9 0 809,0-3 0,2-2 0,2 3-332,10 1 1,4 3 307,-8 2 1,6-1-1,0 0 1,-5 6-1,6 2 1,-3 4-1,18-5 1,0 1-1</inkml:trace>
  <inkml:trace contextRef="#ctx0" brushRef="#br0" timeOffset="39974">20987 8124 24629,'0'9'-5397,"29"-3"6538,-6-4-27,29-23 875,-7 15-1351,-20-16 1,1-3-432,33 4 104,-28-1 0,0-1-140,2 5 1,-1 0 785,1 0 0,-1 0-663,-2 0 1,1-1-438,9-7 1,-2 0-448,15-12 239,-22 13 1,-4 0 393,-2-9-991,-12 3-341,-7-1-537,-6 2-225,-25 1 167,2 3 1310,-11 11 1,-5 3 216,-13-3 397,5 7 0,-1 3 80,-9 4 495,22 11 0,1 1 1260,-5-5 79,6 43-822,17-24-916,9 9 1,4 5-1050,3 9-754,19-3 0,6-1-1327,10 8 1521,-4-25 0,9 2 1,-4-5 1179,-1-3 0,-1-2 0,14 3 1,1-2-1,-13-9 0,-1-1 0</inkml:trace>
  <inkml:trace contextRef="#ctx0" brushRef="#br0" timeOffset="40324">22018 7744 24269,'0'-14'-4767,"-12"7"4106,10 24-87,-10 3 1553,12 23-1739,19-6-416,-14 3 784,14 6-576,-9-13 0,-1 1 609,10 18-90,-2-12 1,0-1-292,0 0-828,4 7 1108,-14-21 313,4-10 242,-1-4 630,-7-8 325,4-24 514,-1 16 931,1-44-1434,2 23-302,0-11 0,2-5 460,5-12-522,3 6 0,0 0 646,7-5-828,-3 12 0,2 4 314,3 3-945,11 4 1864,-14 22 46,1 8-499,-3 0-82,-2 23-1922,-2-2-8,-2 24-2381,-1 18 425,-5-12 588,-6-5 0,-2 0 1817,-1 7 1,-1-19 0,-2-1 0,1 9 0</inkml:trace>
  <inkml:trace contextRef="#ctx0" brushRef="#br0" timeOffset="40536">21410 7206 24359,'28'-37'-814,"-2"2"418,28 5 1815,-6 1-916,-7 14 1,1 1-173,-9 5 1,0 2-522,25-4 0,0 7-644,-25 10 1,-1 2-32,10-8 1,-2 4 703,-14 18 0,-1 4 1,23 4-1,-25 0 0,0 0 1</inkml:trace>
  <inkml:trace contextRef="#ctx0" brushRef="#br0" timeOffset="40910">24068 7588 25798,'14'-44'-3310,"-3"0"2096,-6 1 266,-3 3 145,-2 0 185,-18 5-598,14 3 596,-33 5-627,14 2 625,0 9 594,-9 3 558,15 30 994,-1 18-538,-2 13 271,19 12-1070,-3-20 0,1 0-380,3 25 138,9-7 0,5 0-437,-2-23 1,3-1-314,11 24 0,-1-1-302,-11-24 0,0-1 363,15 24 1,-3-1-656,-19-7 944,14-12 1,-3-4-250,-16-14 123,4-2-943,-32-12 2899,-5-2-1078,-6-8 1,-1-3-1,-17-6 1,22 0-1,0 0 1</inkml:trace>
  <inkml:trace contextRef="#ctx0" brushRef="#br0" timeOffset="41218">24315 8049 22470,'17'22'-6018,"0"9"3071,0-27 4879,-1 20-3025,-1-22 2274,13 7-668,-3-9 504,11 0-1017,-6 0 1842,2-16 742,4 12-1950,0-33 1303,-1 19-1103,0-18-394,4-7-605,-13 8-70,-10 5 1,-3-1-495,-5-7-734,-2-9 337,-6 17-306,-19 1-862,14 7 294,-30-3 1043,32 12 85,-29-2 858,19 11 642,-6 22 693,10 11-825,9 32-1065,0-8-329,-1-14 0,2-1-1009,19 9 1911,-16 11 0,37-21 0,-14-2 1</inkml:trace>
  <inkml:trace contextRef="#ctx0" brushRef="#br0" timeOffset="41570">25145 8046 25258,'15'0'810,"3"-7"1361,4 5-1954,24-16 565,-6 10-657,2-2 0,3-2 67,13-3-80,-6 1 0,2 0 382,10-4-219,-24 6 0,-1 1-339,16-7 516,-6 1-596,-5-1 443,-4 0-189,-10 0-247,-4-2-362,-11-10-738,-7 4-224,-25-17-1568,-24 18 1236,-14-6 1048,8 21 0,-2 3 340,16 2 1,0 1 66,-23-3 0,2 6 118,-7 19 892,19-5 1,3 5 957,3 23-611,16-5 1,5 1-796,5 14-481,5-17 0,4 3-889,9 1 0,6-2-173,5-8 1,5 0-710,15 16 1,5-2 690,-5-18 1,4-4 1174,-1-1 1,3 2 0,-3-4 0,0-4 0,0-2 0,14 2 0,0 0 0</inkml:trace>
  <inkml:trace contextRef="#ctx0" brushRef="#br0" timeOffset="42074">26453 7888 24539,'0'-26'-4497,"-18"1"2043,13 5 753,-13 2 1508,18 4-87,-11 3 129,9 5-725,-9 2 85,5 22 1468,-1 19-1,-2 4 164,4 8-828,4-9 24,1-11-79,0 9 764,0-19-1527,0 1 129,13-13 949,-3-10 1619,12 0-285,-14-17-887,3 17 1333,-7-8-1454,1 6 829,-2 3 783,-2-5-2414,2 7-146,0-4-281,-1 3 1847,0-1-1842,5 2 1624,-2 0-828,5 0-784,-2 0 1780,0 0-1514,1 12-983,4-10 182,-4 10-1900,5-12 1880,-9 6 833,2-5 0,-5 6 0,1-7 0</inkml:trace>
  <inkml:trace contextRef="#ctx0" brushRef="#br0" timeOffset="42635">26747 7684 23549,'-21'-6'-1111,"-16"0"1480,4 3-35,-11 1 137,-6 2-76,11 22 450,-1-4-96,2 21-825,1-7 736,5 6-566,3 3-292,15-9 0,3 2-581,-2 16 180,6-7 0,3 0-1284,4 4-368,26 10 178,9-15 370,13-15 1342,-14-12 0,-1-3 166,9-3 636,-5-15 1,0-2 1267,5 4-728,-15-16 0,-1-5-217,-1 3 0,-2-2 250,-4-5 0,-2-3-517,9-18 1,0-2-413,-12 18 0,-2-2-229,1-5 0,0-6 0,-2 4-492,-3 1 1,-1-1 89,3-19 1,0-9 0,-3 7-197,-2 10 1,0 0 510,-1 5 0,0-7 0,0 1 0,-1 7-232,-1 0 1,-1 2 164,1 0 0,0-2 0,-1 5-667,0-21 738,0 25 1,0 5 6,-1 11-72,0 60 177,0-5 1,0 5 111,-6 12 1,-1 6 34,6-10 0,1 3 1,-2-3 23,-5 0 1,1-1-21,5 17 1,2-2-66,-1-17 1,0-2 27,-1-1 0,2 3-775,9 5 1,4 4 0,-3-4 41,-7-1 1,1 0-250,9 7 1,5 5 0,-3-8 38,-7-16 0,-1-3 771,0 8 1,2-2 0,16 3 0,-11-5 0</inkml:trace>
  <inkml:trace contextRef="#ctx0" brushRef="#br0" timeOffset="42951">27205 8060 25528,'11'0'540,"0"0"-91,12 0-359,-2 0 0,25 0-180,-14 12-703,13-9 854,-11 9-713,-1-12 652,4 0-540,9 0 180,-10 0-719,15 0 719,-30-21 453,3-10-243,-19-10-543,-1-4-471,-28-7-516,17 12 776,-12 7 0,-4 1-944,2 1 8,0-9 522,-7 25 541,25 22 1313,10 23-1138,-2 14 409,10-9 0,3 0-578,7 13 190,-16-16 1,2 0-936,31 11 971,-26-2 333,19-6 1,-10-4 0,0-5-1</inkml:trace>
  <inkml:trace contextRef="#ctx0" brushRef="#br0" timeOffset="43252">28015 7690 24718,'8'-23'-2136,"1"3"1351,0 8 1720,6 5 816,-3 4-697,9 26-2735,-11-4 59,6 45-535,-10-20 1740,-3-11 0,0 1-495,-2 18-539,-1 2-699,0-1 1112,2-19 1,-4-1 1242,-16 14 1287,13 12-958,-13-34 956,18-31-1264,0-10-260,0-31 259,19 13 1,5-1 984,5-21-903,-2 21 0,7-4 1,-3 4-78,-4 2 1,1 1-571,4-2 1,5-3 0,-3 5-180,-1 4 1,-1 4 574,11-8 0,0 4 516,16-1 0,-1 10 0,-2 4 1</inkml:trace>
  <inkml:trace contextRef="#ctx0" brushRef="#br0" timeOffset="43376">29345 8049 26338,'6'10'-2458,"0"-2"0,-4-5 1,-1-2-1</inkml:trace>
  <inkml:trace contextRef="#ctx0" brushRef="#br0" timeOffset="44240">3983 10814 25258,'0'-18'-5306,"-20"3"4363,15 2-1556,-29 3 3916,30 1-2989,-27 4 2670,12 1-249,-18 21-229,6-12 1275,2 36-1013,9-22 1361,3 22-2571,9-5 1520,2 2-2304,6 18-324,0-12-425,13-12 0,1-1-1467,-7 0 867,51 2 694,-33-23 1055,30-5 732,-12-5 558,4-15-40,1 12 1,-1-40 0,-1 9 0</inkml:trace>
  <inkml:trace contextRef="#ctx0" brushRef="#br0" timeOffset="44784">4228 10265 23999,'-14'-45'-8207,"11"5"6497,-11 8-267,-3 9 2278,13 7-858,-12 38 2209,16 24-1654,0-14 1,0 4-735,-2 21 0,4 0 877,7-18 1,2 1-167,-4 5 0,-1 5 0,1-5 157,4-2 0,2-3-301,4 13 0,-2-1 127,-10 13-807,11-36 1,2 0 470,-4 24 75,2-22 0,2-2 99,1 12-256,7 10 47,-13-31-1087,4-1 1550,-10-14 641,0-20 486,-3 10 764,4-48-1321,0 28-27,2-10 0,0-1 597,5-2 53,8-9-140,3 12-91,-4 19 113,19-8-209,-16 22 794,17 18-1369,-16-11-455,-5 25 1,0 6-989,5-8 536,-10 2 1,0 4-1205,16 20-596,-7-15 1242,-4-9 1,0-2-736,5-1 771,18 3 1102,-17-21 1314,10-3 139,-10-6 809,0 0-238,0-24 29,9-9 40,-10-13-1144,-7 14 0,-1 1 251,-2-5-1086,1-19-1134,-13 29-167,-1-5-147,-3 37-1055,0 8-321,21 31-1469,0 2 3856,4-7 1,12-4 0,-11-14 0</inkml:trace>
  <inkml:trace contextRef="#ctx0" brushRef="#br0" timeOffset="44940">5227 10212 11588,'0'45'0</inkml:trace>
  <inkml:trace contextRef="#ctx0" brushRef="#br0" timeOffset="45366">5465 9924 24359,'23'-32'-11,"19"0"1329,-36 3-3440,46 1 3538,-12-4-997,14 11 75,-18 10 1,0 2 76,6 3-517,-8 11 1,-2 6-458,1 26-1515,4 10 802,-20 16-2286,-6-6 108,-6 9 799,-3-15 0,-1 3 2243,1-12 1,-4 0-1,-7 14 1,-5-1-1,-1-15 1,0-1-1</inkml:trace>
  <inkml:trace contextRef="#ctx0" brushRef="#br0" timeOffset="45650">6817 10935 25618,'0'10'-5666,"0"-3"3717,0 1 975,-20-2 3889,16 1-2477,-48 10 1144,30-1-1106,-11 2 0,-2 3-131,2 9 1030,-11 11-403,23 4-491,10-12-3217,23 15 442,-7-29 791,30-7 0,9-5 471,-4-4 636,6-11 1,4-6 140,-2-3 0,-3-5 298,-7-3 1,-1-3 0,11-3-1,-2-1 1,-14 7 0,0-1-1</inkml:trace>
  <inkml:trace contextRef="#ctx0" brushRef="#br0" timeOffset="46068">7207 9862 24718,'-17'-29'-3885,"0"-1"1,-15-21 1352,1 12 1996,3 13 1257,4 9 2,-3 9 302,8 59-527,4-7-930,10-3 0,4 10 0,0-4 724,0-2 1,2 3-207,3 8 0,1 7 1,4-5-201,5-2 1,2-1-92,-4-7 1,1 3 0,2-5-370,8 4 0,2-4-233,-6 1 1,1-1 113,-1-3 1,2 1 260,8 11 0,1 0 156,-10-16 0,1 0 84,10 18 0,-1-3 173,-1-1 40,3 5 307,-19-31-468,-5-8-276,-1-6-571,-7-6 1027,3-19 862,-3-13-815,-7-11 1,0-3 18,3-16 16,-6 6 0,5 1 245,26 3 768,-12 13 1,2 1 191,14 4 583,28 3-69,-34 17 576,39 25-910,-33 12-1380,11 26-381,-15-6-503,-6-16 1,0 0-1291,2 4-224,1-4 1,1-4-1233,4-8-207,25 13 3720,-17-34 1,10 5 0,-9-6 0</inkml:trace>
  <inkml:trace contextRef="#ctx0" brushRef="#br0" timeOffset="46418">8150 10716 24988,'0'-22'-6115,"0"3"4526,0 4 1334,-17 9 1092,-5 1 126,-12 27 697,13 10-1336,-2 29-1227,20-8 999,-7 2 271,10-18-367,0-2-866,0-5-799,25-3-594,-19-7-193,43-8 2088,-15-1 1032,12-9 238,14-13 941,-25-14 17,8-9-16,-12-21-841,-11 19 93,-11 4 0,-2-1-1394,-2-4-18,-5-23-1321,0 31-214,-17-10-687,13 44 2222,-13 13 823,37 21-1169,-7-8 1,2 0-514,25 9-64,-3-2 1,1-3 392,7-10 304,2-1 1,0-4 1031,3-18 0,16 7 0,-19-9 0</inkml:trace>
  <inkml:trace contextRef="#ctx0" brushRef="#br0" timeOffset="46736">9028 10680 24898,'0'39'-6115,"0"1"4076,20-18 817,-16 13 275,34-31 2476,-33 21-2435,35-22 2143,-22 7-2225,18-10 2584,-8 0 0,-1 0 349,11-21 885,-11-6-2583,-5 0 0,-2-2 1658,1-16-1828,-8 13 0,-1 0 467,-1-6-1327,-3-9-395,-6 9-396,-2 13-537,0-1 671,-14 18 898,10 22 39,-25 41 479,25-1-655,-7 0 1,0 1-72,9 8-290,-2-7 1,0 1 183,4 9 136,0-22 1,0-2 556,0 14 0,0-2 0,0-1 0</inkml:trace>
  <inkml:trace contextRef="#ctx0" brushRef="#br0" timeOffset="46885">8240 11730 25348,'-14'1'-1102,"31"-1"0,-16-15 0,23-4 0</inkml:trace>
  <inkml:trace contextRef="#ctx0" brushRef="#br0" timeOffset="47318">10522 10514 26338,'-14'-21'-7241,"10"1"4620,-26 4 3287,26 1-2062,-27 7 2667,19 2-941,-13 5 778,0 18-809,6 13 1063,0 29-1383,11-4-1886,5 5 741,34-15-2290,-1-3 3435,0-22 1,4-2-1,-3-1 1,0-1-1,4-1 1,0-1-1</inkml:trace>
  <inkml:trace contextRef="#ctx0" brushRef="#br0" timeOffset="47671">10887 10958 23369,'-10'-20'-7709,"29"-14"9232,4-14-1065,0 19 1,3 0 57,-4 3 0,-1-1-166,3-2 0,1-3-163,13-18 1,-1-3-96,-9 11 1,0-4-263,1-6 1,2-6 0,-5 3 1165,-3 2 1,-4-1-914,-2 7 0,0-3 0,-4 4-345,-4-5 0,-2 3-230,2 1 0,-2-2 68,-4 4 1,-2-2-1,-3 3-315,-4 5 1,-4 2-25,-1-16 1,-6 9-968,-25 26 1775,-2 29 1405,9 15-866,15 0 0,1 3-183,-1 2 0,1 1-31,0 6 1,0 2 127,1 4 1,2 2 91,-1 2 1,4 3-239,6-2 0,2 3 0,1-2-690,-3 7 0,3 1-669,9 3 1,3 4 0,-1-6-223,-7-8 1,4-4-41,21 14 0,4-5 105,-15-20 1,2-5 250,14-2 1,2-2 318,-7-3 0,0-2-281,27 14 1035,1-11 1,-2-10-1,0-7 1</inkml:trace>
  <inkml:trace contextRef="#ctx0" brushRef="#br0" timeOffset="48018">11757 10505 25168,'0'-20'-6115,"0"2"4886,-16 4 784,-2 8 1159,-1 28 439,-11-2 325,18 43-2060,-5-21 61,11-4 1,4 0 734,2 8-214,0 11-220,16-12-1453,-12-15-632,32 5-261,-15-23 2790,20-3 285,7-51 1041,-16 17-859,-11-12 0,-3-4 192,-4 1 99,-6 4 1,-1 0-293,-3-3-614,-1-11-731,-3 26-140,0 3-878,0 31 291,0 3 589,0 27 320,0 16-220,16-10-1424,-13 16-1001,27-3 3038,-7-19 1,7 8 0,3-23 0</inkml:trace>
  <inkml:trace contextRef="#ctx0" brushRef="#br0" timeOffset="48320">12718 10357 25348,'0'-14'-5666,"-18"2"5793,-4 4 339,-21 4 511,20 25 90,-19-16-104,25 41-1378,-22-10 430,23 12 221,7-14 1,3-1-354,6 7-478,14-7 0,0-1-1460,-6 4 980,18-14 1,7-2-275,9 15 824,13-14 180,-22-6 0,-4-1 583,-8-3 0,17 4 918,-35-10-758,11 0 491,-41-3-1356,-8 1 352,-15 0 332,-15 1 1,29-2-1,-12 0 1</inkml:trace>
  <inkml:trace contextRef="#ctx0" brushRef="#br0" timeOffset="48618">13320 10410 24718,'-19'-10'-2795,"15"0"-1472,-38 3 5838,37 1-2522,-44 4 2269,30 1-493,-21 1-74,14 22-710,0-17 1467,11 59-362,3-36-1700,19 4 1,4 2-159,-6 8-1093,44 2 620,-21-1 363,10-13 0,2-2-496,10 13 456,-10-10 0,-1-2 756,0-1 499,4 8 458,-21-23-155,-12 2-1172,-1-8 366,-36 0-584,-15 2 610,-18-3 376,27-2 1,-1 0-1,-25 1 1,-4 2 0</inkml:trace>
  <inkml:trace contextRef="#ctx0" brushRef="#br0" timeOffset="50636">15617 10377 24359,'17'-38'-1516,"0"2"824,-9 2-567,2 2 672,-9 5-477,2 3 567,-3 7-173,0 4-1016,-19 8 1933,-10 1 259,-11 21 1301,-4-12-582,9 44-80,-1-21-510,19 0 1,1 3 280,-14 20 37,15 4-1442,-6 2-165,19 1-1532,-9-2 743,11-1 232,26-5-815,-19-2 1279,21-25 1,4-3 169,-5 19-242,29-4 667,-14-6 547,-5-4-293,-3-6 565,-16-3 53,9-5 597,-23-1-2509,12-4 1400,-16-2-2629,-21-3 1778,-8 0 926,-25-1-140,10-18 1,1 14-1,15-13 1</inkml:trace>
  <inkml:trace contextRef="#ctx0" brushRef="#br0" timeOffset="50920">15722 10739 23009,'53'-9'2228,"0"1"-1389,-1 1-270,-2 1-164,-1-3 121,-4 2-265,-1-5-17,-2 1 246,14-9-13,-17 3-82,7-7-125,-19 4-287,-6 0-329,-1-2-62,-2-9-713,-8 7-221,-1-17-531,-8 16-451,-22-23-480,2 25 884,-22-10 666,8 25 983,2 20 1568,4 19-634,13 11-662,8 6 1,3 1 73,3 10-596,11-2 0,1 0-1429,-6-3 1868,26-11 1,4-3 0,-6 3 0,4-17 0,0 0 0</inkml:trace>
  <inkml:trace contextRef="#ctx0" brushRef="#br0" timeOffset="51268">16717 10672 23189,'0'-6'-5396,"0"1"3538,0 1 883,24 1 3447,0-2-690,28 0-802,-3-1-569,-5 0 1,3 0-244,-13 2 1,2-1 456,7-1 0,4-1 0,-4 0 330,-6 1 0,0-1 166,23-5 1,-3-1-573,1-3-448,-25 7 0,-2-3 513,5-12-466,-18 3-471,-2-15-674,-33 13-608,-18-12-215,-12 19 1529,-5 5 1,-3 4-527,-5 2 539,-3 18 1,2 7 554,8 3 39,11 13 0,5 5 353,5 4-53,15-3 0,5 2-598,5 9-1050,14-19 1,6 1-1368,7-1 1,4-3 720,3-7 0,3-1 1450,8 7 1,1-3-1,-4-10 1,0-2-1,2-1 1,0 1 0</inkml:trace>
  <inkml:trace contextRef="#ctx0" brushRef="#br0" timeOffset="51684">18298 10549 24269,'-26'-23'-3723,"-10"0"3117,-17 8 1161,13 9 0,0 2 304,-15 2-364,19 12 1,-2 5 189,0 2 1,4 2-338,8 4 1,2 2-392,-10 9 1,5 0 1366,9 7-1171,7-6 0,9-2-1154,30 1-850,0 6 799,10-27 1,5-6-72,16 3 569,-3-4 0,0-5 626,-19-9 0,-1-3 196,23-2 0,-3-6 427,-22 0 1,-2-5-336,4-7 1,2-6 0,-5 2 410,-7 3 1,-3-1-541,1-12 1,1-7 0,-6 4-529,-7 7 0,-4-2 169,-1-7 1,0-5-1,-3 4-421,1 1 0,-3 0 139,-6-5 1,-4-5-1,3 5-728,5 8 0,-2 1 485,-9-5 0,-5-4 0,5 7-1219,8-12 1263,-12 14 1,1 17-340,13 33 2202,-20 41-552,21 15-456,-7-15 0,-1 3-39,9-5 1,0 2 64,-3 3 1,-1 1-102,5 3 0,0 4-640,0-5 0,0 3 1,0-3 119,-1 7 0,2 2-1201,4 1 1,2 4 0,2-6 1350,5-9 0,1-3 1,-2 13-1,1-2 1,-3-22-1,1-1 0</inkml:trace>
  <inkml:trace contextRef="#ctx0" brushRef="#br0" timeOffset="51990">18812 10841 26158,'4'-11'-2182,"1"2"1953,0 1 214,1 1 517,12-7 355,0 3 4,12 1 20,-2-1-159,7-1 776,1-3-300,20-6-33,-14 2-986,-11 4 0,-1-2 15,0-5-375,3-20-710,-24 14-224,-13-5 0,-4-2-1565,4 0 1182,-16 1 0,-5 3-951,-7 6 466,-26-1 662,6 18 875,12 43 827,18-7-74,15 14 0,4 3-240,3 7-703,7-6 1,6 1-908,20 6 590,-14-19 1,3-1-1093,30 5 1832,-10-4 1,4-6-1,2-4 1</inkml:trace>
  <inkml:trace contextRef="#ctx0" brushRef="#br0" timeOffset="52285">19608 10486 25708,'1'-34'-5993,"1"3"4585,0 1 739,0 14 380,3 1 593,-2 12 966,3 18-2498,0-11 156,8 54 574,-4-25 203,0 12 1,-1 4-222,0 8 242,-2-10 0,0 0-600,-2 5-930,2 12 2446,-4-20-930,0-15 511,0 0 57,-1-20-429,4-20 1395,1 7 979,5-40-2011,14-8 167,-15 19 1,1-3-542,12-21 1,3-2 287,-9 21 1,1-2-514,2-5 0,4-4 0,-3 4 350,1 5 0,-1 1 44,6-13 0,-1 3 1,-7 20-1,-1 2 1,18-25-1</inkml:trace>
  <inkml:trace contextRef="#ctx0" brushRef="#br0" timeOffset="52970">20755 10294 24539,'21'-13'2321,"16"5"-1243,-15 4-530,3 22-2781,6-14 2065,-28 41-917,14-13 1,1 1-773,-13 30 968,6-10 1,-1-2-1570,-10-2 1487,0-10 0,0-2-1043,0 1 1814,0 11-1125,0-29 1479,0-3-715,-13-12 2836,9-22-2558,7-28 288,20-4 357,-14 15 1,2 1 284,34-15 810,-24 0-646,23 0-102,-20 18 0,0 2-1549,11-11 1955,-6 17 1,-1 3 834,2 6-136,13 34-1459,-23 2-1873,2 26 215,-12-8-613,-3 6 283,-3 0-113,-2 0-269,-2-3-164,0-5 1536,0 3 793,0-15-106,-16 0 911,12-33-1381,6-29 679,23-6 311,-1 1 1,4-1 593,16-7-377,-10 5 0,-2 0 769,8-4-743,-17 18 1,2 1 225,15-7 1272,-14 18-461,12 2-580,-20 35-2451,6 16-533,-12 10 822,-3 3 0,-2 1-1545,1 5 528,-1-2 0,1-1-1406,3-9 2761,19 16 0,-5-35 0,13 3 0</inkml:trace>
  <inkml:trace contextRef="#ctx0" brushRef="#br0" timeOffset="53302">22353 10426 24898,'-20'-13'-2776,"-9"6"3046,-10 3 408,-3 4 210,1 23 211,10 7-873,-4 14-334,23-2-848,-3-8 1342,13-3-1451,-5 10-181,31-12-791,10 3-128,14-12 1347,-1-12 576,-10 0 774,0-8 158,-2-16 1423,9-9-495,-15-9 49,4-20-329,-16 19-749,-9-27-1569,-1 28 6,-7-8-532,0 16-724,0 39 0,0 16 104,0 28 927,12-24 1,0-2-1694,-5 21 1844,14-26 0,3 0-618,-6 24 1577,18-4 0,-6-5 0,-2-3 0</inkml:trace>
  <inkml:trace contextRef="#ctx0" brushRef="#br0" timeOffset="53484">22073 9729 26338,'0'-42'-7285,"25"6"7545,1 13 396,29 10-385,0 7-765,11 5 430,-29 11 1,-1 3 0,3-1 0,-1 1 0,1 10-1,0 1 1</inkml:trace>
  <inkml:trace contextRef="#ctx0" brushRef="#br0" timeOffset="54318">23562 10388 25348,'-21'-30'-6809,"7"15"5562,2-5-351,9 44 1827,3-7-442,0 32-3,19-8-572,-14 7-1005,14 2 1358,-3 1 228,-15-17 1,1 1 585,14 13-732,-10-13 1,-2-2 196,-1-3-15,7 1-104,-4-18-799,-5-23 1955,7-11 146,-3-16-731,13-27 631,0 18-435,-5 13 1,3-2 107,5-2 1,2 2 1055,14-19-682,-6 13 1,1 3 330,5 2-373,20 0 848,-27 26 0,5 23-1497,-7 20-1168,-8 11-34,-8-7 1,-1 2-845,0 12 870,-6-9 0,-2 0-735,-1 3-431,-2 16-150,0-35 827,0 1 1327,0-37 417,40-27 1787,-17-8-1399,6 14 0,1 1 825,3-14-123,2-1-232,-1 0 27,1 1 163,-3 5 12,-2 5-1436,6 2 503,-10 16-11,8 3 672,-17 39-2766,1-5 248,-5 27-470,-3-9 29,1 4-98,1 21-133,0-17 823,-4-10 0,0-2-1466,3 0 2371,5 8-259,-3-29 961,1-2 97,8-12 1608,-5-15-68,17-11 219,-11-8-216,15-20 76,-18 22-321,3-10-852,-11 10-450,-5 17-1240,-2-8-404,-4 37-850,-1 8 247,-16 33-63,12-2-372,-13 5 397,17-16-580,0-2 2172,0-5 0,0-5 0,0-1 0</inkml:trace>
  <inkml:trace contextRef="#ctx0" brushRef="#br0" timeOffset="54468">24855 9927 25258,'0'-32'-8274,"0"3"5426,0 9 3272,16 7 0,-12 6 0,13 4 0</inkml:trace>
  <inkml:trace contextRef="#ctx0" brushRef="#br0" timeOffset="54884">25330 10290 25708,'-17'21'189,"4"12"-1980,13 14-641,0 8 972,0-6 577,0 4 535,0-14 1,0 1-174,0 20-323,0-21 1,0-1-463,0 10 560,0-5 746,0-5 90,0 1-90,0-15-360,11 1-369,0-18 1072,25-50 936,-10 14-660,-5-6 0,-1-1 391,11-7 201,6-3 122,0 0-604,-11 17 0,1 0 1569,12-11-1693,-10 14 1,0 3-228,-2 7 425,5 2 478,-9 34-2276,-7-16 316,-2 24 0,-2 6-1463,1-6 333,-1 12 1,1 1-1387,1 0 572,-1-9 1,3-2 2124,5-1 0,9-4 0,-6-17 1</inkml:trace>
  <inkml:trace contextRef="#ctx0" brushRef="#br0" timeOffset="55234">26362 9764 25888,'0'-27'-5216,"-14"5"2417,10 27 4650,-10 9-161,14 27-2172,0-5 1,0 2 105,0-5 0,0 1 94,0 14 0,0 0-505,-1-9 1,2-2 665,7 1 1,1-1 158,-7-1 1,0 1-782,12 12 0,3-2-320,-7-13 0,1-1 615,5 16 0,3-3-346,13-3 571,2 9-140,-16-33 486,1-1 284,-10-15 826,1-1 623,0-2 366,15-15 378,-4-8-940,26-18 371,-16 17-141,22-11-102,-23 31-800,6-12 57,-10 32-2161,-6-12-370,6 54-1526,-13-30 709,-6 11 1,-2 3-1034,-1-1 2838,-3 10 1,-1-21 0,0-2-1</inkml:trace>
  <inkml:trace contextRef="#ctx0" brushRef="#br0" timeOffset="55418">25105 9328 27237,'47'-38'-1190,"10"5"885,-4 18 1,4 5-135,-9 3 1,2 1-36,-6 2 1,3 0 0,-3 4 387,9 7 0,-2 1 0,2-6 1,-1 0-1,1 6 0,0 0 0</inkml:trace>
  <inkml:trace contextRef="#ctx0" brushRef="#br0" timeOffset="56618">28200 10192 23639,'-8'-15'-6556,"0"2"4175,1 3 1582,0 1 1029,0 3 26,4 23 167,0 14-349,3 16-827,0-8 0,0 0 1223,0 14-238,0-7 1,0 1-10,0 6-125,0-6 1,0-2-204,0-5-234,0 18-655,0-43-805,0-1 1529,0-51 90,19-9 539,-7 10 1,2-1 54,4 3 1,4 0 308,7-6 1,1 1-67,-10 10 0,0-1 70,12-16 0,0 2 868,2 1-109,5 1 142,-18 29-233,-1 8-164,-3 5-632,4 38-2208,-7-10 720,-2 14 0,-3 3-755,1 8 782,-3-6 1,-2 0-806,-1 6-485,-1 12 70,-1-17 500,0-17 2031,1 3-299,-2-19-507,1-7 39,-1-2-54,3-27 846,2 16 1039,4-38-966,10 5 519,-1-10-616,0 11 0,0 2 485,7-8-131,-6 10 1,0 1 811,1 2-658,4-1-1247,-7 22 2088,-6 4-352,5 27-2429,-8 10-355,5 31-155,-5-12 62,0 4-6,-2-20-331,-2-2-642,5-4-429,-1-4 2375,3-5 454,-1-9-248,13 3 599,-4-12 500,22-10 1146,-15 4-888,-2-19 0,-2-3 853,6 2 556,7-31-718,-13 18-557,-1 0-217,-4-1-1057,6-14-1165,-10 15 61,6-12 905,-14 29-652,1 4 542,-5 30-967,1 15 58,-1 9 306,4 23-94,-1-24 69,7 27-25,-3-31-74,6 7-349,-1-20 1326,4-2 414,1-9 369,15 1 547,-7-9 344,20-16 955,-20 11-1213,-5-21 1,-2-4 655,0 5 44,4-29-943,-13 19-310,-1 0-983,-4 1-1046,1-7-552,-2 13 230,0-1 838,-4 16-312,0 23 120,-1 13 315,0 16 82,0 6-877,0 13-11,0-14-80,11-7 1,2 0 1386,-7 2 1,17-16 0,5-2 0,8 6 0</inkml:trace>
  <inkml:trace contextRef="#ctx0" brushRef="#br0" timeOffset="56902">30515 10340 23639,'0'-28'-4946,"-24"2"3526,18 4-217,-45 7 3054,26 3-872,-26 7 518,7 2-210,-1 3-763,-3 21 2155,-1-2-1224,17 10 0,1 2 1086,-12 12-1972,14-3 0,5 2 180,8 9-1096,2 14-191,14-24-714,24-4-834,-18-5 1417,32-13 0,7-5 677,-7 6 173,18-9 0,3-5 539,1-2 60,-12-12 1,-2-2 1005,2 5-510,-16-21 1,-5-5 305,-9 6-1806,-7-21 0,-5-3-1080,-6 1 1428,-12 11 1,-1 0 0,7 0 0,-20 3 0</inkml:trace>
  <inkml:trace contextRef="#ctx0" brushRef="#br0" timeOffset="57300">30905 10284 24988,'4'20'-7025,"1"-15"5446,-2 34 470,0-22 209,2 18 465,-2-5 149,1 1 2,-1 2-1510,0 0 2067,0-3-510,0-2 264,2 5-121,-1-12-437,1 4-179,0-18 537,2-1 649,2-6 1187,5-22-319,2 16 966,4-43-1241,3 25-6,-2-11 1,0-3 824,13-11-909,-5 6 0,1 1-69,2-4-778,-6 12 1,-2 3 165,-1 6-1099,3 2 1683,-10 18 58,-8 25-2628,3 15-89,-8 12 731,-2-9 0,0 0-1400,-1 13-294,-7 3 1,-5-1 2563,-6-1 1,6-13 0,1-1-1,-2-5 1</inkml:trace>
  <inkml:trace contextRef="#ctx0" brushRef="#br0" timeOffset="57534">30120 9790 23909,'47'-40'1447,"2"4"-660,2 4 51,2 5-273,-2 4 73,1 5-72,13 6-665,-19 6 535,14 4-760,-32 19-1600,3-12 262,-16 32-2366,-4-32 1216,-2 38 2153,-2-25 0,-1 22 0,-2-11 0</inkml:trace>
  <inkml:trace contextRef="#ctx0" brushRef="#br0" timeOffset="57718">31418 9276 26697,'27'-39'-812,"-4"4"27,-5 1 201,-8 13-1856,-3 3-53,-32 38 923,3 0 1635,-2 4 0,-2 3 0,-22 18 0,22-19 0,-1 0 0</inkml:trace>
  <inkml:trace contextRef="#ctx0" brushRef="#br0" timeOffset="58768">6448 12653 24988,'0'-26'-5486,"0"3"3358,0 3 974,0 5 785,-17 2 526,-5 8 828,-24 24 879,11 2-1437,-7 26 995,13-7-210,1 8-175,2 4-129,13 3-808,-7 0-550,18-1-964,-5-18 0,4 0-1253,24 16-474,-16 10 688,50-28 871,-25-8-367,35-10 2177,-10-8 1,7-5 0,2-3 0</inkml:trace>
  <inkml:trace contextRef="#ctx0" brushRef="#br0" timeOffset="59168">6698 12101 23999,'-17'-42'-8768,"13"6"7692,-24 12 1822,25 8-1808,-15 9 2853,16 51-1787,-6-8 43,6 19 1,4 5-975,8-22 1,1 0 1142,-9 14 1,1 4-269,14 4 1,3-2-285,-9-13 0,1 1 292,0 4 1,1 4 0,1-6-724,2-5 1,1-1 537,-3 3 1,-2 3 0,0-4-142,-1-6 1,-1-2 236,2 9 0,0-1-96,1 9 86,-5-6 443,1-10-729,-3-1-876,-2-16 1382,0-31 987,-4-8-467,0-32-92,0 9-121,0-8-19,0-3 84,0-3-248,0 20 1,0 1 235,0-15-711,0-16 739,14 39 582,3 5 120,12 34-285,2 17-726,2 27-962,-4-6-542,-8-13 0,0-2-251,6 8 751,-8-15 0,1-1 631,12 6 1,1-3-1,3-3 1</inkml:trace>
  <inkml:trace contextRef="#ctx0" brushRef="#br0" timeOffset="59540">7535 12762 23369,'-17'-6'-937,"13"-2"-3182,-33 7 6086,15-2-1165,-19 20 1034,19 9-1604,-8 22-463,21-7-948,-5 2 979,8-12 1099,6-2-2543,0-1 314,20-4-1270,-15-2 400,33-5 968,-16-3 1222,18-6 714,-3-4 205,-16-24 677,7 15 352,-25-36-1650,18 24 1971,-15-32-2596,3 20 428,-5-16-628,-4 19-834,0 23-215,0 35-352,18 10 1532,-9-5 0,1-1-2458,12 2 1472,6-3 0,0 0-47,-5-5 1561,10-10 0,3-4 0,-6-10 0,9-6 0</inkml:trace>
  <inkml:trace contextRef="#ctx0" brushRef="#br0" timeOffset="59884">7982 12826 22650,'0'-13'-4857,"0"37"2729,0 3 974,17 26-417,-12-14 1024,30-11 741,-30-3-683,34-3-501,-21-4 1039,21-8 1161,-10-4-31,3-6 1056,0 0-419,15-22 211,-13 3-773,-7-7 1,-4-4-203,0-9 397,0-15-1145,-15 14-854,-5 1-530,-2 1-118,-1-11-1033,-20 16-4,16-11 722,-16 28 679,6 1 75,11 27 965,-11 22 504,14 9-748,0 17 38,0-17 0,0 2 214,0-9 1,0 1-315,-1 8 1,0 4 0,3-4-494,7-2 0,1-1-194,-8 5 0,-2 5 0,3-5-300,6-5 0,1-2-514,-3 12 0,-2 0 1559,-2 11 1,9-3 0,-12-5-1</inkml:trace>
  <inkml:trace contextRef="#ctx0" brushRef="#br0" timeOffset="60026">7547 13907 27237,'-12'0'-361,"2"0"-973,4 0 1,3-14 0,2-4 0</inkml:trace>
  <inkml:trace contextRef="#ctx0" brushRef="#br0" timeOffset="68056">12432 12252 23369,'11'-45'-1757,"-2"13"642,-5-14 118,-3 15 445,4 0 709,-5 2-396,0 3 60,0 2-1507,0-8 1204,0 16 51,0-5 244,0 40 116,0-2-214,0 27 285,0-2 90,0 10-180,0 8 23,7-12 0,1 1-42,-6-11 0,0 1 20,10 26 0,4-1-285,-7-27 1,2-2-288,8 22 0,2-2 218,-3-26 1,1-1-12,2 7 0,0-1-378,11 4 392,3-5 53,0-5-46,17-4 1297,-10-12-335,-7-3 0,0-8 1495,7-26-899,-6 6 0,-2-3-115,-13-5 1,-3-2-358,6-3 1,0-2-149,-4-7 1,-2-2-143,-5 9 0,-1-2-122,6-25 0,-1 0-277,-9 24 1,-2 1-42,5-22 0,-1 2-1204,-3-2 544,-2 22 0,-1 2-222,-2-9-50,0 18 931,-1 1-549,-1 60 243,0-8 206,0 5 1,0 4 11,0 3 1,0 1-90,0 24 156,-2-7 0,4-1-13,5-24 1,3 0-174,0 18 1,2-1-363,23 5-63,-17-22 1,-1-1-758,14 9 352,4-5 67,2-4 141,3-6 1145,2-4 0,0-6 0,0-4 1</inkml:trace>
  <inkml:trace contextRef="#ctx0" brushRef="#br0" timeOffset="68574">13987 12486 23639,'0'-16'-5486,"0"1"3717,0-2 1065,0 1 245,0-1-56,0 2 300,0 2-13,-21 0-949,-1 6 2145,-23 1 350,13 4 203,0 20 643,10 7-866,0 12-131,10 14-818,1-16-163,11 10-1245,19-12-639,-15-1-101,45-1 200,-23 0 104,27-3 1142,-11-3 361,-13-8 1,0-1 84,14 6 594,15 9 429,-38-18-390,7 1-528,-25-6-531,6-3-816,-27 1 1319,-11-4 329,-24-1-265,7-1-543,-12 0 445,29-18 0,1 14 0,20-14 0</inkml:trace>
  <inkml:trace contextRef="#ctx0" brushRef="#br0" timeOffset="68851">14210 12626 22110,'27'-3'1530,"-1"-1"-771,-1-3 32,-2 0 66,7-11-613,-9 4-104,5-9-142,-2-4 99,-7 5-135,6-18-479,-14 18-811,0-13-429,-7 18-78,-1-3 157,-1 11 185,-17 3 875,-9 3 876,-10 45 102,-1-16 739,21 38-1075,3-26 482,13 4-655,0 0-300,0 19-1346,23-16-184,-8-9 0,2-2-1134,28 3 2737,0 5 0,-9-20 0,0-3 0</inkml:trace>
  <inkml:trace contextRef="#ctx0" brushRef="#br0" timeOffset="69185">14853 12488 23369,'-16'-12'-4461,"12"-1"1084,-12 5 3844,16 18-1187,0 11 270,0 14-26,16 20-287,-12-16-1129,12 13 1042,1 0 852,-4-15-1288,6 20 761,-1-29 1231,-16 10-720,6-22-19,-8-1 239,0-29 388,-16-13-492,12-31 544,-25 7-654,27 10 1,2-1 279,-12-9-256,20 16 0,4-1 1097,-7-11-1060,17 24 0,5 0 736,-2-19-861,10 16 0,5 3 1162,10-9-504,-16 15 1,1 2-1,14 4 1,0 4 0</inkml:trace>
  <inkml:trace contextRef="#ctx0" brushRef="#br0" timeOffset="70106">16152 11769 23009,'0'-12'-5665,"0"0"3896,0 2 1064,-22 2 1636,17 1-1640,-39 4 1992,24 1-407,-22 2-696,5 20 1817,-1-2-961,10 10 0,1 3 373,-13 12-1184,12-2 1,4 3 949,7 13-1668,7-19 0,3 0-580,7 16-433,23 1-1276,-17-3 1540,32-14 0,6-2 564,-25-9 0,2 1 286,13 2 1,8 1-1,-5-3 98,-7-4 1,-2 0 142,17 14 0,-1-1 199,-1 2 452,4 8 430,-32-19-776,-1-5-660,-12-2 291,-14 3 802,8-8 160,-28-2 0,-8-4 603,4 2-797,-4-6 0,-3 0 327,-12-1 341,0-3-247,2-1-501,4-1-420,7 0 1,4-19 0,4-4 0</inkml:trace>
  <inkml:trace contextRef="#ctx0" brushRef="#br0" timeOffset="70801">16483 12544 22470,'0'9'-5037,"0"0"3089,0 1 1243,18-1 1243,-13-2-1686,33-1 2384,-3-4-242,11-1-922,-10-8 1,1 0 1918,11 3-972,-7-9 0,0-2 1193,6-3-1407,-7-1 0,-2-3 1738,-8-5-2314,10-13-145,-35 22-1219,-27-8-872,-13 16 1310,-13 1-388,-2 9 303,12 0 511,-12 21 840,15 7-493,13-2 0,3 2 644,6 17-165,4 16-2307,32-24-18,-6-6 0,4-1-1445,32 2 3032,-22-11 1,0-2 0,23 3 0,4-2 0</inkml:trace>
  <inkml:trace contextRef="#ctx0" brushRef="#br0" timeOffset="71167">17532 12607 23639,'3'-3'2177,"12"1"-1944,37 2-543,8-2 432,-8-1-143,8-4 172,-30 1 107,10-15 246,-28 7-490,0-21-1266,-12 14-74,-25-18-255,-5 16 976,2 5 0,-2 1-645,-14 0 159,1-2-34,14 12 918,3 3 945,3 2 653,1 23 511,2-15-175,8 58-1972,3-37-146,9 36-1124,22-25-1006,-17 1-427,47-2-953,-7 10 3719,-17-29 0,3-2 0,1 4 0,0-2 0,16 5 0</inkml:trace>
  <inkml:trace contextRef="#ctx0" brushRef="#br0" timeOffset="71600">18370 12456 23909,'0'-12'-5036,"-19"0"4597,-1 6 1246,-21 2 51,21 26-126,-16-16 294,23 41-1608,-7-26 476,3 22 836,14 5-1180,-5-12-361,28 19-1505,7-28 380,24 5 369,-8-19 1674,-1-6-600,1-3 1279,-12-26 931,16-8-208,-23-13-698,-8 11 1,-2 0-90,-4-12-880,1-18-239,-11 25 0,0 0-998,0-25 775,-11 5 1,-1-2-287,10 22 0,-1-1 469,-8-4 1,-4-4 0,5 4 72,8 3 1,0 2-103,-13-11 0,0 3-601,11-10 524,-13 11 1061,8 0-681,6 54 932,-6 49-390,7-22 0,4 4-329,6 15 1,1 0 76,-7-19 0,0-1 7,6 1 0,1 0-478,0-1 1,0 2-347,2 11 0,2-1-6,3-12 1,1-1-1126,7 19 0,-1-2-337,5 2 2135,-9-23 0,1-2 1,6 5-1,1-6 0</inkml:trace>
  <inkml:trace contextRef="#ctx0" brushRef="#br0" timeOffset="71918">18773 12625 23999,'20'-11'3141,"10"2"-2207,11 9-1705,8 0 452,12 0 46,-14 0 79,15-12 253,-23 9 9,-3-10 202,-6-3-217,-1-4 151,-12-10-625,-4-10-369,-10 14-224,-3-8-698,-22 11 75,16 3-1147,-32 3 1350,34 4-882,-27 4 2635,13 5 198,-11 20 1330,12 11-781,0 11-239,15 5-296,-6-9-1326,8 3 411,18-3-2379,-13 1-157,33-3-353,-33-2 3061,43-3 1,-26-3-1,24-2 1</inkml:trace>
  <inkml:trace contextRef="#ctx0" brushRef="#br0" timeOffset="72236">19705 12386 25168,'0'41'-6205,"0"-7"4076,0 1 1065,0-6 425,0 2 214,0 12 210,13-12-519,-9 15-465,9-24 1069,-13 0 130,0-33 0,8-17 560,3-16-282,2 6 0,2-1 440,10-19-18,-7 18 1,0-1-209,-2 9 1,0 0 187,2-1 0,1 0-212,0 0 0,1 0 69,0 1 0,1 1-333,-2 2 0,1 0-474,18-22-292,-14 24 1,0 2 101,9-6 763,10 5 1,-26 20 0,0 6 0</inkml:trace>
  <inkml:trace contextRef="#ctx0" brushRef="#br0" timeOffset="72916">12643 14235 25708,'-14'-25'-7337,"-4"-6"4830,-9 9 3102,-2-1-306,10 16 469,-6 18 1410,-10 27-1346,6 10-1057,2 1 0,0 2 902,12-17 0,1 3-408,1 5 0,1 5 1,2-3-425,3-3 1,2-1-196,0 13 1,3 1-1082,8-3 1,7-2-588,3-12 0,6 0 523,1 1 0,4 1 0,1-5 1417,10-4 0,2-4 1,6 7-1,1-3 1,-10-13-1,0 0 0</inkml:trace>
  <inkml:trace contextRef="#ctx0" brushRef="#br0" timeOffset="73286">13552 14665 24898,'0'-30'-4586,"-28"-3"2376,-5 10 2518,1 12 0,-3 2 710,-18 2-95,-6 4 1,15 24 410,0-16-1099,1 43 1200,-8-7 450,17 12-1739,15-17 1,3 0-445,6 5-1115,26 22-932,-10-31-439,46 4 830,-2-18 1289,16-10 521,-20-14 1,-1-2 1122,10 3-264,-13-23 1,-3-6 502,2 4-179,-17-2 0,-3-2 508,-1-8-634,-4 0-783,-10 2-1194,2-13-687,-8 19-372,3-9 539,-3 46 88,17 29-73,3 11 826,0-1 1,3 1-1306,11 4 433,-8-5 0,1-1-378,7 5 2016,-2-12 1,1-2 0,7-1 0,14 2 0</inkml:trace>
  <inkml:trace contextRef="#ctx0" brushRef="#br0" timeOffset="73517">14295 14200 24988,'-20'-32'-7198,"15"5"5621,-15 10 2100,5 7-10,11 29-418,-18 22 742,20 15-988,-1-8 1,-1 1-1305,4 18 1646,0-21 1,0 0-91,-1-11 0,2-3-564,8 1 1,0 0-1262,-5 32 177,13-21 1,0 0-1225,-13 21 1495,9-15 1,0-1 1182,-11 3 0,7 9 0,-9-25 1</inkml:trace>
  <inkml:trace contextRef="#ctx0" brushRef="#br0" timeOffset="73636">13923 14718 22830,'23'-38'-2229,"0"0"1227,26 5 1913,-2 2-868,6 6 180,5 4 1,3 6 0,2 3 0</inkml:trace>
  <inkml:trace contextRef="#ctx0" brushRef="#br0" timeOffset="73970">14697 14849 25078,'30'-12'3099,"24"10"-3907,-29-24 44,30 23 674,-13-25 344,2 25-284,1-28 213,-2 26-2,-1-25-759,5 14 1155,-14-8-318,4-5-102,-25 10-1056,-1-17-404,-11 13-392,-20-8-383,-6 6 338,1 8 317,-35 2 777,38 10 192,-41 25 1602,33 13-831,16-2 0,4 2 284,-2 23-1325,21-16 0,3 0-1213,-6 9 1855,28-10 1,7-1 0,-5 4-1,5-16 1,0-1 0</inkml:trace>
  <inkml:trace contextRef="#ctx0" brushRef="#br0" timeOffset="74550">16122 14530 21840,'-18'0'444,"-3"0"-390,14-1-473,-6 1 619,3 16-764,-1-13 1797,0 27-2026,-3-17 895,0 15-744,0-4 111,1 2 83,3 3-536,2 1 438,4 3-1435,2-1 1417,2 2-1045,0-4 454,20 8-392,8-13 831,23 2 655,-9-18 953,18-25 1130,-27-9-196,1-24-462,-22-5-575,-12 10 427,-16-13-1437,12 24-267,-18 3 1,-2 2-842,17 3-1159,-34-9 966,28 27 1237,0 22 1297,3 20-455,10 11-36,0 14 171,0-6-612,-2-9 1,4 2 83,7-12 1,0 2-395,-8 28 0,3-1-245,14-27 1,-1 0-406,-14 21 1,-1 0 433,11-27 1,0-1 224,-11 6 0,-1-1 202,8 4-472,-9-5 645,0-6-1302,-20 1 1583,15-12-2547,-37 1 2669,8-13 0,-11-2 0,-4-3 0</inkml:trace>
  <inkml:trace contextRef="#ctx0" brushRef="#br0" timeOffset="74883">16820 14563 24269,'-21'-6'-816,"-7"3"817,-29 2 387,-4 18 774,9 6-206,7-2-373,20 20-1265,13-22 330,-5 21 18,15 4-935,-6-10 181,36 20-1585,10-25 732,17 4 392,0-18 1453,-12-4 153,0-7 635,1-1 676,-3-3-327,-3 0 1094,4-21-325,-15-8-896,-4-28-1390,-15 9-537,-16 15 1,-1 0-1652,4-7 1267,-15 14 1,-5 2-1039,1-7-332,-27 3 2403,12 5 0,-2 4 0,1 2 0</inkml:trace>
  <inkml:trace contextRef="#ctx0" brushRef="#br0" timeOffset="75188">17248 14518 22830,'2'40'-5671,"0"8"3505,-2-6 1202,0 23 386,0-22 193,0 12 109,0-16 70,0-4-1301,0-3 2858,0 5-842,0-13-509,0 0 90,14-16 447,-11-29-205,25 0 1380,-25-23-1837,27 3 734,-17-5-525,17-8-485,-13 14 0,-1-1 331,-3 9 1,2 0 109,7-19 1,0 1-1,5-3 1,-9 19-1,-1 1 1</inkml:trace>
  <inkml:trace contextRef="#ctx0" brushRef="#br0" timeOffset="75652">17915 14507 23819,'-21'12'2619,"-10"4"-1726,17-2-1633,-3 14-530,7-6 291,10 21-868,0-15 708,17 7-1153,-13-10-381,35-2 840,-33-1-611,54 5 2085,-37-7 159,8-8 1,2-2 1301,-4-1-72,13-3 886,-24-6-167,-1-22-811,-6 17 1935,-10-38-3402,4 25 794,-5-18-827,0 8-18,-19 0-392,0-5-1097,-4 8 702,-5-6-602,11 20 2628,-8 2-359,9 33 904,3 19-645,12 16-378,-2-9 1,1 1 40,1-16 0,2 1-145,-3 30 1,4 1-166,7-27 0,0-2-305,-7 14 0,1-1-162,5-17 0,2-3-1173,7 27 613,-12-6 1064,22 3-587,-24-18 473,7 5-379,-10-24-1276,-21 1 2104,-17-12 670,-13 0-396,-10-6 1,9 0 0,-3-1 0</inkml:trace>
  <inkml:trace contextRef="#ctx0" brushRef="#br0" timeOffset="76050">19210 13921 23819,'-43'-3'-326,"-18"1"810,16 1-183,11 7 0,3 5 816,9 16-1425,1 8 0,4 3-610,13 18 198,9-6 1,1 0-1116,0 4 777,28-5 1,6-1-632,-10 10 644,6-20 0,1-1-1073,2 15 717,0-3 387,-7 0 794,-4-3 487,-6-2 282,-10-3-758,1 11 15,-12-16 135,-25 18 1104,-1-29 566,-29 4 359,10-13-21,-3-5-71,-4-2-307,0-4-190,5-2-314,3-3-1444,8-16 26,7 12 1,14-32-1,6 11 1</inkml:trace>
  <inkml:trace contextRef="#ctx0" brushRef="#br0" timeOffset="76333">19305 14772 23099,'39'0'810,"6"13"-2012,-15-9 1599,2 9-872,-13-13 973,-4 0-206,8 0-74,-7 0-218,15 0-89,-11-17 867,10 13-292,1-41-137,-8 27-225,9-34-566,-19 25 47,-1-17-690,-9 21-335,-2-10-270,-1 20 89,0-2 513,0 35-722,0 22 836,0 8 42,0 11 421,18-24-1077,-14 0 503,35-2 9,-21-1-746,20-5 1932,-8-3 1,5-5-1,1-4 1</inkml:trace>
  <inkml:trace contextRef="#ctx0" brushRef="#br0" timeOffset="76674">20402 14728 25978,'58'0'0,"-9"0"0,1 0 90,-9 0-90,1-17 960,1 13-889,14-21 459,-13 13-168,14-11 195,-33 4-406,0-2-123,-20 6-932,-2-3-1173,-3 0 299,-27-8-401,-14 8 1534,5 5 1,-3 1-660,-25 4 1018,23 3 0,3 2 170,-5 2 1171,-5 19 1084,23 7-543,6 12-700,10 18-1517,2-18-655,13-2 1,7-1-1776,18 5 106,11 12 2751,-9-29 1,0-3 0,13 8-1,-14-11 1,-1 0 0</inkml:trace>
  <inkml:trace contextRef="#ctx0" brushRef="#br0" timeOffset="77104">21493 14526 23819,'-22'-23'-4890,"-9"9"5270,-28 0 541,9 11-101,18 14 0,0 1 859,-4-6-951,-6 45-643,19-30-78,11 26 452,-1-12-405,11 15-1152,-4-13-381,29 17-1532,8-30 1508,15-2 777,2-11 113,-10-10 1584,5 4-579,-1-5 967,1-25-865,-7 3 0,-2-4 569,-13 0 1,0-2-638,13-16 1,-4-1-77,-11-7-701,-8 2 1,-4-1-293,-3 18 0,-3-1 6,2-12 1,-4 0-265,-7 9 1,-1 2-191,8-4 0,-2 1 272,-13-1 1,-2-2 675,7-17 0,2-1-397,-1 16 0,-1 0 110,-5-22 0,3 2-304,9 4 805,-3 19 0,1 10-343,6 27 613,0 5 40,0 41-89,-1-7 1,2 3-234,7-6 1,1 3 79,-7 7 0,-3 5 1,4-3-363,12-1 1,0 0-151,-13 14 0,-1 1-606,9-2 1,2-3 133,-7-14 0,0 2 802,4 21 1,0-1 0,1 3-1,-6-26 1,0 1 0</inkml:trace>
  <inkml:trace contextRef="#ctx0" brushRef="#br0" timeOffset="77426">21728 14665 25618,'8'-10'-1017,"13"7"2342,0-15-1067,31 9 273,-13-1-248,0 1 1,2 1 99,9 3-322,-14-2 1,0-1 351,14 1 209,1-2-508,1-1 325,-2-1-452,-5 0-64,-3 0 216,-1-9 195,-16 3-538,-6-16-557,-15 9-955,-25-7-602,16 7-91,-40 3 1152,39 0 271,-26 10 0,-1 2-63,23-2-754,-50 1 2249,38 9 819,-12 18 1203,16 11-901,9 9-1841,9 22-583,0-21-667,10-3 0,6-2-173,18 6-170,-4-8 0,3-2 1609,17 0 1,-2 4 0,-16-16-1</inkml:trace>
  <inkml:trace contextRef="#ctx0" brushRef="#br0" timeOffset="77735">22703 14427 25708,'11'-25'-2408,"1"3"2026,-3 5 417,1 8 1130,1-2-609,-2 10 267,3-5 5,-4 27-3056,0-16 1842,0 40-776,0-23-534,-2 24-238,0-7 138,-1 21-279,-2-13 944,-2-10 0,1 0 1780,-2 1-1205,1 6 1141,2-19-111,-3-10-288,6-3-477,-1-9 1041,14-42 128,0 11-337,4-17 1,2-4-32,-6 18 0,0 0 12,10-12 0,2-4-116,-6 11 1,2-2 0,-2 2 105,6-7 0,3-1-254,3-5 0,5-5 0,-4 6-277,-1 5 0,0 1-507,2 0 1,5-4 0,-4 7 231,-5 7 1,-1 4-4,9-6 0,-1 3 579,10 5 1,-9 12 0,-4 7-1</inkml:trace>
  <inkml:trace contextRef="#ctx0" brushRef="#br0" timeOffset="78668">12073 16748 24898,'9'-3'3620,"2"21"-9717,7 4 3599,-1 24 196,-1 2 748,1 12 1058,-8-26 1,0 0 183,1 4 1,-1 1-709,0 1 1,0 1-320,0 1 0,1 0 1329,-2-1 1,1 3-111,2 13 0,0 0 267,-3-15 1,0 1 51,3 22 0,-1-2 29,0 3-70,-6-27 0,0-2 70,0 2 3,-3-6 127,0-9-1205,-1-5 769,-18-25 685,-3-42-859,0 22 0,-1-3-22,11-14 1,0-2-33,-10 9 0,0 0 38,11-6 1,3-1 41,-10-5 0,0 0-61,5-6 1,2-1 117,1-3 1,0-1-354,4-1 1,0-4 652,1 6 0,-1-4 0,2 3 194,1-7 0,2-1 7,1 17 0,1-4 1,1 1-1,3 6 330,10-7 1,3 5-28,2-13 1,4 4 247,3 25 0,2 5 56,-5 2 1,1 1 39,0 3 0,2 3 191,10-1 1,1 3 1355,19-3-1328,-14 8 1,-2 8 378,0 19-1257,12 18-742,-37 10-1750,-1 11 1099,-13-18 1,-6 0-701,-21 24 983,6-4 1,-4 0 116,-3-21 1,-2-1-218,0 5 0,-1 3 1,1-3 453,2-5 1,-1 0 532,-1 1 1,-2 2 0,2-3 0,4-6 0,2-1 0,-6 6 0,0 0 0</inkml:trace>
  <inkml:trace contextRef="#ctx0" brushRef="#br0" timeOffset="79024">12912 17004 23549,'-24'23'1813,"4"10"-3186,20 17-1323,0 3 1025,0-4 1175,-1-12 1,2 0-280,14 21 274,-14-20 0,2-2-1248,24 11-271,-25-3 862,22-3 807,-12 5 221,2-15 274,1 5-793,-14-23 664,5-24 1091,-6-6-821,0-26-514,0 1 0,0 2 0,0-3 249,0 9 0,0-3-227,0-6 1,0-4 0,0 3 154,0 2 1,0 1-309,-1-12 0,2 1 326,8 9 1,5 3 0,14-16 0,-2 25 0,-1-1-1</inkml:trace>
  <inkml:trace contextRef="#ctx0" brushRef="#br0" timeOffset="79351">13990 17194 24359,'-23'0'1709,"-10"0"-1619,-17 0-90,-1 15 926,11-11-828,-1 40-418,1-19 610,4 28-807,5-10 143,15 1-417,-4 14-73,17-17-1285,22 16-157,-12-33 1690,30-10 0,7-6-115,-11-2 835,5-4 1,3-4 174,23-13 1046,-16-17-823,-13 3 1,-5-4 569,-8-29-615,-5 14 0,-5-1-445,-10-16-971,-7 7 0,-6 1-319,-4 22 0,-5 2-331,-5-6 1,-4-3 0,1 6 1301,-1 11 0,0 3 0,-6-11 0,3 5 0,3 14 0</inkml:trace>
  <inkml:trace contextRef="#ctx0" brushRef="#br0" timeOffset="80190">15018 17085 24359,'-60'19'2879,"2"-14"-2507,19 18 1,1 3-443,-14-7 171,16 10 1,4 5-683,11 0-393,-5 16 163,24-16-612,-4 0-439,27-2-639,-16-3 260,45-3 536,-23-5 1065,10-12 1,4-3 613,12 2 220,-6-13 0,0-1 1593,8 2-923,-20-15 1,0-5 210,-5 3 1,-2-3-217,-8-3 1,-1-5-762,9-17 0,-3-1-62,-12 16 0,-4-2-337,0-6 0,-2-5 0,-1 3-316,-2-1 1,-2 2-270,1-15 1,-4-2 170,-9-3 1,0 3 12,8 15 0,-2 0 420,-6-2 0,-3-3 0,0 5-446,4 9 0,0 1 111,0-13 1,-1 2-186,-4 8 350,4 2-110,7 55 1004,-7 4 620,27 34-1082,-8-13 1,0 1 54,1-7 1,1 2-35,-1 9 1,0 6 0,-1-4 25,1 0 0,-1-2 75,0-5 0,0 1 0,0-2-16,4 4 0,-1-4-464,-3 0 0,0-1-239,0-3 1,0 1 630,3 8 0,1-1-97,5 17-90,-3-20 1,0-4-342,-1-5-536,9 4 806,-15-27 427,4-4 553,-5-7 967,0-18-370,2 12 1374,4-51-1468,-2 29-374,-3-10 0,1-2 181,1 0-439,3-18-406,-7 39-535,0-12-20,-1 27 494,0-6 482,6 25-1544,-2 11-123,12 26-179,-4-4 662,5-7 1,2-1-497,5 1 571,-1-5 1,2-2-2152,-2-10 1218,22 2 2115,-22-19 795,6-3 473,-10-5 319,-3-19-265,4-13-526,-7-12-561,0-8-13,-9-12-895,-4 12-255,-3 11 1,-1 0-1034,-1-4-330,0-13 635,0 35-366,0 24 582,0 30 77,0 16 456,6-8 1,4-1-857,9 10-343,0-5 1,3-2-567,10 2 607,4 10 1480,11-21 1,-10-16-1,16-1 1</inkml:trace>
  <inkml:trace contextRef="#ctx0" brushRef="#br0" timeOffset="80402">16765 17169 24988,'0'-30'-5396,"-18"4"2991,14 4 1312,-34 6 2291,33 3-2084,-54 7 2478,36 18-610,-12 0 0,0 5-261,2 21-50,8-6 1,3 1 774,7 12-426,-1 16-1315,16-17 753,0-4-2308,26-2-2346,20 6 2728,-18-29 1,4-3 547,17 4 0,2-3 589,-17-8 1,1-3 149,12 2 1,0-4 373,-10-8 1,-1-1-1,1 7 1,1 0 0,0-6-1,1-1 1</inkml:trace>
  <inkml:trace contextRef="#ctx0" brushRef="#br0" timeOffset="80660">17632 16314 25528,'-34'-20'-3234,"-18"3"3475,34 7-376,-22 5 968,7 22 685,17 1-1343,-12 21-76,26 24-1706,-9-6 1506,9-2 0,4 2-508,7-20 0,1 0 162,-9 13 0,2 1-557,15 1 0,4-1-570,-9-13 0,0 2 202,10 22 1,0 0 214,-10-29 0,0-1 400,5 16 0,-3-2-379,-3-1 518,4 3-488,-8-25-69,-8-7 1178,0-5 649,-23-5 1,-12-3-1,-25-2 1</inkml:trace>
  <inkml:trace contextRef="#ctx0" brushRef="#br0" timeOffset="80784">17025 16956 24449,'0'-21'-6026,"23"1"8498,1 4-886,30-1-169,1 3-1155,-22 6 1,2 2-429,1 1 1,4 1-676,18 1 0,1 1 292,-13 0 1,-1 3 737,14 7 1,-2 2 0,-18-8 0,-3 1 0,1 6 0,-1 1 0</inkml:trace>
  <inkml:trace contextRef="#ctx0" brushRef="#br0" timeOffset="81218">19208 16440 25798,'0'-40'-6116,"0"2"3988,-23 3 508,18 5 702,-39 4 1415,9 6-43,-14 9 108,10 14 1,-2 2-306,-15-1 777,19 15 1,1 4 926,-12 3-878,26-1 0,2 4 484,-14 19-917,9 4-365,13 5-1270,5 4 71,17-14 1,5 0-408,-5-11 1,4 0 481,7 5 0,6 3 0,-1-4-216,1-4 1,2-3 405,10 13 0,1-3 71,-9-15 1,-1-2 262,-1-1 1,0-1 235,-1-2 1,1 0 315,3 3 0,0-1 660,10 8 69,0 8-490,-30-26-620,-6 7-451,-39-13 2367,5 4-1227,-15-6 1,-4-1-72,-16 3-487,6-2 0,0 0 671,-10-2-942,19-1 0,3-2 603,4-1 0,7-14 0,25-5 0</inkml:trace>
  <inkml:trace contextRef="#ctx0" brushRef="#br0" timeOffset="81488">19313 17233 23639,'52'0'1439,"9"0"-1079,-20 0-180,14 0-180,-28 0 0,13 0 0,-16-18 237,16-6 160,-14-11-799,8-2-129,-1-7 17,-12 8 167,-5 5 0,-3-1-469,-3-8-326,-2-9-366,-7 14-443,-1 3 666,0 4-230,-22 4 229,16 6-286,-16 4 1689,6 7 307,12 28-378,-13 0 1197,17 25-1153,0 16-90,0-10 57,0-16 0,0 1 343,0 15-1927,23-1-1071,-17-3 2490,22-18 0,3-1 0,-8 13 1,3-17-1,1 0 0</inkml:trace>
  <inkml:trace contextRef="#ctx0" brushRef="#br0" timeOffset="81820">20247 17227 25258,'9'0'900,"4"0"-361,16 0-449,-3 0 0,32 0 0,-16 0-108,-3 2 0,0-4-3,11-13 700,16 11-510,-34-9 0,-1-3 298,13-1-255,-11 2 0,-3-3 229,-4-10-773,0-11-159,-20 13-739,-4-8-829,-30 9 318,4 1-346,-28 2 1360,19 9 1,0 2-368,-21-5 905,8 9 0,1 2 393,-4 1 464,13 11 0,2 7 1595,6 19-1166,2 15-735,21-11 0,3 0-1404,2 14-544,12-7 1,5-1-1462,8 6 2857,12-10 0,4-5 0,13 1 0,-16-16 0,0 1 0</inkml:trace>
  <inkml:trace contextRef="#ctx0" brushRef="#br0" timeOffset="82251">21355 17097 23729,'0'-33'-5306,"-19"2"2653,15 3 1685,-41 4 1820,23 4-877,-23 8 1180,9 5-314,0 4-976,1 3 1822,0 25 690,-2 14-564,19 12-1730,2-11 1,3-1 226,11 10-882,9-8 1,0-1-945,-1 2 392,17-15 1,7-5-425,15 3 232,15-7 921,-17-13 0,-1-1 837,9 2-156,-10-22 1,-1-5 1636,4-4-1057,-17-4 0,-1-3 966,4-10-1002,-2-7-550,-6-6-645,-12 10 1,-3-1-201,-2 9 1,-1-2 29,-2-5 0,0-5 0,-1 4-270,0 2 1,-2-1 867,-4-13 0,-3-7 0,-1 7-571,-4 13 0,0 1 108,4-6 1,0-5 0,0 9-1088,-11-8 812,8-9 729,9 41-253,-9 21 1762,28 54-1860,-12 2 247,12 3 1,0 2-290,-13-24 0,-1 1-68,7 7 1,4 4 0,-4-4 138,-7-2 0,0-2-376,12 15 0,0-2-57,-13-17 0,1-2-1015,9-1 1,2-1 1701,-2 28 1,11-8-1,-5-4 1</inkml:trace>
  <inkml:trace contextRef="#ctx0" brushRef="#br0" timeOffset="82602">21757 17143 25888,'4'-12'-3135,"4"-6"2347,2 16 2781,6-6-511,3 1-293,6 5-1014,22-9 370,-6 10-534,-3-2 0,1-1 1121,13 4-741,-7-2 0,2 1-814,11 1 153,-20 0 1,1 0-168,-3 1 1,-1-2 180,17-12 109,-15 6 0,-3-1 492,-4-8 4,0-23-702,-23 21-527,-27-40-1099,14 25 1048,-17 10 0,-3 0-242,5-8-878,-24 5 626,13 2-318,-11 2 1306,12 10 815,-11 2 1417,28 26 219,-12 14-856,19 11-528,-5 9-729,8-6-254,4 2-762,22 4-861,-17-2 680,18-24 0,3-1-1085,-4 19 397,9-16 1,3-2 876,10 7 1189,13 3 1,-17-24 0,-1-4 0</inkml:trace>
  <inkml:trace contextRef="#ctx0" brushRef="#br0" timeOffset="82918">22760 16798 26338,'0'-44'-5936,"0"15"4617,0-6 255,0 51 425,19 12-255,-1 26-96,4 7 642,-7-23 1,0 0-1962,3 22 2029,-3-9 0,-1 0-360,3 5 373,-8-21 0,-2-1-20,-6 5 574,4-5 70,-5-8 165,0-2 11,-16-12 1776,-1-24-1337,-2-24-956,6-14-140,13-11 189,0 4 202,11 26 0,3-3 85,5-20 1,3-1 85,3 12 1,3 0-836,0-3 0,3-4 0,-2 6 501,-1 5 1,2 2-210,6 2 0,4-2 0,-2 5 619,-3 7 0,1 4-106,12-5 0,1 4-146,-13 10 1,-1 4 0,1 1 0,0 1 0,0 1 0,0 0-1</inkml:trace>
  <inkml:trace contextRef="#ctx0" brushRef="#br0" timeOffset="83051">24150 16903 25888,'2'24'-8329,"0"-2"2141,1-3 5807,-1-10 1,-1 1-1,1-7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3T06:48:53.393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2252 940 26787,'-24'-30'-5204,"18"-2"2688,-47 5 3385,33 0-1669,-26 5 1441,15 7-276,3 5 239,-9 4-703,12 5 1740,-4-1 288,10 2-893,6 26 65,0-5-1140,5 13 1,1 3-217,-2 15-55,2 0 0,1 2-246,2-19 0,3 1-3,7 14 1,5 6-1,-3-6-279,-7-9 0,5-2 44,16 10 0,9 3 1,-2-6 118,-11-13 1,3-2 449,13 2 1,9 1 0,-4-3 180,-7-3 1,0-2 42,12 7 0,0-2 76,-16-10 1,-1-1 488,24 17 18,-8-2 370,-6 5-528,-18-10-762,-4 11-598,-41-20 2258,-19 9-55,-12-13-785,24-8 1,-1-1-553,-3-3 1,1-2 504,-18 0-1030,14-7 0,5-6 1022,10-17-582,0-8-2719,25-7 2777,36 8 0,-4-3 1,0 19-1,0-1 0</inkml:trace>
  <inkml:trace contextRef="#ctx0" brushRef="#br0" timeOffset="319">2700 1686 23729,'40'0'2159,"-4"0"-1619,-11 0 269,0 16-2109,-15 7-1351,2 22 977,-11-8 930,0 4-1014,-1-1 162,0-9 90,0 16-181,0-22 645,21 7 1015,-15-17-507,40-2 1254,-24-9 214,24-4 212,-8 0-353,-9-15 1,-1-4 1015,16-7-883,-8-12 0,-2-4 924,2-8-505,-11 4 1,-2-1-998,-3-9-334,-10 20 1,-2 2-794,-1-9-929,-4 8-45,-2 7 1083,-1 8-656,0 34 308,0 17 148,0 20 249,0 4 74,0-10-52,0 0-266,21 1-1855,2 12 276,2-16 2438,1-11 1,0-3-1,-6-1 1,28 3 0</inkml:trace>
  <inkml:trace contextRef="#ctx0" brushRef="#br0" timeOffset="550">3183 1282 25168,'-21'-18'-4514,"5"2"2636,6 1 262,5 2 198,4-4 1023,25 5 2804,8-3-621,15 8-1487,12 2 1257,-22 3-643,20 26-707,-28-18 610,-3 41-3480,-6-13-1461,-17 11 3522,8-2 1,-11-15-1,0-3 1</inkml:trace>
  <inkml:trace contextRef="#ctx0" brushRef="#br0" timeOffset="716">3548 930 24898,'13'-22'-79,"-3"9"115,9 25-1558,-10 7-1399,-2 24 1024,-4 1 10,2 9-3,-1-5 0,-1 2 90,-1-10 1,0 1 1620,2 16 1,2 1 0,-1-15 0,1-2 0,2 2 0,0 0 0</inkml:trace>
  <inkml:trace contextRef="#ctx0" brushRef="#br0" timeOffset="1532">4967 1793 25978,'-59'-16'-1690,"-1"3"1346,0 7 768,-1 3 45,4 3-144,0 17 575,8-12-638,5 36-283,10-19 909,9 22-958,9 5-823,9-13-105,25-8 0,8-2-817,7-1 889,2-12 0,6-3 305,-2-5 1,0-3 273,25-2 132,-9-13 0,-1-5 1328,8-7-475,-14-13 0,-3-5 276,-22 16 0,-2-2-324,9-27 1,-4-4-327,-16 21 0,-3-1-453,2-15 0,-2 0-169,-6 13 1,-2 1-186,2-2 0,-2 1-491,-7 3 1,-2-2-44,-1-10 1,-1 1 62,1 16 1,-1 1 262,-7-10 0,-1 5 67,0 9 371,-15 38 2314,9 18-1555,17 17 0,4 7-237,0-15 0,3 2-101,6 7 0,3 5 1,-1-3 127,-5-1 1,2 0-180,13 3 1,7 3-1,-3-4-182,-7-7 1,3-2-106,14 10 0,6-1-1119,-4-8 0,0-4 745,-7-10 0,1 0 404,16 9 0,0-3 390,7-3-10,-11-14 1,-1-3 1373,3-4 199,6-21 891,-19 9-579,-4-39-1078,-4 19-564,-8-11 1,-2-3-38,2-12-182,-4 7 0,-3 0-819,-1-4-422,-3-18-330,0 38-514,0 22 932,0 29 22,0 35 479,19-7-849,-15 5 654,33-18-10,-33-3 30,35-3-77,-12 7-139,10-14 57,4 3 631,-18-20 1240,10-4 383,-17-29 118,4-10 386,-16-13-1180,-1-15-44,-3 26-869,0-17 179,0 26-940,0 19-973,0 35 95,14 10-784,-10 14 1320,24-19 248,-25-2-154,28-1-717,-8 4 1925,8-10 1,0-5 0,-9-11 0</inkml:trace>
  <inkml:trace contextRef="#ctx0" brushRef="#br0" timeOffset="1883">6250 1837 25798,'1'-13'-4239,"0"3"2511,2 10 3670,0 0-688,6 20-3467,-3-15 1635,10 53-625,-7-34 92,1 10 1,1 1 417,2-1-185,7 9-1443,-5-17 46,1-3 2497,-2-3-906,3-4 1176,-5-2-364,5-7 1239,-8-3 62,5-46-239,-5 14-716,-4-4 0,1-3 157,1-11 20,1-3-194,-1-1-54,1-12-1000,-2 20 401,3-10 78,-5 36 157,4 2 639,1 14 630,1 23-2334,11 9 342,-3 15-219,0-16 0,2-1-391,8 8 281,0-7 1,1-2-300,10 1-32,7-9 1,4-3 1275,4-6 0,-11-5 1,0-3-1,3-4 0</inkml:trace>
  <inkml:trace contextRef="#ctx0" brushRef="#br0" timeOffset="2205">7268 1787 24179,'0'-28'-4497,"0"2"2908,-20 6 1047,-2 0 607,-22 11 1020,5 2-173,16 30-87,-6-17-341,26 41-354,-10-13 578,13 9-924,0 13-187,25-25-1381,6 15-19,14-24 972,5 3-554,-20-17 2260,7-1-263,-16-23 1341,4 12 224,-10-47-1090,-2 28 647,-8-32-1639,-5 10-701,0 11-578,-15-4-688,11 14-284,-11 30 2562,15 14-1436,0 43-306,0-4 419,8-14 1,1 1-434,-5 12-241,9-6 0,0 0 1700,-11 12 0,3-22 0,0 0 1,-5 19-1</inkml:trace>
  <inkml:trace contextRef="#ctx0" brushRef="#br0" timeOffset="2353">5677 3121 26248,'-8'0'-3059,"1"-21"-4147,7-2 7113,18-2 1,-13-13 0,13 13 0</inkml:trace>
  <inkml:trace contextRef="#ctx0" brushRef="#br0" timeOffset="2916">9335 1370 25438,'0'-41'-5126,"0"4"3087,0 5 1065,0 6 335,-16 5-40,12 6-101,-33 7 1854,5 5-1358,-21 19 2436,11 14-1330,19-2 1,6 4 247,4 24-887,5-23 1,5 1-177,15 3 1,7 0-135,9 21-648,13-9 1,7-2 124,-18-19 0,3-2 52,6 2 1,4 2 0,-3-4-39,-3-2 1,-1-2 451,20 12 1,-2-1 331,-1 4 196,-23-17 1,-5 1 461,-7 14-1038,-9-11-511,-40 11 1548,4-18-595,-12-4 1,-4-2 154,-14-1-250,19-5 0,-2-1-491,1-2 1,2-1 599,-17-1 0,-6-20 0,27-5 0</inkml:trace>
  <inkml:trace contextRef="#ctx0" brushRef="#br0" timeOffset="3199">9675 2005 23189,'36'18'-2464,"-3"-14"3411,-1 31-3048,-3-31 3098,-3 25-2171,0-27 1916,-1 10-800,0-12-32,15 0 976,-9 0-810,27-23 2264,-27-10-2249,-3 3 0,-2-2 1167,-1-23-1802,4-1 818,-18 13-1387,-6 1-71,-3 1 52,-23-13-1750,15 16 1909,-14 11 0,-4 3 202,-3 5 483,-19 2 260,9 36 1662,17 17-860,10 13-773,7-10 1,6-1-27,18 12-1140,-7-7 1,4-2-1151,28 6 1219,-21-17 1,0-3 966,17 5 1,2-4-1,2-4 1</inkml:trace>
  <inkml:trace contextRef="#ctx0" brushRef="#br0" timeOffset="3532">10530 1969 24988,'42'0'540,"-5"0"-540,5 0-90,-4 0 180,2-13 729,3 9-675,0-9 318,0 2 67,12-3 53,-16-1 109,13-15-243,-32 19 0,-1-18-1433,-17 11-206,0-3-659,-2 1 265,-27-8-320,-7 10 1251,3 4 0,-3 3-352,-16 3 453,-11 1 775,27 23 1739,-2-11-372,22 34-964,-3-19 791,14 22-2643,-6 11-86,9-12-833,11-5 1,7-2-1550,23 5 3414,-13-14 1,3-3 0,0-7-1,1-2 1,19 12 0</inkml:trace>
  <inkml:trace contextRef="#ctx0" brushRef="#br0" timeOffset="3966">11738 1721 26248,'-28'-11'-1361,"-18"2"1487,13 5 233,-11 3 268,-17 23 641,26-17-952,8 23 0,2 5-586,0-9 205,3 33-56,15-23-732,7-1-691,0 0-357,25 9-875,-19-14 1486,25-8 1,4-4 590,-9-5 331,12-5 1,1-2 1058,1-4 522,11-24 1015,-5-15-619,-14-14-941,-8 8 1,-3-2-193,-10 14 0,-3-2-619,0-8 1,-1-7 0,-1 4-210,-3-1 0,-1-1 203,0-10 1,0-5-1,-3 5-484,-10 3 1,-1 0 61,4-4 1,1-5-1,-1 7-339,-5 8 0,-1 4 151,-4-11 0,2 1 126,8 21 1,0 3 332,-12-7-336,1 7 268,17 45 854,-6 34 136,8 13-427,0-20 1,0 1 148,0-5 0,0-1-222,0 3 1,0 1-183,-1 0 1,2 1-565,7 17 1,3 0 64,0-15 0,2 0-931,1 3 0,2 3 1,0-5-14,3-6 0,-1-2 1382,1 10 1,0-1 0,9 10 0,0-3 0</inkml:trace>
  <inkml:trace contextRef="#ctx0" brushRef="#br0" timeOffset="4315">12087 1846 26787,'37'0'90,"-5"0"-90,1 0-90,12 0 0,-10-11 807,13 8-794,-2-20 551,-13 7 109,17-17-262,-28 4-381,5-17-213,-20 18-321,-1-32-1301,-31 33 273,-1-16-870,-24 34 1557,9 16 959,4 23 441,17 8-565,8 8 62,12 11-628,0-12-46,11-7 0,1 0-476,-7 3-1132,24-9 0,5-3-890,-10 2 2986,5-13 0,2-4 0,6 1 0,2-4 0</inkml:trace>
  <inkml:trace contextRef="#ctx0" brushRef="#br0" timeOffset="4632">12845 1577 26248,'-15'-14'-5062,"11"3"1415,-10 19 7327,29 31-6130,3 5 1661,1-1 0,0 2-347,-1 8 720,7-6 1,-1 0-1726,-6 8 1694,2-20 0,2 0 782,6 24-2977,-9-20 3234,3 15-627,-10-33 103,-7-1-14,1-36 1003,-6-2-629,-17-25-879,12-23 766,-12 8-359,16 1 1,2-2 333,-1 22 1,0 0-266,-1-13 0,2 1 121,10 15 0,1 3-887,-7-32 492,17 35 1,5 0 24,-7-7 1,1 2 524,6 9 1,2 3 0,1-7 0,0 3 0,18-3 0</inkml:trace>
  <inkml:trace contextRef="#ctx0" brushRef="#br0" timeOffset="6067">15525 834 25078,'-7'-10'-5955,"-2"5"5421,-1 1 1585,-2 29-745,-2-1 197,-2 27-782,1 1 151,3-3 0,1 4-421,2-11 1,1 1 808,-3 17 1,1 3-506,1 4 0,2-2-439,3-15 0,1 2-299,0 1 1,0 6 0,0-6-148,2-6 1,1-1 1060,0 0 0,-1 4 0,1-5 1,0-7-1,0-2 0,0 10 1,0-1-1</inkml:trace>
  <inkml:trace contextRef="#ctx0" brushRef="#br0" timeOffset="6249">15175 1681 24089,'0'-10'-5126,"0"1"3267,0 2 795,27-1 3811,14-2-1149,17 1-2183,-13 2 0,2-1-327,16 0 932,-18 4 1,0 0 0,-10 2 0,0 1 0,1-1 0,0 1 0</inkml:trace>
  <inkml:trace contextRef="#ctx0" brushRef="#br0" timeOffset="6983">16787 2194 23819,'23'-47'-1350,"12"-1"1538,-22 15 0,0-2-434,4 6 1,1-2 174,8-26 1,-2-3-121,-8 22 0,0 0 179,4-13 1,0 0-126,-7 14 1,0 1-314,-3 0 1,0 0 394,0 2 1,-2 0-527,4-28 38,-2 9-2,-5 10-81,-1 2 114,-4 44 408,-8 23 1,-3 12-65,8-1 1,1 3-24,-8 22 0,1 2-45,8-18 1,2-1-152,-1 3 1,0 0-16,0 1 1,0 2-90,-1-5 1,0 3 0,3-3-49,7 6 0,1 2-287,-3 3 1,0 6 0,1-6 111,3-6 1,2-2-1,3 15 0,-3-1 662,-11-21 0,-2-2 0,7-2 0,-2 0 0,-5-2 0,0 1 0</inkml:trace>
  <inkml:trace contextRef="#ctx0" brushRef="#br0" timeOffset="7117">16818 2675 23189,'-17'-44'-8785,"6"1"6430,6 0 1545,5 0 754,0-2-161,22 2 157,-2 14 1,3 1 243,3 6 0,2 2-124,7-6 0,0 1 0,-5 8 0,1 2 0,1-1 0,1 1 0</inkml:trace>
  <inkml:trace contextRef="#ctx0" brushRef="#br0" timeOffset="7517">18115 1667 24089,'-23'-24'-4120,"-7"9"3867,-30-5 844,12 15 331,-2 0-299,15 21 796,0-12-706,3 36-983,-6-2 1773,14 13-1470,12-13 1,3 0-468,3 8-169,4-7 0,4-1-1102,18 3-1219,-15 9 736,39-23 1085,-23-2-788,22-8 1374,9-6 889,-11-6 181,-6-13 0,-1-1 1608,5 4-797,-9-26 0,-3-5 67,-1 2-1145,-10-2 1,-3-5 262,-6 1 1,-3 0-755,3-22 48,-5 9 0,-1 2-1465,-1-4 476,-8 17 0,0 2-1456,4 5 1375,-13 1-349,17 45 1108,0 2 261,0 26 58,0 17-334,0-10-33,9-15 1,1-1-553,-6 16 66,31-2-6,-32-4 896,32-4 1,-18-4 0,17-3 0</inkml:trace>
  <inkml:trace contextRef="#ctx0" brushRef="#br0" timeOffset="7785">18770 1535 24359,'-43'-5'1439,"1"16"254,4-8-1370,4 30-424,-3-6 319,9 10-462,6-10 1,2 1-161,2 9-16,8-5 0,2 1-414,5 8-212,0-7 0,6 0-1248,23 6 32,-19 10 583,29-28 1,4-4 367,-7 9 87,16-8 1,5-3 529,3-5 863,-5-4 1,1-3 0,10-2 0,-21-2 0,-1 0 0</inkml:trace>
  <inkml:trace contextRef="#ctx0" brushRef="#br0" timeOffset="8049">19538 1115 25258,'-16'-6'135,"12"2"-3234,-21 3 4298,23 20-2489,-14 12 1315,14 14-948,-10 8 588,11-4-1210,-4 4 923,5-11 0,0 1-8,0 22-727,9-9 0,1 0 55,-5 8 325,4-23 0,1-1-415,7 12-467,-12-4 825,12-4-344,-6-5 220,-8-4 1130,8-8 0,-11-3 0,0-6 1</inkml:trace>
  <inkml:trace contextRef="#ctx0" brushRef="#br0" timeOffset="8185">19383 1849 23549,'0'-41'-5846,"0"0"3808,0 0 884,17-18 1405,18 16 269,-15 15 1,4 2-244,15 2 1,2 5 730,14-11-1197,-6 10 0,2 4 1951,10 3-1469,-10 7 0,1 1 0,6 4 0,-20 1 0,0 0 0</inkml:trace>
  <inkml:trace contextRef="#ctx0" brushRef="#br0" timeOffset="8485">20330 1576 24718,'-49'0'1530,"8"0"-1530,0 0 0,7 0 0,-1 15 917,-1-11-816,2 30-299,0-17 762,7 19-872,11-7-326,-2 2-122,16 2-1168,-6 14-656,31-11 238,12 18 299,13-27 299,7 0 1132,-12-14 683,3-7 255,0-2 1073,14-3-66,-17-22 1294,14-10-98,-32-13-2307,-13 0 0,-4 0-543,-2-9-189,-12 1 0,-5 2-1645,-17 2 335,5 12 0,-4 2-1010,-14 0 2376,-11-4 0,34 24 0,-3 3 1</inkml:trace>
  <inkml:trace contextRef="#ctx0" brushRef="#br0" timeOffset="8819">20575 1598 23999,'7'0'180,"-1"0"-180,0 15-4431,0-12 3590,4 32-1126,-1-16 531,3 19 319,-2-6-1049,1 2-65,3 12 77,-4-11 2424,7 13-755,-9-26 922,3 1-418,-5-16 493,1-3 721,0-21 82,2 12 1481,5-57-1864,0 28-363,-2-14 1,-1-4 325,5-8-679,-5 21 1,1-3-800,-1 3 1,0 1-594,8-19 1195,-1 15 0,0 3 1,3 0-1,8-5 1</inkml:trace>
  <inkml:trace contextRef="#ctx0" brushRef="#br0" timeOffset="9285">21328 1493 24808,'0'5'-4766,"-20"-2"7722,14 0-963,-28-1-1435,30 2-704,-10 3 961,3 4-831,8 3-1201,-8 5 2261,11 15-3186,0-6-236,0 12 398,21-12 7,-16-2-857,37 0 1261,-9 1 1420,10-7-143,19 1 1165,-26-14-139,0-3 1,-1-4 1156,-4-19 714,15 14-143,-30-33-1666,-4 33 2021,0-44-2919,-6 33-198,-1-30-853,-4 27-302,-1 18-633,0 42 376,0 5 1388,-2 1 0,4 2-2065,15 9 1968,-16-19 0,2 3-95,11 2 0,2 0 105,-8-10 0,0 1 116,5 26 1,0 0 85,-4-24 0,-2-1 10,3 12 0,-3-1-45,-5 18 254,5-2 154,-7-4 206,0-4 226,-21-4 321,16-7-1351,-28-17 0,-7-3 1314,1 6-543,-17-10 1,-5-5-1,23-10 1,2-1 0,-15-1-1,1 0 1</inkml:trace>
  <inkml:trace contextRef="#ctx0" brushRef="#br0" timeOffset="10821">4800 5580 23819,'-32'13'3933,"-2"-2"-3050,-1 1-568,-5-3-378,0 3 87,-16 8 262,15-2-248,10-1 0,2 0 388,1 4-945,-4 14-167,22-14-795,3 4-21,7-8-577,19-4 93,-15-3-733,52-5 2118,-31-3 615,11-15 0,3-6 520,2-7-218,-2-14 0,-3-6-43,-14 15 0,-2 0 136,8-14 0,-3-3-211,-9 7 0,-3 0 433,0-5 1,-2-2-1139,-1-2 0,-3-4-23,-3-1 1,-1-4 0,-1 1-109,0 13 0,-1 1 0,0-3 435,0-9 1,-1-5-1,-1 0 1,1 6-205,1-11 0,-2 2 292,-5 0 0,-2-3 1,1 7-348,5 14 1,-2 4-58,-14-8 1,-1 5-625,16-2 1446,-23 22-279,23 28 1465,-7 43-978,10 15-381,-1-20 1,2 3-124,5 15 1,3 0 73,0-11 0,0 2 34,3 7 0,1 5 0,-2-5-301,-2-4 0,1-1-336,4 4 1,4 5 0,-3-6-898,-6-7 0,0-2 391,7 2 1,3 4-1,-2-6 240,-4-7 1,-1-2 92,3 8 1,1-1 624,-4-9 0,0-4 0,4 13 0,1 8 0</inkml:trace>
  <inkml:trace contextRef="#ctx0" brushRef="#br0" timeOffset="10987">4717 5258 24179,'-30'-42'-6807,"4"4"4551,11 2 465,-1 5 1034,14-1 774,-4 2-448,6 1 630,31 0-171,-6 4 898,15 8 1,3 1 998,14-5-1321,-2 7 0,2 4 198,-20 6 0,-1 1-377,11 0 0,0 3-30,-13 9 1,-1 0-221,31-5 0,-33 15 0,-1 3 0,29 7 0</inkml:trace>
  <inkml:trace contextRef="#ctx0" brushRef="#br0" timeOffset="11299">5657 5478 23189,'8'19'-7697,"0"-3"5344,3-1 2156,-1-7 847,7 0 544,-3-6 41,14 0-107,-7-2-1038,19-18 2838,-14-3-615,9 0-90,-2-31-1355,-10 31-695,-7-10 0,-3-3-833,-4 0-200,-1-29-594,-8 26 173,-11 5 0,-5 2-998,-15-2 325,-2-6 752,-31 19 960,43 8 328,-31 20 1315,22-5 215,16 53-833,-3-29 771,17 37-2932,0-5 564,28-13-1034,-10-8 0,2-3 1750,6-13 0,1-3 0,0 4 1,-1 0-1,14 7 0</inkml:trace>
  <inkml:trace contextRef="#ctx0" brushRef="#br0" timeOffset="11539">5657 4712 24539,'-21'-10'-3102,"3"-1"1920,7 4 436,3-1-189,5 0-889,2 3 735,22-2 2939,-16 3-1614,39-1 749,-39 2 187,61-1-526,-41 2-494,11 1 1,1 0 1199,-4 1-808,16 20-992,-24-1 1,3 5-1,-12-10 1</inkml:trace>
  <inkml:trace contextRef="#ctx0" brushRef="#br0" timeOffset="11731">6010 4319 23189,'26'-20'1625,"12"0"-24,-3 4-826,2 7-399,20 1-412,-25 32-1230,-5-5 1,0 3-828,8 34 710,-13-23 1,0 1-1641,9 25 1024,-15-27 0,0 1 1583,-1 3 1,1 0 0,0 2-1,0 0 1,0 0 0,1 1 0</inkml:trace>
  <inkml:trace contextRef="#ctx0" brushRef="#br0" timeOffset="11985">7687 4653 26517,'0'-10'-5665,"-16"3"5634,12 29-975,-11 1 1820,15 24-1766,0-2 207,0 5 478,-1-6 0,2 1-731,7-9 1,0 0 704,-7 11 0,2 2-1038,12 1 0,3-1 307,-8-13 0,1 0-657,6 23 1,0-2 207,4 6 1386,-8-17 0,-2-2 0,-9 1 0,8 6 0</inkml:trace>
  <inkml:trace contextRef="#ctx0" brushRef="#br0" timeOffset="12133">7553 5524 24629,'-13'-34'-8592,"-10"-2"6587,19-2 1293,-9-21-125,37 12 1442,-4 5 0,4 0-161,2 15 1,5 1-296,0-3-1,4-3 1,-2 3-380,0 1 1,1 1 1171,12-7 0,2 0-545,1 1 1,-2 2 398,-9 8 0,-1 0-451,10-8 0,-1 2 0,-16 10 0,0 1 0,-1 0 0,0 0 0</inkml:trace>
  <inkml:trace contextRef="#ctx0" brushRef="#br0" timeOffset="12683">8453 4372 23279,'-29'-23'-4493,"-13"4"4339,38 4-1559,-33 4 3141,17 5-542,-2 19 829,-6-8-610,26 42-2399,-10 8 1241,11-21 0,2 4-287,-1 21 0,0 2 629,-1-22 0,2 2-704,5 4 1,2 5 0,-1-5-220,-5-3 0,2-2-586,15 12 0,4 1-53,-12-5 0,1-4 821,5-10 1,1-1-3,2 16 1,-2-3-441,4 1 1,9 12 227,-15-35-693,7 0 1710,-15-18 455,12-24 1499,-12-17-1735,2 3 0,1-3 665,1-22-218,6-3 251,-5 22 40,1 5-499,0 7 131,7 4-702,-3 12 1296,15 2-71,-10 30-1605,22 6 199,-14 13-1046,13 0 381,-9-9-169,4-1-464,0-1 465,-8-10 1,2-2-750,19 5 1552,-4-7 1,1-4 200,9-4 344,-8-3 1,-1-5 605,3-24 721,15 18-374,-31-44-711,-6 27 372,-9-25-701,-8-10-804,-8 13-97,-15 4 0,-3 2-1518,7-5 543,-16 16 1,-4 1-356,-1-10 385,-2 14 261,-7 4 932,23 14 723,-4 30 622,7-4-818,19 16 1,4 5-411,-7 3-899,22 0 1,5 0-138,-8-3-139,11-9 1,3-3-279,2 1 1434,15 4 0,-18-19 1,1-3-1</inkml:trace>
  <inkml:trace contextRef="#ctx0" brushRef="#br0" timeOffset="13205">9970 4989 24988,'0'-12'-5126,"-15"5"5090,11 16-49,-10 14 651,14 8-1600,16 5-696,1 10 683,3-10-1154,6 11 1708,-23-16-638,23-3 108,-23-3-546,21-4 1630,-21-4-434,14-4 867,-11-7-184,5-1 971,-4-20-169,-2-13-835,-2-8 166,1-8-334,0 5 596,2 0-548,2-2 220,-1 4-455,4-10-72,-2 19 632,7-4 446,-6 23 660,3 4 641,-3 20-2829,1-11 1186,3 37-1461,6-3-223,-5 12 488,-1-16 0,0-1-1000,3 6 481,-3-6 1,1-3-1728,-1-9 2910,8 15-1456,-13-35 3045,9 7-210,-6-32 3,9-8 379,-7-16-590,3-3 86,-1-13-372,-2 13-457,-3 8 0,0 2-1175,2-3 525,11-15 139,-11 37-94,6 1 1056,0 18 421,-3 26-2151,16 14 57,-11 13-555,-1-11 1,0 0-717,2 13 798,-7-18 0,0 1-1557,1 12 2224,4-3 0,-8-6 0,3-1 0</inkml:trace>
  <inkml:trace contextRef="#ctx0" brushRef="#br0" timeOffset="13453">9133 4445 24718,'0'-46'-5126,"20"2"5550,-15 3-331,25 12 0,4 1 1350,-6-11-1093,12 10 1,3 3 323,0 0-697,-8 13 1,0 3-327,5 2 1250,9 4-999,-4 42 0,-12-8 0,-12 2 1,0 0-1</inkml:trace>
  <inkml:trace contextRef="#ctx0" brushRef="#br0" timeOffset="14037">13195 4870 25348,'-49'-20'-961,"0"1"1,1 2-1,0 0 834,2 2 0,0 2 232,1 4 1,0 1 42,2 1 0,1 2 57,2 2 0,0 1-7,4-1 0,0 4 136,4 9 1,1 5-36,-7 3 1,4 4 179,9 4 1,4 4-442,-5 11 1,5 2-181,8 14-454,22-8 1,8-1-1468,12 6 1098,-2-19 0,8-3 46,7-7 1,2-6 127,-9-4 1,3-2 504,5-4 0,5-1 0,-4-3 265,-3 0 0,0-4 136,2-3 0,5-3 1,-6-4 884,-6-6 1,-2-3 348,9 0 0,-2-5-444,-7-16 1,-6-3-484,-7 14 0,-2-2-415,6-29 0,-5-3-323,-12 21 1,-3-1-43,1-8 0,-1-7 0,-5 4-393,-10 1 0,-1 1 156,10 6 1,2-2 0,-6 0 3,-13 0 0,-6 1 0,4 1-363,7-6 0,0 0 491,-8 0 1,-6-2-1,3 6-288,7 10 1,1 1 155,-8-9 1,2 3-132,6 8 375,0 8 285,9 19 813,5 35 26,-6 0 465,8 32-635,0 0-391,9-4 0,3 4-138,-3-12 1,1 2-68,3 9 0,2 6 1,-1-5-236,2-3 1,-1-2-177,-4-7 0,0 2 0,0-4-460,4 2 1,0-3-390,0-2 1,2 0 226,1-4 1,2 1 1015,10 8 1,2-2 0,-6-14-1,1-1 1,8 7 0,-1-1 0</inkml:trace>
  <inkml:trace contextRef="#ctx0" brushRef="#br0" timeOffset="14415">14068 4779 25978,'-27'-12'-1967,"-16"4"2389,10 4 13,-13 4 39,-1 0-8,-3 23 536,14 6-728,-9 13-300,14 15 245,16-20-1076,0 25-116,15-25-1163,20 19-489,9-28 1325,8-8 1,3-4 108,14-4 965,-9-4 0,-3-6 743,-3-23 168,-8 6 1,-2-2 961,-1-27-664,-8 10 1,-3 0 1129,-4-9-1604,-2-16-984,-8 10-706,-3 16-232,0-2-824,0 20 314,0 28 766,0 16 252,0 17 128,17 7-237,-7-20 1,2-1-643,22 17 462,-8-9 1,1-1-261,12 1 1536,-13-17 0,2-1 0,15 0 0,2-4 0</inkml:trace>
  <inkml:trace contextRef="#ctx0" brushRef="#br0" timeOffset="14815">15010 4299 26517,'-19'-50'-8252,"15"9"6469,-15 9 531,5 10 1199,11 9-602,-11 25 2759,14 28-2340,0 15-517,0-2 0,0 2 1098,0-17 1,0 1-228,-1 14 1,2 3 38,5 2 1,3-3-154,0-13 0,2 1-179,0 1 0,2 4 0,-1-5-1095,-2-7 0,0 0 548,6 20 1,0-2-371,-1 1 204,-3-11 0,0-2-497,1-9-13,-7 10 1088,-30-36 3098,-10-23-1007,-15 11-875,22-18 0,2-4-89,-17-1-248,20-1 1,2-2-156,-1 5 0,1-2 302,-4-13 0,2-2-745,6 12 0,2-2-1252,-1-20 0,4 0 165,4-2-141,7-12 1262,20 32 827,-15 6-226,42 7 1970,-22 5-313,25 7-1755,-3 5 1,0 4 602,16 18-1299,2-5 0,0 1 342,-32-2 1,-1 3-204,11 8 0,0 0 1,13-5-1,-27 2 1,-1-1-1</inkml:trace>
  <inkml:trace contextRef="#ctx0" brushRef="#br0" timeOffset="15171">15883 4741 24629,'0'-30'-4317,"-23"13"3099,17-4-1084,-35 19 4482,20-12-2306,-15 13 1335,2 17 282,16 14-2014,-1 29 1135,17-8-725,-1-14 0,0-1 563,3 7-2204,23 12 234,3-12-814,2-14-453,25 6 1815,-33-24 708,38-2 1343,-31-9-84,-2-23 1,-3-7 253,-1-2-182,-5-17 1,-4-4 165,-7 1-678,-3 6 0,0 0-779,-2-6-485,0-10-574,0 31-1059,0 6 1273,0 9 153,0 28 570,0 4 103,0 26 96,15-3-1218,-11 8 33,29 6-678,-29 4 961,14-26 0,1-1 929,-3 30 0,1-30 0,2-1 1,9 28-1</inkml:trace>
  <inkml:trace contextRef="#ctx0" brushRef="#br0" timeOffset="15899">17830 4590 25708,'-7'-33'-7041,"3"4"4741,0 4 1161,3 5 1296,0 5-69,1 4-77,42 63-225,-32-20-801,29 18 0,2 4 1316,-17-3-328,1-18 0,4-1 308,-6-4 1,-2-2-226,11 10 103,-4-16 1,2-3 404,4-5 550,26-22 1148,-25-10-22,12-20-362,-16-4-857,-1-9-751,-16 23 0,-1-1-715,3-18 0,-1-1-198,-5 11 1,0 0-831,4-25 1,-1 2 91,-5 27 1,0 2 1089,1-7 0,0 2 0,8-2 1,0 5-1</inkml:trace>
  <inkml:trace contextRef="#ctx0" brushRef="#br0" timeOffset="16300">19147 4597 25888,'-47'0'1079,"1"0"-1079,9-17-1701,-3 13 1717,3-13-854,-3 17 1109,-7 0 89,13 0-450,-10 24 694,30 6-1356,0 15 604,14-1-1516,0-10 637,0 2-1109,44 9 487,-14-12 843,15-10 0,4-5-581,6-4 1569,6-4 0,1-8 730,1-22 150,-6 7 1,-5-5 1287,-16-26-1336,-10 10 1,-5-1 377,-9-12-1042,-5 6 1,-2 1-663,-5-6-897,-24-10-996,18 18-317,-38 15 920,24 4 353,-4 36 1945,10 19-822,14 11-554,0 8 50,19-11-355,-15 1-426,28-14 1,5-1-669,-2 13 2152,3-16 1,2-3-1,11 4 1,1-3-1</inkml:trace>
  <inkml:trace contextRef="#ctx0" brushRef="#br0" timeOffset="16585">19963 4495 24988,'-19'-13'-3187,"-11"3"3371,10 5 8,-13 2 585,13 26-385,-8-17 652,16 57-2035,-3-36 530,6 34 281,9-23-783,0 0-96,24 16-1035,11-15 645,13 8 564,-13-30 1,1-2 1373,10 2-515,-7-7 0,0-4 1002,6-2-125,-12-16 1,-1 0 1479,-1 6 191,3-44-1843,-25 11-865,-2-13-1003,-5 14 0,-4 0-1096,-20-11 2015,7 8 1,-3 1 0,-28-6 0,21 18 0,1-1-1</inkml:trace>
  <inkml:trace contextRef="#ctx0" brushRef="#br0" timeOffset="16765">18597 4042 24988,'35'-19'2236,"-2"-1"-1702,0 10 1,5 0-545,14-6 0,3-1-339,-10 5 0,4 1-673,10-3 0,7-1 1,-4 3 993,0 2 0,-1 1 1,-7 2-1,2 0 1,-3 1-1,5 1 1,-1 1-1</inkml:trace>
  <inkml:trace contextRef="#ctx0" brushRef="#br0" timeOffset="17351">21693 3817 25348,'-7'-48'-7581,"2"5"5571,3 11 1170,1 6 643,1 9-40,0 24 68,18 27-420,-13 18-406,11-2 1,0 4 984,-14-16 0,0 1-38,12 16 0,0 1-40,-12-13 1,-1-1 32,6 2 0,0 0-83,-2-1 1,-1 1 16,0 16 0,0 0 353,1-18 1,1 1-88,-1 21 0,-1-3 116,0-3-304,-2-21 1,2-5-898,-1-7 662,-1-21-479,6-59 1111,2-2-31,3-4 0,4-2-54,-6 27 0,3-1 222,6-10 0,5-5 0,-1 7 107,-5 11 0,2 2 307,19-16 0,0 7 1174,-2 23 1136,19 8-1371,-29 33-1548,7 17-689,-22 12-803,-2 6-132,-9-13-37,-2-1-180,0-1-639,-26-4 1103,20-4 757,-44-2-111,17 2 840,-9-12 246,-8 1 1,33-17-1,-4-2 1</inkml:trace>
  <inkml:trace contextRef="#ctx0" brushRef="#br0" timeOffset="17735">22868 4109 26248,'-58'14'2351,"12"-11"-2575,-1 25 646,14-24-490,-9 38-343,22-21 177,-15 24-226,32-14-1051,-8 1 14,11 1-781,28 16-488,-21-12 1312,27-8 0,5-3 107,-8 1 640,2-12 1,2-3-71,7 0 1401,-1-7-120,-1-2 784,13-18 1333,-17 11-1290,-7-20 0,-4-5-269,-1 4-158,-8-13 0,-4-3-756,-3-3-489,-3-16-768,-6 10-449,0 16-483,0-2-237,-14 25 1209,10 19 497,-11 24 245,15 7-672,0 12-837,0 9 847,0-13 850,6-10 1,4-1 0,10 0 0,17 7 0</inkml:trace>
  <inkml:trace contextRef="#ctx0" brushRef="#br0" timeOffset="18083">23500 4214 24089,'3'-8'-3900,"-1"1"2858,-1 24-786,0-13-290,1 39 1548,1-22-87,1 26 236,-1-9-1268,2 5 804,2 15 7,-1-14 886,3 19 446,-3-35-796,-1 3-356,-2-19 350,-1-4-430,2-21 1292,-1 8 524,8-51-658,0 27-43,0-14 1,1-2 585,6-7-418,5-6 1,2 0 791,2 2-628,-1 6 0,2 4-90,-1 15-539,14 4 1516,-18 20-62,9 41-2012,-16-6-894,2 31 121,-9-23 1,-1-1 996,7 18 1,-5-17 0,0 0 0,7 10-1</inkml:trace>
  <inkml:trace contextRef="#ctx0" brushRef="#br0" timeOffset="18507">24432 4168 23459,'-43'-8'-775,"18"24"2222,-6 15-1378,27 12-2267,-10 3 1247,14-10-401,0 1 338,0 0-672,23-2-262,5 8-430,14-13 1778,-9-11 0,0-3 1136,2-4-139,29-2 899,-40-32 442,5-7-30,-13-13 234,-8-20-691,-1 21-868,-7-14-177,0 0-1012,-17 16-1253,12-16 260,-12 30-23,17 1 1122,0 39 437,0 3 40,0 30 223,0-11 0,0 2 0,0 27 336,0-3 0,0 2-255,0-25 1,0 0-1,6 13 0,0-1-164,-5-16 0,1-3-107,10 31-436,-12-5 626,9-6-594,-7-7 50,7-5-1240,-9 1 1107,-19-15-105,-9 4 1358,-13-21 1,-7-1-1,6-8 1</inkml:trace>
  <inkml:trace contextRef="#ctx0" brushRef="#br0" timeOffset="18733">23295 3286 24718,'31'-18'578,"-1"0"1,13-6 0,-1 1 160,17-7-372,-13 7 1,-2 3-42,-5 6 5,6-1-1156,-29 29-2088,-8 20-237,-32 11 2992,0 17 1,-1-33-1,-3 0 1,6 2-1,0 1 1</inkml:trace>
  <inkml:trace contextRef="#ctx0" brushRef="#br0" timeOffset="20441">11608 7772 25978,'-24'-36'-5975,"1"1"3999,3 4 860,2 2 222,2 6 451,5 4-54,1 7 538,3 5-1777,2 4 2705,2 20-429,2 3 35,1 23-435,0 1-657,7-1 1,5 3 67,0-9 0,4 2-507,2 7 1,3 6-1,1-5 183,4-3 0,4-1-405,1 3 1,4 4 0,-1-6 1166,1-7 1,1-3 0,13 8 0,3-4 0,-14-16 0,0 0 0</inkml:trace>
  <inkml:trace contextRef="#ctx0" brushRef="#br0" timeOffset="20805">12783 7869 25618,'-32'-37'-2038,"2"19"1,1 2 1403,2-11-565,-33 4 1816,16 10-61,-3 4 52,1 6 56,3 3-664,0 22 1950,-8 13-637,16 14-831,14-11 1,4 1-655,6 14-432,4-8 1,7 1-1089,22 5-715,-16 13 282,46-29-132,-27-5-295,27-8 1907,11-10 814,-14-6 342,-8-10 1,0-7 1586,3-22 404,9-8-553,-25-13-1258,-8 11 615,-5-5-453,-10-18-1664,-1 16 80,-4 12 0,0 2-1397,0 2 300,-17-3-584,13 48 2213,5 42-963,25 6-371,-1-3 0,2 0 640,-4-25 1,1-1-476,12 19 1,2 0 1407,-13-23 1,2-3 0,8 6 0,1-3 0,19 3 0</inkml:trace>
  <inkml:trace contextRef="#ctx0" brushRef="#br0" timeOffset="21049">13767 7256 26158,'-29'-42'-6680,"6"6"4043,2 9 1619,16 9 398,-28 6 1806,18 7-174,0 28-180,-7 1-959,19 26 519,-14-2 657,15 8-895,-1-9 1,-1 2 123,3-10 1,2 1-979,4 5 0,2 4 1,-2-4-187,-4-3 1,2 0-206,9 2 1,3 4 0,-3-5-304,-10-4 0,1-2 662,15 10 0,-1-1-1550,-14 9 1067,11-7 1147,-14-5 0,0-9 1,0-4-1</inkml:trace>
  <inkml:trace contextRef="#ctx0" brushRef="#br0" timeOffset="21182">13360 7905 23819,'-9'-41'-7949,"1"1"5452,8 5 1961,0 0 784,28 10 1,8 2 1216,2-5-1657,21 7 0,3 7 382,-1 7 1,-18 5 0,-1 0 0,16 2-1</inkml:trace>
  <inkml:trace contextRef="#ctx0" brushRef="#br0" timeOffset="21516">14348 8268 24179,'9'3'-874,"2"-1"1092,1-18-84,4 12 1177,3-31-1978,2 18 1232,22-33-542,-9 18-158,-2 2 0,-1 0 837,7-6-300,10-9-97,-20 14-916,-1 3 1125,-6-1-980,-5 1 115,-5 2-434,-6 0-242,-2-9-214,-3 10-83,-21-10-540,-4 18 819,-1 1 427,-15 11 959,15 2 259,-18 21 1352,19 12-685,-1 31-573,24-3-677,-4-14 0,3 1-882,27 12-100,-23-19 1,4-1-514,20-11 1,3-3-964,0 25 565,-1-26 0,4-3 1681,20 19 0,7-7 0,1-4 0</inkml:trace>
  <inkml:trace contextRef="#ctx0" brushRef="#br0" timeOffset="21985">15822 7790 24539,'-23'-29'-5640,"-21"1"5594,21 7 193,-9 10 0,-2 2 634,-10 1-231,0 11 1,-1 3 592,2-2-503,11 18 0,3 6-583,9-5 1588,10 29-1884,4-18-237,28 0-1402,-17-1-175,50-1 499,-27-5-960,31-3 1978,-25-15 0,0-3 311,17 4 674,-9-7 1,-1-2 739,3-1 773,5-21 629,-22 16-1168,-9-39-741,-7 26-287,0-22-884,-9 10-399,4-1 356,-6-13-884,-20 14-1320,16-13 540,-32 28 2341,32-6-1494,-26 20 2310,27 17-658,-19 4 941,20 24-1159,-3-10 1,1 1 517,4 25-573,9 0 0,2 1-571,-10-21 1,3-1 548,14 14 0,2 1-1097,-6 0 0,-2-2 691,-1-12 1,1 0-708,9 24 1,-2-1 774,-9-30 0,-1 0-74,7 17 0,-1-2-48,1 0 188,-10-11 1,-4-3-72,-2-7-1319,-20 6 738,-8-28 1368,-26-21 0,12 12 0,-2-15 0</inkml:trace>
  <inkml:trace contextRef="#ctx0" brushRef="#br0" timeOffset="22350">16532 7737 25798,'0'-13'-5666,"0"3"3537,-17-2 1970,-5 8 1248,-21 0 3,19 27-170,-20-4 354,38 24-2627,-31-6 2872,34 6-1326,-6-8 0,2 1-297,7 19-673,12-8 0,0 0-1330,-5 2 923,16-18 0,7-2-1247,12 8 2353,13-14-214,-17-13 0,0-2 1197,6-4-170,-7-20 0,-2-5 1472,1-6-1240,-9-12 1,-4-6 719,-8-8-1480,-6 15 0,-2-2-182,-4-6 1,-6 0-617,-8 11 1,-2 0-494,-4-24 0,-3 1-503,-3 26 0,-4 3-315,-9-15 0,1 3-770,-11 2 1814,18 18 0,0 4 950,-11 1 1,7 7 0,2 3 0</inkml:trace>
  <inkml:trace contextRef="#ctx0" brushRef="#br0" timeOffset="22705">17178 7495 23729,'18'0'900,"8"0"-631,-7 0-89,16 20-1567,-16 8-774,5 13 425,-10 5 302,-3-3-569,-2 4 34,-3 4 118,-1 0 94,-2 1 1384,-1-18 0,0 0 730,0 12 1137,1 18-885,-2-38-140,3-1-389,-2-19-546,3-3 1230,6-43-110,-1 11-617,1-16 1,0-4-124,6-12-406,-2 5 0,1-2 272,-6 21 1,0 2 7,3-10 0,1-1 445,-1 5 1,0 3-1,9-17 1,-8 21-1,0 1 1</inkml:trace>
  <inkml:trace contextRef="#ctx0" brushRef="#br0" timeOffset="22932">18088 7585 24718,'0'11'-5576,"0"1"3628,0 4 1064,0 2 245,0 5 213,0 2 122,0 6 166,0 22-1458,0-8 1250,-1-4 0,2 1-611,13 9-377,-10 14 60,23-19-215,-23-5 1334,23-3 1,-15-5 0,12-3 0</inkml:trace>
  <inkml:trace contextRef="#ctx0" brushRef="#br0" timeOffset="23116">18137 7026 26068,'0'-33'-6476,"0"4"4258,0 8-645,0 4 1235,17 8 2799,-12 26-1519,27 2 0,-29 23 0,11-10 0</inkml:trace>
  <inkml:trace contextRef="#ctx0" brushRef="#br0" timeOffset="23566">18713 7346 23639,'16'40'-8701,"-12"-5"7296,11 3-470,-4-5 1054,-8 1 886,21 4-241,-14 0-55,12 0-1631,-4-1 2236,11 14-533,-5-14 749,9 10-143,-7-21-162,0-2 333,1-6 329,2-5 319,2-4 383,-1-4 157,10-4 36,-10-21 367,11-7-318,-22-11-1200,0-1-251,-14-7-1057,-3 10-251,-26-25-1277,-13 27 1479,5 8 1,-2 3-844,-23 0 978,22 10 1,2 2 661,-3 4 110,-5 4 1004,27 18 203,-2-11 1325,14 35-2884,-6-19 385,8 23-1141,0-6-648,21 25-1426,10-13 1539,-11-18 1,4 1-742,8-1 0,1-3 1796,14 12 0,-16-14 0,0-3 0,16 4 1</inkml:trace>
  <inkml:trace contextRef="#ctx0" brushRef="#br0" timeOffset="23883">20072 7375 25168,'-21'-15'-4129,"16"2"-278,-36 6 6134,15 4-551,-20 2-108,20 23-125,-8 8-222,30 12-2245,-10 20 1711,14-20 45,9-3 1,6-1-2088,19 11 989,-11-16 0,2-2 73,0-8 1,0-2-715,16 22-109,3-3 1622,-12-13 1,1-1-155,17 11 432,-11-8 1,-1-2 813,2-1-80,12 12-627,-30-21-394,-3 2-31,-15-4-1073,-26-4 1201,-23 9 289,-12-7-150,4-1 1,-1 1-1,17-5 1,0 0 0,-15 2-1,1 1 1</inkml:trace>
  <inkml:trace contextRef="#ctx0" brushRef="#br0" timeOffset="24366">21680 6833 23369,'32'-12'917,"0"1"0,-1 0 1,1 0-269,8-2 0,0 1-338,-8 3 1,2 1-262,21 0 1,0 2-63,9 0-73,-18 15 1,-2 4-645,-2 6 93,2 23-1270,-31 15-656,-6-7 1686,-26-1 1,-8 2 368,11-18 1,-4 0 353,-14 6 0,-8 3 0,3-4 157,2-1 0,0-1 184,5-5 0,-2 0 0,0 1 223,-14 12 1,3-1 339,14-13 0,0 1 192,-11 17 1,6-1-63,11-1-1480,10-13 0,9-1-1292,30-4-591,0 0-203,25-18 1404,-3-7 1274,4-2 0,5-1 0,1 0 0</inkml:trace>
  <inkml:trace contextRef="#ctx0" brushRef="#br0" timeOffset="24583">21870 7147 24988,'-25'-15'-3222,"3"3"2634,11 3 65,0 3 196,37 25 15,5 12-41,-5-8 0,1 1 124,1 3 1,-2 0-1357,18 21 1101,-21-21 0,1 2-771,11 16 1,1 1 359,-8-9 0,1 3-381,1 5 0,3 5 1,-2-3 1173,-3-1 1,0 0 0,-6-6 0,2 2 0,-2-1 0,1 3 0,0 0-1</inkml:trace>
  <inkml:trace contextRef="#ctx0" brushRef="#br0" timeOffset="25282">24048 6616 25528,'8'-25'-4120,"-6"2"1749,8 8 3557,-9 3-2192,2 32-156,-3 30 444,0 16 415,7-23 1,1 3-546,-6 11 0,0 1 477,5-12 1,2 2 244,-4 4 1,-1 5 0,-1-4-489,-2-8 0,1 0 494,5 2 0,2 3 0,-3-4 177,-5-8 0,0-2-155,6 10 0,0-3-74,-6 9 402,5-8-285,-6-9-717,0-3-131,0-14 1048,-23-24 823,18-11-1737,-40-24 1129,25-1-1010,-22-9 605,24 21 0,2-2-280,-2-3 0,1-2 11,0-1 0,-1-4 97,4-2 0,-1-4 0,2 1-530,-1-7 0,1-4 904,4 10 0,1-6 1,1 0-1,1 5-368,1-13 1,2 2 438,0 8 0,0-1 1,5 3 52,9-1 1,3 3 295,-4 4 1,3 1 229,10 4 1,3 2 198,-4 4 0,1 3 26,1 4 0,1 3 1120,29-12-844,-14 23 0,1 4 873,19-2-1572,-13 27 0,-2 10-550,0 10-560,-19 18 0,-6 7-270,-11-23 0,-4 0-57,-1 17 1,-1 1-31,-1-14 0,-4 0-293,-10 2 0,-3 0-77,6-1 0,-4 1 211,-7-5 1,-6 2 0,3-2 1076,0 5 1,1 0-1,-9 12 1,0-3-1,10-19 1,0 1 0</inkml:trace>
  <inkml:trace contextRef="#ctx0" brushRef="#br0" timeOffset="25582">24825 7114 24359,'-19'43'-3017,"15"-2"592,-15-6 2747,2 0-103,12 26-1132,-27-14 899,29-6 1,3 0-732,-14 6-282,14 8 230,0-20 577,0-6-722,0-3 658,0 0 53,0-10-604,0-2 725,10-53-603,-5 3 0,0-3 524,1-3 1,0-3-138,1 1 1,0-3-1,-1 5-45,-2 4 0,0 2 457,6-12 0,0 2 0,5-15 0,1 4 0</inkml:trace>
  <inkml:trace contextRef="#ctx0" brushRef="#br0" timeOffset="25916">25575 7371 24988,'-17'-19'-4696,"-8"-11"2128,3 11 2626,-11 4 1,0 1 358,3-4-160,-14 10 0,-2 5 714,0 3-23,-16 19-469,25-15 1395,4 41-606,8-22-992,15 8 1,2 3-769,-1 9-201,18-9 0,3 1-1601,-6 1 1172,22-13 0,5-3-592,-1 2 1185,1-16 0,2-1 634,20 7-8,-13-11 0,1-1 1100,18 4-503,-13-12 0,-3-6 2070,-2-17-2094,-19 4 1,-4-3-535,-7-18-862,-7 0-805,-26 14-1114,14 1-77,-45 4 2465,26 4 0,-28 5 0,13 4 1</inkml:trace>
  <inkml:trace contextRef="#ctx0" brushRef="#br0" timeOffset="26766">26367 7368 23999,'-23'-15'-3659,"-12"4"3525,-13 11 1217,-3 0-379,12 0-325,0 0 47,-7 13 386,24 16-1089,-15 20 1121,34-1-1685,-8 1-501,33-16-784,-17 0 121,44-4 511,-10 2-584,13-15 1873,-18-4 1,-1-3-156,7-7 1677,20-17 303,-29 10 649,5-40-613,-15 4-1391,-7-13-200,-8 9 0,-2 0-814,-1-18 428,-3 1 0,0-2-209,0 21 0,0 1-180,-8-16 0,-1-3 341,7-4 1,-1 0-171,-5 16 1,-1-1 347,8-2 1,1-4 0,1 5 5,-1 10 0,0 3 14,0-17 0,0 6 299,0 10-47,0 3 95,0 56-9,0 30-28,0-17 0,0 5-82,0 24 0,0 3-108,0-22 0,0 2 56,2 7 0,2 5 0,0-4-99,2-5 1,0-2 6,2 16 0,2-2-102,0-20-1,0-3-102,-1-1 1,0 0 26,1-3 1,1-1-232,7 9 1,2-2-354,10 15 286,-3-17 1,1-3 291,7-5 422,9-2 485,-11-21 868,-4-3 457,-1-3 356,-3-23-127,-1 17 269,-4-45-1173,1 13 164,-8-15-767,1-12-1203,-10 28-678,-1-13-373,-3 27 43,0 0-540,0 35 1330,0 27-239,0 3 486,0 16-360,16-7-503,0-13-691,17 19 965,-7-31 233,9 4 594,-10-17 930,7-5 359,-8-5 170,-1-3 1061,0-22 39,5-8 124,-9-15-519,2-17-553,-14 21-886,-1-26-1356,-6 32-501,0-5-212,0 21 141,0 5-73,0 22 824,0 14 51,0 13 314,0 29 97,0-22-476,16 18-615,-12-20 326,30-3 159,-29-2-1288,46 6 1634,-27-14 690,29 0 1,-19-18 0,1-5 0</inkml:trace>
  <inkml:trace contextRef="#ctx0" brushRef="#br0" timeOffset="27369">27857 7330 24539,'0'-37'-4497,"-17"-10"658,-3 14 3038,-17-7 708,18 25 583,-11 3 315,27 25-456,-22 18-594,22 7 387,-8 12 964,11-8-878,0 3-455,28 1-605,-11-14 0,4-2 119,5-8 0,4-1-95,9 11 1,1-2-831,12-6 1514,-4-10 1,0-5 716,7-3-50,-17-4 1,0-4 87,-1-4 0,-2-5 1732,18-22-1499,-10 3 1,-2-3-251,-19 4 1,-2-2-95,11-17 1,-3-1-311,-15 18 0,-2-3 30,0-17 1,-3-8 0,-1 4-495,-2 9 1,-4 0 121,-5-13 1,-4-7-1,1 7-639,6 15 0,-3 2 402,-7-2 1,-3-2 0,2 6-1580,-5-24 1118,9 23 0,-2 3-727,-14 9 1192,21 1-38,-7 42 1895,10 24-1336,0 14 52,0-1 0,0 1 82,0-15 1,0-1 0,-2 16 0,4-1-159,8-12 0,1-1-220,-9-2 0,2 2-180,15 5 0,9 2 0,-5-3-844,-10-2 1,0 0 704,10 5 0,6 4 0,-5-8-374,6 10 472,-12-21 0,-1-2-224,2 1-550,-10-7-111,3-6 444,-10-5 878,-21-6 2213,13-18-2809,-49 9 1571,29-20 1,0-2-407,-6 13 0,-2 1-66,-4-14 0,1-3 552,-15-10-189,2-3 230,6-1-2631,8 0 2373,7 3-1720,14 2-327,6-11 179,37 14 1411,-2 9 0,4 2 388,3 11 1,5 3-150,24-5 1,2 1-79,-21 8 0,0 1-80,14 0 1,1 0-602,-1 3 1,-2 3 553,-15 5 1,-1 3-304,22 3 0,-4 0 1,0 9-1,-23-11 1,-1 1-1</inkml:trace>
  <inkml:trace contextRef="#ctx0" brushRef="#br0" timeOffset="27700">29812 7158 25618,'9'-16'-922,"-2"3"288,-5-24-1482,-29 14 1063,-8-5 487,-16 8 790,-2 10 290,10 2-879,0 8 1000,1 19 626,-6 14 340,15 11-1387,17-9 0,4 1-37,3 13-796,18-7 1,5-1-1442,10 9 1587,4-19 0,9 3 0,-2-5-183,-4-6 1,2-1-224,21 12 0,1-2 253,-22-17 0,-2-3 517,0 0 1,2 1 442,7 0 0,0-1 1118,16 6-299,-18-8 0,-3 0 194,-8-2-707,-2 0-316,-40 0 527,-12-2-2062,-12 0 0,-6 1 689,7-2 1,-1 1 645,-17 2 1,-2 0 0,9-1-1,1 0 1,-4 1 0,1 0-1</inkml:trace>
  <inkml:trace contextRef="#ctx0" brushRef="#br0" timeOffset="27837">30108 8000 20333,'4'-20'-2632,"-1"-6"1</inkml:trace>
  <inkml:trace contextRef="#ctx0" brushRef="#br0" timeOffset="29750">11903 10936 25078,'11'0'1260,"1"-16"-1643,3-1 501,13-36-889,-5 10 550,-7 13 0,1-1 80,1-8 0,-1 0-203,9-21-21,-10 20 0,-2-4 163,2-13 0,-4 1-159,-5 21 0,0-1-28,4-30 0,-2 4-253,-5 11-272,-1-6 121,-3 31-14,0 10 29,0 37 570,-7 17 0,-3 6-18,2-4 1,0 3-244,1 8 1,0 6-1,1-5 49,-1-8 1,2-1-269,4 13 1,2 2-901,-1-8 0,0-2 1519,-1-14 0,2-1 1,8 9-1,5-3 1,15 7-1</inkml:trace>
  <inkml:trace contextRef="#ctx0" brushRef="#br0" timeOffset="30016">12565 10572 24718,'-19'18'1172,"5"5"-2355,14 13-1692,26 18 137,-19-14 1948,28-3 0,5-1 439,-10 10 34,15-7 1,2-2-907,-1 6 494,-10-10 0,-1 0-274,-1 1 997,-11-6 1,-2-2-293,-4-6-1582,-2 8-381,-31-24 3424,-11-17-1092,-15 8 0,-1-35 0,5 11 0</inkml:trace>
  <inkml:trace contextRef="#ctx0" brushRef="#br0" timeOffset="30149">12413 10561 25348,'-14'-51'-7016,"4"0"5049,6 5 1258,2 0 1052,21 16 1,6 0 1218,7-15-898,17 11 0,6 2-164,-21 15 0,-1 2-651,16-5 0,1 2 733,-10 8 1,-1 3-397,2 0 0,1 1 79,1 2 1,0 2 0,1 0 0,1 1 0,-1 1 0,1 0-1</inkml:trace>
  <inkml:trace contextRef="#ctx0" brushRef="#br0" timeOffset="30799">14037 10034 26158,'9'-18'-2504,"-7"5"121,7 6 4365,-5 4-466,-3 30-3281,8 18 100,-6 17 1168,0-26 1,0 2-370,0 9 1,0 1 371,-2-11 0,0 1 304,1 28 1,0 0-688,-2-28 1,1 0-144,-1 22 1,0-2 1001,0 4 117,0-25 0,0-2-426,0 14 102,0-17-1130,0 0 1233,0-39 167,0-15-29,23-17 941,-17-8-537,42 8 1497,-12-15-582,11 17-275,-18 14 1,-1 2 1038,3 0 163,4 11 77,-15 3-951,-4 7 418,-3 22-3673,-2 9 148,-6 11-199,-1 18 58,-21-23 805,-6 23-397,2-28 280,-20 6 998,35-19-1121,-35-3 1290,21-9 540,-13-2 1,15-5-1,8 0 1</inkml:trace>
  <inkml:trace contextRef="#ctx0" brushRef="#br0" timeOffset="31157">14802 10521 25078,'0'36'-4047,"-20"-13"5903,15 0-3055,-35-7 3561,35 7-3330,-27-1 1953,29-5-1819,-9 2 368,12 1 466,0 1-1517,0 1 210,0 7-1477,0-6 468,46 16 16,-21-24 2189,14-3 0,2-4 87,-5-6 1501,26-19 654,-29 12-814,-7-19 0,-3-3 505,0 5 300,2-28-2,-14 7-1972,-5 13-960,-2-14-500,-4 23-730,0 1 39,0 30-359,0 22-479,0 6-493,17 24 3042,-13-28 1,29 7 0,-14-15 0</inkml:trace>
  <inkml:trace contextRef="#ctx0" brushRef="#br0" timeOffset="31516">15473 10559 24359,'8'-7'1880,"-1"2"-845,0 5-1337,1 0 391,1 21-3129,-1 1 850,5 26 637,-6-14-514,5 13-67,-6-21-223,6 13 157,-6-19 103,2-1 2022,-4-11-104,1-5 1369,0-3 697,9-21-193,-2-3-379,6-12 304,5-7 17,-5 27 929,11-19-315,-13 25-876,6-5-970,-11 8 413,3 24-1897,-3 10-523,-2 8-105,3 20-1089,-5-20-1737,3 25 845,-4-28 3078,3 8 0,-1-20 0,0-1 0</inkml:trace>
  <inkml:trace contextRef="#ctx0" brushRef="#br0" timeOffset="31903">15233 9715 24539,'0'-38'-5666,"0"3"3807,28 6 4224,7-1-901,15 13 307,15 3-772,-26 11-1758,-8 19 0,-4 7-1947,-7 6 1928,-1 4 0,-3 6 735,-9 4 0,-4 2 0,5-6 0,-1 0 0,-3 14 0,-1 1 1</inkml:trace>
  <inkml:trace contextRef="#ctx0" brushRef="#br0" timeOffset="32385">17098 10388 25528,'-29'-13'-2276,"4"2"1514,-30 2 1191,12 5 22,-2 0-64,0 4 46,2 0-108,1 0-325,6 21 1259,6-16-118,14 37-1710,-2-24 561,16 18-1533,-5-9-243,38 10-374,-23-11 1309,30-7 1,7-4-317,-10-4 783,4-5 0,1-3 1106,7-3-694,-2 0 1557,-4 0-432,-4-20 1301,-7 14 110,-6-32-2191,-7 14 66,-8-8-1083,-4 2-623,-5 5-332,-17 13 400,13-8-1278,-30 18 2039,30 16 0,-24 5 1016,25 44-921,-8-16 332,9-14 0,4 3-122,6 6 0,1-1-698,-4 24 863,11-11 0,3 0-2203,4 8 1580,-5-15 1,0-1-2048,4 2 2245,-14-14 1,-3-2-307,-5-3 689,0 4-1541,-38-18 2572,11-7-696,-12-2 1,-3-6-1,-5-21 1,15 7-1,1 0 1</inkml:trace>
  <inkml:trace contextRef="#ctx0" brushRef="#br0" timeOffset="32953">17312 9578 25258,'13'0'1079,"0"16"-5338,-2-12 4416,-1 34-2302,-1-18 365,-1 24 1019,2 20 88,-1-7-279,0-2 1,0 1 9,-4-19 0,0 0 840,6 28 1,0 1-522,-5-25 1,0-2 716,3 12 0,0 0-8,0-4 1,-1-1-263,-2-13 1,-1 0-241,4 16 0,0-2-69,-3-1-409,3 13-7,-5-37 262,0-1-38,3-16 1331,0-3 793,14-39 62,-4 13-328,1-13 0,1-2 449,5 0-523,-2 6 1,0 1 842,0 0 157,5 4-568,-9 8-1125,-6 17 805,7-7-92,-10 28-2540,11 7 130,-9 10-503,12 12 14,-8-18-181,7 9-96,5-15-60,-5 2-474,20-13 3874,-16 0-612,10-12 1349,-10 0 138,-1-17 273,-3 12-29,0-35-1640,-4 21 819,-1-23-1093,0-8-163,-5 11-1101,0-24-523,-6 32-125,-1-5 68,-2 21 873,-2 6-670,2 5 1637,2 19-1750,2-11 1189,4 51-714,-2-29-608,3 37 123,-3-24-660,3 1-599,-3-2 2050,10 10 0,-7-15 0,5 7 0</inkml:trace>
  <inkml:trace contextRef="#ctx0" brushRef="#br0" timeOffset="33127">18308 9686 26697,'-4'-28'-8401,"1"2"5546,-4 8 2742,3 2 0,2 24 1,1 5-1</inkml:trace>
  <inkml:trace contextRef="#ctx0" brushRef="#br0" timeOffset="36003">24485 10044 26787,'-39'-13'-2330,"-2"-1"1404,5-15-894,5 14 1511,2-12-791,8 15 858,4-11-704,1 4-876,3-1 507,6-3-169,2-16 882,5 8-144,23-26 1348,-17 23-421,23 6 0,5 1 1810,-8 1-1039,3 10 0,3 3 1720,17 4-174,-12 5-348,5 52-2207,-19-10-626,-15 19 0,-4 5 128,2-22 0,-4 0-240,-14 14 0,-6 3 215,-2 6 0,-5-2-125,-5-14 1,-3 0 456,2 2 1,-1 5 0,1-6-67,1-7 1,-2-2 797,-2 0 0,-3 2 0,2-5 587,6-8 1,0-2-154,-7 6 0,2-4 596,-4 1-407,9-9-497,8-7-374,7-5 544,6-21-2640,24 10 2194,-11-38-1747,43 19 1914,-26-23-1404,29 8 868,-12 0-346,3 4 75,0 2 2630,-4 15-1992,14-4 1761,-17 17-2392,21 9 685,-28-2-919,8 35-1075,-12-20 267,0 21-943,0-11-836,1 1-497,2-3 595,2-3 2886,19 0 1,-9-12-1,16-2 1</inkml:trace>
  <inkml:trace contextRef="#ctx0" brushRef="#br0" timeOffset="36315">25472 9743 24629,'-32'-3'939,"5"-1"-871,-30 22 1756,12-14-1201,22 17 1,-1 6-672,-9-1 0,0 1-99,10 5 1,1 4-100,-12 15 1,4 0-321,10 12 202,8-13 1,3-1-667,9 4-279,21-14 1,8-4-1028,10-4 1981,8-18 0,12-4 0,-4-3 249,-9 0 1,1-5 235,-1-8 1,6-5-1,1-2 1,-8 1 369,6 0 1,-3-5-132,3-11 1,2-7 0,-5 2 333,-9 5 0,-4-2 285,8-10 0,-5-3-346,-20 12 0,-5-2-922,-3-1 0,-4 0-364,0 0 0,-5 0-968,-16-13 0,-6 1-106,7 13 1,-4 1-156,-28-12 1,-7 7 649,19 20 1,-1 5 1176,-13-2 1,-1 5-1,14 8 1,1 1-1,-1 1 1,0 0 0</inkml:trace>
  <inkml:trace contextRef="#ctx0" brushRef="#br0" timeOffset="36886">26558 9434 25438,'-7'20'-2877,"1"20"780,21 16 993,-14-5 1,2 2 396,11-17 1,0 1 205,-12 13 0,-1 4 214,11 0 1,0-1 46,-10-12 1,-1 0-650,8 23 1,1-1 400,-6-29 1,0-1 236,0 7 0,0-3 291,6 8-93,-9-11 455,6-5-1053,-6-3-434,2-12 652,-2-27 731,-1-6-89,0-28 37,0 8 261,15-9 46,-11-4 27,28-3 60,-18 16 0,0 1 565,21-17-570,-11 16 0,1 3 791,3 4 639,17 5-71,-20 20-294,3 7 118,-3 38-2696,-10-13 372,-3 12 1,-4 2-1024,-2 2 837,-3-6 0,-1-1-859,-2 4 738,-21-4 0,-2-2-711,12-3-492,-26-5 1,-4-5 2618,13-9 0,-24 0 0,18-10 1</inkml:trace>
  <inkml:trace contextRef="#ctx0" brushRef="#br0" timeOffset="37755">26815 9640 24089,'0'-17'-4497,"0"0"2639,-18-2 1075,14 0 45,-14 2 564,5 0-99,9 3-351,-19 1-450,20 4 544,-18 2 1511,4 2 59,-4 4 872,-12 25-113,11-1-101,-5 26-316,7-5-1173,2 8 1043,3 9-1744,2 4 136,9-31 0,1 1-300,1-1 0,0 1-201,0 15 0,3-1-39,10-12 0,4 1 95,1 21 0,5-2 121,4-26 1,2-2 307,1 9 0,1-3-161,19 2 424,2-5 440,5-11 126,-15-13 1,0-3 982,22 1-444,-11-10 1,-2-7 1390,7-21-1537,-15 1 0,-3-4-126,-18 4 0,-4-2-460,4-4 1,-4-3-239,-8-8 0,-4 0-493,0 9 0,-3-1-388,-5-5 1,-4-5 0,-2 6-498,-7 2 1,-4 2 114,0-1 0,-4-3 0,0 6-166,-7 6 1,0 4 307,-2-7 1,-2 4 1082,-3 11 1,0 6-1,-21-4 1,20 10 0,1 0-1</inkml:trace>
  <inkml:trace contextRef="#ctx0" brushRef="#br0" timeOffset="38675">28107 9344 26068,'-18'-27'-6388,"4"4"3533,1 4 1631,10 2 694,-9 3 287,12 32 320,0 24-87,0 24-788,0-26 0,0 1 955,0-4 1,0 0 57,0 3 0,0 1-51,0 1 1,0 3 19,0 17 1,0 1-143,0-17 0,0 2-12,0 1 0,0 4 0,0-6-30,0-6 0,0-3 0,0 9 0,0-1 0,0 3 0,0-8 0,0-11 90,0-7-720,-11-9 1118,9-6-206,-9-22-700,29-20 1191,-13-11-476,13 16 0,4 0 933,-3-23-822,2 24 1,1 1 210,-4-1 0,1 0-555,10-9 1,1 2 320,-7 10 0,1 1 735,14-8 1,2 5-18,3 7-69,-9 10 1,-1 4-117,2 6-138,5 21-937,-15 12-1119,-10 12-669,-4 20-48,-8-24 1094,-9-6 1,-5-2-879,-14 4 627,3 8-1354,-23-12 2013,18-12 1091,-17 1 0,20-16 0,10-3 1</inkml:trace>
  <inkml:trace contextRef="#ctx0" brushRef="#br0" timeOffset="39055">29082 9843 26158,'-28'-4'338,"-7"1"-433,-15 3 394,0 16 998,-1 5-463,13 0-818,16 5 1,2 0-502,-5-2 465,14 30-1174,2-23 41,9 1-713,26-1-800,-20 0-505,47-3 1589,-27-4 843,7-12 0,3-2-9,11 0 988,-8-4 0,-1-2 537,8-4 819,7-21 968,-20 16-266,-8-38-1637,-3 24 1525,-4-35-2108,-6 19-30,-3-23-1162,-6 27-422,-3-11-746,0 23 377,0 27 596,0 16-1927,0 38 1519,0-13 1528,7-9 0,1-1 0,-4-1 0,11 19 0</inkml:trace>
  <inkml:trace contextRef="#ctx0" brushRef="#br0" timeOffset="39405">29707 9929 24179,'4'-4'424,"2"0"838,0 21-5858,-1-12 3097,1 50 133,-4-29 289,3 32 441,-4-20-1108,2-2 18,-2-1-99,7 6 2276,-4-14-1125,6 2 50,-5-17-118,3-6 1308,-2-19 190,4 9 1812,1-37-2079,4 20 969,4-26-603,-2 16 1,1 0 932,11-19-807,-3 8 0,1 1 11,3-3-693,-6 12 1,1 4-1198,1 8 2174,5-5-710,-7 24 370,-9 17-1985,3 20-779,-14 11 372,-1-8 1,-2-1-994,-1 12 2258,-8 0 1,-1 0 0,5-4 0,-5-11 0,1-1 0</inkml:trace>
  <inkml:trace contextRef="#ctx0" brushRef="#br0" timeOffset="39615">29292 8959 24539,'51'-26'1737,"2"3"-609,-4 13-1125,0 4-570,-7 5-438,-2 27-1446,-8-3 523,-12 12 1,-4 6 1561,6 16 1,-8-16-1,-2 0 1,-6-8 0,1 0-1</inkml:trace>
  <inkml:trace contextRef="#ctx0" brushRef="#br0" timeOffset="40100">30852 9594 25168,'-59'-8'-576,"1"2"448,11 6 439,0 18 1114,2-14-1146,3 38-427,5-4 13,5 11-214,22-14 0,4 0-891,-6 8 22,38 12-1235,-3-21-453,26-3 2092,-18-13 0,1-2-135,18 4 603,-16-9 1,1-4 633,31-3 827,-16-4-461,-15-7 1,-3-4 2376,-1-17-529,0-11-1173,-22-5-1273,-5 9-279,-4-1-424,0-12-929,-21 14-563,2-10-801,-17 29 2227,8 1 60,14 34 1565,4 0-195,10 22-717,0-1 45,0-4 0,0 3 348,0 24-130,9-4 1,2 2-802,-10-24 1,3-1-29,14 13 1,0 0-260,-16-15 0,0-3 70,15 1 0,-1 0 201,-11 29 420,26-4-371,-28-5 526,20-5-101,-21 4 381,7-18-623,-9 7-1016,-27-26 2606,-12-2-244,-15-10 19,-2-3-853,12-26 1,5 4 0,0-25 0</inkml:trace>
  <inkml:trace contextRef="#ctx0" brushRef="#br0" timeOffset="40683">31285 8962 26338,'6'-4'1398,"-1"1"-259,-2 17-5420,-2 17 2158,-1 10 954,0 14 205,0-4 241,0 6-30,0-9 0,0 1-155,-1-10 1,2 2 142,5 5 1,3 5 0,-3-3 845,-4-4 1,2 1-176,6 3 1,5 4 0,-2-4-187,0-7 1,-1-1-10,4 12 0,1-4-379,17 9 267,-12-9-440,2-9 108,3-1 137,-4-18 384,7-3 1285,-11-32 1297,17-39-550,-14 1-976,-1 0 0,-1 0 969,1-6-1049,-3 10 0,-1 2 178,2-2-357,3-6-279,-11 30-703,-4 12 291,-1 7 693,-2 6 199,-1 19-1581,3-14 238,-4 43-162,3-24-460,0 26 39,7 8-186,-2-14 505,-1-10 0,2 0-1482,5-2 1989,4 7-621,6-16 1203,-7-12 663,17 0 112,-14-11 1014,23-48-86,-22 18-1069,-1-13 0,-2-2 611,-3-1-912,-4 9 1,-1 1-146,0-3-436,2-5-203,-6 23-668,-1 10 556,1 20-805,-2-5 824,1 39-697,-2-18-90,1 29 256,0-8 126,-1-11 1,-1 1-1022,2 18 491,-1-19 1,0-1-603,3 8-808,2-4 2512,2-6 0,0-6 1,2-4-1</inkml:trace>
  <inkml:trace contextRef="#ctx0" brushRef="#br0" timeOffset="40843">32468 8868 30115,'0'-23'-7285,"0"3"4347,0 6 1244,0 4 1534,0 1 1,0 5-1,0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1T05:31:27.319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2072 1984 23459,'0'-4'-5396,"0"-1"3627,0 1 975,0-2 425,0 3 303,0-3 1471,0 2-1633,0 0-1368,0-1 1506,0 18 180,-20 18 892,16 5-628,-16 12 390,20 1-744,0-8-180,0-6 1,0 1-181,0 7 232,-4-7 1,-1 1 17,3 4-857,-7 12 667,9-5-444,0-14 834,0 15-180,0-29 0,0 2 165,16-67 57,-7 13 1,2-2 143,9-8 0,2-1-139,2-11 0,1 5-34,-3 23 0,2 2-575,12-15 1,1 1 529,11-5 327,-13 18 1,0 2 0,16-6 0,1 3 0</inkml:trace>
  <inkml:trace contextRef="#ctx0" brushRef="#br0" timeOffset="392">2968 2313 23009,'-14'0'180,"22"-15"-1875,12 0 2556,16-2 266,20-19-692,-19 20-202,-4-6 1,-2-2-261,3-2 372,3-17-527,-17 18 826,-11-16-1991,-2 22-38,-30-5-20,-10 16 589,-12 3 494,-17 26 866,23-16-124,9 24 0,4 4-402,7-7 284,2 4 1,4 1 0,11 8-303,-6 1-708,8 1-612,19-13 1,5 0-1774,7 14 878,14-10 1,4-3 2116,10 2 1,-19-14 0,0-2 0,21-1 0</inkml:trace>
  <inkml:trace contextRef="#ctx0" brushRef="#br0" timeOffset="651">3827 1675 23909,'-10'-4'-1969,"8"0"-2044,-8 18 5091,10 10-2400,17 11-212,-13 6 827,13-4-171,-1 5-1420,-12 4 1277,11 4 947,-1 1-1063,-13-12 1,1 1 339,11 19 248,-11-10 1,-4 0-8,2 5 428,0-20 0,0-1 303,0 7 0,0-5 1,0-3-1</inkml:trace>
  <inkml:trace contextRef="#ctx0" brushRef="#br0" timeOffset="800">3633 2262 23369,'-3'-33'-6178,"1"2"4267,1-15 1021,28 13 2603,-20-9-1278,31 23 0,7 4 751,-7-9-1246,18 7 1,5 4-263,-28 5 1,-1 2 714,14 0 0,-1 1 0,17 1 0,1 3 0</inkml:trace>
  <inkml:trace contextRef="#ctx0" brushRef="#br0" timeOffset="1017">4393 2088 23279,'-16'4'2780,"-7"0"-2153,21 5-3328,-7-1 3044,9 2-2226,0 0 499,0 1 278,0 4-490,16 13-931,-12-7 194,28 23 1444,-7-18-1711,19 19 1913,-6-20 536,1 4-678,6-10 848,-9-11 445,9 0 0,-14-8 0,-1 0 0</inkml:trace>
  <inkml:trace contextRef="#ctx0" brushRef="#br0" timeOffset="1172">4793 2130 23729,'-20'-26'-6091,"4"2"3378,1 5 1507,11 2 1125,-11 7 444,15 17-438,24 26-299,-18 3-880,16-10 1,0 0 545,-16 4-215,37 2 378,-26-3-603,19-2 1107,-11-2 0,-1-4 0,0-1 0</inkml:trace>
  <inkml:trace contextRef="#ctx0" brushRef="#br0" timeOffset="1472">5105 2030 22650,'-16'15'1401,"24"7"-7468,-2 15 3862,28 0 1289,-31-7 42,24 16-3,-13-10-83,13 22-1271,-14-28 329,4 13 2054,-11-25-449,1-1-359,-2-10 706,-3-5 525,4-17 948,-2-13-795,9-27 287,-6 3-456,8-6-37,-5 12-139,1 3-542,1 2 280,5-8 0,-2 16 1,4-6-1</inkml:trace>
  <inkml:trace contextRef="#ctx0" brushRef="#br0" timeOffset="1858">5720 2019 23909,'0'43'-6386,"0"-7"4348,0 0 884,16 8-499,-12-11 1092,13 12-344,-4-10 275,-10-11-1232,21 5 1710,-16-20 103,11 1 616,-6-10 1719,0-22-971,7-8 491,-5-15-991,0 13 0,1 0 528,2-10-584,-2 7 0,0 1 495,0-2-555,4-3-1073,-8 21 537,0 10 767,-1 2 446,7 22-2062,-5-12 716,12 54-2364,-10-29 769,-3 4 1,-1 2-1965,5 10 3098,3 1 0,3 1 0,2-1 0</inkml:trace>
  <inkml:trace contextRef="#ctx0" brushRef="#br0" timeOffset="2368">7562 1931 24898,'4'-10'-3128,"0"1"3057,-1 3-292,-1 2 718,2 2 1206,0 2-1043,3 24-2332,6 9-490,-2 13 1637,0-13 1,1 0-778,4 8 700,-1-6 1,-1 0-1018,3 1-746,13 17 826,-15-30 2121,7 1 248,-4-17 639,-2-3 513,12-22 856,-8 13-1868,-1-24 0,0-6 71,6 2-629,-8-3 1,-1-2-210,6-10-559,-2-2-986,-2 2 1373,-1 4 0,-3 4 1,-1 4-1</inkml:trace>
  <inkml:trace contextRef="#ctx0" brushRef="#br0" timeOffset="2601">8460 2036 26787,'-30'21'1116,"12"10"-3002,8 10-695,10 5-221,0-10 395,0 0-1240,17 11 3347,-13-16 0,29 6 0,-14-19 1</inkml:trace>
  <inkml:trace contextRef="#ctx0" brushRef="#br0" timeOffset="2751">8312 1414 24718,'-20'-24'-7153,"9"3"3155,-7 2 4579,15 11 0,-7 15 0,10 12 0</inkml:trace>
  <inkml:trace contextRef="#ctx0" brushRef="#br0" timeOffset="3120">8728 2100 22470,'23'4'-1425,"2"-1"1408,8-1 157,2-2 120,7 0-86,2-20 682,3 15-608,-12-12 1,0-2 249,18-3 21,-12 4 1,-2-2 385,2-13-194,9-5-329,-30 15-516,-4-4-682,-13 11-547,-3 2-103,-22 4 51,-11 5 618,-13 1 846,-18 4-161,23 21 1329,-20 5 176,30 13-449,5-2 406,18 7-1764,8-9-419,14-5 0,2 1-1160,-9 5 1027,30-5 0,6-1-952,-13 5 477,5-14 1,2-1-314,6 7 101,-1-4 799,2 1 1156,15 3 0,-14-9 0,12 3 1</inkml:trace>
  <inkml:trace contextRef="#ctx0" brushRef="#br0" timeOffset="3335">9797 1983 24449,'0'-13'-4587,"0"4"2638,0 1 885,22 6 3353,-1 2-982,26 20-1337,-3 6-350,-7 11-1015,-10-10 1,0 0 378,6 7 231,-1-3 0,1 0 119,9 3 472,-3-8 1,1-2 0,11-2 0,-17-9 0,0 0 0</inkml:trace>
  <inkml:trace contextRef="#ctx0" brushRef="#br0" timeOffset="3534">10822 1934 24359,'-25'-17'-4544,"5"2"3022,0 6 1607,-1 4 608,-24 24 1217,10-13-1377,8 25 0,1 5-545,-8-5-76,11 3 0,1 1 570,-6 6-450,4-4-335,4 0-1674,0 2 1659,6-19 1,-1 11 0,5-19 0</inkml:trace>
  <inkml:trace contextRef="#ctx0" brushRef="#br0" timeOffset="3718">10398 1886 23549,'0'-21'-4766,"13"1"6140,3 7 392,8 5 216,12 3-1244,-10 23-1789,27 10 344,-21 11-1021,16 5 1578,-26-18 1,-1 1-2159,13 16 227,-9-6 0,-1-1-1613,3 6 3133,4 8 0,-12-19 0,-1-3 0</inkml:trace>
  <inkml:trace contextRef="#ctx0" brushRef="#br0" timeOffset="3902">11348 1822 25348,'-17'23'-1197,"12"18"-2068,-33-19 1248,12 27 1,1 6 1955,4-27 1,0-1 0,-6 24 0,5-1 0,11-6-1</inkml:trace>
  <inkml:trace contextRef="#ctx0" brushRef="#br0" timeOffset="4634">12717 1088 23639,'0'-36'-4856,"0"2"2997,-17 2 411,12-10 968,-32 14 798,4-16-830,-6 29 1555,-23-2-1497,22 40 1574,0-1 1,-1 6-269,13 3 0,0 5-256,-4 5 1,-3 5 0,3-2 79,1 5 1,3 0-432,4-5 1,-2 3-1,3 1 102,0 3 0,3 3 1,1-3-473,-1 8 1,1 4-127,6-14 0,-1 5 0,2 1 0,3-6-1117,0 12 1,4-2 405,0-9 1,1 3-1,2-3-307,-1 3 0,6-2-267,10-1 1,3 0 1303,-3 0 1,2-1-1,14-2 1,2-1-1,-6 0 1,1 0 0</inkml:trace>
  <inkml:trace contextRef="#ctx0" brushRef="#br0" timeOffset="5384">13372 979 24718,'-17'-11'-4114,"-1"0"2956,6 4 725,0 1 322,0 26 578,4-15 820,-6 55-2085,5-32-653,4 11 0,0 3 152,1 3-135,1 13 1308,3-21 0,0-4 0,0-3 0</inkml:trace>
  <inkml:trace contextRef="#ctx0" brushRef="#br0" timeOffset="5519">13580 1148 23279,'1'47'-1906,"-16"0"1,11-8 0,-11 4 0</inkml:trace>
  <inkml:trace contextRef="#ctx0" brushRef="#br0" timeOffset="6222">13980 2188 22110,'8'0'720,"1"0"-451,10 0-89,-2 0 90,10 0 0,-4 0-90,5 0 90,4 0 90,27 0-271,-8 0 46,1 0 0,2 0-135,-19 0 0,2 0 30,11 0 0,6 0 0,-3 0-30,0 0 0,0 0-26,-4 0 1,3-1 0,1 2 9,6 4 0,1 1 1,-2-1-16,-11-4 1,-1 0 0,4 1-23,9 4 0,6 2 0,1 1 0,-7-3 48,-6-4 0,-5-2 0,2 1-33,14 3 1,3 1 0,-4 0-85,5 0 0,-4-1-9,0-3 0,0 1-194,-1 2 1,-1 1 81,0-4 1,-1-2-158,-2 1 0,-1 0 56,-2 0 1,0 0 356,-9 0 0,1 0 0,-2 0 0,3 0 1,-1 0-1,12 0 0,-1 0 0</inkml:trace>
  <inkml:trace contextRef="#ctx0" brushRef="#br0" timeOffset="6755">17010 926 23909,'15'-6'3048,"0"2"-2419,-3 3-774,-1 1-345,1 0 103,0 16-2042,-1-11 1774,-1 31-1508,5-5-1236,-8 11-959,2 22 930,-8-24 3026,-1 14 1,0-19 0,0 0 0</inkml:trace>
  <inkml:trace contextRef="#ctx0" brushRef="#br0" timeOffset="6884">17373 1059 24179,'30'-9'2337,"0"7"-2713,-4-7 562,10 24-3551,-10-11 2733,5 37 0,-12-16 1,-2 24-1</inkml:trace>
  <inkml:trace contextRef="#ctx0" brushRef="#br0" timeOffset="8670">18103 2158 25618,'41'0'270,"2"0"-180,0 13-1338,-5 12-987,-15 9-764,-11 11 353,-12-2 2665,-23 10 1,-8 4-1,11-18 1,-2 1-1,-7 3 1,-1 0-1,0 0 1</inkml:trace>
  <inkml:trace contextRef="#ctx0" brushRef="#br0" timeOffset="9600">20345 793 23369,'2'-10'-4786,"-1"-5"2695,-1 6 753,0-5 481,-17 5 1137,12 1-1366,-30 3 2046,17 2-1225,-19 2 1457,1 0-409,5 10 0,-2 3 1463,-21-7-1165,4 21 1,0 3 355,-12-9-126,11 11 0,2 1-673,-4-2-196,21-10 0,1 1-177,-12 17-462,17-9-592,1 20-565,19-21-526,24 19-1361,-12-19 2052,26-4 0,5-1-426,-6 7 784,4-10 0,3 2 181,-7 3 1,-2 1-683,14 18 760,-17-1 1,-3 3-439,1 13 1084,-17-17 0,-2 1-33,3 22-265,-19-31 0,-1-1 295,10 3 1,-2-1 109,-22 0 1,-3-1 293,16 0 0,0 0 121,-13-1 1,-3 0 333,0 8 0,3-1-7,6-12 0,0 0 58,-7 11 1,2-3 470,8-3-617,1 1-675,16-21-1237,0-5 129,26-6 1058,1-1 363,30-1-171,0-19-339,-5 6 0,3-1-75,-9 3 1,0-2 270,-4-2 0,3-1 1,-3 3-1,8 5 1,-1-1-1,1-8 1,1-1-1</inkml:trace>
  <inkml:trace contextRef="#ctx0" brushRef="#br0" timeOffset="11951">21128 3026 24539,'8'-14'-343,"-6"2"-1859,5-2 2567,-7 3-1818,0 1 425,0 1 293,0 3 184,0 18-1045,0 9-454,-16 25 1771,13-7-1708,-10-6 0,0 0 1619,11-1 420,-8 15 0,10-29 0,0-2 0</inkml:trace>
  <inkml:trace contextRef="#ctx0" brushRef="#br0" timeOffset="12086">21418 2919 23189,'-17'19'-503,"13"18"-3143,-13-17 3160,17 23 161,-13-6 1,9 4 0,-9 3 0</inkml:trace>
  <inkml:trace contextRef="#ctx0" brushRef="#br0" timeOffset="12702">21850 3501 24539,'-14'39'-3246,"10"-3"827,-10 4 1999,14-4-738,0 4 327,0-1 147,0 2 238,0 14-1150,0-16 744,21 16-313,4-30 283,0-2 750,32-15 1458,-33-6-323,8-13 0,2-2 1226,0 7-1162,-9-26 1,-2-4 288,2 7 225,-7-19 0,-3-3-809,-3 8-617,-5 5 1,-2 3-1286,-3 11-575,-2-1-614,0 38-86,-16 22 1142,12 8-42,-4-8 0,1-1 96,7 1 1004,19 20 0,8-29 1,20 5-1</inkml:trace>
  <inkml:trace contextRef="#ctx0" brushRef="#br0" timeOffset="13238">22698 3543 23639,'-23'-17'-4616,"17"3"233,-37 2 5773,21 8-441,-13 15 1162,14 12-1543,8 23-1080,32 7-1864,11-7 1645,11 0 1462,4-15-1402,-11-1-321,2-1-954,9 7 866,-12-11 872,9 10 1043,-28-19-896,0 4-542,-14-13-71,0 2-147,-20-7 1820,-11 0-190,-24-1 498,9-1-36,4-15-275,11-1 162,16-15-1594,0 3-78,43-1 289,-5 13 390,10 0 0,4 1 541,9 5-288,-2-6 1,0-1 1035,13 1-675,-9 1 0,0 0 2210,7-3-1526,-20 6 0,-2-1-482,7-4-383,-4 0-467,-7-1 244,-2-7-889,-12 5-227,-3-13-597,-10 15-295,-20-7-760,-5 14 853,0 0 142,-18 8 1034,16 1 299,-16 22 1026,7 3 165,17 13-394,7-3-7,10-6-1391,0 1-121,0-1-1118,19 1-1208,8 9-322,-3-11 3171,7-5 0,1-3 0,-5-1 0,35 3 1</inkml:trace>
  <inkml:trace contextRef="#ctx0" brushRef="#br0" timeOffset="13567">23535 3509 23369,'0'-10'-6205,"-13"2"6123,10 4-1635,-9 21 2953,31 8-2042,-11 7 1,1 2-259,27 12 717,-20-7 1,-3 0-1807,4 0 1769,-3-8 1,-1 0-682,-2 1 707,5 5-1577,-4-18 2559,-11-5-262,7-3-256,-6-5-255,1-21 1266,-1-28-270,-2-4-272,0-19 37,0 21-283,20-5 569,-15 1-556,23 14 0,4 1 1373,-7-16-2120,14 13 0,3 3 1104,1 2-251,-12 14 0,0 3 0,13 1 0,2 5 1</inkml:trace>
  <inkml:trace contextRef="#ctx0" brushRef="#br0" timeOffset="14226">24553 3428 24808,'-14'-13'-5424,"10"-3"1980,-27 15 5661,8-5-1606,-9 6 455,-2 0-304,-1 20 266,12 5-1076,-3 22 887,18-8-99,3-1-2019,5-10 222,26 0-649,-20-1 826,24-8 0,5-1-513,-11 10 828,11-7 0,0-1 220,-15 2-53,21 2 739,-37-11-875,19-3 1384,-21-3-1242,7-1-219,-9-2-1427,-18-1 2308,-9-2 0,-25 0 1,-6-1-1</inkml:trace>
  <inkml:trace contextRef="#ctx0" brushRef="#br0" timeOffset="14968">24865 2725 24718,'3'-4'-430,"0"1"1442,1 3-730,2 0-77,0 0-128,0 0-22,1 15-2204,0-11 1174,1 24-1462,0-8-762,-2 7-854,-2 13 1149,-3-15-64,0 6 2564,-1-10 1,0-3 0,0-2 0</inkml:trace>
  <inkml:trace contextRef="#ctx0" brushRef="#br0" timeOffset="15119">25122 2693 23819,'8'0'540,"0"0"-540,0 21-4575,1-16 3269,2 50-1700,-2-30 2810,-2 12 1,-1 4 0,0 8-1,-2-14 1,0-1 0</inkml:trace>
  <inkml:trace contextRef="#ctx0" brushRef="#br0" timeOffset="15434">25600 3807 25708,'23'0'180,"0"0"-180,-3 0 0,5 0-720,3 0-1888,22 0 1169,-10 0 1439,14 0 0,-18 0 0,0 0 0</inkml:trace>
  <inkml:trace contextRef="#ctx0" brushRef="#br0" timeOffset="15576">25585 4188 24898,'0'10'-5666,"35"-1"6204,-2-4-1540,18-2 1,6-4 1173,-17-6 0,1-1 0,19 6 1,0 0-1,-13-5 0,1 0 1</inkml:trace>
  <inkml:trace contextRef="#ctx0" brushRef="#br0" timeOffset="16485">26190 3428 25798,'50'0'90,"-6"17"-1930,4-13 1972,-5 28-1731,3-16 1209,1 16-320,2-1 150,-2 4-116,-16-5 0,-1 1-816,12 19 913,-14-3 1,-5 1-1461,-7 13 1648,-8-20 1,-3 0-793,-5 21 1099,-13-30 0,-3-1 238,4 3 0,-2 0 248,-12 0 1,-3-1 237,4 3 1,1-1-86,-1-2 1,-2 2-624,-12 12 1,0 0 349,10-14 0,1 1-23,-15 17 0,3-1 1,1-1-1,17-19 0,0-1 1</inkml:trace>
  <inkml:trace contextRef="#ctx0" brushRef="#br0" timeOffset="17242">28257 3437 24808,'0'-6'-6205,"0"2"4166,0 0 1245,0 2 515,-25 0 1677,-8 2-571,1 10 0,-2 1 697,-18-6-1198,17 20 1,2 3 1365,-1-9-841,13 9 0,3 1 186,6-2-196,6 7-2354,6-14-631,31-3 271,-6-8 1123,15-2 1,3-2 434,10-3 198,-1 3 1,-1-4 731,8-24 72,-12 11 1,-2-1 1362,0-15 115,3-14-846,-25 25-548,-14-20-1461,-2 14 36,-7 1-998,0 2-564,-20 0 213,1 10 637,-17 0 797,19 28 305,-6 29 607,21 2-476,-5-4 0,4 1 259,22 8-407,-8-6 1,2 1-172,10 11-224,-1-22 0,-4 1-1027,-13 15-11,34-2 1049,-29-7 0,-2 1 155,13 9-100,-13-7 1,-3-4-25,-5-11-1761,-21 7 3011,16-25 0,-36-3 1,15-9-1</inkml:trace>
  <inkml:trace contextRef="#ctx0" brushRef="#br0" timeOffset="17486">29062 2991 24179,'1'44'-6010,"-1"-8"4009,0 22 901,0-18 584,14 19-505,-10-13 740,10 1-197,-8-13 1,-2 1-1966,-2 19 1714,3-11 0,0 1-156,-5 6-104,0 11 989,0-22 0,0-4 0,0-2 0</inkml:trace>
  <inkml:trace contextRef="#ctx0" brushRef="#br0" timeOffset="17784">28902 3536 22740,'27'-23'1007,"24"1"593,-29 1-1978,27 0 1391,-16 3-729,3 4 263,-1 3-340,-2 5 121,1 3-194,-4 2-712,-1 1 599,4 16-1541,-10 8-513,7 28-664,-20-15 426,1 12 90,-11-27-476,0-26 350,0-20 916,10-6 0,4-3 1498,17-22 0,-9 26 0,2 1 0,22-15 0</inkml:trace>
  <inkml:trace contextRef="#ctx0" brushRef="#br0" timeOffset="17999">29937 3430 23279,'0'6'-5306,"0"7"3178,0-2 1063,0 14 517,0-7 122,0 20-418,0-12-1363,0 19-828,14-19 2885,-11 7 1,11-12 0,-14-1 0</inkml:trace>
  <inkml:trace contextRef="#ctx0" brushRef="#br0" timeOffset="18170">30082 2851 24359,'0'-7'-9354,"0"16"8821,0 13 1,0 10 0,0 6 0</inkml:trace>
  <inkml:trace contextRef="#ctx0" brushRef="#br0" timeOffset="18334">30010 4065 23999,'0'6'-2114,"0"0"1,0-3-1,0 0 1</inkml:trace>
  <inkml:trace contextRef="#ctx0" brushRef="#br0" timeOffset="19090">30742 3556 24629,'24'13'-2062,"-1"1"882,-2 3 2,-5 8-589,-2-13 1357,-5 17-859,1-7 283,-5 5-1027,-2 18 580,-31-7 498,1 18 305,0-33 0,-5-1 941,3 3 1,-2 0-1,-5 3 1,-3 0 0,-2 0-1,-1 1 1</inkml:trace>
  <inkml:trace contextRef="#ctx0" brushRef="#br0" timeOffset="19940">20778 5528 24269,'0'36'-6386,"0"-6"4348,0 3 973,-18-3 2008,13 1-1912,-13 2 826,4 1-471,10 0-1499,-10-2 2175,14-2 1,0-5-1,0-2 1</inkml:trace>
  <inkml:trace contextRef="#ctx0" brushRef="#br0" timeOffset="20088">21068 5658 23729,'-41'41'-550,"16"-4"-1722,11 6 1849,0 22 0,11-13 0,-4-15 0,0 0 0</inkml:trace>
  <inkml:trace contextRef="#ctx0" brushRef="#br0" timeOffset="20926">21665 6364 23549,'-4'26'-4225,"0"8"2213,4 16 752,0 2 403,0-10 375,0 2 74,0 0 13,17 13-1703,-12-14 1560,13 19-190,-18-32 879,10 3-743,-7-17 266,7-6-81,-10-4 317,0-21 681,0-12-391,0-30 349,0 7-549,18-8 997,3-4 49,0 17-439,-4 12 0,1 1 504,6 6 400,17 1 604,-7 20-194,1 21-1093,-12 15-1752,2 9 33,-12-7 0,-1 0-1414,6 10 413,-2-7 0,-1-1 1429,5 4 0,9 7 1,-6-18-1</inkml:trace>
  <inkml:trace contextRef="#ctx0" brushRef="#br0" timeOffset="21300">22648 6430 23909,'-18'-19'-4615,"13"5"1358,-35 5 4898,9 5-334,-10 4-36,-1 19 294,14-14-595,13 39-2001,-13-22 2752,23 23-838,-20-8-872,23 15-1299,-6-13 87,8 12-1118,21-22 122,-16-2 1078,38-7-250,-12-4 1719,10-8-300,12-3 1377,-21-20 380,11-11 122,-20-8-450,-5-7 64,-4-10-1399,-12 13-317,5-26-826,-7 31-504,0-12-699,0 26 183,0 22 892,0 18-582,0 30 366,19-7-626,-12-9 0,2-1-174,25 0 2092,-19 15 0,11-31 0,-11-1 1</inkml:trace>
  <inkml:trace contextRef="#ctx0" brushRef="#br0" timeOffset="21850">23052 6388 23549,'3'-6'-916,"3"1"1921,-3 20-4492,6 7 763,-3 9 1427,4 3 159,-2-5 288,-1 2-1085,0 0 428,-1 13-301,0-11 1879,-1 13 317,-1-25-1331,-2 1 708,1-15-56,-2-4 117,2-26 787,3-9 48,0-14-402,0 12 0,1 0 532,3-9-292,-1 5 0,1 0 410,2-3 578,4-9 348,2 20-753,-6 14 306,13 2 566,-12 14-669,13 17-1201,-10 12-602,1 7 1,0 2-727,0 17 538,-1-9 1,-1-3-1402,-5-1-569,7 20-269,-11-30 446,4 7 925,-6-23 753,4-3 1032,-4-10 636,5-24 693,-3-9 45,7-30-206,-4 12-377,5-3 182,-4 17 124,2 4 69,-4 4 16,2 5-833,-5 10 272,4 3 531,-3 8-135,5 20-2186,-3 10-133,5 9-346,-3 6-227,1-11-804,-1 2-1505,8 13 3398,-4-12 1,10 8-1,-5-16 1</inkml:trace>
  <inkml:trace contextRef="#ctx0" brushRef="#br0" timeOffset="22168">24045 6627 23729,'3'0'542,"9"0"-543,29 0 1,-1-14 931,-8 11-823,14-27 23,-14 26 31,5-29-202,-15 11 53,-13-10-585,0-9-339,-9 16-784,-17-13-455,-6 20 810,-19-2 256,2 14 814,5 18 1097,15 18-150,9 24-702,11-2-335,0 5-284,0-17-487,26 2-1361,-20-2 2246,21-21 1,3 0-1,-3 16 1,29-2-1</inkml:trace>
  <inkml:trace contextRef="#ctx0" brushRef="#br0" timeOffset="22484">24977 5772 24718,'0'30'-6295,"0"0"3987,0-1 614,0-6 335,0 0 124,0-7-778,0 2 1956,0-6 0,0 2 0,0-7 0</inkml:trace>
  <inkml:trace contextRef="#ctx0" brushRef="#br0" timeOffset="22618">25073 5746 23819,'34'-11'4209,"-5"1"-3464,-9 32-4816,-2-16 3252,-16 43-1507,11-24-846,-11 28 581,4-6 2178,-6 6 1,0 5 0,0 4 0</inkml:trace>
  <inkml:trace contextRef="#ctx0" brushRef="#br0" timeOffset="22884">25280 6670 25798,'0'-6'-6296,"0"-1"4168,27-1 5226,-20-1-2224,32-1 1,8 2-971,-7-6-818,18 2 1,4 2 998,4-1 1,-22 5 0,-1 0 0,14 2 0</inkml:trace>
  <inkml:trace contextRef="#ctx0" brushRef="#br0" timeOffset="23051">25427 6877 24269,'0'6'-5216,"0"-2"3087,22-1 3768,0-2-1577,11 0 1,4-2-469,18 1 46,-15-6 1,0-1 527,23 4 1,1-10-1,0 13 1</inkml:trace>
  <inkml:trace contextRef="#ctx0" brushRef="#br0" timeOffset="23340">25723 6198 24179,'30'-7'2673,"20"0"-2069,-28 0 275,26 1-592,11 3-471,-11 0 85,15 2-42,-5 16-254,-16 12-428,-11-2 1,-3 3-1001,-1 22 286,-13-8 1,-2 1-1919,-5 14 3269,-11-14 0,-5 7 1,1-4-1,6-8 1,-2-1-1,-7 23 1,-1 0-1</inkml:trace>
  <inkml:trace contextRef="#ctx0" brushRef="#br0" timeOffset="23850">27302 6461 24988,'-36'-35'-5931,"0"2"4574,-18-3 1062,16 12 172,-24 1 664,33 15-28,-6 5 146,18 18-479,4-12 1910,6 34-1883,4-5-532,3 10-887,27 14-627,10-26 1329,-2-10 0,2-3-273,21 6-24,2-13-4,-4 0 1723,-17-10 1179,15-15 729,-31-6 306,2-17-2150,-18-2-1373,-4 3-196,-19 17-828,-1 7 492,-2 36 616,6 0-790,13 25-448,0-3 446,0 9 771,0 5 204,-1-12 1,2 2 131,9-13 1,1 2-252,-3 5 0,-1 4 1,2-5-683,3-4 0,1-1 82,6 11 1,-5-1 338,-10 13 299,11-7-414,-5-4-139,-8-7-272,8-7-337,-10-6-1557,-20-2 3684,-8-14 1,-13-1-1,0-11 1</inkml:trace>
  <inkml:trace contextRef="#ctx0" brushRef="#br0" timeOffset="24388">28232 5745 25078,'-4'16'-3099,"0"13"1273,1-16 1126,0 16-32,0-4 288,0 7 184,-2 5-47,0 9-1075,1 4 1214,0 6 28,1 2-376,1-15 0,1 0-357,-1 23-79,1-13 1,1 0-248,0 2 664,0-20 0,0-1-579,0 3 1080,0-4 0,0-6 0,0-2 0</inkml:trace>
  <inkml:trace contextRef="#ctx0" brushRef="#br0" timeOffset="24671">27973 6416 23819,'0'-36'-5846,"0"2"3808,25-16 2851,-19 14-659,16 12 0,6 2 1396,12-13-726,13 13-99,-15 9 0,-1 1-148,8 5 365,-6 2-1,-1 5 663,4 23-1880,12-5 107,-31 11 1,-2 2-1956,11 9 1150,-10-1 1,-1 1-1916,-1 7 1491,-8-8 0,-1 0-943,0 0 494,-2 7 1127,-4-23-308,-3-7 1074,1-7-381,0-5 375,2-40 673,2 10-69,3-34-774,0 26 0,1 0 411,6-19-391,-3 15 1,0 0 393,9-14 1,2-1-1,1 0 1</inkml:trace>
  <inkml:trace contextRef="#ctx0" brushRef="#br0" timeOffset="24901">29177 6188 25168,'0'8'-4856,"0"3"2727,0 1 1065,0 17 426,0-5 122,-11 31 200,8-18-1428,-3 6 0,1 0-1054,5-1 2798,0 23 0,0-37 0,0-1 0</inkml:trace>
  <inkml:trace contextRef="#ctx0" brushRef="#br0" timeOffset="25085">29262 5721 25528,'0'-10'-6386,"0"2"2729,0 2-915,0 22 4412,0 12 0,0 13 1,0 2-1</inkml:trace>
  <inkml:trace contextRef="#ctx0" brushRef="#br0" timeOffset="25244">29023 6993 24898,'0'6'-2339,"0"-3"1,0-2 0</inkml:trace>
  <inkml:trace contextRef="#ctx0" brushRef="#br0" timeOffset="25583">29963 6540 25258,'18'0'2429,"-4"0"-1260,13 0-809,-10 12-2232,6-9 1969,-6 9-1106,-1-2 310,-1-8 468,3 27-1762,-7-17 388,1 19-1357,-8-10 1420,-2 5-3434,-25 22 2205,-1-7 2908,1-12 1,-4 0-1,1-4 1,-1-1 0,-2 0-1,-1 1 1</inkml:trace>
  <inkml:trace contextRef="#ctx0" brushRef="#br0" timeOffset="26450">21050 8453 25798,'0'46'-6296,"0"-10"3898,0 2 74,0-9-23,-19 1 1425,14 2 1032,-14 1 0,4-2 0,-4-1 0</inkml:trace>
  <inkml:trace contextRef="#ctx0" brushRef="#br0" timeOffset="26617">21088 8664 24988,'-25'38'-1389,"-12"-1"1875,32-8-2820,-29 3 3130,30 3-3220,-26 4 1052,26 5-1546,-10 0 2557,14 1 0,0 0 0,0 1 0</inkml:trace>
  <inkml:trace contextRef="#ctx0" brushRef="#br0" timeOffset="27185">21955 8959 25348,'0'-10'-5576,"0"0"3448,0 4 1063,0-1 427,-17 6 2080,-4 16 89,-19 12-306,0 24-1533,17-8 1165,-5 17-262,26-26-1075,-9 7-32,35-10-1255,8-10 308,14-4 441,-2-11 1055,4-26 1322,-12 15-354,7-37 1140,-18 8-933,0-9 1151,-14-16-1916,0 26-618,-11-16-1244,0 26-891,0-3 436,-14 18 725,11 22-161,-11 15 20,14 14-442,0 0 1445,21 11 1,-15-15 0,15 12 0</inkml:trace>
  <inkml:trace contextRef="#ctx0" brushRef="#br0" timeOffset="27600">22730 8949 24718,'-22'-4'-363,"-10"1"301,-19 3 326,19 20 644,-7 5-484,36 10-2043,-13 11 386,16-19-1173,23 15 205,11-21 1020,11-3 451,20-5-39,-26-11 335,21 4 2067,-29-24 502,4-4 365,-23-22-687,-4 0-1948,-8 8-730,0 5-342,-18 11-397,-1 9 835,-15 27 915,16 6-672,-3 28 532,19-17 1,2 2-364,-8 24 477,7-2 1,2 1-130,-1-21 1,0-1 112,-2 15 1,4-2-584,7-13 0,0-2-835,-7 0 0,1 1 532,5-2 0,2 0-323,7 30 607,-13-7 116,12-5-2187,-16 4 647,0-19 2162,0 1 0,-16-23 1,-5-6-1</inkml:trace>
  <inkml:trace contextRef="#ctx0" brushRef="#br0" timeOffset="27938">23280 9190 24179,'11'10'-4597,"2"-7"6056,11 8-1932,-1-11 1645,35 0-361,-15-21-192,0 9 0,1-3-176,-17-4 1,-1-2-270,10 2 0,0-2 727,-6-3 0,-2-1-374,12-13 0,-15 6 0,-3-1-922,-6-5-326,-5-21-1303,-10 29 617,-24 7 1,-7 4 29,0 6 1042,-14 1 1,-2 9 147,7 26 490,8-7 1,2 5 525,9 29-871,-14 5 831,32-9-63,-9 0-1041,11 3-1109,23-2-1963,-17-1 1243,18-24 1,5 0 1933,-4 5 1,2 0 0,5-7 0,2-2 0,4 4 0,-1 1 0</inkml:trace>
  <inkml:trace contextRef="#ctx0" brushRef="#br0" timeOffset="28400">24657 8214 26697,'17'18'-6238,"-13"15"3432,13-15 1815,-5 33-731,-9-16 76,9 29 90,-12-28 683,0 8-1443,0-19 1222,0-4 1155,0-4 1,0-4 0,0-4 0</inkml:trace>
  <inkml:trace contextRef="#ctx0" brushRef="#br0" timeOffset="28538">24813 8277 24629,'13'-23'-892,"-10"4"-1007,20 8 4467,-12 5-1264,1 21-3291,0-11 973,-11 60-1967,3-28 2710,-4 15 1,0 4 0,0 9 0,0-21 0,0 0 0</inkml:trace>
  <inkml:trace contextRef="#ctx0" brushRef="#br0" timeOffset="28784">25073 9072 26697,'55'0'-989,"-9"-13"1120,6 9-1774,-5-9 826,0 13 807,4-10 0,-1 7 1,1-7-1</inkml:trace>
  <inkml:trace contextRef="#ctx0" brushRef="#br0" timeOffset="28936">25310 9256 25888,'47'2'-1478,"-14"0"0,1-2 231,16-14 1367,-17 12 0,0 1 1,20-13-1,-1 14 1</inkml:trace>
  <inkml:trace contextRef="#ctx0" brushRef="#br0" timeOffset="29201">25538 8670 25708,'54'0'50,"-17"5"0,-1 3-1042,12 9 634,-15-9 1,-1 1-92,13 25-792,-3-16 994,-5 20-878,4 14-643,-22-7 736,-8-3 0,-2 0-599,-9 14 279,-6-6 1,-6-1 490,-4-19 1,-3-2 257,-1 12 0,-3-1 703,-3-13 0,0-1 0,-13 27 0,1-2 0</inkml:trace>
  <inkml:trace contextRef="#ctx0" brushRef="#br0" timeOffset="29750">27165 8782 25168,'0'-18'-6385,"0"3"4346,0 5 975,0 4 425,-23 4 2006,-3 20 415,-24 9-481,8 24-1438,16-10 1223,10 0-526,16-14-1010,0-1 180,0-3-1501,0-5-313,23-8 632,-18 4-795,43-12 2680,-18 5 35,19-22 1879,-8-4 342,-18-17-1601,-11 2-499,-12 0-869,-17 15 1442,-7 7-2120,-10 31 1988,2 20-1864,19 11-794,3 15 1179,10-25 0,0 1 65,0-8 1,0 2 337,8 23 1,4 0-95,-2-24 0,0 1-225,0 22 0,3-1-847,4-25 1,-2-1 343,-12 10 0,-2-2 282,15 8-261,-16-5 845,0-5-986,-17 1 1067,12-15-2495,-48-1 3060,30-15 0,-32-4 0,22-2 0</inkml:trace>
  <inkml:trace contextRef="#ctx0" brushRef="#br0" timeOffset="29985">27842 8436 28406,'1'53'-6344,"-1"-8"4178,0 7 1611,0-18 0,0 0-147,0 19-255,6-6 0,1 0-344,-4 6 88,4-8 0,-1-1-2085,-6 4 3304,0-10 1,0-1 0,0 2 0,0 8 0</inkml:trace>
  <inkml:trace contextRef="#ctx0" brushRef="#br0" timeOffset="30284">27672 8916 23099,'26'-20'1280,"-2"2"-596,8 6 0,3 0 228,8-3-175,14-4-379,-18 12-363,-3 4-62,-3 3 373,5 16-1256,-12-12 150,8 44-1494,-17-29-69,-3 27-533,-6-20 467,-4-1 1375,0 6-614,-2-7 630,3-5-799,-4-9 1854,6-10 1756,-1-25-772,6 19 1580,1-48-2467,4 28 588,4-28-637,1 7 275,3 0-556,1-2 70,-1 4 0,2 1 0,-3 3 1</inkml:trace>
  <inkml:trace contextRef="#ctx0" brushRef="#br0" timeOffset="30516">28693 8759 24898,'0'45'-6295,"0"-7"4076,0 1 705,0-8-294,0 1-56,0-3 1644,13-1 0,-10-2 0,10-2 0</inkml:trace>
  <inkml:trace contextRef="#ctx0" brushRef="#br0" timeOffset="30717">28852 8245 26338,'0'-7'-6386,"0"3"1289,-11 1 5098,8 20 1,-8 11 0,11 19 0</inkml:trace>
  <inkml:trace contextRef="#ctx0" brushRef="#br0" timeOffset="30874">28858 9549 24898,'0'12'-8274,"0"-2"4167,0-5 4290,9-3 0,-7-2 0,7 0 0</inkml:trace>
  <inkml:trace contextRef="#ctx0" brushRef="#br0" timeOffset="32250">20023 10750 24808,'0'-12'-4496,"4"-1"3883,-3 2-480,3 1 1260,-3 4-439,1 3 1050,1 0 423,-1 3-1165,1-1 2032,1 1-1007,3 0 372,1 0-425,4 0 131,13 18-1848,-5 0-851,25 19-275,-15-10-548,12 1 152,6 5 712,-8-9 619,-6-2 0,2-1-240,6 2 1243,-10-4 0,0-1 258,-1 3-142,4 4 2,-21-7-858,-7 0-514,-24 21 1436,12-11-106,-22 2 0,-5 1 866,9 5-657,-12-1 0,0 2 666,2 11-652,11-15 1,2 0 856,-3 16 315,10 1-1890,-4 2 29,15-1-1273,-6 1 529,8 0 208,10-17 1,0 0-989,-5 19 1095,13-12 1,3 0-779,4 5 581,-1 10-402,12-20 1456,-32-2-570,11-3 237,-15 0 844,0-3-109,0-1-89,-18 8 1072,13-10-590,-26-4 0,-7-3 1203,3 0-1931,-4-8 1,-10-1 0,5-3 362,10-2 0,1-1-233,-22 1 0,0-1 1,-5-4-1,-2 0 1</inkml:trace>
  <inkml:trace contextRef="#ctx0" brushRef="#br0" timeOffset="32816">21475 10591 23999,'0'38'-4767,"21"-6"1930,-1 3 2384,11-11 0,4-1 801,16 17-311,0-2 0,3 1 130,-20-15 1,1 0-44,12 9 1,1 2-570,0 2 1,-2 0 699,-12-8 1,0 3-75,-1 3 0,2 3 0,-5-1-204,-6-2 0,-4 2-332,-3 5 0,-1 4 0,-4-3 12,-4 0 1,-3-2 38,1 16 1,-6-1 232,-13-15 1,-4-1 188,5 2 1,-4-1 271,-11 0 0,-5 1 0,3-4 0,-3 2 1,1-1 443,-7 4 1,-3 1-464,4-9 1,-4 2 0,-1-1 0,2-4 421,-11 8 0,-2-3-1000,11-8 0,-6 2 0,1 0 0,4-5 271,-10 6 1,1-4 119,9-4 0,-1 1 0,2-4 0,3-1 0,2-3 0,1-1 0,1 0 0</inkml:trace>
  <inkml:trace contextRef="#ctx0" brushRef="#br0" timeOffset="33091">22825 11526 26967,'6'-4'794,"0"1"-2314,-4 2 0,0 19 0,-1 4 0</inkml:trace>
  <inkml:trace contextRef="#ctx0" brushRef="#br0" timeOffset="33301">23013 12077 26158,'17'16'-4724,"-1"-1"3601,8 4 603,-5-3 255,16 14-72,-15-7-249,4 13 24,-14-5-1657,-4 5 1753,-5 6-440,-16-7 0,-6 3-81,5-7 1,-2 1 1154,-16 12 1,-5 0 0,6-8 0,-1-2 0,-4 2 0,1 0 0</inkml:trace>
  <inkml:trace contextRef="#ctx0" brushRef="#br0" timeOffset="37671">28368 2584 24539,'-6'0'3957,"0"0"-3957,20-21-792,1-4-16,3-13 128,11 0 654,-16 7-506,23-19 136,-17 9 11,-4 5 1,-1 0-521,-2-8 547,-4 7 0,-1 0-286,-3-4-21,0-11-569,-3 23 509,-1 5-475,0 5 193,0 3 405,0 8 28,0 22-135,0 23 39,0 6 165,0 10-535,0-3 410,0-12-539,16 24 127,1-28-715,14 20 668,-16-26 124,7 7 73,-19-14 714,15-1 1,-17-3-1,6 1 1</inkml:trace>
  <inkml:trace contextRef="#ctx0" brushRef="#br0" timeOffset="37917">28337 2887 23819,'19'3'998,"1"0"-1125,25-24 1761,3 16-1157,-19-15 0,2-2-174,5 12 0,2 0-131,4-9 1,2-2-1234,3 5 1,5 0-1,-3 1 1127,11-3 0,0 0 0,-8 3 0,4 0 0,-4 1 0,4 0 0,1 1 0</inkml:trace>
  <inkml:trace contextRef="#ctx0" brushRef="#br0" timeOffset="39118">30225 5363 24269,'-13'14'2307,"-5"-3"-1069,-11-11-1427,-2 0 75,4 0 39,-3 0-429,-16-13-195,14 0-127,-10-3 55,19-6-1061,2 12 946,7-12-1170,3 5 137,8 1-115,0-1 676,27-6 2121,-18 8-895,45-4 2290,-18 12-819,26 1 818,-15 6-210,-15 15-889,-5-11 640,-21 30-3514,10-18 927,-13 19-1437,0-7 366,0 3 173,-26 13 1310,-13-10 971,4-6 1,-2-1-132,6-13 1,0 0 784,-10 7 0,2-1 863,-7-2 139,-7 4-23,19-13-41,19-3-722,27-3-1782,14-3 202,10 0 1,4 0-377,18 0 362,-19 0 1,2 0-712,8-1 1,-2 2-493,-9 6 1,0 0 1307,12-6 0,-2 1 0,-14 11 1,-2 1-1,1-6 0,0 0 1</inkml:trace>
  <inkml:trace contextRef="#ctx0" brushRef="#br0" timeOffset="40050">29575 8074 26967,'-14'-20'-6233,"10"0"3838,-10 4 1796,14 3 160,0 1 296,0 5-23,20 21 576,-3 3-2076,17 25 1634,-20-11-526,-4 5-285,-10-6 393,-20 20 953,-11-11-125,3-3 1,-1 0 324,-4 4-38,6-14 0,5 0 858,18 5-593,-15-2 751,19-4-1771,0-1-593,21-2-537,-16-1 640,28-7 0,8-1 61,-5 7 242,14-4 1,4-1 1046,-1 3-838,-18-8 0,0 1 1254,18 8 17,-17-6-196,2 8-449,-26-11-1459,-6 11-609,-41-7 2216,0 8-932,0-13 0,-4 0-668,5 2 1,-1 0 1064,-5 0 0,-2 1 0,-1 0 0,-2 1 1,-2-1-1,1 0 0</inkml:trace>
  <inkml:trace contextRef="#ctx0" brushRef="#br0" timeOffset="42917">13923 3325 23099,'0'-6'-2517,"0"1"478,11 3 5170,-8 18-5104,18 7 1032,-19 13 165,16 2-287,-16-2-642,13 4 646,-13 7 359,11-1-2887,-8 5 2561,4-1-534,-4 0 215,-1-2 1471,-1-2 1,-1-6 0,-2-1 0</inkml:trace>
  <inkml:trace contextRef="#ctx0" brushRef="#br0" timeOffset="43103">13892 3026 24269,'0'-5'-3193,"0"1"0</inkml:trace>
  <inkml:trace contextRef="#ctx0" brushRef="#br0" timeOffset="43453">14493 3536 23369,'0'18'-5576,"0"6"3448,0-9 1064,0 12 425,0-12 213,0 4 122,0-6-194,0-2-1368,0-1 1686,0-1-90,0-2 0,0-2 1,12-3 1420,-9-19-809,18 13 1942,-19-34-1899,15 33 2216,-10-37-1995,8 37 2315,0-34-2031,-4 24-435,5-4 669,-7 8-1641,7 11 1999,-5 0-2037,3 19-1353,4 8-1933,-3 9 3543,14 17 1,-7-19 0,7 13-1</inkml:trace>
  <inkml:trace contextRef="#ctx0" brushRef="#br0" timeOffset="43905">15377 3593 23639,'-45'0'1169,"3"0"-1079,8 0 0,-3 0-90,2 17 856,-1-13-727,-5 43-443,15-28 658,2 38-1170,17-30-298,7 9-472,19-15-61,-15-3-1065,40-8 2135,-38 4-1539,48-12 1630,-30 5 679,38-7 850,-26-20 981,21-10 189,-28-10-510,6-5-1534,-16 8 1369,-10-5-2701,5-4 825,-13 9 0,-1-1-1241,7-24 611,-5 3 0,-4-1 10,-8 22 0,-1-1 860,3-5 0,2-5 0,-2 4-498,-5 4 1,0-1 456,3-8 1,-1-5 0,2 7-324,1 13 0,1 3 79,-2-22 1,1 6 478,-4 22-412,12 4 570,0 39 129,0 21 170,20 17-605,-10-8 0,0 2 7,2-16 0,1 2-272,3 28 0,-2 2 16,-5-27 1,0 1-291,1 3 1,1 4 0,0-4-445,1-6 1,0 0 975,-2 7 0,0 4 0,0-6 0,5 21 1,-4-19-1,0 1 0</inkml:trace>
  <inkml:trace contextRef="#ctx0" brushRef="#br0" timeOffset="44255">15802 3687 23909,'6'0'1169,"2"12"-6348,0-9 5165,11 9-587,-1-12 1237,40 8-411,-27-6 38,23 6-1364,-25-23 1664,-13 11 1879,1-27-2366,-15 11-268,-2-18-1225,-19 8 179,14 2-23,-30 1 271,16 11-1057,-12-8 1074,14 14 1141,-1 2 463,16 22-289,-5 8 663,28 22-1250,-15-10-1269,29 13-159,-13-20-256,10 7-616,3-15 2528,-5-1 0,2-3 0,2-2 0</inkml:trace>
  <inkml:trace contextRef="#ctx0" brushRef="#br0" timeOffset="44467">16303 3511 26338,'43'33'-4969,"5"1"3507,-5-20 1564,2 14-1642,-10-18-1101,14 20 614,-13-12 2019,10 4 0,-20-10 1,2 1-1</inkml:trace>
  <inkml:trace contextRef="#ctx0" brushRef="#br0" timeOffset="44634">16547 3442 24269,'-20'0'719,"0"18"-705,1-14 895,0 37-2411,1-21 452,4 11 1,1 3-1435,-6 12 2333,7-13 0,0 0 0,-1 16 0,2 2 0</inkml:trace>
  <inkml:trace contextRef="#ctx0" brushRef="#br0" timeOffset="44783">17108 3937 22020,'0'0'0</inkml:trace>
  <inkml:trace contextRef="#ctx0" brushRef="#br0" timeOffset="47067">1205 5963 23819,'64'0'270,"-9"0"-270,9 0 90,-5 0-166,-26 5 1,2-1 23,3-2 0,0-1 0,2 3 0,0 1-35,4 0 1,0-1 81,1-4 0,2 2-85,0 5 0,1 1-23,0-5 1,2 0 164,-3 3 0,4 1 1,-3-1-130,9 1 1,1 0 53,-7-1 0,2 0 1,-2 0-26,6 1 0,-1 0 100,4-1 0,1 0-147,2 1 1,0-1 97,-18-3 0,0 1 0,1-1 25,1 1 0,1-1 0,0 0 34,1 0 1,1-1 0,3 0-13,3-1 0,3 1 0,2-2 0,-4 1 77,5 0 0,-3 0 1,7 0-48,-5-1 1,6 1-1,3-1 1,-3 0-1,-5 0-39,7 0 1,-6 0 0,3 0 27,-3 0 1,4 1 0,-1-1 0,-4-1 60,0-4 0,-4-1 1,0 1-89,1 3 0,1 2 1,-1-2 66,-1-2 0,-1-2 0,1 1-4,0-1 0,-1 1 1,1 1-44,-2 3 1,0 0 0,0 0 44,-3-3 0,0-2 0,4 2-56,0 0 1,4 1-1,0 0 1,-2 1-6,1 1 0,-2 1 0,6-1-51,-4-2 0,6-2 1,2 1-1,-2-1 0,-5 2 41,6-1 1,-4 2 0,2-1-29,-2 1 0,4-1 0,0 1 0,-5-1-28,3-1 0,-4-1 1,1 2 53,1 0 0,1 2 0,0-1-82,-1-1 1,0 0 0,5 0 76,-13 0 1,3 1 0,2-1 0,0 1 0,-3 0 17,0 0 0,-2 1 0,1 0 1,5 0-29,-8-1 0,5 1 0,3-2 1,1 1-1,0 0 0,-4 0 1,-3 1-12,10-1 1,-5 1-1,1 0 1,5 0 12,-7 0 0,5-1 1,3 1-1,1-1 1,0 0-1,-4 1 1,-4 0-3,-2-1 1,-3 1 0,-3 0 0,1 0 0,3 0-28,2 0 1,2 0 0,1 0 0,1 0 0,0 0-1,0 0 30,1-1 1,0 1 0,1 0 0,0 0 0,-2-1 0,-3 1-50,1 0 1,-4 0-1,-1-1 1,3 1-1,4 0 37,-5 0 0,4 0 0,4 0 0,1-1 0,0 1 0,-2 0 0,-3 0 0,-4 0-14,5-1 0,-5 1 1,-2 0-1,2-1 1,5 1 25,-5 0 1,4-1 0,3 1 0,2 0 0,-1-1-1,-1 1 1,-3-1 0,-5 1-24,6 0 1,-6 0 0,-2 0 0,2-1-1,6 1 2,-7 0 0,5-1 0,3 1 0,2-1 0,-1 1 0,-1-1 0,-3 1 0,-5-1 0,6 1 1,-5 0-1,-2-1 1,0 1 0,4 0-16,1-1 1,2 1 0,2-1 0,0 1 0,-3-1 0,-3 0 15,8 1 1,-3-1-1,-3 1 1,2-1 1,0 0 0,0 1 0,-1-1 1,1 0 22,-3 0 0,0 1 0,1-1 0,2 0-6,3 0 1,4 0-1,1-1 1,-2 1 0,-2 0-37,-1 0 0,-3-1 0,-1 1 0,4 0 20,-2-1 1,4 1-1,0-1 1,-1 1-1,-4-1 4,-5 1 0,-2 0 1,-2 0-1,0-1 3,0 1 0,-1-1 0,2 0 1,2 0-2,1 0 1,3 0-1,1-1 1,-1 1-1,-3 0 3,0 0 1,-4 0 0,1 0 0,2-1-4,-2 1 1,1 0 0,1-1 0,1 1-1,-2 0-19,9-1 0,0 0 1,-2 0-1,-3 1 52,3-1 0,-4 1 0,5-1-57,-7 1 1,5 0-1,1 0 1,-2 0-1,-6 1 41,3 0 1,-6 0 0,2 0-38,15 0 0,1-1 0,-4 1-20,2 1 1,-4 0-9,0-1 0,-1 1 36,-3 1 0,-1-1-143,-2 1 0,0 0 134,-2 0 1,-2 0-42,-3 0 0,0 0-33,17 0 1,0 0 92,-19 0 0,2 0-50,2-1 0,5 0 0,-5 3-12,-6 4 1,-2 0-84,15-4 1,-2-1 45,-17 6 0,-1-1 50,0-6 0,0 0-57,0 4 0,0 1 22,-1-4 1,1 0 51,0 3 0,1 0-93,-1 0 1,2-1 161,22-3 1,1 1-23,-15 4 1,3 0 3,8-3 1,5-2 0,-4 1 29,-3 1 1,-2 0-71,-6-1 0,1 0 1,1 0 53,-2-1 1,-1 1-1,-1-1 60,4 1 0,2 0-166,0 0 1,4 0 0,-7 0-67,-9 1 1,-2-1 92,16 2 1,-3 0-93,-6 1 95,3 4-232,-35-2-721,-2 7-750,-32 0 1648,-2 14-58,-3-5 255,-11 20-280,18-12-225,-4 10 38,-3 6 500,14-8 125,0-4 0,0 1-1792,-5 10 986,7-4 0,1 0-842,-1 10 831,1-5 1,0 0-287,0 10 458,2-18 0,-1 1 60,1 0 0,0 0 34,-4 23 130,1-8 1,1 1-105,0 10 179,2-8 1,0 1-18,5-23 0,0-1-31,-1 12 1,0 0-7,3-12 0,0-1-44,0 1 0,0 0 0,0 1 1,0 0 2,0 1 0,0 0 56,0 1 0,0 0-9,0 1 1,0 2 33,0 20 0,0 2 81,0-13 0,0 1 48,0 6 0,0 6 0,0-4 8,0-3 0,0 0-13,0-8 1,0 3-1,0-3-75,0 6 0,0-2 45,0 1 0,0-1-45,0-1 0,0 3 40,0-4 0,1 2 0,-2-1 72,-5 7 0,-2 2 14,5-12 1,0 6 0,1 0-1,-2-5-30,-3 13 1,-1 0 34,1-11 0,0 7 1,-1-1-1,2-4-18,1-6 1,2-3-1,-2 1 24,-4 13 1,-1 3 0,0 1 42,0 3 1,0 1 0,0-3-3,2-13 0,2-2 0,-2 5-64,-2 8 0,-2 7 1,1 0-1,1-7-8,1-9 1,1-4 0,-1 4-12,0 9 0,-1 5 0,0 0 0,1-6-35,1-9 1,1-5 0,0 4-6,0 9 0,-1 6 1,0 0-1,2-6-22,-1-8 0,1-4 0,1 1 6,-2 14 1,1 3 0,-1-1 11,0 2 0,-1-1 0,0-2-37,3-12 0,-1-3 0,0 5-6,-3 8 1,0 7 0,-2-1 0,2-6 76,0-8 0,0-4 1,-1 2-20,-2 13 1,0 3-1,-1-4 41,3-16 0,-1-4 0,1 0 49,-1 2 0,-1-1 0,1 1-14,0-1 1,-1 0 0,1 0 30,-1 2 0,-1 0 1,1-1 29,0 1 0,0 0 0,0 0-53,0 0 0,0-1 1,0 4-69,0 1 0,-1 4 0,-1 0 0,2-3-6,-1 3 1,2-3-1,-2 6-33,1-5 1,0 5 0,0 2-1,-1-2 1,3-5 3,-2 5 0,2-6 0,-1 3-56,1-3 1,0 3 0,0-1 0,1-3 1,0-1 0,1-4 0,-1 1 26,1 1 0,0-1 1,-1 1-29,2-2 0,-1 0 1,0 3 59,-2 17 1,-2 3-1,2-2-59,2-14 1,1-3 0,-1 5 18,-2 9 1,0 6 0,0 0 0,1-6-9,2-9 0,0-4 0,0 4 33,-1 9 0,-1 7 0,0 0 0,1-7-58,1-10 1,1-4 0,-1 5 62,0 5 0,-2 7 1,1 3-1,0-2 0,0-8-56,1-2 0,0-5 1,0 5 47,-1 1 0,0 8 0,-2 2 0,2-3 0,0-8 29,1-4 1,1-7-1,-2 5-17,0 9 0,-2 5 1,0 1-1,1-7 13,1-9 1,0-4-1,0 3-13,-2 8 1,-1 5-1,0-1 1,1-6 11,-3 11 1,1-1-251,2-16 1,0 5 0,0-1 0,1-5-244,-1 8 1,0-3-241,-2 15 0,1-3 721,5-22 0,1-3 1,0-1-1,0-1 0,1-1 1,0 0-1</inkml:trace>
  <inkml:trace contextRef="#ctx0" brushRef="#br0" timeOffset="47919">1635 7480 25078,'-10'-22'-6918,"7"4"5230,-14 3 1810,15 5-818,-4 0 254,2 4 341,3-1-165,-3 21-829,4 7 1700,17 11-890,-13 1-524,12-3 5,-2 4-530,-10 2-1048,19 21 443,-13-13 1766,-1-7 0,-1 0 1,0 6-1,-2 11 0</inkml:trace>
  <inkml:trace contextRef="#ctx0" brushRef="#br0" timeOffset="48080">1682 7147 23639,'0'-3'-2369,"0"0"1,0 2 0</inkml:trace>
  <inkml:trace contextRef="#ctx0" brushRef="#br0" timeOffset="48433">2310 7455 23279,'0'29'-6295,"0"0"4256,-15-2 2908,11 10-1670,-10-10 1462,14 21-1373,17-21-180,-12 8-1222,13-14 1690,-2-5 493,-12-2-1933,12-3 1228,-5-2-81,-1-5 1919,3-42 142,-7 13-38,-6-35-792,0 27-224,0-1 338,0 4-637,0-5-75,0 12-1388,22 25 1227,3 18-1139,13 20 1398,-2-2 0,-6-8 1,3-1-1</inkml:trace>
  <inkml:trace contextRef="#ctx0" brushRef="#br0" timeOffset="48849">3462 7493 23279,'-59'0'783,"19"8"0,0 5 434,-11 12-918,7 1 0,1 1-164,-2 14-335,18-19 0,2-1-61,-2 19-362,15-12-853,3 9-643,36-25 447,8 1 223,16-13 829,-2-23 1067,-13 2-54,1-22-165,0 2 151,-15 9 1,-1-3 591,9-21-470,-13 5 0,-4-1-316,-3-11-461,-7 20 0,-1 0-1147,-2-18 93,-22 0-89,16 1 1000,-15 19 1,-3 1-702,-3-18 421,4 14 1,0 4-350,-2 2 512,-3-7 77,25 56 948,15 40-278,-6 13-163,14-5 1,3 0-389,-9-25 0,0 1-407,8 23 1,3 1 96,-6-26 1,0-1-216,-2 10 0,-2 0-883,0-7 0,-2-1 1478,5 15 0,-2 6 1,-10-23-1</inkml:trace>
  <inkml:trace contextRef="#ctx0" brushRef="#br0" timeOffset="49001">3142 7205 24808,'-10'-24'-9148,"3"3"6187,25 3 5825,-14 2-2624,47 4 1202,-22 2-1167,35 4-1430,-8 4 1106,6 2 0,2 14 0,-31-4 0,-1-1 0</inkml:trace>
  <inkml:trace contextRef="#ctx0" brushRef="#br0" timeOffset="49183">4210 7666 23729,'50'-40'-1202,"-23"19"1,0-1 1100,22-18 1,-18 5-1,-10 3 1</inkml:trace>
  <inkml:trace contextRef="#ctx0" brushRef="#br0" timeOffset="49333">4338 7332 23369,'-36'0'990,"2"0"-900,2 0 90,3 0 359,-1 19 38,15 4-1018,1 24-484,14-10-671,23 3-915,13 4-36,13-10 779,-10-6 0,1-1 1596,13 1 1,-16-12 0,0 0 0,18 1 0</inkml:trace>
  <inkml:trace contextRef="#ctx0" brushRef="#br0" timeOffset="49533">4925 7311 25258,'25'18'-4624,"-19"9"704,48-25 6008,-12 21-2363,16-4-58,-26-8 1,-1 2-850,18 14-407,1-8 1406,0 1 1,-3-2 0,-1 0 0</inkml:trace>
  <inkml:trace contextRef="#ctx0" brushRef="#br0" timeOffset="49717">5238 7224 24629,'-16'0'89,"1"0"1,0 18-409,-11 13-101,5 11-634,-9 11-787,13-16 1,1 1 1716,4-7 0,1 1 1,-3 11-1,1 1 0,-1 21 1</inkml:trace>
  <inkml:trace contextRef="#ctx0" brushRef="#br0" timeOffset="49937">6038 7613 21570,'0'0'0</inkml:trace>
  <inkml:trace contextRef="#ctx0" brushRef="#br0" timeOffset="50949">6532 7272 24718,'0'35'-6115,"-14"0"6162,10-1-1025,-10 1 1162,14 6-1064,0 2 251,0 5 158,0 3-1035,0 1 1506,0-15 0,0 0-749,0 19 593,6-11 0,0-2-784,-3 3 814,9 6-310,-12-26 436,0-8 90,0-5-450,0-4 90,0-23-609,-15-28 227,-6-4 275,12 13 0,-1-1-31,-20-14-163,27-5 365,-18-4-580,19-3 714,-7-4-200,2 0 534,6 19 1,0-1-10,-2 13 0,0-1-41,0-9 0,6 3 485,22-10 523,-19 6 114,44 8 934,-30 6-657,23 6 775,-12 5 155,11 1-105,-14 9-261,10 0-951,-16 7 321,-3 1-1653,-6 14-997,-5-10-116,-3 10-1502,1 0-211,-3-10 108,3 17-2137,-2-18 4377,-1 11 1,0-12 0,-3 3-1</inkml:trace>
  <inkml:trace contextRef="#ctx0" brushRef="#br0" timeOffset="51351">6597 6700 23549,'-8'0'540,"0"0"-360,0 0-90,0 17-1357,-7 12 700,3 12 170,1-6 1,0 1-361,-2 16 203,4-2 1,2 2-688,0 13 569,4-9 1,2 1-96,-1-22 1,1-2 332,1 10 1,0 1 3,0-1 1,0-2-245,0 22 363,8-11 0,1-2-414,-5 7 369,10-13 0,1-1-528,-12 5 423,9 6-11,-12-23 476,0-5-274,0-7-1935,0-1 2286,0-30 1,0-8-1,0-25 1</inkml:trace>
  <inkml:trace contextRef="#ctx0" brushRef="#br0" timeOffset="51583">6745 7438 23639,'22'-17'1864,"2"2"-1029,4 1 319,1 3-317,3 3-299,15 3-658,-8 2 7,-5 0 1,0 5 29,8 15-232,1-8 1,-1 4-537,-3 30-117,-6-20 0,-2 0-1105,-12 16-417,-2 11 54,-14-21 360,-30 20 1562,20-21 406,-35-1 1,-7-3 478,13-2 50,-8-5 0,-1-3 362,0-6 537,0-3-748,3-5 1,-1 0-1,2 0 1</inkml:trace>
  <inkml:trace contextRef="#ctx0" brushRef="#br0" timeOffset="52033">7578 7528 23099,'20'-19'1818,"8"-3"-1066,-5-12-1125,18-15 269,-13 16 208,-6-1 0,-1-1-391,4-11 193,-10 14 1,-2-1-254,-2-6 1,-2 1-736,2-25 568,-5 5 1,-3-1 69,0 23 0,-3-1-130,-8-28 0,-1 1-107,7 27 1,-1 0 125,-8-6 1,-4-5-1,4 7-899,6-13 930,-12 6 0,1 18-302,13 41 1171,-11 2 975,14 40-1168,0-1 140,0 11-68,0-28 1,0 2-59,8 21 0,1 3-55,-7-16 1,1 3-63,7 3 0,4 5 0,-4-5-525,-8-5 1,1-2-747,14 12 0,-1 0 676,-14-17 1,0-3-319,13-2 1,1 0-1199,-2 31 132,13-6-293,-6-6 2166,1-7 1,0-6 0,2-3 0</inkml:trace>
  <inkml:trace contextRef="#ctx0" brushRef="#br0" timeOffset="52383">8495 7316 24449,'-26'-8'-2263,"-14"1"2225,13 4 277,-10 2 121,1 1-31,-2 21 448,13-16-262,-7 33-908,16-16-433,7 18-274,3-4-518,28-9-275,2-6 460,24-14 746,-2-2 879,-8-25 1321,0-2 427,-15-18-1337,-6 9 119,-8 5 236,-9 27-1301,0 29-1221,0 8-632,0 15-1060,0-18-350,18 0 3287,-13-1 1,38-1 0,-10-2 0</inkml:trace>
  <inkml:trace contextRef="#ctx0" brushRef="#br0" timeOffset="52823">9170 7272 23549,'-36'0'90,"1"15"1814,1-12-1931,-4 43-748,20-24 343,4 10 1,3 1-642,10 5-860,18 24-375,-12-28 31,43 5-363,-12-19 1151,10-10 1057,19-4 675,-29-22 703,-4 4 0,-2-2 1342,2-22-953,-3-4 1,-3-1 188,-3-5-918,-6-5 1,-4-2-457,-7-1-107,-3 3 1,-3 0-379,-10 18 0,-1 1-570,10-11 0,-3 1-271,-16 10 1,0 3 238,15-32 481,-14 32 1,-1 1-345,16-24 58,-31 6 350,31 9 439,-22 3 56,23 15 241,-7 23 2344,10 12-2171,0 25-205,19 0-763,-14 9 289,12-21 0,1 2-177,-14 34-15,11-31 1,2 2-671,-5 16 1,-3 1-1033,1-13 1,1 0 574,2 2 1,1 3-1,-3-4 1402,-9-5 0,1-3 0,12 10 1,2-2-1,-4 11 0</inkml:trace>
  <inkml:trace contextRef="#ctx0" brushRef="#br0" timeOffset="53137">9715 7453 24449,'16'-6'2697,"9"4"-3248,-4-9 1199,25 5-969,-14-2 541,30-5-243,-23 3 64,13-3 463,-20 0-443,-1 1 531,-5-2-622,-4-6-170,-9 2-319,-5-12-526,-29 10 256,-8-9-1168,-12 13 692,-1-1-122,13 10 771,2 4 594,-7 2 434,11 22 684,1 7 49,15 12-1829,28 15-2366,-15-20 1477,18-10 1,3 0-1371,-3 7 2699,29 0 0,-12-5 0,5-1 0</inkml:trace>
  <inkml:trace contextRef="#ctx0" brushRef="#br0" timeOffset="53317">10658 7434 20581,'22'-2'284,"-5"1"1</inkml:trace>
  <inkml:trace contextRef="#ctx0" brushRef="#br0" timeOffset="53949">11497 7100 26338,'0'-4'-6386,"3"1"9309,-2 21-5256,3 9 483,-4 11 1116,0 6 235,0-7-33,0 5-1064,0-1 1596,0 4-1861,13-3 1368,-9 1 694,9 12-671,-3-17 77,-8 14 393,8-31-1257,-10 4 627,0-36 360,0-10 868,-16-16-1315,12-5 920,-11-17-314,15 7 155,0 4 1,0-2 583,0-15-628,0 21 0,0 0 0,0-20 90,17 0 1382,-13 3-957,12 23 1,5 1 1250,8-13-1039,-5 16 1,3 5 818,16 5 657,8 6 87,-22 15-487,3 22-1685,-13-14 497,-6 39-2069,-3-23-356,-6 42 311,-2-22 181,-8-5 0,-5-2-1383,-10 6 1021,1-11 0,0-2 317,-1-1 1499,-14 3 1,31-21 0,-13-3 0</inkml:trace>
  <inkml:trace contextRef="#ctx0" brushRef="#br0" timeOffset="54335">12157 6521 26607,'8'17'-7581,"0"-13"8336,-4 31-2268,3-18-203,0 21 1136,1-4-12,2 26 192,0-13-554,-1-3 0,0 0 1149,4 8-814,-3-7 0,1 0 488,3 6 242,1 13-220,-4-23 57,-2-4-368,-2-5 323,-2-4-35,-1-6 107,-2-4-1009,1-3 1177,-3-29 345,1-9 82,-1-20 259,14-12 95,-10 20 82,24-15 458,-25 24-1085,20 4 1592,-12 13-239,12 24-1692,-8 11-2655,9 25-42,-11-4 2482,0-13 1,0-1 0,2 7-1,4 12 1</inkml:trace>
  <inkml:trace contextRef="#ctx0" brushRef="#br0" timeOffset="54767">12883 7142 24718,'-30'20'2357,"12"8"-4258,6 13-72,12 3-8,0-7 511,0 2 573,19 20-531,-15-16-377,31 11-514,-32-10 1058,23-15 179,-24 9-213,8-24 729,-10-18 476,-20-18 571,15-12-785,-12 5 0,-1-1 295,2-13-193,6 1 1,2-2-90,-5-14 323,12 4 1,2-1 164,-2 21 0,2-2 113,4-10 0,4-6 0,1 6 172,5 9 0,2 1 345,2-7 1,3-3-1,1 8 224,3 12 1,1 4 500,12-11 1,0 4 820,11 5-975,-16 12 0,0 3 791,15 5-616,-3 3-410,-2 17-875,5 14-1012,-19 8-258,-14-6 1,-3 1-1662,-6 10 712,-23-2 0,-8 0-1304,-12 10 1541,-1-15 1,-5-2 1728,8-8 1,0-1-1,-5 1 1,-1-1-1,-3 1 1,0 0-1</inkml:trace>
  <inkml:trace contextRef="#ctx0" brushRef="#br0" timeOffset="56291">3083 9580 26248,'0'-28'-6026,"0"4"3987,-25 3 1604,19 4-1526,-47 2 3149,30 6-667,-27 4 345,10 4-746,-23 21 1998,13-15-1016,19 16 1,0 5 441,-17 16 773,17 13-2362,16-14 0,4 0-407,3 10-128,6-17 1,4-1-1120,29 15-849,-4-2 1423,11-14 1,4 0 381,-15-8 1,1-1 22,9 7 1,2-1 531,0-3 0,-1-2 157,18 12 186,-17-10 0,-3 1 368,-5 1-23,-4 6-522,-20-12-830,-7 0 598,-18 0 1097,-20 11-10,-11-9-665,4-5 1,-2-1 708,-17 0-634,21-8 1,-1-2 329,-17-4-18,4-2 0,6-2 0,5 0 0</inkml:trace>
  <inkml:trace contextRef="#ctx0" brushRef="#br0" timeOffset="56721">3743 9296 23189,'-40'-1'749,"1"1"-601,21 13 204,-13-9-43,19 24-1353,-14-5 1292,7 8-693,5 19-728,4-15 278,6 28-465,24-23 159,-7-7 0,0 1-1419,13 7 2094,-3-16 1,1 1-1143,11 23 404,10-12 1092,-17-9 1,-3 1-467,1 3 348,9 16 710,-25-23-403,6 4-257,-14-13-604,2-3-785,-4-3 1586,0-4 1,0-3-1,0-3 1</inkml:trace>
  <inkml:trace contextRef="#ctx0" brushRef="#br0" timeOffset="57567">2840 9362 22920,'0'48'-5756,"0"-8"3717,0 2 1245,0-6 425,0 5 33,16 5-695,-13 4 761,12-12 1,-1 1-1928,-10 22 2021,8-8 0,2 0-260,4 10 167,-6-22 1,1 0-345,11 12-29,-7 1 687,-1-2-115,-7-17 1,-1 2 334,1 17-283,-3-11 0,-2-1 453,-3 6-62,-11-12 0,-2 0 863,6 2-315,-37 8 1253,37-19-1243,-43-4 1507,29-4-639,-25-3 444,15-5-531,-1-4-904,-11-3 325,11-2-1504,-17-19 627,24 13-1466,-12-45-634,21 28-750,2-29-31,9 7 487,4 10 996,24-15 462,-18 25 1074,35 3 809,-16 14 1211,18 6-286,-8 19-790,4 13-818,-15 11-843,3 7-992,-10-6 169,-1 1-1507,-3 6 159,0 0 501,-2 3 968,-1 0 429,-4 1 748,-3-17 1,-1 1 258,0 21-22,-1-8 0,-1 1 237,0 11-955,-11-9 1,-1 1-28,7 10-82,-15-22 1,1-2 696,15 14 1,-28-5 0,12-2 0</inkml:trace>
  <inkml:trace contextRef="#ctx0" brushRef="#br0" timeOffset="58316">3702 9283 23639,'-9'0'1349,"-1"0"-809,2 0-270,1 19-1515,2 8 538,3 10 1,3 3-655,14 18 724,-14-17 0,2 1-310,15 0 0,0-1-80,-15-8 0,0 1-9,13 27 1,3 0 18,-10-22 1,-2-2 531,2 14 0,0-1 99,3-14 1,-3-1 307,-7 1 0,-2 1 135,7-3 0,0 1 129,-5 14 1,-2 0 95,3-14 1,0 1-127,-3 21 0,0-1 390,0 0-349,-7-12 1,-4-3 860,-11-2 144,0 7-114,-15-24 955,21-4-994,-18-5 447,-1-5-117,7-4-225,-20-17-594,21 10-394,-16-43-864,23 26-1346,-5-27-11,14 11-304,5 10 506,3-7 170,18 22 2697,7 2 55,-2 32-988,12-4 482,-29 24 86,24 11-648,-14-8 10,-2-4 1,-1 0-240,1 12-875,-7-9 1,-2 1-1194,-2 10 2346,0-20 1,0-1-598,0 17 706,0 0 416,0 2-314,0-16 0,0 2-265,0 19-1240,0-8 0,0 0-490,0 8 1734,0-21 0,0 0 0,0 12 0,0 0 0</inkml:trace>
  <inkml:trace contextRef="#ctx0" brushRef="#br0" timeOffset="59418">5470 10252 26697,'4'-19'-4274,"-2"1"2386,-1 2 507,-1 2 461,0 4 397,-26 3 1254,-7 3 193,-16 3-1063,-2 23 2163,8-3-131,-1 21-361,-2-5 281,3 2-155,5 3-1165,7 0-872,9 14-520,11-14-950,35 21-1305,1-31 2468,10-6 1,5-2-503,12 0 744,-7-6 0,0-1-112,9 1 430,-22-6 0,0 0 394,14 8 59,-23-4 913,9 13-1148,-29-11-1109,-13 17 301,4-13-731,-40 6 1586,23-10-539,-26-1 283,10-3 455,-3-5 0,2-4 0,0-3 0</inkml:trace>
  <inkml:trace contextRef="#ctx0" brushRef="#br0" timeOffset="59667">5098 9762 24808,'0'-6'-4496,"0"23"2547,0 13 1492,-1 3 0,2 4-187,14 26 262,-14-6 1,2 0 72,10-19 0,1 2 149,-7 7 0,-4 5 0,2-3-756,2-2 0,1 0 849,0 7 0,0 5 1,0-5-123,-1-3 0,1-2-209,3 16 1,1 1-1116,2 0 1,-1-3 551,-4-14 1,-1 0 956,3 15 0,0-1 1,-3-19-1,0-3 1,-1 0-1,1 1 0</inkml:trace>
  <inkml:trace contextRef="#ctx0" brushRef="#br0" timeOffset="60971">6023 10328 25798,'7'-5'1483,"-1"1"-747,2 1 116,0 2-735,-1 1-468,3 22-2464,5 11 710,-2 14-20,4 7-242,-6-9 75,-1 6-317,-4 1 509,-1 1 325,-3-1 2359,-2-3 207,0 9-262,0-18 73,0 8-772,0-30 367,0-22 29,0-28-48,0-15-95,9 5 0,1 0 385,-6-18-233,20 7 0,1-1 739,-6-9-506,7 16 1,3 2 814,-2 2-25,8-5 107,1 30 583,-8 8-127,17 25-1404,-18-10-598,-4 24 0,-1 5-1034,5-3 208,-10 2 0,0 2-1749,9 8-482,1 1-655,3-3 3463,-7-16 1,2 0 0,13 6 0,13 6 0</inkml:trace>
  <inkml:trace contextRef="#ctx0" brushRef="#br0" timeOffset="61333">7307 10322 24808,'-35'0'1709,"-1"0"-1709,-14 17 1352,12-13-1261,-17 31 184,36-8-917,-10 9 357,27 15-1323,-6-20 603,32 18-1279,-18-22-635,37 9 1168,-18-24 349,0 5 573,15-16 1040,-18 3 925,17-20 682,-19-4 401,2-24-612,-16 7-732,6-18-963,-8 21 3,-2-19-1377,-2 27 247,0-3-1014,0 16 698,0 23 526,20 10 347,-15 14-824,27 2 7,-29-6-332,21 1 187,-21-1 1441,22 0 1,-22-4 0,9-1 0</inkml:trace>
  <inkml:trace contextRef="#ctx0" brushRef="#br0" timeOffset="61750">7592 10272 24808,'9'0'1260,"6"24"-6231,-2-19 4589,11 56-2206,-7-35 1371,5 31-74,-9-22 414,0 0-1435,-1-2 61,0 9 2181,-4-13-982,0 9 1405,-5-27-1006,-1 5 805,-2-32 553,0-8-169,0-34 118,0 6-240,10 12 1,1 0 671,-6-11-602,12 17 1,0 1 1160,-13-11-1117,21 5 785,-22 6-690,22 0 748,-8 17 194,12 1 129,-7 15-605,4 38-2338,-12-13 751,3 34-1179,-5-21 804,-1 2-897,-1 0-339,6 14-994,-5-16-591,9 16 2336,-9-31-2793,12 2 4424,-13-18 1,8-4 0,-10-3 0</inkml:trace>
  <inkml:trace contextRef="#ctx0" brushRef="#br0" timeOffset="62669">8127 10311 23459,'0'-13'-5846,"0"-1"3808,17 0 4698,-12-4-3137,33-1 2564,-32-2-2431,45 0 1913,-27-1-1349,29 1 2371,-13 1-264,2 2-1772,-1 3 1335,1 2-1730,-3 6 1507,-3 3-2080,-3 4 409,-6 0-721,-3 19-1130,-1 13-601,-7 10-511,1 8 231,-9-10 196,-1 1 143,-1 2-1767,1 14 994,-1-15 2964,9 20 0,-4-32 0,5 6 0</inkml:trace>
  <inkml:trace contextRef="#ctx0" brushRef="#br0" timeOffset="63039">9033 10408 24359,'39'-12'3125,"0"9"-3410,-9-21 453,11 7 834,-15-5-950,18-10 102,-19 11 210,9-20-261,-17 15-962,-3-9 60,-9 12-463,-4 1-841,-1 2 416,-20-2-135,14 8-572,-34 3 2182,12 7 360,-18 21 1451,5 8 32,16 25-971,11-7-1661,14 20-743,31-26 17,-9-6 1,3-2 1667,7-13 0,2-3 0,1 4 0,-1-1 0,20 1 1</inkml:trace>
  <inkml:trace contextRef="#ctx0" brushRef="#br0" timeOffset="63712">9590 9335 22380,'21'0'1169,"-3"0"-1079,-6 0 0,-4 0 0,-4 0 0,-1 0 90,-1 0-90,0-9-619,2 7 1097,-1-6-1342,7 8 864,-4 0 0,4 0-90,1 0 0,-4 0 0,4 0 1068,-5 0-1456,-1 0 626,-2 0 1,-1 0 0,-2 0-1</inkml:trace>
  <inkml:trace contextRef="#ctx0" brushRef="#br0" timeOffset="64633">9753 9258 23189,'9'0'1079,"2"0"-539,7 15-3090,-4-11 2915,7 27-1945,-10-9 175,-1 10 252,-5 1-576,-3-4 148,-1 4-105,-18 20 2062,13-10-650,-15-5 0,0 0 1483,14 8-671,-12-8 0,0 0 944,14 4-1115,-20 12 522,20-7-593,-8-12-399,11 21-439,0-25-456,0 19 318,20-21-934,-2 16 744,5-21-256,5 5 464,-25-13-532,26-2 1639,-25-3-1554,29-4 2121,-22-4 187,16-2 1033,-12-1-684,-3-14-129,-1 10 1494,1-23-2293,-4 8 1324,-1-14-2528,-5 2-298,-2 6-534,-19 12 183,2 6 948,-18 24 258,12 9 642,8 12-514,2 6 8,12-5-184,-4 6 389,5 2-768,0 2-313,0 2-1431,0 1 1359,8-14 1,1 0-275,-5 19 555,3-11 0,3-1-909,6 4-560,-12 10 543,13-25-960,-9-5 2341,-6-5 0,6-6 0,-8-3 1</inkml:trace>
  <inkml:trace contextRef="#ctx0" brushRef="#br0" timeOffset="65300">10588 9141 23369,'0'32'-4227,"0"6"2279,0-10 974,-14 8 1650,10-4-917,-11 4 700,2 26-452,10-12-783,-3-17 1,0 2 913,5 3 1,2-2-183,-1 21 89,0-8 0,0 0-811,0 6 567,9-11 0,0-1-1074,-4 4 818,12-12 1,3-2-202,-4 1-325,5 3 25,9-13 984,-18-11-667,21 0 1625,-16-11 657,10-17 1032,-11 11-181,4-28-509,-9 28 1304,-2-30-2661,-5 16-180,-2-13-757,-18 15-954,-7 7 115,2 23 984,-10-11 973,28 37-2943,-20-16 3250,20 26-1245,-2-15 1,0 1 258,5 22-106,0-5 1,0 2-946,0 10-18,-1-21 0,2-1-937,15 17 1316,-13-1-1072,13-1 1103,-15-20 1,-2 1-855,1 17-703,2-11 1,-4-3 2202,-16 3 0,14 8 0,-14-23 1</inkml:trace>
  <inkml:trace contextRef="#ctx0" brushRef="#br0" timeOffset="66933">3015 12794 25798,'0'-12'-4497,"-19"1"4069,15 0-2308,-26 0 3948,14-4-1573,2 3 307,-13-1 389,24 6-2536,-24 1 3349,16 2-736,-14 2 1708,5 1-1562,-3 1 912,-2 15 358,-2-11-782,-2 32 869,0-17-1849,11 8 0,1 3-139,-5 10-509,-1 15-364,18-16-546,2 0-595,3-2 226,26 14-21,8-12 1067,-2-9 0,2 0 104,18 4 409,-18-6 0,-1 0-263,4 6 428,7 10 107,-19-14-91,-4 2 347,-10-1-888,3 15-111,-12-12 298,4 20 28,-6-26 300,-19 15 890,14-21-376,-14 4 953,0-10 651,14-1-1325,-30 0 278,16 4 247,-10-5-580,-2 7-404,13-12 254,-3 3 1,10-7 0,1-2 0</inkml:trace>
  <inkml:trace contextRef="#ctx0" brushRef="#br0" timeOffset="67105">2772 13770 23999,'36'0'1349,"-15"19"-5094,4-14 4033,-23 33-2325,15-19 861,-12 36 133,2-15 608,-3-3 0,-2 2-1210,-1 8 732,1-4 0,-1 0-209,-1 7-925,0-8 0,0 0 2179,0 4 0,-16 9 0,-5-19 0</inkml:trace>
  <inkml:trace contextRef="#ctx0" brushRef="#br0" timeOffset="67951">3978 12633 24089,'0'-8'-5126,"-20"1"6130,15 1-2815,-29 1 3238,30-1-2952,-25 1 2508,11 1-355,-13 2-695,9 2 1663,-5 17-600,15 12-91,-4 12-1258,12-6 0,2 0 773,-2 15-993,3-5 0,0 1-510,1 10 280,9-8 1,1-1-1189,-6 9 772,15-22 1,2 1 525,-10-2 0,-2-1-570,16 14 782,-10-11 0,-4-1-328,-8 1 88,9 15 163,-12-27 771,0 6-340,-23-14 2136,18 0-1368,-38-3 901,13 1 783,-11-6-691,-10 0 344,22-6-1573,-5 0 1,13-1 0,1 0 0</inkml:trace>
  <inkml:trace contextRef="#ctx0" brushRef="#br0" timeOffset="68073">3600 13521 23099,'44'19'-2078,"-1"8"799,-6 28-1297,-15-6 525,1 5 702,-21 11 1128,7-15-53,-8-6 1,-2-1-2096,1 9 772,-10-9 0,-4 0 1657,-10 5 1,9-17-1,2 0 1,-6 10 0</inkml:trace>
  <inkml:trace contextRef="#ctx0" brushRef="#br0" timeOffset="68666">5272 13409 26607,'0'-27'-5126,"0"6"2998,-17-14-271,13 17 1420,-31-10 1121,11 17 583,-12 1 106,0 8-965,7 2 1641,-1 16 694,-13 12 277,15 9-1815,10-7 0,2 2-160,7 12-743,2-5 1,7-1-814,28 8-910,-5 13-265,25-21 323,-11-2 28,0-2 948,13 10 241,-15-13 577,7 15-17,-28-22 181,-3 5-125,-11-10-314,0-1-133,-23-1 559,-12 6 617,-13-8-1181,14-4 1,-1-2 980,-11-3 0,-13-2 1,17-4-1</inkml:trace>
  <inkml:trace contextRef="#ctx0" brushRef="#br0" timeOffset="68899">4978 12906 25798,'8'-9'1121,"-1"4"-553,2 25-4845,-4-1 2112,-5 25 1188,0-4 460,0 10-6,0 10-321,0-26 1,0 1 107,0 4 0,0 0-104,0 3 1,0 0 1162,0 3 0,0-1-59,0 2 1,0 1-265,0 0 0,0-1-45,0 0 1,0 1-661,-2 17 1,4 1-33,8-19 1,3 1-612,-6 2 0,0 4 1,2-6 1241,4-7 1,2-2 0,3 11 0,-1-2 0,5 13 0</inkml:trace>
  <inkml:trace contextRef="#ctx0" brushRef="#br0" timeOffset="69505">5970 13227 26428,'0'-5'-6296,"0"21"4257,0 16 975,0 13 605,0 10 246,0-18 1,0 1-182,0 22 280,0-19 0,0-2-1483,0 15 1597,0-5 0,0-5 0,19 6-1001,-14-19-553,32 1 1402,-18-23 237,26-20 1750,-12 6 97,6-39-505,3 0 386,-11-14-282,-8 16 1,-2 1 246,0-6-1383,-10 13 1,-1 1-653,-4 3-1358,-2-2 8,-3 39-116,-1 14 449,0 36 292,0-3-220,10-12 0,0-1-1193,-4 11 1133,12-19 0,5 0 1146,7 18 1,12-18 0,0 6 0</inkml:trace>
  <inkml:trace contextRef="#ctx0" brushRef="#br0" timeOffset="70050">7073 13120 23639,'-33'-2'533,"15"16"110,-12-10-102,26 34-3008,-23-18 3143,25 42-2228,-10-19 1095,9-3 1,6 1-1285,19 8 665,-8-8 1,0 0-1455,14 2 1485,-4-15 0,-4-1 708,-15 5-1800,32-6 2417,-33-3-701,22 0 674,-23-9 59,6 3-184,-9-12-603,-17 2 2422,-9-5-434,-12 1-785,-18-3 1235,20 0-654,-8 0 711,17-13-869,13-6-1346,70-10 260,-13 0 295,20 13 0,4 3-160,-32 2 0,-1 1 223,25-5 1,-1 2-72,-23 5 0,-2 1 10,9-4 1,-2 1 1146,9-6 1264,-5-2-2608,-7 0 69,5-9-278,-17 5-84,-1-14-687,-18 14-682,-21-13-939,11 16-17,-35-5 852,19 11-20,-21 2 811,10 4 238,-1 3 1003,1 2 492,3 2 1275,3 21 35,2-16-714,12 52-1580,2-33-345,9 33-999,21-21-1127,-16 1-25,38 0-905,-11 12 227,10-14 2795,1 5 0,-14-19 1,1-2-1</inkml:trace>
  <inkml:trace contextRef="#ctx0" brushRef="#br0" timeOffset="70384">7780 13178 24359,'0'46'-5936,"21"-7"2512,-16 3 2227,33-6 1066,-20 24-800,3-12 526,-7-5 1,-1 1-203,1 7-437,-6-17 0,0-2 675,2 11 601,-6-6-44,-2-4 68,2 0 143,-4-13 52,0-1-426,-16-37 104,12-28-202,-13-7-14,14 6 0,6-1 262,14-9-82,-1 5 1,4 0 351,2 19 0,2 3 192,7-12 1,1 3 37,-4 12 1,0 3-115,4 0 1,2 0 51,3 2 0,1 2-230,3 1 0,1 1 0,2 2 0,1 1 0,1 1 1,1 1-1</inkml:trace>
  <inkml:trace contextRef="#ctx0" brushRef="#br0" timeOffset="71891">9113 12948 24718,'-11'-2'-315,"-1"1"376,-3 1 520,-1 0-304,-3 0-153,-2 0-35,-3 14 378,0-10-183,-3 10 482,4 4-350,-1 3-335,11 11-1030,2 0 87,10-5-628,21 1-843,17 14 456,10-10 1031,-18-11 0,1 1 185,4-3 1,0-1-368,19 11 981,-11-8 0,-2 1 317,0 0 485,5 13-205,-26-17-239,-9 5-1379,-22-2 1635,7-3-518,-24-3 0,-6-1 562,7 3-1590,-14-4 1,-2-2 1323,2 0 0,-12-2 1,20-6-1</inkml:trace>
  <inkml:trace contextRef="#ctx0" brushRef="#br0" timeOffset="72584">9733 12298 26428,'38'29'-4621,"-15"-3"2041,5 5 1254,-24-2 223,19 22-86,-21-9 1007,3-3 0,-1 1-43,-4 11-618,0-6 0,0 0 514,0 8 427,-7-1 0,0 0 223,3-1-135,-3-7 1,0-3 677,7-8-1239,0 7 401,23-21-424,-3-5 618,22-9 1017,-9-24 524,-3-1 98,-13-20-1113,-2 7 154,-14 3-737,-11 13-795,-10 6 968,-12 46-150,13-11-1010,-4 34-345,20-13 498,-7 6 346,10 5 252,0 2 474,0 3-1047,0 1-182,11-17 0,1 0 2,-10-11 0,1 1-64,18 22 0,0 0-538,-17 6 646,6-23 1,-1-1-554,-9 12 256,0-5-181,0-2 1310,0-5 0,0-4 0,0-3 0</inkml:trace>
  <inkml:trace contextRef="#ctx0" brushRef="#br0" timeOffset="73273">10675 12117 24359,'13'0'1715,"-3"-1"-1352,-1 1-343,-3 15-3568,0-11 2687,-1 29-640,-1-14 300,-3 38-363,0-13 729,0-3 0,-2 2-822,-15 13 1050,14-19 0,0-1 1392,-15 16-598,17-2 145,-13-2 537,10-2-671,-11-3 523,14-1-786,0 10-318,0-13 272,0 18-576,0-29 597,15 6-1377,-11-13 889,11-7-489,-5-1 646,0-8 1230,9-3 505,0-17 493,-7-1-201,3-15 126,-7 16-175,0-7-838,-4 38-1098,-36 23 1003,23 9-1003,-14-2 0,1 0-459,19 6 265,-3-16 0,1-1-18,5 16-259,0-3 77,0 1 1124,0 13-1875,17-17 737,-6-9 1,1-2-737,10 2 941,14 18-37,-16-28 431,3 6-183,5-14 943,-25-3-888,16 0 1222,-17 2-454,5-4-1458,-7 14 523,-23-7-211,-16 24 1112,-16-11 0,23-10 0,-1 1 0,-22 14 0</inkml:trace>
  <inkml:trace contextRef="#ctx0" brushRef="#br0" timeOffset="81400">12398 9850 24539,'0'-5'-5127,"0"1"3359,0 2 703,0-1 1056,0 1-146,0 21-60,0 7 77,14 12-2053,-10 3 2022,26 10-256,-26-11 247,10-5 0,-1 1-611,-10 3 662,14 24-391,-16-30 508,10 13 264,-9-25-315,4 0 24,0-13 253,2-4 1002,11-30 224,0 0 341,13-32-724,-1 2-346,-12 21 1,1-1-154,2-4 0,1-2-36,3-2 0,2-3 1,-1 1 123,5-7 0,3-1-646,-6 10 1,5-4 0,0 0 0,-3 5-381,9-8 1,3 2-232,-9 11 0,4-4 1,0 2-1,-2 4 154,8-5 1,0 4 559,-6 5 0,2 0 0,-3 3 0,3 2 0,-2 2 0,1 1 1,0 0-1</inkml:trace>
  <inkml:trace contextRef="#ctx0" brushRef="#br0" timeOffset="82135">12110 13191 24539,'0'36'-5127,"0"7"2999,0-4 1154,0 4 425,0-10 303,16 0-660,-13-3 699,13-3-1464,-16-2 2030,12-6-719,-9-5 46,9-4 441,-2-7 884,-7-21-135,17-2 896,-11-26-831,13 1-55,1-12-378,-9 24 1,0-2 133,3-3 1,0-1-330,3-3 1,1-1-320,2-1 0,2-2 332,2 1 1,3-2-990,0 2 1,3-2-1,0 1 434,-6 11 1,-1 1 0,4-2 286,5-5 0,3-4 0,1 0 1,-3 6-1,11-10 0,-2 3 0,-4 7 1,-1 0-1,0 0 0</inkml:trace>
  <inkml:trace contextRef="#ctx0" brushRef="#br0" timeOffset="83783">3008 15523 24269,'0'-13'-5127,"-14"4"5428,10 2-2809,-11 20 4489,15 13-2648,0 31 153,0-3 191,9-21 0,0-1-1723,-5 22 1884,14 0-1026,-2 3 1280,-10-17 1,0 1-2027,12 21 1701,-8-10 1,-2-1 20,-1 7 134,-1-20 1,-2-2 444,2 14-409,-6-3 657,0 0-180,0 13-216,-23-17 194,12-11 1,-1-1 359,-15-1-168,-10 10 326,14-26 970,-19 0 228,13-12-458,3-2-74,11-21-2660,6-8-236,3-9-462,6 1 463,0 8-669,16 14 1942,-12-9-871,28 22 1299,-16-7 2292,13 27-1489,-14 7-1149,8 12-445,-20 5 428,21-6-1925,-15 6 1174,10 3-1691,-8 5-85,-1 3 2085,-4-12 0,-1 0 629,2 25-114,-4-8 0,0 0-82,-2-23 1,-1 1 61,2 24 0,-4-1-63,-6-23 1,-1-3-186,7 11 1,-1-1-592,-15 12 72,4-5 828,10-5 0,-11-8 1,15-3-1</inkml:trace>
  <inkml:trace contextRef="#ctx0" brushRef="#br0" timeOffset="84400">3698 15755 23729,'0'34'-4766,"0"-6"2907,0 3 1065,0-3 245,0 6 303,0 3 122,13 4-123,-7 0 0,1 1-1556,8 12 1653,-9-2 1,-3-1 23,-3-2 171,0-10 0,0 1-45,0 5 90,0 10-180,0-18 535,0-4-58,-19-2 808,2 5-757,-5-13 235,-3 4 631,11-19 665,-13-2 34,13-29-2427,-3 17 1384,16-40-2107,-6 27-385,7-20 49,0 13 808,0-3-844,17 14 1233,4 24 1639,1 12-2133,7 23 508,-27-4 809,23 5-1038,-22 4 378,21 5-541,-21 0-337,8-13 0,1 0-383,-6 20 1103,5-9 0,-1 1-305,-2 6 20,-1-20 1,-1 1-495,-1-1 0,-1-2-668,5 21 1803,-3-21 0,-1 0 1,2 11-1,0-1 1</inkml:trace>
  <inkml:trace contextRef="#ctx0" brushRef="#br0" timeOffset="85432">5693 16088 25528,'1'-31'-3815,"0"10"1885,-1-8 780,-18 8 359,14 9-569,-29-1 2139,7 10 219,-24 19-291,4-12 1014,-4 39-104,12-19 352,2 26-766,2-8-277,16-8 0,3 1-966,-4 17-392,8-6 0,7-1-1607,24 6 788,-4-8 1,5-2-1105,26 5 1444,-20-18 1,0 0-276,13 6 239,0-3 463,-3-5 392,-4-3 332,-15-6 565,9-2 29,-23-3-1930,11-3 172,-15-3-1453,-26-4 2727,-10-1-280,-16-22-15,-2 15 1,12-39-1,-1 15 1</inkml:trace>
  <inkml:trace contextRef="#ctx0" brushRef="#br0" timeOffset="85683">5293 15667 24089,'17'-9'4478,"7"4"-3713,-13 2-411,2 24-3879,10 13 1350,-14 12 1254,4-9 0,1 1-605,0 15 482,-2-3 1,-1 1-186,-4-18 1,0 0-44,2 11 1,0-1-1144,4 22 2435,-6-32 0,0 0-66,-1 1 1,1 1 183,1 18 0,0 1 9,-2-13 1,1 2-494,-1 5 0,1 5 0,-1-4-193,0-4 0,-1 1-453,1 4 1,0 5 0,1-5 1012,-2-4 1,1-1 0,1 13 0,0-1 0,-1-19 0,-1 0 0</inkml:trace>
  <inkml:trace contextRef="#ctx0" brushRef="#br0" timeOffset="86187">6675 15769 27057,'4'-1'2916,"2"-1"-2681,-3 18-4908,2-12 3144,0 42-324,0-17 502,2 34 831,-4-19 0,-1 1-285,0-9 1,0 2 21,-1 5 1,0 4-1,0-3-344,0-5 1,0 0 730,0 10 0,-1 6 1,1-6-79,0-13 1,0-2 114,-1 28 1,0-5 211,0-17-32,-21 12 1059,15-36-102,-54 0 1550,34-15-254,-36-19-1126,30 4 0,2-2 240,-20-23-627,8 7 1,2 0-97,-4-9-836,12 4 0,5 0-481,4-7-1884,4-12 484,15 18 1103,23 1 1193,-14-1-596,30 11 0,9 1 1116,0-15-306,-4 18 1,8 0 0,-3 1 0,-3 2 0,-2 1 0,16-7 0,-1 1 0</inkml:trace>
  <inkml:trace contextRef="#ctx0" brushRef="#br0" timeOffset="86750">7058 15482 25078,'-14'-15'-4691,"0"6"4026,-3 24 2794,6 22-2624,11 15-197,8-8 0,4 1-8,-2-14 1,0 2 167,10 23 1,-1 1-562,-10-23 0,0 2 928,4 8 0,0 5 0,-2-4-288,-9-10 0,1 0-737,12 28 1,1-3-334,-7-7 899,-2-15 0,1-3 380,2 1-734,-3 5 452,-4-27 229,0-3 89,-1-10 1002,2-16 300,-1 12 1089,3-36-1294,0 17 612,2-22-25,7-11-251,-3 14 851,10-22-1582,-10 34-117,5 5-565,-5 11 1388,2 12 167,2-5 537,1 6-805,4 23-1622,0-17 293,-3 22 1,0 4-1013,10-9 648,-2 11 1,0 2-1141,5-3 572,-4-6 1,0-1-1371,4 0 848,9 3 1633,-4-20 882,-10-4 717,11-5 124,-20-25-43,6-9-239,-16-16-756,1-1-81,-8 9-508,0 1-273,2 7 1,-4 0-1136,-15-4-941,12-16 1030,-13 37 265,18 27 463,0 11-640,0 18-1727,16 16 713,-12-21 2050,28 13 0,-27-19 1,12-1-1</inkml:trace>
  <inkml:trace contextRef="#ctx0" brushRef="#br0" timeOffset="86900">7863 15621 24539,'-16'-25'-8139,"-7"3"8610,21 8 1,-7 25-1,9 10 1</inkml:trace>
  <inkml:trace contextRef="#ctx0" brushRef="#br0" timeOffset="87187">8147 16249 25078,'5'3'-3628,"0"-1"2568,1-2 2727,3-14-1639,-1-10-617,2-7 113,1-4 177,-3 7-814,1-1 1244,-2-3-251,-3 2-939,-1-1 435,-3-12 136,0 13-221,0-13 31,-17 25 156,13-1-546,-22 35 2743,23 13-1857,-7 31 17,10-6-658,9-17 0,2-1-984,-6 9 421,32 9-486,-32-20 1871,31-5 0,-31-5 0,13-3 0</inkml:trace>
  <inkml:trace contextRef="#ctx0" brushRef="#br0" timeOffset="87533">8535 15983 24179,'0'8'-5037,"0"4"2909,21 27 18,-16-7 1164,16 0 255,-4-9 313,-12-1 144,13-3-1348,-6-1 407,-9-2 536,17-7 1905,-13-21 155,4 8 1297,-1-39-2016,-3 22 396,2-23-355,0 9 124,0-3 154,1 3-1044,-1 3 52,5-3-1439,-4 18 2159,14-6 270,-9 22 360,7 12-1184,8 17-554,-7 10-70,1-7 0,0 1-887,5 9-315,-2-4 0,1 0-836,4 4 2179,-2-10 1,0-1 0,4-1-1,14 4 1</inkml:trace>
  <inkml:trace contextRef="#ctx0" brushRef="#br0" timeOffset="87783">9568 15348 25888,'0'40'-5756,"0"0"3717,0-1 975,0 5 426,0 6 322,7-11 0,3 1-416,9 24 352,-9-24 0,1 1-940,3-2 1,0-2-14,2 17 457,-7-14 1,-1-1-339,4 0-1201,-12 9 1581,0-29 953,0-2 1,0-13-1,0-2 1</inkml:trace>
  <inkml:trace contextRef="#ctx0" brushRef="#br0" timeOffset="87916">9278 15833 24269,'-4'-19'-7975,"0"2"5462,4 2 2032,19 2 2777,13-3-954,10 4-1991,-8 4 1,0 0 870,11 1 1,15 0 0,-19 4-1</inkml:trace>
  <inkml:trace contextRef="#ctx0" brushRef="#br0" timeOffset="88319">9848 15277 24718,'-19'19'2373,"3"10"-3851,37 16-2537,-16 3 2287,30-5 677,-31 3 375,24 3-196,-24 3-864,27 2-271,-28 1 1290,15-18 1,1 0 806,-6 20-349,3-14 1,1-2-598,-4 3 88,1 7 321,-6-23-114,-3-7-240,0-5-681,-2-5 1274,0-6 346,1-25 918,0 1 272,4-42-272,-2 18 124,6-20 5,-2 17 155,2 0 204,-1 5 99,7-4-1157,-5 24 250,12-7 495,-8 27 318,30 40-1854,-20-10-1044,4 13 0,-1 3-1197,3 2 2430,-4-6 0,1-1 0,7 5 0,-12-17 1,0 0-1</inkml:trace>
  <inkml:trace contextRef="#ctx0" brushRef="#br0" timeOffset="88975">11167 14825 25798,'0'39'-5396,"0"-4"3447,0 6 975,0-1 335,0 5 516,0-7 1,0 0-273,0 22 335,-1-19 0,2 1-830,6-2 0,0-2 525,-4 22 199,12-15 0,-1-1-457,-10 2 377,23 8-325,-25-25 106,22-5 319,-13-4-385,9-7 1208,-4-4 94,1-5 533,9-3 354,-5-1 419,12-22 125,-13-4-830,0-2 705,-9-15-1910,-3 38 1562,-5-36-2600,-1 24-205,-19-4-586,-2 29 2035,-2 10 130,7 23-1100,4-3 785,8 6-1002,-3-7 0,0 1 878,5 24-246,7-7 0,4 1 44,-2-22 1,3 1-1327,7 22 1,1 0 315,-9-23 1,-1 0 559,5 29 1,0 1-689,-3-2 438,-5-7 0,0-3-738,3-10-2164,-10 19 3996,0-34 0,-18 1 0,-4-17 0</inkml:trace>
  <inkml:trace contextRef="#ctx0" brushRef="#br0" timeOffset="89519">11863 14887 24988,'16'0'990,"0"0"-451,-4 15-3683,5 11 1021,-7 9 1269,0-3 0,-2 1-323,-2 14 881,-1 0 0,-1 1-1447,-3 14 932,-1-21 0,0 1-799,0 16 1811,0-1 147,0-4-65,0-18 1,0-2 213,0 14-448,0 15 7,0-36-390,0 3 258,16-22 677,3-18 1494,20-14-145,-10 1-212,1-19-268,-8 20 96,-4-18-847,-5 14 159,-7 30-995,-6 12-1798,16 30-685,-13-12 541,26 16 307,-17-20-687,11 16 887,-12-22-664,6 8-2343,-15-21 4671,7-14 1,-9-15 0,0-15 0</inkml:trace>
  <inkml:trace contextRef="#ctx0" brushRef="#br0" timeOffset="90235">12165 15656 25078,'19'36'-7481,"-15"-5"5400,15 6 513,-19-2 1582,17 5-389,-8-6 0,-1 1 42,12 21 62,-7-19 1,-3 1-1834,-7 18 2730,16-1-1000,-16-1 593,1-18 0,0 0-520,-4 18 630,0-12 1,0-2-152,0 6-1394,-14 17 623,10-31-1165,-10 3 2180,14-18 1,-13-5 0,-2-3 0</inkml:trace>
  <inkml:trace contextRef="#ctx0" brushRef="#br0" timeOffset="90789">13067 15193 26517,'-6'-18'-7456,"-1"3"6297,4 4 231,27 21 2277,9 20-1281,0-2 1,2 4-105,-8-3 0,0 1-99,4 4 0,-2-1-2050,15 17 2101,-23-24 1,1 1-311,20 23-392,-2 1-1635,0-6 2402,-9-10 0,0-3 0,7 3 1,-9-11-1,0 1 0</inkml:trace>
  <inkml:trace contextRef="#ctx0" brushRef="#br0" timeOffset="90937">13717 15274 26697,'-15'-28'-7846,"-13"11"7805,-11 8 1246,-14 38 1122,1 4-1865,20-1 1,-1 4-542,-4-1 0,-3 4-673,-2 4 0,-4 7 0,1-2-43,9-9 1,0-1 0,-1 3 966,1 0 0,-2 2 0,0 1 0,2-2 1,0 1-1,1-1 0,1-1 0,-1 3 0,0 0 1,0-1-1</inkml:trace>
  <inkml:trace contextRef="#ctx0" brushRef="#br0" timeOffset="123940">13627 10175 26068,'39'0'629,"7"0"-629,-8 0 90,6 0-90,1 0 0,2 0 0,8 0 90,5-14 15,1 11-389,-29-10 1,0 1-175,32 9-900,0-16 586,-5 17 798,-6-7 0,-5 9 0,-5 0 1</inkml:trace>
  <inkml:trace contextRef="#ctx0" brushRef="#br0" timeOffset="124122">13878 10493 24808,'-12'3'2855,"26"-16"-3122,17-2 1040,18-2-1158,-9-4 1,1 1-396,13 4-352,-4-7 0,1 0 1173,9 3 0,-20 7 1,-2 1-1,15-2 0</inkml:trace>
  <inkml:trace contextRef="#ctx0" brushRef="#br0" timeOffset="124399">14427 9749 25708,'-14'-17'-6898,"10"1"4071,-17 6 4057,19 1-2598,12 6 3891,41 16-1725,2-10-560,-3 18 1,1 3-1107,9-1 1321,-9 10 1,-1 3-56,-20-14 0,-2-1-638,7 9 1,-2 1 776,5 13-2693,-7 5 653,-11 1 454,-13-13 0,-2 2-622,-1 22-133,-11-9 1,-7 1 1053,-2-21 1,-2-2 885,-4 12 0,-1-2 0,-9 11 1,16-1-1</inkml:trace>
  <inkml:trace contextRef="#ctx0" brushRef="#br0" timeOffset="125006">15930 10082 24089,'22'-38'-529,"10"4"1170,-28-3-3024,24 1 3161,-6-23-1285,7 8 523,-14 17 0,-2-1-143,8-17-470,-4-1 436,-1 0-152,-9 17 1,-1 0 651,2-15-842,-5 14 1,0 2-131,-2 2-337,-1-3 332,0 24-92,-14 25 1602,11 44-1981,-10 0 212,11-3 0,4 1-472,-2 6 727,-2-18 1,4-1-633,14 16 1196,-12 1 0,12-3 0,-16-1 0</inkml:trace>
  <inkml:trace contextRef="#ctx0" brushRef="#br0" timeOffset="125183">16025 10434 24988,'47'-17'1290,"-10"5"1,1-1-888,-8-4 1,1-1-1199,30-6 1,2 1 11,-22 8 0,0 0 800,16-4 1,-1 0-1,-16 6 1,-2 1 0,1 0-1,0 1 1</inkml:trace>
  <inkml:trace contextRef="#ctx0" brushRef="#br0" timeOffset="128287">16063 9639 22560,'-29'0'1709,"-3"0"-1709,3-11-1265,-1 8 1164,17-14-2097,-5 15 2501,16-11-1781,-12 7 683,11-10-1174,-6 2-103,7-4 1030,0-13-609,2 3 1875,23-21-787,-17 18 1209,39-10 277,-40 15-53,44 1 1838,-28 2-936,37-3 600,-26 8 76,22-3-892,-26 13 313,4 4-1536,-13 3 1250,-6 19-3922,0-13 1881,-5 41-1921,-2-19-34,-4 28 1313,-1-15 0,-1 1 16,1-8 1,-2 2 298,-9 27 1,-5 2 190,1-24 0,-3 1 960,-3 4 1,-2 4 0,-1-4-280,-4-2 1,0-2 603,-3 12 1,-1 1 66,-4-3 1,-1-2-149,10-14 0,-2 1-111,-2-2 0,-2 2 0,2-4 124,6-7 1,1-1-103,-7 4 0,1-3 313,1 0-266,4-7 185,9-6 154,4-6 145,31-4-906,3-25 112,32 17 120,-9-22 1,2-4-113,-6 20 0,1 1-60,-2-6 0,2-2 1,0 2 53,9 2 0,0 2-144,2 0 0,2 2-178,0 4 0,1 1 196,1-5 1,-1 2-598,0 7 0,1 1-887,-3-4 1,3 0 1286,-8 4 1,3 1 0,-3 1 0,6-1-1,0 0 1,-9 0 0,0 0 0,0 0-1</inkml:trace>
  <inkml:trace contextRef="#ctx0" brushRef="#br0" timeOffset="129572">12993 13327 25078,'27'-10'3759,"4"1"-3202,5 1-399,7-1-178,7 0-50,6-3 73,-23 5 1,0 1-279,4-2 1,0 0-159,3 0 0,0 0-479,3-1 1,0 0 131,1 0 0,-1 1 772,1-2 0,0 1 0,-3 1 0,1 0 0,-1 0 0,0 0 0</inkml:trace>
  <inkml:trace contextRef="#ctx0" brushRef="#br0" timeOffset="129750">13325 13612 23819,'-10'6'2333,"32"-3"-2677,16-18 0,6-6 232,-3 9 1,1 0-432,17-15 0,0-2 581,-20 12 1,-1 1 0,1 0 0,0-1 0,0 0 0,0 0 0</inkml:trace>
  <inkml:trace contextRef="#ctx0" brushRef="#br0" timeOffset="130004">13777 12850 24718,'-26'-10'-2265,"5"-3"617,10 3 243,28-6 2794,5 7 434,25-1-1416,-11 8 1,0 0 60,26 0-516,-6 10 0,0 1 297,-21-8 1,-1 3-29,20 22 1,-3 7 118,3-2-1148,-22 3 0,-3 4-2370,0 17 1432,-17-24 1,-3 2 158,-3 1 0,-2 3 1365,-1 20 1,-1 2 0,-2-13 0,0 1-1,0 16 1,0 0 0</inkml:trace>
  <inkml:trace contextRef="#ctx0" brushRef="#br0" timeOffset="131084">15503 13071 23459,'0'-39'-5036,"0"6"2997,0-3 1245,0 4 335,0-6 213,22-5 1424,-17-3-1034,17-2-749,-5-2 1432,-13 0-480,13 1 576,-4 3-373,-9 3-397,9 7-273,-6 5 254,-5 9-784,6 5 822,-8 7-249,0 26-576,0 16 103,0 15 397,0 9-450,0-8 57,0 4 386,15 2-1844,-11 2 500,12-17 1,0 1-754,-12 21 1059,11-22 0,-1 0 1062,-11 12 0,21 1 0,-10-1 1</inkml:trace>
  <inkml:trace contextRef="#ctx0" brushRef="#br0" timeOffset="131250">15437 13545 25348,'24'-17'1321,"32"13"-1404,-22-31 330,3 26 0,3 2-448,-5-9 1,2-1 247,4 3 1,5 0 0,-2 1 0,9-3-1,1 0 1,-6 2 0,1-1 0,-1 1 0</inkml:trace>
  <inkml:trace contextRef="#ctx0" brushRef="#br0" timeOffset="133566">14813 15482 25168,'0'-4'-4766,"0"0"2817,0 21 1245,0 21 155,13 4 102,-12-7 0,1 1 196,11 2-529,-5 28-1057,-6-30 1724,6 8-244,-8-19 357,0-3 90,0-1 261,0-6-260,0-2 525,0-6-1366,0-1 683,0-24 424,0-8-357,15-15 783,-11-3-712,26 8 1226,-26-2-1099,28-8 1089,-12 13-130,19-2 577,-10 25 477,-1 3-703,-8 7-73,1 0-1225,1 16-33,10 14-1250,-8 7 368,-4-6 0,-1 0-1247,2 9 531,-4-7 0,-1 0-1388,0 4 89,3 7-1236,-4-13 2239,-5-11-832,6-3 1952,-7-13 1201,4-4 0,1-15 1,1-5-1</inkml:trace>
  <inkml:trace contextRef="#ctx0" brushRef="#br0" timeOffset="134356">15563 15575 25078,'4'-19'-4327,"-2"3"3198,4 5 1305,-5 28-1653,1 8 453,-2 19 491,0-1 134,14 7-1741,-10-12 1378,23 20-576,-23-28-440,19 11 1112,-20-23 7,13-3 517,-9-11 561,5-4 1630,0 0-273,-1-18-49,3 14 768,-1-38-711,7 5-112,-7-12-470,3-13-1116,-10 29-1264,-1-4-134,-4 18 294,0 26-1383,-1 9 1787,16 30-990,3-6 734,6-9 0,2-2-75,10 1 487,-4-11 1,1-4 505,7-7 218,-3-6 0,0-4 1412,12-25-682,-9 9 1,-2-5 234,-14-3 0,-3-4-353,6-2 1,-2 1 556,8-23-741,-6-4-624,-16 27 0,-1-3-164,1-15 1,-2-3-370,-2 12 0,-3-2-18,0-3 0,-2-5 1,-1 5-144,0 4 1,-1 1 559,1-25 0,-4 2-991,-15-1 466,15 25 0,-1 3-294,-14-2-381,3 10 231,11 8 685,-11 6 334,14 32 56,0 1-72,0 31 472,0-2-303,0 8 507,0 10-377,8-15 0,3 2-369,-1-13 1,2 1-110,0 3 0,2 3 1,-1-4-20,-3-6 0,1-1-45,9 19 1,-2-3-391,-5 2 397,2-23 0,1-3-127,-2 4-26,1-8 481,-1-8 335,11-8 923,-4-4 300,25-24 1232,-14-14-780,14-12-40,-14-10-378,0 9-101,-5-7-1111,-11 12 0,-3-1-649,-4 9 0,-2-2-44,1-27 0,-2 1-592,-5 25 1,0 1 462,1-24 1,-4 3-1164,-21-3 788,21 25 0,-2 3-659,-33-7 891,34 20-278,-21 26 2655,22 38-1803,-8 15 20,9-21 0,2 1-40,-1-4 1,0-1 233,-1 3 0,2 0-268,8 3 0,3 1-512,0 16 1,1 0 189,-2-14 1,4 0-1300,3 1 0,4 3 0,-4-4 640,-6-7 0,1-1-70,15 9 0,2-3-1070,7 10 2124,3-9 1,1-6-1,1-4 1</inkml:trace>
  <inkml:trace contextRef="#ctx0" brushRef="#br0" timeOffset="134900">14138 16648 24359,'30'-3'3132,"25"-3"-2594,-6-1-85,4 2 1,5 0-421,-15 2 1,0 0-2,18-2 1,6 0-9,-9 1 1,4-1 0,-2 1 4,-10-1 1,-2 1 0,6-1-12,1 1 0,6-2 0,3 0 0,-1 0 0,-5 0-5,9 0 0,-5-1 1,6 0-7,-12 0 1,4 0-1,4-1 1,0 0 0,-2 0-1,-5 1-4,1 0 1,-5 0-1,0 0 1,9-2 13,-8 1 1,6-1 0,5-1 0,2 0 0,1-1-1,-2 1 1,-5 0 0,-4 1 16,-1 0 0,-5 1 0,-2 0 0,2-1 0,7 0-34,-1-1 0,6-1 0,4 0 1,2-1-1,0 1 0,-2-1 0,-5 1 1,-6 2 1,9-3 0,-8 2 1,-1-1-1,5 0-34,-1 0 1,6-1-1,2 0 1,0 0-1,-4 0 1,-6 2 2,-1 0 0,-7 0 0,0 2 1,2-2-12,11-1 1,2-1 0,-1 1 0,-5 0 38,-7 2 1,-5 1 0,-1 0-33,17-2 0,-2 0 30,-8 2 0,-3 0-110,2 1 1,-4 1-76,12-2-1176,-7 2 599,-63 6-513,-9 17-321,-28-12-69,4 27 1754,-6-28 1,-3 27 0,-3-10 0</inkml:trace>
  <inkml:trace contextRef="#ctx0" brushRef="#br0" timeOffset="145291">21233 4457 21210,'0'-19'-3193,"0"3"1</inkml:trace>
  <inkml:trace contextRef="#ctx0" brushRef="#br0" timeOffset="145452">21555 4452 22200,'6'0'-225,"-1"0"0,1 0 0,0 0 0</inkml:trace>
  <inkml:trace contextRef="#ctx0" brushRef="#br0" timeOffset="145604">22018 4516 21570,'9'0'-270,"2"0"0,1 0 1,3 0-1</inkml:trace>
  <inkml:trace contextRef="#ctx0" brushRef="#br0" timeOffset="145800">22650 4469 21930,'4'9'-8716,"3"-7"9751,-2 8-3251,3-10 4124,3 5-2008,1-3 173,12 7 77,-3-8 0,9 2 0,-7-3 0</inkml:trace>
  <inkml:trace contextRef="#ctx0" brushRef="#br0" timeOffset="145933">23375 4439 22470,'23'-6'2099,"-1"1"-1570,-1 5-1434,11 0-105,-8 0-323,10 0 1287,-8 0 1,3 0 0,3 0 0</inkml:trace>
  <inkml:trace contextRef="#ctx0" brushRef="#br0" timeOffset="146250">25113 4246 22740,'6'0'-68,"-2"0"1,-2 0-1,0 0 1</inkml:trace>
  <inkml:trace contextRef="#ctx0" brushRef="#br0" timeOffset="146852">22390 4839 22740,'2'18'-6894,"0"10"5002,0-24 811,-1 25 585,2-16-389,-2 13 754,2-2-206,-1 1-1405,0 2 1831,1 1-328,0-2 63,3-1-1753,3 8 565,0-11 1246,4 7 0,-4-15 0,1 1 0</inkml:trace>
  <inkml:trace contextRef="#ctx0" brushRef="#br0" timeOffset="147136">22703 5010 23999,'-35'0'719,"-4"0"-719,13 15 828,-1-11-643,6 23-698,3-24 697,-1 21-480,-4-6 479,6 7-618,-2 6-102,13-12-911,1 12-60,5-14 46,24 5-665,-18-9-110,43-2 1182,-28-2-504,43-4 1238,-22-2 502,-6-2 1,0-1 0,5 0-1,10 0 1</inkml:trace>
  <inkml:trace contextRef="#ctx0" brushRef="#br0" timeOffset="147352">22928 5113 22290,'36'12'-2501,"4"-3"1961,-7-9 625,19 0-105,-17 0 91,27 0 1,-26 0-1,10 0 1</inkml:trace>
  <inkml:trace contextRef="#ctx0" brushRef="#br0" timeOffset="147520">23357 5040 22380,'-45'-10'-668,"4"4"819,3 3 104,9 3 13,11 13 338,9 4-1144,9 14-967,0 3-541,16-7-52,-12-1-225,27-10 680,-27-2 1436,28-2 0,-16-5 0,16-3 1</inkml:trace>
  <inkml:trace contextRef="#ctx0" brushRef="#br0" timeOffset="147702">23638 5029 22920,'15'34'-9831,"4"-6"6555,19-3 3657,-5-12 1,2-7-1,-8-6 1</inkml:trace>
  <inkml:trace contextRef="#ctx0" brushRef="#br0" timeOffset="147936">23987 4931 23189,'0'11'-6205,"0"10"4076,0 13 1065,0 4 425,14-4-624,-11 0 864,26 20-212,-9-13-476,-3-7 0,1-1 514,10 2 673,1 17-394,-18-29-456,5 3 982,-15-16-995,4-2-21,-5-3 1448,-20-1 1,14-2 0,-14-2-1</inkml:trace>
  <inkml:trace contextRef="#ctx0" brushRef="#br0" timeOffset="148650">21102 7260 25798,'6'0'91,"0"0"-92,-1 0-89,0 0-809,-2 0-451,2 0-269,0 0 1619,2 0 0,4 0 0,1 0 0</inkml:trace>
  <inkml:trace contextRef="#ctx0" brushRef="#br0" timeOffset="148802">21570 7404 22920,'10'4'-2890,"-1"-1"2187,4-3 630,1 0-291,4 0 453,3 0 0,5 0 0,1 0 0</inkml:trace>
  <inkml:trace contextRef="#ctx0" brushRef="#br0" timeOffset="148954">22363 7365 22290,'7'10'-7567,"0"-7"8270,-1 7-3680,2-10 3812,0 0-531,3 0 0,1 0 0,3 0 0</inkml:trace>
  <inkml:trace contextRef="#ctx0" brushRef="#br0" timeOffset="149116">23083 7330 22830,'11'0'-450,"8"0"-360,0 0-359,9 0 1169,-2 0 0,2 0 0,3 0 0</inkml:trace>
  <inkml:trace contextRef="#ctx0" brushRef="#br0" timeOffset="149274">24152 7279 22380,'11'0'-720,"0"0"-539,-1 0 1259,2 0 0,2 0 0,1 0 0</inkml:trace>
  <inkml:trace contextRef="#ctx0" brushRef="#br0" timeOffset="149426">25308 7112 22920,'4'0'0,"-1"0"0</inkml:trace>
  <inkml:trace contextRef="#ctx0" brushRef="#br0" timeOffset="149890">22312 7631 24089,'12'-4'3017,"-10"16"-9473,18-8 6771,-13 35-2783,5-23 331,1 35-165,-4-23-1246,5 22 3001,-5-21 0,3 6 0,-4-11 0</inkml:trace>
  <inkml:trace contextRef="#ctx0" brushRef="#br0" timeOffset="150172">22795 7699 24359,'-28'14'2411,"13"5"-3929,-13-17 1604,15 19-1055,-26-2 1764,15 6-1004,-14 10 150,20-13-197,-2 5-1186,13 0 395,3-9-974,1 9 435,20-13-1694,9 1 3216,11-9 0,3-3 1,-6-3-1</inkml:trace>
  <inkml:trace contextRef="#ctx0" brushRef="#br0" timeOffset="150340">23020 7894 23009,'0'28'-5755,"18"-13"4138,-14 8-412,29-20 3584,-29 15-3384,33-16 1454,-3 11 563,12-10 1,5 3-1,-13-4 1</inkml:trace>
  <inkml:trace contextRef="#ctx0" brushRef="#br0" timeOffset="150549">23442 7829 23099,'-13'-4'-2581,"10"-1"-734,-20 1 4321,20 15-1709,9-10 1303,-2 29-1893,28-27 965,-9 34-2121,18-19 1641,-7 13 492,0-11 228,-10-8 0,0-6 0,-1-2 0</inkml:trace>
  <inkml:trace contextRef="#ctx0" brushRef="#br0" timeOffset="150970">23850 7757 22740,'-18'15'873,"4"1"-1398,30 2-2813,-12 9 1145,27-23 2596,-6 24-1732,6-16 925,16 4-475,-18-7 31,11-9 925,-13 0 1627,-1 0 175,-2 0-1646,-2-17 1712,-3 13-758,-3-27-796,-1 12 382,-7 0-811,0-11-621,-7 15-844,-1-11-94,0 7-194,-14 9 197,10 21 1294,-10 8 206,14 12-745,16 15-318,-12-14 799,13-1 1,0 0-160,-13 8 322,9-7 1,2 0-873,-3 5-67,1 28-391,-4-36 36,-9 15 1170,-19-31 990,-8 0 0,-14-10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1T05:34:29.45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3317 1533 24179,'4'-6'292,"-3"-1"-3079,4 1 3732,-5-9-2452,0 3 593,0-11 248,0 9 391,0-5-1052,0 6 130,0 0 1082,0 1-1237,-13-2 1332,10 4-580,-28-1 1547,12 8 175,-24 0 271,-1 24 834,-14-1-1093,24 0 0,-2 3-485,-3-1 1,-3 1 0,1 0 395,-8 5 1,-1 1-334,-4 5 1,-4 3 0,6-2-321,6-4 1,5-1-133,-11 9 0,6 0-113,3 7-933,22-5-636,11-5 83,34-15 0,10-2-204,17 6 1210,-3-12 0,10-1 0,-4-2 16,1-2 1,-1-1 168,-3-2 1,2 1 0,-2-1-12,6 1 1,-2-1 149,-1-1 0,0 1 242,-4 1 1,1 0 649,9 4 0,-3 1-591,-19-3 1,-1 3-298,11 6 1,-7 3-575,-16 7-812,-2 24-661,-57-15 2111,5 11-55,-1-27 1,-3-2 804,-20 19-685,24-18 0,-3-1-839,-12 7 0,-2-2 691,11-7 1,0-1 460,-8 3 0,0-3 0,-12-2 0,3-4 0</inkml:trace>
  <inkml:trace contextRef="#ctx0" brushRef="#br0" timeOffset="283">2777 880 24359,'0'-19'-4767,"0"4"2999,0 25 973,18 24-428,-13 12 781,14-14 1,0 2-82,-14 28 270,15-28 1,3 4-809,-9 23 1,-2 3 803,1-14 1,1 4 113,-1 6 1,0 7 0,-2-5 39,-3-1 0,-1-1 186,-1-9 0,1 2 0,-1 1 9,0 3 1,-1-1 0,-1-1-318,-3 10 1,-1 2-471,1-12 1,1 6 0,-1 0 0,1-5 277,-1-7 0,1-3 1,0 1 455,-1 14 1,0 3-1,1-4 1,3 5-1,1-3 1,-1 1-1,0 0 1</inkml:trace>
  <inkml:trace contextRef="#ctx0" brushRef="#br0" timeOffset="923">4378 1956 23729,'-10'18'-1793,"2"13"-109,8 8-7,0 10 745,0-9 329,0 6 148,0 3 413,8-14 1,1 0-1893,-5 21 1516,10-12 0,2-1-621,-3 6 745,3 11-51,-6-27-467,-3-5-226,-6-8 400,6-6-155,-2-7 972,-4-19 857,8-6 617,-4-17-318,10-28 486,-2 8-948,-4 17 1,1-1 373,7-19 677,2 2-378,1 6-324,1 3-616,0 10 647,-1 7 389,11 9 309,-7 11 775,20 5-1312,-18 24-1356,22 13-135,-21 9-845,10 7-21,-12-11-330,0 4-956,0 1 300,-7-11 1,1 0-1241,9 16 1867,-1-10 1,0-1 1446,7 2 1,14 4 0,-13-19 0</inkml:trace>
  <inkml:trace contextRef="#ctx0" brushRef="#br0" timeOffset="1299">5613 2019 24179,'-29'-22'-4054,"-15"5"3952,39 3-2667,-37 5 4011,23 5-414,-19 2 80,9 2 103,-10 21-513,11 10 36,7-2 1,3 3-349,4 21 969,0 2-1947,14-17-334,0-1-433,0-4-487,20 7-979,9-13 1088,24 0 1327,-7-18 1083,15-5 604,-24-22 1109,8 13-391,-17-40-355,-6 23 1072,-3-26-920,-4-5-1212,-5 13-909,-4-22-682,-2 33-863,-4-3 370,0 17 713,0 28-680,0 7 49,16 31-642,2-9 511,-1-13 1,1-1-227,0 6 1861,16 6 0,-21-16 1,15-3-1</inkml:trace>
  <inkml:trace contextRef="#ctx0" brushRef="#br0" timeOffset="1849">6138 2015 24629,'0'9'-4497,"0"9"2368,0 17 1065,18 2-528,-13-6 860,24-1 639,-15 15-668,0-13-1848,6 19 1695,-10-28-601,1 8-183,0-22 2558,-7-1-1321,1-8 2018,1-22-713,0-15 326,3-14-461,-2 9 0,0 0 866,4-13-805,-4 18 1,0 0-502,3-11 860,-1 6-2102,-2 6 1334,2 8-20,-4 8 36,6 9 1062,3 6 415,2 5-521,14 41-1832,-9-15 50,-6 4 0,0 2-454,7 8-167,-1 3-37,0 0 40,-8-13 0,0 1-1853,7 12 1815,-4-11 0,0-1 754,-1-2 173,7 5 384,-14-23-52,4-2 671,-5-9 1404,2-26-812,5-13-205,-1-15-127,0-7-28,-2 13-14,-1-2-694,-3 12 0,1 1 83,2-5-1223,7-14 909,-8 46 700,10 4 1050,-5 28-2682,6-16 1434,-3 43-1656,2-26 531,2 26-1828,7 10-89,-5-12-338,-4-8 1,0 0 2099,6 4 1,7 10-1,-8-21 1</inkml:trace>
  <inkml:trace contextRef="#ctx0" brushRef="#br0" timeOffset="2203">7445 1997 24898,'-19'-3'-908,"3"0"424,16 17-2203,21 1 1738,6 13-297,14-14 1458,-2 6-230,-7-18-104,-1 6-80,3-8 441,-4 0 1537,13 0-628,-15-21 704,8-3-526,-23-13-455,-2-10-1734,-10 16 288,-17 3 0,-7 2-676,-10-1 760,0 9 1,-2 7 0,-15 28 855,22 3-430,-5 24 664,30-6-779,-10 5 972,13 3-1498,21 0-1919,1 1-1071,24 0 3450,-8-18 0,3-1 0,-6-7 1,2-2-1,14 5 0,0-1 0</inkml:trace>
  <inkml:trace contextRef="#ctx0" brushRef="#br0" timeOffset="2566">9413 2019 27237,'60'0'-1079,"-10"0"-540,6 0-1,-20 0 1,1 0 1619,22 0 0,-20 0 0,0 0 0,15 0 0</inkml:trace>
  <inkml:trace contextRef="#ctx0" brushRef="#br0" timeOffset="2733">9647 2359 25438,'20'4'-1088,"21"-17"2935,13 9-1886,-20-10 0,2-1-1095,11 4 1,1 3 1180,-10 0 1,0-2 0,15-5 0,-1-1 0,-15 6 0,0 0-1</inkml:trace>
  <inkml:trace contextRef="#ctx0" brushRef="#br0" timeOffset="3491">12137 676 26158,'0'-8'-5486,"0"2"3447,-16 3 3487,0 0-417,-18 21 637,-1 10-875,5 10-703,0 7-826,11-9 969,3 4-388,4 0-1366,5-1-1047,0 13-129,7-17 195,-3 8 2009,3-21 0,16-4-1,4-4 1</inkml:trace>
  <inkml:trace contextRef="#ctx0" brushRef="#br0" timeOffset="3615">12178 938 24629,'11'0'629,"-1"-8"-384,-4 26-5011,-3-9 959,-3 30-367,0 19 4040,0-7 1,0-15-1,0 0 1,0 22-1</inkml:trace>
  <inkml:trace contextRef="#ctx0" brushRef="#br0" timeOffset="4655">13230 2170 25708,'39'-20'2630,"-5"16"-2792,3-45-1049,-1 24 1200,-5-11 1,0-4-201,-6 13 0,1 0 115,8-11 1,0 0-30,-11 8 1,-2 1-112,0-2 1,0 0-247,-2 0 0,-2-2 22,-2-1 0,-2 0 230,-1 0 1,-2-1-340,-2 0 1,-2-2 91,-1-12 1,-3-1-146,1 13 0,-3 0-77,-10-21 1,-3 3-853,8-1 688,-15 24 1,1 2-307,15 1 121,-28 9 1041,28 7-840,-29 7 2053,13 28 457,-19 23 165,12 15-1182,9-7 0,2 2-170,8-16 0,1 0-124,-3 13 0,3 2-494,3 2 0,3-2 489,-2-13 0,3 0-1076,12 24 0,1-1-136,-12-30 1,4-1-148,26 21 1,4-3-33,-9 1 621,14-12 0,2-3-183,2-1 333,-15-14 1,2-2-501,26 3 1287,-14-11-75,-9-5 0,-1-3 1622,2-3-234,6-20 684,-17 15-723,-5-34-974,-3 33 1334,-6-47-1860,-4 34-640,-3-32-341,-3 27-835,0 26-628,0 15 174,0 22 343,0 18-1707,15-21 1036,-11 13-145,28-18 2419,-28-3 1,34-4-1,-12-2 1</inkml:trace>
  <inkml:trace contextRef="#ctx0" brushRef="#br0" timeOffset="4833">14227 1610 24539,'-8'16'-2263,"2"-13"0,6 15 1</inkml:trace>
  <inkml:trace contextRef="#ctx0" brushRef="#br0" timeOffset="5169">14608 1780 24449,'0'33'-5576,"0"-8"3447,0 0 1155,0-6 335,0 1 214,14 2-329,-11-1 274,10 1-1421,-13-3 1632,12 1-605,-9-4 163,9-1 249,-5-1-1311,0-2 832,2-4 1460,-1-3 373,-7-19-790,6 10 2486,-3-34-1857,4 18 486,-1-23 0,2 8-196,1 0-460,0 1 86,3 5 408,-3 2-2322,3 13 2548,-4 3-704,0 29-1484,1-14 1153,-4 40-1034,5-22-65,-4 10 0,1 2-1196,9 8 1863,1-4 1,1-2 0,12 5 0,-9-16 0,0 1-1</inkml:trace>
  <inkml:trace contextRef="#ctx0" brushRef="#br0" timeOffset="5569">15663 1608 22830,'-44'0'1079,"1"18"1111,2-14-1646,14 22 1,2 4-1568,-9-5 830,11 12 1,5 3-878,6-2 54,3 14-247,9-19-244,27-4-1001,-20-3-603,51-3 2454,-34-7-806,29-7 1354,6-4 927,-13-5-216,-8-5 0,-3-5 1638,5-22-1405,-12 4 1,-2-5 954,-3-28-1850,-12 25 1,-2 0 187,0-25-761,-9-4 216,3 31 1,-3-2 243,-8-17 1,-1-1-699,8 14 1,-2-2 436,-6-1 0,-4-3 1,2 5-428,1 6 1,2 3 246,-1-8 0,-2 3-441,-14 0 482,22 9 948,-8 12-433,11 32 230,-1 20 0,2 8-43,6-7 0,0 3 7,-6 21 0,2 0-25,12-19 0,0-2-22,-13 2 0,0 3-615,9-4 1,6 3-1,-3-3-525,-5 6 1,0 1 999,8 2 0,3 4 1,0-6-1,-3-6 1,0-1-1,7 10 1,-1 1-1</inkml:trace>
  <inkml:trace contextRef="#ctx0" brushRef="#br0" timeOffset="7400">16852 1748 24988,'2'-9'-3004,"0"0"1319,-1 1 493,-1 1 300,0-1 177,0 1 295,-25 1 1236,19 2-1670,-39 2 1922,26 2-372,-15 5 0,-4 4 1186,-3 13-716,8-15 1,0 4-215,4 20 1,5 1 413,-3-9-1254,5 9 1,4 2 252,13-10-1329,0 4-1120,35-8 301,6-7 282,19-3 723,-4-6 979,-10-4-29,-3-19 1096,1 14 197,-5-33-435,-3 21 663,-6-17-1289,-6 7 123,0-12-1035,-11 11-462,0-14-943,-8 18 84,-14 6 252,11 30-47,-10 17 682,13 12-2332,21 18 271,-15-23 556,39 11 2413,-25-20 0,24-2 0,-9-3 1</inkml:trace>
  <inkml:trace contextRef="#ctx0" brushRef="#br0" timeOffset="7750">17507 1601 24539,'0'-7'-4767,"0"23"2729,0 10 1063,0 14 247,19 0-407,-14-8 614,26 1 335,-28 0-1587,19 8 1350,-19-11 341,16 9-946,-17-23-136,12 0 1671,-13-33-162,5-31-51,11-6 231,-7 7 1,0 1 317,11-3-197,-5 17 1,-2 1 1089,-10-4-996,24 6 894,-10 8-443,6 10 938,1 5-564,1 26-1847,-4 13-1809,-3-1 0,0 2-1181,5 25 3104,-8-24 0,1-2 0,6 15 0,0 2 0</inkml:trace>
  <inkml:trace contextRef="#ctx0" brushRef="#br0" timeOffset="8133">18447 807 25528,'8'0'720,"0"0"-630,-3 0-90,-1 16-3461,3 7 1217,-4 9 1081,4 4-17,-4-5-721,-1 3-349,1 2-1579,-1 16 1271,-1-14 1268,1 19 1414,-2-29 0,0 3 1,0-16-1</inkml:trace>
  <inkml:trace contextRef="#ctx0" brushRef="#br0" timeOffset="8249">18713 986 25438,'11'-12'401,"-8"-7"-3481,16 17 4612,-14-7-1808,4 32-3467,-6 19 59,-3 17 3614,1-23 1,-2 1 0,-6-4 0,-3 1 0,-2 2 0,1 0 0</inkml:trace>
  <inkml:trace contextRef="#ctx0" brushRef="#br0" timeOffset="9550">19807 1570 25258,'-5'-23'-6061,"1"-2"3998,1 4 1645,0-3 900,2-6-645,0 9-63,1-5 282,0 14-1742,0 3 1964,0 2-6751,0 2 7035,19 3 0,-15 0 0,15 2 0</inkml:trace>
  <inkml:trace contextRef="#ctx0" brushRef="#br0" timeOffset="9705">20055 1899 23999,'0'17'-6386,"0"1"4258,0-2 974,0-1-115,0 1-146,0 0 1339,0 14 0,0-6 0,0 8 0</inkml:trace>
  <inkml:trace contextRef="#ctx0" brushRef="#br0" timeOffset="9900">19882 2841 26158,'-31'47'-665,"6"-12"562,4-8 1,-2-1 171,-10 6 257,-12 6 101,4-7-102,-5 0-811,-4 1-1055,-7 1 871,26-15 0,-1 0 794,-2 0 0,0 1 1,-4 0-1,1 0 0,-2 1 1,1 0-1</inkml:trace>
  <inkml:trace contextRef="#ctx0" brushRef="#br0" timeOffset="11035">3365 4800 24449,'-24'-19'-5033,"-22"3"5082,23 6-356,-24 4 960,8 4 4,0 0-133,-3 20 633,1-14-860,3 38 847,2-22-115,7 22-566,7-8-718,11 1-630,5 1-245,40 16-1491,-3-12 1762,14-6 1,5-3 343,-18-12 1,3-1 92,13 6 0,8 2 0,-6-3 253,-10-4 0,0 0 182,5 2 1,5 2 0,-8-3 82,6 9 214,1 15 190,-34-19-1100,-9 5-351,-36-10 2081,4-2-380,-33 1-1297,21-8 0,0-1 422,-25 2 374,20-5 1,2-2-1,-17-4 1,1-1-1</inkml:trace>
  <inkml:trace contextRef="#ctx0" brushRef="#br0" timeOffset="11266">3288 4431 25078,'0'-6'-4406,"0"29"2637,0-4 795,-20 32 1685,15-6-859,-15 9 448,2 8-304,15-12 0,1 2-672,-7-12 0,0 1 723,7 5 1,3 5-1,0-4-47,-2-4 0,2-2-92,7 14 1,4 2-1029,1-1 1,3-2 212,3-13 0,2 2-509,-2 2 1,0 5 0,-1-5 74,0-4 1,0-2 1220,6 13 0,-1-2 0,-6-16 0,-1-2 0,1 0 1,0 0-1</inkml:trace>
  <inkml:trace contextRef="#ctx0" brushRef="#br0" timeOffset="11699">4752 4931 26068,'0'-27'-6296,"0"3"4168,-23 6 1801,17 3-1241,-35 7 2944,15 3-406,-8 26 511,-3 0-1004,11 25 622,-1-5 57,1 6-572,5 5 910,9 1-2248,-2 1 12,12-3-1089,-5-3-30,7-6 491,19-6-639,-14-8 190,39-7 883,-6-10 1199,15-5 68,5-6 1105,-14-17 591,1 12-241,-3-39 273,-1 20 305,-5-27-1617,-6 10 716,-2-17-1695,-15 15-228,-5 7 0,-4 1-1155,-4 6-170,0 19 310,0 52-833,0 8 327,8-9 0,4-2-1700,19 0 3526,13 9 1,4-23 0,-6-1-1</inkml:trace>
  <inkml:trace contextRef="#ctx0" brushRef="#br0" timeOffset="12105">5805 4887 23729,'-33'24'291,"11"4"0,-1 0-932,-7-6 618,9 10 0,5 3-966,4-3 177,4 9-366,8-17-404,21-5-313,3-9 1323,7-2 1,4-3 368,17-3 302,-6-8 0,0 0 910,10 1-302,-21-15 1,-2-2 1007,6 3 914,-7-22-849,-7 8-1147,-12-3-631,-6-1-657,-7-1-419,0-15-855,-19 15-542,-5-16-370,0 29 1666,-11 2 543,15 16 1015,0 20 1152,-9 23-128,26 9-1300,-4-2 0,1 3 793,6 17-657,11-4 0,1 0-397,-10-22 0,2-1-377,19 11 1,4 1-242,-8-2 1,0-2-423,5-11 0,2 0 297,7 18 1,-3 0-28,1 4 58,-10-14 0,-2-1-659,-7 0 1706,-1 25 1,-39-41 0,-6 12-1</inkml:trace>
  <inkml:trace contextRef="#ctx0" brushRef="#br0" timeOffset="12455">6627 5008 23549,'21'16'-4210,"2"-12"5448,-3 30-3808,19-15 2639,-8 2-418,18 3 449,-10-21 709,4 8-1365,4-11 1321,-11-7 0,0-1-27,19 5 436,-8-12 0,-1-4 388,1-8-839,-12 2 1,-3-3 278,-5-16-1389,-1-3 244,-18 11-1060,-7-2-351,-1-1-206,-25-16-1174,-8 16 1985,3 10 0,-2 4-238,-20 4 1315,19 9 0,0 6 290,-7 20 1540,-8 5 477,20 19-1180,3 2 436,13 7-1480,6-8 0,3 1-259,3 24-1066,21-10 1,8-2-375,-11-20 1,5-4 1319,26 6 0,13 0 1,-4-5-1,-7-7 0,0-4 1,5 0-1,0-1 0,0 1 1</inkml:trace>
  <inkml:trace contextRef="#ctx0" brushRef="#br0" timeOffset="12717">9153 4856 22380,'43'8'-652,"-2"-1"1,-11-7-1</inkml:trace>
  <inkml:trace contextRef="#ctx0" brushRef="#br0" timeOffset="12899">8900 5180 25438,'0'13'-6116,"0"-3"3718,53-5 3258,-8-2-1510,-1-6 1,9-2 0,-3-1 807,1-4 0,1 0 0,-4 3 0,3 1 0,-3 1 0,7-4 0,0 1 0</inkml:trace>
  <inkml:trace contextRef="#ctx0" brushRef="#br0" timeOffset="13917">12052 4350 23459,'0'7'-5846,"-23"0"9606,17-4-1903,-36-1-1466,13 0-221,-8-2-38,-3 0-100,12 0-122,-9-20 749,13-2-2762,-6-25-542,21 11 482,2-5 126,7 10 351,0-1 180,19-1 858,11-6 1324,-5 11 699,25-1 1309,-31 20 367,21 4-715,-14 5-560,-12 25-1996,8-2-548,-19 28 314,3-14 1,0 1-1194,-6 24 807,-12-2 1,0 0-167,10-23 1,-3-2 701,-15 5 0,-8 2 0,3-4-10,10-3 0,-1-3 1198,-18 9 1,-6-2-172,7-4 1,1-4 179,7-8 0,-1-1-54,-14 9 1,0-2 371,-2-4-20,-5 0-190,21-16-117,6-5-166,3-2-419,6-2-197,5-17-2493,3-5 902,21-15 695,6 3-121,24 14 1110,-9 7 116,5 13-531,-11 0 220,3 19 1388,1-14 240,4 32-2342,21-13 394,-12-1-1261,-6-4 0,1-2-993,11-4 1664,-18-3 1,0-1 866,17 0 0,2-9 1,2 0-1</inkml:trace>
  <inkml:trace contextRef="#ctx0" brushRef="#br0" timeOffset="14220">12847 4123 24449,'-17'-20'-6227,"13"6"3632,-28 7 4571,10 5-507,-11 21 436,0-15-823,6 47-1174,3-24-94,1 32 620,14-22 1,1 0 525,-2 18-1385,5-16 0,5-2-930,25 9-1289,1-4 366,24-6 1958,-12-17 0,3-4-56,-10-5 1,3-2 412,9-2 0,5 0 0,-3-3 405,-2-1 1,-1-4 321,17-8 0,1-6 309,-3-1 1,-3-5 167,-12-4 1,-2-3-635,-1 2 0,2-2 0,-6 1-39,-8 1 0,-5-3-721,5-21 0,-6-2-677,-9-11 66,-17 22 1,-6 2-2043,-13-11-578,-23 6 605,-5 9 2663,8 19 1,-3 4-1,9 4 1,-1 3-1,-14 1 1,1-1-1</inkml:trace>
  <inkml:trace contextRef="#ctx0" brushRef="#br0" timeOffset="14479">14080 4181 26517,'0'-13'-21,"0"5"1,-13 16-1,-4 9 1</inkml:trace>
  <inkml:trace contextRef="#ctx0" brushRef="#br0" timeOffset="14717">14122 4719 24089,'0'30'-5666,"0"4"3897,0 3 1641,0 3 1,0 3-511,0 12 470,0-1 0,0 0-136,0-3 55,0-10 0,0-2-2606,0 3 966,0 10 2101,0-21 0,-28-3 0,-8-2 0</inkml:trace>
  <inkml:trace contextRef="#ctx0" brushRef="#br0" timeOffset="18933">3702 7881 24449,'-20'-6'-992,"0"-2"492,-1 7 1287,1-2-220,-2 3 71,0 0-222,-1 0-80,1 19-120,-2-15 878,-1 44-1101,-9 4-199,20-19 0,3 1-136,-4 6 1,1 0-621,0 22-206,8 2-241,3-2 27,14-20 1,4-1-2285,8 18 1394,12-15 0,5-4 1037,-12-19 0,0-3 1274,12 4 0,1-3 1,-6-10-1,0-2 0,1-1 1,0-1-1</inkml:trace>
  <inkml:trace contextRef="#ctx0" brushRef="#br0" timeOffset="19219">4535 8106 24629,'-24'-10'-1625,"3"4"1375,-25 3 972,9 3-132,-2 17 665,1-13-754,5 39-818,3-20 194,16 8 0,3 3-118,-1 10-23,3-6 0,8 0-1583,30 5 382,-9-11 1,5-2-1442,35-3 2264,-25-14 1,0-2 185,18-4 295,6-7 1078,-1 0-244,-19-17 0,-1-4 1442,15-5-1065,-18-11 1,-6-5 263,-9-7-1430,-7 5 0,-9 1-701,-35-9-210,20 18 1,-4 1-168,-23 5 1,-4 5-1006,-13-13 2021,7 17 0,-1 4 0,-8 5 0,22 8 0,-1 0 0</inkml:trace>
  <inkml:trace contextRef="#ctx0" brushRef="#br0" timeOffset="19820">5082 8066 24718,'15'40'-9032,"-11"-6"7200,12 6 117,1 7 678,-2-9 649,0-6 1,0-1-34,-1 5-3,5 8-1846,-13-17 2660,4-5-822,-3-3-1646,-4-3 1762,1-23 1843,-1-15-756,-3-18 32,0-9-220,0 5-64,19-4 1057,-14-1-792,10 16 0,2 1 770,-2-14-1369,-1 13 1,1 3 626,0 3 654,15 4 506,-19 17 28,12 6-967,-6 39-2091,-5-14 348,-1 13 1,-1 3-451,1 1 523,-2-4 0,-2 1-779,1 4 312,-1-2 0,-1-2-1295,-2-6-276,5 18 2492,-5-41-671,3 0 793,0-27 1296,5 13 1356,1-42-1802,2 20 625,4-30-715,-4 19 1,0 1 844,9-22-402,-5 10 0,1 1 419,0-3-1400,4-7-1281,-10 30 1833,-2 8-257,-1 10 734,3 4 284,-3 21-2490,10 16-193,-10 10 565,0-5 1,0 1-1329,0 16 547,-2-17 0,-1 0-1917,3 20 2805,3 0 0,0-1 0,1-1 1</inkml:trace>
  <inkml:trace contextRef="#ctx0" brushRef="#br0" timeOffset="22466">1192 7971 23729,'0'-28'-5036,"0"2"3537,-16 2 177,12 0 783,-11-2 21,15 1 687,0 2-65,0-3-1521,0 8 1327,0-2 180,-10 9 192,-1 6 692,-7 1 570,-9 4-38,4 0 181,-24 20 425,16 5-292,-12 12-232,7 14-388,12-20-779,-1 12-625,18-15-1056,3 1-162,3-2-818,19 12-297,11-11 950,12 7 1116,-10-17 1,2-3-75,10 8 345,-8-4 1,-1 1 271,3 3 268,6 19-406,-19-14 600,-12 12-1199,-2 6-108,-33-10 943,9-4 0,-3-1 173,-27 5 714,-2 9-376,-6-9 147,12-12-770,7-8 0,1-3 1826,-1-3-412,-5-2-1264,19-7 0,5-1 0,2 0 0</inkml:trace>
  <inkml:trace contextRef="#ctx0" brushRef="#br0" timeOffset="22732">977 7611 23819,'-22'-6'-2003,"5"1"1910,17 2-1362,-11 1 2332,8 21-1752,9-14 220,-1 38-148,29-20 64,-19 10 0,-4 4-790,13 17 709,3-4 1,-2 3 452,-16-19 1,-1 0-643,12 11 1,1 2 526,-8 1 1,-2-1 139,-2-11 0,-1 1 221,6 23 0,-1 0-228,-7-25 1,0-2 62,2 9 0,-1 1-625,-3-4 0,-1-1 62,0 16 964,0-20 0,-2-1 0,0 6 0,0-3 0</inkml:trace>
  <inkml:trace contextRef="#ctx0" brushRef="#br0" timeOffset="23182">1837 8098 22830,'-34'17'3541,"-10"12"-3068,8 9-801,10-7 0,1 0-526,-3 11 229,0 15-88,18 1-535,6-15-59,4 21-838,28-32-55,-21 2 1071,25-21 0,5-6 858,-12 2 141,11-4 0,3-2 506,-3-3 883,10-23 703,-8-8-222,-15-13-1086,-6 14 1,-3-1 661,-5-8-1430,-5 4 1,0 0-234,-4-2-831,0-13-419,-21 16-960,16 11 922,-32 4 1348,33 35 28,-13 3 1293,17 22-1395,0 18-179,0-8 156,-1-16 0,2-1-401,24 16-353,-19-5-1330,44-2 2377,-29-7 1,25-3-1,-10-4 1</inkml:trace>
  <inkml:trace contextRef="#ctx0" brushRef="#br0" timeOffset="23439">2365 8154 23999,'41'0'-450,"1"0"-179,-5 0-271,0-11 644,-7 8 297,-2-8 0,1 11 1,-1 0-1</inkml:trace>
  <inkml:trace contextRef="#ctx0" brushRef="#br0" timeOffset="23616">2418 8812 24359,'0'10'-5756,"24"-5"6554,-1-2-840,12-8 1,3-5-75,16-11 310,-13 12 1,0-2 0,-8-9 0,-1 0-1,3 6 1,-1 0 0</inkml:trace>
  <inkml:trace contextRef="#ctx0" brushRef="#br0" timeOffset="25016">6375 7904 24179,'-6'23'-3832,"1"0"2614,2 28 118,2-5 433,1 9 50,0 7 377,-1-15 0,2 2-60,7-12 1,1 0-612,-8 11 1,2 1 494,15-6 0,0-2-680,-14 23 814,11-27 1,2 2-39,-10-1 1,0-2-62,15 7-186,-9 14 446,-7-38-2121,-6-4 2413,0-28-118,-15-16-395,11-20 279,-13 5 1,0-2 16,14 12 1,1-1 116,-13-13 0,0-4-57,12-8 1,3-1 299,-7 13 0,2-1-248,10-4 1,4-5 0,-2 5 62,-5 7 1,2 2 484,19-13 0,3 3 967,-3-9-651,1 35 1,3 2 1021,12-18-774,-8 22 1,3 3 1289,15-4-1071,-7 13 1,0 2 731,4 5-1729,-12 22 1,-3 6-1011,-3 6 36,-11 3 1,-4 3-1623,-5 15 386,-5 5-271,-3 3 968,-8-15 0,-4 1 471,-3-13 0,-3 1 423,-12 21 1,-4-1 292,7-24 1,-2-2-495,-8 15 1,0-3 794,-3-2 118,-8 1 0,32-25 0,5-4 0</inkml:trace>
  <inkml:trace contextRef="#ctx0" brushRef="#br0" timeOffset="25404">7500 7733 24089,'-56'0'1709,"11"15"140,0-11-1853,12 24-194,0-24 420,2 29-591,5-15 679,1 29-1075,5-16 364,10 23-1524,2-23 530,26 20-1210,8-26 1155,5-4 1,3-3 458,13-4 379,-9-5 0,-2-2 927,0-6 109,18-20 1459,-27-9-745,3-10 1019,-20-3-1583,2 10-48,-11 0-629,4-10-800,-5 12-626,0-4-741,-17 14 749,13 33 826,-23-17 1680,25 51-2591,-8-8 999,10 11-791,10-15 0,0-1 1271,-5 6 1,37 8 0,-15-19 0</inkml:trace>
  <inkml:trace contextRef="#ctx0" brushRef="#br0" timeOffset="25622">8155 7704 23999,'-43'0'1799,"4"0"-1529,6 19 1053,-12 15-1150,11 12-462,7-8 0,3 2-294,8 14 115,2-17 0,2 1-159,10 2 1,3-2-984,-8 22 180,14-14 1,7-3-2471,19 2 1567,-2-18 0,3-4 2313,25-6 0,-26-10 1,0-2-1,18-5 0</inkml:trace>
  <inkml:trace contextRef="#ctx0" brushRef="#br0" timeOffset="25899">8492 7175 23909,'-6'37'-3438,"4"5"1170,-4-8 1313,25 3 1,3 2-241,-12 6 558,18 4 0,4 1 99,-8 4 259,-7-17 1,-1 0-1975,7 17 1230,2 2 36,-15 2 523,8-2-296,-4 0 72,-11-4-421,3-18 1,-1 0 1236,-4 13 1,3 9 0,-4-24 0</inkml:trace>
  <inkml:trace contextRef="#ctx0" brushRef="#br0" timeOffset="26039">8352 7799 24179,'-1'-21'-6832,"0"2"4625,40-10 4564,-7 8-2417,17 4 0,5 1 231,-18 7 0,0 1 1,17-2-1,0 0 1,-11 4-1,-1 0 0</inkml:trace>
  <inkml:trace contextRef="#ctx0" brushRef="#br0" timeOffset="26519">10733 6679 24629,'-22'-9'-1938,"-22"3"2742,21 3 230,-12 12 0,-3 5 493,-13 8-1005,14 1 0,0 3-403,9-3 0,2 2-127,-2 2 0,0 3-63,0 1 0,1 4 307,-9 20 1,1 2-381,9-13 0,2 3-190,1 6 1,2 6 0,3-4-468,3-4 0,4 2 238,3-2 1,2 9 0,1 1-1,4-7-682,6 8 0,5-1 131,-3-5 1,0 8-1,3-1 1,2-9-749,9 4 1,5-3 1683,1 4 0,5 3 0,-2-6 0,1-7 1,1-5-1,-2-6 0,1 0 0,-1-1 1</inkml:trace>
  <inkml:trace contextRef="#ctx0" brushRef="#br0" timeOffset="26982">11598 6629 24808,'-7'39'-5012,"-1"0"3489,-1-4 1017,-2 1 132,0 3-178,-1 0-682,3-1-99,0-1-1096,4-4 2385,2-3 0,1-6 0,2-2 0</inkml:trace>
  <inkml:trace contextRef="#ctx0" brushRef="#br0" timeOffset="27122">11788 6718 24449,'3'45'-6776,"-1"0"4549,-2-5 283,0-5 0,0 2 1833,0 24 1,0-19 0,0 1-1,0 19 1</inkml:trace>
  <inkml:trace contextRef="#ctx0" brushRef="#br0" timeOffset="27933">12478 7350 24988,'0'51'-5486,"0"-7"3358,0 7 1153,0-6 427,0 4 122,0 2 32,0 1 256,0 1-1458,0-4 1506,17-3-574,-13-4 114,12 4-388,-3-15-1371,-9 3 1757,17-23 1244,-13-24 332,8-23-196,-4-12 315,1-11-711,-5 22 0,0-1 917,5-20-651,-2 10 1,1 1 329,3-3-775,3-7-411,-5 29 550,1 8 584,0 10 647,4 5 169,-1 5-632,1 15-1295,10 14-407,-6 9 10,-3-4 0,1 1-1260,1 12 477,-6-14 1,0 0-2249,6 14-487,3-2 655,2-3 3342,4-6 0,7-6 0,1-4 1</inkml:trace>
  <inkml:trace contextRef="#ctx0" brushRef="#br0" timeOffset="28302">13583 7465 23729,'-27'-16'-2403,"-21"3"2841,26 7-179,-39 3 410,21 21 84,6-5 0,2 3 280,-4 23-1091,15-9 0,1 1-443,-3 10 472,14 2 0,7 0-1517,16 2 163,0-8 0,5-4-844,28-8 1326,-14-13 0,1-3-276,9-4 1314,-8-15 0,-1-3 1146,1 7-86,8-42 387,-19 10 634,-11-13-1329,-7 15 1,-1 1-857,-5-8-582,0-21-1169,0 31-570,-17-4-247,12 20 832,-12 6 991,17 28 382,0 11 76,0 18 164,16 0-1168,-12-10 237,25 1 568,-26-1-142,25-2-848,-24-1 1400,35 3 0,-25-14 1,19 2-1</inkml:trace>
  <inkml:trace contextRef="#ctx0" brushRef="#br0" timeOffset="28835">13942 7462 23729,'3'-8'-1575,"-1"2"186,2 24-1452,0-13 1597,2 36 177,0-24 35,1 20 458,6 5-1602,-4-9 864,9 21 90,-10-25 1219,5 12-363,-8-23-393,0 2-317,-2-14 529,-2-18 1096,0-30 78,-1-1-194,7 3 0,2 0 622,-6-5-220,13-12 269,-2 20 423,-10 5-471,10 5 809,-4 8-685,2 9 502,8 5-21,0 29-1850,-5 7-927,-1 13-169,-3 1 582,-2-10-724,1 1-107,2 11-599,-4-10-366,3 11 2169,-6-26-112,2 1 306,-3-18 269,6-16 1804,-1-15-743,10-27-150,-4 3-386,-2 13 0,0-1 621,2-9-680,-1 5 1,-1 0 1090,-1 6-381,9-12-1751,-12 39 1342,9 4 636,-8 29-2812,12 8 295,-9 15-150,4 0-1959,3 10 100,-5-13 2706,1-7 1,1-1 0,5 4-1,8 10 1</inkml:trace>
  <inkml:trace contextRef="#ctx0" brushRef="#br0" timeOffset="29177">14960 7565 23639,'4'0'1169,"12"0"-1079,25 0-180,2 0 180,-9 0-180,2 0 90,-1 0 0,-5-19 365,-4 14-103,-6-27-709,-9 12 21,-5-6-192,-6-9-798,-23 16 911,-21-10-440,-2 19 682,11 2 1,1 4-114,2 19 1564,-13 9-64,29 9-694,1 19 139,15-15-1390,0 12-1069,20-21 1,6-3-1101,5 13 2805,5-13 1,2-3 0,11 4-1,4-3 1</inkml:trace>
  <inkml:trace contextRef="#ctx0" brushRef="#br0" timeOffset="29439">15573 6629 24089,'22'14'-4149,"9"-10"5300,-28 30-3711,26-18 2230,-25 18-860,23-4 462,-25 1 45,21 4-2057,-13 13 1060,3-12-2781,-5 21 4477,-8-28 1,2 6 0,-2-15-1</inkml:trace>
  <inkml:trace contextRef="#ctx0" brushRef="#br0" timeOffset="29604">15808 6605 24629,'19'0'1169,"-4"17"-5525,-3-13 4242,-1 41-2513,2 0-259,-1 14 1613,-6-25 0,0 0-1438,2 17 2247,-1 3 1,-1 0 0,1 0 0</inkml:trace>
  <inkml:trace contextRef="#ctx0" brushRef="#br0" timeOffset="29866">16385 7484 24629,'18'36'-7534,"-14"-3"5575,29-6 2084,-29-1-877,27 6 716,-16 17-788,4-9 301,-12-4 1,-3 1-1903,-4 9 1835,0 17-545,-18-29 1,-3-2 1348,-8 21 0,-2-20 1,-2-1-1,-12 12 1</inkml:trace>
  <inkml:trace contextRef="#ctx0" brushRef="#br0" timeOffset="30399">17660 6198 25078,'-45'0'180,"-1"19"1744,9 0-1388,-2 22-1081,1-4 120,1 6 48,5 1-488,6 3-649,12 2-1872,6 9 2688,8-18 1,23 6-1,4-21 1</inkml:trace>
  <inkml:trace contextRef="#ctx0" brushRef="#br0" timeOffset="30550">17835 6378 24808,'-24'57'-3229,"5"-10"881,5 10-271,11-8 2320,-10 4 0,13 4 0,0-1 0</inkml:trace>
  <inkml:trace contextRef="#ctx0" brushRef="#br0" timeOffset="30991">18482 6963 24179,'-38'0'180,"1"0"90,11 23 71,-7 4-161,10 15-1049,-3-1 415,13-7-222,3 2-540,5 1-952,2 10 64,3-14-698,26 14-57,4-27 1913,33-2 696,-16-14 969,3-4 498,-17-13 1204,-3 9-457,-2-29 43,0 2 303,-8-9-724,-1-19-1394,-13 24-109,-2-32-1481,-4 36-901,0-13 842,-16 33 524,12 22 184,-11 20 585,13 7 1,4 3-624,-2 16 307,0-10 1,0-2-979,0-3-231,9-8 0,0-2 1537,-4 0 1,25 7 0,-15-18 0</inkml:trace>
  <inkml:trace contextRef="#ctx0" brushRef="#br0" timeOffset="31598">19373 6942 25078,'0'-7'-6025,"0"2"4885,-23 1 2755,-5 2-442,-13 2-243,1 0-232,-5 21 443,10 6-1119,11-1 1,2 2 1262,5 15-823,2 2-1579,15-13-788,0-2-112,19-1-309,-15-4-430,41-3 1647,-24-6 116,41-3 1552,-25-6 157,25-4 853,-33-3 837,9-18 859,-17-4-943,-9-20-2058,3 11 217,-14-5-1532,3 13 271,-18 6-746,11 34 320,-11 6 433,12 10 0,4 5-830,-2 13 1309,-2-1 1,4 1-215,7-17 1,0-1 346,-8 12 1,3-1-268,15-12 1,0-1 69,-15 33-100,24-8 1,1 0-163,-23-21 1,-2 1-12,20 27 0,-2-4-1438,-20-12-1822,6 18 4104,-28-41 0,15 0 1,-15-20-1</inkml:trace>
  <inkml:trace contextRef="#ctx0" brushRef="#br0" timeOffset="31951">20038 7325 23819,'3'22'-5563,"2"6"3296,2-25 3374,8 17-2098,-4-18 2223,17 7-629,-7-9 627,12 0-1320,-6-18 2211,4 13 238,0-33-1821,13 10 1636,-11-12-2111,-8 11 0,-2 1 469,0-10-811,-8 5 0,-4-1-657,-3-6-509,-2-11-210,-24 9-258,13 14-184,-54 0 1464,30 20 782,-11 15 1,-2 7 1105,-2 7-661,4 18 0,5 7 310,10 5-621,5 1 1,6 0 369,14-1-1884,21-11 1,7-2-1454,5 1 1101,5-16 1,4-3 1314,11-1 1,10-9-1,0-5 1</inkml:trace>
  <inkml:trace contextRef="#ctx0" brushRef="#br0" timeOffset="32282">20738 5864 25708,'18'45'-9100,"-4"-5"6085,-4 5 2082,-7-6 814,7 1-450,0 0-606,-8 0 256,13-3-3655,-10 13 4687,1-16 0,0 4 0,-3-18 0</inkml:trace>
  <inkml:trace contextRef="#ctx0" brushRef="#br0" timeOffset="32420">20960 6018 24718,'31'-12'3374,"-5"3"-2542,-4 9-1749,-2 14-1560,10 11 186,-7 8-1013,6 10 2838,-10 14 1,-3-9-1,0 15 1</inkml:trace>
  <inkml:trace contextRef="#ctx0" brushRef="#br0" timeOffset="32866">21618 5502 25348,'0'48'-5486,"0"-7"4277,10-8 1,0 0-497,-6 14 1298,21-1 1,3 3 28,-17-17 1,0 1 230,9 7 1,4 4 0,-2-2-51,-5 0 1,-1 0-921,7 17 1,-1 0 881,-8-14 1,-2 0 53,1 1 1,-2 1 298,-1 0 1,-2 3 37,-4-5 1,0 3 0,-1-2 67,1 6 1,-3 1 43,-7 3 1,-6 5 0,1-7 214,0-7 0,-4-2-99,-9 3 0,-6 3 0,0-6 30,2-5 1,-3-3-705,-7 2 1,-7 3-1,3-5 330,0-4 1,0-3 234,4-4 1,-1 1 0,1-2 0,-4-1 0,1-2 0,0 1 0,0-1 0</inkml:trace>
  <inkml:trace contextRef="#ctx0" brushRef="#br0" timeOffset="33451">22737 6573 23369,'0'0'0</inkml:trace>
  <inkml:trace contextRef="#ctx0" brushRef="#br0" timeOffset="33633">22855 6842 26248,'0'28'-5396,"0"-1"3447,0 0 1154,17 0-419,-13 1 495,13 2 113,-17 3 445,0 3-1975,0 1 67,0 27 630,-19-12 847,9-15 1,-3 1 816,-7-8 1,-5 0 0,0 1-1,0 1 1,-3 2 0,0 0-1</inkml:trace>
  <inkml:trace contextRef="#ctx0" brushRef="#br0" timeOffset="36049">2183 11045 25888,'0'-11'-6296,"0"2"4617,0 2 1065,0 2-25,0 19 214,0 13 121,23 28-634,-17-2-119,15-24 1,-1 1 765,-16 14 186,33 0 9,-13 13-440,7-18 995,4 12-742,-19-30 669,5-5 539,-4-11 312,-2-35-309,8 3 176,-4-33-316,5 7-1071,-5 6 0,0-2 259,-4 13 1,1-2-370,1-5 0,1-3 0,-1 4-110,-2 6 1,-1 2 472,4-10 0,1 3 0,4-3 0,1 4 0</inkml:trace>
  <inkml:trace contextRef="#ctx0" brushRef="#br0" timeOffset="36454">3553 10997 23099,'-26'-20'-4170,"19"-9"882,-46 26 5428,34-23-3437,-40 23 2815,26-9-1113,-24 12 631,27 14-434,-14 13 1060,23 8-172,-1 8-1949,15-8 1025,4 2-1952,3-2 477,17 14-1373,-12-16-812,35 13 655,-9-32 1717,29 2 786,-11-16 1059,-1 0 278,-17-23 503,-3 17 787,-3-46-1362,-1 15 313,-13-16-1010,0-10-1214,-11 27-1015,0-11 91,-16 26-549,12 20 971,-11 22 1436,15 33-2175,16-5 1635,-8-3 1,3-1 0,27 3-1,-20-10 1,1-1 0</inkml:trace>
  <inkml:trace contextRef="#ctx0" brushRef="#br0" timeOffset="36788">3923 10888 24988,'0'49'-6205,"0"-10"4166,0 3 975,0-7 515,14 6-838,-10 1 1111,10 21-353,-1-16-1418,-9 13 2028,9-24-668,-5-4 462,-6-6 252,6-7-78,-2-6-497,-1-7 826,14-59 855,-7 18-750,-1-7 0,-1-2 672,4-10 9,2-5-490,-1-3-163,-4 20 1,0-1-18,4-18-743,-3 16 0,1 3-409,1 4-1166,11-4 2258,-9 31 1,6 4 0,-7 7 0</inkml:trace>
  <inkml:trace contextRef="#ctx0" brushRef="#br0" timeOffset="37116">4763 11389 24808,'36'-13'2945,"-5"10"-3232,4-10 816,-3-3-1103,5 12-1266,6-11 137,5 5 1644,6 7 0,1-7 1,1 10-1</inkml:trace>
  <inkml:trace contextRef="#ctx0" brushRef="#br0" timeOffset="37370">6072 10986 23999,'-54'0'989,"1"0"-809,-1 21 631,18-7 1,0 3-96,-13 24-833,14-11 1,3 2-215,6 7-497,4 16-478,19-18-635,3-4-375,28-3-1373,14-5 1320,18-7 2372,-14-10 0,-1-6 0,17-19 0,-21 3 0,0 0 0</inkml:trace>
  <inkml:trace contextRef="#ctx0" brushRef="#br0" timeOffset="37782">6352 10656 22830,'-12'-40'-1964,"1"-1"1,9 1 0,-2 0 815,-17 1 1,-2-2 629,8-11 1,3 1 161,0 14 1,-2 1-29,-7-5 1,3 2-208,14-8 1131,-24 24-1879,25 31 2520,-7 17 287,10 33-748,0-3-547,8-23 1,1 2 1,-8 3 0,2 1-27,13 3 0,-1 1-260,-13-1 1,0 3-166,12 17 0,4 1-293,-6-16 0,2 1 120,0 2 1,3 3 0,0-4 102,3-6 1,1-3 25,-1 11 1,-1-1-569,11 9 422,-2-8 18,1-7-1010,11-1 1134,-9-18-72,20-5 1529,-22-15 229,21-40 1027,-24 11-1386,-9-2 0,-1-4 1129,2-25-478,-5 10-696,-7 8 0,-3 1-717,-1-4-843,-2-16-25,0 32-675,-15 3-300,11 33 1469,-12 17 501,33 29-1367,2-7 120,2 7-368,13-17 244,-29-3-236,36-1 595,-24-6-1585,21-5 2179,-7-5 0,2-10 0,3-4 0</inkml:trace>
  <inkml:trace contextRef="#ctx0" brushRef="#br0" timeOffset="37952">7357 10909 24808,'0'-13'-4766,"-15"5"4416,11 18 304,-11 13 648,32 10-2413,-12 1-680,27 5 816,-12-9-1601,0 8 3290,14-8 0,-15-11 0,16 2 0</inkml:trace>
  <inkml:trace contextRef="#ctx0" brushRef="#br0" timeOffset="38499">7798 10788 25078,'10'0'990,"-2"0"-900,1 20-4574,5 6 2106,1 12 542,4 0 528,-2 8 340,-3-10-1320,2 27 286,-7-29-207,1 18 2538,-4-29-646,-2 2 76,0-16-793,-2-5 710,1-2 1178,1-2 879,1-23-892,7-9 95,-3-13-391,2 13 0,0 0 721,2-10 151,7-13 317,-6 20-1016,-2 4-1239,-2 4 1225,6 8 127,-5 8 640,12 5-55,-9 23-1899,12 13-192,-8 7-525,5 10-202,0 8-34,-6-13 454,-3-8 0,-1-1-1346,0 2-380,7 9 2116,-11-29 129,2 5 392,-1-19 1823,-2 5-803,13-29 1224,-8-9-1372,4 1 0,1-3 877,6-20-736,-2 14 1,0 0 705,7-8-814,-12 16 1,1 1-1087,15-20 1224,-9 18-1118,17-1 1000,-19 24 421,15 25-1301,-18-10 103,6 43-1823,-11-23-413,-1 27-529,-4-9 535,-2-10 1,-1 0 1623,2 17 0,6 14 1,-5-23-1</inkml:trace>
  <inkml:trace contextRef="#ctx0" brushRef="#br0" timeOffset="38950">9342 10912 25528,'0'48'-2743,"0"-9"0,0 2 704,0 19 1524,-1-19 0,2 1 96,5-2 1,1-3-617,-4 22 745,10-21 0,0 0 86,-11-2 0,-1-2-1365,12 16 1372,-8-14 0,-2-3 99,-1-2-227,6 6-1011,-8-24 1420,0-23-477,-20-18 257,1-15-366,1 7 0,0-2 97,1-17 193,4 1 1,4-2 111,7 19 0,1 0 252,-4-13 0,1 1-164,3 10 1,2 2 107,-1-1 1,0 0 241,-1 0 1,2-1 436,7-10 1,6 0 69,0 13 1,3 2 159,10-15 1,3 5 673,18 6 471,-1 0-13,-13 30 17,-1 3-181,-3 25-1619,-1 0-582,-6 23-1127,-2-2 416,-13-5 1,-2 3-1207,3 22 1207,-5-5 0,-5 0-255,-9-22 1,0-1 97,9 10 1,-4-1 679,-17-14 0,-1-2-32,17 24 187,-19-27 1,-2-1 818,8 16 0,-24-7 0,16-5 0</inkml:trace>
  <inkml:trace contextRef="#ctx0" brushRef="#br0" timeOffset="39249">10823 9847 26967,'-44'-2'43,"-2"0"328,0 2 121,10 8 1,1 6 821,-20 20-1159,18-11 0,2 6-276,0 15 0,5 4-228,6-13 0,2 3 137,1 8 1,-1 6 0,5-4-230,3 0 0,4 2 35,2 5 0,1 6 1,2-5-420,1-4 0,4-1-282,3 3 1,3 4 0,4-6-511,8-6 1,2-3-59,1 11 0,5-2-901,17-10 0,3-5 2516,-16-10 0,1-2 1,12 5-1,2-3 1,-11-13-1,0 0 1</inkml:trace>
  <inkml:trace contextRef="#ctx0" brushRef="#br0" timeOffset="39614">12247 10094 25168,'-21'-17'-5508,"-11"0"4866,29 6-1907,-40 2 3822,2 5-169,-13 2-541,16 10 1,2 5 844,-5 17-1324,10-2 0,4 2 1158,3 19-1178,12-15 1,3 1 1071,6 6-2154,32 15-958,12-4 1166,-14-32 1,3 0-158,9 11 1,-2-1-526,9 3 911,-12-8 1,-3 0 169,-8 1-181,13 6 616,-33-13 320,9 0-826,-12-2-682,-23 6 1418,17-7-908,-28-3 0,-7-3 974,8-1 0,-6-3 0,-2-3 0,-9-1 0</inkml:trace>
  <inkml:trace contextRef="#ctx0" brushRef="#br0" timeOffset="39882">12120 9667 25708,'-16'20'-82,"13"19"-3062,-13-18 3654,16 23-2143,-13-1 1450,9 8-602,-9 8 636,11-16 1,3 6 0,0-3-660,-1-1 0,0 1 410,0 15 0,0 6 0,0-7 262,-1-13 1,2-2-326,3 5 1,3 5 0,-2-6 393,-4-5 0,1-1-377,6 3 1,3 4 0,-4-5-134,-5-7 0,-1-1-932,5 9 0,1 4 0,-2-6 1487,-2 21 1,1-18 0,0-2-1,-4-4 1</inkml:trace>
  <inkml:trace contextRef="#ctx0" brushRef="#br0" timeOffset="40882">13233 10230 23819,'-30'-13'-2684,"-35"2"3349,38 5-525,-38 2 337,23 4 146,-3 16-72,14-4 0,0 3 170,-14 22-618,12-8 0,2 1 659,4 9-850,4 12-221,17-16-865,6-2-422,0-2-777,22 5-289,11-13 1949,-3-9 0,3-3 136,21-4 729,0-3 463,-16-4 653,-3-18 893,-1 14-316,-3-34-117,-6 21-364,0-19-361,-1-7-884,-7 9-222,4-21-789,-15 27-943,3-6 691,-8 19-26,3 23-1385,2 18 919,0 14 906,3-5 1,-1 1-1196,3 13 853,-2-16 0,0 0-1041,5 14-322,0-4 18,3-4 2450,-1-5 1,2-6-1,0-2 1</inkml:trace>
  <inkml:trace contextRef="#ctx0" brushRef="#br0" timeOffset="41220">13798 9349 25078,'18'0'1439,"0"0"-1079,1 17-2443,13 11 544,-5 15 682,-2-3 0,0 3 208,-9-9 1,0 1 138,5 14 1,-2 2-586,-4-7 0,-2-1 27,-1 2 1,-1 1 31,2 2 1,-2 3 852,-3-4 1,-1 2 0,0-1 13,0 6 0,-1 2 239,-1 3 1,0 5 0,-5-7 209,-8-6 0,-2-3-263,10 15 0,-5-3 212,-21-19 0,-4-3-58,14 0 0,-2 0-285,-15-1 0,-5-2 14,6 0 1,0 0 372,-2-3 0,-1 0 1,-2 0-1,0-1 0,0-2 1,-1 1-1</inkml:trace>
  <inkml:trace contextRef="#ctx0" brushRef="#br0" timeOffset="42172">15212 10505 26967,'-5'19'-4464,"2"7"2351,30-23 3382,-2 8-2414,31-1 275,-7-7-213,10 6-205,4-3 1268,-29-5 1,-1-1 0,31 6 0,-1-6 0</inkml:trace>
  <inkml:trace contextRef="#ctx0" brushRef="#br0" timeOffset="42338">15072 10961 23279,'0'9'-5306,"0"-4"3268,35-1 3763,-6-3-1320,14 1 1,4-3-300,15-17-111,-20 16 0,1-1-289,-10-13 0,-1-1 409,32 14 1,-32-11 0,-1-2 0,31-2 0</inkml:trace>
  <inkml:trace contextRef="#ctx0" brushRef="#br0" timeOffset="42599">15472 10243 24179,'-17'-21'-5994,"6"0"3082,5 6 1379,6 0 1553,23 3 2963,24 4-1198,12 3-1278,-4 13 1,2 3-625,-18-10 0,-1 3 759,16 17 0,-1 4 116,-14-14 1,-2 2-41,-1 10 1,-1 3-458,-2-6 1,0 2-1195,4 12 0,-3 3-20,-10-9 0,-4 2-148,2 25 0,-6 2-140,-9-21 0,-5-1 356,-12 14 1,-6 0 87,4-12 0,-4-2 57,-11 3 1,-3-1 871,3 1 0,-2-1 1,-2 2-1,-2-2 0,-1 0 1,-1 1-1</inkml:trace>
  <inkml:trace contextRef="#ctx0" brushRef="#br0" timeOffset="43553">18362 8621 24629,'4'-3'1292,"0"0"-1282,-4-1-3708,-21 0 3552,15-1-1715,-59 3 2099,36 0 22,-16 8 0,-3 1 31,-2-3-312,14 9 1,1 0 522,-10-9 1241,1 23-981,8-23 750,2 24-1345,8-17 413,5 14-1098,4 5-422,9-5-815,2 30 222,6-17 488,9 1 0,0 1-1088,-4 13 1053,13-16 0,0 2-320,-15 5 1,-2 0 583,9-10 0,-1 3 196,-7 27 0,-4 2 302,3-25 1,-2-1 343,-10 14 0,-5 0 342,6-15 0,-3-1 259,-12 0 0,-1 0 34,5-1 0,-1 0-76,-12 12 0,-2 0 117,11-14 0,-1-1-105,-16 14 1,2-2 647,1-4-238,-5 0-31,30-25-420,-3-7 1014,36-5-1323,-5-3 312,30-2-127,-3 0-89,-7 25-1272,-3-2-213,-4 25-616,2-7-562,5 3 1122,6 2 345,-6-12 0,3-1-483,-7-8 1,1 0 1199,6 1 0,3 2 0,-2-3 1,0-3-1,-1-2 0,12 6 1,0 0-1</inkml:trace>
  <inkml:trace contextRef="#ctx0" brushRef="#br0" timeOffset="44766">19835 10894 25798,'9'0'1079,"-4"20"-6712,-23 3 6344,-4 27-1721,-3-9-260,6-10 0,0 1 12,-4 9 1257,-2 10 1,-3-17 0,16-2 0</inkml:trace>
  <inkml:trace contextRef="#ctx0" brushRef="#br0" timeOffset="44918">20055 10958 26158,'15'-10'1957,"-1"7"-1462,-7 15-4835,-1 7-207,-6 47 1452,0-15 1535,-7-13 0,0 1 1491,5-5 1,0 0-1,-5 2 1,0 2 0,7 0-1,0 1 1</inkml:trace>
  <inkml:trace contextRef="#ctx0" brushRef="#br0" timeOffset="45736">20443 11677 25618,'0'-11'-6296,"0"2"4708,0 2 613,0 29 337,-12 17 1021,9 18-488,-4-11 1,1 1 15,6 14-665,0-8 1,0 0 753,0 5 0,0-23 0,0-1 0,0 16-90,0-19-696,0 2-388,0-22 832,13-23 1903,16-36-507,-1-5-624,-2 3 0,-1-2 564,1-6-531,-7 19 0,-1 1 515,6-10-16,-3 6 250,-1 5-1651,-2 11 832,-4 10 213,3 4 318,1 11-31,-2 16-1555,6 19-702,-11 12 43,2 9-89,-7-10-269,0 4-662,-1-1-587,2-1 13,2-3 1302,1-6 1660,17 4 0,-2-17 0,12 2 0</inkml:trace>
  <inkml:trace contextRef="#ctx0" brushRef="#br0" timeOffset="46066">21398 11790 23909,'0'-27'-5486,"0"5"3987,-26 5 1422,-7 9 1184,-17 4-60,3 4-102,11 24 117,-11 13-816,13 12 309,14-21 1,2-1 648,6 14-1076,-6 1-491,16-2-943,-8 8 4,10-16-916,17 3-307,5-19 1729,21-8 1005,-20-20 1364,21 8-663,-19-53-18,12 31-223,-20-11 0,-4-3 153,8 1 827,-4-20-1610,-6 33-494,-1 1-787,-10 10-445,4 13 3043,-2 14-3093,1-7 410,4 59-666,0-35 1135,-2 4 1,0 2-1196,5 7-175,1 0 2032,7 13 1,-2-16-1,6 9 1</inkml:trace>
  <inkml:trace contextRef="#ctx0" brushRef="#br0" timeOffset="46604">21737 11842 24269,'2'11'-6339,"-1"10"4272,-1 16 1313,0 4 301,0-7 152,0 2-4,0 1 233,0-1-1524,0-1 1921,0 7-5,0-15-2119,0 8 1529,0-42 270,19-13 1444,-15-21-1140,16 5 1,0 0 869,-14-12-794,13 15 0,0 1 751,-15-11-847,30 4 1545,-30 6-868,23 8-342,-17 5-277,10 12 997,-8 17-1522,1 19-1522,-6 8 1028,2 8-1087,-3-9 1190,-1 3-1208,-2-1 567,2 13-1209,-2-16 1769,2 14 911,-1-28-1639,0-2 1154,1-13 423,1-5 1571,2 0-84,1-23-590,4 3-580,0-10 0,0-2 639,9-11-199,-2 3 0,1 0 960,4-8-1095,-6 13 1,0 2-1138,0-1 193,4 1 837,-10 23 331,-1 5 517,0 5-805,4 17-1669,-4 12-954,3 30 451,-7-4 22,-3-14 1,-2-1-1394,2 11-625,0 11 2791,2-8 1,0-18-1,3 6 1</inkml:trace>
  <inkml:trace contextRef="#ctx0" brushRef="#br0" timeOffset="46918">22603 12033 23999,'6'0'809,"1"0"-629,5 0 0,0 0-360,20 0 180,-9 0 90,13 0-90,-6 0 0,1 0 0,-2 0-90,10-17 840,-14-5-682,6-17-182,-22 8-657,-2 2-205,-7 9-350,-20 0 50,15 2-498,-40 7 664,39-3-1060,-46 12 2575,19-5 191,-13 24 1239,4 13 20,26 9-1079,2 9 320,14-8-2243,0 3 1383,0 2-2246,10-13 1,5-1-1462,21 15 3189,-3-11 1,5-2 0,-6-15 0,0-3 0,3 5 0,-1-1 0</inkml:trace>
  <inkml:trace contextRef="#ctx0" brushRef="#br0" timeOffset="47232">23445 10874 25078,'24'-6'2431,"9"2"-2379,-29 19-4535,10 8 1743,-14 10 1207,0 0-719,0 7 856,0-10-1820,0 19 23,0-24 2911,0 5 0,-14-16 0,-4-1 0</inkml:trace>
  <inkml:trace contextRef="#ctx0" brushRef="#br0" timeOffset="47366">23708 10922 24449,'35'-11'3975,"-3"-8"-3178,7 17-1045,-15-8 911,11 29-2352,-21 17-1220,4 12 769,-14-5 0,-3 2-1582,3 21 3405,-3-19 1,-1 1 0,0-9-1,0-2 1,0 3 0,0 0 0</inkml:trace>
  <inkml:trace contextRef="#ctx0" brushRef="#br0" timeOffset="47622">24120 11906 27057,'-14'-9'-3994,"-7"-7"2158,45 6 4750,-9-5-2331,37 4 413,-1 3-612,10-2-377,-27 5 0,2 1-292,0-1 1,3 1-177,16 0 1,2 1 515,-16 1 0,0 0-1479,25 1 0,-3 0 1377,-1 1 1,-26 6 0,-2 5 0,1 10 0</inkml:trace>
  <inkml:trace contextRef="#ctx0" brushRef="#br0" timeOffset="47782">24518 12170 23639,'-32'17'4258,"4"1"-3597,8-6-133,9-2-1026,29-8-168,15 0 1,5-2 195,-4-6 1,3-1-378,8 1 1,6 1-1,-5-1 905,-4-2 1,-1-1 0,16-5-1,-1 0 1,-17 5 0,0 0 0</inkml:trace>
  <inkml:trace contextRef="#ctx0" brushRef="#br0" timeOffset="48065">24948 11368 25978,'63'12'-1216,"-11"-10"1034,-21 13 0,-1 0-1061,19-11 1840,4 34-1649,-4-18 774,-18 9 1,-2 5-729,7 11 56,-17-1 1,-5 3-831,-6 13 1207,-15-16 0,-4-1 445,2-10 1,-4-1-241,-7 3 0,-3 0 349,1-1 1,-3 1-1675,-15 15 0,-3 1 1913,10-14 1,-1 1 0,-11 11 0,-1-2 0,15-14 0,-1-1-1</inkml:trace>
  <inkml:trace contextRef="#ctx0" brushRef="#br0" timeOffset="48738">26205 10761 24179,'-16'19'502,"1"4"-1379,5 11-748,1 0 561,2-5 341,-1 3-466,-1 2-247,0 0-716,1 0 58,1-2 1871,3-2 1,1-2 0,1-2-1</inkml:trace>
  <inkml:trace contextRef="#ctx0" brushRef="#br0" timeOffset="48900">26435 10830 24629,'5'16'-8568,"-2"13"5782,-3 11 723,-17 9 899,13-5 1135,-13 5 1,17 4-1,0 2 1</inkml:trace>
  <inkml:trace contextRef="#ctx0" brushRef="#br0" timeOffset="49349">26282 12414 23009,'48'-23'3582,"1"-21"-3870,-7 20 325,-18-1 0,-2-3-266,3 5 1,0-1 59,11-16 1,1-3-14,-9 11 0,0-4 65,2-5 1,1-6 0,-3 3-155,-4 1 0,-2 0-344,7-16 1,-3-1 216,-10 15 0,-3 1-54,0-2 1,-2-1 97,-3 1 1,0 0-71,-2 0 0,-1 0-96,-2 2 1,-2 1 39,1 3 1,-1-1 57,0-5 1,-2 1-581,1-15 542,-8 24 1,-1 4-645,4 11 298,-30 4 1342,31 44-483,-29 0 1700,29 32-1650,-30-3 317,27-23 0,3 3-155,-9 22 0,0 2 213,4-13 1,2 2-293,3 7 0,1 5 0,1-5-494,-2-4 0,1-2 198,1 15 1,4 1-857,8-7 0,0-2 506,-8-15 0,2 1-814,13 22 1,4-4 255,-8-29 0,2-2-347,9 13 1,3-4 123,18-6 1401,4 0 1,-14-26-1,3-4 1</inkml:trace>
  <inkml:trace contextRef="#ctx0" brushRef="#br0" timeOffset="49486">27237 12136 24808,'0'-26'-5036,"0"3"2908,0 3 1153,0 0 247,0 29-597,0 7-329,0 21-103,0 0-1638,17-9 3333,-13 0 0,30-3 0,-13 0 0</inkml:trace>
  <inkml:trace contextRef="#ctx0" brushRef="#br0" timeOffset="49665">27392 11546 24359,'0'44'-2879,"0"-7"1,0-2 0</inkml:trace>
  <inkml:trace contextRef="#ctx0" brushRef="#br0" timeOffset="49999">27658 11743 25348,'0'45'-5216,"0"-8"3087,20 1-41,-16-9 1239,16 3 274,-3 13-239,-2-11 242,5 21-1632,-1-25 1742,-17 13-16,8-22-415,-10 0-1672,0-12 3063,19-62 1270,-14 22-767,11-19 0,4-2 672,4 4 213,-2-13-571,12 27 1189,-30 6-1715,24 13 1519,-14 6-898,13 27-1394,-8-13 591,0 42-3056,0-2 8,-3 15-786,5 3 3063,-6-18 1,4-4 0,0-1 0</inkml:trace>
  <inkml:trace contextRef="#ctx0" brushRef="#br0" timeOffset="50449">28803 11600 23909,'-46'-1'365,"2"-1"-151,5 26 702,0-1-178,-1 23-1110,4-4 47,3 5-114,6 5-229,13 1 116,8-15 0,2 0-710,4 15-9,10-12 1,1-2-1698,-5-1 1818,23-15 0,6-5 140,-8-5 279,37-7 1102,-24-6 708,0-23 761,-1 2-852,-12-11 0,-1-4 774,12-13-951,-9 0 0,-3-3-713,-12 19 1,-3-2-84,0-7 1,0-4-1,-3 3-407,-1 1 1,-3 0 55,2-14 1,-2-2 267,-2-2 1,-2 3-489,1 13 1,0 0 177,-1-22 0,0 1-701,0 2 561,0 23 1,0 4 628,0 7-447,0 33 131,0 37 109,0 21 84,0-4 0,0 1 50,0-18 1,0 2-38,0 9 0,0 6 1,0-4-47,0-4 0,0-1-180,0 16 0,0 1-346,-2-7 1,4-3 40,8-15 0,3-1-1091,-2 19 0,4-4 472,5-27 1,4-4 1204,-5 5 1,2-3 0,20-4-1,3-5 1</inkml:trace>
  <inkml:trace contextRef="#ctx0" brushRef="#br0" timeOffset="50799">29845 11771 24898,'-50'-12'-315,"-1"5"263,7 3 281,-6 4-38,13-1 0,0 2 169,-21 23 50,21-23 0,2 4-193,-8 44-411,6-27 1073,10 23-1128,4 6-645,14-13-535,2 12-627,7-17-580,28-4-376,10 3 1500,16-14 148,1-2 1156,6-12 880,-14-4-24,-10-8 1,-2-6 1588,4-17-849,-13 2 0,-4-3 231,-5-19-455,-5 10 1,-3 2-1672,-8 2-470,5-16-41,-6 35-678,0 29-529,0 12 618,0 17-566,0 22 764,0-21-110,6-7 1,4-2-468,7 3 1893,3 4 0,9-20 0,-10-2 0</inkml:trace>
  <inkml:trace contextRef="#ctx0" brushRef="#br0" timeOffset="51120">30217 11748 25348,'5'-6'721,"1"21"-6435,-4-10 2768,4 48 1961,-2-31 183,3 29 205,0-7 289,-2-11-1517,3 13 106,-3-24 1934,0 2-256,-2-17-383,0-1 196,1-6 2011,4-25-1013,9-10 443,1-16-582,1 12 0,1 1 717,7-12-655,-9 17 0,1 0 1510,15-19-431,-10 20-2108,9 3 1534,-15 21 123,8 26-1644,-11-14-429,-2 25 0,-1 6-1753,-1-5 888,-2 4 0,-1 4 1249,2 23 0,-1-15 0,1 13 0</inkml:trace>
  <inkml:trace contextRef="#ctx0" brushRef="#br0" timeOffset="51384">30803 10638 27327,'29'-2'900,"-13"17"-5037,10-11 4426,-23 33-2355,18-2 207,-11 9 783,-5-1 0,0 0-408,2 2-575,-6-3 1,-2-2-651,1-10 2686,0 8 1,0-26 0,0-2-1</inkml:trace>
  <inkml:trace contextRef="#ctx0" brushRef="#br0" timeOffset="51518">31125 10764 25438,'25'-11'3703,"-1"-6"-3487,-4 15-379,2-6 934,-13 24-3897,7-12 2507,-15 33-2052,5-17-1458,-6 25 3803,-9-12 1,0 1 0,4 24-1,-4-18 1,0 0 0</inkml:trace>
  <inkml:trace contextRef="#ctx0" brushRef="#br0" timeOffset="51867">31538 12242 26517,'17'0'1799,"0"0"-1349,-1 0-180,1 0 90,0 16-2098,10 3 743,-6 2-147,10 28-842,-17-25 583,-7 13 1,-3 4-1118,0 6 1370,-16-13 0,-7 1-848,-6 6 0,-5-2 1409,-5-6 1,-3-1 772,-6 10 1,0 1 0,6-12 0,0-1 0,-2 0 0,0 0 0</inkml:trace>
  <inkml:trace contextRef="#ctx0" brushRef="#br0" timeOffset="52717">19908 13736 25528,'-10'-11'-5757,"0"1"3837,-3 5 2935,2 2-230,-3 3 390,0 22-774,-3-2-8,-2 25-1222,-2-4 1860,2 7-558,-2 4-1015,1 4-760,2-2-669,3-1 385,7-4-361,3-6 499,4-4-523,1-8 1656,0-4 1,22-8 0,6-3-1</inkml:trace>
  <inkml:trace contextRef="#ctx0" brushRef="#br0" timeOffset="52833">20050 14010 23909,'5'-34'-5213,"-2"16"3512,3-8-491,-5 41-499,-1 7 2348,0 20 1,20 9 0,5-9-1</inkml:trace>
  <inkml:trace contextRef="#ctx0" brushRef="#br0" timeOffset="53050">20618 14142 24089,'-27'-12'-1599,"-34"1"1967,37 5-244,-9 3 0,-1 2 356,2 0-184,-4 25 389,10 9-805,15 13-1706,-1 1 524,12-9-1132,0 3 1949,28 14 1,-21-14 0,21 9 0</inkml:trace>
  <inkml:trace contextRef="#ctx0" brushRef="#br0" timeOffset="53376">21133 14091 24629,'-31'-14'-2350,"-11"0"1985,37 4-2685,-26 2 4038,13 5-314,-14 1 20,15 25-375,-7-17 159,21 45-1028,-14-28 352,15 15 1,3 5 934,-8 1-1305,15-3 0,2-1-1175,-6-8 35,33 12 280,-8-26-331,10-2 1959,19-12 469,-21-4 694,25-21 646,-31 15 237,7-34-780,-22 15-553,-6-8-1841,-4 2-1160,-6 6 1548,0 3 1,-16 0-1,-3 7 1</inkml:trace>
  <inkml:trace contextRef="#ctx0" brushRef="#br0" timeOffset="54032">20357 14203 22740,'-26'25'410,"-1"1"-186,-9 16-497,9-8 62,8-4 0,3 1-397,3 5 94,1 23-392,11-28-506,20 6-698,-14-17 79,40-3 1635,-23-7 7,25-4 615,-9-4 672,4-2 325,19-17 801,-13-7-708,-12 2 0,-3-2 1007,2-14-1857,7-13 151,-29 23-1193,-1-9-325,-12 16-785,0 0-433,0 6 33,-17-2 466,0 10 1020,-3 19 1312,8 13-983,27 24-1736,-11-10-705,31 13 2737,-7-23 0,9 4 1,2-13-1</inkml:trace>
  <inkml:trace contextRef="#ctx0" brushRef="#br0" timeOffset="54615">21335 14098 23099,'-6'20'-2545,"2"6"967,19 11-1252,-11 16 2097,25-18 251,-20-2 0,-2 2-195,11 7 360,-5-4 0,-1 1-2034,3 9 1836,-5-15 0,0 0-307,3 13 1013,-2 3-493,-10-1 573,2-13 0,0 1-23,-3 17 197,0-10 0,0 0 130,0 5-92,-8-11 0,-4-1 635,-6 3 342,-6 6-57,-3-19 276,13-4-538,-13-4-378,-6 0 308,6-7-1640,-17-1 696,20-8 0,-4-19 1,14-4-1</inkml:trace>
  <inkml:trace contextRef="#ctx0" brushRef="#br0" timeOffset="54949">21798 14570 24179,'8'0'809,"2"0"-539,13 0-360,-1 0 180,29-15 541,-14-14-495,-1 5 1,1-2-1,7-23-172,-15 23 0,0 2 115,6-11-147,-4-4-261,-3 2 158,-1-18-1076,-11 11 748,-8 8 1,-2-1-765,-2-6 601,-3 9 1,-1 2-988,0-3 211,-19-4-357,15 21 409,-27 7 1427,8 6 755,-4 30 535,-6-1-679,14 10 1,4 5 152,-9 15-501,8-2 1,3 1 681,5 13-882,2-22 1,6-2-1719,17 13-1637,-12-5 1119,20-27 1,4-2 1954,3 17 1,1-22 0,3-3 0,22 12-1</inkml:trace>
  <inkml:trace contextRef="#ctx0" brushRef="#br0" timeOffset="55399">23238 13564 25348,'23'16'-3963,"-6"5"1158,-6-2 471,-9 22 1580,9-21-852,-11 36 301,0-21-1045,0 22-326,0-27 2726,0 5 1,-14-17-1,-4-2 1</inkml:trace>
  <inkml:trace contextRef="#ctx0" brushRef="#br0" timeOffset="55536">23370 13645 23909,'15'-6'4144,"7"5"-4622,-11 12-3230,1 16 422,4 13-174,-9 7 715,5-3-538,-3 5 2791,-1 5 1,4 2-1,1 1 1</inkml:trace>
  <inkml:trace contextRef="#ctx0" brushRef="#br0" timeOffset="55814">23953 14142 27147,'59'0'-360,"-9"0"-629,8 0-720,-7 0 90,5 0-180,2 0 1799,0 0 0,-2 0 0,0 0 0</inkml:trace>
  <inkml:trace contextRef="#ctx0" brushRef="#br0" timeOffset="55999">23938 14549 25618,'56'0'340,"1"1"-450,-3-16 566,-6 7 1,2-1-826,-10 1 1,0-2-138,16-4 1,0 2-181,-15 11 0,-1-1-55,0-11 0,1 1 789,-1 10 0,0 1 0,-3-9 0,0-1 0,0 6 0,0 0 1</inkml:trace>
  <inkml:trace contextRef="#ctx0" brushRef="#br0" timeOffset="56366">24698 13774 24808,'-8'-3'-2698,"2"0"2282,0 3 812,4 17-1817,51 5 1162,-17 21-128,5-25 1,4-2 414,6 19-1271,5-9 1172,2 0 220,-15-7 0,-1 1-645,15 9 773,-14-3 0,-4 1-745,-6 8 245,-4 12-1216,-19-10 908,-27 3 687,-4 3 56,-22 2-172,23-20 0,-1-1-214,-3 0 1,-3 1-1110,-14 11 1,-2 2 1554,10-10 0,0 1 1,-10 7-1,0 0 0,17-11 1,-1 0-1</inkml:trace>
  <inkml:trace contextRef="#ctx0" brushRef="#br0" timeOffset="57470">26728 13977 26068,'-13'10'2367,"-6"-8"-1977,-27 16 714,9-17-1503,-1 7 208,7-8-392,7 0 168,6-14-999,9-9-1208,9-9 865,24-22 263,12 16 1326,-12 11 0,1 0-312,28-11 719,-9 0-63,-2 3 1272,1 5 1136,-5 5-625,-6 8-669,2 8-659,-19 28-2218,0 4-548,-15 26 452,-18-2 699,13 8 314,-18-25 1,-3 1 270,13 2 1,0 0-127,-13 1 1,-4-1 130,7 1 1,1 0 1078,-2-1 1,-2 0 132,-10 10 1,-2 0-103,9-12 0,-1 0-593,-1 0 1,-4 1 0,4-3 223,2-5 1,2-2-224,-9 5 1,2-1 16,-7 2-339,3-6 211,7-5 28,5-4 176,5-6 194,9-4 189,4-23-2258,29-4 1756,15-1 326,-1 4 1,2 2 60,24-2-222,-29 9 0,1 0 274,31-4-714,-16 16-68,-10 0 1,-1 0 2537,5 0-1984,11 21-1399,-17-15 353,1 33-1625,-1-35-175,16 33-483,-12-16 2865,-5-5 0,-1 1 0,4 2 0,14-9 0</inkml:trace>
  <inkml:trace contextRef="#ctx0" brushRef="#br0" timeOffset="57784">27637 13889 24359,'0'-22'-4947,"0"5"3269,-20 8 2223,-7 4 531,-15 24 990,-2 0-546,8 20-1205,-1-3-258,5 5 588,17-9 1,2 2 22,-11 16-639,14-9 0,9-1-1184,21 0-109,6-11 0,5-4 428,3-14 1,6-5 806,14 4 1,7-1 0,-4-7 45,-7-9 1,2-6 179,-5 7 1,6 0 0,0-2 0,-7-2 538,3-12 1,-4-4-370,1 1 1,2-3 0,-7 0 335,-6 2 0,-5-5-362,-2-4 0,-1-5 0,-6 1-455,-8 2 1,-4 0-549,5-13 1,-8-1-1117,-25 1 0,-7 2 48,11 12 1,-6 2 1520,-13 1 1,-9 0 0,1 7 0,2 6 0,-1 4 0,-18-1 0,0 0 0</inkml:trace>
  <inkml:trace contextRef="#ctx0" brushRef="#br0" timeOffset="59433">18622 15759 24269,'-5'-11'-7559,"0"2"4781,1 0 1310,2 1 571,0 1 558,1-2 512,1 2 143,0-2-1913,25 0 4537,-19-2-1234,46-2 987,-26-1 6,27-2-100,-8 0-165,0 0-169,1 2-83,11-2-2239,-18 7 1741,10-1-1762,-34 27-1932,-21 31 98,-20 1 1253,8-14 1,-3 0 87,-3-1 0,0-1-383,-7 19 366,10-8 1,4 1-714,3 7 518,6-5 1,4-1 1018,4 9-449,9-17 0,0 0-1232,-4 14 609,17-25 1,3 0-399,0 31 502,11-17 0,2 1 357,-14-9 1,0 1 156,4 3 1,2 2 0,-3-2-7,-4-4 0,-1-1 162,7 11 1,-2-1 210,6 14 49,-7-4-767,-5-2 284,-11-5-37,0-2 183,-9-4 239,5 11 9,-29-14 1429,-10 16-85,-13-23 1174,-2 2 17,9-12-12,-2-4 94,-3-3-537,2-3 51,1-1-1390,0-3-119,-14-2-1359,14-2-449,7-9 0,1-1-1497,-5 4-208,-9-31 2302,14 19 0,2-20 1,1 5-1</inkml:trace>
  <inkml:trace contextRef="#ctx0" brushRef="#br0" timeOffset="59956">20148 16316 26158,'-11'-6'-3988,"1"-3"1723,-1 7 3014,6-3 0,18 4 0,11 0 0</inkml:trace>
  <inkml:trace contextRef="#ctx0" brushRef="#br0" timeOffset="60132">20410 16713 25258,'1'30'-5545,"2"-3"3203,-1 4 1292,3-12-232,-1 12 836,-1-15-110,-1 12 114,-2-4-1784,0 9 1386,-30 6 985,2 11-508,-1-21 1,-3 1 648,2 3 1,1 1 0,-6 3 0,-1 0 0,-4 2-1,1 1 1</inkml:trace>
  <inkml:trace contextRef="#ctx0" brushRef="#br0" timeOffset="91520">12687 8428 24449,'0'-24'-4947,"0"3"2819,0 9 1153,0 4 337,18 4 2838,0 2-819,20-1-427,-3 1-732,8-3 1586,4 1-59,8-1-72,7-1-787,-12 2 1,3-1-884,-11 0 0,3-1-62,8 1 1,5-1-1,-3 0 99,-1-1 1,1 0-21,-8 2 1,5-1 0,1 0-1,-5 0-12,15-2 1,-2 1-16,-7 0 1,2 1-1,0-1 56,1 0 0,-1 0 0,-2 0 14,9 0 1,2 0-89,-14 1 0,6 0 0,-1 0 0,-5 1 58,12-1 1,-3 0-60,-7 2 0,3 0 1,-5 0-25,3 0 0,-4 1-21,3 1 1,-1 0-63,-2 0 1,1 1 0,-6 0 1,3 1-1,-3-1-117,6 1 1,1 0 55,2 0 0,4 0 0,-6-1-87,-8 1 1,0 0 72,2 0 0,4 0 0,-6 0-1,-7 0 0,0 0-299,19 0 1,-2 0-194,0 0-240,9 0 933,-20 0 0,-18 0 0,4 0 0</inkml:trace>
  <inkml:trace contextRef="#ctx0" brushRef="#br0" timeOffset="92632">4200 3083 22920,'20'5'-1194,"3"-2"1300,21-3 224,-1 0-35,-6 0-8,-1 0-146,-5 0-36,5 0-15,5 0 254,4 0 24,7-10-39,5 7-204,-24-1-1,0-2 2,3-1 0,1 2-44,2 4 0,0-1 72,2-9 0,1 0 32,1 6 0,0 1-39,2-5 0,0-1 34,-1 3 1,1 0-275,0 0 0,1 0 71,16-2 0,1-1-49,-16 3 1,1 0 49,2 0 1,5-1-1,-5 1-84,-7 1 1,2-1-49,12-1 1,8-1 0,-8 1 92,-11 2 0,0 0-96,11-2 1,5 0 0,-7 1 80,-14 3 0,-1 0-388,25-2 1,0 1-17,-28 2 0,-1 1 434,9 1 0,-2-1 0,12 1 0,-3 1 0</inkml:trace>
  <inkml:trace contextRef="#ctx0" brushRef="#br0" timeOffset="93806">18102 7813 23189,'22'-12'2712,"24"9"-2892,-21-18 89,30 18 7,-7-20 728,7 12-410,4-12 513,6 8-534,-31 8 0,0 1-202,2-1 0,1 1 75,1 1 0,0 0-24,3 0 1,2-1-1,21 0 0,2 0-230,-13 2 1,0 0 93,-6 1 1,3-1 0,-3 1-235,7 0 1,-1 0 195,1 0 1,1-1-60,1 1 1,0 0 118,0 0 1,-1 0-28,1 1 1,-1 0-27,-1-1 1,2 0 20,-8 1 0,4 0 1,-4 0-118,8-2 1,0 1-80,0 0 1,4 1-1,-5 0-49,-9 0 1,-2 0-101,10 1 1,-2 0-633,8-1 1044,-9 2 1,-6 0 0,-4-1 0</inkml:trace>
  <inkml:trace contextRef="#ctx0" brushRef="#br0" timeOffset="94918">4395 6054 21840,'12'-14'-910,"-1"10"2901,-4-10-3503,-1 14 1652,-2 0 44,-1 0-118,2 0-16,0 0-50,3 0 228,3 0-737,3 0 1231,5 0-632,4-11 511,5 8-500,30-8 368,-8 4-394,-14 7 0,2-1-17,26-12 96,-29 10 1,2 0-47,2-2 0,2-1 28,1 0 1,1 0-312,2 1 0,3-2 205,-3 1 1,3-2 0,-1 1-69,9-2 1,2 0 89,5-1 1,6-1 0,-5 1 69,-4 0 1,-2 2-162,-6 0 0,1 1 1,-2 0 66,2-1 1,-1 1-133,2 1 0,1-1 6,-2 1 1,-1-1 20,1 2 1,1-1-65,-2 1 1,-1 0-68,-1 1 0,2 1-201,-6 0 1,3 0 0,-3 0 378,7 2 1,-1 0-1,-7 0 1,1-1 0,-2 1-1,0 1 1,1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1T05:43:12.897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1540 1394 23189,'17'3'2097,"-3"0"-2370,14-16 2002,-10 9-1224,-3-25-1396,-3 17 850,0-16-660,1 6 126,11-18 389,-6 6 29,-1 1 0,0-1-1174,2-11 103,6-15 1255,-8-4-1097,-5 17 908,-5 9 0,-2 0-587,-1-1-124,-1-6 64,-3 15 2,0 12 174,0 0-133,0 55 251,0-14 103,0 41 141,0 1-274,0-13-733,0-5 1,0 0-702,0 10 1934,5-20 1,2 0 0,-5 14-1,10 1 1</inkml:trace>
  <inkml:trace contextRef="#ctx0" brushRef="#br0" timeOffset="288">1270 1923 24898,'-7'0'2339,"2"-9"-7625,4-1 3101,22-10 3920,-15 5-1753,45-1 1708,-21 3-305,34-1-942,-4-2-205,-6 3 1,3 1 1059,-14 2 0,5 1-1219,3 0 1,9-1-1,1 1 1,-7 1-904,7-1 1,1 1 932,-4 2 1,8-1-1,-1 1 1,-8 1 0,1 0-1,-3 2 1,-6 1 0,-1-1-1,1 1 1</inkml:trace>
  <inkml:trace contextRef="#ctx0" brushRef="#br0" timeOffset="1751">4137 492 25708,'0'-16'-5216,"0"0"3357,0 5 795,0-1 605,0 4 933,-12 2-33,9 24-351,-9 1-586,12 23 440,8-8 0,3 2-504,6 27 381,-5-21 0,1 5 0,-2-3-39,-2-1 1,-1 1 1,7 16 0,-2 1-246,-11-18 1,0-2 122,11 2 0,1-1-391,-12-2 0,-1 2 761,9 13 1,1-2 32,-6-13 1,0-1 84,2 20 1,1-2 24,1-3-125,-7-16 1,0-4-226,-2-8-97,0 1 182,0-37 140,-19-21-406,15-17 188,-12-3 0,1-2 113,12 13 0,3-3 67,-4-10 0,-1-7 0,1 4-3,3-1 0,2 2-6,-1 6 1,0-2 0,0 0-13,-1 1 1,0 0 0,3 4 138,9-8 0,1 1 140,-12-14 1,6 4 240,17 24 0,3 3 142,-16 2 1,1 2-67,11 3 1,2 2 815,10-19 102,3 8 242,0 9-192,17 3 552,-12 14-1232,-6 3 0,1 7 10,7 22-1096,15-14-38,-29 25 0,-3 5-1204,15-3 718,-9 15 0,-4 5-1391,-1 7 647,-12-20 1,-2 3 265,-8 4 0,-4 1 236,2-11 0,-3 2 780,-5 5 1,-4 3 0,-3-3 1,-6-1 1,-5-2 133,-1 4 0,-3 3 0,-1-5 163,-8-3 0,-1-3 407,-4 11 0,1-2 103,7-16 1,0-3-11,1 0 0,-2-1-23,-1-3 1,-1 0-298,0-1 1,0-2 0,-1-2-1,-1-1 1,0-1 0,0 0-1</inkml:trace>
  <inkml:trace contextRef="#ctx0" brushRef="#br0" timeOffset="1886">3813 1478 23909,'19'-27'-718,"16"-14"804,12 7 424,-6 4 0,2 0-141,-13 11 0,0 0-82,10-5 0,3 0-424,6 0 1,-1 1-333,-11 6 0,2-1 560,4 0 1,4-1 0,-3 1-1,-4 3 1,-2 0 0,13-4-1,0 0 1</inkml:trace>
  <inkml:trace contextRef="#ctx0" brushRef="#br0" timeOffset="2206">5583 393 25438,'-9'-7'-5117,"7"2"1513,-10 1 4907,7 3 9,-3 25-1365,2 0-147,-1 26 43,2-10 1,0 2-518,0-8 1,0 4 660,-1 8 1,1 6-1,-1-3 459,0 0 0,0 0-749,0 7 1,1 5 0,0-5-753,0-4 1,1-1-94,-1 15 0,1-1-40,2-20 0,0-4 1156,1 0 0,1-2 1,-1-1-1,1-1 0,0-2 1,0 0-1</inkml:trace>
  <inkml:trace contextRef="#ctx0" brushRef="#br0" timeOffset="2586">5778 1134 26248,'3'-11'-4622,"-3"2"2520,4 5 3605,0 3 558,1 1-1459,3 0-173,1 19-2292,3-15 1119,0 35-131,7-6 207,-6 9-1340,5 21-717,-12-24 832,0 11 66,-6-19 2326,0-3-1442,0-6 1445,0 1-503,0-10-521,0-2 1071,0-33-343,0 1 115,0-25-141,0 8 0,0-6 0,17-2 389,-5 13 1,-1 1 386,12-13-101,1 14 0,0 4 732,-8 8-182,35 2 923,-28 17-822,9 19-883,-11 0-2054,1 20-1628,-2-1 2767,-6-5 1,1 1 0,8 22 0,-7-18 0,0 0 0</inkml:trace>
  <inkml:trace contextRef="#ctx0" brushRef="#br0" timeOffset="3166">7348 969 25528,'0'-21'-5846,"0"2"3988,0 7 1243,0 4-24,0 24 214,0 19 121,0 12 252,-1-5 0,2 0-1617,19 16 1459,-18-17 1,1-1 33,34 15-66,-33-1 96,33-4-81,-23-19 0,1-2-325,25 11 422,-14-13 1,-1-4 160,5-5 847,18-2 359,-22-13 368,4-23 480,-15 15 673,-2-42-1530,-5 21-882,-5-8 1,-1-3-118,1-12-57,-2 10 0,-1-1-1139,0-4-396,0-5-665,0 24-187,-14 13 1901,10-4-590,-10 37 703,36 18-1266,2 11 509,-12-19 0,3-1-987,26 7 499,-22-4 1464,20-1 1,-9-6 0,0-1 0</inkml:trace>
  <inkml:trace contextRef="#ctx0" brushRef="#br0" timeOffset="3467">8140 1045 24718,'0'-16'-5755,"-13"1"4406,9 4-752,-9 22 4638,13 28-3344,20 7 223,-9-3 0,0 0-206,13 8-383,-6-7 1,0 1 435,4 5 453,-11-17 1,1-3 55,20 8-1443,-22-7 1330,6-5 769,0-3-319,-9-12 321,9-2 788,-6-38 63,1 4 243,-1-32-1361,1 6 687,3-9-794,-7 28 0,-1-1-193,2-2 1,0 0 107,0 2 0,-1-2-1525,3-9 1,0 0 1522,6-18 1,-8 26-1,1 3 1,2-7 0</inkml:trace>
  <inkml:trace contextRef="#ctx0" brushRef="#br0" timeOffset="3770">9052 1521 23999,'14'0'810,"1"-23"-1423,13-16 546,-6-14-128,0 7 1,0-1 28,-9 15 1,-1-2 142,7-28 1,-2-2-160,-8 24 0,-2 0-291,0-14 1,-2 1-117,-3 15 1,-1 2 217,-1 0 0,0 1-596,0-31 598,-11 27 1,-1 2-1125,7-15 675,-17-1-363,5 31 694,12 9-211,-26 7 1888,28 28-776,-11 3-61,8 13 1,4 5 340,-1 21-653,-3-16 1,4 1-332,14-9 0,3-1-644,-4 3 1,4-1-209,11 0 1,6 0 1014,-2-4 1,2 1 0,1-3 0,9 5-1,2-1 1,-3-7 0,-1 1 0,1-1-1</inkml:trace>
  <inkml:trace contextRef="#ctx0" brushRef="#br0" timeOffset="6100">3085 3799 26338,'16'-8'3395,"-4"-2"-3487,-12 0-3499,0-5 1472,0-2 646,11-5 1512,-4-2-443,13-7-97,-5-3-725,15-24 394,-6 11 1331,-3 5 0,0 0 412,3-8-443,-10 18 0,-1 1-475,2-9 136,-6 5-839,-2 5 214,-4 0-251,-2 13-82,-1 27-262,-19 11 1518,14 28-1464,-14-2 385,10-4 1,1 1 78,-1-9 0,0 1-344,-2 7 1,-1 3-1,1-3 956,3-4 0,-1-1 1,-2 12-1,1 0 1,-1 16-1</inkml:trace>
  <inkml:trace contextRef="#ctx0" brushRef="#br0" timeOffset="6267">3020 4564 27147,'30'-22'1042,"3"9"1,0-3-682,-1-28-2203,15 11 1,6 0 917,-22 11 0,0-1 936,14-8 1,0 0-1,-11 9 1,0 2-1,1-1 1,0-1-1</inkml:trace>
  <inkml:trace contextRef="#ctx0" brushRef="#br0" timeOffset="6516">4067 3564 25978,'-20'-4'-372,"-8"-1"989,25 2-2882,20 18 1734,13 2 1,7 2 336,-4 0 1,3 1 75,1 2 1,4 2-1,-4-1-211,-4-3 0,-3-1-602,11 9 0,-2-1 142,-11-7 0,-1 0-1768,23 22 2550,-19-13 0,0 1 0,14 16 0,-19-17 0,1 1 0</inkml:trace>
  <inkml:trace contextRef="#ctx0" brushRef="#br0" timeOffset="6750">5162 3442 25528,'-19'54'-3167,"-16"-9"3598,30 6-2394,-36-8 2774,22 5-1137,-20 3 557,8 1-209,8-16 0,0 1-1156,-11 15 119,7-12 0,1-1-461,-1-1 1798,-11 8 1,20-32 0,-2-3 0</inkml:trace>
  <inkml:trace contextRef="#ctx0" brushRef="#br0" timeOffset="6917">4752 3516 24269,'18'-27'-608,"7"4"1717,-22 7-3105,18 8 4190,-11 4-915,12 4-1227,13 18-900,-2-14 587,14 36-146,-15-22 1,-1-1-469,-7 5 1,2 2-771,21 10 0,1-1-477,-19-12 0,-1-2 1771,11 8 0,1-2 1,16 7-1,3-2 1</inkml:trace>
  <inkml:trace contextRef="#ctx0" brushRef="#br0" timeOffset="7084">5927 3549 24269,'-46'26'1756,"0"-5"-714,2 26-2004,0-10 760,4 3-986,4 2-860,7-1 1838,7 3 0,7-5 0,3 0 1</inkml:trace>
  <inkml:trace contextRef="#ctx0" brushRef="#br0" timeOffset="7406">6102 3923 23819,'16'-22'-1036,"2"-14"-124,19 7 2255,-5-7-970,-1 6 1,0 0 132,11-6-12,-15 10 1,0-1 113,10-10 205,-2-2 282,-5 0 35,-2 1-986,-10 0-187,-1 3 192,-9-7-1197,-3 13 17,-4-5-30,-20 23 515,-5 20 1759,-11 36-880,12 0-268,11-2 0,4-1-768,6 5 23,8-7 1,1-1-1060,-1 3 249,37 7-325,-23-20 1627,20-8 1,-6-4 0,1-4-1</inkml:trace>
  <inkml:trace contextRef="#ctx0" brushRef="#br0" timeOffset="7817">6918 2924 24718,'0'-19'-4676,"0"6"2547,0 31 1245,18 3 164,-13 28 167,10-14 1,4 1-288,0 25 682,-9-16 1,1 7 0,2-6-997,3-7 0,-1 0 1014,-7 8 1,-1 5 0,0-7-179,13 18 86,-12-9 1,-2 0 126,2-8-394,-3-7 0,-2-5 449,-3-16 345,1-17-459,-15-4 1775,10-41-1449,-10-3-258,14-16 202,0 27 0,0 0 186,0-20 52,0 2-233,17 3 1483,5-8-2089,0 20 1729,28 0 1192,-31 27-261,38 6-287,-30 24-1438,7-13 1077,-8 52-2772,-9-32 487,-6 12 1,-4 3-674,-2 0-998,-1-5 1,-5-1-1460,-27 6 3771,21 10 1,-44-20 0,22-1 0</inkml:trace>
  <inkml:trace contextRef="#ctx0" brushRef="#br0" timeOffset="8156">8323 3090 25078,'-60'0'180,"1"0"-90,11 0 180,-1 16 912,0-12-929,19 10 1,1 4 99,-12 8-121,-5 21-307,32-5-872,3 1-150,11-12-499,30-1-564,-5 2-62,30-1 835,-11-1-236,4-1 1178,-15-9 0,0-1 350,16 10 192,-15-7 1,-2 0 429,-3-1-238,-4 5 30,-17-12-1459,-8-2 724,0-1-35,-23 3 1800,17-3-1118,-27-3 0,-6-2-304,8 1-250,-12-3 0,0-2 531,4-1 1,4-25-1,23-5 1</inkml:trace>
  <inkml:trace contextRef="#ctx0" brushRef="#br0" timeOffset="8324">8680 3187 23999,'17'20'-5948,"-1"15"2310,-2-18 2985,-2 17-720,7 10 436,-6-10 175,7 29-196,-10-27-4704,5 24 5568,-6-28 0,0 5 1,-3-15-1</inkml:trace>
  <inkml:trace contextRef="#ctx0" brushRef="#br0" timeOffset="8500">8633 2675 25888,'-10'-14'-6967,"2"4"2060,0 4 2627,5 27 1870,26-15 1,-17 44 0,18-17 0</inkml:trace>
  <inkml:trace contextRef="#ctx0" brushRef="#br0" timeOffset="8734">9522 2652 25978,'6'15'-7620,"-2"34"6021,-2 3 1303,-1-14 1,-1 2 122,0 22 8,0 4 53,1-31 1,-2 2 108,-6 15 0,-1 0-1008,6-12 1,0 0 343,-5 23 1,0-2-740,7 4 404,0-27 0,0-1 1004,0 4 0,0-8 0,0-3 0</inkml:trace>
  <inkml:trace contextRef="#ctx0" brushRef="#br0" timeOffset="8883">9280 3128 25888,'0'-32'-6386,"0"3"4168,50-6 4565,-13 13-1567,1 8 1,6 2-1197,0 6 1,0 2-64,-10 0 1,1 2 469,11-1 0,-1 4 1,17 17-1,-3 6 1</inkml:trace>
  <inkml:trace contextRef="#ctx0" brushRef="#br0" timeOffset="9166">10138 3535 25168,'20'-40'-1729,"-16"7"-852,42-5 4224,-27 5-1729,23-2 1006,-13 0-577,-13 0-386,14-15-401,-14 13 328,5-24 477,-10 31-1382,-11-7 227,-24 19-314,18 8-643,-46 4 2478,13 23 564,-12-12-451,19 26 0,4 6-250,8-3-457,2 14 1,5 2 205,10 5-1101,10-19 0,4-2-956,13 13-365,1-24 0,4-2 1807,23 18 0,-20-22 0,2-1 1,2-2-1,0 0 0</inkml:trace>
  <inkml:trace contextRef="#ctx0" brushRef="#br0" timeOffset="10336">11495 3364 23549,'0'-6'-4676,"16"-1"9300,4-8-3224,14-2 74,6-10-996,13-9 1,4-4-273,-15 13 0,3-3-116,2-1 0,9-5 1,2-2-1,-5 4 34,-6 5 1,-3 1-1,5-2 215,-6 5 0,5-4 0,4 0 1,-1-1-1,0 1 0,-5 3-385,6-3 0,-4 2 1,0 1-1,3-1 80,2-2 1,3-1 0,1 0 0,0 0 0,-4 3-107,1 0 1,-3 2 0,-1 0 0,1 0 32,1 0 1,-1 0 0,0 0 0,1 1-89,-3 1 1,0 0 0,1 0 0,1-1-214,-1 1 1,3-1 0,0 0 0,-2 0 0,-2 1-22,12-4 0,-4 1 0,3-2 376,-11 6 0,3-3 0,0 1 1,-2 0-1,-7 4 0,15-8 1,-5 3-1,-12 4 0,1 1 1,-1-1-1</inkml:trace>
  <inkml:trace contextRef="#ctx0" brushRef="#br0" timeOffset="10818">11873 3252 26068,'48'18'-1920,"4"13"181,2-27 1879,-19 14 0,1 3-218,7-12 1,2 0 106,8 10 0,2 2-27,7-6 1,2-2 54,-17-3 0,1 0 1,1 0-179,3 0 1,2-1 0,0 1 241,3 0 0,1 0 1,0 0 87,1 0 1,1-1 0,1 1-153,-1 0 0,1 0 0,3 1-369,-2-1 0,5 2 1,0 0-1,-4 0-79,3 0 0,-4 1 0,2 0-39,-4-1 1,2 1 0,-1 1 0,-5-1 408,-5 0 1,-4 1-1,-1-1 1,-3 1-1,0 0 1,-1 0-1,17 8 1,0 0-1</inkml:trace>
  <inkml:trace contextRef="#ctx0" brushRef="#br0" timeOffset="11320">11537 3688 23639,'-3'-4'-4959,"0"1"3060,0 21 1839,24 15-1067,18 13 914,-14-17 0,3 0 252,4-3 0,2 0 76,-4 3 0,1 1-817,2 1 0,4 3 837,1 0 0,3 3 0,-1-1 64,7 6 1,3 3-224,-6-7 0,4 4 0,1 1 1,-4-4 221,-5-5 1,-3-3 0,3 4-133,0-2 1,5 5 0,1 0 0,-1 0 0,-4-4-38,5 4 1,-3-3-1,1 1-17,0-1 1,2 2 0,-1 0 0,-2-3-18,0 1 0,-2-2 1,-1 0-167,1 0 0,0-1 1,-1 1-68,-1-2 0,-1 0 1,2 3-305,-3-2 1,1 3 0,1 0 0,-4-2 124,1 0 1,-2-1-1,1 3 380,2 4 0,3 5 0,-2-1 0,-5-4 0,3 7 0,-3 0 0,-6-8 1,0 1-1,0 0 0</inkml:trace>
  <inkml:trace contextRef="#ctx0" brushRef="#br0" timeOffset="12304">15425 1492 21930,'-14'-1'-218,"3"1"0,11-1 0,0 0 1</inkml:trace>
  <inkml:trace contextRef="#ctx0" brushRef="#br0" timeOffset="13068">15343 1345 21660,'-10'20'-2099,"7"10"-856,-7-6 2819,4 9-538,5 5-76,-5-6 496,6 0-270,0 2-893,21 12-65,-15-13 1081,19-6 0,4-4-45,-6 0 135,28 4 902,-16-16 42,1-4 532,3-4 358,15-3 574,-11-15 641,18-8-782,-29 2-1112,-11-6 1,-3-1-327,-4 5-291,-1-30-403,-11 8-980,-2 15-148,-19-19-1809,14 28 376,-14-3 1042,19 14 959,-12 5 497,9 25 79,-9 10 798,32 14-1368,-15-1 1240,31-10-660,-32 2-1461,36-2 1643,-20-1 0,21-2 1,-10-3-1</inkml:trace>
  <inkml:trace contextRef="#ctx0" brushRef="#br0" timeOffset="13399">16277 1358 23459,'0'38'-5756,"0"-5"3718,0 5 884,0-5 605,15 4-790,-11 1 937,12 1-435,-3 12-1254,-10-13 2189,23 15-135,-23-29 239,19 2-415,-20-15 403,12-6 956,-6-20 459,4 11-802,-1-25 0,-1-6-268,6 1-193,-4-2 1,0-4-500,1 2 1,0 1 309,9-21-687,-6 12 1,0 1 504,2 0 0,3-8 1,-8 26-1</inkml:trace>
  <inkml:trace contextRef="#ctx0" brushRef="#br0" timeOffset="13684">16988 1668 22110,'33'-20'1568,"3"15"-1258,3-45-1155,3 23 988,-21 1 1,0-4-182,8-7 1,-2-1 38,-6 9 1,-2-3 114,10-23 1,-4-2-217,-13 24 0,-2 0-466,0-11 0,-2 0-525,-5-13 182,-3 4-703,0 6 379,-20 7-558,15 9 498,-15 9 740,0 6 415,0 9 809,-15 54 470,18-10-849,10 4 1,3 3-124,4 23 113,0-31 1,0 1-207,-1 2 0,2 2-1564,6 17 1,5 0 175,6-14 0,2-1 1115,1 14 0,4-3 0,3-17 0,2-3 1,-8 1-1,0 0 0</inkml:trace>
  <inkml:trace contextRef="#ctx0" brushRef="#br0" timeOffset="14317">15338 3435 23459,'13'22'-6745,"-5"6"3897,-2 13 1974,-4 1 693,6 9-299,0-13 77,11 25-14,-5-32-1706,15 14 2202,-11-27 629,7-2 3,-7-12 572,0-4 633,1 0 52,1-19 101,1 14 602,1-42-1346,5 6-94,-5-15-734,-6 17 0,-2 1-822,-1-10-639,2-11-167,-10 24-162,0 6-406,-4 7 1044,2 7-237,-3 7 362,4 23-562,1-10 514,8 55-313,-1-32 12,-3 4 0,1 1-1464,7 7 96,1 0-366,4-3 2526,1-4 1,5-4-1,1-3 1</inkml:trace>
  <inkml:trace contextRef="#ctx0" brushRef="#br0" timeOffset="14584">16177 3416 24179,'0'-12'-5216,"0"1"3267,0 24 975,0 12 155,0 12 573,0 4 32,0-7-104,0 1-1278,0 15 1596,0-13 270,14 18-406,-11-28-27,22 0 109,-15-18 19,6-4 1020,-3-26-115,-1 1-817,-1-10 1,0-4-55,9-16-160,-1-2 0,0-1 89,-6 19 1,-1 0-290,4-12 1,0 0 490,5-15 1,-1 6-1,-1 3 1</inkml:trace>
  <inkml:trace contextRef="#ctx0" brushRef="#br0" timeOffset="14932">16820 3679 24179,'21'-47'-2018,"-15"5"-297,34-7 3188,-36 4-2161,36-5 2080,-23-5-807,0 25 1,1-1 64,-5-1 1,-1-1-250,6-18 0,-1-1 259,-5 11 0,0 0 233,0-4 0,0-4 1,-2 4-604,-4 5 1,-2 0 369,3-19 1,-1 2-1271,-6 0 490,3-2-113,-3 30 264,-15 17 93,11 29 476,-25 10 1343,25 30-1538,-11-3 531,5 11-186,8-30 1,1 1-88,-5 2 0,2 1-114,12 0 1,1 0-273,-9-1 0,5 1-1156,30 12 1,7-2-220,-22-13 0,2 0 502,16 0 1,8 0-1,-3-5 1208,-5-5 1,0-4 0,13 7-1,0-3 1,-14-12 0,0 1-1</inkml:trace>
  <inkml:trace contextRef="#ctx0" brushRef="#br0" timeOffset="15717">15233 5465 23549,'0'39'-6205,"0"-2"4076,0-4 1065,0 1 515,0 3 213,0 3 32,0-1 166,16-1-2256,-12-8 2235,48 5 612,-28-17-145,31 0 685,-19-14 490,-2-4 204,3 0-1,-7-24 880,1 18 95,-8-44-1173,3 11-199,-14-13-1162,-4 17 1,-2 1-905,-5-4-881,1-12 150,-2 25-350,0 3-15,0 6 742,21 79-1450,-16-30 1285,16 13 1,-1 1-1523,-14-3 310,38-3 2485,-25-4 1,20-4 0,-11-5 0</inkml:trace>
  <inkml:trace contextRef="#ctx0" brushRef="#br0" timeOffset="16001">16135 5430 23549,'-21'-2'980,"4"22"-1149,17 5-2642,0 14 1160,0 2 401,0-9 511,0 2 118,15 0-1332,-11 9 677,27-13 1036,-19 10-343,6-24 690,-3-2-36,-7-27 904,5 9 1041,0-39-1153,1 18-843,-2-12 1,0-3-150,8-15-238,-3 4 0,1-1-269,2-10 109,-6 22 0,0 1 416,3-10 0,0 8 0,-1 3 0</inkml:trace>
  <inkml:trace contextRef="#ctx0" brushRef="#br0" timeOffset="16340">16700 5751 23549,'11'0'450,"1"-23"-1742,7 17 3253,1-46-3079,4 25 1380,2-24 0,0-6-450,-8 24 0,-1-2 194,4-11 0,2-5 1,-3 4-250,-5 8 1,-2 0 101,0-6 1,-1-4 0,-1 4 50,-4 3 0,-1 0-443,-1-2 0,0-4 1,-2 5 235,-1 6 0,-2 2-276,2-7 1,-3 2-270,-15-9-551,12 22 342,-31 38 2850,30 44-1806,-9-18 1,0 3 79,12 7 0,2 0-78,-5-6 1,0 0 50,3 1 1,4 1-169,9 0 0,5 2 110,4 15 0,5 0-297,3-16 1,5 1-1042,-2-1 0,3 4 0,-2-5 456,1-6 1,1-3-468,4 1 0,5 1 0,-3-5 1425,-3-5 0,-1-3 0,11 5 0,0-4 0,-15-10 0,-1-1 0</inkml:trace>
  <inkml:trace contextRef="#ctx0" brushRef="#br0" timeOffset="16465">18057 5667 20941,'11'0'0</inkml:trace>
  <inkml:trace contextRef="#ctx0" brushRef="#br0" timeOffset="23216">18957 1004 20941,'0'-5'-6206,"0"0"4167,0-1 1155,0 2 425,0-3 124,0 2 121,0-1 75,0 2-1457,0-1 1686,0 2-90,0-1 0,0 1 270,0-1-270,0 0 360,0 0 359,0 0-629,0 16 0,0 5 0,0 12 0,0 0-90,0-1 180,0 3-180,0 24 90,0-12-35,-1-1 1,2 0-8,9 9-179,-9-15 1,1 0 150,8 17-311,-3 1 27,-5 4 227,5-14 1,0 2-92,-3-10 1,-2 1 33,4 29 0,1 0 20,-3-25 1,-1 0 151,0 6 1,-1 4 0,0-3-42,0-4 1,0-1 111,0 15 1,1 0-115,0-16 0,0-2 4,1 0 1,0 0-17,0 0 1,1 1-41,5 15 1,0-1-65,-3-15 1,1 1-56,10 22 1,1-1-123,-8-29 1,1-1-38,10 15 1,2-3-108,6 0 345,7 4-93,-9-25 800,-1-6 166,-2-6 265,10-5 897,-11-4 83,5-16 633,-12 11-364,-4-29-1363,-1 8-372,-7-17-803,-1 4-380,-23 10-921,-1 13 563,-3 26 888,-5 7 29,25 23-180,-9-6 1,-2 2 169,5-5 1,1 3 80,-1 9 0,0 7 1,0-3 115,0 1 0,2 3-13,3-7 0,0 6 0,1 2 0,0-5-303,2-3 0,0-2 0,1 2-502,-2 16 0,-1 4 1,1-3 50,0-10 1,0-1 0,1 0 536,-1 3 0,0 2 0,0 0-133,-1 2 0,0 0 0,0 6 189,-1-12 1,1 5-1,-2 1 1,1 0 0,0-4-32,0 1 1,0-2 0,-1 0 0,1 5 42,-1 0 1,0 5 0,-1 3 0,1 0-1,-1-3 1,2-5 48,-1-3 0,1-5 1,1 0-1,-1 7-65,1-6 1,-1 7 0,1 3 0,0 1 0,0-2 0,0-4 0,1-5 21,-1 16 0,1-8 0,1 4-95,-1-11 0,1 6 1,-1 0-1,1-3 1,0-7-571,1 13 0,0-8-348,0-3 1,0-3 985,0-4 0,0-2 1,0-7-1,0-1 1,0 27-1</inkml:trace>
  <inkml:trace contextRef="#ctx0" brushRef="#br0" timeOffset="24033">20410 2748 23189,'-7'-27'-7753,"-1"2"4891,-2-5 1285,0 11 1048,-6-4 663,-3 17 1404,-1 3-207,-17 38-1358,10-9 1004,5 13 0,1 3 510,-1 9-748,7-6 0,2 1 405,6 8-851,2-20 0,4 0-1273,27 22-893,-20-17 633,26-11 0,4-4 229,-10-3 168,36-1 1024,-26-14 526,2-5 547,-4-1 303,13-24 1329,-16-8-1965,-8 1 0,-2-3-124,-8-18-503,-5 15 1,-2 2-607,-6-8-641,0-9-578,0 20 114,-19 6-1191,15 6 1145,-27 2 1017,28 34 388,-10 5 782,32 21-1392,-15-2 443,33-8 532,-32-3-347,50 9 898,-33-21-966,10 1 0,2-4 437,-2-11 54,8 8 1350,-14-11 89,-4 0-443,-3-20 509,1-8-903,-8-10-620,0-11-702,-9 18-842,-2-3 110,-1 40-437,0 21-90,0 20 758,0-10 0,0 0-564,0 12-1160,16 1 0,2 1 2352,-9-3 0,15-11 0,3-4 0,-6-5 0</inkml:trace>
  <inkml:trace contextRef="#ctx0" brushRef="#br0" timeOffset="24217">20922 2366 24629,'-26'-27'-6239,"1"6"4513,4 0 636,2 7 54,7 3-602,5 20 1021,22-7 661,-11 29 0,46-27 0,-11 12 1</inkml:trace>
  <inkml:trace contextRef="#ctx0" brushRef="#br0" timeOffset="24656">21743 2661 23279,'-49'-17'-1865,"0"3"1559,11 14 1456,-24 0-586,16 0-107,8 11 0,1 0 500,1-5-661,13 22 1,6 5-839,4-8 370,6 11 0,7 1-888,20-1 32,4-3 0,6-4-672,22-8 952,-2-3 1,1-3-503,5-14 994,-8-4 0,-1-5 1250,5-24-334,-13 3 1,-3-5 29,-17 4 1,-5-2-56,5-3 1,-3-4-420,-9-7 0,-4-1-587,0 9 1,-2-2 401,-5-16 0,-3-7 0,-3 7-734,-2 10 0,-1 1 105,5-2 0,1-4 0,-4 8-593,-8 10 1,-1 4 176,10-7 0,1 0-367,-14-7 782,-2-7 82,22 57 1466,-8 3 1057,11 33-1630,0 2 348,0 9-75,0 9-435,7-28 1,1 1-107,-7 2 1,2 0-39,11 2 1,0 0-722,-12-1 1,-1 2-619,13 16 0,3-1 681,-6-15 0,1 1-246,-1 1 1,2 3 0,-1-5-45,-1-8 1,-1-1-360,3 15 1,-4-2 1233,-7-5 1,5 2-1,-7-22 1</inkml:trace>
  <inkml:trace contextRef="#ctx0" brushRef="#br0" timeOffset="24802">21468 2574 24808,'-20'-42'-3750,"-1"1"0,0-16 2226,5 10 0,9 2 801,33 1 1617,-1 10 1,6 3 82,2 12 0,4 4-2,8-5 1,3 2-1017,12 2 1,0 3-374,-13 2 1,3 1 714,4 1 0,6 1 1,-5 0-1,-5 3 1,-2 0-1,15 0 1,0-1-1</inkml:trace>
  <inkml:trace contextRef="#ctx0" brushRef="#br0" timeOffset="25036">22597 1772 22830,'-19'18'1355,"5"-14"788,2 45-4527,3-22 1622,1 14 0,2 3-451,-4 17 724,2-18 1,2 0-122,-1 22-132,4-31 0,0 1 38,1-2 0,0 2-584,0 17 0,0 1 342,2-14 0,-1 2 890,1 3 0,-1 3 0,1-3 0,0-6 1,0-1-1,0 10 0,0 1 0</inkml:trace>
  <inkml:trace contextRef="#ctx0" brushRef="#br0" timeOffset="25383">22845 2390 24359,'-21'23'164,"4"-4"-210,17 22-2862,-11-7 2111,8 3-375,-8 3 865,11 2-611,0-1-589,0 13 72,0-15-209,0 15 1464,0-31-1255,19 2 1092,2-17 680,13-26 1882,-3-4-451,-7-24-795,-5 11 0,-1 0 428,9-23-798,-5 11 1,-1-1 495,1-1 69,2-6-1141,-11 37-899,-2 0 141,1 16 1781,-2-6-314,3 23-1698,-1-11-420,10 56-2353,-4-29 3438,-4 4 1,-1 2 0,8 13 0,3 3 0</inkml:trace>
  <inkml:trace contextRef="#ctx0" brushRef="#br0" timeOffset="27150">24652 2734 24898,'0'-36'-4856,"20"16"6868,-15-15-3351,28 4 2541,-10-11-1214,-2 10 0,2 2 426,20-11-239,-11 3 1,-1 0-446,10-12 937,-15 17 0,0-2-833,-1-3 1,-2 1 533,-7 7 0,-2-2-786,7-22 0,-4 0 144,-11 20 1,-2 1-217,1-11 1,-2 1-851,-3-16 14,-19 6 311,6 21 0,-1 2-816,-10-10 425,-23-1 844,10 29 1051,-12 7 362,15 25 1,1 6 720,-5 8-815,12 4 1,3 4 1018,-5 16-1048,16-26 1,3 1-298,2 0 1,3 2-438,0 16 1,2 1-402,0-12 0,4 0-378,9 5 1,5 3 0,0-5-408,-2-2 0,3-2 527,11 4 1,6 3 0,-2-5-249,-4-3 1,0-3-20,10 11 0,0-2 96,-10-15 1,0-3 255,0 0 1,0-1-15,1-3 1,-1-1 787,0-1 1,1-1 0,27 11 0,-2-3 0</inkml:trace>
  <inkml:trace contextRef="#ctx0" brushRef="#br0" timeOffset="27784">25645 1807 23729,'-12'16'699,"3"-11"1693,6 32-5331,2-18 1337,1 43 105,0-16 951,7 0 0,4 1-615,7 14 58,2-5 0,-1 1 152,-10-22 1,0 1-459,13 25 1,-1 2 832,-14-26 0,0-2-238,10 12 1,2 0-625,-8-4 0,-1-2-129,6 17 1558,-8-23 0,0-2 1,1 3-1,-2-3 0</inkml:trace>
  <inkml:trace contextRef="#ctx0" brushRef="#br0" timeOffset="27934">25520 2390 23279,'-25'-41'-7282,"9"13"4363,-1-11 992,13 20 1217,20-3 2470,-11 11-1889,41 2 796,-18 3-634,29 2 0,-5 1 1,4 3-1</inkml:trace>
  <inkml:trace contextRef="#ctx0" brushRef="#br0" timeOffset="28267">26343 2177 23819,'-13'-16'-4983,"3"21"9101,10 18-6599,21 14 385,-15 9 921,35-4 645,-37 5-115,39 3-1065,-26 3 1229,22 1-791,-20-17 1,0 1 588,11 17 704,-7-14 0,1-1-45,3-2-203,16 5 415,-17-30 577,22-27 1935,-17-13-1739,-8 2 0,-1-7-336,7-17 0,-2-4-147,-4 9 0,-1-4-684,4-8 1,3-7 0,-3 4 69,-1 1 0,-2 2 225,-2 7 0,0-2 0,-1 4 1,1-2-1,0 2 0,-1 1 1,0 0-1</inkml:trace>
  <inkml:trace contextRef="#ctx0" brushRef="#br0" timeOffset="32372">3853 9395 26338,'0'-24'-5576,"0"-2"3537,0 44 1065,0 17 335,0 26 426,0-10 0,0 1 76,-1-18 1,2 0-134,11 13 0,1 0-1757,-7 17 1737,17-33 0,1-2 250,-5 26-597,20-5 377,-7-11 188,0-5-39,17-6 842,-11-14 426,25-19 1064,-25-14-42,6-19 219,-16-6-1117,-7-7-355,-3-9-663,-12 14 0,-2-2-384,0 13 1,-1-1-335,-2-19 0,-1 2-1359,0 2-235,-16-8-150,12 61 3259,-13 42-1122,37 12-444,-20-13 0,4-2-193,18-12 0,2-1-983,-1 28 618,0-28 0,4 0 1098,6 6 1,1-1 0,-6-10 0,1-2 0,10 5 0,0-1 0</inkml:trace>
  <inkml:trace contextRef="#ctx0" brushRef="#br0" timeOffset="32920">5125 9211 24359,'-44'-10'-1244,"-17"1"1146,16 6 743,11 8 0,1 2 259,1-3-454,4 28-673,20-15-463,8 18-820,0-3 446,21 1-662,-16 5 589,20-19 0,5 1 285,-3 9 1,0 1 23,5-7 0,4 1 291,11 15 1,-3-1-145,5 7 798,-18-17 1,-2-1 5,1 6 215,-13-3-295,3-3-371,-17 6-89,7-9-588,-30 8 1750,14-18-1590,-37 3 2415,16-12 221,-20 0 288,21-26-1651,-3 16 698,27-55-627,-8 34-1117,17-14 1,8-1 641,18-2-497,5-4 1,2 1 219,-11 22 1,-1 2 221,16-21 1,-2 1 1322,-5 5-1133,-6 8 0,-2 0 1640,1-4-19,5-9-823,-14 14-777,-7 1-473,-1 2 137,-4-8-621,-5 10-149,-1-7-524,-3 15 569,-21 1 54,0 9 1026,-4 26 643,9 12-1001,16 15-330,0 5 287,0 12 9,0-12 67,12-8 0,2 1-1090,-8 8-52,18-20 1,3-1-1494,-6 9 295,21-6 1434,-9-2 1151,15-3 1,-12-10-1,12-3 1</inkml:trace>
  <inkml:trace contextRef="#ctx0" brushRef="#br0" timeOffset="33224">5883 9170 23819,'0'-17'-5576,"-11"3"3714,8 4 32,-8 20 4026,11 13-2756,20 14-470,-15 6 526,33-4-1051,-15 22 859,-1-10 463,-3-8 1,-1 0 153,0 7-1010,-3-10 0,-1 0 406,2-1 461,-3 9 13,-11-20-24,4-11 270,-6-18 541,-18-30-417,13-14 328,-12-17-365,15 16 0,4-1 232,-4 9 0,4-1-131,9-7 0,6-5 0,-1 5-165,-2 3 1,5 0-268,13-2 0,8-4 1,-2 6 419,-1 5 0,0 3 0,-3 5 0,3 0 1,0 3-1,5 1 0,0 0 0</inkml:trace>
  <inkml:trace contextRef="#ctx0" brushRef="#br0" timeOffset="33615">7605 9509 25978,'31'-22'1246,"0"0"-845,-1 10 0,3 1 399,24-12-495,-25 10 0,1 0-320,2 2 0,1-1-224,3 0 1,0 0-320,2 1 0,3 0-752,20-3 1,2 1 1312,-17 3 1,1 2 0,14-3 0,0 2 0,-22 4 0,0 0 0</inkml:trace>
  <inkml:trace contextRef="#ctx0" brushRef="#br0" timeOffset="33768">8258 9587 24449,'-46'20'2953,"23"-6"-2551,-1-2-28,58-9-2080,-2-16 1207,1 11 0,3 0-190,-3-12 1,0 0 716,4 13 0,2-1 1,3-14-1,1-3 1,2 5-1,0 0 1</inkml:trace>
  <inkml:trace contextRef="#ctx0" brushRef="#br0" timeOffset="34033">8353 8934 24898,'-59'-13'-1486,"8"1"978,15 0 220,17-1-577,11-1-749,54-7 3325,-3 4-1354,-4 9 0,9 0 0,-3 1-234,2 2 1,-1 1 64,-2 1 1,2 0 0,-2 0 180,5 1 0,-2 3-143,0 6 1,-1 1 303,-3-8 0,-3 4 216,-3 16 1,-2 3-2539,22 4 982,-33-1 0,-6 6-499,-5 10 0,-4 3 138,0-9 1,-6 3-254,-12 9 1,-7 7-1,0-4-145,3 0 0,-3 0 1494,-5-5 1,-4 3-1,2-2 1,-1 6-1,1-1 1,-2 1-1,-1 0 1</inkml:trace>
  <inkml:trace contextRef="#ctx0" brushRef="#br0" timeOffset="34568">10240 8738 25708,'-7'-13'-7443,"1"4"4839,0 3 2939,1 3 476,3 26-890,0-3 87,2 43-370,23-17-1687,-17 18 2337,39-16 105,-25 0-1320,19-3 532,-12-17 0,0-1-85,15 10 70,-5-12 0,1-3 616,4-4 910,12-3 33,-22-12 254,-2-3 826,-5-24-623,-5 4-11,-3-25-1283,-6 7-300,-7 5 1,-1-2-357,0-21 196,-14 6 1,-1-1-1444,7-8 708,-13 14 1,-3 3-1374,4-1-23,-3-2 1002,-4 26 1142,21 6-340,-8 30 1811,30 15-1421,5 15-457,0 5-494,22-13 353,-27 2-1130,27-3 1797,-13-3 0,4-5 0,0-2 0</inkml:trace>
  <inkml:trace contextRef="#ctx0" brushRef="#br0" timeOffset="34854">11173 8565 24359,'-15'18'1210,"2"8"-2879,13 12-914,0 4 1123,18-6-432,-14 20 1177,33-13 259,-29-8 0,-1 0-1511,14 3 78,-3 6 413,-16-21 1668,12-5-379,-12-5 536,6-6 16,-5-29 313,7-44-534,-6 34 1,1-3 50,2-12 0,0-1-23,5-17-386,-4 31 0,0 0-82,1 0 1,0 0 16,2 2 0,-1 1 429,14-29 0,1 7 1,1 4-1</inkml:trace>
  <inkml:trace contextRef="#ctx0" brushRef="#br0" timeOffset="35168">11888 8979 23729,'8'5'-4953,"-1"-1"3744,2-4 2772,2-18-1521,6-2 95,3-20 1,1-5-253,9-15 209,-12 19 0,2-6 1,-4 3-426,-3 6 0,-4-1 544,0-7 0,-2-4 0,-1 3-77,-1 2 0,-4 0-378,-5-5 0,-3-6 1,2 6-75,4 4 1,-3 2-292,-13-13 1,-3 1-85,7 12 0,1 4-731,-13-16 953,5 26 0,0 4 28,-2 9 609,-14 51 1552,17 4-1472,11 8 1,3 13 0,6-4-264,11-6 1,4 0-77,-9 4 1,0 5 0,5-6-297,15-3 1,5-5-329,-6 1 0,3 0 741,4-6 1,4 1 0,-1-3-1,8 5 1,2-2 0,-4-6 0,-1-1-1,1 1 1</inkml:trace>
  <inkml:trace contextRef="#ctx0" brushRef="#br0" timeOffset="35735">14067 8329 25348,'-43'-17'-1422,"7"4"919,-4 13 1524,6 16 507,-16 16-812,11 8-682,15-15 1,0 1-28,-4 16-431,5 2 497,6-1-294,8 0-1326,6-4-1191,3-4-1396,43 0 1552,-9-18 2616,13-5 1,5-8 0,-19-12-1,-1-4 1,11-1 0,1 0 0</inkml:trace>
  <inkml:trace contextRef="#ctx0" brushRef="#br0" timeOffset="35988">14393 7662 24359,'-25'-32'-6774,"-14"3"6366,34 11-884,-30 7 2664,19 6-532,-3 34-8,7 25-952,11-19 0,2 3-628,-3 26 1,4 1 695,6-20 0,3 1-182,-3 7 0,1 5 0,0-4 339,2-4 0,3-1-655,0-8 1,3 3 0,-1-2-214,-2 17 1,2-5-156,5-13 1,2 0 465,2 19 1,-2-2-657,3 2 593,-11-27 0,0-1-311,0 2-96,-2-7 92,-3-7-233,-3-7 594,-2-7 834,6-26 1,-4 0 0,5-21 0</inkml:trace>
  <inkml:trace contextRef="#ctx0" brushRef="#br0" timeOffset="36434">14727 8429 23369,'17'-8'3490,"-3"2"-2489,7 25-4598,-7-14 2595,4 39-1859,-2-23 1403,1 23-173,1-10-373,1 0-857,1-2 267,1-2 1760,13 1-433,-7-16 2022,22 6 125,-20-19 1359,9 3-431,-12-28 310,-3 17 318,-2-45-1196,4 11 127,-12-13-897,-5 17 0,-2 1-836,-3-3-1005,-2-16 654,-1 31-896,0 18-378,0 24 1214,0 26-271,0-7 231,16 10-409,7-21 481,22-4 1368,-8-13 440,15-29 1139,-23 14-1107,-5-22 0,-1-5 560,-1 7 394,4-34-186,-12 13-1108,-6 14-980,-2-5-150,-4 17-1773,-2 28 138,0 12 805,0 20-304,0 20 82,19-20-68,-8-8 1,3-2-684,22 1 2249,-8-12 0,1-3 1,12 1-1,19-2 1</inkml:trace>
  <inkml:trace contextRef="#ctx0" brushRef="#br0" timeOffset="36754">16153 8220 25078,'-29'-20'-3246,"-18"3"3143,21 4-233,-23 7 1184,24 20 724,-9-10-745,30 35-1935,-10-6 288,14 11 174,9-5 1,7-3-1273,21-11 1514,-14 2 1,4-3-1145,39-22 783,-26 7 105,9-25 2705,-10-12-958,-21-8-312,0 6 0,-4 0 1196,-11-8-1726,3 4 0,-1 1-87,-5-3-1691,0-6 358,0 21-1046,0 27 358,0 20 887,0 16-263,0 10-1242,0 12 914,17-16 1449,-9-9 0,1-1 0,11 2 0,-7 9 0</inkml:trace>
  <inkml:trace contextRef="#ctx0" brushRef="#br0" timeOffset="36983">15370 7859 24179,'-5'-24'-6603,"2"2"4164,3 6 2024,30-3 3274,6 9-1842,-3 4 1,2 2 142,13 3-482,5 37-2030,-36-10 1002,-2 3 1,-3 5-1033,-9 3 1,-3-1-525,8 26 1492,-8-20 0,0 0 0,0 17 0,0-1 0</inkml:trace>
  <inkml:trace contextRef="#ctx0" brushRef="#br0" timeOffset="37451">17428 8129 23909,'-51'17'3539,"9"-13"-3757,-5 39-259,12-21 803,2 27-1221,4-8 391,12 3-473,6 2-156,11-2-1101,0-2 254,0-5 73,28-5-891,12 1 1715,14-15 547,3-2 745,-17-14 623,0-2 764,-3-22 306,-2 3 316,-4-22-859,-2 5-960,-16 4 0,-2-3-734,10-22 77,-15 1 0,-2-3-210,1 20 0,-2 1-119,-11-16 0,-2-1-246,9 14 1,-3 1-117,-17-2 0,-2 1 283,13 0 0,-1-2 315,-19-13 1,-2 1-34,13 15 1,1 0-153,-5-18 1,-2 4-386,-9 4 1286,7-6-745,7 57 2682,11 6 279,9 34-2314,6-6 1,4 2-220,-1-6 1,0 3-21,2 8 0,2 4 0,-2-2-58,-2-1 1,0 1-771,5 15 0,2 7 0,-4-7 369,-9-12 1,1-2-1165,7 8 1,3 4 0,-2-8 1160,-6 11 0,0-26 1,-1-1-1,0 3 0</inkml:trace>
  <inkml:trace contextRef="#ctx0" brushRef="#br0" timeOffset="37588">17237 8055 24269,'0'-55'-2655,"11"20"0,1 0 1954,-6-15 633,28 15 1,6 4 1204,-6 3-1096,15 11 1,5 4-340,6 6 372,-20 3 0,0 2 0,19 2 1,2 0-1</inkml:trace>
  <inkml:trace contextRef="#ctx0" brushRef="#br0" timeOffset="37800">18577 7771 24449,'-41'0'2068,"-1"-7"-2545,-8 5 824,-5-5-317,-4 7 348,16 17 0,0 3 95,10-9 1,2 4-341,-16 23 1,6 4-208,2 6-81,21-15 0,4 1-643,6 2 0,8-1-1631,31 19 206,-8-11 1,5-3 562,4-18 0,3-3 1350,4 6 0,0-2 0,21-1 0,2-2 1</inkml:trace>
  <inkml:trace contextRef="#ctx0" brushRef="#br0" timeOffset="37968">17758 9106 24089,'24'3'150,"9"-15"1,24-6 0</inkml:trace>
  <inkml:trace contextRef="#ctx0" brushRef="#br0" timeOffset="38499">19815 7743 25078,'-61'-13'-1484,"1"5"1383,14 5 459,-19 3 230,18 23-103,13-2 1,5 4-338,8 24-548,6-12 1,10-1-797,32-2 379,-6-8 0,3-3-559,37-7 1000,-27-6 1,0-2-54,21-8-163,-1 0 511,-2 0 624,-17-16 0,-2-4 1170,13-5-734,-12-11 0,-6-4 183,-8-8-1398,-5 3 0,-4-2-472,-10-15 16,5 19 0,-6 1-45,-13 10 1,-2 0-218,13-1 1,-3-1-101,-22 0 1,-4-2 439,11-14 1,0 0-163,-5 14 0,-3 0 260,-4-19 0,2 3-403,-1 5 1190,-8-7-203,27 66 2045,1 0-87,11 40-1800,-2-14 0,4 1-67,7-7 1,3 3-230,1 28 1,0 2 25,-1-25 0,2 0-393,4 4 0,2 4 1,-3-4-6,-7-5 0,0-1-1038,13 11 0,2 0-452,-9-5 1,-3-3 135,1 19 668,-2-16 1,-2-2 1187,-8-1 0,5 3 0,-7-22 0</inkml:trace>
  <inkml:trace contextRef="#ctx0" brushRef="#br0" timeOffset="38634">19435 7832 25348,'-19'-52'-8382,"7"2"6219,6-2 1680,28 4 1247,-1 15 0,5 2 95,2 8 1,4 2-130,24-13 0,3 2-206,-20 15 0,1 2-1001,7-1 0,5 0 0,-4 2 1338,-3 2 0,-1 2-206,14-2 0,0 0-353,-18 5 0,-2 2 1,0-1-1,0 1 1,-1 1-1,1-1 0</inkml:trace>
  <inkml:trace contextRef="#ctx0" brushRef="#br0" timeOffset="38850">20865 6935 25528,'-21'-13'-2419,"16"3"-751,-36 4 4875,18 4-564,-3 29-226,-15 17-326,35 15-874,-14-10 1,-1 1-222,16-16 1,1 0 371,-7 12 1,1 2 189,5 4 1,3-2-1129,0-11 1,1 1-989,-1 27 1,1-1 473,1-27 1,0-1 1289,0 11 0,0-2 0,0 14 0,0-3 0</inkml:trace>
  <inkml:trace contextRef="#ctx0" brushRef="#br0" timeOffset="39182">20935 7588 25348,'0'15'-5036,"0"7"2907,0 17 1155,0 0 335,18-7-426,-14 2 468,14-2-373,-7 10-1396,-8-12 1645,21 11 103,-10-28 304,18 0 1146,-6-13 1154,5-21 220,-1 2 562,0-22-583,4 3-901,-9 7 0,0 0 941,13-15-1490,-9 10 1,0 2-39,-2 1-907,9-1-170,-21 24 415,2 4 1120,-10 23-3599,-1-13 294,1 41-4325,1 2 6167,-2 14 0,-3-26 0,0 0 1,-1 18-1</inkml:trace>
  <inkml:trace contextRef="#ctx0" brushRef="#br0" timeOffset="39766">22352 7540 28137,'45'0'179,"-7"-7"733,15 5-1112,-9-12 408,11 13-1127,3-13 221,4 10-398,-19-1 0,1 0 326,22 1 368,-25 2 1,-2 1-1006,7 1 1389,-8 0 1,-11 0 0,-5 0 0</inkml:trace>
  <inkml:trace contextRef="#ctx0" brushRef="#br0" timeOffset="39904">22650 7792 24269,'-44'19'5396,"-8"6"-4636,52-13-4556,0 2 1327,54-29 3204,6 11-747,-25-12 1,2-2-283,5 10 0,1-1-204,3-7 1,3-3 487,1 4 0,3 0 0,-1 1 0,8-4 0,1 1 1,-6 1-1,-1 0 0,1 1 0</inkml:trace>
  <inkml:trace contextRef="#ctx0" brushRef="#br0" timeOffset="40201">23158 7052 24269,'-53'-8'-613,"7"-1"1732,5 1-981,19 0-370,4 2-119,15 2-1070,27 3 2172,-1 0-582,12 0 0,4 0 262,20 0-191,-1 0 0,2 1-95,-21 6 0,0 2-2,5-2 0,3 0 0,-5 3-34,-4 5 0,-2 2 462,9 0 1,-1 4-1095,-9 4 0,-3 3-856,10 19 461,-18-4 0,-4 4-1410,-8 14 1420,-6-19 1,-6 1 403,-11-9 0,-5 0 323,3 2 1,-2 1-43,-13 2 0,-3 1-41,3 1 1,0 1-183,-3 2 0,-1 1-213,-2 0 0,-1 0 939,2 1 0,-1 0 1,-2 0-1,1 0 1,2-1-1,0 1 1</inkml:trace>
  <inkml:trace contextRef="#ctx0" brushRef="#br0" timeOffset="44754">25542 6335 22560,'8'-5'3029,"-2"1"-2447,-3-1-1297,-2 3-1136,-1 17 13,-15-11 2949,11 37-2268,-26-18 1359,14 25-795,-7-12 1,-4 1 199,8-7 1,-1 2 409,-4 5 0,-3 5 1,1-4 232,1-2 0,1 0 338,-8 11 1,0-1-1056,11-15 1,2 0 988,0-3 0,2 0-1225,-13 25 857,7-7-439,7-4-104,7-8-202,4 4-255,29-18-214,28-1 1032,-19-15 1,3-4 352,10-10 0,2-1-171,-4 10 0,0-3 110,5-18 1,2-4-36,2 14 1,1 0-35,1-11 0,1-3 99,-1 6 1,0 1 0,-2-1 0,1 1 0,-2-1-1,0 1 1</inkml:trace>
  <inkml:trace contextRef="#ctx0" brushRef="#br0" timeOffset="45000">25802 6879 23189,'-19'5'3223,"4"2"-1429,3 1-1841,6 4-1429,3 22-578,3-3 1199,0 5 1,0 3-427,0 16 482,0 0 1,0 2-274,-1-20 1,2 0-347,4 12 0,2 3-1183,-7 3 1,2-2 2444,10-11 0,0-1 0,-10 12 0,-1-1 1,5-18-1,0 1 0</inkml:trace>
  <inkml:trace contextRef="#ctx0" brushRef="#br0" timeOffset="45350">26867 6533 24359,'-23'-10'-3259,"-15"2"3408,19 7 686,-20 25-161,12-2 1,2 5-652,4 2 0,1 4-117,-13 23 1,2 2-68,14-20 0,2 0-317,0 11 0,2 3 359,3-3 1,4-2-326,3-13 0,4 1-430,14 17 1,7-3-1769,9-1 1976,15-15 1,6-5 240,8-4 424,-15-14 1,7-2 0,-5-7 550,-9-9 0,0-4-85,8 1 0,4-1 0,-8-4 401,-13-9 0,-5-5-189,7-13 0,-6-2 903,-9-18-1750,-25 7 1,-8 0-611,2 21 0,-4 2-114,-12-11 0,-9 3-593,-9 5 1,-4 7 242,12 6 0,-2 2 1108,-14-2 1,0 4-1,18 12 1,2 2-1,-1 2 1,1 0-1</inkml:trace>
  <inkml:trace contextRef="#ctx0" brushRef="#br0" timeOffset="45683">28015 6149 24449,'0'-14'-6206,"-19"0"5925,14 7-1572,-33 1 3410,34 23-1643,-27 3 1752,28 21-2304,-21 3 204,15-3 0,3 2 605,-2-8 1,0 1-145,-4 14 0,3 1 272,7-14 1,1-1-848,-6 0 0,-1 2 428,7 12 0,1-1-831,-2-12 1,-1-1 915,3 8 1,0-1-273,-1-7 1,2-3-31,17 13-741,-14 11 594,32-34 483,-14-2-798,11-16-291,19-21 1657,-14 12-157,-10-15 0,-1-2 1,18 2-1,0-20 1</inkml:trace>
  <inkml:trace contextRef="#ctx0" brushRef="#br0" timeOffset="45866">28288 6582 23909,'-14'21'-110,"-12"-16"2577,12 50-4412,-4-31 1605,11 13 0,5 4-1173,2 8 933,0 0 1,0 2 144,0-17 1,0 0-352,-1 13 1,2 0-159,6-11 0,0 0-1149,-5 2 0,-1 1 400,6 1 1,0 2 1577,-6 2 0,-2 1 0,1 3 1,0 1-1,0 2 0,0 0 1</inkml:trace>
  <inkml:trace contextRef="#ctx0" brushRef="#br0" timeOffset="65916">2803 11896 24179,'-9'-11'-4631,"2"-1"3069,-3-6 156,3 4 315,-1-5 307,3 7 578,3-5 311,0 1-1801,26-6 3488,-18-1-915,52-2 407,-27 3 0,0-1-42,7 3 0,4 0-616,0-3 0,3-1 1,-2 1 339,-1 2 0,-1 0-308,15-5 0,0 2-38,-18 10 0,-2 1-1007,0 1 0,0 1 438,-3 2 0,0 2-126,28-3 1,-9 6 0,-3 3-1</inkml:trace>
  <inkml:trace contextRef="#ctx0" brushRef="#br0" timeOffset="66183">3255 12040 25978,'36'24'-4226,"-17"-4"1591,12 24 729,-27-6 873,25 7 392,-20-8 0,-2 3-44,15 22 303,-12-20 1,-1 1-2505,1 16 576,-1 0 349,0-4 1957,-2-3 1,0-5 0,-2-1 0</inkml:trace>
  <inkml:trace contextRef="#ctx0" brushRef="#br0" timeOffset="66482">3687 12359 23999,'7'-4'2754,"-2"1"-2160,2 3-892,-3 17-3219,9 7 1070,-5 10 780,8 2 174,3 9-809,-4-8 884,-2-6 0,0 0-1180,2 5 384,8 17 2335,-12-28 157,1 3-150,-5-14 46,-3-8-202,0-15 1106,-4-23-890,0-9-380,19-14 432,-15 7-414,34-6 651,-33-2-241,15 27 0,3 1 0,-1-27 0,-1 28 0,1 1 0</inkml:trace>
  <inkml:trace contextRef="#ctx0" brushRef="#br0" timeOffset="66916">4600 12249 24449,'-38'6'2289,"0"1"-1429,-10 2-373,12 1 9,-13 12-48,27-3-664,0 10-460,16-3-399,3 2-642,3 5-229,0 17 61,19-10-852,-15 23 348,38-29 957,-21 12-566,5-27 1774,5 1-977,-15-13 1473,15-3 832,-8-22 1120,-4 14-100,0-57-1813,-8 34 422,-1-11 0,-1-3-606,-2 1-167,2-12-431,-5 16 118,-2 13-1154,1 27-781,13 21 1323,-12 17 74,10 1-1720,6 1 219,3-11 2310,12 7 1,-4-17-1,-8-2 1</inkml:trace>
  <inkml:trace contextRef="#ctx0" brushRef="#br0" timeOffset="67283">5075 12284 23819,'5'0'1529,"1"20"-7251,-3-15 3114,9 59 1166,-3-41 823,0 13 1,1 0-120,2-7-81,6 17-1581,-7-25 299,2 4 1943,-7-13-109,-1-6 278,-1-2 388,1-4 1814,0-18-922,3-10-81,-1-12-286,1-26-10,-1 21-164,0-14-425,-2 21-162,-1 5-1418,1 5 1204,1 8 178,0 8 499,5 6 1186,-2 21-2402,3-11 1281,1 34-1468,1-19 289,3 22-656,1-8-591,4 0-627,0 0-2901,22 7 5504,-10-14 1,16-2 0,-12-17 0</inkml:trace>
  <inkml:trace contextRef="#ctx0" brushRef="#br0" timeOffset="67655">5913 12256 24179,'-39'-9'-1211,"4"2"737,17 26 945,7-1-1060,11 19-1254,18-7-143,3-3 937,19-13 382,-4-5 851,-5-9 740,-15-18-218,-6-1-852,-10-18 686,0 10-44,0 34-239,0 5-1096,0 32-256,0-4 339,7-6 1,3 1-1244,16 22 1224,-2-7 1,1-1 561,-4-20 0,0-1 99,1 8 0,-1-1-301,10 9 223,-3-5-81,-2-3 101,-7 7 115,-8-12-1328,-5 14 112,-28-22-331,-15 4 2223,-12-17 1,-5-3 0,13-7 0</inkml:trace>
  <inkml:trace contextRef="#ctx0" brushRef="#br0" timeOffset="67918">7395 11811 24269,'-63'0'1439,"4"24"645,12-18-1635,12 26 1,1 3-945,-19-6 525,13 11 0,5 4-538,8 2 152,8-16 0,3-1-274,14 11-867,-6-3-571,32-3-2205,23 4 1675,14-16 2527,-8-11 0,2-3 0,-18-4 0,0-3 1,14-1-1,0 0 0</inkml:trace>
  <inkml:trace contextRef="#ctx0" brushRef="#br0" timeOffset="68339">7703 11114 24718,'-18'-24'-6095,"13"6"3754,-30 10 4038,22 4-420,-5 24-75,9 0-1429,8 13 1,2 4-466,-1 20-157,6 3 0,4 3 741,2-21 0,1 2 87,2 7 0,1 5 0,1-5-887,4-3 1,0 0 19,1 13 0,-1 3-223,1-6 1,-1-2 564,-5-15 0,0 0 220,8 22 0,-1-3-375,1 0 78,-8-19 1,-2-3-781,-1-4-1078,1 1 2618,-10-41 1601,0-20-564,-4-36-95,0 3-364,0 17 1,0 1 291,0-6-27,0-8 679,0 19-617,13 20-756,0 18 737,15 27-877,-8 10-697,3 4 45,-3-7-3,0 1-346,12 13-120,-3-15-484,-2-9 1,2-4-218,13-7 1429,-4-5 0,1-4 747,13-6 0,-19-8 0,-1-3 0,15-13 0</inkml:trace>
  <inkml:trace contextRef="#ctx0" brushRef="#br0" timeOffset="68617">8705 11955 24359,'1'-21'-5484,"-1"2"3406,1 29 746,-1 9 898,0 18-65,20 10-465,-14-19 437,24-4 0,6-4-831,-9-5 1499,13-5 0,2-2 922,-1-8-73,-8-9 1,-1-5 1355,5-19-1295,-10 3 0,-4-2 1555,-1-20-883,0-1-1200,-17 6-1196,-2 13-57,-3-1-920,0 18-607,0 25 695,0 15 252,0 13 607,0 6-1767,17 8 177,5-13 2252,0-7 0,2-2 0,10-1 1,4 4-1</inkml:trace>
  <inkml:trace contextRef="#ctx0" brushRef="#br0" timeOffset="68835">8723 10936 26068,'-7'-25'-7520,"1"-2"5325,51-7 5475,-8 7-2049,18 6 1,6 3-401,-24 8 0,2 1-521,4 2 0,5 0 0,-4 2-24,-5 1 0,-2 2-202,10-3 0,-3 7 193,-14 16 0,-5 5-1410,1 8 924,-21 18 1,-11 6 0,-6-20 0,-4 1 0,-10 15 0,1 0-1</inkml:trace>
  <inkml:trace contextRef="#ctx0" brushRef="#br0" timeOffset="71250">10785 11474 24179,'-10'16'67,"2"-4"-5447,2-12 5543,20 0 0,-11 0 1,14 0-1</inkml:trace>
  <inkml:trace contextRef="#ctx0" brushRef="#br0" timeOffset="71450">10615 12247 23729,'-18'3'-1826,"-2"-2"576,19-17 0,-5 12 1,6-12-1</inkml:trace>
  <inkml:trace contextRef="#ctx0" brushRef="#br0" timeOffset="75799">12607 10677 23819,'0'-10'-4587,"0"-1"2909,0 3 883,0-4 157,0 5 932,0 0-598,-12 4 1423,9 28-2394,-9 20 1780,12 16-475,-4-7 0,0 2 50,1-16 0,-1 0 45,0 16 0,-1 0-39,1-12 0,1-2-87,2 2 1,1 0-521,-2 0 0,1 1 420,1 19 0,0-1-154,0-15 1,0 1 234,0 1 0,0 3 1,0-5-61,0-7 0,0-3 0,0 9 0,0-2-93,0 3-5,0-11-128,0-9-803,0-10 933,-18-37-311,8-21 0,0-9 162,-7 5 1,0-2 183,9 1 1,2-3 0,1 2 14,-2-4 1,2 3 64,4-4 0,2 0 68,-1 0 1,0-2-38,0 6 0,0-4 0,0 4 20,-1-7 1,2 0 326,4-2 0,2-3 0,4 5 292,3 9 1,4 1-214,0-2 0,3-3 0,1 6 285,3 6 0,0 2-98,1-8 1,0 1 133,-2 11 1,0 4 788,12-8 259,18 2 83,-28 24-91,12 42-2192,-22-5-372,-5 29 0,-3 7 124,-4-28 0,-3 0 354,-7 13 0,-3 7 0,1-5-235,7-9 0,-4-2 241,-14 7 0,-8 4 0,4-4-321,11-3 1,-1-1 170,-10 4 1,-4 5 0,2-5 793,6-5 0,3 0 303,-1 10 0,2 2-207,-2-5 1,3-3-319,12-13 1,0 1-76,-7 15 1,1-2-377,8-1-727,31 4-671,-6-24-123,32-6 1261,-11-4-32,6-7 335,6-2 623,2-4 1,3-1 0,2-2-1</inkml:trace>
  <inkml:trace contextRef="#ctx0" brushRef="#br0" timeOffset="76370">13273 11428 24629,'-6'-5'-3240,"4"23"1182,15 12-769,-9 16 2152,12-11 0,4-1-192,5 13 473,-5-6 0,3 0-73,14 6-686,-20-18 1,1 0-852,18 20 1038,-9-17 418,18 7 812,-18-28 642,17-1 825,-20-34-570,1-4 0,-3-4 465,0-28-460,-5 6 1,-2 0 519,-4-2-1036,-5 10 1,-2 1-691,-2 2 445,0-14-1453,-2 58-426,0 15 287,0 25 543,19 8-633,-14-9 738,28 0 256,-29-1-96,30-4-339,-17-3-505,20-7 747,10-2 912,-9-12 471,-4-13 0,1-3 1172,7 2-913,-14-17 0,-2-3 659,9-2-14,-3-28 16,-5 7-663,-6-4-367,-3-1-858,-7 0-917,-1-11-942,-6 19 1064,-1-9-895,-3 58 697,0 17 6,0 28 586,6-9 0,2 1-622,-5 12-31,9-6 0,3 0-1128,7 5 982,-9-20 0,3-1 1231,8-5 0,1-3 0,7 7 0,12 5 0</inkml:trace>
  <inkml:trace contextRef="#ctx0" brushRef="#br0" timeOffset="76916">13840 11343 22380,'0'-11'-6206,"0"0"4168,0 0 1153,0-1 337,-21 0 901,16 2-1358,-39 0 1977,23 2-1788,-24 4 2155,-19 1 157,11 3-661,15 8 1,0 1 771,-18-5-1206,27 15 1,1 1 260,-29-2 1,6 20 0,3-9 0</inkml:trace>
  <inkml:trace contextRef="#ctx0" brushRef="#br0" timeOffset="77704">14712 11325 24269,'0'28'-5037,"0"6"2909,0-3 1154,0 9 425,0-4 33,0 6 302,0 0-14,0 1-1368,16 2 998,-12-6 186,18-12 0,3-2 651,-3 8-284,9-10 1,4-4 580,4-4-69,-2-7 0,1-5 785,11-17 817,15 10 157,-19-38 180,-3 19-534,-3-27-1148,-15 17 0,-2-1-296,9-21-499,-11 6 1,-4-1-830,-5-6-195,-5 12 1,-2 1-1344,-3-1-639,-1-5-1033,-18 24 3690,14 7 0,-14 5 1,18 3-1</inkml:trace>
  <inkml:trace contextRef="#ctx0" brushRef="#br0" timeOffset="78150">15395 10691 26068,'0'-7'-4587,"-14"2"5125,0 22 589,-3 42-1828,1 1 376,14-15 1,3 1-588,-7 19 634,5-31 1,2 0-527,-1 3 1,0 1 803,0-2 0,0 1-494,-2 2 0,4 0-336,8-2 1,1 2-18,-9 17 0,2 0 137,15-14 0,1 0-117,-16 2 0,-5 4 0,2-5-77,8-6 0,0-2 51,-3 9 0,-2-2 806,-2 6 0,8-9 0,-10-5 0</inkml:trace>
  <inkml:trace contextRef="#ctx0" brushRef="#br0" timeOffset="78284">15228 11560 24808,'-8'-39'-7802,"1"3"5286,25-9 3526,-13 12-1747,37-6 405,-1 6-15,12 10 655,-22 9 0,1 1 0,13-1 0,3 2 1</inkml:trace>
  <inkml:trace contextRef="#ctx0" brushRef="#br0" timeOffset="78599">15758 11657 23909,'0'14'-4497,"0"-2"2729,18-6 2642,8-3 207,12-23 688,4 15-815,-6-42-691,4 24 110,-1-24 963,1 6-600,-15 12 1,-1-2-414,11-18-354,-16 19 1,-2-1-1005,-6-11-19,-4 2 363,-7 3-1098,0 4 453,-21 3-320,16 6 316,-39 2 1036,14 11 336,-20 21 1435,20 9 140,-6 22-210,33 1-1231,-11 7 648,14 7-1060,9-12 0,1 2-587,-9-12-1,3 1-1593,26 23 0,6-2 129,-22-25 1,2-2 1929,18 8 0,2-4 0,8 4 0,0-5 0</inkml:trace>
  <inkml:trace contextRef="#ctx0" brushRef="#br0" timeOffset="78746">16565 11147 25708,'-12'-9'377,"9"1"0,-9 22 1,12 6-1</inkml:trace>
  <inkml:trace contextRef="#ctx0" brushRef="#br0" timeOffset="78887">16735 11915 22740,'0'0'0</inkml:trace>
  <inkml:trace contextRef="#ctx0" brushRef="#br0" timeOffset="79276">17252 11217 27597,'0'-15'-6386,"0"2"4258,0 1 974,0 4 425,0 1 622,0 2 1,0 18 0,0 3-1</inkml:trace>
  <inkml:trace contextRef="#ctx0" brushRef="#br0" timeOffset="79466">17393 11915 23999,'2'-19'-2806,"0"4"1</inkml:trace>
  <inkml:trace contextRef="#ctx0" brushRef="#br0" timeOffset="79969">18527 11084 25348,'-33'-14'-3001,"-2"3"2429,-1 7 1222,-19 2-28,12 24 6,9-7 0,3 3 161,-1 27-1038,14-10 0,3-1-457,6 10-102,5 13-1295,26-3-603,17-19 1695,-6-9 1,4-4-834,27-8 1425,-20-6 0,-2-2 726,5-6 669,13-19 1209,-26 14-103,-5-38 229,-6 24 531,-6-38-2464,-9 24-165,-2-22-1256,-6 29-553,0-5-605,-19 21 1115,15-3-590,-29 12 1727,29 18-40,-23 26 497,24 15-464,-4-6 0,0 2-5,6-17 0,2 1-98,8 15 0,-1-1-347,-7-11 0,3-3 499,13 1 0,0 0-1134,-14 0 1,-1-2 650,14 0 0,0-1-467,-13-2 1,-2-1 705,14 28-184,-9-24 1,-2-2 124,-1 13-1040,7 14 444,-36-38 1909,19 0-1694,-44-18 2215,19-4-1631,-17-47 1,19 11 0,21-3-1,0 0 1</inkml:trace>
  <inkml:trace contextRef="#ctx0" brushRef="#br0" timeOffset="80316">18727 11629 22560,'49'-33'1141,"-14"13"1,1 1 55,22-8-653,-11 8 1,0 1 265,8-2-513,-1-1 0,0-2 29,2-2-284,-2-2 1,-2-2 624,-2-4-721,-10 2 0,-1-3-306,4-8 87,-12 3 0,-2-2-657,0-9 353,-13 17 1,-2-2 212,-6 0 1,-3-1-1279,1-19 905,-3 10 1,-2 1-685,-1-5 500,-11 14 0,-1 2-1293,7 2 731,-37-2 905,38 21-640,-32 6 2358,17 39-184,-10-5-290,12 14 0,2 5 161,-2 13-248,5-3 0,3 3-264,5-23 0,1-1-400,0 13 0,1-1 875,2 18-2048,19-4-608,-15-3 796,17-32 1,1-1-196,0 22-312,25-9 871,-17-18 0,2-3 163,19 2 15,-5-9 0,1-5 449,9-19 652,-21 13 0,-1-4 1,13-37-1,-3 9 0</inkml:trace>
  <inkml:trace contextRef="#ctx0" brushRef="#br0" timeOffset="80766">20278 10455 27417,'0'43'-5486,"0"-1"3537,0-4 885,-14 6 1453,10 7-800,-11 6 528,15 5-274,-5-18 1,-1 2-642,4-13 0,1 1 202,-5 20 1,1-1-291,5 4-733,0-14 0,0-2-642,0 0 2226,0 6 0,0-23 0,0-4 0</inkml:trace>
  <inkml:trace contextRef="#ctx0" brushRef="#br0" timeOffset="80903">19995 11044 26967,'-11'-22'-8254,"8"3"6187,-8 4 1041,11-1 813,21 2 2507,5-1-1021,24 1-760,6 1-1427,8 1 1478,-28 6 1,2 1-267,20-3 0,2 1 0,-14 2 0,1 1 1,15-2-1,-1 1 0</inkml:trace>
  <inkml:trace contextRef="#ctx0" brushRef="#br0" timeOffset="81216">21592 9809 24179,'-23'24'400,"-6"-3"355,4 13 0,-2 5-872,5-12 0,-3 2 143,-3 11 1,-3 5 0,2-1-228,1 0 0,1 3 87,-4 8 0,-2 7 0,4-4-113,4-3 1,3 1-5,6-11 1,-2 6 0,2-1 0,2-4-283,1 11 1,3-1 121,2-10 0,-1 3 0,5-1-329,9 20 0,6-4-430,-2-16 1,5-1-457,5 1 0,6 4 0,0-7-102,4-7 0,2-3 1627,11 10 0,3-4 1,-8-16-1,-1-3 1,3-1-1,-1 0 1</inkml:trace>
  <inkml:trace contextRef="#ctx0" brushRef="#br0" timeOffset="81732">22340 9854 26158,'0'-4'-4497,"10"2"8022,-8 18-6651,8 7 451,-29 24 2218,15-8-931,-15 3 138,1-11-871,14 0 782,-14-3 1040,3-1 0,11-4 1,-10-1-1</inkml:trace>
  <inkml:trace contextRef="#ctx0" brushRef="#br0" timeOffset="81867">22390 9901 24808,'0'12'-4856,"0"-4"3657,0 23 0,0 6-1395,0 11 2487,0 0 1,0 2 0,0 15-1,0-21 1,0-1 0</inkml:trace>
  <inkml:trace contextRef="#ctx0" brushRef="#br0" timeOffset="82496">23828 9671 26428,'11'0'809,"-2"0"-629,-4 0 90,-1 0-180,2 14-3043,-3 6 1030,3 21 843,-4-5-749,0 2-212,-1-8-324,-1-2-41,0-1-1169,0 7 3451,-15-12 430,11 6 1,-11-20-1,15 0 1</inkml:trace>
  <inkml:trace contextRef="#ctx0" brushRef="#br0" timeOffset="82616">23843 9848 24898,'19'-26'335,"11"0"1349,-26 2-4062,20 12 3841,-22 17-4534,6 26-21,-8 11 206,-11-1 1,-2 2 2728,7 18 1,-15-17-1,-3 0 1,11-11 0,-1 1-1</inkml:trace>
  <inkml:trace contextRef="#ctx0" brushRef="#br0" timeOffset="83199">23198 9534 28316,'0'42'-5396,"0"-3"3448,-17 12 2376,12 0-498,-11-20 0,0 1 37,14 4 1,1 1 1,-17 3 0,-2 2 137,10 3 1,0 1-599,-11 2 1,-1 1 862,5 2 0,0 1-51,-2 1 0,0 0-353,0-1 1,-2 4-315,2-6 0,-1 4 1,1-2 33,-2 7 0,0 0-17,4-9 0,-2 2 0,3-3-807,-1 2 0,3-4-241,1 0 1,0-1 1329,2-2 0,0-1 0,4-2 1,0-1-1,0-1 0,1 0 0</inkml:trace>
  <inkml:trace contextRef="#ctx0" brushRef="#br0" timeOffset="84092">24355 10901 24449,'-5'-6'-5463,"-1"1"4622,3 1-585,-1 1 1968,4 0-1623,16 2 2821,-12 15-2850,30 2-123,-29 21 632,26-8-307,-27 5-333,10-3-2441,-14 19 3939,0-9 0,-27 14 0,-6-16 1</inkml:trace>
  <inkml:trace contextRef="#ctx0" brushRef="#br0" timeOffset="85251">25633 9509 24359,'0'-29'-4857,"0"2"3268,0 4 885,-14-14-1013,10 17 909,-23-8 704,24 19-631,-25 3 220,-3 3 2014,-9 1-589,3 13 1,-1 1 1300,-14-6-760,15 16 0,1 1 778,-17-6-6,2 20 217,5-11-1932,-6 9-103,21-8-535,1 14-937,22-18-425,5 6-350,21-10-336,-13 0-67,39 1 884,-22-1-375,27 3 901,-10 3 405,-7-3 0,0 1 199,16 17 198,-9 1 0,-1 2-61,-18-14 1,-1 1 104,3 10 1,-4 1-1432,-4 22 752,-8 2 259,-5-32 1,-2 1 295,-8 15 0,-1-1 63,9-13 1,-2 1 153,-15 21 0,-4-2 887,-7 3-390,16-15 0,-1-3 726,-21-2 438,57 15-2795,-7-37 612,24-4 0,8-4 433,-12-6 1,2-4 166,9-3 1,7-3-1,-4-2 1,2-3-1,0-3 1,-5-2-1,0 1 1,1-1-1</inkml:trace>
  <inkml:trace contextRef="#ctx0" brushRef="#br0" timeOffset="85849">27033 9125 24539,'-11'-7'-4262,"2"0"2950,6 1-1336,1 1 1040,2 0 1357,23 3 2097,16 1-1261,-1 1 0,4 0-586,-5 0 1,2 0 601,23-1 0,0 2-116,-22 6 0,0 1 186,4-4 0,5 0 1,-6 2 199,-4 2 0,-1 1-240,16 2 1,-2 1-1302,-1 6-25,-3 8-249,-29 11-1249,-11-11 279,-32 24 1424,17-17 428,-26-1 1,-1 1 362,25 9-321,-23-13 0,1 1 675,26 15-1146,-30 2 2300,32 3-1384,-3-10 1,0 0-1016,6 24-94,18-7 1,6 0-465,-11-21 0,3-2 714,10 6 0,7 3 1,-4-4-474,-3-3 0,-1 0 662,10 10 1,0 0-473,-11-15 1,-1-1 518,-1-1 1,0 0-52,-2-1 0,0 0 217,2 9 0,-1 0 292,8 18-409,-16-14 0,-2-1-97,-5 4 278,-30 15 931,18-27-347,-20-14 1,-7-3 1031,-19 9-896,19-16 0,-3-2-1173,-10 2 0,1-2 1012,-7-2 0,-11-3 0,26-1 0</inkml:trace>
  <inkml:trace contextRef="#ctx0" brushRef="#br0" timeOffset="86183">28578 8783 23729,'42'-2'891,"-9"0"-386,1 19-2113,-7-12 1649,2 38-2152,16 5 1496,-26-19 1,-1 4 185,13 21 1,0 2-549,-13-19 0,-2 3 477,0 4 0,1 8 0,0 2 0,-4-6-562,1 8 0,-2 2 808,-3-4 0,2 8 0,-2 1 0,-3-8-481,-1 6 1,-3-3 816,0-6 1,0 2 0,-3-4 70,-8 4 0,0-3 128,8 1 1,-2-2 134,-18-2 1,0-1-301,19-2 1,-2-1-257,-21-3 0,-4-1-122,17-3 1,0-1 522,-13-2 0,-1-3 1,-9 24-1,1-5 1</inkml:trace>
  <inkml:trace contextRef="#ctx0" brushRef="#br0" timeOffset="86385">29745 9854 25978,'3'-6'-4953,"0"-1"2820,-1 2 1747,-2 0 1,0 3 0,0 0 0</inkml:trace>
  <inkml:trace contextRef="#ctx0" brushRef="#br0" timeOffset="86550">30035 10423 23819,'-16'19'-830,"12"-2"-1828,-13-2 3564,17-4-3375,0-1-317,0-1 2791,0 1 0,-9 2 0,-2 0 0</inkml:trace>
  <inkml:trace contextRef="#ctx0" brushRef="#br0" timeOffset="87033">29995 10505 25348,'6'19'-5855,"0"12"3818,-6 12 1832,0-6 0,0 2-41,0 16 330,-11-1 0,0 1-96,10-19 0,-3-1-69,-19 13 0,-4-1-732,14-11 1,-1-3 672,-12 2 1,-4-1-476,3 3 1,-1-1 824,-2 0 1,-2 0 0,-4 1 0,0-1 0,-2 0 0,0 0 0</inkml:trace>
  <inkml:trace contextRef="#ctx0" brushRef="#br0" timeOffset="94816">3610 14849 20581,'-19'20'221,"-4"-5"0</inkml:trace>
  <inkml:trace contextRef="#ctx0" brushRef="#br0" timeOffset="95049">3545 14926 22830,'0'-34'-4587,"-16"14"2146,13-2 898,-21 14 2516,14-2-1433,-10 3 1215,2 32 56,-2-4-900,0 24 510,5-15 1,0 1 754,-9 19-538,9-16 1,1 0-840,-1 16 723,5-3-1171,5-4-644,2 8-1029,26-19-1104,11 3 3453,12-24 1,6-4 0,-12-7 0</inkml:trace>
  <inkml:trace contextRef="#ctx0" brushRef="#br0" timeOffset="95315">3830 14098 24718,'0'-8'-5755,"-10"3"5758,0 2 842,-3 18 10,6 18-1419,7 10-395,0 15 239,0-4-786,0 8 1422,8-28 0,1 0-403,-8 2 0,2-1-253,16 3 1,-1-1-181,-15 0 1,-1 0 422,18 1 0,2 1 140,-8 16 0,-1 0 8,5-14 1,1 1 119,-4 2 1,-1 4 0,-1-6-168,0-4 1,-2-3-313,4 10 1,-1-2-153,3 7 114,-1-9-224,-3-10 28,0-9 40,-2-9 1201,-2-6 1,0-5-1,-1-2 1</inkml:trace>
  <inkml:trace contextRef="#ctx0" brushRef="#br0" timeOffset="95465">4242 14919 24089,'9'-11'-676,"-1"-6"-893,-2 15 4017,3-7-2290,-2 9-53,4 0-120,4 23-1814,-2 4-529,13 30-461,-8-14-939,17 13-378,-12-25 3780,7 5 0,-7-24 0,-1-3 0</inkml:trace>
  <inkml:trace contextRef="#ctx0" brushRef="#br0" timeOffset="95623">4723 14740 23819,'-14'53'-4180,"11"-10"1895,-11 5 1791,14-9-722,0 3-255,0-1-414,18 1 1661,-13-6 1,30 0 0,-13-5-1</inkml:trace>
  <inkml:trace contextRef="#ctx0" brushRef="#br0" timeOffset="95966">4525 14273 24718,'0'0'0</inkml:trace>
  <inkml:trace contextRef="#ctx0" brushRef="#br0" timeOffset="96185">5098 14240 24179,'3'37'-5567,"1"-4"3247,2 5 982,1-4 322,1 4 369,2 4 99,2 5 88,2 2-1695,2 3 1757,2-1-725,-5-14 1,0 0-784,9 21 1851,-3-12 0,0 0 0,1 8 0,-7-22 1,0 1-1</inkml:trace>
  <inkml:trace contextRef="#ctx0" brushRef="#br0" timeOffset="96349">5027 14832 24449,'0'-23'-6296,"18"-2"7433,-13 4-2119,47-6 2766,-19 2-1581,-2 11 0,4 0-195,-4 0 1,0-1-474,3 1 0,0 0 567,3-1 0,0-1 1,2 0-1,0 1 1,0-1-1,1 0 1</inkml:trace>
  <inkml:trace contextRef="#ctx0" brushRef="#br0" timeOffset="96517">5963 14624 22830,'0'33'-5217,"-11"0"5153,8 10-1176,-8-10 1328,11 18-800,17-24-2443,9 22 991,-3-30 1841,14 10 1,-34-22-1,13-1 1</inkml:trace>
  <inkml:trace contextRef="#ctx0" brushRef="#br0" timeOffset="96682">5822 14059 23279,'-5'19'-2828,"24"-15"1,10 17-1</inkml:trace>
  <inkml:trace contextRef="#ctx0" brushRef="#br0" timeOffset="97182">6400 14859 23819,'16'4'-1638,"2"0"1288,0-4 801,14-23 350,-6 18-792,1-27 1,0-4-425,9 5 314,-13-2 0,-1-4-147,1 4 1,-3 0 262,5-18-141,-9 8 1,-3 1-822,-5-5 346,-3 12 0,-7 3-1079,-24 2 1348,-3-1-946,-25 22 1555,6 40 700,20-7-710,15 11 0,6 4-488,7 3-3,10-5 1,4 1-405,8 5 356,2-16 0,2-2-51,21 6-975,6-8-430,5-4 1258,-14-13 0,1-2 811,-11 0 0,1-2 537,22-13 1,-1-4 1938,3-6-1508,-22 1 1,-4-4 422,3-11-610,-9-3-446,-8-4-689,-11-4-670,-3-1-381,-5-4 595,-12 14 0,-1-1-1809,7-19 1590,-15 10 0,-5 2-1249,-3-4 414,1-6 224,-13 27 1451,37 8-371,-23 6 1277,24 28-138,16 18-987,0 1 1,5 3 16,3-4 0,1-1-82,0 4 1,0 1-602,2 3 1,-1-1-307,-5-10 1,0 2-411,10 17 1,-1 0 1201,1 5 1,-11-20 0,-1-2 0,2 8-1</inkml:trace>
  <inkml:trace contextRef="#ctx0" brushRef="#br0" timeOffset="97316">7005 14546 24269,'-8'-23'-9016,"1"-12"6794,37 6 2533,-5 3 1,2 1 44,7 7 1,2 2-1,5-7 1,1 0 0,-9 7-1,1 0 1</inkml:trace>
  <inkml:trace contextRef="#ctx0" brushRef="#br0" timeOffset="97603">6275 13850 25438,'-2'-23'-6389,"27"-14"7991,-18 5-1086,32 3 0,7 2 1070,-7-8-1108,6 12 0,2 3 619,9-7-323,1 4-43,-3 5 1678,-3 5-1890,-4 7-545,-2 3-2148,6 20-116,-14-13 1839,-12 22 0,-3 3 0,1-5 0,1 32 0</inkml:trace>
  <inkml:trace contextRef="#ctx0" brushRef="#br0" timeOffset="97766">7437 13131 24269,'-39'-7'-1398,"19"22"2413,-11 27-2396,28 12-370,-2-20 0,-1 1 1360,6 25 0,0 3 1,0 3-1</inkml:trace>
  <inkml:trace contextRef="#ctx0" brushRef="#br0" timeOffset="98083">8665 13596 24718,'-62'0'1350,"9"0"-1170,-4 0-270,11 16 1200,0-12-693,17 19 1,2 4-719,-11-4 195,19 9 0,5 3-743,3 0-86,11 10-661,26-15-95,1 1-623,27-1 1481,-13-8 1,1 0 345,-9-6 0,1 1 133,25 8 1,-1 0 381,-26-11 1,0 0 315,14 5 0,-3 0 458,-5-1-76,-6 2-47,-16-10-798,-15-2-892,5 0 59,-33-1 2142,2 1-492,-27 0-1364,17-3 0,1 1 487,-21-1 415,9-1 1,1-2 0,1-1 0,-9-1 0</inkml:trace>
  <inkml:trace contextRef="#ctx0" brushRef="#br0" timeOffset="98500">9223 13795 25168,'17'17'-5142,"-1"-12"6125,2 33-3841,-1-19 2104,4 21-484,14 12 649,-5-8 348,-3-3 1,1 0-1766,7 9 1882,-7-7 0,-1 1-1324,4 5 1537,-9-8 1,-2 0-640,0 2 354,2 11-834,-12-16 119,-3-12-611,-4 1 879,-21-18 2824,-5-30-2032,0 0 301,-20-29-280,22 4-128,1 19 0,-2-3 26,-3-21 0,3-4-142,5 12 0,0-3 162,0-8 0,0-6 0,1 5-1331,4 3 0,2 0 1396,2-2 0,1-6 0,2 7-94,2 7 0,0 3 300,1-10 1,4 2 660,21-5 714,-18 11-586,45 11 1636,-9 6-301,16 15-1148,-18 5 0,-1 5 662,9 22-1481,-9-4 1,-3 5-114,-2 26-845,-11-18 0,-4 2-115,-9 20-1815,-2 5-30,-7 4 33,-14-14 1,-4 1 412,6-10 1,-3-1 2004,-13 12 1,-3-1-1,7-14 1,-1-2-1,-2 0 1,1 1-1</inkml:trace>
  <inkml:trace contextRef="#ctx0" brushRef="#br0" timeOffset="98889">11083 13729 26338,'-34'13'2439,"-13"3"-2767,19 0-2883,-10 17 2785,28-18 0,1 18 0,9-12 1</inkml:trace>
  <inkml:trace contextRef="#ctx0" brushRef="#br0" timeOffset="99016">11097 14332 26607,'-16'27'-1908,"12"-3"-723,-26-4 4515,26-8-3896,-11-5 2078,15-2 0,0-2 0,0 1 0</inkml:trace>
  <inkml:trace contextRef="#ctx0" brushRef="#br0" timeOffset="99873">12308 13524 25258,'0'-13'-5756,"0"2"3808,0 27 1153,0 5 67,0 25 392,0 4 105,7-4 1,0 2 22,-5-10 1,0 2-685,5 14 0,0 0 820,-7-13 1,0-3 23,4 1 0,0-1-20,-3-2 1,0 0-6,3-1 1,0-1-242,-4 29 451,0-7-20,0 8-290,0-23-1572,0 8 1751,-14-54 971,-3-49-1240,9 24 1,-1-5 210,1-9 1,-1-6 0,2 3-90,1 3 0,1-1 35,-1-16 0,-1-5 67,2 19 0,-1-2 0,2 2 33,3-7 1,1-2 138,-2-4 1,0-5 0,0 7-448,1 7 1,2 3 693,4-1 0,4-3 1,2 7 240,4 9 0,3 3 115,14-14 1,4 6 884,20 6-472,-26 18 0,2 3 177,3 7 0,1 5 566,18 14-1226,-7 3 1,-3 4-86,5 25-768,-14-2 0,-4 3-610,-16-15 0,-4 2 240,0 16 0,-2 9 0,-6-6-409,-13-9 1,-5 1 430,2 11 1,0 7 0,-6-8 152,-9-13 1,-3-2 431,2 2 0,0 3 0,1-4 134,3-6 1,0-2 453,-7 9 1,3-3 1076,-4 7-5,16-8-1101,-4-5-968,19 6-1222,-8-12-299,34 12-346,13-19 1212,0-5 1,3-1 1006,-5-6 1,0-1 0,4 2 0,0-2 0,20 1 0</inkml:trace>
  <inkml:trace contextRef="#ctx0" brushRef="#br0" timeOffset="100223">13412 14086 23819,'0'-7'-5576,"0"1"3537,0 20 975,-18 7 2649,13 26-2030,-24-6 1344,26 22-1426,-9-24-492,12 12 1108,0-4-178,21-13-140,6 13-1636,13-28 2308,16 0-705,-20-15 1452,12-2-131,-17-24 661,-2 17 235,-4-39-718,-7 10 97,-8-12-2526,-4-18-156,-34 24-374,9 6 0,-4 2 1519,-4 13 0,-3 2 0,0-6 0,0 1 0,-17-6 1</inkml:trace>
  <inkml:trace contextRef="#ctx0" brushRef="#br0" timeOffset="100467">13847 14139 23009,'2'11'-6787,"0"0"3940,0 3 1698,2-1 242,4 12 90,-1-4 192,9 18 178,-4-15-1718,4 6 1440,4-4 616,-2-10-773,15 4 1386,-9-15 142,16-1 1,-15-21 0,7-3 0</inkml:trace>
  <inkml:trace contextRef="#ctx0" brushRef="#br0" timeOffset="100616">14248 14131 23279,'7'-8'-100,"-1"2"154,-1 6 160,0 0 94,1 0-222,1 15-2473,0-11 1764,12 31-1453,-3-9 274,23 9 135,-10 4-792,11-25 1077,-4 1-205,3-15 3089,3 0-1138,3 0 0,2-20 0,2-5 0</inkml:trace>
  <inkml:trace contextRef="#ctx0" brushRef="#br0" timeOffset="100832">14927 13665 23999,'-15'-33'-1936,"0"0"1,-10 1-1,1 0 816,10-9 1,1 2-208,-17-15 1307,10 18 0,2 4-384,5 11 151,-6 21 2067,10 21-2579,16 11 0,3 3 589,-5 20 299,12 3 1,4 1-164,-7-20 1,1-1-113,4 16 0,2 0-295,7-1 0,-1-2 27,-11-12 1,0 1-1562,7 21 1,-2-1 92,-6 3 681,-3-16 0,-3-2 1244,-7-3 1,5 8 0,-7-23 0</inkml:trace>
  <inkml:trace contextRef="#ctx0" brushRef="#br0" timeOffset="100949">14515 14157 23819,'-9'-42'-7342,"1"-1"4774,8 1 2917,23 11 1,6 1 1421,12-14-1870,-5 19 1,8 0-1,-2 4 214,-3 2 0,0 3 59,15-6 0,0 2 0,-14 9 0,-1 1 0,0 1 0,1 0 0</inkml:trace>
  <inkml:trace contextRef="#ctx0" brushRef="#br0" timeOffset="101266">15457 14247 23279,'39'2'-468,"-5"0"341,2-2 365,-2-19 549,2 14-524,3-34-168,-9 24 0,1 0 376,13-26-399,-2 5 0,-3 1 188,-4-5 41,-10 3 0,-5-1-569,-11 1-735,-4-20-220,-29 27-335,17-4-600,-41 18 1656,42 7-1347,-40 5 2152,21 21 541,-15 14 491,17 10-410,10 5-617,13 10-945,0-13-1502,26 13-1708,7-7 3533,15-15 0,-4 4 0,-11-15 1</inkml:trace>
  <inkml:trace contextRef="#ctx0" brushRef="#br0" timeOffset="101416">16108 13624 24269,'-17'-5'-116,"-5"1"0,20 23 0,-5 5 0</inkml:trace>
  <inkml:trace contextRef="#ctx0" brushRef="#br0" timeOffset="101592">16343 14221 24359,'0'0'0</inkml:trace>
  <inkml:trace contextRef="#ctx0" brushRef="#br0" timeOffset="101810">16843 13699 26158,'-14'-3'-324,"2"18"1,12 5 0</inkml:trace>
  <inkml:trace contextRef="#ctx0" brushRef="#br0" timeOffset="102066">17055 14301 20361,'0'0'0</inkml:trace>
  <inkml:trace contextRef="#ctx0" brushRef="#br0" timeOffset="102949">18392 13801 24359,'-26'-19'-4486,"-10"2"3868,-14 8 1304,0 3-109,15 5 92,1 21 444,5-15-363,3 53-1511,6-35 813,13 11 1,3 1-999,-3-2-448,37 17-556,8-34 1188,15 13-678,-1-26 1011,-19 7 632,2-10 544,-6 0 980,2-17 451,-9-2 442,-5-19-2316,-10 3-629,-24 0-1410,13 7 667,-25 12 185,26 26-22,-9 8-16,12 21-648,0 25 825,0-8 544,11-15 1,0-1 338,-5 22-195,13-30 0,0-1-811,-16 31 519,13-20 1,0-1-1552,-13 20 1753,10-14 0,-1 0-349,-10 2 644,-8-11 1,-1-2 786,1 0-584,-42 5 227,12-20 838,-11-9-1455,-10-21 92,25-26 0,5-10 0,15-13 0</inkml:trace>
  <inkml:trace contextRef="#ctx0" brushRef="#br0" timeOffset="103482">18747 14033 23909,'37'-18'4036,"-10"4"-3179,12-7-506,-20 8-427,18-12 19,-14 8-73,11-6-21,-8 3 327,0 1-445,1-3-206,11-10 70,-10 6 165,6-15-466,-20 15-198,-4-3-340,-8 9-400,-2 4-18,0 3-161,-23 2 889,18 5-633,-40 3 1751,13 17 1109,-10-10-330,13 20 0,3 4 241,6-2-564,-1 2 0,3 3 406,14 8-1628,-11 1 1315,15 0-2276,19 13-1368,-15-14 1223,31-11 0,8-6 539,-2-4 730,4-8 1,3-3-16,15-7 725,-29 1 1,-1-2-41,0-6 0,1-3 388,14-5 0,-1-3 577,-13-2 1,0-3-419,18-14 1,-2-2-266,-24 14 0,-2-2-352,10-23 1,-4-2-233,-15 21 1,-4-4 210,0-14 0,-1-9 1,-3 6-780,-3 9 0,-1-1 380,0-12 1,1-7 0,-6 8-628,-8 15 1,0 1 445,9-24 1,-3 3-612,-13 29 1,0 3-668,13-38 722,-10 35 162,14 9 1298,0 9-417,17 60-412,-13-12 227,13 22 1,1 5 138,-15-25 0,-1-1 79,7 16 1,1 0-228,-3-11 1,-1-1 365,-4 1 0,-1 0-331,5-1 1,1 2-385,-2 13 1,-2-1 356,-2-15 1,0 1-968,3 20 0,0-3-254,-4 0 1400,0 8 0,0-32 0,0-3 0</inkml:trace>
  <inkml:trace contextRef="#ctx0" brushRef="#br0" timeOffset="103633">19443 13487 25978,'-4'-37'-7247,"0"0"7024,24 12 1,7 1 2288,13-14-1449,0 13 0,7 2-1355,10 0 1,0 2 866,-11 4 1,2 2 0,-5 2 0,2 0 0,-3 2 0,6 0-1,-1-1 1</inkml:trace>
  <inkml:trace contextRef="#ctx0" brushRef="#br0" timeOffset="104332">20958 12407 23729,'-23'-16'-4534,"-11"3"4307,23 4-1181,-7 1 1453,-1 6 686,8-1-414,-9 3 351,4 24-1353,-4 13 593,3 13-961,-2 6 631,6-11-823,4 1 964,2-1 1,4-2-1,2-3 1</inkml:trace>
  <inkml:trace contextRef="#ctx0" brushRef="#br0" timeOffset="104967">20903 12432 23369,'-38'15'5499,"6"-11"-5286,4 27-872,3-14 1211,-8 34-1294,8-12 420,5 3 1,2 3-542,1 15 288,6 0 1,2 2-467,6-21 0,0 0 175,0 15 1,2 1 158,0-14 0,2-1-242,-3 1 1,4 0 262,7 0 0,3 1-216,1 18 0,2-1-94,5-15 1,2-1-129,-3 1 0,1 3 0,-1-5-159,0-7 1,1-2 1245,15 17 0,2-4 1,7-3-1,-16-19 0,1 0 1</inkml:trace>
  <inkml:trace contextRef="#ctx0" brushRef="#br0" timeOffset="105284">21648 12342 26338,'-20'37'-3545,"15"5"-357,-27-10 4178,29 3-2914,-10-13 1315,13 0 1058,0-2 1,0-4 0,0-1 0</inkml:trace>
  <inkml:trace contextRef="#ctx0" brushRef="#br0" timeOffset="105416">21712 12458 23999,'0'57'-7285,"0"-9"2998,0 6 4020,0-7 1,0 4 0,0 1 0</inkml:trace>
  <inkml:trace contextRef="#ctx0" brushRef="#br0" timeOffset="105987">22540 13218 24359,'-21'-16'-4241,"1"2"3186,-18 5 2133,3 3-389,2 6 145,-5-2-291,1 25 427,0-18-679,3 47 530,-8-9 332,17 15-1578,-2 0 100,20-1-1027,4-16-487,24 16-1118,12-32 1026,28-3 1458,-6-17 429,-16-15 0,-1-6 1549,8-6-904,-16 0 0,-1-6 0,-4-5 0,-3-1-133,-5 5 1,-2-2 236,4-24 1,-4-3-645,-8 21 0,-3-1-222,0-27 0,-2-1-433,0 25 0,-4 0-344,-10-11 0,-3-1 140,0 0 1,-1 3-84,0 14 1,-1-1 69,-8-17 0,2 2-571,2 4 826,-7-8-85,3 40 959,23 20 1041,-8 16 92,10 20-1199,7-4 0,4 2-210,-2-6 1,3 2-57,1 9 0,3 6 0,-3-4-179,-2 0 1,0 2-355,6 5 0,4 7 0,-4-6-667,-6-3 1,-1-2 134,6-6 1,2 1 0,-2-2-661,-2 2 0,-1-3 1671,0-1 1,0-1-1,0-3 1,-1-1-1,0-1 1,1-1 0</inkml:trace>
  <inkml:trace contextRef="#ctx0" brushRef="#br0" timeOffset="106299">22980 13546 24359,'0'-18'-6026,"0"1"3897,0 2 975,19-3 3016,-15-3-1483,34-3 0,8-2 1024,-8-8-1028,7 5 1,2 1 41,0-5 1469,-4 0-1064,-17 10 1,-2-1 820,8-13-1449,-4-21-423,-20 27-637,-35-12-927,20 26-684,-54 1 1853,17 12 521,-15 19 436,24-3 0,3 4 438,-1 19-546,12-4 0,3 1 254,7 11-904,16 2 0,3 1-530,-3 1-1304,29-7 1,7-5 2137,-5-10 1,6-12 0,2-4 0,12-3 0</inkml:trace>
  <inkml:trace contextRef="#ctx0" brushRef="#br0" timeOffset="106516">23740 12544 24539,'-15'-12'-2554,"-1"5"2479,-2 25 1347,5 17-1870,13 13-620,0 8 194,0-5 413,20 4-1752,-15 5 1796,12-30 1,2 2-868,-7 14 1,-3 1-46,0-11 1,2 0 348,4 11 1,-2-1-563,-10 15 433,8-4 1231,-11-4 1,0-8-1,0-3 1</inkml:trace>
  <inkml:trace contextRef="#ctx0" brushRef="#br0" timeOffset="106651">23568 13057 22560,'31'-47'-1688,"-5"1"1711,10 19 0,4 3 1152,10-13-1105,-8 14 0,2 3 222,8 4-259,-11 8 1,0 2 0,5 4 0,10 2 0</inkml:trace>
  <inkml:trace contextRef="#ctx0" brushRef="#br0" timeOffset="107016">24362 12981 24359,'-36'0'1619,"15"16"-1046,6 7-1663,15 9-1361,0 1 817,0-3 467,0 14 292,21-11-2002,4 19 237,1-28 455,28 7 1514,-34-22 1432,30 0 405,-16-25 1070,-9 12-249,9-52-352,-18 28-582,-6-12 0,-3-3-243,-2-2-435,-3 1 1,-1 0-1095,-1 4-537,0-20-620,-13 47-18,9 19 1873,-9 26 18,30 10-1365,-8-7 1,0 1-530,11 10-199,-6-6 1,-1 0 1981,9 1 0,5 9 1,2-21-1</inkml:trace>
  <inkml:trace contextRef="#ctx0" brushRef="#br0" timeOffset="107169">24663 12495 24179,'-15'-11'-6603,"2"5"5471,13 18 0,16 9 1,5 19-1</inkml:trace>
  <inkml:trace contextRef="#ctx0" brushRef="#br0" timeOffset="107705">24948 12941 25168,'-7'0'2159,"2"13"-4651,4 3 286,1 20 592,17-8 30,-13 4 505,13-9-451,-6 1-2285,-9 1 3350,34 16 0,-20-15 0,21 10 0</inkml:trace>
  <inkml:trace contextRef="#ctx0" brushRef="#br0" timeOffset="108216">25565 13100 24629,'-2'-19'-5985,"-1"-16"3861,3 3 1520,-2-31-137,2 19 518,0-15-1,0 14 57,0-5-1250,0-3 1558,0 11 0,0-1-60,0 9 0,0-2 20,0-28 1,0-2 62,1 25 0,-2 0-166,-4-4 1,-2-5 0,2 5 56,3 5 0,-1 1-304,-12-10 0,0 3-360,12-9 496,-22 13-247,22 9 456,-21 12 93,22 34 537,-16 9 927,17 31-1364,-1-9 0,-1 3 56,2-8 1,2 2-373,6 14 1,3 4 84,1 6 0,2-2-115,-4-15 0,3 1-313,7 3 0,3 4 0,-3-5-616,-7-7 1,2-1-614,9 3 0,6 2 0,-4-5 392,-4-7 1,-1-1 1138,7 9 0,1-3 0,10 7 1,1-4-1</inkml:trace>
  <inkml:trace contextRef="#ctx0" brushRef="#br0" timeOffset="108566">26142 11919 24359,'0'-10'-4047,"10"5"7772,2 0-1587,9 18-3724,0 5 139,-7-2-37,-1 19-508,-7-18-2085,-2 30 2890,-2-18-3137,0 16 736,-2-22 3461,0 0 1,0-11-1,0-5 1</inkml:trace>
  <inkml:trace contextRef="#ctx0" brushRef="#br0" timeOffset="108698">26393 11927 25168,'17'-26'-760,"-13"3"-1644,22 10 5030,-24-1-4099,15 13 2360,-15 10-2873,5 27-577,-7 11-1103,0 17 236,0-4 3381,0-27 0,0 1 1,0 3-1,0 0 0,0 0 1,0 1-1</inkml:trace>
  <inkml:trace contextRef="#ctx0" brushRef="#br0" timeOffset="109069">26942 12939 24629,'14'35'-8060,"-2"-3"5261,-12-2 2928,0 25-123,0-2 55,0 2 1,0 2 61,0-16 1,0-1-224,8 16 0,0-1-753,-6-14 0,0-2 1028,6 2 1,-1-1 110,-6-3 1,-2 0-475,3 11 1,-4 0-323,-6-15 0,-4 1 667,-3 16 1,-4-3-1,-4-22 1,-2-3 0,-2 6-1,0 1 1</inkml:trace>
  <inkml:trace contextRef="#ctx0" brushRef="#br0" timeOffset="109719">28115 11757 26158,'5'-21'-3913,"-1"-2"2607,-1-5 187,-2 4 365,-1-5-57,-17 3-86,-10 10 1123,-33-1-764,2 13 1041,23 1 0,0 4 791,-26 19-316,28-12 1,1 3 95,0 7 0,-2 3-48,-12 3 1,0 2 114,13-6 0,2 3-543,-15 15 0,5 4-218,7 10-807,17-7 1,5 1-954,6 9 154,16-19 0,1 0-1726,-5 14 1514,18-25 0,4-1-411,-1 25 802,0-24 0,1-1-435,15 24 647,-2 3 509,-13-17 0,-2 1 230,11 18 163,-12-10 0,-4 0 88,-7 6-806,-2 13 615,-12-22-191,0-1 293,-26-1 1342,20-2-968,-45-1 1816,45-3-1306,-38 9 1201,24-14-515,-3 13-881,7-23 42,16 3-3683,46-13 2758,-11-4 114,16-1 0,4-3 0,-20-6 0,0-1 1,12-2-1,1 0 0</inkml:trace>
  <inkml:trace contextRef="#ctx0" brushRef="#br0" timeOffset="110232">28832 11680 25708,'-7'-9'-7356,"1"1"4905,3 2 615,2 2 617,25 3 3563,5 14-1833,15-10-158,-8 17 0,-2 2-1371,4-7 1399,-2 9 0,-2 3 246,-6-1 193,13 24-158,-22-17-1814,-7 5 1,-1 2-125,-4 4 627,-3 1 0,-1 0 51,-3 1 282,0-7 0,0 2 9,0 8 300,0-6 1,0-1 31,0 11 214,12-19 0,2-1-470,-8 14 9,17-24 0,3 0 485,-7 23-419,8-16 1,2-1 213,8 16 82,-6-12 1,-1-2 169,3 1 775,11 11-194,-26-24-147,-4 0-1133,-10-9 202,-4-1 130,0-1-225,-50 9 1852,17-5-1751,-18 1 0,-3-1 172,-3 3 405,18-6 0,1 0 0,-8 0 0,4-2 0</inkml:trace>
  <inkml:trace contextRef="#ctx0" brushRef="#br0" timeOffset="110632">30490 11449 23819,'23'25'-5131,"1"-1"3584,0 24-247,2-2 1076,2 5 357,3 8 254,-9-13 0,1 2-138,-6-9 0,-1 1-405,3 4 0,0 5 1,-2-4 405,-3-3 1,-2 0 112,1 2 0,-1 4 1,-2-4 237,-4-5 0,-3-1 22,3 11 0,-3-2 204,-3 15 227,-31-6 1062,5-1-1193,-14-19 0,-4-1 221,16-9 1,-2 0-1147,-4 1 1,-5 1 0,4-4 893,1-2 0,1-3 0,-8 6 0,1-3 1,-13 5-1</inkml:trace>
  <inkml:trace contextRef="#ctx0" brushRef="#br0" timeOffset="110803">31245 12333 23279,'0'-6'-2159,"0"2"1,0 3-1,0 0 1</inkml:trace>
  <inkml:trace contextRef="#ctx0" brushRef="#br0" timeOffset="111053">31625 12584 25078,'1'7'-5513,"0"-2"3579,4 3 667,-1-3 1028,4 4-18,-3-5 228,1 9-634,-2-4-1526,1 5 1735,-1-2 155,-2 2 9,0 1-2096,-2 9 516,0-6 2050,0 13 1,-17-14 0,-5 5 0</inkml:trace>
  <inkml:trace contextRef="#ctx0" brushRef="#br0" timeOffset="111487">31755 12587 26877,'0'38'-5306,"0"-7"3088,-19 2 3223,14-2-1384,-35 6 1740,35 7-1964,-40 3 1310,25 8-1026,-7-12 0,-2 0 854,11-9 1,0 1-498,-2 5 1,-2 3 0,0-3-647,1-3 1,0-1-97,-8 12 1,-1-2-639,5-13 0,0-3 1527,-1 1 0,-1-1 0,-2-1 0,-2-2 0,1 0 0,-1 1 0</inkml:trace>
  <inkml:trace contextRef="#ctx0" brushRef="#br0" timeOffset="117057">22270 14214 21660,'5'-10'-2924,"2"-5"2112,-2 14 2874,2-8-2150,-3 8 1177,1-7-1343,1 4 829,2-3-442,5-1 1059,-2 2-91,4-2-1021,3-2 783,-2 3-720,14-5 1060,-10 3-906,18-6 480,-12 6-521,10-6 62,-7 5-203,5-2 131,1 1-314,23-8 0,-10 5 31,-4 1 1,1 0-237,14-2 167,-6 2 1,2 0-1,-20 6 1,0-1-25,14-2 1,-1 1-77,-13 3 0,-1 0 67,3 0 0,1 1-46,-3 1 0,3-1 61,15 0 1,1 0-101,-14 1 1,2 0 74,24-2 0,0-1 23,-29 4 0,0-1 21,23-2 1,0 0 15,-26 3 1,0 0 28,9-1 0,-1 0-12,16-1 42,0 0 8,0-2 31,-14 3 0,1 0 0,-11 0 0,1 0-1,25-2 1,0-1 5,-23 3 1,0-1 6,23-1 0,1-1 0,-24 2 0,-2 1 4,11-1 0,2-1 7,-1 0 0,-2 1 36,-10 0 0,1 0-80,24-3 1,-1-1 90,-24 4 0,0 1-87,23-6 0,-1 1 186,9-1-240,-2 1 1,1 1-6,-2 0-169,-5 3 1,-2 1-48,-9 0-296,-10 3 0,-2 1 516,2-2 1,7 2 0,-18 0 0</inkml:trace>
  <inkml:trace contextRef="#ctx0" brushRef="#br0" timeOffset="118017">22235 11642 21660,'36'0'0,"11"-14"1582,-16 11-1447,12-11 627,-7 2-270,2 9-608,6-20 319,-11 16 0,2 2 94,21-8-62,-5 0 0,2-1-304,-20 9 0,1 0 211,27-10 0,1 0-282,-24 8 0,0 1 18,15-3 1,-1 1 192,-13 2 0,-2 1-343,2 0 1,0 0 215,-2-1 0,2 0-228,14 0 1,1-1-35,-14 2 1,1 0 292,11-1 1,-1 0 0,-16 1 0,-3 1 0,33-6 0</inkml:trace>
  <inkml:trace contextRef="#ctx0" brushRef="#br0" timeOffset="152499">6280 16544 23819,'8'-14'-433,"-2"1"-442,2-2 1268,-2-2-1056,-1 6 566,-2-2-388,-2 7-277,-1 0-745,0 2 357,-20 0 1549,-9 3 237,-13 22 867,-5-16-501,7 37-66,-4-24 1226,0 21-1319,16-16 0,-1-1 924,-10 13-1649,12-7 0,3-1-241,4 4-933,5 14-190,11-20-245,23 4-1340,13-8 1517,11-10 837,-6-5 1,2-1 248,15-3 331,-4-9 0,0-4 399,-18-1 1,0-2 342,18-8 1,-1-2 960,5-13-667,-23 18 0,-2 2 450,10-4-584,-18-4-1020,-2 5-194,-16 1-1546,-22 10 225,-1 5 625,-21 4 476,21 16 173,-11 8-24,27 9-874,-17 17 568,19-16 320,-6 15-134,26-11-1381,-13 1-315,35 2 35,-24-10 0,1-1-1876,26 17 3872,-20-17 1,-1 0-1,12 12 1,-1-2-1</inkml:trace>
  <inkml:trace contextRef="#ctx0" brushRef="#br0" timeOffset="153123">5553 16010 23009,'-15'0'360,"0"0"-180,-1 0-90,-1 0 180,-12 14 441,8-10-332,-20 23-58,16-7-100,-6 4 0,-1 3-36,-4 14-241,-2-4 0,-2 1-48,-1 7 89,2-5 1,0 1-325,16-15 0,0 1 85,-16 17 0,-1-1-24,18-16 1,2-1 68,-8 6 0,1 1-7,5-1 1,2-1-158,-8 15 96,8 1 1,3 0-335,6-7 7,11 4 0,11-4-1344,30-14 1439,-16-5 1,4-1 202,17-5 0,2-3 200,-17-1 1,1 0-71,28 5 0,1 0-19,-24-6 0,-1 1-816,25 9 1,-2 1 1077,-25-7 0,-2 2 0,9 6 0,-1 2 0,11 15 0</inkml:trace>
  <inkml:trace contextRef="#ctx0" brushRef="#br0" timeOffset="153915">8068 15954 25438,'0'-25'-6116,"0"4"4168,-15 6 1297,11 2-383,-12 6 1969,16 16-1295,0 24 181,0 10-1418,0 16 1597,0-5 0,0 9-36,0-30 0,0 2 375,0-1 0,0 1-828,6 0 0,1 1 396,-5 13 1,-1 0 6,5-13 0,1 2-84,-2 20 1,-1 0-325,-1 3-19,5-23 1,1-2-835,-7 6 519,8-7-255,-8-8-962,4-4 1924,-2-13 0,1-2 0,-2-8 0</inkml:trace>
  <inkml:trace contextRef="#ctx0" brushRef="#br0" timeOffset="154565">8060 16464 23279,'21'-21'961,"-15"7"-3161,37-11 3958,-7 3-892,10 5-363,-8 4 1,-1 0 197,13 1-391,-16 5 0,-1 2 338,16 2-397,-4 3 773,-1 0-1231,8 20-904,-15 11 90,-15-2 1,-3 3-1753,-6 24 268,-2 5 379,-10-12 368,-1 3 135,0 0-64,0 2 832,-17-2 711,12-3-1843,-12 12 1562,17-19 507,0 3 1,0-22 0,0-6 0</inkml:trace>
  <inkml:trace contextRef="#ctx0" brushRef="#br0" timeOffset="154982">8933 16456 23909,'13'-4'3125,"-1"21"-8716,-4 4 1969,4 24 1742,-3-12 599,2 3 408,0-4 360,-5-8-549,5 6-1463,-6-20 2195,2 0 875,-2-10 1469,2 0 201,0-27-1153,3 6 370,1-30-462,14-10 238,-5 8-973,0 10 0,1 0 11,4-7-1513,-5 14 0,0 3-353,2 1 1877,5-2 1,-11 24-1,0 3 1</inkml:trace>
  <inkml:trace contextRef="#ctx0" brushRef="#br0" timeOffset="155298">9598 16795 24359,'5'3'-4051,"2"0"4171,6-21 226,2 13 1453,12-48-2251,-7 28 376,-4-9 0,-1-3-351,3-3-371,2-11 1136,-11 16-816,-3 2-350,-4 2-1183,-1 1 1228,-1 4-288,0 3 313,-19 2-122,0 7 780,-18 4 961,8 25 980,10 9-741,8 10-437,11 2-753,0-9 90,0 2-907,18 11-1202,12-10 218,-4-6 1,2-3 1523,20 1 0,1 1 0,-14-12 0</inkml:trace>
  <inkml:trace contextRef="#ctx0" brushRef="#br0" timeOffset="155987">10087 16675 24718,'42'-47'-280,"-17"7"-602,12 1 1347,-22 4-1114,18 0 1163,-21-2-1187,12 2 1157,-13-17-1577,6 15 572,-10-10-77,-7 21-782,0 4 557,0 3-732,0 4 1091,-17 4-97,-3 6 1296,-1 25-65,6 14-141,15 14-510,-2-9 0,4 1-102,20 17-178,-8-3 0,0 1-27,-1-20 0,1 0-332,10 27 1,-1 0-270,-8-25 1,-1-2-258,6 12 0,1-1 398,-4-15 1,-1-2 127,4 29-308,-10-6 705,-1-19 0,-1 0-209,-5 12 426,6 7-172,-9-23 255,0-3-47,-25 1 1844,-7-8-444,-4-9 0,-3-3 1120,-14-2-1445,15-12 0,3-2 204,3 4 628,-3-44-2123,24 27-431,4-43-1325,34 25 10,-2-13 1868,11 20 0,5 1 0,-14 6 0,0 0 0,10-9 1,1-1-1</inkml:trace>
  <inkml:trace contextRef="#ctx0" brushRef="#br0" timeOffset="156655">10745 16365 25528,'0'-13'-4856,"0"0"2997,18-2 4229,10-8-954,10 6-529,-4 2 0,0 2 376,13-2-1482,-1 5 0,2 1-666,10 1 166,-8 4 1,0 1 1043,6 3 1,-21 0 0,-2 0 0,9 0-1</inkml:trace>
  <inkml:trace contextRef="#ctx0" brushRef="#br0" timeOffset="156802">11082 16806 23729,'0'19'-4407,"23"-2"3313,-2-7 1372,25-11 0,7-6 64,9-14-136,-17 8 1,5-1 0,-4-1-1,-6-3 1,-3 0 0,15-2-1,-1 1 1</inkml:trace>
  <inkml:trace contextRef="#ctx0" brushRef="#br0" timeOffset="157198">12483 15492 24269,'-9'14'-1009,"-6"1"1295,2 2-380,-16 22-183,8-19 452,-6 23-510,9-15-91,1 1-1217,4-3 555,3 1-903,6-6 1703,2-2 0,2-3 1,0-4-1</inkml:trace>
  <inkml:trace contextRef="#ctx0" brushRef="#br0" timeOffset="157332">12587 15536 23549,'0'7'-6295,"0"16"4166,-17 18 2060,12 12-1975,-12-4 1925,17 7 1,0 2-1,0 3 1</inkml:trace>
  <inkml:trace contextRef="#ctx0" brushRef="#br0" timeOffset="157770">13582 16168 23909,'-47'-8'-566,"3"2"264,7 6 789,-16 0-69,12 0-169,-7 21 719,20-16-615,14 36-1295,-4-25 1424,16 28-1714,-6-18-40,34 16-1083,8-28 1687,-1 1 0,1-3-1026,21-10 983,0 7 1259,-16-24 107,-4 11 1058,-3-35-1046,5-2 1177,-13-13-1883,-10 10 1,-2-1-496,-5-18-87,-2 2 0,-6-2 54,-9 22 1,-3-2 127,3-7 1,0-5 0,-1 5-385,-3 1 0,-2 3 96,-10-15 0,2 0-5,15 8 0,-2 5 22,-13 13 0,-1 2 658,9-10 0,3 4-345,-10 9 417,12 33 333,18 30 0,9 13-315,-14-8 0,1 5-40,11 4 0,6 8 0,2 1 0,-5-6-354,-4 5 1,0-1 75,8 3 0,3 4 1,-2-6-402,-6-9 0,0-2-907,6 14 0,1 0 1505,-6-16 1,1-1 0,4 10 0,-1-3-1,8 11 1</inkml:trace>
  <inkml:trace contextRef="#ctx0" brushRef="#br0" timeOffset="158082">14097 16293 24629,'7'-7'-67,"1"-5"-619,7 3 1697,-1-3-796,6-3 54,12-7-252,-5 3 22,25-15 125,-21 12 36,18-13 306,-26 14-848,4-21-247,-19 23 116,-19-11-1555,-12 23 1444,-16 0 264,1 26 615,16 5-598,8 11-564,14 13-250,0-18-32,19 23 87,15-25-470,-4-7 1,4-2-754,26-5 2104,-27-4 1,-1-1-1,18-8 1,0 4-1</inkml:trace>
  <inkml:trace contextRef="#ctx0" brushRef="#br0" timeOffset="158316">14932 15348 25168,'-14'19'1354,"3"10"-3267,11 18-375,0 5 771,0-5 565,14 4-321,-11 3 711,11 3-677,-6-17 1,-2 0-842,-3 21 731,9-12 0,0-2-401,-9 2 662,3-12 1,-1-3 163,-5 0 545,-25 2 900,19-17 1,-47-8-1,19-2 1</inkml:trace>
  <inkml:trace contextRef="#ctx0" brushRef="#br0" timeOffset="158436">14567 15965 24359,'-4'-37'-6894,"3"1"4800,-3 1 875,23-12 1940,16 12 760,10-6-820,13 17 119,-7 4-948,6 2 469,-12 9 0,2 2 0,-11 2 1,1 1-1,11-1 0,1 1 1</inkml:trace>
  <inkml:trace contextRef="#ctx0" brushRef="#br0" timeOffset="158783">15630 15829 23639,'-18'16'1403,"14"-1"-4031,-32 1 4839,32 1-3766,-26 1 2677,27 2-2427,-9 0 1070,12 13-1272,0-8-80,0 7 947,0-10-1785,23-3 1572,-18 0-3094,55 2 4059,-36-9-559,10-5 0,2-1 1398,1-3 230,25-2 376,-27-19 1055,20-4-11,-33-19 283,2-1-2094,-21 8-717,-3 3-1293,0 8 488,0 8-735,-12 2-622,9 30 34,-10 7 1323,32 26-2148,-15-15 977,32-9 1982,-11 1 1,8-11-1,2 14 1</inkml:trace>
  <inkml:trace contextRef="#ctx0" brushRef="#br0" timeOffset="158967">15912 15390 22740,'43'35'-2692,"-1"0"0</inkml:trace>
  <inkml:trace contextRef="#ctx0" brushRef="#br0" timeOffset="159349">16403 16072 24449,'14'3'-400,"-2"-1"238,11-18 1190,-4 11-15,19-48-1508,-11 29 731,8-33-701,-9 18 76,-6-4 149,-6-5 0,-3-3-147,-5 19 1,-2-2-31,2-10 0,0-6 0,-5 6-612,-10 7 1,-1 1 383,10-11 1,-4 0-335,-16 14 0,0 2-383,14-28 602,-15 31 0,-2 1 159,5-20-499,-7 9 623,-7 8 1230,16 8-740,-15 11 1770,17 30 21,6 6-519,8 30-1206,0-1 316,0-21 1,0 2-219,-1 3 0,2 1-392,11 3 1,1 2 175,-11 2 0,2-1-712,19 1 0,3 2-45,-13-5 0,-3 2 0,3-2-232,11 5 0,3 1 119,-4 0 0,2 3 0,-1-5-280,-1-8 0,2-3-68,5 10 0,2-4 1363,-7-17 0,-1-4 0,27 16 1,2-5-1</inkml:trace>
  <inkml:trace contextRef="#ctx0" brushRef="#br0" timeOffset="159749">17220 14958 25258,'27'-2'2197,"-3"0"-2004,-4 18-2996,-4-12 2387,-5 28-2329,2-28 2154,1 42-1677,-3-27-1926,0 36 940,-7-30-56,1 8 3199,-5-16 0,1-3 0,-1-4 0</inkml:trace>
  <inkml:trace contextRef="#ctx0" brushRef="#br0" timeOffset="159874">17453 14965 25348,'15'-24'-92,"3"2"135,12 11 1982,6 47-4764,-14 0-513,-7 19 1,-4 6 3076,-6-20 0,-3 0 1,2 17-1,-2 1 0,-2-13 1,0 0-1</inkml:trace>
  <inkml:trace contextRef="#ctx0" brushRef="#br0" timeOffset="160803">18300 15200 23189,'-4'-19'-6738,"-1"2"3936,0 3 1141,-3-1 1020,3 8 875,-2-2-171,6 26 302,19 27-2678,9 2 2318,-7-14 0,2 0 321,25 13 413,-1 2-406,-21-23 0,2 0-61,18 11 0,1-1-4,-10-9 0,1 1-157,5 2 0,5 1 0,-5-2 496,-3-3 0,-2-1-142,11 7 1,-2-1-81,-17-10 1,-3 0-37,22 18-94,-13-1-376,-11 15-859,-12-10 783,-30-4 1,-9-1 940,-13 12-403,5-19 1,-8 2 0,2-3 35,2 1 1,0-1-225,-14 10 0,-1 0-179,15-10 1,1-2 279,1 0 0,1 0 0,2 0 0,0-1 0,3-1 0,0 0 0</inkml:trace>
  <inkml:trace contextRef="#ctx0" brushRef="#br0" timeOffset="161749">19737 16103 22920,'-12'0'1349,"0"0"-900,7 0 361,1-11-4411,29 0 5202,-3-3-617,27-4-27,-2 16-770,8-19 131,-22 17 0,1-1-91,5-4 0,0-1-15,4 2 1,1 0 1075,3 0 0,2 0-1435,3 0 1,1-1 134,3 0 0,2 0-182,0-1 1,5 1 213,-16 2 0,4 1 0,0-1 1,-1 1-125,3-1 1,-1 1-1,2 0 87,-2 1 1,4-1 0,-1 0 0,-3 1-99,1 0 0,-2 1 1,0 1 20,1-1 1,-1 1 0,1 0-218,-1 0 1,1 0 0,-1 0 20,-1 2 0,-1-1 0,1 0-1,-3 1 0,0-1 0,0 1-224,19 0 0,1-1-273,-11 2 1,2-1-1,-3 0 763,6 0 0,-1 1 1,-12 0-1,1 0 0,-4-1 1,-2 1-1,0 0 0</inkml:trace>
  <inkml:trace contextRef="#ctx0" brushRef="#br0" timeOffset="162349">23395 14665 23549,'5'-6'-147,"1"1"383,-4 3-1486,0-1 1188,-2 1-1773,-20 17 2697,-29 29-634,24-22 0,-1 1-266,-21 22 0,0 0 29,19-18 1,1 0-15,-10 10 0,0 0 287,10-9 1,3-2-163,-1-1 1,2 1 1530,-19 23-1680,17-17 0,3-1-318,-5 15 27,13-11 0,3-1-537,6 0-374,36 18-696,-4-25 1337,1-9 1,3-2-167,23 5 288,8-2 349,-29-9 1,4-1-269,16 4 0,1 0 313,-11-2 0,0 0-272,2 0 1,3 2 0,-5 0 588,-5-2 0,-2 0 1,7 5-1,-2 0 1,9 6-1</inkml:trace>
  <inkml:trace contextRef="#ctx0" brushRef="#br0" timeOffset="162766">24567 14803 22560,'-13'23'-1286,"-2"0"1058,0 4-195,-1 1 324,-3 4-17,-1 3-58,-5 5 167,-4 3-466,-2 3 609,-3 4-96,9-13 1,-1 0 13,6-8 1,0 1-956,-13 20 1,2 0 401,13-20 0,1 0 463,-4 8 1,2 0 0,-2 11 0,2-2 0</inkml:trace>
  <inkml:trace contextRef="#ctx0" brushRef="#br0" timeOffset="163215">25400 15137 23729,'0'-12'-6296,"-20"1"6077,15 4-1643,-42 4 3664,25 3-496,-43 14 140,27-11-752,-2 23 0,3 5-547,3-7 612,10 10 0,6 4-549,10-5 609,8 10-2371,0-13 12,0-2-483,22-4-280,-17-2-16,41-7 1692,-26-3 200,37-7 1358,-21-2 495,22-24 868,-27 15-355,5-37-576,-17 26 946,-9-19-2590,2 11 854,-11 1-1866,4-3 326,-5 8-1238,0 21-273,0 19 125,16 17-2436,11 21 4651,9-20 1,-14-14 0,0 0 0,13 7 0</inkml:trace>
  <inkml:trace contextRef="#ctx0" brushRef="#br0" timeOffset="163598">25930 14440 25078,'-13'-3'-1594,"2"2"1959,3-2-227,1 3 5,3 13-1173,21 6-391,12-1 898,14 22-922,1-23 1102,-4 23-977,2-11 1019,-8-6 0,1 1-653,18 12 976,-7-4 1,-1 0 320,6 8-319,-12-7 1,-1 1 60,0 8-498,-16-16 0,-2 1 286,-1 10-827,-6 2-97,-7 1 323,-25 23 925,13-12 84,-32-4 0,-9-1 276,25-16 0,-3-1-1273,-13 2 0,-11 4 0,-2 0 1,7-4 977,-5 4 1,2 0-1,-4 1 1,-4 3 0,5-5-1,8-6 1,1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1T06:08:22.290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1767 1189 21840,'0'-17'-5216,"0"1"3267,0-2 975,0 0 695,0 0 213,0 2 212,0 0-104,0 3-1459,0 2 1597,0-2-270,0 6 90,0-2 90,0 30-90,0-3 0,0 26 0,0 2 0,0 1 0,0 20 65,-1-21 0,0 7 0,3-5-137,3-9 0,1 1 19,-3 13 0,0 8 0,2-6-97,6-11 1,-1 0 54,-3 10 1,-1 6 0,-1-8-41,2-13 1,0-2 33,1 27 0,0-2-22,-3-27 1,-1 1-51,1 8 1,1 5 0,-1-6 10,2 23 103,-3-10 1,1-4-156,-2-11-1311,-1 4 1746,-1-58 118,-18-44-418,15 24 0,0-2-26,-15-13 1,-1-1-62,8 1 1,2 2 0,-2 8 1,-1-1 98,2-4 1,-1-4-1,2 4-10,1 2 1,1 1-49,-1-12 1,-1-1-51,-1-3 0,1 2 332,7 12 0,1 0-14,-3-5 1,-1-4-1,4 4 301,7 5 1,4 1-140,-3-4 0,2-4 0,1 6 211,8 3 0,1 3 153,2-10 1,2 1 22,6 6 0,2 4 169,-8 9 0,4 1 138,21-11 1,3 5 89,-18 17 1,0 3-30,11-1 1,0 3 558,20 5-578,-1 24-826,-6 2-420,-21 12 0,-3 5-548,-10-10 1,-3 4 23,-2 6 1,0 6 0,-5-3-576,-5 2 0,-4 0 75,3 14 0,-5 0 330,-13-13 0,-1-2 130,10 2 1,-4-1 549,-23 1 1,-3 0 225,15 0 0,-1 0 274,-17 0 1,-3-1 266,9-1 0,-2 1-340,0-4 0,-3 0 0,1-1 0,-4 5 0,0-1 0,4-6 0,0 0 0,-1 0 0</inkml:trace>
  <inkml:trace contextRef="#ctx0" brushRef="#br0" timeOffset="176">1368 2248 22020,'52'-30'1750,"-1"-3"-1312,4 0-223,-13 9 1,1-1-94,-8 5 1,0 1-83,12-5 1,4 1-15,-1 5 0,5 1 1,-5 1-1,1 2 1,0 0-1,3 1 0,0-1 1,0 1-1</inkml:trace>
  <inkml:trace contextRef="#ctx0" brushRef="#br0" timeOffset="764">3098 2050 21840,'-25'16'1526,"-12"8"-907,10-7-436,-22 21-339,12-12 225,10 11-780,7-11 230,17-1-890,-8-1 283,31 2-1218,-15-9 1332,28-5 0,7-6 391,-4-2 297,4-1 1,2-4 599,11-19 718,2 15-33,-29-17 0,1-4-369,9 6 1,-1 0 449,-11-6 0,-2-3-294,8-10 1,-3 0-427,-6-9-251,-12 8 1,-2 1-1070,-4-5-1013,-3-9-339,-17 15-90,13 14 484,-13-1 611,3 18 963,10 20 214,-10 16 692,14 27-726,18-7-122,-6-13 0,4-2 203,21 4-179,-8-8 1,1-1 203,9-4-582,18-1 569,-17-12-37,5-11 1650,-3 4 397,19-24 898,-17-16-2023,-10 2 0,-3-4-283,-14 3 0,-3 0-300,2-5 0,-2-1-104,-2-23-171,-8-3-396,-2 33 1,-1-1 180,0 0 0,-2 1-1490,1-32 259,-19 3 936,18 24 0,-3 2-402,-33-13 174,33-11 361,-24 40 699,25 29-108,-3 24 0,2 8-85,2-6 0,4 3-219,3 7 1,3 5 0,-1-5-172,-5-6 1,1-1-357,6 5 1,4 3 0,-1-4 10,-2-4 1,-1-2 28,-1 11 1,2-1 397,18 13 0,-25-5 0,10-3 0</inkml:trace>
  <inkml:trace contextRef="#ctx0" brushRef="#br0" timeOffset="900">3877 1959 23009,'0'-36'-6385,"0"1"4346,0 0 885,0 2 336,23-9 970,5 10 203,2 9 0,2 3 1,17-1-1,5-4 0</inkml:trace>
  <inkml:trace contextRef="#ctx0" brushRef="#br0" timeOffset="1131">2925 1270 22740,'-28'-5'-1311,"0"-1"700,16 3-529,22 1 1399,31 1-302,12 16 1,-19-13-1,-1 0 1,22 13 0</inkml:trace>
  <inkml:trace contextRef="#ctx0" brushRef="#br0" timeOffset="1354">3040 3019 23189,'-6'32'-4369,"0"-5"1856,4-10 3174,22-22 0,7-16 1,22-19-1</inkml:trace>
  <inkml:trace contextRef="#ctx0" brushRef="#br0" timeOffset="2049">5438 1010 23279,'-11'-16'-7575,"-5"-2"6217,14 6-22,-11 4 1788,8 24-120,-2 23-147,4 14-226,2-5 1,1 2-668,0-15 0,0 1 945,0 13 0,0 0-184,-1-12 0,2-1 16,7 0 0,1 1-391,-7-3 1,0 2-122,16 11 0,-1 0 65,-14-13 1,-1 1 207,12 17 0,1-1-374,-2 0 471,-7-14 0,2-2-435,9-4 218,-15 1-216,5-19 542,-7-26 390,11-32 448,-1-3-337,4 5 0,2 1 749,7-2-503,0 10 1,3 1 1125,6 2 95,14 2 774,2 13-302,-13 14-1109,22 15-570,-32-8-854,-6 22 1,-5 4-1592,-5-7-319,-2 31 171,-7-22-149,-20 0 836,14 0 488,-24-10 1,-5 0 475,8 10 504,-12-8 0,-1-3 0,3 0 1,-10 1-1</inkml:trace>
  <inkml:trace contextRef="#ctx0" brushRef="#br0" timeOffset="2235">6193 1584 23279,'0'46'-5666,"0"2"3628,0-12 884,0 2 605,0-11 123,0 3 122,0 1-284,0-2-1818,0 0 1507,0-4-270,0 0 1169,0-1 0,0-4 0,0 0 0</inkml:trace>
  <inkml:trace contextRef="#ctx0" brushRef="#br0" timeOffset="2381">6118 1233 23279,'-13'-38'-9111,"10"6"7058,-21-4 1623,21 17 1,-7 1-1,10 13 1</inkml:trace>
  <inkml:trace contextRef="#ctx0" brushRef="#br0" timeOffset="2930">6677 1966 23279,'12'3'-1189,"1"-1"1062,16-18 1693,-2 12-1088,3-20 0,1-3-468,10 4 149,-4-10 1,0-3-185,3-1-67,-6-2 0,-4-1 127,-9-1-217,-5 2 1,-7 2-1461,-27 3-1005,-12-14 610,-11 26 911,-6 1 419,11 15 843,1 5 238,0 1 545,-6 39 325,12-12-297,10 11 1,4 4 95,3 3-1112,3 16-488,9-21-631,30-1-522,-5-5-599,29-2 844,-9-6 216,5-5 856,-12-12 0,1-2 809,22 0-143,-9-3 1,-1-4 1234,7-16-447,-20 15 0,-2-3 923,7-38-996,-5 21 643,-5-26-1417,-7 7-154,-6-5-346,-5-4 125,-8 10 1,-2-1-999,3-25 882,-5 9 0,-1 0-149,0 22 0,-1 1-357,0-7 0,0-1 342,-1 6 0,0 2-689,2-9 484,0-12 488,-1 36 282,3 3 161,-3 32-540,5 3-319,-4 20 452,2 3 25,0 7-85,0-7 1,1 2 88,-1-10 1,2 1-392,5 26 0,2 1-366,-4-27 1,2 0-409,9 23 1,2-1 650,-8-26 0,0-1-178,6 8 1,-1-3 723,8 9 1,-2-6 0,-2-3-1</inkml:trace>
  <inkml:trace contextRef="#ctx0" brushRef="#br0" timeOffset="3097">7330 1551 23189,'0'-20'-6385,"0"1"4166,22 1 4618,-16-1-3212,48 1 2021,-26-1-1261,30 4 287,-11 2 1,1 1 0,-1 1 0</inkml:trace>
  <inkml:trace contextRef="#ctx0" brushRef="#br0" timeOffset="3314">6752 1176 22920,'-1'-52'-6166,"0"-1"4281,19 1 2074,-4 12 1,1 0 68,9-19-297,11 13 1,0 2 79,-10 0-205,6 18 1,0 4 299,-1 2 0,-3 9 0,-2 6 1</inkml:trace>
  <inkml:trace contextRef="#ctx0" brushRef="#br0" timeOffset="3470">6965 2493 21840,'19'9'-1383,"4"-3"0</inkml:trace>
  <inkml:trace contextRef="#ctx0" brushRef="#br0" timeOffset="3985">9308 1608 23459,'-55'-18'-2516,"1"1"1971,-1 6 647,0 3 118,1 5 245,4 3-207,6 17 829,8-13-864,6 34 193,7-2-327,11 9-652,18-12 0,2-1-1358,-3 5 782,20-12 1,4-3-290,-1 4-917,32-11 1485,-9 2 701,-13-14 0,1-4 621,21-7 349,-12-5 1,-1-5 2016,3-23-1856,-10-9 0,-3-5-594,-20 23 1,-3-3-244,-1-12 1,-1-7 0,-3 5-515,-4 6 1,-4 0 204,-7-8 1,-3-6 0,2 4-512,5 2 0,-1 0 295,-9-5 1,-5-4 0,1 5-828,2 7 0,0 2 388,1-12 0,-2 2-72,-7 15 1,1 5-96,2-14 728,-12 0 162,16 63 1983,7 6-759,8 39-869,8-10 0,1 3-112,-7-9 1,1 2-70,10 10 0,6 6 0,-3-4-255,-6-3 1,1 1-404,8 4 1,4 5-1,-2-6-161,-2-7 0,0-2-1053,5 13 1,2-1 1635,1-10 1,1-4-1,-7-13 1,0 0 0,6 6-1,1-1 1</inkml:trace>
  <inkml:trace contextRef="#ctx0" brushRef="#br0" timeOffset="4348">10003 1556 23909,'-21'-19'-4496,"-12"-4"3471,8 9 818,-21 2 954,6 9 153,1 18 736,15-11-828,4 32-1427,9-17 1423,-2 21-1037,11-7-830,-4 1-778,26 15-962,11-14 1177,-5-7 1,3-4-301,21-6 1621,1 8-54,-13-25 1236,-2 6 174,-2-7 477,-5-20 1261,-2 15-523,-5-43-669,-4 7-1115,-9-11-3,-5 15 1,-3 1-1440,-1-5 1,0-11-637,0 22-286,-20 6-192,15 5 812,-15 5 880,20 31-257,0 10 1,0 18-262,0-1-899,21 5 24,1-13 1775,2 7 1,13-17 0,-12-3 0</inkml:trace>
  <inkml:trace contextRef="#ctx0" brushRef="#br0" timeOffset="4680">10502 1492 23819,'0'-17'-5216,"0"50"3087,0-15 1373,6 21 1,2 1-279,-5-12 250,22 17-306,-23-28 569,18-5-611,-12-6 1540,7-26 899,-4 15 998,0-38-1269,7 4 42,-3-9-461,-3 14 0,0 2 645,1-3-408,4-6-213,-7 20-813,0 10-487,2 22 483,-2-7-382,1 25 0,0 6-766,6-4 419,-1 15 1,1 2-1248,5 2 310,-3-9 1,1 0-1050,2 1 2490,9 7 1,-6-26 0,1-4-1</inkml:trace>
  <inkml:trace contextRef="#ctx0" brushRef="#br0" timeOffset="5046">11118 743 23819,'0'-15'-4407,"0"4"2459,0 35 1595,0 10 1,0 4 33,0-2 0,0 1 128,-1 30 1,2-1-79,8-29 1,2 0 7,-1 24 1,1 0-757,0-26 0,1-1 656,6 8 1,-3-2-434,-10 9 536,26-7-37,-27-7-308,28 0 312,-23-15-432,19-2 1604,-15-14 533,6-26 680,-2 16 304,1-46-1461,2 24 713,1-27-641,1 9 518,-1-1-1128,4-10 355,-8 19-792,7-3-1064,-13 29 2027,2 5-45,-3 30-2280,-1-2-188,1 25 319,2-5-379,-1 9-822,0 5 238,-3-11 1,-1 1 1924,-1-10 1,0-1 0,2 11 0,0 0 0,6 16 0</inkml:trace>
  <inkml:trace contextRef="#ctx0" brushRef="#br0" timeOffset="5564">13047 1070 23819,'-7'-12'-7947,"-1"2"6934,-5 6 2607,-9 2 263,-7 2-719,-1 18 0,-2 6-218,-20 7-681,20-4 1,-3 8 0,2-4-202,3-3 0,2 0 976,-18 21 0,4 0-386,20-21 1,4-2-790,-2 8 1,3 0-1821,6 17-977,8-18 652,28-12 0,8-5 2232,11-5 0,4-7 1,3-2-1,-16-2 1,0 0-1</inkml:trace>
  <inkml:trace contextRef="#ctx0" brushRef="#br0" timeOffset="5946">13345 625 23459,'0'-19'-6295,"-13"2"4204,9 10 596,-9-1 2353,3 6 422,8 19-1177,-8 22 65,10 15-756,5-11 0,3 7 1,-2-3 547,-4-3 1,0 0-7,9 16 1,4 7-1,-3-7 244,-10-12 1,0-2-448,7 4 1,4 4 0,-2-5-548,-3-7 0,-1-1 471,6 22 1,0-2-738,1 2 748,-6-26 1,0-2-359,-3 13-30,3-19-542,-2 0 830,-3-22 134,5-25 1433,-3-2-257,4-23 48,-1 3-91,2-5-121,2-6 102,-3 15 1,0 0 270,4-19-519,-2 16 0,0 2-621,-1 2 485,4 0 479,-2 25 448,-4 5 75,5 22-2158,-6-13 634,8 57-1613,-2-31 88,-1 12 1,1 2-712,5 5 1978,8 11 1,-5-20-1,3-4 1</inkml:trace>
  <inkml:trace contextRef="#ctx0" brushRef="#br0" timeOffset="6214">14365 1327 23549,'-51'-13'-638,"8"6"539,-1 2 206,8 20 1532,-2-11-1296,1 35-477,4-18 149,14 8 0,3 3-693,-2 6 396,1 26-460,39-30-1018,-17 6 487,29-26 0,6-6 647,-7 10 327,15-12 0,2-2-2,-1 2 475,-12-14 1,-2-6 945,-2-16-199,-3-12 22,-22-19-802,-8 24-1381,-19 5 1,-5 2-672,-5 0 1773,-3 15 1,-2 2 0,-9-2 0,0 8-1</inkml:trace>
  <inkml:trace contextRef="#ctx0" brushRef="#br0" timeOffset="6731">15410 973 24808,'-9'49'-4018,"-4"-5"2955,12 7-513,-7-3 1125,8 2-375,-2 3 460,2 0-58,0-1-1172,20-5 553,6 15-199,0-22 1172,3-10 0,-1-3-138,-7-4 391,10-9 0,3-3 743,-4-5 271,10-3 156,-3-20 1546,-10-14-1937,-7 3 0,-1-3 281,0-25-954,-8 15 1,-2 0-331,-2-9-543,-3-14-388,-4 11-561,0 19-601,-15-6 131,11 45 2086,-10 15 592,14 19-1111,0 9 192,16 12-500,3-13-541,-1-8 1,2-2-591,9 3 802,1 7 777,-8-22 0,-1-6 1,2-4-1</inkml:trace>
  <inkml:trace contextRef="#ctx0" brushRef="#br0" timeOffset="7066">16178 1025 22920,'0'-5'-3688,"14"20"1727,-11 9 291,21 12 724,-21 3 416,18-4-13,-19 3 363,19 4-1991,-12 1 1684,8 0-108,-5 0 313,-2-2 223,0-5-324,2 9 464,-3-17 20,2 8-118,-6-24-174,1-1 308,-2-9 1193,2-26-312,9-16 289,-1-15-850,1 7 0,1 0 200,-5 15 1,0-2-483,7-13 0,3-7 0,-2 6 151,-3 10 1,1 1-516,3-6 1,2-4 0,-1 8-882,8-5 1328,-4 19 0,-1 5 1,1 7-1,7 7 0</inkml:trace>
  <inkml:trace contextRef="#ctx0" brushRef="#br0" timeOffset="7513">17177 1489 27237,'40'-39'-57,"-5"4"-5,1 0 136,-5 3-179,2-3-18,3-4 17,-1-4-83,2-5-105,-2-1-159,-4-6 0,0-3-139,-7-4 156,-12 17 1,-1-2-102,-5 11 0,-2 0 34,3-9 1,-5-1-197,-11 4 0,-2 2-1209,6-18 1079,-13 18 1,-5 4-556,-6 3 352,1 3 464,-17 21 1486,22 23 1209,-17 25-341,19 12-1171,9-15 0,3 1-196,7-3 1,2 0-187,-3 4 0,0 1-144,1 2 1,4 1-209,8 2 0,0 0-573,-9 1 0,4 0-611,17-2 1,5 2-144,-6 14 0,2 0 301,4-16 0,4 0-116,-5-2 1,1 4-1,-1-6-16,-2-6 0,0-2 1258,7 6 1,-1-2-1,12 3 1,-1-5-1</inkml:trace>
  <inkml:trace contextRef="#ctx0" brushRef="#br0" timeOffset="7630">18380 1541 27597,'20'0'-180,"-3"0"-2968,-4-5 3195,-7 0 1,-2-1-1,-4 2 1</inkml:trace>
  <inkml:trace contextRef="#ctx0" brushRef="#br0" timeOffset="11401">6962 733 21031,'18'31'-7634,"7"-2"5827,-23-2 835,17-13 1173,-17 10-776,16-15 1129,-10 12-1490,17-1-302,-8-6 1893,15 7-210,-11-12 534,8 5-584,-8-7 647,2 2-1220,-3 1 488,11 6 0,-11-2 0,5 3 0</inkml:trace>
  <inkml:trace contextRef="#ctx0" brushRef="#br0" timeOffset="23930">1937 4867 22470,'16'16'-4349,"-12"-16"7277,12-16-2088,-2-18-1840,-11 6-251,10-4 955,-2 3 0,1-16-784,1 8 1766,3-14-2063,-14 15-136,9-3 1343,-7 2 148,1-13-537,-2 12-60,-3-16 193,0 27-410,0-5 231,0 19 516,0 26-460,0 16 425,0 19-21,0-13 0,0 2 80,0 15 75,-1-5 0,2 1-52,11 10-521,-11-7 0,1-1-63,18 7 132,-18-20 0,-2 1-282,4-1 1,0-2 767,-4 20 1,0-20-1,0-1 1,0 12-1</inkml:trace>
  <inkml:trace contextRef="#ctx0" brushRef="#br0" timeOffset="24147">1883 5655 23369,'21'-23'-696,"-16"-16"-2552,41 20 5688,-21-21-2491,12 12 1,6 1 197,-13 4 0,2-1-536,8-3 0,4-2 0,-2 1 461,0 2 0,-1 2 1,16-9-1,0 2 1,-16 10-1,0-1 0</inkml:trace>
  <inkml:trace contextRef="#ctx0" brushRef="#br0" timeOffset="24647">3443 3950 21930,'-17'48'-3022,"13"-2"2263,-11-3 0,-4 3 602,6-12 0,0 2 63,-2 10 1,-1 5 0,0-2 23,-5 1 0,1 1 9,1 7 1,0 7-1,1-5-2,1-1 1,1-3-291,2-6 0,0 1 1,0-2 203,-1 2 0,1-1 17,2-2 0,-1 3-622,1 2 1,-1 3 0,1-4 710,2-4 0,2 0 1,-1-2-1,1 2 1,2-6-1,2 13 0</inkml:trace>
  <inkml:trace contextRef="#ctx0" brushRef="#br0" timeOffset="25030">3690 4280 22470,'0'-17'-6296,"0"3"4438,0 6 973,0 3 876,0 1-416,23 3 2066,-17 20-2499,38-14 351,-28 24 0,-2 3-143,28-5 748,-14 13 0,-1 4-508,6 4 253,-4 6 1,-1 2-420,-4 1-616,-7 0 1,-3-1 1390,-8-3-993,-2-6 1,-6-1 1046,-17 7-575,6-9 1,-2-1 732,-10 5-81,1-18 0,0-1 0,6 7 1,-22-2-1</inkml:trace>
  <inkml:trace contextRef="#ctx0" brushRef="#br0" timeOffset="25180">3523 5198 22470,'26'-27'46,"23"-3"1221,-21-5-1380,-2 16 1,3 0 523,21-24-407,-23 21 0,1 0-106,1 0 1,1-1-885,16-6 1,1 0 1053,-12 7 0,1 0 0,11-4 0,0 1 0,-14 9 0,-1 0 0</inkml:trace>
  <inkml:trace contextRef="#ctx0" brushRef="#br0" timeOffset="29899">6668 5133 23009,'20'-21'416,"-16"-17"-3542,31 19 5169,-31-24-3730,32 4 2235,-18-9-991,20-4 481,-15 6 0,-1-2-407,-4 11 1,0-3 176,4-19 1,0-8 0,-2 5 446,-4 9 1,-3 1-733,1-2 1,-1-5 0,-3 6 668,-5 6 0,-3 4-685,1 0 1,-2 1 250,-1 0 0,0 1-110,1 4 1,-2 0-207,-7 3 0,-3 0-101,2-3 1,-1 2-477,-12-12-34,-12-3 639,20 35 547,-7 22 2070,2 14-555,17 21-1324,-6-5 1,0 1 706,7 28-589,-5-2 1,6 1-67,10-24 1,4 0-372,-4 5 0,1 4 0,2-5-560,11-4 0,2-2-1078,-1 12 0,1 2-89,3-4 1,1-3 996,-7-11 1,1 1 769,2 0 1,2 3 0,-1-5-1,-4-5 1,0-1 0,8 6 0,-1 1-1</inkml:trace>
  <inkml:trace contextRef="#ctx0" brushRef="#br0" timeOffset="30213">7770 4424 23729,'-21'-26'-6089,"16"3"3289,-36 9 4160,35 1-3205,-41 9 3492,26 0-784,-26 4 265,13 27-963,0-5 1903,2 27-1292,13-19 0,2 1-750,-1 18 662,3-7 1,4 1-1616,10 4-217,16 10-974,-9-25 34,47-6 877,-24-6 950,11-13 1,4-4 619,14 3 142,-6-11 1,-1-7 384,-20-2 0,-2-4 85,18-10 0,-4-4 15,-20 5 0,-4-2-213,5-2 1,-3 0-538,-9-14-765,-5 1-812,-7 1-1240,-19-9-938,-18 18 1747,6 14 1,-3 4 1678,-26 5 1,-2 6-1,20 5 1</inkml:trace>
  <inkml:trace contextRef="#ctx0" brushRef="#br0" timeOffset="30463">8695 4215 24089,'-41'-1'876,"0"-1"-839,-4 2 149,1-1-252,-4 1 208,-13 24 722,18 7-866,17-2 1,4 3-408,-1 19-233,14-15 0,6-1-1510,19 8-1047,8 11-203,26-21 1177,0-2 1982,7-6 1,-25-14-1,1-1 1,0-2-1,1 1 1</inkml:trace>
  <inkml:trace contextRef="#ctx0" brushRef="#br0" timeOffset="31051">9495 4119 23819,'-24'-18'-3375,"17"4"-515,-44 6 5814,28 5-1284,-11 0 0,-1 6 592,-10 19-468,5-9 1,2 4 467,-4 26-1238,16-22 1,2 2 1213,-1 30 269,11-10-1921,7-7 1,5 0-1053,24 4-80,-6-8 1,4-3-1537,30-2 1870,0-11 1,2-3 622,8-6 499,-2-15 1,-1-4 1212,-7 7-190,-12-26 0,-3-3 674,-1 11-227,-15-11 1,-3-2-73,-2 7-1226,-7-12-784,-3 24-380,-4 20-871,0 10-238,18 8 544,-14 4-128,50-23 2486,-28 10-450,13-20 1,3-6 1595,6-6-978,-3-10 1,-2-5-39,-17 12 0,-1-1-5,8-10 0,-2-2 618,5-19-647,-19 26 1,-1-2-1087,-3 1 0,-1-3-220,-1-16 0,-4-2-405,-1 13 0,-2-3 550,-1-5 1,0-5 0,-5 4-537,-11 3 0,0 1 331,12-15 0,-4 1-184,-21 17 0,1 3-91,22 1 0,0 1 14,-20 2 0,-3 1 360,14-3 1,0 1-431,-17-7 489,0 1 523,26 57 538,-9 7 867,12 33-1083,-2 6 0,4 4-159,9-23 0,2 2-208,-5 15 1,0 7 0,3-7-3,9-13 0,2-1-176,-5 5 1,0 4 0,-1-5-71,-1-6 1,1 0-585,1 2 0,0 4 0,0-4-486,-3-6 0,-1-2 433,5 11 1,-1 0 759,-1-6 0,-2-3 0,9 19 0,-9-24 0,0 0 0</inkml:trace>
  <inkml:trace contextRef="#ctx0" brushRef="#br0" timeOffset="31497">10775 3490 23729,'0'-6'-5306,"0"1"3537,0 19 885,0 17 245,0 11 214,0 14 121,13-7-448,-9 7-192,7-13 1,1 1 828,-11-10 0,0 2 0,9 24 0,1-1-5,-10-24 0,1-1-19,10 32 0,2-1-364,-6-5 290,3-11 0,1-4 60,-4-14-484,5-3 161,-6-20 465,5-4 1260,-1-26-82,3 2 451,11-42-531,-4 19-445,-7 13 0,1-2 54,-1-1 1,0 1 639,6-15-778,-5 13 1,-1 1-488,-1 5 229,3 3-400,-8 17 926,1 8-107,-2 0 51,2 19-2233,0-14 1435,0 41-1165,8-2-610,-4 14 231,0-17 0,1-2-1670,5 9-246,10 10 3058,-3-25 1,4-6 0,2-4 0</inkml:trace>
  <inkml:trace contextRef="#ctx0" brushRef="#br0" timeOffset="31787">11940 3886 24449,'-25'-11'-1640,"-18"4"2090,11 4-173,-14 3 337,2 21 550,13-16-652,1 43-1061,0-7 298,13 13 115,8-17 0,3 0-830,6 9-327,22-6 1,7-2-768,4-6 1129,15-10 0,3-5-92,3-12 1246,-7-16 0,0-5 664,7-6-199,-12-9 1,-3-4 708,-2-8-529,-16 15 1,-4-2 55,-7-30-1207,-5 17-584,-11 9 0,-6 3-2023,-22 0 1126,5 9 0,-2 5 1526,-21 5 0,0 1 0,18 11 0</inkml:trace>
  <inkml:trace contextRef="#ctx0" brushRef="#br0" timeOffset="32079">12687 3797 23369,'-47'15'2771,"2"3"-1626,8 20-2190,16-8-103,9 4-229,12-6-433,0 0 453,24 18-776,13-11 1099,-3-4 1,2-1 58,-5-12 1,0 0 470,12 10 1,-1 0-266,4 4 710,-16-13 0,-1 0 529,3 4-29,-6-3 597,-5-2-981,-5 0-903,-7-7-1392,-3 3 2653,-23-12 1,-9 3-1,-19-5 1</inkml:trace>
  <inkml:trace contextRef="#ctx0" brushRef="#br0" timeOffset="32315">13262 3207 24089,'12'0'899,"0"0"-629,-3 18-4288,1-14 3732,0 39-1742,0-19 365,3 27 696,-2-5-1098,2 7 1063,-6-12 1,1 2 27,-2-9 1,1 0 1095,0 10 0,1 1-1187,1-1 1,0-1 391,4 20 90,-2-14 0,-2-1 48,2 2 575,-5-15 1,-1-2 0,-3-2-1,0 5 1</inkml:trace>
  <inkml:trace contextRef="#ctx0" brushRef="#br0" timeOffset="32437">13125 3955 23459,'-8'-25'-8457,"1"-1"5910,7 1 2217,20 0 2182,27-11-467,12 11-960,-19 9 0,1 1-417,-5 5 1,-1 2 34,2 1 1,1 1-1,2-1 1,0 1 0,0 2-1,0-1 1</inkml:trace>
  <inkml:trace contextRef="#ctx0" brushRef="#br0" timeOffset="33299">14208 3744 24629,'-9'-6'-4534,"2"0"2345,2 0 36,2 0 719,2 0 1099,-2 3 1,3 0 0,-2 2 0</inkml:trace>
  <inkml:trace contextRef="#ctx0" brushRef="#br0" timeOffset="33447">14143 4376 22110,'0'5'53,"19"-17"0,-15 9 0,15-12 1</inkml:trace>
  <inkml:trace contextRef="#ctx0" brushRef="#br0" timeOffset="33845">14913 3261 22920,'-18'-15'-4561,"13"2"426,-36 4 5699,24 2-1236,-19 4 815,9 2-413,3 1-24,-1 16-234,-3 10 864,14 11-41,-1 25-1904,15-18-3,19 11 0,5 1-401,-10-24 0,3-1 415,11 9 0,8 4 0,-4-5-245,-4-8 1,0-1 206,4 2 1,5 2 0,-5-2-56,-3-5 1,-1 1 350,14 16 0,-1 0-140,-3 4 528,-21-18 0,-2 0 42,2 23-411,-15-15 224,-14 20 329,-18-28 463,1-8 0,-3-3 1004,-20-1 462,-3-5 92,19-10 3,5-18-960,1-22-1417,15-10-411,6 16 1,4-3-520,11-12 0,6 0 184,4 9 1,4-2 24,1-6 0,2-5 1,2 5 729,8 1 0,0 2 1,-8 6-1,1-3 1,-2 3-1,3-2 1,1 0-1</inkml:trace>
  <inkml:trace contextRef="#ctx0" brushRef="#br0" timeOffset="34230">15903 3314 23099,'-26'10'3903,"6"1"-3308,2 3-862,0 12-974,-3-2 984,-3 29-861,14-13 598,1-2 0,1 2-694,-1 11 194,7-16 0,1 0-897,1 15 105,0 2 553,18 0 241,-7-17 1,1 0-344,11 15 929,2-12 1,2-2-170,-3-1 50,30 1 995,-19-20 271,1-9 416,3-4 1039,1-3 53,1-26 237,0 4-1538,-14-13 0,-2-4 394,12-13-968,-16 14 0,-3-2-496,-1-21-646,-9-4-755,-4-1-208,-4-1 505,-9 35 1,0-1-1543,5-27 1384,-14 22 1,-5 2-987,-9-13 2192,3-4 0,-20 28 0,20 8 0</inkml:trace>
  <inkml:trace contextRef="#ctx0" brushRef="#br0" timeOffset="34596">16575 3410 23999,'-40'-11'-1408,"6"1"845,2 10 1191,6 19 285,0-14-212,3 42-1413,2-24 388,14 11 0,4 4-1019,-3 9 775,17-4 0,2-1-1102,-7 8 624,32-10 1,6-3-646,-6 1 809,17-9 1,4-6 757,1-4 129,-18-9 1,1-3 541,1-3 0,-2-5 441,-9-6 1,0-3 367,18-3 1,-2-4 1486,2-23-2043,-23 16 0,-3-1 247,-2-18-861,-14-4-868,-5-4-495,-4 0-616,-29-1-1084,22 2 996,-29 18 0,-6 1-327,13-11 850,-12 14 0,-1 3 267,6 6 1214,-6 3 0,29 13 0,4 3 0</inkml:trace>
  <inkml:trace contextRef="#ctx0" brushRef="#br0" timeOffset="34921">17452 3398 24629,'-44'-11'-664,"-3"2"455,10 9 765,0 15 1025,7 11-1542,16 8-858,-8 24-32,20-21 61,7-1 0,5 0-893,29 5 1086,-4-7 0,5-3 24,-6-13 1,2-4-161,4 6 1,1-3 403,7-7 0,-1-3 598,-9-2 0,1-2 87,27 3 0,-1-7 571,-27-8 1,-1-4 390,20-2 1,-2-5-309,-27-2 0,-3-4-647,9-12 0,-5-3-98,-10-14-568,-9 17 1,-6-2-851,-15-4 1,-7 2-377,7 10 1,-5 0-722,-21-21 1,-6 4 1940,15 23 0,-1 3 1,-10-6-1,-1 2 0,-18-2 1</inkml:trace>
  <inkml:trace contextRef="#ctx0" brushRef="#br0" timeOffset="38067">19953 3687 21660,'0'7'-4496,"19"-2"5511,5-3-55,20-2-60,-6 0-390,1 0 8,-4 0-376,3 0-682,3 0 1327,4 0-1235,1 0 498,0 0 1,0 0 0,-2 0-1</inkml:trace>
  <inkml:trace contextRef="#ctx0" brushRef="#br0" timeOffset="38313">19818 4172 22650,'60'-14'2842,"-9"11"-3079,1-25 878,-7 25-829,5-30 276,-11 22 0,2 1-108,-9-6 1,1 0-764,26-1 1,0 3 854,-24 5 1,0 0 0,12-1 0,0 0 0,18-4 0</inkml:trace>
  <inkml:trace contextRef="#ctx0" brushRef="#br0" timeOffset="38662">20635 3406 21660,'-20'0'360,"3"15"-113,4-11 974,5 11-2181,4-5-99,3 3-322,24 13 142,-18-7 496,26-4 1,5-2 82,-7 2 292,5-4 0,2-1-723,8 4 1190,2 1 241,-3-1 413,14 11 176,-19-6-259,13 23-1351,-30-14-252,-3 29-696,-14-19 382,-23 14 885,2-20 1,-3-1 231,-1-7 0,-3 2-356,-16 20 0,-1 2 585,16-19 0,0-1 0,-10 12 0,2-1 0,11-12 0,-1 0 0</inkml:trace>
  <inkml:trace contextRef="#ctx0" brushRef="#br0" timeOffset="38985">22018 2973 23189,'8'-16'-2785,"-2"1"2164,-1 6 863,-3 2-971,2 3 1573,0 16-2611,1-8 1319,2 37-1481,-1-15 709,4 28 638,-2-15 0,1 1-116,-2-7 0,0 1 98,7 28 0,-1 0-642,-4-23 0,-1 0 694,5 26 0,0-2-100,-6-26 1,-1-1 329,2 8 1,-1 2 376,-5-6 0,0-1 0,0 16 0,-2-20 0,0 0 0</inkml:trace>
  <inkml:trace contextRef="#ctx0" brushRef="#br0" timeOffset="39313">21827 3740 22560,'0'-43'-5756,"0"0"5607,20 12 0,5-1 1476,3-14-973,14 9 1,3 2 752,1-1-654,-15 14 1,1 3 358,14 1-79,-2 6 1461,-1 6-776,11 4-1168,-16 26-598,-8-8 0,-2 3-1086,-1 29 289,-7-13 0,-2 1-1412,-3 9-395,0 18 387,-7-22 358,-4 0 360,1-3 1116,1 6 12,0-16 816,10 2-126,0-22 1429,22-24 1374,-6-5-461,14-23-1568,-17 10 1,-1-2-199,-5 7 1,0-3-360,2-4 1,2-4 0,-2 3 266,-2 2 0,0 1-364,13-22 1,0 2 1,-15 24 0,0 2 0,5-7 1,-1 1-1,10-6 0</inkml:trace>
  <inkml:trace contextRef="#ctx0" brushRef="#br0" timeOffset="39685">23592 3343 23189,'-52'0'1080,"6"0"-1080,5 0 0,4 0 0,-1 0 0,-14 0 0,14 21 519,-5-16-289,21 36-791,5-23 373,10 21-1136,1 5 44,6-9-856,21 22-410,-16-27-354,40 14 972,-13-25 1328,13 0-148,0-14 1745,-12-3 261,-2-2 338,-2 0 680,-4-25-274,-2 19-1253,-13-26 0,-2-4-406,9 7-77,-10-12 0,-2-3-975,3-1-422,-5-11-272,-3 22-373,0 6 289,0 6 90,2 5 1141,0 9 216,6 3 1889,-3 30-4210,14 25 740,-7 4 1500,0-13 0,2 0 0,2 1 0,4 11 0</inkml:trace>
  <inkml:trace contextRef="#ctx0" brushRef="#br0" timeOffset="40013">23985 3325 22920,'3'10'-7647,"-1"10"5705,-2 31 1281,0-9 409,0 3 23,0-16 66,0-2 131,0-5-1564,0-3 2023,0-4-204,0-22-223,14 9 1296,-10-42-1123,27 19 1767,-26-23-1564,31 9 1188,-21-2-900,23-8 692,-24 14-415,13-5-894,-20 25 994,9 23-2984,-9-6 755,-2 24 0,-3 7-1397,3-8 2368,-2 4 1,0 2-1,6 5 1,2 1 0</inkml:trace>
  <inkml:trace contextRef="#ctx0" brushRef="#br0" timeOffset="40429">24677 3287 22740,'-38'-5'-1113,"1"18"3362,19 14-3252,4 9-408,14 2-490,0-10 454,0-2 249,18 7-914,5-17 1209,-1 14-1613,20-27 2789,-17 8 140,19-27 2106,-9-12-442,-15-8-734,-9-8 466,-5-20-1864,-5 24 178,3 5 1,-2 2-1423,-2 11 525,-13 2-1802,10 35 1289,-11 4 1000,12 20 1,4 6-198,-2 10 281,8 2 0,4 2-231,10 2 34,0-10 0,1-1-304,10 6 621,-16-22 1,0-1-823,6 9 21,-3-9 648,-7-1-717,1 2 4,-13-11-629,-24 6 2299,16-20 1,-55 0 0,23-9 0</inkml:trace>
  <inkml:trace contextRef="#ctx0" brushRef="#br0" timeOffset="40685">25883 3034 23189,'-58'-2'408,"11"0"-176,10 10 0,1 4 1077,-8 18-1148,14-11 1,2 5-397,3 6 0,5 3-516,-1 9 315,7-4 1,4-1-1015,10 6-75,18-9 1,7-1-976,6-1 924,15-8 0,5-6 1446,9-5 1,-18-7-1,0-1 1,20-5-1</inkml:trace>
  <inkml:trace contextRef="#ctx0" brushRef="#br0" timeOffset="41405">26400 2243 24449,'-24'-54'-7546,"5"5"4171,-1 8 2152,15 8 813,-15 9 612,9 8-386,8 24 993,-8 7-1072,11 22 588,0-1 0,0 2 82,0-5 0,0 2-104,-1 16 1,2 2-245,6-8 1,1 0-101,-6 3 0,0 1 73,11 0 1,2 4-364,-8-4 0,-2 3 0,0-3-404,2 7 1,2 1 651,-1-6 0,3 6 1,-1-1-1,-3-7-13,-4 2 1,0-4-59,7 1 1,3 2-1,-4-8-172,-7 11 349,12-9-1400,-8-3 149,2-18 489,-2-4 364,-5-37 671,2 13 1273,0-44-1045,4 23-218,0-9 0,0-3 840,4-9-698,1 8 1,-1 1 645,2-1 209,5-13-481,-10 36-1026,1 0 1144,-1 16 306,1 14-1987,9 12-164,-5 7-316,15 22-111,-11-21 225,8 0 1,2-2-375,3-4 772,2-6 1,1-5-422,3-9 2618,24-19 845,-25 7 307,6-36-178,-17 19-59,-6-25-1012,-1 8 54,-3-19-1058,-5 13-1118,-2-21-997,-7 34 138,0-3 41,0 40-107,0 32 908,0 5 244,8-4 1,1 0-435,-4 0 358,26 10-86,-28-19 210,27-6 718,-26-3-1073,28-11 1803,-18 3-630,15-12 1493,0 5-419,-7-30 403,12-11-39,-17-13-1019,1-4 769,-7 12-1667,-6 0 362,0 0-1509,-3-4 47,-2 15-239,1-2 203,-1 44 30,15 27-785,-11 8 342,10-9 1,2-3 1523,4 0 1,10 9 0,-1-18 0</inkml:trace>
  <inkml:trace contextRef="#ctx0" brushRef="#br0" timeOffset="41644">27412 1805 23819,'32'-12'1019,"0"0"0,0 0 1,0 2 274,19-8-721,-1 4-306,-2 6-437,-7 3-57,-4 4-92,-10 16-1331,-12 19-870,-22-2 0,-8 3 2360,2-1 1,-4 1-1,-12 7 1,-4 0-1,5-8 1,-1 0-1</inkml:trace>
  <inkml:trace contextRef="#ctx0" brushRef="#br0" timeOffset="43413">2112 7960 23189,'0'-27'-6025,"0"14"3806,0-7 1335,0 16 245,17 15 878,0 2-265,4 22-771,-8 6-1320,-13-1 2027,0 6 90,0-12-90,0 4 90,-16-4 272,12 1-460,-13-4 1677,17-2-878,0 1-611,29-9 382,16 4 222,17-14-12,-27-6 1,0 0-30,22 0 534,1-1-501,-2 1 424,-21-1 0,-2 0 1045,13 4-834,2 7-819,-33-2-1401,-7 13-942,-35-5 2296,2 10-589,-28-3 642,7 5-501,-8 1-65,26-16 1,-1 1 172,0-1 0,1 0 509,-28 17 113,6-3 0,5-5 0,3-2 1</inkml:trace>
  <inkml:trace contextRef="#ctx0" brushRef="#br0" timeOffset="43751">3020 7871 22290,'17'-7'4170,"-4"1"-2989,-13 28-5150,0 22 1624,-16 17 1771,15-7 0,-2 1 167,-15-17 0,-1 1 265,11 6 1,3 7 0,-1-5-473,-6-2 0,0-2-236,-4 13 1,2 1-398,6-4 1,0-4 969,-4-12 0,1 0 330,-1 20 1,3-2 0,2 1 0,4-21 0,0 0 0</inkml:trace>
  <inkml:trace contextRef="#ctx0" brushRef="#br0" timeOffset="44113">3445 7859 23009,'17'-18'-247,"-2"0"-50,15 4 1905,-5-2-788,18-1 153,-6 7-758,-4 3 1,0 3-209,9 2 342,20 15-559,-29 18-769,6 8-156,-24-1 0,-4 1-1383,4 17 1198,-8-3 0,-1 2 218,-5-21 0,0-1 142,1 13 0,-4-1-647,-16 17 959,14-1 642,-14-1-163,7-21 1,1 1 399,-9 17-598,7-14 0,-1-1 564,-12 0 1,22 5 0,-9-20 0</inkml:trace>
  <inkml:trace contextRef="#ctx0" brushRef="#br0" timeOffset="44280">3490 8522 23909,'-6'-14'-8434,"2"-2"6194,2-1 1721,26-2 3121,1-5-937,26 0 79,3-6-1802,-6 8 0,3-1-505,-9 5 0,2 0 976,17-5 0,0 1 0,-14 7 0,-1 1 0,2 1 0,0 0 0</inkml:trace>
  <inkml:trace contextRef="#ctx0" brushRef="#br0" timeOffset="48080">5935 8481 22650,'27'-44'-1479,"8"-2"1771,-32 4-2519,29-8 2543,-16-5-512,-1 24 1,2-1 139,-2-1 1,-1-2-65,-1-1 0,1-1-220,2-1 1,-1 1 210,-1-2 1,-1 0-13,0 0 1,-1 0 330,-2 0 1,-1 0-367,-1 0 0,-2 0 111,-1 1 1,-2-1 48,0-14 0,-2 0-307,2 15 1,-3-1-71,-7-22 1,-5 2-708,-8-1 427,2 20 0,-1 2-507,-1 7 393,-8 1 524,13 23 840,-2 22 997,-13 26-107,25 13-1109,-9-3 1,1 2 157,11-15 0,2 0-198,-3 14 1,-1 3-76,2 5 0,4-2-311,7-13 0,3 2-325,-3 3 0,0 5 0,3-5-1108,8-4 1,1-2 90,2 15 0,-1-2 346,-4-18 0,0-2 185,2-1 1,1 0 144,0-3 0,2 0 722,0-4 0,2 0 0,0-4 0,1-1 0,1-2 0,-1 0 0</inkml:trace>
  <inkml:trace contextRef="#ctx0" brushRef="#br0" timeOffset="48362">6993 8046 23009,'-25'-23'-5149,"-16"1"4963,35 5-2335,-43 4 3819,28 5-832,-41 4 588,26 18 442,-22 14-895,29 8 697,-3 22-1082,22-19 1011,4 11-2114,24-4-781,21-16 967,-5-10 1,3-4-62,-3-9 1,2-3 204,15 3 0,-1-6 691,9-27 429,-21 17 1,-2-3 1030,6-34-438,-8 10 875,-16-2-2156,-7-19-1021,-11 15-330,-6 8 1,-7 4 1215,-25 0 1,-9 3 0,-11 19 0</inkml:trace>
  <inkml:trace contextRef="#ctx0" brushRef="#br0" timeOffset="48647">7967 7616 24089,'-27'-4'487,"-4"1"-538,-17 3 459,4 15 706,9-12-874,-1 35-404,3-16 433,2 21-645,15-3-201,-7 3-211,20 3-738,-5-10 1,4-1-1560,27 18 1388,-23-19 0,5-2 1475,22-10 0,3-4 0,0 15 1,1-18-1,0 0 0</inkml:trace>
  <inkml:trace contextRef="#ctx0" brushRef="#br0" timeOffset="49214">8480 7662 23729,'-26'-16'-3053,"-14"2"2995,8 3 210,-8 5 392,-15 4-51,23 24 373,-12 7-211,28 12-1427,-8 1 1164,22-10-1819,-5 2 302,7 1-1520,23 8 69,11-11 1304,-3-10 1,4-4-332,21-5 1728,-19-5 0,0-3 177,5-5 1360,17-17 511,-38-8-462,11 3 1424,-30-19-2999,9 20 388,-11-13-1419,-15 16-559,11 24 1091,-11 18-620,15 23-458,22-9-750,11 1 1906,12-13 4,6-13 1295,-10 0-134,3-13-607,2-23 91,-12 5 0,-1-3 517,-7-4 0,-1-4 48,16-14 0,-1-1-219,-18 14 1,-3-2-429,11-22 1,-4-2-494,-14 20 0,-2 0-70,0-11 1,-2-1-303,-5 12 1,-2 0-329,0-1 0,-2 0 77,-8-1 0,-3-1 195,-2-16 1,-4-1-222,-2 16 0,-3-2 427,3 1 1,-2-4-1,1 6-201,3 7 0,-1 3 224,-12-12 0,1 5 144,0 10 471,-8 4 634,26 42 759,1 3-978,9 12 0,4 4-147,-2 19-233,6-1 0,5 3-331,1-22 1,3 1-81,5 14 0,3 8 1,0-7-221,0-11 1,2 1-409,1 8 1,1 6-1,-3-7-522,-5-14 0,-1-2 1197,14 22 1,-1-2-1,-13-25 1,0-1-1,5 8 1,-1-1-1</inkml:trace>
  <inkml:trace contextRef="#ctx0" brushRef="#br0" timeOffset="49863">9817 6859 25528,'-17'-5'-1120,"4"2"749,13 25-2157,0-2 1102,0 26 415,0-3 512,10-6 0,0 2-446,-4 27-61,9-7 1,4 2 205,-9-24 1,-1-1 83,-2 12 0,3 1 416,10-3 0,0-2-73,-13-11 1,-1 0-280,14 18 0,0-2 94,-3 1 99,-6-16 1,1-3-539,1-6 102,7-2 1113,-8-17 983,7-31 631,-3 3-49,1-25-311,2 3-774,-6 8 0,0-2 913,6-21-819,-4 10 0,-2 0-15,0-4-840,-3 16 0,-2 2 77,-1 2-355,2 6 358,-6 14-198,2 12 1621,1-4-207,9 21-1724,-2 13-634,13 29 3,-10-5 143,6 8-311,-7-15 178,1 0-1621,1-1 219,3-2 1937,1-4 734,6-2-110,18 6 284,-6-15-91,-3-10 1,1-4 839,10-5 492,17-3 621,1-21 402,-17-16-1387,-9 4 1,-3-4-382,-16 4 1,-3-2-231,7-12 0,-3 0 0,-6-12-470,-7 10 0,-4-1-1021,-3-5-395,-25-12-1309,-8 15 566,-13 14 1561,14 14 0,0 4 161,-10 3 553,5 14 1,0 3 1306,-5-2-535,9 21 0,5 6 375,7-4-720,5 3 0,3 4-1800,11 24-818,22-14 1779,-15 11 1,22-38-1,6-3 1,9 14-1</inkml:trace>
  <inkml:trace contextRef="#ctx0" brushRef="#br0" timeOffset="50656">11693 7114 23549,'0'-7'-5306,"-26"0"6244,20 3-492,-25 1 0,-5 2 472,8 0-296,-35 1-127,27 21 432,1-16-641,4 35 1007,3-12-878,13 8-879,4 15-570,34-20-700,13 20-247,13-21 435,4 8 861,-24-19 0,0-2-79,16 9 315,-10-6 0,-3 1 258,0 0 311,3 10 263,-21-16-181,-6 2-1338,-3-5-236,-25-4 2469,16 2-1680,-38-5 812,37-1 79,-60-3 1,43 1 0,-35-2 0</inkml:trace>
  <inkml:trace contextRef="#ctx0" brushRef="#br0" timeOffset="50880">11953 6752 23909,'10'-5'4300,"-3"2"-3043,0 2-1722,-4 22-2820,4 9 674,-2 14 1772,2-9 1,0 1-517,1 16 396,-1-15 0,-1-1-1558,4 20-28,-1-1 340,1 0 1051,0-9 0,-1-1 403,3 11 275,-3-17 0,0 0 456,3 8 0,-6-23 0,1 8 0</inkml:trace>
  <inkml:trace contextRef="#ctx0" brushRef="#br0" timeOffset="51013">11872 7307 23639,'-10'-32'-8175,"8"1"6516,-8-1-146,30-1 3401,2 0-333,23 1 286,2 1-1644,-7 12 1,4 0-270,-10 6 1,1 0 741,12-3 0,0 3 0,-12 5 0,-1 2 1,-1 2-1,1-1 0</inkml:trace>
  <inkml:trace contextRef="#ctx0" brushRef="#br0" timeOffset="51380">13297 6870 25438,'-20'-5'-2281,"-4"1"2223,22 1-492,-7 1 1,29 18-1,6 3 1</inkml:trace>
  <inkml:trace contextRef="#ctx0" brushRef="#br0" timeOffset="51536">13348 7519 21930,'20'-38'-1186,"4"-1"1</inkml:trace>
  <inkml:trace contextRef="#ctx0" brushRef="#br0" timeOffset="51950">13760 6385 24898,'0'-22'-6115,"-13"1"2821,10 5 1664,-17 1 1952,17 8-1359,-12 1 1963,6 25-321,-7 15-1322,5 13 894,6-7 0,1 2 427,2 16-323,-1-5 0,5 1-637,9-21 1,2 1 402,-5 10 1,-2 5 0,5-6-829,13-9 0,1 0 103,-2 27 1,-2-2-859,4-9 1075,-6-13 1,-2-2-273,0 2-2,2 4 410,1-13 426,-19-10 374,6 4-499,-24-15 3008,-1 0-186,-15-25-1479,16-10-1186,-7-30-341,22 2 323,-4 21 0,1 0-299,5-28 516,10 29 1,3-4-1664,2-20 0,3-1 206,5 10 0,1 0 868,-8 8 0,1-3 1,0 1 417,3-1 1,0 0 0,-1 3-1,4-5 1,0 1 0,6-13 0,1-1-1</inkml:trace>
  <inkml:trace contextRef="#ctx0" brushRef="#br0" timeOffset="52334">14438 6311 23459,'0'10'-5036,"0"0"3087,0 7 1155,0 2 245,-19 20 1418,14-4-710,-13 0 1,0 2 296,14 12-1112,-4-15 1,-1-1 1172,-2 14 26,8 1-518,-8-2 527,11 16-1546,0-16 467,17 11-1151,-12-23 956,28-4 190,-29-6-679,44 0 1521,-28-11-453,41-3 1392,-30-8 271,22-25 1438,-23-11-2218,-7 1 0,-2-2 108,-3-26-397,-7 27 0,-2-1-638,-5-8 1,-2-1-12,0 11 0,-2-3-532,-10-24 1,-2-1-261,10 26 0,-2 1-662,-15-21 0,-4 4-846,-3 3 353,1-7 2060,-29 31 0,46 13 0,-25 3 0</inkml:trace>
  <inkml:trace contextRef="#ctx0" brushRef="#br0" timeOffset="52713">15117 6482 23099,'-41'14'3190,"0"17"-3512,21 9-1669,-7 13 871,24-7-642,-7 3 1254,7-14 1,6-1-764,21 19 83,-9-14 1,5-1-1526,27 2 1957,-11-14 0,1-4 461,10-2 111,18-5 782,-31-11 1,-1-5 782,17-22-168,-9 7 0,-1-4 1733,1-29-1952,-10 11 1,-4 0-76,-4-15-848,-11 4 0,-3-1-575,-4-12-226,-13 21 1,-5-1-748,-2 2 1,-3 4-178,-4 8 1,-2 1-87,-9-10 1,-1 3-465,-7 5 2127,-12 5 1,22 20-1,3 4 1</inkml:trace>
  <inkml:trace contextRef="#ctx0" brushRef="#br0" timeOffset="53063">15755 6483 23549,'-16'-12'-3833,"-8"2"3769,-13 33 2175,12 11-2006,-3 14-210,25 4-1092,-9-9 716,12 1-1115,0 17 1408,25-16-534,-8-11 0,4-3-1459,32-1 1606,3 1 155,-12-22 1419,2-5-116,3-4 78,-15-10 0,0-3 1343,18-6-981,-10-10 1,-4-5 649,2-10-1673,-11-3 0,-5-3-166,-13 18 1,-3-1-505,3-12 1,-5-3-425,-12-1 0,-2 1-320,7 12 1,-3 0-1083,-24-20 0,-4 3-1158,6 3 1559,-10 17 1,-3 6 1683,5 10 1,-8 3-1,18 14 1</inkml:trace>
  <inkml:trace contextRef="#ctx0" brushRef="#br0" timeOffset="53347">16993 6037 25078,'6'0'540,"-1"20"-5761,-4-3 3293,-1 23 966,-17-4 1313,13 9-716,-30 9 1024,30 8-1221,-15-29 1,-3 2 132,12 1 1,-1 2 1006,-10 0 1,-1 1-126,5 0 0,1 2-1006,-9 15 0,0 1-100,6-14 0,0 1 735,-2 1 1,-1 3 0,2-4 0,3-6 0,-1-2 0,-4 11 0,0-1 0</inkml:trace>
  <inkml:trace contextRef="#ctx0" brushRef="#br0" timeOffset="54645">17493 6220 23279,'0'14'-4856,"-13"-12"7529,10 45-4572,-11-20 1941,14 30-1138,-10-6 697,7 5-202,-7 6-761,10 0 553,0 2-1025,-1-20 0,2 0 1246,7-10 0,0-1 355,-6 9 0,0-1 0,15 12 0,-17-3 0</inkml:trace>
  <inkml:trace contextRef="#ctx0" brushRef="#br0" timeOffset="55063">17118 6863 22560,'0'-26'-6116,"20"-1"7205,-15-1-2182,41 0 3020,-20 1-1342,26 0 582,-3 2-276,2 2-747,-10 10 0,0 0 1837,22-4-1558,-21 7 0,-1 2 1205,15 2-1901,-6 3 518,-2 2-756,-8 1-40,-5 0-187,-5 17-744,-2 2 107,-10 1-516,3 23-234,-15-27-244,2 24 459,-6-18 328,0 1-19,-1 0 1022,2 1 66,0 0 368,2-2 487,1 6-45,1-7-421,4 7-258,-4-14 323,1 1 99,-4-9 28,0-1-158,-1-3 1112,2 0 380,1-2 875,2-16-693,-1-11-660,5-28-293,-5 3-344,4-9-651,-7 24 0,1 0-649,2-20-198,-1 10 1,1 0 936,4-3 0,5-8 0,-1 24 0</inkml:trace>
  <inkml:trace contextRef="#ctx0" brushRef="#br0" timeOffset="55497">18880 6707 23369,'-17'-20'-5726,"13"-14"3349,-28 30 4389,9-39-3774,-18 27 2300,4-12-730,0 19 929,-2 9-827,10 21 2038,-9-2 364,18 21-2633,1-4 1789,7 2-1752,3 3 467,6 0-1138,1-1-568,22 10-1029,-16-13 923,27-10 1,6-4 1110,-10-6 362,6-6 1,1-3 735,0-8 511,1 0 345,-4-24 258,1 18 971,-7-45-1297,5 12-489,-13-12-658,-8 14 0,-3 0-697,-2-5-591,-4-14-529,0 11-171,-18 14-545,13-7 1191,-24 26 507,26 22-118,-9 22 195,12 10-1431,20 21 285,-15-25 1501,29 13 1,-30-22 0,10-1-1</inkml:trace>
  <inkml:trace contextRef="#ctx0" brushRef="#br0" timeOffset="55848">19192 6559 23009,'0'5'-4676,"17"-8"7883,-12 35-6130,30-2 1951,-31 7-184,22 17-169,-14-22 205,7 17-1189,-6-23 1794,-2 3-2100,-10-14 2485,5-3-736,-3-7 392,1-1 1205,5-26 729,0 17 1358,13-58-1547,-4 35-454,-6-3 0,1-1 20,6-7 514,2 0 311,-3 5-893,7-4-213,-10 21-1163,6-9 1362,-13 24 332,5 12-1471,-5 16-1227,1 10-1400,8 20 471,-4-20 2246,3-6 0,2 0 0,6 2 0,12 7 1</inkml:trace>
  <inkml:trace contextRef="#ctx0" brushRef="#br0" timeOffset="56262">19983 6561 22920,'-32'0'539,"14"20"-998,-5 3 478,21 12-2213,-6 8 1005,8-17-76,21 6 86,5-10-213,24-11 974,-1 0 207,-9-11 203,-5-15 2362,-9-9-930,-13-10-256,10-4 1019,-21-10-2022,8 10-410,-10-11-732,0 16-619,0 3-692,0 5 589,0 0 1071,0 29-430,0 18 959,0 21-385,0 13 500,-2-19 1,4 0-101,21 22-197,-7-6 0,3-1-4,4-20 1,2-1 166,1 8 0,0 0-201,14 12 132,0-4 110,-2-6 12,-2-4 181,-7-8 594,-4-4-268,-8-1-1087,-8-10-1285,-29 1 2796,-3-12-487,-26 1 35,2-4 0,-4 0 1,-6 0-1</inkml:trace>
  <inkml:trace contextRef="#ctx0" brushRef="#br0" timeOffset="56696">20928 6362 24808,'-1'-6'-7490,"1"2"4588,0 0 2397,25 3 2896,12-1-3744,13 1 1,5 2 1461,-15 6 1,0 1 0,16-7-1,-1 1 1,-20 6 0,0-1 0</inkml:trace>
  <inkml:trace contextRef="#ctx0" brushRef="#br0" timeOffset="57696">21810 6211 24089,'-27'-6'-944,"1"3"1029,0 0-57,3 3 300,-1 15 443,-1 9-732,8 10-655,-2 5-25,15 11-471,0-10 195,11-5 0,5-1-1594,20 5 224,11 7-156,10-22 1183,-6-8 924,4-6 242,-12-6 0,1-4 1413,20-17-305,-10 3 0,-1-4 377,-22-1 0,-2-4-544,16-14 1,-4-1 647,-3-15-1379,-12 15 0,-3-1-87,-2-22-788,-6-4 104,-7 31 1,-2-1-58,-1-16 0,-1-1-93,1 13 0,-2-1 635,-4-3 1,-3-4 0,-2 5-459,-3 6 1,-1 1 129,1-10 0,-3 2-437,-21-6 343,33 7 121,-27 7 256,27 3 411,-20 14 390,21 25 667,-6 11 348,9 27-826,0-2-552,0 7-34,15 9-304,-13-25 1,0 0 102,5 2 0,2 1-371,-2 2 1,-1 1-15,-5-1 0,1 2-200,8 17 1,2 1 474,-6-15 0,0 2 35,1 1 1,-1 3-1,1-4-60,-1-7 1,0-2 159,3 10 1,-2-3-80,-3 4 312,5-6-471,-5-11-423,0-4 63,-1-12-68,2-3-123,-1-11 1401,0-18-143,3 13 1411,1-40-1293,3 20 486,3-27-609,-2 18 1,0 0 605,9-19-350,-3 8 1,1 2-569,2-3 280,-5 13 0,-1 3-1054,2 5 1712,0 2-360,-3 18 879,-6 4-647,4 37-2334,-6-11 741,-1 10 0,-1 3-386,3 5 281,1 0 0,0 0-1134,4-2 412,1-5 0,2-6-1708,4-15 1087,22 0 3248,-14-16 840,12 0-300,-12-24 241,3 18 408,-4-45-584,9 11 695,-13-11-1669,-7 19 1,-2 1-581,-3-3-1120,-2-13 9,-5 24-481,-3 27-632,0 31 1069,0 10-515,0 6 729,0-23-194,0-3 283,0-4-370,19 0 406,4-11 1302,22 0 448,-10-10 430,7-19 581,-17-9-679,-3-10-484,-1-5-227,-19 10-404,17-3 269,-17-17-1400,4 14-336,-6-21-1185,0 33 1219,-15-7-603,11 45 1502,-12 27 656,16 9-967,0-8 1,0 0 38,0 0-2520,18 22 502,5-31 2537,-1 3 1,18-23 0,-13-3-1</inkml:trace>
  <inkml:trace contextRef="#ctx0" brushRef="#br0" timeOffset="59161">24542 6396 23909,'49'-19'3244,"-6"15"-3681,7-31 372,-3 20 652,7-4-564,-10-1 0,1 0-211,-10 12 1,1 1-238,13-8 0,-1-1 367,-15 6 1,-2 3-758,31 4 795,-9-7 1,-6 10 0,-5 0 0</inkml:trace>
  <inkml:trace contextRef="#ctx0" brushRef="#br0" timeOffset="59330">24815 6587 23189,'-12'2'2775,"26"-15"-3430,49-7 1202,-31 0 1,1-2-433,16 3 0,2 2-202,-15-3 0,-2 2-278,4 3 1,0 2-66,1-1 0,0 1 516,1 1 1,-1-1-1,-1 1 1,0 0-1,-1 0 1,0 1-1</inkml:trace>
  <inkml:trace contextRef="#ctx0" brushRef="#br0" timeOffset="59580">25275 5862 22650,'-26'-10'-2273,"11"0"741,6 0-514,9 1 1364,47-2 2725,-13 6-1431,3 3 1,4 0-114,-1 0 0,-1 3-462,24 14 196,-12-4 1,-1 4 330,2 22-323,-16-5 1,-6 3-393,-9 16-1394,-9-15 0,-5 4-501,-16 8 1,-4 0 732,11-8 0,-2 0 1219,-22 14 1,-5 0-1,17-14 1,-1-1-1,-14 1 1,-1 0-1</inkml:trace>
  <inkml:trace contextRef="#ctx0" brushRef="#br0" timeOffset="60629">26913 5450 24808,'2'21'-6376,"1"13"4065,1-18 631,1 17 891,2-2 93,2 2 92,0 6 322,1 1-2047,-1 4 1185,-1 1-33,1 4 276,-2 3 63,-3 0 924,0 3 1,-4-1-1,0 1 1</inkml:trace>
  <inkml:trace contextRef="#ctx0" brushRef="#br0" timeOffset="60946">26667 6054 22560,'26'-48'-1803,"-2"3"1832,0 21 0,3 1 1129,18-21-669,6 2-232,-25 20 0,1 2-15,1 2 0,2 1-11,9-5 0,2 2 113,-11 6 1,1 2 301,18-4 1,-1 3 626,5 5-1069,10 2 94,-26 6-514,-4 24-1210,-4-4 433,-13 8 0,-3 4-1897,4 10 1465,-8-2 1,-3 1-963,-5 11 1402,1-9 0,-4-1-609,-16 4 719,14 7 1303,-14-19 431,18-15-884,0-17-196,0-28-315,17-12-53,-5 3 0,2 0 790,22-15 1,-15 16 0,0 0 0,13-15-1</inkml:trace>
  <inkml:trace contextRef="#ctx0" brushRef="#br0" timeOffset="61329">28215 5607 22920,'-53'6'2256,"-3"5"-1623,11 3 138,3 3-74,12-3-444,6 4-385,2 2-326,11 3-279,4 1-521,7 2-881,0 12-316,21-10 689,-1-2 0,4-2-624,22-2 1786,-8-7 1,0-3-98,1-8 1204,24-18 936,-30 10 479,10-32-129,-30 5-575,4-10 400,-16-17-1748,3 23 53,-4-21-1461,0 29-484,-16-7-422,13 18 197,-13 24 3039,16 12-2275,0 16 107,18 17-443,-14-17 1663,14 12 0,1-17 0,5-2 1</inkml:trace>
  <inkml:trace contextRef="#ctx0" brushRef="#br0" timeOffset="61664">28593 5619 23909,'1'47'-6451,"0"-10"4182,-1 0 1346,0-8 226,0 0 291,13 0-561,-10-2 616,9 3-1954,-12-11 2164,0 3-90,8-16 486,0-24 635,5 13 1396,5-53-1031,-4 34-702,0-10 1,0-2 816,5 1-502,13-20 358,-16 28-340,12-4-284,-18 21-1325,8 21 484,-12-6-1455,8 49-359,-6-31 1738,1 9 0,0 2 0,3 1 0,5 9 0</inkml:trace>
  <inkml:trace contextRef="#ctx0" brushRef="#br0" timeOffset="62079">29192 5551 22560,'-36'15'2770,"15"4"-3523,8 21-1764,13-10-28,0 5 729,22-23 1231,-17 16-858,38-24 1343,-37 23-2623,37-24 2550,-25 7 115,17-10 1744,-10 0 271,3-15-337,-7-6 754,2-10-2431,-13 0 1588,-4 7-2325,-6 2 768,0-2-1660,0 5 0,0-1-254,0 4 408,0 57 273,0 2 838,9-5 0,3 5 2,-1 2 1,2-1-134,13 11 281,2-7 0,-3 0-145,-6 7 105,4-21 0,-1 0 72,-10 8-382,6-6 371,-15-5 330,7 4-902,-10-14-1154,-24 6 2631,-7-20 1,-16 0 0,1-7-1</inkml:trace>
  <inkml:trace contextRef="#ctx0" brushRef="#br0" timeOffset="62379">30692 5293 23639,'-61'0'540,"4"0"-239,23 9 0,1 5 1096,-17 16-1310,10-1 1,4 5-422,10 18-64,5-23 1,3 0-325,16 13-754,-9-2 107,33-3-1319,-17-3-291,50-5 1244,-26-4 863,10-14 0,4-4 657,11 2-19,-8-3 0,-1-6 1421,10-17-763,11 12 0,-22-39 0,-3 11 0</inkml:trace>
  <inkml:trace contextRef="#ctx0" brushRef="#br0" timeOffset="63079">30992 4705 24359,'-23'-60'-8899,"6"22"6844,17-1 2140,0 46-16,0 6-142,0 26 20,0 5 78,0-3 0,0 4-772,-1-10 1,2 2 925,3 8 1,2 4-1,-2-3 112,-2-2 0,0-1-448,6 5 0,3 4 0,-1-4 24,-3-5 1,-1-2-11,2 12 0,1-1-20,0-18 0,-1-3-334,-5 27 415,12-7-339,-6 5 256,3-20-1114,1 3 574,-6-27-874,11-3 2524,-7-32 355,19-7 294,-8-14-725,-4 14 0,2 2 878,6-7 373,10-20-556,-18 29 489,1 3-292,-8 6-1371,-5 15 413,2-6-216,-5 30-2016,3 7-167,0 12 206,5 15-166,-3-20-189,4 11 59,-1-17-1135,1-5 326,3-3 1556,13-5 1522,-4-8 66,25-3 926,-17-23 968,25-11 38,-24-10-495,9-4 115,-15 8-360,-4-1-1024,-3 0-118,-1-9-1474,-8 13-3,1-9-823,-10 48-385,0 6 311,-2 24 303,0-2 298,14-9-468,-10-1 497,10-2 8,4-2 332,2 0 1132,11-11 737,-2 0-286,-6-11 629,14 0 720,-10-21-182,19-7 309,-23-13-1207,4 1 246,-12 8-1141,-5-1 99,-1 1-1142,-4-10-664,-2 13 66,-2-9-572,0 47 870,-1 12-246,17 22-1133,-13 6 173,26-11-129,-27 2 2220,24 0 1,-23-1 0,11 0 0</inkml:trace>
  <inkml:trace contextRef="#ctx0" brushRef="#br1" timeOffset="123985">3083 7066 6363,'-27'12'0,"-5"-3"-90,-2-9 180,-4 0-180,-2 6 90,2-4 90,-2 10-368,1-8 188,-3 5 180,-2-1-90,0 0 0,-2 2 159,0 1-114,12-2 0,-1-1-45,-22 6 0,9 0 0,-1-1-760,-9 5 760,20-6 0,1 1 0,-14 5 0,0 3 180,3 0-1716,13-4 1,-1 1 1445,-15 10 135,18-10 0,0 1-380,3 1 0,1 0 335,-15 12 90,10-5 0,0 1-180,-3 6 180,-8 12 0,17-13-427,1 3 337,0 1 90,8-7 0,0 0 0,-10 18 0,6-5 0,1 1-90,-1 12 45,4-8 0,2 2 45,1 12-90,5-22 0,0 2 90,2 2 0,2-1-45,1-10 0,0 1 0,-3 23 0,1 1 0,4-24 0,0-1 0,0 10 0,2 0 0,1-2 0,0-2 135,0 19-135,10-10 0,1-1-45,-6 6 45,5-20 0,1 2 0,1-2 0,1-2 44,14 20-89,0-10 0,2 0 90,13 5-45,-19-16 0,2 0 0,4-3 0,1-2-45,19 15 45,-4-10 0,1 0-45,12 4 45,-5-7 0,1-2 0,-19-9 0,-2-2-45,12 4 0,2 0 0,5 0 0,-2-1 45,-11-5 0,2 0-45,6 1 0,5 2 0,-4-2-164,-4-2 0,0-1 164,15 4 0,0-1 0,-17-5 0,-2 0 0,1-1 0,1 0 0,-2-2 0,3 0 45,16 1 0,2-2-45,-15-2 0,2 0-30,3-1 0,6 0 0,-5 0 75,-5 0 0,1-2-45,4-4 0,4-2 0,-4-2 0,-5-1 0,-1 0 0,15-1 0,-2-3 0,-16-4 0,-2 0 0,0 10 0,1-1 0,-1-7 0,3-3 45,17-3 0,1 1-45,-15 4 0,1 0 0,4-2 0,5-2 0,-5 1 0,-6 3 0,-1-1 0,5-1 0,3-3 0,-5 2 0,-5 2 0,-3 1 0,13-7 0,-2 0 0,-18 7 0,-2 1 0,0-2 0,0 1 0,25-18 0,-19 8 0,-1-1 0,15-12 0,-12 4 0,-1-1 2183,0-6-2228,-8 6 0,-3 0 135,1-10-180,3-12 180,-11-3-90,-8 13 0,-5 8 0,-1 0 0,-3-10 0,-1 9 0,-1-1 0,0-11 0,-15-3 0,-2-1 0,9-5-642,-16 2 1,-4 0 596,16 29 0,0 2 45,-10-23 0,-1 0 175,5 23 0,-1 0-175,-6-21 0,2 1 0,-6-5 0,-4 1 0,-1 0-90,0 0 90,-2 4 0,-1 2 0,1 5 45,2 7 0,0 1-45,-10-2 0,5 7 0,-2 0 0,-8-1 0,16 11 0,-2 0 0,0 0 0,0 2 90,-23-9-135,7 4 0,0 1 164,18 10 1,1 1-120,-12-4 0,-1 2 0,10 5 0,0 2 0,-4 0 0,-1 2 0,-2 1 0,-4 1-30,-2 0 0,-4 1 0,0 2 30,-9 5 0,-5 4-558,10-5 0,-8 1 0,-1 0 0,6 1 288,6 4 0,5 0 0,-6 2-229,2-3 0,-5 1 0,-2 0 0,1 0 1,6-1 498,-5 3 0,5-1 0,-2 0 0,3 1 0,-3 0 0,0 0 0,4 0 0,5 0 0,-1 0 0,0-1 0</inkml:trace>
  <inkml:trace contextRef="#ctx0" brushRef="#br1" timeOffset="126712">3122 11614 9512,'-8'-24'809,"-3"2"-359,-2 2 0,-7 4-181,-1 6 1,-5 4-180,-1 3 90,-2 3 360,-17 38-270,8-12-386,12 4 0,0 4 161,-2 3 0,0 1-589,7-5 0,0 0 589,-6 12 0,2 0-45,8-11 0,2-1 0,1 0 0,2 0 0,1 11 0,3-1-270,-2 21-225,16-16 1,3-3-829,-4 3 648,20-20 1,4-3-675,3 3 629,-1-15 0,4-4 720,24 4 0,-26-9 0,0-1 0,2-2 0,-1 0 0</inkml:trace>
  <inkml:trace contextRef="#ctx0" brushRef="#br1" timeOffset="127045">3603 11839 9512,'-27'-18'1349,"-21"3"-810,27 9-449,-26 2 90,13 4-90,-17 21 0,14-16-90,8 22 0,2 5-90,1-8 135,11 11 0,3 3-225,4 3 270,4 9-719,24-2 179,13-16-90,-3-10 1,3-4-1028,25-6 1297,4-2 1,-16-10-576,-1-18 755,-1 13-148,-18-20 1,0-5 327,10 7 315,-16-11 0,-3-3 44,0 1 157,-9-22-516,-3 29 1003,-23-11-1003,-1 28 788,-3 20-968,8 22-359,14 13-271,0 3-179,0-11-361,24-1 403,-3-1 857,25-6 0,-5-11 0,4-5 0</inkml:trace>
  <inkml:trace contextRef="#ctx0" brushRef="#br1" timeOffset="127243">4503 11688 10771,'-35'-8'1169,"4"3"-899,-32 3-2694,14 2 2514,-2 19-90,18-4 0,2 2 723,-14 25-678,19-9 0,5 1-45,6 8-475,7 15-154,8-19-271,28-2-359,-2-5-91,11-13 1,6-4 1349,15 3 0,-17-9 0,0-1 0,22-7 0</inkml:trace>
  <inkml:trace contextRef="#ctx0" brushRef="#br1" timeOffset="127427">4328 10704 10501,'-33'0'45,"-1"-1"0,-16 16-45,11-2 0,3 5-90,-2 24-900,12-3 1,4 3-270,6 17 771,7-18 0,3 1 1,4 20-1,2-1 1</inkml:trace>
  <inkml:trace contextRef="#ctx0" brushRef="#br1" timeOffset="127678">5467 11073 11580,'0'-5'720,"-19"1"-720,15 22 0,-15 2 0,19 19 90,0 0-135,0-2 0,0 2-1056,0 27 291,0-2 1,0 3-256,-1-25 1,2 0 524,7 13 1,0 1-406,-7 0 1,2-3 944,13-13 0,-1 0 0,-13 9 0,-1-2 0,13 13 0</inkml:trace>
  <inkml:trace contextRef="#ctx0" brushRef="#br1" timeOffset="127813">5223 11881 9242,'-7'-52'180,"5"0"-180,-5-2 0,7-4-30,17 21 0,9-4 0,-2 3-1097,-4-1 0,1 1 887,8-1 0,6-1 1,2 0 239,1 2 0,2 1 0,-3 3 0,1 0 0,1 0 0,1 0 0,0 0 0,0 0 0</inkml:trace>
  <inkml:trace contextRef="#ctx0" brushRef="#br1" timeOffset="128344">6095 10669 9602,'0'-13'1978,"-20"6"-1708,1 2-180,-5 40 0,-1-10-1089,22 33 1089,-8-16-90,11 6 0,0 5 0,0-13 0,0 2 0,0 24 0,10-8 0,0 1 0,-9-24 0,2 1-45,15 24 0,-1 0-135,-15-25 0,0-1-45,11 9 0,0-2-404,-10 10-1,17-6 270,-17-9-188,17-2-82,-11-16-269,10-3 899,-7-36-90,15-40 180,-12 3-1121,3 5 1,0 1 1210,2 2 135,-3 11 0,1 4 570,2 12-435,15-11-270,-14 31 179,30 16-449,-21 18 135,3-3 0,-1 2-45,2 19 0,-1-16 0,1-3-852,5 5 852,-11-13 0,0-3 0,11 2 1678,3-10-1678,0-4-270,14-7 270,-13 0 0,-11-18 0,-3-5 0,0-4 0,-12-3 0,-4-3 90,-3-7 360,-6-2-270,-2 0 244,-2 1-154,-23 4-180,18 4 90,-37 1 90,15 17-270,-15 0 90,6 37-90,16-2 0,10 21 0,10-5-180,21 19-540,-15-13-539,26-8 0,6-2-674,-6-2 1933,4-14 0,3-4 0,9-4 0,1-8 0</inkml:trace>
  <inkml:trace contextRef="#ctx0" brushRef="#br1" timeOffset="128562">6712 10419 9062,'-29'-37'270,"11"0"89,10-16-89,33 13-135,-6 9 0,4 4-45,34-1-1373,-26 13 0,1 3 1193,14 5 180,-4 3 504,-5 26-2752,-5 27 269,-16 14 1884,-8-21 1,-3 1 0,-4-4 0,-2-1 0,1 3 0,0 1 0</inkml:trace>
  <inkml:trace contextRef="#ctx0" brushRef="#br1" timeOffset="129695">9027 10890 8702,'-19'-14'630,"0"2"-271,-16 3-179,4 2 180,-3 4-180,1 0 0,-16 18-180,13-11 45,6 20 0,3 5-45,0-3-367,10 3 0,4 2 367,5 11 90,2 1-180,6 2 90,0-1 0,25-1 90,-19-3-90,28-15 0,4-2 0,-7 9 0,14-11 0,4-4-270,1-5 270,-16-7 0,-1-1-90,13-4 90,-3-21 90,-4 16-135,-15-24 0,-3-6 135,7 6-45,-11-13 0,-5-4 315,-4-3 89,-3 8 1,-6 0 0,-22-5 58,17-9-598,-31 17 90,34 14 212,-24 1-122,24 42-270,6 17-630,20 16 90,-8-23 1,3 1-900,8 6 0,2 0 1357,-9-7 0,1 1 0,7 10 1,1 0-1,-6-11 0,0-1 1</inkml:trace>
  <inkml:trace contextRef="#ctx0" brushRef="#br1" timeOffset="131063">10892 10472 10141,'0'-14'1529,"0"2"-1529,0 3 270,0 1 90,-18 4-180,-1 2-90,-2 22 0,-11-15-135,14 35 0,2 7 135,-9-7-180,2 18 0,5 2-360,15-6-720,7-10 1,1 0-270,0 0 42,19-14 1,4-4 1396,2 2 0,1-15 0,2-2 0,21 8 0</inkml:trace>
  <inkml:trace contextRef="#ctx0" brushRef="#br1" timeOffset="131328">11662 10501 10771,'-36'-2'719,"1"0"1,-22-2-630,-3 4-1784,16 0 1784,2 20-211,-8 6 121,25 11 0,-14 8 0,36-15 0,-10 6 331,36-11-331,-18-3 0,53-2 0,-27-4-903,32-8 813,-12-2 135,-17-6 0,0 0-45,17 0 3,-16-7 0,-3-5-3,-8-13-159,-1-12-201,-23 1-155,0 6-384,-18 1-180,13-1-91,-45 1 261,23 2 909,-31 2 0,15 1 0,-3 0 0</inkml:trace>
  <inkml:trace contextRef="#ctx0" brushRef="#br1" timeOffset="131503">11675 9420 9602,'-44'0'0,"4"27"-90,9-5-1035,10 14 1,1 4 1124,-8 17 0,13-15 0,3 1 0,7-8 0,1-1 0</inkml:trace>
  <inkml:trace contextRef="#ctx0" brushRef="#br1" timeOffset="132244">12837 9660 10771,'0'-21'360,"0"4"539,0 0-449,-15 10-360,11 27-90,-11 28 0,15 18-300,0-27 0,0 2 300,-1 13 0,2 0 45,6-12 0,0 2-15,-5 4 0,-3 5 0,4-5-75,10-5 0,1-1 45,-6 25 0,-1-2 0,0-30 0,2-2 45,2 9 0,-1-2-45,-8 5-90,14-8 180,-15-7-180,10-3-180,-7-12 1,5-3 179,-3-10 0,2-22-90,2 15 180,2-44-90,1 23 90,0-11 0,-1-3 0,6-10 0,-1 7 0,-1 0-90,2-1 180,8-14-90,-13 39 599,3-3-599,-5 21 0,0-3 0,2 4 0,8 24-359,-4 9-856,0-2 1,1 2-135,2 18 1266,10 3 1,-8-19-1,0 0 1</inkml:trace>
  <inkml:trace contextRef="#ctx0" brushRef="#br1" timeOffset="132653">13692 9869 9242,'0'-17'989,"14"6"91,-11 1-991,24 8 181,-15 48-180,15-19-90,-17 5 0,-2 4 90,18 25-90,-14-9 0,-2-7 0,-1 1-637,-1 11 637,-3-20 0,-1-1 0,1 14 0,-2-1 0,0-4 0,-3 12 0,0-17 90,0 15 0,0-32-90,0 5 180,0-20-90,-12-48-180,9 13-299,-9-7 1,1-2 388,8-3 0,-7-5-90,10 0-1529,0-23 90,0 15 0,8 8 0,1-1 1529,-5-10 0,16 18 0,5 1 0,10-15 0</inkml:trace>
  <inkml:trace contextRef="#ctx0" brushRef="#br1" timeOffset="133127">14282 10269 8612,'0'4'1079,"0"0"-1079,17-3 0,9-16 0,9 11 0,7-29 90,-10 29-90,4-34 0,13 8 0,-13-12 0,-10 14 0,-2 0 90,-2-5 90,-3-12 180,-15 5-180,-4 11 360,-18-10-360,-8 24-91,-21 1 1,-2 34-90,5 18 0,19 12 0,16-11 0,4 0 90,5 12-405,6-7 1,5-1-406,23 5-878,-4-12 1,6-3 877,-5-15 0,1-4 720,5 3 0,0-4 0,23-4 0,2-5 0</inkml:trace>
  <inkml:trace contextRef="#ctx0" brushRef="#br1" timeOffset="133482">15248 9696 9602,'-22'-14'809,"17"4"360,-29 2-989,20 20-90,0 18 0,3 31 0,11 2-891,0-26 1,0 1 800,0 24-45,9-29 0,0 0-90,-7 1 0,1 2 135,13 14 0,3 1 0,-7-13 0,0 1-503,8 23 0,0 0 503,-8-29 0,0 0-45,5 17 0,-2-1-315,-1-1 90,3 8-1332,-3-21 702,-13-13 454,4 1-3,-26-17 536,-6-22-42,-7-5 0,-2-5 135,12 2 0,1-2 179,-16-17 1,2-1 900,5-5-1260,7 7 0,2 0 90,8-7-135,4 9 0,6 1-577,24-5-278,5-14 900,14 24 0,7 2 0,-10 6 0,1 0 0,16-11 0,1 1 0</inkml:trace>
  <inkml:trace contextRef="#ctx0" brushRef="#br1" timeOffset="134887">16287 9739 11850,'47'-30'90,"-6"13"-180,4-14-1709,18 14 540,-13-3 360,-16 7 0,0 3-271,15 7 1170,-5-7 0,0 10 0,-5 0 0</inkml:trace>
  <inkml:trace contextRef="#ctx0" brushRef="#br1" timeOffset="135033">16412 10146 9602,'-25'21'719,"11"-1"-449,4-9-90,10-2-180,32-6 0,-3-18-2808,32 12 2088,-33-13 1,2-3 719,20 3 0,3 0 0,-7-5 0,0-2 0,-4 7 0,-1 0 0,1 0 0</inkml:trace>
  <inkml:trace contextRef="#ctx0" brushRef="#br1" timeOffset="135381">18008 8696 10141,'-17'16'180,"12"6"-180,-29-5-450,30 6-1079,-23 13 720,18-11 809,-3 16 0,5-19 0,7 7 0</inkml:trace>
  <inkml:trace contextRef="#ctx0" brushRef="#br1" timeOffset="135527">18078 8744 9512,'-17'-11'539,"0"28"-1348,-3 5-451,8 27-449,12-6 1267,0 8 0,0 7 1,0 4-1</inkml:trace>
  <inkml:trace contextRef="#ctx0" brushRef="#br1" timeOffset="136328">18652 9992 10231,'19'-46'135,"-1"11"0,-3 1-45,-10-14-412,12 13 1,3-1 411,-5-20-518,1 26 0,0-1 338,5-32 135,-12 30 0,-1 0 45,0 0 0,-2 0 225,-2 0 0,-1-1-136,0-13 1,-1 1-135,-1 11 0,-2-1 90,-7-16 0,-1 1-135,4-1 45,-14 19 0,1 4 45,12 6 333,-30 5-333,19 37 0,-2 3-135,5 12 0,4 4 45,8 17-591,-4 2 1,1 1 635,4-21 0,2 0-315,4 7 0,3 3 0,3-4-225,5-2 1,4-3-226,2 13 1,4 0-900,10-3 0,1-3 1619,-13-11 0,-1-1 0,10 9 0,1-3 0,-10-14 0,1 0 0</inkml:trace>
  <inkml:trace contextRef="#ctx0" brushRef="#br1" timeOffset="136611">19555 9483 9781,'-21'-17'1530,"15"3"-1081,-41 4-269,28 5 0,-24 2-90,11 3-90,-1 19 0,0-14-90,3 42 270,-5-1-360,14 14 225,11-16 0,2 0-928,3 9 703,16-19 0,5-3-269,9 8-1,27-9 90,-8-6 90,4-12 0,2-6 181,1-6 89,-16-11 0,-1-4-90,14-7 45,-18-8 0,-5-5-45,2-8-45,-17 5 0,-7 0-135,-17-7-180,8-8-269,-45 23-271,26 6 990,-24 7 0,14 8 0,2 4 0</inkml:trace>
  <inkml:trace contextRef="#ctx0" brushRef="#br1" timeOffset="136816">20300 9253 9422,'-44'-4'1169,"-10"1"-1169,7 19-421,-6-12 421,17 37 228,0-19-543,20 9 1,2 3-496,-14 9-1241,15 15 792,2-19 1259,31-2 0,-16-3 0,16-2 0</inkml:trace>
  <inkml:trace contextRef="#ctx0" brushRef="#br1" timeOffset="137279">20527 9303 8792,'-43'15'899,"7"5"-809,5 21-90,15-7 0,8 6 0,8-12 0,0 2 0,19-3 0,-15-2-179,38-3-91,-36-2-180,57-5 360,-37-6 0,9-5 0,2-4 180,0-15-135,-4-3 0,-2-5 45,-1-17 0,-4 1 0,-3-3-180,-4-5 180,-5 0 0,-1-3-627,1-12 717,-5 2 0,-2-2-1003,-4 24 0,-1 0 1092,1-12 1,-2-3 180,-1 3 0,0 2-177,1 13 1,-2 0-49,-8-17 0,-1 4-135,5 4 270,-34-4-180,21 34 0,-5 23-90,-2-4 89,23 43-89,-18 0 90,18 15-135,-2-15 0,-1 0 501,5 12-501,6-8 0,5 0 1923,12 7-1833,-3-8 0,3-2-1451,14 5 1361,-25-20 0,0-1-225,11-5 1,-1-3-271,-6 12 0,8-12 1,1-1-271,-7-3-629,-2 2 1439,-1-14 0,-10-5 0,9-2 0</inkml:trace>
  <inkml:trace contextRef="#ctx0" brushRef="#br1" timeOffset="137997">20605 9335 10411,'48'-1'270,"0"14"-180,-12-9-90,-2 23-270,-8-24-360,-2 27-539,0-15 1169,5 27 0,-10-13 0,5 9 0</inkml:trace>
  <inkml:trace contextRef="#ctx0" brushRef="#br1" timeOffset="138902">21355 8703 11580,'14'19'270,"-10"18"-180,10-15-90,0 24 90,-10-3-2594,21 8 2504,-22 4 0,15 5 90,-16 3-90,5-16 0,0 0 0,-6-12 0,0 0-45,6 23 0,0-1 135,-3 2-360,2-14 1,1-2 179,-2-3 514,3 3-873,-3-25 457,2-10-368,2-3-90,15-28 360,-3 3 90,4-11 0,1-2 0,8-15-942,-2 5 1,1-1 941,4-12 0,-13 23 0,-1 0 690,10-18-421,-10 20 335,3-1-604,-15 22 0,0 22 90,-5-8 1787,-1 34-1877,3-4-270,-1 11-1079,11 18 450,-3-26 963,7 7-964,3-29 900,3 4 0,7-17 0,4 6 0</inkml:trace>
  <inkml:trace contextRef="#ctx0" brushRef="#br1" timeOffset="139161">22403 9128 9152,'-19'-15'1619,"-12"5"-1619,-28 5 0,8 5 0,18 9 0,2 5 90,-3 18-1965,4 12 1965,12 0-90,16-13 371,-6 1-281,28-3-90,-15-4 0,49-12 0,1 5 0,-21-15 0,4-4 45,12-5 0,-1-2-237,8 3 192,-22-18 0,-2-2 0,1 3 0,-7-22 0,-14 8-270,-6-14 0,-7 11-809,-21-20 449,-13 29-225,4 13 1,-2 3-225,-20 0 1193,2 8 1,32 1-1,5 5 1</inkml:trace>
  <inkml:trace contextRef="#ctx0" brushRef="#br1" timeOffset="139427">22868 9056 8972,'-43'0'719,"2"0"-629,7 0-180,15 13 90,8 8 0,11 7 0,21 3 0,-16-5 45,24-7 0,5 1-45,-9 10-152,4-10 1,2-1 151,-2 7 180,-3-3 180,-2 6-271,-11-10-89,-2 4-179,-11-4-271,-28-4-1259,-10 9 450,-12-12 1198,-1-1 0,17-9 0,0-2 0</inkml:trace>
  <inkml:trace contextRef="#ctx0" brushRef="#br1" timeOffset="139812">23310 8484 11400,'-19'22'1440,"5"-1"-1530,5 28 180,7-3-90,-7 6 45,8-9 0,2 2-286,-1-10 1,0 1 195,0 25 0,0-1-658,-1-24 1,2-2 297,8 11 0,1-2-494,-5 13-270,14-5 359,-2-6 0,-13-4-141,13-8-128,-8-3 1079,-7-8 0,7-3 0,-9-5 0</inkml:trace>
  <inkml:trace contextRef="#ctx0" brushRef="#br1" timeOffset="139928">23160 9212 9691,'-13'-36'180,"3"1"-90,10 1 0,0-12-270,25 12 90,-19-7-1360,51 16 370,-28 5-269,29 2 1349,-9 5 0,0 2 0,1 3 0</inkml:trace>
  <inkml:trace contextRef="#ctx0" brushRef="#br1" timeOffset="140128">24033 8719 10861,'0'-8'-270,"0"1"270,0 1 90,0 2-3868,0-1 3778,0 24 0,0-16 0,0 17 0</inkml:trace>
  <inkml:trace contextRef="#ctx0" brushRef="#br1" timeOffset="140247">24080 9253 10321,'0'5'0,"0"0"0,0-2 0,0-2 0,0 0 0</inkml:trace>
  <inkml:trace contextRef="#ctx0" brushRef="#br1" timeOffset="140715">24627 8735 9242,'-11'0'0,"3"0"0</inkml:trace>
  <inkml:trace contextRef="#ctx0" brushRef="#br1" timeOffset="141451">24883 8060 8612,'-20'-10'270,"14"1"0,-42 4-90,25 3 0,-27 2-683,12 0 593,-1 20-90,10 0 0,2 3 90,-4 21-135,11-7 0,4 0 135,10 4-135,17-4 0,3-1 45,-8 10-816,19-16 1,3-2 815,-4 14 0,23-1 385,-10 1-340,-12-12 0,-2 0-135,12 17 135,-14-7 0,-2-1-45,4 7 90,-12 14-90,-2-21 0,-9-1 0,0-2 176,-20-3-176,14-2 0,-36-3 90,12 3-90,3-11-180,-18 2 270,24-16 1360,-4-27-1540,10-21 90,32-18-266,-16 26 0,3-2 266,24-12 0,4-1-437,-19 10 0,1-1 227,10-6 0,5-5 1,-3 5-241,-7 3 0,0 0-312,2-1 0,1-4 1,-2 5 761,-4 5 0,-1 3 0,5-9 0,-2 2 0,4-10 0</inkml:trace>
  <inkml:trace contextRef="#ctx0" brushRef="#br1" timeOffset="141845">25373 8183 10951,'-26'-29'1349,"-11"11"-1259,32 0 0,-26 16-90,12-8-90,-6 10 180,-2 19-90,10 1-90,-4 21 180,6 2-1184,1 5 1094,8 9 0,4-13 0,1 0 0,0-9 0,2 0 0,-3 10 0,4-2 0,22 16 0,-18-5 0,18-29 0,0 0 0,-19 17 90,45-5-90,-30-7 0,38-4 90,-23-14-180,25-2 90,-25-36-45,-7 7 0,-1-4-135,3-34 90,-12 24 0,-3 0 90,0-23-90,-7-5-180,-4-4-90,-2 17 1,-4-1 89,-10 12 0,-3-1-675,0-21 1,-1 1 314,1 27 1,-3 3 629,-5-14 0,1 3 0,0 8 0,-20-4 0</inkml:trace>
  <inkml:trace contextRef="#ctx0" brushRef="#br1" timeOffset="142195">25845 8364 10051,'-15'-16'1260,"-3"4"-1171,-20 12-178,0 16 178,4 16-89,17-3 0,4 3 0,2 27-1756,2 5 1846,9-17-90,26-2 0,-20-2 0,22-23 0,3-2-463,-3 15 463,32-6 0,-25-15 0,-1-3 89,20 2-89,-8-6 0,-1-4-39,5-19 39,-11 3 0,-3-4 0,0-25-551,-14 16 1,-4 0 460,-1-21 180,-9-5-180,-4-4-315,-12 14 1,-2 0 89,10 9 0,-4 1-855,-27-20 1,-5 1-450,4-4 1619,-3 23 0,-3 4 0,-5-2 0,2 4 0</inkml:trace>
  <inkml:trace contextRef="#ctx0" brushRef="#br1" timeOffset="142678">26745 8028 9781,'0'-9'2339,"0"1"-2339,0 0 90,0 3 90,-15 1-90,-6 2-90,-7 20-90,-14 14 180,14 12-1350,-8 10 1260,10-9 0,4 5 0,5 0 0,11-15 0,2 1 0,-1 16 0,5 9-863,31-24 863,-7-6 90,32-5-180,-12-8 90,8-9 0,3-5 0,-13-11 0,1-1 0,20 5 0,-13-24 0,-3-5-90,3 1-270,-18-12 0,-6-6-269,-7-4 224,-9 16 0,-4 0-584,-6-17-271,-19-2-89,14 4 1349,-20 26 0,-3 3 0,-2-20 0,-1 23 0,1 0 0</inkml:trace>
  <inkml:trace contextRef="#ctx0" brushRef="#br1" timeOffset="143267">27420 7673 11041,'23'-2'90,"-4"19"-90,-1 4 0,-5 1 90,-2 16-180,-4-18-90,-1 18-630,-4-9-989,3 11 990,-5-10-900,3 16 1709,-3-26 0,0 4 0,0-13 0</inkml:trace>
  <inkml:trace contextRef="#ctx0" brushRef="#br1" timeOffset="143379">27710 7746 9871,'29'-15'1080,"-2"-4"-990,1 17-450,-8 14-1079,-6 7-270,-7 24 1386,-7 5 1,-24 14 0,8-27 0,1 0 0</inkml:trace>
  <inkml:trace contextRef="#ctx0" brushRef="#br1" timeOffset="144578">3533 14082 9602,'-26'-7'899,"-17"2"-539,19 2-360,-12 2 90,15 24-90,-3-4 0,13 22 0,-5-8 0,2 5 0,12-1 0,-6 4-90,8-5 180,0-1-90,0-5 0,18-5 90,-13-4 0,27-10-90,-13 3 0,13-13 0,-13-15 0,8-5 0,-24-22 45,9 9 0,0-2-135,-9-23 45,2-3 0,0-2-657,-5 20 1,0 0 746,2-16 0,-4-1 0,-10 13 0,0 1 180,10-2 0,-3 0-135,-18-1 0,0 0 45,20 0 0,0 0 45,-19 2 0,-1 1-91,20 3 1,0 0-135,-16-6 1,-2 2-46,6-13 494,5 19 1,-1 14-315,1 32-90,10 7 0,0 40 45,10-9 0,4 3-444,-2-9 1,1 3 398,2 9 0,3 6 0,-2-4-45,2-1 0,-1-1-195,-2 6 0,0 5 0,-2-6-239,0-6 0,0-3-151,3 14 1,1-1-676,0-9 1,-1-4 629,-4-12 1,-1-1 674,5 6 0,-1-2 0,4 3 0,0-5 0</inkml:trace>
  <inkml:trace contextRef="#ctx0" brushRef="#br1" timeOffset="144743">3200 13894 10501,'-24'-24'0,"4"-7"0,8 6-5750,48-25 5390,1 21-90,2 6 0,4 2 328,-10 7 0,2 1 122,23-6 0,3 2 0,-12 5 0,0 0 0,-5 2 0,0 1 0,1 0 0</inkml:trace>
  <inkml:trace contextRef="#ctx0" brushRef="#br1" timeOffset="145397">4165 14089 8522,'-11'23'900,"8"3"-631,-18-11 361,18 0-630,10-12-270,20-14-809,28-10 539,-8 3 180,-13-7 1,0-1-91,3 5 270,-14-7 0,-1-2 270,4 3-90,-14-6 90,-1 14-90,-11 3 270,0 2 629,-25 3 1,-1 5-630,-26 3-90,26 22-46,-4 1 1,4 3-135,18 21-795,-24 14 795,32-23 0,0 2-90,20 12 180,14-12-360,-4-9 1,5-3-271,24 0 270,-28-11 0,1-2-629,33-2 449,-16-5 180,-12-12 0,-1 0 270,2 2-1550,-12-18 1,-3-5 2089,-4 7-270,-2-32 127,-13 21-127,-4-2 90,0-2 766,-17 3-676,12 0 0,-28 4-360,13-4-90,0 12 270,-9-3-360,25 39 270,9 3-270,21 7 90,24 13 0,-9-18-90,-11-3 0,-1 0 0,6 1 90,10-8-90,-7-10 90,-14 0 0,8-19 0,-22 14 3633,0-44-3003,-7 30-181,-11-14 1,-1-1-540,5 5 86,-12-13 4,3 25 90,9 26 0,12 9-270,-3 17-809,13-7 0,5-1-361,4 9 1350,-4-5 0,2-2 0,14 3 0,-3 8 0</inkml:trace>
  <inkml:trace contextRef="#ctx0" brushRef="#br1" timeOffset="145644">3932 13651 8972,'-9'-28'1259,"3"-1"-899,6 1-180,17-3-90,17-10-90,9 8-643,8-4 643,-8 15 0,-1 4 90,2 5-899,13 5-91,-12 4-90,-10 14 1,-2 0-180,5-5 1169,10 38 0,-21-25 0,-1 20 0</inkml:trace>
  <inkml:trace contextRef="#ctx0" brushRef="#br1" timeOffset="145794">4500 13387 9691,'0'-28'360,"0"0"-270,44-13-90,-13 11-400,2 9 0,6 3-1085,2 4 1,0 2 1182,-8 3 0,1 0 0,14 1 0,0 2 0,-12 3 1,-1 1-1</inkml:trace>
  <inkml:trace contextRef="#ctx0" brushRef="#br1" timeOffset="146262">6008 13682 10501,'0'18'630,"0"3"89,0 22-539,0-5-135,8 1 0,1 3-1332,-4 13 1287,2-16 0,3 0 0,8 20 0,-13-2 0,29 0 0,-24-19 0,-2-1 90,11 17-90,-6-13 0,-1-2 90,-2-2-412,5 11-1297,-7-30 1487,-28-26-318,15-7 180,-37-30-135,26 13 1,1-1-534,-5 3 1,0 0 892,-3-12 0,2-5 45,0-11 0,3-1 135,3 12 0,2-2-661,1-7 0,1-6 0,1 6 706,4 5 0,1 0 150,1-2 0,0-3 0,4 6-148,9 9 1,2 2 222,2-16 0,1 4-136,11 8-179,22 2 180,-17 29-90,11 8 90,3 41-180,-29-9-90,1 13 0,-3 3 1006,-10 6-1006,3-15 0,-1-1-360,-5 15 0,-17 0-360,13-4-1618,-35 8 988,12-17 1350,-18 0 0,18-24 0,9-6 0</inkml:trace>
  <inkml:trace contextRef="#ctx0" brushRef="#br1" timeOffset="146644">6250 12705 10501,'12'-2'1709,"-1"1"-1259,-1 18-270,1-13 269,-1 40-269,2-19-90,2 27-45,-1-14 0,2 0-372,-3-6 0,1 2 327,2 5 0,2 5 0,-1-2 0,0-3 0,-1 2 0,2 4 0,2 4 0,-3-3-468,0-4 0,-1-2 423,3 12 0,0-1 45,-4-7 0,-1-3-90,3 17-45,-5-20 0,-1-4-404,-4-4-991,1-3 1351,-6-47 582,0-1-493,-1-32 135,0 17 0,0-1-45,0-24-45,0 10 0,0-1 1322,0-4-1008,9 19 1,0 2-270,-5 3 90,30 7-90,-16 17 0,19 30 0,-9 10-2236,-7-2 1,-1 2 1156,7 19-1,10 2-262,-12-16-7,4-5 1349,-2-4 0,2-5 0,0-3 0</inkml:trace>
  <inkml:trace contextRef="#ctx0" brushRef="#br1" timeOffset="147144">7303 13257 9332,'-24'-15'1799,"-12"2"-1530,12 8-179,-19 19-90,2 16 0,17 10-276,-2 5 276,24-7 0,-8 17-89,10-15-1,21 12-720,5-13 180,0-15-179,34-2 629,-36-16 135,9-15 0,2-2-45,-5 6 180,-6-24 0,-4-6 180,-6 6 44,-1-3 1,-2-2 765,-9-20-540,4 15-292,-6-18-338,0 32 270,0-3-180,-14 20 0,11 26 0,-11 15 0,14 14 0,15 1 0,5 7 0,-1-15-537,14 10 267,-28-22 90,31-5-90,-22-11-269,26 3 286,-16-13 253,5-10 0,-9 4 0,-3-36 90,5-2 90,-9-12-965,2-6 1415,-11 16-181,-2 1 463,-2 3-1002,0-5 180,0 16-90,0-1 90,0 39 151,0 16-1230,19 36-181,-14-4-104,11-15 1,3 0 1273,0 8 0,0 14 0,-4-24 0</inkml:trace>
  <inkml:trace contextRef="#ctx0" brushRef="#br1" timeOffset="147286">8038 12965 10231,'0'-18'-90,"-16"3"-90,12 5-359,-12 3 539,3 4 0,10 16 0,-10 4 0</inkml:trace>
  <inkml:trace contextRef="#ctx0" brushRef="#br1" timeOffset="147498">7085 12625 9152,'27'-20'1169,"-3"2"-989,9 7 0,4 2-90,8-3-45,-5 5 0,1 2-45,5 3-180,-9 16 0,-2 7-630,-1 7-913,-17 1 0,-4 4 554,6 20 1169,-17 6 0,3-25 0,0 1 0,-5 2 0,0-1 0</inkml:trace>
  <inkml:trace contextRef="#ctx0" brushRef="#br1" timeOffset="147762">9358 13018 10951,'-61'0'449,"2"0"-538,11 0-1735,-1 18 1824,2-13 0,2 32 0,9-22-814,6 34 274,14-16-1169,7 28 540,33-25 1275,-1 8 0,26-19 0,-6-4 0</inkml:trace>
  <inkml:trace contextRef="#ctx0" brushRef="#br1" timeOffset="148094">9588 13083 10591,'-46'0'1259,"-4"0"-1169,23 17-90,-18-13 0,40 31 90,-30-18-180,32 17 180,-11-8-180,14 1-719,0 9-900,29-11 989,10 4 0,15-20 270,-16-3 1,0-5-301,8-21 660,16 1 225,-34-5 0,-3-4 135,11-8 584,-11 4 1,-3-1-46,-8-6-1622,-5 4 0,-4 1 903,-5 4 179,0-10-179,-16 32-90,12 22 0,-12 14-719,16 28-271,0-9 65,17 3-2133,5 3 3058,0-16 0,14 9 0,-12-20 0</inkml:trace>
  <inkml:trace contextRef="#ctx0" brushRef="#br1" timeOffset="148512">10303 12914 10141,'0'17'2879,"0"8"-2879,18 21 0,-7-9 0,0 1 0,11 18-480,-2-17 1,-3 1 479,-12 21 0,13-30 0,2 1 0,-8 10 0,-2 0 0,4-12 0,1 1 0,-2 14 0,-2-2 90,4-2-180,-8 3-1997,2-21 1637,-9-35-359,-18-21 359,12-25 48,-10 22 0,-2-2 222,8-12 0,3-3-137,-2 12 0,0-3 407,0-6 0,0-6 0,1 5-1,1 4 1,1 0 210,0-1 0,1-5 0,0 6 15,0 8 0,0 1 179,5-16 1,0 2-135,0 5 0,0-2 781,17 28-871,7 10-270,17 4 0,-17 29 0,24 10 90,-41 12-452,32 4 362,-37-8-449,8-1-271,-10 1-1169,-18 15 720,14-15 1169,-22-9 0,-5-3 0,5 1 0,-4-12 0,0-1 0</inkml:trace>
  <inkml:trace contextRef="#ctx0" brushRef="#br1" timeOffset="148680">9200 12609 9062,'27'-25'719,"-21"1"-719,54 2-939,-32 2 939,30 2 0,-11 4-360,0 6-539,0 3 899,17 19 0,-19-10 0,11 11 0</inkml:trace>
  <inkml:trace contextRef="#ctx0" brushRef="#br1" timeOffset="148844">9828 13801 10321,'0'19'180,"0"-1"-180,11-6 0,-9-4-2339,26-2-30,-13-5 2369,17 2 0,-4-3 0,3 0 0</inkml:trace>
  <inkml:trace contextRef="#ctx0" brushRef="#br1" timeOffset="149247">11678 12744 13379,'-14'18'90,"11"17"-90,-11-15 0,14 21 0,0-5 90,0 20-90,0-15 0,0 13-90,14-10 0,-11-13-539,11 7-541,-14-24 811,0-20 269,0-21 0,0-14 45,0 6 0,0-1 45,0-14-45,10 4 0,3 1 225,7-6 44,-1 13 1,0 2-263,-2 4 128,9 5-159,-9 20 69,6 7 90,7 36-90,-10-12-2203,0 12 0,-1 2 1393,7 2-449,9 12-79,-9-19-461,2-7 1799,1-10 0,2-1 0,0-7 0</inkml:trace>
  <inkml:trace contextRef="#ctx0" brushRef="#br1" timeOffset="149634">12240 12130 10591,'-18'-16'1979,"-6"4"-1170,21 22-719,-7 23 0,10 12-1603,0 16 1513,25-7 0,-19 6 45,23-15 0,2 0-45,-20-11 0,0 1-45,20 20 0,2-1 45,0 4-168,-7-15 0,-1-2 168,1-2-1120,7 13 670,-17-36 270,-2 2 0,-4-35 1204,0-11-1024,-1-10 0,9-25 0,-6 22 44,-1 2 1,0 1 495,-2 4-180,4-6-360,-7 32 886,3 8-976,0 19 180,7 11-90,-3 12 71,4 2-881,6 7 270,-4-13-494,1-8 0,3-1-46,6-1 91,16-2-120,-7-12 1109,2-12 0,6 4 0,1-6 0</inkml:trace>
  <inkml:trace contextRef="#ctx0" brushRef="#br1" timeOffset="150283">13353 12630 10141,'0'-21'1619,"0"1"-1259,-23 10 90,18-4-270,-43 12 90,13-5-270,-11 7 0,-13 15-90,28 9 90,-8 20 90,27-5-90,2-1-360,36-1 0,-20-11 135,27-10 0,6-2-135,-11 3 270,18-9 1,3-7-91,-6-12 270,-6-1 0,-3-3-180,-7-22 180,4-17 269,-21 19 271,-2-21-630,-8 26 0,0-4-90,-17 17 90,12 2 0,-12 27 0,17 6 0,18 18-90,-13-2-180,34-8 90,-20-2-629,36 3 449,-16-14 225,-4-5 0,1-2 135,8-6 45,-7-6 0,-1-4-45,4-18-1040,8-7 1040,-23-10 179,-5 10 1,-7-5 810,-4-22-630,-5 11 134,-1 6 1,-4 0 45,-16-8-270,13-13-942,-12 26 582,2 7-38,10 6 218,-10 9 0,14 6-90,0 27 0,0 18 0,0 15 399,0 12-399,0-8-135,9-11 1,3 0-316,5 21-45,0-12 0,0-1-44,-2 1 12,-9-15 1,-2-2-373,-4-3-768,0 6 1217,0-24-180,-21-1 900,-16-8 360,-10-2-181,10-11 1,1-2 0,-9 7-395,16-15 1,2-1 484,-5 3-478,15-16 118,-4 6-213,18-13 33,-8 9 0,38-19 0,12 22-405,-3 7 0,2 2-905,24-2 410,0-1-89,-20 12 989,-5 5 0,-3 2 0,-5 2 0</inkml:trace>
  <inkml:trace contextRef="#ctx0" brushRef="#br1" timeOffset="150511">12658 12064 10321,'0'-46'1439,"25"-1"-1214,1 3 0,4 0-225,-3 17 0,2 0-2567,17-21 1,0 3 1847,-2 12-361,-10 15 1,0 3 644,0 5 435,3 6 0,-16 35 0,-4 8 0</inkml:trace>
  <inkml:trace contextRef="#ctx0" brushRef="#br1" timeOffset="150661">13380 13440 10411,'10'20'-2339,"0"-5"361,1-8 1978,2-4 0,4-3 0,0 0 0</inkml:trace>
  <inkml:trace contextRef="#ctx0" brushRef="#br1" timeOffset="151332">15135 12663 10501,'-8'9'989,"4"-18"-989,28-18 0,-18-13-1235,18 15 0,-1-2 1235,-18-20 90,31-5-209,-32 10 1,-4-2 163,9 9 0,-1 0-90,-7-11 0,-2-1 225,1-19-180,1 32 0,-2 0 90,-7 2 0,-3-1-45,-1-11 0,-2 1-45,-10-17-45,4 18 0,-1 4 770,2 7-815,-15 5 180,17 42-90,-1 9 45,16 11 0,2 4-135,-7 23-1233,6-1 0,2 2 1323,-2-24 0,2 0-90,9 15 0,1-1-265,-9-17 0,2-4-230,18 1 0,2 0-674,-2 28 584,-1-33 1,2-2 674,17 24 0,-1-6 0,5-5 0</inkml:trace>
  <inkml:trace contextRef="#ctx0" brushRef="#br1" timeOffset="151844">15750 12442 10321,'-23'-15'1619,"-3"-2"-1529,-22 6-90,4 1 90,4 25-180,10 10 90,13 11 0,10 2-180,7-8-180,0 0 1,19-2-811,10 8 541,10-13-181,16 2 450,-23-17 180,21-3 180,-36-29 0,20 17 360,-29-54-90,8 35 269,-12-8 1,-3-3-90,-1-1 0,-17-19-450,13 29 360,-13-7-360,17 43 0,0 6 90,16 22-90,6 13 0,-1-18 0,18 9 0,-10-16-90,9 2-360,12-14 360,-23 0 0,9-12-90,-15 0 180,-1-16 0,-3 12 90,-3-34-90,-2 18 0,-4-20 720,-4-9-181,-2 10 1,-2-23-540,0 28-90,0-2 180,0 18-720,0 30-359,0 9-1709,20 32 809,-15-12 1762,30 2 0,-31-18 0,11-1 1</inkml:trace>
  <inkml:trace contextRef="#ctx0" brushRef="#br1" timeOffset="152011">16097 11773 9691,'0'-15'-269,"0"2"-3239,0 4 3508,0 24 0,0 2 0,0 19 0</inkml:trace>
  <inkml:trace contextRef="#ctx0" brushRef="#br1" timeOffset="152165">15987 13109 10231,'0'15'90,"-6"-2"-90,5-6 0,23-4 0,11-1 0</inkml:trace>
  <inkml:trace contextRef="#ctx0" brushRef="#br1" timeOffset="152446">17258 11624 13020,'-32'-8'179,"1"1"1,2 6-90,-7 20-90,11 3 0,-3 24 0,22-10 0,3 2 0,-3 25-906,5-4 0,2 1 681,-2-24 0,2 0-585,8 23 1,5-2-90,12 5-181,-5-9 1,3-2 269,11-6 810,-24-10 0,-2-3 0,2-12 0,-11 1 0</inkml:trace>
  <inkml:trace contextRef="#ctx0" brushRef="#br1" timeOffset="152577">16953 12341 9781,'-16'-29'450,"-10"-12"-540,23 8 90,13-22 0,14 21-1392,27-8 853,0 11-735,-21 15 0,1 1 869,1 0 0,3 0-270,17-8 1,1 1 269,-13 6 1,0 0 404,11-6 0,-1 0 0,-17 8 0,-3 1 0,29-15 0</inkml:trace>
  <inkml:trace contextRef="#ctx0" brushRef="#br1" timeOffset="152945">17678 11561 9332,'-27'-20'629,"-15"3"-719,37 3 180,-28 2 1260,29 3-811,-10 3-449,14 23 0,18 24 0,-13 14-424,13-20 1,0 1 423,-14 28-590,17-29 1,0 0 499,-18 1 0,0 2 0,23 15 0,0 1 0,-21-14 0,-2 0 0,18 24 0,1-2 0,-15-29 0,-1 0-45,4 15 0,1-3-45,-1-1-629,-6 2-2430,-4-25 2610,2-27-361,9-42 810,0-4 41,-2 12 1,3-2 273,1 1 0,0 1 134,10-20 91,-3 13 0,-1 2 90,3 1 539,10-1-719,-16 31 649,3 7-1009,-6 7 1065,-1 20-975,-1-15-90,5 57 0,-2-34-270,-1 12 1,-1 2-361,6 1-225,-3-9 1,2 0-135,5-1-181,9 7 1227,-7-28 0,2 2 0,0-7 1</inkml:trace>
  <inkml:trace contextRef="#ctx0" brushRef="#br1" timeOffset="153279">18475 11962 9691,'-39'-23'1979,"1"8"-1799,6 3-90,5 34-90,13 10 0,4 30 0,10-13 0,12-17 0,1-2-270,-7 2-719,40 7 539,-17-20 180,9-10-179,12-17 359,-22 4 90,-7-21 0,-2-4 90,0 2-1,-7-11 1,-4-2 450,-2-3 90,-1-15-91,-5 7-539,0 15 360,-19-11-270,15 47-180,-15 13 90,19 24-90,16 24-449,-12-19-2237,10-7 1,3 0 1516,4 2-91,8 9 1350,0-22 0,-7-5 0,1-4 0</inkml:trace>
  <inkml:trace contextRef="#ctx0" brushRef="#br1" timeOffset="153827">18893 11783 9781,'0'-6'1709,"0"20"-1709,0 23 0,0 6 0,6-8 0,1-1 90,-4 4-90,25 10-90,-14-7 90,5-14-269,-3 7-541,-9-25-269,4 4 449,-1-12 0,-3-13 181,1 8 269,1-36 90,2 19 90,-2-10 0,1-4 180,7-10 314,-2 4 1,0 1-315,0-6-135,-3 12 0,-2 3 1214,-1 3-719,1 3 180,-5 19-631,0 6 91,0 16-90,3 14 90,6 26-180,-4-4-447,7 3 447,-7-16 0,4-2 0,1-4-90,3 4-90,0-12-666,5 1 576,-7-18 1,4-3-91,-5-5 360,2 0-90,1-23 446,1 18-446,1-42 180,-2 27 0,5-32-90,-8 20 719,7-11-269,-13 29-412,0-1 232,-3 15-270,0 0 0,2 0 0,2 23 90,1-17-90,1 45 0,9-15-90,-4 12-900,15 9 181,-12-29-271,6-3-1168,8-11 2248,-9-12 0,12-16 0,-13-11 0</inkml:trace>
  <inkml:trace contextRef="#ctx0" brushRef="#br1" timeOffset="154228">19713 11167 10141,'-11'-27'1259,"-10"-2"91,19 12-1260,-10 23 180,12 11 89,0 24-269,17 3-663,-13 8 662,13-21 1,-1 1 0,-13 3 0,-2 2 45,15 21 0,3 2-135,-7-15 0,1 3 0,0 4 0,1 5 0,1-5 0,2-6 0,1-2 0,-5 2 0,0 4 0,-2-6 0,0-9 0,-1-2 0,3 8 0,-1-3 0,5 9-450,-5-18-359,0-4 449,-8-18 90,-1-31 180,-2 1 0,-1-29 534,3 7-534,-1-10 90,3-5 90,-1 15 0,-1-2-90,0 13 0,1-1 45,1-17 0,1 3 315,0 2 179,6 0-359,-6 33-180,7 7 180,3 23-270,1 18 135,-2-3 0,1 2-225,4 30-764,-1-17 1,-1-2 44,0 11-811,-1-7 1,0-1 90,-5-5 1619,2 14 0,-11-38 0,-3-5 0</inkml:trace>
  <inkml:trace contextRef="#ctx0" brushRef="#br1" timeOffset="154411">18035 11406 11670,'0'-16'0,"37"2"-90,-2-3-810,20 4 1,6 2-2721,-16 2 1,0 0 3619,19-2 0,3 2 0,-14 3 0,0 2 0,1 0 0,0 0 0</inkml:trace>
  <inkml:trace contextRef="#ctx0" brushRef="#br1" timeOffset="155111">20948 11376 11850,'16'17'0,"-3"15"0,-13 13-2085,0 10 2085,10-6 90,-7 4-90,17 1 0,-9-1 0,10-6-90,-2-4 121,9 2-31,-8-15-180,8-1 180,-17-20 490,2-5-490,-9-21-90,-1 12 180,-1-40-180,0 17 90,0-28 90,-1 4-90,-1 12 0,0 0 0,0-22-45,0 15 0,0 2 45,0 1 449,0-4 677,1 34-1126,0 5 529,9 28-529,-1-14-45,1 26 0,1 7-405,3-4-629,0 13 0,0 4-796,3 2 1065,-5-20 1,1 0 809,4 9 0,2-7 0,1-3 0</inkml:trace>
  <inkml:trace contextRef="#ctx0" brushRef="#br1" timeOffset="155378">21507 11399 10051,'0'-14'1889,"-15"5"-1619,11 18-180,-11 20-90,15 26 0,0-3 45,6-7 0,3-1 45,11-1 180,-11-5 0,1-3 359,17-11-629,-25 2 0,17-19 0,-17-21-90,14-6-90,-7-23-270,3 9 1,2-1-271,6-26-1002,0 5 0,1 0 1002,-9 23 1,1 0 719,9-17 0,1 3 0,3 4 0,7-6 0</inkml:trace>
  <inkml:trace contextRef="#ctx0" brushRef="#br1" timeOffset="155744">22078 11929 10411,'-36'0'360,"14"-22"-360,10 4 90,12-23 0,9 1 0,1-2-180,-6-18-798,7 19 0,3-6 0,1 5 888,-2 5 0,1 1 0,0-6 0,1-4 0,-1 4 45,0 4 0,-2 0 135,-2-12 0,-4 0 476,-6-15-26,0 1-450,0 6-90,0 3 180,0 7-270,-21 7 90,15-1 359,-32 18-449,21 22 90,-3 19 90,7 26-90,13 2-520,0-1 0,0 3 430,0-10 0,0 2 0,-1 14 0,2 4-315,6 5 0,6-2-135,2-13 1,5 1-661,-1 3 1,3 4 0,1-5-61,7-4 1,1-3 1168,2 11 1,-1-1-1,-8-19 1,0-3 0,0-2-1,1 1 1</inkml:trace>
  <inkml:trace contextRef="#ctx0" brushRef="#br1" timeOffset="156362">23022 11196 11131,'0'-15'0,"-9"3"629,7 2 271,-7 3-720,9 19-90,0 13 0,0 32-90,0-3 0,6-13 0,0 0 0,-3 13 45,4-12 0,-1-1-45,-6 4 0,8 13 0,-6-33-180,6 0-450,-2-19 450,-2-1-270,8-30 180,-2 2 180,1-11 1,1-3-526,6-16 570,-5 16 0,1 0 45,9-21 0,0 3-90,0 2 360,4-4 90,-7 21 179,6 0-449,-15 26 0,4 21 90,-11-7-90,0 41-90,-3-19 0,-1 27 90,0-9-135,-8-11 0,0 0 135,4 14-45,-12-11 0,0-3-135,12-3 90,-12 3-270,16-40 795,19-19-570,-6-5 0,2-3 45,4 2 0,1-1-552,9-15 1,0 1 551,-10 16 0,-1 2 45,5-8 0,-1 1-45,15-20 540,-14 22 89,3-2-629,-18 42 0,0-7 0,-7 62 0,2-28-45,-3 3 0,0 4-450,-1 0 1,2-2-405,15 24-226,-6-12 1,1-2-225,10 3 1349,7-16 0,3-5 0,-2-9 0,3-11 0,0 0 0</inkml:trace>
  <inkml:trace contextRef="#ctx0" brushRef="#br1" timeOffset="156630">24085 11160 9781,'-27'-42'2069,"-5"14"-1754,0 9 0,-2 3-225,-15 6-90,14 4 0,3 2 90,-6 4-90,-7 24 0,20-17 0,12 42 0,-1-28 0,13 22 0,-5-8 0,30-2 0,17 9-90,13-15-878,-12-11 1,0-2 967,9-5-45,-16-5 0,-1-2 510,6-2-465,-5-20 0,-6 15-180,-5-48 90,-12 32-360,-4-39-89,-26 29-1980,-8-20 1530,-22 33 989,2-10 0,17 26 0,10-3 0</inkml:trace>
  <inkml:trace contextRef="#ctx0" brushRef="#br1" timeOffset="156844">24477 11059 12030,'5'0'630,"1"0"-540,-3 0-90,2 24 0,-2-18-450,2 41-539,0-24-451,0 20-1888,3 9 3328,-3-13 0,4 10 0,-3-17 0</inkml:trace>
  <inkml:trace contextRef="#ctx0" brushRef="#br1" timeOffset="156994">24722 10946 10411,'0'-20'-180,"0"2"90,-16 5 0,12 1-449,-11 5-2430,1 2 2969,-6 3 0,2 17 0,1 5 0</inkml:trace>
  <inkml:trace contextRef="#ctx0" brushRef="#br1" timeOffset="157211">23625 10716 10051,'27'-18'1170,"-20"2"-1080,44 1 89,-31 1 91,8 3-90,20 1-180,-25 6-1529,22 25 360,-28 7-91,-10 14-359,-7-3 1619,0-9 0,0-2 0,0 0 0</inkml:trace>
  <inkml:trace contextRef="#ctx0" brushRef="#br1" timeOffset="157377">24708 9928 11850,'0'-8'180,"-16"2"-180,12 24 0,-35-13-180,34 43-3372,-39-21 674,39 30 2878,-16-30 0,0-1 0,15 31 0,-14 2 0</inkml:trace>
  <inkml:trace contextRef="#ctx0" brushRef="#br1" timeOffset="157527">26477 11035 13739,'0'13'-675,"-20"-2"1,-1-6-1,-18-3 1</inkml:trace>
  <inkml:trace contextRef="#ctx0" brushRef="#br0" timeOffset="199095">6345 15583 22020,'-8'0'991,"3"0"-362,1 0-90,1 0 721,0 0-1081,-1 0-179,19 0 0,31 0 0,3-12 197,-13 11 1,0-1-79,19-21 483,4 20-461,-28-8 1,2 0 134,13 3 1,0 3-125,-11-2 1,1-1-204,21-1 0,0 2-238,5 5-82,-23-2 0,-2 1-27,9 3-924,-4 0 679,-4 0-269,-6 14-713,-5-11 217,-6 11 1013,-3 3 1,-5-12 0,0 12 0</inkml:trace>
  <inkml:trace contextRef="#ctx0" brushRef="#br0" timeOffset="199365">6668 15979 22740,'-21'2'1272,"1"-1"-1015,3 1-81,1-2 113,9 0-532,27-12 569,13 9-279,19-24 361,-15 18 1,1 0-304,16-18-288,-4 9 0,1 1 165,-20 6 0,0-1 3,10-2 1,1-1 124,-2 1 0,-1 0 0,19-7 0,-21 8 1,0 1-1</inkml:trace>
  <inkml:trace contextRef="#ctx0" brushRef="#br0" timeOffset="199767">7010 15178 21840,'39'-1'247,"7"0"-229,-3 12-1152,6-8 1221,-8 8-634,4-1 351,0-7 170,-11 9 1,0 1-706,19-1 468,-11 5 0,0 3-542,5 4 465,7 13-714,-13 11-121,-17-6 281,-9-1 0,-4 1-936,-4 16 623,-3-5 1,-5 0 1106,-9-18 0,0-1 0,8 12 0,-1-1 0,-7-13 0,0 0 1</inkml:trace>
  <inkml:trace contextRef="#ctx0" brushRef="#br0" timeOffset="202413">8832 14736 21210,'-27'-4'-861,"5"1"514,1 3 806,6 0-147,-2 0-164,1 15-20,-14 2 525,15 17-1367,-4-8 684,17 1-1278,2-5-108,26 14-518,-2-8 1230,10-1 1,3-2-404,15 7 354,-2-4 0,3-2 698,-20-9 0,-1-2-211,14 6 0,0-1 660,-14-7 0,-2 0 324,28 15 267,-5-4-350,-8 1-362,-5-1-292,-7 0-287,-3 8-437,-14-6-481,-4 18-104,-10-15 400,-30 11 1217,4-10 27,-27 0 796,8 2-90,-2-4-469,-4-2 1,-3-6 0,0-3 0</inkml:trace>
  <inkml:trace contextRef="#ctx0" brushRef="#br0" timeOffset="202560">8762 14908 21031,'38'-53'-1453,"1"3"1115,3 4 451,-1 3 26,-9 18 0,2 1 157,16-11-144,-15 14 1,1 2 0,14 0-1,3 2 1</inkml:trace>
  <inkml:trace contextRef="#ctx0" brushRef="#br0" timeOffset="202943">10110 14514 21660,'-37'0'810,"-1"17"964,4 10-1776,14 10-1420,-7 4 881,24-8-1111,-10 3 1052,13 19-996,0-14-1,0 13-631,26-20 377,-19-1 422,50-4 1026,-6 4 582,-20-22 1,3-2 116,17 1 0,0-2 1005,14-5-520,-21-9 1,-1-2 1246,19 4-919,-33-13 0,0-4 20,12-2 1,-3-1 171,2-24-950,-11 11 1,-10 1-597,-37 0-560,-12 1 1,-8 1 162,6 17 1,-3 3 36,-13-11 0,-1 2-779,-14 6 222,2 4 221,21 8 0,1 1 230,-17 0 862,-6 2 1,31 2-1,6 0 1</inkml:trace>
  <inkml:trace contextRef="#ctx0" brushRef="#br0" timeOffset="203294">11407 14399 22290,'-29'-5'-654,"22"0"-1607,-48 4 3216,31-1-422,-38 2-101,25 18 655,-14 4-245,35 20-1619,0 0 214,47-7 34,19 5 4,-18-28 1,3-3 338,18 4 0,0-2-11,-18-4 1,0-2-214,12-1 1,2-2-33,-1 1-1,-2-2 846,-11 0 0,1-2 102,17-7 1,-1-4 1618,0-14-1384,-17 2 1,-4-3-292,-8-14-895,-2-13-490,-43 22-1026,-4-6 729,-14 21 1,-5 6-265,-19-2 1395,17 3 0,-1 1 1,12 8-1,1 1 1,-2-2-1,0 0 1</inkml:trace>
  <inkml:trace contextRef="#ctx0" brushRef="#br0" timeOffset="204243">13025 14177 22560,'0'35'-6206,"0"-5"4078,20 24-236,-15-14 1613,15 18-285,-2-12 302,-14 3 567,29 0-1086,-22-13 1,-1 0 196,15 19 540,-11-19 1,-2 1-26,-1 0 0,-3-1 524,5 21 0,-6-21 0,-3-1 0,-1 12 1</inkml:trace>
  <inkml:trace contextRef="#ctx0" brushRef="#br0" timeOffset="204382">12907 14891 21390,'22'-63'-1506,"-1"30"0,7-2 1777,9 0 1,8-1-1,2 2-183,-2 3 1,2 3-1,1 0 52,2-1 1,0 1 0,-1 3 0,11-2 0,-4 4 0,-17 7 0,0 1 0</inkml:trace>
  <inkml:trace contextRef="#ctx0" brushRef="#br0" timeOffset="204947">13675 14143 21121,'-14'-7'-3339,"2"1"3252,-5 2 349,8 20-359,26 14-1804,4 29 339,0-3 1016,-1-24 1,-3 0-1551,-12 17 1281,32 4-276,-32 0 400,10-15 1,2 1-922,-1 18 1544,-3-9 1,1-2 298,4 6-194,-10-12 0,-1-2 30,1 2-361,0 5 140,-4-22-44,1-5 83,-1-7-161,1-5 565,2-3 1118,1-18-182,12-15 249,-5-6-828,3 2 0,0 0 586,6-9-492,-4 6 0,1 1 908,4-2-450,3-5-822,-10 22 227,-1 10 334,-1-2-18,7 11-153,-6-5 571,16 21-1579,-12-10 387,16 27-1048,-12-27 874,7 13-1257,5-5 559,-9-8 366,22 8-926,-20-12 2013,22-15 66,-23 11 159,-2-21 1,-3-4-895,-4 6 176,-5-10 0,-4-2-612,-7 4-489,-4-22-228,-21 26-684,15-7-681,-15 18 801,1 4 959,3 5 571,-6 21 1484,1 11-188,19 11-962,-7 17 361,10-18-253,16 10-1288,-12-16-195,35-3 179,-34-2 808,26-12 1,7-4-1,-6 3 1,4-6-1,0-1 1</inkml:trace>
  <inkml:trace contextRef="#ctx0" brushRef="#br0" timeOffset="205210">14380 13865 21480,'0'-29'-5845,"0"-1"3896,26-10 3137,4 13-352,-2 6 0,3 3 778,13 4-329,12 1-572,-26 11-553,16 39-358,-26-8-362,-7 3 1,-2 2 198,2 18 1,-7 8 0,-2 3-1</inkml:trace>
  <inkml:trace contextRef="#ctx0" brushRef="#br0" timeOffset="205701">16445 13938 22110,'0'-9'-6026,"-16"3"6566,-9 3 455,-23 25 1045,6-17-1192,-3 43-680,13-25 416,4 24-1110,2-9 1597,14 1-1304,-5-1-269,14 12-1662,-5-13 735,29 5-633,21-4 457,1-21 1517,-6-4 0,0-3 0,1-8 638,2-8 1,0-6 788,-3-15-464,-5 2 1,-3-2 382,-8-17 538,-2-18-827,-14 24-1094,-3 1 0,-1 1-919,-1 3-667,-17-17-1090,13 55 2224,-12 14 311,16 18-1663,16 25 134,5-21 708,-1-4 1,0 2 991,1 4 0,-1-13 0,0-1 1,4 11-1</inkml:trace>
  <inkml:trace contextRef="#ctx0" brushRef="#br0" timeOffset="206059">15697 15276 21750,'43'-22'2880,"1"-19"-3384,-2 23 959,-5-11 1,1-2-419,-7 12 0,1 0 101,13-9 1,0-1-17,-9 8 0,-1 1 6,1-1 0,5-1 126,14-4 0,8-4 1,-3 4-217,-17 7 0,-3 3 1,6-3 118,4 0 0,7-4 0,3 0 0,-1 2 0,-6 2-95,4 1 0,-6 3 0,7-2 0,-2 0 1,6-1 0,3-1 0,-2 0 0,-5 3-17,8-2 0,-6 1 0,6 0-6,-7 0 1,6-1-1,2 0 1,-2 0-1,-6 3-53,2-2 1,-5 2 0,2 0-5,-6 0 1,2 1 0,-1-1 0,-2 2-226,5-1 0,-3 0 0,-3 2-65,3-1 0,-1 1-144,15-2 0,-5 1-536,-10 6 906,-5 2 0,-33 5 1,-8 0-1</inkml:trace>
  <inkml:trace contextRef="#ctx0" brushRef="#br0" timeOffset="-214419.73">20195 13363 23999,'0'-15'-6386,"0"1"4258,0 0 1064,-19 4-1469,14-4 3105,-14 24 1,19-14 0,0 19 0</inkml:trace>
  <inkml:trace contextRef="#ctx0" brushRef="#br0" timeOffset="-214253.73">20062 14234 23819,'0'10'-6386,"0"-3"6371,-17-4 1,12-14 0,-12-5-1</inkml:trace>
  <inkml:trace contextRef="#ctx0" brushRef="#br0" timeOffset="-213286.73">21012 13373 22560,'13'51'-8107,"-10"-6"6257,21 15-258,-21-7 1864,6-11 0,2 0-48,-4-9 1,-1 0 124,4 21 1,2-1-52,6 6-851,-7-15 1,0-2 984,2 2-256,8 13 386,-10-33-476,2 0-92,-2-15 1173,-4-6 254,10-17 1333,-5-20-1680,2 0 1,1-3 63,-4 2 1,-1-1 41,6-6 0,1-1 21,0-7 0,0 2-132,-2 10 1,-1 0-349,8-22 1,-1 1-90,4 0-447,-8 17 1,1 3 631,1 9 147,3 2 313,-8 22 987,-1 6-832,-2 21-2011,2 17-262,-4 12 881,-5-10 0,0 1-533,-1 13 412,-2-8 0,-1-2-715,0 6-947,0 11 663,0-28 2179,0-6 92,0-6-489,0-3-103,0-28-98,17-21 1052,8-17-559,-8 18 1,2-1 31,5-6 1,1 0 619,7-20-676,-8 13 1,0 2 719,2 3 66,4-2 174,-14 30-518,0 23-1444,-7-8 163,0 42-1119,-2-4 168,-2 16 800,-1-18 1,0-1-1167,1 11 450,2-12 1,2 0-1871,6 1 1187,10 5 1845,-1-25 1,5-8 0,4-5 0</inkml:trace>
  <inkml:trace contextRef="#ctx0" brushRef="#br0" timeOffset="-212737.73">22425 13314 22740,'-26'-5'-672,"4"2"441,-25 3 682,10 23 425,-2-17-400,2 43-848,-7-15 685,15 12-572,11-16 0,3-1-151,6 3-369,2 18-735,34-26-461,-20 3-680,52-19 2422,-32-3-479,29-5 988,-22-10 0,-2 0 1005,20 5-447,-11-22 0,-2-4 691,1 9-582,-10-9 1,-5-1 1120,-3 2-2052,1-9-108,-16 18-1046,-3 28-1436,-4 16 1454,0 12 1,0 4-574,0 11 725,7-13 0,5-3-1083,15-7 270,29-3 1278,-7-17 742,-11-14 0,-1-4 2137,10-8-1251,-15 2 1,0-5-305,-2-7 0,-2-3-50,-7 7 0,-1-4 138,8-21 0,-5-3-618,-12 18 0,-3 1-400,2-12 1,-4 0-1023,-3-20-511,-3 0 632,-12 34 0,0 0-1087,5-27 1356,-16 30 0,-1 1-141,18-20 261,-16 20 1,-4 2 177,0-7 177,-16-7 305,19 51 2519,11 13-942,12 25-970,17 7-890,-5-20 0,0 0 291,10 22-912,8-7 0,1 0 83,-5 10 211,3-22 0,2-1-2420,3 13 1153,-1-4 1773,-2-5 1,-4-3 0,-2-2 0</inkml:trace>
  <inkml:trace contextRef="#ctx0" brushRef="#br0" timeOffset="-212603.73">22865 13356 22110,'-9'-43'-8044,"1"-1"7341,19-3 1,6-2 1013,10-11-209,-1 10 1,5 3-61,-5 22 0,2 3 162,1 0 1,1 1-1,1 0 1,1 2-1,0 1 1,0 0-1</inkml:trace>
  <inkml:trace contextRef="#ctx0" brushRef="#br0" timeOffset="-212319.73">21917 13007 22020,'-1'-36'-5962,"18"3"6452,-13 6-1397,38 0 2916,-20 2-1437,24-1 616,-7 1-394,2 1-551,-11 9 1,1 0 2021,14-3-1529,-8 5 1,1 2 1093,2 4-2134,22 0 383,-31 7-1133,6 14-1237,-10 5 1769,-7 0 1,3 13 0,-8-10 0</inkml:trace>
  <inkml:trace contextRef="#ctx0" brushRef="#br0" timeOffset="-212153.73">23082 12243 22200,'-17'16'-588,"12"12"-3709,-12 15 3810,17 6 0,0-10 1,0 3-1</inkml:trace>
  <inkml:trace contextRef="#ctx0" brushRef="#br0" timeOffset="-211881.73">24432 11989 23819,'0'-22'-6386,"-19"3"4899,15 1-211,-29 9 3018,29 21-988,-10 8-222,13 12 0,2 4-607,-1 17-347,0-13 1,0 3 888,0 8 0,0 0-13,0-10 0,0 1 82,4 5 1,2 5 0,-2-4-738,-2-4 1,0 1-40,2 4 1,2 4 0,-2-3-83,-3-4 1,-2-1 393,1 13 1,0 1 349,0 0 0,0-3 0,0-14 0,0 0 0,0 11 0,0 0 0</inkml:trace>
  <inkml:trace contextRef="#ctx0" brushRef="#br0" timeOffset="-211603.73">25120 12203 23189,'0'-8'-6295,"-20"3"7001,-2 2 221,-2 20 437,-13-12-466,21 42-1599,-28-2 1013,18 14-685,9-26 0,2 0 1218,4 16-1484,3-1-290,8-2-926,0-2-351,0-5 1085,28-2-1577,10 4 1316,15-14 1397,-17-10 1,-2-3 0,8-3-1,12-2 1</inkml:trace>
  <inkml:trace contextRef="#ctx0" brushRef="#br0" timeOffset="-210749.73">23618 12828 21930,'50'-34'1302,"-1"3"-794,-6 4-157,5-2-117,7-2-440,-26 15 0,0 0 246,3-1 1,1 0-1,-1 1 1,2 1-1,0-1 1,0 0 0</inkml:trace>
  <inkml:trace contextRef="#ctx0" brushRef="#br0" timeOffset="-209851.73">23592 12688 21930,'54'-20'2765,"1"15"-2396,-30-15 1,2-4-341,20 5 0,4 1 10,-7-6 1,1-2-323,-4 7 1,2 1 0,-1 0 318,11-4 0,-1 1 1,2-1-1,1-1 1,2 1-1,-1-1 0</inkml:trace>
  <inkml:trace contextRef="#ctx0" brushRef="#br0" timeOffset="-209085.73">25280 12264 21121,'-36'19'3106,"-21"12"-2425,12-5-564,15-10 1,0 3-133,-10 20-550,4-7 409,4-1-174,6 0 102,9-1-896,6-1-284,7 6-312,22-9-525,11 7 655,12-20 904,6-1 241,-7-10 580,1-2 527,1-18 864,14-8 418,-18-12-1066,-15 11 1,-2-1 498,2-9-1285,-12-12-29,-2 4-918,-9 12-831,-18-12-1342,14 25 754,-30 3 1458,31 39 87,-13 2 278,26 12 1,7 3-635,6 16 601,0-17 1,3 1 355,3 7 0,1 0 371,-6-11 0,0 1-209,3 5 0,3 4 0,-4-3-511,-1-2 0,-2-1 88,7 12 0,-3 1 9,-9-14 0,-4-2 338,1 0 0,-2 1 39,-4-1 0,-1 0-18,-1-1 1,-3-1 183,1 31-323,-5-8-629,-18 7 863,13-24 513,-35 2 0,10-30 0,-24-6 0</inkml:trace>
  <inkml:trace contextRef="#ctx0" brushRef="#br0" timeOffset="-208897.73">26043 12130 22650,'3'46'-6675,"-1"-6"5604,-1-5 0,-2 1-299,1 12 320,0-4 0,0 1 878,0 8 0,7-20 0,3 0 0,12 10 0</inkml:trace>
  <inkml:trace contextRef="#ctx0" brushRef="#br0" timeOffset="-208736.73">25905 11704 21930,'-11'-34'-9708,"3"-1"8937,-4 17 1,6 2 0,6 14-1</inkml:trace>
  <inkml:trace contextRef="#ctx0" brushRef="#br0" timeOffset="-208365.73">26545 11965 22650,'-20'8'3426,"-15"1"-2950,11 12-1132,1-1 363,-11 22-443,20-12-358,-3 22 68,7-21 18,10 8-1828,20-6 42,10-10 601,26 4 944,-9-17 872,15-3 912,-26-7 440,14-21 796,-26-10-256,-4-12 645,-6-16-1460,-12 20-232,6-25-1459,-8 30-370,0-12-325,-15 32-398,11-6 389,-11 34 2449,15 8-1118,0 14-179,0 26-493,0-20 137,18 14-595,-13-17 1287,26-3 1,-27-3 0,10-3 0</inkml:trace>
  <inkml:trace contextRef="#ctx0" brushRef="#br0" timeOffset="-208052.73">27073 11902 22920,'7'-5'1489,"-3"2"-1572,0 21-4203,-1-14 2017,2 31 792,0-13 127,4 16 430,-3-16-1171,2 7-331,2-20 969,0 5 1470,10-8 1378,-3-24 320,20-15 299,-10-11-816,7-7 0,0-1-300,-16 23 1,1-1 5,15-26 1,-1 3 728,-8 10 248,10-3-1637,-20 33 4,5 4 472,-6 26-1846,1 4-272,2 22 281,-4-6 1,-1 3-614,-2-6 1,1 2 1552,0 9 1,0 4-1,-1-2 1,-1 1 0,-2-1-1,3 16 1,0 0 0</inkml:trace>
  <inkml:trace contextRef="#ctx0" brushRef="#br0" timeOffset="-206921.73">22155 15365 23099,'0'-11'-5306,"0"2"3268,0-2 1333,-17 2 1167,-4-4-368,0 4 333,-35-2 312,29 9-907,-34 0 1795,20 2-121,3 21 577,-1-15-1352,16 19 0,1 3 110,-8-7-54,0 38-1177,21-29-510,32 18-1270,0-22 538,27 7 5,-6-15 247,4 1 963,4-1-39,-15-6 1,-1 0 485,18 7 202,-14-3 1,-3 0 1276,-3 4-997,2 24-1092,-26-21-932,-23 15 1305,8-18-214,-42 2 1688,22-1-893,-25 0 782,9 0-1180,-18 2 1571,16-9-856,-10 1 0,27-11 0,2-2 0</inkml:trace>
  <inkml:trace contextRef="#ctx0" brushRef="#br0" timeOffset="-206602.73">22767 15270 22380,'-17'19'-212,"12"12"-2980,-31-27 4600,31 29-2991,-33-6 2632,17 8-1177,-2 1 146,-4-8-151,25-8-952,-8 2 1555,34-16-1118,6-1 1598,15-5-1121,-3-21 1256,-11 16-197,-3-39-1162,-12 24 1626,12-40-1228,-24 21-439,5 3 1,-1 0-662,-8-6 47,-6 7 0,-6 2-2262,-17-3 1484,5 12 0,-3 2-216,-15 3 1851,0 4 0,16 10 0,-1 3 1</inkml:trace>
  <inkml:trace contextRef="#ctx0" brushRef="#br0" timeOffset="-206353.73">23195 14642 24539,'0'44'-6296,"17"-7"2444,-13 6 2826,30-5 692,-30 5-95,27 4-415,-27 5-37,20 2-2080,-22 3 2069,8 0 487,-2 0 412,-6-4 0,6-1 0,-8-2 0</inkml:trace>
  <inkml:trace contextRef="#ctx0" brushRef="#br0" timeOffset="-206222.73">23043 15090 22740,'20'-60'-4125,"-15"16"2730,13 9 1,4 2 1648,6-2 1,8-9-1,2 18 1</inkml:trace>
  <inkml:trace contextRef="#ctx0" brushRef="#br0" timeOffset="-206047.73">22980 14305 22830,'-23'-3'-1035,"0"1"808,-3 2 632,1 21-2175,-18 18 1694,11 13 0,9-19 0,1-1 0,-11 23 0</inkml:trace>
  <inkml:trace contextRef="#ctx0" brushRef="#br0" timeOffset="-192005.73">24495 4091 20401,'22'0'90,"26"0"-90,-15 0 0,19 0 0,-21 0 0,0 0 90,1 0-180,1 0 90,1 0 0,0 0 0,0 0 90,1 0-180,-1 0 90,2 0 0,-1 0 90,-1 0-180,-2 0 90,18-10 382,-14 8-157,28-8-11,-28 10-214,14-7 268,-14 5-86,-1-10 479,0 10-674,0-9 329,1 7-328,0-5 286,17 0 51,-14 3-314,-3 1 0,0 1 39,8 0-448,16 0 242,3 2 8,-15 2 1,16 0 0,-19 0-1</inkml:trace>
  <inkml:trace contextRef="#ctx0" brushRef="#br0" timeOffset="-191087.73">22000 4569 20851,'34'-11'849,"0"-1"0,1 1 0,-1-1-373,2 0 0,0-1-203,-1 1 1,3-1-167,9-5 0,5-1 1,-3 1-7,-1 1 0,1 0-49,-4 1 1,7-2 0,-1 0 0,-5 3-39,3 1 1,0 0 164,8-2 0,5-2 0,-4 3-254,-2 1 0,-1 2 0,-6 2 0,3-1 0,-3 0-99,8 0 1,-3 0 51,3 2 1,0-1-54,1 0 0,2 0 62,-5 1 0,4 0 0,-3 0-32,9-1 0,1 0 86,-14 2 0,5-1 1,-1 0-1,-5 1-40,12-1 1,-2 0 65,-12 2 1,4-1-1,0 0 1,-5 1-24,12-2 1,-2 1 61,-9 1 1,3-1 0,-4 1-75,4 0 1,-2 0 89,1 0 1,1 0-90,-1 0 1,3 0 86,-3-1 0,5 0 0,-3 1-39,10-1 0,2 1 10,-11-1 0,6 0 0,0 0 0,-5 2-9,-8 0 0,-3 1 0,4 0 6,8-2 0,7-1 0,-1 1 0,-5 0-4,-9 1 1,-3 1 0,1-1 1,12-1 1,2 0 0,-1 0 11,-2-1 0,0 0 0,-3 1 0,7-1 1,2-1 7,-14 2 1,4-1-1,1 0 1,-7 1 7,11-1 0,-2 0-3,-9 2 0,3-1 0,-4 1-8,3 1 0,-2-1 31,-2 2 0,2-1-63,18 0 0,1-1-22,-16 3 1,-1-1-13,13-1 1,2 1-14,0 0 0,-2 1-4,-17 0 1,1 0 24,5 0 1,4 1 0,-5-1 35,-6 0 0,-1 0-17,4 1 1,4 0 0,-5 0-6,-5 0 0,-3 0-32,14-1 1,-2 1 116,13-1-168,0 0 185,-5 0-74,-3 2-49,-3 0-103,-4-1 147,-15 1 0,1 1 35,15-1-44,-9 0 1,-1 0-126,3 1-227,-3-2 1,-1 0 389,-3 0 1,14-1 0,-31 0 0</inkml:trace>
  <inkml:trace contextRef="#ctx0" brushRef="#br0" timeOffset="-188796.73">20728 1141 21570,'0'-20'-5935,"-15"1"3885,11 1 675,-12-6 406,16 11 607,0-7 682,-9 15 156,7 16-1614,-7 22 1280,8 2 0,2 2-85,-1-2 0,0 0 201,0 8 0,0-1-129,0-7 0,0 0-84,0 0 0,0 0-45,0 0 0,0 1-319,-1-2 1,2-1-16,14 32-394,-11-7 605,10-21 1,0 0-680,-11 13 626,10-12 0,0-2-480,-11-3 571,18 5-498,-18-21 433,11-3 304,-12-6-315,11-4 1804,-8-2-607,9-19 920,-4-10-1150,10-25 409,-7 4-576,8-1-80,-1-1 516,-2 15-1014,12-15 250,-14 28-305,12-3 989,-12 19 731,11 1-196,-10 20-2135,3-11 1259,-2 29-2080,-6-6-298,3 21 26,-10-8-229,-1 18-469,-3-30-288,0 18 2031,-17-29-641,13 6 1898,-13-16 0,1 2 0,-3-9 0</inkml:trace>
  <inkml:trace contextRef="#ctx0" brushRef="#br0" timeOffset="-188600.73">21537 1457 21840,'9'0'630,"0"0"-540,-2 0-90,0 20-3555,-3 4 1639,0 26 680,-2-12 342,-1 4-1221,-1-14 158,0 0-269,0-1-138,0-3 2396,19-2 0,-15-4 0,15-1 0</inkml:trace>
  <inkml:trace contextRef="#ctx0" brushRef="#br0" timeOffset="-188437.73">21437 1306 21750,'-19'-19'-6330,"4"2"3057,-2-7 2740,11 12 1,-1-5-1,7 12 1</inkml:trace>
  <inkml:trace contextRef="#ctx0" brushRef="#br0" timeOffset="-187869.73">22057 1740 21210,'0'14'-6025,"0"-2"3986,0-1 1155,0-3 245,0-3 214,21-3 1645,-15-18-999,38 12-43,-38-28 159,39 27 1441,-29-34-1033,9 19 938,-2-20-665,-20 8-2150,9 0 1568,-12-17-1760,-19 12 893,-7-22-1642,1 28 1158,-20-5-562,39 19-272,-37 5 2713,38 3-2103,-28 5 2428,29 17-231,-10 9 831,14 19-1720,26-7-695,-20 1 724,25-18 0,4-5-505,-7 2 762,11-1 0,3-4-771,1-7 637,-6 3 0,-1-3-47,4-20 2073,20-10 107,-30-9-881,2-6-985,-18-12-865,-6 10 149,-4 3 1,-5-1-791,-19-7 116,9 7 0,-1 2-1628,-13-5-203,-9-7 848,30 24 241,-24 7 1336,25 6-395,-8 31 1876,11 2-635,0 29-328,0-13 1,0 1 188,0 24-364,9-18 0,4 3-267,0 1 0,0-1-463,-1-9 1,3 0-85,12 19 1,-2-1-1787,-7 4 1461,7-14 1,2-3 142,-5-2-193,3 7 987,-11-25 1,-7-4 0,-2-4-1</inkml:trace>
  <inkml:trace contextRef="#ctx0" brushRef="#br0" timeOffset="-187734.73">22320 1410 23009,'-18'-27'-7609,"8"1"3947,3 2 2250,7-2 1394,0 1-173,33-2 1722,-7 2-829,34 0-584,-23 8 1,1 0 0,24-7 0,-20 8 0,0 0 0</inkml:trace>
  <inkml:trace contextRef="#ctx0" brushRef="#br0" timeOffset="-187487.73">21648 1101 22470,'0'-31'-6386,"0"-2"4258,22-15 2691,10 9 656,12-7-703,-13 26 1,1 4 544,9-5-1264,-7 8 1,0 3 102,3 5 0,9 23 1,-17 9-1</inkml:trace>
  <inkml:trace contextRef="#ctx0" brushRef="#br0" timeOffset="-187351.73">22372 2332 20671,'9'0'0,"0"0"0</inkml:trace>
  <inkml:trace contextRef="#ctx0" brushRef="#br0" timeOffset="-186887.73">23650 1151 22470,'-28'-22'-4813,"21"1"670,-50 5 5765,11 0-938,-13 8-175,15 3 1,1 4 471,-9 18-476,17-17 0,1 4-290,-9 35 1199,4-33 1000,8 39-2296,7-26 700,7 19-1226,8-11-541,4 6-725,25-17 103,12 16 136,13-30 948,10 10 410,-6-12-185,3 0 1008,2-26 844,-4 6 429,0-24-536,-5 8-767,-20 7 1,-2-2-937,8-20 106,-16 5 0,-5-1-786,-3-12 488,-6 20 0,-2 0-1174,1-13-470,0 2 423,-21 7-649,15-4 812,-32 19 966,34-1-107,-20 22 1418,22 43-581,-6-7-103,7 16 1,2 4-170,-1 11-186,8-2 0,4 1-314,1-22 0,2-1-394,4 12 0,4-2 483,-2-15 1,1-3-497,-3 0 1,1-1-115,22 21 1053,4-5 0,1-7 0,1-4 1</inkml:trace>
  <inkml:trace contextRef="#ctx0" brushRef="#br0" timeOffset="-186520.73">24187 1155 22740,'-26'-27'-5812,"-10"1"4822,14-6-890,3 12 1447,-15-2 685,19 17 328,-13 18 1220,8 14-2090,7 27 641,7-6-436,4-14 0,4-1 238,18 5-714,4 19-704,0-30 87,16 2-899,-17-14 1350,17-8 1531,-6-1 189,-10-25 905,-10-7-155,-2-23-479,-9 9-976,3 2-426,-3 13-100,-1 13-650,0-10-289,-1 32-956,13-4 1552,-10 32-338,22-18-34,-24 17-575,21-20 1422,-14 10 1,3-13 0,-5-8 0</inkml:trace>
  <inkml:trace contextRef="#ctx0" brushRef="#br0" timeOffset="-186203.73">24413 1049 22020,'5'-11'-2855,"1"2"2938,0 9 902,6 18-3529,-4-13 2208,10 45-1459,-7-31 1092,-1 17 1,0 2-1370,0-5 658,7 30-280,-9-38-479,6 8 1647,-7-20-800,2 0 1764,-4-11 1023,1 0-22,-1-2 756,5-19-704,-1-8-140,6-26 69,-7 12-430,5-13-322,-7 36-489,1-18-794,-3 33 926,0-10-672,1 13 1363,4 18-2214,-1 7 57,5 10-318,-5 2-400,3-8-197,-1 0 1441,2-3 1,1-2 0,0-1-1</inkml:trace>
  <inkml:trace contextRef="#ctx0" brushRef="#br0" timeOffset="-185803.73">24848 599 22470,'15'17'-6230,"4"-13"7418,-17 36-3058,20-4 145,-15 13 773,11 7-89,-9-11 481,-1 3-1351,1-2 1621,-2 1-1095,1-6 1005,-1-3 506,2 2-206,-3-16 236,3 3-539,-3-20 627,1-2 373,1-5 1202,0-20-644,6 15 1438,0-41-1650,4 22 843,1-25-1037,-4 17 0,0 2 205,10-17-492,-7 11 1,-1 2-887,4 1 1055,6-1-1622,-11 23 2268,4 5-347,1 26-1792,-4 11-1162,0 0 1,-1 3 1685,6 23 0,-7-24 0,0 0 0,8 16 1</inkml:trace>
  <inkml:trace contextRef="#ctx0" brushRef="#br0" timeOffset="-185187.73">26353 1010 22830,'38'0'0,"-3"0"90,0-14 1242,0 11-2480,25-27 669,-11 26 509,-16-4 0,0 0 0,12-1 0,-1-2 1</inkml:trace>
  <inkml:trace contextRef="#ctx0" brushRef="#br0" timeOffset="-185000.73">26440 1327 23189,'18'-12'2253,"12"-5"-1510,24-2 43,3-16-1241,-23 22 1,0 0 54,20-22-3,-18 18 0,3 1 450,-2 0 0,-2 2 0,20-8 0,-21 9 0,1-1 0</inkml:trace>
  <inkml:trace contextRef="#ctx0" brushRef="#br0" timeOffset="-184771.73">26753 656 22200,'-9'-20'-8137,"2"-1"5349,7 1 2686,0 1 77,19 1 2489,1-2-905,3 6 61,6 1-840,-8 10 1776,16 18-1071,-2 14-1473,-19 0 1,-4 4-1266,11 27-633,-17-8 0,-3 2 514,1-18 0,-1 1 1081,-2 14 1,-2 0-1,1-12 1,0 0-1,0 0 1,0 1 0</inkml:trace>
  <inkml:trace contextRef="#ctx0" brushRef="#br0" timeOffset="-184014.73">28270 532 23009,'-17'15'753,"4"11"-2532,13 32-1067,0-7 1282,0 7 461,0 8 316,0-17 430,6-9 0,0 0-1544,-3 0 245,9 15 306,-12-31 1440,0-1-90,6-14-322,-1-5 779,5-3 1034,-1-23-505,11-9 246,-4-15-637,1 13 0,2-1 388,2-10-84,9-15 344,-10 23-713,-3 5-934,-3 7 772,1 4-138,-8 11 439,2 2 177,-4 7-149,1 0-22,0 18-2359,4 10 161,0 10-649,6 22-467,-5-19 751,-1-6 1,0 0 1245,4 7 1,7 9-1,-2-17 1</inkml:trace>
  <inkml:trace contextRef="#ctx0" brushRef="#br0" timeOffset="-183718.73">28942 852 23009,'0'-15'-5845,"0"5"3716,-20 1 2419,16 4-855,-28 1 1704,29 17-1317,-18 1 1463,19 18-2667,11-4 777,11-3 445,20-11 423,1-6 818,1-8-735,-6-21 1217,-16-3-2273,-1-23 1168,-17 12-19,6 0-226,-8 11-1692,0 3-391,0 1 1390,-20-2 0,16 11 1,-16-1-1</inkml:trace>
  <inkml:trace contextRef="#ctx0" brushRef="#br0" timeOffset="-183120.73">29302 720 21570,'0'41'-6205,"12"-9"2245,-9 0 2991,10-8-141,-13 0 1068,0 10 11,0-8 8,7 12-1867,-5-20 1695,6 1-1,-8-11 299,0-4 330,4-1 205,8-46-127,-2 17 351,8-36 225,-9 27-96,5 0 833,-2-2-577,7-8-369,-4 12-598,5-7 20,-9 23 190,-2 0 545,-3 11-26,-3 3-157,4 3 216,-2 17-2454,5-12 1324,-4 31-1182,6-19-116,-5 18 18,7 5-1004,-5-9 292,4 18-153,-5-23 2131,1 4-1125,-3-13 739,-2-10 62,1 4 193,0-10 1868,2 4-754,2-5 1210,8-23-294,-2-11-1131,1 2 0,0-2 974,6-24-270,6-1 350,-7 15-1807,-4 6 538,0 3-1256,1 0 653,-4 14 1052,-2 4-476,-4 12 982,-3 5-604,-1 0-110,3 16-2139,-2-12 745,7 52-669,-2-30-1417,3 35 294,1-21-1300,1 1 314,2 2 2906,2-2 1,2-1 0,1-1 0</inkml:trace>
  <inkml:trace contextRef="#ctx0" brushRef="#br0" timeOffset="-182752.73">30263 730 23279,'27'13'-3448,"12"-10"4097,-14 10-1785,9-13 2013,3 0-352,-10 0-240,0 0 86,0-16 39,-1 12 1049,5-22-762,-7 9 1134,5-15-1682,-14 5-435,-3-2-175,-8 1-778,-3 9-764,-1-11 241,-20 18 556,-3-1-58,-25 10 1251,2 17 1334,8 11-150,0 23-135,25-4-1011,16-5 1,7 0-1018,14 4-219,11-5 0,5-4-456,16-6 683,-16-12 0,1-3 838,21-3 1,-28-6 0,0 0-1,-1-2 1,1 0 0</inkml:trace>
  <inkml:trace contextRef="#ctx0" brushRef="#br0" timeOffset="-182100.73">28545 1306 21750,'40'0'810,"2"0"-630,6-15 1461,6 11-1484,5-22 627,7 24-661,-31-11 0,1 1-10,2 10 1,2 0 184,23-13 0,2-3-106,-13 12 1,4 1-101,-10-2 0,7-2 0,-1 0 0,-3 2-261,16-1 1,0 2 177,-10 1 0,6 0 0,0 0 0,-6 1-127,-7 1 0,-4 0 0,4 1 45,7-1 1,5 0 0,0 1 0,-7 0-44,12 0 0,-3 1-12,-11 0 1,1 0 0,-2 1-14,13 0 0,-4 0 7,-17-1 0,0 2-62,17 5 0,-2 1-301,-5-4 245,7 10-268,-30-13 463,-6 0-336,-7 9 180,-1-7 1,-9 7 0,0-9 0</inkml:trace>
  <inkml:trace contextRef="#ctx0" brushRef="#br0" timeOffset="-169370.73">8282 17852 24359,'-17'-6'-900,"12"0"-2893,-12 2 4697,3-1-597,11 0-1736,-22 1 2288,22 1-1569,-18 1 552,8 1 668,-9-1 1232,4 17-1270,2-11 732,6 30-367,0-18-1133,1 19 843,1-6-1491,3 5-579,3 0-368,1 3-386,1-2-579,0 0 1480,26-4-1363,9 6 1512,15-14 1338,-12-9 0,1-3 0,14-5 1,-16-4-1,0 0 0</inkml:trace>
  <inkml:trace contextRef="#ctx0" brushRef="#br0" timeOffset="-169037.73">8915 17897 23549,'0'-15'-5486,"-19"6"5727,14-3-3154,-37 7 4508,10-2-830,-11 3 75,-9 4-40,16 14 25,1-10 883,17 28-1885,10-15 942,35 17-2721,7-8 830,17-10 432,-2-6 145,-9-10-456,17 0 893,-15 0 772,20-18 901,-34 1 880,3-4-591,-22-5-1849,1 23 1504,-9-20-3081,5 14 1031,-20-2-885,10 17-687,-10 11-302,40 14 2089,8-2 1,16-11 0,-2-5 0</inkml:trace>
  <inkml:trace contextRef="#ctx0" brushRef="#br0" timeOffset="-168654.73">9718 17670 23459,'-37'0'360,"0"19"1122,9 7-1815,11 10-1093,6 2 87,11-10-524,0 1 128,0-2-671,18-4-675,-13-3 2756,40-4 1,-22-9 0,25-2 0</inkml:trace>
  <inkml:trace contextRef="#ctx0" brushRef="#br0" timeOffset="-168454.73">9490 16763 23369,'-33'0'0,"1"0"0,1 23 271,-6 17-1729,13 13 1174,12-10 0,3 2 0,4 16 1,5-19-1,0-1 0</inkml:trace>
  <inkml:trace contextRef="#ctx0" brushRef="#br0" timeOffset="-167680.74">11075 17141 24359,'-9'-24'-9003,"1"0"6776,2 12 1066,3 23 2171,18 28-2028,-11 13 846,11-20 1,1 0-301,-12 22-1266,28 3 1555,-27-1-536,11-16 0,4 0-52,2 19-945,-4-12 0,0-2 1729,2 4 0,-2 6 0,-12-23 1</inkml:trace>
  <inkml:trace contextRef="#ctx0" brushRef="#br0" timeOffset="-167537.74">11042 17682 22920,'0'-29'-6386,"0"2"4257,0 9 1065,24-12 2558,16 5 348,15-9-1391,-24 20 0,1 1 45,20-14-1019,5-2 880,2-1 0,-29 14 1,0 1-1,1-1 1,-1 0-1</inkml:trace>
  <inkml:trace contextRef="#ctx0" brushRef="#br0" timeOffset="-166968.74">11650 16853 22650,'-25'-14'-3570,"-10"4"3832,31 1-2732,-22 6 3748,23 21-1722,-9 1 957,12 22-905,11-9 1,1 2-1876,-6 23 1692,15-15 1,-1-1-1015,-15 25 1674,15-33 1,0 0-1075,-18 1 1,1-1 502,18 1 0,0-2-923,-5 30 1234,-1-32 0,2-1 216,-1 8 0,-4-2-201,1 15 89,2-15 1,-1-3-328,-11-4 87,14 0-444,-14-19 548,1-31 1122,-3-37-277,-1-2-302,0 10 0,0 1 293,0 1 156,0-11-13,0 21-173,18 17 1425,-1 3-875,20 37-483,-10-13 521,2 40-1513,-6-26 549,1 19-599,0-8 339,2-2-1311,0-2-26,0-1 422,12-1-5,-8-12 1756,20 0-61,-22-12 1144,8 0-158,-14-22-223,-1 17 636,-6-42-1644,-2 27 86,-6-24-1081,-3 10 150,-1-17-711,-3 13 6,-18-21-795,13 30-448,-32-5 1935,33 19-1054,-30 7 2292,31 22-629,-11 16 609,14 9-853,0 26 573,26-23-1207,-20 13-514,26-31 1,3-2 1368,-10 9-314,12-11 1,2-4 0,-1 1 0,12-2 0</inkml:trace>
  <inkml:trace contextRef="#ctx0" brushRef="#br0" timeOffset="-166750.74">12065 16537 22740,'0'-16'-6206,"18"1"8666,-14 3-3206,35 0 2680,-6 7-968,10-1-489,3 6-484,-12 21-1528,-2-2 1487,-10 10 1,-2 5 0,8 13 0,-10-13 0,0 0 0</inkml:trace>
  <inkml:trace contextRef="#ctx0" brushRef="#br0" timeOffset="-166236.74">13785 17018 23099,'-34'17'3199,"8"-13"-2811,-10 51-1898,18-30 825,8 11 0,2 4-770,3 1 121,2 13 352,21-8-1424,-14-14-109,32 7 283,-10-26 1853,19-2 539,-7-11 1158,4-18 623,-20-9-718,-2-11 710,-2-19-620,-16 19 216,9-27-1795,-11 27-916,0-14-415,0 28-500,0 0 768,0 39 385,0-1 357,0 29-778,9-12 1,5 1-1131,17 21 2444,-2-2 0,2-1 0,-7-19 1,0-1-1,2 9 0,-1 1 0</inkml:trace>
  <inkml:trace contextRef="#ctx0" brushRef="#br0" timeOffset="-165603.74">14975 16885 21930,'23'-8'3020,"19"4"-2764,-25 2-212,20 2 173,1 20-1524,-12-15 823,-4 23 1,-3 4-1246,-6-4 679,-1 14 0,-3 4-1352,-7 7 1420,3-16 1,-3 2 190,-13 2 0,-2 0-216,7 23 909,-14-12 1,-2 0 460,2 3 140,8-15 0,1-3 472,-4-1-63,15 4-1941,0-19-1,0-9-1358,26-3 2757,7-24 0,15 12 0,-2-12 0</inkml:trace>
  <inkml:trace contextRef="#ctx0" brushRef="#br0" timeOffset="-165405.74">15083 17089 22740,'-33'-4'249,"-7"-1"460,16 4-387,2 20 161,39 11-3122,-12 12 1603,20-17 0,6-1 686,-3 7 1,2 0-341,6-6 1,4 0 316,-1 3 0,3 3 1,-3-3-610,0-2 0,-1-2-3,14 9 0,0-1-186,-16-10 1,-1-2 918,1 1 0,-1 1 417,-1-2 0,-1 0 1,-1 0-1,-1-1 1,-1 0-1,-1 0 1</inkml:trace>
  <inkml:trace contextRef="#ctx0" brushRef="#br0" timeOffset="-164702.74">16413 16615 23819,'14'-3'2508,"-10"17"-8500,10 5 3490,-14 19 1414,10 2-269,-7 7 678,15 8-284,-15 5 59,5-26 0,0 0-375,-7-1 1,0 2 887,9 13 0,1 1 48,-7-14 0,0 1-393,7 22 0,0-2 313,-3 3 412,-3-15 1,-2-2 0,0-3 0,-3 6 0</inkml:trace>
  <inkml:trace contextRef="#ctx0" brushRef="#br0" timeOffset="-164588.74">16348 17443 22740,'-11'-37'-8437,"8"0"6698,-8-3 92,11-23 1511,25 11-5,-8 7 1,5-1 333,4 18 0,3 1 1,2-10-1,0 1 0,-5 11 1,-1 0-1</inkml:trace>
  <inkml:trace contextRef="#ctx0" brushRef="#br0" timeOffset="-164321.74">17112 16439 24988,'0'46'-6205,"17"-6"2410,-13 8 2849,25-4 288,-21-7 1,-3 3 283,10 22-29,-4-6 1,0 1-14,-4-22 0,0-1-995,3 10 0,0 1 436,3-3 0,-2-3 123,2 17 800,-5-21 1,-1-2-1,1 3 1,-1-3 0</inkml:trace>
  <inkml:trace contextRef="#ctx0" brushRef="#br0" timeOffset="-164180.74">17007 17197 23009,'-13'-28'-8442,"-7"-1"6578,17 0 1079,-6-14-24,35 10 1578,-7 4 0,3 2-135,36-5-721,-13 8 1,1 1 223,16-2 0,-20 11 1,-1 0-1,18-1 0</inkml:trace>
  <inkml:trace contextRef="#ctx0" brushRef="#br0" timeOffset="-164018.74">17802 16950 23099,'4'21'-7752,"0"-1"5282,3 0 724,-1-1 836,2 1-572,3 5 143,-2-5 1319,9 8 1,-9-16 0,5 3 0</inkml:trace>
  <inkml:trace contextRef="#ctx0" brushRef="#br0" timeOffset="-163866.74">17747 16472 22290,'0'0'0</inkml:trace>
  <inkml:trace contextRef="#ctx0" brushRef="#br0" timeOffset="-163512.74">18147 16755 22740,'7'26'-7752,"3"9"5041,-1-7 1232,2 17 742,-3-18 156,2 18 285,-3-20-65,1 7-2032,-2-13 2177,1-3-219,0-2-273,3-3 956,-1-5 636,6-16 1588,-4 6 270,7-52-1421,-7 29 241,3-38-358,-6 25-201,1 1-91,-2 4-560,1 7-1339,-2 4-374,1 13 2236,6 3 458,-2 8-71,14 15-1242,-5 16-774,17 24 116,-12-2-476,8 2-736,-2-1-283,-6-15-43,-6-11 0,1-2 1828,4-1 0,5-4 1,-9-14-1</inkml:trace>
  <inkml:trace contextRef="#ctx0" brushRef="#br0" timeOffset="-163148.74">18713 16142 23639,'0'-6'-3777,"0"23"1918,37 33 456,-15 3 724,4-18 1,2-1 323,0 12-258,1 3 159,-3 0-1648,2 2 1581,-3-3 19,-2 0 113,6 7 157,-10-16-558,5 8 133,-13-29 441,0-3 349,-7-13 782,1-2 1094,3-21-686,1 16 1255,5-47-1571,-1 27-362,-2-7 1,-1-3 568,6-5 139,9-7-602,-13 20-1391,4 14 1560,-6 3-1389,-1 10 1558,3 19-2259,8 8 378,-3 10-2098,8 16 313,-12-20-1447,2 21 3477,-7-27 0,-3 3 0,-3-14 1</inkml:trace>
  <inkml:trace contextRef="#ctx0" brushRef="#br0" timeOffset="-162955.74">18212 15555 24539,'-16'-10'-3730,"-1"3"2997,3 6 1734,-5 48-2082,6-9-23,5 3 0,2 3-292,3-9 0,2 0 1281,-1 4 1,1 2 0,0 2-1,2 2 1,-1 1 0,0 1-1</inkml:trace>
  <inkml:trace contextRef="#ctx0" brushRef="#br0" timeOffset="-162221.74">20563 16416 24269,'-9'-18'-7730,"1"3"4871,1 3 1838,0 3 1118,1 4 656,1 1-106,1 3 386,1 1-1033,1 27 770,1-1-462,0 14 1,1 5 145,-1 20-367,1-22 1,-1 6 0,1-4-189,0 0 1,0 1-42,0 4 1,0 5 0,0-4-368,0-7 1,0-2-276,-1 13 0,2-4 521,15 10-468,-12-8 304,11-9-713,-15 1 1045,11-18-2236,-9 0 2144,13-34 2286,-11-22-1858,7-35 676,-3 2-627,-1 14 1,1 2 790,1-8-624,0 14 1,1 4 1141,2 11-359,4-9-2493,-3 32 2938,1-5 196,4 31-2396,7 16-173,-3 15 55,-4-13 0,0 2-1418,4 16 225,-2-11 0,-1 1-1134,4 8 2460,-8-23 1,1-1-1,5 7 1,0-3-1</inkml:trace>
  <inkml:trace contextRef="#ctx0" brushRef="#br0" timeOffset="-161918.74">21130 16883 23189,'0'-6'-5216,"0"17"3268,18 34-587,-14 1 2083,11 0 0,3 0-626,1 6 671,-3-5 0,1-1-33,2 5-699,-6-12 0,0-2 773,-1-2-1,2 3 417,-2-19-47,-11-37 368,10-20 587,-6-24-1194,2 19 1,1-5 0,-1 3 274,-1 6 1,-1-1 103,3-9 0,2-5 0,-1 7 1,4-18-1,-4 25 0,0 1 1</inkml:trace>
  <inkml:trace contextRef="#ctx0" brushRef="#br0" timeOffset="-161602.74">21710 17313 22650,'9'10'-5842,"0"-3"4446,9-4 2682,-5-2-95,9-20-77,7-8-511,-4-11-565,-3 10 0,0 0-431,3-9 1614,4-13-449,-16 16-1283,-4 0-488,-5 4-385,-1-9 9,-3 14 623,-22-3-472,1 19 1028,-21 4 623,22 23 576,-7-14 315,24 42-1464,-9-23 1033,12 26-887,0 7 19,21-14-1356,-7-10 1,4-1-1556,25-1 2737,-11-12 1,1-3 0,10-4 0,15-4 0</inkml:trace>
  <inkml:trace contextRef="#ctx0" brushRef="#br0" timeOffset="-161166.74">22293 16778 22830,'51'-16'3243,"-3"-3"-2031,-6-18-1798,-18 9 45,1 3 460,-23 6-1406,8-2 1019,-10 5-589,0-5-1170,0 11-16,-18 2 1502,1 5 681,-4 21 229,9 13 419,12 12-1419,0 11 935,-2-15 0,4 0-242,6-8 0,3 3-25,-1 26 0,0 1-369,1-22 0,1-1-50,-2 6 1,2 4-1,-2-4-498,1-4 1,-1 0 533,0 12 0,2 1 300,3-2 1,-1-2-7,-7-14 1,-1 2 223,4 20 0,0-1 86,0 0 53,-6-15 0,-2-3 302,-2-3-25,0 8-136,0-27-210,-17 0 106,13-10-1558,-30-3 1713,16-18 0,-3 10 1,8-12-1</inkml:trace>
  <inkml:trace contextRef="#ctx0" brushRef="#br0" timeOffset="-160971.74">22377 17403 25348,'23'-14'1696,"19"10"-1712,-19-37-1508,25 20 2331,-3-26-2100,7 7 588,-23 17 0,-1 0-245,4-1 0,0 0 977,0-1 1,0 0-1,1-1 1,1 1 0,-1-1-1,0 1 1</inkml:trace>
  <inkml:trace contextRef="#ctx0" brushRef="#br0" timeOffset="-159736.74">23237 16537 23369,'-7'0'1891,"-1"0"-1892,32-13 1202,10-1-420,19-1-1475,-14 3 1,0 1-16,14 0 693,-7 3 0,0 2 0,8-2 1,-20 8-1,0 0 0</inkml:trace>
  <inkml:trace contextRef="#ctx0" brushRef="#br0" timeOffset="-159562.74">23413 16897 23099,'-22'12'2635,"9"-3"-1974,-3-4-147,41-3-2013,15-23 1242,-9 8 0,4-1-605,22-12 1,1-2 906,-17 6 1,0 1 0,14-1-1,1 1 1,-16 6 0,1 0-1</inkml:trace>
  <inkml:trace contextRef="#ctx0" brushRef="#br0" timeOffset="-159239.74">23505 16216 22650,'-17'-2'-633,"1"0"266,8-1-21,3 0-856,30 1 2009,13 0-259,16 2-223,5 0-194,-10 17-460,3-13 547,0 27-608,0-28 1490,-3 34-2426,-4-20 878,-17 9 0,-3 4-1213,7 10 743,-12-2 1,-5 3-728,-6 14 449,-10-14 0,-5 8 0,-2-6 1240,-7-6 0,0 0 0,1 23 1,1-1-1,1-28 0,0 0 0</inkml:trace>
  <inkml:trace contextRef="#ctx0" brushRef="#br0" timeOffset="-158165.74">24847 15618 23279,'16'19'-6490,"-2"10"2926,-14 10 3042,9 8-474,-6-8 785,12 7-153,-10-13 0,0 1 194,6 18-834,-4-18 0,0 0 737,2 9 429,0 0-573,-1 11 599,-2-15-376,-2 15 444,-2-30-916,-2 9-8,-16-24 3119,12-17-2608,-11-20 76,15-28 466,23 8 884,-18-3-723,44 17 1721,-28 3-935,22 6-1066,5 4 2720,-13 11 27,23 3-1098,-28 26-2011,5-15 1394,-15 38-3509,-5-23 912,-4 20-1183,-5-8-151,-4 0 331,-2-1 477,-22 13 2155,17-13-2122,-39 19 3108,13-26-259,-9 4 487,-1-18-996,14-4 1,3-5 0,2 0 0</inkml:trace>
  <inkml:trace contextRef="#ctx0" brushRef="#br0" timeOffset="-157952.74">25738 15910 22560,'4'39'-6753,"0"-1"4594,1-7 744,-2 1 803,3 2-91,1-1 227,2-1-24,2 0-2548,8 8 1858,-3-11 1211,15 9 1,-12-19 0,6 1 0</inkml:trace>
  <inkml:trace contextRef="#ctx0" brushRef="#br0" timeOffset="-157800.74">25547 15445 21840,'-7'-15'-2364,"2"4"1,5 6 0,0 2 0</inkml:trace>
  <inkml:trace contextRef="#ctx0" brushRef="#br0" timeOffset="-157252.74">26172 16212 22380,'15'1'-405,"0"0"334,4-1 190,2-17 302,3 13-46,17-48-758,-10 28 311,-2-11 0,-2-2-193,4-4 52,-9 4 0,-4 0-155,-5-8-300,-1-14-431,-12 19-303,0 4 266,-27 2-414,21 6 126,-43 3 961,43 8-499,-37 7 1518,20 5 402,-14 19 1279,16 15-830,10 10-680,11 9-364,0-7-880,0 2 1047,21 1-2247,-15 1 226,42-3 342,-29-15 0,0 1-705,33 10 1387,-17-11 0,0-1 377,8-5 219,-7-8 0,-1-3 672,5-5 295,-5-10 0,-2-7 1310,-4-19-1735,-7 2 1,-4-4 674,-10-24-1212,-3 12 0,-4-1-195,-21-14-407,18 18 1,-1 1-134,-16 11 1,1 1-935,14-30-322,-29 2 221,29 6 486,-27 5 494,28 8 814,-21 3 327,21 16-184,-8 20 1989,29 33-2659,-13 14 353,13-18 1,1 2-252,-15 22 113,16-25 1,-1 1 69,-14 32-202,12-18 0,3 1-392,-9-13 0,-1 1-1328,6 20 0,0-3 1099,3 3 918,-9-14 0,-2-3 0,-3-2 0,6 5 0</inkml:trace>
  <inkml:trace contextRef="#ctx0" brushRef="#br0" timeOffset="-157122.74">26652 15878 22650,'0'-42'-6296,"0"3"4078,17-14 2240,-12 15-723,11 8 0,5 3 1087,10-3 1,7-3 0,4 15 0</inkml:trace>
  <inkml:trace contextRef="#ctx0" brushRef="#br0" timeOffset="-156886.74">25967 15431 23099,'-28'-44'-7231,"10"-2"4222,8-2 2242,9-2 735,1-1 208,30 0 906,-7 2-596,1 25 1,4 0-468,3-5 0,-1 1 1637,18-10-1168,-5 11 0,1 6 1189,6 7-1418,-10 3 0,-1 8 0,2 33 0,10 8 0</inkml:trace>
  <inkml:trace contextRef="#ctx0" brushRef="#br0" timeOffset="-156721.74">26625 16523 23999,'2'3'-9831,"-1"1"4450,5-4 6135,0 1 1,7-17-1,-1-3 1</inkml:trace>
  <inkml:trace contextRef="#ctx0" brushRef="#br0" timeOffset="-156219.74">27870 15689 24269,'0'-27'-6296,"0"2"4258,-20 3 1195,-5-1 525,0 11 916,-31 2 247,33 25-36,-16 5 1,1 5-430,6 17 226,7-4 0,4-1 485,12 1-565,2 19-481,31-29-844,7 3-476,0-17-198,21-6 642,-13-19 1854,11 7-422,-17-23 1,-3-6 302,2 1-358,-8-13 0,-4-6 266,-5-9-614,-7 20 1,-2-2-678,-6-23-219,1 31 1,-2 0-413,-7-2 1,-3-1 15,-4-19 1,-2-1 341,-2 14 0,-2-1 321,2-2 1,-1-4 0,2 4-298,2 7 0,1 2 123,-8-16 0,2 4-380,6 5 425,-6 3 296,19 53 1188,15 35-870,-7 16 151,12-1 0,6 1-149,-8-20 0,1 0-80,0 8 1,2 6 0,1-6-36,5-4 1,-1-2-390,0 14 1,0 0-761,0-6 1,0-5 278,-5-12 0,1-1 974,11 17 1,1-4 0,5-2 0,-14-19 0,1-1-1</inkml:trace>
  <inkml:trace contextRef="#ctx0" brushRef="#br0" timeOffset="-155870.74">28385 15393 24808,'-16'-25'-7364,"12"3"5084,-13 6 2217,2 9 789,0 3 421,-14 23 641,15 14-1798,-4 13-826,16 8 1356,-6-8 197,8-1-886,0 17-701,19-19-1892,6 18-240,0-34 1667,19 1 983,-15-20 1209,12-3 191,-6-5 548,-20-21-361,9 16-167,-17-25 1,-3-6-150,12 6-301,-10-13 0,-5-2-501,-1-2-688,0-12-823,0 22-202,-14 7-225,10 4 144,-11 9 1341,15 28-407,0 27-51,16 8-436,-8-10 1,2-2-542,9 0 1660,11 7 1,-26-18 0,12-2 0</inkml:trace>
  <inkml:trace contextRef="#ctx0" brushRef="#br0" timeOffset="-155521.74">28763 15438 23909,'6'-10'-857,"-1"3"385,0 7 1187,-1 0-251,2 0-214,4 14-2131,-1 3 195,9 15-402,-8-14 536,4 13-322,-5-27 1068,-1 24-1298,-1-24 861,1 16 554,-2-19 2164,3 6-721,-2-22 465,9-14 449,-5-8-1787,8-13 841,-9 18 0,1 0-652,6-20 638,-4 9 0,0 2-553,2-2 306,6-11-450,-10 37 229,4 2 773,-5 15-83,3 20-1969,-1-15 630,0 25 0,0 6-894,5-6 317,0 14 1,0 2-1427,4-1-461,6 13-501,-7-24-303,-1-5 3808,1-6 0,2-10 0,0-5 0</inkml:trace>
  <inkml:trace contextRef="#ctx0" brushRef="#br0" timeOffset="-155150.74">29542 14417 26068,'0'56'-5486,"22"-9"1710,-17 6 2715,36-6 723,-36 3-93,33 3 52,-33-2 62,18-14 1,2-1-1591,-9 19 1542,6-14 0,1-1 528,-3 1-457,2 3-279,-3-18 228,-6-14 219,12 0 1310,-8-30 597,22-19 537,-11-10-1550,-8 16 0,-1 1 1034,13-22-89,-1-2-442,-3-1-744,-10 23 0,-1 0 116,7-12-688,4-2-371,-14 32 878,7 5 781,-10 26-2612,7-13 1512,-5 42-2405,1-20-881,-1 29 2906,-4-20 0,0 0 0,4 22 0,-5-18 0,0-1 0</inkml:trace>
  <inkml:trace contextRef="#ctx0" brushRef="#br0" timeOffset="-155018.74">31332 14832 20491,'2'-12'-2648,"-1"1"0</inkml:trace>
  <inkml:trace contextRef="#ctx0" brushRef="#br0" timeOffset="-152373.74">24362 17360 22200,'0'-17'-4587,"0"0"2909,0 2 973,0 4 426,0 1 124,0 3 30,0-1-103,0 1-1368,0 2 1596,0 2 90,0 17-90,0 7 0,0 11 0,17 20-617,-13-14 357,12-2 0,0 1-329,-12 9 329,9-15 1,0-1-322,-10 11 440,18-1-407,-19-1 435,16-2 128,-16-2 383,11-2-443,-11 10 424,2-13-363,-4 16-55,0-22-132,-20 9 893,15-17 23,-28-1 1226,30-8-1123,-25-4 823,10-1 423,-10-22-1706,12-2-516,7-18-817,9 6 713,19 7-476,-1 12 1741,18 8-690,-19 26-1952,10 9 1448,-11 11-447,1 3 402,7-8-88,-17 2-1336,10 2-707,-7 0-95,-2 1 2096,-1-1-78,-1 19 586,-1-16-662,-3-7 1,-1-1-176,0 1 751,-1 7 1,1-18-1,0-2 1</inkml:trace>
  <inkml:trace contextRef="#ctx0" brushRef="#br0" timeOffset="-151771.74">24712 17135 22290,'22'15'-3634,"-4"6"812,-7-2 721,-8 23 1391,8-21-346,-2 23 545,-7-8 417,12 1-2031,-8 17 1450,1-16 548,2 24 210,-7-31-103,2 7 421,-2-9-204,-2-10-255,0 6 407,0-14-1015,0 3 361,-15-10 2791,11-17-2156,-11-6-4,33-1 1540,3 6 116,18 28-883,-2 11-604,-16 8-648,9 6-1996,-15 7 2057,2-9-177,-4-5 0,-3 1-1713,-6 6-113,7 13 748,-9-18 848,0 1 617,-1-2 28,2-2 69,-2 0-32,-1-3-826,3 9-122,-1-12 767,4 5 1,-2-13 0,3-3-1</inkml:trace>
  <inkml:trace contextRef="#ctx0" brushRef="#br0" timeOffset="-150921.74">25623 17571 23819,'-4'-5'-5397,"-3"2"5465,6 0-2588,-3 22 2439,20-14 932,-12 41-1621,12-25 178,3 25-1641,-15-10 1965,29 4-554,-18 18 949,2-14-1162,3 11-708,-18-21 1791,14-4 103,-10 7 431,6-17-774,-4 4-411,-3-21 1503,2-25 414,-1 2-868,-1-12 1,0-3-568,4-11 131,-4 13 0,1-3-574,1-2 1,1 0 245,5-21 542,-5 23 0,0 1 0,5-10 0,-1 5 0</inkml:trace>
  <inkml:trace contextRef="#ctx0" brushRef="#br0" timeOffset="-150534.74">26393 17594 23999,'-14'-18'-5343,"10"-8"2642,-29 23 4921,29-20-3775,-33 20 2974,14-8-1276,-10 11 910,2 0-1053,12 16 1792,-9 27-376,16-4-1856,3-3 1,1-2 1222,8 0-2229,23 18 18,-18-27 337,23-9 1,5-3 99,-8 1-191,33-7 1408,-23-2 464,-1-5 586,-4-21 651,-2-6 317,-3-12-974,-11-11-1648,-3 18 456,-34-17-2064,17 23 234,-40 4 860,40 6-1883,-41 14 2014,21-6-264,-4 25 1566,-1-13-515,28 32 0,-8-10 0,11 18 0</inkml:trace>
  <inkml:trace contextRef="#ctx0" brushRef="#br0" timeOffset="-149997.74">26742 17443 21930,'13'21'-5464,"-3"-4"2967,-10-1 2081,0-5 203,0 1 101,0-1-33,0 4 127,0 2-1578,0 1 2085,17 11-573,-13-7-372,27 16 329,-27-16-97,19 4 64,-21-10-290,17-3 500,-10-1-702,9-3 1347,-3-3 85,-2-2 79,2-3 623,-2-1 5,2 0 289,0-17-705,1 13 1166,-1-34-1921,5 7 468,-7-10-309,3-17-745,-12 25-636,1-8-392,-5 12 806,0 8-1722,0 26 1548,23 26-769,-18 11 166,14-10 1,2-1-701,3 1 315,-3-6 1,3-2 1695,12 0 0,2 4 0,-11-15 1</inkml:trace>
  <inkml:trace contextRef="#ctx0" brushRef="#br0" timeOffset="-149753.74">27438 16920 23909,'0'-27'-5936,"-10"4"2573,7 5 3776,-13 5-243,15 21 36,15 15-818,-9 17 249,30 10-1497,-31-4 1605,28 5 512,-28 3-121,28 2-1204,-21-17 0,-3 2-677,12 17 700,-1-12 1,0-1-334,-7 2-28,18 8 1304,-15-25 1,-5-7 0,-1-3 0</inkml:trace>
  <inkml:trace contextRef="#ctx0" brushRef="#br0" timeOffset="-149604.74">27452 17385 23909,'-19'-26'-6645,"7"0"3198,0 1 1651,11-2 1678,-5 1-460,6 2 487,22-2 841,-17 5-2570,47-1 2291,-12 0 208,17 10 1,-1 0-1,-13 10 1</inkml:trace>
  <inkml:trace contextRef="#ctx0" brushRef="#br0" timeOffset="-149302.74">28073 17578 23549,'9'0'721,"-1"0"-542,1 0-89,3-15-501,0 12 1324,11-27-1343,-6 5 75,14-16 179,-14 3-412,5-9 34,-14 18 174,-2-16-378,-6 20-1483,0-4 1161,-23 10 208,2 7 180,-24 2 1122,8 28 882,2 13-946,23 3 0,5 4-513,-7 15-727,25-13 0,4-1-1442,-9-4 2325,26-8 1,5-3-1,-11 0 1,6-10-1,-1 0 1</inkml:trace>
  <inkml:trace contextRef="#ctx0" brushRef="#br0" timeOffset="-149048.74">28447 16380 25888,'0'35'-6476,"0"2"3628,12-3-485,-9 1 1965,10-7-1744,-3 13 2957,-7-10 0,14 8 0,-9-11 0</inkml:trace>
  <inkml:trace contextRef="#ctx0" brushRef="#br0" timeOffset="-148887.74">28648 16499 25078,'0'40'-8814,"0"20"5606,0-16 2942,0 21 0,0-11 0,0 3 0</inkml:trace>
  <inkml:trace contextRef="#ctx0" brushRef="#br0" timeOffset="-148037.74">28293 16313 22830,'-7'0'809,"0"12"-2321,1-9 3042,0 10-2587,0 2 650,0 5-473,2 10 299,0 13-783,4-11-97,0 10 522,0-9-1009,0 3 1078,17 2-494,-13 3 686,13 1-330,-1 2 618,-6-11 1,0 1-32,10 18 34,2-6 0,-1 1-247,-3 7 347,8-8 0,3-1 566,1 7-397,-10-19 1,1 0 57,1-3 0,0-1-394,11 14-381,-4-9 0,0-1-137,5 3 1134,7 7 1,-15-16 0,-2-2-1</inkml:trace>
  <inkml:trace contextRef="#ctx0" brushRef="#br0" timeOffset="-146672.74">29125 16416 23459,'10'48'-6986,"-7"-7"5265,14 0-317,-10-3 1755,2-6 0,1 1-458,5 20 556,-6-17 1,0 0-230,5 17-1606,0-2 2029,-5-16 0,-1 1-362,5 15 481,-4-13 1,-1-1-112,-2 0 245,2 5-221,-7-17-909,2-10 738,-3-18 533,0-21-165,0-11 1,0-4 218,0-18-292,0 9 0,0 1 149,0 4 699,0-17-101,0 36-449,14 2 770,1 32-703,18 21-442,-10 8-330,-5-3 1,0 2-381,3 11 158,0-4 0,-1 1-895,6 7 238,-3-13 1,1-2-1472,7 1 2501,9 3 0,-10-22 0,-1-4 0</inkml:trace>
  <inkml:trace contextRef="#ctx0" brushRef="#br0" timeOffset="-146413.74">29942 16904 23639,'-34'-25'-4182,"-15"4"3970,44 4-2621,-38 6 3855,38 3-2209,-37 5 2265,23 2-325,-5 24-787,2 7 1060,19 12-1835,-5 11 1789,8-22-2098,25 9 926,-19-16-1646,41-4 1250,-19 0-720,18-11 1333,-7-1 900,-18-28 56,-9-6-314,-12-11-1248,0-9-457,-21 18 860,-2-12 1,-19 14 0,3-2-1</inkml:trace>
  <inkml:trace contextRef="#ctx0" brushRef="#br0" timeOffset="-145839.74">30067 16693 24269,'0'34'-5576,"0"2"3537,0-4 975,0 0 425,18-8-68,-13 1 21,13-2 475,-2 0-1728,-12-1 1236,20 6 373,-13-10-245,7 8-816,-7-16 1515,0 0 204,-10-29-59,3-13 350,-4-33-185,0 9-225,0 14 1,0 1 455,0-8-420,0 12 1,0 1-158,0 2 43,0-3 656,0 23-974,15 7 2560,-11 20-2824,24 14 658,-25 9-384,24 6-127,-17-7 1,-1 0-198,13 8 154,-8-2 1,-3-2-11,-3-9-2380,2 3 2706,-6-23-791,1 3 264,-2-12 1907,0 5-1587,0-26 1177,-1-9-276,2-31 24,-1 9 0,3-6 124,-1 18 117,1 2-1361,1 4 1571,0 7-582,-1 4-115,1 11 1054,2-1-273,0 11 608,10 15-1751,-6-10 464,6 35-1517,-2-20 230,0 21-1326,0-8-2240,9 21 846,-8-13 2863,9 12 0,-10-19 1,0-1-1</inkml:trace>
  <inkml:trace contextRef="#ctx0" brushRef="#br0" timeOffset="-145521.74">30773 16801 24089,'0'-11'-6116,"0"0"4078,0-2 883,18 1 3560,-13-3-2470,33 1 1930,-33-3-2192,37 1 1048,-26-1 761,8 2 479,3 1 193,-15-6-2915,7 5 2274,-11-11-2690,-8 10 1221,-18-6-2441,13 10 505,-27-1 1004,11 9-26,-12 2 1349,2 21-189,14 5 343,7 22-244,10-9-716,0 0-3267,47 8 3525,-36-18 0,23-6 1,5-4-1,-7-4 1</inkml:trace>
  <inkml:trace contextRef="#ctx0" brushRef="#br0" timeOffset="-145065.74">31087 15868 23729,'31'19'-3593,"-3"3"1551,-13 13-926,7-3 1382,-14-5-164,5 0 246,0-1 232,-9 1-1329,5-2 2359,-5-4 1,-1-3-1,-2-2 1</inkml:trace>
  <inkml:trace contextRef="#ctx0" brushRef="#br0" timeOffset="-144904.74">31203 15853 23369,'0'-14'-5036,"16"6"8512,0 3-1575,2 21-3901,9-12 491,-7 47-2190,6-26 3337,0 31 1,-9-19 0,1 1 0</inkml:trace>
  <inkml:trace contextRef="#ctx0" brushRef="#br0" timeOffset="-144338.74">31470 15489 23189,'29'0'1170,"2"0"-631,-2 14-1909,0-11 1530,-5 25-1856,3-25 2261,1 34-1581,18-3-116,-9 10 354,-12-19 0,1 0 249,4 4 1,-2 0-121,16 19-20,-8-6 0,-1 1 590,0 11-750,-10-7 1,-4 1 383,-4 12 9,-8-21 0,-2 2 359,-5 2 0,-2-2-18,0 23 77,-11-9 1,-5-2 108,2-21 1,-1-3-104,0 10 0,-3 0-510,-13-4 0,2-3 1271,5 17-388,-3-19 1,-1-3-1,0 6 1,1-3 0</inkml:trace>
  <inkml:trace contextRef="#ctx0" brushRef="#br0" timeOffset="-143338.74">32135 15183 23189,'10'-4'3724,"5"-2"-2675,-7 3-181,2 0-301,-1 1-362,-4 2-697,1 0 416,4 20-1935,-1-15 443,5 56-1117,-4-33 1323,-1 14 1,-2 4-1089,0 4 1338,-1-16 1,0 2 135,-2 0 1,-1-1-714,4 20 1865,-1-10 0,-1-1-921,2 6 847,3 9 56,-1-22-289,0-7-76,3-2-227,7 2 142,-2-10 255,12 3 561,-9-14 398,5-2 505,-9-5 394,1-2 467,-2 0 7,2-14-283,-5-4-661,-2-14-1037,-6 0-767,-3 1-449,-20 14-317,14-6-792,-28 14 1478,19-3-953,-3 25 2051,-1-8 1017,15 55-1721,-5-32 684,8 38-704,0-2 483,0-12-930,8-7 0,3-1-16,10 9-631,-11-19 0,2 0-98,5 0 1,0-2 654,1 16-305,-2-8 1,0-2-506,1 3-4,4 9-849,-13-13 1281,2-11 1110,-2 1 0,-7-15 0,2-2 1</inkml:trace>
  <inkml:trace contextRef="#ctx0" brushRef="#br0" timeOffset="-142705.74">32717 15119 22560,'8'0'1078,"0"0"-898,-3 16-4321,-1-13 3170,-1 25-204,0-25 627,0 32-70,0-16-1081,2 21-127,1 13 16,-2-10 2302,5 15-1048,-4-16 525,3-2-455,1 0 353,5 17-146,-1-16 134,-2-6 1,1-1-375,3 3 293,2-2 0,0-2-118,1-2-340,16 16 675,-19-32 8,8 0 684,-14-11 604,13-1 725,-16-21-727,9-2 531,-12-1-547,1-12-211,-4 13-853,0-14-597,-15 15-342,11-1-755,-26 19 2437,11-6-1120,1 25 1401,-5-13 651,20 52-1791,-5-30 92,7 12 1,2 3 4,-1 7 114,0 17-1784,0-16 650,17 0-1309,-12 2 922,12-16 1,0 1 527,-13 18 427,4-19 0,1-2-366,3 13-669,-9-3 90,9-1-2011,-5 12 3310,-5-16 0,9 7 0,-6-20 0</inkml:trace>
  <inkml:trace contextRef="#ctx0" brushRef="#br0" timeOffset="-126056.73">16063 4555 21390,'22'13'-3952,"-1"8"1345,4-18 3965,0 16-2210,1-11 1245,3 8-622,4-1 263,2 0-728,3 2 976,1-1 590,1 4-1549,2-3 1199,0 4-829,5-2 444,-16-5 1,1 1-227,21 8 119,-20-8 0,-1 0-44,15 6-65,-2 1-9,3 0 99,-4 3-101,4-2-27,-2 3 43,-13-7 0,1 1-137,17 11 108,-8-6 0,-1 1-65,6 6 13,-16-13 1,-2 1-23,10 7-3,0-1-136,-4-1 221,0-1-117,-3-2-37,0-1-593,8 6-79,-10-8 923,5 4 1,-13-9-1,-3-1 1</inkml:trace>
  <inkml:trace contextRef="#ctx0" brushRef="#br0" timeOffset="-125522.73">17550 5135 21660,'40'15'-2432,"-2"1"1445,-6 16-1148,0 0 885,-8-5 271,0-2 314,-10-5-24,3-2-962,4 10 523,-5-6 178,10 14 557,-11-14 108,2 4 76,-6-10-40,-4 0-129,1-2-49,-5 2 280,0-3-83,-3 2 488,-20 8 1488,-24-2 603,-12 8-1352,17-17 1,0 0-18,4 0 0,-1 0-604,-4 0 0,-2 1 1,-2-1-1,0 0 1,-1 1-1,-1-1 1</inkml:trace>
  <inkml:trace contextRef="#ctx0" brushRef="#br0" timeOffset="-113633.73">6170 9074 21031,'23'0'270,"3"0"-180,-6 0-1,28 0 1,-18 0-90,21 0 90,-18-15 542,15 1-157,-11-4 228,13-3 17,-1 10-253,-10-2-136,-8 1 0,0 0 373,6 3-244,24-15-370,-26 13-158,10-2 83,-3 4-299,-10 2 192,17 1-306,-21 3-152,14 2 58,-19 1-140,7 0 45,-12 0 48,1 0 14,-2 0 150,10 0 200,-6 0-68,19 11-350,-17-8 451,11 8-484,-7-11 536,0 0 180,2 0-90,1 0 0,0 0 0,1 0 535,14 0-213,-10 0 214,24 0-536,-24 0 0,8 0 0,-12-11 671,-2 8-481,1-8 512,0 11-612,-1 0-180,1-7 567,13 5-393,-10-10 596,25 8-1211,-24-3 741,12 3-735,-15 0 768,2 2-106,-1-1-532,14-1 540,-11 3-729,26-3 568,-24 2-141,-4 1 1,0 0 51,9 0-102,14-1 136,4 1-71,-11-1 154,-8 1 0,1-1-136,10 1 93,-10-1 1,0 1 1,10 0-13,14 1 24,-21 0-48,0 0 36,0 0 47,20 0-168,-14 0 118,-8 0 1,0 0-25,9 0 28,14 0 10,-19 0 19,-2 0 0,1 0-13,-12 1 1,1-2 70,20-14 132,-6 9 0,1-1 66,12-9-34,-9 6 1,2 0-54,-21 4 0,-1 0 17,9-2 1,3-1 22,-1-2 0,-1 2 1,-10 3 0,1 0-81,24-3 0,1 0-175,-24 4 1,0 0 52,26-3 1,0-1-107,-24 5 0,-1 0 43,11-2 0,-1 1-78,19-2-75,-5 0 39,1 0 78,-2 0 14,0 1 32,-1-1 41,-19 2 1,2-1 147,20-2-172,-11 0 1,1 1 201,6-2-183,-19 3 1,-1 0 104,13-2 113,2-3-139,0 3-17,-14 0 1,-1 1 138,22-4-146,-10 2 0,1-1-62,9 0 46,-10 1 0,1 0-9,10 0-36,-22 3 1,1-1-28,2 2 0,-2-1-23,21-3 20,-5 1 0,-1 0-49,10 0 40,-6 0 1,2 1-2,-25 3 0,2-1 21,13-1 0,8-1 0,-6 1 41,-9 1 1,0 1-64,10-2 1,7-1 0,-8 1 73,-11 1 1,-1 1-65,4-2 1,4 0 0,-3 0 36,-3 1 1,0-1 14,5 0 0,4-2 0,-4 1 14,-2 1 0,-1 0 6,14-3 0,1 0 19,1-1 0,-1 0 7,-15 3 0,2 0-45,3-2 0,4 0 1,-5 0 86,-4 2 0,0 0-67,3-1 0,4-1 0,-4 1-2,-3 1 0,-2 0-53,14-2 0,-1 1 81,-16 2 0,-1 1-73,1-1 1,1 1-21,-2 1 1,3-1-7,15-2 1,2-1 2,-15 3 0,3-1 19,2 0 0,6-1 0,-5 1-5,-4-1 0,-1 1 9,16-2 0,-2-1 16,-16 3 1,-2 0 76,1-1 0,0-1-59,0 1 1,-1-1 59,1-1 1,-1 1 2,0 0 0,0 0-3,-1 0 1,2-1 40,15-2 1,-1-1-107,-12 4 0,2 0 49,1-1 0,4-1 0,-4 2-90,-3 1 1,-1 0 22,4-1 0,4-1 1,-3 1-18,-4 1 1,-1 0-10,12-2 0,2-1-2,2 1 0,-2-1-5,-13 4 0,3-2 19,4 1 0,4-2 1,-4 1 34,-3 1 0,0 0-63,5-1 0,5 0 0,-4 1 73,-6 0 0,2 0-40,-3 1 0,8-1 1,-1 0-1,-6 1-59,6-1 1,-1 0 55,11-2 0,7 0 0,-9 2-14,-15 1 0,-2 1 12,5-1 0,3 0 0,-4 0-18,-6 2 1,1-1 45,3 0 0,5 0 1,-5 0-95,-5 1 1,-1 1 45,12-2 1,3 1-13,-3 0 0,-1 1-4,-11 0 0,1 0 17,3 1 0,5-1 0,-5 1-28,-3 0 0,-1 0 26,6 0 0,5 0 1,-5 1-29,-3 0 1,-2 0 6,17-1 0,0 0-35,-18 1 1,-2 0 45,2 0 1,1 0 16,-2 0 1,1-1 10,16 1 1,1 0 4,-15-1 1,2 1 12,2 0 1,4-1-1,-4 1 3,-6 0 0,0 0 4,25-1 1,0 0-48,-28 1 0,-2 1 94,11-1 0,-1 0-60,13-1 25,0 1-27,-5-1 13,-15 1 0,1 1-119,16-1 115,-8 0 1,0 0 7,5 0 9,-17-1 0,-2 0 47,14 0-7,1-1 41,-2-1-27,-13 0 1,1 1 122,20-3-89,-9 0 1,2 0 87,11 0-106,-7 0 1,1 0 35,14 0-30,-23 1 0,2 1-82,3-2 0,0 1 6,-12 2 1,2-1-54,27-3 0,0-1 122,-27 5 1,0-1-132,27-4 1,-1-1 71,-28 5 0,0-1 5,23-3 1,-1 0 54,5-2-47,-24 5 0,1-1 6,-5 1 1,-1 0-56,17-1 82,-12 1 0,-1 0-46,6 1-54,-10 1 1,0 0-60,6 1-181,10-1 97,-3 1 72,-11 2-243,23-2 251,-26 2-136,23-1 2,-23 1 68,9-2 132,-13 1 110,0 0-181,0-1 257,0 1-66,-1-2 89,1 1-206,10-1 212,-7 0 5,19-3-57,-21 3-71,21-2-121,-22 2-73,11 0 111,-6 1 0,-8 1 1,4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1T06:14:02.829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3797 2426 24359,'0'-18'-6026,"0"-1"4437,0 5 1065,0-4 155,0 1 123,0-1 32,0-2 76,29-2 441,-1-5 1261,30-5-486,-30 15 0,2-1-91,24-11 0,3-1 99,-9 8 1,1-1-341,-5 3 0,2-1 0,2 1-344,4 2 1,1 0-1,-3 2-19,10-3 0,2 1-854,-15 5 0,5 1 0,0 0 0,-6 3 170,10 0 0,-3 2 252,15-1 1,-4 2 0,-24 5 0,-4 0 0,0 1-1,-1 0 1</inkml:trace>
  <inkml:trace contextRef="#ctx0" brushRef="#br0" timeOffset="289">4493 2489 23189,'16'29'-7597,"-12"17"5798,11-22 394,3 23 126,-13-4 1047,26 4-62,-21-11 0,-1 1-22,17 24-1389,-8-11 1,-2 1 872,7 11 278,-11-21 0,1-1-759,3 15 1383,-4 0 0,-1-2 1,-2-1-1</inkml:trace>
  <inkml:trace contextRef="#ctx0" brushRef="#br0" timeOffset="637">5112 2787 23819,'1'-10'-4646,"-1"4"3066,0 19 236,0 18 448,0 12 479,9-6 1,4 1-540,6 15 538,-7-17 1,1 2-666,2 3 1,-1-2 127,6 21 559,-3-13 1,1 0-340,9 2 506,-10-14 0,-2-2 114,0-2 130,6 1 280,-7-17 462,-6-7-65,7-23 1510,-9-6-1603,1-13 1,0-4 299,1-20-515,-2 14 0,-1-1 28,-1 7 0,0 1-310,0-2 0,-1 0-289,1 0 1,-1-1-457,2-13 1,-1 1-543,0 14 1,-1 1 1142,3-16 0,0 2 1,1 6-1,2-7 1</inkml:trace>
  <inkml:trace contextRef="#ctx0" brushRef="#br0" timeOffset="1109">5790 2886 23729,'-9'15'-1139,"1"0"-35,8 14-1215,20 0 512,2 15 240,3-9 761,12 11 491,-9-3-1580,9-11 1024,7 11-250,-17-22 676,12 2 1017,-16-16 94,13-2 733,-17-23 228,6 14 671,-4-55-1696,-5 31-200,-4-13 0,-3-3-27,3-4 25,-3-15-529,-4 23-564,-4 2-610,1 4-579,-2 2 1724,0 13 303,0 1-584,0 55 42,18 0-286,-13 27 300,9-30 1,4-2-1190,1 9 43,-2-6 0,2-1 1523,12 4 1,1 12 0,-9-19-1</inkml:trace>
  <inkml:trace contextRef="#ctx0" brushRef="#br0" timeOffset="1501">6862 2873 24359,'0'-12'-6206,"0"1"4257,0 2 1695,-13 3 1185,10 2-1832,10 1 3124,-3 23-3315,31-15 806,-10 49-354,-4-33 542,-2 11 1,0 1-379,-1 0-720,10 18 1015,-12-25-2552,-3 6 1972,-12-19-673,5-23 3049,-6-16-1510,20-33 1012,-15 11-511,28-4 979,-18 11-380,12 12 953,-1 6-284,4 38-2255,-6-10 412,-3 27 0,-2 5-2273,8-8 1525,-9 4 0,2 2-1180,2-6 0,-1-2 1771,15 14 0,-13-17 0,2-2 0,10 5 0</inkml:trace>
  <inkml:trace contextRef="#ctx0" brushRef="#br0" timeOffset="1885">7833 2784 23999,'-17'-25'-6215,"0"13"5543,-16 16 3251,18 19-2157,4 19-1103,28 0-1030,7-4 589,23-18 413,-9-7 1992,4-13-74,-13 0-1526,12-20 1782,-11 2 486,11-32 466,-22 18-977,1-19-1480,-12 34-145,-3-17-1107,-4 48-407,1-9-1204,0 36 1845,4-7 0,1 2-676,4 28 1005,4-4 0,2 3 90,-6-22 1,1-1-30,4 12 1,2 1 187,1-1 0,0-3 164,-4-12 0,0 0 382,10 20 0,-1-1-540,2 2 334,-8-15 1,-1-3-154,-2-2-822,-2 4-149,-10-25-1635,-3-5 3631,-17-6 0,12-4 0,-13-2 0</inkml:trace>
  <inkml:trace contextRef="#ctx0" brushRef="#br0" timeOffset="2941">10885 1630 23639,'-9'0'900,"4"21"-3326,0 15 631,5 13 246,-3 11 673,3-6 104,0 7 434,9-29 0,1 1-619,-9 2 0,2 0-159,15 2 1,-1-1 661,-14 2 1,-2 2 182,16 19 0,2 1-13,-8-14 0,0 2 144,1 3 1,0 5-1,0-5-127,-1-5 1,-2-2 243,-1 3 1,0 3-1,-3-5 105,-4-8 0,0-2 173,3 8 0,0-2-198,-4 3-158,0-10 196,0-9-197,0-10 455,-14-8 2179,10-48-2634,-10 6-45,13-2 1,2-4 405,-1-19-272,-1 26 1,2-1 164,9 0 1,0 1 4,-9-2 0,3 2 249,19 0 0,2 2-1399,-2-28 1675,7 26 0,4 3 1610,6-12-1353,-8 17 0,0 5 1285,-2 7 154,7 3-520,-20 11-894,-8 20-2797,-2 11 305,-27 11 1187,5-9 1,0 0-682,-11 12-143,-8-6 1,1-1-663,9 6 538,-8-10 0,2-2 1140,13-2 0,1 5 0,16-20 0</inkml:trace>
  <inkml:trace contextRef="#ctx0" brushRef="#br0" timeOffset="3225">11930 2416 24359,'-25'-4'512,"-11"1"-563,-14 3 363,-1 24 967,14-18-915,1 40-794,3-25 847,5 36-1107,13-18 212,16 1 1,7-1-1277,15 0 856,10-6 0,4-4-991,19-11 1541,-3-9 1,2-2 327,11-4-58,-23-12 1,-1-1 1147,10 5 366,-8-40 595,-8 22-1291,-21-9 1,-4-3-579,3-10-1264,-21 7 1,-3-1-1839,4-5 671,-30 10 1,-8 3 1982,7-1 0,-6 12 1,-2 4-1,-10-4 0</inkml:trace>
  <inkml:trace contextRef="#ctx0" brushRef="#br0" timeOffset="3418">11675 1952 22020,'27'-24'517,"-1"0"-560,0 4 470,0 1-198,13-3 283,-10 10-251,19 0-578,-23 11-666,7 19 603,-11-14 0,-1 35 1,-1-14-1</inkml:trace>
  <inkml:trace contextRef="#ctx0" brushRef="#br0" timeOffset="3583">12878 1370 24179,'-62'17'2060,"12"-13"-1597,22 17 0,2 5-1287,-11 2 87,15 1 1,2 3-1479,-15 23 2054,18-25 0,3 1 1,4 1-1,3 2 0,2-1 1,0 1-1</inkml:trace>
  <inkml:trace contextRef="#ctx0" brushRef="#br0" timeOffset="5473">15008 1433 23369,'-1'-18'-6240,"1"-3"4330,18 0 4208,-13-6-1596,42-2 0,13 0 164,-31 9 0,1 1-457,12-3 0,8 0 0,-4 3 143,0 1 1,-2 3-219,1-2 1,6 2-545,8 1 0,7 1 0,-5 2 811,-2 0 0,1 3-585,-10 1 0,7-1 1,-1 3-1,-9 4 1,-2 8-1,-4 4 1,10 0-1,0 1 1</inkml:trace>
  <inkml:trace contextRef="#ctx0" brushRef="#br0" timeOffset="5741">15375 1881 22920,'45'-15'3655,"1"12"-3956,-1-11 1074,-9 14-1220,-1 0 178,-13 16-1374,1-12 1365,-3 37-1911,0-19-44,-4 28-45,-2-9-638,-3 8 958,-4 3 101,-1 6 1285,-4 3-566,-2-14 0,0 2 1071,0-12 1,0 2-905,0 27 1,0 0 1073,0-27 0,0-1 0,0 12 0,0-1 1,0 16-1</inkml:trace>
  <inkml:trace contextRef="#ctx0" brushRef="#br0" timeOffset="6587">16378 1319 23369,'0'18'-5756,"0"-2"3898,0 27 883,0-2 427,0 9 122,12 10-317,-9 6 588,8-13 1,0 1-721,-10-12 0,0 1 798,6 6 0,2 6 0,-1-6-56,-2-2 1,-1-1-17,6 16 0,1-1-33,-4-18 0,-1-1 58,0 1 1,1-1 139,0 0 1,0 0-86,-1-1 0,1-1 7,-1-1 0,1 0 39,-1-3 1,-1 1-68,3 7 0,-2-1 125,3 15-476,-2-20 0,-1-3-156,-3-12 62,2-1 257,-4-39 756,0-6-232,0-12 0,1-4 181,2-25-114,3 0 0,0-2-13,-2 23 0,0 0 125,3-4 1,1-3-1,-1 4 29,-2 7 1,1 2 56,6-16 0,1 4-77,-2 4 180,3 1 349,-5 27 128,-4 9 109,4 27-1919,-6-1-158,8 44 0,-6-19 6,7 20 427,-6-27 0,0 0-658,6 21 244,1-9 1,2 0-1287,8 3 1915,1-12 0,3-3 298,8-4 359,17 2 221,-15-25 638,2-5 444,0-4 305,-1-18 904,-1 0-270,-3-20-1887,-13 9 1,-2 0 324,10-19-493,-11 6 1,-3-2-743,0-5-648,-3-10-455,-10 27-753,-2 9 76,-1 5 579,-1 27 107,0 8 209,0 28 357,0-10 128,0 14 71,0-21 102,21 5-92,-15-14-259,38-10 1641,-8 5-61,10-12-28,-11-8 0,-1-2 1153,9 3-912,-2-31 1,-1-7 461,-1 9-145,-7-14 0,-5-2 460,-10 7-2144,1-8 71,-13 21-1152,-1 7 262,-4 6-995,0 27 723,0 33-24,0 7 879,-1-14 0,2 1-1570,19 14-716,-16 6 1556,16-28 1,1 0 1129,0 31 0,-1-31 0,2-1 1,-3 0-1,-1 1 0</inkml:trace>
  <inkml:trace contextRef="#ctx0" brushRef="#br0" timeOffset="10434">9707 2451 23549,'-26'-12'-2725,"-18"1"3099,24 2-498,-40 5 850,19 2-147,-15 31 502,14-5-355,0 27-810,15-19 1,2 2 744,-11 21-744,15-4 0,5 1-150,5 11-473,19-9 1,3-1-1748,-4 7 659,19-21 0,5-2-1464,-2 11 2032,1-25 1,2-2-672,17 18 1785,6-3 1,0-6 0,2-2 0</inkml:trace>
  <inkml:trace contextRef="#ctx0" brushRef="#br0" timeOffset="10707">10153 2931 23459,'-29'-15'-2886,"-15"2"2725,17 2-457,1 4 768,-16 1 223,22 5 65,-13 19 491,16 9-1396,7 9 344,10 16-816,23-21-92,12 18-385,13-33 1243,-11-1 1,-1-2-363,11-11-33,14 7 845,-20-28 1347,-6 14 242,-4-38-513,-9 5-72,-11-11-2111,-5 14 1,-6 1-811,-20-8-541,6 9 1,-4 2 1903,-25-2 1,-4-4 0,11 15 0</inkml:trace>
  <inkml:trace contextRef="#ctx0" brushRef="#br0" timeOffset="10901">10127 1565 23729,'-43'0'90,"-6"15"1460,-3-12-1241,24 17 1,0 4-1301,-11-1 1,1 2 888,9 6 0,3 4 1,-6 3-1,2 1 0,12-8 1,1 1-1</inkml:trace>
  <inkml:trace contextRef="#ctx0" brushRef="#br0" timeOffset="12751">2728 7055 25888,'-18'17'72,"3"-2"-484,7-4-34,4 0-906,28-3 929,0 0 16,28-3 622,1 0-388,12-4 142,-29 0 0,4-1-1201,15 1 1,9 0 0,-4-3 899,1-6 0,0 0 466,3 6 1,6 2 0,-8-3 0,-7-5 0,-5 0 0,1 8 0,1 0-1</inkml:trace>
  <inkml:trace contextRef="#ctx0" brushRef="#br0" timeOffset="12935">2972 7941 23099,'11'3'-2132,"-13"-26"-1708,56 17 5888,-22-44-1741,15 30 1,5 1-58,-17-5 1,0-1-455,15-4 0,0 1 301,-11 8 1,-2 2 0,2-3 0,0 1 0,0 0 0,0 1-1</inkml:trace>
  <inkml:trace contextRef="#ctx0" brushRef="#br0" timeOffset="13219">3500 6573 24898,'-33'-9'-666,"0"1"1,-27-10-199,9 0 375,9 1 377,12-10-1075,13 9 251,29-6 1003,38 6 604,12 8-303,2 4 0,3 2 22,-20 1 1,2 5-325,3 10 0,7 7 0,2 2 0,-8-2-5,8 2 0,-2 4 42,-6 6 1,6 7-1,-2 2 1,-9-4 3,-2 4 1,-6 4-464,-2 5 0,0 8 1,-7-4-1195,-9-2 1,-7 2 5,0 8 1,-3 6 0,-8-5 60,-15-1 1,-5-2 634,8-6 1,-1 2-1,-4-3 835,-15 8 0,-4-2 0,4 1 0,0 1 0,9-20 1,-1 1-1,1-1 0</inkml:trace>
  <inkml:trace contextRef="#ctx0" brushRef="#br0" timeOffset="15527">6202 6068 24089,'26'-47'-2515,"1"2"1917,28 12 1196,-28 13 0,1 1-447,3-1 0,2 2-327,2-3 1,2 1-239,2 1 1,2 0 505,1 1 1,1 1 0,-1 0-1,1 0 1,0 1 0,0 0-1</inkml:trace>
  <inkml:trace contextRef="#ctx0" brushRef="#br0" timeOffset="15755">6758 6134 22830,'0'17'-5037,"0"2"3269,0 7 1063,0 5 156,23 7-290,-18 8 328,16-21 1,0 2 376,-16 34-880,20-13 0,2 1 660,-17-10 0,-1 2 165,8 4 1,4 4 0,-3-4-166,-3-2 0,-2-2 10,4 13 0,-1-1-141,-3-17 0,-2-1 53,-2-1 0,1-1-1026,11 28 1418,-8-24 1,1-1 0,8 13 0,6 8 0</inkml:trace>
  <inkml:trace contextRef="#ctx0" brushRef="#br0" timeOffset="16505">7543 5556 25798,'1'-8'-5419,"1"2"4551,-2 22-438,1 4 824,-1 11 1,0 5-108,0 18 459,4-5 1,2 10-1,1-5-232,3-7 0,1 1-112,-2-1 1,1 6-1,1 1 1,0-6 103,5 3 0,0 0 36,-1 4 1,-1 6 0,0-5 149,-1-6 0,-1-2-58,5 13 1,-1-2-18,-6-21 1,0-3 49,-1-1 1,1-2-400,7 26-365,3 5 456,-7-23-949,3 3 720,-7-30 621,3-21 2663,-3-11-1313,3-23-89,-2-2-64,2-9 238,2-9-462,-3 15 1,-1-1-162,-2 13 0,-1-1-347,4-18 0,0 2-1891,-1 5 1460,-1-5 256,-5 38 4,-1 5 147,2 9 850,4 20-2088,0-2-41,13 39-135,-6-17 598,1-4 0,2 1-521,5 5 152,11 9-380,-6-23-676,6-7 2400,4-10-45,-5-7 1,1-1 1401,21-3-722,-4-18 0,0-4 324,-20 9 0,-1-3-288,18-26 0,-4-4-171,-21 18 1,-3 1-135,6-9 1,-4-3-96,-10-1 1,-5 2-1078,3-18-164,-6 14 1,-3 3-1384,-2 4-150,-17-1-326,13 45 1906,-13 17 294,17 33-680,0-5 568,9-17 1,2 0-591,-6 4 503,21-10 1,4-3 380,-8-2 588,34-3-986,-7-12 491,-9-9 1406,24-17 628,-29 10-857,-9-25 0,-3-5 691,-3 7-1470,-7-5 0,-4-1 356,-2-5-1200,-4 2-642,-1 4-202,-2-2-781,0 36-192,0 16 1100,0 26 66,0 13-182,19-5-1325,-14 2 1347,14-25 0,5 1 1099,-3 11 0,0-1 0,6-10 1,3 0-1,3 7 0,-1 0 1</inkml:trace>
  <inkml:trace contextRef="#ctx0" brushRef="#br0" timeOffset="16967">10777 5780 24539,'-28'-13'-2606,"-1"1"2477,-21 8 935,11 18 971,-12 5-438,17 22-1634,3 5 47,3 7-407,6 6 714,6 5-452,8 0-719,16-18 0,5 0-788,-3-12 0,4-1-570,25 18 0,6-3 1220,-13-23 1,2-3 1213,15 6 0,2-4 1,-9-12-1,-1-3 0,2-1 1,0-1-1</inkml:trace>
  <inkml:trace contextRef="#ctx0" brushRef="#br0" timeOffset="17223">11310 5943 24269,'-43'-4'-212,"-1"0"324,-1 4 408,-15 21 654,18-16-833,-5 39-417,31-25-151,-3 22-452,17-10-477,16 12-860,-9-13 1108,32-8 0,8-5-330,-3-5 1110,1-12 1,11-2 0,-7-1 162,-13 2 0,-1-2 231,26-12 0,-5-6 1234,-17-10-544,-4-24 312,-25 10-1236,-29 3-2064,16 18-551,-48 1 2500,20 14 0,-1 1 1,-31-3-1,25 8 0,-1 0 1</inkml:trace>
  <inkml:trace contextRef="#ctx0" brushRef="#br0" timeOffset="17584">11800 5695 24718,'0'42'-5126,"0"-7"3088,0 4 973,0-4 517,0 3 122,0 4 122,0 0 166,24 1-1940,-18-3 1727,13-13 1,4-1 288,3 11-114,8 12-285,7-28 938,-19-1-504,5-14 990,-11-3 466,2-19 790,6-18-923,-3-11-748,-3 4 0,0-3 590,7-16-1012,-5 7 0,-1-1 417,5-5-701,-10 23 0,1 0 313,7-10-781,-6 18 525,7 6 831,-11 17 809,7 42-3090,-11-10-1052,2 37 502,-8-24 0,-1 0 1992,0-6 1,-1 0 0,0 16 0,0 0 0,0-11 0,0-1 0</inkml:trace>
  <inkml:trace contextRef="#ctx0" brushRef="#br0" timeOffset="17989">6167 8032 22650,'38'-10'1305,"0"1"0,3-10 1,1 0-767,0 9 1,2 0-138,7-10 0,5-3-235,-9 8 1,6 1-1,1-1 1,-1 0-93,5-1 0,-2 1 1,7-3-27,-9 3 0,6-1 1,3-1-1,1-1 0,-1 1 1,-6 2-31,7-1 0,-6 1 0,1 0 0,8-1 73,-14 3 1,5-2 0,3 0 0,3-1-1,-1 1 1,0-1 0,-2 2 0,-5 1-112,9-3 1,-6 3 0,0 0-1,3-1 1,8-1 57,-19 4 1,5-1 0,3 0 0,4-2 0,2 1 0,1-1 0,0 0 0,-1 0 0,-1 1 0,-2 0-1,-4 1 1,-3 1-71,7-1 0,-5 0 1,-3 2-1,-1-1 1,1 0-1,4 0 1,5-1 11,-6 1 0,5-1 0,3-1 0,3 0 0,1-1 0,2 0 0,-1 0 0,0 1 0,-3 0 0,-2 0 1,-5 2-1,-4 0-9,14-2 0,-8 1 1,-3 1-1,-1 0 1,3 0-1,6-1 30,-11 1 0,5-1 1,3 0-1,1 0 0,2-1 1,-1 1-1,-1-1 0,-2 1 1,-2 1-1,-5 0-24,8-1 1,-4 1-1,-3 1 1,-1-1 0,2 1-1,3-2-8,1 1 1,4-1-1,2-1 1,-1 1 0,0 0-1,-3 0 1,-4 1 12,3-1 1,-4 1 0,-1 1 0,-2-1-1,1 1-16,-1 0 0,0 1 1,-1 0-1,0 0 0,-1 0-161,10-2 0,-2 0 0,0 1 0,-1 0-51,-5 1 0,0 1 1,-1 0-1,-1 0-147,12-1 1,-3 1 0,-1 0 79,-8 1 1,-1 1 0,0 0 282,-2 2 1,0 0-1,-5 1 1,-2 0-1,-3 0 1,-2 2 0,1 0-1</inkml:trace>
  <inkml:trace contextRef="#ctx0" brushRef="#br0" timeOffset="24227">9147 11150 24808,'13'-25'-1904,"-10"-20"-1126,11 22 3319,0-26-920,-11 4 426,9 5 1,1-1-13,-8 8 1,0-1 23,1-12 1,0-3-218,0-4 0,-1 1 78,-4 11 0,-1-2 446,1-3 1,1-4 0,-1 4-624,-1 6 0,0 1 191,0-21 0,0 3-121,0 4 146,-15-6-445,11 75 973,-11 3 36,13 11 0,4 7-414,7 14 1,0 2 14,-7-11 0,1 2-274,6 8 1,3 6 0,1-5-433,1-4 1,0-2-163,4 15 0,2-2 125,2-21 0,0-3 754,-4-3 1,0-1 0,2-2 0,0-1 0,0-3 0,1 1 0</inkml:trace>
  <inkml:trace contextRef="#ctx0" brushRef="#br0" timeOffset="24635">10398 9678 24269,'-27'-15'-3830,"3"5"3108,-25 7 1566,10 3-103,0 26 96,1-2-152,2 28-820,14-16 1,2 1-416,-1 23 532,5-4 1,3 1-286,10-22 0,4-1-520,8 26 1,4 0-173,-2-25 0,2-2-269,10 10 0,4 2 129,3-3 1,1-3 406,-8-8 0,1 0 128,17 19 1,1 0 193,-19-21 1,1 0 115,14 18 0,-2 1 286,-16-21 1,-1 1 77,10 25 0,-3 1-159,-7-1-16,-5-7 1,-8-1-71,-23-5 1149,-15 15 154,-10-26-101,9-11 1,-2-4 1464,-10-3-122,-13-5 54,4-44-1425,20 6-1010,11-19 1,5-7-664,10 19 0,5-2 363,6-13 1,5-8-1,1 5-548,4-3 0,4 1 148,1 5 1,4-4-1,0 4 31,-3 11 1,1 2 0,1 1 81,0-2 1,2 1 0,0 0 458,1 1 1,2 0 0,-1 0 322,0 2 1,0-1 0,0 2-1,14-15 1,0 0 0,-1 3-1,-1-1 1</inkml:trace>
  <inkml:trace contextRef="#ctx0" brushRef="#br0" timeOffset="24968">11678 9630 25708,'-29'-30'-6304,"1"3"4490,3 9 1639,2 8 1112,3 4-107,6 28-271,3 5-675,7 14 0,3 5-605,0-9 1,0 0 728,-1 16 1,3 4-121,6-13 1,2 2 0,-1-1-163,-7 6 0,4 3-325,11 4 1,7 5 0,-3-6-653,-9-6 0,1-1-99,7 2 0,5 4 0,-3-6 299,-4-8 1,-1-2 920,9 22 0,-1-2 0,1-3 0,-11-22 0,1 0 1</inkml:trace>
  <inkml:trace contextRef="#ctx0" brushRef="#br0" timeOffset="25105">11402 10690 23369,'-10'-41'-8116,"3"0"5626,7-1 1858,0 0 218,31-1 1475,-4 0-782,1 22 0,2 0 526,20-19-757,-10 13 1,1 0-1,-9 7 1,0 1-1,10-6 1,0 0-1</inkml:trace>
  <inkml:trace contextRef="#ctx0" brushRef="#br0" timeOffset="25417">12147 10305 22830,'3'39'-6832,"3"1"4253,-3 0 1699,7 16-125,-1-15 541,6-3 1,3-1-132,4-1-75,20 14-1229,-14-31 1731,21-4 1070,-11-8 94,12-1 486,-1-28 1318,-17 3-1454,-6-9 1,-4-4 564,-6-10-1099,-5-1 1,-4-1-392,-4-13-646,-1 19 1,-2-1 101,-7 3 0,-2 1-1723,5-15 599,-3 16 0,-2 3-885,-4 7 426,10 28 2649,-10 30-695,29 18-877,-6-11 1,0-1-741,10 13 262,6-9 1,2 0 1146,-1 3 1,2-18-1,3-3 1,9 5-1</inkml:trace>
  <inkml:trace contextRef="#ctx0" brushRef="#br0" timeOffset="25684">13190 10128 23999,'-22'-5'-628,"-7"2"956,-13 24 1395,1-1-699,12 23-1396,11-14 1,2 1-352,0 18 327,3-7 1,2 0-803,10 6 166,13 8-731,-8-23-760,43-7 972,-23-3 1244,8-13 0,2-2 561,9 1 262,23-3 446,-31-23 800,7-11 362,-29-10-1376,-2-3-1212,-11 9-503,0 1-791,-27 1-1417,-8-5 2973,-14 13 0,5 3 1,12 14-1</inkml:trace>
  <inkml:trace contextRef="#ctx0" brushRef="#br0" timeOffset="25901">13598 10182 24359,'7'18'-8779,"0"-13"8946,1 29-1839,2-20 864,2 15-198,3-3 497,12 18-633,-4-8-929,-3-4 0,1 1 1062,5 5 799,7 12 1,-12-18 0,-1 0-1</inkml:trace>
  <inkml:trace contextRef="#ctx0" brushRef="#br0" timeOffset="26071">13862 9908 21121,'0'18'-3193,"0"-3"0</inkml:trace>
  <inkml:trace contextRef="#ctx0" brushRef="#br0" timeOffset="26333">12662 9837 24269,'-10'-45'-6428,"3"-2"4701,5-1 1465,22 0 1499,-16-3-1415,45 6 836,-27 14 1,1 0-177,5 9 0,2 2-375,0-6 1,1 2 2253,25-8-199,-16 13-1070,19 3-907,-27 12-969,11 25-1300,-20-15 1618,1 38 0,-11-24 0,-1 21 0</inkml:trace>
  <inkml:trace contextRef="#ctx0" brushRef="#br0" timeOffset="26505">13705 8758 25438,'36'-31'1142,"0"5"-604,-4 6 170,-1 6 40,-2 8-441,-4 2-696,6 38-3244,-12-6 1718,-7 2 0,-3 4-2466,-4 20 4068,-2 11 0,-2-29 1,-2 1-1,1 3 1,0-1-1</inkml:trace>
  <inkml:trace contextRef="#ctx0" brushRef="#br0" timeOffset="28968">15105 9219 23549,'-32'-15'-2902,"8"11"3869,7-35-4453,11 16 1702,3-22 971,36 6 1481,9-3 0,8 0-32,-7 14 0,4 1-495,-5-2 1,3-3-1,-3 4 441,0 3 1,-1 3-530,0 0 0,1 1 420,16-3 0,0 1 559,-16 9 1,1 2-701,21-2 1,-3 3 0,-2 6 0,-24 5-1,0 0 1</inkml:trace>
  <inkml:trace contextRef="#ctx0" brushRef="#br0" timeOffset="29218">15732 9230 24269,'-7'-14'-8439,"0"10"9881,2-10-3703,3 35 2219,22 21-1044,-15 15 783,12-5 1,2 3-14,-9-16 0,-2 1-320,2 9 1,2 6-1,-2-4 295,-2-2 1,1-1-390,1-5 0,2 2 1,-3-3 257,-3 3 0,1-2-520,7-3 1,0 0 983,-3-1 1,-1-2 0,2-4 0,0-1-1,12 30 1</inkml:trace>
  <inkml:trace contextRef="#ctx0" brushRef="#br0" timeOffset="29518">16268 9562 23999,'1'-11'-5082,"0"3"3315,-1 27 466,0-1 611,0 25 170,0-7 148,0 8 183,17 3-2086,-13 3 1923,12-13 0,0 1-532,-12 18 765,9-12 0,0-2-279,-10 1 814,8 4-421,-11-23 95,0-8 499,0-5-144,0-31 253,0 0-460,0-32-579,0 14 1,0-1-3,0 5 0,0-1 107,-1-13 1,2-2-803,7-3 0,3 2 1122,0 11 1,0 2 0,1-9 0,-1 2-1,6-11 1</inkml:trace>
  <inkml:trace contextRef="#ctx0" brushRef="#br0" timeOffset="29774">16790 9634 22740,'-13'8'2070,"10"13"-5923,-9 1 3441,12 31-1542,0-10 742,0 19 282,0-11 232,0 1-988,16-2-791,-12-2 1924,26-3-721,-27-3 399,30 7 6,-9-16-712,23 3 1809,-10-25 1,2-3-1,-11-8 1</inkml:trace>
  <inkml:trace contextRef="#ctx0" brushRef="#br0" timeOffset="29967">17150 9725 23009,'-23'-17'-4254,"4"4"3103,8 6 598,8 21-65,-8 13 772,30 10-1446,-15 3 584,32 8-1111,-11-10 1108,-4-5 1,2-2-645,14 6 519,-14-10 0,-2 0-496,5 0 1192,5 3 0,-12-16 0,-2-4 1</inkml:trace>
  <inkml:trace contextRef="#ctx0" brushRef="#br0" timeOffset="30640">17643 9625 23009,'7'0'540,"2"19"-6269,-2-14 4960,4 45-1110,-4-31 469,7 43 552,-8-27 293,6 14-1487,-7-16 58,1-1 2352,-1-5-1014,1 5 715,-4-12 73,2 3-180,-3-16 56,2-1-25,-1-6 1831,3-19-1057,0 14 1143,2-40-1231,2 20 243,1-25-497,-1 16 0,0 0 377,8-15-104,-4 9 1,1 2-1264,3 1 1053,3-3-863,-7 27 1593,0 6 298,0 7-437,1 0-7,-1 25-2131,0-19 454,-2 27 0,-1 5-1541,7-8 350,0 13 1,-1 2 1290,6 0 1,9 12 0,-7-21 0</inkml:trace>
  <inkml:trace contextRef="#ctx0" brushRef="#br0" timeOffset="31051">18428 9566 23459,'-45'0'450,"3"0"-450,14 20 627,1-14-128,3 33-1354,3-10 397,4 6-207,8 20-701,22-31-817,15 15 213,23-30 1447,-10 1-298,-1-10 1422,-7-19 626,-5-4 411,-1-21-991,-14 2 540,-7 4-601,-6 36-1748,0 31 187,0 22 186,-1-18 0,2 3-208,7 21 1,3 0-64,-3-20 1,1 1 544,3 7 0,1 5 1,-2-6-591,6 16 701,-3-24 1,-3 0-191,-9 5 471,9-4-348,-5-6-570,-4 3 259,5-13-2207,-7 5 3534,-20-20 0,15 1 0,-15-7 0</inkml:trace>
  <inkml:trace contextRef="#ctx0" brushRef="#br0" timeOffset="32234">20103 9246 22920,'-45'-3'184,"0"0"248,6 3-2,-2 22 648,-3-2-269,0 24-1059,1-5 137,18-7 0,2 3-237,-7 19 70,14-17 1,5 0-608,4 12-447,7-2-674,0-8-337,30-6 849,10-7 512,18-12 1088,-18-21 0,-1-6 1317,12-15-740,-18 2 1,0-6-132,-2-12 1,-4-2-81,-6 10 0,-3-3-243,-1-8 1,-2-5 0,-3 3 5,-3 2 0,-4 0-327,-2-8 0,0-6 1,-1 5-472,-1 2 1,-2 1-44,-6 6 0,-2-2 0,2 2-187,6-4 0,-3 1 224,-18-1 0,0 1 39,19 2 1,1 0-10,-18-12 0,-3 2 0,11 18 1,0 1 154,-6-11 1,-1 4-363,-3 14 707,11 22 360,11 31 180,0 26-199,-1-1 1,2 4-212,8-10 0,2 3 20,-2 11 0,-1 6 0,1-3 75,2-3 1,3 0-179,5 6 0,3 5 1,-3-6-271,-7-6 0,0-3-258,6-7 1,3 2-1,-2-4-261,-2 0 1,-2-2-139,1-1 1,-1 0 233,0-4 0,0 2 5,1 8 0,-1 0-138,7 18 234,-12-20 1,-3-2 292,-1-6 758,-6-1 1,-27-25 0,-6-4 0</inkml:trace>
  <inkml:trace contextRef="#ctx0" brushRef="#br0" timeOffset="32352">19978 9469 22920,'-29'-27'-1704,"0"-1"0,1 0 1,1 0 651,2 0 0,1 0 308,3 1 1,2-2 89,2-8 0,2-1-466,-1-18 738,7 22 0,8-1 691,19 6 0,6 3-655,9-14 485,17 11 0,6 5 615,-21 11 1,1 2-510,6 2 0,6 2 0,-4 1 0,-2 2 0,-2 2 0,14 0 0,-1 1 0</inkml:trace>
  <inkml:trace contextRef="#ctx0" brushRef="#br0" timeOffset="32640">20745 9153 23549,'-47'2'1878,"1"-1"-1645,12-1-221,2 0-149,10 16 583,1 8-754,8 8-575,5 5-286,8-7-402,0 1-78,17 1-544,-13-2 323,36-2 387,-34-4 744,24-10 0,6-4 861,-9 2 184,11-5 1,2-2 1087,-1-5 202,8-18 1205,-18 14-731,-5-35-1325,-6 20 475,-9-35-2015,-3 19-769,-27-22-1231,16 26-1374,-40-12 3720,13 23 1,1 3-1,5 12 1</inkml:trace>
  <inkml:trace contextRef="#ctx0" brushRef="#br0" timeOffset="32852">21250 9008 25888,'-19'14'1558,"3"5"-2600,16 9-2167,0 3 1193,0-2-167,18 4-1995,1 18 1509,3-11 2123,10 11 1,-27-18 0,12-1-1</inkml:trace>
  <inkml:trace contextRef="#ctx0" brushRef="#br0" timeOffset="33005">21555 8924 24539,'-18'-27'-7598,"14"-5"5217,-30 9 2032,30-2-1440,-23 15 1968,24 0 1,-13 8 0,9 0-1</inkml:trace>
  <inkml:trace contextRef="#ctx0" brushRef="#br0" timeOffset="33217">20512 8696 23639,'-1'-35'-5330,"0"-2"3435,1-1 1071,21-3 1731,-15 2-1198,39 0 1679,-15-9-903,12 14-1072,8-10 1292,-23 26-175,16 2 1029,-21 13-1641,5 20 1,-18-13-1,-3 14 1</inkml:trace>
  <inkml:trace contextRef="#ctx0" brushRef="#br0" timeOffset="33401">20997 7898 23189,'30'-46'-1260,"3"5"1849,1 8 362,18 6 205,-12 14-211,25 24-1398,-31 13-859,-6 15 1,-2 6-299,-11-11 1,-2 1 166,5 17 1,-2 2 1178,-3-10 0,-1 0 0,0 3 0,0 0 0,1 2 0,1 0 0</inkml:trace>
  <inkml:trace contextRef="#ctx0" brushRef="#br0" timeOffset="33668">22792 8317 25978,'0'-9'-4407,"-17"29"5994,12 2-2760,-12 31 810,17-1-32,-6-6 0,-2 3 114,7-9 1,-1 1 115,-10 14 1,0 1-545,10-14 0,2-1 506,-5 0 0,0-1-700,4 0 1,2 1-546,-1 14 1,0-1 466,0-14 0,0 1-300,0 19 1,0-2 1231,0 1 1,0 6 0,0-29 0</inkml:trace>
  <inkml:trace contextRef="#ctx0" brushRef="#br0" timeOffset="33801">22427 9074 24718,'0'-51'-6205,"0"1"3986,0 2 1245,31 2 1565,-7 14 0,3 1 126,5 8 1,3 2-893,21-13 1,1 2 202,-20 16 0,1 2-333,14-3 0,0 3 562,-14 8 0,-2 2 1,0 1-1,0 2 1,-2 1-1,1 0 1</inkml:trace>
  <inkml:trace contextRef="#ctx0" brushRef="#br0" timeOffset="34084">23425 9299 23909,'18'6'-1101,"-14"-18"-219,42 7 2924,-23-35-1425,9 22 0,2 0 948,6-29-1108,-13 22 0,0 0 145,6-15-405,-4 3 680,-7-3-290,-9 2-1230,-6 0-11,-7 2-1045,-21-7 93,15 14 1333,-29 10 1,-8 6 336,7 3 487,-15 12 0,-3 6 764,1 10 70,19-1 1,3 2 563,-6 17 148,8 6 84,15 2-1432,6-9 1,7 0-1470,22 18-740,0-10 1,5-3 359,1-17 0,2-3-145,8 6 0,0-2 1405,20 1 0,2-6 0,2-3 0</inkml:trace>
  <inkml:trace contextRef="#ctx0" brushRef="#br0" timeOffset="34424">24125 8884 25978,'15'28'-8117,"-11"18"6272,24-25 1977,-25 23-882,25-10 280,-8 18-540,-1-15 805,2-3 0,0-2-1871,-10-6 1566,22 11 639,-25-31-204,6-2 1208,-7-24-360,4 15 2202,0-43-2094,1 22 517,1-28-563,-1 20 1,0 1 41,3-17-711,0 11 1,-1 2-536,-4 2 382,5-2-1507,-9 26 1940,0 5 301,-2 6 392,2 0-304,-2 15-2122,2-11-902,4 45 138,-2-26-2492,3 41 4257,-5-31 1,-1 9 0,-4-16 0</inkml:trace>
  <inkml:trace contextRef="#ctx0" brushRef="#br0" timeOffset="34617">23538 8166 24808,'21'-55'-3039,"-16"2"2444,19 29 1,6 0 1160,-3-7 0,1 2-82,4 9 1,5 3-415,14-5 1,0 3-628,7 9 404,-11 24 1,-1 8 0,1 15-1,-18 0 1,0 1 0</inkml:trace>
  <inkml:trace contextRef="#ctx0" brushRef="#br0" timeOffset="35218">18515 12551 25168,'19'11'-4110,"4"-4"3845,24-4 1180,7-2-331,12-1-241,-28-8 1,3-1 7,3 6 0,1 1-464,4-6 1,0-1-204,0 0 1,4 2-63,-6 5 1,3 3-1,-3-4 500,7-10 0,-2 0 1,15 10-1,-3 3 1,-24-5-1,0 0 0</inkml:trace>
  <inkml:trace contextRef="#ctx0" brushRef="#br0" timeOffset="35368">19085 12807 23549,'36'5'-827,"-1"-19"1533,-1 13 0,5-2-862,15-21 1,2-3-99,-12 17 0,2 0 312,-5-5 1,2-4-1,-3 3 1,5 2-1,-1 1 1,0-1-1,0 0 1</inkml:trace>
  <inkml:trace contextRef="#ctx0" brushRef="#br0" timeOffset="35650">19183 11895 24089,'-21'-24'-5551,"7"-2"2692,8 3 1651,25-2 3245,-14 4-1872,53 2 2008,-21 5-1434,-2 8 0,6 2-527,10 1 1,1 1 667,-11-1 1,0 2 110,14 10 0,-1 4-181,-15-4 0,-4 3-1054,0 10 1,-1 2 180,-2-2 1,-1 2-966,6 19 1,-4 5-203,-10-11 1,-3 5 451,-3 6 1,-2 7 0,-4-4-252,-3-1 1,-6 2 87,-3 6 1,-4 5 0,-3-5-243,-7-2 0,-4-2 594,6-8 1,-1 2 0,-1-3 638,-10 5 0,1-2 0,6-2 0,1 1 0,0 0 0,0 0 0</inkml:trace>
  <inkml:trace contextRef="#ctx0" brushRef="#br0" timeOffset="37258">21627 11231 25798,'-17'-31'-4076,"1"0"0,-18-24 1540,0 11 2642,-10 1-38,24 50 2789,-5 3-657,25 55-2550,-2-30 0,4 1-507,9 8 1,1 1 928,-11 7 0,3 1-102,19 2 1,3 3-85,-13-2 0,-1 5 1,1-4-95,3-12 1,1-3 0,2 4-509,-1 5 1,1 5 0,0-1 0,-2-6-770,3 9 0,1-3 1271,0 0 1,1 2 0,-2-5 8,-5-10 1,-1-3 11,2 8 0,-1-1-131,1 14-338,-5-22-201,-5-5 852,-2-45 1118,-4-8-670,-20-32-573,8 6 0,1-3 179,-1 5 1,-1-1-59,1 3 1,-2-2 0,2-3 42,3-10 1,3-2 0,-1 1 62,-1 12 1,0 2-1,0-5-80,0-8 1,-1-5 0,1-1 0,3 6-474,3-10 1,1 1 547,-3 2 1,-2-5 0,3 9 492,2 14 0,2 5-123,5-9 1,5 6 1216,13 8-101,12 19 1018,19 37-1330,-15 8-1080,-11 1 1,-2 4-195,-4-4 0,-1 0-69,2 5 1,0 2-171,1 3 1,-1 1-198,1 2 1,-1 1-324,1 2 1,-1 0-588,0-1 0,0 3 408,-2-6 1,1 2-1,-1-2 35,3 6 0,1-1-26,0-1 0,4 3 0,-3-5 953,-4-8 1,0-3-1,7 6 1,0-2-1,9 3 1</inkml:trace>
  <inkml:trace contextRef="#ctx0" brushRef="#br0" timeOffset="37484">22575 10798 23909,'-21'-6'-1286,"0"2"1425,0 26 537,0 2-591,1 26-404,6-6 1,1 3-60,3-7 0,2 2 71,-1 11 0,2 7 0,0-4-390,2 2 0,1 0 367,1-6 1,1 1 0,0-1-197,1 7 1,0-2-396,1 1 0,0 0-267,-1-1 0,2 2 76,3-7 1,3 2 0,1-3-83,4 5 0,0 0 1076,-5-11 0,-1 2 1,5-5-1,11-2 0,1-4 1,-7-1-1,-1 0 0</inkml:trace>
  <inkml:trace contextRef="#ctx0" brushRef="#br0" timeOffset="37854">23135 11688 23729,'-44'-9'-823,"4"4"805,8 2 327,-12 24 975,12-2-571,-9 21-954,25-6 0,2 1-617,-9 11 430,13-8 0,2-1-383,0 1-831,8 10-71,19-14-2139,5 9 1179,24-29 2418,-9 1 433,1-15 678,-12-16 888,5-15-354,-16-8-533,-3 7 0,-2-1 853,-10-11-898,3 7 1,-1 0-1534,-4-4-273,0-9-603,0 24-276,0 7 255,-14 8 1093,11 21 637,-11 22 526,14 9-1289,7-3 0,3-1-964,11 14 689,-11-18 0,2-1-1132,25 11 2033,-18-4 1,20-5 0,-8-1 0</inkml:trace>
  <inkml:trace contextRef="#ctx0" brushRef="#br0" timeOffset="38417">23570 11590 24359,'0'46'-5217,"0"-4"3089,0 10 1064,0-6 425,0 3 213,0 2 223,7-15 1,2 0-435,-6 18-330,10-14 1,-1-2 458,-10 1 487,14 2-780,-15-22 273,6-7 2,-3-6 96,1-5 1260,3-27-261,4-19 562,-1-17-896,-3 25 1,0-1 286,0 4 0,-1-1-187,1 0 0,0-1 60,1-2 1,0 0-46,0 2 1,0 0-472,0 2 1,1 1 104,9-25 389,-6 26 1,0 2 529,5-5 76,13 3 99,-14 26 855,5 28-2307,-7-2-195,0 24-558,1-2 516,-5-7 0,0 2-778,6 22 701,-5-9 1,0-1-1339,0 7 692,-5-14 1,0-2 1010,-1 0 366,0 4 328,-5-24-141,2-6-256,-1-7-229,0-3 256,0-4 986,5-39-464,1 11-325,3-18 1,1-5 545,8-12-377,-7 17 1,2-3 108,4-4 0,-1 3 194,-5 11 1,1-1 360,10-19 0,0 4-1370,3 4 1123,-6 22 1,1 4 342,1 12 608,7 5-239,-4 52-2533,-3-12 516,-6 14 0,-1 4-889,6 11-1061,-6-7 0,0 2 406,-5-22 0,-1 0 1657,3 11 1,0 0-1,8 14 1,0 1 0</inkml:trace>
  <inkml:trace contextRef="#ctx0" brushRef="#br0" timeOffset="39168">21428 13454 24359,'22'-17'862,"16"2"1377,-16 0-1811,26 0 425,1 0-529,2 3 1,5 0-252,-9 1 0,3 0-63,-3 1 0,4-1 1,-2 0 111,-5 1 0,-1-1 0,0 0 42,5-1 0,1-1 1,1 1-214,5-2 0,1 0 1,1-1 82,5 0 0,2-1 0,1 0-67,-12 3 1,1-1-1,0 1 1,1 0 20,3-1 0,0 0 0,1 0 0,5-1 12,-5 2 1,3-1 0,3-1 0,1 0-1,-2 1 1,-2 0-55,-2 1 1,-3 1 0,0-1 0,1 0 0,6 0-225,-6 1 1,5-1 0,3-1 0,1 0 0,0 1-1,-1 0 1,-4 0 0,-5 2-31,4-2 0,-5 2 0,-3 1 0,2-1 0,5 0 299,-1-1 1,6 0-1,2 0 1,1-1-1,-2 1 1,-3 1-1,-6 1 1,6-1 0,-7 1-1,-1 1 1,3-1-1,-1 0 1,0 1-1,0-1 1,0 1 0,1-1-1</inkml:trace>
  <inkml:trace contextRef="#ctx0" brushRef="#br0" timeOffset="41590">5508 5629 21570,'2'-12'-4506,"0"3"2887,-2 0 1306,0 3-395,0 20 115,0 16 260,0 14 105,0 14-468,-2-12 1,4 2 421,7-8 1,2 4 91,-3 11 1,-1 6 0,1-3 18,4 1 1,2 1 6,-1-7 0,1 4 1,-1-3 26,-5 9 0,2-2-130,8 2 0,2 1 45,-6-2 0,0 3 122,-1-7 1,1 3 0,-1-3 24,-3-14 1,0-1 0,0 3-74,2 6 0,1 6 1,-1-1-1,0-6-312,1 11 1,0-1 40,-3-13 1,1 5 0,-1 0 0,0-6 409,0 10 1,0-3-1,-1-7 1,0 1 0,-1-4-1,-1 1 1,1 0-1</inkml:trace>
  <inkml:trace contextRef="#ctx0" brushRef="#br0" timeOffset="42222">5595 5516 21031,'40'-23'2686,"7"0"-1782,11-3-542,-23 11 1,1 0-117,6-1 0,3-1-72,7-1 1,2-1-135,-13 5 1,1 1-1,2-1-32,4 0 0,2 0 0,0 0 134,5-1 0,2 0 1,0 1-120,4-1 1,1 0 0,0 0-77,-13 4 1,1 0 0,0 0-1,1 1 6,0-1 1,1 1 0,0 0 0,4 0-21,4 0 1,4 0 0,1-1 0,0 2 0,-4 0-36,3 0 0,-3 0 0,0 1 0,3 0 21,-1 0 1,3 0 0,1 1-1,0 0 1,-5 1-21,-1 1 0,-3 1 0,-1 0 0,1 1 17,2 0 0,-1 0 0,1 1 1,0 0-43,0 0 0,0 0 0,1 1 0,4-1 90,-7 1 0,4 0 1,1 0-1,2 0 0,-2 0 1,-3-1-35,0 1 0,-3 0 0,-1 0 1,3-1-1,4 1 26,-3-1 0,4 1 1,3-1-1,3 0 1,-1 0-1,-1 0 1,-3 0-1,-5 0 4,7-1 0,-5 1 0,-3-1 1,3 1-1,5-2 26,-12 2 1,4-1 0,2 0-1,3-1 1,0 1 0,-1-1-1,-2 1 1,-2-1 0,-5 1 7,12-1 1,-7 0-1,-2 0 1,3 0-1,7-1 13,-8 0 0,5 0 0,4 0 0,2-1 0,1 1 0,-1-1 0,-3 1 0,-4-1 0,-6 1 33,5 0 1,-8 0 0,-2 0 0,2 0 0,5 0-12,-5 0 0,6-1 1,2 1-1,2-1 1,-1 0-1,-3 0 1,-5 1-1,-7 0 144,14-1 0,-8 0 0,1 0-72,2 1 0,3-1 1,-1 1-1,-9 0-54,0 1 0,-4 0 9,13 1 0,-7 1-96,-14 1 97,-5 33-1711,-25-13 649,-4 14 0,-3 2-675,-1 8 966,0 4 1,0 2-113,-1-14 1,2 1-177,10 15 1,1 1 63,-10-10 0,2-1-117,22 5 0,3 0 625,-16 2 0,1 4 372,11 0 0,5 3 1,-2-1-132,-8-10 1,-3-1 0,3 4 68,-1-1 0,3 5 1,1 2-1,0-1 1,-3-4-427,3 8 0,-3-5 0,2 3 186,-1 0 0,2 2 0,-1 0 0,-1-3-195,-1 2 0,-2-3 0,0 0 563,0 2 0,0 0 0,0 1 1,-2-1-1,0 0 0,-1 1 1,1-1-1,-1 1 0,0-1 1</inkml:trace>
  <inkml:trace contextRef="#ctx0" brushRef="#br0" timeOffset="52302">20607 10979 23369,'19'45'-7938,"-14"-2"6541,14-14 0,0 1 613,-15 32 455,17-25 0,2 2-73,-13 4 0,0 2 257,12 5 1,1 1-85,-4 2 1,-2 2-879,2 3 0,1 0 1115,2 1 1,0-1-7,0 1 0,1-1-172,1 0 1,0-1 27,0-2 0,1 0 227,-2-4 1,2 1-110,-3-7 1,0 2 0,-1-2-222,3 4 0,0 0-293,0 1 0,1 4 1,-3-5 56,-3-9 0,-2 0 483,8 21 0,-3-3 1,-1 0-1,-11-23 1,1-1-1</inkml:trace>
  <inkml:trace contextRef="#ctx0" brushRef="#br0" timeOffset="52867">20775 10552 20851,'19'-17'740,"-15"1"-3318,35 0 5231,-2-10-1959,9 5-234,-16 6 0,1-1 152,22-7-265,-21 10 0,1 0 102,3-1 0,4 0-253,4-2 1,4-1-1,0 1 698,9-3 1,5-1-927,-7 3 1,7-3-1,2 0 1,-6 3 133,-4 1 0,-5 2 1,9-2-111,-3 2 1,8-2-1,5-1 1,1 0 0,-4 1-1,-6 2-26,-2 1 0,-7 3 0,2-1 0,6 0-13,-2 0 1,7-1 0,3 0 0,3-1 0,-2 1 0,-4 1 0,-6 2-64,5 0 1,-7 1-1,0 1 1,6 0-6,-6 0 0,4 1 0,3-1 1,2 0-1,-2 0 0,-2 1 0,-5 0-18,11 0 0,-6 0 0,-1 0 1,7 0 81,-11 2 1,5-1 0,2 0 0,2 0 0,-2 0 0,-3 0 0,-5 1-57,8 0 0,-7 0 0,0 1 1,5-1 28,-4 1 1,4-1-1,3 1 1,0-1 0,-4 1-1,-6 1-6,12-1 0,-7 1 0,2 0-14,-6 1 0,1-1 1,0 1-1,-2-1 51,7 1 0,-3-1 0,-3 4-202,5 7 1,-2 3 146,-2-5 1,2 0 0,-8 4-209,-11 7 1,-4 3-102,6-2 1,-3 1-392,1 15-647,-9 4-278,-3 7-185,-5 4-24,0 7 994,-10-26 0,-1 2 173,10 18 0,0 3 102,-5-12 0,2 3 223,5 5 1,3 5 0,-2-4 113,1-1 0,1-1 234,-3-6 0,3 3 0,-2-3 83,5 6 0,0-2 194,1 2 0,0 1-201,1 2 1,0-1-410,1 2 1,-1 1-188,0 1 1,0 2 624,0 1 1,-1 1 0,-1 1 0,-2 0 0,-8-18-1,0-1 1,0 0 0</inkml:trace>
  <inkml:trace contextRef="#ctx0" brushRef="#br0" timeOffset="57504">12920 4877 21121,'0'-5'-6206,"0"1"4977,0 1 614,18 14 915,-14 7-1325,30 10 1252,-31 6-613,16-6 1,2 1-1370,-5 21 1438,3-12 0,0 0 1,-6-6 1,-2-1-30,2 3 1,0 1-199,0 0 0,2 3 445,4 17 1,0 1-341,-4-13 0,0 3 501,1 3 1,0 6 0,-1-4-203,-3-4 1,0 2 3,-1 5 0,1 6 0,-2-4-39,-1-3 0,0 0 43,-3-8 0,0 2 1,0 1 180,0-1 0,0 1 0,0-2 0,0 7 0,1 0 0,-1-8 0,0 0 0,0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3T05:15:40.816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1333 519 10681,'0'30'2429,"0"13"-2429,0 0-2254,0 16 2165,0-1 133,0-24 1,0 0 0,0 4 0,0 1-45,0 3 0,0 1 0,0 2 0,0 0-45,0 2 0,0-1 90,0 1 0,0 2-45,1 16 0,-2 1 0,-5-18 0,0 0 0,4 13 0,1 0 0,-6-10 0,1-4-45,5-13 0,2 0-1385,-3 13 0,4-2 1430,13-7 0,-11 4 707,24-25-976,-4-8-1440,23-22 269,-4 9-140,7-38 1580,-22 22 0,1 0 0,-7-5 0,1-1 0,7-1 0,0-1 0</inkml:trace>
  <inkml:trace contextRef="#ctx0" brushRef="#br0" timeOffset="368">1915 1640 9602,'21'-16'269,"2"-12"-359,16 12 180,13-16-90,-14 8 0,-4 7 0,0 2 90,7-5-90,-9 3 0,-1 0 90,-1-1-180,3-4 90,-24 3 0,-3 7 270,-37-2-90,6 10-45,-11 1 0,-4 4 135,-7 22-270,13-22 0,0 3 0,1 25 0,2 1 90,-16-7-90,14 9 0,4 2 0,9-2 0,-5 21 0,24-23 90,-4 5-990,48-4-269,-12-12-226,14-5 1,5-4 1243,9-3 0,-18-3 1,1-2-1,23-2 1</inkml:trace>
  <inkml:trace contextRef="#ctx0" brushRef="#br0" timeOffset="661">2850 1217 9602,'-48'-7'1349,"3"2"-900,-8 2-359,15 2 0,-25 17-90,33 6 0,-5 21 0,24-6 0,20-4 0,6-1 0,11 4 0,11-2 0,5-1 90,9-1-1135,-5-8 0,0 0 1135,6 2 219,-20-11 1,-1 1-220,13 9-90,-23-10 327,8 9-327,-27-13-270,-12 7-630,-23-6-359,-10 1-193,-7-4 13,8-2 1439,0-2 0,1-3 0,2-1 0</inkml:trace>
  <inkml:trace contextRef="#ctx0" brushRef="#br0" timeOffset="978">3412 1197 9512,'-57'0'809,"13"0"-809,-1 14-90,12-10 90,2 25 0,-4-8 0,18 9 90,0 0-90,17 3 0,30-9 0,17 15 0,16-18-654,-18-4 1,0 0 653,11 1 180,-9-1 0,-2 0 0,-6-2-476,11 12 386,-41-15-153,-22 6 63,8-4 0,-24-2 0,-7 0-180,7 3-180,-4-4 0,-3-1-1888,-20 6 2248,18-6 0,-9-2 0,22-6 0</inkml:trace>
  <inkml:trace contextRef="#ctx0" brushRef="#br0" timeOffset="1311">4070 1270 9691,'0'-10'1080,"0"0"-900,-20-2 0,-4 5-270,-23 2 180,0 3 0,9 25-180,-1 8 90,25 30 0,0-10 0,10-17 0,8-1 90,22 6-90,-19 7-284,51-20 194,-32-6 180,30-9 0,7 0-90,-15-9 0,-10-7 0,-1-1 0,0 2 45,-14-25 0,-5-5-135,-6 7 45,-15-13 0,-4-2 45,2 2-360,-25 9 1,-6 1-361,7-2-989,-20 8 0,-2 4 1709,11 7 0,-11-3 0,41 16 0</inkml:trace>
  <inkml:trace contextRef="#ctx0" brushRef="#br0" timeOffset="1645">4533 1275 8342,'6'12'720,"-2"-9"-450,-3 20-90,3-6-90,-1 7-90,5 12 89,-2-12-178,2 9 178,0 0-178,-1-8 89,2 12 89,-2-20-89,-2 6-179,-2-15-1,-2-2 90,2-5-90,-1-1 180,1-16-90,2-13 90,2-11 180,-1 5 0,2-1-90,4-13 134,0 8 1,0 1-114,4-4 429,4-4-180,-5 32-91,-1-2-269,0 17 90,4 11-90,-2-6 0,-4 24 0,-1 7-1799,3-3 1799,-2 14 0,-2 3 0,3 3 0,-4-16 0,-1 0 0</inkml:trace>
  <inkml:trace contextRef="#ctx0" brushRef="#br0" timeOffset="2261">6292 1193 9602,'-15'-7'1439,"1"-1"-1349,2 5-90,3-5 180,0 0-91,-4-3-178,2 0 89,-10-7 0,7 5 0,-5-4 0,3 4 0,0-2 0,0-3 0,-2-1 0,5-2-90,-2-3 90,3-16 0,5 7-90,2-25 180,5 22-180,19-6 90,2 10 180,2 14 89,8-1-89,-12 15 180,0 23-180,8 1-90,-24 24-90,10 0 90,-12-2 0,-2 3-360,1-10 1,0 2 269,-6 8 0,-2 4 0,1-3 0,6-4 0,-3 0-30,-13 4 0,-6 3 0,3-4-535,7-5 0,0-3 610,-15 11 0,-4-2-270,5-7 0,2-4-225,-15 15-225,7-16 1,0-3 134,-4-4-179,-18-2 719,29-19 0,-4-18-90,15-18 180,7-6 359,2-23-179,25 24 720,4-9-541,1 17 376,22 13-285,-9 2-450,15 12-45,-16 10 0,-1 4-45,9 13-1094,-5-2 0,0 2 1094,9 12 0,-16-20 0,0-1-1218,14 6-491,1-2-540,1-3 2249,0-8 0,0 6 0,-1-5 0</inkml:trace>
  <inkml:trace contextRef="#ctx0" brushRef="#br0" timeOffset="2438">7025 1308 12390,'0'-6'180,"0"2"-270,0 2 0,0 0 90,0 0 0,0 1 0,0-1 0</inkml:trace>
  <inkml:trace contextRef="#ctx0" brushRef="#br0" timeOffset="2564">7177 1791 12660,'4'14'-720,"-3"-2"720,4-3 0,-5-5 0,0-2 0</inkml:trace>
  <inkml:trace contextRef="#ctx0" brushRef="#br1" timeOffset="5212">8658 655 23369,'-16'-15'-4488,"12"0"1178,-12 5 3747,5 1-701,8 3-529,-8 1 1351,11 21-756,0 0-1398,0 24 1459,15 1 209,-13 1 1,0 3-536,13-8 1,0 3 294,-11 9 0,-5 6 0,1-4 431,7-1 0,0-2-534,-3-3 0,-1 1 0,-1-2 237,-1 2 0,0-3-32,4 0 0,-1 0-36,-3-3 0,-2 0 351,1 9 1,0 0-50,0-14 0,0 0-80,0 13 0,0-3 116,0-3-41,0 7-217,0-34 154,0-21-446,-10-22 0,-2-8 93,9 5 1,1-5 91,-9-10 0,-3-6 0,3 3-58,4 2 1,1-3 110,-1-8 0,0-7 0,0 5-30,1 3 1,1 2 67,3 6 1,0-2-1,1 4 13,0-1 1,2 2 414,8 2 1,0 1-61,-9 4 0,4 1 186,21-7 1,3 2 890,-5-15-813,3 24 0,2 4 1092,7 2 185,2 7 220,3 10-200,19 5-245,-14 25-1480,14 2-263,-19 25-1001,1-2 356,-21-17 1,0 1-303,-1 2 1,-1 2-217,0 1 1,-1 2-96,0 0 1,-1 4 164,2 16 1,-2 1 510,-4-14 1,-2 2 224,-2 2 1,-2 5 0,-1-4 421,-1-6 1,-3-1 140,-12 12 1,-1-2 758,7 17-306,-23-35 0,-4-1 384,17-2 0,-2 1 126,-29 8 1,-5-3-26,19-8 1,-1-2-984,-5 0 1,-5 0 0,4-4 468,5-4 1,-1-2-172,-20 2 1,1-3 0,0-5-1,-12-5 1</inkml:trace>
  <inkml:trace contextRef="#ctx0" brushRef="#br1" timeOffset="5644">10115 1292 23189,'-20'-6'-1872,"-13"2"2272,-12 2-69,-8 2-48,10 17 1030,-2-13-903,15 19 0,0 3-409,-11-5 53,15 10 0,4 1 210,0 1-388,10 23-975,26-26-1151,-9 8 935,26-23 0,6-3 56,-6 5 729,17-8 1,4-4 47,2-1 633,-16-2 1,-1-4 396,14-23 1157,0 19-212,-19-25 1,-1-5 220,13 9-1349,-17-2 1,-4-4 236,7-19-537,-13 14-638,-4-14-543,-10 28-797,-3 19-331,0 29 833,0 33-342,0-5 1109,7-14 1,6-2-1056,20 6 974,-12-15 1,2-2-438,28 6 433,-10-5 71,8-5 970,2-11 1,4-3 0,1-7 0</inkml:trace>
  <inkml:trace contextRef="#ctx0" brushRef="#br1" timeOffset="6378">11323 736 24449,'-23'-30'-6245,"5"4"4417,-1 9 1642,3 9 809,-6 26 1127,10 2-1819,11 12 0,2 3-613,-1 17-71,0-15 0,0 2 943,0 26-52,-1-31 0,2 0-423,10 2 0,0 0-221,-9-1 1,1-1-619,17 1 1,-1-1 65,-15 31 920,12-22 1,2-1-544,0 19 29,-3-16 0,-1-2-990,2-1 350,-8 6 499,-8-26 794,0-5-66,0-5 66,-22-6 2899,-11-4-392,-31-18-493,8-12-1061,18 2 0,2-4 148,-5-21-1106,15 22 0,3 0 275,-2-31-901,12 14-626,6 8 0,6 2-609,23-4 1853,-3 9 1,3 1 750,32 0 210,5 8 1,3 2 163,-26 12 0,1 3-409,9-1 1,5 0 0,-5 3 379,-10 1 1,-1 3-346,23 5 0,0 3-244,-25-1 1,-1 1-467,9-1 1,-2 2-397,13 17-1190,-5-24 883,-5 20-558,7-21 1109,-18 8 401,4-10 807,-44-15-2301,-13 12 1381,-3-26-909,-24 25 738,15-11 84,-11 15 103,-6 0 491,25 19-516,-3 12 1641,13 10-2365,8 6 989,2-10-1469,6 1 177,17-1-1279,9 11-41,-4-15 1277,11-9 0,1-3-270,-7-7 1212,13-5 0,1-4 975,-2-5 194,18-20 1048,-29 15 248,2-41-869,-16 3-843,-7-12-596,-4 17 0,-1 0-755,-2-4-771,0-10-345,-18 24-732,14 7-9,-14 28 3723,18 19-2001,22 33-379,-16-5 322,15-25 0,4-2-1486,16 24 2311,12-14 1,-24-16 0,1-2 0,15 4 0</inkml:trace>
  <inkml:trace contextRef="#ctx0" brushRef="#br1" timeOffset="6834">12800 634 24089,'-24'-17'-4063,"-9"5"3886,30 23-408,-10 5 1506,13 21-2204,0 0 457,0 6 138,23 6-1603,-17 7 1772,16-27 0,-1 0-609,-16 34 646,15-34 1,2 2-614,-14 12 0,0 0 730,13-13 1,0 1 108,-5 16 0,-3-1-287,7 0 580,1 4-129,-19-26 191,5-8-516,-7-6 869,0-29 187,-17 1 19,12-28-632,-10 16 0,0-2 37,12-22 188,-4 16 0,1 1-410,6-19 822,0 3-663,0 5 0,21-7 672,6 22 1171,29 4 867,-12 22-1724,-11 17 0,-1 6 13,7 8-814,-13 0 0,-1 4-177,0 6 1,-4 1-258,-4-6 0,-1 1-369,7 20 1,-3 1-1378,-2 9 703,-9-12 0,-3-2-468,-2 4 1626,-24-6 1,-6-3 788,-2-5-364,-11-9 0,-2-5 1423,4-11-941,-19-3-466,38-32 0,-17 3 0,20-21 0</inkml:trace>
  <inkml:trace contextRef="#ctx0" brushRef="#br1" timeOffset="7262">13815 1136 23099,'13'0'900,"-3"0"-450,-4 0-540,-4-14-1829,-46 10 1960,12-9-589,-33 13 863,29 17 290,17 12-1096,7 23-664,12-7-531,17 12 776,9-27-712,24 13 1039,-8-24-335,3-4-443,-1-9 1699,-12-6 727,19-22 1189,-27 16-1055,-5-23 0,-4-5-204,-3 7-410,-4-12 0,-3-3-678,-3 1-192,-2-15-799,0 9-512,0 17-749,-18-9 64,14 52 2114,-14 14 723,18 23-872,0 8-186,8-25 1,5 0-1203,15 18 312,-3-11 1,2-2-383,18 1 2026,1 6 1,-7-24 0,2-4-1</inkml:trace>
  <inkml:trace contextRef="#ctx0" brushRef="#br1" timeOffset="7795">14802 917 24359,'-26'-16'-3943,"19"2"-786,-47 2 6213,23 6-569,-22 1-24,14 26 527,18 6-1292,12 13-1258,9 18 724,25-19 500,-3 5 0,3 2-816,-1-22 0,2 0 92,11 22 0,-1 0-993,-2-6 511,-8-8 1,-3-1-288,-6 0 438,12 14 606,-26-25 386,8 3-966,-11-12 526,-18-5 2614,-8-1-129,-20-5-349,19-20-863,-12 15 840,36-30-1654,-13 16 474,40-16 762,15 2-1389,-5 16 0,3 2 232,-4 7 0,-1 0 224,2-2 0,-1 0 1420,16 5-1233,-1-6 1728,-2 4-137,-2 0-1208,-3-1-878,-5 0-145,6-7 177,-15 2 162,5-18-566,-23 9-903,-1-9 22,-8 8-546,-18-3-55,13 2-309,-33-9 133,11 10 125,-17-6 654,17 17 1296,-5 2 433,21 9 850,-4 47-513,7-15-675,16 15 0,2 3-803,-5 5-695,22-7 0,5 0-594,-4 7 1785,13-11 0,3-4 0,4 1 1,-15-16-1,0 0 0</inkml:trace>
  <inkml:trace contextRef="#ctx0" brushRef="#br1" timeOffset="8095">16087 931 24539,'-17'-23'-7250,"13"0"4590,-28 8 3518,28 0-2389,-28 9 2803,15 0-502,-15 22 933,10 14-2185,9 30 1233,7-5-214,6 7-1279,20-17 584,-16 2-1135,38-2 740,-27-15 1,1 1-2267,25 12 2243,-13-10 0,-2-1 349,5 1 959,13 13-712,-29-27 482,8 4-242,-21-6-331,-15-4-1933,-23 13 2458,-13-7 0,18-6 0,0 0 1,-22 8-1</inkml:trace>
  <inkml:trace contextRef="#ctx0" brushRef="#br1" timeOffset="15386">1403 3749 24898,'45'15'-2080,"-6"-11"2432,2 22-1982,-4-23 2185,1 21-1462,4-14 780,-12 6 0,2 1-212,17 3-142,-18-6-1,1 1 457,10 6-768,-3 0 722,-1 1-2592,11 8 1887,-15-9-450,9 5 501,-22-12 647,-2-3 1,-5-2 0,-2-2 0</inkml:trace>
  <inkml:trace contextRef="#ctx0" brushRef="#br1" timeOffset="15596">1930 3662 22830,'-24'-20'-4172,"0"3"3039,2 4 1202,3 3 184,1 4 190,2 2 293,-4 3-114,5 1-622,-3 22 1052,6-16 946,-1 41-2149,1-25 193,3 11 0,0 2-492,-3 11 82,4-14 1,0 1-578,-4 14-818,1 0 267,0 1-1660,-7 16 2365,4-16 788,2-12 1,-1-1 0,-3 1 0,-3 7-1</inkml:trace>
  <inkml:trace contextRef="#ctx0" brushRef="#br1" timeOffset="15834">1453 3603 22650,'13'-13'291,"-10"-1"-2745,10 7 4728,-6 1-1568,0 6-223,11 16-2101,-6 9-166,11 27-576,-8-4 294,5 6 1521,-10-20 0,1 0-2119,4 18 1232,-2-6 1,-1 0-2215,4 8 2180,-6-9 0,0-1 1517,0 7 1,1 12 0,-6-21 0</inkml:trace>
  <inkml:trace contextRef="#ctx0" brushRef="#br1" timeOffset="15995">1273 4181 22110,'24'-33'-1345,"-18"1"883,19 13 1,8-1 901,-4-10 1,1 0-263,8 5 0,2 1-225,7-8 0,-1 0 135,-7 10 1,-1 1 0,2 0 0,0 1 0,2 1 0,0-1 0</inkml:trace>
  <inkml:trace contextRef="#ctx0" brushRef="#br1" timeOffset="16544">1830 3245 21930,'-41'-21'-3785,"-1"3"2921,-2 3 1035,-2 5 100,-1 5 74,11 2 1,0 4 528,-21 20-250,8-6 0,1 5-402,17 2 0,3 2 379,-9 2 1,0 2-53,4 7 0,3 1-341,7-7 1,1 2-234,-8 26 0,6 2-373,12-23 1,6 2-75,5 14 0,5 8 0,4-6-777,2-10 1,5 0 307,7 9 1,7 6-1,-1-8-140,0-13 0,4-3 768,2-2 1,6 3 0,2 0 0,-4-6-77,6 3 0,2-2 303,-5-5 1,7 3 0,0-1 0,-5-5 131,4-3 0,-1-4 324,7-1 1,6-1-1,-5-3 479,-2-4 0,-1-2-144,-5-1 0,2 0 0,-3-5 405,4-10 1,-2-4-115,3 4 0,-1-4 58,-2-9 0,1-6-591,-5 4 0,1-2 0,-2 1 172,5-6 1,-2-4-440,0-3 0,1-6 0,-5 3-173,-9 3 1,-4-3-170,-3-3 0,-1-5 0,-5 4-445,-6 3 0,-6 0-107,-7-5 1,-5-4 0,-3 4-674,-5 3 1,-4 4 6,-11-15 0,-8 2 535,3 22 1,-4 3 0,0 2-206,-8-3 0,-4 4 328,-10 3 1,-7 2 0,4 5 757,1 5 1,-1 6 0,8 1-1,-3 1 1,3 2 0,-5 2-1,-1 0 1</inkml:trace>
  <inkml:trace contextRef="#ctx0" brushRef="#br1" timeOffset="17078">3905 3332 23819,'-34'-17'-2940,"1"2"2558,0 6 888,-2 4 287,0 3-113,-1 23 348,1 2-206,2 25-1112,10-8 0,1 3 380,7-8 1,2 3-211,1 6 0,1 5 1,3-3-243,1-2 0,5-2-334,9 15 0,4-3-652,-1-16 1,4-4-390,9 0 1,3-2 260,-1-2 1,2-1 466,3-2 0,3-2 231,2-2 1,2-2 830,2-1 0,2-3 0,2-2 0,1-1 1,1-3-1,0 1 0</inkml:trace>
  <inkml:trace contextRef="#ctx0" brushRef="#br1" timeOffset="17328">4795 3905 23369,'-28'-19'-4215,"21"3"-24,-52 8 6220,32-1-1412,-11 7 0,-2 2 599,-10-5-749,9 14 1,0 4 779,-1 12-1005,16-3 1,4 3 717,6 10 559,6 4-2317,30-24-65,3 11-697,43-23 1463,-14 8-210,-7-18 1,1-3 558,8 6 105,-14-19 1,-4-3 695,-10 6 234,9-27-696,-32 11-967,-18 9-3051,-21-4 1258,-12 10 2009,-7 11 1,14 0-1,-1 10 1</inkml:trace>
  <inkml:trace contextRef="#ctx0" brushRef="#br1" timeOffset="17710">5360 3729 22470,'-18'41'-3074,"14"-6"520,-14 4 2374,18-3-1123,0-1 285,0 19 355,0-14 255,0 21-1188,16-30 170,-12 10 1079,27-23-16,-18-2 233,11-30 2166,-6-15-958,-2-33-568,-3 6-46,-6 14 0,0 0 740,0-9-458,2-14-961,-5 27 653,0 6-2137,0 8 984,0 6 733,1 10 517,4 19-940,-2-7-267,9 54-1565,-2-28 2046,-4 3 0,0 1 1,10 12-1,1 1 0</inkml:trace>
  <inkml:trace contextRef="#ctx0" brushRef="#br1" timeOffset="18046">6300 4120 23099,'0'-22'-6295,"0"-1"4166,0-5 1065,0-5 785,0-22-56,0 8 399,7-6 1,2-1-20,-6-6-564,6 2 1,-2 1 1037,-7 2-408,2 11 1,-4 2-122,-22-3-519,-1-17-276,-3 36 904,-21 2 287,42 39 281,-22 25 410,29 12-1099,0-5 1,0 1 121,0 19 107,12-22 0,1 1-22,-12-11 0,4-3-657,18 1 0,2 0-104,-14-2 1,0 2-217,15 13 1,2 1-53,-10-13 0,-1 1-322,2 25 1,0 0 334,-4-25 0,-2-1 149,-5 11 0,-3-1 726,8 15 0,-13-3 0,0-2 1</inkml:trace>
  <inkml:trace contextRef="#ctx0" brushRef="#br1" timeOffset="18211">6097 4548 23099,'26'-37'-1438,"-2"-2"1396,11 9 1,4-1 360,-13 7 0,2-1-201,6-4 0,5-2 0,-3 3 16,-1 1 0,0 2 45,14-8 1,-1 1-242,-14 10 1,-2 2-13,1 0 1,0 0 298,-3 2 1,2-1-431,9-4 1,-1 0 262,-10 6 1,-1 1 0,6-4 0,-2 1 0,9-4-1</inkml:trace>
  <inkml:trace contextRef="#ctx0" brushRef="#br1" timeOffset="18346">7082 3760 22740,'-23'-6'-1364,"4"1"1121,0 3 435,15 22-1571,-15 5 1591,19 23-2066,0-10-31,17-2-1452,-13-9 2954,28-3 1,-28-2-1,13 0 1</inkml:trace>
  <inkml:trace contextRef="#ctx0" brushRef="#br1" timeOffset="18512">7037 3111 23279,'-18'-24'-8854,"6"33"8197,24 13 0,13 27 1,-3-22-1,0 0 1</inkml:trace>
  <inkml:trace contextRef="#ctx0" brushRef="#br1" timeOffset="19000">7968 3558 23009,'-49'-28'-2934,"7"11"2136,-7 1 743,10 14 872,-1-5-600,3 7 317,1 0-133,5 0-401,5 22 1142,12 5-1061,6 12-658,8 12-1023,25-21-22,11 16-426,16-24 1176,1-2 175,-10-7-16,-2-12 1325,-2 5 276,-2-6 709,-5 0 88,-3-17 604,-5-7-1605,-7-10-237,-8-16-838,-5 18-503,-24-11-922,15 15-29,-35 2 826,34 3-1429,-33 3 1641,18 3 159,-12 8 1387,14 23 840,9 6 61,10 23-1391,0-1-647,21 8 118,-16 6-359,16-25 1,5 1 290,-5 16 0,1 2-450,4-12 1,4 1 76,-2 4 0,1 4 0,-1-3 122,-2-4 0,1 0 469,3 3 1,2 3 0,-2-4 27,-5-4 0,0-2 312,7 9 0,-2 0-41,-6-8 1,-4-3-145,6 12-97,-4 13-310,-18-37-100,-61 1 2023,15-17-1346,-10-2 0,-13-2 1,6-3-1,11-7 1,0-3-1,-6 3 1,0 0-1,0 0 0</inkml:trace>
  <inkml:trace contextRef="#ctx0" brushRef="#br1" timeOffset="21678">10147 3346 22380,'0'-20'-4947,"0"-1"3269,0 0 1063,-15 0-157,11 2 16,-11 1 421,15 4 394,0 1-486,-9 6 679,7 24 84,-7 27 58,9 15-353,9-21 0,0 3 22,-7 12 0,1 2-110,6-12 1,-1 2-48,-6 15 0,-4 0 107,2-18 0,0-1-139,0 0 0,0-1 3,0-2 0,0 1-74,0 12 0,0-1 282,0-14 0,0 0 16,2 19 1,-4-2 185,-15 0 509,13 8-686,-13-31 802,-1-6 80,14-11-911,-37-5 1773,26-28-2292,-28-24 418,20-14-667,5 3 0,2-3 418,7 18 1,2-3-176,0-7 0,2-6 0,2 4-249,0 1 0,1 1 351,0-15 1,3-2-572,6 2 1,5 4 1219,-1 15 0,4-1-104,1 1 1,2-3 0,2 5 552,2 8 0,1 1 82,12-15 1,1 4 775,9 2-753,-17 19 0,3 4 1193,28 3 19,-18 9-481,22 25-1034,-35-11-881,-10 26 1,-5 7-1502,-4-4 947,-4 3 1,-5 2-631,-21 12 370,16 1 382,-18-26 0,-5 0-221,7 10 1,0-1 483,-6-10 1,-2 0-139,-5 11 1,3-2 1146,-3-1 1,5 0 0,19-17 0</inkml:trace>
  <inkml:trace contextRef="#ctx0" brushRef="#br1" timeOffset="21962">10832 3228 22110,'4'0'1169,"-1"17"-5853,-2 5 2756,-1 12 823,0 18 367,-14-15 718,12-2 0,0 0-345,-12 8-257,13-1 1,2 0-951,-1-4 1845,0 28-118,0-46-65,16 6-494,0-38 1805,10-34-569,-3-4-1362,-12 1 1,-2-1-32,8-8 321,-8 20 1,-1 1 380,5-15 1,3 6 0,0 1-1</inkml:trace>
  <inkml:trace contextRef="#ctx0" brushRef="#br1" timeOffset="22295">11797 3226 22470,'-26'-23'-4809,"20"-7"1572,-43 27 5543,28-23-3471,-41 23 2432,21-10-978,5 10 1,0 6 668,-8 12-223,-10 2 1303,13 34-297,16-12-2074,13-3 1,2 1 1028,6 5-1523,11-7 1,7-3-1058,24 1 347,10 5-417,10-21 782,-14-7 1112,3-5 549,16-5 632,-16-18 1244,8 14-28,-27-35-1240,-13 22-9,-1-21-1471,-12 11-690,5 0-207,-28 0-2025,-12-5 81,-10 16 3020,-4-13 0,11 27 0,-1-9 1</inkml:trace>
  <inkml:trace contextRef="#ctx0" brushRef="#br1" timeOffset="22596">12267 3188 22560,'-51'0'809,"-1"0"-539,10 22 1121,-3 8-996,29 14-1005,3-11 1,2 0-400,9 14 242,8-2 0,1 1-1141,-1 13 797,25-6 0,6 0 96,-23-20 1,1-1 217,12 4 0,6 3 0,-4-4-165,-7-4 1,0 0 767,3 7 1,3 4 0,-5-4-841,2 17 768,-1-7 0,-6-3-221,-16-12 283,-20 10 238,12-29-300,-50 0 659,29-12 0,-28-18 1,11-3-1</inkml:trace>
  <inkml:trace contextRef="#ctx0" brushRef="#br1" timeOffset="22760">12113 2858 23009,'15'15'-8197,"-3"-11"7576,-1 25 0,-2-25 0,3 11 0</inkml:trace>
  <inkml:trace contextRef="#ctx0" brushRef="#br1" timeOffset="23097">12745 3346 22020,'6'10'-7292,"-2"-2"4722,10-3 3738,-3-3 143,21-1-14,-6-17 87,30-2 2,-18-2-1086,-4 6 0,1-1 2450,4-3-48,10-1-1325,-17-7-825,-12 12-295,-3-10-960,-13 7-934,-25 5 362,-15 8 616,-14 2 119,-6 2-98,10 0 746,0 21 432,-13 2 751,18 14-106,-3 6-179,29-14-1450,7 8-657,8-12-675,27 1-441,-1-2 431,14-9 0,4-1-692,19 6 2420,-18-9 0,1-2 0,-10-3 1,-1-3-1,2 0 0,-1 0 1</inkml:trace>
  <inkml:trace contextRef="#ctx0" brushRef="#br1" timeOffset="23311">13728 3089 23369,'-47'-13'-508,"3"4"1153,-3 2-319,12 4 104,-20 21 825,25 9-1084,5 26-807,15-7-303,28-13 0,8-3-355,6 8 93,15-8 1,4-4 524,-20-11 1,-1-2-130,11 3 1,1-2-725,4-6 0,-2-3 1505,-10-1 0,-1-1 0,11-1 1,-1 0-1,13-2 0</inkml:trace>
  <inkml:trace contextRef="#ctx0" brushRef="#br1" timeOffset="23648">14125 2451 23459,'-14'-7'-1987,"0"3"1857,-9 25 1097,12-1-1256,5 25-974,6-6 158,0 6 210,16 6-1215,-12 5 1563,12-14 0,4 1-302,-5-10 1,1 1-326,9 23 1,2 0 346,-6-24 0,1 0 464,-2 9 0,-1-1-652,2 11-319,-1-3 497,-10-8-664,6 9 1003,-14-18 578,6 7 203,-26-26 2549,-8-2 588,-24-29-1244,-3-10-545,9-11-1318,25 10 1,2-1-103,-8-10-489,18 5 0,2-1 520,-6-8-1267,17 8 1,7 1-1005,26-3 1830,-16 14 0,3 2 456,17 4 1,2 6-1,16-2 1,-20 7-1,0 0 1</inkml:trace>
  <inkml:trace contextRef="#ctx0" brushRef="#br1" timeOffset="24028">15730 2966 23369,'46'0'0,"-6"-18"1700,3 13-1714,-5-13-386,-3 10 1,1 3-1076,21 2 1437,-19-4 1,0 1-1,16 6 1,-2 0-1</inkml:trace>
  <inkml:trace contextRef="#ctx0" brushRef="#br1" timeOffset="24295">16177 2609 23459,'-8'-30'-7852,"5"1"6327,-5 5-75,8-6 1655,19 12 2024,-15-2-1830,42 15 1238,-24 2-1126,28 3 1850,12 17-1014,-11-13-385,-7 22 0,0 4-396,6-3-938,-17 3 0,-3 3 37,4 11-1511,-5 5-384,-9 2 1313,-14-10 1,-2 2 430,0-10 1,-2 1-1119,-9 26 1,-6 0 967,-2-23 0,-3-1 867,-1 12 1,-3-1 0,-2-15 0,0-1 0,7 0-1,-1 0 1</inkml:trace>
  <inkml:trace contextRef="#ctx0" brushRef="#br1" timeOffset="24945">17747 2784 22650,'-4'-44'-5939,"2"2"4156,-1 3 681,3 4 618,0 6 252,0 5 1,0 7 239,0 7-1605,0 24 1778,14 22-776,-11 12 535,9-2 1,2 1-493,-2 18 385,-5-20 0,1-1-56,2-11 1,-1-1-429,-1 27 488,8-2-89,-8-23 1,-2-2 625,4 12-286,4 10-33,-8-32-233,0-4-19,-4-29 1055,-2-19-557,0-12-81,2 1 1,-4-1 131,-13-20-285,13-1 1,0-1 92,-6 22 1,0 0-29,7-7 0,1-5 1,1 5 152,-1 4 0,0 1-446,-1-14 0,2 0 226,8 7 1,0 4 125,-8 13 1,3 1 230,21-14 1,6 5 1168,-5 6-663,3 15 0,2 5 1432,8 6-258,1 5-147,20 25-1096,-17 2-684,-15-3 0,-1 6-383,-4 7 0,-4 3-1506,8 21 697,-9-2 0,-3 1-275,-10-20 0,-1-1 134,0 12 1,-1 0-811,-3 17 1607,-11-30 0,-1-1 475,7 29 144,-30-17 0,-4 0 248,23-13 0,-1 1-688,-13 2 0,-6 0 1,4-3 397,8-5 1,0-2 145,-8 6 1,1-2 0,-3 3 0,2-4 0</inkml:trace>
  <inkml:trace contextRef="#ctx0" brushRef="#br1" timeOffset="25562">18920 2446 23459,'0'-7'-6385,"0"1"4346,-16-1 2731,12 23-648,-13 10 640,17 33-1444,0-4 383,10-13 0,0 0-1592,-6 12 1727,12-10 1,1 0-404,-2 6-31,-2-6 1,1-2-466,7-4-329,-9 19 973,-5-42-180,-7-18 1229,-22 2 1353,17-43-1404,-38 17-255,27-14 1,2-4-315,-5 13 1,-2-1 12,3-7 0,2-6 1,1 3-65,0 0 1,3 0 267,0-14 1,0 0-412,1 15 0,2 1-579,7 1 0,1 0 831,-4 0 1,-1 1-34,6 3 1,0-1 388,0 3 1,0 0 375,0-27-323,8 23 1,4 2 888,16-12-512,-4 15 1,5 5 1084,14 6 463,2 2 92,-14 16-512,-4 4-307,-2 24-1662,-4-3-482,-9 25-1052,3-7 614,-13-6 1,-2 2-1191,8 19 914,-7-6 0,-2 0-450,1 4 913,0-18 0,0-1 437,0 8 274,0-5 657,0-2-203,44 8-252,-12-12 223,16-5 0,3-2 489,10 3-241,-8-3 1,1 0-11,-23-9 1,0 0 579,19 17 0,-5 1-691,-13 3-543,-9-1 1,-6 2-630,-17 0 805,-22-3 0,-9 1 475,-11 10-428,4-18 1,-9 2 0,3-3-335,1 1 0,0-1-295,-16 7 0,1 0 742,14-10 0,2-2 0,3-1 0,0 0 0,0-2 1,1 1-1</inkml:trace>
  <inkml:trace contextRef="#ctx0" brushRef="#br1" timeOffset="36012">3708 5963 21480,'0'-10'-5396,"0"0"3538,0 0 1153,0 0 246,0 1 214,0 1 31,0-1 75,0 3-1367,0 0 1596,0 3 270,0 1-270,0 20-90,0 27 0,0 5 0,0-16 0,0 0 90,0 17-180,0 5 180,0 4-90,0-16 0,0 2-54,1-11 1,-2 1-356,-6 24 0,-2 0 239,8-25 0,-2-1 77,-12 11 1,0-2 386,11 14-532,-20-7 737,22-5-485,-16-7 693,16-6-844,-13-9 1065,6-1-642,-5-11 1038,-2-2 858,6-8-1292,-1-16-977,4 12-258,1-30 14,1 29-241,2-48 8,1 29-232,0-10 0,4-2-1208,19-1 1518,-9 2 1,3 1 1560,24-6-165,0-13 752,-6 19-356,2 2 479,3 5-734,19-2 204,-11 13-986,13 0 1,-18 12-1,-1 2 1</inkml:trace>
  <inkml:trace contextRef="#ctx0" brushRef="#br1" timeOffset="36311">4072 6493 21300,'-25'0'-90,"2"0"90,1 0-90,-6 9 1136,15-1-686,-3 7-546,16-5-1552,24 3 770,-17-3 517,25 1 1,6 0-169,-8 4 243,3-4 1,4 0-731,22 15-14,-14-3 676,-12-3 0,-1 2 1151,-1 5-902,-4 11-490,-20-10-794,-7 4 724,0-1-153,0 3 132,-30 1 1514,6 2-225,-12-9 1,-4 0 306,15-6 1,-1 0-228,-20 14 0,-1 0 18,19-15 1,0 0-245,-7 5 1,0-1 0,-8 6 0,3-2 0</inkml:trace>
  <inkml:trace contextRef="#ctx0" brushRef="#br1" timeOffset="38583">5935 6773 26248,'0'-28'-2489,"0"11"1,0 7 0</inkml:trace>
  <inkml:trace contextRef="#ctx0" brushRef="#br1" timeOffset="39012">6328 6647 22380,'1'0'724,"-9"-17"-6466,51 13 7534,-22-31-1820,25 19 1530,-9-16-1117,2 6 206,-3-1-365,11-11-82,-18 11 1969,3-18-2686,-22 20 216,-4-14-1586,-33 20 599,20-5-1040,-49 14 1812,31 3-148,-28 3 871,-8 3 192,15 18 454,9-5 1,3 2 1304,-3 22-863,-3 3 889,21-6-2383,9-1-85,5 5-857,5-2-359,0 3-599,0-2-242,24 15 265,14-16 881,-3-5 1,4-4 593,-7-12 1,2-2 739,17 7 1,-1-3 0,15-2-1,-21-7 1,-1 1 0</inkml:trace>
  <inkml:trace contextRef="#ctx0" brushRef="#br1" timeOffset="39494">7173 6293 21840,'13'21'-7607,"-10"16"5859,10-22 877,-13 21 704,10 5-625,-1-6 136,9 23 89,-10-24-1395,5 23 1863,-10-26 66,5 6-223,-5-15-27,-1-5 565,0-1 106,-2-4-284,1-6-44,1-1-438,1-27 876,2-11 107,1-12-68,1-7-51,2 9 97,1-4-308,-3 14 1,2 0 513,5-16-60,-2 11 0,-1 3-39,5-1 447,2-1-80,-5 22 366,-1 8 308,1 3 66,-1 4-594,0 0-170,1 23-2131,3 10-197,-3 14 550,-2-12 0,-2 0-1206,0 12-623,5 17-1046,-5-18 466,2-3-190,1-2 3284,2-5 0,1-4 0,1-4 0</inkml:trace>
  <inkml:trace contextRef="#ctx0" brushRef="#br1" timeOffset="39832">7923 6258 23459,'0'37'-6295,"16"6"2381,-12-8 2855,26 4 450,-26-7 169,28 0 553,-28 1-320,42 13-1240,-29-12 1420,6-7 1,2-3 935,-4 0-518,5 4 81,-13-16 259,2-3-84,-4-6 499,1-1 95,-1-2 679,0-20-956,6-15 4,-4-13-701,-1 5 1,0-1-74,1-19-260,-3 18 1,-1 0-344,-4 11 1,-1 1-561,1-2 0,0 1-252,-2 1 1,1 0-860,2-30 1926,1 7 0,0 7 1,0 6-1</inkml:trace>
  <inkml:trace contextRef="#ctx0" brushRef="#br1" timeOffset="41678">11188 5537 22290,'-5'-11'-7721,"1"1"4633,-3 4 3289,3 2 28,-2 1 1276,3 2 23,-1 1-403,1 0-945,-1 21 696,1-1 169,-1 24-906,0-3 43,0 8-746,0 7 91,2-9 1,-1 2-128,2-12 1,-1 2-171,1 12 0,0 1 561,1-15 0,-1-2 94,1 0 1,0 0-69,0 31 14,0-2 70,15-5-501,-11-7 374,11 7-310,-15-23 412,0 7 26,0-30 191,0-21-183,0-27 90,-20-11-202,15-18 42,-12 35 0,0 0 105,14-4 0,2-2-179,-12-1 0,0-4 37,11-17 1,1-2 87,-10 13 1,1 0-53,8-15 0,1 2 152,-4 20 0,1 1 179,2 2 1,4 0 183,5 3 1,3 0 215,1-7 0,3 1 52,4 10 1,2 2 144,8-12 0,2 3 779,11 1-521,-6 13 0,1 3 1305,8 5-50,12 2-537,-19 11-633,-2 18-1254,-3-13 257,-2 40-1659,-2-18-157,-3 27 328,-9-17 1,-1 0-1533,7 21 1588,-7-5 1,-1 1-749,0 12 1516,-7-23 1,-1 1-217,-3 0 1,-2-1 1011,0 24-240,-10-13 0,-1 0 986,5 6-437,-12-13 1,-6-2 935,-10 3-732,13-19 0,-3-1-389,-9-3 1,-1-3 697,-8 9-1020,5-9 1,0-1 494,-6-3 1,-14 1 0,21-10-1</inkml:trace>
  <inkml:trace contextRef="#ctx0" brushRef="#br1" timeOffset="42545">12180 5567 22290,'-13'-3'-543,"10"18"-1908,-9 12 2089,12 11-1233,0 7 531,0-4 395,0 8 9,0 2-168,7-10 0,0 1-648,-3 23 1143,3-11 1,1 1-735,5 7 937,-11-14 0,0-2 50,11 1-467,-6 9 288,-5-31 268,6-3-200,-8-8 178,0-4 310,0-24-307,-17-35-665,12-2 721,-11 14 1,-1-1-453,13-17 312,-23-5 86,24-5-96,-7 17 0,1-2-17,8 13 1,0-2 35,-2-24 0,-1 1 379,4 27 0,0 1-84,-2-8 1,4-1 320,9 7 1,0 3 167,-5-15-23,20 12 1,4 4 988,-7 1-711,8 10 0,3 4 1255,0 3 199,9 1-205,-15 11-687,-2 2-516,-4 0 65,1 18-2365,-10 7-803,-2 24-455,-8-8 1435,-9-3 0,-5 0-509,-8 2 1110,1-2 0,0-2-126,-1-5-248,3 12 1246,16-23 85,0 5 85,0-14-605,31 2 333,16-1 4,18-1-99,-16 1 0,1 0-124,-18-4 1,2 1 178,22 10 0,1 1 335,-24-7 0,-2 0-76,9 6-1,-3 2 606,8 10-1259,-9 1-495,-5 1 66,-8 15-1081,-10-12 124,-24 25 994,7-27 757,-28-4 1,-7-2 1044,3 3-480,-4-10 0,-2-2 1239,-14 5 53,-1-2-308,1-3-1848,18-9 1,0-2 504,-14 1 0,-9-2 0,27-6 0</inkml:trace>
  <inkml:trace contextRef="#ctx0" brushRef="#br1" timeOffset="42912">13707 6402 25348,'-15'3'2497,"3"0"-1518,1-3-831,5 0-431,29-13 628,17 10-603,17-25-472,-9 19 1,0 3 230,-14-3 1,0 0-223,14-2 0,-1 1 701,-11 9 1,-1 0 0,0-6-1,0-2 1,0 6 0,0-1-1</inkml:trace>
  <inkml:trace contextRef="#ctx0" brushRef="#br1" timeOffset="44900">15123 5319 22380,'0'-8'-6026,"0"3"5966,0 1-824,0 21 245,0 32 304,0 4 119,6-2 0,1 2-240,-4 11-377,4-8 1,-1 1 721,-6-23 1,0 0-25,4 22 0,1-1-748,-3 7 193,2-22 0,1-2-996,1 9 1642,-4-4 0,8-7 0,-5-5 0</inkml:trace>
  <inkml:trace contextRef="#ctx0" brushRef="#br1" timeOffset="45178">15620 5179 24449,'0'-10'-5936,"0"2"4887,0 3 74,-17 2 2569,13 18-1649,-13 15 568,17 31-1135,0-2-176,0-26 0,0 1 798,0 18 0,20 2-705,-15-1-704,29-1 546,-31-1-456,25 1 388,-19-16 0,-1 0-263,9 19-204,-6-9 0,-2-1-155,-6 5 1703,5 15 0,-8-25 1,0-2-1</inkml:trace>
  <inkml:trace contextRef="#ctx0" brushRef="#br1" timeOffset="45345">15205 5909 22560,'0'-23'-6386,"0"0"4258,21-1 3951,17-10-425,13 9-927,-8 4 0,1 2-76,17 0-252,-20 8 1,1 0-1,21 2 1,0 0-1</inkml:trace>
  <inkml:trace contextRef="#ctx0" brushRef="#br1" timeOffset="45962">16505 5274 23099,'-18'-2'837,"-12"-1"-518,15 2 164,-15 0 50,-12 1-370,10 22 167,0-8 1,1 2 192,-5 29-619,5-12 1,1-1 179,1 14-200,11-17 0,2 2-431,5 33-624,3-17 352,17-8 0,2-1-1812,-5 3 1299,25-10 1,5-4 250,-4 2 591,2-14 0,3-3 383,11-1 333,1-7 859,1-2-241,-16-10 0,1-1 1887,15 5-1452,-12-19 1,-1-3 240,-1 4-954,-11-10 1,-3-2-567,-5-5-368,-1-14-669,-15 14-895,-1-2-332,-22 3-1168,-12-14 789,-12 16 1257,11 12 1,0 1-124,-9 3 656,-13 2 1026,22 12 0,6 5 0,3 1 0</inkml:trace>
  <inkml:trace contextRef="#ctx0" brushRef="#br1" timeOffset="46345">17453 5133 23549,'-20'-17'-5135,"15"3"4454,-25 3 1,-5 2 1660,11 0-730,-12 2 1,-2 3 286,8 3 134,-15 25 403,30 9-1728,-2 13 1046,17 2-746,0-9-696,23 2 240,-3-10 0,2-1 116,4-7 0,3 0 33,15 15 1,1 0-209,-15-18 0,1 0 633,18 13 1,1-2 170,-21-14 0,0-2 366,6 5 0,-1-1 381,6 3 621,-6-3-132,-7-3-569,-3 1-629,-13-6-257,-3 3-708,-35-8 2423,20 2-661,-53-1 374,30-1-126,-34 2-1547,24-3 1,0 0 468,-23 0 362,23-1 0,1-1 0,-11-3 0,4 0 0</inkml:trace>
  <inkml:trace contextRef="#ctx0" brushRef="#br1" timeOffset="46596">17752 4970 22470,'26'-19'1053,"20"-1"565,-7-8-1611,12 7 277,-13 5 1,0 0 84,8 2-843,-9 4 0,1 3-475,3 2 974,7 2 1,-19 3 0,-3 0 0</inkml:trace>
  <inkml:trace contextRef="#ctx0" brushRef="#br1" timeOffset="46810">18060 5084 23819,'0'15'-4946,"0"1"3447,0 17 524,0-5 607,0 32-58,0-18 228,7-2 1,0 1-355,-3 12-745,13 5 1,3 1-405,-7 5 189,7-2 1,1-2 1383,-2-3 0,-6-19 0,-1-1 0,5 13 0</inkml:trace>
  <inkml:trace contextRef="#ctx0" brushRef="#br1" timeOffset="47912">11125 8098 22470,'-4'-23'-6787,"0"2"4250,0 4 1097,0 3 444,1 3 927,0 4-395,0 3 699,1 3-1305,-1 22 1715,1-1-16,0 24-157,0-1-92,2-2 0,-1 2-201,1-9 0,0 2 162,-1 29 1,2-1-441,9-25 0,0-1-304,-7 11 1,-1-1-8,18 12-446,-4-5 232,-12-5 420,22 4-401,-24-19-202,9 5-8,-11-27 1004,0-17-77,0-25 510,0-11 10,0-12-723,-7 14 1,-1-1 399,4-26-322,-1 23 0,-1-5 0,2 3 205,4 1 1,0 0-191,0-7 1,0-5 0,0 5-3,0 4 0,0 1-12,-1-12 1,2 0 127,6 8 1,3 4 575,16-16 62,-3 19 1,4 4 644,16 9 627,3 2 77,-12 21-188,0 4-1406,-4 28 1,0 9-736,8 6-21,-14-4 0,0 9 0,-3-3-453,-5-7 0,-3 1 72,2 5 1,1 5 0,-2-3-572,-2-4 0,-2 0-53,3 12 1,-2-1 136,-4-16 0,-2-2-96,3 32 1045,-4-3 259,-2-20 0,-1-1 501,-1 21-179,-10-14 1,-4 0 643,-13 2-604,0-11 0,-2-2 275,-13 0-324,13-10 1,1-1-1,-4-2 1,-9 3 0</inkml:trace>
  <inkml:trace contextRef="#ctx0" brushRef="#br1" timeOffset="48845">12035 7876 22110,'0'49'-6206,"0"-6"4078,0 12 1064,0-3 515,18 5-665,-14 6 775,14 1 177,-11-32 1,-2 1-1719,-2 32 1980,9-3-178,-5-22 0,-2-1-100,-2 17 150,7-10 1,1-3 340,-5-6-382,3 15 411,-5-40-424,-4-18 272,-15-19-264,11-13 163,-10 5 1,0-2-448,11-16 545,-10 0 0,1-3-88,10 18 0,1 0 68,-2-7 0,-2-4 0,2 3 130,3 2 0,0 2-147,0-13 0,0-1 154,-1 5 1,2 3 167,9 12 0,2 0 314,0-15 1,5 4 288,24 2 13,-15 15 1,1 4 776,6 6 394,9 2 129,-15 13-340,-2 2-569,-4 18-1709,4 15-528,-14 12-79,-2-7 0,-1 1-1168,-7 16 1025,2-5 0,-3-1-1139,-17 11 1449,15-21 1,0 0-845,-15 9 2051,4-3 317,9-6-106,-9 6 308,13-13-963,18 11-666,-14-22 482,25-2 0,5-1 713,-1 4-492,3-6 1,1-1 269,16 9 333,3 3-467,1 1 220,-18-5 1,1 1 945,16 12-967,-13-5 0,-4 1-626,-2 5-35,2 9-476,-25-16-308,-8-1-126,-3-2 485,-31 9 1411,5-10-26,-11-6 1,-4-1 1278,-12 0-1552,3-5 0,-1-2 549,-11-2-472,20-5 0,2 0 59,-12-4 0,7 0 1,3 0-1</inkml:trace>
  <inkml:trace contextRef="#ctx0" brushRef="#br1" timeOffset="49145">13745 8680 26607,'34'-7'484,"1"1"0,21-9-555,-22 7 0,-2-2-703,20-16-387,4 23 1072,1-9 0,0 12 0,0 0 0</inkml:trace>
  <inkml:trace contextRef="#ctx0" brushRef="#br1" timeOffset="49861">15173 7809 24449,'-18'-20'-6332,"-11"2"5924,25 7-1762,-19 4 3426,21 21-1509,-7 7 596,9 21-769,0 7-1170,0 10 1605,0 8-262,0-15 0,0 3 565,0-14 1,0 1-710,4 3 1,2 3-1,-2-4 173,-3-5 1,2-2-330,10 18 0,1-2 165,-11 1 275,9 6-291,-2-22-87,-8-16 174,8-2-232,-10-36 592,4-16 196,-3-1 0,0-4 60,2 5 1,0-3-189,-1-22 0,0-1 134,1 19 0,-1-1-44,1-7 0,0-6 1,0 4-26,0 3 1,2 0 90,0-3 0,0-5 0,1 6-87,1 7 1,0 3 52,1-10 1,3 2 538,16-15 28,-4 25 494,21 2 455,-15 26 214,22 35-1505,-21-1-593,-9 2 0,-2 3-613,9 21 197,-15-21 0,0 1-180,0 1 0,0 2-212,5 16 0,1 1-403,-6-14 0,0 2-625,10 23 1,0-1 893,-10-28 1,-1-1-140,9 16 1,0-2-112,1 1 1367,7 4 1,-11-27 0,1-5 0</inkml:trace>
  <inkml:trace contextRef="#ctx0" brushRef="#br1" timeOffset="50080">16025 7672 23819,'0'-27'-6296,"0"3"4348,0 8 1333,-14 6 628,10 28-20,-25 3 1658,25 28-1726,-8-9 1,-2 1-471,7-7 0,2 2 672,-1 13 1,0 4 10,-3 3 0,1 0-33,5-14 1,2 1-426,-2 2 1,-1 4-1,2-5-364,0-7 1,2-1 336,-2 21 1,4-2-1,13 0 1,-5-21 0,0 0-1</inkml:trace>
  <inkml:trace contextRef="#ctx0" brushRef="#br1" timeOffset="50877">16643 7739 24179,'0'-39'-5037,"0"3"3359,0 1 793,-17 3-493,13-8 903,-13 20 378,7-4-722,8 39-452,-15 23 2263,8 11-875,1 3 1,0 1 74,2-15 0,1 1 173,0 14 0,2 4-219,1 1 1,1-2-127,1-14 1,-1 1 381,1 22 0,0-1-730,0 0-186,7-17 1,1-3-239,-4-3 193,11 4-542,-15-24 656,0-7-308,10-5 946,-1-29 499,3 3 511,1-27-408,-4-18-249,2 8-99,-4 15 1,-2-2-311,0 7 0,-1 1-16,1-3 0,-1 0-55,1-2 0,0-1-297,1-16 1,0-1-19,-1 15 1,0-1 275,3-20 1,0 2 305,0 1-232,-2 22 1,2 3 390,1 9 139,1 3-8,1 18 1431,-1 3-565,4 23-2067,11 19-75,-4 12 143,-3-6 0,-1 2-24,-6-16-1,0 0-112,4 14 1,-2-1-120,-2-13 0,-1-1-2568,11 30 440,-1-3 2003,-5-21 0,1-1-37,8 15 162,-7-14 1,0-2-75,2-1 814,-1 5 0,-12-19 1,-1-3-1</inkml:trace>
  <inkml:trace contextRef="#ctx0" brushRef="#br1" timeOffset="51016">16707 8298 24898,'-20'-11'-3903,"4"8"4397,5-18-3874,5 12 1684,4-10 708,2 4 362,26-1 1620,-4 0-1589,29 0 854,-17 5 1,0 0 0,26-4 0,-19 5 0,-1 0 0</inkml:trace>
  <inkml:trace contextRef="#ctx0" brushRef="#br1" timeOffset="51498">17605 7606 23549,'-19'-26'-6738,"3"-1"4000,3 11 2929,9 0-1075,-9 37 2368,13-2-1695,0 28 98,0-11 0,0 1-1484,0 23 1742,0-1 1,0 1 47,-1-24 0,2 1-192,3 8 1,3 5 0,-2-6 165,-1 21-975,11-12 1,-1-4 91,-12-15-263,18 7-73,-18-27 794,5-21 1838,-7-23-1496,0-15 76,0 6 1,0-2 50,0-17 102,0 2 0,0-1-228,0 21 0,0 1 216,0-13 0,0 0-44,0-16-1849,0 2 1592,0 5 30,-1 23 1,2 0 228,16-12 794,4-14-42,10 35 898,10 0 195,-12 17 23,7 4-299,-9 4-292,0 18-1541,-1-14-776,9 53-1350,-11-31 1672,-5 12 1,-2 2 0,2 2 0,4 14 0</inkml:trace>
  <inkml:trace contextRef="#ctx0" brushRef="#br1" timeOffset="51898">18347 7318 24089,'0'-11'-6386,"-17"1"5948,-1 7 1487,-2 16 878,-11 14-1071,6 9-855,4-5 1,-2 1 57,-11 8-272,3 16 1181,15-21-676,8-2-1107,-4-4-638,10 1-782,-4-10 1457,26-4-268,-2-34 1279,22-10 673,-21-12-931,15 0 1116,-15-3-930,8 8 1305,0-18-854,-13 24 422,1-4-1517,-6 17-203,-1 8 1598,-1 3-291,4 5 154,-2 17-2444,9 14 220,-8 11 807,1-5 1,0 1-862,3 17 715,-5-17 1,1 1-900,0 7 0,1-2 47,-3-9 0,1 0 1330,8 25 0,0 0 0,-6-25 1,0-1-1,4 10 0,0 0 1</inkml:trace>
  <inkml:trace contextRef="#ctx0" brushRef="#br1" timeOffset="52178">18873 7392 22200,'0'49'-5306,"0"-7"3537,0 2 705,14-5-385,-10 4 1145,3-8 0,0 1-144,-7 21 382,0-6 1,0 0-1621,0 9 1416,0-21 0,0-1-719,0 12-180,0-3 1274,0-7 1,9-4 0,2-5 0</inkml:trace>
  <inkml:trace contextRef="#ctx0" brushRef="#br1" timeOffset="52862">18873 7448 24089,'0'-22'-5846,"0"1"3987,23 4 4420,-17-1-3058,40-2 2557,-25 0-1451,24-1 328,11-3-805,-10 6 178,-7 7 1,0 1 763,6 3-1088,12 1 1,-23 6 0,-2 0-1</inkml:trace>
  <inkml:trace contextRef="#ctx0" brushRef="#br1" timeOffset="53064">18847 7990 24449,'29'-22'300,"1"-1"1,17-3 564,1-11-1268,-10 32-287,0-27-479,-1 29 1166,13-11 0,-14 14 0,12 0 0</inkml:trace>
  <inkml:trace contextRef="#ctx0" brushRef="#br1" timeOffset="53261">18985 8336 23999,'50'-22'1338,"-16"6"0,1 0-539,13 0-1366,-3 8 1,2-1-985,11-14 1511,-19 21 1,0 1 0,15-9 0,-1 10 0</inkml:trace>
  <inkml:trace contextRef="#ctx0" brushRef="#br1" timeOffset="54252">11520 10515 24089,'-28'-21'-4637,"0"1"3328,4 5 919,-1 3 636,4 5 437,3 3-94,4 3 192,3 27-1382,4-2 526,3 12 0,1 4-204,1 17-5,9-1 1,1 2-118,-6-21 1,1-1-337,13 27 1,4 0-124,-8-29 1,-1 0-177,1 8 1,0 1 263,5-9 0,-1-3-122,-2 13 19,3 12 10,-7-34 48,-10-2 1100,0-40 337,0 0 36,-19-25-733,15-16 559,-31 7-574,32 1 0,2-4 234,-13 21 1,1-2 0,10-7 1,4-4-1,-2 3-159,-4 1 0,0 2-100,3-15 1,4 0 273,9 1 0,1 3 287,-11 14 1,4 0 107,26-19 1,6 4 1251,-8 2-887,12 21 0,4 7 1480,-1 8 120,14 7-337,-21 38-2100,-4 0-105,-2 31-624,-14-17 0,0 1-266,-5-8 1,-1 2 382,-2 5 1,-2 5 0,-1-4-629,-2-3 1,-1 0-43,-1 11 1,-2 0-772,0 15 1666,-17-3 599,12-5 325,-15-30 0,-2-1 1336,1 23-769,-24-5-615,17-16 0,0-1 75,-17 11-1117,6-11 1,1-1 1002,-7-1 0,-9-1 0,20-12 1</inkml:trace>
  <inkml:trace contextRef="#ctx0" brushRef="#br1" timeOffset="54982">12515 10368 23459,'0'49'-6115,"0"-6"3986,0 10 1065,0-6 605,0 7 33,0 3 212,0 1 33,7-18 0,0 1-1857,-3 18 1890,8-14 0,0-2-297,-9 0 327,7 5-203,-10-25 411,4-7-691,-2-5 527,2-23 1130,-4-12-850,0-33 419,-16 4-1097,12-12 462,-11 23 0,0-1-206,12 8 1,3-2 304,-5-8 1,0-4-1,1 3 14,4 1 0,0-2-336,0-4 1,0-6 0,0 5 214,-1 5 1,2-1 138,11-8 0,5-4 1,0 7 518,-5 14 0,4 3-80,8-1 0,5-3 0,-2 11 1326,12 6 386,22 3 22,-29 46-2024,6-3 289,-19 28-1631,-8-6 593,-4 5 1,-2 1-688,-4 16 382,-7-5 0,-1-2-1023,3-7 719,-6-15 1,2-2 988,8-1-515,0 13 1412,24-27-269,-18 5-378,28-14 1,7-3 943,-7 9-786,13-3 1,3 0 594,1 5-611,-19-6 0,-1-1 846,11 9-122,-7 0-232,-5 2-274,-7-1-1341,-6 2-315,-8-1-442,-5 10 478,-22-7 1473,-15 17 343,-12-19 845,-10 9 7,5-12-258,-2-1-45,-5-1 121,1-3-807,2-4 0,2-3 0,4-3 0</inkml:trace>
  <inkml:trace contextRef="#ctx0" brushRef="#br1" timeOffset="55349">14117 10912 26517,'0'11'-5755,"0"-3"3626,17-3 3147,8-2 180,13-3-148,5-16 295,-3 12-1680,5-24-1181,6 25 1818,-10-10 0,1-1 0,-8 5 0,-1 0 0,13-7 0,-1 1 1</inkml:trace>
  <inkml:trace contextRef="#ctx0" brushRef="#br1" timeOffset="58718">15395 9643 22560,'0'-22'-4677,"0"8"2729,0-2 2233,0 10-834,0 24 213,0 3 32,0 30 190,0-7 0,0 3-684,0-7 0,0 2 798,0 10 0,0 6 0,0-3 0,0-1 0,0 0 30,0 5 0,0 5 0,0-6-20,-1-6 1,2-2-114,10 13 0,0-2-21,-10-22 0,4-3-218,16-3 0,-1 0-116,-15 25 129,22-26 0,3-2 410,-6 9-299,11-17 0,3-5 1090,1-7 316,16-4 459,-14-29 1007,0 2-138,0-25-430,-1 3-705,-2-7-1064,-18 13 1,0-5 0,-2 1-314,-1 1 0,-1-3-162,1-11 1,0-7-1,-3 5-292,-6 11 0,-3 0-180,-1-4 1,0-5 0,-2 6-312,0 3 0,-1 3 375,-1-12 1,0 0 29,2 10 1,-4 3-315,-13-17 320,13 19 0,0 4-208,-14 5-108,2-2 175,11 23-49,-19 1 1643,19 35-710,-5-2-41,7 13 1,2 4 115,-1 21-162,-1-2 0,2 3 40,8-22 1,1 1 15,-9 4 0,-2 6 0,5-6-77,16-4 1,0-2-811,-17 12 0,-1 1 404,15-6 0,1-2-444,-8-12 1,-1 0-441,7 20 0,1-3-545,8 2 898,-14-19 0,0-2-1012,3 5 1818,2-2 0,-2-6 0,2-2 0</inkml:trace>
  <inkml:trace contextRef="#ctx0" brushRef="#br1" timeOffset="59098">17047 9697 23819,'-28'-32'-6193,"-20"5"6219,41 7-170,-26 8 1,-6 5 1181,11 1-677,-11-1 0,-2 5 367,1 23-52,8-7 1,2 5-271,-3 28 161,13 5 0,5 3-610,7-22 1,5 1-101,6 10 0,6 7 0,2-7-728,-1-7 0,5-2 350,9 5 1,5 3 0,0-5-328,0-3 0,1-3-283,12 12 0,0-2 242,-9-14 0,-2-3 541,2 2 1,-1-2 240,-2-1 1,1-1 289,9 8 1,-1-1 224,-11-9 1,-1 0-2,9 9 1,-2-1-125,-5-2-67,-4 7-601,-19-19-523,-26 6 2099,15-12-472,-46 3-530,9-6 437,-13-2-335,17-2 0,1-1 0,-6-1 0,-14 0 0</inkml:trace>
  <inkml:trace contextRef="#ctx0" brushRef="#br1" timeOffset="59496">17863 9717 24179,'0'-23'-4587,"0"2"2729,0 3 973,0 2 876,-14 3-186,10 22 806,-11 3 761,5 28-2035,9-4 1,0 1 805,-8-5 1,0 3-90,7 7 0,3 5 1,-2-3 64,-5-1 1,0 1-119,5 3 0,1 4 0,0-4-21,-2-5 1,1-3-469,0 11 0,2-3-1794,-1 11 1290,17-7-759,-12-5-488,13 7 467,-1-18 1668,-13 7 1,26-29 0,-13-1 0</inkml:trace>
  <inkml:trace contextRef="#ctx0" brushRef="#br1" timeOffset="59661">17878 9988 23549,'0'-40'-6116,"0"0"4078,20-18 2267,8 15 218,-9 14 1,3 1 374,21-9 53,-5 2-691,2 4-938,-9 14 1,0 0 1330,16-5 1,15 1 0,-21 11 0</inkml:trace>
  <inkml:trace contextRef="#ctx0" brushRef="#br1" timeOffset="59844">18040 10250 22830,'-6'9'-1474,"5"-2"-1179,18-4 2442,11-18 933,28 11-1109,-12-26 624,1 26 1,-16-9-1,-1 13 1</inkml:trace>
  <inkml:trace contextRef="#ctx0" brushRef="#br1" timeOffset="60012">17950 10777 23189,'-10'12'1184,"-6"-3"527,39-22-1487,10-11-981,23 1 368,-23 1 0,-1 0-646,23 3 1100,-27-1 1,1 0-1,30-8 1,1 2 0</inkml:trace>
  <inkml:trace contextRef="#ctx0" brushRef="#br1" timeOffset="61714">18835 9690 23459,'0'17'-4317,"0"13"2189,0 18 974,0 10 605,0-2 123,14 6-378,-10 4 623,2-33 0,2 3-789,-1 13 0,-1 2 933,-4-13 1,-1 1-54,6 9 0,0-1-199,0 14-37,-5-6 350,5-3 135,-1-9-194,-5-4 312,4-10-454,-5 1 267,2-14-340,-1 0 146,1-38 371,-2-12-281,-8-1 0,0-3-372,4-27 180,-11 11 1,1 0 254,13 16 1,0 1-229,-11-15 0,1-2 201,9-6 1,2 0 3,-6 14 0,1-1-117,4-4 0,2-5 1,-1 6 147,-1 6 0,2 1 276,11-23 1,1 3 351,-7-2-256,16 28 0,5 2 1032,10-14 129,13 19-562,-14 10 0,1 3 1244,8 4-1247,-6 6 1,1 2 669,5 3-1178,-10 11 1,-1 2-17,1-7-454,4 41-1380,-20-24-683,-5 25-824,-7-5 1714,-3-8 0,-4 1-711,-18 22 1403,6-6 0,-2-1-60,-10 10 249,-2-21 0,0 0 1488,3 10-333,-23-2 1201,16-3-622,3-5-305,2-1-489,12-3-508,-7 10-292,18-10-1028,11 20-209,-5-24-693,48 10 898,-24-14 609,1-12 0,4-1-133,18 13 155,-10-7 1,1 0 214,-9-4 1,1 0 375,21 10 1,0 0 0,-23-10 0,-1-1 0,9 6 0,0-1 0</inkml:trace>
  <inkml:trace contextRef="#ctx0" brushRef="#br1" timeOffset="62330">20352 9567 23549,'0'-54'-5126,"0"18"3447,0-15 615,0 31 875,0-1-237,0 32 122,0 5 166,0 26-660,0-3 0,0 2 798,0-6 0,0 3-8,0 10 1,1 6 0,-2-3 95,-7 0 0,0-1-41,6-6 0,2 2 1,-2 0 82,-6 19 1,1-2-103,6-17 1,2 1-93,-1-1 1,0 3 0,0-5-27,0-8 0,0-3 0,0 17 0,0-3 22,0-3-918,0 7 575,0-32-30,-8-4 1203,6-36-928,-9-14-476,9-15 606,0 7 1,0-2-149,2-19 229,0-1 0,0-3-45,0 24 0,0 0-11,-1-17 1,2-1-370,6 15 1,1 2 657,-6-1 1,0 0 134,4 1 1,2 0-183,0-13 0,1 0 16,-2 19 1,2 0 264,6-17 0,2 4 563,5 8 118,0-2-125,-7 30 521,1 7 439,3 5-65,12 19-1534,-6-12-413,-2 24 0,0 5-910,6 0 324,-5 16 1,0 4-184,-10-21 0,0 0-353,3 12 0,0 2-521,0 4 1,-1-1-95,-3-11 0,0 1 273,7 24 1,0 0 383,-8-28 1,-1 0 1002,7 19 1,0-2-1,-1 2 1,-6-20 0,0 0-1</inkml:trace>
  <inkml:trace contextRef="#ctx0" brushRef="#br1" timeOffset="62729">21193 8951 23549,'-20'-11'-2126,"-11"1"2042,17 7 366,-4 28-53,3 1-277,14 29-488,-2-14 1,0 1 139,3-7 1,0 1-452,0 15 1,0 1 572,0-11 0,0-1-235,0 1 0,0 1-27,0 0 0,0 2-534,8 19 1,1 0 133,-8-14 0,2 0 335,6 5 1,3 4 0,-4-5 57,-6-6 1,0-1 513,5 2 1,4 4-1,-3-6 1,-7-8-1,1-2 1,4 11-1,0-1 1</inkml:trace>
  <inkml:trace contextRef="#ctx0" brushRef="#br1" timeOffset="63261">21772 9216 23999,'-16'-48'-8568,"12"13"7489,-11-3-236,15 23 1295,-11 27 2028,9 27-2055,-9 15 94,11-20 1,0 1-1668,-5 27 2029,5-28 1,-1 2-239,-3 1 1,0 2 251,2 18 1,0 1-389,0-14 0,0 1-491,0 3 1,0 3 0,0-4 419,1-6 1,0-2-146,0 11 0,-1-2-1,0 9-237,0-5 293,1-10-312,-1 3-198,2-19 193,0-1 295,0-34 2,0-21 82,0-13 36,0 2 0,0-2-64,0-22 181,9 1 0,2-2 75,-10 23 0,2-2 134,8-6 0,3-4 0,-2 3-4,-3 5 0,-1 0-126,1-9 1,2-5 0,0 7 212,2 15 1,-1 2 64,-3-18 1,0 6 91,7 16 577,-5 10-203,6 9 392,-2 7 605,13 37-2224,-9-4-413,6 33 194,-12-19 1,-1 2 33,-2-8 1,-1 2 78,1 7 1,1 4 0,-2-3-247,-1-3 0,-1 0-151,1 4 1,1 4 0,-2-4-861,0-5 1,-2-2 1078,3 11 1,-2-1-333,2 14 333,-3-8-199,-3 0 900,0-8 1,-2-2-1,0-4 1</inkml:trace>
  <inkml:trace contextRef="#ctx0" brushRef="#br1" timeOffset="63428">21642 10034 25528,'-12'-29'-9149,"6"-14"7222,0 8 2202,28 7 1,9 0 1568,9-5-1668,18 8 0,6 3 192,-26 10 1,0 1-353,15-2 0,-1 1 14,-13 7 0,-2 1 0,-1 1 1,0 0-1,0 2 0,-1-1 1</inkml:trace>
  <inkml:trace contextRef="#ctx0" brushRef="#br1" timeOffset="64028">22677 9001 24269,'-4'-14'-7317,"2"1"5800,1 3 331,1 30 959,0 1 166,16 30-740,-12-3 641,13 8-851,-11-8 0,-1 3 1176,-4-12 0,1 1-119,1 6 0,2 5 0,-2-4 115,-3-4 1,0-2-238,3 14 0,0-1-15,-2-18 1,0-3 370,6 32-585,-7-7 552,0-6-120,0-8 5,0-9-692,0-3 173,0-14 478,0-30 56,0-23 53,0-20-245,0 10 0,0 0 45,0-18 45,0 3 0,0-2-45,0 25 0,0-2 0,0-12 0,0-7 0,0 7 0,0 10 0,0 1-12,-2-6 1,1-4 0,4 7 298,13-10 74,-7 18 0,1 3 334,10 5 624,21 2 714,-25 19 385,22 4-1502,-6 24-1272,-8 10-1151,10 14-515,-13 4 1708,0-9 1,-2 1 0,0 1 0</inkml:trace>
  <inkml:trace contextRef="#ctx0" brushRef="#br1" timeOffset="64445">23553 9074 25528,'-21'-24'-6409,"15"1"3054,-31 4 4090,33 4-1923,-34 5 2370,8 5-160,-14 22 796,-1-12-1517,16 25 1,2 6 1050,-16-5-330,6 13 1,1 4-538,-1-1 291,13-16 1,1 0-1130,0 6-296,2-4-880,5-5 238,6-4 529,1-8 128,24-7-105,-12-20-178,34 7 1546,-32-34-662,23 19 0,3 0 1134,-7-30-709,10 12 1,2 1 622,1-10-652,-7 10 0,-1 0 833,6-1-312,-1 11 0,-1 4-750,1 6 1171,28 1-1244,-35 40-1079,17 14-376,-22 17 433,-7-25 0,-2 0-1179,1 24 27,-1 4-518,-2 3 914,-5-14 1,1 1 155,-2-12 0,-1 2 348,4 27 1,-1 0 314,-4-27 0,1-1 987,2 12 0,0-1 1,1 15-1,3-2 0</inkml:trace>
  <inkml:trace contextRef="#ctx0" brushRef="#br1" timeOffset="64812">24328 8937 23369,'-16'-3'508,"2"21"-611,4-13 1821,4 60-3903,2-30 1402,3 2 0,1 2-484,0 15 303,0 3-633,0 3 279,17-1-635,-13 1 471,11-31 1,3 2 392,-7 10 1,-2 0-385,10 18-79,-1-13 0,0-1 1401,4-2 1,1 9 0,-6-23 0</inkml:trace>
  <inkml:trace contextRef="#ctx0" brushRef="#br1" timeOffset="64995">24358 9102 21570,'0'-31'-5846,"21"-9"6208,-16 11-95,23 6 1,5 3 1364,-6-2-1286,11 6 0,3 3-86,3 0-118,14-1 0,-17 9 0,0 0 0</inkml:trace>
  <inkml:trace contextRef="#ctx0" brushRef="#br1" timeOffset="65180">24477 9511 21750,'0'10'-5846,"0"-2"3718,0-2 974,26-4 2789,6 0-641,15-2-477,-2-12-262,4 9 1,-11-10 0,13 13-1</inkml:trace>
  <inkml:trace contextRef="#ctx0" brushRef="#br1" timeOffset="65368">24575 10157 23999,'21'-18'408,"41"-7"1376,-30 2-2077,12-6 1,3 3 40,6 18 69,-18-19 1,-1 2-1109,13 20 1337,-2-26 0,-1 28 0,-1-10 1</inkml:trace>
  <inkml:trace contextRef="#ctx0" brushRef="#br1" timeOffset="66677">11702 12665 23099,'-3'-14'-7624,"-1"2"4779,1 3 1240,-1 3 1347,1 3 574,2 27-53,0-2-145,1 27-1714,0-6 1951,0 8-132,8-7 1,1 1 49,-6-10 0,-1 2-178,5 26 0,3 1-315,-3-26 0,-1-1 105,-4 23 1,-1-2 77,13 4-142,-9-25 1,-2-3-97,-1 2 331,6-8-422,-8-8 13,4-7 26,0-26 1040,2-5-9,-2-24-479,-1 9 0,-2-1 152,1-26-339,0 2 1,-1-1 245,-1 21 1,0 1-286,0-13 0,0-1 278,0 1 0,0 2-558,0 12 1,0-1 4,0-18 0,0 2 273,0-2 22,-2 20 0,4 3 127,15 5 938,-13 4-623,29 18 1440,-11 28-1776,18 18-77,-7 14-306,-12-9 1,-1 2-86,-9-17 0,-1 2 51,7 25 1,-2 2-448,-7-24 1,-2 1 404,3 23 1,-2 0-718,-4-25 0,-1-1 1027,0 9 0,-1 0-86,1-3 1,-4-4 725,-20 18 74,12-13 0,-2-3 17,-15-2 263,-10 6-411,32-23-1132,-36-5 1116,27-5 1,-18-6 0,11-2 0</inkml:trace>
  <inkml:trace contextRef="#ctx0" brushRef="#br1" timeOffset="67368">12677 12727 22290,'-17'16'330,"-7"-12"590,22 33-3772,-9-15 2442,11 43-948,0-17 722,9 0 1,0 1-582,-4 12 231,10-19 0,1-1-1277,-13 18 135,23-1 1342,-23-3-118,22-3 281,-23-4 765,18-7-386,-18 3 537,10-19-269,-11 0-194,5-34 1684,-26-17-1623,-1-35 80,-2 2-307,6 10 0,0-2 333,6 17 1,0-1-223,-5-28 1,-1-1 221,6 23 1,2 2-74,2-12 1,3-2-446,4 2 0,0 1 625,-1 14 0,2-1 344,10-21 0,6 3 235,0 26 1,4 2 341,12-13 0,4 5 1088,20 5-734,-21 14 1,-1 3 1433,4 6-787,6 22-921,-15 18-1297,-15 10-437,-5-5 0,-2 1-1108,-6 12 893,2-6 0,-4 1-1429,-21 5 737,16 14-335,-33-14 2135,33-17-334,-13 11 1311,18-27-933,20 2-172,-16-13-469,60 0 1052,-34-3-119,3 0 1,1 0-510,9 6 790,-1 5-599,0 6 179,-15-2 0,-1 3-100,11 17 85,-10-3 0,-3 1-2016,-4 11-126,-1 15-49,-16-21 529,-3-1 194,0-2 550,-25 0 1398,19-5-491,-48-1 1656,15 9-739,-13-14-1538,21-7 0,2-2 740,-3-3 0,4 0 1,18-10-1</inkml:trace>
  <inkml:trace contextRef="#ctx0" brushRef="#br1" timeOffset="67601">14263 13236 25618,'8'0'180,"2"-14"-1008,19 11 1492,0-21-613,5 22 0,4 2-1272,17-22 854,-15 19 0,4 3 353,10-6 0,0 0 0,-12 5 1,1 2-1,15-1 0,-1 0 0</inkml:trace>
  <inkml:trace contextRef="#ctx0" brushRef="#br1" timeOffset="68395">15705 12245 23639,'-4'-10'-8186,"1"3"5953,1 29 2118,1 1 262,1 30-245,0-4-58,7-6 0,2 3 40,-7-10 1,-1 0-842,8 14 1,-2-1 1244,-6-14 1,-2 0 198,1 31-589,0-3 40,0-22 0,0-1 62,0 17 78,0-15 0,0-3 165,0-1-17,0 8-127,0-29-322,-14-3 1698,10-32-2045,-24-14 406,13-13-221,0 7 1,0 0-345,-6-17 414,11 17 0,2-3 93,0-7 1,2 1 154,2 8 0,1-1-494,1-6 1,-1-4 0,1 3 721,1 4 0,2 0-89,2-4 1,3-4 0,3 5 517,5 7 0,3 1 182,8-21 0,5 5 122,-4 26 0,0 3 24,-1-4 0,1 2 1094,27 1 272,-15 12 152,15 21-1141,-27-3-1450,-10 25 1,-5 7-1170,-2-2 582,-6 4 0,-1 2-913,-2 14 137,0 1-559,-21 1 421,15-3 1256,-15-26 0,-1-1 739,17 22-593,-23-17 0,-3 0 602,10 12-11,-20 8 0,13-24 1,7-2-1</inkml:trace>
  <inkml:trace contextRef="#ctx0" brushRef="#br1" timeOffset="68948">16740 12004 22650,'-36'-2'575,"11"0"-708,-7 2 584,15 18-132,0-14-241,5 26 1,1 8-1063,-8-1 721,7 2 0,1 6-257,0 2 1,0 0 30,4-10 0,0 2 112,0 4 1,0 5-1,0-5-283,2-3 0,0-1 33,-3 24 1,0-1 74,3-28 1,0-1 420,-2 8 0,1-1-291,-5 8 382,1-5 7,-2-8-389,-1 1 471,3-16 145,-2-1 480,8-15 467,0-21-1928,3-13 133,1-11 194,0-12-248,18 6 829,-14-7-381,11 10 1,2-2 19,-7 11 1,1-2-100,0-5 1,1-4 0,1 4 993,3 3 1,0 2-200,-1-12 1,0 0 400,9-13 115,0 7-526,1 5 364,0 10 80,0 7 160,0 10 431,9 10 149,-5 6 12,14 40-1921,-16-4-224,-10 0 0,-1 5-301,-1 6 1,0 1-22,-4-9 1,0 2-101,6 27 0,-1 1-121,-8-26 1,1 1-503,3 23 0,1-2-1446,-1 6 1967,-3-15 0,-1-2 285,-2 1 295,0 11 593,-6-14 1,0-15 0,0 7-1</inkml:trace>
  <inkml:trace contextRef="#ctx0" brushRef="#br1" timeOffset="69094">16587 12899 23279,'23'-29'-1440,"-17"8"831,30 0 0,8 1 932,-4-3 1,3 6 0,3 2 0,12-7 0</inkml:trace>
  <inkml:trace contextRef="#ctx0" brushRef="#br1" timeOffset="69461">18098 12059 24359,'-24'-13'-3668,"-1"-1"2433,-18 8 2181,-8-1-446,15 28 766,-10-2-866,21 7 1,1 5-489,-9 10-187,8-2 1,3 1 672,7 11-493,5-9 0,6 0-944,26 4-997,-16 10 714,27-34 0,5-3 60,-5 8 898,12-7 0,4-4 102,-1-1 306,-8-5 1,-3-1 841,-1 0 234,7 1 595,-24-4-61,-9-1-1737,-2 1-97,-32-1 1011,-10 5-151,-15-3-1141,14 1 1,0-1-73,-10 2 724,-14 1 0,25-6 0,2-1 0</inkml:trace>
  <inkml:trace contextRef="#ctx0" brushRef="#br1" timeOffset="69829">18890 11896 23819,'-21'-18'-5302,"16"1"1639,-37 1 4927,12 8-327,-23 1 12,11 23 846,-5 15-827,31 10-1374,1-7 0,1 0 938,12 13 154,-8 15-1277,30 1-1065,14-18 890,-4-8 1,2-2-316,-4-15 1,2-1 306,9 11 1,-1-1 306,8 2 546,-12-8 0,-2 0 560,-1 0-219,-4 6 261,-13-6-868,-12-5 22,-15 12 458,-24-13 1617,-12 7-159,-13-6-159,7 1-332,-3 1-97,-4 0 64,2-2-376,-1 0-511,7-2 0,4-3 0,4 0 0</inkml:trace>
  <inkml:trace contextRef="#ctx0" brushRef="#br1" timeOffset="70362">19458 11940 23819,'-3'-15'-6276,"0"4"4068,3 3 1783,0 3 1020,17 2 1998,9 1-1070,-3 17-1611,26-11-333,-18 29 1,0 5 746,0-22 0,1 2-128,1 13 1,2 8 0,-4-4-124,-6-9 1,-2 1-407,17 23 1,-2 0-1035,-16-22 1,-2 1-257,11 19 1,-1 0 73,0 5 430,-14-22 0,-1 0-1821,7 19 965,-10-19 1823,2 3 0,-6-20 0,-2-4 1</inkml:trace>
  <inkml:trace contextRef="#ctx0" brushRef="#br1" timeOffset="70600">20378 11857 24269,'4'-34'-5324,"-2"3"3699,-1 8 815,-1 8 725,0 6-451,0 28 242,-14 2 1260,10 27-2510,-10-1 1698,5-5 0,-1 2 52,0-9 1,-1 2-31,-2 5 0,-2 4 1,1-4 113,-1-4 1,1 1-152,-5 22 1,0-1 75,0 3-1025,3-17 0,0-2 614,2-3-646,-2 4 909,7-22 0,4-11 0,-1-3 0</inkml:trace>
  <inkml:trace contextRef="#ctx0" brushRef="#br1" timeOffset="70812">20158 11934 23999,'11'-36'-2531,"7"5"2738,-9 6-717,10 7 1727,-3 5-170,13 6 22,-4 4-644,26 19-910,-17 11 387,-3-1 1,0 3-1011,6 21-278,4-1 1,1 0 185,-21-22 0,1 0-634,19 22 0,0 0-1314,-3-6 2801,-13-17 0,1-2 1,6 5-1,2-3 1</inkml:trace>
  <inkml:trace contextRef="#ctx0" brushRef="#br1" timeOffset="71030">21240 11758 25348,'-21'-15'-4516,"16"3"442,-32 6 5825,33 23-2056,-28 4 2008,28 23-2449,-25-1 1173,18 9-1617,-13 9 1090,11-12 0,2 2 293,2-12 0,0 1-1030,1 4 0,0 4 0,1-5 353,2-5 1,0-1 176,0 22 1,1-1 0,2 0 0,2-22 0,0-1 0</inkml:trace>
  <inkml:trace contextRef="#ctx0" brushRef="#br1" timeOffset="71412">21820 11685 25978,'-23'-4'-1131,"3"1"1207,-41 3 345,20 26 109,3-6 1,1 4-430,13 2 1,3 5-254,-14 15 0,2 0-80,15-17 1,3 2-155,-2 20 1,4 0-486,4 7 252,7-22 1,4-2-1206,19 6-952,-16-5 504,47-7 1225,-2-4 603,15-13 673,-16-4 1,-1-5 804,13-20-176,-21 17 1,-1-2 353,-12-18 1,-2-1 976,24 1 377,-6-24-2152,-18 17 1,-2-2 174,8-16-803,-14 2 0,-4-2-1128,-5-9-177,-11-1 1,-9 2-2069,-18 3 1434,5 10 0,-3 5 1757,-19 16 0,3 5 0,15 12 1</inkml:trace>
  <inkml:trace contextRef="#ctx0" brushRef="#br1" timeOffset="72200">22748 11478 21210,'-49'-1'1282,"20"15"533,-1-10-1035,27 27-3164,-9-6 1696,12 19-519,0-3 669,10-5 0,1-1-1474,-5 6 980,12-9 1,0 0-1619,-14 4 606,27 1 1763,-14 18-1089,2-13 1012,-7-8 0,-3 1 219,-7 5 545,6 7-33,-8-17 100,0-3-275,0-2 77,0 0 301,0-9 229,-19 1 1248,2-12 176,-16-20-1137,19-8-1573,-3-13-470,15-10 521,-4 15-343,6-22 683,0 23-1653,0-29-387,0 31 1373,12-25 1486,-10 29 192,19-20 9,-19 16-362,7-13-144,-1 9 16,-6-4-340,9-2 403,-2-23-660,2 14 289,-3 6 0,0-1-597,5-7 593,-3 10 1,2 1 20,5-6 140,5-9 380,-3 19-169,0 5 288,4 3 541,10-1 111,-6 10 220,20 1 97,-19 12-611,18 17-682,-21-9-140,4 29-1559,-12-17-53,-7 20-927,-3-6-184,-4 22-42,-3-10 1622,-10-4 1,-6 0 514,-16 9 294,3-8 0,-2 0 765,6-15 0,1-2-108,1 6 1,1 0 1220,-18 20-113,13-12-349,-6 17-487,22-23-1050,2 17-723,9-19-481,19 8-687,14 0 694,11-8 782,-6-5 0,2-1-233,14 3 233,-4-4 0,2-1 267,10 1 166,-22-7 0,-1-1-201,14 5 669,-5 0 1,-1 1-1,-4 0 1</inkml:trace>
  <inkml:trace contextRef="#ctx0" brushRef="#br1" timeOffset="73178">24133 11125 23189,'0'-10'-5935,"0"1"5065,0 2-194,0 18 875,0 2-236,0 22 210,0 6-13,0-2-570,0 1 0,0 2 888,0 7-157,7 4 1,1 1-215,-4 4 167,10-7 1,0 1-497,-11 5 520,4-10 0,0-3-128,0 1-192,-5 8 431,5-21-241,-7-13 501,0 2-234,0-31 24,0-3-251,0-26 127,-12-8-224,9 3 115,-10-7 38,13 11 35,0-5 89,0-1 0,0-5 0,0 0 0,0-1 254,0 16 0,0-2-114,0-16 98,0 9 1,0 1-239,0-2-90,15-12 400,-11 25-92,25 2 1282,-25 3-1243,40-4 1577,-24 9-964,8 7 1,4 1 1536,0 1 138,28-2-818,-23 10 289,24 3-1530,-24 18 278,6-12-899,-2 49-1695,-12-25 855,-5 14 0,-3 3-1708,3 9 1880,-12-11 1,1 6 0,-3-3-191,-4-7 1,-1-1 99,3 25 1,-2-1 404,-5-26 1,-2-3-239,2 1 1,-2 2 956,-10 12 1,-5 0 248,-3-12 1,-3 0 100,-3 3 1,-3 1 0,0-4 444,-7-4 0,0-3-136,-4 8 1,1-1-145,9-13 1,0-2-174,0-1 1,-1-1 1,2-1 0,-3-2-1240,-7 3 1,0-3 930,-18 5 1,23-11 0,1-2-1,-9-3 1</inkml:trace>
  <inkml:trace contextRef="#ctx0" brushRef="#br1" timeOffset="78864">19792 5324 21210,'11'0'720,"1"0"-540,-1-12-429,2 9 1133,-1-10-1102,1 1 325,0 9 311,1-8-217,6-1 195,-2 4 225,4-5 99,6 4-501,-5 4-29,25-2-491,-15 3 226,1 2 0,1 1 0,10 0 1,18 1-1</inkml:trace>
  <inkml:trace contextRef="#ctx0" brushRef="#br1" timeOffset="79262">19923 5707 21660,'23'1'150,"18"-1"-132,-6 0 1,2 1-7,25-1 40,-15-6 1,1 0-21,-6 5 0,-4-1 0,25-10 0,-21 12 0,0 0 0</inkml:trace>
  <inkml:trace contextRef="#ctx0" brushRef="#br1" timeOffset="80018">20337 7655 24179,'50'-31'1536,"-8"12"-362,2-3-1653,11 11-81,-9-3 66,16 6-695,-16 8 1088,1 0 0,0 0 0,0 0 1</inkml:trace>
  <inkml:trace contextRef="#ctx0" brushRef="#br1" timeOffset="80361">20478 8245 21660,'-3'3'2691,"17"-1"-3322,5-15 1402,25 9-591,10-22 339,-4 14-1077,-11 0 1,1 1-364,14 0 952,-17 6 0,1 1 0,19 4 0,2 0 0</inkml:trace>
  <inkml:trace contextRef="#ctx0" brushRef="#br1" timeOffset="81130">26023 9476 24089,'39'0'1169,"8"-11"123,-7 8-1324,6-9 564,11 3-407,-10 6-537,-5-5 1,1 0-94,10 6 338,-18-1 1,-1-1-367,13 4-851,-1 0 159,-2 16 904,-2-12 1,-3 27 0,-1-12-1</inkml:trace>
  <inkml:trace contextRef="#ctx0" brushRef="#br1" timeOffset="81662">26223 10219 23099,'0'-5'-4946,"0"2"2997,16 0 5095,-12 1-695,25-2-1273,-16 2-172,13-2-566,1 2-280,5-1 1481,27 2-269,-8 0-2115,0 1 1,2 0 239,-20 0 0,2 0-386,29 8 0,2 0 257,-25-7 1,-2 2-219,15 11 0,-1-1 780,-14-11 0,-3-1 0,1 9 0,-1 0 0,0-5 1,1 0-1</inkml:trace>
  <inkml:trace contextRef="#ctx0" brushRef="#br1" timeOffset="82430">25718 11629 23099,'0'-5'-4946,"0"-1"3537,-14-1 1847,10 2-1735,-11-1 2042,15 1-1208,0 1 48,0 0-1092,22 2 3294,-1 0-75,24 2-867,-4 0 1031,9 0-1386,4 0 656,7 0-942,-16 6 0,1 1 143,-11-6 1,1 1-1266,23 10 0,0 3-674,3 1 1469,-22-8 0,-2 2 0,5 14 0,-2-9 0</inkml:trace>
  <inkml:trace contextRef="#ctx0" brushRef="#br1" timeOffset="82694">25722 12317 23369,'0'8'-5846,"0"-1"3808,0-1 974,21 2 1984,10-6 107,28 6-683,-6-5-228,4 1-1265,-10-1 1574,0-1-45,4 0 1,0-1 0,0 1 0</inkml:trace>
  <inkml:trace contextRef="#ctx0" brushRef="#br1" timeOffset="120086">4023 15109 22920,'-5'-5'-3932,"0"1"2252,1-1 331,0 0 570,2-2-2,0 0 50,1-1 793,1-2-1388,0 0 1274,0 0 151,0 2 299,0 1-131,0-1 532,13 0 1980,-9 3-876,9 0 331,-13 25-2144,0 29-90,0 3 0,0-5 0,0 1 0,0 7 0,0-6 0,0 1-2041,0 10 1400,0-22 1,0 1-927,0 0 1,0-2 846,0 20-180,0-10 1,0 0-360,0 3-45,0-9 0,0-2 1304,0 1 0,0 9 0,0-20 0</inkml:trace>
  <inkml:trace contextRef="#ctx0" brushRef="#br1" timeOffset="120279">3752 15854 23909,'-10'-8'-4031,"2"-4"988,4 5 1462,1-3 153,3 0 1280,31 0 1948,16-9-1150,-15 11 0,3 0-1617,17-7 0,1 0 1144,-16 6 0,0 0 140,14-1 0,-1 0 1,-12 3-1,-3 1 1,2 1-1,-1 0 0</inkml:trace>
  <inkml:trace contextRef="#ctx0" brushRef="#br1" timeOffset="120578">4542 15715 22920,'-28'1'529,"3"-1"-491,2 1 99,31-1-224,17 0 148,8 0 0,3 0-12,27 0 183,-17 8 1,-2 0-222,10-4-45,-20 11 1,-2 3-606,9-4 239,-9 18-850,-4-7-92,-9 4-445,-9 2-288,-6 3 664,-30 22 1098,0-10 625,-14-3 0,-5-1-58,14-15 0,-2 0 287,-14 8 1,-1-1-128,10-9 0,1-2 43,-2 1 1,0-1 51,0 0 0,1 0-179,0-2 1,1 1 0,2-3 0,1 1 0,0-2 0,1 0-1</inkml:trace>
  <inkml:trace contextRef="#ctx0" brushRef="#br1" timeOffset="122495">6747 15000 24269,'-29'-4'1010,"-4"1"-512,-17 40 373,11-12-735,13 3 0,2 4-441,-5 10-164,0 8 242,12-12 0,1 2-225,5-9 1,2 2 47,-2 7 1,3 3-166,4-4 1,3-1-1489,0 18 618,11-13 0,7-2-1614,21 0 1915,-13-16 1,3-3-528,28 3 683,-12-7 18,6-5 1234,2-5 1,1-5-1,1-2 1</inkml:trace>
  <inkml:trace contextRef="#ctx0" brushRef="#br1" timeOffset="122795">7238 15336 23729,'-17'-24'-5415,"12"4"2793,-30 5 3826,30 5-2752,-36 4 3065,24 2-580,-22 3 80,10 19-644,-12 11 1694,12 11-1275,11-10 0,2 1-722,5 9 1068,4 11-2268,7-17-181,23-3-731,-18-5-691,50-4 1357,-28-10 775,31 3 504,-24-14 1,0-1 1042,19 7-417,-8-13 0,0-6 1607,4-18-1096,-8-6 0,-5-5 775,-12-17-1863,-5 9 0,-5 1-315,-14-1-440,-12 10 1,-1 1-1879,7-3 968,-26 13 1,-4 3-990,11 5 2511,-36 2 0,29 15 1,-1 3-1</inkml:trace>
  <inkml:trace contextRef="#ctx0" brushRef="#br1" timeOffset="123260">7708 15269 22200,'4'-6'-727,"0"2"560,1 4 1110,3 19-4210,-2 12 1601,7 33 316,-7-8 938,-1-11 1,-1-1-1364,-2 9 1107,-1-17 1,0 0-693,-1 28-146,0-19 2305,0 18-339,0-36-152,0 3-280,0-47 61,0-13-12,22-25 710,-17-7-574,13 19 0,2 0 201,-9 8 1,-1-1 217,8-26 0,2 0-29,-4 24 1,-1 2-34,-1-9 0,0 1 562,7-10-125,0 8-507,0 8 420,10 5 19,-8 17 473,15 3 138,-19 39-2350,9 19-281,-15 14 499,-5-25 1,-2 1-545,-1 8 0,-2-2-1081,1 26-179,-1-11 1,1-1 1970,1 7 1,-1-24 0,1 0-1,3 9 1</inkml:trace>
  <inkml:trace contextRef="#ctx0" brushRef="#br1" timeOffset="123648">8675 15726 24089,'19'-20'-94,"-14"-16"-3289,34 19 5598,-35-21-4067,39 7 3026,-15-21-1383,13 10 749,-17-16-1170,2 15 339,-22 0 732,10 0-1613,-14-17 1105,0 18-1606,0-20 818,-17 36-878,13-4 768,-27 23 1035,27 25 256,-22 3 718,23 26-936,-3-12 0,0 1 293,6 26-491,0-2 0,0 1 164,-1-22 1,2 0-442,4 5 1,3 4 0,-2-4-778,-5-4 1,2-2 367,14 14 0,0-2-2506,-13 15 2139,12-2-268,-16-3 1411,0-22 0,0 0 0,0 17 0,0-21 0,0 0 0</inkml:trace>
  <inkml:trace contextRef="#ctx0" brushRef="#br1" timeOffset="123796">8488 16360 23909,'-9'-48'-6144,"2"9"3529,26-2 3847,4 7-74,22-3 372,3-3-1070,-5 11 1,3 0-251,-12 7 0,3-1-568,5-1 1,5-1 0,-4 2 1193,-6 3 0,1 1-517,3-2 1,3 0-1,-4 1 1,-5 4 0,-3 1-1,11-6 1,0 1 0</inkml:trace>
  <inkml:trace contextRef="#ctx0" brushRef="#br1" timeOffset="123980">9533 15418 24089,'0'-5'-4317,"0"2"2728,-13 1 3130,10 18-2064,-11 8 665,14 27-1764,0-8-966,0 19-268,18-25 2698,-13 21 0,27-29 0,-13 6 1</inkml:trace>
  <inkml:trace contextRef="#ctx0" brushRef="#br1" timeOffset="124148">9630 14747 23549,'0'-17'-9607,"0"4"9590,19 24 1,-15-9 0,15 16 0</inkml:trace>
  <inkml:trace contextRef="#ctx0" brushRef="#br1" timeOffset="124678">10672 15105 24179,'0'-34'-4227,"-24"16"3060,18-10-658,-44 25 3685,27-18-2425,-24 19 1694,-10-7-490,14 24-302,7-1 0,1 3 1818,-1 24-1816,10 2 0,5 3 667,6 7-2018,16-4 1,4 0 216,-1-6-556,25-10 0,7-3 98,-4-3 305,3-10 0,3-4-260,8-4 1200,2-1 305,-3-7 998,14 3 449,-18-24 1359,14-5-817,-33-11-1145,1-15-805,-17 19-934,-2-13-127,-4 14-471,-20-2-575,15 5-387,-33-8-71,13 14 1317,-12-7 388,1 20 1278,10 19 1401,12 23-1291,6 11-118,8 12-745,8-20 0,4 1-457,2-7 0,2 1 66,12 24 1,3 0 10,-5-22 0,1 1-270,10 22 0,-2 0-688,-13-23 1,0-1 786,4 7 1,0 1 196,-4-6 1,-2-3 148,8 13 416,-10-13 0,-2-2-275,-5-5-232,-2 3-58,-27-18 2845,-18-4-527,-11-4-717,-17-1-1601,21-8 0,-1-1 366,7 8 1,-1-2 240,-12-12 1,-1 1-1,14 12 1,1 1-1,0-5 1,-1-1 0</inkml:trace>
  <inkml:trace contextRef="#ctx0" brushRef="#br1" timeOffset="125052">11817 14714 25348,'12'-26'-1606,"1"5"1477,-3 6 512,3 3 568,-6 8 355,3 36-3447,-8 0 1580,-2 1 1,1 4-1065,-1 27 1281,-11-25 1,-2 1 1,11 3 1,-2 3 134,-8 1 1,-5 4 0,1-1-418,1 7 0,0 3-109,4-13 0,-2 6 0,0 0 0,0-6 766,-8 12 1,1-2-1111,4 2 0,0 4 0,3-6 1142,2-7 1,0-4 0,-3 12-1,1-2 1,6-20 0,1-1-1</inkml:trace>
  <inkml:trace contextRef="#ctx0" brushRef="#br1" timeOffset="125695">13063 15494 24089,'0'-15'-6026,"-17"0"5539,-9 3 1171,-11 3 361,-6 4-124,7 5-99,-4 0-82,-15 21-13,14 8 1158,-7 13-530,22 11-1179,13-18-657,4 18-625,9-24-727,21 5-211,15-16 314,11-9 1069,8-2 271,-11-7 1179,0-19-38,-12 5 1,-1-2 1021,14-24-950,-9 7 0,-1 0 999,-1-13-1536,-7 1 0,-3-2-575,-1-14-60,-10 20 1,-2-4-129,-4-6 0,-2 0-410,-3 11 0,0-2 352,0-5 1,-1-5-1,0 5-188,-1 3 0,0 2-11,0-13 1,0 3-522,0-13 230,0 13 457,0 9 376,-14 12-493,10 12 361,-10 39 427,21 24 1,6 9-252,-11-6 1,0 3 26,4-1 0,1 3 0,0-2-262,2 3 1,-1-1-67,-6 3 1,1-1-209,12 0 0,0 0 234,-13-1 1,-1 0-141,14-4 0,0-2-536,-9-1 0,0-2 1046,8-4 0,2-2 0,-5-3 0,0-2 0,13 29 0</inkml:trace>
  <inkml:trace contextRef="#ctx0" brushRef="#br1" timeOffset="126062">13807 15438 26068,'0'-27'-5756,"-18"-3"2628,13 12 1503,-29 1 2557,14 31 1195,-17 17-913,10 12-1095,15-10 0,0 1-1364,-3 10 1132,10-8 0,1 1 288,-2 3-283,6 19-859,20-32-1649,3 3 640,21-22 2160,0-20 1329,-10 8-687,-12-24 0,-2-5 42,1 4-459,-4-14 0,-2-4 643,1-3-322,-6 7 1,-1 1-110,0-5-1223,-1-6-704,-4 25-420,-1 14 1149,5 6 1047,-1 30-1774,10 15-198,-2 10-399,7 8-166,-4-15-52,3 1-450,1-5 2458,3-5 0,2-5 0,0-5 0</inkml:trace>
  <inkml:trace contextRef="#ctx0" brushRef="#br1" timeOffset="126328">14838 14556 26158,'0'-13'-5396,"0"2"3627,-12 7 2747,10 21-1462,-10 4 1097,12 21-938,0-7 0,0 1-231,0 26-228,-2-2 1,4 1 581,7-22 0,3 0-230,-4 4 0,-1 4 0,1-4-458,5-5 1,0-1 57,5 9 1,-2 2-773,-6-7 1,-2-2 278,12 18-60,-7-15 0,-4-1 1316,-7-3 0,5 6 1,-7-20-1</inkml:trace>
  <inkml:trace contextRef="#ctx0" brushRef="#br1" timeOffset="126479">14465 15221 25438,'0'-40'-6206,"0"0"3988,28 7 3992,-3 0-949,29 7 959,-6 1-736,10 8-558,6 5-747,-29 8 1,3 2 116,15 0 0,2 3 165,-13 8 0,1 0-62,12-8 0,-2 3 0,-16 13 0,-1 3 0,-2-9 1,1 0-1</inkml:trace>
  <inkml:trace contextRef="#ctx0" brushRef="#br1" timeOffset="126850">15663 15090 25438,'-42'-11'-1432,"3"2"1116,11 3 275,1 5 485,-1-5-495,5 21 823,-9 13-499,12 9-661,6-6 0,2 1-132,4 11-272,4-5 0,1 0-481,3 5 64,8-9 0,5-2-1092,12 0-142,0 3 166,34-19 2177,-35-8 307,12-3 0,2-5 1092,-1-14-198,-6 2 1,-1-3 1371,4-21-1126,-9 6 0,-2-1 635,0-12-129,2-15-1417,-11-1-1173,-6 17-380,-1-17-1005,-6 36-7,2 2 982,-1 39-489,5-12 479,-1 46-529,6-29 340,-1 10 1,2 2-704,8 7 1967,1-9 0,1-1 1,6 0-1,11 6 1</inkml:trace>
  <inkml:trace contextRef="#ctx0" brushRef="#br1" timeOffset="127361">16535 14275 25708,'5'-11'-2725,"0"5"3181,2 3 1958,3 21-5564,-2-13 2541,1 42-1083,-2-19 493,0 29-628,-1-7 1277,-2-9 0,0 2-209,-1-10 1,1 1-485,1 25 1,1 0 1391,-2-23 0,0-1-513,0 10 1,1 0 552,1 14 73,-3-3-136,0-5-107,-2-7 219,-1-4-138,0-8-78,0-1-92,0-12-728,-15-2 1853,-2-12 481,-1-25-1863,5-10-755,13-15 812,0-2 181,0-19 89,23 14 369,-8 6 1,4 1-997,26-2 312,-21 17 1,0 3 1719,14 0 1410,3 13-277,3 6-250,20 8-422,-16 24-1694,-9-6 1,-2 3-259,2 31-549,-7-3 1,-4 1-1246,-5 6 619,-9-3 0,-3-1-1394,-8-4 1790,-11-11 0,-7-2-14,-23 2 1303,3-10 0,-3-3 163,6-11 1,1-3 277,-3 2 1,0 0-164,-29-3-105,16-5 0,-7-2 0,20-2 0</inkml:trace>
  <inkml:trace contextRef="#ctx0" brushRef="#br1" timeOffset="127812">17718 14806 22380,'-58'0'630,"3"0"-361,14 18 1414,-12 7-865,14 12-1191,-6 3 197,20 13-738,12-9 390,6-6 0,3-1-865,4 7 480,9-12 0,5-1-2004,14 0 1736,6-10 1,3-3 344,12-5 526,-9-5 0,-2-5 786,0-19 1400,21-9 128,-26-9-1179,-10 6 1,-1 0 1115,0-10-1135,0-17-631,-12-7-460,-6 12-101,-2 11 1,-1 0-1812,-1-2 67,-14-15 633,10 34-126,-11 23 2345,15 29-1465,0 18 539,0-8 0,0 2-28,0 14-397,6-6 0,1 0-637,-3 8 803,9-22 0,0-2 360,-9 7 1,20-5 0,-10-5 0</inkml:trace>
  <inkml:trace contextRef="#ctx0" brushRef="#br1" timeOffset="128214">18347 14701 21660,'0'37'-6385,"-8"-8"5648,6 3-424,-5-12 1366,7 10-972,0-9 219,16 7-431,-13-10-940,30 0 2535,-29-3-1373,47 9 1493,-30-7-696,9-2 0,1 0 963,0 4-513,-2 2 1,1 0 346,-2 3-8,16 20-1374,-28-23 825,-4 14-1706,-8-15 514,-33 11 1644,22-15-539,-51 4 1150,12-6-132,-13-4-869,18-5 1,2-1-1,-4-2 1,-11 0-1</inkml:trace>
  <inkml:trace contextRef="#ctx0" brushRef="#br1" timeOffset="128550">18757 15207 22110,'56'0'360,"-14"0"-270,17 0-90,-27-17 754,4 13-593,-14-27-768,-5 27 859,-3-27-927,-1 6 4,-7-9-586,0-15-104,-6 18-403,0-26 211,-17 26 223,13-11-317,-13 18 976,3 1-374,10 3 549,-23 1 1031,24 9-824,-20 1 1389,12 25 623,-8 11-396,7 12-367,4 26-259,5-18-635,12-5 1,0 0-1274,-4 9 761,12-8 1,7-3-1550,12 5 1883,2-8 0,5-3 0,-13-18 0,0-2 0,6 5 0,1 1 1</inkml:trace>
  <inkml:trace contextRef="#ctx0" brushRef="#br1" timeOffset="128753">19893 15243 27237,'0'11'-3193,"0"-3"1</inkml:trace>
  <inkml:trace contextRef="#ctx0" brushRef="#br1" timeOffset="129579">20807 14584 23819,'2'63'-6074,"-1"-7"5008,-1-6 0,0 3 566,0-15 0,0 0 197,0 17 1,0 0 100,0-12 1,0-2 92,1 2 0,-2 0 76,-5 0 0,0 0-693,5 16 0,-1 0 827,-4-16 0,0 0-35,6 22 1,0-2-67,-10-1 104,10-24 1,-3-4 21,-14 1 775,16-6-844,-11-10 794,7-5-310,-6-9 1452,2-2 234,-5-25-2971,2 3 263,2-11 0,-1-5-1053,-1-13 1163,4 11 0,2-2-1124,-1-27 1072,6 30 1,0-2-644,0-3 0,1 0-57,0-2 0,0 0 1244,-1-3 0,2 1 352,7 0 0,2-1-11,0-17 1,1 1-100,-1 16 0,3 0-6,3 1 1,4-2 0,-3 5 173,-5 8 1,2 4 103,13-8 0,2 5 1073,6 0 5,1 9 366,-2 9 151,12 8-505,-13 3-337,10 19-1070,-23 8-1432,-2 20-947,-13-6 156,-2 3-662,-26 1 81,17-9 122,-15-6 0,-4-1 2372,-5 1 1,-11 6 0,2-14-1</inkml:trace>
  <inkml:trace contextRef="#ctx0" brushRef="#br1" timeOffset="130002">21768 14086 27147,'2'-8'-3440,"0"31"350,-2-5 1799,0 33 517,0-6 561,0-4 0,0 1-8,-1-7 0,2 1 10,5 26 0,2 2-667,-7-24 0,1-1 388,14 26 0,-1-1 293,-12-27 0,-1-1-268,10 21 1,2-3-375,-3 3 191,0 8-327,5-22-132,-14-17-224,10-1 965,-9-19 84,6-3 1418,-2-25 72,3 0 36,1-21-253,9-20 857,-4 11-849,-1 7 0,0-1 602,3-4-540,-4 13 0,0 3-856,0 5 307,10 3 146,-14 20 826,5 6-486,-6 32-2131,-2-7 194,-2 13 1,-2 4-971,0 10-189,-1-3 1,-1 2 1917,-1 8 1,0-19 0,0-1 0,0 13 0</inkml:trace>
  <inkml:trace contextRef="#ctx0" brushRef="#br1" timeOffset="130463">22557 14867 26158,'9'-7'1203,"-1"2"-541,6 30-5274,-6-5 3128,2 12 0,-2 4-236,3 11 1204,-3 2 1,0 2-338,0 15 274,-3-21 1,1 7 0,-2-6-416,-1-9 1,0-1-86,2 31 0,0-4 1467,-2-11-99,-2-16 1,-1-2-137,1-4-9,-1 0-212,0-19 116,-18-6 2246,14-28-2605,-26 4 312,19-12 1,3-5-354,-8-12 17,-6-3 1,2-3 116,17 16 1,0 0-6,-15-16 0,0 0 69,16 10 1,1 0-900,-6-2 1,-1-1 1242,7-2 0,1 0-46,-2-1 1,1 0 123,-1 0 1,4 1 272,10 0 1,5 0 32,0-15 0,5 2 199,5 16 1,4 2-109,-4 2 0,1-1 0,0 5 234,0 9 1,1 4 89,8-5 0,1 5 1253,17 6 182,0 10-698,-2 5-1237,-20 9 1,-1 6-176,14 21-764,-18-3 1,-5 4-1187,-6 27 649,-20-13 1,-7 0 176,0-15 0,-5-2-237,-10 12 1,-6 1-1074,-14 4 0,-3-1 790,8-9 1,-2 0 1431,5-4 0,-4 1 0,2-3 1,-8 5-1,0-3 0,-1 0 1,-1 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3T05:17:55.829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1655 1372 21300,'-21'48'-2687,"7"-10"1307,2 6 347,9-12-121,3-4-127,29 24-805,11-22 2123,-13-6 1,3-3-1,30-4 1,-11-2 0</inkml:trace>
  <inkml:trace contextRef="#ctx0" brushRef="#br0" timeOffset="299">2342 1345 22560,'-38'0'809,"1"0"-449,1 0 90,2 20 438,3-15-330,2 30-811,6-31 760,4 42-1251,10-26 138,3 38-790,31-29-274,-1 8-665,23-14 1167,-2-2 541,1-3 166,-9-9 1,2-1 906,17 1-221,-8-5 0,0-1 1136,2-2 285,11-19 806,-29 13-1222,-8-31-869,-6 32 297,-10-50-1927,-4 32-183,-14-12 0,-7 0-1481,-18 2 2685,4 4 1,-3 1 0,-18-2 0,1-8 0</inkml:trace>
  <inkml:trace contextRef="#ctx0" brushRef="#br0" timeOffset="699">3020 1348 22290,'0'47'-6206,"0"-9"4078,0 1 1063,0-12 427,0 3 212,0-3 122,0 9 76,0-11-2358,0 7 2496,14-36 2363,1-15-1046,2-19-665,3 6 0,-1-1 739,-3-11-775,3 16 1,0 0 827,0-9-32,-3 6-113,0 6-2219,-6 7 977,-1 9 669,-2 4 215,-1 5-128,1 24-2380,-2-18 569,0 44-240,-1-28 929,9 44 1,0-25 0,6 15 0</inkml:trace>
  <inkml:trace contextRef="#ctx0" brushRef="#br0" timeOffset="1033">3953 1747 22020,'23'-51'-2375,"15"3"2851,-33 6-2256,35-4 2806,-35-5-2104,32-3 1723,-33 0-1011,22-1-99,-23 2 482,2 16 1,-1 0-802,-4-17 783,2 14 1,-4 1-1599,-18 2 905,14-3-736,-14 23 1639,20 7-1071,-14 5 1763,10 28-848,-10 1 178,12 13 0,4 4-215,-2 19-70,-2 1 1,4 2-288,8-22 1,0 0-267,-9 15 0,3-1-75,15-15 0,0-2-566,-17-1 1,0 0 255,16-2 0,-1 0 816,-15-1 0,0-1 1,12-1-1,1-1 0,0 30 1</inkml:trace>
  <inkml:trace contextRef="#ctx0" brushRef="#br0" timeOffset="1182">3947 1970 22470,'30'-19'472,"0"0"0,-1-1 1,0 1-230,25-20-235,-27 18 0,0 0-228,2 0 0,1 0-82,-1-1 0,0 0 302,-1 1 1,0 0-1,-1 1 1,0 0 0,26-19-1</inkml:trace>
  <inkml:trace contextRef="#ctx0" brushRef="#br0" timeOffset="1348">4802 1259 23279,'-16'25'-1219,"12"29"-1863,-11-32 2939,6 11 1,4 2-935,2 4-109,-4-6 0,1 1-720,6 5 1744,0 10 1,0-19-1,0-1 1</inkml:trace>
  <inkml:trace contextRef="#ctx0" brushRef="#br0" timeOffset="1515">4882 943 23369,'0'-19'-7015,"0"6"6483,0 2 0,0 7 0,0 2 0</inkml:trace>
  <inkml:trace contextRef="#ctx0" brushRef="#br0" timeOffset="1982">5470 1328 23819,'-32'0'540,"2"0"-540,0 0 90,3 0-90,1 0 269,3 0-358,12 16-233,-4-12 913,13 28-2096,-4-8 24,26 6-1084,14 10 682,11-19 1281,-10-5 0,-1-3-208,10-3 797,13-2-781,-7-8 2299,-15 0-294,10-19 1586,-31-4-992,6-21-1188,-19 11-416,5-11-749,-26 21-772,15-7-598,-33 9 961,20 11-533,-4 34 1881,9 2-306,13 35-262,0-12 2,0 7 282,0 7-23,8-17 0,4 2-670,0-11 1,-1-1 21,1 13 1,2-2-526,5-14 0,-3-2-333,-11 29 1279,29-4-262,-30-5 157,23-6 80,-24-6 108,8 0-675,-11-14-2145,-23 1 3516,-14-19 1,-12-2 0,-5-5-1</inkml:trace>
  <inkml:trace contextRef="#ctx0" brushRef="#br0" timeOffset="2366">6692 827 25258,'0'-12'-4766,"0"28"2817,-24 43 2003,22-27 1,-2 4 16,-13 8 1,-8 4-1,4-2-108,8-1 0,-1 0-247,-4-5 0,-5 3 0,3-2-452,-1 7 0,2-2-753,-1 2 0,0-1 1599,0 0 0,0 0 0,1-1 0,0 0 0,1-1 0,0-1 0</inkml:trace>
  <inkml:trace contextRef="#ctx0" brushRef="#br0" timeOffset="2985">7602 1484 22470,'-25'-6'-1717,"7"2"1515,-25 2 577,12 2-12,-1 0-121,2 0 110,-7 19 368,13 1-527,-2 18-46,18-3-955,32-3-903,15-7 592,15-12 654,1-7 266,6-27 242,-14 16 219,-16-16 1,-1-3 273,6 3 1105,-2-23-70,-6 8-1095,-11 7 1,-2-2-637,4-18 75,-9 5 1,-3-1-1661,-2-11 916,-5 19 1,0 1-482,0-17-390,0 1 509,-21 2-672,16-9 809,-32 21 380,33-8 285,-23 33 1062,24 18 249,-8 16-41,11 21-791,0 5 613,0 10-620,0 10-1038,11-15 1,1 3 268,-10-14 0,2 2 507,13 1 0,5 4 0,-2-5 0,-9-4 0,1-3 0,14 10 0,0 0 1</inkml:trace>
  <inkml:trace contextRef="#ctx0" brushRef="#br0" timeOffset="3335">8428 1447 24539,'-20'-7'-1549,"-5"2"1585,-18 2 491,9 3-42,-1 17 709,14 4-1254,4 20-1750,9 0-295,25-2-345,3-8 203,20-13 1485,-1-9 241,3-26 672,-2-6 737,-4-21-110,-9 9 176,0 0 1092,-15 6-876,8 8-472,-12 4-997,5 10 82,-4 7-232,1 16-1290,2-12 1248,10 48-2289,-4-29 2568,2 11 1,0 1 0,7-1-1,11 11 1</inkml:trace>
  <inkml:trace contextRef="#ctx0" brushRef="#br0" timeOffset="3583">9260 869 25438,'0'-37'-6206,"0"5"4528,-11 5-820,8 45 2707,-8 21-324,17-6 0,4 3-133,-8 3 1,-1 2 82,6 9 0,2 0-814,-1-11 0,-1 1 682,-6 25 1,2 0-252,8-29 1,1-2-236,-10 20 0,-2-3-596,9-1-440,-9 8 1892,0-27 1,0-7 0,0-3 0</inkml:trace>
  <inkml:trace contextRef="#ctx0" brushRef="#br0" timeOffset="3714">9068 1306 23189,'38'-23'1707,"3"4"-702,3 5-831,5 4-846,1 3-325,3 4 900,0 1 1,-1 2 0,-2 0-1</inkml:trace>
  <inkml:trace contextRef="#ctx0" brushRef="#br0" timeOffset="3923">9942 1306 23189,'-40'-14'-2113,"0"3"1762,2 11 1057,8 19 454,-1 10-904,15 9-1127,3 3 160,9-10-1776,4 14 924,0-13-1121,21 15 2301,6-24 0,-1-4 0,-5-13 0</inkml:trace>
  <inkml:trace contextRef="#ctx0" brushRef="#br0" timeOffset="4066">10083 1259 23909,'1'-25'-6061,"1"6"4614,1 8 891,6 7 3257,-3 26-5145,12 13-286,-5 13-90,8 7 2243,-4-12 0,2 1 0,1 0 0</inkml:trace>
  <inkml:trace contextRef="#ctx0" brushRef="#br0" timeOffset="4733">10995 466 23909,'0'-5'-5666,"-10"1"6224,7 21-1581,-15 2 2669,8 40-2317,0-10 427,-1 15 1,2 3-12,7-29 1,0 0-226,-2 11 0,-2 6 0,3-7 579,2-12 1,1-2-582,-1 21 1,1-1 191,0 2-471,0-16 1,0-3 452,0-2-50,0 3-574,0-20 326,0-27 227,14-15 1324,-10-17-879,20-9 820,-7-10-330,8 13-30,-5 11 1,2 2 583,8 0 401,24 5 679,-18 20-990,9 9 320,-12 20-1772,-1-1 433,-3 21-1311,-1-3 4,-4 4-571,-1 3 496,-13-12 1,-1 0-1293,4 16 1490,-7-9 1,-3 0 284,-1 1 54,-2 9 831,-24-19 1291,18-4-1178,-42-4-3,17-1 880,-12-8-535,3-1 1,25-10 0,4-1 0</inkml:trace>
  <inkml:trace contextRef="#ctx0" brushRef="#br0" timeOffset="5135">11943 1049 23189,'0'-6'-5666,"-20"0"6655,14 2-2122,-39-1 2398,7 4-178,-11-1-673,14 8 0,2 6 832,-5 15-1003,-8 10 1586,23 6-2006,10-9 704,0 2-1222,12 15-789,-5-14 12,30 18-1685,8-29 1211,13 1 462,-1-14 1384,-11-8 596,1-1 36,0-4 1098,-1 0-349,-1-15 1634,11-7-1034,-12-9-709,14-18-606,-23 15-505,2-10-230,-12 13-687,-4 3-306,-2 2-640,-3 5 12,-1 3 543,-1 26-398,-1 14 509,0 15-923,16 23-192,4-23 2115,0-6 0,2-1 0,11 0 0,4 7 0</inkml:trace>
  <inkml:trace contextRef="#ctx0" brushRef="#br0" timeOffset="5403">12568 964 24359,'-14'-7'-3488,"-6"2"3417,11 4 692,-2 17-627,0-13 1389,6 32-2563,-6-17 961,2 20-1020,-1-5 1223,2 3-689,0 1-774,2 16 98,3-14-1516,2 21 2396,1-29-871,15 4-101,-11-16 105,12-5 623,4-3 429,-15-3 540,32-3 0,-32-2 1,13-2-1</inkml:trace>
  <inkml:trace contextRef="#ctx0" brushRef="#br0" timeOffset="5601">12937 1482 21660,'22'0'180,"-2"13"-2815,-4-10 2773,0 9-1532,-8-3-107,-26-7 2790,-6 7 57,-29-23-1840,9 11 161,0-21 334,12 22-102,14-14 0,9 15 0,9-5 0</inkml:trace>
  <inkml:trace contextRef="#ctx0" brushRef="#br0" timeOffset="6121">12592 940 22740,'-10'0'180,"0"0"-180,0 0 0,-1 0 89,2 17-1008,1-12 1641,3 33-2041,2-20 74,1 37-202,1-17 566,8-4 0,5 1-1355,16 7 399,-3 13 1244,9-26 1,1-2-1213,-9 12 1590,11-5 0,0-1 125,-7 3 18,-10-7 1,-3-1-181,-5 2 170,-25 26 870,7-31 32,-29-2 0,-7-2 1072,6-5-845,-15-5 0,-3-3-41,-2 0-408,20-5 0,2-1 475,-10 0-489,7-2 0,5 0 0,5 0 0</inkml:trace>
  <inkml:trace contextRef="#ctx0" brushRef="#br0" timeOffset="6573">12955 1328 24359,'24'-9'3241,"15"2"-3036,-24-3 101,20 5-203,-7-4 579,24-4-495,-12 2-36,-2 1 0,2-1 576,6-4-733,-5 1 0,-1 0 436,5-4-75,8-8-61,-24 6-560,-5-1-281,-8-2-367,-7-14-757,-5 8-288,-21-22-950,-18 23 1926,1 6 1,-4 3 305,5 9 0,-1 4 312,-4-3 0,-2 2 233,-3 3 0,2 5 566,-22 19 468,13-5 0,3 6 1190,3 26-1032,16-18 0,4 2-13,4 19-1165,6 4-468,8 4-99,13-17 0,5 0-517,-2-9 1,5-1-961,19 20 0,6-4 514,-13-20 0,3-2-6,24 14 0,2-4 1560,-22-16 1,1-3 0,10 3-1,1-1 1,15 2 0</inkml:trace>
  <inkml:trace contextRef="#ctx0" brushRef="#br0" timeOffset="6933">14038 1092 24629,'0'-27'-5666,"0"2"3807,0 2 795,0 2 605,-18 2 84,13 0-448,-27 7 1669,15 2-1875,-1 29 2498,-2-14 601,18 56-2010,-6-34 454,8 36-462,24-3-342,-18-14-525,23-8 0,4 0 179,-9 5-206,10-9 1,1-3-1053,-3 3 1832,-1 6-666,-6-10 652,-21-10 458,11 8-190,-34-14 1111,14 2-1781,-47-5 762,25 0 63,-32-2 204,13 3 0,0-3 0,2 0 1</inkml:trace>
  <inkml:trace contextRef="#ctx0" brushRef="#br0" timeOffset="7116">14637 1517 22920,'-39'-12'-1279,"-1"-2"0</inkml:trace>
  <inkml:trace contextRef="#ctx0" brushRef="#br0" timeOffset="7932">15462 927 23639,'1'51'-4999,"-1"-8"3009,0 10 972,0-7 739,1-6 1,-2 1 212,-5-8 1,-2 2 8,6 27 0,1 0 8,-7-24 1,2-1-624,5 11 1,2 1 745,-7-3 0,0-1 135,3 21-59,-7-14 0,-1-3 301,1 1-308,3-15 0,-2-2 185,-2-5 235,1 1-31,4-19 480,-1-5 462,2-3 438,-1-2-924,1-22-1924,-1 2-430,-1-44 322,4 15 510,1-3 0,0-4-188,1 18 0,2-1 231,4-10 0,2-4 0,-1 2-503,-5 1 1,2 1 598,8 5 0,5-2 0,-5 2 798,-9-4 1,1 3 202,19-1 0,3 2-121,-15 2 1,2 0 184,20-8 0,5 2 145,-15 14 0,2 3 78,18-11 1,2 6 716,9 10-648,-19 13 1,1 4 1035,26 6-841,-18 24-1089,11 12-415,-30 11-589,-13-10 1,-2 0-962,-4 10 710,-10-6 0,-7 0-1909,-20 5 1625,13-15 1,-2-2 1509,-29 5 1,12-4-1,-2-4 1</inkml:trace>
  <inkml:trace contextRef="#ctx0" brushRef="#br0" timeOffset="8332">16312 516 25078,'7'0'1350,"0"0"-991,-3 18-4190,1-13 2416,-2 30 211,1-17-212,1 18 613,1-1-1081,1 28 156,-2-10 843,-1-2 1,-1 1 1300,1 14-506,-2-8 0,0 0 143,-1-23 0,-1-2 201,0 10 0,1 1-214,-1-6 0,0-2 161,0 15-181,0-15 1,0-2-119,0-4-313,0 1 504,0-45 315,16-30 488,-12-8-535,9 11 0,2 2 450,0 1 460,10-15-320,-3 29 523,-3 4-4,-6 14 760,5 26-3446,-6 10-504,5 13-729,-4 5-609,1-9-551,0 4 3077,0 0 0,1-1 1,1-2-1</inkml:trace>
  <inkml:trace contextRef="#ctx0" brushRef="#br0" timeOffset="8765">17015 1354 24808,'-16'-8'-2129,"12"22"479,-13 5 2533,17 21-2498,0-3 478,17 5-601,-13 4 1061,12 2-403,-8-13 1,-1 1 95,-3 16 490,9-11 1,0 0-1430,-10-1 1779,16 18-484,-17-33 1216,6 1-1410,-8-16 1206,0-23-128,-22 11 1332,3-59-1650,-5 30-215,7-15 1,6-4 388,8-12-141,-4 20 1,0-2 221,6-9 0,2 1-195,-2 12 1,2-2 170,5-5 0,4-4 0,2 5-519,5 4 0,4 1 1087,2-1 1,4-3 0,0 6 324,4 6 0,1 5 4,1-9 0,2 4 78,1 13 1,0 5 1323,18-2-1398,-10 6 1,-2 9 414,2 26-1448,-14-8 0,-3 5-713,-5 30-1336,-3 6 819,-14-23 1,-7 1-1364,-24 20 136,8-7 0,-6 0 2297,-3-19 1,-3-3 0,-1 10 0,0-2 0,-17 11 0</inkml:trace>
  <inkml:trace contextRef="#ctx0" brushRef="#br0" timeOffset="9001">18188 1405 27057,'0'-16'-4766,"0"0"2817,0 3 795,0-3 245,0 5 802,0 1 1,0 7 0,0 2 0</inkml:trace>
  <inkml:trace contextRef="#ctx0" brushRef="#br1" timeOffset="58118">5098 4196 7173,'-24'16'989,"0"-3"-899,1-3 90,0-7-90,1 17 0,1-10 90,0 13 0,-11 26-180,10-13 135,6 1 0,1 2-135,4 0 360,-1 25-360,8-30 179,1 7-89,3-19 270,0-5-90,0-3 90,17-4-360,9-5 90,16-28-90,-5 2-379,-3-26 379,-8 7 0,0-8-677,-1-6 677,-1-8 0,-14 30 0,0-2 0,3-16 0,0-3 0,-6 13 0,0-3-30,0-3 0,-1-4 1,-1 3-517,-2 3 0,-1 2 546,1-13 0,-2 1 45,0 18 0,-1 2 45,0-31 180,0 8-91,0-7 1,-14 23 42,10-7-133,-10 32 620,3 2-709,8 26 180,-15 16-90,10 10-90,1-4 0,-1 1 0,-1 14 0,3-3 0,2 1-162,-1 10 162,3-20 0,0 2-45,1 0 0,0-2-578,1 23-412,-1-8 1,2 0-315,16 11 937,-16-10 1,3 0 0,12-21 0,2-2 0,-6 10 0,-1 0 0</inkml:trace>
  <inkml:trace contextRef="#ctx0" brushRef="#br1" timeOffset="58465">5405 4654 8072,'7'16'1440,"0"-4"-1171,1-12-179,1 0 90,1 0-180,3 0 90,12 0-90,0-13 0,25-4 0,-16 0 0,-3-3 0,1 0 90,5 4-844,9-23 664,-16 18 90,-7-2-90,-4-1 180,-5-14 0,-7 7 0,-2-21 90,-30 21 90,-5-15 90,0 24-270,-19 1 270,22 14-271,-18 4 1,20 19-90,2-12 934,21 49-934,-7-27-180,15 18 0,8 4-899,15-2-360,-2-3 0,3-1-984,19-5 2423,-22-14 0,0-1 0,15 4 0,2-2 0</inkml:trace>
  <inkml:trace contextRef="#ctx0" brushRef="#br1" timeOffset="58999">6293 4744 10051,'22'-21'360,"12"16"-270,-29-39-90,35 23-1959,-23-25 2049,19 6 90,-18 6 0,-2-3 516,8-20-606,-7 5 0,-2 0 90,-4-10-135,-3 22 0,-2 1 134,-5 4 1,-1 2 0,4-14-90,-4-14-180,-18 38 490,13-1-400,-24 19 0,26 34 0,-9-3 0,6 15 0,2 5 90,2 16-90,-3 1 0,0 1 61,5-22 0,0 1-271,-1 5 0,1 4 1,1-4-1006,8-3 1,-1-2 899,-5 12 1,-1 1-451,5-4 1,3-3 340,-3-13 0,0 1-26,-6 19 0,1-2 360,12 1 45,-23-14 1,-5-2 44,9-3 89,-40 8 361,14-28-90,-11-5 360,-11-9-181,24-22-269,-8-6 0,24-11-90,1-1-90,12 7-90,0-3 0,32-3 144,-5-3-189,1 19 0,2 1 45,19-24-540,-7 14 1,2 0 134,-10 7 0,2-1-75,5 0 1,5-2-1,-3 3 0,-3 2 0,-1 2 480,13-6 0,0 1 0,-15 9 0,-2 0 0,1 1 0,0 0 0</inkml:trace>
  <inkml:trace contextRef="#ctx0" brushRef="#br1" timeOffset="59567">7397 4271 8162,'-26'-13'1170,"-16"3"-990,37 1 89,-40 5 271,14 1-270,-11 2-180,-6 23 90,24-16-180,-5 41 0,12-8 90,8 12-90,5-13 0,1-1 0,3 8 0,10-9 0,2-1 90,-7 2-180,38 4 180,-13-15-90,9-14-180,17 0 0,-23-12 0,21-19 180,-25-11-1348,7-10 1348,-16-5 0,-3 8 0,-4 0-233,2-19 143,-8 17 90,2-19 0,-6 31 0,-2 0 0,1 20 90,0 2-180,1 22 180,3-13-90,0 40 0,9-2 0,-2 13 45,1-17 0,1-2 849,7 7-849,-2-14 0,2-1-45,6-2 0,11-5 687,-10-14-597,0-7-90,-1 0 0,10-21 0,-10 15 0,-7-23 0,-3-5 0,1 7 180,-7-12 0,-4-1 89,-2-3 1,-1-9-180,-5 7-90,0 17 0,0-4 0,0 18 0,0 23 90,0 12-90,0 13-90,0 9 90,0 11 90,20-11-90,-12-7 0,1 0-778,14 1 508,8 10-1022,-10-15 663,10-11-580,3 1 309,-14-16 900,10-2 0,-15-4 0,4 0 0</inkml:trace>
  <inkml:trace contextRef="#ctx0" brushRef="#br1" timeOffset="60481">7977 4312 7803,'0'26'899,"13"-11"-719,-10 9 0,11-12-180,-3 12 90,-8-4 0,18 2-90,-5 11 0,5-6 90,11 20-90,-14-18-426,9 8 426,-10-13-173,1 0 173,-3-3 0,1-1 90,-1-5-90,-1 0 270,4-3 238,-6-3-328,7-4 0,-8-3-180,1-2 0,-3-19-90,1 14 90,1-33 0,4 6 180,-2-11-270,-3 10 0,-1 1 90,2-10 90,-3 9 0,-1 0 90,-1-3-90,2-5 90,-7 19-90,2 7-90,-3 3 360,1 5-180,0 3-180,1 2 180,7 31-180,0-22 0,13 40 0,-4-25 89,16 9-178,-10 4-991,10-17-449,-6 3-180,2-8 1709,3-6 0,3 3 0,1-3 0</inkml:trace>
  <inkml:trace contextRef="#ctx0" brushRef="#br1" timeOffset="61033">8993 4566 8882,'0'-11'1439,"0"-1"-1169,0-5-90,20-3 0,-16-5 0,30-5-90,-31-2-45,18 3 0,2 0-45,-5-15 44,8 2 1,1-1-861,0-8 816,-10 18 0,-1 0 0,5-13 0,-2 0 198,-2 1-198,-8 12 0,-2 0-90,4-17 90,-6 7 0,-2 1 0,-1-7 0,-11 3 0,-2 2-90,6 1 90,-14 10 0,1 4 0,13 12 0,-24 2 0,14 12 709,-8 23-709,8 13 89,-4 11-44,16-7 0,0 0 45,-7 13-90,7-4 0,2 0-292,1 9 337,9-7 0,6 0-1644,13 8 1509,-7-19 0,2-1 270,19 15-180,-6-1-90,2 0-360,-9-16 0,0 0-629,17 14 179,-9-10 1,0-3-1,6-2-179,9 5 1055,-16-23 0,-2-7 1,1-4-1</inkml:trace>
  <inkml:trace contextRef="#ctx0" brushRef="#br1" timeOffset="61327">10007 3806 9781,'0'-13'990,"0"3"-900,-11 1 1079,8 5-1079,-15 16-90,16 14 0,-4 9 0,6 27 0,0-19 0,0-1 0,0 0 90,0 10-90,7 2 0,0 0-180,-3 3-180,11-5 1,-1-1-181,-10-8-90,9-10 1,0-1-451,-11-3-629,10 8 1709,-12-24 0,0-3 0,0-8 0</inkml:trace>
  <inkml:trace contextRef="#ctx0" brushRef="#br1" timeOffset="61448">9843 4325 9512,'-19'-48'1888,"9"13"-1708,1-16-180,9 24-90,27-13-89,11 20-3340,17-3 2350,4 11-540,-11 3 1709,4 4 0,1 3 0,2 2 0</inkml:trace>
  <inkml:trace contextRef="#ctx0" brushRef="#br1" timeOffset="61619">11025 4543 12660,'0'-34'0</inkml:trace>
  <inkml:trace contextRef="#ctx0" brushRef="#br1" timeOffset="63287">11075 3902 11850,'11'0'0,"-2"0"0</inkml:trace>
  <inkml:trace contextRef="#ctx0" brushRef="#br1" timeOffset="65049">12650 3834 9332,'0'25'539,"0"-4"-449,-13 2 90,10-1-90,-9 7-90,12 3 0,0 3 0,0 3 0,0 15 0,0-12 0,0 10 0,0-18 0,0-2 90,0 3-90,11-8 180,-8 4-270,8-18 90,-11-1 90,6-9-180,1-26 90,5-10-90,-4-2 0,-1-2 180,2-23-135,2 15 0,0-1 135,2-10-135,7 0 0,2 1 45,4 2 0,2 7 0,2 4-90,2 13 180,23-2-90,-24 23 90,16 20-90,-22-6 90,2 38-90,-12-20 0,-5 26 0,-1-9 90,-4 24-90,-3-15-45,-1-10 0,0 0 135,-1 2-90,0 6 0,0-21 90,0-6-90,-13-5 0,10-4-90,-10-4 0,13-22 180,18-14-90,-13-14-1184,28-8 1184,-29 7 0,30-3 0,-19 0 0,17 2-89,-8 3 178,0 2-342,10-3 432,-7 14 91,14-1-270,-18 21 90,5 4 0,-5 24-90,-7-14 0,7 56 0,-13-33 45,-2 12 0,-2 4 1018,1 2-1963,1 2 1,2 1-90,1 1-136,3-6 1,1-2 1124,7-6 0,8 5 0,-5-18 0</inkml:trace>
  <inkml:trace contextRef="#ctx0" brushRef="#br1" timeOffset="65433">14137 3858 8792,'0'-16'720,"-18"1"-630,-4 7-90,-20 2 0,0 23 0,6-12 89,13 31-89,-3-18 90,12 31-90,-4-18 0,9 23 90,9-25-180,25 17-179,-19-25-1,43 0-90,-16-9 270,13-11 0,14-12 90,-23 7 45,-9-21 0,-2-3 45,2 5 225,-9-8 0,-3-4 134,-5 2 91,4-10-270,-14 9-270,4 11 0,-5-3 0,0 34 0,0 9 0,0 17-90,0 16-630,0-17-1349,22 21 1080,-17-26-857,46 7 1846,-27-18 0,26-7 0,-11-4 0</inkml:trace>
  <inkml:trace contextRef="#ctx0" brushRef="#br1" timeOffset="65631">15010 3708 8882,'0'-16'989,"-22"2"-539,16 5 270,-39 4-540,11 3-90,-8 17-1,-2-11-178,16 31 178,3-16 1,-1 31-180,14-15 1,1 21-811,32-23-179,-15 5 89,29-25 1,8-4-270,-6 8 1130,6-10 0,3-4 1,10 4-1,2-7 1</inkml:trace>
  <inkml:trace contextRef="#ctx0" brushRef="#br1" timeOffset="65883">13862 3398 8702,'-43'22'540,"7"-3"-180,7-7-630,7 3-900,40-12 1170,17 5 0,24-5 0,2 1 0</inkml:trace>
  <inkml:trace contextRef="#ctx0" brushRef="#br1" timeOffset="66099">14452 4915 9332,'-8'7'-360,"6"-1"-450,-5-1 810,1-4 0,5 0 0,-5-1 0</inkml:trace>
  <inkml:trace contextRef="#ctx0" brushRef="#br1" timeOffset="66719">13847 3321 8702,'-4'26'1709,"1"3"-1439,3-5-90,17 2-90,-13-5 90,33 0-90,-18-1 0,19-2-90,17 3 0,-11-8-1436,20-1 1076,-16-8-720,2-3-89,0-1-315,-15 1 0,1-2 1484,19-17 0,-20 16 0,0-1 0,11-15 0</inkml:trace>
  <inkml:trace contextRef="#ctx0" brushRef="#br1" timeOffset="67351">16718 3775 8612,'-44'20'810,"0"9"-720,-14-12 0,15-1-1,14 4 1,2 0 0,0-4-90,2 20 0,18-16 0,3 0 90,4-1-90,24 5 90,10-7-135,-2-6 0,3-3-225,20-2 45,-15-2 1,-2-5-337,9-21 381,14 17 180,-23-43-90,-2 27 206,-4-27-161,-15 19 0,-1-1 45,4-19 45,-10 2 0,-4-2-394,-2-13 799,-14 3 0,-1-2-835,9 23 1,-2 1 654,-16-14 0,-4 0 180,8-2 0,-1 3-181,-3 13 1,-3 1 0,-4-21 0,1 3 27,-4 5-342,9 16 1,2 4 44,5 9 89,-8 18 1,16 17 0,-3 43-90,5-9-391,4 4 0,0 1 436,-1-19 0,2 1-180,9 28 0,0 1-180,-8-27 1,1-2-91,15 11 0,-1-1-764,-13 13-1,24-3 181,-24-4 989,9-19 0,3 0 0,0 13 0,15 9 0</inkml:trace>
  <inkml:trace contextRef="#ctx0" brushRef="#br1" timeOffset="67498">16600 3722 9242,'0'-45'270,"0"10"-180,28-24-90,10 26-1619,-11 11 0,2 2 630,28-6-271,-9 6 1134,2 2 1,5 5-1,1 2 1</inkml:trace>
  <inkml:trace contextRef="#ctx0" brushRef="#br1" timeOffset="67699">17545 3781 9242,'0'5'989,"0"0"-899,0-1-90,0-1 0,0-1-90,0 6-539,0 0-1350,0 12 719,0-4 1260,13 6 0,-10-5 0,9 1 0</inkml:trace>
  <inkml:trace contextRef="#ctx0" brushRef="#br1" timeOffset="67899">17492 3199 9961,'-6'-10'-629,"1"1"629,2 5 0,2 2 0,1 2 0</inkml:trace>
  <inkml:trace contextRef="#ctx0" brushRef="#br1" timeOffset="68282">18003 3571 8522,'0'18'900,"0"-2"-541,0 4-359,0-2 180,0 14-270,0-7 180,0 21-90,0-18 0,0 7-90,0-3 270,0-10-180,13 10 0,-10-16-449,10 3-1,-6-13 270,-1-1 90,10-25 0,0-10 90,1-12 45,-5 10 0,1 1 135,5-10 45,-4 7 0,0 0 224,3 0-269,2-6 180,-7 27-90,-2 0-90,-1 12-90,3 12 90,-1-7-180,8 48-90,-8-29 90,0 10 0,0 3-450,3 0-540,6 11-1438,5-8 2428,-3-13 0,7-2 0,-6-17 0</inkml:trace>
  <inkml:trace contextRef="#ctx0" brushRef="#br1" timeOffset="68649">18653 2917 9781,'0'-17'2159,"-9"4"-1709,6 24-360,-6 18-90,9 16-191,17 10 281,-12-5-180,13 5 135,-9-15 0,2 0-842,-1-8 1,2 0 796,4 7 0,2-1 0,10 12-884,-7-6 884,-2-4-311,8 5 221,-6-15-89,10 4 89,-12-21 59,3-4 31,-6-7 1527,2-2-1617,0-19 1204,3 14-1204,1-37 90,3 22 90,10-35-90,-6 23 89,11-19 91,-19 34 459,1-9-639,-11 24 0,-2-5 0,-3 7 90,-2 27-180,-1-21-90,-1 49-1979,-1-9 270,0 15 1889,1-15 0,-4-2 0,-19 13 0,7-20 0,1 0 0</inkml:trace>
  <inkml:trace contextRef="#ctx0" brushRef="#br1" timeOffset="68807">17730 4673 10321,'-6'0'-570,"2"0"1,2 0-1</inkml:trace>
  <inkml:trace contextRef="#ctx0" brushRef="#br1" timeOffset="69883">20365 3273 8792,'0'39'539,"0"1"1,0 2-450,0 12-834,0-9 1,0 1 833,0 13 380,0 0-470,0-17 0,0 1 0,0 18-276,0-10 0,0-1 186,0 3 135,0-12 0,0-2 45,0-1 359,0 6-269,0-19-90,0-12 520,-14-19-699,10-25 44,-15-10 0,-2-5-45,17 13 0,2-2-1282,-12-28 0,2-1 1372,11 29 0,2-1-45,-1-27 0,0 0 26,-1 25 1,2 3 18,11-13 0,1 3 0,-7-12 0,19 31 0,0 1-90,-19-18-43,24 20 0,2 2 223,-10-3 45,9 11 0,1 3-45,-7 6 0,6 19 0,-13 16-90,-9 9 0,-1 9 1932,-8-9-2022,0 3 90,-21 19 0,16-16-720,-12-12 1,-3-1-631,-3 0-539,3 5 2108,-11-21 0,28-3 0,-9-5 1</inkml:trace>
  <inkml:trace contextRef="#ctx0" brushRef="#br1" timeOffset="70199">20975 3280 9152,'1'36'1259,"0"6"-1169,-1-4-90,-15 3 0,11-8 0,-11 2 0,15-1 90,0 1-180,-9 11 180,6-13 0,-6 18-90,9-26 0,0 4 360,0-15 89,-5-4-539,4-4 90,-3-20 0,4-13-89,19-31-91,-14 7-450,9 10 0,4 1-1150,3-10 1465,-14 18 1,3-1-406,13 5 1,0 2-854,-4-11 1573,23-3 0,-15 25 0,0 3 0</inkml:trace>
  <inkml:trace contextRef="#ctx0" brushRef="#br1" timeOffset="70531">21758 3400 9691,'-21'-12'900,"15"-9"-810,-42 19 0,28-18 0,-25 18-90,-4-8 0,13 10 90,-21 16-180,28-11 180,-3 47 0,20-29-180,6 32 90,6-9 0,28-11 90,13 16-270,14-27 135,-15-8 0,0-4 135,8-3-180,0-3 0,0-6 0,-6-18-360,17-7 90,-47-20-179,-5 7-91,-26 0-1259,-12 1 1889,5 12 0,-27-5 0,19 13 0</inkml:trace>
  <inkml:trace contextRef="#ctx0" brushRef="#br1" timeOffset="70833">22117 3440 9062,'-36'0'1439,"14"17"-1349,11 10-90,11 13 180,20 7-90,-15-4 45,12-8 0,1 1-45,1 22-1,-3 5 1,0 1-343,-7-30 1,0 0 297,2 29 0,-2-2-135,-8-7 135,-5-15 0,-2-1-315,2-1-1974,-33 9 985,8-30-270,-10-2 1529,-2-14 0,11-21 0,-1-5 0</inkml:trace>
  <inkml:trace contextRef="#ctx0" brushRef="#br1" timeOffset="71003">22073 3005 10591,'10'-5'1349,"-3"2"-1349,-4 2-450,1 0-989,3 1-540,1 16 1979,2-12 0,2 26 0,2-13 0</inkml:trace>
  <inkml:trace contextRef="#ctx0" brushRef="#br1" timeOffset="71382">22425 3655 9332,'-15'6'0,"3"-1"90,12-2-180,18-2 180,7 1-90,23-19-3482,-7 13 3572,1-12-90,-13 1-388,0 12 478,-5-23-101,-3 23 11,-10-20 0,6 14-90,-15-13 3374,8-1-3194,-10 3 360,-22-12-271,16 16 222,-36-4-311,37 12 629,-36 2-522,17 4-107,-15 20 0,18 7-90,8 11 0,13 12-540,0-17-1259,23 0 0,7 0 1799,0-1 0,8-6 0,2-4 0,2-2 0</inkml:trace>
  <inkml:trace contextRef="#ctx0" brushRef="#br1" timeOffset="71599">23183 3328 10141,'-22'-11'1889,"-12"2"-1529,30 3 270,-26 3-451,15 2-179,-11 23 90,8 8-90,8 29-90,4-9-315,17-15 1,1-1-316,-7 8-314,26-8 0,6-1-136,-3-1-265,1-11 0,3-3 1435,14-2 0,1-3 0,3-4 0</inkml:trace>
  <inkml:trace contextRef="#ctx0" brushRef="#br1" timeOffset="71850">23827 2735 11850,'-18'-22'540,"13"4"-540,-26 5 450,28 3-360,-18 6-90,19 34 0,-5-4 90,7 35-1739,0-13 1649,0 9-1438,0-10 1,0 1 1167,-1-11 0,2 1-315,7 28 1,1 0-434,-8-27 0,2-2 523,14 12 0,0 0-876,-8-5 0,-2-2 352,13 20 1019,-9-24 0,-2-1 0,-7 4 0,7-2 0</inkml:trace>
  <inkml:trace contextRef="#ctx0" brushRef="#br1" timeOffset="71985">23503 3567 11041,'-25'-22'270,"9"1"-270,7 0 0,9-1-630,57-12-809,-16 10 1198,-1 11 0,7-1 0,-3 3 0,-5 2 0,-1 1 0,17-2 0,-1-1 0</inkml:trace>
  <inkml:trace contextRef="#ctx0" brushRef="#br1" timeOffset="72683">25110 3212 9871,'-3'-36'180,"-1"2"360,-8-5-450,2 12-90,-15-3 0,8 20 0,-19 4 0,13 24 0,-6-14 0,7 52 90,9-30-135,7 10 0,2 2 135,1 5-45,12-8 0,7 0-135,20 7 90,-4-8 0,3-1-666,20 4 666,-27-15 0,-1-1-284,16 13 284,-13-11 90,-5 5-90,-17-15-90,-8 2-180,-23-9 90,18 0-90,-47-5 181,30 0-1,-26-1 285,17 0-285,-1 0 90,15-15 305,30-5-305,12 1 0,29-10-1531,-4 25 1621,10-23-135,-28 20 0,2 2 45,1-7 0,2 0 0,15-1 0,0 1 0,-13 2 0,1 1 45,21-7 0,-2-1-168,1-2 213,-20 4 0,-3-2 0,-6-1-90,-7-7 360,-18-1-90,-24 7 90,13-5-1,-45 9-89,23 2-270,-10 6 0,-3 1 0,-8-3 45,9 6 0,0 0 45,-1 1-90,-4 2 1688,22 20-1688,12 6 0,3 27-630,36-10-405,-10-10 1,4-2-403,6-12 1,2-2 581,1 8 1,1-2 854,20 2 0,4-1 0,0-5 0</inkml:trace>
  <inkml:trace contextRef="#ctx0" brushRef="#br1" timeOffset="72966">25522 2788 8612,'17'-24'180,"-12"3"90,30 4-90,-31 4 539,27 3-269,-13 5-270,8 1-270,-1 22 90,-14 9 90,4 2 0,1 2 0,-2 13-90,7-13 0,3-3-90,1-10-1979,28 11 720,-15-27 1115,18 8 1,-11-26 0,2-4 0</inkml:trace>
  <inkml:trace contextRef="#ctx0" brushRef="#br1" timeOffset="73548">27157 3160 9871,'0'-25'1529,"0"1"-989,-19-6-450,15 10 0,-51-5 0,32 15-842,-30 3 752,22 5 0,0 2 162,2 17-162,0 7 0,14 40 0,25-16 45,9-7 0,7-2-447,2-17 1,3-3 401,6 8 0,0-2 0,-5-7 0,-1-2-45,1 0 0,0-1 0,0-1 0,1 1 45,8 1 0,-2 1 90,17 6-141,-21-8 1,-4 0 50,-10-3 445,-4 5-445,-17-9-180,-27 2 0,-11-1-899,0 1-675,-17 0 0,-2-1 1510,7-2 0,-13 0 1,25-5-1</inkml:trace>
  <inkml:trace contextRef="#ctx0" brushRef="#br1" timeOffset="74232">28227 3398 9152,'0'-19'629,"-24"-1"-359,18 3 90,-46 1-90,27 1 0,-28 2-270,9 4 0,-6 3 0,14 5 0,-1 1 0,-19 0 0,15 8 0,2 4 90,1 12-90,-1 1 90,28 24-180,5-32 180,24 33-90,17-37 0,-3 1 0,3-2-90,28-10-918,-28 2 0,-1 0 918,16-4 90,-1-16 463,-5 11-508,-16-19 0,-2-4 135,9 5-45,-15-13 0,-3-3-225,-1-5-1259,-11 2 1,-3-2 1527,2-13 46,-14 19 0,-1-1-265,5-20 310,-14 28 0,-1 1 0,16-32 179,-13 19 1,-3-1-360,9 13 0,0-1-45,-5-16 0,-1 3 45,-3 2 709,3-6-709,16 34-90,-6 29 135,7 16 0,2 8-45,-1-5 0,0 4 635,4 6 0,2 4 0,-1-3-635,-4-6 0,2 0 0,5 5 0,3 3 0,-3-3-45,-6-5 0,-1-1 45,12 9 0,0 1-186,-6-6 0,0-3-84,14 19-45,-8-16 1,-2-3-316,3 1 122,10 9-122,-9-28-269,9-2 809,-7-12 1309,6-5-1219,4-17 1221,-6 11-682,14-28 1,-17 12 540,7-15-631,-14 16-332,-3-7-117,-4 25 0,-1-10 0,-2 6 0,1 4 0,0 9 0,1-3 90,5 26-180,0-5-629,5 7-181,-1 3 91,2-12 89,2-1 1,1-3-181,1-8-84,2 4 984,0-13 0,0 5 0,0-7 0</inkml:trace>
  <inkml:trace contextRef="#ctx0" brushRef="#br1" timeOffset="74415">28693 3311 8972,'0'-15'-90,"0"2"270,0 4-180,0 39 0,0 1 0,14 23-180,-10-11-90,10-12-360,0-1 91,-10-2-1,18-2 0,-20-4 540,13-4 0,-13-6 0,6-1 0</inkml:trace>
  <inkml:trace contextRef="#ctx0" brushRef="#br1" timeOffset="74748">28947 3293 8522,'2'-9'900,"3"2"-720,0 7 179,3 14-359,-3 6 90,4 17 0,-5-5-180,3 11 180,-3-19-180,0 6 180,-1-13 0,-1-1-719,2-8 539,-1-1 90,-1-7-180,1 0 180,1 0 0,0-19 0,3 15 90,2-32-90,1 32 0,1-30-90,2 29 180,0-28 359,5 18-179,-6-3-90,3 7-180,-7 11 90,0 0-90,3 0 0,-4 18 0,6-14 0,-6 36-450,3-23-359,0 21-1440,8 3 2249,1-9 0,4 6 0,-3-14 0</inkml:trace>
  <inkml:trace contextRef="#ctx0" brushRef="#br1" timeOffset="75115">29540 3273 10321,'-16'-6'1259,"4"3"-1259,-6 21 90,9 4-270,9 23 1,0-13-1,21 1 90,-15-14-450,38 0 450,-12-1 0,11-8 180,-1-2-90,-13-8 0,-2 0 0,-2 0 0,-1-18 360,0-7-90,-11-11 719,5-14-719,-15 19 360,5-22-630,-7 26-90,-1-5 180,0 16-90,0 23 0,0 18 0,0 17-360,0 10-496,0-4 316,0 1-629,0 3-361,6-15 1,1 0 1529,-4 19 0,3-21 0,0 0 0,-6 12 0</inkml:trace>
  <inkml:trace contextRef="#ctx0" brushRef="#br1" timeOffset="75265">28517 4169 11131,'-6'0'-600,"1"-16"0,4-4 1</inkml:trace>
  <inkml:trace contextRef="#ctx0" brushRef="#br1" timeOffset="75832">30790 2766 11580,'9'-10'1709,"-4"19"-1709,-21 21 0,12 14 45,-13-3 0,-4 3-1432,8 2 0,-1 1 1252,-9 0 0,1 0-225,8 1 0,0-2-45,-5-14 1,2-1-991,14 11 1,2 0-225,-13 19 1619,13-24 0,2-2 0,-1 6 0,0-4 0</inkml:trace>
  <inkml:trace contextRef="#ctx0" brushRef="#br1" timeOffset="76021">30998 3157 11400,'-15'-17'540,"11"4"-450,-27 1 90,27 5 0,-26 3-90,13 2-180,-14 22 180,7-14-90,9 37-1529,0-9 359,13 11-1528,-6 17 2698,8-25 0,20 11 0,5-17 0</inkml:trace>
  <inkml:trace contextRef="#ctx0" brushRef="#br1" timeOffset="76585">31167 3409 11580,'44'0'90,"-6"0"-90,6 0 0,8 0 90,-10 0-90,11 0 0,-4-17-180,-17 2 270,3-19-270,-24 3 270,-5 5-90,-24-1-90,-13-1 180,-9 8-90,-3-4 0,-3 13 0,13 4 0,-9 4 270,12 24-180,8 10 0,6 12-90,9 3 0,25 6-90,-14-11 135,27-8 0,7-3-135,-1 2-1113,15-8 0,5-6 1113,7-5-45,-20-6 0,0-1 135,16-6-1265,0 0 1355,-5 0-423,-22-9 1,-1-3 243,11-14-69,-14 0 0,-5-3 158,-6-16 90,-2-7 180,-15-9-1,-25 9-44,9 6 0,0 0 135,-16-11-1,7 10 1,0-1-180,-1-2-225,11 18 0,-1 2-45,-21-12 90,24 16 1531,-7 1-1531,11 43 1169,8 1-1079,0 28-90,0 18 0,14-10-211,-6-4 1,0 0-420,9 11-674,3-2 0,-1-1 44,-12-1 1260,13-9 0,-2-2 0,-15-11 0,8 8 0</inkml:trace>
  <inkml:trace contextRef="#ctx0" brushRef="#br1" timeOffset="76732">31602 3328 11131,'49'-14'-990,"3"0"361,-9 1-406,9 3 1,3 1-1308,-20 4 0,0 1 2342,23-3 0,-2 1 0,2 5 0,-1 1 0</inkml:trace>
  <inkml:trace contextRef="#ctx0" brushRef="#br1" timeOffset="76999">31212 2727 10771,'22'-28'450,"-17"2"-136,24 9 1,3 1-135,-7-8-135,7 8 0,2 2 45,-2 1-450,19 2-449,-27 9-1620,14 16 1080,-22-10 1349,3 12 0,-7-1 0,0 5 0</inkml:trace>
  <inkml:trace contextRef="#ctx0" brushRef="#br1" timeOffset="77166">32333 2135 12480,'1'-25'270,"0"10"-180,-19-2-360,-11 15-1304,0 18 0,-3 5-1035,-24 9 2232,20 1 0,1 4 1,6-8-1,0-1 1,-3 2-1,0 0 1</inkml:trace>
  <inkml:trace contextRef="#ctx0" brushRef="#br1" timeOffset="78248">4863 6364 9691,'-12'-23'540,"2"2"-630,1 4 270,2 5 360,2 3 89,0 5-629,3 25 0,1 0 0,1 24 0,15-3-482,-11 6 482,12 7-1154,1 5 1244,-13 1-90,9-18 0,2 1-90,-2 20 135,-7-24 0,1-1-135,9 7 90,-15-5 90,5-7 0,-1-5-90,-4-7 0,6-5-114,-5-4 24,0-32 90,0-14 0,-1-20 1211,0-7-1211,1 22 0,0 0-90,2-23 90,2 12 0,0 0 0,3-4 0,-1 17 0,2 2 90,3 3 180,3 6-181,4 17 1,-5 8-180,15 44 180,-12-13-90,-1 15 0,-2 4-1592,4 7 1547,-7-19 0,1 2-720,-1-2 1,0-1-226,7 18-45,-2-14 1,0-2 1034,5-1 0,8 3 0,-8-19 0</inkml:trace>
  <inkml:trace contextRef="#ctx0" brushRef="#br1" timeOffset="78532">5695 6698 9332,'0'-22'1079,"0"2"-719,-21-1-270,15 9 180,-35 0-180,22 25-90,-18 12-90,19 10 180,-5 23 0,20-20-90,-2-5 0,0 0 0,5 1 0,0 10 89,0-20-89,19-5 0,-14-4 0,28-7 90,-16-3-90,13-5 0,-14-14 0,7-10 0,-21-7-90,8-5-539,-10 7-91,0-2 1,0-1-1350,0-12 630,-16 11 1439,12-6 0,-11 16 0,15 2 0</inkml:trace>
  <inkml:trace contextRef="#ctx0" brushRef="#br1" timeOffset="78737">6148 6515 10861,'0'30'450,"-12"2"-361,9-9-89,-10 2 0,13-3-1798,0 17 538,16-8 1260,3 28 0,1-25 0,-5 12 0</inkml:trace>
  <inkml:trace contextRef="#ctx0" brushRef="#br1" timeOffset="78919">6635 6417 10321,'0'-3'-90,"0"-1"-719,-19 4-181,2-1 990,-5 17 0,8 1 0,14 16 0</inkml:trace>
  <inkml:trace contextRef="#ctx0" brushRef="#br1" timeOffset="79182">5498 6278 9062,'-13'-22'1169,"5"0"-449,4-13-450,4 7-91,20-19-89,4 19-90,1-5 0,18 6 0,-15 11 90,21-4-180,-14 15 90,4 0-809,-18 5-2069,21 41 1438,-21-19 1440,12 35 0,-15-30 0,1 2 0</inkml:trace>
  <inkml:trace contextRef="#ctx0" brushRef="#br1" timeOffset="79353">6492 5734 8972,'-39'0'0,"18"22"0,-16-16-90,32 40-900,-28-25 990,29 44 0,-9-18 0,13 20 0</inkml:trace>
  <inkml:trace contextRef="#ctx0" brushRef="#br1" timeOffset="79832">7425 6303 9961,'0'-9'0,"0"2"0,0 23 90,0 17 90,0 11-668,0 10 578,0-8-90,0 4 0,12 2 89,-9 0 31,9-5-30,-12 13 0,0-19 0,0 11-719,0-30 269,0-22 180,0-25 90,0-33 90,0 4-1635,-2 11 0,4 0 1635,15-12 0,-15 19 0,0 0 138,15-13 132,1 6-1,-14 5-89,27 7 90,-28 7 90,20 7-90,-9 8-270,11 23 90,-6-10-90,-2 38-90,-5-20 180,0 24-90,1-8-630,0 3-1529,9 18 900,-2-17 1874,7 11 1,-3-23 0,2-2 0</inkml:trace>
  <inkml:trace contextRef="#ctx0" brushRef="#br1" timeOffset="80199">8290 6297 9422,'-45'0'2068,"3"0"-1618,-18 19-450,22 7 0,5-2 0,3 2 0,14 16 90,-7 13-90,22-23-540,19 22 91,-13-26-181,33-3 0,7-5 451,-14-6 44,19-3 0,1-4 135,-8-7 0,-7-6 0,-1-5 0,2-13 90,6-10 719,-16-14-269,-14 17 179,-2-22-449,-11 22-90,0-14-90,-20 24-180,15-1 90,-15 12 90,9 5-270,8 24-539,-8 8-1530,11 27 990,23-14-270,-17 2 1529,41-16 0,-27-2 0,22-1 0</inkml:trace>
  <inkml:trace contextRef="#ctx0" brushRef="#br1" timeOffset="80515">9005 6283 10771,'-22'-11'1349,"-13"4"-1169,31 1-90,-30 6-90,30 14 0,-22-10 0,23 29 0,-7-6 0,10 9 90,17 3-360,16 1 0,10-9 180,-7-9 0,2-3 180,14-4-135,-5-5 0,1-2-1300,11-7 1345,-23 3 0,1-3 0,24-19 0,-20-5 360,10-20-360,-31 9-90,-5 1 180,-11 8-180,-4 3 90,0 0-180,-24 1-270,18 3-449,-40 1-2340,10-2 3239,-11 7 0,-5-1 0,13 7 0</inkml:trace>
  <inkml:trace contextRef="#ctx0" brushRef="#br1" timeOffset="80685">7868 5851 11400,'0'-33'630,"28"2"-810,-5-1-699,26 1 969,-6 0-675,-3 11 1,4 1-316,-8 5 1,3 1 691,8 0 0,7 0 1,-3 3-1,0 3 1,1 2-1,-6 1 1,0 0-1,0 0 0</inkml:trace>
  <inkml:trace contextRef="#ctx0" brushRef="#br1" timeOffset="81432">11012 6037 8432,'-36'-4'810,"1"0"-540,3 4-180,-3 20 89,-15 14-269,11 13-1391,11-10 0,3 0 1481,3 13 89,3 12-468,15-6 379,36-19 90,14 4-180,18-22 90,-16-12 0,1-5 0,15-19 45,-21 9 0,0-5-45,0-18 0,-4-4-45,-10 11 0,-2-2 90,16-24 0,-5-2-90,-19 20 0,-4-2 90,4-26 0,-4-1 0,-9 24 0,-2 2 45,0-13 0,-4 0 135,-9 15 0,0 1 45,4-31-91,-15 32 1,-3 0 45,5-10 0,0 0-135,-6 13 0,-1 0-45,-6-13 0,2 3-135,-6 4-1427,-5-2 1517,13 25 90,7 23-90,6 7 0,7 21 0,7 24 0,17-9 45,-7-2 0,0 2 324,0-21 1,1 1-415,7 25 0,0 2 56,-7-26 1,0 0-417,0 12 0,2 0-45,4-15 1,-1-2-630,-13 34-1,26-5-179,-23-22 0,-2 0 1259,11 14 0,-8 6 0,-7-26 0</inkml:trace>
  <inkml:trace contextRef="#ctx0" brushRef="#br1" timeOffset="81565">10858 6001 9512,'-6'-41'90,"1"-12"-1,26 12-134,-3 12 1,3 2-766,29-3 810,-7 11 0,1 3 0,14 4 0,-18 6 0,0 0 0</inkml:trace>
  <inkml:trace contextRef="#ctx0" brushRef="#br1" timeOffset="81899">11827 6514 9691,'14'0'1440,"10"-22"-1171,-2 16-224,0-25 0,0-6-45,9 7-1362,-9-5 0,-1 0 1362,11-9 0,-1-1 816,-3 1-816,-11 13 0,-1 0 0,4-14 0,-8 10 0,-3 0 90,-4-1-90,-2-9 441,-23 19-351,14 3-180,-36 3 90,9 0 180,-12 10-90,-18 1-90,24 9 0,-20 24 0,31 10 1467,1 14-1467,18-13 0,4 0-270,3 14-854,6-8 0,5 0-352,25 7 1476,-3-11 0,4-4 0,-6-15 0,1-2 0,2 3 0,1 1 0</inkml:trace>
  <inkml:trace contextRef="#ctx0" brushRef="#br1" timeOffset="82133">11893 5622 9781,'-10'-16'810,"2"1"-630,8 0-90,0 1-90,0 1 0,22 3 0,6-2 180,0 7-540,34-1-360,-38 6-45,10-2 1,1 4-405,-4 13-90,7-11 1259,-16 12 0,-1-1 0,-3 5 0</inkml:trace>
  <inkml:trace contextRef="#ctx0" brushRef="#br1" timeOffset="82314">12702 5194 9512,'28'-4'539,"-1"1"-269,2 3-270,-7 0 0,3 23 0,-13 7-1080,-7 2 1,-1 4-1079,-3 21 1754,-10-22 1,-1 1-1,5 20 1,-14 5-1</inkml:trace>
  <inkml:trace contextRef="#ctx0" brushRef="#br1" timeOffset="82866">13623 5577 10591,'0'-5'1979,"16"1"-1889,-12 18-90,27 11 0,-27 12 0,22 5-615,-24 0 525,18 4-405,-14-6 1,-3 2 134,3-9 0,0 2-629,1 26 0,-2 2 494,-2-25 0,-1-2-357,2 13 1,-1-1 851,1 12 0,-4-3 0,0-5 0</inkml:trace>
  <inkml:trace contextRef="#ctx0" brushRef="#br1" timeOffset="82999">13512 6258 9422,'-6'-43'180,"2"-1"-180,28 0-1069,-18-1 844,22 24 0,3 1-764,0-18 494,0 21 0,3 2-674,20-14 1169,6 5 0,2 3 0,0 3 0</inkml:trace>
  <inkml:trace contextRef="#ctx0" brushRef="#br1" timeOffset="83433">14422 5909 8792,'-20'11'1439,"16"7"-1079,-53-7-270,36 5-90,-29 6 0,20-8-90,16 7 270,-9-5-180,21 1-90,-6 2 0,8 12-180,24-9-270,7 17 181,15-21 89,-13-6 0,-1-1 90,10-4 0,13-1 0,-4-6 180,-14-17 0,5 13 90,-19-32 90,-8 19 180,-6-31 90,-4 16-1,-5-22-359,-20 24 0,15-6-180,-30 18 180,14 4-90,-15 8 0,16 19 0,-5 6 90,23 19-180,-7 2-1052,9 8 1142,0 9 0,0 5 0,9-29 0,3 1 45,1 15 0,2 0-90,-3-12 0,2 1 135,18 22 0,-4-2-180,-18 5 135,19-25 0,-1-2 45,-23 4-90,27-5 0,-30-8 0,10-5 0,-12-6 0,0-5-629,-17-4-721,-15-3 1350,-24-2 0,7-25 0,-2-6 0</inkml:trace>
  <inkml:trace contextRef="#ctx0" brushRef="#br1" timeOffset="83714">15355 5556 12570,'0'-4'360,"-16"0"-360,13 19 0,-13 14 0,16 32-180,0-4-1140,0-22 1,0-1 1049,0 23-359,0 2-91,17 5-301,-15-19 1,0 0 615,7-10 1,-1 0-361,-6 20 1,-4-2-46,2 4 810,0 9 0,0-34 0,0-4 0</inkml:trace>
  <inkml:trace contextRef="#ctx0" brushRef="#br1" timeOffset="83832">15118 6127 8702,'0'-50'0,"0"3"-180,0 2-1902,0 3 1543,22 4-692,13-6 1231,11 14 0,6 1 0,-12 14 0</inkml:trace>
  <inkml:trace contextRef="#ctx0" brushRef="#br1" timeOffset="84189">15822 5878 8792,'-24'6'1799,"0"1"-1619,-23-4-180,24 3 0,-14 2 90,33 3-90,-26 4 0,27 3 0,-18 15 90,19-7-90,-7 26-720,9-22-269,26 19 539,6-24 0,15 3-179,13-11 449,-20-9 90,24-2 90,-27-6-402,6-17 492,-20 12 90,-4-33 179,-11 21 451,2-35-180,-9 17 449,-17-27-899,11 26-180,-36-15 0,36 27 0,-16-1 0,9 17-90,9 24-1439,8 32 539,0-1-89,17-7 0,5-3 1073,-3 2 1,1-15-1,1-1 1,8 9 0</inkml:trace>
  <inkml:trace contextRef="#ctx0" brushRef="#br1" timeOffset="84415">16432 5892 10681,'-43'15'1169,"5"2"-1079,10 20-90,12-7 0,9 4-90,7-7-1079,24 15 359,-18-10-359,24-7 0,6-1-91,-7 0 1203,3-10 0,2-2 1,7-3-1,0-3 0</inkml:trace>
  <inkml:trace contextRef="#ctx0" brushRef="#br1" timeOffset="84589">16677 5292 10411,'-25'0'90,"-11"17"-180,8-12-1170,2 20 1,0 6 1259,-4-4 0,9 4 0,2 2 0,-7 11 0</inkml:trace>
  <inkml:trace contextRef="#ctx0" brushRef="#br1" timeOffset="85165">17970 5774 8342,'-40'-17'540,"-1"5"269,-18 5-539,11 6-180,-13 15 90,4 14-90,18 9-90,11-7 0,4 2 90,4 10-90,10-5 0,3 0 90,4 6-1161,31 10 1071,-5-24 90,27-6-450,-8-12 180,-5-6 0,1-3 90,24-2 135,-7-18 0,1-4-45,-21 10 0,-2-2 0,9-17 0,-2-2 0,13-6 0,-9-5 0,-5 0-90,-8-3 270,-6 1 0,-10-3 135,-9 13 0,-3 0 45,0-23 44,-16 8 1,-2-1-225,8-9 45,-19 20 0,0 1 135,19-13-271,-17 29 1,-1 0 0,19-20-180,-40-2 0,25 18 180,-4 1-90,2 20 0,20 20 0,-5 22 0,8 10 45,-1-1 0,2 0-447,17 20-3,-8-7 0,-1 2 45,2-25 1,0 1-901,5 22 1,1 0-1152,6 5 2411,-8-23 0,1-2 0,15 12 0,-9-2 0</inkml:trace>
  <inkml:trace contextRef="#ctx0" brushRef="#br1" timeOffset="85667">18628 5247 10591,'-13'-14'90,"10"4"540,-11 2-361,14 23-269,0 15 90,15 33-90,-11-6 0,9-24 0,1 1 45,-4 3 0,-2-1-362,9 23 317,1-11 0,0 0 90,-5 8-90,6-11 0,0-2 0,-2 5 0,1 8 0,-10-23 0,-3-5-90,-3-4-270,-1-3-179,-1-8-91,-17-4 450,-2-27 90,-1-6 0,4-22 180,16 10 47,0 2-137,0 7 0,24 14 90,4-1 180,26 14-90,-16 20 90,2-15 90,-22 24 0,-2 3 89,11-7-179,-12 12 0,-2 2-90,4-2 0,-9 23-180,-1-29 90,-28 5-90,-11-11 0,-13-9-900,9-6 1,0-2-1170,-12-3 2069,5-1 0,0-4 0,-5-17 0,-13-4 0</inkml:trace>
  <inkml:trace contextRef="#ctx0" brushRef="#br1" timeOffset="85803">19900 6020 6993,'4'13'0,"-1"-3"0</inkml:trace>
  <inkml:trace contextRef="#ctx0" brushRef="#br0" timeOffset="90569">20933 5077 23549,'-24'-11'-2101,"5"0"1742,5-6-1473,10 4 140,-22-3 1915,24 5-1194,-10 2 969,4 2-1567,6 2 187,-5 1 1496,2 2 867,0 1 888,-5 18-1332,0 0 1010,-3 22-1231,-2 1 293,-6 10 769,0 10-1407,10-27 0,-1 1-111,2 3 1,-1 0-285,2-1 1,1 3 105,1 14 1,3 0-94,-1-14 1,3 0-293,7 25 0,7-2-345,4-27 0,4-3-349,1 11 0,5-1 1337,16-5 0,4-4 0,-15-8 0,1-1 0,12 6 0,0 0 0</inkml:trace>
  <inkml:trace contextRef="#ctx0" brushRef="#br0" timeOffset="91365">21397 5609 23279,'-9'-2'-1465,"0"0"1817,4 2 331,2 21-2350,0 9 302,3 34 228,0-8 284,0 9-743,0-18 501,0 2-113,0-3-299,0 14 1175,0-18 190,0 13 142,0-32-359,0-1 89,0-31 180,20-19 1264,-16-12-942,14 3 0,-1-1 601,-13-15-659,10 5 1,3 0 572,1-10-336,2 4 1,3 1 465,5 3-208,-6 9 1,-1 5-365,-1 11 781,16 3 248,-17 16 692,14 24-2036,-16-13 408,4 41-1752,-6-4-370,-6 11 1139,-3-14 1,-1-1-1136,-1 7 654,-2-11 0,-1 0-1219,0 0 1718,-1 4-422,0-20 476,0-3 1078,0-65-245,17 26 91,-15-14 0,1-1-119,30 3 1244,-29-1-1312,32 0 1239,-8-10-404,8 14 822,8-11-156,-22 25-326,10 4 678,-17 10-1212,2 5 518,-10 22-3557,-2-17 1211,-1 41-788,-3-7 122,0 11 724,-1-15 1,1-2-1559,3 5 358,3-4 1,2-2-860,5-6 2035,20 9 510,-10-30 1009,21-20-77,-15 11 0,8-37 0,-11 12 0</inkml:trace>
  <inkml:trace contextRef="#ctx0" brushRef="#br0" timeOffset="91765">22410 5755 22110,'11'-30'-1360,"0"-8"-199,-7 10 250,0-1 803,-4 14-399,0 28 259,0 8 161,0 30-1021,0-11 722,0 0 167,19-14-368,-15-3-107,38-2 1413,-23-10-133,21 5 420,-8-14 604,17 5 92,-12-7 383,25-21 936,-31-8-369,7-12-1305,-20-2-251,-5 10-374,-3-2-410,-6-15-513,-2 12-343,-2-19-1386,-16 29 292,12-8 363,-13 23 1188,17 20-268,0 23 257,0 14 413,0-4 0,0 1-31,0 16 114,0-14 0,0 8 0,0-5 230,0-8 0,0 1-204,4 11 1,2 5 0,-1-5-165,-3-12 0,0-2 174,6 24 1,-1-1-181,-7 4 144,0-18 0,0-1 0,0-3-89,0 4-644,-24-20 1389,-7-11-505,-30-3 647,13-9-454,-1-20 0,17 14 0,0-14 0</inkml:trace>
  <inkml:trace contextRef="#ctx0" brushRef="#br0" timeOffset="92269">23880 5261 24539,'0'-28'-6206,"0"1"4077,0 2 1245,-23-2 169,-3 11 1119,-16 1 226,4 11 383,6 4-1140,-20 21 2524,14-16-530,-10 40-248,23-7-402,6 11-1148,12-12 1,6-1-800,19 9-319,0-7 1,5-1 153,2-15 0,3-2-115,3 7 1,-1-2-600,17 6 419,1-4 755,-5-1 951,8 1 418,-27-8 115,14 4-387,-35-13-1541,-9 4 1390,1-7 114,-46 3 22,21-3-107,-32 0-713,9 2 423,13-5 0,0 0 0,-21 2 0,23-4 0,0 0 1</inkml:trace>
  <inkml:trace contextRef="#ctx0" brushRef="#br0" timeOffset="92715">24645 5277 24539,'0'-32'-5666,"0"2"3717,-18 1 200,14 5 709,-30 0 1307,31 5-962,-33 4 1584,18 8-1569,-20 3 2204,-8 21 727,9-13-965,6 25 0,2 6 497,-2-2-1354,12 3 1,3 3 715,2 10-1314,7 1-301,3 0-334,15-17 0,2 0-2162,-7 14 1629,28-12 1,7-4 316,-6-2 659,16-10 1,3-5 814,5-6-71,-20-3 0,-1-2 792,13-3 594,-3-21 1231,-5 16-1555,-19-21 0,-1-4-593,7 6-504,-13-11 1,-5-4-854,-5-3-337,-18 4 1,-2 0-1455,6-8 1000,-21 17 0,-6 0-509,11 3 0,-1 3 330,-6 6 1,-3 2 163,-8-6 1,2 4 1271,-5 5 0,-8 2 0,22 10 0</inkml:trace>
  <inkml:trace contextRef="#ctx0" brushRef="#br0" timeOffset="92966">24640 5491 24629,'19'-9'3805,"-14"17"-10073,30-4 6849,-31 29-2959,31-16 2041,-20 18-3613,30 8 2141,-17-8-1269,11 10 2490,-13-14 0,0 0 0,0-1 0</inkml:trace>
  <inkml:trace contextRef="#ctx0" brushRef="#br0" timeOffset="93366">25433 5706 24988,'12'-7'1702,"1"-2"-1344,2 0 126,2-5-218,14-10-78,-6 0-368,24-20 11,-19 13 246,-5 4 0,-1-2-641,3-7 74,5-15-261,-14 13 44,-4-3-343,-6-3-113,-3-1-92,-5-3-16,0-2 664,-9 13 0,-1-1-873,5-20 1010,-11 9 1,-3 0-949,-2-6 774,12 20 0,-2 3-438,-23-4 855,31 5-51,-24 10 764,24 5-316,-16 9 1102,8 38 118,-3-2-765,5 15 0,1 5-169,4-15 1,1 0-355,-1 14 0,1 0 74,1-8 0,1-1-305,1 0 0,0 0 267,-1-1 1,2 1-1381,9 13 0,6 0 171,0-13 1,6 0-240,0 0 1,4 2 0,1-5 300,7-4 1,1-4 1039,3 7 0,0-2 0,-6-13 0,-1-2 0,1-1 0,-1 0 0</inkml:trace>
  <inkml:trace contextRef="#ctx0" brushRef="#br0" timeOffset="93731">26412 4636 24539,'0'-45'-5127,"0"3"3359,0 4 1423,34-12 1713,-25 28-615,26 2 1,4 11 844,-15 27-1612,13 1 1,2 6-613,-17 0 0,-3 5 530,7 16 1,2 7 0,-3-3-170,-6-5 0,-1 1 141,-4-1 1,1 6 0,-2 1 0,-3-6-665,-1 4 1,-6-1 211,-3 7 1,-4 5-1,-2-5-621,-3-4 0,-5-2 831,0-5 1,-3 1 0,-1-4-397,-8 6 0,-3-3 182,-4 2 0,-3-2 814,-4 2 1,-2-1 0,11-14 0,-1 0 0,0-1 0,-2 1 0,0 0-1,0 0 1</inkml:trace>
  <inkml:trace contextRef="#ctx0" brushRef="#br0" timeOffset="111033">2110 9253 22920,'-11'-15'-2152,"18"11"6081,-3-28-5793,27 17 3839,-28-19-3293,26 5 1990,-15-4-1085,13-2 207,-6-2 1336,0-1-2185,5-17 1561,-5 12-1157,-8 7 0,-3 0 1004,2-7-1457,-6-13 643,-3 19-721,-3 2 185,0 4-107,0-3 262,-17 13-225,13 0 126,-24 35 2598,25 4-1571,-19 24 841,19 1-1005,-6-4 0,-2 1 161,5-7 0,2 1-375,-3 25 0,1 1 219,2-24 1,1 0-371,2 22 1,2-2-2479,-1 9 1946,7-4 1,1 1-768,-4 1 1277,3-5 1,0-2-213,-7-2 688,-7-12 1,-2 0 178,5 4 221,-21-4 0,-2-3 1296,18-3-626,-17-8 1,-3-3 1400,10-10 783,-10-2-824,13-24-2013,59-22 971,-13-4-852,17 4 0,4 1-165,4-5-1026,-15 14 1,7-2 0,-4 3 163,-7 5 0,0 1 560,21-8 0,-1 3 1,6 5-1,-1 3 1</inkml:trace>
  <inkml:trace contextRef="#ctx0" brushRef="#br0" timeOffset="111565">3217 9158 23999,'-10'-8'-5075,"8"2"706,-8 2 6060,10 1-2551,0 22 287,16 8-237,-12 15 375,13 2-1851,-3-4 1258,-10 2 1531,11 3-2022,-4 2 1377,-10-11 0,1 0 50,15 21 158,-16-21 1,-1 0 122,6 11 258,-6-3 253,0-3-527,0-7 444,0-4-242,0-8-643,0-5 205,-13-8 1702,10-22-2043,-22-7 515,22-21-423,-17 2-404,17-9 554,-5 5 1,-1-2-6,8 9 0,0-1 168,-1-6 1,-1-5-1,1 3-993,1 5 0,2-2 1280,5-9 1,4-6 0,-3 7-244,-5 12 1,2 1 428,16-27 1,6 5 872,4 18-558,-4 13 0,3 5 1278,13 6 515,-3 3-142,-16 12-816,-3 2-50,7 51-2552,-12-24 204,-6 16 1,-2 1-773,-4-5 749,-11-5 0,-2-1-975,6 7-287,-35 8 1629,34-16-940,-42-4 3376,27-2-2630,-36 4 1249,25-12 1,-9 0 0,15-12 0</inkml:trace>
  <inkml:trace contextRef="#ctx0" brushRef="#br0" timeOffset="111903">3920 8877 23009,'5'12'-8005,"-2"9"5874,-3 15 1765,0-4 236,0 14 73,0-17-137,0 11 115,0 3-1517,14-11 1635,-10 24 188,10-26-770,-3 17 90,-8-23 497,8 6-742,-11-17 698,0-3 0,0-28 748,-15-12-1743,11-32 1062,-10 7-759,1-8-98,10 16 817,-10-1-1156,13 3 1237,0-12 0,19 19 0,4-7 0</inkml:trace>
  <inkml:trace contextRef="#ctx0" brushRef="#br0" timeOffset="112251">4823 8896 24898,'-17'-33'-7293,"-3"0"4739,-20 6 2946,-3 9 544,6 9 119,-1 9 192,10 16 59,0-12-1029,2 38 1438,2-20 210,6 24-1607,8-10-659,4 16-454,6-14-801,23 19-1098,12-29 973,12 5 1561,-13-24 1,1-2-232,9 4 687,-9-8 0,-1-1 663,3 2 250,12-26 1044,-33-6-1823,-4-4 0,-3-2-536,-8-11-1166,-9 12 1,-5 2-1544,-18 2 2669,4 8 1,-3 2 0,-13 1-1,3-2 1</inkml:trace>
  <inkml:trace contextRef="#ctx0" brushRef="#br0" timeOffset="112551">5238 8864 24359,'0'5'-6026,"0"11"3897,0 24 1065,0 2 426,21-4-441,-16 1 576,35 5 367,-35-2-1030,19-11 0,1 0 1264,-18 15-330,15-7 1,0-2-198,-10 4-27,4 9 331,-8-13-41,-8-12-1168,-17 5 1628,13-18 239,-33-2 1,5-8-1,-21-2 1</inkml:trace>
  <inkml:trace contextRef="#ctx0" brushRef="#br0" timeOffset="112717">5210 8362 23729,'10'-17'-1997,"2"-6"775,0 8 568,10-7 261,-13 12 692,18 1 1,-12 7 0,5 1 0</inkml:trace>
  <inkml:trace contextRef="#ctx0" brushRef="#br0" timeOffset="113081">5788 9005 23099,'9'3'-1503,"-1"-2"1066,7-1 1170,-2-13-528,14-4 615,-8 0-527,6-12-410,0 6 125,-7-7 156,5-10-43,-15 17-672,0-14-540,-7 15-478,-26-11-157,0 19 1083,-27-2 45,8 29 1801,3 10-146,11 23-501,14-6-307,9 4 13,24 5-609,-12-13-704,21-5 0,6-2-726,-3 3-200,11-8 0,5-3-718,7 0 2686,-18-9 1,0-2 0,17-2-1,0-3 1</inkml:trace>
  <inkml:trace contextRef="#ctx0" brushRef="#br0" timeOffset="113332">6540 8674 24359,'-17'-20'-5186,"13"3"2195,-30 3 4204,29 4-2388,-26 3 2585,18 3-655,-3 17 563,-1-10-788,16 45-469,-6-27 1077,26 30-2690,-15-19 1980,37 1-1326,-21-1 281,10-11 0,2-1-817,11 9 318,-5-9 1,0-3 1181,8-1-645,-9-8 0,0-3 1765,5-2-173,10-3-1033,-7-17 417,-13-13 0,6-9 0,-14-6 0</inkml:trace>
  <inkml:trace contextRef="#ctx0" brushRef="#br0" timeOffset="113665">7035 8131 23729,'-15'-31'-7787,"11"3"5982,-10 6 803,4 6 1354,8 6-857,-8 24 1881,10 18-1410,-1 2 1,2 3-894,7-4 1,1 1 1147,-8 5 1,2-1-393,13-7 1,-1 0-6,-12 31 158,11-32 1,1 2-268,-5 10 1,-1 1-1792,11 20 1362,-5-13 1,-1-3 38,0 3 142,7 9 89,-9-29-136,-4-5-55,-7-6 1018,3-3-337,-27-8 3032,-5-3 116,-28-24-1351,13-7 10,-3-11-446,16-2-707,4 8-426,2-4 125,5-15-3332,9 10 1837,16 6 1,7 1 768,11-4 101,13 6 0,6 2 619,16-1 87,-15 11 0,0 2-180,-8 7 0,-2 2 1,2 2-1,0 0 1,0 1-1,1 1 0</inkml:trace>
  <inkml:trace contextRef="#ctx0" brushRef="#br0" timeOffset="117005">11605 8029 23459,'0'-10'-4946,"-9"-1"2968,7 2 200,-11 0 1847,12-1-687,-2 3-294,0 0 595,3 4-1490,-2 17 2115,2 11-229,15 30-143,-11-3-291,12-9 1,0 0-49,-12 14 587,4-18 1,0 1-30,-1 1 0,0-1-374,7 22-914,-2-11 1,-1 0-213,1 7 404,-5-12 0,-1-1 1011,-5 4 1,4 9-1,-5-22 1</inkml:trace>
  <inkml:trace contextRef="#ctx0" brushRef="#br0" timeOffset="117167">11262 8705 23819,'-25'-26'-6017,"5"0"3505,7 1 467,7-1 1065,5 0 717,41-14 1970,-10 11-1653,17 5 1,6 3-234,-21 8 0,1 2 457,30-5 0,3 2 1,-25 7-1,-1 2 1,15-1-1,0 1 1</inkml:trace>
  <inkml:trace contextRef="#ctx0" brushRef="#br0" timeOffset="117623">12267 8473 23459,'-45'-17'-952,"22"-7"-2146,-22 21 4454,28-8-2327,-20 4 1434,13 6 120,0-6-460,2 7-213,-5 16 1156,10 10 37,-1 11-1677,13 3 464,2-5-961,3 0-388,18 17-237,-14-15 460,13-8 1,5-2-872,10-2 1184,26 3 732,-8-20 1220,-2-2 173,-2-6 394,-14-21 1003,16-8 4,-27-12-1473,4-19-267,-18 20-1060,0-10-737,-7 5-434,0 17-228,0-4-363,-14 23 399,10 25 1073,-10 48 110,14 0 254,0-3 1,0 1 3,-1-27 1,2-1-28,8 26 1,4-1-38,-4-26 0,2 0-156,8 18 1,1-1-730,-2 2-9,5 8 14,-20-18 941,15-15-1238,-16 2-2701,5-19 4193,-27-3 0,15-30 0,-15-8 1</inkml:trace>
  <inkml:trace contextRef="#ctx0" brushRef="#br0" timeOffset="117871">13245 7802 25528,'11'-5'3368,"-1"2"-2413,-4 1-702,-2 2-515,1 0-217,0 20-2322,8 11 473,-2 13 247,5 8 622,-5-16 1,-1 0-1350,9 24 1008,-4-6 1,0 0 277,-6-21 1,0 0-190,4 22 0,-1 0 956,2 7 507,-6-23 1,-1 0 309,-3-4 0,-1-2 1,1 16-1,-3 10 1</inkml:trace>
  <inkml:trace contextRef="#ctx0" brushRef="#br0" timeOffset="118382">13082 8605 23549,'-8'-43'-7710,"6"-3"5813,-5 0 569,26-2 2079,-14 0-922,44 3 715,-26 15 1,1 1-119,5 8 1,3 2-668,12-8 1,0 3 2308,9 4-1213,-10 11 0,0 3 1256,5 2-1127,11 4 438,-22 20-2404,-5-15 552,-7 20 0,-2 1-1334,4-19 1630,12 34-1640,-28-39 1289,-1 18-952,-7-17 361,-1 10 490,-20-4 2153,14 2-701,-27 14-181,28-5-418,-10 10-531,13-5 872,0 2-1059,0-1 617,0 2-2286,0-2 1272,0-1-810,21 7 786,6-11-89,24 5 1565,-9-18 447,1-2 236,6-6 310,-13-21 431,21-8 117,-27-15-1338,-10 11 0,-1 0 343,-4-14-276,-6-7 0,-4 0-1813,-1-1 331,-4 7 0,0 2-985,0 14-435,-14-2-820,11 45 2440,-11 19 133,11 3 0,6 3-335,5-5 0,2 2-564,1 12 1,1 0-321,11 8 361,7-13 0,1-2 94,-4 0 1277,4-16 0,3-4 1,7 1-1,2-4 1</inkml:trace>
  <inkml:trace contextRef="#ctx0" brushRef="#br0" timeOffset="118569">14797 8288 24269,'0'-42'-5396,"0"0"4077,-24-8-597,-3 16 1755,2 10 1,0 3 361,-1 6 217,-14 1 359,20 13-897,-3 26 1555,-3 12-247,24 14-961,-5-13 0,3 0-527,24 11-1426,-16 14 113,41-24-326,-25-4-1060,26-6 979,-10-4 1961,3-9 1,3-7 0,0-5-1</inkml:trace>
  <inkml:trace contextRef="#ctx0" brushRef="#br0" timeOffset="118748">14972 7382 24629,'-26'-12'-3510,"-1"4"3263,-13 4 741,8 18 1123,-9-10-2323,21 22 1,1 7 581,-9-1 1,9 4 0,2 2-1,-6 14 1</inkml:trace>
  <inkml:trace contextRef="#ctx0" brushRef="#br0" timeOffset="119201">14073 8263 22290,'0'-7'-6026,"0"-2"4078,-16 6 3268,12-3-2606,-26 4 2433,9 1-263,-17 0-141,4 17-510,1-12 152,3 29 0,9-7 0,-3 19 0</inkml:trace>
  <inkml:trace contextRef="#ctx0" brushRef="#br0" timeOffset="120087">15933 7968 23999,'0'-18'-4857,"0"1"2819,0 5 884,0 1 605,0 3 573,0 2-328,0 20 76,0 17-1368,0 11 1495,9-2 1,0 1-339,-4 14 255,10-5 0,3 0-482,-3 6 420,-7-21 1,2-2-329,12 4 423,-19-6 425,16-7 298,-16-6-352,11-5 368,-8-7-28,4-3 929,-3-21-283,3-19-520,-1-13-808,3-14-736,-4 19 0,0 0 410,-2 10 1,0-1 464,4-26 0,0 0 0,-3 28 0,-1 0 0,2-8 0,-1 0 0</inkml:trace>
  <inkml:trace contextRef="#ctx0" brushRef="#br0" timeOffset="120437">16730 8211 25708,'-34'-48'-5386,"14"8"2082,-8 4 2476,11 3-307,-16 6 1382,1 6 242,4 11 296,3 30-675,6 0 1673,-1 42-593,7-17-885,5-2 0,3 0 409,3 9-922,11-9 0,2-2-870,-5 2 290,15-12 1,5-4-974,9-3 1357,5-12 1,3-4 1022,15-2 89,-16-21 1,-3-5 1074,-6-5-64,3-31-363,-19 18-234,-8-4-1120,-5-1-2130,-4-20-636,-17 18 2268,7 9 0,-1 2 0,-11 3 0,5-8 0</inkml:trace>
  <inkml:trace contextRef="#ctx0" brushRef="#br0" timeOffset="120682">17457 7940 26877,'2'56'-6642,"-1"-7"4351,-1 6 859,0-8 34,18 1-904,-14 2 694,28-1-169,-21-17 0,-1-1 1224,8 15 0,13 7 1,-13-21-1</inkml:trace>
  <inkml:trace contextRef="#ctx0" brushRef="#br0" timeOffset="120848">17780 7705 25078,'0'-11'-6655,"0"2"4257,0 2-1905,0 2 4733,-13 20 1,10-12 0,-9 14 0</inkml:trace>
  <inkml:trace contextRef="#ctx0" brushRef="#br0" timeOffset="121089">16550 7635 23189,'21'-17'802,"-16"2"-3139,35 2 4166,-35 2-2938,34 1 1973,-34 2-1212,32 3 849,-33 1-471,24 3-76,-25 16-1798,8 6-1902,-11 21 1682,0-7 1731,-20 1 0,14-10 0,-14-2 0</inkml:trace>
  <inkml:trace contextRef="#ctx0" brushRef="#br0" timeOffset="121271">17433 6904 24808,'10'-9'-45,"-5"23"-6099,-29 0 6253,1 27 1,-2 6-1,-1-18 1,-1 2 0,-3 20-1,0-1 1</inkml:trace>
  <inkml:trace contextRef="#ctx0" brushRef="#br0" timeOffset="122257">20847 7658 22830,'-7'-6'-4291,"2"2"3055,2 23 355,3-2 207,22 23-625,-17-6 758,14-3 1,1 2 38,-1 21-577,-2-4 0,0 1 222,1 10 369,-4-20 0,-3-2-293,-9 11 597,16-4-70,-16-6 1022,11 4-951,-8-16 520,1 1 27,-1-18-416,-5-4 299,3-4-404,-2-1 737,2-2 567,3-36-329,-2 12-536,3-15 1,1-3 432,4-8-152,1 1 1,1 0 103,8-13-239,6 5 0,2 2 610,5 7-946,-1 12 0,1 7 1292,-2 16 966,20 23-1478,-27 8-975,6 20-548,-17 0-862,-1 8-27,-5 4 546,-5-10 0,0 1-1885,0 22 210,0-9 1,-1 0 2370,3 6 1,-2-22-1,2-1 1,5 11 0</inkml:trace>
  <inkml:trace contextRef="#ctx0" brushRef="#br0" timeOffset="123249">23390 7969 23099,'-18'-24'-6394,"14"-2"3883,-33 1 2963,33 0-1494,-36-1 1685,21 3-850,-36-2 936,17 10-1364,-12 3 2006,12 9 433,-1 3-635,1 19 1336,-3-14-1175,7 42 151,0-20-1189,16 10 0,4 3-497,-6 15-90,11-7 0,3 0-927,4 8 361,14-22 1,7 0-393,2-6 1,4-4 421,5-7 0,5-2 469,16 3 1,0-3 116,-17-8 0,2-5 560,27-7 0,0-6 347,-25 3 0,-1-3 327,22-17 0,-2-5 106,-26 11 1,-3-1-83,9-10 0,-4-3-580,-10-6 0,-6-1-488,-3 9 0,-2-2-283,-1-27 0,-4-1-261,-4 25 0,-2 1-111,1-15 0,-4 1-533,-11 16 0,-1 2 205,11 0 1,-1-1 760,-17-3 1,-9-2 0,8 2-692,16 4 1,1-1 172,-26-22 0,-1 4-54,19 20 18,-7-2 195,11 52 2022,9 0-928,0 36-195,-2-13 0,4 2 24,6-8 0,1 3-112,-3 8 1,-1 4 0,1-2-224,3-2 0,2 1-291,2 4 1,2 6 0,-3-5-44,-3-5 0,1-1-866,11 15 0,2-3 435,-8-20 1,1-1-27,-1-2 0,2-1 252,0-2 0,2-2 656,19 21 0,3-10 0,2-6 0</inkml:trace>
  <inkml:trace contextRef="#ctx0" brushRef="#br0" timeOffset="123615">24338 7905 23819,'-20'-27'-6023,"14"4"3268,-36 3 3679,37 4-2525,-43 8 2975,29 1-712,-24 6 490,5 20-566,10-15 429,10 24 1,4 5 210,-3-6-1315,8 20 0,9 3 637,15-6-1756,-3-4 1,5-4-780,24-7 506,14 0-160,-21-19 860,23-5 1385,-26-20 925,5 12 249,-9-53-278,-10 29-484,-7-12 0,-3-3-468,-2-3-599,-3 9 1,-1 0-1055,-1-3-389,0-5-695,0 22 486,0 7 824,0 56-141,0-16 378,10 9 0,1 3-729,-6 5 352,37-1 283,-23 1-816,20-5 551,-7-4 1096,2-6 0,2-5 1,3-3-1</inkml:trace>
  <inkml:trace contextRef="#ctx0" brushRef="#br0" timeOffset="123865">25178 7470 23999,'0'-59'-3957,"0"1"2548,0 6 435,-18 7-906,13-2 1297,-13 20 170,18 0 362,-11 39-56,8 21 271,-8 13-33,10-2 1,2 2-89,-1 15 179,6-2 1,2 1-475,0-23 0,2 1-370,-1 12 0,2 6 1,1-5 66,3-10 1,1-1-464,-6 7 0,0 5 0,-2-7-70,9 13-70,-7-18 0,-2-2 186,-6-4 951,4 0 0,-6-21 0,0-3 0</inkml:trace>
  <inkml:trace contextRef="#ctx0" brushRef="#br0" timeOffset="123998">25010 7968 23459,'-31'-45'-6197,"3"1"3416,4 3 1323,7 4 175,7 2 626,5-5 314,24 14 462,16-6-828,12 21 2383,9 2-36,-4 7-143,2 2-1015,4 16 1,0-12-1,1 11 1</inkml:trace>
  <inkml:trace contextRef="#ctx0" brushRef="#br0" timeOffset="124366">25855 7706 23459,'-21'-17'-4752,"16"-11"1551,-34 25 5112,34-21-3755,-33 16 2708,17-5-864,-19 7 688,19 22-363,-7 12 980,20 9-940,2 3 0,0 1-1431,1 5 1199,11-2 1,6-2-2015,14-4 1431,-4-12 1,4-3-713,14-1 541,-4-10 0,-1-5 363,-3-17 2075,20 6-447,-43-35-771,6 2 691,-13-12-847,2 13 1,0 0-93,-4-7-556,0 8 1,0 1-1049,0 0-928,-17-5-319,13 21 1547,-13 32 2069,17 15-1530,0 20-609,23 5-383,-17-10 73,39 1 231,-27-2 1224,21-2 0,-8-4 1,2-2-1</inkml:trace>
  <inkml:trace contextRef="#ctx0" brushRef="#br0" timeOffset="124866">26568 6950 24898,'-16'-4'-1975,"2"22"1665,14 33-2289,0 3 1880,-1-19 1,2 1 49,7 0 0,-1-2-525,-3 21 787,10-9 1,3 1-1864,-1 7 1481,-2-10 0,1-1-1158,-1 2 1354,3 12 91,-15-25 610,9-4-404,-10-6 561,6-1-1453,-6-10 1339,4 0-510,3-31 1719,1 15 1088,5-38-1700,0 24 1320,5-20-1226,2 8 1302,13-9-240,-8 12 672,18-6-1405,-22 23-601,10 1 941,-16 10-1078,1 22-1443,-10-17 326,0 40-873,-4-25 61,-1 38-253,-1-21 815,-10-3 1,-1-1-657,6 6 1178,-23-3 0,-4-2 1987,10-3-1815,-9-6 0,-1-4 1430,5-9-819,-5-3-128,10-7 0,10-19 1,1-5-1</inkml:trace>
  <inkml:trace contextRef="#ctx0" brushRef="#br0" timeOffset="125267">27285 7560 24089,'-42'0'360,"16"-13"-2807,-1 9 2505,11-9-1656,-11 13 2263,4 0-191,10 22-700,5 3-942,8 13-608,0-4 827,19-9-1173,6 20 1205,24-18-142,-7 11-396,-1-25 1345,-9-3 518,11-5 1045,-10-1-43,16-22 1243,-24 14 134,7-46-2020,-20 28 789,0-28-1737,-10 5-282,-1 12-587,-19-19-1195,14 28-273,-14-7 34,5 23 1947,9 18-113,-9 17 568,13 11-1732,0 16 872,24-19 293,-18 10 732,42-15 0,-28-4 1,22-1-1</inkml:trace>
  <inkml:trace contextRef="#ctx0" brushRef="#br0" timeOffset="125832">28060 7463 24269,'-21'-23'-5292,"15"-1"2014,-29 6 3968,31 2-2165,-23 4 2119,23 3-1875,-22 2 2116,23 27-2170,-9 6 2183,12 16-368,0-1-1299,0 9 1271,17-11-1176,-16-5 0,3-1 1098,32 5-2042,-31 22 975,25-29-292,-27 5 147,16-10 14,-18-11-243,6 2 514,-7-11 165,-17-3 2290,-2-3-140,-19-17-1093,9 0-9,9-23-877,33 6 1104,19-3 1272,15 11-128,0 11-1839,-8 0 408,2 13 476,4-13 618,1 11-395,-13-2 0,1 0-36,16-2-916,-8 1 0,0-1-344,2-3 7,11-6-29,-22 2 583,-4-3-351,-1-1 110,1-14-632,-11 8-9,0-21-690,-14 20-633,-21-17-1295,12 22 330,-35-5 933,35 14-911,-40 4 2379,25 5 304,-33 17 1140,22-10-390,6 22 0,4 5 1069,6-1-1466,4 12 1,5 4-1423,6 4 790,-3-17 0,6 1-2153,16 1 0,5-3 2024,6 18 0,3-17 0,3-3 1,10 11-1</inkml:trace>
  <inkml:trace contextRef="#ctx0" brushRef="#br0" timeOffset="125951">29378 7743 27237,'28'-18'-3,"-1"1"-1530,-3-1 1475,3-5 1,-7 7-1,1-4 1</inkml:trace>
  <inkml:trace contextRef="#ctx0" brushRef="#br0" timeOffset="131437">11292 10489 22200,'0'-6'-6116,"0"2"4078,0 1 973,0 0 607,0 0 122,0 1 392,0 0 1245,-13 1-1062,4 1 1134,-12 0 223,10 0 1,0 0 89,-6 0-89,3 13-77,-17 8 394,12 7-2024,-18 18-148,17-14-2,3 3 1,3 2-596,3 1 294,4-3 0,2-1-762,5-3-197,19 16-1189,8-23 1313,13 6-185,3-14 582,-4-1 81,5-7 1085,-7-4 0,1-2 0,21 0 0,-18-2 0,-1 0 0</inkml:trace>
  <inkml:trace contextRef="#ctx0" brushRef="#br0" timeOffset="131749">11872 10482 22740,'-52'0'1799,"11"0"-1799,1 16 1494,-2 3-770,11 2-645,-5 15-444,16-19 317,4 21-768,7 3-374,4-8-8,5 18-1191,22-24 136,8 10 279,13-21 1710,-6-8 0,0-2-157,4-2 900,-2-14 0,-1-1 1302,-5 5-887,-7-21 0,-3-3 118,-1 9-869,-9-16 1,-3-3 29,-3 5-2436,-3-28 118,-4 37 1603,-21-3 0,16 16 0,-16 2 1</inkml:trace>
  <inkml:trace contextRef="#ctx0" brushRef="#br0" timeOffset="132231">12243 10396 23009,'0'37'-5755,"0"-6"3716,0 5 885,0-7 515,0 3 304,0 0-60,0 1 257,16 15-2075,-12-13 1999,22 21-409,-24-28 443,9 4-343,-11-16 434,0-5-1261,4-2 515,-3-24 1411,4-11-29,-5-14 75,0-4-442,0 6 433,0-19-433,17 11 303,-16 10 1,2 1 438,26-2 490,-26-7-1253,9 22 974,-3 4 298,-6 3-672,14 8 1642,-9 1-886,4 6-185,-1 20-3016,1 5 1036,-3 11-792,8 16-172,-7-19 760,3 14-1973,-2 0 518,-4-11 167,3 20 1563,-7-25-1609,3 15 2268,-6-22 1,3 2 0,-3-10 0</inkml:trace>
  <inkml:trace contextRef="#ctx0" brushRef="#br0" timeOffset="132837">12968 10343 23909,'-7'0'-797,"0"-1"1100,3 1-700,0 18-1389,3 27 205,18 1 796,-16-5 1,2 1-212,28 4-123,-23-6 0,-2-1-593,11 5-553,-7 10 571,1-22 775,-8-4 662,8-3 196,-5-6-202,-4-4 806,4-4-907,-6-5 895,0-23-431,0-12 370,0-14-277,0-4 447,0-16-48,0 12-517,-2 7 1,4-1 483,19-6-189,-11 11 0,1 2 272,14-1 760,9-3 357,-11 20-87,7 12 639,9 2-277,-17 30-1971,14 11-591,-17 13-960,-3 0 0,-2 1-1585,0 6 2731,-3-1 1,-1 0-1,-2-5 1,4 12-1</inkml:trace>
  <inkml:trace contextRef="#ctx0" brushRef="#br0" timeOffset="133199">13620 10663 24269,'2'-9'-4732,"-1"-2"2598,-1 9 2101,0-2-1088,0 2 374,0-1 214,23 1 2004,5-3-1187,0 0 1375,33-6 209,-38 3-348,33-4 490,-31 4 221,-1-3-5,-3 0-1823,-4-11-1014,0 5 458,-9-17-980,-2 11-32,-6-17-575,-19 16-576,15-7-113,-31 14 1192,31 1-611,-29 4 1297,13 3 890,-14 6 539,15 16 1004,-3-9 253,20 34-1738,-6-20-236,8 22 416,0-9-1698,0 20-393,22-12-365,-8-6 0,1-2-1823,27 4 3398,-13-9 1,1-2 0,9-4 0,15 5 0</inkml:trace>
  <inkml:trace contextRef="#ctx0" brushRef="#br0" timeOffset="133448">14577 10298 24179,'-26'-14'-2429,"-13"0"2487,35 4-3264,-30 1 4263,17 5-376,-13 1 21,15 21-199,-3 8-898,15 11 7,-5 4-169,8 10 1254,0-12-1679,9-5 0,5-1-1304,16 3 975,-2-7 1,2-2-874,19-1 628,2 6-5,8-20 1810,-13-5 0,16-3 1,-18-4-1</inkml:trace>
  <inkml:trace contextRef="#ctx0" brushRef="#br0" timeOffset="133699">15110 9832 24179,'-26'-21'-4094,"-7"3"3215,31 6-1728,-10 4 3200,-1 4-53,10 27-886,-10-5 1196,13 27-2536,0-7 1416,10-4 0,0 1-808,-5 23 1129,11-6 0,3 0-1202,0 12 417,-4-13 1,2-1-172,10 6-38,-16-22 0,0 0-726,8 21 376,-11-17-457,9 15 336,-13-29 1474,5 0 0,-6-11 1,-3-3-1</inkml:trace>
  <inkml:trace contextRef="#ctx0" brushRef="#br0" timeOffset="133849">14900 10468 23639,'-7'-25'-7921,"6"1"6216,13-5 2599,-8 6-193,24 2 1,6 2 1066,-4-6-2199,25 5 0,5 2 770,-1 0-260,-12 6 1,0 2 0,2 3 0,1 2 0</inkml:trace>
  <inkml:trace contextRef="#ctx0" brushRef="#br0" timeOffset="134039">15682 10206 24359,'0'25'-6206,"0"-3"4078,0 0 1063,0-1 337,14 2-323,-11 1-131,11 2-365,0-1-2826,-2 10 4240,3-9 1,4 5-1,-7-12 1</inkml:trace>
  <inkml:trace contextRef="#ctx0" brushRef="#br0" timeOffset="134215">15657 9829 24269,'-7'-21'-8811,"5"2"6752,-8 5-1878,9 6 4127,20 1 1,-13 24 0,17 7 0</inkml:trace>
  <inkml:trace contextRef="#ctx0" brushRef="#br0" timeOffset="134548">16262 10153 25258,'0'-29'-5126,"-19"12"3321,0 7 2004,-18 10 1309,19 21-617,-11-2 297,25 21-2051,-18-7 501,20 4 371,-5 0 337,7 3-1018,0-2-924,18-1-481,-14-3-23,34-5 2147,-11 1-1245,11-11 1812,0-4-251,2-10 1022,-12-5 121,18-20 1452,-24-10-1469,3-29-1104,-17 6-382,-5 13 1,-1 0-1092,-2-13 310,-9 20 1,1 0-1837,3-13 297,-29 5-872,30 4-877,-31-1 3882,17 15 0,-3 2 1,8 16-1</inkml:trace>
  <inkml:trace contextRef="#ctx0" brushRef="#br0" timeOffset="134932">16568 10093 25888,'17'18'-6240,"-12"18"3490,12-15 1588,3 20-285,0 10 299,4-13 930,-9-7 1,0 0-335,2 2-1692,0 6 1587,7-17 1127,-16-5-1056,10-5 1467,-6-5 283,0-4 330,1-3 729,11-21-101,-6 16-989,1-24 1,0-6-341,5 3 316,-1-14 0,-2-3-229,5-6-536,-8 18 1,-2 0-362,5-11-511,-3 5-339,0 4 369,-3 5 504,-3 16 77,-1 3 396,-5 15 260,2 25-2190,-3-6-411,1 28-449,-2-9-679,-2-3 0,1 1 2823,-1 22 1,-1-18 0,0-1 0,-1 19 0</inkml:trace>
  <inkml:trace contextRef="#ctx0" brushRef="#br0" timeOffset="135619">11667 11952 24629,'0'-10'-5846,"0"1"4527,0 2 344,0 22 337,-13 18 1148,10 13-704,-10 15 249,13-7-1652,-10 7 1703,9-14 1,-1 0-121,-3-11 1,0 0-368,4 10 1,2-2-732,-1 13-1030,0-5 2006,19 10 1,-14-20 0,14 7 0</inkml:trace>
  <inkml:trace contextRef="#ctx0" brushRef="#br0" timeOffset="135853">11992 12190 25618,'0'-7'-5396,"0"1"3717,-15 3 2948,-7 18 654,-13 12-839,3 12-931,13-11 0,2 2-324,-4 11-517,-3 13 1429,16-15-819,2-3-1449,6 0-2659,0 5 935,28-11 3099,10 5 1,15-22 0,2-1 0</inkml:trace>
  <inkml:trace contextRef="#ctx0" brushRef="#br0" timeOffset="136221">12363 12479 23639,'-20'33'-833,"4"-2"-114,16-7-1576,20-10 1888,-15 1-1379,36-13 3193,-21 4-983,19-6-196,-7 0 500,18 0 50,-11-18 660,-7 8 0,1-1 540,2-12 858,6-15-2524,-14 8 367,-12-10-1105,-2-19-218,-10 24-152,-21-14-1634,13 18 410,-29 2 610,10-4-223,2 14 609,-15-1 1111,17 16 863,-15 27 1091,16-3 323,-1 26-957,19 9-1368,-6-9 729,7 14-1091,21-1-1183,9-17 225,-1-11 1,4-3-1203,22-1 1450,-11-12 0,1-4 1379,16-2 1,-20-7-1,-1-1 1,19-1-1</inkml:trace>
  <inkml:trace contextRef="#ctx0" brushRef="#br0" timeOffset="136581">13400 11958 24808,'-26'-26'-4839,"5"4"2777,7 6 735,11 4-218,-11 3 2453,14 4-1196,0 24 72,0-1-1380,0 42 1434,17-16-463,-12 17 457,13-11 159,-4 0-1012,-11 0 754,9-16 0,0 0-743,-10 16 478,3-11 0,0-2-425,-5 2 239,0 15 141,0-29 614,-18 2 1114,-2-13 1242,-22-8 422,9 1-326,-5-7 65,-2-15-1197,7-6-562,5-4 0,3-3-552,3-10-1755,-4-23-1052,23 28 266,20-20 240,16 22 1124,-3 4 0,3 2 668,27-2 655,-27 10 1,0 1 0,16-4-1,1 4 1</inkml:trace>
  <inkml:trace contextRef="#ctx0" brushRef="#br0" timeOffset="136881">12230 11972 23999,'-14'-16'-6232,"4"-3"2952,7-1 2417,21-5 2723,-13-2-1864,43 0 1927,-21-2-941,29 2-393,-9 1 513,-13 10 0,0 1 1706,17-5-1541,-9 8 1,-1 2-428,4 3-386,-11 3 0,-1 2-1595,1 2 331,5 17-2577,-8 2 2904,-8 2 0,5 8 0,-11-12 0</inkml:trace>
  <inkml:trace contextRef="#ctx0" brushRef="#br0" timeOffset="137033">13307 11283 24718,'0'-8'-6385,"-21"21"9098,16 1-5358,-16 26 191,4 0 2224,13 10 0,-13 9 0,17 4 1</inkml:trace>
  <inkml:trace contextRef="#ctx0" brushRef="#br0" timeOffset="137649">14168 12179 23999,'12'-20'-57,"-9"1"-2439,9 1 3013,-12 1-2160,0 1 457,10 4 1891,-8 1-872,8 5 410,-6 2 439,2 22-1560,4 15-762,-2 12 1268,1 6-52,-1-7-1153,1 2 796,1 2-1574,-1-1 247,1-4 2259,-2-2 29,4 7-354,-5-16-301,5 8-437,-7-24-384,0-2 904,-2-33 1084,0 15 825,1-46-961,5 4 171,-2-15-173,2 15 1,1 0 686,2-9-559,-3 18 0,0 1 690,3-9-1072,0 4-494,1 8 1251,5 2-345,-5 13 489,11 4 410,-11 12-71,13 20-1543,-11 13-1228,6 12 354,-9-9 1,-1 1-1590,8 12 669,-2-5 0,2-1-1170,4 5 2544,1-10 1,2-2 0,9-3 0,15 6 0</inkml:trace>
  <inkml:trace contextRef="#ctx0" brushRef="#br0" timeOffset="137948">15345 12179 25078,'0'-30'-4856,"0"-6"2817,-21 10 752,-6-5 519,-24 21 2051,-3 21 388,9-6-849,19 23 0,5 6-1311,4-6 863,3 12 0,3 3-87,10-1-189,-6 12-201,36-11-1540,8-14 795,-3-11 1,3-4-501,18-4 1424,-18-3 0,-1-6 701,3-19 900,8 13 28,-21-35-840,-14 22 554,5-22-1299,-15-6-1173,5 10-626,-32-26-1011,-9 29 938,3 8 1,-3 3-563,-17 3 2315,0 1 0,20 14 0,3 4 1</inkml:trace>
  <inkml:trace contextRef="#ctx0" brushRef="#br0" timeOffset="138199">15895 12144 25978,'0'13'-5486,"0"9"3267,0 17 1065,18 3-1032,-14-6 816,28 1-33,-28 0-1746,23 13 2587,-13-16 0,2 8 1,-6-18-1</inkml:trace>
  <inkml:trace contextRef="#ctx0" brushRef="#br0" timeOffset="138359">16077 11986 25348,'0'-11'-7195,"0"-1"4257,0 5 2672,0 0 0,0 5 0,0 2 0</inkml:trace>
  <inkml:trace contextRef="#ctx0" brushRef="#br0" timeOffset="138633">14765 11787 24359,'24'-35'-121,"-18"0"85,25 12 1,5 1 1493,-8-14-1363,13 10 1,2 1 772,-1 0-406,11-3 20,-20 17 188,-6 2 369,-1 5-559,5 2-1283,-8 18-2410,13 7 264,-16 9 2408,16 13 1,-11-16-1,7 8 1</inkml:trace>
  <inkml:trace contextRef="#ctx0" brushRef="#br0" timeOffset="138801">16185 11197 25888,'0'-7'-6206,"-18"2"7040,0 2-186,-4 22-794,-4-14-902,24 42 815,-21-24 1,21 29 0,-9-11 0</inkml:trace>
  <inkml:trace contextRef="#ctx0" brushRef="#br0" timeOffset="138965">17095 11919 27957,'15'4'-1539,"-6"-1"0,-3-1 0,-6-1 1</inkml:trace>
  <inkml:trace contextRef="#ctx0" brushRef="#br0" timeOffset="143117">2255 14310 22200,'0'-19'-5396,"0"-1"3897,0-9 974,0 6 337,0-7 212,0 13-59,0 1 167,0 2-1818,0 2 1956,0 1-270,0 27 0,0-3 90,0 27-180,0 16 270,0-8-225,0-2 0,0 2 45,0 11 0,0-8 0,0 0 0,0 7 56,-1-20 0,2-2-115,12 13-461,-9-2 381,9-1-510,-13 12 649,0-14-90,0 16-450,0-32-472,0 2 802,-13-20 2444,9-30-2610,-20-2 395,15-12 0,3-5-310,-8-13 13,2-2 1,2-3 118,5 21 1,1-2 98,0-6 0,0-4 0,1 3-20,-1 3 0,2 2-911,0-14 1,4-1 1263,7 4 0,2 2 126,-10 13 0,3 0-1,12-19 1,5 3 819,8-1-452,-4 15 1,2 4 897,17 1-474,-9 14 1,0 4 1151,0 4-1536,-3 17 0,0 6-116,-5 9-949,-7 9 1,-1 4-908,0 8 287,-7-2 1,-1 2-903,-4 8 672,-3-16 0,-1 0-1213,-3 30 500,-24-16 1164,10-11 0,-2 0 470,-14 4 631,4-15 1,0-2 174,5 5 1,-25-4 0,14-4-1</inkml:trace>
  <inkml:trace contextRef="#ctx0" brushRef="#br0" timeOffset="143371">2897 14063 22920,'0'31'-5846,"0"4"3717,0-10 1065,0 7 425,0-7 214,0 3 211,20 17-678,-15-11-432,10-2 1,4-1 255,-1 5-387,0 10 1359,11-5 0,-13-14 0,14 7 0</inkml:trace>
  <inkml:trace contextRef="#ctx0" brushRef="#br0" timeOffset="143871">2747 14042 23639,'-5'-7'-6760,"1"-8"4151,3 5 2401,1-19-44,18 8 2109,11-28-905,14 14-328,-19 11 1,1-1-636,9-2 0,1 2 1000,-7 6 1,1 0-561,21-8 0,1 2 1126,8 5-924,-20 9 0,-2 3-1358,10 4 725,-3 3 0,-5 25 0,-2 5 0</inkml:trace>
  <inkml:trace contextRef="#ctx0" brushRef="#br0" timeOffset="144282">3007 14047 23639,'-4'-6'-7055,"1"1"4099,3 4 3368,0-1-489,0 16 26,16 22-851,5 3 585,-5-2 0,0 2-1893,3 7 1985,-6-13 0,-4 0 26,-6 15 184,17 3-626,-18 0 454,9-14 0,0 1-271,-5 18-470,4-10 0,0-1-56,-2 8 1065,-2-20 0,-1 0 1,2 10-1,1-1 1</inkml:trace>
  <inkml:trace contextRef="#ctx0" brushRef="#br0" timeOffset="144935">3843 14762 23459,'-14'-18'-5621,"3"-2"2452,11-24 2466,0 9 336,21-23 1016,-16 19-568,32-16 701,-34 13-2018,28-2 1928,-22 11 0,-3 0 457,12-18-493,-6 8 1,-4 1-88,-6-4-783,2 11 0,0 2 184,-4 1-1196,0 0 1045,0 17-741,0 28 528,0 40-109,0 3 308,0-16 0,0 2-781,0-2 1,0-1-692,0 23 1566,8-10 1,4-1 0,15 7 0,-4-23 0,1 1 0</inkml:trace>
  <inkml:trace contextRef="#ctx0" brushRef="#br0" timeOffset="145251">4603 14065 25078,'0'-25'-5396,"-17"2"2946,0 0 857,-3 6 1597,8 2-506,1 9 882,9 22-399,-9 12-900,11 11 1009,21 6-536,-16-7 461,34 1-266,-35 3-31,20-13 0,3-1-260,-9 14 169,10-7 0,1-1-387,-4 1 586,13 19 451,-25-30-534,7 5-507,-18-12 507,4-6-2604,-6-1 1032,-20-7 2268,-5-1 0,-14-2 1,3 0-1</inkml:trace>
  <inkml:trace contextRef="#ctx0" brushRef="#br0" timeOffset="145383">4310 14076 23909,'0'-33'-5846,"19"2"6577,-15 0-526,26 9 0,5 2 1627,-4-11-1682,4 10 1,2 3-366,11-4-496,3 3 822,-1 4 1,2 6-1,-1 4 1</inkml:trace>
  <inkml:trace contextRef="#ctx0" brushRef="#br0" timeOffset="146107">5155 13715 24089,'0'-15'-5936,"0"0"3987,0-6 1155,0 4 245,20-8 1981,-15 12-901,36 0 1211,-11 10-1413,8 1 1452,-11 20-1443,1-14 1046,-23 41-1490,24-5-1488,-26 14 1146,2-14 1,1-2-2081,-6 9 1719,-10-8 0,0-2-531,5 4 613,-15 6-330,4-19 1910,12-6-338,-11-3 895,15 1-1054,0-8-663,0 2-134,25-9 1346,6 4-702,13-2 173,-2 2 626,-1 5-1104,-11 0 1166,15 11-288,-24-9-108,7 16-1704,-19-15-688,0 9-239,-9-3 804,0-6-60,-17 11 676,-7-13-874,-17 8 1922,17-12 0,-15 1 1,14-6-1</inkml:trace>
  <inkml:trace contextRef="#ctx0" brushRef="#br0" timeOffset="146465">6155 13668 26068,'1'-9'-4476,"0"3"3049,-20 3 2708,-10 19 795,-26 13-696,7 11-1137,22-16 1,2 0-45,-9 17-467,5 4 1147,13 1-725,4-14 0,3 1-908,6 15-299,9-9 1,5-2-1770,11 2 1829,11-10 1,5-3 14,9-3 652,-14-9 1,2-3 425,2-7 1,1-2 773,18 1-253,-9-13 1,-1-1 1554,3 6-730,-14-21 1,-3-4 309,-3 7-1584,-12-20 0,-5-5-965,-3 1-562,-28-2 0,-7 2-1559,-7-1 862,-14 9 1,-4 3-989,-4-2 2725,18 16 0,1 3 1,-14 2-1,1 5 0</inkml:trace>
  <inkml:trace contextRef="#ctx0" brushRef="#br0" timeOffset="146866">6637 13525 24718,'18'-19'399,"8"-7"-202,-5 7 135,15-9 106,-17 16 51,7 1 169,-10 8-493,-2 2 105,-3 1-258,1 23-2145,-7 9 149,2 33-75,-7-13 1008,-7-14 0,-1-2-1036,4 7 346,-12 11 606,16-10-461,0-14 2178,17 12-954,-13-22 162,53 8 785,-28-14-357,2-5 1,3-1 1015,28 8-415,-16-5 85,-9 0 0,-1 0 548,1 2 682,6 5-746,-22-4-1521,-6-1-515,-7 12-1180,-5-5 374,-23 9 1577,-20 5 308,-11-6-1082,6-3 0,-1 0 177,16-10 1,-1 0 833,-11 4 1,-1 0 0,-17 5-1,-2-2 1</inkml:trace>
  <inkml:trace contextRef="#ctx0" brushRef="#br0" timeOffset="148481">9643 14122 21300,'34'0'360,"0"0"-90,16 0-90,-9 0-90,-5 0 0,1 0 0,10 0-13,-3 1 1,1-2-32,13-11 150,-1 12 0,2-3-10,-21-8 0,0-1-39,16 10 0,4 1-49,-13-5 1,2-3-1,-2 1 12,11 0 1,4-1-47,-9 3 0,6-1 0,0-1 0,-5 0 50,-5 0 1,-3 0 0,1 0 23,16 0 1,3 0 0,-4 0-170,5 0 0,-3 1 17,3-2 1,0 0-7,-2 1 1,0 0 45,0-1 1,1 0-9,-1 1 1,-1 1-63,0-2 1,3 0 18,-4 1 0,4 1 0,-3-1 42,-13 2 0,-2 0 0,4 0-1,11-1 0,6 0 1,0 0-1,-6 0-32,-7 1 0,-5 1 0,3-1 1,-1 1 0,2 0 1,1-1-1,-4 1-6,1 0 1,-3 0-1,1 0 3,1-1 1,0 1 0,0-1 33,0 1 1,0-1 0,0 0-21,0 0 0,0-1 0,0 1 7,0-1 0,-1 1 0,1-1 9,-2 1 1,0-1-1,3 1 24,-1-1 1,3-1-1,1 1 1,-3 0-16,3-1 0,-2 1 1,4 0-9,-4 0 0,4-1 0,3 0 0,-3 0 0,-4 1 2,5 0 0,-4 0 0,5-1 8,-5 2 1,6-2 0,2 0 0,-2 0-1,-5 2-21,6-2 0,-5 1 1,3 0-5,-3 0 0,2 0 0,1-1 0,-5 1-1,0 1 0,-3-1 0,0 1-3,0-1 1,0 1 0,0-1 2,-2 1 1,0 0 0,3-1 2,-3 0 1,4 0 0,1-1-1,-4 2 36,3-2 1,-2 1 0,4-1-28,7-1 1,7-1-1,0-1 1,-7 2 6,-8 1 0,-5 1 0,5-1-5,-4 0 0,6-1 1,1 0-1,-1 1 1,-6 0 2,6 0 1,-4 0 0,2 1-4,-2-1 0,3-1 1,-1 1-1,-2 0 26,-1 1 1,-2 1 0,0-1-66,0 0 1,1 0-1,-1 0 26,-1 1 0,0-1 0,2 1 18,-2-1 1,4 0-1,-1 0 1,-2 1-52,0-2 1,-2 2 0,4-2 28,7 0 0,5-1 0,0 0 0,-7 1 40,-10 1 0,-5 0 0,5 0-9,6-1 1,7-1-1,-1 0 1,-6 0-13,12-1 1,-2 1 30,-9 0 1,3 0-1,-1 0-9,-1 2 0,0-1 1,-3 1-26,9-2 0,1 0 15,3 1 0,6-1 0,-7 1-34,-7 0 1,-1 1-11,2 0 1,5-1 0,-7 1-55,-6 1 1,-3 0 99,12-2 0,-1 0-54,-6 1 0,-4 1-24,-13 1 0,0 0-1,16-1 0,-3 0-415,-2 1-924,13-2 214,-36 6 1141,0-1 1,-16 2 0,-3 0 0</inkml:trace>
  <inkml:trace contextRef="#ctx0" brushRef="#br0" timeOffset="150682">21733 11741 25348,'0'-43'-5486,"-12"6"1665,9 6 3589,-10 13-370,13 30 478,19 40-765,-14 2 716,12 3 0,0 2-821,-14-22 0,-2 0 898,7 16 0,-1 0 330,-7-14 1,0-1-171,0 2 0,0 0 40,0-1 1,0 2-600,0 14 0,0 1 306,0-14 0,0 0-1105,0 24 0,0-2 1359,0-28 0,0-3 1,0 9-1,0-2 0,0 8 1</inkml:trace>
  <inkml:trace contextRef="#ctx0" brushRef="#br0" timeOffset="150949">22492 12143 24179,'-28'-32'-5470,"21"9"4755,-25 6 0,-5 4 1592,10 0-490,-12 7 1,-2 2 551,-1 1-498,6 9 0,0 4 840,-5 13-812,-9 10 1444,12 20-657,16-16-1279,11-3 0,2 1-550,5 7-540,4 14-829,18-19-1396,-13 0 223,38-4 535,-23-1-104,26-3 1075,-9-4 1687,7-4 0,2-5 1,1-2-1</inkml:trace>
  <inkml:trace contextRef="#ctx0" brushRef="#br0" timeOffset="151353">22785 12317 24988,'-21'-3'-186,"-10"2"662,27-4-3945,-10 20 4093,6 8-1179,6 9-493,-6 4 674,8-7-1313,0 0 430,0 1-371,21 5 1415,1-10-2019,34 6 1961,-20-20 925,22-1 76,-27-10 866,21-21 737,-26-8-1630,-4 3 1,-2-3 863,-2-18-733,2-3-157,-10-3-644,-5 11-283,-2-24-1079,-3 32-1093,0-12 1015,0 28 143,-14 0 391,11 12-357,-10 19 2361,13 20-1874,0 2 25,18 13-812,-13-17 160,31 0 437,-31-3-316,36-1 1504,-19-5 1,21-2 0,-7-2 0</inkml:trace>
  <inkml:trace contextRef="#ctx0" brushRef="#br0" timeOffset="151682">23820 12189 24089,'-22'-10'-2160,"-13"3"2304,9 3 88,-19 2 230,6 2-47,2 20 496,-4 2-270,24 19-1455,-16-1 1411,31-8-1693,-4 4 170,26-17-351,8 7-223,12-17 562,1-1-61,-7-8 1993,1 0-736,2 0 1414,11-16 311,-13-7 0,10-22-632,-31 8-1809,0-2-53,-14 11-1086,0 0-179,-17 0-1537,-17-7 112,-11 12 1121,7 9 0,-1 4 2051,-15 2 1,17 6 0,1 0 0,-17 2-1</inkml:trace>
  <inkml:trace contextRef="#ctx0" brushRef="#br0" timeOffset="152516">24822 11850 24179,'-5'0'180,"1"17"-2944,2-13 2001,-1 39-817,0-19 699,0 27 513,2-15 1,-1 1-349,-1 23-44,2-6 1,0 0-715,-1 9 1233,1-13 1,1-1-560,-2 4 768,0-7 1,-1-1-42,-1-6 272,-5 20-1,4-43 252,-5-1 764,0-10 946,-10-4-631,4-21-1801,-5 15 1090,-7-53-1697,7 29 442,3-13 0,1-5-853,-1-12 460,6 2 1,1-1-469,7 19 1,1 2 358,-1-14 1,1 0 954,3 15 0,0 2-602,-2-1 1,4 1 1069,10 1 1,3 1 144,3-8 0,3 3 323,5 9 1,4 3 156,11-8 1,0 3 1155,14 8-958,-18 11 0,0 3 867,13 5-148,-4 18-1234,-4-11-127,-4 37-1751,-8-18-27,-7 25-1281,-9 14-302,-8-13 1717,-15-6 0,-2 0-357,7 7 934,-20-17 0,-3-1-442,2 8 883,-28-3 236,14-4 350,0-5 1,0-4-1,2-3 1</inkml:trace>
  <inkml:trace contextRef="#ctx0" brushRef="#br0" timeOffset="152749">25597 11909 24089,'8'0'1439,"-2"0"-1439,-3 16-3946,-2 6 2077,-18 11 1949,13 3-732,-13-3 799,17 4-1924,-12 17-117,9-12-465,-9 10 1464,12-4-119,19-16 709,-15 6 1,29-19-1,-16-3 1</inkml:trace>
  <inkml:trace contextRef="#ctx0" brushRef="#br0" timeOffset="152899">25575 11512 23459,'-18'-27'-8874,"-5"0"6548,21 11 1797,-11-2 1,12 11-1,-4 0 1</inkml:trace>
  <inkml:trace contextRef="#ctx0" brushRef="#br0" timeOffset="153231">25977 11530 23189,'23'-14'2282,"2"-3"-1799,1 15-177,16-4 5,-9 6-335,22 22-932,-24-4 280,-9 9 0,-4 5-1364,-4 9-527,-1 21 374,-12-12 542,-1 2-231,-21 3 1442,7-18 0,-1 1 299,-12 17 501,4-13 1,2-3 1064,0 1 147,-4 4-155,10-23-102,15-4-1585,0-5-986,0-4-997,22-3 1721,11-3 0,10-1 698,6-1 0,-12 0 0,3 0 1</inkml:trace>
  <inkml:trace contextRef="#ctx0" brushRef="#br0" timeOffset="153449">25998 12047 24539,'0'-13'-5307,"0"-1"3179,25-1 5101,-19-3-2224,30 5 0,9 1 594,-5-7-1020,2 8 0,5 2-1769,0 2 1,-2 2 1461,-10 2 1,-1 1-1,14 0 1,0 0-1,18 2 1</inkml:trace>
  <inkml:trace contextRef="#ctx0" brushRef="#br0" timeOffset="155031">9753 14314 21570,'-2'-3'-4825,"0"1"1620,22 2 5468,6-1-765,14 15-1570,1-11 723,14 23-1002,-10-23 258,-1 6 1,0 3 1030,14 1-202,-19-4 1,0 1-1219,22 9-68,3-5 665,-32-8 0,3 2-227,20 2 0,2 2 392,-13-4 0,2 1-340,7 1 1,5 0 0,-4 0 135,-1-1 0,-2 0-41,-6-1 0,2 0 0,-2 0 40,7 0 0,-3 0 63,2 1 1,-1-1-44,0 0 1,3 0-67,-6-1 0,4 1 1,-3-1 13,8 2 0,2-1 12,5 1 1,4 1 0,-4-1-109,-6-1 0,1-1 110,6 2 1,5 0 0,-5-1 32,-4-2 1,-2 0-54,-7 0 0,3-1 0,0 1 19,3-2 1,2-1 0,-3 0 8,-11-1 0,-1 1 0,4-1 10,9 0 1,7 1 0,1-1 0,-7 0-4,-6 0 1,-4-1-1,3 1-33,14 0 1,3 0 0,-3 0 47,-16 1 1,-3-1-1,1 0-72,0 0 0,0 0 0,0 1 22,0-1 0,0 0 1,0 1-27,1-1 0,-1 1 1,0 0-12,0-1 0,0 1 1,1-1 16,-2 1 0,1 0 0,2 0-29,1 0 0,3 0 0,1 0 0,-3 0-5,3 0 0,-2 0 0,4 1 8,-3-1 1,5 1 0,2 0-1,-1 0 1,-6-1 28,5 0 1,-5 1-1,5-1-49,-3 1 0,5 1 0,3 0 1,-3 0-1,-5-1 16,4 1 0,-5-1 0,3 0-5,-3 1 0,3 0 0,0 1 0,-5-1-5,0 0 0,-4-1 0,0 1-6,0 0 1,-1 0-1,0 0-11,0 1 1,-1 0 0,1 0-7,-2 0 1,0 0 0,0 1 16,0-1 0,0 2 0,-1-1-25,1 0 0,0 0 1,2 0 13,3 1 0,3 1 0,1-1 0,-3 0 3,4 0 1,-1 0-1,4 0 19,-2 0 0,5 1 0,2 0 0,-1-1 0,-5 0 2,6 0 0,-4-1 0,3 1 12,-2-1 1,3 1-1,-1 0 1,-3 0 12,-1-1 1,-2-1 0,-1 0 12,2 1 0,-1 0 0,0 0 33,-2-1 0,-1 0 1,4 1-61,-1 0 1,4 0 0,0 1 0,-3-2 20,3 2 0,-3-1 0,6 0-6,-6 0 0,7 0 0,1 1 1,-2-1-1,-5-1 29,6 2 1,-6-2 0,6 1-31,-5-1 0,7 1 1,2-1-1,-3 1 0,-5-1-26,5 0 0,-4 0 0,1 0 52,-3 0 0,3-1 0,0 1 0,-1 0-44,-2-1 0,1 0 0,-2 1 0,-2-1 58,2 0 0,-3 0 1,4 1-40,-6-1 0,4 0 0,2 1 0,-2 0 0,-5-1-2,1 0 0,-5 0 1,4 1-9,7 0 1,5 2 0,0-1-1,-6 0-13,-11-2 0,-4 1 0,1 0-11,10 1 1,2 1 0,-1 0-57,-8 0 0,0 1 0,-3 0-69,5 1 0,0 1-68,-3 0 1,3 2-1,-5-1-11,-10-1 0,-1 0-243,12 6 1,-2 2-466,-4 2-344,2 5-357,-20-8 1319,-5 0 0,-3-3 1,-1 1-1</inkml:trace>
  <inkml:trace contextRef="#ctx0" brushRef="#br0" timeOffset="157679">22770 14736 22020,'0'-20'-6116,"0"0"3988,0 7 1064,0 0 425,0 0-326,0 2-149,0 1 1057,0 3 0,0 1 0,0 0 0</inkml:trace>
  <inkml:trace contextRef="#ctx0" brushRef="#br0" timeOffset="158032">22665 14596 23189,'0'-7'-4496,"0"2"3537,15 3 3797,5 1-1251,32 17-1523,-13 15-510,-3 0 1,-1 2 3,-13-2 0,-2 1-532,10 6 1,-1-1 873,-6-6 0,-2 0-50,2 2 0,-1 0-905,-1 0 0,2 2-548,9 15 0,1 1 340,-8-14 0,0 2 129,1 2 1,2 3 0,-3-5 1090,-2-6 1,-1-2 0,4 10 0,-1-2 0,9 7 0</inkml:trace>
  <inkml:trace contextRef="#ctx0" brushRef="#br0" timeOffset="158281">24203 14441 25978,'12'-8'1921,"-3"3"-1171,-4 29-5150,-24-2 4611,14 28-1691,-39-7 1583,24-5 1,0 3-151,-4-9 1,-2 2-104,2 3 1,-1 5-1,3-3-339,1-4 0,1 0-248,-1 4 1,-2 2 0,2-3 1005,4-5 0,1-1-2151,-15 27 0,1-2 2056,1-6 0,8-16 1,1-3-1,0-9 1</inkml:trace>
  <inkml:trace contextRef="#ctx0" brushRef="#br0" timeOffset="158481">23613 14570 23549,'39'-47'367,"-3"6"15,-7 7-74,1 7 401,3 7 168,1 7-21,3 7-515,16 18-790,-11-8 259,-14 15 0,-2 4-1026,11 2 292,-1 27-923,-3-8-385,-2 5-912,-2 2-239,-2 2 1230,-8-15 0,2 1-615,10 19 2641,-11-21 1,0 0 0,10 9-1,-1-2 1</inkml:trace>
  <inkml:trace contextRef="#ctx0" brushRef="#br0" timeOffset="158699">25138 14486 25258,'12'-17'-1110,"-3"5"1520,-4 4-749,-2 26-2125,-23 1 3220,15 26-1049,-14-12 0,-2 1 289,7-5 1,0 3-447,-11 27 0,1 1-71,9-21 1,1 0-183,-6 11 0,2 3-892,11-3 0,2-1 1112,-4-13 0,0 0 201,4 9 0,2-1 0,3 6 0,0-3 0</inkml:trace>
  <inkml:trace contextRef="#ctx0" brushRef="#br0" timeOffset="158955">25403 14365 23909,'43'-19'2918,"0"-1"-2495,-10 4 0,1-1-72,21-9-273,0 4 1,2 1-539,-22 8 0,1 2-753,27-6 1,1 3 1168,-28 7 0,-1 2 0,11-1 0,-1 1 0,12 4 0</inkml:trace>
  <inkml:trace contextRef="#ctx0" brushRef="#br0" timeOffset="159437">25555 14505 24539,'16'14'-4875,"-4"10"1075,-12 8 2956,8 8-228,-6-5 692,5 27-42,-7-13 426,0-4 0,0 0-2051,0 10 1633,0-20 1,0 0 131,0 14-527,0-4 83,0-2 817,-11 12 0,8-17 1,-8 11-1</inkml:trace>
  <inkml:trace contextRef="#ctx0" brushRef="#br0" timeOffset="159715">25648 14842 23729,'29'-7'2229,"30"-3"-2051,-34 2 139,11-1 1,4-1-493,8-2-682,-6 1 0,2 0-111,12 0 940,-21 5 0,0 0 0,12 3 0,-3 1 0</inkml:trace>
  <inkml:trace contextRef="#ctx0" brushRef="#br0" timeOffset="159933">25545 15526 23189,'0'5'-6205,"20"-2"7569,7-1-556,27-2-901,-6 0-538,2-12 813,-10 9 1,0-9 0,-1 12 0</inkml:trace>
  <inkml:trace contextRef="#ctx0" brushRef="#br0" timeOffset="160699">26605 15338 23369,'43'-48'117,"-20"5"-1250,19-5 1419,-24 6-1203,20-4 1374,-11-1-654,0-5 92,-2 0-438,-1-2 362,-9 14 0,-1 0 112,7-22-265,-8 21 0,-1 1 464,0-18-743,-2 2 244,-3 2-58,-1 2-140,-4 6-85,1 3 118,-2-2-176,-1 17 305,0 0 5,0 36 33,0 20 218,0 13-68,0 13 101,0-5-86,0-9 0,0 1-166,0 23-589,-1-9 0,2-1-629,16 8 682,-15-24 1,1-2 736,14 10 1,0-5-1,4-2 1</inkml:trace>
  <inkml:trace contextRef="#ctx0" brushRef="#br0" timeOffset="161025">27622 14379 25528,'0'-19'-5756,"0"2"3718,-17 3 1457,12 1-1200,-12 6 2448,17 2-1046,-11 3 1340,0 22-1456,-3 9 1267,5 27-465,9-9-459,21 2 24,-16-13-860,35-1 1175,-36 0-1596,32-1 440,-31 0-150,30-2 949,-18 10-468,3-11 967,4 16-583,-15-24-641,4 5 188,-7-14-1114,-6-1 909,0-3 1391,0-1 0,-20-5 0,-5-1 0</inkml:trace>
  <inkml:trace contextRef="#ctx0" brushRef="#br0" timeOffset="161167">27588 14300 24089,'38'-23'597,"0"1"0,-9 6 0,2 0-276,15-8 1,0 1-698,13 2 369,-7 7 1,0 3 0,10 4-1,-22 4 1,1 1 0</inkml:trace>
  <inkml:trace contextRef="#ctx0" brushRef="#br0" timeOffset="161565">28463 14164 25438,'19'-8'3426,"-3"2"-2478,19 6-1884,-20 19-2362,8-14 2766,-20 39-1179,6-21-393,-9 23 328,0-7-1329,0 18 624,0-13 705,0 11 1856,-15-22-406,11-6 619,-12-3 1527,16-5-1820,0-3 0,17-3 408,8-2 223,-3-2 806,17 3-857,-15-5 715,13 11-1426,-14-6 824,-10 9-944,-13-3 22,0 2-491,0 4-268,-43 17 1695,12-8-508,-14-2 0,-5-2 361,-5 7-1315,5-5 1,0-2 1420,-6 1-235,21-11 0,1-1 1,-5 0-1,4-2 1</inkml:trace>
  <inkml:trace contextRef="#ctx0" brushRef="#br0" timeOffset="161899">29470 14287 26787,'0'-9'-6385,"0"1"4256,-23 5 3874,-10 2-491,-12 19 662,-3-13-1178,13 39-649,-1-22 281,5 27 745,3-9 97,13 2-1939,-2 20-155,14-17-1273,-5 13 556,31-22-105,-18-5-608,48-4 1864,-4-4-19,14-11 845,-13-7 1,-1-1 520,13-4-120,-10-8 1,-1-5 1030,6-13-558,-22 9 1,-3-4 152,13-28-1433,-18 16-1606,-4-28-225,-17 20 1394,-25-13 0,15 16 0,-15 2 0</inkml:trace>
  <inkml:trace contextRef="#ctx0" brushRef="#br0" timeOffset="162933">30402 14042 23369,'0'-17'-5846,"16"1"7991,-12-1-3111,32 1 3321,-31 1-2895,39 2 1761,-26 3-317,21 4-620,-13 3 1657,10 2-1721,-13 23-554,5 7-1819,-19 13 1117,-3 20-1300,-6-19 287,-26 15 981,19-16 613,-19-21 1,-3 0 663,5 18 702,-26-1 802,15-3-231,1-5 85,5 6-231,-2-14-292,16 8-1115,1-18-47,14 1-930,21-6 210,-15 1-966,43 0 1422,-25 2-69,26 1-143,-10 2 956,16 10-1029,-16-2 1140,-7 0 0,-2 1-800,0 6 766,-8-2 0,-1 2-1598,-1 3 378,1 12-663,-15-3 239,-3-9 243,-30 19 1295,20-24 171,-30-3 1,-8-3 1571,7 1-1146,-4-6 1,-5-3-1384,3-2 1,0-2 658,10-3 1,-2 0 202,-10 0 0,0-1 1,-16-3-1,0-1 1</inkml:trace>
  <inkml:trace contextRef="#ctx0" brushRef="#br0" timeOffset="167316">9828 14399 20581,'30'31'-6246,"0"1"4154,-9-18 1800,1 13-683,-3-18 1357,13 20-698,-6-11 462,22 12-1339,-16-12 1760,9 6 90,-9-8-362,-1 1 400,1-1-755,1 2 515,-1-1-159,2 2-179,14 8-238,-9-4 147,-6-2 0,0 2-195,8 5 25,-13-8 1,-1 1-144,13 9 7,2 3-83,1 1 195,-11-8 1,0 0-146,18 14 186,-8-6 0,-1 0-47,9 4 171,-18-12 0,0-1-35,12 8 47,1-1 66,1 0 14,-13-11 0,1 0 149,19 13-73,-9-8 1,0 1 115,8 4-167,-9-4 0,0-1 129,7 3-145,-18-9 0,-1 0 35,12 4-7,0 2-73,1-2-1,-13-7 1,1 0 38,16 9 15,-7-5 0,0 0 28,6 4-74,-16-9 0,0 0 98,13 6-46,-2 0-15,4-1-39,-14-5 0,1 0 30,19 7 15,-6-2 0,0 0-81,11 2 79,-6-4 0,1 1 71,-20-9 0,1 0-31,24 8 0,1-1-12,-22-6 1,-1-2 57,11 4 1,1 1-31,2-1 1,-2-1-19,-11-2 1,2 0-7,25 7 1,1 1-39,-26-8 0,0 0-53,4 1 0,5 2 0,-4-2-13,-4 0 0,-1 0-13,14 3 0,-1 1-25,-15-4 0,-2-1-15,2 0 0,-1 0 35,-1 1 1,2 0-103,13 5 1,1 0 76,-13-3 0,2 0-36,2 2 0,5 1 0,-4 0-36,-4-2 1,0 1 37,4 2 0,5 3 0,-4-1-73,-4-2 0,1 1 25,15 8 0,8 5 0,-7-3-57,-9-5 1,1 0 114,-4-3 0,7 4 1,-1-1-1,-5-3-61,2 1 1,0 0 69,7 1 1,6 1 0,-6-2 26,-5-3 1,1 0 41,6 1 0,5 2 0,-5-3 58,-6-2 0,-1-1 4,-7-3 1,2 0 0,0 0 80,19 6 1,-2-3 4,-15-4 0,2 0-58,2 0 0,3 2 0,-3-3 41,-8-1 1,1-1-62,1 1 1,5 0-1,-5-2 90,-5 0 0,-2-2-52,12 3 1,-2-1 16,16 3 71,-2-2-86,-4 0 0,1 0-62,-21-4 1,0 1-30,10 1 0,5 0 0,-5-1 1,-13 0 1,0-1-29,15 2 1,6 0 0,-5 0-7,-9 0 0,-2-1-13,24 4 1,-1 0 7,3 0-35,-1 1 7,-19-4 0,0 0-6,-11-2 1,0 0 1,23 4 0,-1 0-24,9 0 34,-12 0 1,0 0-14,8 0 63,-23-3 0,1 0-84,-1-1 1,-1 1 73,20 1 19,-11 0 0,0 0-26,7 0-14,-9-1 1,-1 1 68,7 1-70,0-1 1,0 0 95,3-1-88,-5 0 1,-1-1 38,-2-2-2,-9 0 1,0 0 46,6-2 108,9 3-40,-6-4 168,-10 1-212,15 2 102,-24-2-648,11 3-213,-19-1 573,4 1 0,-11-1 0,0-1 0</inkml:trace>
  <inkml:trace contextRef="#ctx0" brushRef="#br0" timeOffset="169405">20480 16939 22920,'0'-4'-5487,"13"1"8694,-9 22-6275,9 13 733,-13 13 1742,8 7-244,-6-6 427,6 3-1504,-1 3 1661,-5 0-1810,9-2 1969,-6-2 570,3-3-813,4 9 229,-5-16-191,4 5 233,-3-17-183,-2-10-1032,0-1 818,-2-11 745,-1-2-113,0-21 211,4-7 516,-1-13-523,3-1 1,0-1 664,1-7-481,0-1 0,1 2 584,-1 5-825,10-18 310,-6 34 278,13-2 185,-8 21 1039,5 2-443,1 20-1432,-7 13-941,10 24-204,-16-4 372,-3-14 1,-2-1-971,-1 7-289,0 10-776,-4-20 572,0-4 1310,-2-5 1111,0 1-278,0-9-29,0-19 127,0-19-76,0-13-29,17-9 769,-12 5-618,11 7 0,2-3 595,3-19-512,-3 7 1,2 1 355,9-5-248,-15 21 1,-1 1 640,6-3 79,-3 7-359,0 9 536,4 6-130,-3 7 698,9 27-2256,-11-15-214,-3 25 1,-1 5-828,1-7 552,-4 3 1,0 3-641,5 24-372,-3-13 268,-1-9 0,1-1-2351,3 4 2242,0-8 1,1-2 1628,7 1 1,9 7-1,-6-15 1</inkml:trace>
  <inkml:trace contextRef="#ctx0" brushRef="#br0" timeOffset="169732">21907 17202 23999,'-23'-17'-3611,"18"0"-181,-37 3 5069,38 2-3313,-36 3 3174,15 3-330,-17 3 106,12 18-322,3 7 839,17 9-201,1 3-1691,9 9 1184,0-10-1781,21 20-987,8-24 1278,-2-8 0,3-2-928,17-3 912,3 0 1127,-15-13 456,1-3 797,-3 0-181,6-21 1313,-15 16-991,-3-52-1529,-15 32-622,-3-9 0,-6-2-1302,-21-2-468,18-11 342,-24 27 1,-4 2-287,10-11 1695,-31-3 1,26 17-1,3 2 1</inkml:trace>
  <inkml:trace contextRef="#ctx0" brushRef="#br0" timeOffset="170133">22288 17068 23549,'-16'16'114,"12"17"-3646,-12-15 4317,16 19-2812,0-6 825,0 16 279,0-11 231,0 12-904,0-17 61,0-1 1294,0-1-1771,16 4 1244,-12-10 148,12 4-174,-16-17 794,9-1 10,-1-29 750,11-12 262,-5-14-558,-4 10 1,1 0 874,5-11-634,-3 4 1,1 2 519,2-4-469,3-9 180,-8 26-662,-2 8-430,-1 9 1024,2 5 577,-2 6-459,6 34-2308,-6-9 48,1 11 0,0 4-1197,4 5 2176,0-4 0,0-1 0,8 5 0,6 12 1</inkml:trace>
  <inkml:trace contextRef="#ctx0" brushRef="#br0" timeOffset="170601">23127 17103 23279,'-17'-8'-2998,"13"1"-1100,-31 6 5838,15-1-731,-17 22 474,7 4-803,14 29-1505,6-11-598,32-10 77,-17-5 1059,39-19-71,-13 4-284,22-7-42,-12-5 537,-3-20 1739,-17-5-639,2-12 802,-13-12-590,1 16-980,-11-28-696,0 26-700,0-11-385,-16 19-1044,12 4 818,-11 5 744,1 2 516,11 29 418,-10 14 1053,13 20-909,15 6-468,-11-8 758,12 2-570,4 2-23,-10-15 0,2 0-172,12 18-43,-7-11 1,-2-1-1101,0 4 1036,3 18 601,-6-30-643,-12 4 1150,-21-8 886,-11-9-376,-27 6 1018,7-16-1554,18-4 0,1-1 0,-6-2 0,-9-2 0</inkml:trace>
  <inkml:trace contextRef="#ctx0" brushRef="#br0" timeOffset="170981">23913 17030 25888,'6'-12'-1837,"-3"1"333,-2-3-63,-1 4 300,0-1 333,-14 4 1118,10 28-487,-11 8-469,15 17-118,0 1 234,0-8 272,0 1 204,21-2-497,9 10-460,13-16 1127,-13-9 0,1-2-450,11-3 931,-6-9 0,0-3 807,8-3 152,12-3 257,-9-20 1099,-14-9-1855,-10 0 1,-4-2-271,-3-21-816,-8 13 1,-2 0-1038,-4-8-77,-12 7 1,-7 2-1528,-21-2 1571,13 16 0,-4 2-786,-8 7 1,-1 5 1947,-6-3 0,-16 4 0,23 9 0</inkml:trace>
  <inkml:trace contextRef="#ctx0" brushRef="#br0" timeOffset="171483">25455 16679 23819,'-29'-15'-2885,"6"4"3221,-12 6 0,-3 2 340,-11-1-412,5 1 1,-1 5 296,-8 20-10,11-9 1,2 3 316,-1 26-981,-3 2 1002,29-10-1163,8 4-704,7-1-847,20 18-612,-15-14 938,27-11 1,6-3-535,-5 1 1514,15-12 0,3-5 51,3-2 696,-18-5 0,2-4 481,-3-11 0,-1-1 1556,18 6-806,-12-24 1,-3-5 660,-1 6-1597,-10-12 1,-4-5-275,-4-4-552,-9-6 0,-3-3-634,-3-5 309,-12 1 1,-5 2-1650,-13 0 1012,4 12 1,1 1-667,-3-4 860,9 15 0,3 2-568,10 3 956,-18 0 296,19 20 238,-6 26 1751,27 35-1657,-15 5 182,4-17 1,3 0-32,7 17 16,-13 0-85,24 4-321,-22-15 1,-1 0-4,0-11 1,1 2-1544,3 20 1,0-1 912,3 6 266,-5-22 1,2-2 630,7 9 0,-4-7 1,-1-3-1</inkml:trace>
  <inkml:trace contextRef="#ctx0" brushRef="#br0" timeOffset="171999">26080 16530 24988,'3'-8'-3181,"0"2"2370,-2 3 1338,5 1 1304,0 2-1453,3 20-2733,-1-15 1978,1 36-1626,2-23 889,7 37-296,-4-17 464,-3-4 0,0-1-1985,3 8 1830,-2-2 1,-1-1 1222,1-2-1349,6 23 1074,-13-39-1216,-1 3 1539,-3-34 548,-1-11-106,0-16 83,-14-27-536,10 19 17,-5 3 1,4 0 65,24-7 987,-14-12-563,29 29 1020,-30 4-1163,28 9 1637,-28 5-932,32 9 1357,-21 2 76,27 4-1692,-14 17-300,21 6-1323,-19 13 679,-6-11 1,-1 1-1897,1 11 1184,5 12-1353,-15 4-456,-6-12 1550,-5-7 1,-1-1 284,-2 3-52,-22 21 1499,-12-28-680,-10-2 0,-4-3 604,15-12 0,-2-2-1266,-26 7 1,1-3 1017,-2-7 1,21-4 0,1-1 0,-13-2 0</inkml:trace>
  <inkml:trace contextRef="#ctx0" brushRef="#br0" timeOffset="172723">26060 16071 24089,'-14'-4'-1465,"3"0"1699,11 2-2489,0 20 847,20-14 2138,-15 38-2172,31-2-518,-15 13-1403,-3-9 0,1 1 3119,-3-14 0,-1 0 0,0 12 1,-1 0-1,-3-10 0,-1-1 1</inkml:trace>
  <inkml:trace contextRef="#ctx0" brushRef="#br0" timeOffset="175049">28275 16542 23369,'-3'20'-4309,"1"-2"2565,2 26 334,0-3 565,0 7 371,0 8-19,0 6 281,0 3-653,7-31 0,0 0 598,-5 0 0,0 1 36,5 11 1,0-1 32,-7 21 165,4-16 0,0-3-143,-2 0 181,6 12-271,-8-34-50,0-3 488,-16-16 2265,13-28-2396,-13 1-432,8-11 1,3-6 321,2-13 25,-8-4 1,0-2-1,9 18 1,2-2 5,-5-19 0,0-8 0,5 5 119,10 12 0,2-1-751,-4-11 1,0-6-1,5 9 1136,6 18 1,4 4 340,5-20 1,1 3 560,6 7-455,-11 20 1,0 4 991,8 5 407,-2 9-175,-1 6-464,-4 4-582,-3 18-1775,-5-13 189,-9 24 0,-3 8-1052,2-2 637,-2 15 0,-6 3-1064,-24 7 656,11-8 0,-2 0 123,2-21 1,-2-2 173,-10 10 1,4 0 1225,16 7 1,-42-2 0,20-5-1</inkml:trace>
  <inkml:trace contextRef="#ctx0" brushRef="#br0" timeOffset="175299">29073 16039 25528,'1'41'-5754,"0"-8"3570,-1 6 1178,0-6 403,0 6 200,0 2 116,0 24 161,0-15-942,0-5 0,0 1 303,0 10 337,0-18 0,0-1-562,0 16-179,0 3-90,0-3 1259,0-1 0,0-2 0,0-2 0</inkml:trace>
  <inkml:trace contextRef="#ctx0" brushRef="#br0" timeOffset="175449">28768 16629 23819,'0'-34'-6386,"23"-9"6669,9 15-214,0 6 0,3 3 321,24 2-208,-26 7 1,1 1 0,17 4 0,2 2 0</inkml:trace>
  <inkml:trace contextRef="#ctx0" brushRef="#br0" timeOffset="175799">29745 16846 26158,'17'-44'-3015,"-13"8"525,31-9 3463,-30 8-2145,32-3 2140,-21-3-1203,17 1 533,-10-1-835,-1 1 669,-1 0 645,-1 1-1207,-2 0 1012,1-16-1328,-5 13 743,-6 10 0,-1 0-877,0-1 286,-3-7-167,-2 16-47,-2 12-55,0 19 51,0 30 264,-17 11 56,15 8 1,0 2-97,-6-24 1,0 1-763,6 31 0,4 0-61,-2-4 1315,9-23 0,1-1 1,-6 8-1,15-3 1</inkml:trace>
  <inkml:trace contextRef="#ctx0" brushRef="#br0" timeOffset="176097">30570 16292 24718,'-23'-27'-5825,"-12"3"5392,31 4-1732,-29 0 2419,28 7-1634,-24 1 2096,27 23-540,8 11-2354,20 24 1786,-2-3 78,8-12 1,1-1 916,-9 10-929,6-15 1,1-1 1149,9 23-1629,-12-14 315,3 17 581,-12-28 281,-11 5-845,1-16-183,-9-2-767,0-2-942,-23-4 3517,-5 0-202,-15-3-567,4-17 1,5 13-1,-1-12 1</inkml:trace>
  <inkml:trace contextRef="#ctx0" brushRef="#br0" timeOffset="176205">30327 16272 23189,'0'-37'-1719,"22"11"0,5 1 3105,8-14-895,15 9 1,4 3-27,-23 11 1,-1 2-454,11-4 0,1 3-276,19-3 307,0 6 0,-3 4 1,0 4-1</inkml:trace>
  <inkml:trace contextRef="#ctx0" brushRef="#br0" timeOffset="176601">31163 16018 23549,'20'-30'-228,"5"2"644,0 7 439,18 9 297,-25 4-298,20 6-814,-15-2 311,1 4-351,-4 19-1042,-2 9-716,-8 12-430,-4 19-253,-6-17 1129,-11-5 0,-5 1-67,-15 6 275,-3 12-73,-12-11 2655,27-15-33,-6 9 140,11-23-45,14 1-1630,26-9 800,2 1-501,23-4 671,-12 6-991,-17-4 261,1 10-856,-21-5-1064,7 15 1071,-9-8-374,-25 8-74,-1 4-579,-3-7 1895,-13 17 1,18-21-1,-22 8 1</inkml:trace>
  <inkml:trace contextRef="#ctx0" brushRef="#br0" timeOffset="176919">31950 16031 24808,'-17'-7'-1421,"-8"3"1598,3 19 744,-10-3 0,0 3 229,6 24-1289,-10-8 0,-2 2 233,8 13-360,13-6 1,4 1-827,4 8 652,9 13-1011,25-24-1450,1-3 123,25-4 2208,-14-15 1,2-1-288,21 2 986,-4-7 1,0-3 633,9-5-203,-7-8 1,-1-5 1520,-6-15-954,-15 2 0,-6-3 564,-10-15-2208,-10-21-615,-5 23-480,-29-12 1235,-8 3 1,-13 15 0,3-8 0</inkml:trace>
  <inkml:trace contextRef="#ctx0" brushRef="#br0" timeOffset="177365">32427 15993 24269,'15'-22'-765,"15"-8"1307,-3 8 9,25-8 413,-17 16 63,10 3-557,-7 8-534,-11 20-1034,7 10 169,-21 9-1302,-2 21 153,-8-18-96,-21 13 126,-8 0 349,3-14 1001,2-9 1,0-1 1203,-1-1 405,-3 6 1032,9-15-88,16-3-1742,0-1-750,0 2-366,21-3 615,-15 3-1160,38-6 1680,-39 1-1816,39 2 1989,-20 7 211,2-2 529,6 12-836,-29-10-1092,10 7 1027,-13 4-1393,0-7 1584,-44 20-919,14-16 891,-17-3 1,-4-1 0,-8 7 0,18-12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3T05:21:34.127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2417 1259 7533,'0'-12'809,"-3"1"-629,2 1-90,-2 1 180,3-3 180,0-1 89,0-1-89,0 0 270,0-9-540,0 10 809,0-15-719,0 19-90,0-6-90,0 10 180,0 0-180,0 1-90,-15 3 0,-6 17 0,-11-11 0,7 19 0,2 4-90,-11-3-495,12 2 1,1 2 584,-8 13-360,3 2-295,11-9 0,2 2 25,-2 18 315,5-19 1,6 1-586,13-1 1,5-2-181,10 17 315,13-11 1,7-4 764,-14-16 0,2-2 0,14 4 0,2-3 0,-11-7 0,0-1 0</inkml:trace>
  <inkml:trace contextRef="#ctx0" brushRef="#br0" timeOffset="318">3447 1327 9691,'0'-20'1260,"0"2"-1080,-26 2 89,20 3-134,-25 6 0,-6 5-45,8-4-90,-13 15 0,-2 4 0,-4 7-974,16 0 0,2 3 974,-10 11 0,4 6 450,9 0-450,6 22 0,11-17 45,16-7 0,2-2-45,-2 3 0,26-10 0,6-3 89,-3-2-697,3-11 1,2-3 607,12-3-90,0-4 90,-1-3-90,-17-6 0,0-4-269,11-17 134,-13 3 0,-4-4-45,-10-20 90,0-4-1269,-18-7 729,-20 15-89,15-13-1,-43 22-179,24 3 989,-24 6 0,10 5 0,1 3 0</inkml:trace>
  <inkml:trace contextRef="#ctx0" brushRef="#br0" timeOffset="786">3810 1287 7353,'-17'18'1079,"4"7"-989,13 13 0,0 3-90,18-6 0,-14 3 90,28 2-180,-28-3 90,24 2 0,-24-5 90,24-1-90,-16 4 90,2-13-90,3 7-180,-14-22 0,5-15 180,-8-19 0,0-10-90,0-28 180,0 19-45,0 4 0,0 0-249,0-8 563,17-12-179,-12 24 180,13 6 90,-1 5 359,0 7-719,16 9-90,-8 3 90,-1 6 0,4 38-90,-5-14-1014,5 35 654,-10-23-449,0 3 89,-3 1-2021,5 17 2741,-4-15 0,3 10 0,-4-18 0</inkml:trace>
  <inkml:trace contextRef="#ctx0" brushRef="#br0" timeOffset="1234">4660 1261 8522,'0'-5'1080,"0"20"-991,18 11-178,-14 14 178,14 4-89,1-6-1618,-14 2 1528,27-1 90,-29 1 0,14-8 0,1 0 180,-13 5-180,23 20 90,-27-39 355,7-1-445,-7-34 0,-13-12 0,8-17 0,-3 10 0,0 0 0,7-13-446,0 15 0,0-1 446,0-15-89,0 2 268,0 4 1,0-8 0,17 18 1141,-12-5-1141,30 26-180,-16 3 0,2 25 90,7-11-180,-17 37 90,13-21-630,-7 26-1528,5 10 718,-2-12 1678,3 15 1,-5-22 0,-2-1 0</inkml:trace>
  <inkml:trace contextRef="#ctx0" brushRef="#br0" timeOffset="1571">5300 1512 9332,'10'-7'809,"-1"5"-629,3-10 90,9 2-360,0-3 180,24-10-90,-13 6 0,-2 1 0,0-1 0,5-5 0,10-8 0,-17 11 90,-5-3 90,1-16-90,-13 11 180,0-24-180,-30 26 269,-6-16-179,1 22-90,-24-2-90,28 14 0,-24 4 0,14 3 90,-8 17-90,11 13 0,-6 27 0,22-3 45,5-15 0,2 0-919,4 9 469,13-16 0,4-1-674,6 8-91,30-3-179,-13-4 1349,-6-13 0,3-3 0,20 5 0,-18-10 0,0 1 0</inkml:trace>
  <inkml:trace contextRef="#ctx0" brushRef="#br0" timeOffset="1783">6087 1247 10411,'-40'-31'1619,"18"9"-1349,-12-6-270,11 19 0,-16 1 90,4 30-180,15 9 180,8 13-180,12 19-360,26-23-180,-8-3 1,3-3-215,6-13 0,3-4 394,1 7 0,0-1-539,23-1 89,4-4 91,4-10 809,1-3 0,0-5 0,-1 0 0</inkml:trace>
  <inkml:trace contextRef="#ctx0" brushRef="#br0" timeOffset="2017">6638 793 9602,'-23'-35'1798,"-5"-1"-1798,-11 15 180,-2 2-90,20 15 0,4 18-180,10 18 90,14-1 0,3 3 90,-6 31-90,12-12 0,4-1-595,-4-16 0,0 0 595,3 11 0,1-1 0,2-13 0,-1-1-135,-7-1 1,1 2-811,8 21 1,0-1 584,-9-21 0,-1 0-585,7 23 1,-2-4-225,-10-14 1169,-2 6 0,-6-23 0,0-3 0</inkml:trace>
  <inkml:trace contextRef="#ctx0" brushRef="#br0" timeOffset="2151">6300 1289 8792,'0'-51'180,"18"13"-180,-2 8 0,5 3-90,23-1-315,-3 10 0,1 2-1476,12 4 1431,-17 6 0,1 2 450,15 2 0,0 2 0,0 0 0</inkml:trace>
  <inkml:trace contextRef="#ctx0" brushRef="#br0" timeOffset="2334">7137 1250 8882,'4'6'899,"2"0"-539,10 9-450,-4-2 180,14 16-90,-10-7 90,5 8-180,-5-5 0,0-1-2788,16 26 1619,-13-20 1259,12 17 0,-18-25 0,0-1 0</inkml:trace>
  <inkml:trace contextRef="#ctx0" brushRef="#br0" timeOffset="2501">7158 759 9242,'-7'-27'-90,"1"4"0,2 7-270,2 3-1439,1 5 990,26 2 809,-19 22 0,42-12 0,-18 14 0</inkml:trace>
  <inkml:trace contextRef="#ctx0" brushRef="#br0" timeOffset="2809">7812 1008 10051,'-26'-8'540,"-16"6"-360,12-6-180,-10 30 0,0-3 0,13 21-90,-1 13 90,14-10 45,6-5 0,3 1 45,5 8-90,6-11 0,5-2 0,18 4 0,8 4 0,19-16 90,-20-10-90,21-4 0,-27-9 0,6-23 0,-14 15 0,-11-37-180,-2 9-90,-9-11-4201,-18-16 3661,-7 25-89,2-8-1316,-23 20 2215,25 3 0,-21 10 0,12 4 0</inkml:trace>
  <inkml:trace contextRef="#ctx0" brushRef="#br0" timeOffset="3250">7938 1214 8522,'4'-12'540,"-2"3"-270,3 9-90,-1 0 269,7 0-269,-2 0-90,4 0-90,-3 15 270,2-11-270,-1 34 0,5 0 0,-4 9 0,-3-13 0,-2-1 90,0 5 0,0 18-180,-5-29 90,-1 0-630,-1-14 540,0-21-179,-16-11 269,12-15 0,-13-6 0,17-17 0,0 8 44,-1 5 1,2 0-453,19-9 677,-16-13 91,16 29 0,-1 7 450,-2 3-721,18 15-89,-5 23 90,-6 8-90,-8 11 0,-2 3 0,4 10-135,-2 0 1,-1 2-1877,5 8 1561,-7-18 1,1 1-721,2-5 1,0-2-497,10 13 1666,12 6 0,-10-26 0,3-3 0</inkml:trace>
  <inkml:trace contextRef="#ctx0" brushRef="#br0" timeOffset="3534">8863 1095 10231,'-15'-28'1529,"11"3"-1259,-28-1-270,28 10 0,-24-1 0,14 11 0,-10 1 0,12 27 90,2 8-180,10 14 180,21 18-90,-15-19 0,13-7 0,5 0-508,6 8 508,9 8 0,6-6 90,-28-14 0,13 14-180,-27-24 90,10 8 90,-31-16-450,13 2-989,-27-6 0,-7-2-720,-1 4 2077,-3-3 1,-3-1-1,-15 3 1,-2-1-1</inkml:trace>
  <inkml:trace contextRef="#ctx0" brushRef="#br0" timeOffset="4534">10020 1345 9871,'24'0'990,"2"0"-990,0 0 0,3 0-90,8 0 270,5 0-315,-1 0 0,2 0-495,-9 0 1,2 0-1548,8 3 0,5 1 0,-4 1 2177,0 2 0,-2 0 0,16 1 0,-1-1 0,-17-2 0,0 1 0</inkml:trace>
  <inkml:trace contextRef="#ctx0" brushRef="#br0" timeOffset="4723">10348 1780 9242,'-25'4'629,"6"-2"-449,41-1-405,17 0 1,7-2-1126,-2-6 1,2 0 809,19 5 0,1 0 0,-19-5 1,-2 0 539,3 7 0,1 0 0,1-5 0,1-1 0,0-1 0,-1 0 0</inkml:trace>
  <inkml:trace contextRef="#ctx0" brushRef="#br0" timeOffset="4971">10970 1187 9242,'-39'-8'449,"9"2"-179,13 0-180,10 2-90,31 0 90,5 1 0,27 2-287,5 1 287,-9 9 0,1 0-432,-11-8 1,0 3 370,5 11 1,4 6 0,-4-1 15,-8-8 0,-2 3-45,1 10 0,1 6 0,-6-1 45,-8-3 0,-3 1-45,5 9 0,-5 4-315,-12 6 1,-6 1-316,1-11 0,-4 1 630,-11 6 0,-8 5 0,1-5 0,2-2 0,-2-2 0,-18 14 0,-1 0 0</inkml:trace>
  <inkml:trace contextRef="#ctx0" brushRef="#br0" timeOffset="5933">13178 1228 8882,'0'-8'899,"0"24"-809,0 0 0,0 25-90,0-3 0,0 7 0,0 5-751,0 3 662,0 1 89,13 0 89,-10-2-44,4-18 0,-1-1-135,-6 15 363,0 8-183,0-17 0,0-12-221,0 1-859,0-18 451,0-18 359,0-20 180,0-11 0,17-11 0,-15 14 0,1 0 0,14 7 0,3-1-45,-9-24 0,0 1-116,5 22 1,0 2 205,-1-10 0,-1 2-45,8-7 180,1 7 90,3 9-90,-2 5 0,2 13 90,-1 4 90,10 22-360,-9-13 89,-6 27 1,-2 5-90,1-2-541,-7 4 0,-3 2 451,1 9 269,-1 1-550,-3-2 371,-1-3 0,-3-3 90,-1-6 635,-1 4-725,0-15-90,0 4 0,0-42 1,0-14 89,0-22 0,0 11 0,0 0 0,0-18-378,5 7 1,4-1 377,9-11-45,-9 24 0,1-1 90,4 6 0,1 3-45,4-10 845,15-9-665,-8 35 270,5 1-360,-14 32 0,6 0-180,-4 40 180,-5-15-90,-4-1 0,0 3 0,0 9-180,-2-7 0,0 0-1600,3 7 1240,-4-21 0,1-2-539,7 11 1090,1-7-11,6-2 0,2-6 0,4-3 0</inkml:trace>
  <inkml:trace contextRef="#ctx0" brushRef="#br0" timeOffset="6318">14685 1345 8882,'-27'-15'1439,"21"3"-989,-49 6-90,15 2-270,-13 4-1589,2 14 1499,17-10 0,6 31 500,3-30-410,5 53-90,9-35 0,6 12 0,3 2 0,2-2 0,0 11 261,25-17-531,-19-2 90,39-5-180,-15 1 270,11-13-359,16 0 269,-22-10 180,23-17 0,-27-12-946,6-10 946,-19-8 0,-2 8 90,-10-3 1171,-1-19-901,-5 17-450,0-19 90,0 35 180,0 1-180,0 43 0,0 34-270,0 7-765,5-11 1,4-1-520,13 2 385,-4 13 1169,22-24 0,-21-5 0,20-2 0</inkml:trace>
  <inkml:trace contextRef="#ctx0" brushRef="#br0" timeOffset="6701">15250 1302 8972,'-15'-10'360,"11"2"-360,-10 25 0,14 10 90,14 14-90,-10 2-90,11-8 180,-4 15-180,-8-12 180,18 7-90,-18-17 90,7-6-90,-4-3-270,-4-3 90,6-8 0,-5-2 180,2-6-270,5-24 270,-2-10 0,8-16-492,-4-4 492,4 7 0,1 0 135,-5 12 0,1 1-45,5-15 315,-3 15 0,-1 1-45,0 3 89,5 6-359,-9 16 0,1 8-180,-4 22 180,0-3-90,-1 24 90,5 12-360,-1-7-540,0-6 1,1-1-7,6 7-263,11 11 1079,-2-27 0,6-4 0,3-5 0</inkml:trace>
  <inkml:trace contextRef="#ctx0" brushRef="#br0" timeOffset="7117">16153 1190 9781,'-20'-18'810,"14"3"-450,-29 6-180,15 3-180,-14 26 90,5 9-90,11 12 0,9 2 0,9 5 90,0-10-828,24 8 379,-18-15 179,42-3-90,-42-4-90,55 2 360,-41-14 0,39 4 0,-34-15 0,3-14 0,-13 10 0,-8-35 0,5 19 180,-11-24 360,5 6-91,-6-3 361,0-16-900,0 17 737,0-18-647,0 32 0,0 20 90,0 32-90,0 16 0,6-3 0,3 2-303,13 14 303,-2-5 0,-1 0-773,5 8 818,-5-23 0,-1 0-135,-6 24 90,15-21-1091,-17 14 101,-1-29-2968,-29-1 3958,-13-15 0,-14-4 0,-6-4 0</inkml:trace>
  <inkml:trace contextRef="#ctx0" brushRef="#br0" timeOffset="7335">14567 513 9602,'32'-21'899,"-6"-1"-719,28 4 0,-15-1 180,8 1-181,-8 8-268,-8 22-991,-42 26-359,-13 18-890,-2-22 0,-2 0 2329,3-1 0,0 0 0,-3 4 0,-1 0 0,-2 3 0,0 0 0</inkml:trace>
  <inkml:trace contextRef="#ctx0" brushRef="#br0" timeOffset="10168">5892 4095 10591,'0'-27'2159,"0"9"-2069,0-5 0,0 13 449,0 2-539,0 31 0,0-3 0,0 32-610,0-1 610,0 10 0,0-26 0,0 3 0,0 21 0,0 4-592,0-16 1,0 3 201,0 5 0,0 5 1,0-5-605,-1-5 0,2-2 499,8 15 1,1-2-181,-8-20 1,1-3 44,6-2 0,1 0-539,1 30 1169,-8-9 0,8-6 0,-11-5 0</inkml:trace>
  <inkml:trace contextRef="#ctx0" brushRef="#br0" timeOffset="10318">5617 4916 8882,'-6'-39'360,"2"2"-270,4 5-90,22 0 0,14-4 0,14 10-900,-10 9 1,2 2-3332,16 3 4231,-18 5 0,0 2 0,23 3 0,1 2 0</inkml:trace>
  <inkml:trace contextRef="#ctx0" brushRef="#br0" timeOffset="10650">6518 5106 9152,'0'5'1799,"20"-1"-1889,25-45 180,4 17-1467,-17-5 1,-2-1 1466,12 0-90,-3 0 824,0-1-914,5-10 180,-16 11-180,-2-20 180,-20 22-90,-6-9-90,-20 14 90,14 2 625,-43 3-715,5 4 90,-13 5 0,17 13 0,1 2 90,-3-2-90,8 21 0,5 5 90,8-2 447,4 2 0,3 3-537,12 7 0,-7 4-89,9 0-721,11-13 0,5-1-179,23 16-136,-4-12 1,3-2 1124,-6-14 0,-1-3 0,1 4 0,0-3 0,15 2 0</inkml:trace>
  <inkml:trace contextRef="#ctx0" brushRef="#br0" timeOffset="11017">7153 4755 8432,'3'-7'900,"2"2"-361,5 3-359,1 2-180,4 21 0,11 7 0,-8 13 0,2-11 0,-1 0 90,3 9-1196,6 15 1106,-11-18 0,-4 1 0,-2-4 90,-1 8-90,-3-15-90,-1 8 90,-4-23-180,-1-17 180,-18-24 0,12-13-45,-3 4 0,-1-2 135,9-19-255,-1 5 0,2-1 255,6 23 0,3-1 134,0-19 1,2 2 45,9 2-225,1 20 0,-4 3 135,-12 5 0,37 9-180,-26 7 0,29 26 90,-20-16-90,-4 26 0,-3 6-270,4-4-540,-5 12 1,-2 3-788,2 3 922,-8-18 0,0 0 971,0 10 0,-3-3 0,-3-2 0</inkml:trace>
  <inkml:trace contextRef="#ctx0" brushRef="#br0" timeOffset="11238">6587 4396 9152,'0'-33'629,"0"0"-539,20-6-90,10 10 45,-2 9 0,3 3-45,18 0-2037,5 3 1767,-15 9-360,0 4-537,0 16 88,-1 3 1079,1 21 0,0 3 0,1 7 0</inkml:trace>
  <inkml:trace contextRef="#ctx0" brushRef="#br0" timeOffset="11517">8510 4668 9871,'-26'-12'180,"6"2"90,-24 3 0,-6 5-270,13 0 0,4 18 0,2 6 0,-2 5 45,12 1 0,2 5-45,-1 30-90,9-14-270,4-4 0,7-1-359,26 4-226,-8-8 1,4-4 685,33 1 0,-24-16 0,0-1 0,20 0 1</inkml:trace>
  <inkml:trace contextRef="#ctx0" brushRef="#br0" timeOffset="11885">9025 4744 9602,'-21'-9'2158,"-2"3"-1888,-26 3-180,13 3-90,-13 20 0,20 4 0,-14 24 0,27-12-882,-8 2 972,22-13 140,-4 0-320,6-1-629,25 6 539,-19-11-540,41 5 360,-16-17 91,10 0 89,2-7 90,-14-16 90,0 13-90,-3-31 90,-3 29 90,-3-37 180,-3 9 89,-5-11 91,-4-18-270,-3 34 699,-4-11-789,-1 55-90,0 8 0,19 34-450,-14-11-91,34 2-1977,-6-2 1169,11-14 1349,5 6 0,-7-19 0,0-4 0</inkml:trace>
  <inkml:trace contextRef="#ctx0" brushRef="#br0" timeOffset="12084">9713 4698 10141,'-17'-17'1439,"13"3"-629,-31 4-630,11 5-180,-17 2 0,8 27 0,4 8 0,18 14-270,2 0-719,31 8-1,-16-14-180,27-8 1,7-2-1851,-8 0 3020,5-15 0,2-4 0,6 5 0,1-8 0</inkml:trace>
  <inkml:trace contextRef="#ctx0" brushRef="#br0" timeOffset="12268">9810 3818 10501,'-34'-5'0,"1"1"90,0 2-90,-13 23-90,12-2-1934,4 20 0,3 7 2024,4 10 0,8-8 0,3 1 0,7 13 0</inkml:trace>
  <inkml:trace contextRef="#ctx0" brushRef="#br0" timeOffset="12607">10725 3950 10951,'0'-19'360,"0"4"449,0 5-719,0 25-90,0 2 0,15 25 0,-13-8 0,0 1 0,12 27-805,-8-1 0,-2 3 760,-3-23 0,0 1-465,5 4 1,1 5-1,-2-5-30,-4-2 1,0-3-91,7 12 1,0-2-1919,0 15 2548,6-7 0,-1-7 0,-1-5 0</inkml:trace>
  <inkml:trace contextRef="#ctx0" brushRef="#br0" timeOffset="12822">11183 4259 11131,'-24'-23'629,"-11"0"-269,14 12-270,-21 1-90,6 10 0,-3 26 0,-7 16 0,12 15-1057,9-13 1,3 1 517,6 15-226,7-8 1,3 0-136,6 8 225,13-21 1,4-3-585,7 10 1259,2-24 0,2-3 0,17 15 0,2-4 0</inkml:trace>
  <inkml:trace contextRef="#ctx0" brushRef="#br0" timeOffset="13401">11417 4660 9871,'10'15'360,"7"-11"-270,28 21-90,-4-22 0,-8 7 0,15-10 0,-12 0 0,18 0 0,-27-16 0,6-7 0,-23-9 0,-1-1 270,-9-9 0,0 10-90,-19-24-180,-1 28 0,-20-11 90,5 26-90,3 18 0,7 29 0,12 9 90,5 10-180,8 13 180,23-16-1966,-8-10 0,5-2 1516,30 0 90,-22-15 0,1-4-296,19-7 116,3 2 180,2-13 180,-14-7 0,1-2 90,19 4-45,-11-26 0,-3-4 225,5 4-90,-13-15 0,-3-4-377,0-7 467,-14 18 0,-4-2 270,0-18 179,-8-2 91,-4-1-271,-3 19 1,0-1-90,-1-18-45,-11 14 0,-1 3-225,6 2-186,-13 12 0,-3 5 96,7 9 2828,-6 15-2828,0 5 90,19 60-90,-8-29-369,9 17 1,2 4 8,-1 9-135,-2-6 1,4 0 269,10-24 0,0-1-135,-10 9 0,2 1-540,14-4 1,2-4 180,1 18 89,-5-15 0,0-2-104,4-3 734,-7 5 0,-6-22 0,2-1 0</inkml:trace>
  <inkml:trace contextRef="#ctx0" brushRef="#br0" timeOffset="13523">12132 4617 9961,'-10'-26'-90,"-3"1"180,12 0-90,-5 1-809,25-8-1,18 11-90,-5 4 1,4 1 423,28 4 1,-30 4 0,0 0 0,15 2 0</inkml:trace>
  <inkml:trace contextRef="#ctx0" brushRef="#br0" timeOffset="13800">11435 4056 9602,'-3'-28'989,"1"1"-719,2-2 269,18-12-449,9 10-135,-2 7 0,2 1 135,18-1-1587,1-1 1497,-16 13 200,-1 5-200,-2 4-322,3 2-577,-8 21-990,6 4 360,-14 13 1529,0-3 0,-4-19 0,-2-4 0</inkml:trace>
  <inkml:trace contextRef="#ctx0" brushRef="#br0" timeOffset="13951">12188 3511 10771,'2'-21'360,"0"6"-270,-2 3-180,0 28-1080,-17 3-899,12 28 1703,-12 2 1,17 9 0,0 5 0</inkml:trace>
  <inkml:trace contextRef="#ctx0" brushRef="#br0" timeOffset="14467">13140 4271 10321,'-10'-33'-90,"7"4"540,-7 7 0,4 7 179,4 7-449,-4 20 0,25 37-180,5-2-936,-6-1 0,-1 1 846,5 7 90,-15-19 0,-2 1-389,4 30 479,-7-21 0,7 15-90,-5-34-1799,-2 0 1439,6-36-270,2-15 540,2-16 45,1 6 0,0-2 45,8-14-605,-7 15 1,1 0 514,9-16 270,1 2 1238,-1 5-1058,1 5-90,-4 8 270,0 9 31,3 11-571,-7 6 179,6 38-268,-13-7 89,-1 31-226,-3-11 136,-1 4 90,0 5-360,0 0-153,1-1-297,4-3-1618,12 12 2428,0-21 0,11 6 0,-5-24 0</inkml:trace>
  <inkml:trace contextRef="#ctx0" brushRef="#br0" timeOffset="14734">14067 4319 10231,'-25'-27'1259,"-15"1"-899,36 5-270,-39 4 90,14 7-180,-10 5 0,2 3 0,16 24 0,-3 11 0,13 32 90,0-10-135,8-16 0,6-1 45,23 6-180,-12-10 0,2-1 90,15 0 0,17 3-90,-20-19-449,12-9 359,1-3-90,-27-20-809,11-11 809,-23-10-540,2-1 1,1-1 180,-5-5 603,-12 8 1,-1 1 0,7 2 0,-18 2 0</inkml:trace>
  <inkml:trace contextRef="#ctx0" brushRef="#br0" timeOffset="14984">14360 4306 10681,'6'0'989,"-1"0"-989,0 0 90,1 35-90,0-9-45,-1 11 0,0 4-135,1 10-315,-1-17 1,0 2-855,1 3 0,1-1-657,2 21 2006,-1-21 0,-1-2 0,1 13 0,1-4 0</inkml:trace>
  <inkml:trace contextRef="#ctx0" brushRef="#br0" timeOffset="15163">14715 4185 12480,'0'-22'90,"-15"4"-180,11 4-90,-10 5-899,14-1 1079,0 5 0,0 14 0,0 9 0</inkml:trace>
  <inkml:trace contextRef="#ctx0" brushRef="#br0" timeOffset="15435">13798 3916 9781,'0'-26'1979,"22"-13"-1619,-17 10-270,39-9 90,-24 15-180,19 2 0,-9 5 90,9 1 0,-10 7-90,13 2 0,-18 5-270,8 21-270,-14 7-629,3 10-1709,-4 15 1259,-4-20 1619,2 13 0,-4-18 0,0 0 0</inkml:trace>
  <inkml:trace contextRef="#ctx0" brushRef="#br0" timeOffset="15602">14700 3353 11490,'0'-23'720,"0"5"-720,-17 4 90,-1 8-180,-22 30-1799,-4 22 764,26-16 1,0 3 1055,-2 5 1,2 0 0,5-5 0,3 1 0,-1 2 0,0-1 0</inkml:trace>
  <inkml:trace contextRef="#ctx0" brushRef="#br0" timeOffset="16135">16268 4417 11311,'54'0'449,"-13"-6"1,0-2-450,17-12-2830,4 2 0,1 0 2515,-21 7 0,0 1-270,15-8 1,1 3-630,-17 13 1,-1 0 628,0-9 1,-1 0 78,-1 9 0,-1 2 506,-1-4 0,0 0 0,26 4 0,-4 0 0</inkml:trace>
  <inkml:trace contextRef="#ctx0" brushRef="#br0" timeOffset="16321">16553 4804 10591,'-18'5'2249,"6"-19"-2159,42 10 0,1-31-634,1 32 0,5 1 544,14-25 0,2-3-1791,-8 18 1,1 0 1520,-3-5 0,3-3 1,-2 3-226,9 1 0,-1 3-320,0 0 1,1 0 184,0 3 1,3-1 414,-7 2 0,2 0 1,-2 2-1,7 1 1,-1 1-1,-8 1 0,1-1 1,-1 1-1</inkml:trace>
  <inkml:trace contextRef="#ctx0" brushRef="#br0" timeOffset="16620">17242 3937 8115,'-61'-16'1799,"5"-2"-1710,11 5 789,9-1-338,7-1-138,15 5-402,24 0 160,14 7-115,10 1 0,3 3-45,23 14-791,-17-15 0,2 3 791,-8 13 0,-1 1 0,2-8 0,1-1-106,-2 8 0,1 4 151,12 4 0,-2 0-45,-13-4 0,-1 2-284,8 6 1,-4 2 283,1 18 0,-12 6 0,-18-10 0,-3 3 45,-1-8 0,-4-1-971,-13 16 1,-5 0 565,4-12 0,-3-2-360,-12 4 1,-4-1-316,5 0 1,-1 2 1034,-1-4 0,-3 2 0,1-2 0,-6 5 0,-1 1 0,5-7 0,0 0 0,-1-1 0</inkml:trace>
  <inkml:trace contextRef="#ctx0" brushRef="#br0" timeOffset="21233">19450 3781 8342,'-38'22'0,"-1"19"360,0-22-803,2 19 443,5-4 89,3 0-89,15 6 0,4 2 0,10 0-539,26 19-181,1-16-180,13-8 1,6-4 899,-13-13 0,2-3 0,15 4 0,1-1 0,-11-9 0,0 0 0</inkml:trace>
  <inkml:trace contextRef="#ctx0" brushRef="#br0" timeOffset="21953">20423 3985 8432,'-19'-22'1080,"14"3"-451,-37-3-539,9 9 180,-27 0-180,11 8-1718,1 4 1628,17 22 0,1-16 90,4 42-90,4-7 0,4 13 45,12-15 0,3-2-45,-3 10-45,14-9 0,6-3 45,18 2-360,11 8 270,3-26-180,-10-3 692,0-9-602,17-3 180,-16-23-90,19-11 90,-28-11 0,-10 11 0,-3-1 36,-4-9-36,-2-16 270,-9 16 89,0 2 1,0 0-270,0 5-90,0 3-90,-16 6 90,12 1 90,-11 38 648,15 8-648,0 24-90,15 16 0,-11-23 0,26 20-90,-8-27-269,7 1-91,14-12 180,-16-12 0,24-1 180,-21-24 90,19-8 0,-22-10-535,4-3 535,-13 7 0,-4 1 270,-4-1 360,-4-8-630,-3 9-90,-2-7 180,-1 17-180,0 22 180,0 17-90,0 28 0,0-6 90,0 12-180,0-23 180,19 11-90,2-28 0,2 9 90,14-21-180,-20 6 90,18-8 90,-2-16-180,-9-7 90,9-23 270,-18 6 539,-3-21-449,-9 25 607,-2-13-787,-1 10-360,0 11 270,-14-6-90,10 43-90,-10 12-359,33 21-541,-9-8 1,1 0-1,11 9 990,2-5 0,-1-1 0,-5 3 0,4-14 0,-1-1 0</inkml:trace>
  <inkml:trace contextRef="#ctx0" brushRef="#br0" timeOffset="22237">19913 3483 8432,'-11'-18'720,"4"0"-360,4 0-1,3-1 1,18-1-270,11-5-180,10 7 180,19-7-90,-18 15-798,12 1 888,-13 7-180,-2 2-323,0 14-217,-2-10-269,0 30-1,-3-18 829,11 31 0,-12-15 0,7 10 0</inkml:trace>
  <inkml:trace contextRef="#ctx0" brushRef="#br0" timeOffset="22434">21117 2834 8972,'1'-6'90,"0"28"-90,-16 25 0,11 17-2456,-5-8 0,1 2 2456,8-18 0,0-1 0,0 16 0,0 1 0,0-16 0,0-1 0</inkml:trace>
  <inkml:trace contextRef="#ctx0" brushRef="#br0" timeOffset="23068">22393 3147 10051,'0'-25'-90,"0"4"180,0 5 90,-13 66-180,10-13-1085,-4 7 0,0 3 1085,7 15 0,0-28 0,0-1 0,0 1 0,0 1 0,0 15 0,0 1 62,0-15 1,0 2-63,0 23 0,0-2 0,0 4-512,0-24 0,0-3 512,0 7-228,0-9 228,0-7 1520,0-2-1700,0-12 11,0-19 169,18-21 1133,-13-12-1178,18 5 1,4 1-46,-6-12 135,9 5 0,2 0-186,1-2 186,-12 15 0,0 2-45,7-4 270,-2 8-90,-1 9 90,4 6-90,-7 6 0,4 26-90,-13-6-180,1 42 180,-9-23-135,-2-5 0,-1 1 45,0 5 45,-1-3 0,1-2-45,0-2 0,5 17 89,-4-35-89,4 0 0,-2-10 504,2-3-504,2-2 0,3-16 0,0 12 0,3-33 0,7 6 0,-4-11 0,5-13 0,-11 25-90,-1 2 630,-5 6-361,-2 14-89,-2-6-90,1 8 0,1 6 0,1 21 0,1 9 0,4 28-449,-3-9-451,5 2-1798,0-4 1348,-2-14 1350,2 5 0,-1-20 0,0-2 0</inkml:trace>
  <inkml:trace contextRef="#ctx0" brushRef="#br0" timeOffset="23229">23007 3406 10411,'-11'-18'0,"3"4"0,2 4-90,4 2 90,-5 3 0,28 22 0,5 6 0</inkml:trace>
  <inkml:trace contextRef="#ctx0" brushRef="#br0" timeOffset="23619">23418 3596 8702,'0'7'1709,"0"2"-1259,0 1-90,0 12-270,0-1-1,0 24-178,0-11 89,0 15 89,14-13-89,-10 2 0,10-1 0,-14 13 0,0-14 90,10 13-180,-7-26-449,7-1-91,-10-14 450,5-5 180,2-22-90,3 14 0,8-59 90,-2 33 0,0-14 0,0-2 0,5-6 0,-3 11 0,0 0-854,1-3 1304,3-4 449,-7 25-809,-7 13 0,3 3-90,-6 29 0,1-16 0,-1 43 90,2-25-180,-1 27 90,3-11-90,-2 0-629,2 1-900,6 7 359,-1-15 1260,16 4 0,-8-25 0,8-3 0</inkml:trace>
  <inkml:trace contextRef="#ctx0" brushRef="#br0" timeOffset="24001">24130 3117 9691,'0'-29'1080,"0"4"449,0 10-1439,0 36 0,0 23-90,0 21-783,0-13 1,0 2 782,-1-19 0,2 1 0,5 27 0,2-1 0,-2-26 0,0 0 0,2 7 0,1 4 0,1-6 0,11 20 0,-10-13 0,-1-3 90,6-15 207,-2 2-387,-8-23-90,7-1 270,-3-26-90,5 14-90,7-57 90,-4 32 0,-1-12 0,-1-2-90,4 2 180,9-19 0,-14 41 1358,-1 0-1448,1 19 90,-5 18-90,9 18 0,-9 9-45,0-6 0,-1 1-958,-1 10 553,-2-15 0,0-1-899,-1 12 90,3-4-91,-1-4 1350,-1-5 0,1-6 0,-1-3 0</inkml:trace>
  <inkml:trace contextRef="#ctx0" brushRef="#br0" timeOffset="24200">22982 2848 11580,'-5'-14'90,"1"3"-1079,61-2-90,-10 6-1301,-3 4 1,9-1-1,-3 4 2380,2 9 0,-1 0 0,-3-6 0,3-3 0,-2 2 0,8 8 0,1-1 0</inkml:trace>
  <inkml:trace contextRef="#ctx0" brushRef="#br0" timeOffset="24567">25620 3378 10951,'-7'-33'1259,"0"12"-899,0-4-180,0 18-180,-4 1-90,-1 29 180,-4-3 0,-7 41-180,8-17-315,6-1 0,1 0-404,4 14-406,14-10 1,5-1-1563,9 5 2777,0-19 0,4-3 0,19 7 0,4-3 0</inkml:trace>
  <inkml:trace contextRef="#ctx0" brushRef="#br0" timeOffset="24919">26547 3540 11580,'-36'-10'1170,"-24"4"-721,33-1-2159,-32 6 1890,10-3-180,-3 4-90,-1 20 90,3-15 90,1 36-90,-9-12 588,21 11-948,2 12 0,26-22-269,41 17 269,-5-23 489,31 3-354,-22-22 0,1-2 135,22 1 45,-9-1 1,0-6-1225,6-18 1269,10 15 0,-29-39 947,-6 25-273,-14-14 1,-4-4-315,1-1-270,-6 2 0,-2 2-180,-6 10 90,0-4 90,-17 21-180,13 18-270,-13 17-359,17 7-91,0 8-1529,17 6 1080,-12-11 1109,42 10 150,-21-20 0,28-3 0,-8-2 0</inkml:trace>
  <inkml:trace contextRef="#ctx0" brushRef="#br0" timeOffset="25101">27222 3595 10591,'0'-29'1349,"-28"1"-449,-7-3-630,-14 8-181,-13 2-89,25 13 0,-24 24 90,29-11-180,-5 39-1259,24-4 450,5 11-631,16-15 1,5-2-269,10 4 1431,23 10 1,-1-24 0,3-2-1</inkml:trace>
  <inkml:trace contextRef="#ctx0" brushRef="#br0" timeOffset="25284">27252 2482 10231,'-55'-12'-270,"17"14"0,0 3-719,-19-2-2358,12 32 1,2 9 3346,18-22 0,3 3 0,-6 25 0,3 5 0,10-18 0,-1 0 0</inkml:trace>
  <inkml:trace contextRef="#ctx0" brushRef="#br0" timeOffset="25618">28302 2735 11760,'-20'-11'90,"16"4"-90,-28 3 0,30 45 90,-10-10 45,10 18 0,4 4-135,-2-20 0,0 2-957,0 30 1,0 1 956,0-24 0,0-1 0,-1 13 0,2 1-135,6-1 0,1-3-360,-6-13 1,0 1-990,13 23 0,0-3-315,-12 3 1799,11-24 0,-1-2 0,-10 5 0,10-4 0</inkml:trace>
  <inkml:trace contextRef="#ctx0" brushRef="#br0" timeOffset="25823">28675 3241 11940,'-25'-28'720,"-14"1"-450,35 5 89,-53-3-449,32 14 180,-35 0-90,6 29 0,13-14-540,9 27 1,3 5-181,1-3-359,13 15 0,5 4-1,4 3 1080,16 1 0,8-2 0,0-26 0,5-2 0,11 13 0,1 1 0</inkml:trace>
  <inkml:trace contextRef="#ctx0" brushRef="#br0" timeOffset="26368">28830 3653 10951,'0'-15'0,"0"2"0,0 4 0,0-1 0,25 2 90,-19-1-180,46-1 90,-29-1 90,37-7-90,-25 3 0,20-9 0,-29 7-90,6-5 0,-17-7 180,-7 6-90,-2-24 360,-6 18-181,-18-10-179,13 14 0,-13 2 0,-1 4 0,15 2 0,-27 10 0,28 17 0,-16 21 0,17 9 0,-5 10-90,7 12-179,24-15-1296,-18 16 1385,47-25-90,-28-4 0,25-7-179,11-5 538,-9-6-89,-7-10 0,0-4-284,12-14 329,-10 0 0,-1-4-45,5-22-735,-19 15 1,-1 0 734,4-19 180,-8-6 270,-7-4-46,-12 9 1,-3-3-135,-1 11 0,-1-2 86,1-29 0,-5 0-41,-10 26 0,-2-1-1,2-25 1,-1 2-315,-1 28 0,-2 3 0,-2-8 0,4 2-180,9-9 180,-20 19 250,21 25-250,-8 21 0,3 29 1240,6 5-1240,-2-6 0,0 4-567,3-10 1,2 2 476,-1 13 0,0 2-450,0 2 1,0-3 179,-1-13 1,2 1-946,7 23 1,1-2 719,-7-28 1,1-3-1,5 9 0,2-2 585,3 8 0,-10-6 0,11-2 0</inkml:trace>
  <inkml:trace contextRef="#ctx0" brushRef="#br0" timeOffset="26507">29478 3465 11221,'0'-19'-1440,"22"1"541,-17 3-1,49 0-988,-4 0 1888,15 5 0,-29 6 0,0 0 0,16 3 0</inkml:trace>
  <inkml:trace contextRef="#ctx0" brushRef="#br0" timeOffset="26800">28728 2694 9062,'-8'-48'629,"2"2"181,22-17-360,-11 20-226,14 11 1,7 3-797,11 2 572,13-1 0,0 16 0,-18 3 0,-1 5 90,5 3-90,-9 16-234,11 8-665,-20-3-1035,-3 15 0,-2 0 1934,0-9 0,5 38 0,-9-39 0</inkml:trace>
  <inkml:trace contextRef="#ctx0" brushRef="#br0" timeOffset="26953">29705 2220 10141,'4'-4'90,"-2"15"-809,-17 25-541,10 11-1132,-3-13 1,-2 0 2391,1 0 0,2 0 0,5 4 0,0 2 0,-6 2 0,0 0 0</inkml:trace>
  <inkml:trace contextRef="#ctx0" brushRef="#br0" timeOffset="27384">30392 3273 11850,'0'-20'0,"0"2"-90,-16 2 180,12 24-90,-22-10-90,23 46 180,-8-17-90,-1 29 90,9-9-135,-3-12 0,0 1 45,6 16-45,0-11 0,0-1 45,0-2 90,0 14-180,0-33-719,16-2 539,-1-13 0,13-22 90,-7-13-1606,-6 1 0,0-3 1696,7-25 90,-7 24 0,0 1-287,8-19 377,0-1-90,1 1 45,-9 20 0,0 0 495,7-11-180,8-8-270,-16 35 89,4 4-179,-9 34 0,1-3 0,-5 24 90,1-5-180,-3 5-450,0-9 1,0 0-450,1 20 44,1-11 1,0 0 2767,3 3-1823,5 7 0,1-23 0,2-4 0</inkml:trace>
  <inkml:trace contextRef="#ctx0" brushRef="#br0" timeOffset="27667">31010 3403 10771,'0'-30'1439,"0"2"-989,-21-5-450,16 12 0,-30-3 0,20 16 0,-14 26-90,6 14 0,10 15-90,4 1-270,9 7 180,0-15 225,18-4 0,1-2 45,-10-6 0,17-6 0,4-5 0,-8-10 0,18-2 0,-19-23 0,6-11 0,-24-11-179,7-4-451,-10 8-270,0-1-359,0 0-1451,-20-10 2710,15 15 0,-15-5 0,20 18 0</inkml:trace>
  <inkml:trace contextRef="#ctx0" brushRef="#br0" timeOffset="27885">31403 3259 11670,'2'-26'180,"0"48"-270,-2-3 0,0 42-359,0-17-811,0-10 1,0 1-720,0 17 1834,0-17 0,0-1 0,0 9 1,0 0-1</inkml:trace>
  <inkml:trace contextRef="#ctx0" brushRef="#br0" timeOffset="28068">31737 3275 12930,'0'-8'-450,"0"2"-4317,0 1 4767,0 22 0,0-13 0,0 16 0</inkml:trace>
  <inkml:trace contextRef="#ctx0" brushRef="#br0" timeOffset="28317">30767 2722 11041,'0'-57'629,"19"0"-179,-14 5-360,12 18 0,4 1 0,6-10-45,-5 14 0,0 4-135,6 6 180,8 4-180,-21 12-180,3 25-1079,1 17 180,-12 14-451,-2-10 1,0 2 1619,1 16 0,-3-21 0,-1 0 0,2 17 0</inkml:trace>
  <inkml:trace contextRef="#ctx0" brushRef="#br0" timeOffset="28487">32198 2025 13739,'2'-25'-90,"0"3"180,-2 7-270,-25 4-629,4 7-720,-29 32 1529,13-4 0,-1 4 0,5 7 0,0 3 0,-15 3 0,1 0 0</inkml:trace>
  <inkml:trace contextRef="#ctx0" brushRef="#br0" timeOffset="32719">5663 7604 10501,'8'-29'2519,"-2"2"-1890,-3 2-269,-1 2-90,-2 3-270,0-5 0,0 13 0,-13 20-450,10 22-719,-10 34 89,13-10-179,0 7-180,0-18-180,0-2 112,0-3 1507,21-6 0,-16-3 0,16-5 0</inkml:trace>
  <inkml:trace contextRef="#ctx0" brushRef="#br0" timeOffset="32884">5913 7515 9961,'0'-19'720,"-19"9"-720,-1 21 0,-3 8-45,6 10 0,2 4-944,-7 17-1578,7 1 0,0 2 2567,5-16 0,1 0 0,4 14 0,2 0 0,3-13 0,0-1 0</inkml:trace>
  <inkml:trace contextRef="#ctx0" brushRef="#br0" timeOffset="33668">6542 8101 9602,'-10'-31'1439,"2"0"-1349,1 4-180,1-7 90,2 14 359,1-4-269,2 44-90,18 43 0,-8-31 0,-1 3-175,2 13 0,0 1 175,3-4 0,-1-2 0,-4-8 0,-1 0 0,5 19 0,0-2 0,3 3 0,1 9 0,-11-31-90,6-6-270,-5-8-90,0-6 450,-1-6-90,1-28 0,-2 1-90,0-12 0,-1-4 180,2-13-214,-2 12 1,0-2 213,5-24-453,-4 28 0,0 1 408,1-2 0,-1 0 90,2-1 0,0 1-45,-1 0 0,2 1-45,0 1 0,2 0 135,3-7 0,2 1 90,8-12-90,-4 18 0,1 6 90,5 10-90,13 3 0,-16 38-90,4-2 45,-15 12 0,-3 4-45,5 12 0,-5-2 0,-1 1 0,-3 9 0,-1-12 0,-1-1 116,-1 1-206,0 6 319,0-21-2478,0-12 1980,16-22 269,6-23 0,-2-16-1144,20-7 1144,-23 7 179,5 13 1,2 0 90,2-15 45,-6 12 0,1 2 135,-1 2 425,4 3-695,-10 13 226,-3 12-137,1-4-89,-2 20 180,-2-11-360,-1 36 90,2-4 0,-2 14-135,-1-15 0,1-1 45,1 8 544,3 13-904,-1-22-629,5-1 147,0-6-1407,15 4 2249,-6-17 0,13 1 0,-10-14 0</inkml:trace>
  <inkml:trace contextRef="#ctx0" brushRef="#br0" timeOffset="34117">7797 7933 9691,'0'-9'1440,"0"21"-1350,0 7-90,0 15-90,0 9 180,0-14-90,20 15-180,3-20-270,23 1 270,-14-11-90,11-8 270,-19-1 90,22-44-180,-25 16 180,-3-11 0,-2-4 180,-8 1 450,2-28-541,-9 27 1,1-16-270,-2 29 90,0-2 90,-14 19-90,10 18 0,-10 44 90,14-2-243,0-11 1,0 3 197,-2 3 0,4-1-45,8-8 0,1 1-30,-3 5 0,-1 4 0,2-5-265,9-2 1,2-1 294,-5 1 0,0 4 0,0-4-354,-2-6 1,1-1 308,4 8 0,1-3 135,3 8 0,-2-8 0,-2-6-193,-5 2 103,-6-14 92,-2 5-92,-31-16 0,20-1-90,-49-7 0,29-1-629,-29-1-945,23-8 0,-1-1 1664,-19 4 0,19-11 0,0-4 0,-13-4 0</inkml:trace>
  <inkml:trace contextRef="#ctx0" brushRef="#br0" timeOffset="35167">9213 7523 8342,'0'-8'180,"0"1"-90,-23 3-90,-8 2 90,-16 1-90,1 1-605,7 0 695,-1 20-90,-2-15 0,3 33 90,3-22-180,6 17 90,7-5 90,11 0-90,5 2 0,7 0 0,20 0 0,-15 0 0,31-8 0,6-2 0,-4 10 0,17-4 0,3-2 0,1 4 45,-12-5 0,-1 0 225,1 3-135,-16-6 0,-3 0-45,-10 1 216,3 5-306,-19-3 0,-18-7 90,-16 12-90,-14-13-45,9-1 0,-1 0-368,-14 2 323,16-6 0,1 0-450,-16 3-719,3-3-180,2-3 1439,4-1 0,8-4 0,3 0 0</inkml:trace>
  <inkml:trace contextRef="#ctx0" brushRef="#br0" timeOffset="35851">9812 7862 9422,'6'-25'1259,"-2"1"-989,-2 1 269,-1-12-449,-1 11-180,0-8 90,-17 17 0,13 1 0,-27 5-90,10 3 90,-15 4 90,5 22-90,3-15 0,10 49-90,5-32 90,5 29 0,3-5-179,30-12-91,8 18 180,13-25 45,-7-10 0,-1-2 135,3-3-90,-3-5 0,-1-5 0,-6-19 90,13-6-180,-25 1 450,2-31-91,-15 33-134,-3-13 0,-2-1-45,-1 9-270,-17-13 270,13 25-90,-27 6 0,28 27 90,-10 2-90,13 27 0,0-12 0,0 0 0,0 27-1189,0-1 1,0 3 1188,-1-25 0,2 1 0,3 5 0,3 4 0,-2-4-225,-3-4 0,0-1-225,7 11 0,-2 0-509,-6-17 1,-2-3-751,1 30 1709,0-5 0,0-7 0,0-5 0</inkml:trace>
  <inkml:trace contextRef="#ctx0" brushRef="#br0" timeOffset="36269">10405 8124 7713,'24'-48'629,"-18"0"-179,38 5-3159,-39-4 3159,36-3-1,-28 11 1,-1-1-315,5 10 0,0-1 90,-1-11 0,-2 1 45,4-18 108,-3-3-199,-2 0 46,-7 16 0,0 0-90,-3 11 0,0-2 90,0-20 0,-1 0-135,-2-6-90,2 19 0,-4 2 0,-16 4 664,13-3-664,-27 29 0,21 39-90,-5 2 135,7 15 0,3 5-45,4 17 127,-2-4 0,1 1-172,1-22 1,4-1 44,7 11 0,5 1-405,-1-1 0,3-4 90,5-11 0,3 0-764,7 21 0,0-1 359,-10-26 0,1-1 720,16 15 0,1-3 0,10-1 0,-17-17 0,1 0 0</inkml:trace>
  <inkml:trace contextRef="#ctx0" brushRef="#br0" timeOffset="36551">11208 7037 9332,'-6'-11'270,"-2"-1"-1,7 2 541,-2 4-810,3 16-90,17 8-450,-13 21-269,27-7-990,-27 15 719,20-18 1080,-21 8 0,7-15 0,-10-1 0</inkml:trace>
  <inkml:trace contextRef="#ctx0" brushRef="#br0" timeOffset="36705">11490 6975 10321,'20'-18'1079,"4"2"-989,-8 8-90,5 3 90,-11 5-90,-1 27-180,-5-3-809,-3 30-630,-1-6 1619,2-6 0,-4 3 0,-8-10 0,-3 0 0,-1 13 0,-1 1 0</inkml:trace>
  <inkml:trace contextRef="#ctx0" brushRef="#br0" timeOffset="37684">12712 7862 8252,'-6'0'2159,"29"0"-2069,-2 0-90,28-17 0,-4 13-1966,6-13 2055,8 2-584,-10 13 1,1 0 44,-12-5 1,2-1-61,5 7 0,5 2 0,-5-1 150,-4 0 1,-1 0 359,12-1 0,-2 2 0,14 17 0,-4 5 0</inkml:trace>
  <inkml:trace contextRef="#ctx0" brushRef="#br0" timeOffset="37873">13173 8214 8972,'-36'0'989,"1"0"-809,10 0-90,3 0 0,12-14-180,3-3 180,35-1-90,-2-16-1419,31 18 1149,-5-18-585,-6 15 1,3 2 314,-11 4 1,1-1 539,5 1 0,4-1 0,-4 1 0,-4 2 0,-1 2 0,11-3 0,0 0 0</inkml:trace>
  <inkml:trace contextRef="#ctx0" brushRef="#br0" timeOffset="38155">13505 7410 8972,'-30'-10'270,"4"3"179,7 0-269,10 1-90,5 2-90,33 2 0,-5 0 90,30 2-45,-19 6 0,1 2-412,23 11 412,-19-12 0,0 3-1147,14 29 1282,-3-19 0,-6 23-90,-6-4-90,-7 4 90,-7 5 0,-14-7 0,-3 1-347,-2-9 1,-3 2 166,-8 28 0,-2 2-585,6-24 1,-3-2-1013,-17 16 1,1-1 581,18-15 1,-2-2 1104,-21 2 0,-2-1 0,16-1 0,0 0 0,-12 0 0,-1-1 0</inkml:trace>
  <inkml:trace contextRef="#ctx0" brushRef="#br0" timeOffset="38868">16017 6891 9152,'11'-21'899,"-2"-1"-809,-9 0 630,0-14-540,0 9-450,-23-6 360,17 12-180,-43 3 90,26 2 45,-10 7 0,-4 3-45,-12-1 0,3 3 0,0 2-90,-10 2 90,8 6 0,1 5-637,-3 11 637,-10 0-45,37 4 0,4 2 45,-6-3-45,12 12 0,3 3 45,4 5-90,3-1 0,5 1 1,20 12-1,-20-17 0,1 1 90,17 2 0,3-1 0,-11-9 0,-1 2 0,8 24 0,0 0-400,-7-23 0,-2 0 400,-2 10 0,-3 0 89,-5 21-89,0-3 0,-8-16 0,-1-1-45,8-11 1,-2 0 88,-14 9 1,-2 0-45,6-4 0,1-2 0,-12 17 0,5-16 0,4-3 90,11-2-215,-10 2 125,14-21 89,31-6 1,-1-4-180,35-4-1663,-2-2 1348,-27 1 1,4-2-226,3-3 0,3-2 1,-1 1-46,10 3 0,0 1 675,-4-3 0,2-2 0,-3 1 0,7-2 0,-3-1 0,3-1 0,0 1 0</inkml:trace>
  <inkml:trace contextRef="#ctx0" brushRef="#br0" timeOffset="40039">26610 5935 9781,'-10'-23'720,"8"1"0,-14 5-1,14-2-269,-5 4-270,7 1-90,-4 2-90,3 3-90,-4 0 90,5 5 0,17-1 0,8 20 0,11-11 0,17 27 0,-15-9 45,-5-4 0,-1 3-45,7 11 0,-8-11 0,-2-1-90,4 3 180,3 7-90,-15-10 0,-4 2 0,-6 1 0,-3 17-90,-4-8 180,-3 33-270,-22-21 135,10-3 0,-1 0-800,-13 11 710,7-19 0,1 3-90,7 0 0,2 1-134,-13 20 134,12-7 0,4 0 135,5 10 0,-2-9 0,4 1 180,22 10-135,-23-22 0,4 0 90,24-1 0,3-1 45,-11 20-135,12-11 0,-2 0 135,-13 6-90,2-20 0,-3-1 0,-13 9 0,11-4 90,-15-2 0,0-4-180,0 1 180,-17-6 0,-15 11-90,-11-10-1527,5-5 1,-1 0 1526,-14 2 0,15-7 0,0-1-878,-20 5-292,0 0-718,17-7 1,-2-1 1887,-19 6 0,22-7 0,1-1 0,-14 2 0</inkml:trace>
  <inkml:trace contextRef="#ctx0" brushRef="#br0" timeOffset="49254">28063 7502 9781,'3'-12'0,"-3"-4"0,2 9 720,-2-3-630,0 22-90,15 10-450,-11 16-539,11 5-700,-15-3-290,0 9 1788,0 7 1,0-23-1,0 1 1,0 2 0,0 0-1</inkml:trace>
  <inkml:trace contextRef="#ctx0" brushRef="#br0" timeOffset="51741">5687 10110 9781,'0'-33'1440,"0"1"-991,0 4-89,0-1-180,0 3-90,0 3-90,0 4 0,-17 1 0,13 37-720,-12 17 271,16 28-844,-2-12 0,4-1 888,8-16 1,0 0-766,-9 26 1,3 0 1169,14-27 0,-1-1 0,-14 10 0,-2-2 0,13 11 0</inkml:trace>
  <inkml:trace contextRef="#ctx0" brushRef="#br0" timeOffset="51917">5797 10304 8792,'0'-13'270,"0"3"-360,0 2 180,-17 5-90,-2 22-540,-12 15 540,17 0 0,3 3 0,-2 27 0,10-28 0,-1 1 0</inkml:trace>
  <inkml:trace contextRef="#ctx0" brushRef="#br0" timeOffset="52868">6487 10577 8612,'0'-16'450,"0"5"-450,16 4 0,-12 20 0,25 15 0,-26 28 0,20-5-1086,-20 6 1086,7-13 89,-2-3-727,-6 1 548,6-5-212,-4-5 392,-3-4-90,3-1 0,-4-9 885,0-2-885,0-56 0,0 17 0,0-43 0,0 4 0,0 12-483,11 6 0,2 0 483,-7-6 45,17 19 0,-1 1 62,-16-8-17,37 6 90,-24 7-90,30 2 0,-20 13 0,16 1-90,-22 32 90,10 29-90,-21 0-170,-5-16 1,-1-2 169,-5 5 1538,-1 2-1538,0 8 0,0-15 214,-14 10-124,10-27-900,-10 1 361,14-32 359,18-8 0,-13-15 180,26-20-180,-14 20 135,-3-3 0,3 0-45,13 1 180,-19 5 0,1 3 179,10 7 319,-7-1-588,0 17 89,-4 3-179,-3 5 90,-1 16-90,0-11 0,1 47 0,-3-28 0,1 10 0,0 3 0,0 1 0,3 12 90,-1-18-270,2-2-359,2-4-1,4-3-180,-1-3 91,3-4-540,11-5 1169,-6-5 0,10-4 0,-10-2 0</inkml:trace>
  <inkml:trace contextRef="#ctx0" brushRef="#br0" timeOffset="53067">7515 10585 8252,'0'-20'810,"0"2"-630,0 3 180,0 4-271,0 27 1,0 6-180,0 16 180,0-1-90,0-9 0,0 1-90,0 9 1,18-11-1171,0 15 810,4-22-1618,15 13 2068,-17-23 0,15 4 0,-12-13 0</inkml:trace>
  <inkml:trace contextRef="#ctx0" brushRef="#br0" timeOffset="53418">7795 10581 7803,'0'22'629,"0"-2"-629,0 2 0,0 3 90,0 26-90,19-4 0,-17-15 0,0 3 180,13 5 0,3-1-772,2 21 637,-8-19 0,1-1-45,13 14 0,-10-1 0,-2-3 180,-2-1-90,-4-3 90,-4-2-90,-2 11-90,-2-17 0,0 15 0,-20-29-209,14 2 209,-33-17 90,9-3-270,-9-4 180,-5-25-809,11 5-226,9-12 1,1-3 1034,-13-11 0,14 11 0,2-1 0,-7-18 0</inkml:trace>
  <inkml:trace contextRef="#ctx0" brushRef="#br0" timeOffset="54201">8860 10152 7803,'0'-8'629,"0"-2"-179,-14 3-360,10-1 0,-22-2-90,23 5-90,-20-2 180,7 6-180,-5-1 180,-13 2-180,11 20 180,-14 0-180,18 3 90,-4 10 90,15-29-180,3 32 90,4-24 0,1 17 0,17-9 0,-12 1 90,32 12-90,-9-6 0,-4-2 0,2 1 0,13 6-859,-1 11 859,-25-13 0,10-1 90,-19-2 90,15 7-270,-18-10 90,5 9 0,-23-17 0,-6 6-90,0-12 180,-21 2-360,26-7-809,-22-2 1079,15-2 0,-5-1 0,0 0 0</inkml:trace>
  <inkml:trace contextRef="#ctx0" brushRef="#br0" timeOffset="54655">9575 10171 8342,'-21'-3'1349,"-5"1"-1349,-23 22 0,11-15 0,2 33 0,8-22 0,3 20 90,2-6-90,3 3 0,10 1 0,1 1 0,0 9 0,3-3 0,3-1 90,3-7-90,19 14 0,5-26 90,0 1-180,32-12 180,-35-6-90,12-10 0,0-2 0,0 3 0,8-33 0,-14 18 0,-6-21 90,-2 5-90,-6-3-90,-2-2 270,-4 0 630,-4-19-540,-2 17-91,-19-20-179,13 36 0,-13-3-89,18 20 178,-14 4-178,10 19 178,-19 20-89,20-1 0,4 4 0,-5-2 0,-1 2-1073,1 20 1,2 2 1072,1-21 0,1 0 0,-3 13 0,0-1-496,2-15 0,2-1-674,-1 33-269,0-1-450,0-3 1889,0-4 0,0-4 0,0-3 0</inkml:trace>
  <inkml:trace contextRef="#ctx0" brushRef="#br0" timeOffset="55334">9858 10634 8162,'-4'5'1709,"1"-1"-1349,20-24-270,7-10 180,0-13-270,7 10 0,0 0 0,-3-15-1183,2 16 1,1-1 1182,5-18 0,-1-3 0,0 0 0,-3-4-823,0 2 823,-6-2 0,-12 18 0,-1 0 90,2-21 0,-7 11 0,-3 0-90,-3-3-447,-8 10 0,-5 2 357,-11 2-319,0-7 409,-14 29 1207,32 6-1117,-34 8-1,15 30-89,-9 0 45,17 14 0,3 4-90,1-13 0,2 1 544,4 13 1,1 3-455,-2 7 0,2 0 261,2-13 1,4 1-307,5 4 0,3 3 0,-3-4-450,-5-6 1,3-1-451,13 2 1,8 3 0,-4-4 134,-8-6 0,1-3 765,15 10 0,4-3 0,9 9 0,1-4 0</inkml:trace>
  <inkml:trace contextRef="#ctx0" brushRef="#br0" timeOffset="55919">11287 10006 10231,'-14'13'450,"-1"-3"-450,-17-3 0,9-5 90,-3 5-90,4-7-90,-1 0 90,-2 0 90,0 0-180,-10 0 0,9-14-90,-4 10 0,14-26 180,5 14 0,5-31-90,3 11 90,3-14 0,25-4 0,8 14 0,-4 11 0,2 3-224,16 4 224,-1 2 90,-16 17-90,-2 19 90,-2-12-90,-6 45 180,-1-17-258,-13-1 1,-3 5 212,4 8 0,-1 2-320,-5-11 1,-1 3 184,5 24 0,-4 0-349,-9-26 0,-1-1 439,7 9 0,-1-1-180,-12-6 0,-3-3 180,-6 15-363,4-15 1,-2-2 272,-14-2 12,-8 7-282,21-23-360,-15-3 540,20-9 313,-3-2-313,8-20 90,8-8 0,-2-26 0,7 10 90,21-11 270,-15 26-91,32-7-89,-11 24-180,8 2 90,19 10 0,-18 21-720,-1-9 1,2 3-184,10 25 813,-1-13 0,1-1 0,-16-9 0,0-1 0,11 6 0,0-1 0</inkml:trace>
  <inkml:trace contextRef="#ctx0" brushRef="#br0" timeOffset="56801">11700 9303 9602,'0'-6'1079,"19"17"-1169,-15 5 180,34 1-180,-33 19 180,27-19-90,-28 22 0,22-10 0,-13 18-360,2-10 0,4 10-89,-17-16-1,10-2 0,-9-3-270,2-5-179,-4-2 449,-1-6 180,0-5 450,0-20 90,-14-17 270,10-26-90,-11 4-91,15-3 91,0 6-90,0 13 90,0-1-270,0 18-90,15 9-1,3 25-89,0 4 0,6 25 90,-21-3-360,6-2 1,2 3-541,-6-8 1,0 1 727,3 15 0,0 0 1,-1-10-1,-1-1 0,-1 2 1,0-1-1</inkml:trace>
  <inkml:trace contextRef="#ctx0" brushRef="#br0" timeOffset="57618">13087 10175 9242,'57'0'809,"-9"0"-809,12 0-3463,-7 0 3374,8 0 133,-28 1 1,1-2-45,2-5 0,1 0-315,1 4 1,0 1-91,2-5 0,1-1-681,17 6 1,0 2 500,-13-1 0,-1 0 585,12-1 0,-1 2 0,-19 6 0,-2 2 0,0 1 0,0-1 0</inkml:trace>
  <inkml:trace contextRef="#ctx0" brushRef="#br0" timeOffset="58151">13430 10574 8612,'40'0'720,"2"-18"-720,-6 14 45,-4-11 0,2-3-45,21-5-1879,-17 9 0,1-2 1429,-9 1 0,-1-1-539,31-3 989,-16 9 0,1 0 0,-11-1 0,-1 1 0,11-1 0,-1 0 0</inkml:trace>
  <inkml:trace contextRef="#ctx0" brushRef="#br0" timeOffset="58501">13823 9802 8702,'-22'-10'450,"5"1"-360,2 2 270,6-2 449,2 3-899,30 1 180,11 4-90,20 1-1214,1 0 1304,-6 15-45,-12-8 0,2 1-45,20 10 0,-9 2 0,-1 0 0,6-2 45,-20 4 0,-1 2-45,9 8 90,-6 4-180,-7 4 135,-16-9 0,-2 3-45,1 19 0,-5-3 0,-6 1 45,-13-19 0,-2-1-45,11 12 0,-3-1-270,-21-10 1,-4-3-991,5 32 405,-1-31 1,-2-1 854,8-1 0,2 1 0,-20 24 0,2-1 0</inkml:trace>
  <inkml:trace contextRef="#ctx0" brushRef="#br0" timeOffset="59251">16582 9222 8792,'12'-18'1079,"0"0"-899,-7 0 90,-1-1-180,-4 1 0,0-8-90,-19 8 0,-9-7-90,-13 16 90,-25-1 0,19 8-1260,-17 1 1350,17 17 0,0-12-270,0 25-301,-11-9 481,19-1-90,-10 23 0,30-26 90,5 22-296,11-16 296,3 1-180,0 3 90,23 15 0,2-5 90,-1 0 0,0 1-572,0 15 617,-5-15 0,-4 1-45,-11 22-169,3-27 1,1 0 168,-3 0 0,-1 2 0,-3 16 0,0 1 0,4-13 0,-1 1 0,-11 26 0,-6-1 0,1-27 0,-1-3-560,2 11 1,-3-3 559,-8-14 0,3-2 0,13 20 0,-34-5 90,23 2 0,-5-15 179,10 4-269,12-22 1301,17-2-1301,21-9 0,10 0 0,-2 1 0,2-2-152,-15-6 0,1 0-882,32 5 0,1 1-184,-22-7 0,-2 1 1218,17 6 0,1 2 0,-14-1 0,-1 0 0,3 0 0,-1 0 0</inkml:trace>
  <inkml:trace contextRef="#ctx0" brushRef="#br0" timeOffset="60239">26220 8782 9062,'-19'-10'2069,"-2"-7"-1800,-16 6-89,11-9-180,11 12-90,8-2 90,7 7 0,24 0 90,13 2-90,16 1-45,-9 6 0,0 1 135,17-4-769,-6 8 1,1 1 723,-23-6 0,0 0-45,20 4 0,-1 2-90,4 4 90,-22-8 0,0 0-699,15 8 789,-16-2-546,4 7 456,-24-8-90,-4 13 180,-7-8 1014,-2 7-1014,-20-4-180,16 0 90,-16 3 0,3 1 754,13 2-754,-13 1-90,17 17 90,0-8-237,0 13 237,0-11 0,0 1 0,16 2 0,-4-11 0,0 2-90,10 18 135,6-6 0,-1 1-45,-7 11 0,5-19 0,0-1 0,-2 15 0,0 0 0,-12-2 0,9-2 0,-18-5 0,9-2-527,-11 10 527,-24-15-3042,-14 18 3042,-14-26 0,21-11 0,0-1-543,-22 3-537,-6-3-359,-3-2-327,0-4 1766,-2-3 0,5-3 0,0-3 0</inkml:trace>
  <inkml:trace contextRef="#ctx0" brushRef="#br0" timeOffset="64057">17713 6490 8342,'-14'-28'990,"10"4"-900,-11 1 179,15 11 91,-10 7-360,7 26 0,-7 42 90,10 2-1370,7-3 1,0 0 1279,-5-25 0,0-1 45,5 12 0,1 2-965,-2-3 1,-2-2 964,-3-10 0,1 0-303,8 19 0,0-1 258,-8 7-90,7-25 0,-1 0-630,-7 10-269,6-5-181,-3-1 1164,-2 5 1,4-12 0,-3 3 0</inkml:trace>
  <inkml:trace contextRef="#ctx0" brushRef="#br0" timeOffset="64317">18105 7007 8612,'5'-18'810,"-1"3"-451,-3-1-359,-1 7 360,-16 0-360,-5 6 0,-20 18 0,-2 8 0,6 23 0,-4-6 0,21 17 0,2-23 90,12 21-90,24-26-90,-13 9-1259,50-11 539,-28-9 90,11-6 1,3-4 719,6-3 0,17 0 0,-16-5 0</inkml:trace>
  <inkml:trace contextRef="#ctx0" brushRef="#br0" timeOffset="64768">18537 7091 8882,'0'-10'1169,"0"0"-989,0 4 0,-14 0-180,10 22 90,-10 6-90,14 10-180,0 13-360,0-17-809,17 19 720,9-23-1,10 4 180,2-16 90,-6-5 91,2-4 179,19-3 90,-10-19 314,-9 7 1,-1-2-45,5-24 180,-10 12 0,-2-1 89,0-7-179,0-12 629,-13 4-629,-8 10-180,-1-9-180,-4 22 360,-18 4-270,-1 11-90,-19 22 0,20 11 90,-14 27-180,19-5 135,4-15 0,0 0-45,0 6 90,27 20 0,-13-32-180,38 2 180,-7-18-180,12-7 135,-12-2 0,-2-6-45,8-22 0,11 17-798,-21-42 798,-7 27-90,-5-25 180,-9 10-180,-4-5-270,-7 0-900,-23-20 361,18 18 899,-28 9 0,-5 4 0,6 1 0,-4 12 0,-1 1 0</inkml:trace>
  <inkml:trace contextRef="#ctx0" brushRef="#br0" timeOffset="65806">18668 7020 7892,'-4'0'720,"0"0"-450,1 0-180,-1-11-90,0 8 90,-1-8 0,2 11-180,-3 0 90,0 0 0,-6 0 0,0 0 0,-14 0 0,8 0 0,-9 20 0,6-15 0,-2 32 0,1-33 0,-6 44 0,9-30 0,-6 34 0,16-27 0,1 12 0,7-18 0,1 5 90,0-12-90,0-1 0,18-3 0,-13-2 0,32-3 0,-12-1 0,11-17 90,12-7-180,-17 2 180,12-22-180,-1 11 90,-11-12 0,-7 16 0,-1 0 0,0-3 629,10-15-269,-21 22-180,2-1 0,-10 10-180,-2 5 0,1 23-90,-17 24 180,11 4-45,-4-8 0,1 0-45,6 4-90,0 9-809,0-14-271,0-2-89,0-2 1259,18-2 0,-13-2 0,13-1 0</inkml:trace>
  <inkml:trace contextRef="#ctx0" brushRef="#br0" timeOffset="66821">19658 6897 10321,'0'45'270,"0"-6"-180,14 5-180,-10-7-1443,23 4 1533,-24 2 0,23 1 90,-23 1-90,22-2 0,-15 0 0,3-3-183,2 10 183,-8-15 0,3 9 0,-5-25 400,-5-2-580,-19-12-269,-4-19 269,-20-9 180,21-13-180,-18-4 180,21-21-13,-5 9-77,10 15 0,3 0 180,8-21-180,-7-3 90,10 0 0,7 18 0,2 0 0,-5-17 45,22 16 0,4 4 135,-4 1 0,10 16 0,2 5-90,-1 6 90,11 4 517,-19 8-607,-2 18-90,-7-13 0,-2 50 0,-6-29 0,-7 9 0,-3 3 0,2 2-180,-25 11-1529,-2-5 450,-3-13 1259,-9 13 0,19-23 0,-15 1 0</inkml:trace>
  <inkml:trace contextRef="#ctx0" brushRef="#br0" timeOffset="67035">20363 6876 10321,'1'34'90,"0"-5"-90,-17-3 0,13 7-540,-13-4-449,16 9-90,0-11-91,0-2 1170,0-1 0,0-2 0,0-1 0</inkml:trace>
  <inkml:trace contextRef="#ctx0" brushRef="#br0" timeOffset="67197">20220 6461 8792,'-12'-14'-1079,"2"1"539,10 5 540,0 1 0,24 5 0,6 0 0</inkml:trace>
  <inkml:trace contextRef="#ctx0" brushRef="#br0" timeOffset="67489">20792 6543 9242,'6'0'809,"0"0"-449,1 0-360,0 0 180,2 18-180,-1-14 0,0 35 0,-1-21 90,0 39-90,-3-19 0,-1-1 0,-2 0 90,-1 9-1011,-18 14 921,14-21 0,-14-2 0,-1-4 0,15 5 0,-27-12-90,29 8-180,-10-20-1169,12 1-540,23-11 731,6-1 1248,13-3 0,-2-15 0,-11-5 0</inkml:trace>
  <inkml:trace contextRef="#ctx0" brushRef="#br0" timeOffset="67668">20763 6942 9871,'9'0'1350,"4"0"-1710,39 0-3098,2-18 2198,12 14 270,-29-4 1,1-1 989,3 2 0,1 2 0,2 3 0,0 1 0,1-5 0,0 0 0</inkml:trace>
  <inkml:trace contextRef="#ctx0" brushRef="#br0" timeOffset="69934">18128 9513 8522,'0'-22'990,"0"6"-1080,0-1 90,0 8 180,0 3-180,0 24 0,0 16 0,0 18-45,0-9 0,0 2-187,0 20 187,0-8 1,0 2-388,0-24 0,0-1 477,0 11 0,0-2-45,0 14 0,0-4 0,0-5-489,0 10 489,0-18-449,0 13-181,0-32 450,0 1 135,-6-48 0,-5-14 135,-6 4-417,6-25 1,1-4 326,-10 3 90,18 21 0,2-3 0,-4-5 0,0 2 0,3 10 0,2-1 45,7-25 0,1 1-90,-8 27 0,2 1 0,13-9 0,0 1-45,-13-7 0,34 5-36,-32 7 126,36 7-203,-25 4 473,17 6 31,-4 4-301,-9 9-90,7 1 0,-19 31 90,6-4-90,-13 23 0,2-7 0,-3 4-90,0 2 180,0 5 898,0-2-1033,-9-13 0,-1-1-225,5 14-630,-12-10 1,-4-1-450,5 0 1349,-5 6 0,-2-20 0,9-2 0</inkml:trace>
  <inkml:trace contextRef="#ctx0" brushRef="#br0" timeOffset="70255">18630 9156 9422,'9'0'180,"-2"0"-180,-3 0 179,-1 0-89,0 0-90,2 18 90,-2-13-180,7 28 90,-4-12 90,7 19-180,-4-7 180,2 1-90,-2-13-90,-1 3 0,0-4-89,3 11 89,-5-7-90,1 20-90,-6-14 0,-1 13 180,0-7-180,0 3 0,-17 4-323,12 2 233,-13 2-89,6 0 449,9 14 0,-10-16 0,13 10 0</inkml:trace>
  <inkml:trace contextRef="#ctx0" brushRef="#br0" timeOffset="70486">18487 9676 9332,'-4'-8'90,"1"1"-90,23-10 0,-15 2-180,24 1 0,5 0-810,-5-5 990,15 4 0,3 2 0,4-1 0,-15 7 0,-1-1 0</inkml:trace>
  <inkml:trace contextRef="#ctx0" brushRef="#br0" timeOffset="70953">19383 9900 8972,'-6'0'1169,"1"0"-1079,3-22-90,0-7 0,24-14 0,-17-21 0,37 21-517,-31 2 0,-4 0 517,17-8 90,-10 6 0,-3 0-90,-9-6 180,10-15 276,-12 10-456,0 15-180,0-12 180,0 28 180,0 3-180,0 28 0,0 19 0,0 30 0,0 0-180,0 9-1035,-1-28 1,2-1-45,13 21 1259,-3-9 0,0-2 0,8 6 0,-10-19 0,1-1 0</inkml:trace>
  <inkml:trace contextRef="#ctx0" brushRef="#br0" timeOffset="71257">19938 9369 10411,'-18'-16'1079,"13"2"-1079,-13 2 0,1 3 0,13-1 0,-21 5 0,23 15 0,-7 11 0,28 12 0,-14 2 90,33-4-90,-34 2-45,24-9 0,3 0 45,-7 12 0,10-5 0,1-2-277,-4 4 367,7 7-90,-17-17 0,-4-2 90,-8-6-180,4 2 90,-12-8-3598,6 1 3667,-30-7 0,-1-1 1,-22-2-1</inkml:trace>
  <inkml:trace contextRef="#ctx0" brushRef="#br0" timeOffset="71388">19835 9262 9242,'26'-18'0,"21"2"-90,0-8-450,13 9 90,-25 4 1,1 2 449,6 2 0,-1 1 0,25-1 0,-23 3 0,1 0 0</inkml:trace>
  <inkml:trace contextRef="#ctx0" brushRef="#br0" timeOffset="71799">20537 9191 9691,'0'-23'990,"0"1"-810,22 11-180,-1 3 180,22 8-180,-11 17 0,-12 8-90,1 9 180,-18 5 0,6 6-180,-9-8-450,-17 22 180,13-27 270,-27 24 90,27-33 0,8 14 0,1-27 0,33 3-90,-10-8 180,11 2 0,6-2 180,-28 1 90,13 3-270,-28-1 270,8 13-360,-10-6 0,-24 19 0,18-13-45,-24 1 0,-4-1-315,10 5-180,-5-9 0,-1 0-2428,-13 13 2968,14-11 0,3 4 0,18-12 0</inkml:trace>
  <inkml:trace contextRef="#ctx0" brushRef="#br0" timeOffset="72116">21267 9145 11311,'0'-11'179,"0"0"91,-19 6 180,-8 1-450,-26 23 0,8-13 0,13 23 0,1 6 0,-3-7 0,12 12 0,3 3 0,-1 0 0,22-2 0,4-1 180,-8-2-225,31-6 0,8-5 45,-3-9 0,13-7 0,6-7 45,-6-9 0,0-6-90,-1-1 0,-2-3 45,-3-1 0,-6-6-360,-11-9 0,-10-5-1349,-15-5 0,-7 0 1079,-3 6 1,-4 2 559,-4-6 1,-4 8 0,-24 13 0,10 3 0</inkml:trace>
  <inkml:trace contextRef="#ctx0" brushRef="#br0" timeOffset="72555">21743 9172 9152,'-19'-14'0,"-11"2"0,27 0 0,-11 3 270,4-1-180,8 4-90,16 0 90,13 5-90,27 17 359,-16 2-359,7 2 90,-17 22-90,-7-25 0,-8 25 0,-13-6 0,0-8 0,0 18-90,-19-23-90,14 17 180,-14-20 90,19 12-180,22-15 180,-17 6-180,40 4 180,-15-7 1260,19 16-811,-19-17-89,4 14-360,-30-16 0,10 4 0,-14-5-90,0 0-90,-31 1 90,-15 13-675,16-18 1,-3 0 674,-16 8 0,1 0 0,-15 1 0,20-7 0,-1-1 0</inkml:trace>
  <inkml:trace contextRef="#ctx0" brushRef="#br1" timeOffset="78434">1748 6612 23549,'0'-37'-4766,"-10"10"1076,7-11 3109,-7 15-571,1-1 300,7 4 804,-14 2 81,15 3-1841,-14 1 1880,7 4 525,-7 2 205,1 5 859,-2 1 392,-1 2-147,-5 16-138,0-11 501,-3 37-1457,0-18 971,-1 24-1625,9-18 1,1 0-317,-5 16-88,7-9 1,2 0-828,5 2-357,0 6-252,7-16 529,17-11-404,3 1 618,22-15 1200,6-24 1238,-6 14-827,-12-26 1,-1-4 288,6 6-447,-7-13 0,-1-3 489,2-6-526,-13 18 0,-1-2-350,-7-4 1,-2 0-1234,0-23 288,-10 18 0,-4-6 0,1 5-304,5 9 0,-2 1 196,-19-23 1,0 3-1201,18 2 1285,-18 29 1,-3 2 14,-1-26-203,-4 20 849,-7 0 489,34 21-628,-22 3 2121,19 29-513,-5 39-261,8 2-1126,11-19 1,4 1 109,0 1 0,0-2-311,-1-9 0,3 1-224,2 2 0,4 4 1,-4-4 189,-5-4 1,2-1-1090,10 8 0,6 4 0,-3-5 511,-7-11 1,-1 0 761,10 15 0,-1-2 0,-1-6 0,-1-3 0</inkml:trace>
  <inkml:trace contextRef="#ctx0" brushRef="#br1" timeOffset="78734">1968 6764 23549,'0'-26'-5756,"0"5"3628,0 1 1064,0 5 425,26-3 2690,25-21-733,4 12-990,-10 2 0,-2-1-151,5 3 821,-9 3 1,0 2 1101,1-1 122,7-6-194,-25 12-1863,-6 0-244,-8 3-572,-3-4-881,-27 6 237,-8-3-41,-13 8 665,-17 2 90,22 1 65,-11 17 1049,18-13 41,4 29 245,6-29 244,9 43-1452,5-26-948,7 42-1098,25-31 2044,-3 13 0,25-16 1,-10 0-1</inkml:trace>
  <inkml:trace contextRef="#ctx0" brushRef="#br1" timeOffset="79168">3073 5987 23459,'4'-13'-3756,"-2"4"2080,2 3 1889,-3 4-5,6 21-2243,-3-1 850,4 24 191,-2-3-809,1 9 1008,1 8 446,-3-12 0,0 3-298,-1-13 0,0 2 55,2 24 0,-1 0 726,1 4-656,-2-14 1,-1-2 244,-1 1-137,0 7 474,-2-23 0,0-8 1,0-1-1</inkml:trace>
  <inkml:trace contextRef="#ctx0" brushRef="#br1" timeOffset="79305">2847 6647 22740,'-11'-36'-8118,"-4"-15"5181,13 11 2437,17-24 967,-10 29 55,20 13 0,5 2 780,-2-3-533,34 4-927,-10 5 2110,5 4-1371,3 4 1,1 3-1,0 3 1</inkml:trace>
  <inkml:trace contextRef="#ctx0" brushRef="#br1" timeOffset="79601">3777 6410 22650,'-41'-16'-1965,"-1"3"1443,2 13 1414,1 0-447,7 0 1,6 16 282,11-12-107,7 35-1789,-4-19 1348,10 24-1104,-5 7-420,7-11-253,23 21-683,-18-31 870,22-9 0,5-5-10,-2-4 1873,21-1-316,-19-25 1946,-6-9-704,-14-9-646,12-16 401,-18 16-770,4-9-2339,-6-1 1768,-4 13 1,0-7 0,0 14 0</inkml:trace>
  <inkml:trace contextRef="#ctx0" brushRef="#br1" timeOffset="80284">2762 6745 21031,'32'0'809,"1"0"-809,-4 0 90,-4 0 180,-7 0-180,-6 0-90,-7-12-787,-1 9 903,-1-9-1113,3-8-65,1 6 386,3-20-319,-1 13 138,2-5 115,-2-1 495,7-16-961,-4 8 1353,-2 3 1,-1 0 53,2-7-431,-5 5 0,0 0 121,-1-7-370,-1-10-46,-3 16-83,-1 3 105,0 2-26,0-4 68,0 12 7,-16-5-354,12 18-28,-25 18 2921,27 25-1952,-10 12 359,12 16-445,0-19 0,0 0-37,-1-7 0,2 1-88,6 28 0,2 1 188,-7-26 1,0-1 123,5 11 1,2 2-1524,0-4 1,1-1 955,-2-12 0,0 1-744,8 20 1,-1 0-250,-1 3 1282,-9-22 1,-1-2 0,-4 7 0,0-3 0</inkml:trace>
  <inkml:trace contextRef="#ctx0" brushRef="#br1" timeOffset="80451">2778 7151 22650,'-11'-14'-6579,"3"11"6930,4-26-2383,2 15 929,2-13 639,32 2 2164,-4 0-1010,1 10 1,3 1-656,23-16 45,-9 8 0,4-1 138,-12 6 0,2 0 1,14-4-1,0 1 1,-15 7-1,-1 0 1</inkml:trace>
  <inkml:trace contextRef="#ctx0" brushRef="#br1" timeOffset="81800">3842 6396 22650,'0'35'-6296,"0"-7"4168,0 2 1063,0-6 427,0 1 212,0 1 212,0-1-14,20 1-1554,-2 5 1431,5-9 362,8 4 227,-27-13-752,29-2 1297,-29-3-1403,27-3 1826,-19-3-24,13-2 717,-3 0-314,-6-19-494,6-2 970,-14-3-2370,3-11 1515,-9 20-1809,0-15-285,-1 9-411,-1 2-207,0 1 177,0 3-219,0-2 985,0 8 67,20 34 31,3-1 387,14 13 170,-3-2-175,-5-31 1387,1 27-1168,2-28 1265,3 17-833,0-18 1067,14 4-343,-12-6 233,16-15 616,-27-5-1681,5-20 791,-21 8-1957,-1-2 891,-8-1-1246,-1 8 278,-19-16-1286,14 21-501,-27-8 847,28 17-57,-9-1 1413,13 9-117,0 21 402,0 2 82,23 4 795,0 10-635,5-11 41,10 1 936,-22 6-1559,17-25 1755,-9 16-935,7-18 1092,-7 6-670,12-7 1039,-18 0-506,8-19-121,-15-5 116,4-13-2133,-6-13 743,-3 16-1453,-1-31 582,-4 22 79,-1 4 1,0-1-767,0-10 570,-9 6 1,0-1-180,4-7 699,-3 19 0,-1-1-380,-2-22 154,8 18 365,-18-11-340,19 29 569,-8 1 50,6 13 329,2 22 277,-2 4 621,23 14-1078,-15 11-116,29-14 880,-29 13-750,23-10 298,-24 3-88,21 2-825,-6 22-359,5-11 831,-5-8 0,0-1-497,5 7 205,-8-17 0,1-1-254,8 7-289,2-1 94,-1-5 103,3-4 202,-2-4 756,-1-4 1,-1-2 0,0-3 0</inkml:trace>
  <inkml:trace contextRef="#ctx0" brushRef="#br1" timeOffset="82134">5327 5906 23729,'0'-5'-5756,"0"1"4257,13 4 3765,-5 14-4300,17 9 1470,-9 10-666,15 24 379,-8-18-1516,7 17 1306,-6-14 129,-2 0-1848,0 0 1579,5 13-391,-8-15 1578,2 8 0,-15-18 1,-2-1-1</inkml:trace>
  <inkml:trace contextRef="#ctx0" brushRef="#br1" timeOffset="82251">5348 6412 24359,'-13'-40'-8827,"10"1"7098,-11 10-152,14-3 1454,23 0 1054,-18-1-742,22 16 0,5 1 468,2-15 0,0 15 0,3 2 1,21-13-1</inkml:trace>
  <inkml:trace contextRef="#ctx0" brushRef="#br1" timeOffset="83002">3750 7174 21930,'-16'8'2553,"-4"-6"-2688,17 15-3094,-16-7 4461,11 10-2085,-12 0 1118,4 5-549,0 3-285,0 5-590,0 3 265,1 2 1403,0 2-1879,-3 20 1228,7-15-912,1 15 385,7-2-284,3-13 470,11-7 0,1-1-823,-7 5 541,22-8 0,2-1 216,-7 3 144,3-14 0,2-2 306,22 8 435,-9-9 51,-4-8 1,0-2 881,7-1-815,-7-4 0,1 0 1125,4-2-868,10 1-304,-18-1 0,-4 0 0,-1-1 0</inkml:trace>
  <inkml:trace contextRef="#ctx0" brushRef="#br1" timeOffset="83417">4062 7856 23009,'-15'-9'-3508,"3"2"2237,3 0 204,0 0 232,5 1-378,-1 0 389,3 3 155,21 1 813,1 2 1017,5 11-1109,26-8 1169,-30 20-983,17-17 1,4 0 1347,-4 18-940,24-12 925,-29 9-2629,2-14 708,10 11 659,-11-8-277,14 3 495,-25-5-446,6 8 3,-20-4-1503,0 15 294,-9-8 0,-20 23 976,-11-12-237,1 0 1,-4 0-155,7-8 0,-2-1 645,-5 8 0,-1 1 1,8-6-1,1 0 0,-3 1 1,1-1-1</inkml:trace>
  <inkml:trace contextRef="#ctx0" brushRef="#br1" timeOffset="94218">2890 12661 21930,'-8'-3'-1910,"2"0"953,1 2 1493,1-1-460,0 2 1115,1-1-862,0 13-968,3 8-704,-17 28 1116,13-3 56,-4-2 0,0 3-732,8 17 524,0-17 1,0 0-383,0-11 1,0-2 221,0 3 0,0 0 387,0-1 1,0 0 69,0 0 1,0-1-241,0 1 0,0 0 47,0 30 117,-1-22 1,2-1 200,12 16-178,-12-17 0,1-2 39,10-3-469,-12 1 835,0-22-180,0-5 0,0-5-199,0-25 157,0 1 221,-14-26-535,13 9 0,-1-2 359,-13 4 1,-1-1-342,14-15 1,0-2 93,-11 10 0,0 0-16,11-2 0,1 0-31,-8 0 0,-1-2 22,5-15 0,2-1 100,-3 17 0,1-1 122,2 1 1,2-3 0,-1 5 162,1 7 1,2 2 77,6-18 1,3 3 449,15-1 397,-3-7-194,22 26 1142,-25 6-569,24 7 920,2 6-260,-9 5-288,21 5-715,-26 23-1629,6-16 1159,-17 39-3235,-1-24 1271,-6 19-1671,-2 7 466,-6-11 135,-2 27 561,-24-26 1123,-6 24-1002,1-25 2208,-21 8-201,27-14 1,-7-3-1,13-1 1</inkml:trace>
  <inkml:trace contextRef="#ctx0" brushRef="#br1" timeOffset="94906">3633 12758 21840,'-18'-4'-1221,"-11"2"1506,10 1-193,-7 1 167,1 15 478,6-12-169,2 31-1358,-1-17 879,2 19-409,-3 12-399,8-11 251,6-3 1,0-1-887,4 3-497,1 12-126,20-12 595,3-12-225,23 2 1312,-10-19 842,13-1 381,-19-26 734,7 14 34,-5-48-550,-9 32-264,-8-8 0,-3-2 37,0-1-415,-3-19-1000,-6 24-489,-3-6-830,0 12-51,0 7 810,0 23-155,0 13 484,0 15 64,0-2 240,0-5-142,14-2-691,2 10 389,1-11 116,10 9 370,-10-20 441,13-2 832,-7-9 251,-3-4 454,-2-20 336,-8 15 1481,6-45-2345,-12 31 204,1-33-954,-4 27-1063,-1-6-489,0 14-364,0 2 201,0 23-792,0 8 1331,0 24-35,20 2-191,-15-8 291,34-3 261,-12-9 539,10-10 637,2-1 132,-9-11-378,0 0 0,-1 0 1,0 0-1</inkml:trace>
  <inkml:trace contextRef="#ctx0" brushRef="#br1" timeOffset="95171">4363 12934 22380,'3'-31'-4695,"-1"2"3086,-2 1 690,0 3 511,0 2 76,0 2-34,-17 5 274,12 3-2126,-13 6 2877,6 2 76,9 19-311,-10 14 411,13 10-835,0 8 0,0-3-92,0 4 714,0 6-1457,24 5 64,-13-15 1,1 2 252,2-11 1,1 2-239,4 22 1,-1 0 441,-6-25 0,-1-1 154,1 8 0,1-1-210,16 6 126,-26-5 280,16-7 145,-18 6 256,6-16-210,-28 8 1575,15-19-1236,-53-1 955,35-8-727,-35-3-606,6-16 1,12-12 0,14 5 0,0 1 0</inkml:trace>
  <inkml:trace contextRef="#ctx0" brushRef="#br1" timeOffset="95969">5023 12702 23009,'17'16'-5572,"-4"5"2539,-2 25 1189,-9-9 1361,9 7-323,-11-11 749,0 1 13,0-1-1552,0 0 1505,5-5 98,-4-1 334,4 0-399,-5-9 241,0-1-273,0-64 90,0 22 0,0-19 0,0-2 0,0 4 355,0-15-351,0 17 369,19 1 491,-15 4-607,28 2 1255,-28 7-1175,27 4 1908,-7 8 81,9 7-53,9 28-1501,-18 0-1129,-5 10 1,-1 4-392,0 12-397,-7-14 0,-2 0 371,0 17-1464,-3-1 44,-3-2 142,-1 11 1314,-1-18 910,-1 13 500,0-32-254,-14-1 814,11-30-1631,-10-15-155,13-25 603,0 1 71,8 12 0,1 0 376,-5-12-293,12 0 1,4 1 535,-3 1-929,1 9 0,0 2 1968,-1 14 260,17 3 189,-24 14-241,22 31-2086,-19-6-435,0 20 0,1 3-782,0 3 512,-1 1 0,2-2-1272,3-2-678,6 9-540,-3-23 46,4-3 2388,-1-8 1249,5-4 0,0-7 0,2-3 1</inkml:trace>
  <inkml:trace contextRef="#ctx0" brushRef="#br1" timeOffset="96322">6157 12758 23999,'0'-9'-6116,"-19"1"6211,15 3-1961,-15 1 2991,19 2-2157,20 1 2361,8 0-433,12 1-896,0 0 1507,-8 0-924,-1 0 1226,-2 0-1616,7-15 2012,-14 12-1950,-2-23-567,-15 14-520,-31-13-573,20 2 824,-26 11 1,-6 3 321,12-2 70,-14 6 0,-1 4-497,2 1 536,-24 14 855,32 7 437,-4-2 888,17 21-1310,9-22-988,3 21-471,6 4-781,18-11-1726,11 21-192,12-25 786,6 5-244,-5-14 2955,3-3 0,3-5 0,2-2 0</inkml:trace>
  <inkml:trace contextRef="#ctx0" brushRef="#br1" timeOffset="96718">6715 12670 24359,'-15'-7'-2345,"11"23"333,-10 8 2360,14 14-1830,17-1-510,-13-6 1142,26 0 467,-26-2-1430,21 9 711,-22-12 87,20 3-2055,-20-13 2560,8-29 2339,1-25-1030,-5-9-473,12-17 449,-8 25 291,3-2-47,2 2 605,9-10-276,-6 17-1391,18-8 1073,-15 28 951,15 2-410,-14 26-1816,4-11 924,-8 36-2051,-1-19 408,0 24-892,7 11-818,-5-13 512,-3-9 0,1 0-1475,6 1 3551,8 6 1,-8-22 0,2-4 0</inkml:trace>
  <inkml:trace contextRef="#ctx0" brushRef="#br1" timeOffset="96967">7853 12103 25888,'-22'17'1494,"-8"-13"-1168,27 35-3480,-10-20 2811,13 39-1296,0-16 976,0-5 1,0 1-714,0 10-671,24 12-1632,1-1 528,4-15 2377,-10-10 1,-2 0-1248,3 1 447,10 15 184,-13-26 1227,-8 1 0,-9-11 0,0-3 1</inkml:trace>
  <inkml:trace contextRef="#ctx0" brushRef="#br1" timeOffset="97089">7575 12587 24269,'0'-26'-6296,"0"0"4168,36-2 4659,-3-1-1975,1 13 1,4 1-187,-6 0 0,1 0-367,5 0 0,1 1 94,2 2 1,1 0 0,1 1 0,2 1 0,1 1 0,-1-1-1</inkml:trace>
  <inkml:trace contextRef="#ctx0" brushRef="#br1" timeOffset="98057">8487 12541 23369,'-14'-15'-5710,"11"0"2659,-10 2 2391,1 1 306,9 1-753,-19 3 2073,20 3-1860,-17 2 707,11 2 1623,-6 1 614,4 0-479,2 18-843,3-13 1570,2 32-3088,2-10 861,18 3 1,5 0-1752,1 13 843,5-17 0,1-3-368,3 1-139,0-3 1095,10 8-1006,-13-10 1576,7 8 619,-25-14-844,-2 4-1292,-30-7 1857,16 0-390,-25-4 0,-7-2 0,2 2 0,-3-1 1,1-1-1</inkml:trace>
  <inkml:trace contextRef="#ctx0" brushRef="#br1" timeOffset="99052">3753 12184 21480,'-1'-18'-6447,"-3"-26"4260,2 14 1342,-1-34 242,3 27 461,0 3 1,0 0-62,0-12 313,9 6 0,0-1-1179,-4-11 1474,13 7 0,1 1 545,-15-9-656,14 18 1,1 2 811,-5-14-556,18 3 874,-6 2-642,3 3 112,2 1 24,1 3-511,-6 11 0,0 1 761,15-11-763,-14 12 0,1 1 845,11-5-389,0 2 50,0 0-71,17-5 30,-14 8-566,-7 5 0,0 2 442,5-1-177,12-3-205,-16 7-111,1 1-24,0 0-133,2 1-204,-2 1-85,1 1-44,17-1-300,-13 2 327,-6 3 1,1-1-175,5-2 223,12 1-331,-17 0-252,-3 2-35,-1-1 179,-3 2-50,-4-2-19,-3 3 667,-2-2 1,-7 1 0,0 1 0</inkml:trace>
  <inkml:trace contextRef="#ctx0" brushRef="#br1" timeOffset="99419">5050 10711 22020,'-3'-4'-6588,"1"0"3523,2-4 2443,0 2 159,0-5 304,0 4 71,17-3 1941,-13 4-2094,26-2 2550,-27 3-564,22 1 174,-4 0 64,6 2-216,3 0-52,6 2-2105,-8 0 901,19 13-1544,-21-9 1241,6 24-1934,-5-4-7,-10 7-606,3 18 3,-14-18 307,-2 31-248,-4-24 243,-24 18 1949,18-17 0,-40 7 1,17 0-1</inkml:trace>
  <inkml:trace contextRef="#ctx0" brushRef="#br1" timeOffset="108350">14482 11607 22020,'0'-22'-6296,"0"3"4438,0 2 973,0 2 427,0 4 32,0 2 392,0 3 76,0 25-1459,-11-3 2525,9 23-889,-9-1 16,8-4 0,0 3-34,2 26-139,-5-3 0,-1 1 75,4-23 1,1-1-47,-4 13 0,0 0 150,-1 15-1234,0-1 1157,1-5-250,2-20 1,0 0 181,-3 16-37,2-14 0,-1-1 16,2-1 46,-4 14-59,5-31 86,-3 1 110,3-14 117,0-4 523,0-2 655,-3-2-95,-1-21-2355,-3-12-16,2-15 630,2 6 0,1-3-504,-2-22 409,4 18 1,0-1-236,0 7 1,1 1-279,1-3 1,0-1-37,0-1 1,0-2 1116,0 3 0,1-3 0,0 3 150,-1-7 1,2 0-221,4-1 1,2-4 0,-2 5 64,-4 9 0,2 2 82,13-19 0,5 4 563,10 3-207,-11 24 0,2 3 736,24 3 904,-10 7-2,4 8-369,18 4-371,-13 21-1229,-8-1 1,-3 3-299,5 24-640,-6 8 0,-4 4-340,-15-23 0,-2 0-405,5 22 1,-4-1-1250,-8 10 534,-2-2 1189,-10-16 0,-6 0 758,0-13 1,-4 1-758,-12 21 1,-3-2 1183,5-22 1,-1-3-1,-2 8 1,1-2 0,-16 10-1</inkml:trace>
  <inkml:trace contextRef="#ctx0" brushRef="#br1" timeOffset="109150">15472 12077 22380,'-20'-19'-5861,"16"3"2130,-33 2 4862,33 3-3054,-35 4 3334,21 2-675,-37 4 284,21 23-760,2-9 1,1 3 1878,-5 26-1166,10-14 1,2 0-489,1 8 1314,3 11-2161,14-17-277,5-2-902,1-1-577,26 3-215,-20-9 1500,25-9 1,5-4 601,-10-1 142,35-3 841,-24-4 398,-3 0 435,0-18 456,5-4 198,-12 0-331,2-31-1640,-13 32 252,-9-41-1338,-1 32-213,-6-6-566,0 7-624,0 11 158,0-2 329,-14 14 1594,10 25-781,-10 10 1697,14 13-2241,0 16 745,19-20-1470,0 23 2085,3-28 1,10 6-1,-11-14 1</inkml:trace>
  <inkml:trace contextRef="#ctx0" brushRef="#br1" timeOffset="109603">15823 12147 22650,'-18'16'470,"-10"3"224,25 24-3910,-9-10 2340,12 4-719,0-11 455,0 0 285,0-1-831,0-1-163,23-5 41,-17-1 862,39-4 1151,-26-6 560,18 0 407,4-7 387,-13 2-86,17-23 884,-24-6-1063,-1-11 556,-6 0-1883,-11 6-513,5-1 127,-8-2-690,0 1 175,0 0-973,0-7 562,-17 12-105,12-5 585,-12 20 1020,17 19-638,0 21 483,0 12 0,0-4 0,0 1 0,0 15-75,7-16 1,2 2 90,0 3 0,1-1-348,10 23-58,-5-11 1,0 0-170,2 7 457,-4-14 1,0-1-481,3 2 376,-11-10 1,-2-2 193,-3-5 470,-17 10 764,-12-28 67,-27-2 332,3-6-1331,14 0 1,1-4-1,-9-22 1,17 9-1,-1 0 1</inkml:trace>
  <inkml:trace contextRef="#ctx0" brushRef="#br1" timeOffset="110433">16560 12040 23279,'15'17'-6212,"-11"7"3429,20 16 1224,-22 19 1078,8-19-351,-10 15 857,0-5-73,0-12-1459,0 15 1621,0-29 178,0 3 195,0-16-407,0-2 203,0-5-733,0-16 180,0-9-179,0-26 449,0 5 0,0-8 0,16 8 734,-12-1-553,31-2 333,-21 14 1,-2 0 304,12-15-71,4 13 0,-1 2 923,-8 1-292,36 2 848,-31 20-439,6 4 52,-5 24-2706,-10 15 183,-4-3 0,-1 2-892,-5 27 748,-2-18 1,0-2-402,-3 11 295,-8-13 1,-2 0-857,6 1 162,-14 5 2291,7-18 13,8-11-159,-8-24 13,11-17-412,20-36 316,4 8-223,-2 11 0,3 0 618,11-13-653,-16 20 0,-1 0 18,6-14 473,3 4 236,-3 4 240,2 7-155,-3 6-412,0 8 371,5 10 299,-6 4-137,12 24-1347,-15 15-1264,3 9-36,-7 9-289,-1-9-220,0 2-325,1-1-507,1-2 89,3-3 589,16 7 1808,-5-15-12,0-13 0,1-3 774,10 0 137,15-8 0,-13-3 0,2-3 0</inkml:trace>
  <inkml:trace contextRef="#ctx0" brushRef="#br1" timeOffset="110642">17918 11969 21390,'-42'18'2772,"17"16"-4588,-4-29 2250,25 32-2965,-9-16 2140,13 8-1189,0 0 396,0-11-593,38 15-336,-29-14 1545,26-2 0,3-3-639,-18-4 1075,39 1 208,-32-9 1,8 0 0,-13-2-1</inkml:trace>
  <inkml:trace contextRef="#ctx0" brushRef="#br1" timeOffset="110934">18205 12109 22020,'0'-9'-6116,"0"1"3988,0-1 1243,-18 1 1579,14-3-2211,-30 3 2849,15-4-930,-10 7-406,2 0 1462,-7 4 192,8 1 36,-10 0-686,13 0 1327,2 18-1581,-4 3 448,10 1-1079,1 26-736,10-28-559,3 27-386,1-21-30,21 0-84,-16-2-428,52 7 1008,-31-10 807,11-6 0,2-2 613,5-1-287,-6-6 0,1 0 730,5-3 45,13-1-271,-8-2 487,-15 0-635,9-17 1,-17 12 0,-2-12-1</inkml:trace>
  <inkml:trace contextRef="#ctx0" brushRef="#br1" timeOffset="111352">18630 12039 23819,'0'30'-5846,"15"6"1849,-11-8 2797,10 4 8,2-4 580,-12 0 393,22 1 283,-24-1-1837,18-2 1541,-18-1 939,13 3-933,-13-10 861,8 3-1220,-9-15 361,5 0 85,-2-28 458,1 17 1224,3-40-1210,6 5 826,1-13-735,-1 12 1,0 0 908,4-12-752,-2 10 0,0 0 226,0-3 62,8-6-1081,-8 21 1005,-3 17 126,6 1 399,-8 29-2314,9 15 99,-6 8 200,1 3 1,1 0-660,3 5 451,0-1 0,2-3-1388,1-6 820,1-10 0,1-3-1233,9-4 3085,30-1 1,-19-15 0,13-4 0</inkml:trace>
  <inkml:trace contextRef="#ctx0" brushRef="#br1" timeOffset="111717">19647 11547 24359,'-23'-31'-6820,"-13"4"5951,32 7-433,-28 5 2768,29 5-2780,-18 4 2390,19 20-1029,-7 19-1218,9 11 1437,0 11-478,8-18 0,4 0 68,11 24-533,-12-20 0,3-1 663,8-11 1,0-1-1227,-1 24 676,-2-25 1,3-1-184,-1 7 1,-1 1 35,6 14 160,-10-12 1,0-3 257,1 2-716,-8 10 730,-2-24-486,-7 1 1050,-17-11 1973,-9-6 513,-29-2-238,6-28-1584,12 10 0,2-4 529,-7-31-1027,11 15 1,3 0 206,9-12-1369,-7-14-1983,25 3 680,19 16 1379,-1 11 1,5 3 274,30 0 56,-9 10 1,1 3 696,14 5 0,-19 5 0,1 1 0,15 4 0</inkml:trace>
  <inkml:trace contextRef="#ctx0" brushRef="#br1" timeOffset="111911">20458 12198 26697,'-36'0'-539,"14"-15"-3632,0 11 3487,19-23 0,-7 24 0,10-8 0</inkml:trace>
  <inkml:trace contextRef="#ctx0" brushRef="#br1" timeOffset="112422">21277 12089 25258,'-21'-11'-3569,"5"24"5412,16 4-4446,0 21 1598,10-5 1,1 1-797,-5 12 1211,13-3 1,5 0-255,4 6-236,-10-7 0,2-1-175,20 4-428,-26 9 1189,10-21 522,-22-4 535,7-6-727,-5 3 313,-2-12 267,2 1-561,-25-11 1853,0-24-1168,-23-12 70,23-16-1298,-18-5 726,29 14 1,1-2-171,-6 8 1,1-3-6,4-19 1,4-11 0,1 7 325,-1 7 1,4 0-701,4 3 1,2-7 0,1 1 0,-1 6 529,-3-2 0,4 2 31,13-2 0,8-4 1,-3 6 668,-9 8 0,4 4-107,9 1 0,8-1 0,-3 6 1555,19-10-1029,-8 18 0,0 5 1346,4 7-1596,-6 26 1,-3 8-240,-6 3-966,-9 15 0,-5 4-1195,-10 1 873,-17-3 1,-3-1-402,6 8 63,-30-9 1,-6-1-723,8 2 1149,-3-15 0,-5-2 872,10-7 0,1-2 0,-13 6 0,-13 0 0</inkml:trace>
  <inkml:trace contextRef="#ctx0" brushRef="#br1" timeOffset="112901">22387 11100 25798,'7'-1'1785,"-3"24"-7329,-2 9 4513,-2 2 1,0 3-124,0 27 761,0-27 0,0 0-169,0 24 141,0 2-377,0-16 0,0 0-89,0-12 1,0 1 1111,0 21 0,0 0-242,0 4 55,0-16 1,0-1-129,0-1 180,0 5-90,0-24 90,0-7-90,0-5-180,0-4-90,0-20 270,0-11-90,0-12 180,0-6-180,0 4 90,16-22 530,2 14-121,0 10 0,0 1 549,0 1 7,11-2 377,-15 24 558,19 5 67,-13 29-2050,7 14-665,-16 14 37,-2-12 0,-1 1-1259,-1 13 213,-2 3 1,-1 0-811,-2 0 635,0-6 0,-1-3 1436,-1-11 0,0 4 0,0-19 0</inkml:trace>
  <inkml:trace contextRef="#ctx0" brushRef="#br1" timeOffset="113401">22873 11855 21750,'3'38'-6455,"-1"-7"4396,-2-1 1054,0-7 571,0-1 174,0 4 100,0 10 63,0-8-1499,0 19 1725,0-21 428,0 13-59,0-23 132,0 3-181,0-12-449,0-20-90,0-9 90,0-11 0,0-4-89,0-16 133,0 4 1,0-1-134,0-8 147,7 3 1,3-2 97,0 20 1,-1 1 56,1-13 1,1 0 111,7 13 0,-1 2 23,-9 1 0,0 0 54,9 2 1,1-1 1,2-7 1,1 1 643,13-13-543,-7 17 1,3 4 697,5 7 798,23 4-258,-25 16-468,16 27-1082,-24-4-922,3 25-429,-11 9-652,-9-7 917,-4-5 1,-1 0-1132,-3 11 816,-7-9 0,-6-1-823,-17 6 1030,0-9 0,-3-3 762,6-14 1,0-2 617,-6 6 1,0-1 0,-22 8 0,26-17 0,0-1 0</inkml:trace>
  <inkml:trace contextRef="#ctx0" brushRef="#br1" timeOffset="114701">10377 12362 21570,'17'0'360,"3"-7"1357,5 5-1699,4-9 922,5 7-1057,3-5 488,5 5-293,3-3 387,5 3-289,1-3-389,-10 3 0,2 0 233,-10 2 0,1-1-255,12-1 0,0 0 210,-11 1 0,0 0-81,2 0 0,1 1 79,-1-1 0,3-1-40,19 0 0,2 0-4,-15 1 0,1 1 70,6-2 0,5 0 0,-5 1-32,-4 0 1,0 1 3,7 0 1,4 0 0,-4 0-24,-4 0 0,-2 1 10,-6 1 0,2-1 0,-2 1-32,4 0 1,-2 0 42,0 0 0,0 0-32,0 0 1,1 0 0,18 0 0,0 0 7,-15 0 1,2 0 27,2 0 0,5 0 1,-5 0-4,-6 0 1,0 0-10,3 0 1,4 0-1,-6 0 35,-6 0 1,-2 0-8,13 1 1,-2-2-39,10-11-37,-4 9-264,-8-8-366,6 11 716,-20 0 0,3 0 0,-21 0 0</inkml:trace>
  <inkml:trace contextRef="#ctx0" brushRef="#br1" timeOffset="115134">13097 11794 22650,'-22'-6'-692,"-7"-1"314,26 1-3425,-20-3 4006,21 5-1983,17 17 1267,15 7 439,16 2-413,-15 3 1,1-1-236,10-5 430,-12 4 1,-1 1 1240,15 1-1308,1 0 1386,-2-1-564,0-1-200,-2 0-188,-5-2 461,5 8-716,-18-7 26,0 18-915,-18-13 63,-26 10 766,16-6-1219,-52 3 1533,25 3 107,-1-17 0,-2 0 0,4 1 1,1 0-1,-3 1 0,0 0 1</inkml:trace>
  <inkml:trace contextRef="#ctx0" brushRef="#br1" timeOffset="129734">11133 14360 21390,'0'32'-6025,"0"7"3896,0-8 1065,0 7 515,0-7 124,0 2 121,0 2 75,0 1-1367,0 2 1596,0-1 0,0-2 0,0-2 0,13-2-712,-10 4 536,10-10-231,-13 0 677,6-11-759,-4-7 320,5-1 323,-7-22-244,-16-7 483,12-13-517,-25-2 529,25 4-605,-10-4 84,1-4 105,11 8 0,0-1-166,-18-19-86,18 7 1,2 0 589,-8-5-306,8 10 1,0 1 191,0 0-102,0-9 584,17 12 604,3 12-11,24-8 1006,-11 19-51,20 1 24,-23 11-483,22 1-140,-26 22-1194,8-16-57,-11 34-2089,-6-10-350,-3 23-816,-8-6 524,-5 1 458,-1-11 57,-23-1 2195,17 2-1062,-24-10 0,-3-1 1092,8 14 0,-2-15 0,-2-2 0,-3 7 0</inkml:trace>
  <inkml:trace contextRef="#ctx0" brushRef="#br1" timeOffset="130155">11807 14321 21480,'-21'18'645,"20"6"-4614,21 16 595,16-1 2352,1-7 562,-7-14 500,-3 3-206,-9-19-65,0 10-1088,-1-11 2775,-3 3 123,0-4 22,-3 0-213,0 0-322,-3-21-555,-1 16 4,-4-33-461,-1 13-1098,-2-9 308,0 1-771,0 11-179,0 2 90,0-1 931,0 6-1305,0 20 1342,0 10 5,21 5 185,-16 11 447,32-10 0,-13 8 0,16-1 0</inkml:trace>
  <inkml:trace contextRef="#ctx0" brushRef="#br1" timeOffset="130606">12462 14038 22290,'2'-19'-5563,"-1"0"3704,0 5 1033,-1 0 233,1 8 729,6 0 1241,-1 22-2678,9 9-709,-2 10 1242,8 22-160,-9-19 303,5 17-90,-4-2-88,-3-12-1321,5 23 2381,-8-30-230,5 14 96,-9-26 267,2 2-386,-4-14-306,0-3 357,-1-21 446,0-7-48,0-24-66,0 10-15,0-4-82,17 4 1018,9 9 594,20-2 291,-19 12 34,28 8-356,-39 2 453,25 6-728,-25 21-1765,1 5-1071,-4 24-798,-5-11-359,-3 12 268,-5-21 257,-19 14 321,0-21 1347,-4 4 746,-8-9 1,8-5 0,-17 0 0</inkml:trace>
  <inkml:trace contextRef="#ctx0" brushRef="#br1" timeOffset="131200">13148 14516 22020,'10'0'450,"-1"0"-450,1 0 0,10-23-314,0 18 422,-1-24 1,1-5-727,9 8 566,-10-4 1,0-1-606,8-8 276,0-1-59,-1-1 43,-2-2-108,-1 1-175,-5-2 506,-8 12 1,-2-1-704,3-15 538,-5 6 1,-2 1-600,-2-4 65,-1-11-210,-1 24 8,0 5 192,-18 6 98,14 3-298,-25 10 1764,26 17-174,-21 22 570,21 9-861,-17 14 482,18-7-601,-4-8 0,-1 0 331,6 21-104,-3-10 0,2 0-1247,2 5 544,7-11 1,2-1-1363,-5 4 1262,22-3 1,4-2-772,-9-2 713,11-6 0,3-2 211,-4-10 157,27 4 625,-24-18 575,25-1 626,-26-6 887,20-20 280,-25-5-461,7 0 153,-12-29-1716,-8 33 756,2-35-1937,-12 30-599,0-2-266,-5 10-936,0 25 430,0 6-677,0 30-82,0 4-61,0-8 2268,0-1 0,18-16 0,5 0 0</inkml:trace>
  <inkml:trace contextRef="#ctx0" brushRef="#br1" timeOffset="131361">13940 14047 22380,'0'-9'-7645,"0"2"7113,0 2 0,0 3 0,0 1 0</inkml:trace>
  <inkml:trace contextRef="#ctx0" brushRef="#br1" timeOffset="131639">14670 14132 22380,'-39'-9'-687,"-7"3"742,8 6 508,-3 0-190,7 18 509,2-14-602,9 23 1,2 4-661,-7-5 193,10 12 1,4 4-359,4 3-345,4 15-424,30-19-1279,-18-1 851,20-22 1,8-1 1558,-5 4 0,2-1 0,8-5 0,2-3 0,3 4 1,0 0-1</inkml:trace>
  <inkml:trace contextRef="#ctx0" brushRef="#br1" timeOffset="132768">16832 14010 23279,'1'-25'-5378,"-1"0"3397,0 1 920,0 0 371,-19 4 259,-4-4 154,-1 12 699,-21 0-916,22 11 1860,-27 1 173,10 16 776,-21 9 81,19 10-1533,9-9 1,2 0 684,4 9-954,0 25-860,20-24-813,4 11-395,27-16-1037,-18 0-72,47-2 1431,-11 11-424,12-10 1233,-17-8 0,-3 0-4,4 2 493,7 5 283,-22-12 150,-12-1-631,5-2-302,-13 1 69,5-3-720,-8 1 515,-22 2 1780,-11-2-435,-31 4-120,10-8 368,-4-1-733,19-5 1,0-2 0,3-1 0</inkml:trace>
  <inkml:trace contextRef="#ctx0" brushRef="#br1" timeOffset="133034">16513 13690 23549,'0'48'-6205,"0"-5"4076,0 6 1065,0-5 425,0 7 303,0 4 200,-1-11 1,2 0-112,8-10 1,2 2-751,-1 26 1,-1 2 840,3-27 0,0 1-15,1 14 1,2 7 0,-5-5-145,-7-11 1,0 1-269,6 9 0,4 7 1,-4-7-18,-8-12 1,0-3 557,6 13 0,0-1 0,-5 15 1,6-3-1</inkml:trace>
  <inkml:trace contextRef="#ctx0" brushRef="#br1" timeOffset="133385">17955 14051 23549,'-17'-19'-6470,"-5"-3"4847,-10 8 2208,1 1-56,5 9 305,0 3 102,-13 26 178,11-5-1078,5 8 1,3 4 1132,1 7-365,1 16-1074,14-14-700,4-2-817,21 0-1374,12 9-14,12-14 2909,4 5 0,-9-20 0,2-3 1</inkml:trace>
  <inkml:trace contextRef="#ctx0" brushRef="#br1" timeOffset="133667">18370 14065 23279,'-21'-21'-5708,"-3"10"5613,-22 1 930,3 29 1379,18 9-1838,-8 11-87,29 4-1452,-10-9 433,14-1 673,0 13-700,28-12-615,11 11-1175,16-29 2190,-16-4 0,-2-3 77,10-7 1561,14 4-931,-12-25 1793,-15 14-358,2-45-452,-24 30-429,-6-41-2084,-6 27-373,-22-10-1528,-9 4 2801,3 12 1,-25-4-1,19 16 1</inkml:trace>
  <inkml:trace contextRef="#ctx0" brushRef="#br1" timeOffset="134151">19053 14065 22200,'0'34'-6026,"0"14"3988,0-15 973,0 12 427,15 1-603,-11-11 818,11 18-220,-15-25-863,0 7 1506,9-21-1135,-7 2 680,7-27 1602,-9-19-536,0-6-409,7 3 1,0 1 875,-3-8-717,27-15 1001,-27 14-482,30 1 1037,-30 3-2573,40-6 2570,-30 15-805,30 0 570,-25 20 483,4 5-1307,-8 17-894,-2-10-352,2 33-561,3-2-1506,-4 12 730,-2-14 1,-1 0-2046,2 8 3035,5 10 0,-5-18 0,1-2 0</inkml:trace>
  <inkml:trace contextRef="#ctx0" brushRef="#br1" timeOffset="134584">19970 13999 23549,'0'40'-6205,"0"5"4076,0-7 1155,0 3 335,0-11 124,0 13 300,0-11-13,0 19-1368,0-26 1596,0 10 0,0-22-450,0 1 360,0-45 0,0-6 0,0-24 180,18 8 452,-14 9-347,30-2 1136,-30-2-925,19 14 0,3 1 1073,-7-13-797,8 12 1,1 4 1058,-4 3-130,17 2-226,-20 19 568,7 23-2661,-12-12 1139,0 41-2354,-3-22 816,-6 10 1,-1 4-1373,1 10 465,-2-5 0,-1-1 1480,-1 8 1,0 11 0,-2-23 0</inkml:trace>
  <inkml:trace contextRef="#ctx0" brushRef="#br1" timeOffset="134956">20760 14117 24359,'5'0'-88,"0"0"87,-3 0 1,1 0 89,6 0-89,1 11-1965,13-8 1891,-4 8-1045,10-2 407,-6-7 249,5 8-272,-1-10 555,14 0 180,-14 0 1630,17-15-872,-25 12 633,5-25-1081,-17 6-988,-2-6 84,-5-3-913,0 7 91,-19 1 234,-7-10-1037,2 12 470,-20-7 937,18 20 1464,-19 0 353,8 30 1151,8 7-635,14 13-717,5 18-309,10-22-1154,0 14-534,20-18-1254,-15-3 577,25-11 0,6-1 1599,-4 8 1,4-11-1,2-2 1,12 3 0</inkml:trace>
  <inkml:trace contextRef="#ctx0" brushRef="#br1" timeOffset="135201">21888 13855 23369,'-26'-5'-312,"-31"1"841,34 3 58,-10 10 0,-2 1 477,0-5-710,-8 34-430,17-22 356,5 20-886,9-7 215,-1 18-636,12-10 2,12-6 1,1 0-2216,-4 5 1627,30-8 0,7-3-156,-7 2 812,2-11 1,4-4 259,13 1 487,0-5 344,2-5 318,-2-2 1,0-2 0,-1 0-1</inkml:trace>
  <inkml:trace contextRef="#ctx0" brushRef="#br1" timeOffset="135467">22573 13295 24179,'-14'20'-596,"-8"-3"1539,20 25-3683,-8-4 1634,1 6 242,7 8-10,-11 4 410,12 4-1013,-2 2 891,2-18 1,2 0-244,-1-10 0,0 0 728,0 8 0,0 1-410,0-4 0,0-2-416,0 16 357,7-13 0,1-2-634,-4-2-563,12 13 184,-16-28 1585,0 1 0,0-14 0,0-2 0</inkml:trace>
  <inkml:trace contextRef="#ctx0" brushRef="#br1" timeOffset="135585">22383 14040 23459,'0'-31'-6385,"0"1"4346,17 2 3065,11-10-164,10 13-542,-8 5 0,2 2 193,10 2-344,-3 6 0,0 2 0,6 3 0,15 0 0</inkml:trace>
  <inkml:trace contextRef="#ctx0" brushRef="#br1" timeOffset="135768">23002 13939 23369,'1'7'-7786,"2"2"4456,9 17 1714,-2-6 735,11 27 226,-8-20 59,4 10-576,-3-11-1658,-1 0 1592,0-3 1297,0 0 1,-2-4-1,-1-1 1</inkml:trace>
  <inkml:trace contextRef="#ctx0" brushRef="#br1" timeOffset="135917">23060 13524 23279,'-5'-35'-8812,"4"6"6305,-5 3 280,6 8 2144,0 3 0,0 9 1,0 1-1</inkml:trace>
  <inkml:trace contextRef="#ctx0" brushRef="#br1" timeOffset="136251">23617 13655 24898,'-19'-18'-5643,"-2"4"4519,-1 31 3381,-12 1-410,30 19-3071,-31 0 1644,23 5-958,-8 3 142,10-12 1,2 1 637,6 17-312,-5-11 0,4-1-1659,20 1-1007,8 15 1869,-3-31-531,23 1 1342,-24-18 293,22-3 850,-11-4 315,-2 0-45,-1-15 1450,-1 11-290,2-49-1758,-10 29-828,-10-12 0,-3-3-1194,-3-1-486,-4-17-567,-18 20-754,13 1-464,-34 5 3116,34 4 0,-37 6 0,16 4 1</inkml:trace>
  <inkml:trace contextRef="#ctx0" brushRef="#br1" timeOffset="136651">23968 13803 23639,'6'0'270,"1"-10"-1283,-2 7 2566,2-7-2068,4 10 586,-4 18-2667,5 11 744,-5 11-83,1 23 84,-3-22 1191,-2 1 0,-1 0-1725,1-1 1145,2 24-611,-2-44 1549,0 2 342,-2-15-109,5-3 585,-1-3 349,7-26 92,-2 18 1169,5-44-1415,2 27 40,-1-11 1,-1-3 788,11-13-551,-2 5 0,0-1-11,5-6-504,-5 13 1,0 1-23,1 3-1214,6-2 1673,-5 27 396,-8 5 266,11 50-2953,-12-13-417,-2 17 1,0 4-1267,4 9 2808,-1-5 1,1 0-1,-6-23 1,0-1-1,4 10 1,1 1 0</inkml:trace>
  <inkml:trace contextRef="#ctx0" brushRef="#br1" timeOffset="137054">25473 13868 25978,'62'0'-1889,"-10"0"1664,-18 0 0,0 0-584,25 0 743,-14 9 0,0 2 1,-11-9-1,-1 1 1,11 7-1,-1-1 1</inkml:trace>
  <inkml:trace contextRef="#ctx0" brushRef="#br1" timeOffset="137218">25527 14347 25888,'57'0'-1529,"3"0"821,-15-9 0,1-4 460,-8 2 0,2 0 327,15-1 0,0-2 0,-12-2 0,-2 1 0,1 5 0,1 1 0</inkml:trace>
  <inkml:trace contextRef="#ctx0" brushRef="#br1" timeOffset="137487">26597 12758 22110,'-13'37'-3998,"3"-11"3049,-4 34-54,-2 1 87,4-12 795,2-7 1,2 0 0,3 4 0,-1 11 0</inkml:trace>
  <inkml:trace contextRef="#ctx0" brushRef="#br1" timeOffset="137635">26890 12807 23999,'11'0'-630,"4"15"-4669,-4 17 4903,-2 0 1,-2 3 0,-4-1 0,0 1-1,1 5 1,0 1 0</inkml:trace>
  <inkml:trace contextRef="#ctx0" brushRef="#br1" timeOffset="138584">27475 13671 23279,'-4'-5'-6726,"3"2"3574,-3 16 3806,3 13-1146,1 8 88,16 8-710,-12 12 944,13-10-850,-11-6 1,-2-1 852,-1 4 685,7 11-1359,-10-23 694,0-2 147,0-7 812,0 2-1475,0-11 566,0-17 125,0-21 194,17-11 0,5-4 389,-11 11 0,2-1-136,21-25 0,3 1 128,-19 26 1,0 2-13,6-10 1,-1 2 630,10-9 195,0 8 252,-4 7-570,-2 9-74,-3 10 548,-3 6-224,1 21-1992,-8-12 844,-2 61-1885,-8-32 965,-3 5 0,-1 2-790,0 10-259,-18 1 252,13-1-505,-12-4 2372,1-4-710,12-7 842,-11 2 149,4-15-2056,8 1 1299,8-17-858,-1-25 1215,33 13 955,-32-43-1686,43 26 2573,-28-25-1594,9 18 0,1 2 390,6-17-68,-8 8 1,1 1 929,1 1-217,14-13-1436,-24 34 1780,3-1-1445,-9 15 79,-4 0-325,1 21-2009,-4 8 203,-1 11-149,-2 0 153,0-9-369,-2-1-1137,4 12 481,0-14-964,10 13 3727,-2-28 0,10 6 0,-6-12 0</inkml:trace>
  <inkml:trace contextRef="#ctx0" brushRef="#br1" timeOffset="139018">28655 13729 23729,'0'11'-5576,"0"7"3448,0 17 1063,0 2 427,0-7 302,0 0 32,17 1-856,5 6-1051,0-10 1801,30 5 835,-30-21 308,42-2 668,-34-9-326,-1-17 1,-2-6 723,-3-2-812,-3-12 0,-5-4 666,-5-1-939,-5 2 1,-2 0-410,-2-7-458,-1 10 1,-1 0-1330,0-2-669,0-10 532,0 47 397,0 39 454,0 14 573,0 3 0,0 3 100,0-22 0,0-2 105,0 14 1,0 1-4,-1 5 1,2-3-102,6-10 1,2 0-1,-3 3 1,-2 5 0,2-5-85,3-4 1,1-2-27,3 12 0,-3-1-283,-8 13 494,9-5-273,-11 9 242,0-21 121,0 6 183,-19-20 978,15-13-2406,-59-1 2275,33-13-972,-4-1 1,-3-4 224,-9-14 0,-1 12 1,2-13-1</inkml:trace>
  <inkml:trace contextRef="#ctx0" brushRef="#br1" timeOffset="140001">29848 13188 22380,'0'-3'-6026,"-7"0"6280,-4 2 1120,-4 1-422,-4 0-408,3 18-53,-5-14 181,-3 31-1064,-3-20 2455,-1 17-1562,0-5-350,3 2-373,-4 21-422,10-12 189,1 15-918,13-17 544,4 1-1195,1 0 596,24-1-508,-17-2 307,42 0 934,-13 10-368,12-12 920,-25-6 0,-1-1-108,13 1 719,-19 6-945,10-12 1137,-23-2-564,6-1-909,-9 7 859,-23-8 1703,-11 10 7,-14-13-1242,11-5 0,1 0 892,-13-1-1132,16-3 1,-1-2 0,-10-1 0,-1-1-1</inkml:trace>
  <inkml:trace contextRef="#ctx0" brushRef="#br1" timeOffset="140485">30480 13595 23009,'0'-27'-5935,"0"0"4076,0 0 975,-20-9-435,15 10 522,-35-4 1038,35 14-987,-33 4 27,23 4 1445,-15 3 576,5 4 107,-3 1 758,-14 18 374,8 13-1883,8-2 0,1 2 1330,-1 22-2148,-3 6 411,21-1-1177,2-13 144,14-9 0,7-3-1461,23 1 1247,-4-10 1,4-3 31,24-4 883,-17-8 0,-2-3 489,7-3 271,13-3 631,-24-18 969,-4 14 215,-7-35-1506,5 7-127,-16-11-1146,0-20-611,-13 21 171,-11 0 1,-4 0-1568,-11-1 892,5 6 1,-2 2-969,-1 10 986,-7-3-72,15 20 1071,-3 23-386,-6 34 448,19 3 451,-5-18 0,2 1 0,5 11 1,0 1-1</inkml:trace>
  <inkml:trace contextRef="#ctx0" brushRef="#br1" timeOffset="140951">30608 13754 24539,'0'50'-5756,"0"-7"3627,-11 3 1983,8-3-382,-8 3 560,11 5-535,0 1 314,0-12 0,0 1-1408,0 20 1147,0-9 1,0-1-181,0 4-409,0-11 0,0 0-348,0 1 1272,0 8 0,0-23 0,0-6 0</inkml:trace>
  <inkml:trace contextRef="#ctx0" brushRef="#br1" timeOffset="141424">31068 13813 23369,'5'-17'-3659,"2"-2"2899,3-1 989,11-19-51,-1 6-41,-1 2 1,1-1 8,9-10-78,-6 4 0,0 0-605,7-11 831,-12 17 1,0-2-192,1-3 1,-1 1-22,8-20-206,-5 7 0,-1-1-204,1-8 138,-7 8 0,-1 0-257,-1-7 144,-6 20 1,-2 2-416,-1-11-127,-3 6-112,0 5 43,0 0 257,-23 15 126,-3 2 577,-16 15 1011,4 24 787,9-2-22,-2 23-594,3-3-36,2 4-126,4 6-339,10 4-740,4-13 1,1 2-1083,5 23-337,-4-8 1,5-1-60,10-22 1,1 0 273,-9 10 0,3-1-334,17-14 1,1-1 1274,-1 26 0,0-29 1,2 0-1,11 23 1</inkml:trace>
  <inkml:trace contextRef="#ctx0" brushRef="#br1" timeOffset="142034">32278 13308 23189,'6'-9'-1972,"-1"0"1971,-4 2-471,1 0-422,-16 3 1207,0 0-337,-20 4 697,11 0-1212,-6 0 627,-1 0-55,8 0 709,-13-14-461,17-4-1491,-1 1 201,11-22-968,4 22-64,22-32 1122,-13 22-438,36-9 1442,-21 12 423,22 1 1753,-8 3-90,16 0 631,-13 10 217,19 2-1544,-31 22-1025,7 14-1775,-23 10-312,-2 10 661,-15-15 0,-3 2-477,6 21 491,-13-4 1,-5 0 282,6-19 0,0-1 247,-3 9 1,-4 1 725,-8-3 1,0-3 951,-7 18-466,5-14 0,0-1 442,-6-1-416,-9 5-363,5-15 407,14-13 269,-11 0-52,21-12-565,1-2-118,13-19-2418,2-7 558,26-22 747,-16 8-600,40-7 1010,-15 29 327,-1-14-322,18 29 365,-23-10 2976,22 27-1763,-12-11-898,11 43-1168,-19-27-1291,10 27-2831,1-10 4580,-8-10 1,6 6-1,-13-14 1</inkml:trace>
  <inkml:trace contextRef="#ctx0" brushRef="#br1" timeOffset="142317">32780 12429 22470,'4'-1'2899,"2"-1"-2500,-3 2-1043,5 19-3508,4 2 1855,0 1 482,8 26 305,-8-27-414,4 26-1028,-7-6 35,-4-11-998,-1 22 4078,-3-25 1,-1 7 0,0-13 0</inkml:trace>
  <inkml:trace contextRef="#ctx0" brushRef="#br1" timeOffset="142467">33033 12612 24269,'30'-11'2810,"9"3"-2659,-11 8-802,11 14-904,-23 13-1655,0 8 977,-13-2 0,-2 2 2112,-1 13 1,-9-12 0,-5 0 0,-15 18-1</inkml:trace>
  <inkml:trace contextRef="#ctx0" brushRef="#br1" timeOffset="142887">33393 13244 26967,'7'-15'-2657,"0"1"2007,-4 4-624,1-2-116,-4 5 1,1 29-1,-1 11 1</inkml:trace>
  <inkml:trace contextRef="#ctx0" brushRef="#br1" timeOffset="143234">33382 13970 23189,'10'8'-4377,"-2"-1"2427,-8 0 1486,4 2-1220,-2-2 1144,2 7-157,-1-4 28,-2 4-939,2 7 1007,-3-4 565,0 20 36,0-12 653,0 9-234,-19 3 813,15-9-2014,-29 18 542,12-19 753,-22 12 0,6-18 0,-3 3 0</inkml:trace>
  <inkml:trace contextRef="#ctx0" brushRef="#br1" timeOffset="145117">11168 16260 24269,'-17'47'-2761,"13"-5"252,-13 6 2196,1-4 103,13 7-513,-13 3 591,6 4-185,8 2-1202,-8 0 1277,10-17 1,0 0 7,0 19-101,0-23 1,0-1-320,0 22 593,0-22-391,14 11-391,-11-32-162,10 0 366,-13-35 675,0 1-306,0-26 90,0 10 0,0-2 180,0-25 0,0 16 0,0-2 259,0 11 1,0 0-112,0-3 1,0-1-64,0 1 1,0 1-86,0-1 0,0 1-60,-1 1 1,2 1 175,6 1 1,3 1 149,1-9 1,3 2 137,3 11 0,2 1 171,7-12 1,2 3 679,9 4 378,12-2 334,-13 22 539,-1 7-720,-2 2-505,-2 4-313,-5 19-1855,-3-14 917,-3 55-2290,-10-34 1134,-4 12 1,-4 3-1307,-2 1 1546,-10-6 1,-6-1-97,-20 7 585,11-15 0,-2-2 732,-25 9-935,11-3 1234,2-4 1,3-4-1,2-3 1</inkml:trace>
  <inkml:trace contextRef="#ctx0" brushRef="#br1" timeOffset="145449">11928 16268 23189,'1'29'-6275,"0"3"4109,-1-8 1174,0 3 486,0 8 19,0-9 204,0 23 70,0-20-1383,0 18 1658,0-22 73,0 5-45,0-12-180,0-7 90,0-25 0,0-18 0,0-16 0,0-5 0,0 8 121,10 13 0,0-2 113,-5-15-624,12 10 0,4 3 688,3 0 147,10-2 0,1 25 0,-8 7 0</inkml:trace>
  <inkml:trace contextRef="#ctx0" brushRef="#br1" timeOffset="145756">12545 16458 23189,'-38'-18'-3586,"5"3"2599,1 33 3100,6 7-1726,10 10-1051,0-3 266,15-7-690,-5-3 95,6 1 293,18-5-40,-13 2-1757,30-11 1990,-9 0 639,15-25 1380,3-9 339,-11-26-1340,-14 6-207,-13 12 0,-3 0-530,-3-8 195,-20 3 1,-2 1 0,12 4-1,-32-16 1</inkml:trace>
  <inkml:trace contextRef="#ctx0" brushRef="#br1" timeOffset="146020">13205 16088 25258,'-20'-14'-4044,"15"5"317,-15 16 7196,8-5-1782,9 54-3092,-9-27 1079,11 4 1,2 2-648,-1 10-1073,0 6 853,0-2 360,8-12 0,1-1-2925,-4 19 3283,9-11 0,1-1 0,-13 5 1,10 10-1</inkml:trace>
  <inkml:trace contextRef="#ctx0" brushRef="#br1" timeOffset="146184">12883 16390 23819,'0'-23'-6386,"23"2"8538,20-6-341,14 9-1303,-22 7 0,1 0-1377,11 4 0,0 3 890,-10 1 0,-1 0 0,13 1 0,1 0 0,-17 2 1,1 0-1</inkml:trace>
  <inkml:trace contextRef="#ctx0" brushRef="#br1" timeOffset="146551">13752 16688 23729,'-12'5'3518,"30"-16"-3214,-1 9-670,26-25 208,2 24-556,11-21 1054,-15 12-369,-7 1 0,-1-1 614,1-6-761,12-8 129,-30 10-296,5-8-159,-19 6-1082,4-2 304,-6-2-714,-18-10-680,-5 8 970,-24-11 221,11 20 1091,-18 0 97,22 12 1698,-10 1-328,9 25 826,11 5-125,4 13-889,13 0-1069,5-11-649,22 15-1715,-17-10 790,27-8 1,5-3-416,-5 5 1948,3-13 0,2-1 0,10 0 0,1-2 0</inkml:trace>
  <inkml:trace contextRef="#ctx0" brushRef="#br1" timeOffset="146940">14680 16278 23279,'-18'12'3523,"-3"4"-3410,-1-9 525,-16 7 104,15 7-1081,-2 0 151,-6 7-53,27-2-1109,-9 0 242,13 4-847,0 12-719,27-10-1027,13 15 1283,15-24 1014,-12-11 1,-1-2 1357,12-2 0,-17-5 1,1-2-1,13-1 1</inkml:trace>
  <inkml:trace contextRef="#ctx0" brushRef="#br1" timeOffset="147184">15152 15931 24359,'-23'-13'-3723,"-7"-2"4141,27 9-3676,-8 18 4849,11 14-2576,24 12 285,-12-7 1,2 1-362,14 13 92,0-4 1,-1 2-335,-5 12 37,8-8 1,1 0 791,-3 9-1022,-12-20 0,0-1 23,0 12 191,-4-3 1383,-5-4 1,-3-4 0,-4-3 0</inkml:trace>
  <inkml:trace contextRef="#ctx0" brushRef="#br1" timeOffset="147304">15025 16456 23729,'0'-35'-6475,"27"2"7578,23-10-622,-19 27 1,5 2-270,20-7 1,1 1 0,-18 11-1,-1 2 1,13-3 0,1 1 0</inkml:trace>
  <inkml:trace contextRef="#ctx0" brushRef="#br1" timeOffset="147735">15783 16538 23819,'11'4'-1800,"5"-2"1932,5-1 328,4-17 662,6-2-257,-4-1-579,11-12-110,-2 9 273,-10 1 164,10-10-276,-21 15-521,1-10-722,-13 6-975,0 5 373,-3 5-275,-23 3 726,18 1-706,-37 3 1518,14 1 269,-8 2 591,-1 16 1307,9 6-605,14 20-2225,0 6-598,14-9 1516,44 10 1,-16-23 0,5-10-1,0 0 1</inkml:trace>
  <inkml:trace contextRef="#ctx0" brushRef="#br1" timeOffset="148149">16575 16463 23729,'0'-26'-4587,"-20"5"2676,15 5-146,-33 5 3335,34 1-2584,-35 6 2598,12 1-421,-19 3-871,20 21 1818,-6 5-91,29 12-1174,-9 20-1306,40-27 782,5 21-1854,18-37 1426,11 6-417,-21-20 699,10 5-356,-17-6 2008,-2-23-153,-2 18-349,-11-22 1,-2-4 232,8 8-1138,-9-11 1,-3-3-521,-4-2-137,-3 1 1,-3 0-381,-3-10-418,0-19 2,-16 20-872,12-3 1402,-12 2-1064,-2-15 569,13 21 711,-23-14-53,25 36 360,-8 27 2207,29 33-1907,-13 18-264,10-11 1,2 2-70,-8-17 1,0 2-889,7 26 0,1 1 233,-4-24 0,0-2 955,0 13 0,-1-1 1,-2-14-1,1-2 0,-1 1 1,0 0-1</inkml:trace>
  <inkml:trace contextRef="#ctx0" brushRef="#br1" timeOffset="148688">18733 16098 23369,'7'-28'-4295,"-3"-11"1972,-1 12 1342,-3-7-90,-20 13 397,16 9-630,-36 3 2216,12 24-284,-9 11 710,-7 10-767,34 0 0,5 2-488,-12 6 60,21 0 0,10-2-668,24 0 837,-6-8 1,3-1-737,-3-14 0,1-1-389,0 6 0,-1-1-612,12 5 1030,-3-1 1266,2 13-944,-14-16 953,-6 16-1317,-15-22-606,-37 6 2266,-10-11 657,-17 2-720,0-8-766,12-1 262,-1-4-311,-15-1 0,18-1 0,-10 0 0</inkml:trace>
  <inkml:trace contextRef="#ctx0" brushRef="#br1" timeOffset="148936">18740 15740 23819,'0'-10'-5486,"3"1"5338,-2 21-1531,2 14 655,-3 12 510,0 11 147,0-5 229,0-4 0,0 1-1368,0 25 1506,0-4 0,0 2-338,0-24 1,0 0 411,-1 13 0,2 3-46,7 5 1,1 0-444,-7-14 0,1 1-135,6 6 0,4 5 0,-3-4-7,-8-6 0,-1 0 518,6 3 1,3 4-1,-2-5 1,-1-7-1,0-1 1,5 10-1,0 1 1</inkml:trace>
  <inkml:trace contextRef="#ctx0" brushRef="#br1" timeOffset="149254">19670 15941 23999,'0'-11'-5936,"0"3"4527,0 2 705,1 4 921,0 23-806,0-2 178,-1 43 19,3-18-395,-3 1 1,2 1 732,3 12-430,-2-18 0,-1 0-550,6 15-660,2 1 358,-1-2-176,3-2 1416,-2-2 0,0-2 0,0-2 0</inkml:trace>
  <inkml:trace contextRef="#ctx0" brushRef="#br1" timeOffset="149402">19447 16450 24179,'0'-37'-6566,"32"-11"7133,-5 16-246,13 7 0,5 3 556,15 4-776,-5 7 0,2 2 0,-22 7 0,-1 0 1,11 1-1,0 0 0</inkml:trace>
  <inkml:trace contextRef="#ctx0" brushRef="#br1" timeOffset="149755">20475 16321 23999,'-27'-13'-3179,"-15"10"4046,14-10-1784,-11 13 1761,-1 0-522,1 16 843,11-12-626,-4 33-714,15-7 456,8 9-1740,3 14 658,29-23-1454,7 15 233,12-23 300,17 1 720,-22-15 769,12-5 688,-7-3 795,-13-20 668,6-6 501,-24-11-611,3-12-1681,-13 20-941,2-10-276,-3 16-447,0 4-60,0 1-178,-14 9 483,10 18 1147,-11 19-248,15 9-387,17 7-1218,-13-9 1861,27 15 0,-12-12 0,15 10 0</inkml:trace>
  <inkml:trace contextRef="#ctx0" brushRef="#br1" timeOffset="150217">20955 15747 25168,'2'-19'-5682,"-1"4"3996,3 7 2055,1 4 1253,3 30-3613,-1-3 1387,-2 11 0,-1 3-112,3 13-191,-5-14 1,1 1 687,3 18-215,-4 4-489,3-3 0,-1-18 1,-1 0 1344,3 15-330,-1-13 0,-1-1-110,0-1 36,2 5-158,-5-20 244,2-6-645,-3-4 268,0-4-456,0-4 1039,0-22-168,0-9 56,0-13-15,0 1 18,18 9 1079,-13 1-786,34 2 1615,-34 3-1306,40 11 1603,-17-3-107,13 13-352,3 17-828,-18-9-1471,-11 23 1,-2 4-590,4-6-1345,-8 34 1577,-3-7-1668,-6-15 1061,-7-6 0,-6-1-449,-12 2 735,-1 7 360,-20-18 1419,25-6 0,-23-5 0,11-2 0</inkml:trace>
  <inkml:trace contextRef="#ctx0" brushRef="#br1" timeOffset="150602">21512 16373 22470,'16'21'-6128,"-1"10"3404,-1-27 5044,-1 10-2734,7-2 646,-4-9 711,5 9-788,-6-12-155,2 0 1802,1-20 152,1 15-1002,2-34 92,2 20 150,8-35-1489,-7 17 516,-5 2 0,-2-1-926,2-10 273,-3 3 1,0-1-180,0-13-13,-5 21 1,-1-3 963,-1-4 1,0 0-1421,4-21 969,-4 9 1,-1 1-708,1-3 461,-4 16 1,-1 3-175,0 3 166,-2 3-36,-1 41-218,-1 31 312,0 13 152,-8 2 1,-1 2 151,8-19 0,-2 2-35,-6 6 0,-3 5 0,3-3-123,7-4 1,0-1-126,-5 11 1,0 1-526,7-6 1,0-3 295,0-12 1,0 0-431,0 16 1,0-1 85,0 1 749,7-15 1,0-2-1,-3-3 1,10 3 0</inkml:trace>
  <inkml:trace contextRef="#ctx0" brushRef="#br1" timeOffset="150917">22062 16517 25708,'11'-12'162,"0"9"1490,-1-9-2212,-1 3 422,0 7 903,0-7-903,3 9 133,1 0 5,4 0 72,1 0-588,4 0 738,15 0-135,-6 0-530,27 0 452,-21 0 92,2-8 0,1-1 326,1 5-326,-5-11 1,-2-5 259,-9-5-432,4-23-463,-21 6-43,-2 5 1,-5 0-901,-23-2 244,11 3 1,-1 3-1460,-14 7 709,-7-2 219,13 19 1078,-12 22 1956,4 21-281,14 11-430,5 12 412,9-7-1370,14-12 0,3 1-786,9 22-845,14-9 0,6-2 1955,-16-22 0,2-1 0,14 8 0,2-2 1,-10-13-1,0 1 0</inkml:trace>
  <inkml:trace contextRef="#ctx0" brushRef="#br1" timeOffset="151336">23802 16293 24718,'17'18'-6162,"15"-3"5926,11-15 1274,7 0-1171,-6 0 149,-10 4 1,0 3 0,17 5 0,-17 0 0,0 0 0</inkml:trace>
  <inkml:trace contextRef="#ctx0" brushRef="#br1" timeOffset="151500">23798 16881 25258,'-9'5'2187,"35"-1"-3420,2-17 2375,33 9-1786,-8-29-768,-6 20 1,2 1 1467,-11 1 0,0-1 1,15-7-1,-1 0 0,-16 8 1,1 0-1</inkml:trace>
  <inkml:trace contextRef="#ctx0" brushRef="#br1" timeOffset="151734">25028 15706 23639,'-21'13'1632,"-5"9"-2439,0 11-1607,-15 18 718,17-18 1563,-2 10 1,-3-14-1,16-3 1</inkml:trace>
  <inkml:trace contextRef="#ctx0" brushRef="#br1" timeOffset="151868">25135 15818 24449,'5'24'-1946,"-18"-3"0,9 26 1,-12-8-1</inkml:trace>
  <inkml:trace contextRef="#ctx0" brushRef="#br1" timeOffset="152602">25742 16313 24359,'7'17'-8961,"0"-12"9240,-3 37-1532,2-17 104,-3 27 857,1-1 212,-2-9 1,-2 3-67,1-9 0,0 0-616,-1 13 0,0 0 1175,0-12 0,0-2-681,0 0 0,0-1 358,1-1 0,-2 1 280,-7 6 0,-1-1 269,5 16-383,-10-20 1,-1-3 512,12-7-601,-17-3 1146,9-36-1616,-8-20-215,4-14-278,0-14-107,8 3 599,4 26 1,0-2-163,1-21 0,3-1 426,7 11 0,2-1-377,-2-6 1,1-6-1,3 6 806,7 3 1,4 1-3,-2-2 0,3-5 1,0 5 350,0 8 1,0 3 56,9-11 0,4 3-6,-2 12 1,1 4 201,-9 10 1,2 3 119,14-4 0,0 5 1019,1 7-454,11 28-1459,-35 4-1027,-4 42-787,-33-18 951,12 19 153,-28-29 0,-5-2 35,5 19-753,-15-11 0,-3-3 440,24-16 0,1-1 447,-8 3 0,0-1 818,-8 4 1,5-5 0,3-4 0</inkml:trace>
  <inkml:trace contextRef="#ctx0" brushRef="#br1" timeOffset="153002">26728 16134 23639,'0'-6'-5936,"0"0"4168,-25 0 3130,-8 2-248,-13 1-135,-15 3-331,25 15 628,-10-12-1116,20 30 1171,1-6-142,12 9-1807,3 1-323,10-10-815,0 0 0,0-1-813,24-3 567,6 2 716,14-13 737,12 4 911,-19-15 661,23-11 897,-26 6-128,14-28 214,-25 6-622,2-11 75,-12-13-2016,-7 21-188,1-14-500,-7 21-659,1 22 1604,-1 16-1616,0 34 149,0-9-278,21 14 162,-15-26 414,33 8 1496,-34-17 0,33-9 0,-12-4 1</inkml:trace>
  <inkml:trace contextRef="#ctx0" brushRef="#br1" timeOffset="153434">27142 16221 22830,'-21'15'1228,"5"7"-2521,16 10-1816,0 1 1243,0-5 623,0-3 354,23-1 225,-17-1-1424,35 2 777,-18-12 702,0 5 880,22-16 1264,-31 3-418,24-26 1326,-23-5-1154,-3-14 214,-7 3-675,-5-6-1001,0 9 263,-16-8-2308,13 14 1008,-13 4-1305,16 5 1405,-13 3 439,10 5-71,-9 22 2407,12 17-1665,0 16 683,0 11-411,0-4 70,0 6-342,17 5-116,-10-13 1,1 0 202,2-11 1,0 2-742,-2 3 0,0 4 1,-1-4 527,0-4 1,0-1-77,0 10 1,1 0 53,2-8 1,-2-2-280,-6 17 366,2-17 0,-1-4 295,-3-2 59,-26 0 979,20-20-721,-50-5 701,30-3-101,-29-4-274,13 0-845,-3-17 171,4 13 0,1-36 0,2 12 0</inkml:trace>
  <inkml:trace contextRef="#ctx0" brushRef="#br1" timeOffset="154117">27903 16173 22650,'0'-19'-6206,"-12"-2"2929,9 6 1965,-10 1 1013,13 25 110,0 14 143,0 29-56,0-7-696,0-11 0,0-1 798,0 7 431,10 12-399,-7-22-48,7-2-639,-10-6 745,0-4 0,0-6-630,0-3 361,0-25 89,0-24 369,0-7-120,0-14 496,20 1-4,5 13 256,0-13-118,17 21 855,-26 3-440,29-2 764,-19 14-32,15 4 418,-19 13-885,3 20-1748,-11-12 670,-3 36-2486,-2-19 692,-4 40-530,-2-21 1036,-1-4 0,-4-1-1259,-16 3 1449,0 24 724,-3-35 235,-1 2 1427,20-41-1286,-7-12-1088,9-12 913,0-1-327,23 8 419,-18-2-518,38 0 677,-15-15-730,9 13 2230,7-12 180,-18 25-414,10 5 569,-17 11-1487,2 20-787,-9 13-2484,-4 8 1091,1 28-544,-4-23 1043,0-4 1,0 0-1143,4 5 302,0-9 0,3-2-1622,6-2 1756,10 6 1438,-2-22 369,1-5 188,4-4 0,1-4 1,3 0-1</inkml:trace>
  <inkml:trace contextRef="#ctx0" brushRef="#br1" timeOffset="154584">29017 16095 22830,'-19'-17'-5705,"15"3"1729,-15 3 4407,-1 4 760,2 4 17,-16 2-209,18 22-331,-5 3-778,19 24 67,-9-12 1390,11 0-1892,0-10-179,17 7-1186,-13-7 171,28 4 621,-29-11-669,34-4 2606,-6 2-865,10-7 1284,20 1 6,-25-9-216,5 1 0,-1-4 908,1-13-951,-2 6 1,-1 0 1429,-5-9-1131,16-11 208,-27 5-1188,3-18-448,-18 6-971,-2 2-217,-5 10-874,-17 2 129,13 2-473,-30-1 1010,15 9 783,-15 1 797,6 25 1683,12 10-853,6 11-270,10 0-459,0-4 292,0 0-888,0 17-60,23-12-920,2 21-1335,3-26 1815,0-9 0,-2-1 154,-5 0 266,28 2 804,-24-14 32,-1-3 316,-2-5 25,10 0 96,-10-2 1,8-21-1,-11-5 1</inkml:trace>
  <inkml:trace contextRef="#ctx0" brushRef="#br1" timeOffset="154950">29778 16300 23009,'16'-32'-1655,"0"1"1000,0 2 501,0 3 799,3-1-264,-3 10 346,8 2 211,-9 11-227,5 2 452,-1 19-1808,-3 8-714,6 23-369,-10-6-1,4 19-358,-11-24-52,2 12-178,-5-19 594,0-2 1242,-2-5 985,2 1-109,-1-11-1360,1 1 1058,-2-59 207,0 20 4,11-17 1,2-3 464,-7 4-165,24 3 1,3 1 971,-11-5-583,13 6 0,2 2 901,-8 7 273,16-6-318,-26 29-90,8 20-1706,-11-11 155,10 50-2237,-11-33 274,3 33-1146,-5-22-138,1 1-510,0-3-1693,11 8 5124,-3-14 1,9 3-1,-4-14 1</inkml:trace>
  <inkml:trace contextRef="#ctx0" brushRef="#br1" timeOffset="155350">30810 15632 25168,'0'-44'-6295,"0"4"4076,0-1 1425,0 14 695,0 2-327,0 35 122,0 7 76,0 23-1368,0 2 1641,0-5 0,0 3-45,0 24 0,0-5 0,0 1 45,0-25 0,0 0-90,0 24 0,0-1-405,0 5 180,0-22 0,0-2-269,0 8 269,0-3-180,0-7-90,0-5-89,0-6 89,-20-6 1452,-2-4 1040,-25-9 193,12-3 137,-4-24 99,-9-24-1523,19-2-499,8 6 1,3 0-928,10-4-378,2 6 1,6 1-919,24-5 937,-18-9-584,49 22 2966,-27 6-808,13 11 1,5 3 1037,16 0-778,-19 3 1,3 4-1069,3 9 1,-1 3 318,-10-9 1,1 2 0,11 14 0,0 3 0,-15-8 0,0 0 0</inkml:trace>
  <inkml:trace contextRef="#ctx0" brushRef="#br1" timeOffset="155900">31407 16103 24988,'0'-20'-6295,"0"4"4076,-21 3 2179,16 4-1414,-30 3 2621,15 3-196,-13 2-140,13 17-684,-4-12 1779,22 29-1796,-7-8 90,9 19 263,20-8-2345,-15-1 323,36-9 604,-36-1-1213,40 0 811,-14 9 1172,9-9 910,-2 12-509,-15-19 715,-10 2-1059,-2-12-598,-11-3-1498,-20-2 1594,-18-1 1021,-11-2 0,-12 0 1,12 0-1</inkml:trace>
  <inkml:trace contextRef="#ctx0" brushRef="#br1" timeOffset="156190">31983 15157 22200,'17'0'450,"-2"0"-180,2 16-3170,-6 7-25,0 11 998,-7 2 1028,-3-3 351,0 2-1360,-1 17-48,-18-12 12,14 23 2104,-32-30 0,32 5 1,-14-16-1</inkml:trace>
  <inkml:trace contextRef="#ctx0" brushRef="#br1" timeOffset="156350">32153 15285 23549,'30'-13'3411,"-8"6"-2390,6 2-1323,-10 5-362,-2 21-2138,5 33-724,-12 0 1300,0-2 0,-7 1 1972,-22 8 0,17-19 1,0 0-1,-17 20 1</inkml:trace>
  <inkml:trace contextRef="#ctx0" brushRef="#br1" timeOffset="156556">32217 16295 26607,'7'0'449,"-2"-10"-1969,1 8 3273,-3-14-3892,1 14 2536,2-13-611,-2 9 0,0-3 1,-3 4-1</inkml:trace>
  <inkml:trace contextRef="#ctx0" brushRef="#br1" timeOffset="156800">32292 16570 23999,'20'22'-5444,"13"13"3609,-28-7 259,22 13 1252,-24 6 184,16-8-39,-17-5 0,-2 1 26,9 4-1880,-9 12 2113,-45-7 1295,13-11-1166,-18-6 0,-5-3 285,21-10 0,-1-2-229,-8 2 1,-6-1-1,4-1 1,-1-3-1,1-2 1,-17 1-1,1 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F2C6-4BF6-5742-BDA1-6A242F70E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B5B7B-0C84-5840-8707-8A4DA31BB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C5E04-9C37-F64C-8FDD-F42CECCA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48F1-94E6-4B46-8D5B-C154F0EE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A220-978F-DC4F-BA3D-BD67F5FB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0401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3D6-9702-3B4B-BD93-C04E769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3DFC1-851D-CE40-95FD-6ABEB85AE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16504-4560-9E40-BD36-9972F527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6924-2E85-354C-BFC4-791D8D9D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A027-9B56-1847-BA1E-6EB5E831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5501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087A6-F730-6347-B589-C5E0B0608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1B77-5339-704D-AA0A-169FFBC25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D82F-504A-4F43-A897-364229F8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618A-41BE-9F41-A188-5F8F1729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099D-C7AA-D84C-97FD-15AA6330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64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DDFB-22B8-294D-8CF3-F340F6C6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E594-BABC-1140-854F-771C15A9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BBCDA-7570-BC4E-A58E-DEB45B99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AC34B-02FA-3A40-A262-FB5FE30C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266D4-7E46-4B4C-B987-0E0F2DE6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8202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F680-DC67-5446-BD7D-E07A47C6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79EEE-3DFF-2548-AF3C-B28D73491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D4E9-8032-4542-9646-E5564F34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69AF5-4F42-BF4D-85DC-C6CAE6F2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5E24-133F-154D-874B-3DC01CAD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084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0230-532A-C54F-9F5D-498BB5C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14EB-0B9D-4F4D-B95E-D84B6D492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47048-8369-4842-B972-551D49696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D1AE-F5F8-8A43-B97C-1B80D088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0C6E2-15AA-C44A-BBEA-EA2A68DC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CB733-CC7E-EE42-95DC-DC6A439D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70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17D0-D784-EA47-BEB4-A82AB350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BDB6-DC95-C747-9ECC-711A4ED7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A05DD-2732-8842-8896-04FA1480C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05F1C-DEAC-0344-A0B0-A99AD33C6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3D57A-FBA7-4846-AFC5-120A16D41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1BE3E-CAAD-A741-A66C-990DC3C5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E29C0-6CE2-3E4D-BB55-8F42EB73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C5DA5-035A-FF4F-9759-97CD62CF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086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1A27-0625-E549-A60F-D9662D7A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39CE4-08A7-0A43-8E93-A79D9C4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988CC-72C1-8447-92AB-F5F1659D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A136B-B142-1A4B-A658-B9763992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577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42C41-BEF2-884A-B480-3D7E496E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533A1-B570-ED4D-9A8B-E9E59C31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24F5A-8C77-924C-B325-4C93DBD3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611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D06B-FB47-7342-8BEB-5603D02B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E6F2-1C3A-7B44-8F62-C1D7780BC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CD98B-AEB1-FF47-9B15-DA36BF33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88B8F-0812-2947-8EA9-450869F6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63740-355C-DF45-AC88-BFC54680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08226-5FEC-9048-8CBA-5E1F6ACD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002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CED3-6810-3643-958D-6BF1E8B8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20744-B1DC-C940-8051-21792C25F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A48C2-35DF-6748-9C88-58E10DEC6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05E1E-D372-2345-B954-3278690E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7B0B0-DFE0-A348-9E91-5B4DDC98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84AF-D860-EA4D-9CC6-F6E3AB89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3358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EDF87-B180-014C-B934-4970140F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A0C8-318C-144B-83A1-BC146098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2D206-2A77-3F4F-9B51-DC5919CC4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9A4B6-C0C0-CC43-B144-CFA92F53CBC7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92AF-2087-C54A-96C6-24D60064F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F6AD-B071-6744-9989-5CBA36A13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442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12F75C-32E5-B642-9A44-493D2A2B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" y="-1"/>
            <a:ext cx="9971574" cy="56715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1F6AC1-6C19-6940-8610-02B8242D555F}"/>
                  </a:ext>
                </a:extLst>
              </p14:cNvPr>
              <p14:cNvContentPartPr/>
              <p14:nvPr/>
            </p14:nvContentPartPr>
            <p14:xfrm>
              <a:off x="1573920" y="23760"/>
              <a:ext cx="10325520" cy="6732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1F6AC1-6C19-6940-8610-02B8242D55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2320" y="7560"/>
                <a:ext cx="1036872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338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089A79-A485-3E48-9BAA-7B937AE345F4}"/>
                  </a:ext>
                </a:extLst>
              </p14:cNvPr>
              <p14:cNvContentPartPr/>
              <p14:nvPr/>
            </p14:nvContentPartPr>
            <p14:xfrm>
              <a:off x="421200" y="50760"/>
              <a:ext cx="9952560" cy="623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089A79-A485-3E48-9BAA-7B937AE345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600" y="29160"/>
                <a:ext cx="999576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5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1F188F-46F6-E143-9BE5-22AE4A7E9E6D}"/>
                  </a:ext>
                </a:extLst>
              </p14:cNvPr>
              <p14:cNvContentPartPr/>
              <p14:nvPr/>
            </p14:nvContentPartPr>
            <p14:xfrm>
              <a:off x="526680" y="182160"/>
              <a:ext cx="11486160" cy="390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1F188F-46F6-E143-9BE5-22AE4A7E9E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080" y="160560"/>
                <a:ext cx="11529360" cy="39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79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39406D-3C7D-694F-8B77-71529E6DF341}"/>
                  </a:ext>
                </a:extLst>
              </p14:cNvPr>
              <p14:cNvContentPartPr/>
              <p14:nvPr/>
            </p14:nvContentPartPr>
            <p14:xfrm>
              <a:off x="946800" y="22320"/>
              <a:ext cx="10314360" cy="567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39406D-3C7D-694F-8B77-71529E6DF3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600" y="720"/>
                <a:ext cx="10346760" cy="57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43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0E2EED-76D0-D148-8054-90B0EF230FE4}"/>
                  </a:ext>
                </a:extLst>
              </p14:cNvPr>
              <p14:cNvContentPartPr/>
              <p14:nvPr/>
            </p14:nvContentPartPr>
            <p14:xfrm>
              <a:off x="955800" y="236160"/>
              <a:ext cx="8165160" cy="249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0E2EED-76D0-D148-8054-90B0EF230F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4200" y="214560"/>
                <a:ext cx="8208360" cy="25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897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407FF3-B8C2-374B-82AC-C096839F5F13}"/>
                  </a:ext>
                </a:extLst>
              </p14:cNvPr>
              <p14:cNvContentPartPr/>
              <p14:nvPr/>
            </p14:nvContentPartPr>
            <p14:xfrm>
              <a:off x="443520" y="105840"/>
              <a:ext cx="11736360" cy="5405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407FF3-B8C2-374B-82AC-C096839F5F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920" y="89640"/>
                <a:ext cx="11779560" cy="54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12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E6D425-1641-6F43-B72E-200CDF2DCC25}"/>
                  </a:ext>
                </a:extLst>
              </p14:cNvPr>
              <p14:cNvContentPartPr/>
              <p14:nvPr/>
            </p14:nvContentPartPr>
            <p14:xfrm>
              <a:off x="1013760" y="219600"/>
              <a:ext cx="10327680" cy="623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E6D425-1641-6F43-B72E-200CDF2DCC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2160" y="198000"/>
                <a:ext cx="10370880" cy="627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59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B80A38-1F2C-2844-9BEC-C343FFA238AD}"/>
                  </a:ext>
                </a:extLst>
              </p14:cNvPr>
              <p14:cNvContentPartPr/>
              <p14:nvPr/>
            </p14:nvContentPartPr>
            <p14:xfrm>
              <a:off x="671760" y="276480"/>
              <a:ext cx="11017080" cy="376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B80A38-1F2C-2844-9BEC-C343FFA238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160" y="254880"/>
                <a:ext cx="11060280" cy="381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828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56EF4B-6DEC-D348-8146-2C51A1E6D8D4}"/>
                  </a:ext>
                </a:extLst>
              </p14:cNvPr>
              <p14:cNvContentPartPr/>
              <p14:nvPr/>
            </p14:nvContentPartPr>
            <p14:xfrm>
              <a:off x="433800" y="258480"/>
              <a:ext cx="10678680" cy="622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56EF4B-6DEC-D348-8146-2C51A1E6D8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200" y="236880"/>
                <a:ext cx="10721880" cy="62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95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F366C7-239B-6845-8649-94DF9EC5B852}"/>
                  </a:ext>
                </a:extLst>
              </p14:cNvPr>
              <p14:cNvContentPartPr/>
              <p14:nvPr/>
            </p14:nvContentPartPr>
            <p14:xfrm>
              <a:off x="296280" y="236160"/>
              <a:ext cx="11126880" cy="600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F366C7-239B-6845-8649-94DF9EC5B8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680" y="214560"/>
                <a:ext cx="11170080" cy="60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95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5994A3-EA31-2B4B-ADDC-60D0FD81F1F6}"/>
                  </a:ext>
                </a:extLst>
              </p14:cNvPr>
              <p14:cNvContentPartPr/>
              <p14:nvPr/>
            </p14:nvContentPartPr>
            <p14:xfrm>
              <a:off x="452520" y="93240"/>
              <a:ext cx="10979640" cy="614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5994A3-EA31-2B4B-ADDC-60D0FD81F1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920" y="71640"/>
                <a:ext cx="11022840" cy="61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18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46F796-BA93-0548-A40E-71D40CBCB647}"/>
                  </a:ext>
                </a:extLst>
              </p14:cNvPr>
              <p14:cNvContentPartPr/>
              <p14:nvPr/>
            </p14:nvContentPartPr>
            <p14:xfrm>
              <a:off x="458280" y="149760"/>
              <a:ext cx="11442600" cy="651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46F796-BA93-0548-A40E-71D40CBCB6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080" y="128160"/>
                <a:ext cx="11480400" cy="65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3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3AB549-EB18-C843-925D-61BBC541F83E}"/>
                  </a:ext>
                </a:extLst>
              </p14:cNvPr>
              <p14:cNvContentPartPr/>
              <p14:nvPr/>
            </p14:nvContentPartPr>
            <p14:xfrm>
              <a:off x="965880" y="375480"/>
              <a:ext cx="8628480" cy="446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3AB549-EB18-C843-925D-61BBC541F8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280" y="353880"/>
                <a:ext cx="8671680" cy="45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38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1E596E-092D-0E45-90AF-9DFBF27FAE15}"/>
                  </a:ext>
                </a:extLst>
              </p14:cNvPr>
              <p14:cNvContentPartPr/>
              <p14:nvPr/>
            </p14:nvContentPartPr>
            <p14:xfrm>
              <a:off x="385200" y="186840"/>
              <a:ext cx="9403560" cy="575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1E596E-092D-0E45-90AF-9DFBF27FAE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0" y="167400"/>
                <a:ext cx="9446760" cy="57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314923-4A79-3145-9879-5EDC90B1C8B3}"/>
                  </a:ext>
                </a:extLst>
              </p14:cNvPr>
              <p14:cNvContentPartPr/>
              <p14:nvPr/>
            </p14:nvContentPartPr>
            <p14:xfrm>
              <a:off x="577800" y="164520"/>
              <a:ext cx="11231640" cy="622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314923-4A79-3145-9879-5EDC90B1C8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200" y="142920"/>
                <a:ext cx="11274840" cy="62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08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F52BFD-572F-3A45-A679-3DCA5704F262}"/>
                  </a:ext>
                </a:extLst>
              </p14:cNvPr>
              <p14:cNvContentPartPr/>
              <p14:nvPr/>
            </p14:nvContentPartPr>
            <p14:xfrm>
              <a:off x="503280" y="145800"/>
              <a:ext cx="11527200" cy="605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F52BFD-572F-3A45-A679-3DCA5704F2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680" y="129600"/>
                <a:ext cx="11570400" cy="60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911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0</Words>
  <Application>Microsoft Macintosh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7</cp:revision>
  <dcterms:created xsi:type="dcterms:W3CDTF">2021-07-01T05:26:11Z</dcterms:created>
  <dcterms:modified xsi:type="dcterms:W3CDTF">2021-07-03T06:52:06Z</dcterms:modified>
</cp:coreProperties>
</file>