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F2C6-4BF6-5742-BDA1-6A242F70E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B5B7B-0C84-5840-8707-8A4DA31B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5E04-9C37-F64C-8FDD-F42CECC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48F1-94E6-4B46-8D5B-C154F0E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220-978F-DC4F-BA3D-BD67F5F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40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3D6-9702-3B4B-BD93-C04E769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DFC1-851D-CE40-95FD-6ABEB85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6504-4560-9E40-BD36-9972F5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6924-2E85-354C-BFC4-791D8D9D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027-9B56-1847-BA1E-6EB5E831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50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087A6-F730-6347-B589-C5E0B0608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1B77-5339-704D-AA0A-169FFBC2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82F-504A-4F43-A897-364229F8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618A-41BE-9F41-A188-5F8F172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099D-C7AA-D84C-97FD-15AA6330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6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DFB-22B8-294D-8CF3-F340F6C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E594-BABC-1140-854F-771C15A9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BCDA-7570-BC4E-A58E-DEB45B99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C34B-02FA-3A40-A262-FB5FE30C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66D4-7E46-4B4C-B987-0E0F2DE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20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F680-DC67-5446-BD7D-E07A47C6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9EEE-3DFF-2548-AF3C-B28D73491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4E9-8032-4542-9646-E5564F3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9AF5-4F42-BF4D-85DC-C6CAE6F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5E24-133F-154D-874B-3DC01CA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0230-532A-C54F-9F5D-498BB5C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4EB-0B9D-4F4D-B95E-D84B6D492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7048-8369-4842-B972-551D4969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D1AE-F5F8-8A43-B97C-1B80D088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C6E2-15AA-C44A-BBEA-EA2A68D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B733-CC7E-EE42-95DC-DC6A439D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0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17D0-D784-EA47-BEB4-A82AB350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BDB6-DC95-C747-9ECC-711A4ED7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05DD-2732-8842-8896-04FA1480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5F1C-DEAC-0344-A0B0-A99AD33C6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D57A-FBA7-4846-AFC5-120A16D41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1BE3E-CAAD-A741-A66C-990DC3C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E29C0-6CE2-3E4D-BB55-8F42EB7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5DA5-035A-FF4F-9759-97CD62CF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08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A27-0625-E549-A60F-D9662D7A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39CE4-08A7-0A43-8E93-A79D9C4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988CC-72C1-8447-92AB-F5F1659D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136B-B142-1A4B-A658-B9763992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7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42C41-BEF2-884A-B480-3D7E496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33A1-B570-ED4D-9A8B-E9E59C3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4F5A-8C77-924C-B325-4C93DBD3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1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06B-FB47-7342-8BEB-5603D02B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E6F2-1C3A-7B44-8F62-C1D7780B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D98B-AEB1-FF47-9B15-DA36BF3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8B8F-0812-2947-8EA9-450869F6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3740-355C-DF45-AC88-BFC54680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8226-5FEC-9048-8CBA-5E1F6ACD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00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CED3-6810-3643-958D-6BF1E8B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20744-B1DC-C940-8051-21792C25F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A48C2-35DF-6748-9C88-58E10DE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5E1E-D372-2345-B954-3278690E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B0B0-DFE0-A348-9E91-5B4DDC98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84AF-D860-EA4D-9CC6-F6E3AB8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5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DF87-B180-014C-B934-4970140F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A0C8-318C-144B-83A1-BC146098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D206-2A77-3F4F-9B51-DC5919CC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A4B6-C0C0-CC43-B144-CFA92F53CBC7}" type="datetimeFigureOut">
              <a:rPr lang="en-VN" smtClean="0"/>
              <a:t>01/07/2021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92AF-2087-C54A-96C6-24D60064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F6AD-B071-6744-9989-5CBA36A1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442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5D88-AC69-4544-AC75-E05D20903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DAB10-28B3-7E40-B970-BEB0B47CB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338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2021-07-01T05:26:11Z</dcterms:created>
  <dcterms:modified xsi:type="dcterms:W3CDTF">2021-07-01T05:26:35Z</dcterms:modified>
</cp:coreProperties>
</file>