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38:49.018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10220 7740 24988,'10'-26'-1669,"9"-26"330,7 30 1772,-4-10 0,2-2-285,9-4 40,-11 12 0,1 0 64,11-12-1,-3 0-351,-10 11 1,-1 0 855,4-14-276,6-9-866,-15 10-71,-7 14-477,-2-5 47,-6 21-564,-17 2 892,-3 31 721,-19 12 408,19 13-710,4-11 1,2 0 187,1 9-138,5-6 0,0-1-40,-2 6 366,10 8-1524,0-18-922,18-4-972,-13 0-118,31 10 1427,-32-8 1588,15 5 1,-9-9 0,2-2 0</inkml:trace>
  <inkml:trace contextRef="#ctx0" brushRef="#br0" timeOffset="184">10212 8154 25798,'23'-19'779,"0"-14"-2125,23 14 3007,-4-18-1816,10 3 282,-22 16 0,0 1-348,4-2 0,1 0-154,1 1 0,0-1-13,1 1 0,2 0 465,13-4 1,0 1-1,-12 6 1,1 0-1,10-1 1,0-1-1</inkml:trace>
  <inkml:trace contextRef="#ctx0" brushRef="#br0" timeOffset="948">9772 6993 21480,'-33'27'846,"-2"2"-433,-2 5-389,-2 4-115,1 4 10,0 5-172,5 4 135,12-11 1,2 1-234,6-9 0,1 1-52,-3 10 0,2 0-492,6 18-282,1 2-215,6-2 123,19 2-510,-15-2 1021,18-31 1,4 0 402,-2 10 0,2 0 46,5-10 0,4-1 329,0 0 0,3 1 1,-1-3 121,1-4 0,0-3 169,13 5 1,4-4 329,9-6 1,0-5 293,-14-3 1,4-3-276,9 2 1,6-1-1,-4-6 353,-4-9 1,1-5-498,-9 7 1,6 0 0,0-2 0,-5-1 130,-8-5 0,-3-2 0,1 0-43,12-1 0,3 0 0,-2-2-68,-4-1 1,-2-2 0,-3 1 82,5-5 0,0-1-386,-2-2 0,3-4 0,-7 3 14,-10 4 0,-4-2-250,13-17 1,-4 0-629,-10-8-16,-14 9 1,-5-1-980,-6-9 543,-3 19 0,-5-2-192,-18-2 0,-4 1-94,9 8 1,-3-1 678,-11-3 1,-7-3 0,2 4-113,3 2 1,-2 0 396,-6-1 1,-7-1-1,3 3 155,-1 4 1,-2 3 275,6 3 1,-3 1-1,1 2 285,-7 2 0,-1 3 465,-2 1 1,-1 1 62,-1 3 0,-4 2-316,4 3 0,-4 1 0,2 1 243,-9-1 0,-2 2-447,15 5 0,-5 2 1,1 0-1,4-1 13,-11-4 0,3 3-144,9 9 0,-1 3 1,3-1 12,1-7 0,2 2-118,3 9 0,1 3 39,4-5 1,1-1 0,3 2 0,2 2-1,1-1 1,1 1 0</inkml:trace>
  <inkml:trace contextRef="#ctx0" brushRef="#br0" timeOffset="1698">12563 6837 23459,'-24'0'0,"0"17"1660,-10 15-1836,10 10-323,6-3 0,1 1-512,5 15 486,5-15 0,1-1-645,4 20-172,2 0-255,0-1 530,8-19 1,3 0-997,10 18 1236,-2-12 1,0-2-601,0 2 907,-5-8 0,-1-1-425,-1-7-64,2 9 139,-4-46 2469,-25-38-1741,11-3 302,-10 11 1,0-4-21,11-4 1,2 1 175,-6 8 0,0-2-157,5-5 0,3-5 1,0 5 181,-1 3 0,0 1 49,0-12 1,0 2-2009,0-13 2580,22 7 445,-16 5-357,36 17 1,8 2 1464,-9-6-1344,8 12 0,3 5 1132,6 9-1295,-15 7 1,1 4-220,-10 6 0,0 4-185,23 5 1,-2 5-585,-24 0 0,-3 4-383,17 13 1,-3 2-1378,-4 14 543,-13 5 1,-4 3-1852,-8 3 1472,-17-2 1,-3-1-572,1-4 997,-27-10 0,-6-2 629,4 6 814,-4-18 0,-4-3 0,-9 7 0,-3-1 0</inkml:trace>
  <inkml:trace contextRef="#ctx0" brushRef="#br0" timeOffset="1850">12115 7456 22650,'24'-17'1095,"-3"-2"-1012,24-1 303,-14 3 1,0-1-460,20-10 147,0 4 1,3-1 0,-20 11 0,0 0 0,13-4 0,0 0 0</inkml:trace>
  <inkml:trace contextRef="#ctx0" brushRef="#br0" timeOffset="2482">13982 6567 22470,'-20'49'-2061,"5"3"726,-8-4 1326,17 8-350,-14-25 0,-2 2 375,10 19 0,2 2-309,-1-12 1,-1 0 225,-5 14 0,3-1-569,12-16 1,1-3 377,-10 1 0,1-1 139,8-2 1,2 2-768,-4 11 0,1 1-154,2-14 1,2 0 887,-1 8 0,0-1 0,0 9 0,0-4 0</inkml:trace>
  <inkml:trace contextRef="#ctx0" brushRef="#br0" timeOffset="2856">14098 7316 23729,'8'0'1897,"0"-1"-1691,1 1-260,1 16-3043,0-13 2494,2 28-1617,1-27 2329,9 46-2281,-4-28 1002,-5 9 1,-2 1-1244,2 1 16,2 18 2230,-9-24-1163,0 3 1034,-3-12-1801,-2-9 2028,1 0 74,-2-23 666,0-13 40,0-12-249,0 4 0,0 0 215,0-13-73,0 6 1,0 1 0,0-5 399,17-15 153,3 36 46,15 3 891,-8 32-1183,6 18-1230,-11 8-1465,-3-4 0,0 1 1669,4 12 0,-8-14 0,0 1 1,5 14-1</inkml:trace>
  <inkml:trace contextRef="#ctx0" brushRef="#br0" timeOffset="3368">15557 6940 23639,'-5'18'-2912,"1"7"948,4 13 553,0 22 546,17-17 323,-17-4 0,4-1-29,31 8 217,-30 11-1407,32-11 1199,-16-14-75,16 8 618,-11-24 509,1 1 434,-13-13 60,3-1 520,-5-3 256,0-17-504,1 13 1308,3-50-1967,-3 29-448,-3-11 1,-2-2-166,0-4-143,-3 9 1,-2 0-1024,0-1 635,-1-9-490,-1 31-948,5 0 2340,2 27-1627,12 10 799,-4 10-478,8 5 303,-6-6-219,2 1-204,-2 1-693,1-4-1084,-1 2 1882,0-6 941,6 6 0,-6-10 1,4 2-1</inkml:trace>
  <inkml:trace contextRef="#ctx0" brushRef="#br0" timeOffset="3688">16308 6964 23639,'0'-5'-4946,"0"0"2997,0 19 885,0 8 515,0 11 124,0 4 121,19-4-320,-15 20-1234,26-12 1561,-27-7 1,-3 0 199,11 2-395,-2 9 193,-7-15 517,7-10-584,-9 1 851,4-15-574,0-1 451,2-19 447,0 10-187,2-30 0,-1-10 79,3 6-439,0-5 1,1-5-692,2 1 1,0 3 116,6-12-483,-1 9 0,0 3 1141,-1 13 0,6 0 0,-8 17 0</inkml:trace>
  <inkml:trace contextRef="#ctx0" brushRef="#br0" timeOffset="4098">16858 7319 22380,'20'-41'-2601,"-15"4"98,35 2 3975,-36 3-2763,39-3 2448,-23-3-981,5 9 0,1-2 212,4-17-685,-9 5 1,-1-2 314,0-11 348,-9 19 0,-1-1-1088,-3-17 1126,-4 0-1740,-3 2 374,0 3-415,0 3 373,-18 7-251,13 0 934,-34 17 601,20 5-81,-6 35 1795,-4 4 157,25 23-1889,-19 0 766,21 9-611,-2-9 0,1 1-291,1-9 0,4 1-603,6 25 0,8 1-338,2-27 1,5 0-997,1 2 0,4 2 1,1-4-103,7-5 0,2-2 1947,4 9 1,0-3 0,-7-13-1,-1-2 1,2-1 0,0 0-1</inkml:trace>
  <inkml:trace contextRef="#ctx0" brushRef="#br0" timeOffset="4642">18582 7210 24179,'19'10'-3558,"21"-1"3599,-17-2-247,42-3 686,-15-3-1546,14 0 1,4-2 1169,-29-6 1,-1-1 0,25 6 0,-2 0 0,4-13 0</inkml:trace>
  <inkml:trace contextRef="#ctx0" brushRef="#br0" timeOffset="4820">18835 7283 23189,'-14'16'895,"30"-6"-3597,8-4 2724,29-6 605,-2 0-59,7 0-398,-25 0 1,1 0-43,1 0 0,0 0-443,2 0 1,-1 0-68,2 0 0,-1 0 215,0 1 1,1-2 260,-1-5 1,0 0 0,-2 4-1,1 0 1,-2-4 0,1 0 0</inkml:trace>
  <inkml:trace contextRef="#ctx0" brushRef="#br0" timeOffset="5099">19252 6796 23459,'-10'-9'-4922,"2"1"3729,5 3-137,19 2 3927,15 2-1176,13 1-469,7 19-963,-16-7 0,0 1-724,20 25 1033,-7-10 0,0-1 313,4 13-353,-12-3 0,-3 2-2205,-5 13 882,-15-18-1,-4 3-23,-6 3 0,-7 1 707,-9-9 0,-5 1-732,-7 25 0,-4 0 420,-1-23 1,-3-2 806,-6 13 0,1-1 0,8-16 0,2-1 0,-1 0 0,-1 0 0</inkml:trace>
  <inkml:trace contextRef="#ctx0" brushRef="#br0" timeOffset="5632">20675 6894 25978,'22'13'-3491,"16"-11"4577,-21 31-4643,22-16 3631,-4 19-542,-5-12 0,3-1 21,19 17-157,-18-14 1,0 1-1671,18 12 729,-3 0-916,0-2 2701,0-3 0,-5-4 0,-1-2 0</inkml:trace>
  <inkml:trace contextRef="#ctx0" brushRef="#br0" timeOffset="5865">21960 6714 23549,'-33'19'2973,"-19"-14"-2821,31 42-621,-10-25 0,-2 1 468,11 6 0,1 1-287,-7 3 0,-1-1 221,-1 4 0,1-2-44,8-8 1,0 1-83,-13 17 0,0-1-669,-1 5-394,7-10 0,2-1 141,0-1-529,-5 7 1649,15-21 0,4-10 1,2-2-1</inkml:trace>
  <inkml:trace contextRef="#ctx0" brushRef="#br0" timeOffset="6068">21357 6851 23999,'0'-14'-4946,"0"4"3717,0 4 614,18 3 2974,3 2-1078,2 22-2080,15-16 1382,-16 38-2834,21-23 3090,-4 23-870,0-8-172,2 2-2063,0 3-364,0-1 1427,1-1-1241,-1-1 2608,-10-15 0,0 0 0,15 8 1,-15-13-1,1 0 0</inkml:trace>
  <inkml:trace contextRef="#ctx0" brushRef="#br0" timeOffset="6256">22482 6910 23549,'-41'0'450,"6"15"1265,-4-11-1762,6 32-505,-3-17 1054,0 20-979,1-6 324,0 2-363,4 2-2677,-6 15 2877,14-12 1,-2 11-1,14-18 1</inkml:trace>
  <inkml:trace contextRef="#ctx0" brushRef="#br0" timeOffset="6648">22627 7075 22830,'31'-6'2102,"-4"2"-1754,28-8 187,-19 3-192,15-5-156,-14 1 212,4-1-154,-1-3 460,16-10-447,-16 6-136,-10 1 0,-1 0-389,-4-4-115,4-16-424,-23 17-1050,-3-5-208,-21 9-12,13 3-663,-39 3 1964,6 3 213,-12 5 685,15 1 1,1 5 471,-6 18 325,7-7 1,3 3 1263,0 23-831,-2 3 518,22-8-2284,4 4-330,6 0-924,20 18-1343,-16-15 839,28-9 1,7-2-907,-5-1 3002,5-11 1,2-4 0,11-2 0,2-3-1</inkml:trace>
  <inkml:trace contextRef="#ctx0" brushRef="#br0" timeOffset="7116">23425 6280 23549,'-13'26'-1355,"3"-5"606,10 24-1446,0-7 915,0 7 276,0 6 351,17 6-430,-12 3-567,13 2 993,-9-16 1,0 1-10,0-13 1,0 0 353,8 25 1,-1-1-227,0 4 308,-5-13 0,-3-2-97,-6 0 843,5 7-641,-7-22 699,0-11-1952,5-1 1412,-4-34 683,5-30-25,-6-5-466,6 6 1,3 0 283,11-5 160,-2 9 0,1 2 327,1-3 467,12-10 420,-14 34-45,24-3 147,-15 18-179,17 14-1206,-20 11-1163,19 23-377,-17-8-230,6 4-73,-13-14-741,-2 1-795,-2 9 410,-8-10 855,-2 8-77,-33-4 1845,21-9 239,-27-5 0,-6-4 0,14 0 1,-39 1-1</inkml:trace>
  <inkml:trace contextRef="#ctx0" brushRef="#br0" timeOffset="7342">24517 7149 27057,'4'4'-3085,"0"0"1</inkml:trace>
  <inkml:trace contextRef="#ctx0" brushRef="#br0" timeOffset="7936">25025 6858 25348,'13'34'-7583,"-10"10"5985,9-4-27,-12 7 1556,11-5-528,-9 3 528,15 2-551,-15 3-1041,11-1 1853,-12 2-107,12-2-72,-8-1-51,6-2-40,0 14-150,-4-17 573,4 19-621,-7-33 492,2 3-395,-5-15-419,-1-7 217,0-26 671,0-16-311,0-18-94,0-7 96,0 5-69,0 6 1,0-2 237,-1 10 0,2-4-50,9-18 1,4-9 0,-2 6 98,-9 9 0,3 1-40,9-3 1,6-3 0,-4 6 77,-10 9 1,1 2 76,12-12 1,1 1 128,-8 15 1,0 1-56,4-8 1,2 2 347,-1 12 1,1 3 509,11-9 112,19-6 71,-22 30 501,8 2-70,-15 10-731,1 16-1423,-4-11 471,4 47-1967,-8-27 864,-6 12 1,-3 3-1033,-1 2 467,-1-4 0,-4-1-1704,-21 5 1132,17 9 369,-37-20 1823,39-4 0,-35-5 0,14-4 0</inkml:trace>
  <inkml:trace contextRef="#ctx0" brushRef="#br0" timeOffset="8368">26008 5790 25168,'0'51'-4406,"0"-7"2367,0 8 1155,0-7 470,8-4 0,1 2 51,-8-9 0,2 1 56,12 29 0,0 1 92,-13-25 0,0-1-729,10 13 0,1 1 759,-6-2 1,-2-2 45,2-11 1,0-1-22,2 21 1,-2-2 74,-2 4 127,-1-18 0,0-1 121,0-3-310,-4 7-101,0-28-552,0-2 1077,0-31 42,0-11 30,18-31 699,0 8-11,4-3 10,5 19 360,-23 5-813,20 5 1235,-22 6-1488,16 9 1814,-10 2-981,1 27-2420,5 9-220,-9 12-452,7 5 472,-6-10-1558,1 4 1146,-2-1-2093,5-3 3342,-2-1 0,5-7 1,0-1-1</inkml:trace>
  <inkml:trace contextRef="#ctx0" brushRef="#br0" timeOffset="8832">26730 6631 25258,'0'42'-5486,"0"-6"3358,0 9 1063,0-6 427,0 5 302,0 1 32,16 2-550,-13 1-900,13-1 1130,-6 17 307,-7-18 117,7 7-83,-3-22-137,-5-6 291,4-4 243,-2-5-504,-3-5-399,3-3-114,-4-20 654,0-13 262,0-14 137,-17-8-1033,13 2 906,-4 5 1,0-2 92,7 8 1,2-2-40,-2-6 1,0-6 0,3 4 360,5 1 0,2 0-153,-2-5 1,0-3 0,1 4 118,1 5 0,3 1 328,7-5 1,6-3 0,-5 6 1245,5-16-1044,12 13 1,4 7 952,-7 18 579,23 4-317,-23 13-479,11 19-798,-16-11-286,-1 34-1514,-6-18 61,3 41-1329,-10-20 878,-7-1 0,-2 0-1114,-3 9 1451,-15-16 0,-4 0 4,-8 13 86,0-23 0,-4 0 1182,-9 9 0,-1 0 0,6-8 1,-1 0-1,-13 7 0,1-1 1</inkml:trace>
  <inkml:trace contextRef="#ctx0" brushRef="#br0" timeOffset="12198">11363 9056 22110,'0'27'-5036,"0"5"3087,0-6 1065,-13 8 1709,10-5-882,-11 4 521,14 3-758,0 2-1213,0 6 1597,0 2-90,0 3 90,0 4-836,0 4 523,0 2-533,0 1 756,0 1 0,0 1 0,0-2 0,0-19 0,0 0 0,0 19 45,0-14 0,0-2-45,0 3-90,0 20 180,0-37-90,0 5 0,0-19 0,0-4-270,0-4 181,-17-4 1977,13-25-2277,-23 2 305,15-43-382,0 16 152,2 13 1,1-2-70,5-11 0,1-1 198,-2 10 1,-1-2 70,3-7 1,1-4 0,0 3-945,1 3 0,1-1 1177,-1-5 1,0-4 0,0 4-368,0 6 0,2 2 532,8-14 0,2 0 177,-1 7 1,1 2-44,0 12 0,2 0-5,4-19 0,1 3 407,8-4-390,-4 14 0,2 2 675,12-2 458,-4-5-675,-11 21 196,-5 6-223,1 5 277,-1 5 391,-4 6-173,2 21-2539,-6-13 208,-1 59-399,-4-33 661,-2 2 1,-1 3-689,0 10-375,0 3-232,0 2 1018,-8-15 1,-1 2 1662,4 18-689,-13-10 0,0 0 955,13 6-640,-11-18 0,0-1 586,13 13-742,-24-2 944,23 0-1210,-21-3 818,22 0-1079,-15-1 599,16 14-611,-6-13-117,8 24 370,0-27-855,25 9 218,5-2-594,16-14 1500,-14-7 0,0 0-1000,13 2 358,-4-7 0,2-1 634,10 2 1,-18-9 0,0 0-1,13 3 1</inkml:trace>
  <inkml:trace contextRef="#ctx0" brushRef="#br0" timeOffset="12604">12160 9731 23819,'0'-7'-6296,"-16"4"7252,-5 21 679,-21 12-436,9 12-1069,-1 5-91,9 10-414,13-11-789,0 13 1639,12-19-1721,0-4-444,25-3-455,10 1 944,14-13 1034,-15-11 1,-1-2 527,9-4 137,-7-9 0,-1-5 1275,3-15-878,-9 1 1,-3-4 427,-9-19-560,9-7-283,-24-3-1408,-14 14-274,0 8 1,-2 1-1498,-9 0 919,-9 9 1,-1 4 1540,10 3 1,-34 2 0,30 13 0</inkml:trace>
  <inkml:trace contextRef="#ctx0" brushRef="#br0" timeOffset="13018">12623 9661 23369,'-22'16'1255,"4"4"-1905,18 22-2604,0-8 1212,0 6 830,0-10 282,14 2-422,-10-1-466,25-1 70,-11 18-423,18-21 2475,1 12-299,-7-30 885,9-3 399,-15-24 1091,8 13-194,-9-38-1234,-3 20 1152,-1-25-1653,0-16 378,-7 14-900,-5 8 0,-3 1-911,-1-2-365,-3-14-412,0 35 803,0 26-330,0 28 531,0 15 371,9-9 0,5 0-668,11 11 258,1-7 1,2-2-507,13 5 717,-18-18 1,1-1 757,29 7 0,-8-17 0,14-1 0</inkml:trace>
  <inkml:trace contextRef="#ctx0" brushRef="#br0" timeOffset="13281">13558 9063 24539,'0'-18'-5576,"-14"5"5004,11 5-1622,-11 22 4244,14 16-2740,0 12 412,8-4 1,4 1-736,8 17-52,-8-17 0,1 1 716,4-8 1,-2-1-331,-11 33 798,12-30 0,-1-1-1185,-13 1 0,0 0 868,10 1 1,1-1 52,-11-1 1,-1 2-96,8 13 0,2 1-165,-6-14 0,-1 1-765,3 19 1,1-1-41,0 2 1264,-2 8 0,-5-30 1,1-4-1</inkml:trace>
  <inkml:trace contextRef="#ctx0" brushRef="#br0" timeOffset="13448">13372 9689 23999,'-2'-22'-7136,"0"-6"5045,20 8 4014,11-10-1011,10 16-978,-5 3 1,1 1 259,13 2 1,-13 2 0,0 1 0,17-2 0</inkml:trace>
  <inkml:trace contextRef="#ctx0" brushRef="#br0" timeOffset="13784">14242 9939 22920,'6'4'-4370,"1"-1"4349,8-1 748,-1-19-275,10 13 518,-2-32-1097,4 20 758,1-19-912,13-7 1355,-13 7-912,-7 5 1,-4-1-446,-3-6 33,-2-23-1338,-9 27 775,-28-15-1395,-6 27 1532,0 0 648,-2 16 1,0 5 457,11-2 136,-11 9 0,1 6 1168,15 16-1001,-14 28 374,29-7-576,-8 3-586,11-13-816,0 0-780,26 0-1622,4 15-694,16-15 3817,-15-11 0,0-1 0,10 0 0,16 3 0</inkml:trace>
  <inkml:trace contextRef="#ctx0" brushRef="#br0" timeOffset="13990">14803 9440 23999,'17'14'-2698,"9"5"0,-10 19 1</inkml:trace>
  <inkml:trace contextRef="#ctx0" brushRef="#br0" timeOffset="14132">14938 10189 23279,'0'4'-3193,"0"-1"1</inkml:trace>
  <inkml:trace contextRef="#ctx0" brushRef="#br0" timeOffset="14398">15465 9423 26697,'-19'15'-5477,"5"7"4524,14 10 0,0 3 0,0-7 0</inkml:trace>
  <inkml:trace contextRef="#ctx0" brushRef="#br0" timeOffset="14551">15580 10133 24988,'-21'5'652,"4"-2"0,17-1 0</inkml:trace>
  <inkml:trace contextRef="#ctx0" brushRef="#br0" timeOffset="15084">16232 9408 24539,'0'-11'-5486,"-28"2"6075,-7 4 486,-15 2-272,-12 18 509,26 7-342,-9 9-435,29 2-1261,-7-4 1969,19 2-2434,-9 15-139,13-11-1494,27 19-242,11-27 1935,-2-10 0,2-4 26,24-4 1545,2-5-220,-18-4 1346,-5-17 556,-4 13-701,-14-20 0,-2-3 1038,6 5-1409,-9-8 0,-4-3-592,-5 1-524,-3-16-885,-6 22-555,0-3-808,0 13 102,-17 7 1601,12-2-1496,-26 9 2831,28 15-734,-11 22 150,12-1 0,4 4-160,-2-4 1,0 1-11,-2 6 0,4 0-89,6-7 1,0-1-303,-7 1 1,2 1 515,13 1 0,3 1-1190,-6 14 1,-1 2 594,0-14 0,0 0-19,9 25 1,-1-2 240,-10-27 1,-1-2-2,3 10 1,0-3-151,10 8-14,-20-6 338,6-7-2143,-8 0 1384,-17-13 1541,-9-3 1,3-14 0,2-5 0</inkml:trace>
  <inkml:trace contextRef="#ctx0" brushRef="#br0" timeOffset="15684">16762 9791 24179,'14'0'1169,"7"0"-989,-6 0-180,24 0 0,-7 0 64,2-6 1,2-3 383,14-15-176,-2 3 0,1-2-71,-20 3 1,1-1-82,9-3 0,5-3 0,-6 3 43,-8 3 1,-2-1-91,21-18 1,-5-1 25,-15 2-325,-13 8 0,-3 0-1025,-7-3-339,-3-9-363,-25 19 51,17 3-438,-43 6 1596,26 5-123,-23 5 1245,9 4 453,-15 25 1077,15-17-955,12 25 1,3 5 0,-4-9-174,17 5 1,3 1-1589,-5 7 550,10 2-1068,19 0-1122,13 15-416,10-15 1481,-8-12 1,1-2 273,12-3 512,-5-11 1,2-4 1070,11-5-251,-19-2 1,1-6 687,2-16 1,-1-5 1684,21-5-1410,-9-12 0,-3-5-385,-20 20 1,-1-1-113,14-20 1,-2-1-401,-18 17 0,-3-1 13,8-22 0,-3-2-424,-12 22 0,-2 0-306,1-10 1,-3-1 248,-3 2 0,-2 2-1487,-1-19 1020,-8 16 0,-1 3-1240,5 2 420,-31 0 622,31 22 64,-14 9 1188,7 2 296,8 20-289,-8 17 379,11 11-366,0 14-319,0-18 0,0 2-98,0-8 0,0 1 261,0 11 1,0 1-1107,0 20 353,7-33 0,1-1-326,-4 33-229,10-3 125,3-5-458,-12-5 88,8-19 1,2-2-498,-2 11 1602,7 12 1,-8-33 0,-5 1 0</inkml:trace>
  <inkml:trace contextRef="#ctx0" brushRef="#br0" timeOffset="15836">17657 9388 25618,'-20'-18'-5633,"9"1"2559,3 3 1158,30-9 3899,1 6-151,26-7-1685,-10 12 0,2 0-187,-8 4 1,3-1 83,28-4 1,1 2 0,-26 5-1,0 1 1,12-1 0,0 0 0</inkml:trace>
  <inkml:trace contextRef="#ctx0" brushRef="#br0" timeOffset="18464">18750 8480 22200,'-40'34'1036,"2"4"-979,8 1-482,0 7-134,0 3 366,10-9 0,1 1-67,4-8 1,1 0 21,-2 11 1,1 1-234,7-12 0,1-1-238,1 1 1,1 0-466,1 34 642,2-20 0,1 1 0,0-12 1,2 0-82,8 24 0,6-2-140,-2-24 0,3-2 110,6 10 0,2-2-243,-3-14 1,1-1-711,15 22 1548,2-4 0,4-6 0,3-2 1</inkml:trace>
  <inkml:trace contextRef="#ctx0" brushRef="#br0" timeOffset="18865">19197 8600 22830,'-10'15'-2129,"-8"-12"3934,7 30-3664,-11-28 2926,5 35-1954,0-22 1063,4 19-1798,1-10 39,3 0 1403,3-1 1,3-4 0,2-1 0</inkml:trace>
  <inkml:trace contextRef="#ctx0" brushRef="#br0" timeOffset="19002">19205 8666 22920,'6'-7'-1048,"-1"5"2502,-4 19-6005,3 1 3918,-2 23 1,6-8-1,-1 4 1</inkml:trace>
  <inkml:trace contextRef="#ctx0" brushRef="#br0" timeOffset="19549">19688 9237 24269,'0'36'-6206,"0"-6"3988,0 4 1243,0-6 427,0 1 32,0 2 212,23-4 46,-17 1-1827,35-5 2756,-37-2-1173,33-5 1322,-20-5-429,26-5 945,-17-3 28,6-3 352,-14-20 149,0 15-305,-5-36-355,-2 22-635,-4-19-268,-4 7-613,-2-27-1003,-1 24-283,-12-10-323,9 55 20,5 28 365,2 5-237,13-11 1,1-2-370,-13 0 128,34 9 2045,-24-18 0,15-4 1,-6-2-1</inkml:trace>
  <inkml:trace contextRef="#ctx0" brushRef="#br0" timeOffset="19838">20273 9229 23279,'0'-11'-6025,"-15"4"6128,11 20-570,5 25-840,4 3 579,11-6 0,2-1-290,-1 3 131,4 11-1393,1-17 2011,-20-3-508,15-4 1097,-15 0-326,11-13 593,-8 2-694,3-12 2176,1-16-425,-1-16-895,2-12-451,-2 5 1,0-1 387,5-17-779,0 4 1,-1 0-416,4-11 64,-2 12 1,0 1 251,3 0 1,5-7 0,-7 27 0</inkml:trace>
  <inkml:trace contextRef="#ctx0" brushRef="#br0" timeOffset="20232">20838 9581 23099,'0'-37'-5576,"16"18"7000,-12-22-2798,27 21 3265,-27-21-2900,30-10 1435,-11 12-306,9-17-688,-11 15 1478,1-4-1100,-17 10 1,-1-1 479,11-21-850,-11 18 0,-2-1 810,-2 0 1,0 1-1253,0-20 487,-10 13 0,0 3-884,5 1 256,-34-4 300,34 26 253,-14 7 761,7 7 428,1 29 411,-3 18-103,6 13-636,7-8 0,2 1 22,-1 13-332,9-17 1,5 0-121,0-1 1,1-1-801,-2-10 1,3 0-915,17 16 0,-1 0-1105,-7 0 2870,5-17 0,3-3 0,3 0 0,4-1 0</inkml:trace>
  <inkml:trace contextRef="#ctx0" brushRef="#br0" timeOffset="20522">21318 8408 23549,'31'14'-2616,"0"4"943,-9 20-1130,-7 1 186,-3-6 44,-11 6 1118,4-19 1378,-5 7 0,0-19 0,0 1 1</inkml:trace>
  <inkml:trace contextRef="#ctx0" brushRef="#br0" timeOffset="20648">21483 8470 23009,'33'-21'2846,"1"10"-1755,-5 1-456,-6 30-3608,-4-15 2243,-8 42-2280,-1-22-707,-3 27 3281,-2-6 0,-3 3 0,-1 2 0</inkml:trace>
  <inkml:trace contextRef="#ctx0" brushRef="#br0" timeOffset="21199">22040 9330 23459,'-13'18'-733,"3"4"-508,10 12-1188,0 0 971,20-4 206,-14 4 184,31 3 1067,-32 2-1627,26 3 342,-27-1 252,21 1 526,-22 18 424,7-13-902,-16-7 0,-8-1 78,-26 10 1124,16-17 1,-3-2 0,-5-8 0,0-1 0,5 0 0,1 0 0</inkml:trace>
  <inkml:trace contextRef="#ctx0" brushRef="#br0" timeOffset="22298">23213 8232 22920,'0'-9'-5397,"0"1"3539,-18-11 912,13 8-570,-13-8 1402,-27 7 1126,24 6-128,-38-2-1241,34 8 2043,0 0-179,0 0 75,0 18 898,-1-14-680,2 32-1600,-1-32 561,-4 48-1007,9-29-37,4 11 1,1 2-582,2 3 171,2 4 0,2 2-1092,3 1 792,3-8 1,0-2-107,3 3-1016,0-2 1121,20 0-644,-15 0 639,29-1 443,-14 17-547,-1-12 270,10 13 237,-27-15 358,10 1-228,-12 2 892,0 22-70,0-13-274,-8-8 0,-6 0 1223,-15 9-543,16-19 0,-2-1 639,-30 12 300,39-3-800,-32 13 411,33-17-1270,-12 6 600,17-12-1241,24-11-81,18 3 159,14-16 155,-23-3 1,0-1 744,25-3-1354,1 0 1294,5-14 1,2 11-1,-32-3 1,-1-1-1</inkml:trace>
  <inkml:trace contextRef="#ctx0" brushRef="#br0" timeOffset="23634">23897 8874 23009,'-43'13'3666,"7"-10"-3961,6 24 87,6-14 183,3 14 1,2 3-980,-2 5 414,-7 26-145,25-9-812,3-14-217,20-6 0,6-2-1091,4 3 2687,13-9 0,3-3 0,3 0 1,-17-9-1,0 0 0</inkml:trace>
  <inkml:trace contextRef="#ctx0" brushRef="#br0" timeOffset="24052">24235 8659 23189,'-7'16'-47,"14"7"-4800,-4 13 3370,11 2-224,-4 15 1029,-7-9 401,7-5 1,0 0-260,-8 8-1257,14 13-178,-14-21 1231,8-2-1014,-10-2 1887,5 7 0,-5-13 1,2 4-1</inkml:trace>
  <inkml:trace contextRef="#ctx0" brushRef="#br0" timeOffset="24204">24142 9061 22380,'0'-14'-6206,"0"0"4078,19-5 4014,10 2-1184,30-10-291,-6 11 0,4-4 0,-14 7 0</inkml:trace>
  <inkml:trace contextRef="#ctx0" brushRef="#br0" timeOffset="24550">24660 8933 23459,'0'40'-6115,"0"-5"4076,0 1 885,18-5-109,-14 0 674,14 1-134,-6-2-151,-9 13-768,9-13 827,-4 8 583,-6-13 615,6-7-311,-8 0 207,0-32 208,0-14 153,16-15 198,-12-7-279,9 16 1,3 0 529,6-18-1360,-4 5 1,2 1 637,15-5-128,-13 12 0,1 2 0,5 0 1,8-5-1</inkml:trace>
  <inkml:trace contextRef="#ctx0" brushRef="#br0" timeOffset="25282">25645 9040 24539,'19'15'-4304,"23"8"3678,-35-5-2398,34 6 3303,-31-8-1354,13 2 1017,-11 0-589,-5 12-1702,-3-4-703,-35 24 1178,5-16 2363,-1-10 0,-3-1 0,-17 11 0,-4 2 0</inkml:trace>
  <inkml:trace contextRef="#ctx0" brushRef="#br0" timeOffset="25848">26663 8039 24359,'-35'-2'-431,"16"20"642,-10 7 39,26 12-2604,-19 0 646,20 8-1071,-6-12 2536,8 11 0,0-17 0,0-1 1</inkml:trace>
  <inkml:trace contextRef="#ctx0" brushRef="#br0" timeOffset="26013">26797 8138 23189,'0'41'-6385,"-17"-2"6328,13-4-159,-4 7 1,0 2-1,8 14 1,0-10-1,0 1 1</inkml:trace>
  <inkml:trace contextRef="#ctx0" brushRef="#br0" timeOffset="26498">27228 8684 23099,'-32'0'450,"-10"15"1508,14-12-1971,-8 30-101,12-29 241,4 37-1061,4-22 610,5 22-766,5-11-145,4 0-780,1 12 192,26-14-313,7 12-153,14-23 2113,15-3 57,-21-11 1023,11-3 331,-2-18 1013,-16-9-1213,-8 2 1,-3-2 766,-3-17 705,-1-18-2534,-14 26-620,-4-8-853,0 10-97,0 12-629,-18-1 376,14 39 880,-14 10 793,18 18-1532,21 0-407,-16-10 290,34-1 1851,-34-2 1,40-4-1,-12-1 1</inkml:trace>
  <inkml:trace contextRef="#ctx0" brushRef="#br0" timeOffset="26697">27950 8706 23729,'-47'-5'632,"9"0"-756,-6 26 1550,14 6-1297,7 13-888,10-3-323,13-5-329,0-2-545,19 1-641,-15-3-75,52-1 123,-22-6 1464,1-10 0,2-4 1154,25 1 1,-28-4 0,1-2-1,0-2 1,1 0 0</inkml:trace>
  <inkml:trace contextRef="#ctx0" brushRef="#br0" timeOffset="26948">28592 8148 24269,'-11'48'-2431,"-4"-10"1627,14 5-810,-7-6 1190,7 3-388,-2 5 561,2-10 1,0 0-181,1 21-351,-2-9 0,1 1 377,1 6-479,0-10 1,0-1-165,0 2-465,0 10-862,0-15 2349,0-14 0,0 2 0,0-14 0</inkml:trace>
  <inkml:trace contextRef="#ctx0" brushRef="#br0" timeOffset="27101">28353 8693 23639,'0'-27'-5216,"0"1"3087,0 2 1155,19 2 2543,-15 2-1865,41 2 1860,-1-1-829,12 8-1650,-12 5 1,0 2 1246,9 2 0,-17 1 0,-1 1 0,12 0 0</inkml:trace>
  <inkml:trace contextRef="#ctx0" brushRef="#br0" timeOffset="27299">29150 8667 24179,'-17'18'533,"4"6"-2089,13 10-1044,0-2 807,17-7-1182,-13 7 525,13-8-117,-4 5 1986,-10-13 0,10-1 0,-13-3 1</inkml:trace>
  <inkml:trace contextRef="#ctx0" brushRef="#br0" timeOffset="27440">29190 8284 22650,'0'-7'-2159,"0"3"1,0 2-1</inkml:trace>
  <inkml:trace contextRef="#ctx0" brushRef="#br0" timeOffset="27747">29623 8446 24629,'-22'-14'-2774,"-1"3"2087,-24 11 2002,24 22-461,-14-17 56,26 44-1882,-8-26 1107,5 26-1094,12-9 543,-5 1-79,7 0-1101,18-1-833,-13-1 144,36-3 1759,-35-4-426,26-13 0,6-3 1126,-11 5 40,14-8 1,2-5 596,-3-3 541,25-19 1159,-33 10-891,5-34-1307,-17 7 279,-11-11-2785,-3-15 1863,-6 23 0,-26-8 0,-8 15 0</inkml:trace>
  <inkml:trace contextRef="#ctx0" brushRef="#br0" timeOffset="28132">30022 8582 23549,'4'16'-7421,"1"-11"6767,-3 29-331,1-18-247,2 30 768,0-16-58,3 25 181,-2-24-1811,4 28 1898,-5-31-1119,2 12 750,-3-30-3,8-1 900,0-8 1566,17-23 361,-5-9-568,9-14 191,-7 0-80,1 6 151,0 3 851,5-12-1427,-10 16-1028,5-3-801,-15 23 818,2 6 797,-8 25-2753,2-14 896,-4 44-739,1-24-377,-2 28-1556,0 9 395,-2-17 2628,0 15 0,0-25 0,-1-1 0</inkml:trace>
  <inkml:trace contextRef="#ctx0" brushRef="#br0" timeOffset="28418">30528 7782 24808,'9'22'-8797,"1"6"5798,-9 14 2691,3 0-28,-4-6 341,0 1-1,0 1-182,0 0-2138,0-3 2042,0-3-31,0-2 315,0 1 1,0-13 0,0 0 0</inkml:trace>
  <inkml:trace contextRef="#ctx0" brushRef="#br0" timeOffset="28564">30697 7859 24089,'12'-17'-462,"2"6"1384,8 5 190,-5 6-1228,-4 22-2640,-1-3 798,-1 23-1707,3 16-638,-4-8 4019,-5-15 1,-2-1-1,0 19 1,-3-1-1</inkml:trace>
  <inkml:trace contextRef="#ctx0" brushRef="#br0" timeOffset="29332">31033 7578 24449,'-13'-5'-1567,"10"1"-2385,-11 0 4578,35 2 918,17 15-1673,3 4 13,-9 0 0,-1 2-185,-1 9-292,-2-2 0,-1 0-136,-5 3 982,9 28-1740,-24-30-686,-3 16 1119,-4-18 309,0 18 329,0-17 276,0 9 69,-15 5 957,11-6-90,-10 29 14,14-22-711,0-2 1,0 0-100,0 10-99,9-4 0,2 0-260,-6 9 84,11-17 1,3 0-432,-9 1 0,-1-1 136,10 21-11,-3-9 1,-1-1 88,-1 8 187,-1-12 0,-1-1-53,1 6 416,-6 8 60,-7-22 596,0-4-268,0-4 262,0-3-126,0-3-153,0-4 217,0 3-75,0-9-319,-15 3 1288,11-9-305,-26 4 565,8-6-757,-10 4-1805,-16-2 308,16-1 898,-9 1 1,15-4-1,3 0 1</inkml:trace>
  <inkml:trace contextRef="#ctx0" brushRef="#br0" timeOffset="30048">31850 7474 24898,'19'47'-8142,"4"-12"7181,-2 0 0,2 0 143,10 12 559,-15-15 0,-2 2-30,0 7 0,0 1 67,-4-9 1,0 3 58,4 25 1,-1 2-808,-7-24 1,-1 1 1147,-1 4 1,-1 4 0,-1-3-67,-1-3 0,-1-1 33,0 11 0,-1 2 0,1-1 1,-4-2 332,-5-12 1,-2 1 37,0 25 1,-2 0-154,3-28 1,-4-1 73,-8 10 1,-5 5 0,3-6 107,8-10 0,-2-1-288,-12 6 0,-7 4 0,3-7 216,9-11 1,-1-2-855,-20 15 1,-2-2 444,18-16 1,-1-1 216,-19 11 1,-1-2-1,-6 2 1,21-12-1,-1-1 1</inkml:trace>
  <inkml:trace contextRef="#ctx0" brushRef="#br0" timeOffset="30370">32577 8678 27327,'0'0'0</inkml:trace>
  <inkml:trace contextRef="#ctx0" brushRef="#br0" timeOffset="30532">32677 8959 24449,'3'13'-7829,"3"0"4480,-3 4 2336,2-5-263,2 6-954,-3-9-930,1 6 3175,-4-6 1,0 4-1,-1 0 1</inkml:trace>
  <inkml:trace contextRef="#ctx0" brushRef="#br0" timeOffset="31720">32730 9051 26158,'0'28'-5756,"0"0"3627,0-3 1065,0 1 425,0-3 304,0 1-59,0 1 166,-19 3-73,14 0 537,-31 1 1431,9 15-1692,-11-9-328,-4 10-336,3-12 1155,-3-2 0,-5 0 0,-1-1 0</inkml:trace>
  <inkml:trace contextRef="#ctx0" brushRef="#br0" timeOffset="35630">10130 11936 23369,'-16'19'430,"1"-6"227,-3-1 463,-3-5-97,19-2-2326,-18 0 1945,3 2 189,-1-4-599,-2 2 450,4-5-715,3 0-719,-11 0-140,10-16-457,-7-3-828,10-12-955,-1-10 664,9 13 195,1-11 490,2 0 97,24 11 1484,-1-12 1436,6 22 943,5-2 684,-13 14 565,15 2-1171,-4 22-1330,-8-13 480,-12 35-3210,0-19 430,-10 38-568,4-16 983,-14 7 1,-1 2-836,4 4 1048,-9-1 0,-6-2 901,-9-4-288,5-9 1,-3-1 1812,-18 4-1001,15-12 1,1 0 506,-9 0-47,-11 4-154,14-17 379,-1-7-214,3-3-433,-12-6-276,13-1-257,-14-17-723,27-1 622,-3-14-1548,35 14 1024,7 6 443,28 11-349,9 18-365,-6 2 319,-15-1 1,0 0 67,8 2 329,-5-6 0,1-1 231,7-1-1462,14 2-2405,-5-6 3608,-16-9 1,9 0 0,-18 0 0</inkml:trace>
  <inkml:trace contextRef="#ctx0" brushRef="#br0" timeOffset="36164">9933 11364 22740,'-27'-8'-1787,"-1"4"1765,-1 0 255,-18 4 377,8-1-265,-16 1 52,12 17 672,-2-12-521,-3 33 303,11-21 0,-2 1-249,10 3 1,-1 4-6,-22 12 1,-1 1-451,22-12 1,2 0-107,-11 10 0,1 0 27,12-8 0,2 0-488,1 2 0,0 0 173,1 0 0,0 1-96,3 0 1,1 1-181,2 1 1,1 0 74,2-1 1,2 3-178,0 14 0,3 2 21,2-14 0,3 2-172,8 25 1,3 1 12,-7-28 1,4-1-138,19 12 0,3-2 41,-12-15 0,1-2 257,14 1 1,3-2 293,-6-1 1,3-1 211,16 7 0,4-1 199,-13-8 1,4-2 105,6 0 1,6 0-1,-4-4 362,-3-3 0,1-2-1,6-3 0,6-1 0,-5-1 430,-2-3 0,-2-3-199,16 2 0,2-4-268,-21-4 0,-1-2 0,-2-3 420,8-6 1,1-4-350,3-1 1,5-2 0,-7-2 91,-6-5 1,-3-3-368,2 2 1,4-3 0,-7 2-41,-7 1 0,-4-1-193,9-10 0,-3-3-228,-11-3 0,-4 0-307,-6 10 1,-3-3-58,-3-4 1,-1-5 0,-3 4-453,-1 3 0,-5-1 203,-7-5 1,-5-5 0,0 4-495,-1 4 1,-3 3-2,-12-16 1,-5 2 261,6 17 0,-3 3 304,-1 1 0,-3 1 212,-3 2 0,-4 2 136,0 6 1,-5 1 0,1 2 156,-8-1 0,-3 3-220,8 7 1,-6 0-1,-1 2 1,5 2 214,-15 1 1,2 4 491,5 5 0,-2 2 0,4 1 0,-6 3 0,3 2 0,-1 7 0,0 0 0</inkml:trace>
  <inkml:trace contextRef="#ctx0" brushRef="#br0" timeOffset="39916">11768 11761 24629,'0'59'-6116,"-16"3"5585,14-27 0,0 0 200,-6 2 1,0 0 69,7 0 0,2 1-87,-1-1 0,0 1 115,0 0 0,0 0-32,0-2 0,0 1-1208,0 11 1,0-1 752,0 18-70,7-25 1,0-3 631,-3 5 1,11-8 0,-15-2 0</inkml:trace>
  <inkml:trace contextRef="#ctx0" brushRef="#br0" timeOffset="40182">12050 11560 25348,'5'20'-6575,"5"38"4359,-3-30 1589,1 14 0,0 2-60,0 5 440,-1-16 0,0-1-147,2 16 142,0 0-1738,0 0 1848,-4-12 1,-1 0-592,4 19-267,-3-9 1,0-1-31,0 8-155,0 12 1269,-4-24 1,-1-4 0,0-1 0</inkml:trace>
  <inkml:trace contextRef="#ctx0" brushRef="#br0" timeOffset="40364">11730 12340 23819,'21'-26'-997,"-16"1"599,21 5 1,4 1 1605,-5-10-1364,3 9 0,2 2-147,10-9-415,3 4 865,5-1 0,2 4 0,2 1 0</inkml:trace>
  <inkml:trace contextRef="#ctx0" brushRef="#br0" timeOffset="40755">12920 12007 24629,'-50'0'2158,"1"0"-2158,13 0 90,0 0-180,9 0 180,-1 0-90,2 0 0,-1 15 496,1-11-217,2 30-689,-6-6 435,13 8-970,-3 13-237,16-21-1005,1 14-263,23-21-139,6 4 623,27-17 2090,2-2-458,-7-29 1788,8-4 212,-28-14-443,-8 9 0,-3 0 234,-6 0-499,0-29-874,-11 40-1304,0-6-698,0 35-2346,0 5 924,16 26 349,-12-8 2591,24-1 1,-25-9 0,9-1-1</inkml:trace>
  <inkml:trace contextRef="#ctx0" brushRef="#br0" timeOffset="41280">13112 11985 25168,'24'20'-5429,"8"4"3771,-12 13-738,13 10 1392,-5-18 418,4 21-463,-17-24 170,4 6-2053,-8-11 1782,-4-11-340,-1 3 1396,-5-34 528,-1-6-201,0-16 495,0-3 2,0 8-23,0 1 46,0 2-212,0 3 851,0-3-1464,0 10 252,16 6 1419,-4 12 440,15 28-1691,-5 6-461,-4 12-531,-2-2-112,-5 4 232,-4-10 182,0 9-1214,-4-17-762,0-3 1748,-1-4 97,-1-3 989,0-6-151,0-17 484,5-16 2,0-7-169,5-8 178,-1 8 314,2-2-149,1 1 730,6-8-506,-2 15-333,10 3 300,-10 16 692,5 8-802,-5 0-102,0 18-1549,-1-13 802,-2 37-1817,1-21-341,-2 21-2912,5 7 331,-7-12 3990,0 12 1,-7-19-1,-2 0 1</inkml:trace>
  <inkml:trace contextRef="#ctx0" brushRef="#br0" timeOffset="41514">12447 11541 26338,'26'-4'1490,"17"1"-1484,16 3-373,-25 0 0,1 0-1152,25 0-729,-10 7 1,2 0 2178,-12-6 0,0 1 1,14 12-1,-1 2 1,-17-7-1,0 1 1</inkml:trace>
  <inkml:trace contextRef="#ctx0" brushRef="#br0" timeOffset="41934">14412 11634 26697,'-12'-8'-2701,"2"2"1348,29 24-78,10 7 1026,2 2 0,3 2 188,-8-6 1,1 0-39,14 10 1,0 0-603,10 9-606,-18-15 1,6 4-1,-5-4 678,-7-5 0,0-1 735,21 18 1,-2-1-1,-6-8 1,9 7-1</inkml:trace>
  <inkml:trace contextRef="#ctx0" brushRef="#br0" timeOffset="42149">15083 11487 24629,'-31'-3'-136,"-2"0"268,3 3 184,-3 28-111,5-8 1,1 2-277,5 6 1,0 3-53,-14 15 0,-1 1-181,15-16 0,1 1-831,-10 24 1,3 1 286,12-23 0,3-1-286,-2 8 1,2 0 819,2 9 1,7-5-1,1-3 1</inkml:trace>
  <inkml:trace contextRef="#ctx0" brushRef="#br0" timeOffset="42548">15433 11745 25888,'6'0'809,"-1"25"-5973,1-19 3489,2 52 59,2-35 892,-1 10 0,-1 2-202,3 2 132,4 11-1998,3-5 59,-5-15 1554,14 10 283,-10-26 1059,15 0 1282,-11-12 626,10-17 637,1-11-298,-6-10-1000,-6 7 1,-1-2 954,0-9-1320,-8 5 1,-1 1-589,-2-4-926,-3-6-893,-3 21-658,-2 7 357,0 4 608,0 23 29,0 12-597,0 28-66,0-6-1451,18 16 333,3-26 2746,2 7 1,9-18 0,-13-3 0</inkml:trace>
  <inkml:trace contextRef="#ctx0" brushRef="#br0" timeOffset="42781">15700 11213 24629,'17'-2'2526,"4"18"-6175,30 1 3014,-4 17-1246,-5-1 243,-18-5-323,-11 2-335,-13-10-290,0 1-452,0-3 2958,0-1 0,0-3 1,0-2-1</inkml:trace>
  <inkml:trace contextRef="#ctx0" brushRef="#br0" timeOffset="42948">16063 10949 24988,'27'-8'4286,"-1"2"-3913,-11 6-953,-1 16-2533,-5-11 2258,-1 33-1212,1-18 56,-3 22-1036,-1-6-1439,-3 6 256,-1 2 3829,-1 4 0,0 4 0,0 3 0</inkml:trace>
  <inkml:trace contextRef="#ctx0" brushRef="#br0" timeOffset="43348">16605 12257 25168,'0'-47'-4766,"0"5"2817,19-2 2665,-14 2-515,13 7 0,4 0 618,7-24-677,-17 17 0,3 1 111,8 8 0,-2 1-653,-17 0 1,-3-5 828,12-6 0,4-5 1,-4 4-67,-9 1 1,-2-1-435,5-8 1,2-5 0,-3 8-82,-6-16-413,2 19 1,-4 2-287,-16 6-692,14 1 603,-14 24 787,1 8 827,2 38-86,-4-5-348,8 14 0,4 4 6,5 15-245,-2-4 0,1 2 181,1-21 0,4-2-442,9 13 0,2-1-1109,-7 18 156,18-35 0,-1 1-821,-18 27 171,25-21 0,2-2 362,-9 15 211,11-16 1,3-4 1387,-3-4 1,10-3-1,-15-16 1</inkml:trace>
  <inkml:trace contextRef="#ctx0" brushRef="#br0" timeOffset="43714">17280 11783 26338,'1'-21'-5678,"0"50"3298,-1-15 932,17 41-495,-13-25 123,29 6 1380,-9-10-59,17 7-894,-5-23 2361,8 0 303,-19-10 1315,18-19 786,-23-10-870,5-25-1099,-20 9-791,-2-1-507,-3 18-1160,0 2-76,0 5-465,-17 9-284,13-2 192,-12 37 2044,16-10-487,0 34-87,0-8 218,0 7 0,0 4 90,23 3-1220,-17-1 1550,34 1-1909,-36-4 1312,11-16 1,1 0-396,-2 14 39,-6-13 0,1-1-756,1-1-1826,-10 6 1265,0-25 2173,-21-3 1,16-26 0,-16-4-1</inkml:trace>
  <inkml:trace contextRef="#ctx0" brushRef="#br0" timeOffset="43882">17750 10630 27417,'7'-3'2580,"-6"16"-8420,-13-9 7646,7 38-5370,-39-18 1787,23 29 1735,-24-6 1,8 7-1,18-26 1,-1 1-1</inkml:trace>
  <inkml:trace contextRef="#ctx0" brushRef="#br0" timeOffset="45564">23647 9750 22470,'36'-11'1805,"1"0"1,13-3-1466,-8 5 0,1 0-169,10 1-143,4-7 270,1 4-273,-16 5 1,0-1-103,22-1 248,-12 1 1,0 2-466,6 1 63,-12 2 0,-2 1-100,5-1 109,11 2-281,-21 0-18,1 0-490,0 0-1310,24 12 2237,-14-10 1,-15 4 0,-1 0 0,15-6 0</inkml:trace>
  <inkml:trace contextRef="#ctx0" brushRef="#br0" timeOffset="47331">12485 13286 25258,'-18'-5'-1202,"-14"1"1614,15 3 341,-17 1-314,7 0-26,-2 15 392,2-11-476,4 22 1,0 6-638,-9 1 499,4 16 1,3 5-454,10-20 1,2 0-188,-6 29 1,2 1-132,10-23 1,2-1-52,-2 13 1,2-2-385,5-14 0,0-2-1025,0 32 1411,7-35 1,3 1-324,3 8 0,0 0-421,11 19 664,8-16 0,2-1-324,-5 1-74,23-10 0,6-5 849,-5-5-228,3-8 1,0-5 309,1-7 690,-18-1 0,0-5 1,14-22-1,0-5 1</inkml:trace>
  <inkml:trace contextRef="#ctx0" brushRef="#br0" timeOffset="47648">13003 13911 25078,'-30'0'1709,"12"14"-1013,-7-11-297,14 28-2075,-14-27 2239,-2 51-1324,5-29 579,5 9 0,1 3-625,0 1-18,-3 9-168,12-16-506,3-4 1067,3-4-1373,1-3 900,0-5-208,0-3 234,40-4 1299,-7-22 331,0 1 1,0-3 1024,4-23-494,-15-7-687,0 8 21,-19-22-956,11 14-143,-11 8 0,-6 0-1678,-17-3-2943,-2-16 4508,-2 29 1,-8 0 0,11 15-1</inkml:trace>
  <inkml:trace contextRef="#ctx0" brushRef="#br0" timeOffset="48031">13325 13841 24898,'3'23'-6509,"0"8"4326,4-27 2964,1 26-2302,3-16 955,3 17-444,8 8 448,-5-8-1503,10 24 1738,-12-24-332,7 18-1012,-11-23 1102,0 3-281,-6-15 428,-1-3-361,-1-4 557,-1-4 533,-1-24 351,0-13-195,1 1 0,-1-2 472,1-24 214,2-6-117,-2 20 71,4 1 108,-1 7-296,3 4-296,-1 7-63,1 7 370,7 9 829,-3 4 452,11 22-1833,-8-12 383,5 36-1893,2-4-758,-4 12-178,-5-15 1,1 0 1727,3 7 0,4 8 1,-5-17-1</inkml:trace>
  <inkml:trace contextRef="#ctx0" brushRef="#br0" timeOffset="48281">14147 13348 25618,'0'-19'-4227,"0"6"2189,0 31 1063,0 3 337,0 28 302,0-1 32,0 6-14,0 8-1278,0 4 1650,-2-17 1,4 1-149,5-13 1,1 0-411,-2 23 1,1-1-260,11 5 277,-13-26 0,-1-1-1418,3 25 950,-5-22-846,5 16 623,-7-34 1578,0 1 0,-21-17 0,-6-3 0</inkml:trace>
  <inkml:trace contextRef="#ctx0" brushRef="#br0" timeOffset="48598">13892 14012 23369,'-9'-34'-7750,"-3"2"5052,11-27 2324,23 22 1059,-8 2 1,4 1 341,32 3-25,-18 5 1,0 1 527,8 0-880,14-6 2159,-19 17 279,1 6-644,22 4-1526,-20 22-1058,-6-5 1,-2 3-1049,-5 23 127,-6-9 0,-2 1-1390,1 8-230,1 15-288,-7-17 345,-2 0 453,2-4 806,4 4 323,-4-12 846,7 3 436,-9-20 861,2-1 143,-4-7 847,0-22-949,1 16 1457,0-45-1741,0 23-33,2-30-1159,-4 20 1,0 0-335,4-22-449,-3 7 1,1 1-1145,2-5 2218,-3 20 1,-1 3 0,6-4-1,-2 5 1</inkml:trace>
  <inkml:trace contextRef="#ctx0" brushRef="#br0" timeOffset="48921">15285 13747 26158,'-15'4'3577,"-7"-1"-3499,-28-3-587,9 0 114,-5 0 281,2 19 750,13 6-709,-6 23-306,24-10-1076,4 11-310,9-20-461,23 12-43,5-20 1622,7-9 1,3-3-507,12-2 1118,-9-12 1,-1-3 690,-4 4 143,-7-22 0,-4-4 119,-3 6 510,-1-34-183,-16 22-1717,-5-1-836,0 2-1522,-26-8-445,-3 13-1953,-25-7 5061,25 22 1,-9 2 0,17 10 0</inkml:trace>
  <inkml:trace contextRef="#ctx0" brushRef="#br0" timeOffset="49581">15672 13869 24808,'-23'-14'-3813,"4"1"2035,19-19 96,0 8 582,0-21 517,16 12 764,-6 1 0,-1-1-103,11-12-440,-4 4 1,0-1 594,2-12-82,-8 19 0,0-3 438,2-1 1,-3 0 235,-6-22-500,1 10 0,0 0-643,-4-5 226,0 15 0,0 2-692,0 1-1,-16-6-465,12 29 217,-22 2 1311,23 70-292,-8-19 67,9 20 0,4 5-69,-2-28 1,0-1 60,0 14 0,0 1-90,0-12 0,0-1 434,-1 2 1,2-1-253,6 0 0,2 3-706,1 12 1,0 1 314,-1-14 0,2 1-118,4 21 1,1-1 105,-5-28 1,1-2-234,6 15 0,3-3-168,12-2 359,-2 2-186,3-26 1346,-7-6 61,26-30 1690,-21-2-1597,0-10 1,0-4 1035,5-16-1172,-4 1 0,-2-3-336,-14 18 1,-1 0-18,4-13 0,-2-2-512,-5-4 0,-3 0-139,-4 13 0,-1-1-363,-1-2 0,0-5 0,-2 6-103,-1 4 1,-1 3 51,1-9 0,-2 2-510,-17-7-559,13 12 615,-12 7-31,3 7 227,0 13 926,-3 22 1918,-1 29-1203,15 13-736,-1-5 0,0 1 278,4-15 0,0 2-263,-1 15 0,0 6 0,3-5-55,9-9 0,1 0-310,-5 9 0,-1 5 0,3-8-504,4-14 0,1-2-1914,3 18 1,0-2-314,5-3 2891,9 7 0,-1-28 0,-9-2 0</inkml:trace>
  <inkml:trace contextRef="#ctx0" brushRef="#br0" timeOffset="49900">16680 13747 26068,'0'-19'-5576,"0"4"3447,19 6 5459,-14 5-2461,38 1-274,-22-1 6,20 0-311,-7-4-102,28-14 2071,-25 6-1120,-5-2 1,-3-1-1280,-11-2 211,-3-20-798,-11 16-365,-23-20-1299,14 21 36,-34-6 482,15 11 143,0 8 690,-14 3 804,23 23 1142,-6 13-5,11 8 332,10 8-1382,0 9-777,17-10-748,-7-7 1,1 0-945,10 4 2333,-5-9 0,2-1 0,5-1 0,18 6 1</inkml:trace>
  <inkml:trace contextRef="#ctx0" brushRef="#br0" timeOffset="50203">17235 13473 25168,'0'-12'-4856,"0"24"2727,17 22-98,1 9 1489,-2-8 0,0 0-214,1 4 559,-5-6 0,-3 1-61,-7 2-1274,16 10 1195,-16-14 497,10-12 90,-11 2 531,5-17 228,-2-17 609,4 8 903,8-60-1717,0 29 99,-4-4 1,1-3-348,6-3 0,1 2 147,-4 8 0,1-1-406,4-3 0,2-4 0,0 5-96,-1 4 0,1 1-842,18-20 1,1 4 758,-15 23 0,1 3 0,7-6 0,0 3 0,15-3 0</inkml:trace>
  <inkml:trace contextRef="#ctx0" brushRef="#br0" timeOffset="54232">19178 12927 23999,'27'-12'3996,"0"1"-2417,2 2-1037,1 0-374,0 1-18,1 1-204,0 4-151,1 2 1001,17 22-2190,-21-16 484,9 43-1316,-30-2-213,-3 14 1610,-17-11 0,-3 1-486,9 15 965,-15-27 1,-8 4 0,5-4-11,12-4 0,-1 0 494,-26 20 0,1-2-124,18 1 560,-1-21 1,3-3 877,15 0-1372,-11-5 139,15-8-1964,31-5 926,-5-7 14,15-9 0,2-6 735,-13-4 1,-2-3 22,14-2 1,-1-3 151,-8-3 1,-2-2-1,2 5 1,-1 0-1,1-2 1,0 0-1</inkml:trace>
  <inkml:trace contextRef="#ctx0" brushRef="#br0" timeOffset="54481">19485 12948 23999,'-32'-5'-66,"7"1"-260,5 1 1409,7-2-164,7 3-1183,28-1 1227,-14 18-2607,48-11 1600,-31 31-431,9-19 1,3 0 21,10 28-125,-7-8 0,0 1 162,-16-13 1,-1 2-578,13 19 1,0 2-437,-15-17 0,-1-1 989,6 10 1,-2 0-3021,9 19 1083,0-2-824,0 2 3063,-1-4 1,1-2 0,0-2 0</inkml:trace>
  <inkml:trace contextRef="#ctx0" brushRef="#br0" timeOffset="55147">20627 12481 25528,'0'-14'-5396,"0"3"3807,0 3 1694,0 2-653,0 24 122,0 1 212,0 23-5,8-9 1,1 3-1865,-5 24 2014,4-16 1,1 0-127,-2-8 0,-1-1 98,-5 2 0,1 0-7,4 1 0,0 1 23,-5-1 1,-2 1 38,5 0 1,0-1 87,-4-1 1,2 2 15,5 10 0,0 1-130,-6-15 1,-1 1-223,7 16 0,0-3-57,-3-4-334,6 10-148,-6-40-342,2-1-251,4-33 2285,1-1-384,2-12 0,2-3 546,9-15-321,1-2 1,1-1-70,-9 21 0,1 0 219,5-11 0,2 1 209,-3 5 1,1 4 1188,11-13-1811,-9 16 1,0 4 363,4 9 426,11 0 322,-17 17-968,14 26-1428,-18-6-609,7 24-1594,-3 8 103,-5-12 844,-1-3 1,1-1 1496,5 5 1,9 10 0,-7-20-1</inkml:trace>
  <inkml:trace contextRef="#ctx0" brushRef="#br0" timeOffset="55497">21737 13076 25438,'0'-36'-4497,"-23"-11"1108,0 15 2693,-28-9 926,14 28 658,-15 1 131,19 12 135,-6 25-902,6 12 1249,18 15-1118,6-13 0,2-1-63,7 12-860,13-7 1,1 0-1290,-8 4 733,20-18 0,2-2-569,-7 4-850,24-8 1749,-13-6 923,11-9 714,-12-4 754,13-25 1375,-30-13-2026,0 3 0,-3-2-261,-9-24-149,7-3-473,-9 1-675,0 15-723,0-16-54,0 32-747,0 1 943,0 37-648,19 25 137,2 5 68,-2-6 1,1-2-438,0 3 1987,13 7 1,-20-16 0,14-2-1</inkml:trace>
  <inkml:trace contextRef="#ctx0" brushRef="#br0" timeOffset="56014">22168 12979 26248,'0'37'-6116,"0"-4"3987,16 1-285,-12-6 1604,11 2-68,-15-2 843,0 10 99,0-10-2650,8 4 2199,-5-35 1439,5-16 384,-8-18-902,0-25 164,15 21-395,-14 7 1,2 2-37,24 0 1906,-24-5-1461,17 26 323,-12 4-51,3 21-1125,6 12-176,-11 7-474,12 20-96,-10-19-934,1 19 1238,-3-24-1860,-2 3 315,-1-22 1571,0 4 417,1-12 1172,3 6-488,2-28 805,12-11 136,-3-13-721,3-1 1,1-1 538,3-4-340,-4 3 1,0 3 616,-5 10-983,7-1 684,-13 24-701,8 5 530,-7 24-2437,16 24-260,-12 1-88,0-5 1,-1 1-1317,-1 2 561,-4-6 1,-2 0 2057,1 4 1,0 7 0,-3-19 0</inkml:trace>
  <inkml:trace contextRef="#ctx0" brushRef="#br0" timeOffset="56214">21235 12379 27597,'-6'-4'-4624,"36"1"5485,3 3 0,5 0-823,4 0 0,5 0-1029,7-1 0,6 1 0,-4 1-397,3 5 1,-1 1 1400,-6-6 0,4 0 0,-4 0 1,6 6-1,-3-1 0,-1-6 1,1 0-1</inkml:trace>
  <inkml:trace contextRef="#ctx0" brushRef="#br0" timeOffset="56647">23868 12398 27507,'-8'-18'-8255,"-1"4"6376,4 3 693,-1 7 1659,4 17-96,1 16-375,1 10-362,10-5 1,0 1-2183,-4 14 2055,9-4 1,4 0-659,0 11 701,-11-20 0,2 0-1360,20 12 163,-26-3 762,18-2-295,-20-4 937,6-5 307,-8-6 0,0-4 0,0-3 0</inkml:trace>
  <inkml:trace contextRef="#ctx0" brushRef="#br0" timeOffset="56937">23590 12934 24988,'-20'-32'-7551,"8"0"4419,6 1 2444,6-15 749,29 13 1819,-1-10-1112,11 23 1,4 5 1049,17-8-1498,-5 7 1,1 3 919,-21 8 1,0 1 55,24-2 1,0 5-301,-25 7 1,-1 3-418,21 2 1,-1 3-924,4 21-167,-23-17 0,0 2-433,-7 3 1,-4 2-1283,8 12 1229,-10-6 0,-3-1-943,-5 3 86,2 10 153,-12-28 59,0 3 729,-3-35 443,0-11-171,0-34 379,0 4-131,-1 15 1,2-1 292,20-10 112,-20 19 1,3 2-389,37-10 784,-36 6 0,39 6 1,-15 2-1</inkml:trace>
  <inkml:trace contextRef="#ctx0" brushRef="#br0" timeOffset="57272">25207 12728 26428,'-25'-14'-2623,"-16"10"3700,15-10-2256,-10 14 2138,3 0-290,12 0-256,-13 36-291,14-12-401,5 11 0,3 4 193,6 4-730,2-7 0,5 0-31,22 5-1500,-17 8 250,42-24 970,-26-7-99,25-9 1408,13-4 598,-13-23 1358,16 14-350,-22-40 155,-4 20-1078,-14-9 1,-5-3-594,2-12-297,-8 8 1,-4-2-1262,-8-7-709,0-10-1556,-28 11 391,-7 17 3024,5 12 1,-1 2 0,-22 6 0,5 3 0</inkml:trace>
  <inkml:trace contextRef="#ctx0" brushRef="#br0" timeOffset="57631">25582 12684 25258,'4'0'1439,"1"0"-1259,-2 0-180,3 15-3662,1-11 3018,8 41-1366,-3-26 841,12 36-1087,-8-27-88,10 15 159,-12-22 83,3 3 2239,-6-16-360,-2-3 1365,5-5 817,-3-22-402,13-8 391,-10-15-1009,5 6 0,1-1 555,-3-3-877,0 4 0,-1 2-190,-5 10 14,0-2-1323,-5 21 1280,-1 3-172,1 5 621,-1 0-148,2 25-2071,2-19 310,0 25 0,-2 5-837,6-8 150,-1 10 1,1 2-1408,2 1 2806,2-10 1,1-2 0,6 0 0,10 2-1</inkml:trace>
  <inkml:trace contextRef="#ctx0" brushRef="#br0" timeOffset="58046">26493 12668 25798,'0'-15'-5846,"-20"6"5981,1 4 487,-19 5 557,20 19-640,-4-14 72,20 34-2167,-7-13 256,25 8 228,-12-2-319,33-9 740,-5-11-116,10-1 551,2-11-202,-13 0 2084,-2 0-367,-1 0 1280,-5-16-186,-1 12 49,-3-42-2322,-8 27 421,-2-35-1551,-9 28-586,0-6 0,-18 11-87,0 11 371,-3 40 566,8-3 572,11 15 0,4 3-985,-2 9 879,8-3 0,5 1-62,0-20 1,3 1 175,5 10 0,3 6 0,-1-6-2,0-9 0,0-1-225,11 27 0,-3-4-1222,-7-13 564,8 11 426,-22-34-694,0-1-649,-36-14 3216,-13-3-667,-15-26-332,-4 4 1,12-20 0,0 9 0</inkml:trace>
  <inkml:trace contextRef="#ctx0" brushRef="#br0" timeOffset="58379">27857 12267 26428,'-46'-2'900,"9"1"-803,-4 17 1629,7-12-1269,9 20 0,1 4-1046,-13-2 485,10 9 0,3 5-507,6 6-349,1 14-188,17-16-744,0-2-883,23-2-587,-17-5 562,50-3 444,-27-5 558,12-14 0,5-3 1925,15 2 1,-18-7-1,-1-1 1,21-4-1</inkml:trace>
  <inkml:trace contextRef="#ctx0" brushRef="#br0" timeOffset="58664">28478 12024 26068,'-12'-10'-2196,"9"3"-2020,-10 26 5789,13-3-2530,0 25 320,0 17 181,0-8 227,6 0 0,1 1-1620,-4 14 1542,3-20 1,0-2 567,-6 19-1866,0-3 1246,9-2-282,-8-21 1,0 0 17,13 13-1127,-13 18 1070,6-40-3534,-7 4 4793,-21-38 1,15 10 0,-18-18 0</inkml:trace>
  <inkml:trace contextRef="#ctx0" brushRef="#br0" timeOffset="58798">28265 12625 24269,'-17'-41'-7857,"7"2"5752,4 1 1596,6-10 481,0 14 9,27-15 1150,12 27-140,-3 5 0,2 3-670,25 2 745,-30 6 1,0 1 698,14 1-501,-1 4-1614,16-1 437,-16 16-32,11-11 1,-21 10 0,-1-14-1</inkml:trace>
  <inkml:trace contextRef="#ctx0" brushRef="#br0" timeOffset="59115">29137 12379 26068,'0'9'-3957,"0"11"1828,0 23 1065,0 2 425,0-8 304,12 2-755,-9 0 885,10 0-2008,-6 13 1934,-5-17 446,6 12-293,-5-28-336,-2-1 365,6-13 1050,-5-23-559,7 0 1079,-1-22-809,14-20 232,-3 8-435,1 1 1,1-1 104,-7 20 1,0-1-335,11-22 0,1 0-236,-10 23 0,0 1-133,5-8 0,0 1-956,12-8 107,4 5-543,-1 5 1824,6 5 0,-2 7 0,3 3 1</inkml:trace>
  <inkml:trace contextRef="#ctx0" brushRef="#br0" timeOffset="61332">23850 2694 22740,'43'30'-3450,"-12"-7"2237,15 8 966,-16-10 96,2 3-144,0 2 297,2 4-277,0 2-1040,0 2 1134,0 4-116,-2 2-225,2 7 70,-3 5-44,0 5 134,-16-26 1,-2 1 5,1 2 1,-1 1 23,-2 0 1,-1 5 253,0 12 1,-2 7 0,-1-2-19,-1-2 1,-1 3 102,-1-3 0,1 8 0,-2 0 0,-3-8 207,-10 7 1,-4-1-34,6-9 1,1 6-1,-1 0 1,-2-6 216,-5-7 1,-1-4 0,-2 4-87,1 9 1,-2 4-1,1 1 1,0-6 165,1-8 1,0-3 0,-1 0-100,-5 14 0,-2 1 0,1-4 80,-4 3 0,0-4-215,-1 1 0,-1-1-359,1-3 1,-1 1-846,3-8 0,-2 1 0,1-2 1052,-2 4 0,-1-2 1,-6 10-1,-1-3 0,15-20 1,0 1-1</inkml:trace>
  <inkml:trace contextRef="#ctx0" brushRef="#br0" timeOffset="79931">9565 15997 25798,'2'-6'-2510,"0"2"2138,2 0 1191,0 2 980,1-2-1336,3 1 632,2-1-116,3 1-463,2-2 1032,3 1-334,2 1-656,1 1-844,3 1 392,1 1-786,1 0 45,-1 0 209,-1 0-67,0 20-1269,-2-15 975,-4 30-1515,-1-31 1814,-6 32-1694,-4-18-122,-3 36 476,-3-19 898,-11-2 1,-2 0 994,6 5-631,-12-7 0,0-2 1884,14 2-2432,-23 2 2769,24-13-713,-11-5 657,14-2-1875,0-2-396,0-1 16,20-1 315,4 5 686,0-4-786,33 10 1061,-34-7-802,7-1 1,1 1 1005,-5 5-129,-3 7-734,-9-4-1035,-12 4 374,4 3-567,-26 15 1097,14-6-736,-36 10 246,37-13-1434,-43-2 2560,30 4 0,-32-14 1,11 2-1</inkml:trace>
  <inkml:trace contextRef="#ctx0" brushRef="#br0" timeOffset="80481">9428 15347 22290,'-27'0'540,"-1"0"-271,-1 0 1,-4 20 635,2-15-310,-5 37-684,0-22 964,-1 22-905,-1-2 296,11-6 0,0 4-286,6-8 0,1 3-118,-2 5 0,0 5 0,3-2-390,1-2 1,3 1 117,1 6 0,0 5 1,3-3-93,3-4 0,2-1-386,0 15 1,1-1 244,5-16 0,0-1-53,-1 0 0,2 0 20,8 0 0,3 1-67,1 18 1,4 0-12,3-14 0,3 1 345,-1 2 1,1 5 0,0-5-65,1-5 1,2-1 303,6 2 0,3 2 0,-1-4 75,-1-6 0,1-2 140,13 9 0,1-3 273,-12-15 1,-1-3 173,3-2 1,1-2 259,-1-1 1,2-2 57,20 1 1,2-2 59,-15-5 0,1-2-298,5 0 0,5-1 0,-4-5 326,-5-8 0,-2-2-35,16 9 1,-1-4 21,-20-18 0,-3-2-79,0 11 1,0-1-126,-2-12 1,-1-4-151,12-10 1,-2-2-236,-12 9 1,-1-3-249,0-5 1,1-7 0,-4 4-317,-6 2 0,-4-2-44,-1-4 1,-1-6 0,-4 4-502,-5 4 1,-4 0-173,3-13 0,-5-2-99,-9-1 1,-7 3-141,-5 13 0,-6-1 341,0-4 0,-3-5 0,-3 6-93,-8 4 0,-5 2 246,0-4 1,-3-3 0,2 6-40,0 5 0,-1 3 441,6 6 1,-2-1-1,-2 4-337,-4 6 1,-1 3 0,2 2 817,-9-2 1,0 3-1,6 5 1,-2 1-1,3 3 1,-4 4-1,1 1 1</inkml:trace>
  <inkml:trace contextRef="#ctx0" brushRef="#br0" timeOffset="86347">18762 1161 23639,'0'-20'-4137,"0"7"2279,0-6 973,0 5 247,0 2 1381,0 1-867,13 7 2206,-1 53-4156,4-13 1811,-7 20 1,-3 4 236,-5-24 0,0 0-19,3 8 0,0 5 0,0-3-3,-3-2 0,-1-1-162,3 15 0,-1-1-133,-1-17 1,-2-2-1170,1 0 1,0 0 1120,0-3 0,0 2-831,0 10 1,0 0 1244,0-13 1,0 0 0,0 7-1,0-1 1,0 10 0</inkml:trace>
  <inkml:trace contextRef="#ctx0" brushRef="#br0" timeOffset="86598">19280 1147 24988,'0'-14'-5126,"0"2"4257,-16 7 1951,12 23-1418,-13 2 1293,17 23-1350,-1-9 1,2 0-222,20 24-403,-19-16 1,1 0 747,15-10 1,-1-1-224,-13 33-267,10-32 0,1 0-268,-5 12 0,-2-1-214,1-10 1,1 0-37,4 18 0,-1-1-390,-2 4 1697,-3-12 1,-1-1-1,1 1 1,-8 12-1</inkml:trace>
  <inkml:trace contextRef="#ctx0" brushRef="#br0" timeOffset="86764">18810 1885 23639,'0'-13'-6026,"18"-1"8729,18-10-1337,14 2-1357,1 2 1,2-1-74,-13 6 0,1 1 143,18-4 0,1 0 1,-12 5-1,-1 1 1,2-1-1,1 1 0</inkml:trace>
  <inkml:trace contextRef="#ctx0" brushRef="#br0" timeOffset="87049">20185 1630 23999,'-41'26'2906,"-2"-1"-2054,1-6-54,-2 1-346,5 1 36,-11 11-581,19-7-201,-4 19 24,26-20-1010,3 16-408,33-21-258,-21 6 904,28-17 1,4-5 179,-9 4 490,13-3 0,1-4 261,-1-16 404,-9 5 0,-2-2 1336,-1-8-41,-2-26-1179,-16 9-400,-11-11-1483,-9 15 0,-1 2-1282,3-5 2417,-15 10 0,-3 1 0,-3 0 1,-22-4-1</inkml:trace>
  <inkml:trace contextRef="#ctx0" brushRef="#br0" timeOffset="87781">20440 1640 24089,'0'18'-5486,"0"2"3357,0 2 1245,0 1 335,0 1 214,0 14 31,0-8-14,0 20-1189,0-21 1147,0 7-719,0-4 719,13-10-747,-9 7 259,9-17 320,-5-2 337,-6-31 561,6-10 666,-8-33-856,0 13 69,2 16 0,1 2 544,-2-4-65,9-12-274,-5 33 778,15-7 78,-7 21 109,16 13-528,-13 14-1332,13 24-122,-15-9-73,9 16-545,-13-24-14,1 7-542,-4-11-572,-4-10-70,2 1 2187,-3-31 901,-1-9 25,-1-16-109,0-5 67,0-14-93,0 12-27,8 8 1,2 0 620,-5-1 84,34-13 202,-18 30 391,18 4 525,-5 12-464,0 25-1441,-7 4-556,2 25-895,-14-15 127,2 2-1107,-4-4-816,-5-9-636,2 5 574,-6-9 896,1-6 678,-2-5 1185,-2-24 958,0-11-122,-1-12 134,0-14-92,16 20 1347,-12-16-1016,24 31 2389,-11-9-1751,10 39-1265,-3-18 1500,-2 38-2369,5-5 364,-6 9-1500,7 4 108,-11-12-2379,0 1 741,-1-2 2759,3 1 0,0-5 1,1-1-1</inkml:trace>
  <inkml:trace contextRef="#ctx0" brushRef="#br0" timeOffset="88181">21545 1689 23999,'15'17'-5350,"3"-4"4221,21-13 3041,-7-16 273,18-2-682,-21 0-507,16-22-686,-26 23-100,0-21 697,-15 18-665,-4 0-1748,0 3-683,0 0 100,-21 3 713,15 3-415,-55 5 1577,35 3 721,-11 13 0,-1 4 1473,0 6-1127,13 8 0,3 4 452,-9 8-44,16 17-1334,2 3 287,34-15-2652,-2-8 1,4-2-1039,31 1 3152,-20-14 1,2-1 0,23 2 0,5-2 0</inkml:trace>
  <inkml:trace contextRef="#ctx0" brushRef="#br0" timeOffset="88551">22900 828 25348,'0'-14'-5126,"0"0"3717,-24 3 2159,-2 4 429,-30 22 723,14 4-290,-5 23-1087,13 2-725,-3 10 751,20-23 1,1 0-102,-1 4 1,2 0-405,0 1 0,2 1-263,2 0 1,2 3-719,2 15 1,2 1-98,0-13 1,4 0 73,8 2 0,5 4 0,0-5-352,-2-5 1,3-2-102,12 11 0,4-3 249,-9-15 0,1-3 272,3-1 0,1-1-902,25 19-159,5-7 2092,-1-9 0,4-7 0,-1-4 0</inkml:trace>
  <inkml:trace contextRef="#ctx0" brushRef="#br0" timeOffset="88899">23388 1274 23819,'-7'0'1799,"2"0"-1169,-2 15-2171,4-11 1927,-7 45-1864,3-23 1013,2 11 1,0 4-354,-1 8-723,3 17-767,1-15-310,2-4 758,0 1-797,17-4 227,-13-2 2274,12-2 1,-16-3-1,0-3 1</inkml:trace>
  <inkml:trace contextRef="#ctx0" brushRef="#br0" timeOffset="89497">23348 1324 23279,'-19'-5'93,"0"2"297,-23 2 148,10 22 499,-21 10-183,16 13-966,6-9 0,1 0 56,-4 13-218,14-15 0,3 1 191,1 14-497,8 0-689,5-2-694,25 11-1182,-17-19 1819,32-10 0,7-5 118,-4-3 912,18-9 1,4-4 485,-27-4 0,-1-2 212,11 1 1,1-3 381,-2-8 0,-2-3 1264,17-15-613,-17 2 1,-3-4 930,-7-15-2065,-14 13 1,-4 0-455,-6-8-539,-15 6 0,-2 1-1373,4-5-11,-40-5-262,11 11-78,-12 14-472,-10 0 2923,23 13 1,-5 3-1,15 1 1</inkml:trace>
  <inkml:trace contextRef="#ctx0" brushRef="#br0" timeOffset="89930">23748 1418 23549,'36'37'-5793,"-16"-5"2678,9 6 1904,-25-5 444,24 4 379,-13 19-323,1-14-125,4 12-1452,-17-20 2156,10-4-79,-12-3-414,10 3 63,-9-17 340,5 4-46,-1-39 1441,1 16-427,2-23 0,-1-6-150,6 5 54,-3-3 1,0-3-149,2 0 1,1 2 1097,8-20-830,-3 9 1,0 0 1274,5-1-1415,-4 14 0,1 2 37,4 6 623,7 3-4,2 16-82,-9 24-1490,19 12-78,-19 10-393,-6-9 0,-1 1-1508,2 11-676,2 13-548,-9-17-48,-2-4 2892,1-4 1,0-6-1,0-3 1</inkml:trace>
  <inkml:trace contextRef="#ctx0" brushRef="#br0" timeOffset="90165">24747 908 23819,'0'20'-3867,"0"19"1828,0 19 1527,-2 2 1,4 2 108,4-27 0,1 1 187,-5 8 1,-3 6 0,3-6-224,12 21-498,-7-15 1,-2-1-1775,-2 5 1893,8-15 1,-1-2-606,-8 0 397,6 6 1022,-8-23 0,0-3 0,0-4 0</inkml:trace>
  <inkml:trace contextRef="#ctx0" brushRef="#br0" timeOffset="90463">24618 1519 23099,'-8'-34'-8199,"1"2"5734,7 1 1983,0 3 193,26-6 1674,8 11 420,15-2-111,1 13-1248,-10 5 1971,1 4-255,0 1-565,-1 2 89,-3 17-2112,11 9-838,-15 10 159,-9-8 0,-1 0-1011,-3 9-315,0 13-53,-8-2 262,-8-13 1105,1 14 717,-4-28-401,-1 1 835,1-15-316,2-25 951,3-32 185,1-1-854,-1 4 0,2 0 95,1-6-558,2 9 0,-1 0-84,1-3 725,8-9 0,-6 29 0,2 2 0</inkml:trace>
  <inkml:trace contextRef="#ctx0" brushRef="#br0" timeOffset="90781">25777 1452 24359,'-57'-12'202,"10"9"92,-18-9-471,23 12 527,-11 18 736,21-14-729,3 36-608,8-21 270,4 34-603,9-18-650,4 26-138,30-27-1231,7 15-194,15-28 2151,-6-11 1,-1-2 616,3-4 36,-3-9 1,-2-8 1507,-6-19-1035,-15 4 1,-2-2 206,0-24-743,-9-2 1,-6 1-515,-15 4-547,13 5 1,-2 4-1263,-16 15 1900,19 7 0,-13 7 1,-4 3-1</inkml:trace>
  <inkml:trace contextRef="#ctx0" brushRef="#br0" timeOffset="91649">25900 1604 22650,'39'-17'3510,"2"-11"-3247,-7-10-991,-1-6 163,-9 7-44,0-6 121,-1-2-21,-3-4-232,-1-3 0,-9 12 1,-2-2-708,1-23 904,-2 6 0,-3-1 1,-4 24 0,0 1 44,1-13 1,0 1-302,-1-15 248,0 5-213,-16 6-492,12-5 649,-11 22-88,1-1-107,11 53 1150,-19 3 1216,20 36-1479,-5-12 1,-1 2 44,5-8 0,-1 2 137,1 9 0,0 5 0,0-3-177,-1-4 1,1 1 179,0 13 1,1 8 0,4-9 17,8-13 0,2-2-517,-4 6 1,-2 5-1,4-8-1731,16 10 1510,-7-18 0,1-3-418,8-3 142,24 2 703,-11-27 955,1-2 272,-10-8 720,2-26 67,2 6 743,1-25-980,-1 9-172,-2-6-1287,-13 7 0,0-1-406,7-23-164,-9 7 0,-2-2-215,-10 20 0,-1 0-173,0-10 0,-1 1-948,-3-16 634,-2 2-367,0 8 110,0-6 235,-17 21-11,13 0 418,-27 25 1556,17 35-182,-2-1-325,4 14 0,2 6-17,-2 14-308,5-17 0,1 4 59,-2 2 0,2 0 179,5-10 0,1 0-1057,-4 20 1,4-1-1458,18 5 1824,-8-17 0,0-3 0,13-2 0,-8 7 1</inkml:trace>
  <inkml:trace contextRef="#ctx0" brushRef="#br0" timeOffset="92014">26813 1610 23819,'52'0'0,"-9"0"0,0 0 90,-9 0-90,19-16 746,-15-2-470,-4 0 1,-2-1 46,0-12-423,10-2 258,-17-12-848,-10 7 229,-7 1 1,-3-1-627,-4-14 197,-11 5 1,-1-1-1273,6-11 1152,-14 19 0,0 1-708,14-12 153,-30 2 303,31 5 397,-26-3 270,26 19-8,-9-4-651,13 43 1372,0 8-166,0 21-413,15 1-2020,-11 8 2406,21-10 0,-22 10 1,8-17-1</inkml:trace>
  <inkml:trace contextRef="#ctx0" brushRef="#br0" timeOffset="92531">27098 1552 22920,'34'0'719,"0"-18"847,-3 14-1357,-1-30-529,3 10 560,-8-7-533,10-17-58,-18 16-28,0-25-673,-13 20-747,-2-11-74,-2 16 446,-19 3-787,15 3 809,-33 2 813,7 12 675,-23 1 764,5 37 1039,2-4 408,16 27-1218,3-6 410,6 5-271,9 5-1332,-2 1-149,12 0-324,-1-16 0,-1-1-1789,4 16 145,9-12 0,6-2-742,16-3 2861,-2-10 1,4-4 0,17-5 0,5 0-1</inkml:trace>
  <inkml:trace contextRef="#ctx0" brushRef="#br0" timeOffset="92847">27582 1280 24718,'0'44'-5755,"0"-7"3716,0 0 975,17-5-495,-13 0 1022,13 2-256,-17-2 755,15-1-2171,-11 0 1975,21 7-102,-23-10 243,15 7 290,-15-20-342,5 0-78,-7-29 133,0-13 523,0-16-289,0-7-112,7 16 1,4 1 219,11-21-501,-1 8 1,1 2-89,0-4 712,-2 19 1,0 3 0,-6-2 0,17 5 0</inkml:trace>
  <inkml:trace contextRef="#ctx0" brushRef="#br0" timeOffset="93081">28357 1382 28047,'0'0'0</inkml:trace>
  <inkml:trace contextRef="#ctx0" brushRef="#br0" timeOffset="93233">28365 1781 24269,'0'4'-3193,"0"-2"0</inkml:trace>
  <inkml:trace contextRef="#ctx0" brushRef="#br0" timeOffset="93447">28737 1320 24179,'0'38'-3277,"0"-5"0,0 1 0</inkml:trace>
  <inkml:trace contextRef="#ctx0" brushRef="#br0" timeOffset="93581">28758 1867 25438,'8'0'-1282,"-1"0"1,-2-16-1,0-3 1</inkml:trace>
  <inkml:trace contextRef="#ctx0" brushRef="#br0" timeOffset="93953">29235 1653 25348,'0'-27'-5486,"16"-3"6168,-13-2-1463,31-7 1257,-22 7 0,0-1-436,22-22 80,-22 17 0,-1 0-170,17-18-556,-24-3 747,24-2-345,-26 17 0,-2-2 296,6 11 0,-1-1-481,-15-23 1,-2-1-44,11 26 0,-3 1-372,-27-25 1,0 2-302,20 10 345,-16 13 0,-1 7 855,14 15-379,-13 43 1608,14-1-933,3 1 0,1 5-100,5 11 1,0 1 204,-1-8 0,0 2-329,2 7 0,1 5 1,1-4 163,0-3 0,2 0-847,3 4 0,2 3 1,3-5-501,3-6 0,2-3-2161,8 23 1,3-4 2998,-4-27 1,0-4-1,0 6 1,0-2-1,11 4 1</inkml:trace>
  <inkml:trace contextRef="#ctx0" brushRef="#br0" timeOffset="94331">29775 1312 25528,'-16'-6'-1439,"-5"2"1271,-8 20 1840,1-12-1005,7 36-1460,1-19 956,2 23-882,4-6-172,7 1 181,3 1-527,4-3-1388,22 12-436,-17-15 1164,42 10 244,-16-30 1383,27 4 590,-14-17 792,0 3 74,-16-28 573,-2 18 846,-2-43-1120,0 12 43,-11-13-1007,-3 14 1,-2 0-854,-7-7-1059,5-12 196,-6 22-474,0 6-380,0 7 1514,0 4-576,0 26 595,0 29 92,0 4-93,14 18-1284,-11-23-80,10 0-672,1-3 2396,-10-2 0,21-5 1,-11-2-1</inkml:trace>
  <inkml:trace contextRef="#ctx0" brushRef="#br0" timeOffset="94664">30602 1203 26428,'-20'-7'-2685,"15"2"-501,-48 2 4368,32 17 325,-38 5-174,27-1-470,-13 30-868,22-28 3,-1 41-282,16-28 667,4 8-1796,4-1-551,25-12-322,-1 14-210,5-21 1402,9 7-184,-19-15 897,11 3 588,-13-10 588,-9 0-490,-8-5-1578,0 1 457,0 0-908,0 0-31,-23-2 2066,18 2 0,-37-1 0,19 0 0</inkml:trace>
  <inkml:trace contextRef="#ctx0" brushRef="#br0" timeOffset="95083">30990 1207 23279,'-15'12'1252,"-3"-9"-263,12 20-3456,-9-9 2772,5 6-945,-2 1 175,3-2 42,1 0-386,-1 1-43,-1 11-426,2-6 1350,1 6-1347,5-8 467,1-2-365,1 0 184,0-2 112,21-2 279,-16-1-575,36-3 1607,-35-3-1455,39-2 2086,-15-1 120,10-4 495,1 2-128,-27-2-512,5 0 983,-18 2-3596,4 0 1600,-5 6-2286,-19-2 2513,-6 11 0,-12-8 0,0 5 0</inkml:trace>
  <inkml:trace contextRef="#ctx0" brushRef="#br0" timeOffset="95781">29038 1341 22560,'-17'9'3294,"12"11"-6987,-26-13 5459,18 18-2560,-3-11 1107,-4 9-221,17-4-1087,-17 1 917,13 3-1494,-7 0 2169,6 3-1853,4-1 740,-1 14-1216,5-11-2223,27 17 1543,0-20 2237,30 3 1,-4-13-1,5-1 1</inkml:trace>
  <inkml:trace contextRef="#ctx0" brushRef="#br0" timeOffset="96771">18948 2680 23279,'67'-5'493,"-1"-1"0,0 0 0,-19-1 1,-2 0-1,4 0-375,7 2 1,7 0 0,1 0 0,-6-2 62,-1-4 1,-3-2 0,0 2-128,5 5 0,1 2 0,1-1 15,-13-2 0,0-1 0,1-1 1,4 1-86,7 1 1,5 0-1,2 1 1,-1-1-1,-2 1 11,2-1 0,-3 1 1,1 0-1,7-1 26,-16 2 0,5 0 0,3 0 0,2-1 1,0 0-1,-1 1 0,-3 0 0,-4 0 20,9 0 1,-6 1-1,-2-1 1,3 1-1,7 0-60,-12 0 0,4 1 0,4 0 0,2-1 0,0 1 0,0 0 0,-1 0 0,-3 0 0,-5 1-29,6-1 0,-5 1 0,-1 0 0,-2 0 0,3 1 0,2-1 21,4 0 0,2 1 1,3-1-1,0 0 1,-1 1-1,-1 0 1,-4-1-16,-4 2 1,-2-1-1,-2 1 1,0-1-1,0 1 1,0-1 36,2 1 1,0-1 0,-1 1 0,1-1 0,0 1 0,-1 0-28,1 0 0,-1 0 1,0 0-1,1 0 0,1 0 1,4 0-2,-2 0 1,4 0-1,2 0 1,2 0-1,-1 0 1,1 0-1,-3 0 1,-2 0 23,-4 0 1,-2 0 0,-2 0-1,0 0 1,1 0 0,4 0 0,3 0 6,-6 0 1,4 0 0,3 0 0,2 0 0,1 0 0,1 0 0,0 0 0,-2 0 0,-2 0 0,-3 0 0,-3 0 3,6 0 1,-5 0 0,-3 0 0,0 0 0,0 0-1,3 0 1,5 0-8,-6 0 1,3 0-1,3 0 1,3 1 0,0-1-1,1 0 1,0 0-1,-2 0 1,-2 0 0,-3 0-1,-4-1 10,6 0 0,-4-1 0,-3 0 0,-2 0 0,1 0 1,2 0-1,2 0-6,3 2 1,3-1 0,2 1 0,0 0 0,0 0-1,-2 0 1,-2-1 0,-3 0 11,0 0 0,-3-2 0,-1 1 0,-2-1 1,0 1-1,0 1 9,10 0 0,0 1 0,0 0 0,-1 1 0,0-1-39,-1 0 1,-1 0 0,0 0 0,0 0 0,-1 0-37,-2 0 0,0 0 1,0 1-1,-1-2 1,0 1-68,10-2 0,0 0 0,-1 0 0,0 0 38,-4 1 0,-2 1 0,1 0 0,2-1-56,-3-1 0,1-1 0,1 0 0,-1 0 0,-4 0-26,-2 1 1,-5 1 0,1-1-1,3 0-139,2 0 0,5 0 0,1 0 0,-4-1 0,-7 1 317,16-3 1,-6 1 0,-15 2-1,1 0 1,-6 1 0,21-2-1</inkml:trace>
  <inkml:trace contextRef="#ctx0" brushRef="#br0" timeOffset="97582">22690 3523 23279,'-33'32'-80,"2"0"-26,1 2-65,13-5-697,-12 1 1110,24-3-1540,-19-1 1492,22 0-1650,-5-5 666,7-3-746,24-6 712,14-3 887,14-4-50,-11-12 0,-1-1 1581,13 3-1302,-18-11 1,0-6 658,-3 5 0,-2-3 322,13-26-594,-15 7 1,-4-1-335,-7-14-362,-8 2 0,-4-3-646,-3 20 1,-4 0-49,-4-28 0,-5 1-240,-3 24 1,0 3-42,4-12 1,-3 2-182,-10 8 1,-1 4-550,2-14 257,-16-5 927,19 36 605,-1 3 642,18 39-69,-7-1 605,9 28-486,0-5-576,0 9 56,12-12 0,0 3-291,-10-12 1,2 1-245,8 4 0,4 4 0,0-5-733,-3-3 0,0-2 43,5 11 0,1-2-1391,5 13 703,6-5-54,-26-6 1615,29-3 0,-30-9 0,11-3 0</inkml:trace>
  <inkml:trace contextRef="#ctx0" brushRef="#br0" timeOffset="97747">22592 3284 23729,'0'-29'-6296,"30"2"7808,19 1 0,8 4-854,-13 10 0,2 2-678,1-3 1,3 0 0,0 3 37,18 6 0,-4 3 0,-11 0 0,1-1 0,-7 2 1,1 0-1,0 0 0</inkml:trace>
  <inkml:trace contextRef="#ctx0" brushRef="#br0" timeOffset="98164">24007 3332 23819,'-63'10'1648,"4"1"-1081,0 1-75,5 2-134,7 2 66,6 1-26,11 3-465,9 1 85,11 1-1431,5 10-818,35-9-586,17 13 716,17-20 1348,-15-8 0,-1-1-309,14-3 883,-21-3 0,-1-1 252,11 0 770,-8-23 1210,-9 18 299,-6-37-1186,-14 15-627,-5-18-1202,-29 17-542,-7-7-317,-22 31 1465,-1-11-1148,21 37 1262,-8 13 383,33 13-708,-4-12 1,1 1 161,7 11 106,11-7 1,1 1-376,-6 7-605,14-18 0,1-1-233,-3 22-1327,3-15-155,-7 10 1130,-14-27-2315,0 0 4467,-24-14 1,18-3 0,-17-3-1</inkml:trace>
  <inkml:trace contextRef="#ctx0" brushRef="#br0" timeOffset="98314">23708 2961 24449,'54'-3'455,"-1"1"-366,-11 2-225,5 20-1601,4-15 192,-9 21 0,2 2 1444,-9-17 1,1-1-1,14 14 1,0 1 0,-13-10-1,-1 0 1</inkml:trace>
  <inkml:trace contextRef="#ctx0" brushRef="#br0" timeOffset="98720">25402 3377 25708,'-55'0'1079,"-1"0"-899,-5 0-90,0 19 406,17-7 0,0 2-127,13 5 1,0 1-266,-15 8 0,3 0 22,4 9-264,17-5 1,5 0-781,6 5-573,7 10-462,31-20-853,-20 0-679,57-9 1569,-9-4 1348,-21-9 0,3-4 636,13-8 0,-2-2 851,8 4-81,-15-23 1,-3-4 746,0 2-902,-20-2 0,-5-3 516,-3-12-1740,-10-4-277,0-4-459,0-6 426,-13 29 0,-2 0-196,13-1 0,-3-1 462,-31-14 0,0 1-316,30 12 1,0 0 217,-26-16 1,-3 3 12,13 4 466,-5-1-122,11 52 2965,16 29-2328,0 17-43,6-3 1,5 2-451,-1-17 1,2 1-571,3 5 0,2 4 0,0-5-100,3-2 1,1-3 166,3 12 1,1-3 742,-5-16 1,1-2 0,23 21-1,3-4 1</inkml:trace>
  <inkml:trace contextRef="#ctx0" brushRef="#br0" timeOffset="99064">25857 3326 25528,'-54'-14'-1253,"3"5"1198,14 4 350,-1 5 142,-1 0-57,-9 15 582,13 12-709,-1 22-675,24-4-243,5 14-634,28-25-938,-16 7 702,25-24 1,6-4 414,-8 1 263,13-3 0,2-3 334,-3-7 810,25-18 1303,-37 12 940,8-49-408,-25 34-539,-3-27-2084,-8 23-413,0-4 21,-15 16-462,11 15 966,-11 28-682,15 8-272,0 11-1195,17 2 445,2-10 449,-1-13 1,4-2 1724,8 0 1,4-5-1,-10-15 1</inkml:trace>
  <inkml:trace contextRef="#ctx0" brushRef="#br0" timeOffset="99381">26202 3440 23999,'0'44'-5936,"15"-7"1860,-11 2 3174,12-8-282,1 1 430,-13 1 537,32 17-30,-31-21-3110,21 10 2490,-19-31 1175,6-17 1817,-1-15-608,-3-10-357,1-6-355,0 5 431,-1-3-67,4-1 412,3-16-358,-3 15-1726,9-13 649,-12 30 274,5 5 454,-4 14 820,-1 4-586,3 19-2048,7 14-749,-5 9-184,-1-8 1,-1-1-1394,0 9 2933,3 12 1,-10-19 0,-1-2 0</inkml:trace>
  <inkml:trace contextRef="#ctx0" brushRef="#br0" timeOffset="99614">25340 3024 25348,'28'-18'2016,"-4"0"-1496,10 7 0,2 1-134,10-4 108,17-1-433,-17 10-434,0 2-619,-3 2-240,-4 1-374,-5 0-396,-5 15 1579,-3-11 1,-5 25 0,-3-11 0</inkml:trace>
  <inkml:trace contextRef="#ctx0" brushRef="#br0" timeOffset="99803">26092 2813 23459,'13'-8'3262,"2"2"-1310,9 6-2536,-2 15-1683,22 6 1143,-14-2 103,26 15-573,-20-15-432,-2-3 0,0-1 1795,9 3 1,15-8 0,-17-10 0</inkml:trace>
  <inkml:trace contextRef="#ctx0" brushRef="#br0" timeOffset="100333">27700 3374 24898,'-32'0'0,"0"0"90,-3 0 270,-19 25 649,12-5-811,8 9 0,2 3-545,0 6 65,-4 16-71,25-6-802,5-13-198,5 5-927,29-19 225,11-6 603,16-7 1135,2-3 388,5-21 784,-15-11-8,-17 9 0,-1-1 625,6-26-97,-3 8-255,-6-3-809,-14 8 0,-3-2-908,2-19 453,-4 3 1,-6-1-1269,-18-12 490,16 20 1,-3 1-115,-16 11 1,-1 2-36,16-29 103,-19 31 1,-2 0 320,11-4 1,1 1-520,-18-10 966,-1-3-44,30 57 982,-8 0 1160,11 38-1609,21-4-193,-15 9-507,13-27 1,3 2-634,-8 16 1,-2 1-74,6-13 1,1 2 1031,4 20 1,-1-2-1,3 5 1,-9-24-1,0 0 1</inkml:trace>
  <inkml:trace contextRef="#ctx0" brushRef="#br0" timeOffset="100485">27442 3157 24179,'49'-18'1440,"4"1"-1673,2 5-687,6 1 848,2 6 0,-30 2 1,1 1-1,0 2 1,0 0-1</inkml:trace>
  <inkml:trace contextRef="#ctx0" brushRef="#br0" timeOffset="100783">28220 3663 23639,'45'0'630,"-7"-15"1506,1 12-2078,-6-28-366,0 27 382,2-32-396,-4 21 800,-4-17-718,-4 10 283,-13-1-1353,4-9 410,-13 7-384,-16-12-1283,10 17 554,-38 0 622,38 12-280,-44 5 1663,22 1 720,-4 27 253,-2-19 877,30 45-985,-10-29 398,13 25-3617,28 7 971,-21-12 1167,29-9 1,6-2-1,-11 2 1,5-13 0,1 0-1</inkml:trace>
  <inkml:trace contextRef="#ctx0" brushRef="#br0" timeOffset="101131">28693 3466 24179,'16'-8'3449,"-12"20"-10212,31-8 7488,-31 31-2933,30-18 2054,-30 17-1026,27-6 577,-27 1-1444,25 0-1089,-17 10 2995,7-11-1964,-3 8 1105,-9-24-632,0 2 1210,-5-13 1340,3-20 190,-2-12-26,9-32 620,-4 12-1003,2 13 1,0 2 574,3-5 505,4-8 133,-6 25-1989,0 11 944,-1-1 324,1 12 404,2-4 237,1 6-785,9 19-1678,-4 9-2663,12 25 497,-15-8 2306,7 16 1,-14-26-1,3 11 1</inkml:trace>
  <inkml:trace contextRef="#ctx0" brushRef="#br0" timeOffset="101381">28297 2992 25978,'25'-14'2363,"12"1"-1094,-33 3-3535,34 2 2777,-21 2 202,34 1-661,-18 2-445,24 1-62,-25 2-2272,16 20 120,-25 3 479,4 14 1499,-12-5 0,-3-5 1,-1 0-1</inkml:trace>
  <inkml:trace contextRef="#ctx0" brushRef="#br0" timeOffset="101547">29112 2668 24988,'-19'21'-1115,"-15"0"1473,29 23-4687,-32 1 4184,33 8 0,-11-23 0,-2 1 0,8 2 0,0-1 0</inkml:trace>
  <inkml:trace contextRef="#ctx0" brushRef="#br0" timeOffset="102147">30325 3016 26517,'0'-23'-5126,"0"0"3268,-17 4 1156,13 3-426,-28 1 2121,28 4-1904,-48 5 2284,25 3-1239,-12 18 1,-2 7 2074,-7 6-1330,7 15 1,1 5-181,16-20 1,3 1 151,-7 11 1,3 4-959,11 1 1,4-1 474,1-10 1,5 0-1639,9 21 1,6-1-1817,12 3 403,11-15 0,6-3-868,15-2 3461,-15-17 0,2-3 1,20-2-1,4-7 0</inkml:trace>
  <inkml:trace contextRef="#ctx0" brushRef="#br0" timeOffset="102383">30663 2996 25978,'0'-8'-4497,"0"1"2459,0 18 973,0 13 517,14 13-777,-11 9 987,10-3-355,-13 7-1083,0 3 1326,0 4-180,0 1-179,0-1-271,0-2 428,0-20 0,0 0-196,0 12 964,0-12 0,0-1 1,0-3-1,0 6 1</inkml:trace>
  <inkml:trace contextRef="#ctx0" brushRef="#br0" timeOffset="102548">30498 3419 24988,'23'-37'-1298,"19"2"2419,-2-8-1182,11 12 529,-21 13 0,-2 1 58,15-3-131,2 6-838,-1 5-123,-1 4-32,-2 2-1288,-5 3 1785,-1 0 1,-5 16 0,-1 4-1</inkml:trace>
  <inkml:trace contextRef="#ctx0" brushRef="#br0" timeOffset="102864">31248 3308 27417,'2'43'-6630,"0"-6"4492,-2 5 1093,13 12-290,-10-12 1035,4-6 0,0-1-139,-7 2 388,0 9-1545,7-23 1078,-5-4 38,5-6 14,-2-7 729,6-19 1299,2-20-897,3 0 0,0-4-335,-4 3 0,1-3-37,5-2 1,2-4 0,-1 3 441,1-1 1,-1 0-196,8-13 0,1-3-554,1 4 0,1 2-676,-9 13 1,1 2 653,5-8 0,1 3 1,6-2-1,-2 7 1</inkml:trace>
  <inkml:trace contextRef="#ctx0" brushRef="#br0" timeOffset="121235">11780 15234 27687,'-19'20'409,"15"22"-3814,-15-16 3713,5 29-1254,10-3-197,-11 7 808,15 6-65,-5-30 1,0-1-314,4 2 1,0 0 71,-4-1 0,0 0 607,5 1 0,0-1-1735,0 31 707,0-2 204,15-5-1096,-11-7 645,11-5-718,-15-7 509,15-6 1345,-11 5 0,12-16 0,-16 3 0</inkml:trace>
  <inkml:trace contextRef="#ctx0" brushRef="#br0" timeOffset="121399">11307 15853 24539,'-7'-24'-7646,"2"0"5170,5 3 2128,20-1 2390,20-9-528,14 5-1507,-4 4 0,2 0 140,-16 9 0,1 1-84,9-2 1,4-2-1,-3 3 1,-2 2-1,-2 1 1,16-3-1,0-1 1</inkml:trace>
  <inkml:trace contextRef="#ctx0" brushRef="#br0" timeOffset="121617">12243 15769 24089,'-27'15'3007,"-1"-1"-2269,2 6-872,-10 11-242,13-4-276,-9 23-111,22-19-333,1 12-430,9-14-1137,0-2-249,27-2-278,7 4 1029,16-11 2124,-16-7 1,-1-3 0,10-3 0,16-2 0</inkml:trace>
  <inkml:trace contextRef="#ctx0" brushRef="#br0" timeOffset="121847">12460 15864 24988,'-21'-32'-7296,"-14"2"6944,13 3-749,-17 13 2155,8 22 1269,13 26-1872,9 11-644,9 12-637,7-22 1,4 1 692,12 23-257,-12-20 0,1 2 191,9 1 1,1 0-525,-9-10 0,0 2-623,9 21 1,-1 0 501,-7-22 0,-4-1 422,0 18 0,-5-1 454,-5 4 359,0 7-1264,0-21-1631,-22-18 2694,-7-2 165,0-37 1,-18-6-1,17-21 1</inkml:trace>
  <inkml:trace contextRef="#ctx0" brushRef="#br0" timeOffset="122330">13120 15400 26787,'6'-7'553,"-1"3"307,0 2 706,-1 2-1712,11 50-2913,-7-18 2058,2 18 1,1 3-459,-2 6 515,-1-4 0,-1 1 94,-2-20 1,-1-1-296,1 11 1,0 0-1822,1 17 378,-1-2 2083,-1-5-508,-3-20 1,0-1 344,0 12-1230,-1 19 1962,0-38 0,0 1 0,0-17 1</inkml:trace>
  <inkml:trace contextRef="#ctx0" brushRef="#br0" timeOffset="122447">13022 16169 24359,'-26'-45'-7603,"5"-1"4540,4 2 1558,9-18 1200,3 19 35,5-12 48,24 15 740,15 13-1299,-3 9 1,2 3 1448,-5 7 0,0 3-189,3-1 0,-1 2 1,16 1-1,1 3 0</inkml:trace>
  <inkml:trace contextRef="#ctx0" brushRef="#br0" timeOffset="122797">13752 15840 26068,'-54'0'989,"11"0"-809,4 0-180,13 20 361,2-16 94,11 34-1658,-5-24 1392,16 19-1662,-6-9 230,8 14-803,26-10-1008,7 15 590,14-22 829,16 1 1834,-25-16-662,12-3 1815,-18-3-289,-2-17 1320,-5 12 546,-2-50-1354,-4 29-1052,-13-10 1,-2-3-920,3 0-70,-7-24-1009,0 32-121,-17-4-989,12 19 118,-13 28 3538,18 15-2556,0 16 137,20 4-1441,-16-10 735,34-1 439,-33-2 1773,39-3 1,-22-5 0,24-2-1</inkml:trace>
  <inkml:trace contextRef="#ctx0" brushRef="#br0" timeOffset="122997">14572 15642 26338,'-22'-13'-2125,"-7"5"2144,-20 22 2091,8 16-1303,16 10-1289,12 8-517,13-9-345,0 0-1692,19 17 575,-15-17-894,37 9-946,-35-24 4021,43-5 1,-28-10 0,24-3 0</inkml:trace>
  <inkml:trace contextRef="#ctx0" brushRef="#br0" timeOffset="123180">14590 14866 25438,'-37'-5'0,"3"2"-232,0 24 1308,2 1-596,3 22-957,9-7 1,3 1-1583,-4 25-518,8-2 0,3 2 2365,7-23 0,1-2 1,0 13-1,1-1 1,1-16-1,0-1 1</inkml:trace>
  <inkml:trace contextRef="#ctx0" brushRef="#br0" timeOffset="123653">15840 15629 25888,'-56'0'540,"11"19"1413,1-14-2009,14 32-755,1-19 1277,5 19-1287,11-5-1,4 3-640,9 16-495,0-13-1597,17 19 645,12-30 1187,10 1-302,5-19 1941,-9-5 492,2-4 694,-2 0 494,1-25 300,-2 4-770,-12-10 1,-2-4-51,10-11-588,-10 0 1,-4-3-692,-9 17 1,-2-1-46,1-29 1,-1-1-230,-4 22 0,-2-3 585,-4-17 0,-2-9 1,-1 6-892,-2 11 1,-1 1 553,2 5 0,-2-6 1,0 1-1,2 8-323,-1 2 1,0 3-195,-6-16 1,3 4-223,9 9 1392,-19 2-961,20 56 992,-7 3 908,10 34-1269,9-15 0,2 2-45,-9-5 0,1 1-16,8 7 1,3 5 0,-3-3-198,-9-1 1,0 1-383,6 5 0,2 3 0,-1-4 9,-2-3 1,0-2-548,-2 11 1,3 1 877,7-5 1,-2-4-1,-7-13 1,-1-1-1,7 8 1,1 1-1</inkml:trace>
  <inkml:trace contextRef="#ctx0" brushRef="#br0" timeOffset="124113">16452 14954 26428,'0'-9'-5487,"0"2"3359,0 30 1244,20-4 311,-15 27-159,15-6 216,-11-5 1,0 2-152,11 20-385,-9-17 1,1-1 469,18 15 110,-19-1 69,13-3 21,-12-17 1,0-1-155,5 12 405,-5-12 0,1-1-211,-3-4-1300,6 6 1333,-13-46 1110,2-13-97,-5-22-347,-1 10 1,2 2 394,22-11 934,-18-14-429,40 23 1535,-27 6-925,22 7 158,7 13-207,-8 5-834,-4 15 0,0 4-74,6 6-931,-7 9 0,-1 3 91,3 10-927,-14-13 0,-1 2 164,-5 2 1,-4 0-2033,1 16 1413,-3-8 1,-7 1-781,-25 5 824,3-7 0,-6-3 502,-2-14 1,-3-3 1165,-6 7 1,1-3 0,-26 3 0,0-3 0</inkml:trace>
  <inkml:trace contextRef="#ctx0" brushRef="#br0" timeOffset="126464">18505 15118 25618,'0'40'-5486,"0"4"3627,0-2 975,0 8 564,0-9 1,0 2-106,0 23 259,5-23 1,4 6-1,-3-6-326,-1 22-490,12-17 0,3-2 333,6 1 149,8-17 686,17 0 381,-18-22 574,26-31 1355,-24 0-243,8-28-526,-17 8 57,-6-9-533,-4-5-826,-10 13 1,-2-2-447,-1 11 1,-2 0-292,1-22 1,-1 1-1992,-1-2 1276,0 17 0,0 2-422,0 8 494,0-1 293,0 39 256,0 17-212,17 30-790,12-1 621,-11-24 0,2 1-846,7 3 1,1-1-351,7 18 1945,-12-18 1,0 0 0,11 8 0,0-1 0</inkml:trace>
  <inkml:trace contextRef="#ctx0" brushRef="#br0" timeOffset="127047">19753 15123 25708,'-20'-29'-6338,"14"6"3779,-37 6 3879,10 10-176,-11 3 15,-2 23 650,13 0-714,4 21-1549,1-2 1137,15-6 1,4 2 276,-4 19-1253,6-5 1,6 0-842,27 9-1,-15-20 1,2-2-364,10-10 1,4-2-341,17 21 680,5-2 739,-13-16 0,2-1 240,17 11 326,-12-10 1,-2-2 310,0-2 875,3 7-453,-30-18-903,-7 0-431,-26-8 1913,-16 0-438,-9-3-278,-10 0-532,-8-14-196,16 11-120,11-12 0,2 0 321,1 11 1510,5-25-3554,19 13-448,29-12 1908,-16 6-681,51 1 2440,1 2-902,-22 12 1,3-1 88,5 0 0,3-1 0,-3 1-174,-9 2 0,0-1 992,28-5 0,-1-1 1310,-11 0-1975,-15 1 1,-2-1 1230,-2-4-2206,7-20-220,-25 12-588,0-11-38,-11 8-663,0 0-44,-2-2-174,-19-10-796,-4 10 618,-22-12 701,21 22 955,-32 0 958,38 13 408,-26 3 457,23 29 56,10-4 161,2 44-1066,9-20-765,19-3 0,6 2-856,5 10-409,15-9 0,4-2 407,-22-17 1,0-2 1010,24 12 0,1-3 1,-20-14-1,-2-2 0,11 3 1,1 0-1</inkml:trace>
  <inkml:trace contextRef="#ctx0" brushRef="#br0" timeOffset="127663">21533 14733 25978,'-16'-15'-4983,"-1"3"3837,5 6 1319,-4 35 260,6 0-569,-1 32-61,5-18 0,1 1-28,0-9 1,1 3-251,1 6 0,-1 5 0,1-4 480,0-3 1,1-1-105,0 4 0,1 4 1,0-5-256,1-6 0,0 0-87,0 28 1,0-2-220,0-7 275,0-14 1,0-6-749,0-16 872,0-23-235,0-34 248,0-13 219,0-17-19,0 18 0,0-1 49,0 10 0,0-2 89,0-9 0,0-5 0,0 5 180,0 2 0,0 1-91,0-4 1,0-4 0,0 6-135,0 6 0,0 4 0,0-10 0,0 3 495,0-2-270,0 11-180,18 12 1330,5 10 476,24 7 95,-10 29-1379,6-2-466,-18 11 1,-1 3-396,14 11-128,-12-12 1,-2 1-675,6 18-1979,-2 3-1007,-4-2 1237,-8-18 0,0 0 2508,4 12 1,8 7-1,-10-25 1</inkml:trace>
  <inkml:trace contextRef="#ctx0" brushRef="#br0" timeOffset="128033">22088 14602 25168,'0'-22'-5126,"0"5"3087,0 46 975,-17-6 1410,7 19 1,2 5-517,-13 9 265,6-4 1,2 1-166,-6 11-483,11-23 0,-3-2 1045,-16 10 514,24-7-1131,-17 2-1060,15-19 1291,-3-21 1417,21-38-1296,-9-16-112,10 4 1,3-1 417,4-14-587,-13 18 0,3 1 656,23-12-244,-29 6-549,26 7-312,-28 10 715,19 6 944,-9 13-160,3 4 709,3 8-494,3 25-2363,-1-19 1129,0 27 1,-1 6-1795,6-7 1575,-8 3 1,-1 5-899,0-2 1,-2-1-1852,9 24 525,-4-8 0,-2 1-1407,3 8 3771,-5-11 0,0-1 1,2 1-1,-6-19 0,0 0 1</inkml:trace>
  <inkml:trace contextRef="#ctx0" brushRef="#br0" timeOffset="128347">23012 14978 26248,'-20'-10'-2202,"-3"4"2057,-23 4 857,23 27-361,-29 10 508,36 14-1740,-16 2 738,15-12-662,15 1 182,-7 1-570,9 13-748,26-16-879,5 16 259,15-32 2615,14-1-327,-21-16 861,12-21 1571,-17 12-673,-2-38-318,-4 17-416,-14-9 0,-5-3 125,4-12-1201,-9 8 1,-1-1-873,-3-5-344,-8 12 0,-4 3-2446,-20 3 858,-10 4 3109,-1 18 1,11 7-1,2 0 1</inkml:trace>
  <inkml:trace contextRef="#ctx0" brushRef="#br0" timeOffset="128814">23885 14906 24718,'-23'-19'-4799,"-17"4"4874,9 7 335,-19 4 386,19 27 315,-9-3-80,35 22-2154,-20-7 752,23 2-123,-6 20-466,29-13-186,-7-12 1,0-1-1187,13-2 1419,5-11 1,0-3-569,-8-6 2246,33-2-626,-29-26 1636,-3 14-95,-1-42-131,-3 21 383,-2-28-1445,-3 6-516,-8 9 0,-1-3-522,1-24 3,-4 5 0,-2-3-365,-1 24 1,-2 1 154,1-14 1,0-1 629,1 14 0,-2 0-243,-7 1 1,-1-1 270,8 1 1,-2-1-242,-14-10 0,1 1-86,13 15 1,2 1 668,-12-20 0,0 15-917,11 35 511,-7 22 156,18 10 0,4 7-73,-11 4 0,1 3 15,14 12 0,2 2 50,-10-13 1,0 2 9,1 7 1,1 5 0,-1-5-330,0-4 0,-2 0-312,1 3 0,-1 4 0,-1-4-164,-1-8 1,-1-2-64,0 12 1,2-2 870,10 8 0,-11-9 0,8-6 1</inkml:trace>
  <inkml:trace contextRef="#ctx0" brushRef="#br0" timeOffset="129364">24353 15141 24718,'8'0'810,"2"0"-720,1 0 0,6 0-180,1 0 180,5 13-1269,3-9 907,19 9-379,-9-13 471,28 0 180,-29-20 492,10 16-285,-19-36-674,-6 20 1485,-2-19-1358,-8-13-47,-3 9-15,-3 4 1,-5 0-1068,-22-10 152,11 12 0,0 1-1055,-16-2 1083,-10-4-212,15 24 1034,-16 9 1138,17 25 976,-2 4 38,22 39-796,-7-15 164,9 16-804,26-15-692,-19-1-299,45-2-481,-16 8-1097,15-17 1491,-17-14 1,-1-3 1216,10-6 96,-7-14 1,-1-6 1637,9-10-903,-15 0 1,-3-3 731,11-18-798,-3-7 381,-3-6-1336,-13 9 0,-1-1-195,-5 9 1,-2-1-151,-1-7 0,-2-5 0,-1 4-585,-2 2 0,-2 0 299,0-6 0,-2-6 1,1 6-160,0 5 0,-2 1-10,-9-13 0,-1 0 21,10 11 1,-4 4-197,-15 12 0,0 1 362,18-7 1,0 4 38,-29 11 562,28 23 1767,-9 19-1649,11 14 0,2 5-161,-1 24-20,-1-16 0,2 4 99,10 12 0,1 0 21,-10-13 0,1 2-349,8 6 1,3 5 0,0-5-672,-2-6 1,0 1-711,2 2 0,2 6 0,0-7-119,5-8 0,1-1 1553,-3 0 1,2 3 0,0-6 0,-1-10 0,0-2-1,7 8 1,0-1 0</inkml:trace>
  <inkml:trace contextRef="#ctx0" brushRef="#br1" timeOffset="131780">14062 248 10771,'34'0'0,"4"-13"0,-7 10 0,2-9 0,3 12 0,-9 0 0,7 0-90,0 0 90,-13 0 90,6 0-90,-18 0 90,-4 0-90,-2 10 0,-19 2-90,-6 11 180,0-5-180,-13-5 90,17 7-90,-3-13-90,-2 12 90,21-12 90,-8-1-270,10 0 180,0 0-270,24 2 271,-17-3 44,27 1 0,7-1-45,-13 0 90,12 1 0,2-1 0,-9 2 0,17 3 0,-27-4 90,-2 3-90,-10-3 90,-9 0 269,2 3-269,-25-3-90,16 1 0,-39-1 0,24 0 0,-22 0-90,-7 1 90,12-3-685,-11 2-35,20-5-776,1 1 1496,5-2 0,3 1 0,3-1 0</inkml:trace>
  <inkml:trace contextRef="#ctx0" brushRef="#br1" timeOffset="132613">13935 158 8252,'-5'0'90,"-1"0"-90,1 0 90,0 0 90,-5 0-90,4 0 0,-4 0 0,2 0 0,0 14-90,-3-11 90,-2 33-90,0-21 180,-5 30-90,9-20-90,-3 9 180,7 6-90,3-10-90,0 26 179,2-22-269,17 25 180,6-22-90,0 10 0,6-22 0,1-1 90,-1 12-1221,9-9 1,11 1-1,-5-4 1131,-12-7 0,1-2 0,24 14 0,3-4-616,-16-16 1,-3-4 660,-8 0 0,0-1-109,10-1 0,1-1 64,-1 0 0,-1-3 90,21-13-90,-12 5 0,-2 0-287,2-8 287,-19 0 0,-3 3 2621,6 10-2531,-7-32 90,-3 21 0,-1-28-180,-9 16 0,-1-21 0,-10 18 1734,-3-7-1824,-1-4 180,-18 9-180,0-25 270,-4 22-24,-11-11 24,4-3-270,-10 13 90,9 6 0,0 0 0,-10-2-855,-10 2 1,-3 3-675,-7 1 1477,11 8 0,1 2 1,-8 5-1,-1 1 1</inkml:trace>
  <inkml:trace contextRef="#ctx0" brushRef="#br0" timeOffset="137180">10028 4037 22920,'1'-4'-4642,"0"1"4791,1 3 1446,-15 0-781,-1 0-122,-3 9 226,-6-7-470,13 8-425,-8-10 1204,4 0-286,1 0-1031,1-13-1418,2 10 839,-2-21-2096,5 7 288,0-17 573,5 5 70,2-2 328,17-1 858,-13 8 911,30-11 205,-30 18 548,23-8 1201,-14 15-1,0-5-666,6 12 390,-16-1-1840,14 3 1415,-10 0-1142,7 1 691,0 17-2672,-4-13 714,-1 33-1056,-3-19-589,-3 21 1441,-1-5-727,-1 3 17,-1 4 212,0-1 1758,-17 22-513,13-16 786,-10-7 1,-4-1 1006,-5 7-336,2 11-285,-20-20 788,25-3-721,-18-3 788,10-4-989,1-3-31,2-5-699,-8 0 532,6-8 62,-11 0-724,13-8 376,-2 0 0,6-2 0,1 0 0</inkml:trace>
  <inkml:trace contextRef="#ctx0" brushRef="#br0" timeOffset="137280">9677 4435 22650,'24'17'-4503,"-3"-3"4297,10-6 0,4-2 784,11-2-946,-3 9 1,2 0 446,12-10 0,-19 3 0,-1-1 1,16-5-1</inkml:trace>
  <inkml:trace contextRef="#ctx0" brushRef="#br0" timeOffset="138030">9738 3344 22380,'-36'0'629,"2"0"-449,5 16 1662,-20 2-661,10 1-539,-16 18-350,16-18 193,-1 22-517,2-5 328,0 5-251,3 4-673,0 6 100,15-11 0,0 2-143,5-9 0,2 2 169,-6 24 1,3 2-377,9-23 1,2 0 290,-1 29 0,2-1-130,2-24 1,3-2-158,7 14 1,2 0 160,-10-17 0,4-1-91,17 1 0,3 0 38,-13-2 0,1 0 262,23 13 1,5-2 216,-14-13 0,2 0 234,5 0 1,5 1 0,-2-4 155,-1-5 0,0-3 199,11 7 1,2-4 229,2-6 1,0-3 251,-13-5 0,2-2-132,4-2 1,5-1 0,-5-2 280,-3 0 0,-1-4-316,5-3 1,3-3 0,-3-3 414,-5-5 0,0-4-404,11-6 1,6-4 0,-7-1 27,-11-1 0,-2-3-317,7-2 1,3-4-1,-7 3-85,-13 6 1,-3-1-373,11-26 0,-3-1-143,-15 21 0,-3 1-241,3-14 1,-3 0-375,-6 13 1,-1 2-103,-3-2 1,0 1 135,-1 0 1,-1-1-10,1-14 0,-4 0-50,-8 13 1,-4-2 17,-2-24 0,-5 1 102,-2 26 1,-4 1 337,0-2 0,-3-3 0,1 4-31,1 4 0,-4 3-2,-7-3 1,-7 0 0,2 4 81,1 4 0,-1 4 234,4 2 0,-4 2 0,3 2 386,-8 2 0,0 4 0,-4 3 0,-1 1 0,-2 2 0,0 0 0</inkml:trace>
  <inkml:trace contextRef="#ctx0" brushRef="#br0" timeOffset="143863">15030 17491 22380,'-19'26'-1063,"-1"-1"829,1-1 76,-3 0 279,0-1 129,3-3-184,0-1 54,5-1-485,0-2 641,3-1-416,2-2 80,1-2-142,1 1-241,-1-1 164,1 1-225,0-2 558,2 0-294,-1 0 1039,3 5-1501,-1-4 370,4 8-563,23-12 616,13 1 425,18-5 159,9-2 265,-3-1-259,-27-10 1,1-1 202,2 9 0,1-1-157,1-16 0,0 0 37,1 17 1,0 0-251,-1-15 1,0 0 0,-1 14 0,-1 2 0,0-7 0,0 0 0</inkml:trace>
  <inkml:trace contextRef="#ctx0" brushRef="#br0" timeOffset="144113">15347 17476 23819,'-8'18'-1805,"2"-13"3809,-1 37-3865,2-20 951,1 24-218,2-4 273,2 4 109,0 5-98,0-12 1,0 1-999,0 19-1217,9-7 1,3 0 2879,7 6 0,-7-20 0,0 0 0,2 12 0</inkml:trace>
  <inkml:trace contextRef="#ctx0" brushRef="#br0" timeOffset="145147">16860 17044 25798,'0'-13'-5306,"0"4"3267,0 2 2594,12 4 2329,0 1-1234,2 17-2573,7-11 1532,-10 41-2675,10-16 1776,-7 14 1,-2 5 43,-3-16 1,-1 2 25,6 30 1,-1 2-1026,-7-26 1,-1 0 158,1 13 0,0-2 782,-3-15 0,0-1-1628,0 29 1773,0 0-307,-2-24 1,-1 0-311,0 16-414,1-12 0,-2-3 1393,-15-2 0,12 7 0,-11-23 0</inkml:trace>
  <inkml:trace contextRef="#ctx0" brushRef="#br0" timeOffset="145397">16683 17524 23279,'0'-17'-5396,"18"1"8036,-13 6-2914,37 4 1868,-21 1-338,27 3-761,-6-1-74,7 2-480,5 1 1678,4 0-1649,-13 0 0,7 0 0,-5 0 417,-6 0 0,0 0-514,5-1 1,4 0-1,-5 3-364,-7 5 1,-5 0-203,16-4 247,7 12-616,-21-1-164,-14 1-635,-3 16-524,-14-8-731,-22 7 3151,14-12 1,-34 4-1,14-8 1</inkml:trace>
  <inkml:trace contextRef="#ctx0" brushRef="#br0" timeOffset="146030">17703 17515 23999,'2'14'-5974,"1"2"3594,-2 3 1639,3 5 4,-1 2 261,2 4 181,1 2-185,3 20-1360,-1-13 1761,-1-4 1,1-1 10,1 2-268,9 22 52,-9-29 152,3 6-50,-7-16 134,0-6-324,-1-3 117,0-4 341,-1-2 135,-2-27 508,0 4-93,1-47 80,0 18-461,-1 14 0,1-2 106,1-9 0,-1 1 21,1 9 1,0-2-240,3-25 1,2 0-159,-2 25 1,1 0-382,7-19 1,1 1 156,7-2 177,-7 24 1,1 3-34,9-3-339,1 10 965,2 8 1,-1 7 0,0 6-1</inkml:trace>
  <inkml:trace contextRef="#ctx0" brushRef="#br0" timeOffset="146417">18495 17427 24539,'-18'-12'-3603,"14"-5"-55,-44 15 5897,30-5-1941,-25 7 879,13 17 266,10 10-1223,-3 26-987,16-6 663,1 17 679,6-28-2282,21 9-350,-16-19-564,40-5 810,-25-6 674,24-7 1457,-9-3 786,2-5-262,-4-9 0,0-6 1508,9-19-1053,-11 13 1,-4-4 1121,-5-24-917,-7-5-964,-7 13-1236,-4-11-453,-4 22-697,0 5-415,0 6 563,-16 4 189,12 23 1666,-13 13 141,17 13-1470,23 7-905,-17-8 2004,34 15 1,-16-13 0,17 8 0</inkml:trace>
  <inkml:trace contextRef="#ctx0" brushRef="#br0" timeOffset="146680">18212 16808 23819,'58'-24'4171,"-2"-1"-3520,-23 13 0,0 0-101,16-4-272,14 2-461,-24 11-130,-3 3-120,-6 0 164,-5 25-2891,-5 11 174,-13 0 1,-4 3 2515,5 24 1,-8-27 0,0 0 0,0 17-1</inkml:trace>
  <inkml:trace contextRef="#ctx0" brushRef="#br0" timeOffset="147013">19212 17072 25888,'8'0'988,"1"0"-538,9 16-3099,-4 10-92,16 29 938,-12-5 1008,0-11 0,0 0-304,3 11-18,-1-10 1,0 0-1021,4 3 72,12 7 1603,-1-19 1206,-3-15 483,21-2 589,-18-30-407,-4 0 1,0-4 906,5-25-1570,-12 15 1,-2-1 767,7-24-846,-5-5-758,-13 28 0,-1-2-1297,6-30-659,-2-1-1458,-5 6 3060,-4 5 1,-2 8-1,-2 3 1</inkml:trace>
  <inkml:trace contextRef="#ctx0" brushRef="#br0" timeOffset="147313">20237 17437 25258,'12'0'1170,"1"0"-1081,1 0 91,8-19 10,-3-11-892,5-10 211,-6-5-174,-1 9-48,-4 0 77,1-18-381,-8 17-271,0-21 10,-6 31 286,-16-1-528,-5 19 1712,-21 28 1295,19 1-548,-18 23 61,36-1-1072,-26 3 1050,28 4-1043,-4-14 0,3-1-1,22 18-2894,4-6 1,6-3 2567,21-4 0,-14-13 1,0-3-1,9-8 0</inkml:trace>
  <inkml:trace contextRef="#ctx0" brushRef="#br0" timeOffset="147580">20200 16737 25708,'0'-11'-4946,"0"2"2997,0-3 1065,22 2 3844,-16-2-2747,40 0 1282,-25-1-506,40-6-326,-22 6 380,-5 4 1,1 1 1063,4 2-907,23 2-2295,-29 2-588,-6 20 0,-2 5-1812,-4 1 2825,6 36 0,-21-28 0,-2 1 1</inkml:trace>
  <inkml:trace contextRef="#ctx0" brushRef="#br0" timeOffset="147763">20740 16463 25258,'20'-17'1880,"24"5"-677,-26 5-236,43 5-1487,-25 2-953,17 0-517,-12 17-896,2-12 2722,1 29 1,0-29-1,0 12 1</inkml:trace>
  <inkml:trace contextRef="#ctx0" brushRef="#br0" timeOffset="148179">21688 17032 25618,'0'15'-5486,"14"-1"3595,-10 26 340,10-5-124,4 4 624,-14 3 680,16-10 1,2 0 46,-6 16-772,2-17 0,1-3 1027,2 6-315,0-7 469,0-5 669,8-7 553,-7-8 248,17-29 799,-15-2-1411,-1-12 0,-1-4 187,4-18-1088,-9 11 1,2-7 0,-3 4-72,-4 7 1,-1-1-644,2-10 1,0-6-1,-3 8-313,-5 13 1,-1 3 828,0-9 1,0 2-1,-1-6 1,-1 6-1</inkml:trace>
  <inkml:trace contextRef="#ctx0" brushRef="#br0" timeOffset="148396">22497 17083 25888,'0'9'-5126,"0"2"3357,0 3 705,0 4 425,0 1 303,0 3-58,0 4 256,0 1-2448,0 15 1507,0-10-2339,0 15 3284,0-22 1,14 2-1,3-13 1</inkml:trace>
  <inkml:trace contextRef="#ctx0" brushRef="#br0" timeOffset="148541">22425 16555 24269,'0'-12'-481,"0"3"0,16 20 0,5 6 1</inkml:trace>
  <inkml:trace contextRef="#ctx0" brushRef="#br0" timeOffset="148886">22720 17201 23639,'0'3'-5936,"19"0"7326,6-2-237,11-1-384,3-15 755,8-1-536,-9-2-539,-5 3 0,-1 0 139,3-7 631,-8 1 0,-2-1-656,-3-13-831,1-2-45,-17 10-1188,-3 0-358,-3 2-14,-21-7-464,16 12 223,-37-1 1304,11 16 1321,-20 21 576,2 12 628,21 11-706,1 4 67,25-7-531,-7 17-8,27-11-2007,-4-8 0,1-1-1764,9 2 1391,3-13 1,1-1-1449,-4 1 3207,29-4 1,-14-7-1,2-3 1</inkml:trace>
  <inkml:trace contextRef="#ctx0" brushRef="#br0" timeOffset="149081">23405 16913 27057,'21'24'-6545,"-16"12"3796,45-21 3976,-9 29-2572,16-15 997,-29-11 1,0 1-1147,2 0 0,-1-1-247,16 5 1550,13 6 1,-19-17-1,0-2 1</inkml:trace>
  <inkml:trace contextRef="#ctx0" brushRef="#br0" timeOffset="149280">24133 16771 26068,'-36'18'3473,"-5"10"-3740,18 0 0,2 2-1104,-16 21 1056,16-25 1,1 1-880,-19 26-214,10-16-43,-5 9-353,15-22-799,6-3 2540,0-6 1,4-7-1,1-3 1</inkml:trace>
  <inkml:trace contextRef="#ctx0" brushRef="#br0" timeOffset="149464">23752 16763 25168,'24'-4'2748,"13"3"-2702,-21-4 1063,18 5-1296,-5 16-1330,4-12 982,1 23 1,1 5-679,10-10 251,-1 13 1,-1 1-1830,-3-8 667,-9-5 0,-1-2-1481,5 1 3396,6 2 1,-15-17 0,0-2-1</inkml:trace>
  <inkml:trace contextRef="#ctx0" brushRef="#br0" timeOffset="149618">24722 16682 27777,'-27'42'-1725,"-12"-1"1795,10 13-2437,-6-7 2308,8-4 0,2 1 1,-4 10-1,9-20 1,1 1-1</inkml:trace>
  <inkml:trace contextRef="#ctx0" brushRef="#br0" timeOffset="154564">25222 16319 24808,'-11'-9'-3638,"0"2"2415,5 1-40,2-3-455,2 3 901,2-5 743,0 1 64,26-1 869,-19-2-307,49 0 1252,-30-2 215,29 1 731,-12 1 69,0 3-665,-3 2-94,-1 3-2494,-6 3 1427,-2 1-1304,-7 1-132,-5 17-1285,-5-13 567,-7 31-1286,-3-17 15,-4 21 681,0-4-54,-25 7 1504,-1 4 0,-3 1 112,2-16 0,-1 1 474,5 7 1,0 5 0,3-5-317,0-10 0,4-1 467,6 8 0,3-1 165,-9 9-289,16-5-672,21-4-1641,0-6-162,25-5 887,-2-5 270,-5-12 0,1-2 617,25 2 593,-9-4 1,1-4 0,-24-9 0,-2-2 0,10-2-1,0 0 1</inkml:trace>
  <inkml:trace contextRef="#ctx0" brushRef="#br0" timeOffset="154818">25225 16447 23819,'-21'-7'-1755,"5"1"1317,5 1 1604,6 0-1939,23 3 2180,14 1-526,13 20-1187,8-14 129,-7 31-3,-9-21 0,0 0 101,-7 2 1,-1 3-93,22 11 0,-1 1 101,-21-12 0,0 1-1654,18 16 1,0 2 265,-21-17 0,1 2 1375,6 6 1,3 4 0,-3-4-1,-6-6 1,-2-1 0,14 12-1,0 0 1</inkml:trace>
  <inkml:trace contextRef="#ctx0" brushRef="#br0" timeOffset="155130">26692 15888 26428,'0'-21'-5487,"0"2"3899,0 6 1513,0 3-564,0 51 214,16 13 54,-14-13 1,0 1 177,5 0 0,2-3-1745,5 24 1328,-10 1 276,8-32 1,0 1-588,-4 12 1,-3 1 372,2-12 0,-1 2-760,5 20 1,-1-1 166,0 8 1123,-1-15 0,-1-1 1,1 2-1,-4 11 0</inkml:trace>
  <inkml:trace contextRef="#ctx0" brushRef="#br0" timeOffset="155452">26428 16504 23549,'-10'-38'-7985,"3"0"5804,4 3 1542,44-16 2514,-10 13-981,16 7 0,5 2-25,-21 13 0,0 2-135,13-4 0,2 2-464,1 5 0,-1 4 937,-11 2 0,0 1 141,19-2 0,-2 6 598,2 21-1983,-15-7 0,-5 3-653,-3 27-1607,2 2-67,-21-9-287,-5 2 369,-3 0 366,-3 14 284,-1-15 1110,0 17 278,0-30 969,0 3-367,0-18 156,0-18-583,0-36-277,0-1-517,6-1 1,4 0 104,10-8 524,-11 18 0,2-1 377,5-1 1,1 3-1,6-17 1,-2 18 0,-1 1-1</inkml:trace>
  <inkml:trace contextRef="#ctx0" brushRef="#br0" timeOffset="156497">27643 16141 23819,'0'24'-4677,"0"-1"2999,0-7 883,0 8 157,0-2 302,0 17 32,0-11 166,0 8-1548,0-7 1775,0-1-178,12 0-1412,2 9 366,0-13-200,10 10 416,-6-22 284,16 0 1318,-5-10 700,1-18 722,4-12 405,-9-8-1283,-6 5 0,-1-1 819,-2-11-937,-7 4 0,-3 0-543,-3-7-502,-2 5 0,-2 1-1554,1 7-166,-18-13-797,13 54 2349,-13 13 516,18 16-992,15 3-1142,6 7 354,-1-13 490,5-7 0,0-2 210,-5 1-119,39 3-81,-29-19 188,7-3 1740,-11-7 1068,-4 0 655,0-22-270,-5 16 355,-3-38-1563,-2 25 542,-5-32-1843,-2 20-655,-2-14-671,-3 20-274,0 21-762,0 16-1102,18 29 1592,8-4 772,6-18 0,3-4 1557,11 3-12,-8-12 1,-2-2 1047,-3-4 1178,15-20 185,-25-6-693,0-11 267,-12-1-1276,-7 8-1061,-1-2-770,-3 2-289,0 1-545,0 3-902,-16 4 763,12 3 249,-12 6 1110,2 5 548,11 20 94,-10 20 417,13 31-772,0-1-26,9 2 1,4 1-94,-3-28 0,1 0 69,3 10 0,1 6 0,-2-6-344,-2-12 0,-2 0-93,7 23 1,-4 0-563,-9 3 265,3-14 0,0-2 3,-6-1 112,-21 10 1390,15-34-10,-41-3 1354,11-15-88,-11-28-1317,4-15-388,17-15-667,13-7 4,4 13-718,9-3 686,30 2-859,-5 1 1049,0 27 1,4 0 1479,12-19 163,5 5 1141,0 3-240,1 3-1006,-14 11 0,0 1 804,14-12-1610,-10 7 1,-1 1 352,1-5-572,-9 0 0,-1-1-176,-5-2-366,3-29-600,-21 31-561,-2-18-535,-2 23-87,-20-10-141,15 21 37,-32 2 1799,21 24 844,-4 14-9,8 7-27,12 24-790,0-20-28,21 12-712,-15-17 498,36-3-1027,-37-3-1363,40-4 1118,-28-3 1860,22-10 1,-14 4 0,0-6 0</inkml:trace>
  <inkml:trace contextRef="#ctx0" brushRef="#br0" timeOffset="156830">29380 15996 24539,'0'5'-4317,"16"10"2527,-12 18 160,29 4 1020,-29-7-116,27 3 511,-27 0-169,23 0-1353,-25-1 1464,24 11-1466,-23-18 1540,14 2-189,-13-37 1468,1 6 769,1-35-1323,-1 17 93,3-23 89,1 5 548,2-2-229,2 1 208,1 0-795,7-5-1285,-6 14 1893,13-1-89,-12 23 636,13 3 90,-12 27-2362,6-15 517,-1 52-2106,-7-34 235,-4 10 0,-1 1-948,-2-1 2557,1 8 0,-6-17 0,-2-2 0</inkml:trace>
  <inkml:trace contextRef="#ctx0" brushRef="#br0" timeOffset="157017">28875 15750 23999,'-1'-7'-7426,"0"2"4904,1 2 1839,27-1 3208,-20 3-505,46-2-1567,-30 2-548,23 1 96,2 0 1,-15 0 0,10 0 0</inkml:trace>
  <inkml:trace contextRef="#ctx0" brushRef="#br0" timeOffset="157215">29237 15235 24359,'41'-16'4483,"-1"4"-3420,11 4-1309,-9 4-82,-4 10 0,1 2-589,7-5-109,-6 23 1,-1 6-1633,1-3 2330,-8 15 0,-4 4 0,-1 6 1,-11-16-1,0-1 0</inkml:trace>
  <inkml:trace contextRef="#ctx0" brushRef="#br0" timeOffset="157713">30967 15866 25078,'-41'0'360,"2"0"-180,14 18 417,0-13-26,4 30-1468,2-31 1367,10 32-1740,3-9-121,6 10-835,0 4 0,24-20 91,4 4 246,24-17 2154,-4-20-210,-11 7 756,-19-23 1,-4-5-471,8 2 149,-15-14 1,-3-5-151,7-10-36,-10 2 0,-2-3-110,2 20 0,-2 1-813,-8-14 0,-3-3-46,2-5 0,0 2-361,-2 14 1,-1-1 683,2 0 0,-1-4 1,4 6-143,5 8 0,1 2 828,-7-24 1,1 22-940,8 47 596,16 18-266,-6 9 1,0 8 185,8 18 1,1 1-161,-9-23 1,0 1-198,4 7 0,2 4 0,-3-4-56,-6-6 0,1 0-316,10 12 0,1 0-796,-3-7 0,0-2 1487,-4-13 1,0-1 0,5 8 0,0-2 0,7 6 0</inkml:trace>
  <inkml:trace contextRef="#ctx0" brushRef="#br0" timeOffset="158113">31712 15684 25798,'-22'-11'-2209,"-12"1"2259,9 6 219,-10 1 178,-3 3 169,6 20 161,0-15-144,0 36-1034,2-22 1784,-2 33-1438,16-18-867,0 24-349,16-26-1494,26 16-323,-19-25 186,46 1 1844,-14-16 289,12-4 1071,-18-13 1,-2 0 1260,5 5-256,-10-20 0,-3-4 380,-6 5-150,-3-14 0,-3-3-123,-9 5-2156,6-22 171,-8 34-1127,0 29-1089,0 26-73,0 12 1306,10-11 1,5-3-851,16-1 1272,-1-7 1,2-3 502,14-6 884,6 0 1,-16-13 0,2 0 0</inkml:trace>
  <inkml:trace contextRef="#ctx0" brushRef="#br0" timeOffset="158302">32265 15526 24629,'0'-35'-1468,"0"0"1,1 0-1,-2 0 239,-9 0 0,-1 1-365,6-32 1381,-13 25 0,0 1-725,14-12 932,-9 18 0,0 4-228,10 10-1716,-7 28 2104,16 22 0,5 8-182,-9-5 1,0 2 210,6 14 0,1 1-424,0-2 0,2-2-34,-1-10 0,1 1-869,8 22 0,2-2 499,-7-25 1,1-1-985,1 15 1,-1-1 1407,3-2 1,-3 4 0,-9-22 0</inkml:trace>
  <inkml:trace contextRef="#ctx0" brushRef="#br0" timeOffset="158464">32010 15499 24269,'-9'-35'-7380,"-3"2"4447,11 3 2870,20-1 1676,-13 10-1288,49 1 1913,-27 12-1046,28 4-1884,-8 3 820,-12 8 0,2 0 771,16-3-897,-16 12 1,-2 0-96,11-12 1,-2 33 0,-1-12 0</inkml:trace>
  <inkml:trace contextRef="#ctx0" brushRef="#br0" timeOffset="158797">32872 15407 25078,'-16'-11'-2973,"-3"-7"1116,-19 16 3472,-1-8-1144,8 28 1016,3 9-885,8 11-961,10 3-1047,1 22 1211,26-25-766,-13 20-925,34-33 962,-7-1-963,11-12 1639,-7-3 1,-1-6 748,4-21 597,-5 6 1,-1-4 1130,-6-21-709,-6 4 0,-3-1-381,-6 0-1082,2-16 361,-13 28-1508,0 37-341,0-4-1406,0 34-1130,0 12 1124,0-8 1310,0-15 1,0 1 1373,0 15 1,0 1-1,0 0 1</inkml:trace>
  <inkml:trace contextRef="#ctx0" brushRef="#br0" timeOffset="159484">25873 18140 23819,'-18'38'-2522,"13"5"24,-13 2 2378,9-10 0,2 1-574,3 19 357,-4-10 0,1 0-49,7 7 307,0-14 0,0-2-887,0-1 697,0 1 419,0-17-797,0-9 300,12-42 726,-10 5-409,3-5 0,2-3 122,4-5 0,1 1-65,-5 7 1,2-2-366,16-26 1,2 0 255,-11 23 0,0 2 33,7-10 1,1 2 35,10-11 180,2 9 0,-1 9 1,0 5-1</inkml:trace>
  <inkml:trace contextRef="#ctx0" brushRef="#br0" timeOffset="159880">26695 18199 24449,'-51'-21'-1327,"11"-10"-863,1 28 3107,12-11-1528,4 7 735,0 5 402,4-5-603,2 7 77,2 0 759,8 17-248,-6-13 492,11 49-1599,-5-29 240,6 9 1,2 2-1312,-1 2 523,22 19-1368,6-26 768,0 2 384,34-22 21,-40-3 2169,12-18 1,0-3 1199,-3 8-1056,-5-27 0,-2-4 408,0 10-212,-9-5 1,-2 0-8,0-2 60,-4 4-1923,-3 1-550,-4 0-892,0 40-281,-2-5 502,0 41-2024,20 11 554,4-10 3178,-12-15 0,1-2 0,30 10 1,-12-2-1</inkml:trace>
  <inkml:trace contextRef="#ctx0" brushRef="#br0" timeOffset="160282">27330 17995 25978,'15'46'-7909,"-11"-7"6088,10-2-96,0-7 980,0 15 209,3-12 294,-7 9 292,0-16-2149,-8-4 2682,8-3-773,-6-6-403,-2-2 944,6-28 1269,-5 14 849,10-61-1403,0 36 656,6-34-733,8 10 805,-7 16 299,16-14-403,-17 35-501,16-2-579,-17 17 782,7 0-889,1 39-2033,-6-15 17,-2 13 0,-1 3-1047,4 0 2434,-2-5 1,2-1 0,4 2 0,9 9-1</inkml:trace>
  <inkml:trace contextRef="#ctx0" brushRef="#br0" timeOffset="160667">28327 18005 25528,'-23'-22'-4886,"17"3"1256,-33 6 4914,16 6-544,-13 3 286,13 24 34,-1 5-627,22 12-2361,-7 0 1269,33 3 192,-18-10-589,24-6 1,5-5 371,-11-4-183,33 9-98,-26-22 1025,-2 6 972,-1-8 1366,4-17 1175,-7-4-1076,-6-16-2147,-9 4 31,-10 6-1190,0 35-662,0 37 411,0 13 319,-2-10 1,4 0-1405,12 7 1077,-5 0 1,0 0-282,10 1 677,-4-7 0,-2-2-202,-10-9-1822,11 22 1165,-31-36 1985,-6 5 0,1-25 0,4-2 0</inkml:trace>
  <inkml:trace contextRef="#ctx0" brushRef="#br0" timeOffset="160998">29048 17933 26338,'-52'16'3434,"-2"6"-2257,9 20-2042,16-7-47,11 3-362,18-12-1069,0 11 744,21-13-545,17 10 135,9-24 857,10 1 675,-15-11 804,2 0 319,-4-16 1681,12-8-122,-17-11-586,2-20-627,-20 17-1289,-12 3 0,-2 0-673,2-6-654,-30-13-1762,-3 9-27,-3 15-496,-16-5 3750,21 24 0,-13 3 1,7 8-1</inkml:trace>
  <inkml:trace contextRef="#ctx0" brushRef="#br0" timeOffset="161530">29630 17852 25168,'-39'-23'-2700,"-2"9"2566,-1 5 482,7 9 491,12 14 217,0 11-843,19 8-1353,-9 20-150,13-18 32,20 22-802,9-27 999,5-8 1,4-3-232,12-2 572,-10-9 1,-3-2 498,-1-2 1416,16-25 648,-23-6 31,1-12 501,-14 2-1270,-5 9-695,-5-1-708,-2 3-607,-4 2-485,0 5-220,0 1 6,0 30 338,0 8 451,0 20 11,0 11 302,23-21-665,3 17 319,14-31 984,7 12 145,-18-26 1065,21 7-19,-23-23 710,9 11 23,-8-43-279,-10 25 1298,5-39-2695,-16 29-155,0-17-1385,-7 25 342,0-4-1223,0 33 67,23 10 670,-18 30-813,14-20 1,4 0-205,2 19-540,11-4 2833,-1-18 0,-12-2 0,0-3 1</inkml:trace>
  <inkml:trace contextRef="#ctx0" brushRef="#br0" timeOffset="161690">30580 17568 26068,'-13'-13'-6555,"10"2"5821,-9 4 0,12 3 0,0 3 0</inkml:trace>
  <inkml:trace contextRef="#ctx0" brushRef="#br0" timeOffset="161880">29370 17338 24089,'52'-8'1274,"4"2"-1728,0 5 1,3 0-287,-19 0 0,1 1 666,25-2 0,0 4 0,-27 5 0,-2 2 0,0 1 0,1 0 0</inkml:trace>
  <inkml:trace contextRef="#ctx0" brushRef="#br0" timeOffset="162430">31618 16953 27237,'6'-5'1430,"4"2"537,-6 1-1121,4 2-1119,-1 0 181,-1 15-2604,4 8 718,-5 11 154,0 22 124,-2-15-692,-23 20 1632,8-26 0,-3-1 447,-3-7 0,-3 1 77,-6 18 0,0 0 1973,-10 5-774,8-13 1,2-1 631,-3-1-179,-4 10-60,16-28-632,7-1-1370,26-12 35,22-2 357,-1-10 0,3-1 103,-5 7 1,-1-1 53,6-13 0,-2-1-262,20 12-325,-1-22 17,-2 24 883,-6-16 1,-2 16-1,-5-6 1</inkml:trace>
  <inkml:trace contextRef="#ctx0" brushRef="#br0" timeOffset="162630">31795 17321 25888,'-10'-4'-46,"2"18"-480,8 10-1827,18 13 60,-13 3 1201,13-3-96,-4 4 228,-10 5-877,10 1-3,-4 1-311,-7 1 752,2-15 0,0-1-136,-5 16-579,0 11 2259,0-26 0,0-6 0,0-2 0</inkml:trace>
  <inkml:trace contextRef="#ctx0" brushRef="#br0" timeOffset="162776">32222 17682 27237,'4'0'-450,"0"0"450,-2 0 0,-1 0 0,-1 0 0</inkml:trace>
  <inkml:trace contextRef="#ctx0" brushRef="#br0" timeOffset="164200">20473 5298 27147,'5'9'-7996,"-1"-7"8588,-1 8-2770,1-10 4274,-1 8-3633,1 3 453,-3 6 742,2-1-1605,-3-2 2500,2 2-1418,-2 1 1486,0 2-2307,0 0 2290,-21 1 1630,16 0-1693,-33 2 1939,34-1-2028,-32 9 1440,13-9-356,-9 12-117,-1-16 636,21 3-2746,-8-9 1966,19-3-3200,-6 0 2861,7-2-2738,0-1 87,0-1-154,0-1-726,20 0 1774,6 0-736,13-2 1980,2 0-913,-7-1 1277,6 0 180,-1 0-270,4-14-201,-1 10 1,-4-10 0,-2 14-1</inkml:trace>
  <inkml:trace contextRef="#ctx0" brushRef="#br0" timeOffset="164398">20598 5416 25078,'-8'33'-2827,"-2"-14"2808,9 13-1923,-3-16 1412,1 33-271,2-14 143,-2 14-1620,2 9-1266,0-13 3449,0-3 1,1 1 0,0 6 0,0 17-1</inkml:trace>
  <inkml:trace contextRef="#ctx0" brushRef="#br0" timeOffset="165614">20093 5278 23009,'-31'28'983,"1"1"-875,1 4-57,2 1-258,-1 3-168,4 2 122,1 3 25,3 1-543,5 0 181,2 19-495,8-14 725,2-9 0,1 1-782,2 7 427,19-1 0,4-1-823,0-1 975,12-3 1,4-3-179,-2-7 578,-2-10 0,1-1 414,10-1 153,-3-10 0,2-2 706,10-1-164,-18-3 0,2-4 226,3-7 0,-2-1 1070,22 5-1277,-8-12 0,-2-2 925,6-3-920,-9 2 1,-2-2 382,4-12-897,-19 16 0,0 0 332,8-7-410,-4-3-502,-2-1 2,7-18-596,-16 8 88,-7 4 1,-3-3-952,-6-9 766,-4 4 1,-2-2-1161,-3-12 812,-11 18 1,-2 1-1368,7-19 1216,-17 28 1,-2 0-700,4-27 20,-8 17 0,-4 0 777,13 10 1,-3 1 1231,-20-15 1,-4 4 0,15 18 0,0 3 0,-14-4-1,0 1 1</inkml:trace>
  <inkml:trace contextRef="#ctx0" brushRef="#br0" timeOffset="170148">13477 5773 22200,'12'-15'-770,"7"3"2055,5 12-1391,1 0 42,-5 0 22,2 0 11,4 0 8,13 0 23,-7 0 215,24 0-589,-24 0 374,24 0 0,-25 0 0,11 0 90,-14 0-180,0 0 90,0 0 0,10 0 0,-9 0 90,17 12-667,-20-9 357,19 18-622,-20-19 763,10 14-778,-10-14 625,4 12-591,0-12 710,18 10 118,-10-9 15,-3 0 0,1 0 550,8 0-474,3-3 0,0 1 745,2-1-828,-3 1 1,-1-2 1041,-5-10-427,24 9-155,-31-9 423,17 11-803,-26 0 63,6 0-139,-4 0 7,-6 0-76,16 0-462,-14 0 342,10 0-454,-8 0 536,3 0 0,1 0-90,-1 0 90,1 0-90,0 0-359,6 0 179,-10-9 472,10 6 1,-18-6 0,3 9 0</inkml:trace>
  <inkml:trace contextRef="#ctx0" brushRef="#br0" timeOffset="172847">13722 5836 23639,'-17'-13'-5286,"-7"10"6326,12-11-3291,-10 14 3622,1 0-516,4 0-245,0 0-242,3-6-1253,-3 4 1982,0-5-1583,-3 7 2131,-1-6-2210,-5 4 357,0-7-368,-6 8 528,-17-6 547,5 6-437,2-2 1,0 1 589,-14 2-607,15 0 0,1 0 519,-21 0-445,-6 0 214,33 0 0,-1 0-310,0 0 1,0 0 111,-1 0 1,1 0 8,1 7 0,-1 0-2,-13-6 1,-1 1 9,14 9 1,-2 1 19,-22-7 0,0-1-131,24 1 1,2 0 174,-11 3 0,1 0 30,-18-1 96,-1 7-221,-2-4-72,30-6 1,1 0-62,-2 2 1,-1 0-15,0-1 0,-2 0 90,-18 5 1,-2-1-78,13-2 0,-2 1 10,-5 1 1,-6 1-1,5-1 18,1 1 1,1-1-2,6 0 1,-2 1 0,3-1 45,-7 2 0,2 0 13,-2 0 0,-1 1 2,0 0 0,-3 1 3,4-1 1,-3 0 0,1 1-45,-7 2 0,-3 1 2,14-4 0,-6 2 0,0-1 0,6-1 31,-12 3 0,1 1-35,12-3 0,-4 1 1,-1 0-1,6-1 15,-13 2 1,3 0-10,8 0 1,-2 0 0,4-1 14,-6 1 0,4-1 9,-2 2 0,1 0 9,1 0 0,-2 1-17,4-1 0,-3 1 1,2 0-15,-7 2 1,-1 0 21,11-3 0,-5 2 0,0 0 0,4-2 20,-12 5 0,0 0-47,11-4 1,-4 2 0,-1 0 0,5-2 37,-13 6 1,2-2-28,9-2 0,-2 1 0,0 0 15,2 0 0,0 1 1,3-1-93,-6 3 1,-1 2 14,-1 1 0,-5 2 1,7-1-93,8-4 0,2 1 13,-12 6 1,2 1-51,19-10 0,3 0-8,0-1 1,-1 3-52,-3 3 1,-2 4 0,2-2-40,1-1 1,-1 1 49,-6 6 1,-5 5 0,6-3-93,10-10 1,0 3 76,-15 15 0,-6 9 0,6-5-105,11-12 0,2 1 114,-5 4 1,-3 4-1,4-2-125,3 4 0,5-4-17,4-8 1,1 0 56,-5 11 1,-1 2-102,1 1 1,2-1 43,6-12 0,-1 3 169,-1 2 1,-2 5 0,3-3-127,2-4 1,2-1-35,-7 13 0,1-1 126,9-13 0,1-2-36,1 0 0,0 0-21,2-2 0,1 2-74,2 12 0,1 0 6,2-12 1,0 1-55,-1 21 1,6-1-175,8-24 1,3-1-136,-2 19 0,2-1-542,14 7 661,-6-20 0,-4 0-580,-12 15 637,31-2 72,-31 3 183,8-14 1,1 1-135,-11 23 623,6-9 1,0-1-165,-7 11 197,2-2 0,0 0 226,-4 0-323,-8-5 1,-4-1 430,-8-6 57,0-10 1,0 0 945,2 5-1049,-4-8 1,1 0 826,5 4-818,-13 1 1,-3-1 769,2 0-716,1-1 0,-1-2 357,-1-2-704,4-6 0,0-1 307,-6 4 95,-11 10-122,15-15 159,-1 0-369,2-2-66,-10 11 103,9-9-314,-12 17-70,18-19-80,-13 13-29,17-17-38,-6 5 26,10-11 53,0 1-81,2-2 54,-5 4 243,5-2-271,-9 4 329,11-8-220,-7 6 36,9-9 98,-4 2 10,5-4 183,3-2-190,-3 0 284,1 1-168,3-2-222,-2 0 482,5-3-992,-5 2 1211,4-1-1041,-8 4 638,7-2-547,-6 2 235,6-2-24,-2 1-455,3-3 842,-1 1-1068,0 1 371,1-1-509,-2 3 603,0-2-100,-1 3 304,0-4 162,1 2-164,0-2 768,1-1-531,0 2 232,-3-1 221,2 2-429,-6 2 287,4-1-709,-6 1 871,5 1-1361,-4-3 1469,2 4-701,-2-1-113,0 1 85,-2 0-27,-5 7 214,3-5-524,-10 9 590,12-8-765,-6 4 599,6-7-225,0 3 15,2-5 220,-2 2 47,1-1 52,0 0-71,-9 4 185,6-1-264,-13 6 197,12-7-10,-6 4-205,8-7 218,0 2-346,1-1 181,-4 3-197,5-3 157,-9 4-86,8-4 110,-9 4-11,8-5 10,-4 2 4,-1-1 167,6-1-161,-14 5 184,12-5 56,-8 3-145,7-4-157,-2 1 144,0 2-129,0-1-106,1-1 210,-1 0-118,-6 3-4,5-3-57,-13 5-15,14-7-159,-8 2 270,8-3-279,-1 2 162,0-2-297,-1 3 228,1-2-3,-3 3 24,-16 7 375,12-7-311,-12 7 329,20-9-302,-1 4 214,5-6-244,-1 3 61,7-5-76,2 2-364,1-3 400,3 2 0,0-3 0,2 1 1</inkml:trace>
  <inkml:trace contextRef="#ctx0" brushRef="#br0" timeOffset="173368">4850 11367 22470,'-25'-3'-92,"3"1"-21,2 2 344,5 12 200,3-9 249,2 9-863,2-12 435,0 12-557,-3-9 1289,0 17-1209,-4-11 660,-1 9-692,-11 9-290,2-4 747,-8 10-342,8-9 590,1 1-1091,0 2 1058,1-1-1030,-1 1 623,3 1-264,-5 14-287,8-9 39,-3 24-348,13-26-80,2 10-102,6-14-383,0-1-23,17-1-231,-13-2 248,37-1 1197,-18-2 122,9-6 1,4-1 677,15 5-387,-15-7 0,1-1 349,22 1-114,3 0 260,1-2-448,-17-2 1,-1 0 0,-12-2 0,1 1-1,9 1 1,0 1 0</inkml:trace>
  <inkml:trace contextRef="#ctx0" brushRef="#br0" timeOffset="-195580.73">18463 5851 20851,'19'0'0,"-4"0"0</inkml:trace>
  <inkml:trace contextRef="#ctx0" brushRef="#br0" timeOffset="-195382.73">18567 5904 23189,'0'-10'-3193,"0"2"1</inkml:trace>
  <inkml:trace contextRef="#ctx0" brushRef="#br0" timeOffset="-193933.73">11745 3852 23099,'23'-15'1965,"10"11"-2296,-30-20 287,19 22 1,-17-8 0,7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31:27.31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2072 1984 23459,'0'-4'-5396,"0"-1"3627,0 1 975,0-2 425,0 3 303,0-3 1471,0 2-1633,0 0-1368,0-1 1506,0 18 180,-20 18 892,16 5-628,-16 12 390,20 1-744,0-8-180,0-6 1,0 1-181,0 7 232,-4-7 1,-1 1 17,3 4-857,-7 12 667,9-5-444,0-14 834,0 15-180,0-29 0,0 2 165,16-67 57,-7 13 1,2-2 143,9-8 0,2-1-139,2-11 0,1 5-34,-3 23 0,2 2-575,12-15 1,1 1 529,11-5 327,-13 18 1,0 2 0,16-6 0,1 3 0</inkml:trace>
  <inkml:trace contextRef="#ctx0" brushRef="#br0" timeOffset="392">2968 2313 23009,'-14'0'180,"22"-15"-1875,12 0 2556,16-2 266,20-19-692,-19 20-202,-4-6 1,-2-2-261,3-2 372,3-17-527,-17 18 826,-11-16-1991,-2 22-38,-30-5-20,-10 16 589,-12 3 494,-17 26 866,23-16-124,9 24 0,4 4-402,7-7 284,2 4 1,4 1 0,11 8-303,-6 1-708,8 1-612,19-13 1,5 0-1774,7 14 878,14-10 1,4-3 2116,10 2 1,-19-14 0,0-2 0,21-1 0</inkml:trace>
  <inkml:trace contextRef="#ctx0" brushRef="#br0" timeOffset="651">3827 1675 23909,'-10'-4'-1969,"8"0"-2044,-8 18 5091,10 10-2400,17 11-212,-13 6 827,13-4-171,-1 5-1420,-12 4 1277,11 4 947,-1 1-1063,-13-12 1,1 1 339,11 19 248,-11-10 1,-4 0-8,2 5 428,0-20 0,0-1 303,0 7 0,0-5 1,0-3-1</inkml:trace>
  <inkml:trace contextRef="#ctx0" brushRef="#br0" timeOffset="800">3633 2262 23369,'-3'-33'-6178,"1"2"4267,1-15 1021,28 13 2603,-20-9-1278,31 23 0,7 4 751,-7-9-1246,18 7 1,5 4-263,-28 5 1,-1 2 714,14 0 0,-1 1 0,17 1 0,1 3 0</inkml:trace>
  <inkml:trace contextRef="#ctx0" brushRef="#br0" timeOffset="1017">4393 2088 23279,'-16'4'2780,"-7"0"-2153,21 5-3328,-7-1 3044,9 2-2226,0 0 499,0 1 278,0 4-490,16 13-931,-12-7 194,28 23 1444,-7-18-1711,19 19 1913,-6-20 536,1 4-678,6-10 848,-9-11 445,9 0 0,-14-8 0,-1 0 0</inkml:trace>
  <inkml:trace contextRef="#ctx0" brushRef="#br0" timeOffset="1172">4793 2130 23729,'-20'-26'-6091,"4"2"3378,1 5 1507,11 2 1125,-11 7 444,15 17-438,24 26-299,-18 3-880,16-10 1,0 0 545,-16 4-215,37 2 378,-26-3-603,19-2 1107,-11-2 0,-1-4 0,0-1 0</inkml:trace>
  <inkml:trace contextRef="#ctx0" brushRef="#br0" timeOffset="1472">5105 2030 22650,'-16'15'1401,"24"7"-7468,-2 15 3862,28 0 1289,-31-7 42,24 16-3,-13-10-83,13 22-1271,-14-28 329,4 13 2054,-11-25-449,1-1-359,-2-10 706,-3-5 525,4-17 948,-2-13-795,9-27 287,-6 3-456,8-6-37,-5 12-139,1 3-542,1 2 280,5-8 0,-2 16 1,4-6-1</inkml:trace>
  <inkml:trace contextRef="#ctx0" brushRef="#br0" timeOffset="1858">5720 2019 23909,'0'43'-6386,"0"-7"4348,0 0 884,16 8-499,-12-11 1092,13 12-344,-4-10 275,-10-11-1232,21 5 1710,-16-20 103,11 1 616,-6-10 1719,0-22-971,7-8 491,-5-15-991,0 13 0,1 0 528,2-10-584,-2 7 0,0 1 495,0-2-555,4-3-1073,-8 21 537,0 10 767,-1 2 446,7 22-2062,-5-12 716,12 54-2364,-10-29 769,-3 4 1,-1 2-1965,5 10 3098,3 1 0,3 1 0,2-1 0</inkml:trace>
  <inkml:trace contextRef="#ctx0" brushRef="#br0" timeOffset="2368">7562 1931 24898,'4'-10'-3128,"0"1"3057,-1 3-292,-1 2 718,2 2 1206,0 2-1043,3 24-2332,6 9-490,-2 13 1637,0-13 1,1 0-778,4 8 700,-1-6 1,-1 0-1018,3 1-746,13 17 826,-15-30 2121,7 1 248,-4-17 639,-2-3 513,12-22 856,-8 13-1868,-1-24 0,0-6 71,6 2-629,-8-3 1,-1-2-210,6-10-559,-2-2-986,-2 2 1373,-1 4 0,-3 4 1,-1 4-1</inkml:trace>
  <inkml:trace contextRef="#ctx0" brushRef="#br0" timeOffset="2601">8460 2036 26787,'-30'21'1116,"12"10"-3002,8 10-695,10 5-221,0-10 395,0 0-1240,17 11 3347,-13-16 0,29 6 0,-14-19 1</inkml:trace>
  <inkml:trace contextRef="#ctx0" brushRef="#br0" timeOffset="2751">8312 1414 24718,'-20'-24'-7153,"9"3"3155,-7 2 4579,15 11 0,-7 15 0,10 12 0</inkml:trace>
  <inkml:trace contextRef="#ctx0" brushRef="#br0" timeOffset="3120">8728 2100 22470,'23'4'-1425,"2"-1"1408,8-1 157,2-2 120,7 0-86,2-20 682,3 15-608,-12-12 1,0-2 249,18-3 21,-12 4 1,-2-2 385,2-13-194,9-5-329,-30 15-516,-4-4-682,-13 11-547,-3 2-103,-22 4 51,-11 5 618,-13 1 846,-18 4-161,23 21 1329,-20 5 176,30 13-449,5-2 406,18 7-1764,8-9-419,14-5 0,2 1-1160,-9 5 1027,30-5 0,6-1-952,-13 5 477,5-14 1,2-1-314,6 7 101,-1-4 799,2 1 1156,15 3 0,-14-9 0,12 3 1</inkml:trace>
  <inkml:trace contextRef="#ctx0" brushRef="#br0" timeOffset="3335">9797 1983 24449,'0'-13'-4587,"0"4"2638,0 1 885,22 6 3353,-1 2-982,26 20-1337,-3 6-350,-7 11-1015,-10-10 1,0 0 378,6 7 231,-1-3 0,1 0 119,9 3 472,-3-8 1,1-2 0,11-2 0,-17-9 0,0 0 0</inkml:trace>
  <inkml:trace contextRef="#ctx0" brushRef="#br0" timeOffset="3534">10822 1934 24359,'-25'-17'-4544,"5"2"3022,0 6 1607,-1 4 608,-24 24 1217,10-13-1377,8 25 0,1 5-545,-8-5-76,11 3 0,1 1 570,-6 6-450,4-4-335,4 0-1674,0 2 1659,6-19 1,-1 11 0,5-19 0</inkml:trace>
  <inkml:trace contextRef="#ctx0" brushRef="#br0" timeOffset="3718">10398 1886 23549,'0'-21'-4766,"13"1"6140,3 7 392,8 5 216,12 3-1244,-10 23-1789,27 10 344,-21 11-1021,16 5 1578,-26-18 1,-1 1-2159,13 16 227,-9-6 0,-1-1-1613,3 6 3133,4 8 0,-12-19 0,-1-3 0</inkml:trace>
  <inkml:trace contextRef="#ctx0" brushRef="#br0" timeOffset="3902">11348 1822 25348,'-17'23'-1197,"12"18"-2068,-33-19 1248,12 27 1,1 6 1955,4-27 1,0-1 0,-6 24 0,5-1 0,11-6-1</inkml:trace>
  <inkml:trace contextRef="#ctx0" brushRef="#br0" timeOffset="4634">12717 1088 23639,'0'-36'-4856,"0"2"2997,-17 2 411,12-10 968,-32 14 798,4-16-830,-6 29 1555,-23-2-1497,22 40 1574,0-1 1,-1 6-269,13 3 0,0 5-256,-4 5 1,-3 5 0,3-2 79,1 5 1,3 0-432,4-5 1,-2 3-1,3 1 102,0 3 0,3 3 1,1-3-473,-1 8 1,1 4-127,6-14 0,-1 5 0,2 1 0,3-6-1117,0 12 1,4-2 405,0-9 1,1 3-1,2-3-307,-1 3 0,6-2-267,10-1 1,3 0 1303,-3 0 1,2-1-1,14-2 1,2-1-1,-6 0 1,1 0 0</inkml:trace>
  <inkml:trace contextRef="#ctx0" brushRef="#br0" timeOffset="5384">13372 979 24718,'-17'-11'-4114,"-1"0"2956,6 4 725,0 1 322,0 26 578,4-15 820,-6 55-2085,5-32-653,4 11 0,0 3 152,1 3-135,1 13 1308,3-21 0,0-4 0,0-3 0</inkml:trace>
  <inkml:trace contextRef="#ctx0" brushRef="#br0" timeOffset="5519">13580 1148 23279,'1'47'-1906,"-16"0"1,11-8 0,-11 4 0</inkml:trace>
  <inkml:trace contextRef="#ctx0" brushRef="#br0" timeOffset="6222">13980 2188 22110,'8'0'720,"1"0"-451,10 0-89,-2 0 90,10 0 0,-4 0-90,5 0 90,4 0 90,27 0-271,-8 0 46,1 0 0,2 0-135,-19 0 0,2 0 30,11 0 0,6 0 0,-3 0-30,0 0 0,0 0-26,-4 0 1,3-1 0,1 2 9,6 4 0,1 1 1,-2-1-16,-11-4 1,-1 0 0,4 1-23,9 4 0,6 2 0,1 1 0,-7-3 48,-6-4 0,-5-2 0,2 1-33,14 3 1,3 1 0,-4 0-85,5 0 0,-4-1-9,0-3 0,0 1-194,-1 2 1,-1 1 81,0-4 1,-1-2-158,-2 1 0,-1 0 56,-2 0 1,0 0 356,-9 0 0,1 0 0,-2 0 0,3 0 1,-1 0-1,12 0 0,-1 0 0</inkml:trace>
  <inkml:trace contextRef="#ctx0" brushRef="#br0" timeOffset="6755">17010 926 23909,'15'-6'3048,"0"2"-2419,-3 3-774,-1 1-345,1 0 103,0 16-2042,-1-11 1774,-1 31-1508,5-5-1236,-8 11-959,2 22 930,-8-24 3026,-1 14 1,0-19 0,0 0 0</inkml:trace>
  <inkml:trace contextRef="#ctx0" brushRef="#br0" timeOffset="6884">17373 1059 24179,'30'-9'2337,"0"7"-2713,-4-7 562,10 24-3551,-10-11 2733,5 37 0,-12-16 1,-2 24-1</inkml:trace>
  <inkml:trace contextRef="#ctx0" brushRef="#br0" timeOffset="8670">18103 2158 25618,'41'0'270,"2"0"-180,0 13-1338,-5 12-987,-15 9-764,-11 11 353,-12-2 2665,-23 10 1,-8 4-1,11-18 1,-2 1-1,-7 3 1,-1 0-1,0 0 1</inkml:trace>
  <inkml:trace contextRef="#ctx0" brushRef="#br0" timeOffset="9600">20345 793 23369,'2'-10'-4786,"-1"-5"2695,-1 6 753,0-5 481,-17 5 1137,12 1-1366,-30 3 2046,17 2-1225,-19 2 1457,1 0-409,5 10 0,-2 3 1463,-21-7-1165,4 21 1,0 3 355,-12-9-126,11 11 0,2 1-673,-4-2-196,21-10 0,1 1-177,-12 17-462,17-9-592,1 20-565,19-21-526,24 19-1361,-12-19 2052,26-4 0,5-1-426,-6 7 784,4-10 0,3 2 181,-7 3 1,-2 1-683,14 18 760,-17-1 1,-3 3-439,1 13 1084,-17-17 0,-2 1-33,3 22-265,-19-31 0,-1-1 295,10 3 1,-2-1 109,-22 0 1,-3-1 293,16 0 0,0 0 121,-13-1 1,-3 0 333,0 8 0,3-1-7,6-12 0,0 0 58,-7 11 1,2-3 470,8-3-617,1 1-675,16-21-1237,0-5 129,26-6 1058,1-1 363,30-1-171,0-19-339,-5 6 0,3-1-75,-9 3 1,0-2 270,-4-2 0,3-1 1,-3 3-1,8 5 1,-1-1-1,1-8 1,1-1-1</inkml:trace>
  <inkml:trace contextRef="#ctx0" brushRef="#br0" timeOffset="11951">21128 3026 24539,'8'-14'-343,"-6"2"-1859,5-2 2567,-7 3-1818,0 1 425,0 1 293,0 3 184,0 18-1045,0 9-454,-16 25 1771,13-7-1708,-10-6 0,0 0 1619,11-1 420,-8 15 0,10-29 0,0-2 0</inkml:trace>
  <inkml:trace contextRef="#ctx0" brushRef="#br0" timeOffset="12086">21418 2919 23189,'-17'19'-503,"13"18"-3143,-13-17 3160,17 23 161,-13-6 1,9 4 0,-9 3 0</inkml:trace>
  <inkml:trace contextRef="#ctx0" brushRef="#br0" timeOffset="12702">21850 3501 24539,'-14'39'-3246,"10"-3"827,-10 4 1999,14-4-738,0 4 327,0-1 147,0 2 238,0 14-1150,0-16 744,21 16-313,4-30 283,0-2 750,32-15 1458,-33-6-323,8-13 0,2-2 1226,0 7-1162,-9-26 1,-2-4 288,2 7 225,-7-19 0,-3-3-809,-3 8-617,-5 5 1,-2 3-1286,-3 11-575,-2-1-614,0 38-86,-16 22 1142,12 8-42,-4-8 0,1-1 96,7 1 1004,19 20 0,8-29 1,20 5-1</inkml:trace>
  <inkml:trace contextRef="#ctx0" brushRef="#br0" timeOffset="13238">22698 3543 23639,'-23'-17'-4616,"17"3"233,-37 2 5773,21 8-441,-13 15 1162,14 12-1543,8 23-1080,32 7-1864,11-7 1645,11 0 1462,4-15-1402,-11-1-321,2-1-954,9 7 866,-12-11 872,9 10 1043,-28-19-896,0 4-542,-14-13-71,0 2-147,-20-7 1820,-11 0-190,-24-1 498,9-1-36,4-15-275,11-1 162,16-15-1594,0 3-78,43-1 289,-5 13 390,10 0 0,4 1 541,9 5-288,-2-6 1,0-1 1035,13 1-675,-9 1 0,0 0 2210,7-3-1526,-20 6 0,-2-1-482,7-4-383,-4 0-467,-7-1 244,-2-7-889,-12 5-227,-3-13-597,-10 15-295,-20-7-760,-5 14 853,0 0 142,-18 8 1034,16 1 299,-16 22 1026,7 3 165,17 13-394,7-3-7,10-6-1391,0 1-121,0-1-1118,19 1-1208,8 9-322,-3-11 3171,7-5 0,1-3 0,-5-1 0,35 3 1</inkml:trace>
  <inkml:trace contextRef="#ctx0" brushRef="#br0" timeOffset="13567">23535 3509 23369,'0'-10'-6205,"-13"2"6123,10 4-1635,-9 21 2953,31 8-2042,-11 7 1,1 2-259,27 12 717,-20-7 1,-3 0-1807,4 0 1769,-3-8 1,-1 0-682,-2 1 707,5 5-1577,-4-18 2559,-11-5-262,7-3-256,-6-5-255,1-21 1266,-1-28-270,-2-4-272,0-19 37,0 21-283,20-5 569,-15 1-556,23 14 0,4 1 1373,-7-16-2120,14 13 0,3 3 1104,1 2-251,-12 14 0,0 3 0,13 1 0,2 5 1</inkml:trace>
  <inkml:trace contextRef="#ctx0" brushRef="#br0" timeOffset="14226">24553 3428 24808,'-14'-13'-5424,"10"-3"1980,-27 15 5661,8-5-1606,-9 6 455,-2 0-304,-1 20 266,12 5-1076,-3 22 887,18-8-99,3-1-2019,5-10 222,26 0-649,-20-1 826,24-8 0,5-1-513,-11 10 828,11-7 0,0-1 220,-15 2-53,21 2 739,-37-11-875,19-3 1384,-21-3-1242,7-1-219,-9-2-1427,-18-1 2308,-9-2 0,-25 0 1,-6-1-1</inkml:trace>
  <inkml:trace contextRef="#ctx0" brushRef="#br0" timeOffset="14968">24865 2725 24718,'3'-4'-430,"0"1"1442,1 3-730,2 0-77,0 0-128,0 0-22,1 15-2204,0-11 1174,1 24-1462,0-8-762,-2 7-854,-2 13 1149,-3-15-64,0 6 2564,-1-10 1,0-3 0,0-2 0</inkml:trace>
  <inkml:trace contextRef="#ctx0" brushRef="#br0" timeOffset="15119">25122 2693 23819,'8'0'540,"0"0"-540,0 21-4575,1-16 3269,2 50-1700,-2-30 2810,-2 12 1,-1 4 0,0 8-1,-2-14 1,0-1 0</inkml:trace>
  <inkml:trace contextRef="#ctx0" brushRef="#br0" timeOffset="15434">25600 3807 25708,'23'0'180,"0"0"-180,-3 0 0,5 0-720,3 0-1888,22 0 1169,-10 0 1439,14 0 0,-18 0 0,0 0 0</inkml:trace>
  <inkml:trace contextRef="#ctx0" brushRef="#br0" timeOffset="15576">25585 4188 24898,'0'10'-5666,"35"-1"6204,-2-4-1540,18-2 1,6-4 1173,-17-6 0,1-1 0,19 6 1,0 0-1,-13-5 0,1 0 1</inkml:trace>
  <inkml:trace contextRef="#ctx0" brushRef="#br0" timeOffset="16485">26190 3428 25798,'50'0'90,"-6"17"-1930,4-13 1972,-5 28-1731,3-16 1209,1 16-320,2-1 150,-2 4-116,-16-5 0,-1 1-816,12 19 913,-14-3 1,-5 1-1461,-7 13 1648,-8-20 1,-3 0-793,-5 21 1099,-13-30 0,-3-1 238,4 3 0,-2 0 248,-12 0 1,-3-1 237,4 3 1,1-1-86,-1-2 1,-2 2-624,-12 12 1,0 0 349,10-14 0,1 1-23,-15 17 0,3-1 1,1-1-1,17-19 0,0-1 1</inkml:trace>
  <inkml:trace contextRef="#ctx0" brushRef="#br0" timeOffset="17242">28257 3437 24808,'0'-6'-6205,"0"2"4166,0 0 1245,0 2 515,-25 0 1677,-8 2-571,1 10 0,-2 1 697,-18-6-1198,17 20 1,2 3 1365,-1-9-841,13 9 0,3 1 186,6-2-196,6 7-2354,6-14-631,31-3 271,-6-8 1123,15-2 1,3-2 434,10-3 198,-1 3 1,-1-4 731,8-24 72,-12 11 1,-2-1 1362,0-15 115,3-14-846,-25 25-548,-14-20-1461,-2 14 36,-7 1-998,0 2-564,-20 0 213,1 10 637,-17 0 797,19 28 305,-6 29 607,21 2-476,-5-4 0,4 1 259,22 8-407,-8-6 1,2 1-172,10 11-224,-1-22 0,-4 1-1027,-13 15-11,34-2 1049,-29-7 0,-2 1 155,13 9-100,-13-7 1,-3-4-25,-5-11-1761,-21 7 3011,16-25 0,-36-3 1,15-9-1</inkml:trace>
  <inkml:trace contextRef="#ctx0" brushRef="#br0" timeOffset="17486">29062 2991 24179,'1'44'-6010,"-1"-8"4009,0 22 901,0-18 584,14 19-505,-10-13 740,10 1-197,-8-13 1,-2 1-1966,-2 19 1714,3-11 0,0 1-156,-5 6-104,0 11 989,0-22 0,0-4 0,0-2 0</inkml:trace>
  <inkml:trace contextRef="#ctx0" brushRef="#br0" timeOffset="17784">28902 3536 22740,'27'-23'1007,"24"1"593,-29 1-1978,27 0 1391,-16 3-729,3 4 263,-1 3-340,-2 5 121,1 3-194,-4 2-712,-1 1 599,4 16-1541,-10 8-513,7 28-664,-20-15 426,1 12 90,-11-27-476,0-26 350,0-20 916,10-6 0,4-3 1498,17-22 0,-9 26 0,2 1 0,22-15 0</inkml:trace>
  <inkml:trace contextRef="#ctx0" brushRef="#br0" timeOffset="17999">29937 3430 23279,'0'6'-5306,"0"7"3178,0-2 1063,0 14 517,0-7 122,0 20-418,0-12-1363,0 19-828,14-19 2885,-11 7 1,11-12 0,-14-1 0</inkml:trace>
  <inkml:trace contextRef="#ctx0" brushRef="#br0" timeOffset="18170">30082 2851 24359,'0'-7'-9354,"0"16"8821,0 13 1,0 10 0,0 6 0</inkml:trace>
  <inkml:trace contextRef="#ctx0" brushRef="#br0" timeOffset="18334">30010 4065 23999,'0'6'-2114,"0"0"1,0-3-1,0 0 1</inkml:trace>
  <inkml:trace contextRef="#ctx0" brushRef="#br0" timeOffset="19090">30742 3556 24629,'24'13'-2062,"-1"1"882,-2 3 2,-5 8-589,-2-13 1357,-5 17-859,1-7 283,-5 5-1027,-2 18 580,-31-7 498,1 18 305,0-33 0,-5-1 941,3 3 1,-2 0-1,-5 3 1,-3 0 0,-2 0-1,-1 1 1</inkml:trace>
  <inkml:trace contextRef="#ctx0" brushRef="#br0" timeOffset="19940">20778 5528 24269,'0'36'-6386,"0"-6"4348,0 3 973,-18-3 2008,13 1-1912,-13 2 826,4 1-471,10 0-1499,-10-2 2175,14-2 1,0-5-1,0-2 1</inkml:trace>
  <inkml:trace contextRef="#ctx0" brushRef="#br0" timeOffset="20088">21068 5658 23729,'-41'41'-550,"16"-4"-1722,11 6 1849,0 22 0,11-13 0,-4-15 0,0 0 0</inkml:trace>
  <inkml:trace contextRef="#ctx0" brushRef="#br0" timeOffset="20926">21665 6364 23549,'-4'26'-4225,"0"8"2213,4 16 752,0 2 403,0-10 375,0 2 74,0 0 13,17 13-1703,-12-14 1560,13 19-190,-18-32 879,10 3-743,-7-17 266,7-6-81,-10-4 317,0-21 681,0-12-391,0-30 349,0 7-549,18-8 997,3-4 49,0 17-439,-4 12 0,1 1 504,6 6 400,17 1 604,-7 20-194,1 21-1093,-12 15-1752,2 9 33,-12-7 0,-1 0-1414,6 10 413,-2-7 0,-1-1 1429,5 4 0,9 7 1,-6-18-1</inkml:trace>
  <inkml:trace contextRef="#ctx0" brushRef="#br0" timeOffset="21300">22648 6430 23909,'-18'-19'-4615,"13"5"1358,-35 5 4898,9 5-334,-10 4-36,-1 19 294,14-14-595,13 39-2001,-13-22 2752,23 23-838,-20-8-872,23 15-1299,-6-13 87,8 12-1118,21-22 122,-16-2 1078,38-7-250,-12-4 1719,10-8-300,12-3 1377,-21-20 380,11-11 122,-20-8-450,-5-7 64,-4-10-1399,-12 13-317,5-26-826,-7 31-504,0-12-699,0 26 183,0 22 892,0 18-582,0 30 366,19-7-626,-12-9 0,2-1-174,25 0 2092,-19 15 0,11-31 0,-11-1 1</inkml:trace>
  <inkml:trace contextRef="#ctx0" brushRef="#br0" timeOffset="21850">23052 6388 23549,'3'-6'-916,"3"1"1921,-3 20-4492,6 7 763,-3 9 1427,4 3 159,-2-5 288,-1 2-1085,0 0 428,-1 13-301,0-11 1879,-1 13 317,-1-25-1331,-2 1 708,1-15-56,-2-4 117,2-26 787,3-9 48,0-14-402,0 12 0,1 0 532,3-9-292,-1 5 0,1 0 410,2-3 578,4-9 348,2 20-753,-6 14 306,13 2 566,-12 14-669,13 17-1201,-10 12-602,1 7 1,0 2-727,0 17 538,-1-9 1,-1-3-1402,-5-1-569,7 20-269,-11-30 446,4 7 925,-6-23 753,4-3 1032,-4-10 636,5-24 693,-3-9 45,7-30-206,-4 12-377,5-3 182,-4 17 124,2 4 69,-4 4 16,2 5-833,-5 10 272,4 3 531,-3 8-135,5 20-2186,-3 10-133,5 9-346,-3 6-227,1-11-804,-1 2-1505,8 13 3398,-4-12 1,10 8-1,-5-16 1</inkml:trace>
  <inkml:trace contextRef="#ctx0" brushRef="#br0" timeOffset="22168">24045 6627 23729,'3'0'542,"9"0"-543,29 0 1,-1-14 931,-8 11-823,14-27 23,-14 26 31,5-29-202,-15 11 53,-13-10-585,0-9-339,-9 16-784,-17-13-455,-6 20 810,-19-2 256,2 14 814,5 18 1097,15 18-150,9 24-702,11-2-335,0 5-284,0-17-487,26 2-1361,-20-2 2246,21-21 1,3 0-1,-3 16 1,29-2-1</inkml:trace>
  <inkml:trace contextRef="#ctx0" brushRef="#br0" timeOffset="22484">24977 5772 24718,'0'30'-6295,"0"0"3987,0-1 614,0-6 335,0 0 124,0-7-778,0 2 1956,0-6 0,0 2 0,0-7 0</inkml:trace>
  <inkml:trace contextRef="#ctx0" brushRef="#br0" timeOffset="22618">25073 5746 23819,'34'-11'4209,"-5"1"-3464,-9 32-4816,-2-16 3252,-16 43-1507,11-24-846,-11 28 581,4-6 2178,-6 6 1,0 5 0,0 4 0</inkml:trace>
  <inkml:trace contextRef="#ctx0" brushRef="#br0" timeOffset="22884">25280 6670 25798,'0'-6'-6296,"0"-1"4168,27-1 5226,-20-1-2224,32-1 1,8 2-971,-7-6-818,18 2 1,4 2 998,4-1 1,-22 5 0,-1 0 0,14 2 0</inkml:trace>
  <inkml:trace contextRef="#ctx0" brushRef="#br0" timeOffset="23051">25427 6877 24269,'0'6'-5216,"0"-2"3087,22-1 3768,0-2-1577,11 0 1,4-2-469,18 1 46,-15-6 1,0-1 527,23 4 1,1-10-1,0 13 1</inkml:trace>
  <inkml:trace contextRef="#ctx0" brushRef="#br0" timeOffset="23340">25723 6198 24179,'30'-7'2673,"20"0"-2069,-28 0 275,26 1-592,11 3-471,-11 0 85,15 2-42,-5 16-254,-16 12-428,-11-2 1,-3 3-1001,-1 22 286,-13-8 1,-2 1-1919,-5 14 3269,-11-14 0,-5 7 1,1-4-1,6-8 1,-2-1-1,-7 23 1,-1 0-1</inkml:trace>
  <inkml:trace contextRef="#ctx0" brushRef="#br0" timeOffset="23850">27302 6461 24988,'-36'-35'-5931,"0"2"4574,-18-3 1062,16 12 172,-24 1 664,33 15-28,-6 5 146,18 18-479,4-12 1910,6 34-1883,4-5-532,3 10-887,27 14-627,10-26 1329,-2-10 0,2-3-273,21 6-24,2-13-4,-4 0 1723,-17-10 1179,15-15 729,-31-6 306,2-17-2150,-18-2-1373,-4 3-196,-19 17-828,-1 7 492,-2 36 616,6 0-790,13 25-448,0-3 446,0 9 771,0 5 204,-1-12 1,2 2 131,9-13 1,1 2-252,-3 5 0,-1 4 1,2-5-683,3-4 0,1-1 82,6 11 1,-5-1 338,-10 13 299,11-7-414,-5-4-139,-8-7-272,8-7-337,-10-6-1557,-20-2 3684,-8-14 1,-13-1-1,0-11 1</inkml:trace>
  <inkml:trace contextRef="#ctx0" brushRef="#br0" timeOffset="24388">28232 5745 25078,'-4'16'-3099,"0"13"1273,1-16 1126,0 16-32,0-4 288,0 7 184,-2 5-47,0 9-1075,1 4 1214,0 6 28,1 2-376,1-15 0,1 0-357,-1 23-79,1-13 1,1 0-248,0 2 664,0-20 0,0-1-579,0 3 1080,0-4 0,0-6 0,0-2 0</inkml:trace>
  <inkml:trace contextRef="#ctx0" brushRef="#br0" timeOffset="24671">27973 6416 23819,'0'-36'-5846,"0"2"3808,25-16 2851,-19 14-659,16 12 0,6 2 1396,12-13-726,13 13-99,-15 9 0,-1 1-148,8 5 365,-6 2-1,-1 5 663,4 23-1880,12-5 107,-31 11 1,-2 2-1956,11 9 1150,-10-1 1,-1 1-1916,-1 7 1491,-8-8 0,-1 0-943,0 0 494,-2 7 1127,-4-23-308,-3-7 1074,1-7-381,0-5 375,2-40 673,2 10-69,3-34-774,0 26 0,1 0 411,6-19-391,-3 15 1,0 0 393,9-14 1,2-1-1,1 0 1</inkml:trace>
  <inkml:trace contextRef="#ctx0" brushRef="#br0" timeOffset="24901">29177 6188 25168,'0'8'-4856,"0"3"2727,0 1 1065,0 17 426,0-5 122,-11 31 200,8-18-1428,-3 6 0,1 0-1054,5-1 2798,0 23 0,0-37 0,0-1 0</inkml:trace>
  <inkml:trace contextRef="#ctx0" brushRef="#br0" timeOffset="25085">29262 5721 25528,'0'-10'-6386,"0"2"2729,0 2-915,0 22 4412,0 12 0,0 13 1,0 2-1</inkml:trace>
  <inkml:trace contextRef="#ctx0" brushRef="#br0" timeOffset="25244">29023 6993 24898,'0'6'-2339,"0"-3"1,0-2 0</inkml:trace>
  <inkml:trace contextRef="#ctx0" brushRef="#br0" timeOffset="25583">29963 6540 25258,'18'0'2429,"-4"0"-1260,13 0-809,-10 12-2232,6-9 1969,-6 9-1106,-1-2 310,-1-8 468,3 27-1762,-7-17 388,1 19-1357,-8-10 1420,-2 5-3434,-25 22 2205,-1-7 2908,1-12 1,-4 0-1,1-4 1,-1-1 0,-2 0-1,-1 1 1</inkml:trace>
  <inkml:trace contextRef="#ctx0" brushRef="#br0" timeOffset="26450">21050 8453 25798,'0'46'-6296,"0"-10"3898,0 2 74,0-9-23,-19 1 1425,14 2 1032,-14 1 0,4-2 0,-4-1 0</inkml:trace>
  <inkml:trace contextRef="#ctx0" brushRef="#br0" timeOffset="26617">21088 8664 24988,'-25'38'-1389,"-12"-1"1875,32-8-2820,-29 3 3130,30 3-3220,-26 4 1052,26 5-1546,-10 0 2557,14 1 0,0 0 0,0 1 0</inkml:trace>
  <inkml:trace contextRef="#ctx0" brushRef="#br0" timeOffset="27185">21955 8959 25348,'0'-10'-5576,"0"0"3448,0 4 1063,0-1 427,-17 6 2080,-4 16 89,-19 12-306,0 24-1533,17-8 1165,-5 17-262,26-26-1075,-9 7-32,35-10-1255,8-10 308,14-4 441,-2-11 1055,4-26 1322,-12 15-354,7-37 1140,-18 8-933,0-9 1151,-14-16-1916,0 26-618,-11-16-1244,0 26-891,0-3 436,-14 18 725,11 22-161,-11 15 20,14 14-442,0 0 1445,21 11 1,-15-15 0,15 12 0</inkml:trace>
  <inkml:trace contextRef="#ctx0" brushRef="#br0" timeOffset="27600">22730 8949 24718,'-22'-4'-363,"-10"1"301,-19 3 326,19 20 644,-7 5-484,36 10-2043,-13 11 386,16-19-1173,23 15 205,11-21 1020,11-3 451,20-5-39,-26-11 335,21 4 2067,-29-24 502,4-4 365,-23-22-687,-4 0-1948,-8 8-730,0 5-342,-18 11-397,-1 9 835,-15 27 915,16 6-672,-3 28 532,19-17 1,2 2-364,-8 24 477,7-2 1,2 1-130,-1-21 1,0-1 112,-2 15 1,4-2-584,7-13 0,0-2-835,-7 0 0,1 1 532,5-2 0,2 0-323,7 30 607,-13-7 116,12-5-2187,-16 4 647,0-19 2162,0 1 0,-16-23 1,-5-6-1</inkml:trace>
  <inkml:trace contextRef="#ctx0" brushRef="#br0" timeOffset="27938">23280 9190 24179,'11'10'-4597,"2"-7"6056,11 8-1932,-1-11 1645,35 0-361,-15-21-192,0 9 0,1-3-176,-17-4 1,-1-2-270,10 2 0,0-2 727,-6-3 0,-2-1-374,12-13 0,-15 6 0,-3-1-922,-6-5-326,-5-21-1303,-10 29 617,-24 7 1,-7 4 29,0 6 1042,-14 1 1,-2 9 147,7 26 490,8-7 1,2 5 525,9 29-871,-14 5 831,32-9-63,-9 0-1041,11 3-1109,23-2-1963,-17-1 1243,18-24 1,5 0 1933,-4 5 1,2 0 0,5-7 0,2-2 0,4 4 0,-1 1 0</inkml:trace>
  <inkml:trace contextRef="#ctx0" brushRef="#br0" timeOffset="28400">24657 8214 26697,'17'18'-6238,"-13"15"3432,13-15 1815,-5 33-731,-9-16 76,9 29 90,-12-28 683,0 8-1443,0-19 1222,0-4 1155,0-4 1,0-4 0,0-4 0</inkml:trace>
  <inkml:trace contextRef="#ctx0" brushRef="#br0" timeOffset="28538">24813 8277 24629,'13'-23'-892,"-10"4"-1007,20 8 4467,-12 5-1264,1 21-3291,0-11 973,-11 60-1967,3-28 2710,-4 15 1,0 4 0,0 9 0,0-21 0,0 0 0</inkml:trace>
  <inkml:trace contextRef="#ctx0" brushRef="#br0" timeOffset="28784">25073 9072 26697,'55'0'-989,"-9"-13"1120,6 9-1774,-5-9 826,0 13 807,4-10 0,-1 7 1,1-7-1</inkml:trace>
  <inkml:trace contextRef="#ctx0" brushRef="#br0" timeOffset="28936">25310 9256 25888,'47'2'-1478,"-14"0"0,1-2 231,16-14 1367,-17 12 0,0 1 1,20-13-1,-1 14 1</inkml:trace>
  <inkml:trace contextRef="#ctx0" brushRef="#br0" timeOffset="29201">25538 8670 25708,'54'0'50,"-17"5"0,-1 3-1042,12 9 634,-15-9 1,-1 1-92,13 25-792,-3-16 994,-5 20-878,4 14-643,-22-7 736,-8-3 0,-2 0-599,-9 14 279,-6-6 1,-6-1 490,-4-19 1,-3-2 257,-1 12 0,-3-1 703,-3-13 0,0-1 0,-13 27 0,1-2 0</inkml:trace>
  <inkml:trace contextRef="#ctx0" brushRef="#br0" timeOffset="29750">27165 8782 25168,'0'-18'-6385,"0"3"4346,0 5 975,0 4 425,-23 4 2006,-3 20 415,-24 9-481,8 24-1438,16-10 1223,10 0-526,16-14-1010,0-1 180,0-3-1501,0-5-313,23-8 632,-18 4-795,43-12 2680,-18 5 35,19-22 1879,-8-4 342,-18-17-1601,-11 2-499,-12 0-869,-17 15 1442,-7 7-2120,-10 31 1988,2 20-1864,19 11-794,3 15 1179,10-25 0,0 1 65,0-8 1,0 2 337,8 23 1,4 0-95,-2-24 0,0 1-225,0 22 0,3-1-847,4-25 1,-2-1 343,-12 10 0,-2-2 282,15 8-261,-16-5 845,0-5-986,-17 1 1067,12-15-2495,-48-1 3060,30-15 0,-32-4 0,22-2 0</inkml:trace>
  <inkml:trace contextRef="#ctx0" brushRef="#br0" timeOffset="29985">27842 8436 28406,'1'53'-6344,"-1"-8"4178,0 7 1611,0-18 0,0 0-147,0 19-255,6-6 0,1 0-344,-4 6 88,4-8 0,-1-1-2085,-6 4 3304,0-10 1,0-1 0,0 2 0,0 8 0</inkml:trace>
  <inkml:trace contextRef="#ctx0" brushRef="#br0" timeOffset="30284">27672 8916 23099,'26'-20'1280,"-2"2"-596,8 6 0,3 0 228,8-3-175,14-4-379,-18 12-363,-3 4-62,-3 3 373,5 16-1256,-12-12 150,8 44-1494,-17-29-69,-3 27-533,-6-20 467,-4-1 1375,0 6-614,-2-7 630,3-5-799,-4-9 1854,6-10 1756,-1-25-772,6 19 1580,1-48-2467,4 28 588,4-28-637,1 7 275,3 0-556,1-2 70,-1 4 0,2 1 0,-3 3 1</inkml:trace>
  <inkml:trace contextRef="#ctx0" brushRef="#br0" timeOffset="30516">28693 8759 24898,'0'45'-6295,"0"-7"4076,0 1 705,0-8-294,0 1-56,0-3 1644,13-1 0,-10-2 0,10-2 0</inkml:trace>
  <inkml:trace contextRef="#ctx0" brushRef="#br0" timeOffset="30717">28852 8245 26338,'0'-7'-6386,"0"3"1289,-11 1 5098,8 20 1,-8 11 0,11 19 0</inkml:trace>
  <inkml:trace contextRef="#ctx0" brushRef="#br0" timeOffset="30874">28858 9549 24898,'0'12'-8274,"0"-2"4167,0-5 4290,9-3 0,-7-2 0,7 0 0</inkml:trace>
  <inkml:trace contextRef="#ctx0" brushRef="#br0" timeOffset="32250">20023 10750 24808,'0'-12'-4496,"4"-1"3883,-3 2-480,3 1 1260,-3 4-439,1 3 1050,1 0 423,-1 3-1165,1-1 2032,1 1-1007,3 0 372,1 0-425,4 0 131,13 18-1848,-5 0-851,25 19-275,-15-10-548,12 1 152,6 5 712,-8-9 619,-6-2 0,2-1-240,6 2 1243,-10-4 0,0-1 258,-1 3-142,4 4 2,-21-7-858,-7 0-514,-24 21 1436,12-11-106,-22 2 0,-5 1 866,9 5-657,-12-1 0,0 2 666,2 11-652,11-15 1,2 0 856,-3 16 315,10 1-1890,-4 2 29,15-1-1273,-6 1 529,8 0 208,10-17 1,0 0-989,-5 19 1095,13-12 1,3 0-779,4 5 581,-1 10-402,12-20 1456,-32-2-570,11-3 237,-15 0 844,0-3-109,0-1-89,-18 8 1072,13-10-590,-26-4 0,-7-3 1203,3 0-1931,-4-8 1,-10-1 0,5-3 362,10-2 0,1-1-233,-22 1 0,0-1 1,-5-4-1,-2 0 1</inkml:trace>
  <inkml:trace contextRef="#ctx0" brushRef="#br0" timeOffset="32816">21475 10591 23999,'0'38'-4767,"21"-6"1930,-1 3 2384,11-11 0,4-1 801,16 17-311,0-2 0,3 1 130,-20-15 1,1 0-44,12 9 1,1 2-570,0 2 1,-2 0 699,-12-8 1,0 3-75,-1 3 0,2 3 0,-5-1-204,-6-2 0,-4 2-332,-3 5 0,-1 4 0,-4-3 12,-4 0 1,-3-2 38,1 16 1,-6-1 232,-13-15 1,-4-1 188,5 2 1,-4-1 271,-11 0 0,-5 1 0,3-4 0,-3 2 1,1-1 443,-7 4 1,-3 1-464,4-9 1,-4 2 0,-1-1 0,2-4 421,-11 8 0,-2-3-1000,11-8 0,-6 2 0,1 0 0,4-5 271,-10 6 1,1-4 119,9-4 0,-1 1 0,2-4 0,3-1 0,2-3 0,1-1 0,1 0 0</inkml:trace>
  <inkml:trace contextRef="#ctx0" brushRef="#br0" timeOffset="33091">22825 11526 26967,'6'-4'794,"0"1"-2314,-4 2 0,0 19 0,-1 4 0</inkml:trace>
  <inkml:trace contextRef="#ctx0" brushRef="#br0" timeOffset="33301">23013 12077 26158,'17'16'-4724,"-1"-1"3601,8 4 603,-5-3 255,16 14-72,-15-7-249,4 13 24,-14-5-1657,-4 5 1753,-5 6-440,-16-7 0,-6 3-81,5-7 1,-2 1 1154,-16 12 1,-5 0 0,6-8 0,-1-2 0,-4 2 0,1 0 0</inkml:trace>
  <inkml:trace contextRef="#ctx0" brushRef="#br0" timeOffset="37671">28368 2584 24539,'-6'0'3957,"0"0"-3957,20-21-792,1-4-16,3-13 128,11 0 654,-16 7-506,23-19 136,-17 9 11,-4 5 1,-1 0-521,-2-8 547,-4 7 0,-1 0-286,-3-4-21,0-11-569,-3 23 509,-1 5-475,0 5 193,0 3 405,0 8 28,0 22-135,0 23 39,0 6 165,0 10-535,0-3 410,0-12-539,16 24 127,1-28-715,14 20 668,-16-26 124,7 7 73,-19-14 714,15-1 1,-17-3-1,6 1 1</inkml:trace>
  <inkml:trace contextRef="#ctx0" brushRef="#br0" timeOffset="37917">28337 2887 23819,'19'3'998,"1"0"-1125,25-24 1761,3 16-1157,-19-15 0,2-2-174,5 12 0,2 0-131,4-9 1,2-2-1234,3 5 1,5 0-1,-3 1 1127,11-3 0,0 0 0,-8 3 0,4 0 0,-4 1 0,4 0 0,1 1 0</inkml:trace>
  <inkml:trace contextRef="#ctx0" brushRef="#br0" timeOffset="39118">30225 5363 24269,'-13'14'2307,"-5"-3"-1069,-11-11-1427,-2 0 75,4 0 39,-3 0-429,-16-13-195,14 0-127,-10-3 55,19-6-1061,2 12 946,7-12-1170,3 5 137,8 1-115,0-1 676,27-6 2121,-18 8-895,45-4 2290,-18 12-819,26 1 818,-15 6-210,-15 15-889,-5-11 640,-21 30-3514,10-18 927,-13 19-1437,0-7 366,0 3 173,-26 13 1310,-13-10 971,4-6 1,-2-1-132,6-13 1,0 0 784,-10 7 0,2-1 863,-7-2 139,-7 4-23,19-13-41,19-3-722,27-3-1782,14-3 202,10 0 1,4 0-377,18 0 362,-19 0 1,2 0-712,8-1 1,-2 2-493,-9 6 1,0 0 1307,12-6 0,-2 1 0,-14 11 1,-2 1-1,1-6 0,0 0 1</inkml:trace>
  <inkml:trace contextRef="#ctx0" brushRef="#br0" timeOffset="40050">29575 8074 26967,'-14'-20'-6233,"10"0"3838,-10 4 1796,14 3 160,0 1 296,0 5-23,20 21 576,-3 3-2076,17 25 1634,-20-11-526,-4 5-285,-10-6 393,-20 20 953,-11-11-125,3-3 1,-1 0 324,-4 4-38,6-14 0,5 0 858,18 5-593,-15-2 751,19-4-1771,0-1-593,21-2-537,-16-1 640,28-7 0,8-1 61,-5 7 242,14-4 1,4-1 1046,-1 3-838,-18-8 0,0 1 1254,18 8 17,-17-6-196,2 8-449,-26-11-1459,-6 11-609,-41-7 2216,0 8-932,0-13 0,-4 0-668,5 2 1,-1 0 1064,-5 0 0,-2 1 0,-1 0 0,-2 1 1,-2-1-1,1 0 0</inkml:trace>
  <inkml:trace contextRef="#ctx0" brushRef="#br0" timeOffset="42917">13923 3325 23099,'0'-6'-2517,"0"1"478,11 3 5170,-8 18-5104,18 7 1032,-19 13 165,16 2-287,-16-2-642,13 4 646,-13 7 359,11-1-2887,-8 5 2561,4-1-534,-4 0 215,-1-2 1471,-1-2 1,-1-6 0,-2-1 0</inkml:trace>
  <inkml:trace contextRef="#ctx0" brushRef="#br0" timeOffset="43103">13892 3026 24269,'0'-5'-3193,"0"1"0</inkml:trace>
  <inkml:trace contextRef="#ctx0" brushRef="#br0" timeOffset="43453">14493 3536 23369,'0'18'-5576,"0"6"3448,0-9 1064,0 12 425,0-12 213,0 4 122,0-6-194,0-2-1368,0-1 1686,0-1-90,0-2 0,0-2 1,12-3 1420,-9-19-809,18 13 1942,-19-34-1899,15 33 2216,-10-37-1995,8 37 2315,0-34-2031,-4 24-435,5-4 669,-7 8-1641,7 11 1999,-5 0-2037,3 19-1353,4 8-1933,-3 9 3543,14 17 1,-7-19 0,7 13-1</inkml:trace>
  <inkml:trace contextRef="#ctx0" brushRef="#br0" timeOffset="43905">15377 3593 23639,'-45'0'1169,"3"0"-1079,8 0 0,-3 0-90,2 17 856,-1-13-727,-5 43-443,15-28 658,2 38-1170,17-30-298,7 9-472,19-15-61,-15-3-1065,40-8 2135,-38 4-1539,48-12 1630,-30 5 679,38-7 850,-26-20 981,21-10 189,-28-10-510,6-5-1534,-16 8 1369,-10-5-2701,5-4 825,-13 9 0,-1-1-1241,7-24 611,-5 3 0,-4-1 10,-8 22 0,-1-1 860,3-5 0,2-5 0,-2 4-498,-5 4 1,0-1 456,3-8 1,-1-5 0,2 7-324,1 13 0,1 3 79,-2-22 1,1 6 478,-4 22-412,12 4 570,0 39 129,0 21 170,20 17-605,-10-8 0,0 2 7,2-16 0,1 2-272,3 28 0,-2 2 16,-5-27 1,0 1-291,1 3 1,1 4 0,0-4-445,1-6 1,0 0 975,-2 7 0,0 4 0,0-6 0,5 21 1,-4-19-1,0 1 0</inkml:trace>
  <inkml:trace contextRef="#ctx0" brushRef="#br0" timeOffset="44255">15802 3687 23909,'6'0'1169,"2"12"-6348,0-9 5165,11 9-587,-1-12 1237,40 8-411,-27-6 38,23 6-1364,-25-23 1664,-13 11 1879,1-27-2366,-15 11-268,-2-18-1225,-19 8 179,14 2-23,-30 1 271,16 11-1057,-12-8 1074,14 14 1141,-1 2 463,16 22-289,-5 8 663,28 22-1250,-15-10-1269,29 13-159,-13-20-256,10 7-616,3-15 2528,-5-1 0,2-3 0,2-2 0</inkml:trace>
  <inkml:trace contextRef="#ctx0" brushRef="#br0" timeOffset="44467">16303 3511 26338,'43'33'-4969,"5"1"3507,-5-20 1564,2 14-1642,-10-18-1101,14 20 614,-13-12 2019,10 4 0,-20-10 1,2 1-1</inkml:trace>
  <inkml:trace contextRef="#ctx0" brushRef="#br0" timeOffset="44634">16547 3442 24269,'-20'0'719,"0"18"-705,1-14 895,0 37-2411,1-21 452,4 11 1,1 3-1435,-6 12 2333,7-13 0,0 0 0,-1 16 0,2 2 0</inkml:trace>
  <inkml:trace contextRef="#ctx0" brushRef="#br0" timeOffset="44783">17108 3937 22020,'0'0'0</inkml:trace>
  <inkml:trace contextRef="#ctx0" brushRef="#br0" timeOffset="47067">1205 5963 23819,'64'0'270,"-9"0"-270,9 0 90,-5 0-166,-26 5 1,2-1 23,3-2 0,0-1 0,2 3 0,0 1-35,4 0 1,0-1 81,1-4 0,2 2-85,0 5 0,1 1-23,0-5 1,2 0 164,-3 3 0,4 1 1,-3-1-130,9 1 1,1 0 53,-7-1 0,2 0 1,-2 0-26,6 1 0,-1 0 100,4-1 0,1 0-147,2 1 1,0-1 97,-18-3 0,0 1 0,1-1 25,1 1 0,1-1 0,0 0 34,1 0 1,1-1 0,3 0-13,3-1 0,3 1 0,2-2 0,-4 1 77,5 0 0,-3 0 1,7 0-48,-5-1 1,6 1-1,3-1 1,-3 0-1,-5 0-39,7 0 1,-6 0 0,3 0 27,-3 0 1,4 1 0,-1-1 0,-4-1 60,0-4 0,-4-1 1,0 1-89,1 3 0,1 2 1,-1-2 66,-1-2 0,-1-2 0,1 1-4,0-1 0,-1 1 1,1 1-44,-2 3 1,0 0 0,0 0 44,-3-3 0,0-2 0,4 2-56,0 0 1,4 1-1,0 0 1,-2 1-6,1 1 0,-2 1 0,6-1-51,-4-2 0,6-2 1,2 1-1,-2-1 0,-5 2 41,6-1 1,-4 2 0,2-1-29,-2 1 0,4-1 0,0 1 0,-5-1-28,3-1 0,-4-1 1,1 2 53,1 0 0,1 2 0,0-1-82,-1-1 1,0 0 0,5 0 76,-13 0 1,3 1 0,2-1 0,0 1 0,-3 0 17,0 0 0,-2 1 0,1 0 1,5 0-29,-8-1 0,5 1 0,3-2 1,1 1-1,0 0 0,-4 0 1,-3 1-12,10-1 1,-5 1-1,1 0 1,5 0 12,-7 0 0,5-1 1,3 1-1,1-1 1,0 0-1,-4 1 1,-4 0-3,-2-1 1,-3 1 0,-3 0 0,1 0 0,3 0-28,2 0 1,2 0 0,1 0 0,1 0 0,0 0-1,0 0 30,1-1 1,0 1 0,1 0 0,0 0 0,-2-1 0,-3 1-50,1 0 1,-4 0-1,-1-1 1,3 1-1,4 0 37,-5 0 0,4 0 0,4 0 0,1-1 0,0 1 0,-2 0 0,-3 0 0,-4 0-14,5-1 0,-5 1 1,-2 0-1,2-1 1,5 1 25,-5 0 1,4-1 0,3 1 0,2 0 0,-1-1-1,-1 1 1,-3-1 0,-5 1-24,6 0 1,-6 0 0,-2 0 0,2-1-1,6 1 2,-7 0 0,5-1 0,3 1 0,2-1 0,-1 1 0,-1-1 0,-3 1 0,-5-1 0,6 1 1,-5 0-1,-2-1 1,0 1 0,4 0-16,1-1 1,2 1 0,2-1 0,0 1 0,-3-1 0,-3 0 15,8 1 1,-3-1-1,-3 1 1,2-1 1,0 0 0,0 1 0,-1-1 1,1 0 22,-3 0 0,0 1 0,1-1 0,2 0-6,3 0 1,4 0-1,1-1 1,-2 1 0,-2 0-37,-1 0 0,-3-1 0,-1 1 0,4 0 20,-2-1 1,4 1-1,0-1 1,-1 1-1,-4-1 4,-5 1 0,-2 0 1,-2 0-1,0-1 3,0 1 0,-1-1 0,2 0 1,2 0-2,1 0 1,3 0-1,1-1 1,-1 1-1,-3 0 3,0 0 1,-4 0 0,1 0 0,2-1-4,-2 1 1,1 0 0,1-1 0,1 1-1,-2 0-19,9-1 0,0 0 1,-2 0-1,-3 1 52,3-1 0,-4 1 0,5-1-57,-7 1 1,5 0-1,1 0 1,-2 0-1,-6 1 41,3 0 1,-6 0 0,2 0-38,15 0 0,1-1 0,-4 1-20,2 1 1,-4 0-9,0-1 0,-1 1 36,-3 1 0,-1-1-143,-2 1 0,0 0 134,-2 0 1,-2 0-42,-3 0 0,0 0-33,17 0 1,0 0 92,-19 0 0,2 0-50,2-1 0,5 0 0,-5 3-12,-6 4 1,-2 0-84,15-4 1,-2-1 45,-17 6 0,-1-1 50,0-6 0,0 0-57,0 4 0,0 1 22,-1-4 1,1 0 51,0 3 0,1 0-93,-1 0 1,2-1 161,22-3 1,1 1-23,-15 4 1,3 0 3,8-3 1,5-2 0,-4 1 29,-3 1 1,-2 0-71,-6-1 0,1 0 1,1 0 53,-2-1 1,-1 1-1,-1-1 60,4 1 0,2 0-166,0 0 1,4 0 0,-7 0-67,-9 1 1,-2-1 92,16 2 1,-3 0-93,-6 1 95,3 4-232,-35-2-721,-2 7-750,-32 0 1648,-2 14-58,-3-5 255,-11 20-280,18-12-225,-4 10 38,-3 6 500,14-8 125,0-4 0,0 1-1792,-5 10 986,7-4 0,1 0-842,-1 10 831,1-5 1,0 0-287,0 10 458,2-18 0,-1 1 60,1 0 0,0 0 34,-4 23 130,1-8 1,1 1-105,0 10 179,2-8 1,0 1-18,5-23 0,0-1-31,-1 12 1,0 0-7,3-12 0,0-1-44,0 1 0,0 0 0,0 1 1,0 0 2,0 1 0,0 0 56,0 1 0,0 0-9,0 1 1,0 2 33,0 20 0,0 2 81,0-13 0,0 1 48,0 6 0,0 6 0,0-4 8,0-3 0,0 0-13,0-8 1,0 3-1,0-3-75,0 6 0,0-2 45,0 1 0,0-1-45,0-1 0,0 3 40,0-4 0,1 2 0,-2-1 72,-5 7 0,-2 2 14,5-12 1,0 6 0,1 0-1,-2-5-30,-3 13 1,-1 0 34,1-11 0,0 7 1,-1-1-1,2-4-18,1-6 1,2-3-1,-2 1 24,-4 13 1,-1 3 0,0 1 42,0 3 1,0 1 0,0-3-3,2-13 0,2-2 0,-2 5-64,-2 8 0,-2 7 1,1 0-1,1-7-8,1-9 1,1-4 0,-1 4-12,0 9 0,-1 5 0,0 0 0,1-6-35,1-9 1,1-5 0,0 4-6,0 9 0,-1 6 1,0 0-1,2-6-22,-1-8 0,1-4 0,1 1 6,-2 14 1,1 3 0,-1-1 11,0 2 0,-1-1 0,0-2-37,3-12 0,-1-3 0,0 5-6,-3 8 1,0 7 0,-2-1 0,2-6 76,0-8 0,0-4 1,-1 2-20,-2 13 1,0 3-1,-1-4 41,3-16 0,-1-4 0,1 0 49,-1 2 0,-1-1 0,1 1-14,0-1 1,-1 0 0,1 0 30,-1 2 0,-1 0 1,1-1 29,0 1 0,0 0 0,0 0-53,0 0 0,0-1 1,0 4-69,0 1 0,-1 4 0,-1 0 0,2-3-6,-1 3 1,2-3-1,-2 6-33,1-5 1,0 5 0,0 2-1,-1-2 1,3-5 3,-2 5 0,2-6 0,-1 3-56,1-3 1,0 3 0,0-1 0,1-3 1,0-1 0,1-4 0,-1 1 26,1 1 0,0-1 1,-1 1-29,2-2 0,-1 0 1,0 3 59,-2 17 1,-2 3-1,2-2-59,2-14 1,1-3 0,-1 5 18,-2 9 1,0 6 0,0 0 0,1-6-9,2-9 0,0-4 0,0 4 33,-1 9 0,-1 7 0,0 0 0,1-7-58,1-10 1,1-4 0,-1 5 62,0 5 0,-2 7 1,1 3-1,0-2 0,0-8-56,1-2 0,0-5 1,0 5 47,-1 1 0,0 8 0,-2 2 0,2-3 0,0-8 29,1-4 1,1-7-1,-2 5-17,0 9 0,-2 5 1,0 1-1,1-7 13,1-9 1,0-4-1,0 3-13,-2 8 1,-1 5-1,0-1 1,1-6 11,-3 11 1,1-1-251,2-16 1,0 5 0,0-1 0,1-5-244,-1 8 1,0-3-241,-2 15 0,1-3 721,5-22 0,1-3 1,0-1-1,0-1 0,1-1 1,0 0-1</inkml:trace>
  <inkml:trace contextRef="#ctx0" brushRef="#br0" timeOffset="47919">1635 7480 25078,'-10'-22'-6918,"7"4"5230,-14 3 1810,15 5-818,-4 0 254,2 4 341,3-1-165,-3 21-829,4 7 1700,17 11-890,-13 1-524,12-3 5,-2 4-530,-10 2-1048,19 21 443,-13-13 1766,-1-7 0,-1 0 1,0 6-1,-2 11 0</inkml:trace>
  <inkml:trace contextRef="#ctx0" brushRef="#br0" timeOffset="48080">1682 7147 23639,'0'-3'-2369,"0"0"1,0 2 0</inkml:trace>
  <inkml:trace contextRef="#ctx0" brushRef="#br0" timeOffset="48433">2310 7455 23279,'0'29'-6295,"0"0"4256,-15-2 2908,11 10-1670,-10-10 1462,14 21-1373,17-21-180,-12 8-1222,13-14 1690,-2-5 493,-12-2-1933,12-3 1228,-5-2-81,-1-5 1919,3-42 142,-7 13-38,-6-35-792,0 27-224,0-1 338,0 4-637,0-5-75,0 12-1388,22 25 1227,3 18-1139,13 20 1398,-2-2 0,-6-8 1,3-1-1</inkml:trace>
  <inkml:trace contextRef="#ctx0" brushRef="#br0" timeOffset="48849">3462 7493 23279,'-59'0'783,"19"8"0,0 5 434,-11 12-918,7 1 0,1 1-164,-2 14-335,18-19 0,2-1-61,-2 19-362,15-12-853,3 9-643,36-25 447,8 1 223,16-13 829,-2-23 1067,-13 2-54,1-22-165,0 2 151,-15 9 1,-1-3 591,9-21-470,-13 5 0,-4-1-316,-3-11-461,-7 20 0,-1 0-1147,-2-18 93,-22 0-89,16 1 1000,-15 19 1,-3 1-702,-3-18 421,4 14 1,0 4-350,-2 2 512,-3-7 77,25 56 948,15 40-278,-6 13-163,14-5 1,3 0-389,-9-25 0,0 1-407,8 23 1,3 1 96,-6-26 1,0-1-216,-2 10 0,-2 0-883,0-7 0,-2-1 1478,5 15 0,-2 6 1,-10-23-1</inkml:trace>
  <inkml:trace contextRef="#ctx0" brushRef="#br0" timeOffset="49001">3142 7205 24808,'-10'-24'-9148,"3"3"6187,25 3 5825,-14 2-2624,47 4 1202,-22 2-1167,35 4-1430,-8 4 1106,6 2 0,2 14 0,-31-4 0,-1-1 0</inkml:trace>
  <inkml:trace contextRef="#ctx0" brushRef="#br0" timeOffset="49183">4210 7666 23729,'50'-40'-1202,"-23"19"1,0-1 1100,22-18 1,-18 5-1,-10 3 1</inkml:trace>
  <inkml:trace contextRef="#ctx0" brushRef="#br0" timeOffset="49333">4338 7332 23369,'-36'0'990,"2"0"-900,2 0 90,3 0 359,-1 19 38,15 4-1018,1 24-484,14-10-671,23 3-915,13 4-36,13-10 779,-10-6 0,1-1 1596,13 1 1,-16-12 0,0 0 0,18 1 0</inkml:trace>
  <inkml:trace contextRef="#ctx0" brushRef="#br0" timeOffset="49533">4925 7311 25258,'25'18'-4624,"-19"9"704,48-25 6008,-12 21-2363,16-4-58,-26-8 1,-1 2-850,18 14-407,1-8 1406,0 1 1,-3-2 0,-1 0 0</inkml:trace>
  <inkml:trace contextRef="#ctx0" brushRef="#br0" timeOffset="49717">5238 7224 24629,'-16'0'89,"1"0"1,0 18-409,-11 13-101,5 11-634,-9 11-787,13-16 1,1 1 1716,4-7 0,1 1 1,-3 11-1,1 1 0,-1 21 1</inkml:trace>
  <inkml:trace contextRef="#ctx0" brushRef="#br0" timeOffset="49937">6038 7613 21570,'0'0'0</inkml:trace>
  <inkml:trace contextRef="#ctx0" brushRef="#br0" timeOffset="50949">6532 7272 24718,'0'35'-6115,"-14"0"6162,10-1-1025,-10 1 1162,14 6-1064,0 2 251,0 5 158,0 3-1035,0 1 1506,0-15 0,0 0-749,0 19 593,6-11 0,0-2-784,-3 3 814,9 6-310,-12-26 436,0-8 90,0-5-450,0-4 90,0-23-609,-15-28 227,-6-4 275,12 13 0,-1-1-31,-20-14-163,27-5 365,-18-4-580,19-3 714,-7-4-200,2 0 534,6 19 1,0-1-10,-2 13 0,0-1-41,0-9 0,6 3 485,22-10 523,-19 6 114,44 8 934,-30 6-657,23 6 775,-12 5 155,11 1-105,-14 9-261,10 0-951,-16 7 321,-3 1-1653,-6 14-997,-5-10-116,-3 10-1502,1 0-211,-3-10 108,3 17-2137,-2-18 4377,-1 11 1,0-12 0,-3 3-1</inkml:trace>
  <inkml:trace contextRef="#ctx0" brushRef="#br0" timeOffset="51351">6597 6700 23549,'-8'0'540,"0"0"-360,0 0-90,0 17-1357,-7 12 700,3 12 170,1-6 1,0 1-361,-2 16 203,4-2 1,2 2-688,0 13 569,4-9 1,2 1-96,-1-22 1,1-2 332,1 10 1,0 1 3,0-1 1,0-2-245,0 22 363,8-11 0,1-2-414,-5 7 369,10-13 0,1-1-528,-12 5 423,9 6-11,-12-23 476,0-5-274,0-7-1935,0-1 2286,0-30 1,0-8-1,0-25 1</inkml:trace>
  <inkml:trace contextRef="#ctx0" brushRef="#br0" timeOffset="51583">6745 7438 23639,'22'-17'1864,"2"2"-1029,4 1 319,1 3-317,3 3-299,15 3-658,-8 2 7,-5 0 1,0 5 29,8 15-232,1-8 1,-1 4-537,-3 30-117,-6-20 0,-2 0-1105,-12 16-417,-2 11 54,-14-21 360,-30 20 1562,20-21 406,-35-1 1,-7-3 478,13-2 50,-8-5 0,-1-3 362,0-6 537,0-3-748,3-5 1,-1 0-1,2 0 1</inkml:trace>
  <inkml:trace contextRef="#ctx0" brushRef="#br0" timeOffset="52033">7578 7528 23099,'20'-19'1818,"8"-3"-1066,-5-12-1125,18-15 269,-13 16 208,-6-1 0,-1-1-391,4-11 193,-10 14 1,-2-1-254,-2-6 1,-2 1-736,2-25 568,-5 5 1,-3-1 69,0 23 0,-3-1-130,-8-28 0,-1 1-107,7 27 1,-1 0 125,-8-6 1,-4-5-1,4 7-899,6-13 930,-12 6 0,1 18-302,13 41 1171,-11 2 975,14 40-1168,0-1 140,0 11-68,0-28 1,0 2-59,8 21 0,1 3-55,-7-16 1,1 3-63,7 3 0,4 5 0,-4-5-525,-8-5 1,1-2-747,14 12 0,-1 0 676,-14-17 1,0-3-319,13-2 1,1 0-1199,-2 31 132,13-6-293,-6-6 2166,1-7 1,0-6 0,2-3 0</inkml:trace>
  <inkml:trace contextRef="#ctx0" brushRef="#br0" timeOffset="52383">8495 7316 24449,'-26'-8'-2263,"-14"1"2225,13 4 277,-10 2 121,1 1-31,-2 21 448,13-16-262,-7 33-908,16-16-433,7 18-274,3-4-518,28-9-275,2-6 460,24-14 746,-2-2 879,-8-25 1321,0-2 427,-15-18-1337,-6 9 119,-8 5 236,-9 27-1301,0 29-1221,0 8-632,0 15-1060,0-18-350,18 0 3287,-13-1 1,38-1 0,-10-2 0</inkml:trace>
  <inkml:trace contextRef="#ctx0" brushRef="#br0" timeOffset="52823">9170 7272 23549,'-36'0'90,"1"15"1814,1-12-1931,-4 43-748,20-24 343,4 10 1,3 1-642,10 5-860,18 24-375,-12-28 31,43 5-363,-12-19 1151,10-10 1057,19-4 675,-29-22 703,-4 4 0,-2-2 1342,2-22-953,-3-4 1,-3-1 188,-3-5-918,-6-5 1,-4-2-457,-7-1-107,-3 3 1,-3 0-379,-10 18 0,-1 1-570,10-11 0,-3 1-271,-16 10 1,0 3 238,15-32 481,-14 32 1,-1 1-345,16-24 58,-31 6 350,31 9 439,-22 3 56,23 15 241,-7 23 2344,10 12-2171,0 25-205,19 0-763,-14 9 289,12-21 0,1 2-177,-14 34-15,11-31 1,2 2-671,-5 16 1,-3 1-1033,1-13 1,1 0 574,2 2 1,1 3-1,-3-4 1402,-9-5 0,1-3 0,12 10 1,2-2-1,-4 11 0</inkml:trace>
  <inkml:trace contextRef="#ctx0" brushRef="#br0" timeOffset="53137">9715 7453 24449,'16'-6'2697,"9"4"-3248,-4-9 1199,25 5-969,-14-2 541,30-5-243,-23 3 64,13-3 463,-20 0-443,-1 1 531,-5-2-622,-4-6-170,-9 2-319,-5-12-526,-29 10 256,-8-9-1168,-12 13 692,-1-1-122,13 10 771,2 4 594,-7 2 434,11 22 684,1 7 49,15 12-1829,28 15-2366,-15-20 1477,18-10 1,3 0-1371,-3 7 2699,29 0 0,-12-5 0,5-1 0</inkml:trace>
  <inkml:trace contextRef="#ctx0" brushRef="#br0" timeOffset="53317">10658 7434 20581,'22'-2'284,"-5"1"1</inkml:trace>
  <inkml:trace contextRef="#ctx0" brushRef="#br0" timeOffset="53949">11497 7100 26338,'0'-4'-6386,"3"1"9309,-2 21-5256,3 9 483,-4 11 1116,0 6 235,0-7-33,0 5-1064,0-1 1596,0 4-1861,13-3 1368,-9 1 694,9 12-671,-3-17 77,-8 14 393,8-31-1257,-10 4 627,0-36 360,0-10 868,-16-16-1315,12-5 920,-11-17-314,15 7 155,0 4 1,0-2 583,0-15-628,0 21 0,0 0 0,0-20 90,17 0 1382,-13 3-957,12 23 1,5 1 1250,8-13-1039,-5 16 1,3 5 818,16 5 657,8 6 87,-22 15-487,3 22-1685,-13-14 497,-6 39-2069,-3-23-356,-6 42 311,-2-22 181,-8-5 0,-5-2-1383,-10 6 1021,1-11 0,0-2 317,-1-1 1499,-14 3 1,31-21 0,-13-3 0</inkml:trace>
  <inkml:trace contextRef="#ctx0" brushRef="#br0" timeOffset="54335">12157 6521 26607,'8'17'-7581,"0"-13"8336,-4 31-2268,3-18-203,0 21 1136,1-4-12,2 26 192,0-13-554,-1-3 0,0 0 1149,4 8-814,-3-7 0,1 0 488,3 6 242,1 13-220,-4-23 57,-2-4-368,-2-5 323,-2-4-35,-1-6 107,-2-4-1009,1-3 1177,-3-29 345,1-9 82,-1-20 259,14-12 95,-10 20 82,24-15 458,-25 24-1085,20 4 1592,-12 13-239,12 24-1692,-8 11-2655,9 25-42,-11-4 2482,0-13 1,0-1 0,2 7-1,4 12 1</inkml:trace>
  <inkml:trace contextRef="#ctx0" brushRef="#br0" timeOffset="54767">12883 7142 24718,'-30'20'2357,"12"8"-4258,6 13-72,12 3-8,0-7 511,0 2 573,19 20-531,-15-16-377,31 11-514,-32-10 1058,23-15 179,-24 9-213,8-24 729,-10-18 476,-20-18 571,15-12-785,-12 5 0,-1-1 295,2-13-193,6 1 1,2-2-90,-5-14 323,12 4 1,2-1 164,-2 21 0,2-2 113,4-10 0,4-6 0,1 6 172,5 9 0,2 1 345,2-7 1,3-3-1,1 8 224,3 12 1,1 4 500,12-11 1,0 4 820,11 5-975,-16 12 0,0 3 791,15 5-616,-3 3-410,-2 17-875,5 14-1012,-19 8-258,-14-6 1,-3 1-1662,-6 10 712,-23-2 0,-8 0-1304,-12 10 1541,-1-15 1,-5-2 1728,8-8 1,0-1-1,-5 1 1,-1-1-1,-3 1 1,0 0-1</inkml:trace>
  <inkml:trace contextRef="#ctx0" brushRef="#br0" timeOffset="56291">3083 9580 26248,'0'-28'-6026,"0"4"3987,-25 3 1604,19 4-1526,-47 2 3149,30 6-667,-27 4 345,10 4-746,-23 21 1998,13-15-1016,19 16 1,0 5 441,-17 16 773,17 13-2362,16-14 0,4 0-407,3 10-128,6-17 1,4-1-1120,29 15-849,-4-2 1423,11-14 1,4 0 381,-15-8 1,1-1 22,9 7 1,2-1 531,0-3 0,-1-2 157,18 12 186,-17-10 0,-3 1 368,-5 1-23,-4 6-522,-20-12-830,-7 0 598,-18 0 1097,-20 11-10,-11-9-665,4-5 1,-2-1 708,-17 0-634,21-8 1,-1-2 329,-17-4-18,4-2 0,6-2 0,5 0 0</inkml:trace>
  <inkml:trace contextRef="#ctx0" brushRef="#br0" timeOffset="56721">3743 9296 23189,'-40'-1'749,"1"1"-601,21 13 204,-13-9-43,19 24-1353,-14-5 1292,7 8-693,5 19-728,4-15 278,6 28-465,24-23 159,-7-7 0,0 1-1419,13 7 2094,-3-16 1,1 1-1143,11 23 404,10-12 1092,-17-9 1,-3 1-467,1 3 348,9 16 710,-25-23-403,6 4-257,-14-13-604,2-3-785,-4-3 1586,0-4 1,0-3-1,0-3 1</inkml:trace>
  <inkml:trace contextRef="#ctx0" brushRef="#br0" timeOffset="57567">2840 9362 22920,'0'48'-5756,"0"-8"3717,0 2 1245,0-6 425,0 5 33,16 5-695,-13 4 761,12-12 1,-1 1-1928,-10 22 2021,8-8 0,2 0-260,4 10 167,-6-22 1,1 0-345,11 12-29,-7 1 687,-1-2-115,-7-17 1,-1 2 334,1 17-283,-3-11 0,-2-1 453,-3 6-62,-11-12 0,-2 0 863,6 2-315,-37 8 1253,37-19-1243,-43-4 1507,29-4-639,-25-3 444,15-5-531,-1-4-904,-11-3 325,11-2-1504,-17-19 627,24 13-1466,-12-45-634,21 28-750,2-29-31,9 7 487,4 10 996,24-15 462,-18 25 1074,35 3 809,-16 14 1211,18 6-286,-8 19-790,4 13-818,-15 11-843,3 7-992,-10-6 169,-1 1-1507,-3 6 159,0 0 501,-2 3 968,-1 0 429,-4 1 748,-3-17 1,-1 1 258,0 21-22,-1-8 0,-1 1 237,0 11-955,-11-9 1,-1 1-28,7 10-82,-15-22 1,1-2 696,15 14 1,-28-5 0,12-2 0</inkml:trace>
  <inkml:trace contextRef="#ctx0" brushRef="#br0" timeOffset="58316">3702 9283 23639,'-9'0'1349,"-1"0"-809,2 0-270,1 19-1515,2 8 538,3 10 1,3 3-655,14 18 724,-14-17 0,2 1-310,15 0 0,0-1-80,-15-8 0,0 1-9,13 27 1,3 0 18,-10-22 1,-2-2 531,2 14 0,0-1 99,3-14 1,-3-1 307,-7 1 0,-2 1 135,7-3 0,0 1 129,-5 14 1,-2 0 95,3-14 1,0 1-127,-3 21 0,0-1 390,0 0-349,-7-12 1,-4-3 860,-11-2 144,0 7-114,-15-24 955,21-4-994,-18-5 447,-1-5-117,7-4-225,-20-17-594,21 10-394,-16-43-864,23 26-1346,-5-27-11,14 11-304,5 10 506,3-7 170,18 22 2697,7 2 55,-2 32-988,12-4 482,-29 24 86,24 11-648,-14-8 10,-2-4 1,-1 0-240,1 12-875,-7-9 1,-2 1-1194,-2 10 2346,0-20 1,0-1-598,0 17 706,0 0 416,0 2-314,0-16 0,0 2-265,0 19-1240,0-8 0,0 0-490,0 8 1734,0-21 0,0 0 0,0 12 0,0 0 0</inkml:trace>
  <inkml:trace contextRef="#ctx0" brushRef="#br0" timeOffset="59418">5470 10252 26697,'4'-19'-4274,"-2"1"2386,-1 2 507,-1 2 461,0 4 397,-26 3 1254,-7 3 193,-16 3-1063,-2 23 2163,8-3-131,-1 21-361,-2-5 281,3 2-155,5 3-1165,7 0-872,9 14-520,11-14-950,35 21-1305,1-31 2468,10-6 1,5-2-503,12 0 744,-7-6 0,0-1-112,9 1 430,-22-6 0,0 0 394,14 8 59,-23-4 913,9 13-1148,-29-11-1109,-13 17 301,4-13-731,-40 6 1586,23-10-539,-26-1 283,10-3 455,-3-5 0,2-4 0,0-3 0</inkml:trace>
  <inkml:trace contextRef="#ctx0" brushRef="#br0" timeOffset="59667">5098 9762 24808,'0'-6'-4496,"0"23"2547,0 13 1492,-1 3 0,2 4-187,14 26 262,-14-6 1,2 0 72,10-19 0,1 2 149,-7 7 0,-4 5 0,2-3-756,2-2 0,1 0 849,0 7 0,0 5 1,0-5-123,-1-3 0,1-2-209,3 16 1,1 1-1116,2 0 1,-1-3 551,-4-14 1,-1 0 956,3 15 0,0-1 1,-3-19-1,0-3 1,-1 0-1,1 1 0</inkml:trace>
  <inkml:trace contextRef="#ctx0" brushRef="#br0" timeOffset="60971">6023 10328 25798,'7'-5'1483,"-1"1"-747,2 1 116,0 2-735,-1 1-468,3 22-2464,5 11 710,-2 14-20,4 7-242,-6-9 75,-1 6-317,-4 1 509,-1 1 325,-3-1 2359,-2-3 207,0 9-262,0-18 73,0 8-772,0-30 367,0-22 29,0-28-48,0-15-95,9 5 0,1 0 385,-6-18-233,20 7 0,1-1 739,-6-9-506,7 16 1,3 2 814,-2 2-25,8-5 107,1 30 583,-8 8-127,17 25-1404,-18-10-598,-4 24 0,-1 5-1034,5-3 208,-10 2 0,0 2-1749,9 8-482,1 1-655,3-3 3463,-7-16 1,2 0 0,13 6 0,13 6 0</inkml:trace>
  <inkml:trace contextRef="#ctx0" brushRef="#br0" timeOffset="61333">7307 10322 24808,'-35'0'1709,"-1"0"-1709,-14 17 1352,12-13-1261,-17 31 184,36-8-917,-10 9 357,27 15-1323,-6-20 603,32 18-1279,-18-22-635,37 9 1168,-18-24 349,0 5 573,15-16 1040,-18 3 925,17-20 682,-19-4 401,2-24-612,-16 7-732,6-18-963,-8 21 3,-2-19-1377,-2 27 247,0-3-1014,0 16 698,0 23 526,20 10 347,-15 14-824,27 2 7,-29-6-332,21 1 187,-21-1 1441,22 0 1,-22-4 0,9-1 0</inkml:trace>
  <inkml:trace contextRef="#ctx0" brushRef="#br0" timeOffset="61750">7592 10272 24808,'9'0'1260,"6"24"-6231,-2-19 4589,11 56-2206,-7-35 1371,5 31-74,-9-22 414,0 0-1435,-1-2 61,0 9 2181,-4-13-982,0 9 1405,-5-27-1006,-1 5 805,-2-32 553,0-8-169,0-34 118,0 6-240,10 12 1,1 0 671,-6-11-602,12 17 1,0 1 1160,-13-11-1117,21 5 785,-22 6-690,22 0 748,-8 17 194,12 1 129,-7 15-605,4 38-2338,-12-13 751,3 34-1179,-5-21 804,-1 2-897,-1 0-339,6 14-994,-5-16-591,9 16 2336,-9-31-2793,12 2 4424,-13-18 1,8-4 0,-10-3 0</inkml:trace>
  <inkml:trace contextRef="#ctx0" brushRef="#br0" timeOffset="62669">8127 10311 23459,'0'-13'-5846,"0"-1"3808,17 0 4698,-12-4-3137,33-1 2564,-32-2-2431,45 0 1913,-27-1-1349,29 1 2371,-13 1-264,2 2-1772,-1 3 1335,1 2-1730,-3 6 1507,-3 3-2080,-3 4 409,-6 0-721,-3 19-1130,-1 13-601,-7 10-511,1 8 231,-9-10 196,-1 1 143,-1 2-1767,1 14 994,-1-15 2964,9 20 0,-4-32 0,5 6 0</inkml:trace>
  <inkml:trace contextRef="#ctx0" brushRef="#br0" timeOffset="63039">9033 10408 24359,'39'-12'3125,"0"9"-3410,-9-21 453,11 7 834,-15-5-950,18-10 102,-19 11 210,9-20-261,-17 15-962,-3-9 60,-9 12-463,-4 1-841,-1 2 416,-20-2-135,14 8-572,-34 3 2182,12 7 360,-18 21 1451,5 8 32,16 25-971,11-7-1661,14 20-743,31-26 17,-9-6 1,3-2 1667,7-13 0,2-3 0,1 4 0,-1-1 0,20 1 1</inkml:trace>
  <inkml:trace contextRef="#ctx0" brushRef="#br0" timeOffset="63712">9590 9335 22380,'21'0'1169,"-3"0"-1079,-6 0 0,-4 0 0,-4 0 0,-1 0 90,-1 0-90,0-9-619,2 7 1097,-1-6-1342,7 8 864,-4 0 0,4 0-90,1 0 0,-4 0 0,4 0 1068,-5 0-1456,-1 0 626,-2 0 1,-1 0 0,-2 0-1</inkml:trace>
  <inkml:trace contextRef="#ctx0" brushRef="#br0" timeOffset="64633">9753 9258 23189,'9'0'1079,"2"0"-539,7 15-3090,-4-11 2915,7 27-1945,-10-9 175,-1 10 252,-5 1-576,-3-4 148,-1 4-105,-18 20 2062,13-10-650,-15-5 0,0 0 1483,14 8-671,-12-8 0,0 0 944,14 4-1115,-20 12 522,20-7-593,-8-12-399,11 21-439,0-25-456,0 19 318,20-21-934,-2 16 744,5-21-256,5 5 464,-25-13-532,26-2 1639,-25-3-1554,29-4 2121,-22-4 187,16-2 1033,-12-1-684,-3-14-129,-1 10 1494,1-23-2293,-4 8 1324,-1-14-2528,-5 2-298,-2 6-534,-19 12 183,2 6 948,-18 24 258,12 9 642,8 12-514,2 6 8,12-5-184,-4 6 389,5 2-768,0 2-313,0 2-1431,0 1 1359,8-14 1,1 0-275,-5 19 555,3-11 0,3-1-909,6 4-560,-12 10 543,13-25-960,-9-5 2341,-6-5 0,6-6 0,-8-3 1</inkml:trace>
  <inkml:trace contextRef="#ctx0" brushRef="#br0" timeOffset="65300">10588 9141 23369,'0'32'-4227,"0"6"2279,0-10 974,-14 8 1650,10-4-917,-11 4 700,2 26-452,10-12-783,-3-17 1,0 2 913,5 3 1,2-2-183,-1 21 89,0-8 0,0 0-811,0 6 567,9-11 0,0-1-1074,-4 4 818,12-12 1,3-2-202,-4 1-325,5 3 25,9-13 984,-18-11-667,21 0 1625,-16-11 657,10-17 1032,-11 11-181,4-28-509,-9 28 1304,-2-30-2661,-5 16-180,-2-13-757,-18 15-954,-7 7 115,2 23 984,-10-11 973,28 37-2943,-20-16 3250,20 26-1245,-2-15 1,0 1 258,5 22-106,0-5 1,0 2-946,0 10-18,-1-21 0,2-1-937,15 17 1316,-13-1-1072,13-1 1103,-15-20 1,-2 1-855,1 17-703,2-11 1,-4-3 2202,-16 3 0,14 8 0,-14-23 1</inkml:trace>
  <inkml:trace contextRef="#ctx0" brushRef="#br0" timeOffset="66933">3015 12794 25798,'0'-12'-4497,"-19"1"4069,15 0-2308,-26 0 3948,14-4-1573,2 3 307,-13-1 389,24 6-2536,-24 1 3349,16 2-736,-14 2 1708,5 1-1562,-3 1 912,-2 15 358,-2-11-782,-2 32 869,0-17-1849,11 8 0,1 3-139,-5 10-509,-1 15-364,18-16-546,2 0-595,3-2 226,26 14-21,8-12 1067,-2-9 0,2 0 104,18 4 409,-18-6 0,-1 0-263,4 6 428,7 10 107,-19-14-91,-4 2 347,-10-1-888,3 15-111,-12-12 298,4 20 28,-6-26 300,-19 15 890,14-21-376,-14 4 953,0-10 651,14-1-1325,-30 0 278,16 4 247,-10-5-580,-2 7-404,13-12 254,-3 3 1,10-7 0,1-2 0</inkml:trace>
  <inkml:trace contextRef="#ctx0" brushRef="#br0" timeOffset="67105">2772 13770 23999,'36'0'1349,"-15"19"-5094,4-14 4033,-23 33-2325,15-19 861,-12 36 133,2-15 608,-3-3 0,-2 2-1210,-1 8 732,1-4 0,-1 0-209,-1 7-925,0-8 0,0 0 2179,0 4 0,-16 9 0,-5-19 0</inkml:trace>
  <inkml:trace contextRef="#ctx0" brushRef="#br0" timeOffset="67951">3978 12633 24089,'0'-8'-5126,"-20"1"6130,15 1-2815,-29 1 3238,30-1-2952,-25 1 2508,11 1-355,-13 2-695,9 2 1663,-5 17-600,15 12-91,-4 12-1258,12-6 0,2 0 773,-2 15-993,3-5 0,0 1-510,1 10 280,9-8 1,1-1-1189,-6 9 772,15-22 1,2 1 525,-10-2 0,-2-1-570,16 14 782,-10-11 0,-4-1-328,-8 1 88,9 15 163,-12-27 771,0 6-340,-23-14 2136,18 0-1368,-38-3 901,13 1 783,-11-6-691,-10 0 344,22-6-1573,-5 0 1,13-1 0,1 0 0</inkml:trace>
  <inkml:trace contextRef="#ctx0" brushRef="#br0" timeOffset="68073">3600 13521 23099,'44'19'-2078,"-1"8"799,-6 28-1297,-15-6 525,1 5 702,-21 11 1128,7-15-53,-8-6 1,-2-1-2096,1 9 772,-10-9 0,-4 0 1657,-10 5 1,9-17-1,2 0 1,-6 10 0</inkml:trace>
  <inkml:trace contextRef="#ctx0" brushRef="#br0" timeOffset="68666">5272 13409 26607,'0'-27'-5126,"0"6"2998,-17-14-271,13 17 1420,-31-10 1121,11 17 583,-12 1 106,0 8-965,7 2 1641,-1 16 694,-13 12 277,15 9-1815,10-7 0,2 2-160,7 12-743,2-5 1,7-1-814,28 8-910,-5 13-265,25-21 323,-11-2 28,0-2 948,13 10 241,-15-13 577,7 15-17,-28-22 181,-3 5-125,-11-10-314,0-1-133,-23-1 559,-12 6 617,-13-8-1181,14-4 1,-1-2 980,-11-3 0,-13-2 1,17-4-1</inkml:trace>
  <inkml:trace contextRef="#ctx0" brushRef="#br0" timeOffset="68899">4978 12906 25798,'8'-9'1121,"-1"4"-553,2 25-4845,-4-1 2112,-5 25 1188,0-4 460,0 10-6,0 10-321,0-26 1,0 1 107,0 4 0,0 0-104,0 3 1,0 0 1162,0 3 0,0-1-59,0 2 1,0 1-265,0 0 0,0-1-45,0 0 1,0 1-661,-2 17 1,4 1-33,8-19 1,3 1-612,-6 2 0,0 4 1,2-6 1241,4-7 1,2-2 0,3 11 0,-1-2 0,5 13 0</inkml:trace>
  <inkml:trace contextRef="#ctx0" brushRef="#br0" timeOffset="69505">5970 13227 26428,'0'-5'-6296,"0"21"4257,0 16 975,0 13 605,0 10 246,0-18 1,0 1-182,0 22 280,0-19 0,0-2-1483,0 15 1597,0-5 0,0-5 0,19 6-1001,-14-19-553,32 1 1402,-18-23 237,26-20 1750,-12 6 97,6-39-505,3 0 386,-11-14-282,-8 16 1,-2 1 246,0-6-1383,-10 13 1,-1 1-653,-4 3-1358,-2-2 8,-3 39-116,-1 14 449,0 36 292,0-3-220,10-12 0,0-1-1193,-4 11 1133,12-19 0,5 0 1146,7 18 1,12-18 0,0 6 0</inkml:trace>
  <inkml:trace contextRef="#ctx0" brushRef="#br0" timeOffset="70050">7073 13120 23639,'-33'-2'533,"15"16"110,-12-10-102,26 34-3008,-23-18 3143,25 42-2228,-10-19 1095,9-3 1,6 1-1285,19 8 665,-8-8 1,0 0-1455,14 2 1485,-4-15 0,-4-1 708,-15 5-1800,32-6 2417,-33-3-701,22 0 674,-23-9 59,6 3-184,-9-12-603,-17 2 2422,-9-5-434,-12 1-785,-18-3 1235,20 0-654,-8 0 711,17-13-869,13-6-1346,70-10 260,-13 0 295,20 13 0,4 3-160,-32 2 0,-1 1 223,25-5 1,-1 2-72,-23 5 0,-2 1 10,9-4 1,-2 1 1146,9-6 1264,-5-2-2608,-7 0 69,5-9-278,-17 5-84,-1-14-687,-18 14-682,-21-13-939,11 16-17,-35-5 852,19 11-20,-21 2 811,10 4 238,-1 3 1003,1 2 492,3 2 1275,3 21 35,2-16-714,12 52-1580,2-33-345,9 33-999,21-21-1127,-16 1-25,38 0-905,-11 12 227,10-14 2795,1 5 0,-14-19 1,1-2-1</inkml:trace>
  <inkml:trace contextRef="#ctx0" brushRef="#br0" timeOffset="70384">7780 13178 24359,'0'46'-5936,"21"-7"2512,-16 3 2227,33-6 1066,-20 24-800,3-12 526,-7-5 1,-1 1-203,1 7-437,-6-17 0,0-2 675,2 11 601,-6-6-44,-2-4 68,2 0 143,-4-13 52,0-1-426,-16-37 104,12-28-202,-13-7-14,14 6 0,6-1 262,14-9-82,-1 5 1,4 0 351,2 19 0,2 3 192,7-12 1,1 3 37,-4 12 1,0 3-115,4 0 1,2 0 51,3 2 0,1 2-230,3 1 0,1 1 0,2 2 0,1 1 0,1 1 1,1 1-1</inkml:trace>
  <inkml:trace contextRef="#ctx0" brushRef="#br0" timeOffset="71891">9113 12948 24718,'-11'-2'-315,"-1"1"376,-3 1 520,-1 0-304,-3 0-153,-2 0-35,-3 14 378,0-10-183,-3 10 482,4 4-350,-1 3-335,11 11-1030,2 0 87,10-5-628,21 1-843,17 14 456,10-10 1031,-18-11 0,1 1 185,4-3 1,0-1-368,19 11 981,-11-8 0,-2 1 317,0 0 485,5 13-205,-26-17-239,-9 5-1379,-22-2 1635,7-3-518,-24-3 0,-6-1 562,7 3-1590,-14-4 1,-2-2 1323,2 0 0,-12-2 1,20-6-1</inkml:trace>
  <inkml:trace contextRef="#ctx0" brushRef="#br0" timeOffset="72584">9733 12298 26428,'38'29'-4621,"-15"-3"2041,5 5 1254,-24-2 223,19 22-86,-21-9 1007,3-3 0,-1 1-43,-4 11-618,0-6 0,0 0 514,0 8 427,-7-1 0,0 0 223,3-1-135,-3-7 1,0-3 677,7-8-1239,0 7 401,23-21-424,-3-5 618,22-9 1017,-9-24 524,-3-1 98,-13-20-1113,-2 7 154,-14 3-737,-11 13-795,-10 6 968,-12 46-150,13-11-1010,-4 34-345,20-13 498,-7 6 346,10 5 252,0 2 474,0 3-1047,0 1-182,11-17 0,1 0 2,-10-11 0,1 1-64,18 22 0,0 0-538,-17 6 646,6-23 1,-1-1-554,-9 12 256,0-5-181,0-2 1310,0-5 0,0-4 0,0-3 0</inkml:trace>
  <inkml:trace contextRef="#ctx0" brushRef="#br0" timeOffset="73273">10675 12117 24359,'13'0'1715,"-3"-1"-1352,-1 1-343,-3 15-3568,0-11 2687,-1 29-640,-1-14 300,-3 38-363,0-13 729,0-3 0,-2 2-822,-15 13 1050,14-19 0,0-1 1392,-15 16-598,17-2 145,-13-2 537,10-2-671,-11-3 523,14-1-786,0 10-318,0-13 272,0 18-576,0-29 597,15 6-1377,-11-13 889,11-7-489,-5-1 646,0-8 1230,9-3 505,0-17 493,-7-1-201,3-15 126,-7 16-175,0-7-838,-4 38-1098,-36 23 1003,23 9-1003,-14-2 0,1 0-459,19 6 265,-3-16 0,1-1-18,5 16-259,0-3 77,0 1 1124,0 13-1875,17-17 737,-6-9 1,1-2-737,10 2 941,14 18-37,-16-28 431,3 6-183,5-14 943,-25-3-888,16 0 1222,-17 2-454,5-4-1458,-7 14 523,-23-7-211,-16 24 1112,-16-11 0,23-10 0,-1 1 0,-22 14 0</inkml:trace>
  <inkml:trace contextRef="#ctx0" brushRef="#br0" timeOffset="81400">12398 9850 24539,'0'-5'-5127,"0"1"3359,0 2 703,0-1 1056,0 1-146,0 21-60,0 7 77,14 12-2053,-10 3 2022,26 10-256,-26-11 247,10-5 0,-1 1-611,-10 3 662,14 24-391,-16-30 508,10 13 264,-9-25-315,4 0 24,0-13 253,2-4 1002,11-30 224,0 0 341,13-32-724,-1 2-346,-12 21 1,1-1-154,2-4 0,1-2-36,3-2 0,2-3 1,-1 1 123,5-7 0,3-1-646,-6 10 1,5-4 0,0 0 0,-3 5-381,9-8 1,3 2-232,-9 11 0,4-4 1,0 2-1,-2 4 154,8-5 1,0 4 559,-6 5 0,2 0 0,-3 3 0,3 2 0,-2 2 0,1 1 1,0 0-1</inkml:trace>
  <inkml:trace contextRef="#ctx0" brushRef="#br0" timeOffset="82135">12110 13191 24539,'0'36'-5127,"0"7"2999,0-4 1154,0 4 425,0-10 303,16 0-660,-13-3 699,13-3-1464,-16-2 2030,12-6-719,-9-5 46,9-4 441,-2-7 884,-7-21-135,17-2 896,-11-26-831,13 1-55,1-12-378,-9 24 1,0-2 133,3-3 1,0-1-330,3-3 1,1-1-320,2-1 0,2-2 332,2 1 1,3-2-990,0 2 1,3-2-1,0 1 434,-6 11 1,-1 1 0,4-2 286,5-5 0,3-4 0,1 0 1,-3 6-1,11-10 0,-2 3 0,-4 7 1,-1 0-1,0 0 0</inkml:trace>
  <inkml:trace contextRef="#ctx0" brushRef="#br0" timeOffset="83783">3008 15523 24269,'0'-13'-5127,"-14"4"5428,10 2-2809,-11 20 4489,15 13-2648,0 31 153,0-3 191,9-21 0,0-1-1723,-5 22 1884,14 0-1026,-2 3 1280,-10-17 1,0 1-2027,12 21 1701,-8-10 1,-2-1 20,-1 7 134,-1-20 1,-2-2 444,2 14-409,-6-3 657,0 0-180,0 13-216,-23-17 194,12-11 1,-1-1 359,-15-1-168,-10 10 326,14-26 970,-19 0 228,13-12-458,3-2-74,11-21-2660,6-8-236,3-9-462,6 1 463,0 8-669,16 14 1942,-12-9-871,28 22 1299,-16-7 2292,13 27-1489,-14 7-1149,8 12-445,-20 5 428,21-6-1925,-15 6 1174,10 3-1691,-8 5-85,-1 3 2085,-4-12 0,-1 0 629,2 25-114,-4-8 0,0 0-82,-2-23 1,-1 1 61,2 24 0,-4-1-63,-6-23 1,-1-3-186,7 11 1,-1-1-592,-15 12 72,4-5 828,10-5 0,-11-8 1,15-3-1</inkml:trace>
  <inkml:trace contextRef="#ctx0" brushRef="#br0" timeOffset="84400">3698 15755 23729,'0'34'-4766,"0"-6"2907,0 3 1065,0-3 245,0 6 303,0 3 122,13 4-123,-7 0 0,1 1-1556,8 12 1653,-9-2 1,-3-1 23,-3-2 171,0-10 0,0 1-45,0 5 90,0 10-180,0-18 535,0-4-58,-19-2 808,2 5-757,-5-13 235,-3 4 631,11-19 665,-13-2 34,13-29-2427,-3 17 1384,16-40-2107,-6 27-385,7-20 49,0 13 808,0-3-844,17 14 1233,4 24 1639,1 12-2133,7 23 508,-27-4 809,23 5-1038,-22 4 378,21 5-541,-21 0-337,8-13 0,1 0-383,-6 20 1103,5-9 0,-1 1-305,-2 6 20,-1-20 1,-1 1-495,-1-1 0,-1-2-668,5 21 1803,-3-21 0,-1 0 1,2 11-1,0-1 1</inkml:trace>
  <inkml:trace contextRef="#ctx0" brushRef="#br0" timeOffset="85432">5693 16088 25528,'1'-31'-3815,"0"10"1885,-1-8 780,-18 8 359,14 9-569,-29-1 2139,7 10 219,-24 19-291,4-12 1014,-4 39-104,12-19 352,2 26-766,2-8-277,16-8 0,3 1-966,-4 17-392,8-6 0,7-1-1607,24 6 788,-4-8 1,5-2-1105,26 5 1444,-20-18 1,0 0-276,13 6 239,0-3 463,-3-5 392,-4-3 332,-15-6 565,9-2 29,-23-3-1930,11-3 172,-15-3-1453,-26-4 2727,-10-1-280,-16-22-15,-2 15 1,12-39-1,-1 15 1</inkml:trace>
  <inkml:trace contextRef="#ctx0" brushRef="#br0" timeOffset="85683">5293 15667 24089,'17'-9'4478,"7"4"-3713,-13 2-411,2 24-3879,10 13 1350,-14 12 1254,4-9 0,1 1-605,0 15 482,-2-3 1,-1 1-186,-4-18 1,0 0-44,2 11 1,0-1-1144,4 22 2435,-6-32 0,0 0-66,-1 1 1,1 1 183,1 18 0,0 1 9,-2-13 1,1 2-494,-1 5 0,1 5 0,-1-4-193,0-4 0,-1 1-453,1 4 1,0 5 0,1-5 1012,-2-4 1,1-1 0,1 13 0,0-1 0,-1-19 0,-1 0 0</inkml:trace>
  <inkml:trace contextRef="#ctx0" brushRef="#br0" timeOffset="86187">6675 15769 27057,'4'-1'2916,"2"-1"-2681,-3 18-4908,2-12 3144,0 42-324,0-17 502,2 34 831,-4-19 0,-1 1-285,0-9 1,0 2 21,-1 5 1,0 4-1,0-3-344,0-5 1,0 0 730,0 10 0,-1 6 1,1-6-79,0-13 1,0-2 114,-1 28 1,0-5 211,0-17-32,-21 12 1059,15-36-102,-54 0 1550,34-15-254,-36-19-1126,30 4 0,2-2 240,-20-23-627,8 7 1,2 0-97,-4-9-836,12 4 0,5 0-481,4-7-1884,4-12 484,15 18 1103,23 1 1193,-14-1-596,30 11 0,9 1 1116,0-15-306,-4 18 1,8 0 0,-3 1 0,-3 2 0,-2 1 0,16-7 0,-1 1 0</inkml:trace>
  <inkml:trace contextRef="#ctx0" brushRef="#br0" timeOffset="86750">7058 15482 25078,'-14'-15'-4691,"0"6"4026,-3 24 2794,6 22-2624,11 15-197,8-8 0,4 1-8,-2-14 1,0 2 167,10 23 1,-1 1-562,-10-23 0,0 2 928,4 8 0,0 5 0,-2-4-288,-9-10 0,1 0-737,12 28 1,1-3-334,-7-7 899,-2-15 0,1-3 380,2 1-734,-3 5 452,-4-27 229,0-3 89,-1-10 1002,2-16 300,-1 12 1089,3-36-1294,0 17 612,2-22-25,7-11-251,-3 14 851,10-22-1582,-10 34-117,5 5-565,-5 11 1388,2 12 167,2-5 537,1 6-805,4 23-1622,0-17 293,-3 22 1,0 4-1013,10-9 648,-2 11 1,0 2-1141,5-3 572,-4-6 1,0-1-1371,4 0 848,9 3 1633,-4-20 882,-10-4 717,11-5 124,-20-25-43,6-9-239,-16-16-756,1-1-81,-8 9-508,0 1-273,2 7 1,-4 0-1136,-15-4-941,12-16 1030,-13 37 265,18 27 463,0 11-640,0 18-1727,16 16 713,-12-21 2050,28 13 0,-27-19 1,12-1-1</inkml:trace>
  <inkml:trace contextRef="#ctx0" brushRef="#br0" timeOffset="86900">7863 15621 24539,'-16'-25'-8139,"-7"3"8610,21 8 1,-7 25-1,9 10 1</inkml:trace>
  <inkml:trace contextRef="#ctx0" brushRef="#br0" timeOffset="87187">8147 16249 25078,'5'3'-3628,"0"-1"2568,1-2 2727,3-14-1639,-1-10-617,2-7 113,1-4 177,-3 7-814,1-1 1244,-2-3-251,-3 2-939,-1-1 435,-3-12 136,0 13-221,0-13 31,-17 25 156,13-1-546,-22 35 2743,23 13-1857,-7 31 17,10-6-658,9-17 0,2-1-984,-6 9 421,32 9-486,-32-20 1871,31-5 0,-31-5 0,13-3 0</inkml:trace>
  <inkml:trace contextRef="#ctx0" brushRef="#br0" timeOffset="87533">8535 15983 24179,'0'8'-5037,"0"4"2909,21 27 18,-16-7 1164,16 0 255,-4-9 313,-12-1 144,13-3-1348,-6-1 407,-9-2 536,17-7 1905,-13-21 155,4 8 1297,-1-39-2016,-3 22 396,2-23-355,0 9 124,0-3 154,1 3-1044,-1 3 52,5-3-1439,-4 18 2159,14-6 270,-9 22 360,7 12-1184,8 17-554,-7 10-70,1-7 0,0 1-887,5 9-315,-2-4 0,1 0-836,4 4 2179,-2-10 1,0-1 0,4-1-1,14 4 1</inkml:trace>
  <inkml:trace contextRef="#ctx0" brushRef="#br0" timeOffset="87783">9568 15348 25888,'0'40'-5756,"0"0"3717,0-1 975,0 5 426,0 6 322,7-11 0,3 1-416,9 24 352,-9-24 0,1 1-940,3-2 1,0-2-14,2 17 457,-7-14 1,-1-1-339,4 0-1201,-12 9 1581,0-29 953,0-2 1,0-13-1,0-2 1</inkml:trace>
  <inkml:trace contextRef="#ctx0" brushRef="#br0" timeOffset="87916">9278 15833 24269,'-4'-19'-7975,"0"2"5462,4 2 2032,19 2 2777,13-3-954,10 4-1991,-8 4 1,0 0 870,11 1 1,15 0 0,-19 4-1</inkml:trace>
  <inkml:trace contextRef="#ctx0" brushRef="#br0" timeOffset="88319">9848 15277 24718,'-19'19'2373,"3"10"-3851,37 16-2537,-16 3 2287,30-5 677,-31 3 375,24 3-196,-24 3-864,27 2-271,-28 1 1290,15-18 1,1 0 806,-6 20-349,3-14 1,1-2-598,-4 3 88,1 7 321,-6-23-114,-3-7-240,0-5-681,-2-5 1274,0-6 346,1-25 918,0 1 272,4-42-272,-2 18 124,6-20 5,-2 17 155,2 0 204,-1 5 99,7-4-1157,-5 24 250,12-7 495,-8 27 318,30 40-1854,-20-10-1044,4 13 0,-1 3-1197,3 2 2430,-4-6 0,1-1 0,7 5 0,-12-17 1,0 0-1</inkml:trace>
  <inkml:trace contextRef="#ctx0" brushRef="#br0" timeOffset="88975">11167 14825 25798,'0'39'-5396,"0"-4"3447,0 6 975,0-1 335,0 5 516,0-7 1,0 0-273,0 22 335,-1-19 0,2 1-830,6-2 0,0-2 525,-4 22 199,12-15 0,-1-1-457,-10 2 377,23 8-325,-25-25 106,22-5 319,-13-4-385,9-7 1208,-4-4 94,1-5 533,9-3 354,-5-1 419,12-22 125,-13-4-830,0-2 705,-9-15-1910,-3 38 1562,-5-36-2600,-1 24-205,-19-4-586,-2 29 2035,-2 10 130,7 23-1100,4-3 785,8 6-1002,-3-7 0,0 1 878,5 24-246,7-7 0,4 1 44,-2-22 1,3 1-1327,7 22 1,1 0 315,-9-23 1,-1 0 559,5 29 1,0 1-689,-3-2 438,-5-7 0,0-3-738,3-10-2164,-10 19 3996,0-34 0,-18 1 0,-4-17 0</inkml:trace>
  <inkml:trace contextRef="#ctx0" brushRef="#br0" timeOffset="89519">11863 14887 24988,'16'0'990,"0"0"-451,-4 15-3683,5 11 1021,-7 9 1269,0-3 0,-2 1-323,-2 14 881,-1 0 0,-1 1-1447,-3 14 932,-1-21 0,0 1-799,0 16 1811,0-1 147,0-4-65,0-18 1,0-2 213,0 14-448,0 15 7,0-36-390,0 3 258,16-22 677,3-18 1494,20-14-145,-10 1-212,1-19-268,-8 20 96,-4-18-847,-5 14 159,-7 30-995,-6 12-1798,16 30-685,-13-12 541,26 16 307,-17-20-687,11 16 887,-12-22-664,6 8-2343,-15-21 4671,7-14 1,-9-15 0,0-15 0</inkml:trace>
  <inkml:trace contextRef="#ctx0" brushRef="#br0" timeOffset="90235">12165 15656 25078,'19'36'-7481,"-15"-5"5400,15 6 513,-19-2 1582,17 5-389,-8-6 0,-1 1 42,12 21 62,-7-19 1,-3 1-1834,-7 18 2730,16-1-1000,-16-1 593,1-18 0,0 0-520,-4 18 630,0-12 1,0-2-152,0 6-1394,-14 17 623,10-31-1165,-10 3 2180,14-18 1,-13-5 0,-2-3 0</inkml:trace>
  <inkml:trace contextRef="#ctx0" brushRef="#br0" timeOffset="90789">13067 15193 26517,'-6'-18'-7456,"-1"3"6297,4 4 231,27 21 2277,9 20-1281,0-2 1,2 4-105,-8-3 0,0 1-99,4 4 0,-2-1-2050,15 17 2101,-23-24 1,1 1-311,20 23-392,-2 1-1635,0-6 2402,-9-10 0,0-3 0,7 3 1,-9-11-1,0 1 0</inkml:trace>
  <inkml:trace contextRef="#ctx0" brushRef="#br0" timeOffset="90937">13717 15274 26697,'-15'-28'-7846,"-13"11"7805,-11 8 1246,-14 38 1122,1 4-1865,20-1 1,-1 4-542,-4-1 0,-3 4-673,-2 4 0,-4 7 0,1-2-43,9-9 1,0-1 0,-1 3 966,1 0 0,-2 2 0,0 1 0,2-2 1,0 1-1,1-1 0,1-1 0,-1 3 0,0 0 1,0-1-1</inkml:trace>
  <inkml:trace contextRef="#ctx0" brushRef="#br0" timeOffset="123940">13627 10175 26068,'39'0'629,"7"0"-629,-8 0 90,6 0-90,1 0 0,2 0 0,8 0 90,5-14 15,1 11-389,-29-10 1,0 1-175,32 9-900,0-16 586,-5 17 798,-6-7 0,-5 9 0,-5 0 1</inkml:trace>
  <inkml:trace contextRef="#ctx0" brushRef="#br0" timeOffset="124122">13878 10493 24808,'-12'3'2855,"26"-16"-3122,17-2 1040,18-2-1158,-9-4 1,1 1-396,13 4-352,-4-7 0,1 0 1173,9 3 0,-20 7 1,-2 1-1,15-2 0</inkml:trace>
  <inkml:trace contextRef="#ctx0" brushRef="#br0" timeOffset="124399">14427 9749 25708,'-14'-17'-6898,"10"1"4071,-17 6 4057,19 1-2598,12 6 3891,41 16-1725,2-10-560,-3 18 1,1 3-1107,9-1 1321,-9 10 1,-1 3-56,-20-14 0,-2-1-638,7 9 1,-2 1 776,5 13-2693,-7 5 653,-11 1 454,-13-13 0,-2 2-622,-1 22-133,-11-9 1,-7 1 1053,-2-21 1,-2-2 885,-4 12 0,-1-2 0,-9 11 1,16-1-1</inkml:trace>
  <inkml:trace contextRef="#ctx0" brushRef="#br0" timeOffset="125006">15930 10082 24089,'22'-38'-529,"10"4"1170,-28-3-3024,24 1 3161,-6-23-1285,7 8 523,-14 17 0,-2-1-143,8-17-470,-4-1 436,-1 0-152,-9 17 1,-1 0 651,2-15-842,-5 14 1,0 2-131,-2 2-337,-1-3 332,0 24-92,-14 25 1602,11 44-1981,-10 0 212,11-3 0,4 1-472,-2 6 727,-2-18 1,4-1-633,14 16 1196,-12 1 0,12-3 0,-16-1 0</inkml:trace>
  <inkml:trace contextRef="#ctx0" brushRef="#br0" timeOffset="125183">16025 10434 24988,'47'-17'1290,"-10"5"1,1-1-888,-8-4 1,1-1-1199,30-6 1,2 1 11,-22 8 0,0 0 800,16-4 1,-1 0-1,-16 6 1,-2 1 0,1 0-1,0 1 1</inkml:trace>
  <inkml:trace contextRef="#ctx0" brushRef="#br0" timeOffset="128287">16063 9639 22560,'-29'0'1709,"-3"0"-1709,3-11-1265,-1 8 1164,17-14-2097,-5 15 2501,16-11-1781,-12 7 683,11-10-1174,-6 2-103,7-4 1030,0-13-609,2 3 1875,23-21-787,-17 18 1209,39-10 277,-40 15-53,44 1 1838,-28 2-936,37-3 600,-26 8 76,22-3-892,-26 13 313,4 4-1536,-13 3 1250,-6 19-3922,0-13 1881,-5 41-1921,-2-19-34,-4 28 1313,-1-15 0,-1 1 16,1-8 1,-2 2 298,-9 27 1,-5 2 190,1-24 0,-3 1 960,-3 4 1,-2 4 0,-1-4-280,-4-2 1,0-2 603,-3 12 1,-1 1 66,-4-3 1,-1-2-149,10-14 0,-2 1-111,-2-2 0,-2 2 0,2-4 124,6-7 1,1-1-103,-7 4 0,1-3 313,1 0-266,4-7 185,9-6 154,4-6 145,31-4-906,3-25 112,32 17 120,-9-22 1,2-4-113,-6 20 0,1 1-60,-2-6 0,2-2 1,0 2 53,9 2 0,0 2-144,2 0 0,2 2-178,0 4 0,1 1 196,1-5 1,-1 2-598,0 7 0,1 1-887,-3-4 1,3 0 1286,-8 4 1,3 1 0,-3 1 0,6-1-1,0 0 1,-9 0 0,0 0 0,0 0-1</inkml:trace>
  <inkml:trace contextRef="#ctx0" brushRef="#br0" timeOffset="129572">12993 13327 25078,'27'-10'3759,"4"1"-3202,5 1-399,7-1-178,7 0-50,6-3 73,-23 5 1,0 1-279,4-2 1,0 0-159,3 0 0,0 0-479,3-1 1,0 0 131,1 0 0,-1 1 772,1-2 0,0 1 0,-3 1 0,1 0 0,-1 0 0,0 0 0</inkml:trace>
  <inkml:trace contextRef="#ctx0" brushRef="#br0" timeOffset="129750">13325 13612 23819,'-10'6'2333,"32"-3"-2677,16-18 0,6-6 232,-3 9 1,1 0-432,17-15 0,0-2 581,-20 12 1,-1 1 0,1 0 0,0-1 0,0 0 0,0 0 0</inkml:trace>
  <inkml:trace contextRef="#ctx0" brushRef="#br0" timeOffset="130004">13777 12850 24718,'-26'-10'-2265,"5"-3"617,10 3 243,28-6 2794,5 7 434,25-1-1416,-11 8 1,0 0 60,26 0-516,-6 10 0,0 1 297,-21-8 1,-1 3-29,20 22 1,-3 7 118,3-2-1148,-22 3 0,-3 4-2370,0 17 1432,-17-24 1,-3 2 158,-3 1 0,-2 3 1365,-1 20 1,-1 2 0,-2-13 0,0 1-1,0 16 1,0 0 0</inkml:trace>
  <inkml:trace contextRef="#ctx0" brushRef="#br0" timeOffset="131084">15503 13071 23459,'0'-39'-5036,"0"6"2997,0-3 1245,0 4 335,0-6 213,22-5 1424,-17-3-1034,17-2-749,-5-2 1432,-13 0-480,13 1 576,-4 3-373,-9 3-397,9 7-273,-6 5 254,-5 9-784,6 5 822,-8 7-249,0 26-576,0 16 103,0 15 397,0 9-450,0-8 57,0 4 386,15 2-1844,-11 2 500,12-17 1,0 1-754,-12 21 1059,11-22 0,-1 0 1062,-11 12 0,21 1 0,-10-1 1</inkml:trace>
  <inkml:trace contextRef="#ctx0" brushRef="#br0" timeOffset="131250">15437 13545 25348,'24'-17'1321,"32"13"-1404,-22-31 330,3 26 0,3 2-448,-5-9 1,2-1 247,4 3 1,5 0 0,-2 1 0,9-3-1,1 0 1,-6 2 0,1-1 0,-1 1 0</inkml:trace>
  <inkml:trace contextRef="#ctx0" brushRef="#br0" timeOffset="133566">14813 15482 25168,'0'-4'-4766,"0"0"2817,0 21 1245,0 21 155,13 4 102,-12-7 0,1 1 196,11 2-529,-5 28-1057,-6-30 1724,6 8-244,-8-19 357,0-3 90,0-1 261,0-6-260,0-2 525,0-6-1366,0-1 683,0-24 424,0-8-357,15-15 783,-11-3-712,26 8 1226,-26-2-1099,28-8 1089,-12 13-130,19-2 577,-10 25 477,-1 3-703,-8 7-73,1 0-1225,1 16-33,10 14-1250,-8 7 368,-4-6 0,-1 0-1247,2 9 531,-4-7 0,-1 0-1388,0 4 89,3 7-1236,-4-13 2239,-5-11-832,6-3 1952,-7-13 1201,4-4 0,1-15 1,1-5-1</inkml:trace>
  <inkml:trace contextRef="#ctx0" brushRef="#br0" timeOffset="134356">15563 15575 25078,'4'-19'-4327,"-2"3"3198,4 5 1305,-5 28-1653,1 8 453,-2 19 491,0-1 134,14 7-1741,-10-12 1378,23 20-576,-23-28-440,19 11 1112,-20-23 7,13-3 517,-9-11 561,5-4 1630,0 0-273,-1-18-49,3 14 768,-1-38-711,7 5-112,-7-12-470,3-13-1116,-10 29-1264,-1-4-134,-4 18 294,0 26-1383,-1 9 1787,16 30-990,3-6 734,6-9 0,2-2-75,10 1 487,-4-11 1,1-4 505,7-7 218,-3-6 0,0-4 1412,12-25-682,-9 9 1,-2-5 234,-14-3 0,-3-4-353,6-2 1,-2 1 556,8-23-741,-6-4-624,-16 27 0,-1-3-164,1-15 1,-2-3-370,-2 12 0,-3-2-18,0-3 0,-2-5 1,-1 5-144,0 4 1,-1 1 559,1-25 0,-4 2-991,-15-1 466,15 25 0,-1 3-294,-14-2-381,3 10 231,11 8 685,-11 6 334,14 32 56,0 1-72,0 31 472,0-2-303,0 8 507,0 10-377,8-15 0,3 2-369,-1-13 1,2 1-110,0 3 0,2 3 1,-1-4-20,-3-6 0,1-1-45,9 19 1,-2-3-391,-5 2 397,2-23 0,1-3-127,-2 4-26,1-8 481,-1-8 335,11-8 923,-4-4 300,25-24 1232,-14-14-780,14-12-40,-14-10-378,0 9-101,-5-7-1111,-11 12 0,-3-1-649,-4 9 0,-2-2-44,1-27 0,-2 1-592,-5 25 1,0 1 462,1-24 1,-4 3-1164,-21-3 788,21 25 0,-2 3-659,-33-7 891,34 20-278,-21 26 2655,22 38-1803,-8 15 20,9-21 0,2 1-40,-1-4 1,0-1 233,-1 3 0,2 0-268,8 3 0,3 1-512,0 16 1,1 0 189,-2-14 1,4 0-1300,3 1 0,4 3 0,-4-4 640,-6-7 0,1-1-70,15 9 0,2-3-1070,7 10 2124,3-9 1,1-6-1,1-4 1</inkml:trace>
  <inkml:trace contextRef="#ctx0" brushRef="#br0" timeOffset="134900">14138 16648 24359,'30'-3'3132,"25"-3"-2594,-6-1-85,4 2 1,5 0-421,-15 2 1,0 0-2,18-2 1,6 0-9,-9 1 1,4-1 0,-2 1 4,-10-1 1,-2 1 0,6-1-12,1 1 0,6-2 0,3 0 0,-1 0 0,-5 0-5,9 0 0,-5-1 1,6 0-7,-12 0 1,4 0-1,4-1 1,0 0 0,-2 0-1,-5 1-4,1 0 1,-5 0-1,0 0 1,9-2 13,-8 1 1,6-1 0,5-1 0,2 0 0,1-1-1,-2 1 1,-5 0 0,-4 1 16,-1 0 0,-5 1 0,-2 0 0,2-1 0,7 0-34,-1-1 0,6-1 0,4 0 1,2-1-1,0 1 0,-2-1 0,-5 1 1,-6 2 1,9-3 0,-8 2 1,-1-1-1,5 0-34,-1 0 1,6-1-1,2 0 1,0 0-1,-4 0 1,-6 2 2,-1 0 0,-7 0 0,0 2 1,2-2-12,11-1 1,2-1 0,-1 1 0,-5 0 38,-7 2 1,-5 1 0,-1 0-33,17-2 0,-2 0 30,-8 2 0,-3 0-110,2 1 1,-4 1-76,12-2-1176,-7 2 599,-63 6-513,-9 17-321,-28-12-69,4 27 1754,-6-28 1,-3 27 0,-3-10 0</inkml:trace>
  <inkml:trace contextRef="#ctx0" brushRef="#br0" timeOffset="145291">21233 4457 21210,'0'-19'-3193,"0"3"1</inkml:trace>
  <inkml:trace contextRef="#ctx0" brushRef="#br0" timeOffset="145452">21555 4452 22200,'6'0'-225,"-1"0"0,1 0 0,0 0 0</inkml:trace>
  <inkml:trace contextRef="#ctx0" brushRef="#br0" timeOffset="145604">22018 4516 21570,'9'0'-270,"2"0"0,1 0 1,3 0-1</inkml:trace>
  <inkml:trace contextRef="#ctx0" brushRef="#br0" timeOffset="145800">22650 4469 21930,'4'9'-8716,"3"-7"9751,-2 8-3251,3-10 4124,3 5-2008,1-3 173,12 7 77,-3-8 0,9 2 0,-7-3 0</inkml:trace>
  <inkml:trace contextRef="#ctx0" brushRef="#br0" timeOffset="145933">23375 4439 22470,'23'-6'2099,"-1"1"-1570,-1 5-1434,11 0-105,-8 0-323,10 0 1287,-8 0 1,3 0 0,3 0 0</inkml:trace>
  <inkml:trace contextRef="#ctx0" brushRef="#br0" timeOffset="146250">25113 4246 22740,'6'0'-68,"-2"0"1,-2 0-1,0 0 1</inkml:trace>
  <inkml:trace contextRef="#ctx0" brushRef="#br0" timeOffset="146852">22390 4839 22740,'2'18'-6894,"0"10"5002,0-24 811,-1 25 585,2-16-389,-2 13 754,2-2-206,-1 1-1405,0 2 1831,1 1-328,0-2 63,3-1-1753,3 8 565,0-11 1246,4 7 0,-4-15 0,1 1 0</inkml:trace>
  <inkml:trace contextRef="#ctx0" brushRef="#br0" timeOffset="147136">22703 5010 23999,'-35'0'719,"-4"0"-719,13 15 828,-1-11-643,6 23-698,3-24 697,-1 21-480,-4-6 479,6 7-618,-2 6-102,13-12-911,1 12-60,5-14 46,24 5-665,-18-9-110,43-2 1182,-28-2-504,43-4 1238,-22-2 502,-6-2 1,0-1 0,5 0-1,10 0 1</inkml:trace>
  <inkml:trace contextRef="#ctx0" brushRef="#br0" timeOffset="147352">22928 5113 22290,'36'12'-2501,"4"-3"1961,-7-9 625,19 0-105,-17 0 91,27 0 1,-26 0-1,10 0 1</inkml:trace>
  <inkml:trace contextRef="#ctx0" brushRef="#br0" timeOffset="147520">23357 5040 22380,'-45'-10'-668,"4"4"819,3 3 104,9 3 13,11 13 338,9 4-1144,9 14-967,0 3-541,16-7-52,-12-1-225,27-10 680,-27-2 1436,28-2 0,-16-5 0,16-3 1</inkml:trace>
  <inkml:trace contextRef="#ctx0" brushRef="#br0" timeOffset="147702">23638 5029 22920,'15'34'-9831,"4"-6"6555,19-3 3657,-5-12 1,2-7-1,-8-6 1</inkml:trace>
  <inkml:trace contextRef="#ctx0" brushRef="#br0" timeOffset="147936">23987 4931 23189,'0'11'-6205,"0"10"4076,0 13 1065,0 4 425,14-4-624,-11 0 864,26 20-212,-9-13-476,-3-7 0,1-1 514,10 2 673,1 17-394,-18-29-456,5 3 982,-15-16-995,4-2-21,-5-3 1448,-20-1 1,14-2 0,-14-2-1</inkml:trace>
  <inkml:trace contextRef="#ctx0" brushRef="#br0" timeOffset="148650">21102 7260 25798,'6'0'91,"0"0"-92,-1 0-89,0 0-809,-2 0-451,2 0-269,0 0 1619,2 0 0,4 0 0,1 0 0</inkml:trace>
  <inkml:trace contextRef="#ctx0" brushRef="#br0" timeOffset="148802">21570 7404 22920,'10'4'-2890,"-1"-1"2187,4-3 630,1 0-291,4 0 453,3 0 0,5 0 0,1 0 0</inkml:trace>
  <inkml:trace contextRef="#ctx0" brushRef="#br0" timeOffset="148954">22363 7365 22290,'7'10'-7567,"0"-7"8270,-1 7-3680,2-10 3812,0 0-531,3 0 0,1 0 0,3 0 0</inkml:trace>
  <inkml:trace contextRef="#ctx0" brushRef="#br0" timeOffset="149116">23083 7330 22830,'11'0'-450,"8"0"-360,0 0-359,9 0 1169,-2 0 0,2 0 0,3 0 0</inkml:trace>
  <inkml:trace contextRef="#ctx0" brushRef="#br0" timeOffset="149274">24152 7279 22380,'11'0'-720,"0"0"-539,-1 0 1259,2 0 0,2 0 0,1 0 0</inkml:trace>
  <inkml:trace contextRef="#ctx0" brushRef="#br0" timeOffset="149426">25308 7112 22920,'4'0'0,"-1"0"0</inkml:trace>
  <inkml:trace contextRef="#ctx0" brushRef="#br0" timeOffset="149890">22312 7631 24089,'12'-4'3017,"-10"16"-9473,18-8 6771,-13 35-2783,5-23 331,1 35-165,-4-23-1246,5 22 3001,-5-21 0,3 6 0,-4-11 0</inkml:trace>
  <inkml:trace contextRef="#ctx0" brushRef="#br0" timeOffset="150172">22795 7699 24359,'-28'14'2411,"13"5"-3929,-13-17 1604,15 19-1055,-26-2 1764,15 6-1004,-14 10 150,20-13-197,-2 5-1186,13 0 395,3-9-974,1 9 435,20-13-1694,9 1 3216,11-9 0,3-3 1,-6-3-1</inkml:trace>
  <inkml:trace contextRef="#ctx0" brushRef="#br0" timeOffset="150340">23020 7894 23009,'0'28'-5755,"18"-13"4138,-14 8-412,29-20 3584,-29 15-3384,33-16 1454,-3 11 563,12-10 1,5 3-1,-13-4 1</inkml:trace>
  <inkml:trace contextRef="#ctx0" brushRef="#br0" timeOffset="150549">23442 7829 23099,'-13'-4'-2581,"10"-1"-734,-20 1 4321,20 15-1709,9-10 1303,-2 29-1893,28-27 965,-9 34-2121,18-19 1641,-7 13 492,0-11 228,-10-8 0,0-6 0,-1-2 0</inkml:trace>
  <inkml:trace contextRef="#ctx0" brushRef="#br0" timeOffset="150970">23850 7757 22740,'-18'15'873,"4"1"-1398,30 2-2813,-12 9 1145,27-23 2596,-6 24-1732,6-16 925,16 4-475,-18-7 31,11-9 925,-13 0 1627,-1 0 175,-2 0-1646,-2-17 1712,-3 13-758,-3-27-796,-1 12 382,-7 0-811,0-11-621,-7 15-844,-1-11-94,0 7-194,-14 9 197,10 21 1294,-10 8 206,14 12-745,16 15-318,-12-14 799,13-1 1,0 0-160,-13 8 322,9-7 1,2 0-873,-3 5-67,1 28-391,-4-36 36,-9 15 1170,-19-31 990,-8 0 0,-14-10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34:29.45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3317 1533 24179,'4'-6'292,"-3"-1"-3079,4 1 3732,-5-9-2452,0 3 593,0-11 248,0 9 391,0-5-1052,0 6 130,0 0 1082,0 1-1237,-13-2 1332,10 4-580,-28-1 1547,12 8 175,-24 0 271,-1 24 834,-14-1-1093,24 0 0,-2 3-485,-3-1 1,-3 1 0,1 0 395,-8 5 1,-1 1-334,-4 5 1,-4 3 0,6-2-321,6-4 1,5-1-133,-11 9 0,6 0-113,3 7-933,22-5-636,11-5 83,34-15 0,10-2-204,17 6 1210,-3-12 0,10-1 0,-4-2 16,1-2 1,-1-1 168,-3-2 1,2 1 0,-2-1-12,6 1 1,-2-1 149,-1-1 0,0 1 242,-4 1 1,1 0 649,9 4 0,-3 1-591,-19-3 1,-1 3-298,11 6 1,-7 3-575,-16 7-812,-2 24-661,-57-15 2111,5 11-55,-1-27 1,-3-2 804,-20 19-685,24-18 0,-3-1-839,-12 7 0,-2-2 691,11-7 1,0-1 460,-8 3 0,0-3 0,-12-2 0,3-4 0</inkml:trace>
  <inkml:trace contextRef="#ctx0" brushRef="#br0" timeOffset="283">2777 880 24359,'0'-19'-4767,"0"4"2999,0 25 973,18 24-428,-13 12 781,14-14 1,0 2-82,-14 28 270,15-28 1,3 4-809,-9 23 1,-2 3 803,1-14 1,1 4 113,-1 6 1,0 7 0,-2-5 39,-3-1 0,-1-1 186,-1-9 0,1 2 0,-1 1 9,0 3 1,-1-1 0,-1-1-318,-3 10 1,-1 2-471,1-12 1,1 6 0,-1 0 0,1-5 277,-1-7 0,1-3 1,0 1 455,-1 14 1,0 3-1,1-4 1,3 5-1,1-3 1,-1 1-1,0 0 1</inkml:trace>
  <inkml:trace contextRef="#ctx0" brushRef="#br0" timeOffset="923">4378 1956 23729,'-10'18'-1793,"2"13"-109,8 8-7,0 10 745,0-9 329,0 6 148,0 3 413,8-14 1,1 0-1893,-5 21 1516,10-12 0,2-1-621,-3 6 745,3 11-51,-6-27-467,-3-5-226,-6-8 400,6-6-155,-2-7 972,-4-19 857,8-6 617,-4-17-318,10-28 486,-2 8-948,-4 17 1,1-1 373,7-19 677,2 2-378,1 6-324,1 3-616,0 10 647,-1 7 389,11 9 309,-7 11 775,20 5-1312,-18 24-1356,22 13-135,-21 9-845,10 7-21,-12-11-330,0 4-956,0 1 300,-7-11 1,1 0-1241,9 16 1867,-1-10 1,0-1 1446,7 2 1,14 4 0,-13-19 0</inkml:trace>
  <inkml:trace contextRef="#ctx0" brushRef="#br0" timeOffset="1299">5613 2019 24179,'-29'-22'-4054,"-15"5"3952,39 3-2667,-37 5 4011,23 5-414,-19 2 80,9 2 103,-10 21-513,11 10 36,7-2 1,3 3-349,4 21 969,0 2-1947,14-17-334,0-1-433,0-4-487,20 7-979,9-13 1088,24 0 1327,-7-18 1083,15-5 604,-24-22 1109,8 13-391,-17-40-355,-6 23 1072,-3-26-920,-4-5-1212,-5 13-909,-4-22-682,-2 33-863,-4-3 370,0 17 713,0 28-680,0 7 49,16 31-642,2-9 511,-1-13 1,1-1-227,0 6 1861,16 6 0,-21-16 1,15-3-1</inkml:trace>
  <inkml:trace contextRef="#ctx0" brushRef="#br0" timeOffset="1849">6138 2015 24629,'0'9'-4497,"0"9"2368,0 17 1065,18 2-528,-13-6 860,24-1 639,-15 15-668,0-13-1848,6 19 1695,-10-28-601,1 8-183,0-22 2558,-7-1-1321,1-8 2018,1-22-713,0-15 326,3-14-461,-2 9 0,0 0 866,4-13-805,-4 18 1,0 0-502,3-11 860,-1 6-2102,-2 6 1334,2 8-20,-4 8 36,6 9 1062,3 6 415,2 5-521,14 41-1832,-9-15 50,-6 4 0,0 2-454,7 8-167,-1 3-37,0 0 40,-8-13 0,0 1-1853,7 12 1815,-4-11 0,0-1 754,-1-2 173,7 5 384,-14-23-52,4-2 671,-5-9 1404,2-26-812,5-13-205,-1-15-127,0-7-28,-2 13-14,-1-2-694,-3 12 0,1 1 83,2-5-1223,7-14 909,-8 46 700,10 4 1050,-5 28-2682,6-16 1434,-3 43-1656,2-26 531,2 26-1828,7 10-89,-5-12-338,-4-8 1,0 0 2099,6 4 1,7 10-1,-8-21 1</inkml:trace>
  <inkml:trace contextRef="#ctx0" brushRef="#br0" timeOffset="2203">7445 1997 24898,'-19'-3'-908,"3"0"424,16 17-2203,21 1 1738,6 13-297,14-14 1458,-2 6-230,-7-18-104,-1 6-80,3-8 441,-4 0 1537,13 0-628,-15-21 704,8-3-526,-23-13-455,-2-10-1734,-10 16 288,-17 3 0,-7 2-676,-10-1 760,0 9 1,-2 7 0,-15 28 855,22 3-430,-5 24 664,30-6-779,-10 5 972,13 3-1498,21 0-1919,1 1-1071,24 0 3450,-8-18 0,3-1 0,-6-7 1,2-2-1,14 5 0,0-1 0</inkml:trace>
  <inkml:trace contextRef="#ctx0" brushRef="#br0" timeOffset="2566">9413 2019 27237,'60'0'-1079,"-10"0"-540,6 0-1,-20 0 1,1 0 1619,22 0 0,-20 0 0,0 0 0,15 0 0</inkml:trace>
  <inkml:trace contextRef="#ctx0" brushRef="#br0" timeOffset="2733">9647 2359 25438,'20'4'-1088,"21"-17"2935,13 9-1886,-20-10 0,2-1-1095,11 4 1,1 3 1180,-10 0 1,0-2 0,15-5 0,-1-1 0,-15 6 0,0 0-1</inkml:trace>
  <inkml:trace contextRef="#ctx0" brushRef="#br0" timeOffset="3491">12137 676 26158,'0'-8'-5486,"0"2"3447,-16 3 3487,0 0-417,-18 21 637,-1 10-875,5 10-703,0 7-826,11-9 969,3 4-388,4 0-1366,5-1-1047,0 13-129,7-17 195,-3 8 2009,3-21 0,16-4-1,4-4 1</inkml:trace>
  <inkml:trace contextRef="#ctx0" brushRef="#br0" timeOffset="3615">12178 938 24629,'11'0'629,"-1"-8"-384,-4 26-5011,-3-9 959,-3 30-367,0 19 4040,0-7 1,0-15-1,0 0 1,0 22-1</inkml:trace>
  <inkml:trace contextRef="#ctx0" brushRef="#br0" timeOffset="4655">13230 2170 25708,'39'-20'2630,"-5"16"-2792,3-45-1049,-1 24 1200,-5-11 1,0-4-201,-6 13 0,1 0 115,8-11 1,0 0-30,-11 8 1,-2 1-112,0-2 1,0 0-247,-2 0 0,-2-2 22,-2-1 0,-2 0 230,-1 0 1,-2-1-340,-2 0 1,-2-2 91,-1-12 1,-3-1-146,1 13 0,-3 0-77,-10-21 1,-3 3-853,8-1 688,-15 24 1,1 2-307,15 1 121,-28 9 1041,28 7-840,-29 7 2053,13 28 457,-19 23 165,12 15-1182,9-7 0,2 2-170,8-16 0,1 0-124,-3 13 0,3 2-494,3 2 0,3-2 489,-2-13 0,3 0-1076,12 24 0,1-1-136,-12-30 1,4-1-148,26 21 1,4-3-33,-9 1 621,14-12 0,2-3-183,2-1 333,-15-14 1,2-2-501,26 3 1287,-14-11-75,-9-5 0,-1-3 1622,2-3-234,6-20 684,-17 15-723,-5-34-974,-3 33 1334,-6-47-1860,-4 34-640,-3-32-341,-3 27-835,0 26-628,0 15 174,0 22 343,0 18-1707,15-21 1036,-11 13-145,28-18 2419,-28-3 1,34-4-1,-12-2 1</inkml:trace>
  <inkml:trace contextRef="#ctx0" brushRef="#br0" timeOffset="4833">14227 1610 24539,'-8'16'-2263,"2"-13"0,6 15 1</inkml:trace>
  <inkml:trace contextRef="#ctx0" brushRef="#br0" timeOffset="5169">14608 1780 24449,'0'33'-5576,"0"-8"3447,0 0 1155,0-6 335,0 1 214,14 2-329,-11-1 274,10 1-1421,-13-3 1632,12 1-605,-9-4 163,9-1 249,-5-1-1311,0-2 832,2-4 1460,-1-3 373,-7-19-790,6 10 2486,-3-34-1857,4 18 486,-1-23 0,2 8-196,1 0-460,0 1 86,3 5 408,-3 2-2322,3 13 2548,-4 3-704,0 29-1484,1-14 1153,-4 40-1034,5-22-65,-4 10 0,1 2-1196,9 8 1863,1-4 1,1-2 0,12 5 0,-9-16 0,0 1-1</inkml:trace>
  <inkml:trace contextRef="#ctx0" brushRef="#br0" timeOffset="5569">15663 1608 22830,'-44'0'1079,"1"18"1111,2-14-1646,14 22 1,2 4-1568,-9-5 830,11 12 1,5 3-878,6-2 54,3 14-247,9-19-244,27-4-1001,-20-3-603,51-3 2454,-34-7-806,29-7 1354,6-4 927,-13-5-216,-8-5 0,-3-5 1638,5-22-1405,-12 4 1,-2-5 954,-3-28-1850,-12 25 1,-2 0 187,0-25-761,-9-4 216,3 31 1,-3-2 243,-8-17 1,-1-1-699,8 14 1,-2-2 436,-6-1 0,-4-3 1,2 5-428,1 6 1,2 3 246,-1-8 0,-2 3-441,-14 0 482,22 9 948,-8 12-433,11 32 230,-1 20 0,2 8-43,6-7 0,0 3 7,-6 21 0,2 0-25,12-19 0,0-2-22,-13 2 0,0 3-615,9-4 1,6 3-1,-3-3-525,-5 6 1,0 1 999,8 2 0,3 4 1,0-6-1,-3-6 1,0-1-1,7 10 1,-1 1-1</inkml:trace>
  <inkml:trace contextRef="#ctx0" brushRef="#br0" timeOffset="7400">16852 1748 24988,'2'-9'-3004,"0"0"1319,-1 1 493,-1 1 300,0-1 177,0 1 295,-25 1 1236,19 2-1670,-39 2 1922,26 2-372,-15 5 0,-4 4 1186,-3 13-716,8-15 1,0 4-215,4 20 1,5 1 413,-3-9-1254,5 9 1,4 2 252,13-10-1329,0 4-1120,35-8 301,6-7 282,19-3 723,-4-6 979,-10-4-29,-3-19 1096,1 14 197,-5-33-435,-3 21 663,-6-17-1289,-6 7 123,0-12-1035,-11 11-462,0-14-943,-8 18 84,-14 6 252,11 30-47,-10 17 682,13 12-2332,21 18 271,-15-23 556,39 11 2413,-25-20 0,24-2 0,-9-3 1</inkml:trace>
  <inkml:trace contextRef="#ctx0" brushRef="#br0" timeOffset="7750">17507 1601 24539,'0'-7'-4767,"0"23"2729,0 10 1063,0 14 247,19 0-407,-14-8 614,26 1 335,-28 0-1587,19 8 1350,-19-11 341,16 9-946,-17-23-136,12 0 1671,-13-33-162,5-31-51,11-6 231,-7 7 1,0 1 317,11-3-197,-5 17 1,-2 1 1089,-10-4-996,24 6 894,-10 8-443,6 10 938,1 5-564,1 26-1847,-4 13-1809,-3-1 0,0 2-1181,5 25 3104,-8-24 0,1-2 0,6 15 0,0 2 0</inkml:trace>
  <inkml:trace contextRef="#ctx0" brushRef="#br0" timeOffset="8133">18447 807 25528,'8'0'720,"0"0"-630,-3 0-90,-1 16-3461,3 7 1217,-4 9 1081,4 4-17,-4-5-721,-1 3-349,1 2-1579,-1 16 1271,-1-14 1268,1 19 1414,-2-29 0,0 3 1,0-16-1</inkml:trace>
  <inkml:trace contextRef="#ctx0" brushRef="#br0" timeOffset="8249">18713 986 25438,'11'-12'401,"-8"-7"-3481,16 17 4612,-14-7-1808,4 32-3467,-6 19 59,-3 17 3614,1-23 1,-2 1 0,-6-4 0,-3 1 0,-2 2 0,1 0 0</inkml:trace>
  <inkml:trace contextRef="#ctx0" brushRef="#br0" timeOffset="9550">19807 1570 25258,'-5'-23'-6061,"1"-2"3998,1 4 1645,0-3 900,2-6-645,0 9-63,1-5 282,0 14-1742,0 3 1964,0 2-6751,0 2 7035,19 3 0,-15 0 0,15 2 0</inkml:trace>
  <inkml:trace contextRef="#ctx0" brushRef="#br0" timeOffset="9705">20055 1899 23999,'0'17'-6386,"0"1"4258,0-2 974,0-1-115,0 1-146,0 0 1339,0 14 0,0-6 0,0 8 0</inkml:trace>
  <inkml:trace contextRef="#ctx0" brushRef="#br0" timeOffset="9900">19882 2841 26158,'-31'47'-665,"6"-12"562,4-8 1,-2-1 171,-10 6 257,-12 6 101,4-7-102,-5 0-811,-4 1-1055,-7 1 871,26-15 0,-1 0 794,-2 0 0,0 1 1,-4 0-1,1 0 0,-2 1 1,1 0-1</inkml:trace>
  <inkml:trace contextRef="#ctx0" brushRef="#br0" timeOffset="11035">3365 4800 24449,'-24'-19'-5033,"-22"3"5082,23 6-356,-24 4 960,8 4 4,0 0-133,-3 20 633,1-14-860,3 38 847,2-22-115,7 22-566,7-8-718,11 1-630,5 1-245,40 16-1491,-3-12 1762,14-6 1,5-3 343,-18-12 1,3-1 92,13 6 0,8 2 0,-6-3 253,-10-4 0,0 0 182,5 2 1,5 2 0,-8-3 82,6 9 214,1 15 190,-34-19-1100,-9 5-351,-36-10 2081,4-2-380,-33 1-1297,21-8 0,0-1 422,-25 2 374,20-5 1,2-2-1,-17-4 1,1-1-1</inkml:trace>
  <inkml:trace contextRef="#ctx0" brushRef="#br0" timeOffset="11266">3288 4431 25078,'0'-6'-4406,"0"29"2637,0-4 795,-20 32 1685,15-6-859,-15 9 448,2 8-304,15-12 0,1 2-672,-7-12 0,0 1 723,7 5 1,3 5-1,0-4-47,-2-4 0,2-2-92,7 14 1,4 2-1029,1-1 1,3-2 212,3-13 0,2 2-509,-2 2 1,0 5 0,-1-5 74,0-4 1,0-2 1220,6 13 0,-1-2 0,-6-16 0,-1-2 0,1 0 1,0 0-1</inkml:trace>
  <inkml:trace contextRef="#ctx0" brushRef="#br0" timeOffset="11699">4752 4931 26068,'0'-27'-6296,"0"3"4168,-23 6 1801,17 3-1241,-35 7 2944,15 3-406,-8 26 511,-3 0-1004,11 25 622,-1-5 57,1 6-572,5 5 910,9 1-2248,-2 1 12,12-3-1089,-5-3-30,7-6 491,19-6-639,-14-8 190,39-7 883,-6-10 1199,15-5 68,5-6 1105,-14-17 591,1 12-241,-3-39 273,-1 20 305,-5-27-1617,-6 10 716,-2-17-1695,-15 15-228,-5 7 0,-4 1-1155,-4 6-170,0 19 310,0 52-833,0 8 327,8-9 0,4-2-1700,19 0 3526,13 9 1,4-23 0,-6-1-1</inkml:trace>
  <inkml:trace contextRef="#ctx0" brushRef="#br0" timeOffset="12105">5805 4887 23729,'-33'24'291,"11"4"0,-1 0-932,-7-6 618,9 10 0,5 3-966,4-3 177,4 9-366,8-17-404,21-5-313,3-9 1323,7-2 1,4-3 368,17-3 302,-6-8 0,0 0 910,10 1-302,-21-15 1,-2-2 1007,6 3 914,-7-22-849,-7 8-1147,-12-3-631,-6-1-657,-7-1-419,0-15-855,-19 15-542,-5-16-370,0 29 1666,-11 2 543,15 16 1015,0 20 1152,-9 23-128,26 9-1300,-4-2 0,1 3 793,6 17-657,11-4 0,1 0-397,-10-22 0,2-1-377,19 11 1,4 1-242,-8-2 1,0-2-423,5-11 0,2 0 297,7 18 1,-3 0-28,1 4 58,-10-14 0,-2-1-659,-7 0 1706,-1 25 1,-39-41 0,-6 12-1</inkml:trace>
  <inkml:trace contextRef="#ctx0" brushRef="#br0" timeOffset="12455">6627 5008 23549,'21'16'-4210,"2"-12"5448,-3 30-3808,19-15 2639,-8 2-418,18 3 449,-10-21 709,4 8-1365,4-11 1321,-11-7 0,0-1-27,19 5 436,-8-12 0,-1-4 388,1-8-839,-12 2 1,-3-3 278,-5-16-1389,-1-3 244,-18 11-1060,-7-2-351,-1-1-206,-25-16-1174,-8 16 1985,3 10 0,-2 4-238,-20 4 1315,19 9 0,0 6 290,-7 20 1540,-8 5 477,20 19-1180,3 2 436,13 7-1480,6-8 0,3 1-259,3 24-1066,21-10 1,8-2-375,-11-20 1,5-4 1319,26 6 0,13 0 1,-4-5-1,-7-7 0,0-4 1,5 0-1,0-1 0,0 1 1</inkml:trace>
  <inkml:trace contextRef="#ctx0" brushRef="#br0" timeOffset="12717">9153 4856 22380,'43'8'-652,"-2"-1"1,-11-7-1</inkml:trace>
  <inkml:trace contextRef="#ctx0" brushRef="#br0" timeOffset="12899">8900 5180 25438,'0'13'-6116,"0"-3"3718,53-5 3258,-8-2-1510,-1-6 1,9-2 0,-3-1 807,1-4 0,1 0 0,-4 3 0,3 1 0,-3 1 0,7-4 0,0 1 0</inkml:trace>
  <inkml:trace contextRef="#ctx0" brushRef="#br0" timeOffset="13917">12052 4350 23459,'0'7'-5846,"-23"0"9606,17-4-1903,-36-1-1466,13 0-221,-8-2-38,-3 0-100,12 0-122,-9-20 749,13-2-2762,-6-25-542,21 11 482,2-5 126,7 10 351,0-1 180,19-1 858,11-6 1324,-5 11 699,25-1 1309,-31 20 367,21 4-715,-14 5-560,-12 25-1996,8-2-548,-19 28 314,3-14 1,0 1-1194,-6 24 807,-12-2 1,0 0-167,10-23 1,-3-2 701,-15 5 0,-8 2 0,3-4-10,10-3 0,-1-3 1198,-18 9 1,-6-2-172,7-4 1,1-4 179,7-8 0,-1-1-54,-14 9 1,0-2 371,-2-4-20,-5 0-190,21-16-117,6-5-166,3-2-419,6-2-197,5-17-2493,3-5 902,21-15 695,6 3-121,24 14 1110,-9 7 116,5 13-531,-11 0 220,3 19 1388,1-14 240,4 32-2342,21-13 394,-12-1-1261,-6-4 0,1-2-993,11-4 1664,-18-3 1,0-1 866,17 0 0,2-9 1,2 0-1</inkml:trace>
  <inkml:trace contextRef="#ctx0" brushRef="#br0" timeOffset="14220">12847 4123 24449,'-17'-20'-6227,"13"6"3632,-28 7 4571,10 5-507,-11 21 436,0-15-823,6 47-1174,3-24-94,1 32 620,14-22 1,1 0 525,-2 18-1385,5-16 0,5-2-930,25 9-1289,1-4 366,24-6 1958,-12-17 0,3-4-56,-10-5 1,3-2 412,9-2 0,5 0 0,-3-3 405,-2-1 1,-1-4 321,17-8 0,1-6 309,-3-1 1,-3-5 167,-12-4 1,-2-3-635,-1 2 0,2-2 0,-6 1-39,-8 1 0,-5-3-721,5-21 0,-6-2-677,-9-11 66,-17 22 1,-6 2-2043,-13-11-578,-23 6 605,-5 9 2663,8 19 1,-3 4-1,9 4 1,-1 3-1,-14 1 1,1-1-1</inkml:trace>
  <inkml:trace contextRef="#ctx0" brushRef="#br0" timeOffset="14479">14080 4181 26517,'0'-13'-21,"0"5"1,-13 16-1,-4 9 1</inkml:trace>
  <inkml:trace contextRef="#ctx0" brushRef="#br0" timeOffset="14717">14122 4719 24089,'0'30'-5666,"0"4"3897,0 3 1641,0 3 1,0 3-511,0 12 470,0-1 0,0 0-136,0-3 55,0-10 0,0-2-2606,0 3 966,0 10 2101,0-21 0,-28-3 0,-8-2 0</inkml:trace>
  <inkml:trace contextRef="#ctx0" brushRef="#br0" timeOffset="18933">3702 7881 24449,'-20'-6'-992,"0"-2"492,-1 7 1287,1-2-220,-2 3 71,0 0-222,-1 0-80,1 19-120,-2-15 878,-1 44-1101,-9 4-199,20-19 0,3 1-136,-4 6 1,1 0-621,0 22-206,8 2-241,3-2 27,14-20 1,4-1-2285,8 18 1394,12-15 0,5-4 1037,-12-19 0,0-3 1274,12 4 0,1-3 1,-6-10-1,0-2 0,1-1 1,0-1-1</inkml:trace>
  <inkml:trace contextRef="#ctx0" brushRef="#br0" timeOffset="19219">4535 8106 24629,'-24'-10'-1625,"3"4"1375,-25 3 972,9 3-132,-2 17 665,1-13-754,5 39-818,3-20 194,16 8 0,3 3-118,-1 10-23,3-6 0,8 0-1583,30 5 382,-9-11 1,5-2-1442,35-3 2264,-25-14 1,0-2 185,18-4 295,6-7 1078,-1 0-244,-19-17 0,-1-4 1442,15-5-1065,-18-11 1,-6-5 263,-9-7-1430,-7 5 0,-9 1-701,-35-9-210,20 18 1,-4 1-168,-23 5 1,-4 5-1006,-13-13 2021,7 17 0,-1 4 0,-8 5 0,22 8 0,-1 0 0</inkml:trace>
  <inkml:trace contextRef="#ctx0" brushRef="#br0" timeOffset="19820">5082 8066 24718,'15'40'-9032,"-11"-6"7200,12 6 117,1 7 678,-2-9 649,0-6 1,0-1-34,-1 5-3,5 8-1846,-13-17 2660,4-5-822,-3-3-1646,-4-3 1762,1-23 1843,-1-15-756,-3-18 32,0-9-220,0 5-64,19-4 1057,-14-1-792,10 16 0,2 1 770,-2-14-1369,-1 13 1,1 3 626,0 3 654,15 4 506,-19 17 28,12 6-967,-6 39-2091,-5-14 348,-1 13 1,-1 3-451,1 1 523,-2-4 0,-2 1-779,1 4 312,-1-2 0,-1-2-1295,-2-6-276,5 18 2492,-5-41-671,3 0 793,0-27 1296,5 13 1356,1-42-1802,2 20 625,4-30-715,-4 19 1,0 1 844,9-22-402,-5 10 0,1 1 419,0-3-1400,4-7-1281,-10 30 1833,-2 8-257,-1 10 734,3 4 284,-3 21-2490,10 16-193,-10 10 565,0-5 1,0 1-1329,0 16 547,-2-17 0,-1 0-1917,3 20 2805,3 0 0,0-1 0,1-1 1</inkml:trace>
  <inkml:trace contextRef="#ctx0" brushRef="#br0" timeOffset="22466">1192 7971 23729,'0'-28'-5036,"0"2"3537,-16 2 177,12 0 783,-11-2 21,15 1 687,0 2-65,0-3-1521,0 8 1327,0-2 180,-10 9 192,-1 6 692,-7 1 570,-9 4-38,4 0 181,-24 20 425,16 5-292,-12 12-232,7 14-388,12-20-779,-1 12-625,18-15-1056,3 1-162,3-2-818,19 12-297,11-11 950,12 7 1116,-10-17 1,2-3-75,10 8 345,-8-4 1,-1 1 271,3 3 268,6 19-406,-19-14 600,-12 12-1199,-2 6-108,-33-10 943,9-4 0,-3-1 173,-27 5 714,-2 9-376,-6-9 147,12-12-770,7-8 0,1-3 1826,-1-3-412,-5-2-1264,19-7 0,5-1 0,2 0 0</inkml:trace>
  <inkml:trace contextRef="#ctx0" brushRef="#br0" timeOffset="22732">977 7611 23819,'-22'-6'-2003,"5"1"1910,17 2-1362,-11 1 2332,8 21-1752,9-14 220,-1 38-148,29-20 64,-19 10 0,-4 4-790,13 17 709,3-4 1,-2 3 452,-16-19 1,-1 0-643,12 11 1,1 2 526,-8 1 1,-2-1 139,-2-11 0,-1 1 221,6 23 0,-1 0-228,-7-25 1,0-2 62,2 9 0,-1 1-625,-3-4 0,-1-1 62,0 16 964,0-20 0,-2-1 0,0 6 0,0-3 0</inkml:trace>
  <inkml:trace contextRef="#ctx0" brushRef="#br0" timeOffset="23182">1837 8098 22830,'-34'17'3541,"-10"12"-3068,8 9-801,10-7 0,1 0-526,-3 11 229,0 15-88,18 1-535,6-15-59,4 21-838,28-32-55,-21 2 1071,25-21 0,5-6 858,-12 2 141,11-4 0,3-2 506,-3-3 883,10-23 703,-8-8-222,-15-13-1086,-6 14 1,-3-1 661,-5-8-1430,-5 4 1,0 0-234,-4-2-831,0-13-419,-21 16-960,16 11 922,-32 4 1348,33 35 28,-13 3 1293,17 22-1395,0 18-179,0-8 156,-1-16 0,2-1-401,24 16-353,-19-5-1330,44-2 2377,-29-7 1,25-3-1,-10-4 1</inkml:trace>
  <inkml:trace contextRef="#ctx0" brushRef="#br0" timeOffset="23439">2365 8154 23999,'41'0'-450,"1"0"-179,-5 0-271,0-11 644,-7 8 297,-2-8 0,1 11 1,-1 0-1</inkml:trace>
  <inkml:trace contextRef="#ctx0" brushRef="#br0" timeOffset="23616">2418 8812 24359,'0'10'-5756,"24"-5"6554,-1-2-840,12-8 1,3-5-75,16-11 310,-13 12 1,0-2 0,-8-9 0,-1 0-1,3 6 1,-1 0 0</inkml:trace>
  <inkml:trace contextRef="#ctx0" brushRef="#br0" timeOffset="25016">6375 7904 24179,'-6'23'-3832,"1"0"2614,2 28 118,2-5 433,1 9 50,0 7 377,-1-15 0,2 2-60,7-12 1,1 0-612,-8 11 1,2 1 494,15-6 0,0-2-680,-14 23 814,11-27 1,2 2-39,-10-1 1,0-2-62,15 7-186,-9 14 446,-7-38-2121,-6-4 2413,0-28-118,-15-16-395,11-20 279,-13 5 1,0-2 16,14 12 1,1-1 116,-13-13 0,0-4-57,12-8 1,3-1 299,-7 13 0,2-1-248,10-4 1,4-5 0,-2 5 62,-5 7 1,2 2 484,19-13 0,3 3 967,-3-9-651,1 35 1,3 2 1021,12-18-774,-8 22 1,3 3 1289,15-4-1071,-7 13 1,0 2 731,4 5-1729,-12 22 1,-3 6-1011,-3 6 36,-11 3 1,-4 3-1623,-5 15 386,-5 5-271,-3 3 968,-8-15 0,-4 1 471,-3-13 0,-3 1 423,-12 21 1,-4-1 292,7-24 1,-2-2-495,-8 15 1,0-3 794,-3-2 118,-8 1 0,32-25 0,5-4 0</inkml:trace>
  <inkml:trace contextRef="#ctx0" brushRef="#br0" timeOffset="25404">7500 7733 24089,'-56'0'1709,"11"15"140,0-11-1853,12 24-194,0-24 420,2 29-591,5-15 679,1 29-1075,5-16 364,10 23-1524,2-23 530,26 20-1210,8-26 1155,5-4 1,3-3 458,13-4 379,-9-5 0,-2-2 927,0-6 109,18-20 1459,-27-9-745,3-10 1019,-20-3-1583,2 10-48,-11 0-629,4-10-800,-5 12-626,0-4-741,-17 14 749,13 33 826,-23-17 1680,25 51-2591,-8-8 999,10 11-791,10-15 0,0-1 1271,-5 6 1,37 8 0,-15-19 0</inkml:trace>
  <inkml:trace contextRef="#ctx0" brushRef="#br0" timeOffset="25622">8155 7704 23999,'-43'0'1799,"4"0"-1529,6 19 1053,-12 15-1150,11 12-462,7-8 0,3 2-294,8 14 115,2-17 0,2 1-159,10 2 1,3-2-984,-8 22 180,14-14 1,7-3-2471,19 2 1567,-2-18 0,3-4 2313,25-6 0,-26-10 1,0-2-1,18-5 0</inkml:trace>
  <inkml:trace contextRef="#ctx0" brushRef="#br0" timeOffset="25899">8492 7175 23909,'-6'37'-3438,"4"5"1170,-4-8 1313,25 3 1,3 2-241,-12 6 558,18 4 0,4 1 99,-8 4 259,-7-17 1,-1 0-1975,7 17 1230,2 2 36,-15 2 523,8-2-296,-4 0 72,-11-4-421,3-18 1,-1 0 1236,-4 13 1,3 9 0,-4-24 0</inkml:trace>
  <inkml:trace contextRef="#ctx0" brushRef="#br0" timeOffset="26039">8352 7799 24179,'-1'-21'-6832,"0"2"4625,40-10 4564,-7 8-2417,17 4 0,5 1 231,-18 7 0,0 1 1,17-2-1,0 0 1,-11 4-1,-1 0 0</inkml:trace>
  <inkml:trace contextRef="#ctx0" brushRef="#br0" timeOffset="26519">10733 6679 24629,'-22'-9'-1938,"-22"3"2742,21 3 230,-12 12 0,-3 5 493,-13 8-1005,14 1 0,0 3-403,9-3 0,2 2-127,-2 2 0,0 3-63,0 1 0,1 4 307,-9 20 1,1 2-381,9-13 0,2 3-190,1 6 1,2 6 0,3-4-468,3-4 0,4 2 238,3-2 1,2 9 0,1 1-1,4-7-682,6 8 0,5-1 131,-3-5 1,0 8-1,3-1 1,2-9-749,9 4 1,5-3 1683,1 4 0,5 3 0,-2-6 0,1-7 1,1-5-1,-2-6 0,1 0 0,-1-1 1</inkml:trace>
  <inkml:trace contextRef="#ctx0" brushRef="#br0" timeOffset="26982">11598 6629 24808,'-7'39'-5012,"-1"0"3489,-1-4 1017,-2 1 132,0 3-178,-1 0-682,3-1-99,0-1-1096,4-4 2385,2-3 0,1-6 0,2-2 0</inkml:trace>
  <inkml:trace contextRef="#ctx0" brushRef="#br0" timeOffset="27122">11788 6718 24449,'3'45'-6776,"-1"0"4549,-2-5 283,0-5 0,0 2 1833,0 24 1,0-19 0,0 1-1,0 19 1</inkml:trace>
  <inkml:trace contextRef="#ctx0" brushRef="#br0" timeOffset="27933">12478 7350 24988,'0'51'-5486,"0"-7"3358,0 7 1153,0-6 427,0 4 122,0 2 32,0 1 256,0 1-1458,0-4 1506,17-3-574,-13-4 114,12 4-388,-3-15-1371,-9 3 1757,17-23 1244,-13-24 332,8-23-196,-4-12 315,1-11-711,-5 22 0,0-1 917,5-20-651,-2 10 1,1 1 329,3-3-775,3-7-411,-5 29 550,1 8 584,0 10 647,4 5 169,-1 5-632,1 15-1295,10 14-407,-6 9 10,-3-4 0,1 1-1260,1 12 477,-6-14 1,0 0-2249,6 14-487,3-2 655,2-3 3342,4-6 0,7-6 0,1-4 1</inkml:trace>
  <inkml:trace contextRef="#ctx0" brushRef="#br0" timeOffset="28302">13583 7465 23729,'-27'-16'-2403,"-21"3"2841,26 7-179,-39 3 410,21 21 84,6-5 0,2 3 280,-4 23-1091,15-9 0,1 1-443,-3 10 472,14 2 0,7 0-1517,16 2 163,0-8 0,5-4-844,28-8 1326,-14-13 0,1-3-276,9-4 1314,-8-15 0,-1-3 1146,1 7-86,8-42 387,-19 10 634,-11-13-1329,-7 15 1,-1 1-857,-5-8-582,0-21-1169,0 31-570,-17-4-247,12 20 832,-12 6 991,17 28 382,0 11 76,0 18 164,16 0-1168,-12-10 237,25 1 568,-26-1-142,25-2-848,-24-1 1400,35 3 0,-25-14 1,19 2-1</inkml:trace>
  <inkml:trace contextRef="#ctx0" brushRef="#br0" timeOffset="28835">13942 7462 23729,'3'-8'-1575,"-1"2"186,2 24-1452,0-13 1597,2 36 177,0-24 35,1 20 458,6 5-1602,-4-9 864,9 21 90,-10-25 1219,5 12-363,-8-23-393,0 2-317,-2-14 529,-2-18 1096,0-30 78,-1-1-194,7 3 0,2 0 622,-6-5-220,13-12 269,-2 20 423,-10 5-471,10 5 809,-4 8-685,2 9 502,8 5-21,0 29-1850,-5 7-927,-1 13-169,-3 1 582,-2-10-724,1 1-107,2 11-599,-4-10-366,3 11 2169,-6-26-112,2 1 306,-3-18 269,6-16 1804,-1-15-743,10-27-150,-4 3-386,-2 13 0,0-1 621,2-9-680,-1 5 1,-1 0 1090,-1 6-381,9-12-1751,-12 39 1342,9 4 636,-8 29-2812,12 8 295,-9 15-150,4 0-1959,3 10 100,-5-13 2706,1-7 1,1-1 0,5 4-1,8 10 1</inkml:trace>
  <inkml:trace contextRef="#ctx0" brushRef="#br0" timeOffset="29177">14960 7565 23639,'4'0'1169,"12"0"-1079,25 0-180,2 0 180,-9 0-180,2 0 90,-1 0 0,-5-19 365,-4 14-103,-6-27-709,-9 12 21,-5-6-192,-6-9-798,-23 16 911,-21-10-440,-2 19 682,11 2 1,1 4-114,2 19 1564,-13 9-64,29 9-694,1 19 139,15-15-1390,0 12-1069,20-21 1,6-3-1101,5 13 2805,5-13 1,2-3 0,11 4-1,4-3 1</inkml:trace>
  <inkml:trace contextRef="#ctx0" brushRef="#br0" timeOffset="29439">15573 6629 24089,'22'14'-4149,"9"-10"5300,-28 30-3711,26-18 2230,-25 18-860,23-4 462,-25 1 45,21 4-2057,-13 13 1060,3-12-2781,-5 21 4477,-8-28 1,2 6 0,-2-15-1</inkml:trace>
  <inkml:trace contextRef="#ctx0" brushRef="#br0" timeOffset="29604">15808 6605 24629,'19'0'1169,"-4"17"-5525,-3-13 4242,-1 41-2513,2 0-259,-1 14 1613,-6-25 0,0 0-1438,2 17 2247,-1 3 1,-1 0 0,1 0 0</inkml:trace>
  <inkml:trace contextRef="#ctx0" brushRef="#br0" timeOffset="29866">16385 7484 24629,'18'36'-7534,"-14"-3"5575,29-6 2084,-29-1-877,27 6 716,-16 17-788,4-9 301,-12-4 1,-3 1-1903,-4 9 1835,0 17-545,-18-29 1,-3-2 1348,-8 21 0,-2-20 1,-2-1-1,-12 12 1</inkml:trace>
  <inkml:trace contextRef="#ctx0" brushRef="#br0" timeOffset="30399">17660 6198 25078,'-45'0'180,"-1"19"1744,9 0-1388,-2 22-1081,1-4 120,1 6 48,5 1-488,6 3-649,12 2-1872,6 9 2688,8-18 1,23 6-1,4-21 1</inkml:trace>
  <inkml:trace contextRef="#ctx0" brushRef="#br0" timeOffset="30550">17835 6378 24808,'-24'57'-3229,"5"-10"881,5 10-271,11-8 2320,-10 4 0,13 4 0,0-1 0</inkml:trace>
  <inkml:trace contextRef="#ctx0" brushRef="#br0" timeOffset="30991">18482 6963 24179,'-38'0'180,"1"0"90,11 23 71,-7 4-161,10 15-1049,-3-1 415,13-7-222,3 2-540,5 1-952,2 10 64,3-14-698,26 14-57,4-27 1913,33-2 696,-16-14 969,3-4 498,-17-13 1204,-3 9-457,-2-29 43,0 2 303,-8-9-724,-1-19-1394,-13 24-109,-2-32-1481,-4 36-901,0-13 842,-16 33 524,12 22 184,-11 20 585,13 7 1,4 3-624,-2 16 307,0-10 1,0-2-979,0-3-231,9-8 0,0-2 1537,-4 0 1,25 7 0,-15-18 0</inkml:trace>
  <inkml:trace contextRef="#ctx0" brushRef="#br0" timeOffset="31598">19373 6942 25078,'0'-7'-6025,"0"2"4885,-23 1 2755,-5 2-442,-13 2-243,1 0-232,-5 21 443,10 6-1119,11-1 1,2 2 1262,5 15-823,2 2-1579,15-13-788,0-2-112,19-1-309,-15-4-430,41-3 1647,-24-6 116,41-3 1552,-25-6 157,25-4 853,-33-3 837,9-18 859,-17-4-943,-9-20-2058,3 11 217,-14-5-1532,3 13 271,-18 6-746,11 34 320,-11 6 433,12 10 0,4 5-830,-2 13 1309,-2-1 1,4 1-215,7-17 1,0-1 346,-8 12 1,3-1-268,15-12 1,0-1 69,-15 33-100,24-8 1,1 0-163,-23-21 1,-2 1-12,20 27 0,-2-4-1438,-20-12-1822,6 18 4104,-28-41 0,15 0 1,-15-20-1</inkml:trace>
  <inkml:trace contextRef="#ctx0" brushRef="#br0" timeOffset="31951">20038 7325 23819,'3'22'-5563,"2"6"3296,2-25 3374,8 17-2098,-4-18 2223,17 7-629,-7-9 627,12 0-1320,-6-18 2211,4 13 238,0-33-1821,13 10 1636,-11-12-2111,-8 11 0,-2 1 469,0-10-811,-8 5 0,-4-1-657,-3-6-509,-2-11-210,-24 9-258,13 14-184,-54 0 1464,30 20 782,-11 15 1,-2 7 1105,-2 7-661,4 18 0,5 7 310,10 5-621,5 1 1,6 0 369,14-1-1884,21-11 1,7-2-1454,5 1 1101,5-16 1,4-3 1314,11-1 1,10-9-1,0-5 1</inkml:trace>
  <inkml:trace contextRef="#ctx0" brushRef="#br0" timeOffset="32282">20738 5864 25708,'18'45'-9100,"-4"-5"6085,-4 5 2082,-7-6 814,7 1-450,0 0-606,-8 0 256,13-3-3655,-10 13 4687,1-16 0,0 4 0,-3-18 0</inkml:trace>
  <inkml:trace contextRef="#ctx0" brushRef="#br0" timeOffset="32420">20960 6018 24718,'31'-12'3374,"-5"3"-2542,-4 9-1749,-2 14-1560,10 11 186,-7 8-1013,6 10 2838,-10 14 1,-3-9-1,0 15 1</inkml:trace>
  <inkml:trace contextRef="#ctx0" brushRef="#br0" timeOffset="32866">21618 5502 25348,'0'48'-5486,"0"-7"4277,10-8 1,0 0-497,-6 14 1298,21-1 1,3 3 28,-17-17 1,0 1 230,9 7 1,4 4 0,-2-2-51,-5 0 1,-1 0-921,7 17 1,-1 0 881,-8-14 1,-2 0 53,1 1 1,-2 1 298,-1 0 1,-2 3 37,-4-5 1,0 3 0,-1-2 67,1 6 1,-3 1 43,-7 3 1,-6 5 0,1-7 214,0-7 0,-4-2-99,-9 3 0,-6 3 0,0-6 30,2-5 1,-3-3-705,-7 2 1,-7 3-1,3-5 330,0-4 1,0-3 234,4-4 1,-1 1 0,1-2 0,-4-1 0,1-2 0,0 1 0,0-1 0</inkml:trace>
  <inkml:trace contextRef="#ctx0" brushRef="#br0" timeOffset="33451">22737 6573 23369,'0'0'0</inkml:trace>
  <inkml:trace contextRef="#ctx0" brushRef="#br0" timeOffset="33633">22855 6842 26248,'0'28'-5396,"0"-1"3447,0 0 1154,17 0-419,-13 1 495,13 2 113,-17 3 445,0 3-1975,0 1 67,0 27 630,-19-12 847,9-15 1,-3 1 816,-7-8 1,-5 0 0,0 1-1,0 1 1,-3 2 0,0 0-1</inkml:trace>
  <inkml:trace contextRef="#ctx0" brushRef="#br0" timeOffset="36049">2183 11045 25888,'0'-11'-6296,"0"2"4617,0 2 1065,0 2-25,0 19 214,0 13 121,23 28-634,-17-2-119,15-24 1,-1 1 765,-16 14 186,33 0 9,-13 13-440,7-18 995,4 12-742,-19-30 669,5-5 539,-4-11 312,-2-35-309,8 3 176,-4-33-316,5 7-1071,-5 6 0,0-2 259,-4 13 1,1-2-370,1-5 0,1-3 0,-1 4-110,-2 6 1,-1 2 472,4-10 0,1 3 0,4-3 0,1 4 0</inkml:trace>
  <inkml:trace contextRef="#ctx0" brushRef="#br0" timeOffset="36454">3553 10997 23099,'-26'-20'-4170,"19"-9"882,-46 26 5428,34-23-3437,-40 23 2815,26-9-1113,-24 12 631,27 14-434,-14 13 1060,23 8-172,-1 8-1949,15-8 1025,4 2-1952,3-2 477,17 14-1373,-12-16-812,35 13 655,-9-32 1717,29 2 786,-11-16 1059,-1 0 278,-17-23 503,-3 17 787,-3-46-1362,-1 15 313,-13-16-1010,0-10-1214,-11 27-1015,0-11 91,-16 26-549,12 20 971,-11 22 1436,15 33-2175,16-5 1635,-8-3 1,3-1 0,27 3-1,-20-10 1,1-1 0</inkml:trace>
  <inkml:trace contextRef="#ctx0" brushRef="#br0" timeOffset="36788">3923 10888 24988,'0'49'-6205,"0"-10"4166,0 3 975,0-7 515,14 6-838,-10 1 1111,10 21-353,-1-16-1418,-9 13 2028,9-24-668,-5-4 462,-6-6 252,6-7-78,-2-6-497,-1-7 826,14-59 855,-7 18-750,-1-7 0,-1-2 672,4-10 9,2-5-490,-1-3-163,-4 20 1,0-1-18,4-18-743,-3 16 0,1 3-409,1 4-1166,11-4 2258,-9 31 1,6 4 0,-7 7 0</inkml:trace>
  <inkml:trace contextRef="#ctx0" brushRef="#br0" timeOffset="37116">4763 11389 24808,'36'-13'2945,"-5"10"-3232,4-10 816,-3-3-1103,5 12-1266,6-11 137,5 5 1644,6 7 0,1-7 1,1 10-1</inkml:trace>
  <inkml:trace contextRef="#ctx0" brushRef="#br0" timeOffset="37370">6072 10986 23999,'-54'0'989,"1"0"-809,-1 21 631,18-7 1,0 3-96,-13 24-833,14-11 1,3 2-215,6 7-497,4 16-478,19-18-635,3-4-375,28-3-1373,14-5 1320,18-7 2372,-14-10 0,-1-6 0,17-19 0,-21 3 0,0 0 0</inkml:trace>
  <inkml:trace contextRef="#ctx0" brushRef="#br0" timeOffset="37782">6352 10656 22830,'-12'-40'-1964,"1"-1"1,9 1 0,-2 0 815,-17 1 1,-2-2 629,8-11 1,3 1 161,0 14 1,-2 1-29,-7-5 1,3 2-208,14-8 1131,-24 24-1879,25 31 2520,-7 17 287,10 33-748,0-3-547,8-23 1,1 2 1,-8 3 0,2 1-27,13 3 0,-1 1-260,-13-1 1,0 3-166,12 17 0,4 1-293,-6-16 0,2 1 120,0 2 1,3 3 0,0-4 102,3-6 1,1-3 25,-1 11 1,-1-1-569,11 9 422,-2-8 18,1-7-1010,11-1 1134,-9-18-72,20-5 1529,-22-15 229,21-40 1027,-24 11-1386,-9-2 0,-1-4 1129,2-25-478,-5 10-696,-7 8 0,-3 1-717,-1-4-843,-2-16-25,0 32-675,-15 3-300,11 33 1469,-12 17 501,33 29-1367,2-7 120,2 7-368,13-17 244,-29-3-236,36-1 595,-24-6-1585,21-5 2179,-7-5 0,2-10 0,3-4 0</inkml:trace>
  <inkml:trace contextRef="#ctx0" brushRef="#br0" timeOffset="37952">7357 10909 24808,'0'-13'-4766,"-15"5"4416,11 18 304,-11 13 648,32 10-2413,-12 1-680,27 5 816,-12-9-1601,0 8 3290,14-8 0,-15-11 0,16 2 0</inkml:trace>
  <inkml:trace contextRef="#ctx0" brushRef="#br0" timeOffset="38499">7798 10788 25078,'10'0'990,"-2"0"-900,1 20-4574,5 6 2106,1 12 542,4 0 528,-2 8 340,-3-10-1320,2 27 286,-7-29-207,1 18 2538,-4-29-646,-2 2 76,0-16-793,-2-5 710,1-2 1178,1-2 879,1-23-892,7-9 95,-3-13-391,2 13 0,0 0 721,2-10 151,7-13 317,-6 20-1016,-2 4-1239,-2 4 1225,6 8 127,-5 8 640,12 5-55,-9 23-1899,12 13-192,-8 7-525,5 10-202,0 8-34,-6-13 454,-3-8 0,-1-1-1346,0 2-380,7 9 2116,-11-29 129,2 5 392,-1-19 1823,-2 5-803,13-29 1224,-8-9-1372,4 1 0,1-3 877,6-20-736,-2 14 1,0 0 705,7-8-814,-12 16 1,1 1-1087,15-20 1224,-9 18-1118,17-1 1000,-19 24 421,15 25-1301,-18-10 103,6 43-1823,-11-23-413,-1 27-529,-4-9 535,-2-10 1,-1 0 1623,2 17 0,6 14 1,-5-23-1</inkml:trace>
  <inkml:trace contextRef="#ctx0" brushRef="#br0" timeOffset="38950">9342 10912 25528,'0'48'-2743,"0"-9"0,0 2 704,0 19 1524,-1-19 0,2 1 96,5-2 1,1-3-617,-4 22 745,10-21 0,0 0 86,-11-2 0,-1-2-1365,12 16 1372,-8-14 0,-2-3 99,-1-2-227,6 6-1011,-8-24 1420,0-23-477,-20-18 257,1-15-366,1 7 0,0-2 97,1-17 193,4 1 1,4-2 111,7 19 0,1 0 252,-4-13 0,1 1-164,3 10 1,2 2 107,-1-1 1,0 0 241,-1 0 1,2-1 436,7-10 1,6 0 69,0 13 1,3 2 159,10-15 1,3 5 673,18 6 471,-1 0-13,-13 30 17,-1 3-181,-3 25-1619,-1 0-582,-6 23-1127,-2-2 416,-13-5 1,-2 3-1207,3 22 1207,-5-5 0,-5 0-255,-9-22 1,0-1 97,9 10 1,-4-1 679,-17-14 0,-1-2-32,17 24 187,-19-27 1,-2-1 818,8 16 0,-24-7 0,16-5 0</inkml:trace>
  <inkml:trace contextRef="#ctx0" brushRef="#br0" timeOffset="39249">10823 9847 26967,'-44'-2'43,"-2"0"328,0 2 121,10 8 1,1 6 821,-20 20-1159,18-11 0,2 6-276,0 15 0,5 4-228,6-13 0,2 3 137,1 8 1,-1 6 0,5-4-230,3 0 0,4 2 35,2 5 0,1 6 1,2-5-420,1-4 0,4-1-282,3 3 1,3 4 0,4-6-511,8-6 1,2-3-59,1 11 0,5-2-901,17-10 0,3-5 2516,-16-10 0,1-2 1,12 5-1,2-3 1,-11-13-1,0 0 1</inkml:trace>
  <inkml:trace contextRef="#ctx0" brushRef="#br0" timeOffset="39614">12247 10094 25168,'-21'-17'-5508,"-11"0"4866,29 6-1907,-40 2 3822,2 5-169,-13 2-541,16 10 1,2 5 844,-5 17-1324,10-2 0,4 2 1158,3 19-1178,12-15 1,3 1 1071,6 6-2154,32 15-958,12-4 1166,-14-32 1,3 0-158,9 11 1,-2-1-526,9 3 911,-12-8 1,-3 0 169,-8 1-181,13 6 616,-33-13 320,9 0-826,-12-2-682,-23 6 1418,17-7-908,-28-3 0,-7-3 974,8-1 0,-6-3 0,-2-3 0,-9-1 0</inkml:trace>
  <inkml:trace contextRef="#ctx0" brushRef="#br0" timeOffset="39882">12120 9667 25708,'-16'20'-82,"13"19"-3062,-13-18 3654,16 23-2143,-13-1 1450,9 8-602,-9 8 636,11-16 1,3 6 0,0-3-660,-1-1 0,0 1 410,0 15 0,0 6 0,0-7 262,-1-13 1,2-2-326,3 5 1,3 5 0,-2-6 393,-4-5 0,1-1-377,6 3 1,3 4 0,-4-5-134,-5-7 0,-1-1-932,5 9 0,1 4 0,-2-6 1487,-2 21 1,1-18 0,0-2-1,-4-4 1</inkml:trace>
  <inkml:trace contextRef="#ctx0" brushRef="#br0" timeOffset="40882">13233 10230 23819,'-30'-13'-2684,"-35"2"3349,38 5-525,-38 2 337,23 4 146,-3 16-72,14-4 0,0 3 170,-14 22-618,12-8 0,2 1 659,4 9-850,4 12-221,17-16-865,6-2-422,0-2-777,22 5-289,11-13 1949,-3-9 0,3-3 136,21-4 729,0-3 463,-16-4 653,-3-18 893,-1 14-316,-3-34-117,-6 21-364,0-19-361,-1-7-884,-7 9-222,4-21-789,-15 27-943,3-6 691,-8 19-26,3 23-1385,2 18 919,0 14 906,3-5 1,-1 1-1196,3 13 853,-2-16 0,0 0-1041,5 14-322,0-4 18,3-4 2450,-1-5 1,2-6-1,0-2 1</inkml:trace>
  <inkml:trace contextRef="#ctx0" brushRef="#br0" timeOffset="41220">13798 9349 25078,'18'0'1439,"0"0"-1079,1 17-2443,13 11 544,-5 15 682,-2-3 0,0 3 208,-9-9 1,0 1 138,5 14 1,-2 2-586,-4-7 0,-2-1 27,-1 2 1,-1 1 31,2 2 1,-2 3 852,-3-4 1,-1 2 0,0-1 13,0 6 0,-1 2 239,-1 3 1,0 5 0,-5-7 209,-8-6 0,-2-3-263,10 15 0,-5-3 212,-21-19 0,-4-3-58,14 0 0,-2 0-285,-15-1 0,-5-2 14,6 0 1,0 0 372,-2-3 0,-1 0 1,-2 0-1,0-1 0,0-2 1,-1 1-1</inkml:trace>
  <inkml:trace contextRef="#ctx0" brushRef="#br0" timeOffset="42172">15212 10505 26967,'-5'19'-4464,"2"7"2351,30-23 3382,-2 8-2414,31-1 275,-7-7-213,10 6-205,4-3 1268,-29-5 1,-1-1 0,31 6 0,-1-6 0</inkml:trace>
  <inkml:trace contextRef="#ctx0" brushRef="#br0" timeOffset="42338">15072 10961 23279,'0'9'-5306,"0"-4"3268,35-1 3763,-6-3-1320,14 1 1,4-3-300,15-17-111,-20 16 0,1-1-289,-10-13 0,-1-1 409,32 14 1,-32-11 0,-1-2 0,31-2 0</inkml:trace>
  <inkml:trace contextRef="#ctx0" brushRef="#br0" timeOffset="42599">15472 10243 24179,'-17'-21'-5994,"6"0"3082,5 6 1379,6 0 1553,23 3 2963,24 4-1198,12 3-1278,-4 13 1,2 3-625,-18-10 0,-1 3 759,16 17 0,-1 4 116,-14-14 1,-2 2-41,-1 10 1,-1 3-458,-2-6 1,0 2-1195,4 12 0,-3 3-20,-10-9 0,-4 2-148,2 25 0,-6 2-140,-9-21 0,-5-1 356,-12 14 1,-6 0 87,4-12 0,-4-2 57,-11 3 1,-3-1 871,3 1 0,-2-1 1,-2 2-1,-2-2 0,-1 0 1,-1 1-1</inkml:trace>
  <inkml:trace contextRef="#ctx0" brushRef="#br0" timeOffset="43553">18362 8621 24629,'4'-3'1292,"0"0"-1282,-4-1-3708,-21 0 3552,15-1-1715,-59 3 2099,36 0 22,-16 8 0,-3 1 31,-2-3-312,14 9 1,1 0 522,-10-9 1241,1 23-981,8-23 750,2 24-1345,8-17 413,5 14-1098,4 5-422,9-5-815,2 30 222,6-17 488,9 1 0,0 1-1088,-4 13 1053,13-16 0,0 2-320,-15 5 1,-2 0 583,9-10 0,-1 3 196,-7 27 0,-4 2 302,3-25 1,-2-1 343,-10 14 0,-5 0 342,6-15 0,-3-1 259,-12 0 0,-1 0 34,5-1 0,-1 0-76,-12 12 0,-2 0 117,11-14 0,-1-1-105,-16 14 1,2-2 647,1-4-238,-5 0-31,30-25-420,-3-7 1014,36-5-1323,-5-3 312,30-2-127,-3 0-89,-7 25-1272,-3-2-213,-4 25-616,2-7-562,5 3 1122,6 2 345,-6-12 0,3-1-483,-7-8 1,1 0 1199,6 1 0,3 2 0,-2-3 1,0-3-1,-1-2 0,12 6 1,0 0-1</inkml:trace>
  <inkml:trace contextRef="#ctx0" brushRef="#br0" timeOffset="44766">19835 10894 25798,'9'0'1079,"-4"20"-6712,-23 3 6344,-4 27-1721,-3-9-260,6-10 0,0 1 12,-4 9 1257,-2 10 1,-3-17 0,16-2 0</inkml:trace>
  <inkml:trace contextRef="#ctx0" brushRef="#br0" timeOffset="44918">20055 10958 26158,'15'-10'1957,"-1"7"-1462,-7 15-4835,-1 7-207,-6 47 1452,0-15 1535,-7-13 0,0 1 1491,5-5 1,0 0-1,-5 2 1,0 2 0,7 0-1,0 1 1</inkml:trace>
  <inkml:trace contextRef="#ctx0" brushRef="#br0" timeOffset="45736">20443 11677 25618,'0'-11'-6296,"0"2"4708,0 2 613,0 29 337,-12 17 1021,9 18-488,-4-11 1,1 1 15,6 14-665,0-8 1,0 0 753,0 5 0,0-23 0,0-1 0,0 16-90,0-19-696,0 2-388,0-22 832,13-23 1903,16-36-507,-1-5-624,-2 3 0,-1-2 564,1-6-531,-7 19 0,-1 1 515,6-10-16,-3 6 250,-1 5-1651,-2 11 832,-4 10 213,3 4 318,1 11-31,-2 16-1555,6 19-702,-11 12 43,2 9-89,-7-10-269,0 4-662,-1-1-587,2-1 13,2-3 1302,1-6 1660,17 4 0,-2-17 0,12 2 0</inkml:trace>
  <inkml:trace contextRef="#ctx0" brushRef="#br0" timeOffset="46066">21398 11790 23909,'0'-27'-5486,"0"5"3987,-26 5 1422,-7 9 1184,-17 4-60,3 4-102,11 24 117,-11 13-816,13 12 309,14-21 1,2-1 648,6 14-1076,-6 1-491,16-2-943,-8 8 4,10-16-916,17 3-307,5-19 1729,21-8 1005,-20-20 1364,21 8-663,-19-53-18,12 31-223,-20-11 0,-4-3 153,8 1 827,-4-20-1610,-6 33-494,-1 1-787,-10 10-445,4 13 3043,-2 14-3093,1-7 410,4 59-666,0-35 1135,-2 4 1,0 2-1196,5 7-175,1 0 2032,7 13 1,-2-16-1,6 9 1</inkml:trace>
  <inkml:trace contextRef="#ctx0" brushRef="#br0" timeOffset="46604">21737 11842 24269,'2'11'-6339,"-1"10"4272,-1 16 1313,0 4 301,0-7 152,0 2-4,0 1 233,0-1-1524,0-1 1921,0 7-5,0-15-2119,0 8 1529,0-42 270,19-13 1444,-15-21-1140,16 5 1,0 0 869,-14-12-794,13 15 0,0 1 751,-15-11-847,30 4 1545,-30 6-868,23 8-342,-17 5-277,10 12 997,-8 17-1522,1 19-1522,-6 8 1028,2 8-1087,-3-9 1190,-1 3-1208,-2-1 567,2 13-1209,-2-16 1769,2 14 911,-1-28-1639,0-2 1154,1-13 423,1-5 1571,2 0-84,1-23-590,4 3-580,0-10 0,0-2 639,9-11-199,-2 3 0,1 0 960,4-8-1095,-6 13 1,0 2-1138,0-1 193,4 1 837,-10 23 331,-1 5 517,0 5-805,4 17-1669,-4 12-954,3 30 451,-7-4 22,-3-14 1,-2-1-1394,2 11-625,0 11 2791,2-8 1,0-18-1,3 6 1</inkml:trace>
  <inkml:trace contextRef="#ctx0" brushRef="#br0" timeOffset="46918">22603 12033 23999,'6'0'809,"1"0"-629,5 0 0,0 0-360,20 0 180,-9 0 90,13 0-90,-6 0 0,1 0 0,-2 0-90,10-17 840,-14-5-682,6-17-182,-22 8-657,-2 2-205,-7 9-350,-20 0 50,15 2-498,-40 7 664,39-3-1060,-46 12 2575,19-5 191,-13 24 1239,4 13 20,26 9-1079,2 9 320,14-8-2243,0 3 1383,0 2-2246,10-13 1,5-1-1462,21 15 3189,-3-11 1,5-2 0,-6-15 0,0-3 0,3 5 0,-1-1 0</inkml:trace>
  <inkml:trace contextRef="#ctx0" brushRef="#br0" timeOffset="47232">23445 10874 25078,'24'-6'2431,"9"2"-2379,-29 19-4535,10 8 1743,-14 10 1207,0 0-719,0 7 856,0-10-1820,0 19 23,0-24 2911,0 5 0,-14-16 0,-4-1 0</inkml:trace>
  <inkml:trace contextRef="#ctx0" brushRef="#br0" timeOffset="47366">23708 10922 24449,'35'-11'3975,"-3"-8"-3178,7 17-1045,-15-8 911,11 29-2352,-21 17-1220,4 12 769,-14-5 0,-3 2-1582,3 21 3405,-3-19 1,-1 1 0,0-9-1,0-2 1,0 3 0,0 0 0</inkml:trace>
  <inkml:trace contextRef="#ctx0" brushRef="#br0" timeOffset="47622">24120 11906 27057,'-14'-9'-3994,"-7"-7"2158,45 6 4750,-9-5-2331,37 4 413,-1 3-612,10-2-377,-27 5 0,2 1-292,0-1 1,3 1-177,16 0 1,2 1 515,-16 1 0,0 0-1479,25 1 0,-3 0 1377,-1 1 1,-26 6 0,-2 5 0,1 10 0</inkml:trace>
  <inkml:trace contextRef="#ctx0" brushRef="#br0" timeOffset="47782">24518 12170 23639,'-32'17'4258,"4"1"-3597,8-6-133,9-2-1026,29-8-168,15 0 1,5-2 195,-4-6 1,3-1-378,8 1 1,6 1-1,-5-1 905,-4-2 1,-1-1 0,16-5-1,-1 0 1,-17 5 0,0 0 0</inkml:trace>
  <inkml:trace contextRef="#ctx0" brushRef="#br0" timeOffset="48065">24948 11368 25978,'63'12'-1216,"-11"-10"1034,-21 13 0,-1 0-1061,19-11 1840,4 34-1649,-4-18 774,-18 9 1,-2 5-729,7 11 56,-17-1 1,-5 3-831,-6 13 1207,-15-16 0,-4-1 445,2-10 1,-4-1-241,-7 3 0,-3 0 349,1-1 1,-3 1-1675,-15 15 0,-3 1 1913,10-14 1,-1 1 0,-11 11 0,-1-2 0,15-14 0,-1-1-1</inkml:trace>
  <inkml:trace contextRef="#ctx0" brushRef="#br0" timeOffset="48738">26205 10761 24179,'-16'19'502,"1"4"-1379,5 11-748,1 0 561,2-5 341,-1 3-466,-1 2-247,0 0-716,1 0 58,1-2 1871,3-2 1,1-2 0,1-2-1</inkml:trace>
  <inkml:trace contextRef="#ctx0" brushRef="#br0" timeOffset="48900">26435 10830 24629,'5'16'-8568,"-2"13"5782,-3 11 723,-17 9 899,13-5 1135,-13 5 1,17 4-1,0 2 1</inkml:trace>
  <inkml:trace contextRef="#ctx0" brushRef="#br0" timeOffset="49349">26282 12414 23009,'48'-23'3582,"1"-21"-3870,-7 20 325,-18-1 0,-2-3-266,3 5 1,0-1 59,11-16 1,1-3-14,-9 11 0,0-4 65,2-5 1,1-6 0,-3 3-155,-4 1 0,-2 0-344,7-16 1,-3-1 216,-10 15 0,-3 1-54,0-2 1,-2-1 97,-3 1 1,0 0-71,-2 0 0,-1 0-96,-2 2 1,-2 1 39,1 3 1,-1-1 57,0-5 1,-2 1-581,1-15 542,-8 24 1,-1 4-645,4 11 298,-30 4 1342,31 44-483,-29 0 1700,29 32-1650,-30-3 317,27-23 0,3 3-155,-9 22 0,0 2 213,4-13 1,2 2-293,3 7 0,1 5 0,1-5-494,-2-4 0,1-2 198,1 15 1,4 1-857,8-7 0,0-2 506,-8-15 0,2 1-814,13 22 1,4-4 255,-8-29 0,2-2-347,9 13 1,3-4 123,18-6 1401,4 0 1,-14-26-1,3-4 1</inkml:trace>
  <inkml:trace contextRef="#ctx0" brushRef="#br0" timeOffset="49486">27237 12136 24808,'0'-26'-5036,"0"3"2908,0 3 1153,0 0 247,0 29-597,0 7-329,0 21-103,0 0-1638,17-9 3333,-13 0 0,30-3 0,-13 0 0</inkml:trace>
  <inkml:trace contextRef="#ctx0" brushRef="#br0" timeOffset="49665">27392 11546 24359,'0'44'-2879,"0"-7"1,0-2 0</inkml:trace>
  <inkml:trace contextRef="#ctx0" brushRef="#br0" timeOffset="49999">27658 11743 25348,'0'45'-5216,"0"-8"3087,20 1-41,-16-9 1239,16 3 274,-3 13-239,-2-11 242,5 21-1632,-1-25 1742,-17 13-16,8-22-415,-10 0-1672,0-12 3063,19-62 1270,-14 22-767,11-19 0,4-2 672,4 4 213,-2-13-571,12 27 1189,-30 6-1715,24 13 1519,-14 6-898,13 27-1394,-8-13 591,0 42-3056,0-2 8,-3 15-786,5 3 3063,-6-18 1,4-4 0,0-1 0</inkml:trace>
  <inkml:trace contextRef="#ctx0" brushRef="#br0" timeOffset="50449">28803 11600 23909,'-46'-1'365,"2"-1"-151,5 26 702,0-1-178,-1 23-1110,4-4 47,3 5-114,6 5-229,13 1 116,8-15 0,2 0-710,4 15-9,10-12 1,1-2-1698,-5-1 1818,23-15 0,6-5 140,-8-5 279,37-7 1102,-24-6 708,0-23 761,-1 2-852,-12-11 0,-1-4 774,12-13-951,-9 0 0,-3-3-713,-12 19 1,-3-2-84,0-7 1,0-4-1,-3 3-407,-1 1 1,-3 0 55,2-14 1,-2-2 267,-2-2 1,-2 3-489,1 13 1,0 0 177,-1-22 0,0 1-701,0 2 561,0 23 1,0 4 628,0 7-447,0 33 131,0 37 109,0 21 84,0-4 0,0 1 50,0-18 1,0 2-38,0 9 0,0 6 1,0-4-47,0-4 0,0-1-180,0 16 0,0 1-346,-2-7 1,4-3 40,8-15 0,3-1-1091,-2 19 0,4-4 472,5-27 1,4-4 1204,-5 5 1,2-3 0,20-4-1,3-5 1</inkml:trace>
  <inkml:trace contextRef="#ctx0" brushRef="#br0" timeOffset="50799">29845 11771 24898,'-50'-12'-315,"-1"5"263,7 3 281,-6 4-38,13-1 0,0 2 169,-21 23 50,21-23 0,2 4-193,-8 44-411,6-27 1073,10 23-1128,4 6-645,14-13-535,2 12-627,7-17-580,28-4-376,10 3 1500,16-14 148,1-2 1156,6-12 880,-14-4-24,-10-8 1,-2-6 1588,4-17-849,-13 2 0,-4-3 231,-5-19-455,-5 10 1,-3 2-1672,-8 2-470,5-16-41,-6 35-678,0 29-529,0 12 618,0 17-566,0 22 764,0-21-110,6-7 1,4-2-468,7 3 1893,3 4 0,9-20 0,-10-2 0</inkml:trace>
  <inkml:trace contextRef="#ctx0" brushRef="#br0" timeOffset="51120">30217 11748 25348,'5'-6'721,"1"21"-6435,-4-10 2768,4 48 1961,-2-31 183,3 29 205,0-7 289,-2-11-1517,3 13 106,-3-24 1934,0 2-256,-2-17-383,0-1 196,1-6 2011,4-25-1013,9-10 443,1-16-582,1 12 0,1 1 717,7-12-655,-9 17 0,1 0 1510,15-19-431,-10 20-2108,9 3 1534,-15 21 123,8 26-1644,-11-14-429,-2 25 0,-1 6-1753,-1-5 888,-2 4 0,-1 4 1249,2 23 0,-1-15 0,1 13 0</inkml:trace>
  <inkml:trace contextRef="#ctx0" brushRef="#br0" timeOffset="51384">30803 10638 27327,'29'-2'900,"-13"17"-5037,10-11 4426,-23 33-2355,18-2 207,-11 9 783,-5-1 0,0 0-408,2 2-575,-6-3 1,-2-2-651,1-10 2686,0 8 1,0-26 0,0-2-1</inkml:trace>
  <inkml:trace contextRef="#ctx0" brushRef="#br0" timeOffset="51518">31125 10764 25438,'25'-11'3703,"-1"-6"-3487,-4 15-379,2-6 934,-13 24-3897,7-12 2507,-15 33-2052,5-17-1458,-6 25 3803,-9-12 1,0 1 0,4 24-1,-4-18 1,0 0 0</inkml:trace>
  <inkml:trace contextRef="#ctx0" brushRef="#br0" timeOffset="51867">31538 12242 26517,'17'0'1799,"0"0"-1349,-1 0-180,1 0 90,0 16-2098,10 3 743,-6 2-147,10 28-842,-17-25 583,-7 13 1,-3 4-1118,0 6 1370,-16-13 0,-7 1-848,-6 6 0,-5-2 1409,-5-6 1,-3-1 772,-6 10 1,0 1 0,6-12 0,0-1 0,-2 0 0,0 0 0</inkml:trace>
  <inkml:trace contextRef="#ctx0" brushRef="#br0" timeOffset="52717">19908 13736 25528,'-10'-11'-5757,"0"1"3837,-3 5 2935,2 2-230,-3 3 390,0 22-774,-3-2-8,-2 25-1222,-2-4 1860,2 7-558,-2 4-1015,1 4-760,2-2-669,3-1 385,7-4-361,3-6 499,4-4-523,1-8 1656,0-4 1,22-8 0,6-3-1</inkml:trace>
  <inkml:trace contextRef="#ctx0" brushRef="#br0" timeOffset="52833">20050 14010 23909,'5'-34'-5213,"-2"16"3512,3-8-491,-5 41-499,-1 7 2348,0 20 1,20 9 0,5-9-1</inkml:trace>
  <inkml:trace contextRef="#ctx0" brushRef="#br0" timeOffset="53050">20618 14142 24089,'-27'-12'-1599,"-34"1"1967,37 5-244,-9 3 0,-1 2 356,2 0-184,-4 25 389,10 9-805,15 13-1706,-1 1 524,12-9-1132,0 3 1949,28 14 1,-21-14 0,21 9 0</inkml:trace>
  <inkml:trace contextRef="#ctx0" brushRef="#br0" timeOffset="53376">21133 14091 24629,'-31'-14'-2350,"-11"0"1985,37 4-2685,-26 2 4038,13 5-314,-14 1 20,15 25-375,-7-17 159,21 45-1028,-14-28 352,15 15 1,3 5 934,-8 1-1305,15-3 0,2-1-1175,-6-8 35,33 12 280,-8-26-331,10-2 1959,19-12 469,-21-4 694,25-21 646,-31 15 237,7-34-780,-22 15-553,-6-8-1841,-4 2-1160,-6 6 1548,0 3 1,-16 0-1,-3 7 1</inkml:trace>
  <inkml:trace contextRef="#ctx0" brushRef="#br0" timeOffset="54032">20357 14203 22740,'-26'25'410,"-1"1"-186,-9 16-497,9-8 62,8-4 0,3 1-397,3 5 94,1 23-392,11-28-506,20 6-698,-14-17 79,40-3 1635,-23-7 7,25-4 615,-9-4 672,4-2 325,19-17 801,-13-7-708,-12 2 0,-3-2 1007,2-14-1857,7-13 151,-29 23-1193,-1-9-325,-12 16-785,0 0-433,0 6 33,-17-2 466,0 10 1020,-3 19 1312,8 13-983,27 24-1736,-11-10-705,31 13 2737,-7-23 0,9 4 1,2-13-1</inkml:trace>
  <inkml:trace contextRef="#ctx0" brushRef="#br0" timeOffset="54615">21335 14098 23099,'-6'20'-2545,"2"6"967,19 11-1252,-11 16 2097,25-18 251,-20-2 0,-2 2-195,11 7 360,-5-4 0,-1 1-2034,3 9 1836,-5-15 0,0 0-307,3 13 1013,-2 3-493,-10-1 573,2-13 0,0 1-23,-3 17 197,0-10 0,0 0 130,0 5-92,-8-11 0,-4-1 635,-6 3 342,-6 6-57,-3-19 276,13-4-538,-13-4-378,-6 0 308,6-7-1640,-17-1 696,20-8 0,-4-19 1,14-4-1</inkml:trace>
  <inkml:trace contextRef="#ctx0" brushRef="#br0" timeOffset="54949">21798 14570 24179,'8'0'809,"2"0"-539,13 0-360,-1 0 180,29-15 541,-14-14-495,-1 5 1,1-2-1,7-23-172,-15 23 0,0 2 115,6-11-147,-4-4-261,-3 2 158,-1-18-1076,-11 11 748,-8 8 1,-2-1-765,-2-6 601,-3 9 1,-1 2-988,0-3 211,-19-4-357,15 21 409,-27 7 1427,8 6 755,-4 30 535,-6-1-679,14 10 1,4 5 152,-9 15-501,8-2 1,3 1 681,5 13-882,2-22 1,6-2-1719,17 13-1637,-12-5 1119,20-27 1,4-2 1954,3 17 1,1-22 0,3-3 0,22 12-1</inkml:trace>
  <inkml:trace contextRef="#ctx0" brushRef="#br0" timeOffset="55399">23238 13564 25348,'23'16'-3963,"-6"5"1158,-6-2 471,-9 22 1580,9-21-852,-11 36 301,0-21-1045,0 22-326,0-27 2726,0 5 1,-14-17-1,-4-2 1</inkml:trace>
  <inkml:trace contextRef="#ctx0" brushRef="#br0" timeOffset="55536">23370 13645 23909,'15'-6'4144,"7"5"-4622,-11 12-3230,1 16 422,4 13-174,-9 7 715,5-3-538,-3 5 2791,-1 5 1,4 2-1,1 1 1</inkml:trace>
  <inkml:trace contextRef="#ctx0" brushRef="#br0" timeOffset="55814">23953 14142 27147,'59'0'-360,"-9"0"-629,8 0-720,-7 0 90,5 0-180,2 0 1799,0 0 0,-2 0 0,0 0 0</inkml:trace>
  <inkml:trace contextRef="#ctx0" brushRef="#br0" timeOffset="55999">23938 14549 25618,'56'0'340,"1"1"-450,-3-16 566,-6 7 1,2-1-826,-10 1 1,0-2-138,16-4 1,0 2-181,-15 11 0,-1-1-55,0-11 0,1 1 789,-1 10 0,0 1 0,-3-9 0,0-1 0,0 6 0,0 0 1</inkml:trace>
  <inkml:trace contextRef="#ctx0" brushRef="#br0" timeOffset="56366">24698 13774 24808,'-8'-3'-2698,"2"0"2282,0 3 812,4 17-1817,51 5 1162,-17 21-128,5-25 1,4-2 414,6 19-1271,5-9 1172,2 0 220,-15-7 0,-1 1-645,15 9 773,-14-3 0,-4 1-745,-6 8 245,-4 12-1216,-19-10 908,-27 3 687,-4 3 56,-22 2-172,23-20 0,-1-1-214,-3 0 1,-3 1-1110,-14 11 1,-2 2 1554,10-10 0,0 1 1,-10 7-1,0 0 0,17-11 1,-1 0-1</inkml:trace>
  <inkml:trace contextRef="#ctx0" brushRef="#br0" timeOffset="57470">26728 13977 26068,'-13'10'2367,"-6"-8"-1977,-27 16 714,9-17-1503,-1 7 208,7-8-392,7 0 168,6-14-999,9-9-1208,9-9 865,24-22 263,12 16 1326,-12 11 0,1 0-312,28-11 719,-9 0-63,-2 3 1272,1 5 1136,-5 5-625,-6 8-669,2 8-659,-19 28-2218,0 4-548,-15 26 452,-18-2 699,13 8 314,-18-25 1,-3 1 270,13 2 1,0 0-127,-13 1 1,-4-1 130,7 1 1,1 0 1078,-2-1 1,-2 0 132,-10 10 1,-2 0-103,9-12 0,-1 0-593,-1 0 1,-4 1 0,4-3 223,2-5 1,2-2-224,-9 5 1,2-1 16,-7 2-339,3-6 211,7-5 28,5-4 176,5-6 194,9-4 189,4-23-2258,29-4 1756,15-1 326,-1 4 1,2 2 60,24-2-222,-29 9 0,1 0 274,31-4-714,-16 16-68,-10 0 1,-1 0 2537,5 0-1984,11 21-1399,-17-15 353,1 33-1625,-1-35-175,16 33-483,-12-16 2865,-5-5 0,-1 1 0,4 2 0,14-9 0</inkml:trace>
  <inkml:trace contextRef="#ctx0" brushRef="#br0" timeOffset="57784">27637 13889 24359,'0'-22'-4947,"0"5"3269,-20 8 2223,-7 4 531,-15 24 990,-2 0-546,8 20-1205,-1-3-258,5 5 588,17-9 1,2 2 22,-11 16-639,14-9 0,9-1-1184,21 0-109,6-11 0,5-4 428,3-14 1,6-5 806,14 4 1,7-1 0,-4-7 45,-7-9 1,2-6 179,-5 7 1,6 0 0,0-2 0,-7-2 538,3-12 1,-4-4-370,1 1 1,2-3 0,-7 0 335,-6 2 0,-5-5-362,-2-4 0,-1-5 0,-6 1-455,-8 2 1,-4 0-549,5-13 1,-8-1-1117,-25 1 0,-7 2 48,11 12 1,-6 2 1520,-13 1 1,-9 0 0,1 7 0,2 6 0,-1 4 0,-18-1 0,0 0 0</inkml:trace>
  <inkml:trace contextRef="#ctx0" brushRef="#br0" timeOffset="59433">18622 15759 24269,'-5'-11'-7559,"0"2"4781,1 0 1310,2 1 571,0 1 558,1-2 512,1 2 143,0-2-1913,25 0 4537,-19-2-1234,46-2 987,-26-1 6,27-2-100,-8 0-165,0 0-169,1 2-83,11-2-2239,-18 7 1741,10-1-1762,-34 27-1932,-21 31 98,-20 1 1253,8-14 1,-3 0 87,-3-1 0,0-1-383,-7 19 366,10-8 1,4 1-714,3 7 518,6-5 1,4-1 1018,4 9-449,9-17 0,0 0-1232,-4 14 609,17-25 1,3 0-399,0 31 502,11-17 0,2 1 357,-14-9 1,0 1 156,4 3 1,2 2 0,-3-2-7,-4-4 0,-1-1 162,7 11 1,-2-1 210,6 14 49,-7-4-767,-5-2 284,-11-5-37,0-2 183,-9-4 239,5 11 9,-29-14 1429,-10 16-85,-13-23 1174,-2 2 17,9-12-12,-2-4 94,-3-3-537,2-3 51,1-1-1390,0-3-119,-14-2-1359,14-2-449,7-9 0,1-1-1497,-5 4-208,-9-31 2302,14 19 0,2-20 1,1 5-1</inkml:trace>
  <inkml:trace contextRef="#ctx0" brushRef="#br0" timeOffset="59956">20148 16316 26158,'-11'-6'-3988,"1"-3"1723,-1 7 3014,6-3 0,18 4 0,11 0 0</inkml:trace>
  <inkml:trace contextRef="#ctx0" brushRef="#br0" timeOffset="60132">20410 16713 25258,'1'30'-5545,"2"-3"3203,-1 4 1292,3-12-232,-1 12 836,-1-15-110,-1 12 114,-2-4-1784,0 9 1386,-30 6 985,2 11-508,-1-21 1,-3 1 648,2 3 1,1 1 0,-6 3 0,-1 0 0,-4 2-1,1 1 1</inkml:trace>
  <inkml:trace contextRef="#ctx0" brushRef="#br0" timeOffset="91520">12687 8428 24449,'0'-24'-4947,"0"3"2819,0 9 1153,0 4 337,18 4 2838,0 2-819,20-1-427,-3 1-732,8-3 1586,4 1-59,8-1-72,7-1-787,-12 2 1,3-1-884,-11 0 0,3-1-62,8 1 1,5-1-1,-3 0 99,-1-1 1,1 0-21,-8 2 1,5-1 0,1 0-1,-5 0-12,15-2 1,-2 1-16,-7 0 1,2 1-1,0-1 56,1 0 0,-1 0 0,-2 0 14,9 0 1,2 0-89,-14 1 0,6 0 0,-1 0 0,-5 1 58,12-1 1,-3 0-60,-7 2 0,3 0 1,-5 0-25,3 0 0,-4 1-21,3 1 1,-1 0-63,-2 0 1,1 1 0,-6 0 1,3 1-1,-3-1-117,6 1 1,1 0 55,2 0 0,4 0 0,-6-1-87,-8 1 1,0 0 72,2 0 0,4 0 0,-6 0-1,-7 0 0,0 0-299,19 0 1,-2 0-194,0 0-240,9 0 933,-20 0 0,-18 0 0,4 0 0</inkml:trace>
  <inkml:trace contextRef="#ctx0" brushRef="#br0" timeOffset="92632">4200 3083 22920,'20'5'-1194,"3"-2"1300,21-3 224,-1 0-35,-6 0-8,-1 0-146,-5 0-36,5 0-15,5 0 254,4 0 24,7-10-39,5 7-204,-24-1-1,0-2 2,3-1 0,1 2-44,2 4 0,0-1 72,2-9 0,1 0 32,1 6 0,0 1-39,2-5 0,0-1 34,-1 3 1,1 0-275,0 0 0,1 0 71,16-2 0,1-1-49,-16 3 1,1 0 49,2 0 1,5-1-1,-5 1-84,-7 1 1,2-1-49,12-1 1,8-1 0,-8 1 92,-11 2 0,0 0-96,11-2 1,5 0 0,-7 1 80,-14 3 0,-1 0-388,25-2 1,0 1-17,-28 2 0,-1 1 434,9 1 0,-2-1 0,12 1 0,-3 1 0</inkml:trace>
  <inkml:trace contextRef="#ctx0" brushRef="#br0" timeOffset="93806">18102 7813 23189,'22'-12'2712,"24"9"-2892,-21-18 89,30 18 7,-7-20 728,7 12-410,4-12 513,6 8-534,-31 8 0,0 1-202,2-1 0,1 1 75,1 1 0,0 0-24,3 0 1,2-1-1,21 0 0,2 0-230,-13 2 1,0 0 93,-6 1 1,3-1 0,-3 1-235,7 0 1,-1 0 195,1 0 1,1-1-60,1 1 1,0 0 118,0 0 1,-1 0-28,1 1 1,-1 0-27,-1-1 1,2 0 20,-8 1 0,4 0 1,-4 0-118,8-2 1,0 1-80,0 0 1,4 1-1,-5 0-49,-9 0 1,-2 0-101,10 1 1,-2 0-633,8-1 1044,-9 2 1,-6 0 0,-4-1 0</inkml:trace>
  <inkml:trace contextRef="#ctx0" brushRef="#br0" timeOffset="94918">4395 6054 21840,'12'-14'-910,"-1"10"2901,-4-10-3503,-1 14 1652,-2 0 44,-1 0-118,2 0-16,0 0-50,3 0 228,3 0-737,3 0 1231,5 0-632,4-11 511,5 8-500,30-8 368,-8 4-394,-14 7 0,2-1-17,26-12 96,-29 10 1,2 0-47,2-2 0,2-1 28,1 0 1,1 0-312,2 1 0,3-2 205,-3 1 1,3-2 0,-1 1-69,9-2 1,2 0 89,5-1 1,6-1 0,-5 1 69,-4 0 1,-2 2-162,-6 0 0,1 1 1,-2 0 66,2-1 1,-1 1-133,2 1 0,1-1 6,-2 1 1,-1-1 20,1 2 1,1-1-65,-2 1 1,-1 0-68,-1 1 0,2 1-201,-6 0 1,3 0 0,-3 0 378,7 2 1,-1 0-1,-7 0 1,1-1 0,-2 1-1,0 1 1,1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5:43:12.89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1540 1394 23189,'17'3'2097,"-3"0"-2370,14-16 2002,-10 9-1224,-3-25-1396,-3 17 850,0-16-660,1 6 126,11-18 389,-6 6 29,-1 1 0,0-1-1174,2-11 103,6-15 1255,-8-4-1097,-5 17 908,-5 9 0,-2 0-587,-1-1-124,-1-6 64,-3 15 2,0 12 174,0 0-133,0 55 251,0-14 103,0 41 141,0 1-274,0-13-733,0-5 1,0 0-702,0 10 1934,5-20 1,2 0 0,-5 14-1,10 1 1</inkml:trace>
  <inkml:trace contextRef="#ctx0" brushRef="#br0" timeOffset="288">1270 1923 24898,'-7'0'2339,"2"-9"-7625,4-1 3101,22-10 3920,-15 5-1753,45-1 1708,-21 3-305,34-1-942,-4-2-205,-6 3 1,3 1 1059,-14 2 0,5 1-1219,3 0 1,9-1-1,1 1 1,-7 1-904,7-1 1,1 1 932,-4 2 1,8-1-1,-1 1 1,-8 1 0,1 0-1,-3 2 1,-6 1 0,-1-1-1,1 1 1</inkml:trace>
  <inkml:trace contextRef="#ctx0" brushRef="#br0" timeOffset="1751">4137 492 25708,'0'-16'-5216,"0"0"3357,0 5 795,0-1 605,0 4 933,-12 2-33,9 24-351,-9 1-586,12 23 440,8-8 0,3 2-504,6 27 381,-5-21 0,1 5 0,-2-3-39,-2-1 1,-1 1 1,7 16 0,-2 1-246,-11-18 1,0-2 122,11 2 0,1-1-391,-12-2 0,-1 2 761,9 13 1,1-2 32,-6-13 1,0-1 84,2 20 1,1-2 24,1-3-125,-7-16 1,0-4-226,-2-8-97,0 1 182,0-37 140,-19-21-406,15-17 188,-12-3 0,1-2 113,12 13 0,3-3 67,-4-10 0,-1-7 0,1 4-3,3-1 0,2 2-6,-1 6 1,0-2 0,0 0-13,-1 1 1,0 0 0,3 4 138,9-8 0,1 1 140,-12-14 1,6 4 240,17 24 0,3 3 142,-16 2 1,1 2-67,11 3 1,2 2 815,10-19 102,3 8 242,0 9-192,17 3 552,-12 14-1232,-6 3 0,1 7 10,7 22-1096,15-14-38,-29 25 0,-3 5-1204,15-3 718,-9 15 0,-4 5-1391,-1 7 647,-12-20 1,-2 3 265,-8 4 0,-4 1 236,2-11 0,-3 2 780,-5 5 1,-4 3 0,-3-3 1,-6-1 1,-5-2 133,-1 4 0,-3 3 0,-1-5 163,-8-3 0,-1-3 407,-4 11 0,1-2 103,7-16 1,0-3-11,1 0 0,-2-1-23,-1-3 1,-1 0-298,0-1 1,0-2 0,-1-2-1,-1-1 1,0-1 0,0 0-1</inkml:trace>
  <inkml:trace contextRef="#ctx0" brushRef="#br0" timeOffset="1886">3813 1478 23909,'19'-27'-718,"16"-14"804,12 7 424,-6 4 0,2 0-141,-13 11 0,0 0-82,10-5 0,3 0-424,6 0 1,-1 1-333,-11 6 0,2-1 560,4 0 1,4-1 0,-3 1-1,-4 3 1,-2 0 0,13-4-1,0 0 1</inkml:trace>
  <inkml:trace contextRef="#ctx0" brushRef="#br0" timeOffset="2206">5583 393 25438,'-9'-7'-5117,"7"2"1513,-10 1 4907,7 3 9,-3 25-1365,2 0-147,-1 26 43,2-10 1,0 2-518,0-8 1,0 4 660,-1 8 1,1 6-1,-1-3 459,0 0 0,0 0-749,0 7 1,1 5 0,0-5-753,0-4 1,1-1-94,-1 15 0,1-1-40,2-20 0,0-4 1156,1 0 0,1-2 1,-1-1-1,1-1 0,0-2 1,0 0-1</inkml:trace>
  <inkml:trace contextRef="#ctx0" brushRef="#br0" timeOffset="2586">5778 1134 26248,'3'-11'-4622,"-3"2"2520,4 5 3605,0 3 558,1 1-1459,3 0-173,1 19-2292,3-15 1119,0 35-131,7-6 207,-6 9-1340,5 21-717,-12-24 832,0 11 66,-6-19 2326,0-3-1442,0-6 1445,0 1-503,0-10-521,0-2 1071,0-33-343,0 1 115,0-25-141,0 8 0,0-6 0,17-2 389,-5 13 1,-1 1 386,12-13-101,1 14 0,0 4 732,-8 8-182,35 2 923,-28 17-822,9 19-883,-11 0-2054,1 20-1628,-2-1 2767,-6-5 1,1 1 0,8 22 0,-7-18 0,0 0 0</inkml:trace>
  <inkml:trace contextRef="#ctx0" brushRef="#br0" timeOffset="3166">7348 969 25528,'0'-21'-5846,"0"2"3988,0 7 1243,0 4-24,0 24 214,0 19 121,0 12 252,-1-5 0,2 0-1617,19 16 1459,-18-17 1,1-1 33,34 15-66,-33-1 96,33-4-81,-23-19 0,1-2-325,25 11 422,-14-13 1,-1-4 160,5-5 847,18-2 359,-22-13 368,4-23 480,-15 15 673,-2-42-1530,-5 21-882,-5-8 1,-1-3-118,1-12-57,-2 10 0,-1-1-1139,0-4-396,0-5-665,0 24-187,-14 13 1901,10-4-590,-10 37 703,36 18-1266,2 11 509,-12-19 0,3-1-987,26 7 499,-22-4 1464,20-1 1,-9-6 0,0-1 0</inkml:trace>
  <inkml:trace contextRef="#ctx0" brushRef="#br0" timeOffset="3467">8140 1045 24718,'0'-16'-5755,"-13"1"4406,9 4-752,-9 22 4638,13 28-3344,20 7 223,-9-3 0,0 0-206,13 8-383,-6-7 1,0 1 435,4 5 453,-11-17 1,1-3 55,20 8-1443,-22-7 1330,6-5 769,0-3-319,-9-12 321,9-2 788,-6-38 63,1 4 243,-1-32-1361,1 6 687,3-9-794,-7 28 0,-1-1-193,2-2 1,0 0 107,0 2 0,-1-2-1525,3-9 1,0 0 1522,6-18 1,-8 26-1,1 3 1,2-7 0</inkml:trace>
  <inkml:trace contextRef="#ctx0" brushRef="#br0" timeOffset="3770">9052 1521 23999,'14'0'810,"1"-23"-1423,13-16 546,-6-14-128,0 7 1,0-1 28,-9 15 1,-1-2 142,7-28 1,-2-2-160,-8 24 0,-2 0-291,0-14 1,-2 1-117,-3 15 1,-1 2 217,-1 0 0,0 1-596,0-31 598,-11 27 1,-1 2-1125,7-15 675,-17-1-363,5 31 694,12 9-211,-26 7 1888,28 28-776,-11 3-61,8 13 1,4 5 340,-1 21-653,-3-16 1,4 1-332,14-9 0,3-1-644,-4 3 1,4-1-209,11 0 1,6 0 1014,-2-4 1,2 1 0,1-3 0,9 5-1,2-1 1,-3-7 0,-1 1 0,1-1-1</inkml:trace>
  <inkml:trace contextRef="#ctx0" brushRef="#br0" timeOffset="6100">3085 3799 26338,'16'-8'3395,"-4"-2"-3487,-12 0-3499,0-5 1472,0-2 646,11-5 1512,-4-2-443,13-7-97,-5-3-725,15-24 394,-6 11 1331,-3 5 0,0 0 412,3-8-443,-10 18 0,-1 1-475,2-9 136,-6 5-839,-2 5 214,-4 0-251,-2 13-82,-1 27-262,-19 11 1518,14 28-1464,-14-2 385,10-4 1,1 1 78,-1-9 0,0 1-344,-2 7 1,-1 3-1,1-3 956,3-4 0,-1-1 1,-2 12-1,1 0 1,-1 16-1</inkml:trace>
  <inkml:trace contextRef="#ctx0" brushRef="#br0" timeOffset="6267">3020 4564 27147,'30'-22'1042,"3"9"1,0-3-682,-1-28-2203,15 11 1,6 0 917,-22 11 0,0-1 936,14-8 1,0 0-1,-11 9 1,0 2-1,1-1 1,0-1-1</inkml:trace>
  <inkml:trace contextRef="#ctx0" brushRef="#br0" timeOffset="6516">4067 3564 25978,'-20'-4'-372,"-8"-1"989,25 2-2882,20 18 1734,13 2 1,7 2 336,-4 0 1,3 1 75,1 2 1,4 2-1,-4-1-211,-4-3 0,-3-1-602,11 9 0,-2-1 142,-11-7 0,-1 0-1768,23 22 2550,-19-13 0,0 1 0,14 16 0,-19-17 0,1 1 0</inkml:trace>
  <inkml:trace contextRef="#ctx0" brushRef="#br0" timeOffset="6750">5162 3442 25528,'-19'54'-3167,"-16"-9"3598,30 6-2394,-36-8 2774,22 5-1137,-20 3 557,8 1-209,8-16 0,0 1-1156,-11 15 119,7-12 0,1-1-461,-1-1 1798,-11 8 1,20-32 0,-2-3 0</inkml:trace>
  <inkml:trace contextRef="#ctx0" brushRef="#br0" timeOffset="6917">4752 3516 24269,'18'-27'-608,"7"4"1717,-22 7-3105,18 8 4190,-11 4-915,12 4-1227,13 18-900,-2-14 587,14 36-146,-15-22 1,-1-1-469,-7 5 1,2 2-771,21 10 0,1-1-477,-19-12 0,-1-2 1771,11 8 0,1-2 1,16 7-1,3-2 1</inkml:trace>
  <inkml:trace contextRef="#ctx0" brushRef="#br0" timeOffset="7084">5927 3549 24269,'-46'26'1756,"0"-5"-714,2 26-2004,0-10 760,4 3-986,4 2-860,7-1 1838,7 3 0,7-5 0,3 0 1</inkml:trace>
  <inkml:trace contextRef="#ctx0" brushRef="#br0" timeOffset="7406">6102 3923 23819,'16'-22'-1036,"2"-14"-124,19 7 2255,-5-7-970,-1 6 1,0 0 132,11-6-12,-15 10 1,0-1 113,10-10 205,-2-2 282,-5 0 35,-2 1-986,-10 0-187,-1 3 192,-9-7-1197,-3 13 17,-4-5-30,-20 23 515,-5 20 1759,-11 36-880,12 0-268,11-2 0,4-1-768,6 5 23,8-7 1,1-1-1060,-1 3 249,37 7-325,-23-20 1627,20-8 1,-6-4 0,1-4-1</inkml:trace>
  <inkml:trace contextRef="#ctx0" brushRef="#br0" timeOffset="7817">6918 2924 24718,'0'-19'-4676,"0"6"2547,0 31 1245,18 3 164,-13 28 167,10-14 1,4 1-288,0 25 682,-9-16 1,1 7 0,2-6-997,3-7 0,-1 0 1014,-7 8 1,-1 5 0,0-7-179,13 18 86,-12-9 1,-2 0 126,2-8-394,-3-7 0,-2-5 449,-3-16 345,1-17-459,-15-4 1775,10-41-1449,-10-3-258,14-16 202,0 27 0,0 0 186,0-20 52,0 2-233,17 3 1483,5-8-2089,0 20 1729,28 0 1192,-31 27-261,38 6-287,-30 24-1438,7-13 1077,-8 52-2772,-9-32 487,-6 12 1,-4 3-674,-2 0-998,-1-5 1,-5-1-1460,-27 6 3771,21 10 1,-44-20 0,22-1 0</inkml:trace>
  <inkml:trace contextRef="#ctx0" brushRef="#br0" timeOffset="8156">8323 3090 25078,'-60'0'180,"1"0"-90,11 0 180,-1 16 912,0-12-929,19 10 1,1 4 99,-12 8-121,-5 21-307,32-5-872,3 1-150,11-12-499,30-1-564,-5 2-62,30-1 835,-11-1-236,4-1 1178,-15-9 0,0-1 350,16 10 192,-15-7 1,-2 0 429,-3-1-238,-4 5 30,-17-12-1459,-8-2 724,0-1-35,-23 3 1800,17-3-1118,-27-3 0,-6-2-304,8 1-250,-12-3 0,0-2 531,4-1 1,4-25-1,23-5 1</inkml:trace>
  <inkml:trace contextRef="#ctx0" brushRef="#br0" timeOffset="8324">8680 3187 23999,'17'20'-5948,"-1"15"2310,-2-18 2985,-2 17-720,7 10 436,-6-10 175,7 29-196,-10-27-4704,5 24 5568,-6-28 0,0 5 1,-3-15-1</inkml:trace>
  <inkml:trace contextRef="#ctx0" brushRef="#br0" timeOffset="8500">8633 2675 25888,'-10'-14'-6967,"2"4"2060,0 4 2627,5 27 1870,26-15 1,-17 44 0,18-17 0</inkml:trace>
  <inkml:trace contextRef="#ctx0" brushRef="#br0" timeOffset="8734">9522 2652 25978,'6'15'-7620,"-2"34"6021,-2 3 1303,-1-14 1,-1 2 122,0 22 8,0 4 53,1-31 1,-2 2 108,-6 15 0,-1 0-1008,6-12 1,0 0 343,-5 23 1,0-2-740,7 4 404,0-27 0,0-1 1004,0 4 0,0-8 0,0-3 0</inkml:trace>
  <inkml:trace contextRef="#ctx0" brushRef="#br0" timeOffset="8883">9280 3128 25888,'0'-32'-6386,"0"3"4168,50-6 4565,-13 13-1567,1 8 1,6 2-1197,0 6 1,0 2-64,-10 0 1,1 2 469,11-1 0,-1 4 1,17 17-1,-3 6 1</inkml:trace>
  <inkml:trace contextRef="#ctx0" brushRef="#br0" timeOffset="9166">10138 3535 25168,'20'-40'-1729,"-16"7"-852,42-5 4224,-27 5-1729,23-2 1006,-13 0-577,-13 0-386,14-15-401,-14 13 328,5-24 477,-10 31-1382,-11-7 227,-24 19-314,18 8-643,-46 4 2478,13 23 564,-12-12-451,19 26 0,4 6-250,8-3-457,2 14 1,5 2 205,10 5-1101,10-19 0,4-2-956,13 13-365,1-24 0,4-2 1807,23 18 0,-20-22 0,2-1 1,2-2-1,0 0 0</inkml:trace>
  <inkml:trace contextRef="#ctx0" brushRef="#br0" timeOffset="10336">11495 3364 23549,'0'-6'-4676,"16"-1"9300,4-8-3224,14-2 74,6-10-996,13-9 1,4-4-273,-15 13 0,3-3-116,2-1 0,9-5 1,2-2-1,-5 4 34,-6 5 1,-3 1-1,5-2 215,-6 5 0,5-4 0,4 0 1,-1-1-1,0 1 0,-5 3-385,6-3 0,-4 2 1,0 1-1,3-1 80,2-2 1,3-1 0,1 0 0,0 0 0,-4 3-107,1 0 1,-3 2 0,-1 0 0,1 0 32,1 0 1,-1 0 0,0 0 0,1 1-89,-3 1 1,0 0 0,1 0 0,1-1-214,-1 1 1,3-1 0,0 0 0,-2 0 0,-2 1-22,12-4 0,-4 1 0,3-2 376,-11 6 0,3-3 0,0 1 1,-2 0-1,-7 4 0,15-8 1,-5 3-1,-12 4 0,1 1 1,-1-1-1</inkml:trace>
  <inkml:trace contextRef="#ctx0" brushRef="#br0" timeOffset="10818">11873 3252 26068,'48'18'-1920,"4"13"181,2-27 1879,-19 14 0,1 3-218,7-12 1,2 0 106,8 10 0,2 2-27,7-6 1,2-2 54,-17-3 0,1 0 1,1 0-179,3 0 1,2-1 0,0 1 241,3 0 0,1 0 1,0 0 87,1 0 1,1-1 0,1 1-153,-1 0 0,1 0 0,3 1-369,-2-1 0,5 2 1,0 0-1,-4 0-79,3 0 0,-4 1 0,2 0-39,-4-1 1,2 1 0,-1 1 0,-5-1 408,-5 0 1,-4 1-1,-1-1 1,-3 1-1,0 0 1,-1 0-1,17 8 1,0 0-1</inkml:trace>
  <inkml:trace contextRef="#ctx0" brushRef="#br0" timeOffset="11320">11537 3688 23639,'-3'-4'-4959,"0"1"3060,0 21 1839,24 15-1067,18 13 914,-14-17 0,3 0 252,4-3 0,2 0 76,-4 3 0,1 1-817,2 1 0,4 3 837,1 0 0,3 3 0,-1-1 64,7 6 1,3 3-224,-6-7 0,4 4 0,1 1 1,-4-4 221,-5-5 1,-3-3 0,3 4-133,0-2 1,5 5 0,1 0 0,-1 0 0,-4-4-38,5 4 1,-3-3-1,1 1-17,0-1 1,2 2 0,-1 0 0,-2-3-18,0 1 0,-2-2 1,-1 0-167,1 0 0,0-1 1,-1 1-68,-1-2 0,-1 0 1,2 3-305,-3-2 1,1 3 0,1 0 0,-4-2 124,1 0 1,-2-1-1,1 3 380,2 4 0,3 5 0,-2-1 0,-5-4 0,3 7 0,-3 0 0,-6-8 1,0 1-1,0 0 0</inkml:trace>
  <inkml:trace contextRef="#ctx0" brushRef="#br0" timeOffset="12304">15425 1492 21930,'-14'-1'-218,"3"1"0,11-1 0,0 0 1</inkml:trace>
  <inkml:trace contextRef="#ctx0" brushRef="#br0" timeOffset="13068">15343 1345 21660,'-10'20'-2099,"7"10"-856,-7-6 2819,4 9-538,5 5-76,-5-6 496,6 0-270,0 2-893,21 12-65,-15-13 1081,19-6 0,4-4-45,-6 0 135,28 4 902,-16-16 42,1-4 532,3-4 358,15-3 574,-11-15 641,18-8-782,-29 2-1112,-11-6 1,-3-1-327,-4 5-291,-1-30-403,-11 8-980,-2 15-148,-19-19-1809,14 28 376,-14-3 1042,19 14 959,-12 5 497,9 25 79,-9 10 798,32 14-1368,-15-1 1240,31-10-660,-32 2-1461,36-2 1643,-20-1 0,21-2 1,-10-3-1</inkml:trace>
  <inkml:trace contextRef="#ctx0" brushRef="#br0" timeOffset="13399">16277 1358 23459,'0'38'-5756,"0"-5"3718,0 5 884,0-5 605,15 4-790,-11 1 937,12 1-435,-3 12-1254,-10-13 2189,23 15-135,-23-29 239,19 2-415,-20-15 403,12-6 956,-6-20 459,4 11-802,-1-25 0,-1-6-268,6 1-193,-4-2 1,0-4-500,1 2 1,0 1 309,9-21-687,-6 12 1,0 1 504,2 0 0,3-8 1,-8 26-1</inkml:trace>
  <inkml:trace contextRef="#ctx0" brushRef="#br0" timeOffset="13684">16988 1668 22110,'33'-20'1568,"3"15"-1258,3-45-1155,3 23 988,-21 1 1,0-4-182,8-7 1,-2-1 38,-6 9 1,-2-3 114,10-23 1,-4-2-217,-13 24 0,-2 0-466,0-11 0,-2 0-525,-5-13 182,-3 4-703,0 6 379,-20 7-558,15 9 498,-15 9 740,0 6 415,0 9 809,-15 54 470,18-10-849,10 4 1,3 3-124,4 23 113,0-31 1,0 1-207,-1 2 0,2 2-1564,6 17 1,5 0 175,6-14 0,2-1 1115,1 14 0,4-3 0,3-17 0,2-3 1,-8 1-1,0 0 0</inkml:trace>
  <inkml:trace contextRef="#ctx0" brushRef="#br0" timeOffset="14317">15338 3435 23459,'13'22'-6745,"-5"6"3897,-2 13 1974,-4 1 693,6 9-299,0-13 77,11 25-14,-5-32-1706,15 14 2202,-11-27 629,7-2 3,-7-12 572,0-4 633,1 0 52,1-19 101,1 14 602,1-42-1346,5 6-94,-5-15-734,-6 17 0,-2 1-822,-1-10-639,2-11-167,-10 24-162,0 6-406,-4 7 1044,2 7-237,-3 7 362,4 23-562,1-10 514,8 55-313,-1-32 12,-3 4 0,1 1-1464,7 7 96,1 0-366,4-3 2526,1-4 1,5-4-1,1-3 1</inkml:trace>
  <inkml:trace contextRef="#ctx0" brushRef="#br0" timeOffset="14584">16177 3416 24179,'0'-12'-5216,"0"1"3267,0 24 975,0 12 155,0 12 573,0 4 32,0-7-104,0 1-1278,0 15 1596,0-13 270,14 18-406,-11-28-27,22 0 109,-15-18 19,6-4 1020,-3-26-115,-1 1-817,-1-10 1,0-4-55,9-16-160,-1-2 0,0-1 89,-6 19 1,-1 0-290,4-12 1,0 0 490,5-15 1,-1 6-1,-1 3 1</inkml:trace>
  <inkml:trace contextRef="#ctx0" brushRef="#br0" timeOffset="14932">16820 3679 24179,'21'-47'-2018,"-15"5"-297,34-7 3188,-36 4-2161,36-5 2080,-23-5-807,0 25 1,1-1 64,-5-1 1,-1-1-250,6-18 0,-1-1 259,-5 11 0,0 0 233,0-4 0,0-4 1,-2 4-604,-4 5 1,-2 0 369,3-19 1,-1 2-1271,-6 0 490,3-2-113,-3 30 264,-15 17 93,11 29 476,-25 10 1343,25 30-1538,-11-3 531,5 11-186,8-30 1,1 1-88,-5 2 0,2 1-114,12 0 1,1 0-273,-9-1 0,5 1-1156,30 12 1,7-2-220,-22-13 0,2 0 502,16 0 1,8 0-1,-3-5 1208,-5-5 1,0-4 0,13 7-1,0-3 1,-14-12 0,0 1-1</inkml:trace>
  <inkml:trace contextRef="#ctx0" brushRef="#br0" timeOffset="15717">15233 5465 23549,'0'39'-6205,"0"-2"4076,0-4 1065,0 1 515,0 3 213,0 3 32,0-1 166,16-1-2256,-12-8 2235,48 5 612,-28-17-145,31 0 685,-19-14 490,-2-4 204,3 0-1,-7-24 880,1 18 95,-8-44-1173,3 11-199,-14-13-1162,-4 17 1,-2 1-905,-5-4-881,1-12 150,-2 25-350,0 3-15,0 6 742,21 79-1450,-16-30 1285,16 13 1,-1 1-1523,-14-3 310,38-3 2485,-25-4 1,20-4 0,-11-5 0</inkml:trace>
  <inkml:trace contextRef="#ctx0" brushRef="#br0" timeOffset="16001">16135 5430 23549,'-21'-2'980,"4"22"-1149,17 5-2642,0 14 1160,0 2 401,0-9 511,0 2 118,15 0-1332,-11 9 677,27-13 1036,-19 10-343,6-24 690,-3-2-36,-7-27 904,5 9 1041,0-39-1153,1 18-843,-2-12 1,0-3-150,8-15-238,-3 4 0,1-1-269,2-10 109,-6 22 0,0 1 416,3-10 0,0 8 0,-1 3 0</inkml:trace>
  <inkml:trace contextRef="#ctx0" brushRef="#br0" timeOffset="16340">16700 5751 23549,'11'0'450,"1"-23"-1742,7 17 3253,1-46-3079,4 25 1380,2-24 0,0-6-450,-8 24 0,-1-2 194,4-11 0,2-5 1,-3 4-250,-5 8 1,-2 0 101,0-6 1,-1-4 0,-1 4 50,-4 3 0,-1 0-443,-1-2 0,0-4 1,-2 5 235,-1 6 0,-2 2-276,2-7 1,-3 2-270,-15-9-551,12 22 342,-31 38 2850,30 44-1806,-9-18 1,0 3 79,12 7 0,2 0-78,-5-6 1,0 0 50,3 1 1,4 1-169,9 0 0,5 2 110,4 15 0,5 0-297,3-16 1,5 1-1042,-2-1 0,3 4 0,-2-5 456,1-6 1,1-3-468,4 1 0,5 1 0,-3-5 1425,-3-5 0,-1-3 0,11 5 0,0-4 0,-15-10 0,-1-1 0</inkml:trace>
  <inkml:trace contextRef="#ctx0" brushRef="#br0" timeOffset="16465">18057 5667 20941,'11'0'0</inkml:trace>
  <inkml:trace contextRef="#ctx0" brushRef="#br0" timeOffset="23216">18957 1004 20941,'0'-5'-6206,"0"0"4167,0-1 1155,0 2 425,0-3 124,0 2 121,0-1 75,0 2-1457,0-1 1686,0 2-90,0-1 0,0 1 270,0-1-270,0 0 360,0 0 359,0 0-629,0 16 0,0 5 0,0 12 0,0 0-90,0-1 180,0 3-180,0 24 90,0-12-35,-1-1 1,2 0-8,9 9-179,-9-15 1,1 0 150,8 17-311,-3 1 27,-5 4 227,5-14 1,0 2-92,-3-10 1,-2 1 33,4 29 0,1 0 20,-3-25 1,-1 0 151,0 6 1,-1 4 0,0-3-42,0-4 1,0-1 111,0 15 1,1 0-115,0-16 0,0-2 4,1 0 1,0 0-17,0 0 1,1 1-41,5 15 1,0-1-65,-3-15 1,1 1-56,10 22 1,1-1-123,-8-29 1,1-1-38,10 15 1,2-3-108,6 0 345,7 4-93,-9-25 800,-1-6 166,-2-6 265,10-5 897,-11-4 83,5-16 633,-12 11-364,-4-29-1363,-1 8-372,-7-17-803,-1 4-380,-23 10-921,-1 13 563,-3 26 888,-5 7 29,25 23-180,-9-6 1,-2 2 169,5-5 1,1 3 80,-1 9 0,0 7 1,0-3 115,0 1 0,2 3-13,3-7 0,0 6 0,1 2 0,0-5-303,2-3 0,0-2 0,1 2-502,-2 16 0,-1 4 1,1-3 50,0-10 1,0-1 0,1 0 536,-1 3 0,0 2 0,0 0-133,-1 2 0,0 0 0,0 6 189,-1-12 1,1 5-1,-2 1 1,1 0 0,0-4-32,0 1 1,0-2 0,-1 0 0,1 5 42,-1 0 1,0 5 0,-1 3 0,1 0-1,-1-3 1,2-5 48,-1-3 0,1-5 1,1 0-1,-1 7-65,1-6 1,-1 7 0,1 3 0,0 1 0,0-2 0,0-4 0,1-5 21,-1 16 0,1-8 0,1 4-95,-1-11 0,1 6 1,-1 0-1,1-3 1,0-7-571,1 13 0,0-8-348,0-3 1,0-3 985,0-4 0,0-2 1,0-7-1,0-1 1,0 27-1</inkml:trace>
  <inkml:trace contextRef="#ctx0" brushRef="#br0" timeOffset="24033">20410 2748 23189,'-7'-27'-7753,"-1"2"4891,-2-5 1285,0 11 1048,-6-4 663,-3 17 1404,-1 3-207,-17 38-1358,10-9 1004,5 13 0,1 3 510,-1 9-748,7-6 0,2 1 405,6 8-851,2-20 0,4 0-1273,27 22-893,-20-17 633,26-11 0,4-4 229,-10-3 168,36-1 1024,-26-14 526,2-5 547,-4-1 303,13-24 1329,-16-8-1965,-8 1 0,-2-3-124,-8-18-503,-5 15 1,-2 2-607,-6-8-641,0-9-578,0 20 114,-19 6-1191,15 6 1145,-27 2 1017,28 34 388,-10 5 782,32 21-1392,-15-2 443,33-8 532,-32-3-347,50 9 898,-33-21-966,10 1 0,2-4 437,-2-11 54,8 8 1350,-14-11 89,-4 0-443,-3-20 509,1-8-903,-8-10-620,0-11-702,-9 18-842,-2-3 110,-1 40-437,0 21-90,0 20 758,0-10 0,0 0-564,0 12-1160,16 1 0,2 1 2352,-9-3 0,15-11 0,3-4 0,-6-5 0</inkml:trace>
  <inkml:trace contextRef="#ctx0" brushRef="#br0" timeOffset="24217">20922 2366 24629,'-26'-27'-6239,"1"6"4513,4 0 636,2 7 54,7 3-602,5 20 1021,22-7 661,-11 29 0,46-27 0,-11 12 1</inkml:trace>
  <inkml:trace contextRef="#ctx0" brushRef="#br0" timeOffset="24656">21743 2661 23279,'-49'-17'-1865,"0"3"1559,11 14 1456,-24 0-586,16 0-107,8 11 0,1 0 500,1-5-661,13 22 1,6 5-839,4-8 370,6 11 0,7 1-888,20-1 32,4-3 0,6-4-672,22-8 952,-2-3 1,1-3-503,5-14 994,-8-4 0,-1-5 1250,5-24-334,-13 3 1,-3-5 29,-17 4 1,-5-2-56,5-3 1,-3-4-420,-9-7 0,-4-1-587,0 9 1,-2-2 401,-5-16 0,-3-7 0,-3 7-734,-2 10 0,-1 1 105,5-2 0,1-4 0,-4 8-593,-8 10 1,-1 4 176,10-7 0,1 0-367,-14-7 782,-2-7 82,22 57 1466,-8 3 1057,11 33-1630,0 2 348,0 9-75,0 9-435,7-28 1,1 1-107,-7 2 1,2 0-39,11 2 1,0 0-722,-12-1 1,-1 2-619,13 16 0,3-1 681,-6-15 0,1 1-246,-1 1 1,2 3 0,-1-5-45,-1-8 1,-1-1-360,3 15 1,-4-2 1233,-7-5 1,5 2-1,-7-22 1</inkml:trace>
  <inkml:trace contextRef="#ctx0" brushRef="#br0" timeOffset="24802">21468 2574 24808,'-20'-42'-3750,"-1"1"0,0-16 2226,5 10 0,9 2 801,33 1 1617,-1 10 1,6 3 82,2 12 0,4 4-2,8-5 1,3 2-1017,12 2 1,0 3-374,-13 2 1,3 1 714,4 1 0,6 1 1,-5 0-1,-5 3 1,-2 0-1,15 0 1,0-1-1</inkml:trace>
  <inkml:trace contextRef="#ctx0" brushRef="#br0" timeOffset="25036">22597 1772 22830,'-19'18'1355,"5"-14"788,2 45-4527,3-22 1622,1 14 0,2 3-451,-4 17 724,2-18 1,2 0-122,-1 22-132,4-31 0,0 1 38,1-2 0,0 2-584,0 17 0,0 1 342,2-14 0,-1 2 890,1 3 0,-1 3 0,1-3 0,0-6 1,0-1-1,0 10 0,0 1 0</inkml:trace>
  <inkml:trace contextRef="#ctx0" brushRef="#br0" timeOffset="25383">22845 2390 24359,'-21'23'164,"4"-4"-210,17 22-2862,-11-7 2111,8 3-375,-8 3 865,11 2-611,0-1-589,0 13 72,0-15-209,0 15 1464,0-31-1255,19 2 1092,2-17 680,13-26 1882,-3-4-451,-7-24-795,-5 11 0,-1 0 428,9-23-798,-5 11 1,-1-1 495,1-1 69,2-6-1141,-11 37-899,-2 0 141,1 16 1781,-2-6-314,3 23-1698,-1-11-420,10 56-2353,-4-29 3438,-4 4 1,-1 2 0,8 13 0,3 3 0</inkml:trace>
  <inkml:trace contextRef="#ctx0" brushRef="#br0" timeOffset="27150">24652 2734 24898,'0'-36'-4856,"20"16"6868,-15-15-3351,28 4 2541,-10-11-1214,-2 10 0,2 2 426,20-11-239,-11 3 1,-1 0-446,10-12 937,-15 17 0,0-2-833,-1-3 1,-2 1 533,-7 7 0,-2-2-786,7-22 0,-4 0 144,-11 20 1,-2 1-217,1-11 1,-2 1-851,-3-16 14,-19 6 311,6 21 0,-1 2-816,-10-10 425,-23-1 844,10 29 1051,-12 7 362,15 25 1,1 6 720,-5 8-815,12 4 1,3 4 1018,-5 16-1048,16-26 1,3 1-298,2 0 1,3 2-438,0 16 1,2 1-402,0-12 0,4 0-378,9 5 1,5 3 0,0-5-408,-2-2 0,3-2 527,11 4 1,6 3 0,-2-5-249,-4-3 1,0-3-20,10 11 0,0-2 96,-10-15 1,0-3 255,0 0 1,0-1-15,1-3 1,-1-1 787,0-1 1,1-1 0,27 11 0,-2-3 0</inkml:trace>
  <inkml:trace contextRef="#ctx0" brushRef="#br0" timeOffset="27784">25645 1807 23729,'-12'16'699,"3"-11"1693,6 32-5331,2-18 1337,1 43 105,0-16 951,7 0 0,4 1-615,7 14 58,2-5 0,-1 1 152,-10-22 1,0 1-459,13 25 1,-1 2 832,-14-26 0,0-2-238,10 12 1,2 0-625,-8-4 0,-1-2-129,6 17 1558,-8-23 0,0-2 1,1 3-1,-2-3 0</inkml:trace>
  <inkml:trace contextRef="#ctx0" brushRef="#br0" timeOffset="27934">25520 2390 23279,'-25'-41'-7282,"9"13"4363,-1-11 992,13 20 1217,20-3 2470,-11 11-1889,41 2 796,-18 3-634,29 2 0,-5 1 1,4 3-1</inkml:trace>
  <inkml:trace contextRef="#ctx0" brushRef="#br0" timeOffset="28267">26343 2177 23819,'-13'-16'-4983,"3"21"9101,10 18-6599,21 14 385,-15 9 921,35-4 645,-37 5-115,39 3-1065,-26 3 1229,22 1-791,-20-17 1,0 1 588,11 17 704,-7-14 0,1-1-45,3-2-203,16 5 415,-17-30 577,22-27 1935,-17-13-1739,-8 2 0,-1-7-336,7-17 0,-2-4-147,-4 9 0,-1-4-684,4-8 1,3-7 0,-3 4 69,-1 1 0,-2 2 225,-2 7 0,0-2 0,-1 4 1,1-2-1,0 2 0,-1 1 1,0 0-1</inkml:trace>
  <inkml:trace contextRef="#ctx0" brushRef="#br0" timeOffset="32372">3853 9395 26338,'0'-24'-5576,"0"-2"3537,0 44 1065,0 17 335,0 26 426,0-10 0,0 1 76,-1-18 1,2 0-134,11 13 0,1 0-1757,-7 17 1737,17-33 0,1-2 250,-5 26-597,20-5 377,-7-11 188,0-5-39,17-6 842,-11-14 426,25-19 1064,-25-14-42,6-19 219,-16-6-1117,-7-7-355,-3-9-663,-12 14 0,-2-2-384,0 13 1,-1-1-335,-2-19 0,-1 2-1359,0 2-235,-16-8-150,12 61 3259,-13 42-1122,37 12-444,-20-13 0,4-2-193,18-12 0,2-1-983,-1 28 618,0-28 0,4 0 1098,6 6 1,1-1 0,-6-10 0,1-2 0,10 5 0,0-1 0</inkml:trace>
  <inkml:trace contextRef="#ctx0" brushRef="#br0" timeOffset="32920">5125 9211 24359,'-44'-10'-1244,"-17"1"1146,16 6 743,11 8 0,1 2 259,1-3-454,4 28-673,20-15-463,8 18-820,0-3 446,21 1-662,-16 5 589,20-19 0,5 1 285,-3 9 1,0 1 23,5-7 0,4 1 291,11 15 1,-3-1-145,5 7 798,-18-17 1,-2-1 5,1 6 215,-13-3-295,3-3-371,-17 6-89,7-9-588,-30 8 1750,14-18-1590,-37 3 2415,16-12 221,-20 0 288,21-26-1651,-3 16 698,27-55-627,-8 34-1117,17-14 1,8-1 641,18-2-497,5-4 1,2 1 219,-11 22 1,-1 2 221,16-21 1,-2 1 1322,-5 5-1133,-6 8 0,-2 0 1640,1-4-19,5-9-823,-14 14-777,-7 1-473,-1 2 137,-4-8-621,-5 10-149,-1-7-524,-3 15 569,-21 1 54,0 9 1026,-4 26 643,9 12-1001,16 15-330,0 5 287,0 12 9,0-12 67,12-8 0,2 1-1090,-8 8-52,18-20 1,3-1-1494,-6 9 295,21-6 1434,-9-2 1151,15-3 1,-12-10-1,12-3 1</inkml:trace>
  <inkml:trace contextRef="#ctx0" brushRef="#br0" timeOffset="33224">5883 9170 23819,'0'-17'-5576,"-11"3"3714,8 4 32,-8 20 4026,11 13-2756,20 14-470,-15 6 526,33-4-1051,-15 22 859,-1-10 463,-3-8 1,-1 0 153,0 7-1010,-3-10 0,-1 0 406,2-1 461,-3 9 13,-11-20-24,4-11 270,-6-18 541,-18-30-417,13-14 328,-12-17-365,15 16 0,4-1 232,-4 9 0,4-1-131,9-7 0,6-5 0,-1 5-165,-2 3 1,5 0-268,13-2 0,8-4 1,-2 6 419,-1 5 0,0 3 0,-3 5 0,3 0 1,0 3-1,5 1 0,0 0 0</inkml:trace>
  <inkml:trace contextRef="#ctx0" brushRef="#br0" timeOffset="33615">7605 9509 25978,'31'-22'1246,"0"0"-845,-1 10 0,3 1 399,24-12-495,-25 10 0,1 0-320,2 2 0,1-1-224,3 0 1,0 0-320,2 1 0,3 0-752,20-3 1,2 1 1312,-17 3 1,1 2 0,14-3 0,0 2 0,-22 4 0,0 0 0</inkml:trace>
  <inkml:trace contextRef="#ctx0" brushRef="#br0" timeOffset="33768">8258 9587 24449,'-46'20'2953,"23"-6"-2551,-1-2-28,58-9-2080,-2-16 1207,1 11 0,3 0-190,-3-12 1,0 0 716,4 13 0,2-1 1,3-14-1,1-3 1,2 5-1,0 0 1</inkml:trace>
  <inkml:trace contextRef="#ctx0" brushRef="#br0" timeOffset="34033">8353 8934 24898,'-59'-13'-1486,"8"1"978,15 0 220,17-1-577,11-1-749,54-7 3325,-3 4-1354,-4 9 0,9 0 0,-3 1-234,2 2 1,-1 1 64,-2 1 1,2 0 0,-2 0 180,5 1 0,-2 3-143,0 6 1,-1 1 303,-3-8 0,-3 4 216,-3 16 1,-2 3-2539,22 4 982,-33-1 0,-6 6-499,-5 10 0,-4 3 138,0-9 1,-6 3-254,-12 9 1,-7 7-1,0-4-145,3 0 0,-3 0 1494,-5-5 1,-4 3-1,2-2 1,-1 6-1,1-1 1,-2 1-1,-1 0 1</inkml:trace>
  <inkml:trace contextRef="#ctx0" brushRef="#br0" timeOffset="34568">10240 8738 25708,'-7'-13'-7443,"1"4"4839,0 3 2939,1 3 476,3 26-890,0-3 87,2 43-370,23-17-1687,-17 18 2337,39-16 105,-25 0-1320,19-3 532,-12-17 0,0-1-85,15 10 70,-5-12 0,1-3 616,4-4 910,12-3 33,-22-12 254,-2-3 826,-5-24-623,-5 4-11,-3-25-1283,-6 7-300,-7 5 1,-1-2-357,0-21 196,-14 6 1,-1-1-1444,7-8 708,-13 14 1,-3 3-1374,4-1-23,-3-2 1002,-4 26 1142,21 6-340,-8 30 1811,30 15-1421,5 15-457,0 5-494,22-13 353,-27 2-1130,27-3 1797,-13-3 0,4-5 0,0-2 0</inkml:trace>
  <inkml:trace contextRef="#ctx0" brushRef="#br0" timeOffset="34854">11173 8565 24359,'-15'18'1210,"2"8"-2879,13 12-914,0 4 1123,18-6-432,-14 20 1177,33-13 259,-29-8 0,-1 0-1511,14 3 78,-3 6 413,-16-21 1668,12-5-379,-12-5 536,6-6 16,-5-29 313,7-44-534,-6 34 1,1-3 50,2-12 0,0-1-23,5-17-386,-4 31 0,0 0-82,1 0 1,0 0 16,2 2 0,-1 1 429,14-29 0,1 7 1,1 4-1</inkml:trace>
  <inkml:trace contextRef="#ctx0" brushRef="#br0" timeOffset="35168">11888 8979 23729,'8'5'-4953,"-1"-1"3744,2-4 2772,2-18-1521,6-2 95,3-20 1,1-5-253,9-15 209,-12 19 0,2-6 1,-4 3-426,-3 6 0,-4-1 544,0-7 0,-2-4 0,-1 3-77,-1 2 0,-4 0-378,-5-5 0,-3-6 1,2 6-75,4 4 1,-3 2-292,-13-13 1,-3 1-85,7 12 0,1 4-731,-13-16 953,5 26 0,0 4 28,-2 9 609,-14 51 1552,17 4-1472,11 8 1,3 13 0,6-4-264,11-6 1,4 0-77,-9 4 1,0 5 0,5-6-297,15-3 1,5-5-329,-6 1 0,3 0 741,4-6 1,4 1 0,-1-3-1,8 5 1,2-2 0,-4-6 0,-1-1-1,1 1 1</inkml:trace>
  <inkml:trace contextRef="#ctx0" brushRef="#br0" timeOffset="35735">14067 8329 25348,'-43'-17'-1422,"7"4"919,-4 13 1524,6 16 507,-16 16-812,11 8-682,15-15 1,0 1-28,-4 16-431,5 2 497,6-1-294,8 0-1326,6-4-1191,3-4-1396,43 0 1552,-9-18 2616,13-5 1,5-8 0,-19-12-1,-1-4 1,11-1 0,1 0 0</inkml:trace>
  <inkml:trace contextRef="#ctx0" brushRef="#br0" timeOffset="35988">14393 7662 24359,'-25'-32'-6774,"-14"3"6366,34 11-884,-30 7 2664,19 6-532,-3 34-8,7 25-952,11-19 0,2 3-628,-3 26 1,4 1 695,6-20 0,3 1-182,-3 7 0,1 5 0,0-4 339,2-4 0,3-1-655,0-8 1,3 3 0,-1-2-214,-2 17 1,2-5-156,5-13 1,2 0 465,2 19 1,-2-2-657,3 2 593,-11-27 0,0-1-311,0 2-96,-2-7 92,-3-7-233,-3-7 594,-2-7 834,6-26 1,-4 0 0,5-21 0</inkml:trace>
  <inkml:trace contextRef="#ctx0" brushRef="#br0" timeOffset="36434">14727 8429 23369,'17'-8'3490,"-3"2"-2489,7 25-4598,-7-14 2595,4 39-1859,-2-23 1403,1 23-173,1-10-373,1 0-857,1-2 267,1-2 1760,13 1-433,-7-16 2022,22 6 125,-20-19 1359,9 3-431,-12-28 310,-3 17 318,-2-45-1196,4 11 127,-12-13-897,-5 17 0,-2 1-836,-3-3-1005,-2-16 654,-1 31-896,0 18-378,0 24 1214,0 26-271,0-7 231,16 10-409,7-21 481,22-4 1368,-8-13 440,15-29 1139,-23 14-1107,-5-22 0,-1-5 560,-1 7 394,4-34-186,-12 13-1108,-6 14-980,-2-5-150,-4 17-1773,-2 28 138,0 12 805,0 20-304,0 20 82,19-20-68,-8-8 1,3-2-684,22 1 2249,-8-12 0,1-3 1,12 1-1,19-2 1</inkml:trace>
  <inkml:trace contextRef="#ctx0" brushRef="#br0" timeOffset="36754">16153 8220 25078,'-29'-20'-3246,"-18"3"3143,21 4-233,-23 7 1184,24 20 724,-9-10-745,30 35-1935,-10-6 288,14 11 174,9-5 1,7-3-1273,21-11 1514,-14 2 1,4-3-1145,39-22 783,-26 7 105,9-25 2705,-10-12-958,-21-8-312,0 6 0,-4 0 1196,-11-8-1726,3 4 0,-1 1-87,-5-3-1691,0-6 358,0 21-1046,0 27 358,0 20 887,0 16-263,0 10-1242,0 12 914,17-16 1449,-9-9 0,1-1 0,11 2 0,-7 9 0</inkml:trace>
  <inkml:trace contextRef="#ctx0" brushRef="#br0" timeOffset="36983">15370 7859 24179,'-5'-24'-6603,"2"2"4164,3 6 2024,30-3 3274,6 9-1842,-3 4 1,2 2 142,13 3-482,5 37-2030,-36-10 1002,-2 3 1,-3 5-1033,-9 3 1,-3-1-525,8 26 1492,-8-20 0,0 0 0,0 17 0,0-1 0</inkml:trace>
  <inkml:trace contextRef="#ctx0" brushRef="#br0" timeOffset="37451">17428 8129 23909,'-51'17'3539,"9"-13"-3757,-5 39-259,12-21 803,2 27-1221,4-8 391,12 3-473,6 2-156,11-2-1101,0-2 254,0-5 73,28-5-891,12 1 1715,14-15 547,3-2 745,-17-14 623,0-2 764,-3-22 306,-2 3 316,-4-22-859,-2 5-960,-16 4 0,-2-3-734,10-22 77,-15 1 0,-2-3-210,1 20 0,-2 1-119,-11-16 0,-2-1-246,9 14 1,-3 1-117,-17-2 0,-2 1 283,13 0 0,-1-2 315,-19-13 1,-2 1-34,13 15 1,1 0-153,-5-18 1,-2 4-386,-9 4 1286,7-6-745,7 57 2682,11 6 279,9 34-2314,6-6 1,4 2-220,-1-6 1,0 3-21,2 8 0,2 4 0,-2-2-58,-2-1 1,0 1-771,5 15 0,2 7 0,-4-7 369,-9-12 1,1-2-1165,7 8 1,3 4 0,-2-8 1160,-6 11 0,0-26 1,-1-1-1,0 3 0</inkml:trace>
  <inkml:trace contextRef="#ctx0" brushRef="#br0" timeOffset="37588">17237 8055 24269,'0'-55'-2655,"11"20"0,1 0 1954,-6-15 633,28 15 1,6 4 1204,-6 3-1096,15 11 1,5 4-340,6 6 372,-20 3 0,0 2 0,19 2 1,2 0-1</inkml:trace>
  <inkml:trace contextRef="#ctx0" brushRef="#br0" timeOffset="37800">18577 7771 24449,'-41'0'2068,"-1"-7"-2545,-8 5 824,-5-5-317,-4 7 348,16 17 0,0 3 95,10-9 1,2 4-341,-16 23 1,6 4-208,2 6-81,21-15 0,4 1-643,6 2 0,8-1-1631,31 19 206,-8-11 1,5-3 562,4-18 0,3-3 1350,4 6 0,0-2 0,21-1 0,2-2 1</inkml:trace>
  <inkml:trace contextRef="#ctx0" brushRef="#br0" timeOffset="37968">17758 9106 24089,'24'3'150,"9"-15"1,24-6 0</inkml:trace>
  <inkml:trace contextRef="#ctx0" brushRef="#br0" timeOffset="38499">19815 7743 25078,'-61'-13'-1484,"1"5"1383,14 5 459,-19 3 230,18 23-103,13-2 1,5 4-338,8 24-548,6-12 1,10-1-797,32-2 379,-6-8 0,3-3-559,37-7 1000,-27-6 1,0-2-54,21-8-163,-1 0 511,-2 0 624,-17-16 0,-2-4 1170,13-5-734,-12-11 0,-6-4 183,-8-8-1398,-5 3 0,-4-2-472,-10-15 16,5 19 0,-6 1-45,-13 10 1,-2 0-218,13-1 1,-3-1-101,-22 0 1,-4-2 439,11-14 1,0 0-163,-5 14 0,-3 0 260,-4-19 0,2 3-403,-1 5 1190,-8-7-203,27 66 2045,1 0-87,11 40-1800,-2-14 0,4 1-67,7-7 1,3 3-230,1 28 1,0 2 25,-1-25 0,2 0-393,4 4 0,2 4 1,-3-4-6,-7-5 0,0-1-1038,13 11 0,2 0-452,-9-5 1,-3-3 135,1 19 668,-2-16 1,-2-2 1187,-8-1 0,5 3 0,-7-22 0</inkml:trace>
  <inkml:trace contextRef="#ctx0" brushRef="#br0" timeOffset="38634">19435 7832 25348,'-19'-52'-8382,"7"2"6219,6-2 1680,28 4 1247,-1 15 0,5 2 95,2 8 1,4 2-130,24-13 0,3 2-206,-20 15 0,1 2-1001,7-1 0,5 0 0,-4 2 1338,-3 2 0,-1 2-206,14-2 0,0 0-353,-18 5 0,-2 2 1,0-1-1,0 1 1,-1 1-1,1-1 0</inkml:trace>
  <inkml:trace contextRef="#ctx0" brushRef="#br0" timeOffset="38850">20865 6935 25528,'-21'-13'-2419,"16"3"-751,-36 4 4875,18 4-564,-3 29-226,-15 17-326,35 15-874,-14-10 1,-1 1-222,16-16 1,1 0 371,-7 12 1,1 2 189,5 4 1,3-2-1129,0-11 1,1 1-989,-1 27 1,1-1 473,1-27 1,0-1 1289,0 11 0,0-2 0,0 14 0,0-3 0</inkml:trace>
  <inkml:trace contextRef="#ctx0" brushRef="#br0" timeOffset="39182">20935 7588 25348,'0'15'-5036,"0"7"2907,0 17 1155,0 0 335,18-7-426,-14 2 468,14-2-373,-7 10-1396,-8-12 1645,21 11 103,-10-28 304,18 0 1146,-6-13 1154,5-21 220,-1 2 562,0-22-583,4 3-901,-9 7 0,0 0 941,13-15-1490,-9 10 1,0 2-39,-2 1-907,9-1-170,-21 24 415,2 4 1120,-10 23-3599,-1-13 294,1 41-4325,1 2 6167,-2 14 0,-3-26 0,0 0 1,-1 18-1</inkml:trace>
  <inkml:trace contextRef="#ctx0" brushRef="#br0" timeOffset="39766">22352 7540 28137,'45'0'179,"-7"-7"733,15 5-1112,-9-12 408,11 13-1127,3-13 221,4 10-398,-19-1 0,1 0 326,22 1 368,-25 2 1,-2 1-1006,7 1 1389,-8 0 1,-11 0 0,-5 0 0</inkml:trace>
  <inkml:trace contextRef="#ctx0" brushRef="#br0" timeOffset="39904">22650 7792 24269,'-44'19'5396,"-8"6"-4636,52-13-4556,0 2 1327,54-29 3204,6 11-747,-25-12 1,2-2-283,5 10 0,1-1-204,3-7 1,3-3 487,1 4 0,3 0 0,-1 1 0,8-4 0,1 1 1,-6 1-1,-1 0 0,1 1 0</inkml:trace>
  <inkml:trace contextRef="#ctx0" brushRef="#br0" timeOffset="40201">23158 7052 24269,'-53'-8'-613,"7"-1"1732,5 1-981,19 0-370,4 2-119,15 2-1070,27 3 2172,-1 0-582,12 0 0,4 0 262,20 0-191,-1 0 0,2 1-95,-21 6 0,0 2-2,5-2 0,3 0 0,-5 3-34,-4 5 0,-2 2 462,9 0 1,-1 4-1095,-9 4 0,-3 3-856,10 19 461,-18-4 0,-4 4-1410,-8 14 1420,-6-19 1,-6 1 403,-11-9 0,-5 0 323,3 2 1,-2 1-43,-13 2 0,-3 1-41,3 1 1,0 1-183,-3 2 0,-1 1-213,-2 0 0,-1 0 939,2 1 0,-1 0 1,-2 0-1,1 0 1,2-1-1,0 1 1</inkml:trace>
  <inkml:trace contextRef="#ctx0" brushRef="#br0" timeOffset="44754">25542 6335 22560,'8'-5'3029,"-2"1"-2447,-3-1-1297,-2 3-1136,-1 17 13,-15-11 2949,11 37-2268,-26-18 1359,14 25-795,-7-12 1,-4 1 199,8-7 1,-1 2 409,-4 5 0,-3 5 1,1-4 232,1-2 0,1 0 338,-8 11 1,0-1-1056,11-15 1,2 0 988,0-3 0,2 0-1225,-13 25 857,7-7-439,7-4-104,7-8-202,4 4-255,29-18-214,28-1 1032,-19-15 1,3-4 352,10-10 0,2-1-171,-4 10 0,0-3 110,5-18 1,2-4-36,2 14 1,1 0-35,1-11 0,1-3 99,-1 6 1,0 1 0,-2-1 0,1 1 0,-2-1-1,0 1 1</inkml:trace>
  <inkml:trace contextRef="#ctx0" brushRef="#br0" timeOffset="45000">25802 6879 23189,'-19'5'3223,"4"2"-1429,3 1-1841,6 4-1429,3 22-578,3-3 1199,0 5 1,0 3-427,0 16 482,0 0 1,0 2-274,-1-20 1,2 0-347,4 12 0,2 3-1183,-7 3 1,2-2 2444,10-11 0,0-1 0,-10 12 0,-1-1 1,5-18-1,0 1 0</inkml:trace>
  <inkml:trace contextRef="#ctx0" brushRef="#br0" timeOffset="45350">26867 6533 24359,'-23'-10'-3259,"-15"2"3408,19 7 686,-20 25-161,12-2 1,2 5-652,4 2 0,1 4-117,-13 23 1,2 2-68,14-20 0,2 0-317,0 11 0,2 3 359,3-3 1,4-2-326,3-13 0,4 1-430,14 17 1,7-3-1769,9-1 1976,15-15 1,6-5 240,8-4 424,-15-14 1,7-2 0,-5-7 550,-9-9 0,0-4-85,8 1 0,4-1 0,-8-4 401,-13-9 0,-5-5-189,7-13 0,-6-2 903,-9-18-1750,-25 7 1,-8 0-611,2 21 0,-4 2-114,-12-11 0,-9 3-593,-9 5 1,-4 7 242,12 6 0,-2 2 1108,-14-2 1,0 4-1,18 12 1,2 2-1,-1 2 1,1 0-1</inkml:trace>
  <inkml:trace contextRef="#ctx0" brushRef="#br0" timeOffset="45683">28015 6149 24449,'0'-14'-6206,"-19"0"5925,14 7-1572,-33 1 3410,34 23-1643,-27 3 1752,28 21-2304,-21 3 204,15-3 0,3 2 605,-2-8 1,0 1-145,-4 14 0,3 1 272,7-14 1,1-1-848,-6 0 0,-1 2 428,7 12 0,1-1-831,-2-12 1,-1-1 915,3 8 1,0-1-273,-1-7 1,2-3-31,17 13-741,-14 11 594,32-34 483,-14-2-798,11-16-291,19-21 1657,-14 12-157,-10-15 0,-1-2 1,18 2-1,0-20 1</inkml:trace>
  <inkml:trace contextRef="#ctx0" brushRef="#br0" timeOffset="45866">28288 6582 23909,'-14'21'-110,"-12"-16"2577,12 50-4412,-4-31 1605,11 13 0,5 4-1173,2 8 933,0 0 1,0 2 144,0-17 1,0 0-352,-1 13 1,2 0-159,6-11 0,0 0-1149,-5 2 0,-1 1 400,6 1 1,0 2 1577,-6 2 0,-2 1 0,1 3 1,0 1-1,0 2 0,0 0 1</inkml:trace>
  <inkml:trace contextRef="#ctx0" brushRef="#br0" timeOffset="65916">2803 11896 24179,'-9'-11'-4631,"2"-1"3069,-3-6 156,3 4 315,-1-5 307,3 7 578,3-5 311,0 1-1801,26-6 3488,-18-1-915,52-2 407,-27 3 0,0-1-42,7 3 0,4 0-616,0-3 0,3-1 1,-2 1 339,-1 2 0,-1 0-308,15-5 0,0 2-38,-18 10 0,-2 1-1007,0 1 0,0 1 438,-3 2 0,0 2-126,28-3 1,-9 6 0,-3 3-1</inkml:trace>
  <inkml:trace contextRef="#ctx0" brushRef="#br0" timeOffset="66183">3255 12040 25978,'36'24'-4226,"-17"-4"1591,12 24 729,-27-6 873,25 7 392,-20-8 0,-2 3-44,15 22 303,-12-20 1,-1 1-2505,1 16 576,-1 0 349,0-4 1957,-2-3 1,0-5 0,-2-1 0</inkml:trace>
  <inkml:trace contextRef="#ctx0" brushRef="#br0" timeOffset="66482">3687 12359 23999,'7'-4'2754,"-2"1"-2160,2 3-892,-3 17-3219,9 7 1070,-5 10 780,8 2 174,3 9-809,-4-8 884,-2-6 0,0 0-1180,2 5 384,8 17 2335,-12-28 157,1 3-150,-5-14 46,-3-8-202,0-15 1106,-4-23-890,0-9-380,19-14 432,-15 7-414,34-6 651,-33-2-241,15 27 0,3 1 0,-1-27 0,-1 28 0,1 1 0</inkml:trace>
  <inkml:trace contextRef="#ctx0" brushRef="#br0" timeOffset="66916">4600 12249 24449,'-38'6'2289,"0"1"-1429,-10 2-373,12 1 9,-13 12-48,27-3-664,0 10-460,16-3-399,3 2-642,3 5-229,0 17 61,19-10-852,-15 23 348,38-29 957,-21 12-566,5-27 1774,5 1-977,-15-13 1473,15-3 832,-8-22 1120,-4 14-100,0-57-1813,-8 34 422,-1-11 0,-1-3-606,-2 1-167,2-12-431,-5 16 118,-2 13-1154,1 27-781,13 21 1323,-12 17 74,10 1-1720,6 1 219,3-11 2310,12 7 1,-4-17-1,-8-2 1</inkml:trace>
  <inkml:trace contextRef="#ctx0" brushRef="#br0" timeOffset="67283">5075 12284 23819,'5'0'1529,"1"20"-7251,-3-15 3114,9 59 1166,-3-41 823,0 13 1,1 0-120,2-7-81,6 17-1581,-7-25 299,2 4 1943,-7-13-109,-1-6 278,-1-2 388,1-4 1814,0-18-922,3-10-81,-1-12-286,1-26-10,-1 21-164,0-14-425,-2 21-162,-1 5-1418,1 5 1204,1 8 178,0 8 499,5 6 1186,-2 21-2402,3-11 1281,1 34-1468,1-19 289,3 22-656,1-8-591,4 0-627,0 0-2901,22 7 5504,-10-14 1,16-2 0,-12-17 0</inkml:trace>
  <inkml:trace contextRef="#ctx0" brushRef="#br0" timeOffset="67655">5913 12256 24179,'-39'-9'-1211,"4"2"737,17 26 945,7-1-1060,11 19-1254,18-7-143,3-3 937,19-13 382,-4-5 851,-5-9 740,-15-18-218,-6-1-852,-10-18 686,0 10-44,0 34-239,0 5-1096,0 32-256,0-4 339,7-6 1,3 1-1244,16 22 1224,-2-7 1,1-1 561,-4-20 0,0-1 99,1 8 0,-1-1-301,10 9 223,-3-5-81,-2-3 101,-7 7 115,-8-12-1328,-5 14 112,-28-22-331,-15 4 2223,-12-17 1,-5-3 0,13-7 0</inkml:trace>
  <inkml:trace contextRef="#ctx0" brushRef="#br0" timeOffset="67918">7395 11811 24269,'-63'0'1439,"4"24"645,12-18-1635,12 26 1,1 3-945,-19-6 525,13 11 0,5 4-538,8 2 152,8-16 0,3-1-274,14 11-867,-6-3-571,32-3-2205,23 4 1675,14-16 2527,-8-11 0,2-3 0,-18-4 0,0-3 1,14-1-1,0 0 0</inkml:trace>
  <inkml:trace contextRef="#ctx0" brushRef="#br0" timeOffset="68339">7703 11114 24718,'-18'-24'-6095,"13"6"3754,-30 10 4038,22 4-420,-5 24-75,9 0-1429,8 13 1,2 4-466,-1 20-157,6 3 0,4 3 741,2-21 0,1 2 87,2 7 0,1 5 0,1-5-887,4-3 1,0 0 19,1 13 0,-1 3-223,1-6 1,-1-2 564,-5-15 0,0 0 220,8 22 0,-1-3-375,1 0 78,-8-19 1,-2-3-781,-1-4-1078,1 1 2618,-10-41 1601,0-20-564,-4-36-95,0 3-364,0 17 1,0 1 291,0-6-27,0-8 679,0 19-617,13 20-756,0 18 737,15 27-877,-8 10-697,3 4 45,-3-7-3,0 1-346,12 13-120,-3-15-484,-2-9 1,2-4-218,13-7 1429,-4-5 0,1-4 747,13-6 0,-19-8 0,-1-3 0,15-13 0</inkml:trace>
  <inkml:trace contextRef="#ctx0" brushRef="#br0" timeOffset="68617">8705 11955 24359,'1'-21'-5484,"-1"2"3406,1 29 746,-1 9 898,0 18-65,20 10-465,-14-19 437,24-4 0,6-4-831,-9-5 1499,13-5 0,2-2 922,-1-8-73,-8-9 1,-1-5 1355,5-19-1295,-10 3 0,-4-2 1555,-1-20-883,0-1-1200,-17 6-1196,-2 13-57,-3-1-920,0 18-607,0 25 695,0 15 252,0 13 607,0 6-1767,17 8 177,5-13 2252,0-7 0,2-2 0,10-1 1,4 4-1</inkml:trace>
  <inkml:trace contextRef="#ctx0" brushRef="#br0" timeOffset="68835">8723 10936 26068,'-7'-25'-7520,"1"-2"5325,51-7 5475,-8 7-2049,18 6 1,6 3-401,-24 8 0,2 1-521,4 2 0,5 0 0,-4 2-24,-5 1 0,-2 2-202,10-3 0,-3 7 193,-14 16 0,-5 5-1410,1 8 924,-21 18 1,-11 6 0,-6-20 0,-4 1 0,-10 15 0,1 0-1</inkml:trace>
  <inkml:trace contextRef="#ctx0" brushRef="#br0" timeOffset="71250">10785 11474 24179,'-10'16'67,"2"-4"-5447,2-12 5543,20 0 0,-11 0 1,14 0-1</inkml:trace>
  <inkml:trace contextRef="#ctx0" brushRef="#br0" timeOffset="71450">10615 12247 23729,'-18'3'-1826,"-2"-2"576,19-17 0,-5 12 1,6-12-1</inkml:trace>
  <inkml:trace contextRef="#ctx0" brushRef="#br0" timeOffset="75799">12607 10677 23819,'0'-10'-4587,"0"-1"2909,0 3 883,0-4 157,0 5 932,0 0-598,-12 4 1423,9 28-2394,-9 20 1780,12 16-475,-4-7 0,0 2 50,1-16 0,-1 0 45,0 16 0,-1 0-39,1-12 0,1-2-87,2 2 1,1 0-521,-2 0 0,1 1 420,1 19 0,0-1-154,0-15 1,0 1 234,0 1 0,0 3 1,0-5-61,0-7 0,0-3 0,0 9 0,0-2-93,0 3-5,0-11-128,0-9-803,0-10 933,-18-37-311,8-21 0,0-9 162,-7 5 1,0-2 183,9 1 1,2-3 0,1 2 14,-2-4 1,2 3 64,4-4 0,2 0 68,-1 0 1,0-2-38,0 6 0,0-4 0,0 4 20,-1-7 1,2 0 326,4-2 0,2-3 0,4 5 292,3 9 1,4 1-214,0-2 0,3-3 0,1 6 285,3 6 0,0 2-98,1-8 1,0 1 133,-2 11 1,0 4 788,12-8 259,18 2 83,-28 24-91,12 42-2192,-22-5-372,-5 29 0,-3 7 124,-4-28 0,-3 0 354,-7 13 0,-3 7 0,1-5-235,7-9 0,-4-2 241,-14 7 0,-8 4 0,4-4-321,11-3 1,-1-1 170,-10 4 1,-4 5 0,2-5 793,6-5 0,3 0 303,-1 10 0,2 2-207,-2-5 1,3-3-319,12-13 1,0 1-76,-7 15 1,1-2-377,8-1-727,31 4-671,-6-24-123,32-6 1261,-11-4-32,6-7 335,6-2 623,2-4 1,3-1 0,2-2-1</inkml:trace>
  <inkml:trace contextRef="#ctx0" brushRef="#br0" timeOffset="76370">13273 11428 24629,'-6'-5'-3240,"4"23"1182,15 12-769,-9 16 2152,12-11 0,4-1-192,5 13 473,-5-6 0,3 0-73,14 6-686,-20-18 1,1 0-852,18 20 1038,-9-17 418,18 7 812,-18-28 642,17-1 825,-20-34-570,1-4 0,-3-4 465,0-28-460,-5 6 1,-2 0 519,-4-2-1036,-5 10 1,-2 1-691,-2 2 445,0-14-1453,-2 58-426,0 15 287,0 25 543,19 8-633,-14-9 738,28 0 256,-29-1-96,30-4-339,-17-3-505,20-7 747,10-2 912,-9-12 471,-4-13 0,1-3 1172,7 2-913,-14-17 0,-2-3 659,9-2-14,-3-28 16,-5 7-663,-6-4-367,-3-1-858,-7 0-917,-1-11-942,-6 19 1064,-1-9-895,-3 58 697,0 17 6,0 28 586,6-9 0,2 1-622,-5 12-31,9-6 0,3 0-1128,7 5 982,-9-20 0,3-1 1231,8-5 0,1-3 0,7 7 0,12 5 0</inkml:trace>
  <inkml:trace contextRef="#ctx0" brushRef="#br0" timeOffset="76916">13840 11343 22380,'0'-11'-6206,"0"0"4168,0 0 1153,0-1 337,-21 0 901,16 2-1358,-39 0 1977,23 2-1788,-24 4 2155,-19 1 157,11 3-661,15 8 1,0 1 771,-18-5-1206,27 15 1,1 1 260,-29-2 1,6 20 0,3-9 0</inkml:trace>
  <inkml:trace contextRef="#ctx0" brushRef="#br0" timeOffset="77704">14712 11325 24269,'0'28'-5037,"0"6"2909,0-3 1154,0 9 425,0-4 33,0 6 302,0 0-14,0 1-1368,16 2 998,-12-6 186,18-12 0,3-2 651,-3 8-284,9-10 1,4-4 580,4-4-69,-2-7 0,1-5 785,11-17 817,15 10 157,-19-38 180,-3 19-534,-3-27-1148,-15 17 0,-2-1-296,9-21-499,-11 6 1,-4-1-830,-5-6-195,-5 12 1,-2 1-1344,-3-1-639,-1-5-1033,-18 24 3690,14 7 0,-14 5 1,18 3-1</inkml:trace>
  <inkml:trace contextRef="#ctx0" brushRef="#br0" timeOffset="78150">15395 10691 26068,'0'-7'-4587,"-14"2"5125,0 22 589,-3 42-1828,1 1 376,14-15 1,3 1-588,-7 19 634,5-31 1,2 0-527,-1 3 1,0 1 803,0-2 0,0 1-494,-2 2 0,4 0-336,8-2 1,1 2-18,-9 17 0,2 0 137,15-14 0,1 0-117,-16 2 0,-5 4 0,2-5-77,8-6 0,0-2 51,-3 9 0,-2-2 806,-2 6 0,8-9 0,-10-5 0</inkml:trace>
  <inkml:trace contextRef="#ctx0" brushRef="#br0" timeOffset="78284">15228 11560 24808,'-8'-39'-7802,"1"3"5286,25-9 3526,-13 12-1747,37-6 405,-1 6-15,12 10 655,-22 9 0,1 1 0,13-1 0,3 2 1</inkml:trace>
  <inkml:trace contextRef="#ctx0" brushRef="#br0" timeOffset="78599">15758 11657 23909,'0'14'-4497,"0"-2"2729,18-6 2642,8-3 207,12-23 688,4 15-815,-6-42-691,4 24 110,-1-24 963,1 6-600,-15 12 1,-1-2-414,11-18-354,-16 19 1,-2-1-1005,-6-11-19,-4 2 363,-7 3-1098,0 4 453,-21 3-320,16 6 316,-39 2 1036,14 11 336,-20 21 1435,20 9 140,-6 22-210,33 1-1231,-11 7 648,14 7-1060,9-12 0,1 2-587,-9-12-1,3 1-1593,26 23 0,6-2 129,-22-25 1,2-2 1929,18 8 0,2-4 0,8 4 0,0-5 0</inkml:trace>
  <inkml:trace contextRef="#ctx0" brushRef="#br0" timeOffset="78746">16565 11147 25708,'-12'-9'377,"9"1"0,-9 22 1,12 6-1</inkml:trace>
  <inkml:trace contextRef="#ctx0" brushRef="#br0" timeOffset="78887">16735 11915 22740,'0'0'0</inkml:trace>
  <inkml:trace contextRef="#ctx0" brushRef="#br0" timeOffset="79276">17252 11217 27597,'0'-15'-6386,"0"2"4258,0 1 974,0 4 425,0 1 622,0 2 1,0 18 0,0 3-1</inkml:trace>
  <inkml:trace contextRef="#ctx0" brushRef="#br0" timeOffset="79466">17393 11915 23999,'2'-19'-2806,"0"4"1</inkml:trace>
  <inkml:trace contextRef="#ctx0" brushRef="#br0" timeOffset="79969">18527 11084 25348,'-33'-14'-3001,"-2"3"2429,-1 7 1222,-19 2-28,12 24 6,9-7 0,3 3 161,-1 27-1038,14-10 0,3-1-457,6 10-102,5 13-1295,26-3-603,17-19 1695,-6-9 1,4-4-834,27-8 1425,-20-6 0,-2-2 726,5-6 669,13-19 1209,-26 14-103,-5-38 229,-6 24 531,-6-38-2464,-9 24-165,-2-22-1256,-6 29-553,0-5-605,-19 21 1115,15-3-590,-29 12 1727,29 18-40,-23 26 497,24 15-464,-4-6 0,0 2-5,6-17 0,2 1-98,8 15 0,-1-1-347,-7-11 0,3-3 499,13 1 0,0 0-1134,-14 0 1,-1-2 650,14 0 0,0-1-467,-13-2 1,-2-1 705,14 28-184,-9-24 1,-2-2 124,-1 13-1040,7 14 444,-36-38 1909,19 0-1694,-44-18 2215,19-4-1631,-17-47 1,19 11 0,21-3-1,0 0 1</inkml:trace>
  <inkml:trace contextRef="#ctx0" brushRef="#br0" timeOffset="80316">18727 11629 22560,'49'-33'1141,"-14"13"1,1 1 55,22-8-653,-11 8 1,0 1 265,8-2-513,-1-1 0,0-2 29,2-2-284,-2-2 1,-2-2 624,-2-4-721,-10 2 0,-1-3-306,4-8 87,-12 3 0,-2-2-657,0-9 353,-13 17 1,-2-2 212,-6 0 1,-3-1-1279,1-19 905,-3 10 1,-2 1-685,-1-5 500,-11 14 0,-1 2-1293,7 2 731,-37-2 905,38 21-640,-32 6 2358,17 39-184,-10-5-290,12 14 0,2 5 161,-2 13-248,5-3 0,3 3-264,5-23 0,1-1-400,0 13 0,1-1 875,2 18-2048,19-4-608,-15-3 796,17-32 1,1-1-196,0 22-312,25-9 871,-17-18 0,2-3 163,19 2 15,-5-9 0,1-5 449,9-19 652,-21 13 0,-1-4 1,13-37-1,-3 9 0</inkml:trace>
  <inkml:trace contextRef="#ctx0" brushRef="#br0" timeOffset="80766">20278 10455 27417,'0'43'-5486,"0"-1"3537,0-4 885,-14 6 1453,10 7-800,-11 6 528,15 5-274,-5-18 1,-1 2-642,4-13 0,1 1 202,-5 20 1,1-1-291,5 4-733,0-14 0,0-2-642,0 0 2226,0 6 0,0-23 0,0-4 0</inkml:trace>
  <inkml:trace contextRef="#ctx0" brushRef="#br0" timeOffset="80903">19995 11044 26967,'-11'-22'-8254,"8"3"6187,-8 4 1041,11-1 813,21 2 2507,5-1-1021,24 1-760,6 1-1427,8 1 1478,-28 6 1,2 1-267,20-3 0,2 1 0,-14 2 0,1 1 1,15-2-1,-1 1 0</inkml:trace>
  <inkml:trace contextRef="#ctx0" brushRef="#br0" timeOffset="81216">21592 9809 24179,'-23'24'400,"-6"-3"355,4 13 0,-2 5-872,5-12 0,-3 2 143,-3 11 1,-3 5 0,2-1-228,1 0 0,1 3 87,-4 8 0,-2 7 0,4-4-113,4-3 1,3 1-5,6-11 1,-2 6 0,2-1 0,2-4-283,1 11 1,3-1 121,2-10 0,-1 3 0,5-1-329,9 20 0,6-4-430,-2-16 1,5-1-457,5 1 0,6 4 0,0-7-102,4-7 0,2-3 1627,11 10 0,3-4 1,-8-16-1,-1-3 1,3-1-1,-1 0 1</inkml:trace>
  <inkml:trace contextRef="#ctx0" brushRef="#br0" timeOffset="81732">22340 9854 26158,'0'-4'-4497,"10"2"8022,-8 18-6651,8 7 451,-29 24 2218,15-8-931,-15 3 138,1-11-871,14 0 782,-14-3 1040,3-1 0,11-4 1,-10-1-1</inkml:trace>
  <inkml:trace contextRef="#ctx0" brushRef="#br0" timeOffset="81867">22390 9901 24808,'0'12'-4856,"0"-4"3657,0 23 0,0 6-1395,0 11 2487,0 0 1,0 2 0,0 15-1,0-21 1,0-1 0</inkml:trace>
  <inkml:trace contextRef="#ctx0" brushRef="#br0" timeOffset="82496">23828 9671 26428,'11'0'809,"-2"0"-629,-4 0 90,-1 0-180,2 14-3043,-3 6 1030,3 21 843,-4-5-749,0 2-212,-1-8-324,-1-2-41,0-1-1169,0 7 3451,-15-12 430,11 6 1,-11-20-1,15 0 1</inkml:trace>
  <inkml:trace contextRef="#ctx0" brushRef="#br0" timeOffset="82616">23843 9848 24898,'19'-26'335,"11"0"1349,-26 2-4062,20 12 3841,-22 17-4534,6 26-21,-8 11 206,-11-1 1,-2 2 2728,7 18 1,-15-17-1,-3 0 1,11-11 0,-1 1-1</inkml:trace>
  <inkml:trace contextRef="#ctx0" brushRef="#br0" timeOffset="83199">23198 9534 28316,'0'42'-5396,"0"-3"3448,-17 12 2376,12 0-498,-11-20 0,0 1 37,14 4 1,1 1 1,-17 3 0,-2 2 137,10 3 1,0 1-599,-11 2 1,-1 1 862,5 2 0,0 1-51,-2 1 0,0 0-353,0-1 1,-2 4-315,2-6 0,-1 4 1,1-2 33,-2 7 0,0 0-17,4-9 0,-2 2 0,3-3-807,-1 2 0,3-4-241,1 0 1,0-1 1329,2-2 0,0-1 0,4-2 1,0-1-1,0-1 0,1 0 0</inkml:trace>
  <inkml:trace contextRef="#ctx0" brushRef="#br0" timeOffset="84092">24355 10901 24449,'-5'-6'-5463,"-1"1"4622,3 1-585,-1 1 1968,4 0-1623,16 2 2821,-12 15-2850,30 2-123,-29 21 632,26-8-307,-27 5-333,10-3-2441,-14 19 3939,0-9 0,-27 14 0,-6-16 1</inkml:trace>
  <inkml:trace contextRef="#ctx0" brushRef="#br0" timeOffset="85251">25633 9509 24359,'0'-29'-4857,"0"2"3268,0 4 885,-14-14-1013,10 17 909,-23-8 704,24 19-631,-25 3 220,-3 3 2014,-9 1-589,3 13 1,-1 1 1300,-14-6-760,15 16 0,1 1 778,-17-6-6,2 20 217,5-11-1932,-6 9-103,21-8-535,1 14-937,22-18-425,5 6-350,21-10-336,-13 0-67,39 1 884,-22-1-375,27 3 901,-10 3 405,-7-3 0,0 1 199,16 17 198,-9 1 0,-1 2-61,-18-14 1,-1 1 104,3 10 1,-4 1-1432,-4 22 752,-8 2 259,-5-32 1,-2 1 295,-8 15 0,-1-1 63,9-13 1,-2 1 153,-15 21 0,-4-2 887,-7 3-390,16-15 0,-1-3 726,-21-2 438,57 15-2795,-7-37 612,24-4 0,8-4 433,-12-6 1,2-4 166,9-3 1,7-3-1,-4-2 1,2-3-1,0-3 1,-5-2-1,0 1 1,1-1-1</inkml:trace>
  <inkml:trace contextRef="#ctx0" brushRef="#br0" timeOffset="85849">27033 9125 24539,'-11'-7'-4262,"2"0"2950,6 1-1336,1 1 1040,2 0 1357,23 3 2097,16 1-1261,-1 1 0,4 0-586,-5 0 1,2 0 601,23-1 0,0 2-116,-22 6 0,0 1 186,4-4 0,5 0 1,-6 2 199,-4 2 0,-1 1-240,16 2 1,-2 1-1302,-1 6-25,-3 8-249,-29 11-1249,-11-11 279,-32 24 1424,17-17 428,-26-1 1,-1 1 362,25 9-321,-23-13 0,1 1 675,26 15-1146,-30 2 2300,32 3-1384,-3-10 1,0 0-1016,6 24-94,18-7 1,6 0-465,-11-21 0,3-2 714,10 6 0,7 3 1,-4-4-474,-3-3 0,-1 0 662,10 10 1,0 0-473,-11-15 1,-1-1 518,-1-1 1,0 0-52,-2-1 0,0 0 217,2 9 0,-1 0 292,8 18-409,-16-14 0,-2-1-97,-5 4 278,-30 15 931,18-27-347,-20-14 1,-7-3 1031,-19 9-896,19-16 0,-3-2-1173,-10 2 0,1-2 1012,-7-2 0,-11-3 0,26-1 0</inkml:trace>
  <inkml:trace contextRef="#ctx0" brushRef="#br0" timeOffset="86183">28578 8783 23729,'42'-2'891,"-9"0"-386,1 19-2113,-7-12 1649,2 38-2152,16 5 1496,-26-19 1,-1 4 185,13 21 1,0 2-549,-13-19 0,-2 3 477,0 4 0,1 8 0,0 2 0,-4-6-562,1 8 0,-2 2 808,-3-4 0,2 8 0,-2 1 0,-3-8-481,-1 6 1,-3-3 816,0-6 1,0 2 0,-3-4 70,-8 4 0,0-3 128,8 1 1,-2-2 134,-18-2 1,0-1-301,19-2 1,-2-1-257,-21-3 0,-4-1-122,17-3 1,0-1 522,-13-2 0,-1-3 1,-9 24-1,1-5 1</inkml:trace>
  <inkml:trace contextRef="#ctx0" brushRef="#br0" timeOffset="86385">29745 9854 25978,'3'-6'-4953,"0"-1"2820,-1 2 1747,-2 0 1,0 3 0,0 0 0</inkml:trace>
  <inkml:trace contextRef="#ctx0" brushRef="#br0" timeOffset="86550">30035 10423 23819,'-16'19'-830,"12"-2"-1828,-13-2 3564,17-4-3375,0-1-317,0-1 2791,0 1 0,-9 2 0,-2 0 0</inkml:trace>
  <inkml:trace contextRef="#ctx0" brushRef="#br0" timeOffset="87033">29995 10505 25348,'6'19'-5855,"0"12"3818,-6 12 1832,0-6 0,0 2-41,0 16 330,-11-1 0,0 1-96,10-19 0,-3-1-69,-19 13 0,-4-1-732,14-11 1,-1-3 672,-12 2 1,-4-1-476,3 3 1,-1-1 824,-2 0 1,-2 0 0,-4 1 0,0-1 0,-2 0 0,0 0 0</inkml:trace>
  <inkml:trace contextRef="#ctx0" brushRef="#br0" timeOffset="94816">3610 14849 20581,'-19'20'221,"-4"-5"0</inkml:trace>
  <inkml:trace contextRef="#ctx0" brushRef="#br0" timeOffset="95049">3545 14926 22830,'0'-34'-4587,"-16"14"2146,13-2 898,-21 14 2516,14-2-1433,-10 3 1215,2 32 56,-2-4-900,0 24 510,5-15 1,0 1 754,-9 19-538,9-16 1,1 0-840,-1 16 723,5-3-1171,5-4-644,2 8-1029,26-19-1104,11 3 3453,12-24 1,6-4 0,-12-7 0</inkml:trace>
  <inkml:trace contextRef="#ctx0" brushRef="#br0" timeOffset="95315">3830 14098 24718,'0'-8'-5755,"-10"3"5758,0 2 842,-3 18 10,6 18-1419,7 10-395,0 15 239,0-4-786,0 8 1422,8-28 0,1 0-403,-8 2 0,2-1-253,16 3 1,-1-1-181,-15 0 1,-1 0 422,18 1 0,2 1 140,-8 16 0,-1 0 8,5-14 1,1 1 119,-4 2 1,-1 4 0,-1-6-168,0-4 1,-2-3-313,4 10 1,-1-2-153,3 7 114,-1-9-224,-3-10 28,0-9 40,-2-9 1201,-2-6 1,0-5-1,-1-2 1</inkml:trace>
  <inkml:trace contextRef="#ctx0" brushRef="#br0" timeOffset="95465">4242 14919 24089,'9'-11'-676,"-1"-6"-893,-2 15 4017,3-7-2290,-2 9-53,4 0-120,4 23-1814,-2 4-529,13 30-461,-8-14-939,17 13-378,-12-25 3780,7 5 0,-7-24 0,-1-3 0</inkml:trace>
  <inkml:trace contextRef="#ctx0" brushRef="#br0" timeOffset="95623">4723 14740 23819,'-14'53'-4180,"11"-10"1895,-11 5 1791,14-9-722,0 3-255,0-1-414,18 1 1661,-13-6 1,30 0 0,-13-5-1</inkml:trace>
  <inkml:trace contextRef="#ctx0" brushRef="#br0" timeOffset="95966">4525 14273 24718,'0'0'0</inkml:trace>
  <inkml:trace contextRef="#ctx0" brushRef="#br0" timeOffset="96185">5098 14240 24179,'3'37'-5567,"1"-4"3247,2 5 982,1-4 322,1 4 369,2 4 99,2 5 88,2 2-1695,2 3 1757,2-1-725,-5-14 1,0 0-784,9 21 1851,-3-12 0,0 0 0,1 8 0,-7-22 1,0 1-1</inkml:trace>
  <inkml:trace contextRef="#ctx0" brushRef="#br0" timeOffset="96349">5027 14832 24449,'0'-23'-6296,"18"-2"7433,-13 4-2119,47-6 2766,-19 2-1581,-2 11 0,4 0-195,-4 0 1,0-1-474,3 1 0,0 0 567,3-1 0,0-1 1,2 0-1,0 1 1,0-1-1,1 0 1</inkml:trace>
  <inkml:trace contextRef="#ctx0" brushRef="#br0" timeOffset="96517">5963 14624 22830,'0'33'-5217,"-11"0"5153,8 10-1176,-8-10 1328,11 18-800,17-24-2443,9 22 991,-3-30 1841,14 10 1,-34-22-1,13-1 1</inkml:trace>
  <inkml:trace contextRef="#ctx0" brushRef="#br0" timeOffset="96682">5822 14059 23279,'-5'19'-2828,"24"-15"1,10 17-1</inkml:trace>
  <inkml:trace contextRef="#ctx0" brushRef="#br0" timeOffset="97182">6400 14859 23819,'16'4'-1638,"2"0"1288,0-4 801,14-23 350,-6 18-792,1-27 1,0-4-425,9 5 314,-13-2 0,-1-4-147,1 4 1,-3 0 262,5-18-141,-9 8 1,-3 1-822,-5-5 346,-3 12 0,-7 3-1079,-24 2 1348,-3-1-946,-25 22 1555,6 40 700,20-7-710,15 11 0,6 4-488,7 3-3,10-5 1,4 1-405,8 5 356,2-16 0,2-2-51,21 6-975,6-8-430,5-4 1258,-14-13 0,1-2 811,-11 0 0,1-2 537,22-13 1,-1-4 1938,3-6-1508,-22 1 1,-4-4 422,3-11-610,-9-3-446,-8-4-689,-11-4-670,-3-1-381,-5-4 595,-12 14 0,-1-1-1809,7-19 1590,-15 10 0,-5 2-1249,-3-4 414,1-6 224,-13 27 1451,37 8-371,-23 6 1277,24 28-138,16 18-987,0 1 1,5 3 16,3-4 0,1-1-82,0 4 1,0 1-602,2 3 1,-1-1-307,-5-10 1,0 2-411,10 17 1,-1 0 1201,1 5 1,-11-20 0,-1-2 0,2 8-1</inkml:trace>
  <inkml:trace contextRef="#ctx0" brushRef="#br0" timeOffset="97316">7005 14546 24269,'-8'-23'-9016,"1"-12"6794,37 6 2533,-5 3 1,2 1 44,7 7 1,2 2-1,5-7 1,1 0 0,-9 7-1,1 0 1</inkml:trace>
  <inkml:trace contextRef="#ctx0" brushRef="#br0" timeOffset="97603">6275 13850 25438,'-2'-23'-6389,"27"-14"7991,-18 5-1086,32 3 0,7 2 1070,-7-8-1108,6 12 0,2 3 619,9-7-323,1 4-43,-3 5 1678,-3 5-1890,-4 7-545,-2 3-2148,6 20-116,-14-13 1839,-12 22 0,-3 3 0,1-5 0,1 32 0</inkml:trace>
  <inkml:trace contextRef="#ctx0" brushRef="#br0" timeOffset="97766">7437 13131 24269,'-39'-7'-1398,"19"22"2413,-11 27-2396,28 12-370,-2-20 0,-1 1 1360,6 25 0,0 3 1,0 3-1</inkml:trace>
  <inkml:trace contextRef="#ctx0" brushRef="#br0" timeOffset="98083">8665 13596 24718,'-62'0'1350,"9"0"-1170,-4 0-270,11 16 1200,0-12-693,17 19 1,2 4-719,-11-4 195,19 9 0,5 3-743,3 0-86,11 10-661,26-15-95,1 1-623,27-1 1481,-13-8 1,1 0 345,-9-6 0,1 1 133,25 8 1,-1 0 381,-26-11 1,0 0 315,14 5 0,-3 0 458,-5-1-76,-6 2-47,-16-10-798,-15-2-892,5 0 59,-33-1 2142,2 1-492,-27 0-1364,17-3 0,1 1 487,-21-1 415,9-1 1,1-2 0,1-1 0,-9-1 0</inkml:trace>
  <inkml:trace contextRef="#ctx0" brushRef="#br0" timeOffset="98500">9223 13795 25168,'17'17'-5142,"-1"-12"6125,2 33-3841,-1-19 2104,4 21-484,14 12 649,-5-8 348,-3-3 1,1 0-1766,7 9 1882,-7-7 0,-1 1-1324,4 5 1537,-9-8 1,-2 0-640,0 2 354,2 11-834,-12-16 119,-3-12-611,-4 1 879,-21-18 2824,-5-30-2032,0 0 301,-20-29-280,22 4-128,1 19 0,-2-3 26,-3-21 0,3-4-142,5 12 0,0-3 162,0-8 0,0-6 0,1 5-1331,4 3 0,2 0 1396,2-2 0,1-6 0,2 7-94,2 7 0,0 3 300,1-10 1,4 2 660,21-5 714,-18 11-586,45 11 1636,-9 6-301,16 15-1148,-18 5 0,-1 5 662,9 22-1481,-9-4 1,-3 5-114,-2 26-845,-11-18 0,-4 2-115,-9 20-1815,-2 5-30,-7 4 33,-14-14 1,-4 1 412,6-10 1,-3-1 2004,-13 12 1,-3-1-1,7-14 1,-1-2-1,-2 0 1,1 1-1</inkml:trace>
  <inkml:trace contextRef="#ctx0" brushRef="#br0" timeOffset="98889">11083 13729 26338,'-34'13'2439,"-13"3"-2767,19 0-2883,-10 17 2785,28-18 0,1 18 0,9-12 1</inkml:trace>
  <inkml:trace contextRef="#ctx0" brushRef="#br0" timeOffset="99016">11097 14332 26607,'-16'27'-1908,"12"-3"-723,-26-4 4515,26-8-3896,-11-5 2078,15-2 0,0-2 0,0 1 0</inkml:trace>
  <inkml:trace contextRef="#ctx0" brushRef="#br0" timeOffset="99873">12308 13524 25258,'0'-13'-5756,"0"2"3808,0 27 1153,0 5 67,0 25 392,0 4 105,7-4 1,0 2 22,-5-10 1,0 2-685,5 14 0,0 0 820,-7-13 1,0-3 23,4 1 0,0-1-20,-3-2 1,0 0-6,3-1 1,0-1-242,-4 29 451,0-7-20,0 8-290,0-23-1572,0 8 1751,-14-54 971,-3-49-1240,9 24 1,-1-5 210,1-9 1,-1-6 0,2 3-90,1 3 0,1-1 35,-1-16 0,-1-5 67,2 19 0,-1-2 0,2 2 33,3-7 1,1-2 138,-2-4 1,0-5 0,0 7-448,1 7 1,2 3 693,4-1 0,4-3 1,2 7 240,4 9 0,3 3 115,14-14 1,4 6 884,20 6-472,-26 18 0,2 3 177,3 7 0,1 5 566,18 14-1226,-7 3 1,-3 4-86,5 25-768,-14-2 0,-4 3-610,-16-15 0,-4 2 240,0 16 0,-2 9 0,-6-6-409,-13-9 1,-5 1 430,2 11 1,0 7 0,-6-8 152,-9-13 1,-3-2 431,2 2 0,0 3 0,1-4 134,3-6 1,0-2 453,-7 9 1,3-3 1076,-4 7-5,16-8-1101,-4-5-968,19 6-1222,-8-12-299,34 12-346,13-19 1212,0-5 1,3-1 1006,-5-6 1,0-1 0,4 2 0,0-2 0,20 1 0</inkml:trace>
  <inkml:trace contextRef="#ctx0" brushRef="#br0" timeOffset="100223">13412 14086 23819,'0'-7'-5576,"0"1"3537,0 20 975,-18 7 2649,13 26-2030,-24-6 1344,26 22-1426,-9-24-492,12 12 1108,0-4-178,21-13-140,6 13-1636,13-28 2308,16 0-705,-20-15 1452,12-2-131,-17-24 661,-2 17 235,-4-39-718,-7 10 97,-8-12-2526,-4-18-156,-34 24-374,9 6 0,-4 2 1519,-4 13 0,-3 2 0,0-6 0,0 1 0,-17-6 1</inkml:trace>
  <inkml:trace contextRef="#ctx0" brushRef="#br0" timeOffset="100467">13847 14139 23009,'2'11'-6787,"0"0"3940,0 3 1698,2-1 242,4 12 90,-1-4 192,9 18 178,-4-15-1718,4 6 1440,4-4 616,-2-10-773,15 4 1386,-9-15 142,16-1 1,-15-21 0,7-3 0</inkml:trace>
  <inkml:trace contextRef="#ctx0" brushRef="#br0" timeOffset="100616">14248 14131 23279,'7'-8'-100,"-1"2"154,-1 6 160,0 0 94,1 0-222,1 15-2473,0-11 1764,12 31-1453,-3-9 274,23 9 135,-10 4-792,11-25 1077,-4 1-205,3-15 3089,3 0-1138,3 0 0,2-20 0,2-5 0</inkml:trace>
  <inkml:trace contextRef="#ctx0" brushRef="#br0" timeOffset="100832">14927 13665 23999,'-15'-33'-1936,"0"0"1,-10 1-1,1 0 816,10-9 1,1 2-208,-17-15 1307,10 18 0,2 4-384,5 11 151,-6 21 2067,10 21-2579,16 11 0,3 3 589,-5 20 299,12 3 1,4 1-164,-7-20 1,1-1-113,4 16 0,2 0-295,7-1 0,-1-2 27,-11-12 1,0 1-1562,7 21 1,-2-1 92,-6 3 681,-3-16 0,-3-2 1244,-7-3 1,5 8 0,-7-23 0</inkml:trace>
  <inkml:trace contextRef="#ctx0" brushRef="#br0" timeOffset="100949">14515 14157 23819,'-9'-42'-7342,"1"-1"4774,8 1 2917,23 11 1,6 1 1421,12-14-1870,-5 19 1,8 0-1,-2 4 214,-3 2 0,0 3 59,15-6 0,0 2 0,-14 9 0,-1 1 0,0 1 0,1 0 0</inkml:trace>
  <inkml:trace contextRef="#ctx0" brushRef="#br0" timeOffset="101266">15457 14247 23279,'39'2'-468,"-5"0"341,2-2 365,-2-19 549,2 14-524,3-34-168,-9 24 0,1 0 376,13-26-399,-2 5 0,-3 1 188,-4-5 41,-10 3 0,-5-1-569,-11 1-735,-4-20-220,-29 27-335,17-4-600,-41 18 1656,42 7-1347,-40 5 2152,21 21 541,-15 14 491,17 10-410,10 5-617,13 10-945,0-13-1502,26 13-1708,7-7 3533,15-15 0,-4 4 0,-11-15 1</inkml:trace>
  <inkml:trace contextRef="#ctx0" brushRef="#br0" timeOffset="101416">16108 13624 24269,'-17'-5'-116,"-5"1"0,20 23 0,-5 5 0</inkml:trace>
  <inkml:trace contextRef="#ctx0" brushRef="#br0" timeOffset="101592">16343 14221 24359,'0'0'0</inkml:trace>
  <inkml:trace contextRef="#ctx0" brushRef="#br0" timeOffset="101810">16843 13699 26158,'-14'-3'-324,"2"18"1,12 5 0</inkml:trace>
  <inkml:trace contextRef="#ctx0" brushRef="#br0" timeOffset="102066">17055 14301 20361,'0'0'0</inkml:trace>
  <inkml:trace contextRef="#ctx0" brushRef="#br0" timeOffset="102949">18392 13801 24359,'-26'-19'-4486,"-10"2"3868,-14 8 1304,0 3-109,15 5 92,1 21 444,5-15-363,3 53-1511,6-35 813,13 11 1,3 1-999,-3-2-448,37 17-556,8-34 1188,15 13-678,-1-26 1011,-19 7 632,2-10 544,-6 0 980,2-17 451,-9-2 442,-5-19-2316,-10 3-629,-24 0-1410,13 7 667,-25 12 185,26 26-22,-9 8-16,12 21-648,0 25 825,0-8 544,11-15 1,0-1 338,-5 22-195,13-30 0,0-1-811,-16 31 519,13-20 1,0-1-1552,-13 20 1753,10-14 0,-1 0-349,-10 2 644,-8-11 1,-1-2 786,1 0-584,-42 5 227,12-20 838,-11-9-1455,-10-21 92,25-26 0,5-10 0,15-13 0</inkml:trace>
  <inkml:trace contextRef="#ctx0" brushRef="#br0" timeOffset="103482">18747 14033 23909,'37'-18'4036,"-10"4"-3179,12-7-506,-20 8-427,18-12 19,-14 8-73,11-6-21,-8 3 327,0 1-445,1-3-206,11-10 70,-10 6 165,6-15-466,-20 15-198,-4-3-340,-8 9-400,-2 4-18,0 3-161,-23 2 889,18 5-633,-40 3 1751,13 17 1109,-10-10-330,13 20 0,3 4 241,6-2-564,-1 2 0,3 3 406,14 8-1628,-11 1 1315,15 0-2276,19 13-1368,-15-14 1223,31-11 0,8-6 539,-2-4 730,4-8 1,3-3-16,15-7 725,-29 1 1,-1-2-41,0-6 0,1-3 388,14-5 0,-1-3 577,-13-2 1,0-3-419,18-14 1,-2-2-266,-24 14 0,-2-2-352,10-23 1,-4-2-233,-15 21 1,-4-4 210,0-14 0,-1-9 1,-3 6-780,-3 9 0,-1-1 380,0-12 1,1-7 0,-6 8-628,-8 15 1,0 1 445,9-24 1,-3 3-612,-13 29 1,0 3-668,13-38 722,-10 35 162,14 9 1298,0 9-417,17 60-412,-13-12 227,13 22 1,1 5 138,-15-25 0,-1-1 79,7 16 1,1 0-228,-3-11 1,-1-1 365,-4 1 0,-1 0-331,5-1 1,1 2-385,-2 13 1,-2-1 356,-2-15 1,0 1-968,3 20 0,0-3-254,-4 0 1400,0 8 0,0-32 0,0-3 0</inkml:trace>
  <inkml:trace contextRef="#ctx0" brushRef="#br0" timeOffset="103633">19443 13487 25978,'-4'-37'-7247,"0"0"7024,24 12 1,7 1 2288,13-14-1449,0 13 0,7 2-1355,10 0 1,0 2 866,-11 4 1,2 2 0,-5 2 0,2 0 0,-3 2 0,6 0-1,-1-1 1</inkml:trace>
  <inkml:trace contextRef="#ctx0" brushRef="#br0" timeOffset="104332">20958 12407 23729,'-23'-16'-4534,"-11"3"4307,23 4-1181,-7 1 1453,-1 6 686,8-1-414,-9 3 351,4 24-1353,-4 13 593,3 13-961,-2 6 631,6-11-823,4 1 964,2-1 1,4-2-1,2-3 1</inkml:trace>
  <inkml:trace contextRef="#ctx0" brushRef="#br0" timeOffset="104967">20903 12432 23369,'-38'15'5499,"6"-11"-5286,4 27-872,3-14 1211,-8 34-1294,8-12 420,5 3 1,2 3-542,1 15 288,6 0 1,2 2-467,6-21 0,0 0 175,0 15 1,2 1 158,0-14 0,2-1-242,-3 1 1,4 0 262,7 0 0,3 1-216,1 18 0,2-1-94,5-15 1,2-1-129,-3 1 0,1 3 0,-1-5-159,0-7 1,1-2 1245,15 17 0,2-4 1,7-3-1,-16-19 0,1 0 1</inkml:trace>
  <inkml:trace contextRef="#ctx0" brushRef="#br0" timeOffset="105284">21648 12342 26338,'-20'37'-3545,"15"5"-357,-27-10 4178,29 3-2914,-10-13 1315,13 0 1058,0-2 1,0-4 0,0-1 0</inkml:trace>
  <inkml:trace contextRef="#ctx0" brushRef="#br0" timeOffset="105416">21712 12458 23999,'0'57'-7285,"0"-9"2998,0 6 4020,0-7 1,0 4 0,0 1 0</inkml:trace>
  <inkml:trace contextRef="#ctx0" brushRef="#br0" timeOffset="105987">22540 13218 24359,'-21'-16'-4241,"1"2"3186,-18 5 2133,3 3-389,2 6 145,-5-2-291,1 25 427,0-18-679,3 47 530,-8-9 332,17 15-1578,-2 0 100,20-1-1027,4-16-487,24 16-1118,12-32 1026,28-3 1458,-6-17 429,-16-15 0,-1-6 1549,8-6-904,-16 0 0,-1-6 0,-4-5 0,-3-1-133,-5 5 1,-2-2 236,4-24 1,-4-3-645,-8 21 0,-3-1-222,0-27 0,-2-1-433,0 25 0,-4 0-344,-10-11 0,-3-1 140,0 0 1,-1 3-84,0 14 1,-1-1 69,-8-17 0,2 2-571,2 4 826,-7-8-85,3 40 959,23 20 1041,-8 16 92,10 20-1199,7-4 0,4 2-210,-2-6 1,3 2-57,1 9 0,3 6 0,-3-4-179,-2 0 1,0 2-355,6 5 0,4 7 0,-4-6-667,-6-3 1,-1-2 134,6-6 1,2 1 0,-2-2-661,-2 2 0,-1-3 1671,0-1 1,0-1-1,0-3 1,-1-1-1,0-1 1,1-1 0</inkml:trace>
  <inkml:trace contextRef="#ctx0" brushRef="#br0" timeOffset="106299">22980 13546 24359,'0'-18'-6026,"0"1"3897,0 2 975,19-3 3016,-15-3-1483,34-3 0,8-2 1024,-8-8-1028,7 5 1,2 1 41,0-5 1469,-4 0-1064,-17 10 1,-2-1 820,8-13-1449,-4-21-423,-20 27-637,-35-12-927,20 26-684,-54 1 1853,17 12 521,-15 19 436,24-3 0,3 4 438,-1 19-546,12-4 0,3 1 254,7 11-904,16 2 0,3 1-530,-3 1-1304,29-7 1,7-5 2137,-5-10 1,6-12 0,2-4 0,12-3 0</inkml:trace>
  <inkml:trace contextRef="#ctx0" brushRef="#br0" timeOffset="106516">23740 12544 24539,'-15'-12'-2554,"-1"5"2479,-2 25 1347,5 17-1870,13 13-620,0 8 194,0-5 413,20 4-1752,-15 5 1796,12-30 1,2 2-868,-7 14 1,-3 1-46,0-11 1,2 0 348,4 11 1,-2-1-563,-10 15 433,8-4 1231,-11-4 1,0-8-1,0-3 1</inkml:trace>
  <inkml:trace contextRef="#ctx0" brushRef="#br0" timeOffset="106651">23568 13057 22560,'31'-47'-1688,"-5"1"1711,10 19 0,4 3 1152,10-13-1105,-8 14 0,2 3 222,8 4-259,-11 8 1,0 2 0,5 4 0,10 2 0</inkml:trace>
  <inkml:trace contextRef="#ctx0" brushRef="#br0" timeOffset="107016">24362 12981 24359,'-36'0'1619,"15"16"-1046,6 7-1663,15 9-1361,0 1 817,0-3 467,0 14 292,21-11-2002,4 19 237,1-28 455,28 7 1514,-34-22 1432,30 0 405,-16-25 1070,-9 12-249,9-52-352,-18 28-582,-6-12 0,-3-3-243,-2-2-435,-3 1 1,-1 0-1095,-1 4-537,0-20-620,-13 47-18,9 19 1873,-9 26 18,30 10-1365,-8-7 1,0 1-530,11 10-199,-6-6 1,-1 0 1981,9 1 0,5 9 1,2-21-1</inkml:trace>
  <inkml:trace contextRef="#ctx0" brushRef="#br0" timeOffset="107169">24663 12495 24179,'-15'-11'-6603,"2"5"5471,13 18 0,16 9 1,5 19-1</inkml:trace>
  <inkml:trace contextRef="#ctx0" brushRef="#br0" timeOffset="107705">24948 12941 25168,'-7'0'2159,"2"13"-4651,4 3 286,1 20 592,17-8 30,-13 4 505,13-9-451,-6 1-2285,-9 1 3350,34 16 0,-20-15 0,21 10 0</inkml:trace>
  <inkml:trace contextRef="#ctx0" brushRef="#br0" timeOffset="108216">25565 13100 24629,'-2'-19'-5985,"-1"-16"3861,3 3 1520,-2-31-137,2 19 518,0-15-1,0 14 57,0-5-1250,0-3 1558,0 11 0,0-1-60,0 9 0,0-2 20,0-28 1,0-2 62,1 25 0,-2 0-166,-4-4 1,-2-5 0,2 5 56,3 5 0,-1 1-304,-12-10 0,0 3-360,12-9 496,-22 13-247,22 9 456,-21 12 93,22 34 537,-16 9 927,17 31-1364,-1-9 0,-1 3 56,2-8 1,2 2-373,6 14 1,3 4 84,1 6 0,2-2-115,-4-15 0,3 1-313,7 3 0,3 4 0,-3-5-616,-7-7 1,2-1-614,9 3 0,6 2 0,-4-5 392,-4-7 1,-1-1 1138,7 9 0,1-3 0,10 7 1,1-4-1</inkml:trace>
  <inkml:trace contextRef="#ctx0" brushRef="#br0" timeOffset="108566">26142 11919 24359,'0'-10'-4047,"10"5"7772,2 0-1587,9 18-3724,0 5 139,-7-2-37,-1 19-508,-7-18-2085,-2 30 2890,-2-18-3137,0 16 736,-2-22 3461,0 0 1,0-11-1,0-5 1</inkml:trace>
  <inkml:trace contextRef="#ctx0" brushRef="#br0" timeOffset="108698">26393 11927 25168,'17'-26'-760,"-13"3"-1644,22 10 5030,-24-1-4099,15 13 2360,-15 10-2873,5 27-577,-7 11-1103,0 17 236,0-4 3381,0-27 0,0 1 1,0 3-1,0 0 0,0 0 1,0 1-1</inkml:trace>
  <inkml:trace contextRef="#ctx0" brushRef="#br0" timeOffset="109069">26942 12939 24629,'14'35'-8060,"-2"-3"5261,-12-2 2928,0 25-123,0-2 55,0 2 1,0 2 61,0-16 1,0-1-224,8 16 0,0-1-753,-6-14 0,0-2 1028,6 2 1,-1-1 110,-6-3 1,-2 0-475,3 11 1,-4 0-323,-6-15 0,-4 1 667,-3 16 1,-4-3-1,-4-22 1,-2-3 0,-2 6-1,0 1 1</inkml:trace>
  <inkml:trace contextRef="#ctx0" brushRef="#br0" timeOffset="109719">28115 11757 26158,'5'-21'-3913,"-1"-2"2607,-1-5 187,-2 4 365,-1-5-57,-17 3-86,-10 10 1123,-33-1-764,2 13 1041,23 1 0,0 4 791,-26 19-316,28-12 1,1 3 95,0 7 0,-2 3-48,-12 3 1,0 2 114,13-6 0,2 3-543,-15 15 0,5 4-218,7 10-807,17-7 1,5 1-954,6 9 154,16-19 0,1 0-1726,-5 14 1514,18-25 0,4-1-411,-1 25 802,0-24 0,1-1-435,15 24 647,-2 3 509,-13-17 0,-2 1 230,11 18 163,-12-10 0,-4 0 88,-7 6-806,-2 13 615,-12-22-191,0-1 293,-26-1 1342,20-2-968,-45-1 1816,45-3-1306,-38 9 1201,24-14-515,-3 13-881,7-23 42,16 3-3683,46-13 2758,-11-4 114,16-1 0,4-3 0,-20-6 0,0-1 1,12-2-1,1 0 0</inkml:trace>
  <inkml:trace contextRef="#ctx0" brushRef="#br0" timeOffset="110232">28832 11680 25708,'-7'-9'-7356,"1"1"4905,3 2 615,2 2 617,25 3 3563,5 14-1833,15-10-158,-8 17 0,-2 2-1371,4-7 1399,-2 9 0,-2 3 246,-6-1 193,13 24-158,-22-17-1814,-7 5 1,-1 2-125,-4 4 627,-3 1 0,-1 0 51,-3 1 282,0-7 0,0 2 9,0 8 300,0-6 1,0-1 31,0 11 214,12-19 0,2-1-470,-8 14 9,17-24 0,3 0 485,-7 23-419,8-16 1,2-1 213,8 16 82,-6-12 1,-1-2 169,3 1 775,11 11-194,-26-24-147,-4 0-1133,-10-9 202,-4-1 130,0-1-225,-50 9 1852,17-5-1751,-18 1 0,-3-1 172,-3 3 405,18-6 0,1 0 0,-8 0 0,4-2 0</inkml:trace>
  <inkml:trace contextRef="#ctx0" brushRef="#br0" timeOffset="110632">30490 11449 23819,'23'25'-5131,"1"-1"3584,0 24-247,2-2 1076,2 5 357,3 8 254,-9-13 0,1 2-138,-6-9 0,-1 1-405,3 4 0,0 5 1,-2-4 405,-3-3 1,-2 0 112,1 2 0,-1 4 1,-2-4 237,-4-5 0,-3-1 22,3 11 0,-3-2 204,-3 15 227,-31-6 1062,5-1-1193,-14-19 0,-4-1 221,16-9 1,-2 0-1147,-4 1 1,-5 1 0,4-4 893,1-2 0,1-3 0,-8 6 0,1-3 1,-13 5-1</inkml:trace>
  <inkml:trace contextRef="#ctx0" brushRef="#br0" timeOffset="110803">31245 12333 23279,'0'-6'-2159,"0"2"1,0 3-1,0 0 1</inkml:trace>
  <inkml:trace contextRef="#ctx0" brushRef="#br0" timeOffset="111053">31625 12584 25078,'1'7'-5513,"0"-2"3579,4 3 667,-1-3 1028,4 4-18,-3-5 228,1 9-634,-2-4-1526,1 5 1735,-1-2 155,-2 2 9,0 1-2096,-2 9 516,0-6 2050,0 13 1,-17-14 0,-5 5 0</inkml:trace>
  <inkml:trace contextRef="#ctx0" brushRef="#br0" timeOffset="111487">31755 12587 26877,'0'38'-5306,"0"-7"3088,-19 2 3223,14-2-1384,-35 6 1740,35 7-1964,-40 3 1310,25 8-1026,-7-12 0,-2 0 854,11-9 1,0 1-498,-2 5 1,-2 3 0,0-3-647,1-3 1,0-1-97,-8 12 1,-1-2-639,5-13 0,0-3 1527,-1 1 0,-1-1 0,-2-1 0,-2-2 0,1 0 0,-1 1 0</inkml:trace>
  <inkml:trace contextRef="#ctx0" brushRef="#br0" timeOffset="117057">22270 14214 21660,'5'-10'-2924,"2"-5"2112,-2 14 2874,2-8-2150,-3 8 1177,1-7-1343,1 4 829,2-3-442,5-1 1059,-2 2-91,4-2-1021,3-2 783,-2 3-720,14-5 1060,-10 3-906,18-6 480,-12 6-521,10-6 62,-7 5-203,5-2 131,1 1-314,23-8 0,-10 5 31,-4 1 1,1 0-237,14-2 167,-6 2 1,2 0-1,-20 6 1,0-1-25,14-2 1,-1 1-77,-13 3 0,-1 0 67,3 0 0,1 1-46,-3 1 0,3-1 61,15 0 1,1 0-101,-14 1 1,2 0 74,24-2 0,0-1 23,-29 4 0,0-1 21,23-2 1,0 0 15,-26 3 1,0 0 28,9-1 0,-1 0-12,16-1 42,0 0 8,0-2 31,-14 3 0,1 0 0,-11 0 0,1 0-1,25-2 1,0-1 5,-23 3 1,0-1 6,23-1 0,1-1 0,-24 2 0,-2 1 4,11-1 0,2-1 7,-1 0 0,-2 1 36,-10 0 0,1 0-80,24-3 1,-1-1 90,-24 4 0,0 1-87,23-6 0,-1 1 186,9-1-240,-2 1 1,1 1-6,-2 0-169,-5 3 1,-2 1-48,-9 0-296,-10 3 0,-2 1 516,2-2 1,7 2 0,-18 0 0</inkml:trace>
  <inkml:trace contextRef="#ctx0" brushRef="#br0" timeOffset="118017">22235 11642 21660,'36'0'0,"11"-14"1582,-16 11-1447,12-11 627,-7 2-270,2 9-608,6-20 319,-11 16 0,2 2 94,21-8-62,-5 0 0,2-1-304,-20 9 0,1 0 211,27-10 0,1 0-282,-24 8 0,0 1 18,15-3 1,-1 1 192,-13 2 0,-2 1-343,2 0 1,0 0 215,-2-1 0,2 0-228,14 0 1,1-1-35,-14 2 1,1 0 292,11-1 1,-1 0 0,-16 1 0,-3 1 0,33-6 0</inkml:trace>
  <inkml:trace contextRef="#ctx0" brushRef="#br0" timeOffset="152499">6280 16544 23819,'8'-14'-433,"-2"1"-442,2-2 1268,-2-2-1056,-1 6 566,-2-2-388,-2 7-277,-1 0-745,0 2 357,-20 0 1549,-9 3 237,-13 22 867,-5-16-501,7 37-66,-4-24 1226,0 21-1319,16-16 0,-1-1 924,-10 13-1649,12-7 0,3-1-241,4 4-933,5 14-190,11-20-245,23 4-1340,13-8 1517,11-10 837,-6-5 1,2-1 248,15-3 331,-4-9 0,0-4 399,-18-1 1,0-2 342,18-8 1,-1-2 960,5-13-667,-23 18 0,-2 2 450,10-4-584,-18-4-1020,-2 5-194,-16 1-1546,-22 10 225,-1 5 625,-21 4 476,21 16 173,-11 8-24,27 9-874,-17 17 568,19-16 320,-6 15-134,26-11-1381,-13 1-315,35 2 35,-24-10 0,1-1-1876,26 17 3872,-20-17 1,-1 0-1,12 12 1,-1-2-1</inkml:trace>
  <inkml:trace contextRef="#ctx0" brushRef="#br0" timeOffset="153123">5553 16010 23009,'-15'0'360,"0"0"-180,-1 0-90,-1 0 180,-12 14 441,8-10-332,-20 23-58,16-7-100,-6 4 0,-1 3-36,-4 14-241,-2-4 0,-2 1-48,-1 7 89,2-5 1,0 1-325,16-15 0,0 1 85,-16 17 0,-1-1-24,18-16 1,2-1 68,-8 6 0,1 1-7,5-1 1,2-1-158,-8 15 96,8 1 1,3 0-335,6-7 7,11 4 0,11-4-1344,30-14 1439,-16-5 1,4-1 202,17-5 0,2-3 200,-17-1 1,1 0-71,28 5 0,1 0-19,-24-6 0,-1 1-816,25 9 1,-2 1 1077,-25-7 0,-2 2 0,9 6 0,-1 2 0,11 15 0</inkml:trace>
  <inkml:trace contextRef="#ctx0" brushRef="#br0" timeOffset="153915">8068 15954 25438,'0'-25'-6116,"0"4"4168,-15 6 1297,11 2-383,-12 6 1969,16 16-1295,0 24 181,0 10-1418,0 16 1597,0-5 0,0 9-36,0-30 0,0 2 375,0-1 0,0 1-828,6 0 0,1 1 396,-5 13 1,-1 0 6,5-13 0,1 2-84,-2 20 1,-1 0-325,-1 3-19,5-23 1,1-2-835,-7 6 519,8-7-255,-8-8-962,4-4 1924,-2-13 0,1-2 0,-2-8 0</inkml:trace>
  <inkml:trace contextRef="#ctx0" brushRef="#br0" timeOffset="154565">8060 16464 23279,'21'-21'961,"-15"7"-3161,37-11 3958,-7 3-892,10 5-363,-8 4 1,-1 0 197,13 1-391,-16 5 0,-1 2 338,16 2-397,-4 3 773,-1 0-1231,8 20-904,-15 11 90,-15-2 1,-3 3-1753,-6 24 268,-2 5 379,-10-12 368,-1 3 135,0 0-64,0 2 832,-17-2 711,12-3-1843,-12 12 1562,17-19 507,0 3 1,0-22 0,0-6 0</inkml:trace>
  <inkml:trace contextRef="#ctx0" brushRef="#br0" timeOffset="154982">8933 16456 23909,'13'-4'3125,"-1"21"-8716,-4 4 1969,4 24 1742,-3-12 599,2 3 408,0-4 360,-5-8-549,5 6-1463,-6-20 2195,2 0 875,-2-10 1469,2 0 201,0-27-1153,3 6 370,1-30-462,14-10 238,-5 8-973,0 10 0,1 0 11,4-7-1513,-5 14 0,0 3-353,2 1 1877,5-2 1,-11 24-1,0 3 1</inkml:trace>
  <inkml:trace contextRef="#ctx0" brushRef="#br0" timeOffset="155298">9598 16795 24359,'5'3'-4051,"2"0"4171,6-21 226,2 13 1453,12-48-2251,-7 28 376,-4-9 0,-1-3-351,3-3-371,2-11 1136,-11 16-816,-3 2-350,-4 2-1183,-1 1 1228,-1 4-288,0 3 313,-19 2-122,0 7 780,-18 4 961,8 25 980,10 9-741,8 10-437,11 2-753,0-9 90,0 2-907,18 11-1202,12-10 218,-4-6 1,2-3 1523,20 1 0,1 1 0,-14-12 0</inkml:trace>
  <inkml:trace contextRef="#ctx0" brushRef="#br0" timeOffset="155987">10087 16675 24718,'42'-47'-280,"-17"7"-602,12 1 1347,-22 4-1114,18 0 1163,-21-2-1187,12 2 1157,-13-17-1577,6 15 572,-10-10-77,-7 21-782,0 4 557,0 3-732,0 4 1091,-17 4-97,-3 6 1296,-1 25-65,6 14-141,15 14-510,-2-9 0,4 1-102,20 17-178,-8-3 0,0 1-27,-1-20 0,1 0-332,10 27 1,-1 0-270,-8-25 1,-1-2-258,6 12 0,1-1 398,-4-15 1,-1-2 127,4 29-308,-10-6 705,-1-19 0,-1 0-209,-5 12 426,6 7-172,-9-23 255,0-3-47,-25 1 1844,-7-8-444,-4-9 0,-3-3 1120,-14-2-1445,15-12 0,3-2 204,3 4 628,-3-44-2123,24 27-431,4-43-1325,34 25 10,-2-13 1868,11 20 0,5 1 0,-14 6 0,0 0 0,10-9 1,1-1-1</inkml:trace>
  <inkml:trace contextRef="#ctx0" brushRef="#br0" timeOffset="156655">10745 16365 25528,'0'-13'-4856,"0"0"2997,18-2 4229,10-8-954,10 6-529,-4 2 0,0 2 376,13-2-1482,-1 5 0,2 1-666,10 1 166,-8 4 1,0 1 1043,6 3 1,-21 0 0,-2 0 0,9 0-1</inkml:trace>
  <inkml:trace contextRef="#ctx0" brushRef="#br0" timeOffset="156802">11082 16806 23729,'0'19'-4407,"23"-2"3313,-2-7 1372,25-11 0,7-6 64,9-14-136,-17 8 1,5-1 0,-4-1-1,-6-3 1,-3 0 0,15-2-1,-1 1 1</inkml:trace>
  <inkml:trace contextRef="#ctx0" brushRef="#br0" timeOffset="157198">12483 15492 24269,'-9'14'-1009,"-6"1"1295,2 2-380,-16 22-183,8-19 452,-6 23-510,9-15-91,1 1-1217,4-3 555,3 1-903,6-6 1703,2-2 0,2-3 1,0-4-1</inkml:trace>
  <inkml:trace contextRef="#ctx0" brushRef="#br0" timeOffset="157332">12587 15536 23549,'0'7'-6295,"0"16"4166,-17 18 2060,12 12-1975,-12-4 1925,17 7 1,0 2-1,0 3 1</inkml:trace>
  <inkml:trace contextRef="#ctx0" brushRef="#br0" timeOffset="157770">13582 16168 23909,'-47'-8'-566,"3"2"264,7 6 789,-16 0-69,12 0-169,-7 21 719,20-16-615,14 36-1295,-4-25 1424,16 28-1714,-6-18-40,34 16-1083,8-28 1687,-1 1 0,1-3-1026,21-10 983,0 7 1259,-16-24 107,-4 11 1058,-3-35-1046,5-2 1177,-13-13-1883,-10 10 1,-2-1-496,-5-18-87,-2 2 0,-6-2 54,-9 22 1,-3-2 127,3-7 1,0-5 0,-1 5-385,-3 1 0,-2 3 96,-10-15 0,2 0-5,15 8 0,-2 5 22,-13 13 0,-1 2 658,9-10 0,3 4-345,-10 9 417,12 33 333,18 30 0,9 13-315,-14-8 0,1 5-40,11 4 0,6 8 0,2 1 0,-5-6-354,-4 5 1,0-1 75,8 3 0,3 4 1,-2-6-402,-6-9 0,0-2-907,6 14 0,1 0 1505,-6-16 1,1-1 0,4 10 0,-1-3-1,8 11 1</inkml:trace>
  <inkml:trace contextRef="#ctx0" brushRef="#br0" timeOffset="158082">14097 16293 24629,'7'-7'-67,"1"-5"-619,7 3 1697,-1-3-796,6-3 54,12-7-252,-5 3 22,25-15 125,-21 12 36,18-13 306,-26 14-848,4-21-247,-19 23 116,-19-11-1555,-12 23 1444,-16 0 264,1 26 615,16 5-598,8 11-564,14 13-250,0-18-32,19 23 87,15-25-470,-4-7 1,4-2-754,26-5 2104,-27-4 1,-1-1-1,18-8 1,0 4-1</inkml:trace>
  <inkml:trace contextRef="#ctx0" brushRef="#br0" timeOffset="158316">14932 15348 25168,'-14'19'1354,"3"10"-3267,11 18-375,0 5 771,0-5 565,14 4-321,-11 3 711,11 3-677,-6-17 1,-2 0-842,-3 21 731,9-12 0,0-2-401,-9 2 662,3-12 1,-1-3 163,-5 0 545,-25 2 900,19-17 1,-47-8-1,19-2 1</inkml:trace>
  <inkml:trace contextRef="#ctx0" brushRef="#br0" timeOffset="158436">14567 15965 24359,'-4'-37'-6894,"3"1"4800,-3 1 875,23-12 1940,16 12 760,10-6-820,13 17 119,-7 4-948,6 2 469,-12 9 0,2 2 0,-11 2 1,1 1-1,11-1 0,1 1 1</inkml:trace>
  <inkml:trace contextRef="#ctx0" brushRef="#br0" timeOffset="158783">15630 15829 23639,'-18'16'1403,"14"-1"-4031,-32 1 4839,32 1-3766,-26 1 2677,27 2-2427,-9 0 1070,12 13-1272,0-8-80,0 7 947,0-10-1785,23-3 1572,-18 0-3094,55 2 4059,-36-9-559,10-5 0,2-1 1398,1-3 230,25-2 376,-27-19 1055,20-4-11,-33-19 283,2-1-2094,-21 8-717,-3 3-1293,0 8 488,0 8-735,-12 2-622,9 30 34,-10 7 1323,32 26-2148,-15-15 977,32-9 1982,-11 1 1,8-11-1,2 14 1</inkml:trace>
  <inkml:trace contextRef="#ctx0" brushRef="#br0" timeOffset="158967">15912 15390 22740,'43'35'-2692,"-1"0"0</inkml:trace>
  <inkml:trace contextRef="#ctx0" brushRef="#br0" timeOffset="159349">16403 16072 24449,'14'3'-400,"-2"-1"238,11-18 1190,-4 11-15,19-48-1508,-11 29 731,8-33-701,-9 18 76,-6-4 149,-6-5 0,-3-3-147,-5 19 1,-2-2-31,2-10 0,0-6 0,-5 6-612,-10 7 1,-1 1 383,10-11 1,-4 0-335,-16 14 0,0 2-383,14-28 602,-15 31 0,-2 1 159,5-20-499,-7 9 623,-7 8 1230,16 8-740,-15 11 1770,17 30 21,6 6-519,8 30-1206,0-1 316,0-21 1,0 2-219,-1 3 0,2 1-392,11 3 1,1 2 175,-11 2 0,2-1-712,19 1 0,3 2-45,-13-5 0,-3 2 0,3-2-232,11 5 0,3 1 119,-4 0 0,2 3 0,-1-5-280,-1-8 0,2-3-68,5 10 0,2-4 1363,-7-17 0,-1-4 0,27 16 1,2-5-1</inkml:trace>
  <inkml:trace contextRef="#ctx0" brushRef="#br0" timeOffset="159749">17220 14958 25258,'27'-2'2197,"-3"0"-2004,-4 18-2996,-4-12 2387,-5 28-2329,2-28 2154,1 42-1677,-3-27-1926,0 36 940,-7-30-56,1 8 3199,-5-16 0,1-3 0,-1-4 0</inkml:trace>
  <inkml:trace contextRef="#ctx0" brushRef="#br0" timeOffset="159874">17453 14965 25348,'15'-24'-92,"3"2"135,12 11 1982,6 47-4764,-14 0-513,-7 19 1,-4 6 3076,-6-20 0,-3 0 1,2 17-1,-2 1 0,-2-13 1,0 0-1</inkml:trace>
  <inkml:trace contextRef="#ctx0" brushRef="#br0" timeOffset="160803">18300 15200 23189,'-4'-19'-6738,"-1"2"3936,0 3 1141,-3-1 1020,3 8 875,-2-2-171,6 26 302,19 27-2678,9 2 2318,-7-14 0,2 0 321,25 13 413,-1 2-406,-21-23 0,2 0-61,18 11 0,1-1-4,-10-9 0,1 1-157,5 2 0,5 1 0,-5-2 496,-3-3 0,-2-1-142,11 7 1,-2-1-81,-17-10 1,-3 0-37,22 18-94,-13-1-376,-11 15-859,-12-10 783,-30-4 1,-9-1 940,-13 12-403,5-19 1,-8 2 0,2-3 35,2 1 1,0-1-225,-14 10 0,-1 0-179,15-10 1,1-2 279,1 0 0,1 0 0,2 0 0,0-1 0,3-1 0,0 0 0</inkml:trace>
  <inkml:trace contextRef="#ctx0" brushRef="#br0" timeOffset="161749">19737 16103 22920,'-12'0'1349,"0"0"-900,7 0 361,1-11-4411,29 0 5202,-3-3-617,27-4-27,-2 16-770,8-19 131,-22 17 0,1-1-91,5-4 0,0-1-15,4 2 1,1 0 1075,3 0 0,2 0-1435,3 0 1,1-1 134,3 0 0,2 0-182,0-1 1,5 1 213,-16 2 0,4 1 0,0-1 1,-1 1-125,3-1 1,-1 1-1,2 0 87,-2 1 1,4-1 0,-1 0 0,-3 1-99,1 0 0,-2 1 1,0 1 20,1-1 1,-1 1 0,1 0-218,-1 0 1,1 0 0,-1 0 20,-1 2 0,-1-1 0,1 0-1,-3 1 0,0-1 0,0 1-224,19 0 0,1-1-273,-11 2 1,2-1-1,-3 0 763,6 0 0,-1 1 1,-12 0-1,1 0 0,-4-1 1,-2 1-1,0 0 0</inkml:trace>
  <inkml:trace contextRef="#ctx0" brushRef="#br0" timeOffset="162349">23395 14665 23549,'5'-6'-147,"1"1"383,-4 3-1486,0-1 1188,-2 1-1773,-20 17 2697,-29 29-634,24-22 0,-1 1-266,-21 22 0,0 0 29,19-18 1,1 0-15,-10 10 0,0 0 287,10-9 1,3-2-163,-1-1 1,2 1 1530,-19 23-1680,17-17 0,3-1-318,-5 15 27,13-11 0,3-1-537,6 0-374,36 18-696,-4-25 1337,1-9 1,3-2-167,23 5 288,8-2 349,-29-9 1,4-1-269,16 4 0,1 0 313,-11-2 0,0 0-272,2 0 1,3 2 0,-5 0 588,-5-2 0,-2 0 1,7 5-1,-2 0 1,9 6-1</inkml:trace>
  <inkml:trace contextRef="#ctx0" brushRef="#br0" timeOffset="162766">24567 14803 22560,'-13'23'-1286,"-2"0"1058,0 4-195,-1 1 324,-3 4-17,-1 3-58,-5 5 167,-4 3-466,-2 3 609,-3 4-96,9-13 1,-1 0 13,6-8 1,0 1-956,-13 20 1,2 0 401,13-20 0,1 0 463,-4 8 1,2 0 0,-2 11 0,2-2 0</inkml:trace>
  <inkml:trace contextRef="#ctx0" brushRef="#br0" timeOffset="163215">25400 15137 23729,'0'-12'-6296,"-20"1"6077,15 4-1643,-42 4 3664,25 3-496,-43 14 140,27-11-752,-2 23 0,3 5-547,3-7 612,10 10 0,6 4-549,10-5 609,8 10-2371,0-13 12,0-2-483,22-4-280,-17-2-16,41-7 1692,-26-3 200,37-7 1358,-21-2 495,22-24 868,-27 15-355,5-37-576,-17 26 946,-9-19-2590,2 11 854,-11 1-1866,4-3 326,-5 8-1238,0 21-273,0 19 125,16 17-2436,11 21 4651,9-20 1,-14-14 0,0 0 0,13 7 0</inkml:trace>
  <inkml:trace contextRef="#ctx0" brushRef="#br0" timeOffset="163598">25930 14440 25078,'-13'-3'-1594,"2"2"1959,3-2-227,1 3 5,3 13-1173,21 6-391,12-1 898,14 22-922,1-23 1102,-4 23-977,2-11 1019,-8-6 0,1 1-653,18 12 976,-7-4 1,-1 0 320,6 8-319,-12-7 1,-1 1 60,0 8-498,-16-16 0,-2 1 286,-1 10-827,-6 2-97,-7 1 323,-25 23 925,13-12 84,-32-4 0,-9-1 276,25-16 0,-3-1-1273,-13 2 0,-11 4 0,-2 0 1,7-4 977,-5 4 1,2 0-1,-4 1 1,-4 3 0,5-5-1,8-6 1,1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6:08:22.290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1767 1189 21840,'0'-17'-5216,"0"1"3267,0-2 975,0 0 695,0 0 213,0 2 212,0 0-104,0 3-1459,0 2 1597,0-2-270,0 6 90,0-2 90,0 30-90,0-3 0,0 26 0,0 2 0,0 1 0,0 20 65,-1-21 0,0 7 0,3-5-137,3-9 0,1 1 19,-3 13 0,0 8 0,2-6-97,6-11 1,-1 0 54,-3 10 1,-1 6 0,-1-8-41,2-13 1,0-2 33,1 27 0,0-2-22,-3-27 1,-1 1-51,1 8 1,1 5 0,-1-6 10,2 23 103,-3-10 1,1-4-156,-2-11-1311,-1 4 1746,-1-58 118,-18-44-418,15 24 0,0-2-26,-15-13 1,-1-1-62,8 1 1,2 2 0,-2 8 1,-1-1 98,2-4 1,-1-4-1,2 4-10,1 2 1,1 1-49,-1-12 1,-1-1-51,-1-3 0,1 2 332,7 12 0,1 0-14,-3-5 1,-1-4-1,4 4 301,7 5 1,4 1-140,-3-4 0,2-4 0,1 6 211,8 3 0,1 3 153,2-10 1,2 1 22,6 6 0,2 4 169,-8 9 0,4 1 138,21-11 1,3 5 89,-18 17 1,0 3-30,11-1 1,0 3 558,20 5-578,-1 24-826,-6 2-420,-21 12 0,-3 5-548,-10-10 1,-3 4 23,-2 6 1,0 6 0,-5-3-576,-5 2 0,-4 0 75,3 14 0,-5 0 330,-13-13 0,-1-2 130,10 2 1,-4-1 549,-23 1 1,-3 0 225,15 0 0,-1 0 274,-17 0 1,-3-1 266,9-1 0,-2 1-340,0-4 0,-3 0 0,1-1 0,-4 5 0,0-1 0,4-6 0,0 0 0,-1 0 0</inkml:trace>
  <inkml:trace contextRef="#ctx0" brushRef="#br0" timeOffset="176">1368 2248 22020,'52'-30'1750,"-1"-3"-1312,4 0-223,-13 9 1,1-1-94,-8 5 1,0 1-83,12-5 1,4 1-15,-1 5 0,5 1 1,-5 1-1,1 2 1,0 0-1,3 1 0,0-1 1,0 1-1</inkml:trace>
  <inkml:trace contextRef="#ctx0" brushRef="#br0" timeOffset="764">3098 2050 21840,'-25'16'1526,"-12"8"-907,10-7-436,-22 21-339,12-12 225,10 11-780,7-11 230,17-1-890,-8-1 283,31 2-1218,-15-9 1332,28-5 0,7-6 391,-4-2 297,4-1 1,2-4 599,11-19 718,2 15-33,-29-17 0,1-4-369,9 6 1,-1 0 449,-11-6 0,-2-3-294,8-10 1,-3 0-427,-6-9-251,-12 8 1,-2 1-1070,-4-5-1013,-3-9-339,-17 15-90,13 14 484,-13-1 611,3 18 963,10 20 214,-10 16 692,14 27-726,18-7-122,-6-13 0,4-2 203,21 4-179,-8-8 1,1-1 203,9-4-582,18-1 569,-17-12-37,5-11 1650,-3 4 397,19-24 898,-17-16-2023,-10 2 0,-3-4-283,-14 3 0,-3 0-300,2-5 0,-2-1-104,-2-23-171,-8-3-396,-2 33 1,-1-1 180,0 0 0,-2 1-1490,1-32 259,-19 3 936,18 24 0,-3 2-402,-33-13 174,33-11 361,-24 40 699,25 29-108,-3 24 0,2 8-85,2-6 0,4 3-219,3 7 1,3 5 0,-1-5-172,-5-6 1,1-1-357,6 5 1,4 3 0,-1-4 10,-2-4 1,-1-2 28,-1 11 1,2-1 397,18 13 0,-25-5 0,10-3 0</inkml:trace>
  <inkml:trace contextRef="#ctx0" brushRef="#br0" timeOffset="900">3877 1959 23009,'0'-36'-6385,"0"1"4346,0 0 885,0 2 336,23-9 970,5 10 203,2 9 0,2 3 1,17-1-1,5-4 0</inkml:trace>
  <inkml:trace contextRef="#ctx0" brushRef="#br0" timeOffset="1131">2925 1270 22740,'-28'-5'-1311,"0"-1"700,16 3-529,22 1 1399,31 1-302,12 16 1,-19-13-1,-1 0 1,22 13 0</inkml:trace>
  <inkml:trace contextRef="#ctx0" brushRef="#br0" timeOffset="1354">3040 3019 23189,'-6'32'-4369,"0"-5"1856,4-10 3174,22-22 0,7-16 1,22-19-1</inkml:trace>
  <inkml:trace contextRef="#ctx0" brushRef="#br0" timeOffset="2049">5438 1010 23279,'-11'-16'-7575,"-5"-2"6217,14 6-22,-11 4 1788,8 24-120,-2 23-147,4 14-226,2-5 1,1 2-668,0-15 0,0 1 945,0 13 0,0 0-184,-1-12 0,2-1 16,7 0 0,1 1-391,-7-3 1,0 2-122,16 11 0,-1 0 65,-14-13 1,-1 1 207,12 17 0,1-1-374,-2 0 471,-7-14 0,2-2-435,9-4 218,-15 1-216,5-19 542,-7-26 390,11-32 448,-1-3-337,4 5 0,2 1 749,7-2-503,0 10 1,3 1 1125,6 2 95,14 2 774,2 13-302,-13 14-1109,22 15-570,-32-8-854,-6 22 1,-5 4-1592,-5-7-319,-2 31 171,-7-22-149,-20 0 836,14 0 488,-24-10 1,-5 0 475,8 10 504,-12-8 0,-1-3 0,3 0 1,-10 1-1</inkml:trace>
  <inkml:trace contextRef="#ctx0" brushRef="#br0" timeOffset="2235">6193 1584 23279,'0'46'-5666,"0"2"3628,0-12 884,0 2 605,0-11 123,0 3 122,0 1-284,0-2-1818,0 0 1507,0-4-270,0 0 1169,0-1 0,0-4 0,0 0 0</inkml:trace>
  <inkml:trace contextRef="#ctx0" brushRef="#br0" timeOffset="2381">6118 1233 23279,'-13'-38'-9111,"10"6"7058,-21-4 1623,21 17 1,-7 1-1,10 13 1</inkml:trace>
  <inkml:trace contextRef="#ctx0" brushRef="#br0" timeOffset="2930">6677 1966 23279,'12'3'-1189,"1"-1"1062,16-18 1693,-2 12-1088,3-20 0,1-3-468,10 4 149,-4-10 1,0-3-185,3-1-67,-6-2 0,-4-1 127,-9-1-217,-5 2 1,-7 2-1461,-27 3-1005,-12-14 610,-11 26 911,-6 1 419,11 15 843,1 5 238,0 1 545,-6 39 325,12-12-297,10 11 1,4 4 95,3 3-1112,3 16-488,9-21-631,30-1-522,-5-5-599,29-2 844,-9-6 216,5-5 856,-12-12 0,1-2 809,22 0-143,-9-3 1,-1-4 1234,7-16-447,-20 15 0,-2-3 923,7-38-996,-5 21 643,-5-26-1417,-7 7-154,-6-5-346,-5-4 125,-8 10 1,-2-1-999,3-25 882,-5 9 0,-1 0-149,0 22 0,-1 1-357,0-7 0,0-1 342,-1 6 0,0 2-689,2-9 484,0-12 488,-1 36 282,3 3 161,-3 32-540,5 3-319,-4 20 452,2 3 25,0 7-85,0-7 1,1 2 88,-1-10 1,2 1-392,5 26 0,2 1-366,-4-27 1,2 0-409,9 23 1,2-1 650,-8-26 0,0-1-178,6 8 1,-1-3 723,8 9 1,-2-6 0,-2-3-1</inkml:trace>
  <inkml:trace contextRef="#ctx0" brushRef="#br0" timeOffset="3097">7330 1551 23189,'0'-20'-6385,"0"1"4166,22 1 4618,-16-1-3212,48 1 2021,-26-1-1261,30 4 287,-11 2 1,1 1 0,-1 1 0</inkml:trace>
  <inkml:trace contextRef="#ctx0" brushRef="#br0" timeOffset="3314">6752 1176 22920,'-1'-52'-6166,"0"-1"4281,19 1 2074,-4 12 1,1 0 68,9-19-297,11 13 1,0 2 79,-10 0-205,6 18 1,0 4 299,-1 2 0,-3 9 0,-2 6 1</inkml:trace>
  <inkml:trace contextRef="#ctx0" brushRef="#br0" timeOffset="3470">6965 2493 21840,'19'9'-1383,"4"-3"0</inkml:trace>
  <inkml:trace contextRef="#ctx0" brushRef="#br0" timeOffset="3985">9308 1608 23459,'-55'-18'-2516,"1"1"1971,-1 6 647,0 3 118,1 5 245,4 3-207,6 17 829,8-13-864,6 34 193,7-2-327,11 9-652,18-12 0,2-1-1358,-3 5 782,20-12 1,4-3-290,-1 4-917,32-11 1485,-9 2 701,-13-14 0,1-4 621,21-7 349,-12-5 1,-1-5 2016,3-23-1856,-10-9 0,-3-5-594,-20 23 1,-3-3-244,-1-12 1,-1-7 0,-3 5-515,-4 6 1,-4 0 204,-7-8 1,-3-6 0,2 4-512,5 2 0,-1 0 295,-9-5 1,-5-4 0,1 5-828,2 7 0,0 2 388,1-12 0,-2 2-72,-7 15 1,1 5-96,2-14 728,-12 0 162,16 63 1983,7 6-759,8 39-869,8-10 0,1 3-112,-7-9 1,1 2-70,10 10 0,6 6 0,-3-4-255,-6-3 1,1 1-404,8 4 1,4 5-1,-2-6-161,-2-7 0,0-2-1053,5 13 1,2-1 1635,1-10 1,1-4-1,-7-13 1,0 0 0,6 6-1,1-1 1</inkml:trace>
  <inkml:trace contextRef="#ctx0" brushRef="#br0" timeOffset="4348">10003 1556 23909,'-21'-19'-4496,"-12"-4"3471,8 9 818,-21 2 954,6 9 153,1 18 736,15-11-828,4 32-1427,9-17 1423,-2 21-1037,11-7-830,-4 1-778,26 15-962,11-14 1177,-5-7 1,3-4-301,21-6 1621,1 8-54,-13-25 1236,-2 6 174,-2-7 477,-5-20 1261,-2 15-523,-5-43-669,-4 7-1115,-9-11-3,-5 15 1,-3 1-1440,-1-5 1,0-11-637,0 22-286,-20 6-192,15 5 812,-15 5 880,20 31-257,0 10 1,0 18-262,0-1-899,21 5 24,1-13 1775,2 7 1,13-17 0,-12-3 0</inkml:trace>
  <inkml:trace contextRef="#ctx0" brushRef="#br0" timeOffset="4680">10502 1492 23819,'0'-17'-5216,"0"50"3087,0-15 1373,6 21 1,2 1-279,-5-12 250,22 17-306,-23-28 569,18-5-611,-12-6 1540,7-26 899,-4 15 998,0-38-1269,7 4 42,-3-9-461,-3 14 0,0 2 645,1-3-408,4-6-213,-7 20-813,0 10-487,2 22 483,-2-7-382,1 25 0,0 6-766,6-4 419,-1 15 1,1 2-1248,5 2 310,-3-9 1,1 0-1050,2 1 2490,9 7 1,-6-26 0,1-4-1</inkml:trace>
  <inkml:trace contextRef="#ctx0" brushRef="#br0" timeOffset="5046">11118 743 23819,'0'-15'-4407,"0"4"2459,0 35 1595,0 10 1,0 4 33,0-2 0,0 1 128,-1 30 1,2-1-79,8-29 1,2 0 7,-1 24 1,1 0-757,0-26 0,1-1 656,6 8 1,-3-2-434,-10 9 536,26-7-37,-27-7-308,28 0 312,-23-15-432,19-2 1604,-15-14 533,6-26 680,-2 16 304,1-46-1461,2 24 713,1-27-641,1 9 518,-1-1-1128,4-10 355,-8 19-792,7-3-1064,-13 29 2027,2 5-45,-3 30-2280,-1-2-188,1 25 319,2-5-379,-1 9-822,0 5 238,-3-11 1,-1 1 1924,-1-10 1,0-1 0,2 11 0,0 0 0,6 16 0</inkml:trace>
  <inkml:trace contextRef="#ctx0" brushRef="#br0" timeOffset="5564">13047 1070 23819,'-7'-12'-7947,"-1"2"6934,-5 6 2607,-9 2 263,-7 2-719,-1 18 0,-2 6-218,-20 7-681,20-4 1,-3 8 0,2-4-202,3-3 0,2 0 976,-18 21 0,4 0-386,20-21 1,4-2-790,-2 8 1,3 0-1821,6 17-977,8-18 652,28-12 0,8-5 2232,11-5 0,4-7 1,3-2-1,-16-2 1,0 0-1</inkml:trace>
  <inkml:trace contextRef="#ctx0" brushRef="#br0" timeOffset="5946">13345 625 23459,'0'-19'-6295,"-13"2"4204,9 10 596,-9-1 2353,3 6 422,8 19-1177,-8 22 65,10 15-756,5-11 0,3 7 1,-2-3 547,-4-3 1,0 0-7,9 16 1,4 7-1,-3-7 244,-10-12 1,0-2-448,7 4 1,4 4 0,-2-5-548,-3-7 0,-1-1 471,6 22 1,0-2-738,1 2 748,-6-26 1,0-2-359,-3 13-30,3-19-542,-2 0 830,-3-22 134,5-25 1433,-3-2-257,4-23 48,-1 3-91,2-5-121,2-6 102,-3 15 1,0 0 270,4-19-519,-2 16 0,0 2-621,-1 2 485,4 0 479,-2 25 448,-4 5 75,5 22-2158,-6-13 634,8 57-1613,-2-31 88,-1 12 1,1 2-712,5 5 1978,8 11 1,-5-20-1,3-4 1</inkml:trace>
  <inkml:trace contextRef="#ctx0" brushRef="#br0" timeOffset="6214">14365 1327 23549,'-51'-13'-638,"8"6"539,-1 2 206,8 20 1532,-2-11-1296,1 35-477,4-18 149,14 8 0,3 3-693,-2 6 396,1 26-460,39-30-1018,-17 6 487,29-26 0,6-6 647,-7 10 327,15-12 0,2-2-2,-1 2 475,-12-14 1,-2-6 945,-2-16-199,-3-12 22,-22-19-802,-8 24-1381,-19 5 1,-5 2-672,-5 0 1773,-3 15 1,-2 2 0,-9-2 0,0 8-1</inkml:trace>
  <inkml:trace contextRef="#ctx0" brushRef="#br0" timeOffset="6731">15410 973 24808,'-9'49'-4018,"-4"-5"2955,12 7-513,-7-3 1125,8 2-375,-2 3 460,2 0-58,0-1-1172,20-5 553,6 15-199,0-22 1172,3-10 0,-1-3-138,-7-4 391,10-9 0,3-3 743,-4-5 271,10-3 156,-3-20 1546,-10-14-1937,-7 3 0,-1-3 281,0-25-954,-8 15 1,-2 0-331,-2-9-543,-3-14-388,-4 11-561,0 19-601,-15-6 131,11 45 2086,-10 15 592,14 19-1111,0 9 192,16 12-500,3-13-541,-1-8 1,2-2-591,9 3 802,1 7 777,-8-22 0,-1-6 1,2-4-1</inkml:trace>
  <inkml:trace contextRef="#ctx0" brushRef="#br0" timeOffset="7066">16178 1025 22920,'0'-5'-3688,"14"20"1727,-11 9 291,21 12 724,-21 3 416,18-4-13,-19 3 363,19 4-1991,-12 1 1684,8 0-108,-5 0 313,-2-2 223,0-5-324,2 9 464,-3-17 20,2 8-118,-6-24-174,1-1 308,-2-9 1193,2-26-312,9-16 289,-1-15-850,1 7 0,1 0 200,-5 15 1,0-2-483,7-13 0,3-7 0,-2 6 151,-3 10 1,1 1-516,3-6 1,2-4 0,-1 8-882,8-5 1328,-4 19 0,-1 5 1,1 7-1,7 7 0</inkml:trace>
  <inkml:trace contextRef="#ctx0" brushRef="#br0" timeOffset="7513">17177 1489 27237,'40'-39'-57,"-5"4"-5,1 0 136,-5 3-179,2-3-18,3-4 17,-1-4-83,2-5-105,-2-1-159,-4-6 0,0-3-139,-7-4 156,-12 17 1,-1-2-102,-5 11 0,-2 0 34,3-9 1,-5-1-197,-11 4 0,-2 2-1209,6-18 1079,-13 18 1,-5 4-556,-6 3 352,1 3 464,-17 21 1486,22 23 1209,-17 25-341,19 12-1171,9-15 0,3 1-196,7-3 1,2 0-187,-3 4 0,0 1-144,1 2 1,4 1-209,8 2 0,0 0-573,-9 1 0,4 0-611,17-2 1,5 2-144,-6 14 0,2 0 301,4-16 0,4 0-116,-5-2 1,1 4-1,-1-6-16,-2-6 0,0-2 1258,7 6 1,-1-2-1,12 3 1,-1-5-1</inkml:trace>
  <inkml:trace contextRef="#ctx0" brushRef="#br0" timeOffset="7630">18380 1541 27597,'20'0'-180,"-3"0"-2968,-4-5 3195,-7 0 1,-2-1-1,-4 2 1</inkml:trace>
  <inkml:trace contextRef="#ctx0" brushRef="#br0" timeOffset="11401">6962 733 21031,'18'31'-7634,"7"-2"5827,-23-2 835,17-13 1173,-17 10-776,16-15 1129,-10 12-1490,17-1-302,-8-6 1893,15 7-210,-11-12 534,8 5-584,-8-7 647,2 2-1220,-3 1 488,11 6 0,-11-2 0,5 3 0</inkml:trace>
  <inkml:trace contextRef="#ctx0" brushRef="#br0" timeOffset="23930">1937 4867 22470,'16'16'-4349,"-12"-16"7277,12-16-2088,-2-18-1840,-11 6-251,10-4 955,-2 3 0,1-16-784,1 8 1766,3-14-2063,-14 15-136,9-3 1343,-7 2 148,1-13-537,-2 12-60,-3-16 193,0 27-410,0-5 231,0 19 516,0 26-460,0 16 425,0 19-21,0-13 0,0 2 80,0 15 75,-1-5 0,2 1-52,11 10-521,-11-7 0,1-1-63,18 7 132,-18-20 0,-2 1-282,4-1 1,0-2 767,-4 20 1,0-20-1,0-1 1,0 12-1</inkml:trace>
  <inkml:trace contextRef="#ctx0" brushRef="#br0" timeOffset="24147">1883 5655 23369,'21'-23'-696,"-16"-16"-2552,41 20 5688,-21-21-2491,12 12 1,6 1 197,-13 4 0,2-1-536,8-3 0,4-2 0,-2 1 461,0 2 0,-1 2 1,16-9-1,0 2 1,-16 10-1,0-1 0</inkml:trace>
  <inkml:trace contextRef="#ctx0" brushRef="#br0" timeOffset="24647">3443 3950 21930,'-17'48'-3022,"13"-2"2263,-11-3 0,-4 3 602,6-12 0,0 2 63,-2 10 1,-1 5 0,0-2 23,-5 1 0,1 1 9,1 7 1,0 7-1,1-5-2,1-1 1,1-3-291,2-6 0,0 1 1,0-2 203,-1 2 0,1-1 17,2-2 0,-1 3-622,1 2 1,-1 3 0,1-4 710,2-4 0,2 0 1,-1-2-1,1 2 1,2-6-1,2 13 0</inkml:trace>
  <inkml:trace contextRef="#ctx0" brushRef="#br0" timeOffset="25030">3690 4280 22470,'0'-17'-6296,"0"3"4438,0 6 973,0 3 876,0 1-416,23 3 2066,-17 20-2499,38-14 351,-28 24 0,-2 3-143,28-5 748,-14 13 0,-1 4-508,6 4 253,-4 6 1,-1 2-420,-4 1-616,-7 0 1,-3-1 1390,-8-3-993,-2-6 1,-6-1 1046,-17 7-575,6-9 1,-2-1 732,-10 5-81,1-18 0,0-1 0,6 7 1,-22-2-1</inkml:trace>
  <inkml:trace contextRef="#ctx0" brushRef="#br0" timeOffset="25180">3523 5198 22470,'26'-27'46,"23"-3"1221,-21-5-1380,-2 16 1,3 0 523,21-24-407,-23 21 0,1 0-106,1 0 1,1-1-885,16-6 1,1 0 1053,-12 7 0,1 0 0,11-4 0,0 1 0,-14 9 0,-1 0 0</inkml:trace>
  <inkml:trace contextRef="#ctx0" brushRef="#br0" timeOffset="29899">6668 5133 23009,'20'-21'416,"-16"-17"-3542,31 19 5169,-31-24-3730,32 4 2235,-18-9-991,20-4 481,-15 6 0,-1-2-407,-4 11 1,0-3 176,4-19 1,0-8 0,-2 5 446,-4 9 1,-3 1-733,1-2 1,-1-5 0,-3 6 668,-5 6 0,-3 4-685,1 0 1,-2 1 250,-1 0 0,0 1-110,1 4 1,-2 0-207,-7 3 0,-3 0-101,2-3 1,-1 2-477,-12-12-34,-12-3 639,20 35 547,-7 22 2070,2 14-555,17 21-1324,-6-5 1,0 1 706,7 28-589,-5-2 1,6 1-67,10-24 1,4 0-372,-4 5 0,1 4 0,2-5-560,11-4 0,2-2-1078,-1 12 0,1 2-89,3-4 1,1-3 996,-7-11 1,1 1 769,2 0 1,2 3 0,-1-5-1,-4-5 1,0-1 0,8 6 0,-1 1-1</inkml:trace>
  <inkml:trace contextRef="#ctx0" brushRef="#br0" timeOffset="30213">7770 4424 23729,'-21'-26'-6089,"16"3"3289,-36 9 4160,35 1-3205,-41 9 3492,26 0-784,-26 4 265,13 27-963,0-5 1903,2 27-1292,13-19 0,2 1-750,-1 18 662,3-7 1,4 1-1616,10 4-217,16 10-974,-9-25 34,47-6 877,-24-6 950,11-13 1,4-4 619,14 3 142,-6-11 1,-1-7 384,-20-2 0,-2-4 85,18-10 0,-4-4 15,-20 5 0,-4-2-213,5-2 1,-3 0-538,-9-14-765,-5 1-812,-7 1-1240,-19-9-938,-18 18 1747,6 14 1,-3 4 1678,-26 5 1,-2 6-1,20 5 1</inkml:trace>
  <inkml:trace contextRef="#ctx0" brushRef="#br0" timeOffset="30463">8695 4215 24089,'-41'-1'876,"0"-1"-839,-4 2 149,1-1-252,-4 1 208,-13 24 722,18 7-866,17-2 1,4 3-408,-1 19-233,14-15 0,6-1-1510,19 8-1047,8 11-203,26-21 1177,0-2 1982,7-6 1,-25-14-1,1-1 1,0-2-1,1 1 1</inkml:trace>
  <inkml:trace contextRef="#ctx0" brushRef="#br0" timeOffset="31051">9495 4119 23819,'-24'-18'-3375,"17"4"-515,-44 6 5814,28 5-1284,-11 0 0,-1 6 592,-10 19-468,5-9 1,2 4 467,-4 26-1238,16-22 1,2 2 1213,-1 30 269,11-10-1921,7-7 1,5 0-1053,24 4-80,-6-8 1,4-3-1537,30-2 1870,0-11 1,2-3 622,8-6 499,-2-15 1,-1-4 1212,-7 7-190,-12-26 0,-3-3 674,-1 11-227,-15-11 1,-3-2-73,-2 7-1226,-7-12-784,-3 24-380,-4 20-871,0 10-238,18 8 544,-14 4-128,50-23 2486,-28 10-450,13-20 1,3-6 1595,6-6-978,-3-10 1,-2-5-39,-17 12 0,-1-1-5,8-10 0,-2-2 618,5-19-647,-19 26 1,-1-2-1087,-3 1 0,-1-3-220,-1-16 0,-4-2-405,-1 13 0,-2-3 550,-1-5 1,0-5 0,-5 4-537,-11 3 0,0 1 331,12-15 0,-4 1-184,-21 17 0,1 3-91,22 1 0,0 1 14,-20 2 0,-3 1 360,14-3 1,0 1-431,-17-7 489,0 1 523,26 57 538,-9 7 867,12 33-1083,-2 6 0,4 4-159,9-23 0,2 2-208,-5 15 1,0 7 0,3-7-3,9-13 0,2-1-176,-5 5 1,0 4 0,-1-5-71,-1-6 1,1 0-585,1 2 0,0 4 0,0-4-486,-3-6 0,-1-2 433,5 11 1,-1 0 759,-1-6 0,-2-3 0,9 19 0,-9-24 0,0 0 0</inkml:trace>
  <inkml:trace contextRef="#ctx0" brushRef="#br0" timeOffset="31497">10775 3490 23729,'0'-6'-5306,"0"1"3537,0 19 885,0 17 245,0 11 214,0 14 121,13-7-448,-9 7-192,7-13 1,1 1 828,-11-10 0,0 2 0,9 24 0,1-1-5,-10-24 0,1-1-19,10 32 0,2-1-364,-6-5 290,3-11 0,1-4 60,-4-14-484,5-3 161,-6-20 465,5-4 1260,-1-26-82,3 2 451,11-42-531,-4 19-445,-7 13 0,1-2 54,-1-1 1,0 1 639,6-15-778,-5 13 1,-1 1-488,-1 5 229,3 3-400,-8 17 926,1 8-107,-2 0 51,2 19-2233,0-14 1435,0 41-1165,8-2-610,-4 14 231,0-17 0,1-2-1670,5 9-246,10 10 3058,-3-25 1,4-6 0,2-4 0</inkml:trace>
  <inkml:trace contextRef="#ctx0" brushRef="#br0" timeOffset="31787">11940 3886 24449,'-25'-11'-1640,"-18"4"2090,11 4-173,-14 3 337,2 21 550,13-16-652,1 43-1061,0-7 298,13 13 115,8-17 0,3 0-830,6 9-327,22-6 1,7-2-768,4-6 1129,15-10 0,3-5-92,3-12 1246,-7-16 0,0-5 664,7-6-199,-12-9 1,-3-4 708,-2-8-529,-16 15 1,-4-2 55,-7-30-1207,-5 17-584,-11 9 0,-6 3-2023,-22 0 1126,5 9 0,-2 5 1526,-21 5 0,0 1 0,18 11 0</inkml:trace>
  <inkml:trace contextRef="#ctx0" brushRef="#br0" timeOffset="32079">12687 3797 23369,'-47'15'2771,"2"3"-1626,8 20-2190,16-8-103,9 4-229,12-6-433,0 0 453,24 18-776,13-11 1099,-3-4 1,2-1 58,-5-12 1,0 0 470,12 10 1,-1 0-266,4 4 710,-16-13 0,-1 0 529,3 4-29,-6-3 597,-5-2-981,-5 0-903,-7-7-1392,-3 3 2653,-23-12 1,-9 3-1,-19-5 1</inkml:trace>
  <inkml:trace contextRef="#ctx0" brushRef="#br0" timeOffset="32315">13262 3207 24089,'12'0'899,"0"0"-629,-3 18-4288,1-14 3732,0 39-1742,0-19 365,3 27 696,-2-5-1098,2 7 1063,-6-12 1,1 2 27,-2-9 1,1 0 1095,0 10 0,1 1-1187,1-1 1,0-1 391,4 20 90,-2-14 0,-2-1 48,2 2 575,-5-15 1,-1-2 0,-3-2-1,0 5 1</inkml:trace>
  <inkml:trace contextRef="#ctx0" brushRef="#br0" timeOffset="32437">13125 3955 23459,'-8'-25'-8457,"1"-1"5910,7 1 2217,20 0 2182,27-11-467,12 11-960,-19 9 0,1 1-417,-5 5 1,-1 2 34,2 1 1,1 1-1,2-1 1,0 1 0,0 2-1,0-1 1</inkml:trace>
  <inkml:trace contextRef="#ctx0" brushRef="#br0" timeOffset="33299">14208 3744 24629,'-9'-6'-4534,"2"0"2345,2 0 36,2 0 719,2 0 1099,-2 3 1,3 0 0,-2 2 0</inkml:trace>
  <inkml:trace contextRef="#ctx0" brushRef="#br0" timeOffset="33447">14143 4376 22110,'0'5'53,"19"-17"0,-15 9 0,15-12 1</inkml:trace>
  <inkml:trace contextRef="#ctx0" brushRef="#br0" timeOffset="33845">14913 3261 22920,'-18'-15'-4561,"13"2"426,-36 4 5699,24 2-1236,-19 4 815,9 2-413,3 1-24,-1 16-234,-3 10 864,14 11-41,-1 25-1904,15-18-3,19 11 0,5 1-401,-10-24 0,3-1 415,11 9 0,8 4 0,-4-5-245,-4-8 1,0-1 206,4 2 1,5 2 0,-5-2-56,-3-5 1,-1 1 350,14 16 0,-1 0-140,-3 4 528,-21-18 0,-2 0 42,2 23-411,-15-15 224,-14 20 329,-18-28 463,1-8 0,-3-3 1004,-20-1 462,-3-5 92,19-10 3,5-18-960,1-22-1417,15-10-411,6 16 1,4-3-520,11-12 0,6 0 184,4 9 1,4-2 24,1-6 0,2-5 1,2 5 729,8 1 0,0 2 1,-8 6-1,1-3 1,-2 3-1,3-2 1,1 0-1</inkml:trace>
  <inkml:trace contextRef="#ctx0" brushRef="#br0" timeOffset="34230">15903 3314 23099,'-26'10'3903,"6"1"-3308,2 3-862,0 12-974,-3-2 984,-3 29-861,14-13 598,1-2 0,1 2-694,-1 11 194,7-16 0,1 0-897,1 15 105,0 2 553,18 0 241,-7-17 1,1 0-344,11 15 929,2-12 1,2-2-170,-3-1 50,30 1 995,-19-20 271,1-9 416,3-4 1039,1-3 53,1-26 237,0 4-1538,-14-13 0,-2-4 394,12-13-968,-16 14 0,-3-2-496,-1-21-646,-9-4-755,-4-1-208,-4-1 505,-9 35 1,0-1-1543,5-27 1384,-14 22 1,-5 2-987,-9-13 2192,3-4 0,-20 28 0,20 8 0</inkml:trace>
  <inkml:trace contextRef="#ctx0" brushRef="#br0" timeOffset="34596">16575 3410 23999,'-40'-11'-1408,"6"1"845,2 10 1191,6 19 285,0-14-212,3 42-1413,2-24 388,14 11 0,4 4-1019,-3 9 775,17-4 0,2-1-1102,-7 8 624,32-10 1,6-3-646,-6 1 809,17-9 1,4-6 757,1-4 129,-18-9 1,1-3 541,1-3 0,-2-5 441,-9-6 1,0-3 367,18-3 1,-2-4 1486,2-23-2043,-23 16 0,-3-1 247,-2-18-861,-14-4-868,-5-4-495,-4 0-616,-29-1-1084,22 2 996,-29 18 0,-6 1-327,13-11 850,-12 14 0,-1 3 267,6 6 1214,-6 3 0,29 13 0,4 3 0</inkml:trace>
  <inkml:trace contextRef="#ctx0" brushRef="#br0" timeOffset="34921">17452 3398 24629,'-44'-11'-664,"-3"2"455,10 9 765,0 15 1025,7 11-1542,16 8-858,-8 24-32,20-21 61,7-1 0,5 0-893,29 5 1086,-4-7 0,5-3 24,-6-13 1,2-4-161,4 6 1,1-3 403,7-7 0,-1-3 598,-9-2 0,1-2 87,27 3 0,-1-7 571,-27-8 1,-1-4 390,20-2 1,-2-5-309,-27-2 0,-3-4-647,9-12 0,-5-3-98,-10-14-568,-9 17 1,-6-2-851,-15-4 1,-7 2-377,7 10 1,-5 0-722,-21-21 1,-6 4 1940,15 23 0,-1 3 1,-10-6-1,-1 2 0,-18-2 1</inkml:trace>
  <inkml:trace contextRef="#ctx0" brushRef="#br0" timeOffset="38067">19953 3687 21660,'0'7'-4496,"19"-2"5511,5-3-55,20-2-60,-6 0-390,1 0 8,-4 0-376,3 0-682,3 0 1327,4 0-1235,1 0 498,0 0 1,0 0 0,-2 0-1</inkml:trace>
  <inkml:trace contextRef="#ctx0" brushRef="#br0" timeOffset="38313">19818 4172 22650,'60'-14'2842,"-9"11"-3079,1-25 878,-7 25-829,5-30 276,-11 22 0,2 1-108,-9-6 1,1 0-764,26-1 1,0 3 854,-24 5 1,0 0 0,12-1 0,0 0 0,18-4 0</inkml:trace>
  <inkml:trace contextRef="#ctx0" brushRef="#br0" timeOffset="38662">20635 3406 21660,'-20'0'360,"3"15"-113,4-11 974,5 11-2181,4-5-99,3 3-322,24 13 142,-18-7 496,26-4 1,5-2 82,-7 2 292,5-4 0,2-1-723,8 4 1190,2 1 241,-3-1 413,14 11 176,-19-6-259,13 23-1351,-30-14-252,-3 29-696,-14-19 382,-23 14 885,2-20 1,-3-1 231,-1-7 0,-3 2-356,-16 20 0,-1 2 585,16-19 0,0-1 0,-10 12 0,2-1 0,11-12 0,-1 0 0</inkml:trace>
  <inkml:trace contextRef="#ctx0" brushRef="#br0" timeOffset="38985">22018 2973 23189,'8'-16'-2785,"-2"1"2164,-1 6 863,-3 2-971,2 3 1573,0 16-2611,1-8 1319,2 37-1481,-1-15 709,4 28 638,-2-15 0,1 1-116,-2-7 0,0 1 98,7 28 0,-1 0-642,-4-23 0,-1 0 694,5 26 0,0-2-100,-6-26 1,-1-1 329,2 8 1,-1 2 376,-5-6 0,0-1 0,0 16 0,-2-20 0,0 0 0</inkml:trace>
  <inkml:trace contextRef="#ctx0" brushRef="#br0" timeOffset="39313">21827 3740 22560,'0'-43'-5756,"0"0"5607,20 12 0,5-1 1476,3-14-973,14 9 1,3 2 752,1-1-654,-15 14 1,1 3 358,14 1-79,-2 6 1461,-1 6-776,11 4-1168,-16 26-598,-8-8 0,-2 3-1086,-1 29 289,-7-13 0,-2 1-1412,-3 9-395,0 18 387,-7-22 358,-4 0 360,1-3 1116,1 6 12,0-16 816,10 2-126,0-22 1429,22-24 1374,-6-5-461,14-23-1568,-17 10 1,-1-2-199,-5 7 1,0-3-360,2-4 1,2-4 0,-2 3 266,-2 2 0,0 1-364,13-22 1,0 2 1,-15 24 0,0 2 0,5-7 1,-1 1-1,10-6 0</inkml:trace>
  <inkml:trace contextRef="#ctx0" brushRef="#br0" timeOffset="39685">23592 3343 23189,'-52'0'1080,"6"0"-1080,5 0 0,4 0 0,-1 0 0,-14 0 0,14 21 519,-5-16-289,21 36-791,5-23 373,10 21-1136,1 5 44,6-9-856,21 22-410,-16-27-354,40 14 972,-13-25 1328,13 0-148,0-14 1745,-12-3 261,-2-2 338,-2 0 680,-4-25-274,-2 19-1253,-13-26 0,-2-4-406,9 7-77,-10-12 0,-2-3-975,3-1-422,-5-11-272,-3 22-373,0 6 289,0 6 90,2 5 1141,0 9 216,6 3 1889,-3 30-4210,14 25 740,-7 4 1500,0-13 0,2 0 0,2 1 0,4 11 0</inkml:trace>
  <inkml:trace contextRef="#ctx0" brushRef="#br0" timeOffset="40013">23985 3325 22920,'3'10'-7647,"-1"10"5705,-2 31 1281,0-9 409,0 3 23,0-16 66,0-2 131,0-5-1564,0-3 2023,0-4-204,0-22-223,14 9 1296,-10-42-1123,27 19 1767,-26-23-1564,31 9 1188,-21-2-900,23-8 692,-24 14-415,13-5-894,-20 25 994,9 23-2984,-9-6 755,-2 24 0,-3 7-1397,3-8 2368,-2 4 1,0 2-1,6 5 1,2 1 0</inkml:trace>
  <inkml:trace contextRef="#ctx0" brushRef="#br0" timeOffset="40429">24677 3287 22740,'-38'-5'-1113,"1"18"3362,19 14-3252,4 9-408,14 2-490,0-10 454,0-2 249,18 7-914,5-17 1209,-1 14-1613,20-27 2789,-17 8 140,19-27 2106,-9-12-442,-15-8-734,-9-8 466,-5-20-1864,-5 24 178,3 5 1,-2 2-1423,-2 11 525,-13 2-1802,10 35 1289,-11 4 1000,12 20 1,4 6-198,-2 10 281,8 2 0,4 2-231,10 2 34,0-10 0,1-1-304,10 6 621,-16-22 1,0-1-823,6 9 21,-3-9 648,-7-1-717,1 2 4,-13-11-629,-24 6 2299,16-20 1,-55 0 0,23-9 0</inkml:trace>
  <inkml:trace contextRef="#ctx0" brushRef="#br0" timeOffset="40685">25883 3034 23189,'-58'-2'408,"11"0"-176,10 10 0,1 4 1077,-8 18-1148,14-11 1,2 5-397,3 6 0,5 3-516,-1 9 315,7-4 1,4-1-1015,10 6-75,18-9 1,7-1-976,6-1 924,15-8 0,5-6 1446,9-5 1,-18-7-1,0-1 1,20-5-1</inkml:trace>
  <inkml:trace contextRef="#ctx0" brushRef="#br0" timeOffset="41405">26400 2243 24449,'-24'-54'-7546,"5"5"4171,-1 8 2152,15 8 813,-15 9 612,9 8-386,8 24 993,-8 7-1072,11 22 588,0-1 0,0 2 82,0-5 0,0 2-104,-1 16 1,2 2-245,6-8 1,1 0-101,-6 3 0,0 1 73,11 0 1,2 4-364,-8-4 0,-2 3 0,0-3-404,2 7 1,2 1 651,-1-6 0,3 6 1,-1-1-1,-3-7-13,-4 2 1,0-4-59,7 1 1,3 2-1,-4-8-172,-7 11 349,12-9-1400,-8-3 149,2-18 489,-2-4 364,-5-37 671,2 13 1273,0-44-1045,4 23-218,0-9 0,0-3 840,4-9-698,1 8 1,-1 1 645,2-1 209,5-13-481,-10 36-1026,1 0 1144,-1 16 306,1 14-1987,9 12-164,-5 7-316,15 22-111,-11-21 225,8 0 1,2-2-375,3-4 772,2-6 1,1-5-422,3-9 2618,24-19 845,-25 7 307,6-36-178,-17 19-59,-6-25-1012,-1 8 54,-3-19-1058,-5 13-1118,-2-21-997,-7 34 138,0-3 41,0 40-107,0 32 908,0 5 244,8-4 1,1 0-435,-4 0 358,26 10-86,-28-19 210,27-6 718,-26-3-1073,28-11 1803,-18 3-630,15-12 1493,0 5-419,-7-30 403,12-11-39,-17-13-1019,1-4 769,-7 12-1667,-6 0 362,0 0-1509,-3-4 47,-2 15-239,1-2 203,-1 44 30,15 27-785,-11 8 342,10-9 1,2-3 1523,4 0 1,10 9 0,-1-18 0</inkml:trace>
  <inkml:trace contextRef="#ctx0" brushRef="#br0" timeOffset="41644">27412 1805 23819,'32'-12'1019,"0"0"0,0 0 1,0 2 274,19-8-721,-1 4-306,-2 6-437,-7 3-57,-4 4-92,-10 16-1331,-12 19-870,-22-2 0,-8 3 2360,2-1 1,-4 1-1,-12 7 1,-4 0-1,5-8 1,-1 0-1</inkml:trace>
  <inkml:trace contextRef="#ctx0" brushRef="#br0" timeOffset="43413">2112 7960 23189,'0'-27'-6025,"0"14"3806,0-7 1335,0 16 245,17 15 878,0 2-265,4 22-771,-8 6-1320,-13-1 2027,0 6 90,0-12-90,0 4 90,-16-4 272,12 1-460,-13-4 1677,17-2-878,0 1-611,29-9 382,16 4 222,17-14-12,-27-6 1,0 0-30,22 0 534,1-1-501,-2 1 424,-21-1 0,-2 0 1045,13 4-834,2 7-819,-33-2-1401,-7 13-942,-35-5 2296,2 10-589,-28-3 642,7 5-501,-8 1-65,26-16 1,-1 1 172,0-1 0,1 0 509,-28 17 113,6-3 0,5-5 0,3-2 1</inkml:trace>
  <inkml:trace contextRef="#ctx0" brushRef="#br0" timeOffset="43751">3020 7871 22290,'17'-7'4170,"-4"1"-2989,-13 28-5150,0 22 1624,-16 17 1771,15-7 0,-2 1 167,-15-17 0,-1 1 265,11 6 1,3 7 0,-1-5-473,-6-2 0,0-2-236,-4 13 1,2 1-398,6-4 1,0-4 969,-4-12 0,1 0 330,-1 20 1,3-2 0,2 1 0,4-21 0,0 0 0</inkml:trace>
  <inkml:trace contextRef="#ctx0" brushRef="#br0" timeOffset="44113">3445 7859 23009,'17'-18'-247,"-2"0"-50,15 4 1905,-5-2-788,18-1 153,-6 7-758,-4 3 1,0 3-209,9 2 342,20 15-559,-29 18-769,6 8-156,-24-1 0,-4 1-1383,4 17 1198,-8-3 0,-1 2 218,-5-21 0,0-1 142,1 13 0,-4-1-647,-16 17 959,14-1 642,-14-1-163,7-21 1,1 1 399,-9 17-598,7-14 0,-1-1 564,-12 0 1,22 5 0,-9-20 0</inkml:trace>
  <inkml:trace contextRef="#ctx0" brushRef="#br0" timeOffset="44280">3490 8522 23909,'-6'-14'-8434,"2"-2"6194,2-1 1721,26-2 3121,1-5-937,26 0 79,3-6-1802,-6 8 0,3-1-505,-9 5 0,2 0 976,17-5 0,0 1 0,-14 7 0,-1 1 0,2 1 0,0 0 0</inkml:trace>
  <inkml:trace contextRef="#ctx0" brushRef="#br0" timeOffset="48080">5935 8481 22650,'27'-44'-1479,"8"-2"1771,-32 4-2519,29-8 2543,-16-5-512,-1 24 1,2-1 139,-2-1 1,-1-2-65,-1-1 0,1-1-220,2-1 1,-1 1 210,-1-2 1,-1 0-13,0 0 1,-1 0 330,-2 0 1,-1 0-367,-1 0 0,-2 0 111,-1 1 1,-2-1 48,0-14 0,-2 0-307,2 15 1,-3-1-71,-7-22 1,-5 2-708,-8-1 427,2 20 0,-1 2-507,-1 7 393,-8 1 524,13 23 840,-2 22 997,-13 26-107,25 13-1109,-9-3 1,1 2 157,11-15 0,2 0-198,-3 14 1,-1 3-76,2 5 0,4-2-311,7-13 0,3 2-325,-3 3 0,0 5 0,3-5-1108,8-4 1,1-2 90,2 15 0,-1-2 346,-4-18 0,0-2 185,2-1 1,1 0 144,0-3 0,2 0 722,0-4 0,2 0 0,0-4 0,1-1 0,1-2 0,-1 0 0</inkml:trace>
  <inkml:trace contextRef="#ctx0" brushRef="#br0" timeOffset="48362">6993 8046 23009,'-25'-23'-5149,"-16"1"4963,35 5-2335,-43 4 3819,28 5-832,-41 4 588,26 18 442,-22 14-895,29 8 697,-3 22-1082,22-19 1011,4 11-2114,24-4-781,21-16 967,-5-10 1,3-4-62,-3-9 1,2-3 204,15 3 0,-1-6 691,9-27 429,-21 17 1,-2-3 1030,6-34-438,-8 10 875,-16-2-2156,-7-19-1021,-11 15-330,-6 8 1,-7 4 1215,-25 0 1,-9 3 0,-11 19 0</inkml:trace>
  <inkml:trace contextRef="#ctx0" brushRef="#br0" timeOffset="48647">7967 7616 24089,'-27'-4'487,"-4"1"-538,-17 3 459,4 15 706,9-12-874,-1 35-404,3-16 433,2 21-645,15-3-201,-7 3-211,20 3-738,-5-10 1,4-1-1560,27 18 1388,-23-19 0,5-2 1475,22-10 0,3-4 0,0 15 1,1-18-1,0 0 0</inkml:trace>
  <inkml:trace contextRef="#ctx0" brushRef="#br0" timeOffset="49214">8480 7662 23729,'-26'-16'-3053,"-14"2"2995,8 3 210,-8 5 392,-15 4-51,23 24 373,-12 7-211,28 12-1427,-8 1 1164,22-10-1819,-5 2 302,7 1-1520,23 8 69,11-11 1304,-3-10 1,4-4-332,21-5 1728,-19-5 0,0-3 177,5-5 1360,17-17 511,-38-8-462,11 3 1424,-30-19-2999,9 20 388,-11-13-1419,-15 16-559,11 24 1091,-11 18-620,15 23-458,22-9-750,11 1 1906,12-13 4,6-13 1295,-10 0-134,3-13-607,2-23 91,-12 5 0,-1-3 517,-7-4 0,-1-4 48,16-14 0,-1-1-219,-18 14 1,-3-2-429,11-22 1,-4-2-494,-14 20 0,-2 0-70,0-11 1,-2-1-303,-5 12 1,-2 0-329,0-1 0,-2 0 77,-8-1 0,-3-1 195,-2-16 1,-4-1-222,-2 16 0,-3-2 427,3 1 1,-2-4-1,1 6-201,3 7 0,-1 3 224,-12-12 0,1 5 144,0 10 471,-8 4 634,26 42 759,1 3-978,9 12 0,4 4-147,-2 19-233,6-1 0,5 3-331,1-22 1,3 1-81,5 14 0,3 8 1,0-7-221,0-11 1,2 1-409,1 8 1,1 6-1,-3-7-522,-5-14 0,-1-2 1197,14 22 1,-1-2-1,-13-25 1,0-1-1,5 8 1,-1-1-1</inkml:trace>
  <inkml:trace contextRef="#ctx0" brushRef="#br0" timeOffset="49863">9817 6859 25528,'-17'-5'-1120,"4"2"749,13 25-2157,0-2 1102,0 26 415,0-3 512,10-6 0,0 2-446,-4 27-61,9-7 1,4 2 205,-9-24 1,-1-1 83,-2 12 0,3 1 416,10-3 0,0-2-73,-13-11 1,-1 0-280,14 18 0,0-2 94,-3 1 99,-6-16 1,1-3-539,1-6 102,7-2 1113,-8-17 983,7-31 631,-3 3-49,1-25-311,2 3-774,-6 8 0,0-2 913,6-21-819,-4 10 0,-2 0-15,0-4-840,-3 16 0,-2 2 77,-1 2-355,2 6 358,-6 14-198,2 12 1621,1-4-207,9 21-1724,-2 13-634,13 29 3,-10-5 143,6 8-311,-7-15 178,1 0-1621,1-1 219,3-2 1937,1-4 734,6-2-110,18 6 284,-6-15-91,-3-10 1,1-4 839,10-5 492,17-3 621,1-21 402,-17-16-1387,-9 4 1,-3-4-382,-16 4 1,-3-2-231,7-12 0,-3 0 0,-6-12-470,-7 10 0,-4-1-1021,-3-5-395,-25-12-1309,-8 15 566,-13 14 1561,14 14 0,0 4 161,-10 3 553,5 14 1,0 3 1306,-5-2-535,9 21 0,5 6 375,7-4-720,5 3 0,3 4-1800,11 24-818,22-14 1779,-15 11 1,22-38-1,6-3 1,9 14-1</inkml:trace>
  <inkml:trace contextRef="#ctx0" brushRef="#br0" timeOffset="50656">11693 7114 23549,'0'-7'-5306,"-26"0"6244,20 3-492,-25 1 0,-5 2 472,8 0-296,-35 1-127,27 21 432,1-16-641,4 35 1007,3-12-878,13 8-879,4 15-570,34-20-700,13 20-247,13-21 435,4 8 861,-24-19 0,0-2-79,16 9 315,-10-6 0,-3 1 258,0 0 311,3 10 263,-21-16-181,-6 2-1338,-3-5-236,-25-4 2469,16 2-1680,-38-5 812,37-1 79,-60-3 1,43 1 0,-35-2 0</inkml:trace>
  <inkml:trace contextRef="#ctx0" brushRef="#br0" timeOffset="50880">11953 6752 23909,'10'-5'4300,"-3"2"-3043,0 2-1722,-4 22-2820,4 9 674,-2 14 1772,2-9 1,0 1-517,1 16 396,-1-15 0,-1-1-1558,4 20-28,-1-1 340,1 0 1051,0-9 0,-1-1 403,3 11 275,-3-17 0,0 0 456,3 8 0,-6-23 0,1 8 0</inkml:trace>
  <inkml:trace contextRef="#ctx0" brushRef="#br0" timeOffset="51013">11872 7307 23639,'-10'-32'-8175,"8"1"6516,-8-1-146,30-1 3401,2 0-333,23 1 286,2 1-1644,-7 12 1,4 0-270,-10 6 1,1 0 741,12-3 0,0 3 0,-12 5 0,-1 2 1,-1 2-1,1-1 0</inkml:trace>
  <inkml:trace contextRef="#ctx0" brushRef="#br0" timeOffset="51380">13297 6870 25438,'-20'-5'-2281,"-4"1"2223,22 1-492,-7 1 1,29 18-1,6 3 1</inkml:trace>
  <inkml:trace contextRef="#ctx0" brushRef="#br0" timeOffset="51536">13348 7519 21930,'20'-38'-1186,"4"-1"1</inkml:trace>
  <inkml:trace contextRef="#ctx0" brushRef="#br0" timeOffset="51950">13760 6385 24898,'0'-22'-6115,"-13"1"2821,10 5 1664,-17 1 1952,17 8-1359,-12 1 1963,6 25-321,-7 15-1322,5 13 894,6-7 0,1 2 427,2 16-323,-1-5 0,5 1-637,9-21 1,2 1 402,-5 10 1,-2 5 0,5-6-829,13-9 0,1 0 103,-2 27 1,-2-2-859,4-9 1075,-6-13 1,-2-2-273,0 2-2,2 4 410,1-13 426,-19-10 374,6 4-499,-24-15 3008,-1 0-186,-15-25-1479,16-10-1186,-7-30-341,22 2 323,-4 21 0,1 0-299,5-28 516,10 29 1,3-4-1664,2-20 0,3-1 206,5 10 0,1 0 868,-8 8 0,1-3 1,0 1 417,3-1 1,0 0 0,-1 3-1,4-5 1,0 1 0,6-13 0,1-1-1</inkml:trace>
  <inkml:trace contextRef="#ctx0" brushRef="#br0" timeOffset="52334">14438 6311 23459,'0'10'-5036,"0"0"3087,0 7 1155,0 2 245,-19 20 1418,14-4-710,-13 0 1,0 2 296,14 12-1112,-4-15 1,-1-1 1172,-2 14 26,8 1-518,-8-2 527,11 16-1546,0-16 467,17 11-1151,-12-23 956,28-4 190,-29-6-679,44 0 1521,-28-11-453,41-3 1392,-30-8 271,22-25 1438,-23-11-2218,-7 1 0,-2-2 108,-3-26-397,-7 27 0,-2-1-638,-5-8 1,-2-1-12,0 11 0,-2-3-532,-10-24 1,-2-1-261,10 26 0,-2 1-662,-15-21 0,-4 4-846,-3 3 353,1-7 2060,-29 31 0,46 13 0,-25 3 0</inkml:trace>
  <inkml:trace contextRef="#ctx0" brushRef="#br0" timeOffset="52713">15117 6482 23099,'-41'14'3190,"0"17"-3512,21 9-1669,-7 13 871,24-7-642,-7 3 1254,7-14 1,6-1-764,21 19 83,-9-14 1,5-1-1526,27 2 1957,-11-14 0,1-4 461,10-2 111,18-5 782,-31-11 1,-1-5 782,17-22-168,-9 7 0,-1-4 1733,1-29-1952,-10 11 1,-4 0-76,-4-15-848,-11 4 0,-3-1-575,-4-12-226,-13 21 1,-5-1-748,-2 2 1,-3 4-178,-4 8 1,-2 1-87,-9-10 1,-1 3-465,-7 5 2127,-12 5 1,22 20-1,3 4 1</inkml:trace>
  <inkml:trace contextRef="#ctx0" brushRef="#br0" timeOffset="53063">15755 6483 23549,'-16'-12'-3833,"-8"2"3769,-13 33 2175,12 11-2006,-3 14-210,25 4-1092,-9-9 716,12 1-1115,0 17 1408,25-16-534,-8-11 0,4-3-1459,32-1 1606,3 1 155,-12-22 1419,2-5-116,3-4 78,-15-10 0,0-3 1343,18-6-981,-10-10 1,-4-5 649,2-10-1673,-11-3 0,-5-3-166,-13 18 1,-3-1-505,3-12 1,-5-3-425,-12-1 0,-2 1-320,7 12 1,-3 0-1083,-24-20 0,-4 3-1158,6 3 1559,-10 17 1,-3 6 1683,5 10 1,-8 3-1,18 14 1</inkml:trace>
  <inkml:trace contextRef="#ctx0" brushRef="#br0" timeOffset="53347">16993 6037 25078,'6'0'540,"-1"20"-5761,-4-3 3293,-1 23 966,-17-4 1313,13 9-716,-30 9 1024,30 8-1221,-15-29 1,-3 2 132,12 1 1,-1 2 1006,-10 0 1,-1 1-126,5 0 0,1 2-1006,-9 15 0,0 1-100,6-14 0,0 1 735,-2 1 1,-1 3 0,2-4 0,3-6 0,-1-2 0,-4 11 0,0-1 0</inkml:trace>
  <inkml:trace contextRef="#ctx0" brushRef="#br0" timeOffset="54645">17493 6220 23279,'0'14'-4856,"-13"-12"7529,10 45-4572,-11-20 1941,14 30-1138,-10-6 697,7 5-202,-7 6-761,10 0 553,0 2-1025,-1-20 0,2 0 1246,7-10 0,0-1 355,-6 9 0,0-1 0,15 12 0,-17-3 0</inkml:trace>
  <inkml:trace contextRef="#ctx0" brushRef="#br0" timeOffset="55063">17118 6863 22560,'0'-26'-6116,"20"-1"7205,-15-1-2182,41 0 3020,-20 1-1342,26 0 582,-3 2-276,2 2-747,-10 10 0,0 0 1837,22-4-1558,-21 7 0,-1 2 1205,15 2-1901,-6 3 518,-2 2-756,-8 1-40,-5 0-187,-5 17-744,-2 2 107,-10 1-516,3 23-234,-15-27-244,2 24 459,-6-18 328,0 1-19,-1 0 1022,2 1 66,0 0 368,2-2 487,1 6-45,1-7-421,4 7-258,-4-14 323,1 1 99,-4-9 28,0-1-158,-1-3 1112,2 0 380,1-2 875,2-16-693,-1-11-660,5-28-293,-5 3-344,4-9-651,-7 24 0,1 0-649,2-20-198,-1 10 1,1 0 936,4-3 0,5-8 0,-1 24 0</inkml:trace>
  <inkml:trace contextRef="#ctx0" brushRef="#br0" timeOffset="55497">18880 6707 23369,'-17'-20'-5726,"13"-14"3349,-28 30 4389,9-39-3774,-18 27 2300,4-12-730,0 19 929,-2 9-827,10 21 2038,-9-2 364,18 21-2633,1-4 1789,7 2-1752,3 3 467,6 0-1138,1-1-568,22 10-1029,-16-13 923,27-10 1,6-4 1110,-10-6 362,6-6 1,1-3 735,0-8 511,1 0 345,-4-24 258,1 18 971,-7-45-1297,5 12-489,-13-12-658,-8 14 0,-3 0-697,-2-5-591,-4-14-529,0 11-171,-18 14-545,13-7 1191,-24 26 507,26 22-118,-9 22 195,12 10-1431,20 21 285,-15-25 1501,29 13 1,-30-22 0,10-1-1</inkml:trace>
  <inkml:trace contextRef="#ctx0" brushRef="#br0" timeOffset="55848">19192 6559 23009,'0'5'-4676,"17"-8"7883,-12 35-6130,30-2 1951,-31 7-184,22 17-169,-14-22 205,7 17-1189,-6-23 1794,-2 3-2100,-10-14 2485,5-3-736,-3-7 392,1-1 1205,5-26 729,0 17 1358,13-58-1547,-4 35-454,-6-3 0,1-1 20,6-7 514,2 0 311,-3 5-893,7-4-213,-10 21-1163,6-9 1362,-13 24 332,5 12-1471,-5 16-1227,1 10-1400,8 20 471,-4-20 2246,3-6 0,2 0 0,6 2 0,12 7 1</inkml:trace>
  <inkml:trace contextRef="#ctx0" brushRef="#br0" timeOffset="56262">19983 6561 22920,'-32'0'539,"14"20"-998,-5 3 478,21 12-2213,-6 8 1005,8-17-76,21 6 86,5-10-213,24-11 974,-1 0 207,-9-11 203,-5-15 2362,-9-9-930,-13-10-256,10-4 1019,-21-10-2022,8 10-410,-10-11-732,0 16-619,0 3-692,0 5 589,0 0 1071,0 29-430,0 18 959,0 21-385,0 13 500,-2-19 1,4 0-101,21 22-197,-7-6 0,3-1-4,4-20 1,2-1 166,1 8 0,0 0-201,14 12 132,0-4 110,-2-6 12,-2-4 181,-7-8 594,-4-4-268,-8-1-1087,-8-10-1285,-29 1 2796,-3-12-487,-26 1 35,2-4 0,-4 0 1,-6 0-1</inkml:trace>
  <inkml:trace contextRef="#ctx0" brushRef="#br0" timeOffset="56696">20928 6362 24808,'-1'-6'-7490,"1"2"4588,0 0 2397,25 3 2896,12-1-3744,13 1 1,5 2 1461,-15 6 1,0 1 0,16-7-1,-1 1 1,-20 6 0,0-1 0</inkml:trace>
  <inkml:trace contextRef="#ctx0" brushRef="#br0" timeOffset="57696">21810 6211 24089,'-27'-6'-944,"1"3"1029,0 0-57,3 3 300,-1 15 443,-1 9-732,8 10-655,-2 5-25,15 11-471,0-10 195,11-5 0,5-1-1594,20 5 224,11 7-156,10-22 1183,-6-8 924,4-6 242,-12-6 0,1-4 1413,20-17-305,-10 3 0,-1-4 377,-22-1 0,-2-4-544,16-14 1,-4-1 647,-3-15-1379,-12 15 0,-3-1-87,-2-22-788,-6-4 104,-7 31 1,-2-1-58,-1-16 0,-1-1-93,1 13 0,-2-1 635,-4-3 1,-3-4 0,-2 5-459,-3 6 1,-1 1 129,1-10 0,-3 2-437,-21-6 343,33 7 121,-27 7 256,27 3 411,-20 14 390,21 25 667,-6 11 348,9 27-826,0-2-552,0 7-34,15 9-304,-13-25 1,0 0 102,5 2 0,2 1-371,-2 2 1,-1 1-15,-5-1 0,1 2-200,8 17 1,2 1 474,-6-15 0,0 2 35,1 1 1,-1 3-1,1-4-60,-1-7 1,0-2 159,3 10 1,-2-3-80,-3 4 312,5-6-471,-5-11-423,0-4 63,-1-12-68,2-3-123,-1-11 1401,0-18-143,3 13 1411,1-40-1293,3 20 486,3-27-609,-2 18 1,0 0 605,9-19-350,-3 8 1,1 2-569,2-3 280,-5 13 0,-1 3-1054,2 5 1712,0 2-360,-3 18 879,-6 4-647,4 37-2334,-6-11 741,-1 10 0,-1 3-386,3 5 281,1 0 0,0 0-1134,4-2 412,1-5 0,2-6-1708,4-15 1087,22 0 3248,-14-16 840,12 0-300,-12-24 241,3 18 408,-4-45-584,9 11 695,-13-11-1669,-7 19 1,-2 1-581,-3-3-1120,-2-13 9,-5 24-481,-3 27-632,0 31 1069,0 10-515,0 6 729,0-23-194,0-3 283,0-4-370,19 0 406,4-11 1302,22 0 448,-10-10 430,7-19 581,-17-9-679,-3-10-484,-1-5-227,-19 10-404,17-3 269,-17-17-1400,4 14-336,-6-21-1185,0 33 1219,-15-7-603,11 45 1502,-12 27 656,16 9-967,0-8 1,0 0 38,0 0-2520,18 22 502,5-31 2537,-1 3 1,18-23 0,-13-3-1</inkml:trace>
  <inkml:trace contextRef="#ctx0" brushRef="#br0" timeOffset="59161">24542 6396 23909,'49'-19'3244,"-6"15"-3681,7-31 372,-3 20 652,7-4-564,-10-1 0,1 0-211,-10 12 1,1 1-238,13-8 0,-1-1 367,-15 6 1,-2 3-758,31 4 795,-9-7 1,-6 10 0,-5 0 0</inkml:trace>
  <inkml:trace contextRef="#ctx0" brushRef="#br0" timeOffset="59330">24815 6587 23189,'-12'2'2775,"26"-15"-3430,49-7 1202,-31 0 1,1-2-433,16 3 0,2 2-202,-15-3 0,-2 2-278,4 3 1,0 2-66,1-1 0,0 1 516,1 1 1,-1-1-1,-1 1 1,0 0-1,-1 0 1,0 1-1</inkml:trace>
  <inkml:trace contextRef="#ctx0" brushRef="#br0" timeOffset="59580">25275 5862 22650,'-26'-10'-2273,"11"0"741,6 0-514,9 1 1364,47-2 2725,-13 6-1431,3 3 1,4 0-114,-1 0 0,-1 3-462,24 14 196,-12-4 1,-1 4 330,2 22-323,-16-5 1,-6 3-393,-9 16-1394,-9-15 0,-5 4-501,-16 8 1,-4 0 732,11-8 0,-2 0 1219,-22 14 1,-5 0-1,17-14 1,-1-1-1,-14 1 1,-1 0-1</inkml:trace>
  <inkml:trace contextRef="#ctx0" brushRef="#br0" timeOffset="60629">26913 5450 24808,'2'21'-6376,"1"13"4065,1-18 631,1 17 891,2-2 93,2 2 92,0 6 322,1 1-2047,-1 4 1185,-1 1-33,1 4 276,-2 3 63,-3 0 924,0 3 1,-4-1-1,0 1 1</inkml:trace>
  <inkml:trace contextRef="#ctx0" brushRef="#br0" timeOffset="60946">26667 6054 22560,'26'-48'-1803,"-2"3"1832,0 21 0,3 1 1129,18-21-669,6 2-232,-25 20 0,1 2-15,1 2 0,2 1-11,9-5 0,2 2 113,-11 6 1,1 2 301,18-4 1,-1 3 626,5 5-1069,10 2 94,-26 6-514,-4 24-1210,-4-4 433,-13 8 0,-3 4-1897,4 10 1465,-8-2 1,-3 1-963,-5 11 1402,1-9 0,-4-1-609,-16 4 719,14 7 1303,-14-19 431,18-15-884,0-17-196,0-28-315,17-12-53,-5 3 0,2 0 790,22-15 1,-15 16 0,0 0 0,13-15-1</inkml:trace>
  <inkml:trace contextRef="#ctx0" brushRef="#br0" timeOffset="61329">28215 5607 22920,'-53'6'2256,"-3"5"-1623,11 3 138,3 3-74,12-3-444,6 4-385,2 2-326,11 3-279,4 1-521,7 2-881,0 12-316,21-10 689,-1-2 0,4-2-624,22-2 1786,-8-7 1,0-3-98,1-8 1204,24-18 936,-30 10 479,10-32-129,-30 5-575,4-10 400,-16-17-1748,3 23 53,-4-21-1461,0 29-484,-16-7-422,13 18 197,-13 24 3039,16 12-2275,0 16 107,18 17-443,-14-17 1663,14 12 0,1-17 0,5-2 1</inkml:trace>
  <inkml:trace contextRef="#ctx0" brushRef="#br0" timeOffset="61664">28593 5619 23909,'1'47'-6451,"0"-10"4182,-1 0 1346,0-8 226,0 0 291,13 0-561,-10-2 616,9 3-1954,-12-11 2164,0 3-90,8-16 486,0-24 635,5 13 1396,5-53-1031,-4 34-702,0-10 1,0-2 816,5 1-502,13-20 358,-16 28-340,12-4-284,-18 21-1325,8 21 484,-12-6-1455,8 49-359,-6-31 1738,1 9 0,0 2 0,3 1 0,5 9 0</inkml:trace>
  <inkml:trace contextRef="#ctx0" brushRef="#br0" timeOffset="62079">29192 5551 22560,'-36'15'2770,"15"4"-3523,8 21-1764,13-10-28,0 5 729,22-23 1231,-17 16-858,38-24 1343,-37 23-2623,37-24 2550,-25 7 115,17-10 1744,-10 0 271,3-15-337,-7-6 754,2-10-2431,-13 0 1588,-4 7-2325,-6 2 768,0-2-1660,0 5 0,0-1-254,0 4 408,0 57 273,0 2 838,9-5 0,3 5 2,-1 2 1,2-1-134,13 11 281,2-7 0,-3 0-145,-6 7 105,4-21 0,-1 0 72,-10 8-382,6-6 371,-15-5 330,7 4-902,-10-14-1154,-24 6 2631,-7-20 1,-16 0 0,1-7-1</inkml:trace>
  <inkml:trace contextRef="#ctx0" brushRef="#br0" timeOffset="62379">30692 5293 23639,'-61'0'540,"4"0"-239,23 9 0,1 5 1096,-17 16-1310,10-1 1,4 5-422,10 18-64,5-23 1,3 0-325,16 13-754,-9-2 107,33-3-1319,-17-3-291,50-5 1244,-26-4 863,10-14 0,4-4 657,11 2-19,-8-3 0,-1-6 1421,10-17-763,11 12 0,-22-39 0,-3 11 0</inkml:trace>
  <inkml:trace contextRef="#ctx0" brushRef="#br0" timeOffset="63079">30992 4705 24359,'-23'-60'-8899,"6"22"6844,17-1 2140,0 46-16,0 6-142,0 26 20,0 5 78,0-3 0,0 4-772,-1-10 1,2 2 925,3 8 1,2 4-1,-2-3 112,-2-2 0,0-1-448,6 5 0,3 4 0,-1-4 24,-3-5 1,-1-2-11,2 12 0,1-1-20,0-18 0,-1-3-334,-5 27 415,12-7-339,-6 5 256,3-20-1114,1 3 574,-6-27-874,11-3 2524,-7-32 355,19-7 294,-8-14-725,-4 14 0,2 2 878,6-7 373,10-20-556,-18 29 489,1 3-292,-8 6-1371,-5 15 413,2-6-216,-5 30-2016,3 7-167,0 12 206,5 15-166,-3-20-189,4 11 59,-1-17-1135,1-5 326,3-3 1556,13-5 1522,-4-8 66,25-3 926,-17-23 968,25-11 38,-24-10-495,9-4 115,-15 8-360,-4-1-1024,-3 0-118,-1-9-1474,-8 13-3,1-9-823,-10 48-385,0 6 311,-2 24 303,0-2 298,14-9-468,-10-1 497,10-2 8,4-2 332,2 0 1132,11-11 737,-2 0-286,-6-11 629,14 0 720,-10-21-182,19-7 309,-23-13-1207,4 1 246,-12 8-1141,-5-1 99,-1 1-1142,-4-10-664,-2 13 66,-2-9-572,0 47 870,-1 12-246,17 22-1133,-13 6 173,26-11-129,-27 2 2220,24 0 1,-23-1 0,11 0 0</inkml:trace>
  <inkml:trace contextRef="#ctx0" brushRef="#br1" timeOffset="123985">3083 7066 6363,'-27'12'0,"-5"-3"-90,-2-9 180,-4 0-180,-2 6 90,2-4 90,-2 10-368,1-8 188,-3 5 180,-2-1-90,0 0 0,-2 2 159,0 1-114,12-2 0,-1-1-45,-22 6 0,9 0 0,-1-1-760,-9 5 760,20-6 0,1 1 0,-14 5 0,0 3 180,3 0-1716,13-4 1,-1 1 1445,-15 10 135,18-10 0,0 1-380,3 1 0,1 0 335,-15 12 90,10-5 0,0 1-180,-3 6 180,-8 12 0,17-13-427,1 3 337,0 1 90,8-7 0,0 0 0,-10 18 0,6-5 0,1 1-90,-1 12 45,4-8 0,2 2 45,1 12-90,5-22 0,0 2 90,2 2 0,2-1-45,1-10 0,0 1 0,-3 23 0,1 1 0,4-24 0,0-1 0,0 10 0,2 0 0,1-2 0,0-2 135,0 19-135,10-10 0,1-1-45,-6 6 45,5-20 0,1 2 0,1-2 0,1-2 44,14 20-89,0-10 0,2 0 90,13 5-45,-19-16 0,2 0 0,4-3 0,1-2-45,19 15 45,-4-10 0,1 0-45,12 4 45,-5-7 0,1-2 0,-19-9 0,-2-2-45,12 4 0,2 0 0,5 0 0,-2-1 45,-11-5 0,2 0-45,6 1 0,5 2 0,-4-2-164,-4-2 0,0-1 164,15 4 0,0-1 0,-17-5 0,-2 0 0,1-1 0,1 0 0,-2-2 0,3 0 45,16 1 0,2-2-45,-15-2 0,2 0-30,3-1 0,6 0 0,-5 0 75,-5 0 0,1-2-45,4-4 0,4-2 0,-4-2 0,-5-1 0,-1 0 0,15-1 0,-2-3 0,-16-4 0,-2 0 0,0 10 0,1-1 0,-1-7 0,3-3 45,17-3 0,1 1-45,-15 4 0,1 0 0,4-2 0,5-2 0,-5 1 0,-6 3 0,-1-1 0,5-1 0,3-3 0,-5 2 0,-5 2 0,-3 1 0,13-7 0,-2 0 0,-18 7 0,-2 1 0,0-2 0,0 1 0,25-18 0,-19 8 0,-1-1 0,15-12 0,-12 4 0,-1-1 2183,0-6-2228,-8 6 0,-3 0 135,1-10-180,3-12 180,-11-3-90,-8 13 0,-5 8 0,-1 0 0,-3-10 0,-1 9 0,-1-1 0,0-11 0,-15-3 0,-2-1 0,9-5-642,-16 2 1,-4 0 596,16 29 0,0 2 45,-10-23 0,-1 0 175,5 23 0,-1 0-175,-6-21 0,2 1 0,-6-5 0,-4 1 0,-1 0-90,0 0 90,-2 4 0,-1 2 0,1 5 45,2 7 0,0 1-45,-10-2 0,5 7 0,-2 0 0,-8-1 0,16 11 0,-2 0 0,0 0 0,0 2 90,-23-9-135,7 4 0,0 1 164,18 10 1,1 1-120,-12-4 0,-1 2 0,10 5 0,0 2 0,-4 0 0,-1 2 0,-2 1 0,-4 1-30,-2 0 0,-4 1 0,0 2 30,-9 5 0,-5 4-558,10-5 0,-8 1 0,-1 0 0,6 1 288,6 4 0,5 0 0,-6 2-229,2-3 0,-5 1 0,-2 0 0,1 0 1,6-1 498,-5 3 0,5-1 0,-2 0 0,3 1 0,-3 0 0,0 0 0,4 0 0,5 0 0,-1 0 0,0-1 0</inkml:trace>
  <inkml:trace contextRef="#ctx0" brushRef="#br1" timeOffset="126712">3122 11614 9512,'-8'-24'809,"-3"2"-359,-2 2 0,-7 4-181,-1 6 1,-5 4-180,-1 3 90,-2 3 360,-17 38-270,8-12-386,12 4 0,0 4 161,-2 3 0,0 1-589,7-5 0,0 0 589,-6 12 0,2 0-45,8-11 0,2-1 0,1 0 0,2 0 0,1 11 0,3-1-270,-2 21-225,16-16 1,3-3-829,-4 3 648,20-20 1,4-3-675,3 3 629,-1-15 0,4-4 720,24 4 0,-26-9 0,0-1 0,2-2 0,-1 0 0</inkml:trace>
  <inkml:trace contextRef="#ctx0" brushRef="#br1" timeOffset="127045">3603 11839 9512,'-27'-18'1349,"-21"3"-810,27 9-449,-26 2 90,13 4-90,-17 21 0,14-16-90,8 22 0,2 5-90,1-8 135,11 11 0,3 3-225,4 3 270,4 9-719,24-2 179,13-16-90,-3-10 1,3-4-1028,25-6 1297,4-2 1,-16-10-576,-1-18 755,-1 13-148,-18-20 1,0-5 327,10 7 315,-16-11 0,-3-3 44,0 1 157,-9-22-516,-3 29 1003,-23-11-1003,-1 28 788,-3 20-968,8 22-359,14 13-271,0 3-179,0-11-361,24-1 403,-3-1 857,25-6 0,-5-11 0,4-5 0</inkml:trace>
  <inkml:trace contextRef="#ctx0" brushRef="#br1" timeOffset="127243">4503 11688 10771,'-35'-8'1169,"4"3"-899,-32 3-2694,14 2 2514,-2 19-90,18-4 0,2 2 723,-14 25-678,19-9 0,5 1-45,6 8-475,7 15-154,8-19-271,28-2-359,-2-5-91,11-13 1,6-4 1349,15 3 0,-17-9 0,0-1 0,22-7 0</inkml:trace>
  <inkml:trace contextRef="#ctx0" brushRef="#br1" timeOffset="127427">4328 10704 10501,'-33'0'45,"-1"-1"0,-16 16-45,11-2 0,3 5-90,-2 24-900,12-3 1,4 3-270,6 17 771,7-18 0,3 1 1,4 20-1,2-1 1</inkml:trace>
  <inkml:trace contextRef="#ctx0" brushRef="#br1" timeOffset="127678">5467 11073 11580,'0'-5'720,"-19"1"-720,15 22 0,-15 2 0,19 19 90,0 0-135,0-2 0,0 2-1056,0 27 291,0-2 1,0 3-256,-1-25 1,2 0 524,7 13 1,0 1-406,-7 0 1,2-3 944,13-13 0,-1 0 0,-13 9 0,-1-2 0,13 13 0</inkml:trace>
  <inkml:trace contextRef="#ctx0" brushRef="#br1" timeOffset="127813">5223 11881 9242,'-7'-52'180,"5"0"-180,-5-2 0,7-4-30,17 21 0,9-4 0,-2 3-1097,-4-1 0,1 1 887,8-1 0,6-1 1,2 0 239,1 2 0,2 1 0,-3 3 0,1 0 0,1 0 0,1 0 0,0 0 0,0 0 0</inkml:trace>
  <inkml:trace contextRef="#ctx0" brushRef="#br1" timeOffset="128344">6095 10669 9602,'0'-13'1978,"-20"6"-1708,1 2-180,-5 40 0,-1-10-1089,22 33 1089,-8-16-90,11 6 0,0 5 0,0-13 0,0 2 0,0 24 0,10-8 0,0 1 0,-9-24 0,2 1-45,15 24 0,-1 0-135,-15-25 0,0-1-45,11 9 0,0-2-404,-10 10-1,17-6 270,-17-9-188,17-2-82,-11-16-269,10-3 899,-7-36-90,15-40 180,-12 3-1121,3 5 1,0 1 1210,2 2 135,-3 11 0,1 4 570,2 12-435,15-11-270,-14 31 179,30 16-449,-21 18 135,3-3 0,-1 2-45,2 19 0,-1-16 0,1-3-852,5 5 852,-11-13 0,0-3 0,11 2 1678,3-10-1678,0-4-270,14-7 270,-13 0 0,-11-18 0,-3-5 0,0-4 0,-12-3 0,-4-3 90,-3-7 360,-6-2-270,-2 0 244,-2 1-154,-23 4-180,18 4 90,-37 1 90,15 17-270,-15 0 90,6 37-90,16-2 0,10 21 0,10-5-180,21 19-540,-15-13-539,26-8 0,6-2-674,-6-2 1933,4-14 0,3-4 0,9-4 0,1-8 0</inkml:trace>
  <inkml:trace contextRef="#ctx0" brushRef="#br1" timeOffset="128562">6712 10419 9062,'-29'-37'270,"11"0"89,10-16-89,33 13-135,-6 9 0,4 4-45,34-1-1373,-26 13 0,1 3 1193,14 5 180,-4 3 504,-5 26-2752,-5 27 269,-16 14 1884,-8-21 1,-3 1 0,-4-4 0,-2-1 0,1 3 0,0 1 0</inkml:trace>
  <inkml:trace contextRef="#ctx0" brushRef="#br1" timeOffset="129695">9027 10890 8702,'-19'-14'630,"0"2"-271,-16 3-179,4 2 180,-3 4-180,1 0 0,-16 18-180,13-11 45,6 20 0,3 5-45,0-3-367,10 3 0,4 2 367,5 11 90,2 1-180,6 2 90,0-1 0,25-1 90,-19-3-90,28-15 0,4-2 0,-7 9 0,14-11 0,4-4-270,1-5 270,-16-7 0,-1-1-90,13-4 90,-3-21 90,-4 16-135,-15-24 0,-3-6 135,7 6-45,-11-13 0,-5-4 315,-4-3 89,-3 8 1,-6 0 0,-22-5 58,17-9-598,-31 17 90,34 14 212,-24 1-122,24 42-270,6 17-630,20 16 90,-8-23 1,3 1-900,8 6 0,2 0 1357,-9-7 0,1 1 0,7 10 1,1 0-1,-6-11 0,0-1 1</inkml:trace>
  <inkml:trace contextRef="#ctx0" brushRef="#br1" timeOffset="131063">10892 10472 10141,'0'-14'1529,"0"2"-1529,0 3 270,0 1 90,-18 4-180,-1 2-90,-2 22 0,-11-15-135,14 35 0,2 7 135,-9-7-180,2 18 0,5 2-360,15-6-720,7-10 1,1 0-270,0 0 42,19-14 1,4-4 1396,2 2 0,1-15 0,2-2 0,21 8 0</inkml:trace>
  <inkml:trace contextRef="#ctx0" brushRef="#br1" timeOffset="131328">11662 10501 10771,'-36'-2'719,"1"0"1,-22-2-630,-3 4-1784,16 0 1784,2 20-211,-8 6 121,25 11 0,-14 8 0,36-15 0,-10 6 331,36-11-331,-18-3 0,53-2 0,-27-4-903,32-8 813,-12-2 135,-17-6 0,0 0-45,17 0 3,-16-7 0,-3-5-3,-8-13-159,-1-12-201,-23 1-155,0 6-384,-18 1-180,13-1-91,-45 1 261,23 2 909,-31 2 0,15 1 0,-3 0 0</inkml:trace>
  <inkml:trace contextRef="#ctx0" brushRef="#br1" timeOffset="131503">11675 9420 9602,'-44'0'0,"4"27"-90,9-5-1035,10 14 1,1 4 1124,-8 17 0,13-15 0,3 1 0,7-8 0,1-1 0</inkml:trace>
  <inkml:trace contextRef="#ctx0" brushRef="#br1" timeOffset="132244">12837 9660 10771,'0'-21'360,"0"4"539,0 0-449,-15 10-360,11 27-90,-11 28 0,15 18-300,0-27 0,0 2 300,-1 13 0,2 0 45,6-12 0,0 2-15,-5 4 0,-3 5 0,4-5-75,10-5 0,1-1 45,-6 25 0,-1-2 0,0-30 0,2-2 45,2 9 0,-1-2-45,-8 5-90,14-8 180,-15-7-180,10-3-180,-7-12 1,5-3 179,-3-10 0,2-22-90,2 15 180,2-44-90,1 23 90,0-11 0,-1-3 0,6-10 0,-1 7 0,-1 0-90,2-1 180,8-14-90,-13 39 599,3-3-599,-5 21 0,0-3 0,2 4 0,8 24-359,-4 9-856,0-2 1,1 2-135,2 18 1266,10 3 1,-8-19-1,0 0 1</inkml:trace>
  <inkml:trace contextRef="#ctx0" brushRef="#br1" timeOffset="132653">13692 9869 9242,'0'-17'989,"14"6"91,-11 1-991,24 8 181,-15 48-180,15-19-90,-17 5 0,-2 4 90,18 25-90,-14-9 0,-2-7 0,-1 1-637,-1 11 637,-3-20 0,-1-1 0,1 14 0,-2-1 0,0-4 0,-3 12 0,0-17 90,0 15 0,0-32-90,0 5 180,0-20-90,-12-48-180,9 13-299,-9-7 1,1-2 388,8-3 0,-7-5-90,10 0-1529,0-23 90,0 15 0,8 8 0,1-1 1529,-5-10 0,16 18 0,5 1 0,10-15 0</inkml:trace>
  <inkml:trace contextRef="#ctx0" brushRef="#br1" timeOffset="133127">14282 10269 8612,'0'4'1079,"0"0"-1079,17-3 0,9-16 0,9 11 0,7-29 90,-10 29-90,4-34 0,13 8 0,-13-12 0,-10 14 0,-2 0 90,-2-5 90,-3-12 180,-15 5-180,-4 11 360,-18-10-360,-8 24-91,-21 1 1,-2 34-90,5 18 0,19 12 0,16-11 0,4 0 90,5 12-405,6-7 1,5-1-406,23 5-878,-4-12 1,6-3 877,-5-15 0,1-4 720,5 3 0,0-4 0,23-4 0,2-5 0</inkml:trace>
  <inkml:trace contextRef="#ctx0" brushRef="#br1" timeOffset="133482">15248 9696 9602,'-22'-14'809,"17"4"360,-29 2-989,20 20-90,0 18 0,3 31 0,11 2-891,0-26 1,0 1 800,0 24-45,9-29 0,0 0-90,-7 1 0,1 2 135,13 14 0,3 1 0,-7-13 0,0 1-503,8 23 0,0 0 503,-8-29 0,0 0-45,5 17 0,-2-1-315,-1-1 90,3 8-1332,-3-21 702,-13-13 454,4 1-3,-26-17 536,-6-22-42,-7-5 0,-2-5 135,12 2 0,1-2 179,-16-17 1,2-1 900,5-5-1260,7 7 0,2 0 90,8-7-135,4 9 0,6 1-577,24-5-278,5-14 900,14 24 0,7 2 0,-10 6 0,1 0 0,16-11 0,1 1 0</inkml:trace>
  <inkml:trace contextRef="#ctx0" brushRef="#br1" timeOffset="134887">16287 9739 11850,'47'-30'90,"-6"13"-180,4-14-1709,18 14 540,-13-3 360,-16 7 0,0 3-271,15 7 1170,-5-7 0,0 10 0,-5 0 0</inkml:trace>
  <inkml:trace contextRef="#ctx0" brushRef="#br1" timeOffset="135033">16412 10146 9602,'-25'21'719,"11"-1"-449,4-9-90,10-2-180,32-6 0,-3-18-2808,32 12 2088,-33-13 1,2-3 719,20 3 0,3 0 0,-7-5 0,0-2 0,-4 7 0,-1 0 0,1 0 0</inkml:trace>
  <inkml:trace contextRef="#ctx0" brushRef="#br1" timeOffset="135381">18008 8696 10141,'-17'16'180,"12"6"-180,-29-5-450,30 6-1079,-23 13 720,18-11 809,-3 16 0,5-19 0,7 7 0</inkml:trace>
  <inkml:trace contextRef="#ctx0" brushRef="#br1" timeOffset="135527">18078 8744 9512,'-17'-11'539,"0"28"-1348,-3 5-451,8 27-449,12-6 1267,0 8 0,0 7 1,0 4-1</inkml:trace>
  <inkml:trace contextRef="#ctx0" brushRef="#br1" timeOffset="136328">18652 9992 10231,'19'-46'135,"-1"11"0,-3 1-45,-10-14-412,12 13 1,3-1 411,-5-20-518,1 26 0,0-1 338,5-32 135,-12 30 0,-1 0 45,0 0 0,-2 0 225,-2 0 0,-1-1-136,0-13 1,-1 1-135,-1 11 0,-2-1 90,-7-16 0,-1 1-135,4-1 45,-14 19 0,1 4 45,12 6 333,-30 5-333,19 37 0,-2 3-135,5 12 0,4 4 45,8 17-591,-4 2 1,1 1 635,4-21 0,2 0-315,4 7 0,3 3 0,3-4-225,5-2 1,4-3-226,2 13 1,4 0-900,10-3 0,1-3 1619,-13-11 0,-1-1 0,10 9 0,1-3 0,-10-14 0,1 0 0</inkml:trace>
  <inkml:trace contextRef="#ctx0" brushRef="#br1" timeOffset="136611">19555 9483 9781,'-21'-17'1530,"15"3"-1081,-41 4-269,28 5 0,-24 2-90,11 3-90,-1 19 0,0-14-90,3 42 270,-5-1-360,14 14 225,11-16 0,2 0-928,3 9 703,16-19 0,5-3-269,9 8-1,27-9 90,-8-6 90,4-12 0,2-6 181,1-6 89,-16-11 0,-1-4-90,14-7 45,-18-8 0,-5-5-45,2-8-45,-17 5 0,-7 0-135,-17-7-180,8-8-269,-45 23-271,26 6 990,-24 7 0,14 8 0,2 4 0</inkml:trace>
  <inkml:trace contextRef="#ctx0" brushRef="#br1" timeOffset="136816">20300 9253 9422,'-44'-4'1169,"-10"1"-1169,7 19-421,-6-12 421,17 37 228,0-19-543,20 9 1,2 3-496,-14 9-1241,15 15 792,2-19 1259,31-2 0,-16-3 0,16-2 0</inkml:trace>
  <inkml:trace contextRef="#ctx0" brushRef="#br1" timeOffset="137279">20527 9303 8792,'-43'15'899,"7"5"-809,5 21-90,15-7 0,8 6 0,8-12 0,0 2 0,19-3 0,-15-2-179,38-3-91,-36-2-180,57-5 360,-37-6 0,9-5 0,2-4 180,0-15-135,-4-3 0,-2-5 45,-1-17 0,-4 1 0,-3-3-180,-4-5 180,-5 0 0,-1-3-627,1-12 717,-5 2 0,-2-2-1003,-4 24 0,-1 0 1092,1-12 1,-2-3 180,-1 3 0,0 2-177,1 13 1,-2 0-49,-8-17 0,-1 4-135,5 4 270,-34-4-180,21 34 0,-5 23-90,-2-4 89,23 43-89,-18 0 90,18 15-135,-2-15 0,-1 0 501,5 12-501,6-8 0,5 0 1923,12 7-1833,-3-8 0,3-2-1451,14 5 1361,-25-20 0,0-1-225,11-5 1,-1-3-271,-6 12 0,8-12 1,1-1-271,-7-3-629,-2 2 1439,-1-14 0,-10-5 0,9-2 0</inkml:trace>
  <inkml:trace contextRef="#ctx0" brushRef="#br1" timeOffset="137997">20605 9335 10411,'48'-1'270,"0"14"-180,-12-9-90,-2 23-270,-8-24-360,-2 27-539,0-15 1169,5 27 0,-10-13 0,5 9 0</inkml:trace>
  <inkml:trace contextRef="#ctx0" brushRef="#br1" timeOffset="138902">21355 8703 11580,'14'19'270,"-10"18"-180,10-15-90,0 24 90,-10-3-2594,21 8 2504,-22 4 0,15 5 90,-16 3-90,5-16 0,0 0 0,-6-12 0,0 0-45,6 23 0,0-1 135,-3 2-360,2-14 1,1-2 179,-2-3 514,3 3-873,-3-25 457,2-10-368,2-3-90,15-28 360,-3 3 90,4-11 0,1-2 0,8-15-942,-2 5 1,1-1 941,4-12 0,-13 23 0,-1 0 690,10-18-421,-10 20 335,3-1-604,-15 22 0,0 22 90,-5-8 1787,-1 34-1877,3-4-270,-1 11-1079,11 18 450,-3-26 963,7 7-964,3-29 900,3 4 0,7-17 0,4 6 0</inkml:trace>
  <inkml:trace contextRef="#ctx0" brushRef="#br1" timeOffset="139161">22403 9128 9152,'-19'-15'1619,"-12"5"-1619,-28 5 0,8 5 0,18 9 0,2 5 90,-3 18-1965,4 12 1965,12 0-90,16-13 371,-6 1-281,28-3-90,-15-4 0,49-12 0,1 5 0,-21-15 0,4-4 45,12-5 0,-1-2-237,8 3 192,-22-18 0,-2-2 0,1 3 0,-7-22 0,-14 8-270,-6-14 0,-7 11-809,-21-20 449,-13 29-225,4 13 1,-2 3-225,-20 0 1193,2 8 1,32 1-1,5 5 1</inkml:trace>
  <inkml:trace contextRef="#ctx0" brushRef="#br1" timeOffset="139427">22868 9056 8972,'-43'0'719,"2"0"-629,7 0-180,15 13 90,8 8 0,11 7 0,21 3 0,-16-5 45,24-7 0,5 1-45,-9 10-152,4-10 1,2-1 151,-2 7 180,-3-3 180,-2 6-271,-11-10-89,-2 4-179,-11-4-271,-28-4-1259,-10 9 450,-12-12 1198,-1-1 0,17-9 0,0-2 0</inkml:trace>
  <inkml:trace contextRef="#ctx0" brushRef="#br1" timeOffset="139812">23310 8484 11400,'-19'22'1440,"5"-1"-1530,5 28 180,7-3-90,-7 6 45,8-9 0,2 2-286,-1-10 1,0 1 195,0 25 0,0-1-658,-1-24 1,2-2 297,8 11 0,1-2-494,-5 13-270,14-5 359,-2-6 0,-13-4-141,13-8-128,-8-3 1079,-7-8 0,7-3 0,-9-5 0</inkml:trace>
  <inkml:trace contextRef="#ctx0" brushRef="#br1" timeOffset="139928">23160 9212 9691,'-13'-36'180,"3"1"-90,10 1 0,0-12-270,25 12 90,-19-7-1360,51 16 370,-28 5-269,29 2 1349,-9 5 0,0 2 0,1 3 0</inkml:trace>
  <inkml:trace contextRef="#ctx0" brushRef="#br1" timeOffset="140128">24033 8719 10861,'0'-8'-270,"0"1"270,0 1 90,0 2-3868,0-1 3778,0 24 0,0-16 0,0 17 0</inkml:trace>
  <inkml:trace contextRef="#ctx0" brushRef="#br1" timeOffset="140247">24080 9253 10321,'0'5'0,"0"0"0,0-2 0,0-2 0,0 0 0</inkml:trace>
  <inkml:trace contextRef="#ctx0" brushRef="#br1" timeOffset="140715">24627 8735 9242,'-11'0'0,"3"0"0</inkml:trace>
  <inkml:trace contextRef="#ctx0" brushRef="#br1" timeOffset="141451">24883 8060 8612,'-20'-10'270,"14"1"0,-42 4-90,25 3 0,-27 2-683,12 0 593,-1 20-90,10 0 0,2 3 90,-4 21-135,11-7 0,4 0 135,10 4-135,17-4 0,3-1 45,-8 10-816,19-16 1,3-2 815,-4 14 0,23-1 385,-10 1-340,-12-12 0,-2 0-135,12 17 135,-14-7 0,-2-1-45,4 7 90,-12 14-90,-2-21 0,-9-1 0,0-2 176,-20-3-176,14-2 0,-36-3 90,12 3-90,3-11-180,-18 2 270,24-16 1360,-4-27-1540,10-21 90,32-18-266,-16 26 0,3-2 266,24-12 0,4-1-437,-19 10 0,1-1 227,10-6 0,5-5 1,-3 5-241,-7 3 0,0 0-312,2-1 0,1-4 1,-2 5 761,-4 5 0,-1 3 0,5-9 0,-2 2 0,4-10 0</inkml:trace>
  <inkml:trace contextRef="#ctx0" brushRef="#br1" timeOffset="141845">25373 8183 10951,'-26'-29'1349,"-11"11"-1259,32 0 0,-26 16-90,12-8-90,-6 10 180,-2 19-90,10 1-90,-4 21 180,6 2-1184,1 5 1094,8 9 0,4-13 0,1 0 0,0-9 0,2 0 0,-3 10 0,4-2 0,22 16 0,-18-5 0,18-29 0,0 0 0,-19 17 90,45-5-90,-30-7 0,38-4 90,-23-14-180,25-2 90,-25-36-45,-7 7 0,-1-4-135,3-34 90,-12 24 0,-3 0 90,0-23-90,-7-5-180,-4-4-90,-2 17 1,-4-1 89,-10 12 0,-3-1-675,0-21 1,-1 1 314,1 27 1,-3 3 629,-5-14 0,1 3 0,0 8 0,-20-4 0</inkml:trace>
  <inkml:trace contextRef="#ctx0" brushRef="#br1" timeOffset="142195">25845 8364 10051,'-15'-16'1260,"-3"4"-1171,-20 12-178,0 16 178,4 16-89,17-3 0,4 3 0,2 27-1756,2 5 1846,9-17-90,26-2 0,-20-2 0,22-23 0,3-2-463,-3 15 463,32-6 0,-25-15 0,-1-3 89,20 2-89,-8-6 0,-1-4-39,5-19 39,-11 3 0,-3-4 0,0-25-551,-14 16 1,-4 0 460,-1-21 180,-9-5-180,-4-4-315,-12 14 1,-2 0 89,10 9 0,-4 1-855,-27-20 1,-5 1-450,4-4 1619,-3 23 0,-3 4 0,-5-2 0,2 4 0</inkml:trace>
  <inkml:trace contextRef="#ctx0" brushRef="#br1" timeOffset="142678">26745 8028 9781,'0'-9'2339,"0"1"-2339,0 0 90,0 3 90,-15 1-90,-6 2-90,-7 20-90,-14 14 180,14 12-1350,-8 10 1260,10-9 0,4 5 0,5 0 0,11-15 0,2 1 0,-1 16 0,5 9-863,31-24 863,-7-6 90,32-5-180,-12-8 90,8-9 0,3-5 0,-13-11 0,1-1 0,20 5 0,-13-24 0,-3-5-90,3 1-270,-18-12 0,-6-6-269,-7-4 224,-9 16 0,-4 0-584,-6-17-271,-19-2-89,14 4 1349,-20 26 0,-3 3 0,-2-20 0,-1 23 0,1 0 0</inkml:trace>
  <inkml:trace contextRef="#ctx0" brushRef="#br1" timeOffset="143267">27420 7673 11041,'23'-2'90,"-4"19"-90,-1 4 0,-5 1 90,-2 16-180,-4-18-90,-1 18-630,-4-9-989,3 11 990,-5-10-900,3 16 1709,-3-26 0,0 4 0,0-13 0</inkml:trace>
  <inkml:trace contextRef="#ctx0" brushRef="#br1" timeOffset="143379">27710 7746 9871,'29'-15'1080,"-2"-4"-990,1 17-450,-8 14-1079,-6 7-270,-7 24 1386,-7 5 1,-24 14 0,8-27 0,1 0 0</inkml:trace>
  <inkml:trace contextRef="#ctx0" brushRef="#br1" timeOffset="144578">3533 14082 9602,'-26'-7'899,"-17"2"-539,19 2-360,-12 2 90,15 24-90,-3-4 0,13 22 0,-5-8 0,2 5 0,12-1 0,-6 4-90,8-5 180,0-1-90,0-5 0,18-5 90,-13-4 0,27-10-90,-13 3 0,13-13 0,-13-15 0,8-5 0,-24-22 45,9 9 0,0-2-135,-9-23 45,2-3 0,0-2-657,-5 20 1,0 0 746,2-16 0,-4-1 0,-10 13 0,0 1 180,10-2 0,-3 0-135,-18-1 0,0 0 45,20 0 0,0 0 45,-19 2 0,-1 1-91,20 3 1,0 0-135,-16-6 1,-2 2-46,6-13 494,5 19 1,-1 14-315,1 32-90,10 7 0,0 40 45,10-9 0,4 3-444,-2-9 1,1 3 398,2 9 0,3 6 0,-2-4-45,2-1 0,-1-1-195,-2 6 0,0 5 0,-2-6-239,0-6 0,0-3-151,3 14 1,1-1-676,0-9 1,-1-4 629,-4-12 1,-1-1 674,5 6 0,-1-2 0,4 3 0,0-5 0</inkml:trace>
  <inkml:trace contextRef="#ctx0" brushRef="#br1" timeOffset="144743">3200 13894 10501,'-24'-24'0,"4"-7"0,8 6-5750,48-25 5390,1 21-90,2 6 0,4 2 328,-10 7 0,2 1 122,23-6 0,3 2 0,-12 5 0,0 0 0,-5 2 0,0 1 0,1 0 0</inkml:trace>
  <inkml:trace contextRef="#ctx0" brushRef="#br1" timeOffset="145397">4165 14089 8522,'-11'23'900,"8"3"-631,-18-11 361,18 0-630,10-12-270,20-14-809,28-10 539,-8 3 180,-13-7 1,0-1-91,3 5 270,-14-7 0,-1-2 270,4 3-90,-14-6 90,-1 14-90,-11 3 270,0 2 629,-25 3 1,-1 5-630,-26 3-90,26 22-46,-4 1 1,4 3-135,18 21-795,-24 14 795,32-23 0,0 2-90,20 12 180,14-12-360,-4-9 1,5-3-271,24 0 270,-28-11 0,1-2-629,33-2 449,-16-5 180,-12-12 0,-1 0 270,2 2-1550,-12-18 1,-3-5 2089,-4 7-270,-2-32 127,-13 21-127,-4-2 90,0-2 766,-17 3-676,12 0 0,-28 4-360,13-4-90,0 12 270,-9-3-360,25 39 270,9 3-270,21 7 90,24 13 0,-9-18-90,-11-3 0,-1 0 0,6 1 90,10-8-90,-7-10 90,-14 0 0,8-19 0,-22 14 3633,0-44-3003,-7 30-181,-11-14 1,-1-1-540,5 5 86,-12-13 4,3 25 90,9 26 0,12 9-270,-3 17-809,13-7 0,5-1-361,4 9 1350,-4-5 0,2-2 0,14 3 0,-3 8 0</inkml:trace>
  <inkml:trace contextRef="#ctx0" brushRef="#br1" timeOffset="145644">3932 13651 8972,'-9'-28'1259,"3"-1"-899,6 1-180,17-3-90,17-10-90,9 8-643,8-4 643,-8 15 0,-1 4 90,2 5-899,13 5-91,-12 4-90,-10 14 1,-2 0-180,5-5 1169,10 38 0,-21-25 0,-1 20 0</inkml:trace>
  <inkml:trace contextRef="#ctx0" brushRef="#br1" timeOffset="145794">4500 13387 9691,'0'-28'360,"0"0"-270,44-13-90,-13 11-400,2 9 0,6 3-1085,2 4 1,0 2 1182,-8 3 0,1 0 0,14 1 0,0 2 0,-12 3 1,-1 1-1</inkml:trace>
  <inkml:trace contextRef="#ctx0" brushRef="#br1" timeOffset="146262">6008 13682 10501,'0'18'630,"0"3"89,0 22-539,0-5-135,8 1 0,1 3-1332,-4 13 1287,2-16 0,3 0 0,8 20 0,-13-2 0,29 0 0,-24-19 0,-2-1 90,11 17-90,-6-13 0,-1-2 90,-2-2-412,5 11-1297,-7-30 1487,-28-26-318,15-7 180,-37-30-135,26 13 1,1-1-534,-5 3 1,0 0 892,-3-12 0,2-5 45,0-11 0,3-1 135,3 12 0,2-2-661,1-7 0,1-6 0,1 6 706,4 5 0,1 0 150,1-2 0,0-3 0,4 6-148,9 9 1,2 2 222,2-16 0,1 4-136,11 8-179,22 2 180,-17 29-90,11 8 90,3 41-180,-29-9-90,1 13 0,-3 3 1006,-10 6-1006,3-15 0,-1-1-360,-5 15 0,-17 0-360,13-4-1618,-35 8 988,12-17 1350,-18 0 0,18-24 0,9-6 0</inkml:trace>
  <inkml:trace contextRef="#ctx0" brushRef="#br1" timeOffset="146644">6250 12705 10501,'12'-2'1709,"-1"1"-1259,-1 18-270,1-13 269,-1 40-269,2-19-90,2 27-45,-1-14 0,2 0-372,-3-6 0,1 2 327,2 5 0,2 5 0,-1-2 0,0-3 0,-1 2 0,2 4 0,2 4 0,-3-3-468,0-4 0,-1-2 423,3 12 0,0-1 45,-4-7 0,-1-3-90,3 17-45,-5-20 0,-1-4-404,-4-4-991,1-3 1351,-6-47 582,0-1-493,-1-32 135,0 17 0,0-1-45,0-24-45,0 10 0,0-1 1322,0-4-1008,9 19 1,0 2-270,-5 3 90,30 7-90,-16 17 0,19 30 0,-9 10-2236,-7-2 1,-1 2 1156,7 19-1,10 2-262,-12-16-7,4-5 1349,-2-4 0,2-5 0,0-3 0</inkml:trace>
  <inkml:trace contextRef="#ctx0" brushRef="#br1" timeOffset="147144">7303 13257 9332,'-24'-15'1799,"-12"2"-1530,12 8-179,-19 19-90,2 16 0,17 10-276,-2 5 276,24-7 0,-8 17-89,10-15-1,21 12-720,5-13 180,0-15-179,34-2 629,-36-16 135,9-15 0,2-2-45,-5 6 180,-6-24 0,-4-6 180,-6 6 44,-1-3 1,-2-2 765,-9-20-540,4 15-292,-6-18-338,0 32 270,0-3-180,-14 20 0,11 26 0,-11 15 0,14 14 0,15 1 0,5 7 0,-1-15-537,14 10 267,-28-22 90,31-5-90,-22-11-269,26 3 286,-16-13 253,5-10 0,-9 4 0,-3-36 90,5-2 90,-9-12-965,2-6 1415,-11 16-181,-2 1 463,-2 3-1002,0-5 180,0 16-90,0-1 90,0 39 151,0 16-1230,19 36-181,-14-4-104,11-15 1,3 0 1273,0 8 0,0 14 0,-4-24 0</inkml:trace>
  <inkml:trace contextRef="#ctx0" brushRef="#br1" timeOffset="147286">8038 12965 10231,'0'-18'-90,"-16"3"-90,12 5-359,-12 3 539,3 4 0,10 16 0,-10 4 0</inkml:trace>
  <inkml:trace contextRef="#ctx0" brushRef="#br1" timeOffset="147498">7085 12625 9152,'27'-20'1169,"-3"2"-989,9 7 0,4 2-90,8-3-45,-5 5 0,1 2-45,5 3-180,-9 16 0,-2 7-630,-1 7-913,-17 1 0,-4 4 554,6 20 1169,-17 6 0,3-25 0,0 1 0,-5 2 0,0-1 0</inkml:trace>
  <inkml:trace contextRef="#ctx0" brushRef="#br1" timeOffset="147762">9358 13018 10951,'-61'0'449,"2"0"-538,11 0-1735,-1 18 1824,2-13 0,2 32 0,9-22-814,6 34 274,14-16-1169,7 28 540,33-25 1275,-1 8 0,26-19 0,-6-4 0</inkml:trace>
  <inkml:trace contextRef="#ctx0" brushRef="#br1" timeOffset="148094">9588 13083 10591,'-46'0'1259,"-4"0"-1169,23 17-90,-18-13 0,40 31 90,-30-18-180,32 17 180,-11-8-180,14 1-719,0 9-900,29-11 989,10 4 0,15-20 270,-16-3 1,0-5-301,8-21 660,16 1 225,-34-5 0,-3-4 135,11-8 584,-11 4 1,-3-1-46,-8-6-1622,-5 4 0,-4 1 903,-5 4 179,0-10-179,-16 32-90,12 22 0,-12 14-719,16 28-271,0-9 65,17 3-2133,5 3 3058,0-16 0,14 9 0,-12-20 0</inkml:trace>
  <inkml:trace contextRef="#ctx0" brushRef="#br1" timeOffset="148512">10303 12914 10141,'0'17'2879,"0"8"-2879,18 21 0,-7-9 0,0 1 0,11 18-480,-2-17 1,-3 1 479,-12 21 0,13-30 0,2 1 0,-8 10 0,-2 0 0,4-12 0,1 1 0,-2 14 0,-2-2 90,4-2-180,-8 3-1997,2-21 1637,-9-35-359,-18-21 359,12-25 48,-10 22 0,-2-2 222,8-12 0,3-3-137,-2 12 0,0-3 407,0-6 0,0-6 0,1 5-1,1 4 1,1 0 210,0-1 0,1-5 0,0 6 15,0 8 0,0 1 179,5-16 1,0 2-135,0 5 0,0-2 781,17 28-871,7 10-270,17 4 0,-17 29 0,24 10 90,-41 12-452,32 4 362,-37-8-449,8-1-271,-10 1-1169,-18 15 720,14-15 1169,-22-9 0,-5-3 0,5 1 0,-4-12 0,0-1 0</inkml:trace>
  <inkml:trace contextRef="#ctx0" brushRef="#br1" timeOffset="148680">9200 12609 9062,'27'-25'719,"-21"1"-719,54 2-939,-32 2 939,30 2 0,-11 4-360,0 6-539,0 3 899,17 19 0,-19-10 0,11 11 0</inkml:trace>
  <inkml:trace contextRef="#ctx0" brushRef="#br1" timeOffset="148844">9828 13801 10321,'0'19'180,"0"-1"-180,11-6 0,-9-4-2339,26-2-30,-13-5 2369,17 2 0,-4-3 0,3 0 0</inkml:trace>
  <inkml:trace contextRef="#ctx0" brushRef="#br1" timeOffset="149247">11678 12744 13379,'-14'18'90,"11"17"-90,-11-15 0,14 21 0,0-5 90,0 20-90,0-15 0,0 13-90,14-10 0,-11-13-539,11 7-541,-14-24 811,0-20 269,0-21 0,0-14 45,0 6 0,0-1 45,0-14-45,10 4 0,3 1 225,7-6 44,-1 13 1,0 2-263,-2 4 128,9 5-159,-9 20 69,6 7 90,7 36-90,-10-12-2203,0 12 0,-1 2 1393,7 2-449,9 12-79,-9-19-461,2-7 1799,1-10 0,2-1 0,0-7 0</inkml:trace>
  <inkml:trace contextRef="#ctx0" brushRef="#br1" timeOffset="149634">12240 12130 10591,'-18'-16'1979,"-6"4"-1170,21 22-719,-7 23 0,10 12-1603,0 16 1513,25-7 0,-19 6 45,23-15 0,2 0-45,-20-11 0,0 1-45,20 20 0,2-1 45,0 4-168,-7-15 0,-1-2 168,1-2-1120,7 13 670,-17-36 270,-2 2 0,-4-35 1204,0-11-1024,-1-10 0,9-25 0,-6 22 44,-1 2 1,0 1 495,-2 4-180,4-6-360,-7 32 886,3 8-976,0 19 180,7 11-90,-3 12 71,4 2-881,6 7 270,-4-13-494,1-8 0,3-1-46,6-1 91,16-2-120,-7-12 1109,2-12 0,6 4 0,1-6 0</inkml:trace>
  <inkml:trace contextRef="#ctx0" brushRef="#br1" timeOffset="150283">13353 12630 10141,'0'-21'1619,"0"1"-1259,-23 10 90,18-4-270,-43 12 90,13-5-270,-11 7 0,-13 15-90,28 9 90,-8 20 90,27-5-90,2-1-360,36-1 0,-20-11 135,27-10 0,6-2-135,-11 3 270,18-9 1,3-7-91,-6-12 270,-6-1 0,-3-3-180,-7-22 180,4-17 269,-21 19 271,-2-21-630,-8 26 0,0-4-90,-17 17 90,12 2 0,-12 27 0,17 6 0,18 18-90,-13-2-180,34-8 90,-20-2-629,36 3 449,-16-14 225,-4-5 0,1-2 135,8-6 45,-7-6 0,-1-4-45,4-18-1040,8-7 1040,-23-10 179,-5 10 1,-7-5 810,-4-22-630,-5 11 134,-1 6 1,-4 0 45,-16-8-270,13-13-942,-12 26 582,2 7-38,10 6 218,-10 9 0,14 6-90,0 27 0,0 18 0,0 15 399,0 12-399,0-8-135,9-11 1,3 0-316,5 21-45,0-12 0,0-1-44,-2 1 12,-9-15 1,-2-2-373,-4-3-768,0 6 1217,0-24-180,-21-1 900,-16-8 360,-10-2-181,10-11 1,1-2 0,-9 7-395,16-15 1,2-1 484,-5 3-478,15-16 118,-4 6-213,18-13 33,-8 9 0,38-19 0,12 22-405,-3 7 0,2 2-905,24-2 410,0-1-89,-20 12 989,-5 5 0,-3 2 0,-5 2 0</inkml:trace>
  <inkml:trace contextRef="#ctx0" brushRef="#br1" timeOffset="150511">12658 12064 10321,'0'-46'1439,"25"-1"-1214,1 3 0,4 0-225,-3 17 0,2 0-2567,17-21 1,0 3 1847,-2 12-361,-10 15 1,0 3 644,0 5 435,3 6 0,-16 35 0,-4 8 0</inkml:trace>
  <inkml:trace contextRef="#ctx0" brushRef="#br1" timeOffset="150661">13380 13440 10411,'10'20'-2339,"0"-5"361,1-8 1978,2-4 0,4-3 0,0 0 0</inkml:trace>
  <inkml:trace contextRef="#ctx0" brushRef="#br1" timeOffset="151332">15135 12663 10501,'-8'9'989,"4"-18"-989,28-18 0,-18-13-1235,18 15 0,-1-2 1235,-18-20 90,31-5-209,-32 10 1,-4-2 163,9 9 0,-1 0-90,-7-11 0,-2-1 225,1-19-180,1 32 0,-2 0 90,-7 2 0,-3-1-45,-1-11 0,-2 1-45,-10-17-45,4 18 0,-1 4 770,2 7-815,-15 5 180,17 42-90,-1 9 45,16 11 0,2 4-135,-7 23-1233,6-1 0,2 2 1323,-2-24 0,2 0-90,9 15 0,1-1-265,-9-17 0,2-4-230,18 1 0,2 0-674,-2 28 584,-1-33 1,2-2 674,17 24 0,-1-6 0,5-5 0</inkml:trace>
  <inkml:trace contextRef="#ctx0" brushRef="#br1" timeOffset="151844">15750 12442 10321,'-23'-15'1619,"-3"-2"-1529,-22 6-90,4 1 90,4 25-180,10 10 90,13 11 0,10 2-180,7-8-180,0 0 1,19-2-811,10 8 541,10-13-181,16 2 450,-23-17 180,21-3 180,-36-29 0,20 17 360,-29-54-90,8 35 269,-12-8 1,-3-3-90,-1-1 0,-17-19-450,13 29 360,-13-7-360,17 43 0,0 6 90,16 22-90,6 13 0,-1-18 0,18 9 0,-10-16-90,9 2-360,12-14 360,-23 0 0,9-12-90,-15 0 180,-1-16 0,-3 12 90,-3-34-90,-2 18 0,-4-20 720,-4-9-181,-2 10 1,-2-23-540,0 28-90,0-2 180,0 18-720,0 30-359,0 9-1709,20 32 809,-15-12 1762,30 2 0,-31-18 0,11-1 1</inkml:trace>
  <inkml:trace contextRef="#ctx0" brushRef="#br1" timeOffset="152011">16097 11773 9691,'0'-15'-269,"0"2"-3239,0 4 3508,0 24 0,0 2 0,0 19 0</inkml:trace>
  <inkml:trace contextRef="#ctx0" brushRef="#br1" timeOffset="152165">15987 13109 10231,'0'15'90,"-6"-2"-90,5-6 0,23-4 0,11-1 0</inkml:trace>
  <inkml:trace contextRef="#ctx0" brushRef="#br1" timeOffset="152446">17258 11624 13020,'-32'-8'179,"1"1"1,2 6-90,-7 20-90,11 3 0,-3 24 0,22-10 0,3 2 0,-3 25-906,5-4 0,2 1 681,-2-24 0,2 0-585,8 23 1,5-2-90,12 5-181,-5-9 1,3-2 269,11-6 810,-24-10 0,-2-3 0,2-12 0,-11 1 0</inkml:trace>
  <inkml:trace contextRef="#ctx0" brushRef="#br1" timeOffset="152577">16953 12341 9781,'-16'-29'450,"-10"-12"-540,23 8 90,13-22 0,14 21-1392,27-8 853,0 11-735,-21 15 0,1 1 869,1 0 0,3 0-270,17-8 1,1 1 269,-13 6 1,0 0 404,11-6 0,-1 0 0,-17 8 0,-3 1 0,29-15 0</inkml:trace>
  <inkml:trace contextRef="#ctx0" brushRef="#br1" timeOffset="152945">17678 11561 9332,'-27'-20'629,"-15"3"-719,37 3 180,-28 2 1260,29 3-811,-10 3-449,14 23 0,18 24 0,-13 14-424,13-20 1,0 1 423,-14 28-590,17-29 1,0 0 499,-18 1 0,0 2 0,23 15 0,0 1 0,-21-14 0,-2 0 0,18 24 0,1-2 0,-15-29 0,-1 0-45,4 15 0,1-3-45,-1-1-629,-6 2-2430,-4-25 2610,2-27-361,9-42 810,0-4 41,-2 12 1,3-2 273,1 1 0,0 1 134,10-20 91,-3 13 0,-1 2 90,3 1 539,10-1-719,-16 31 649,3 7-1009,-6 7 1065,-1 20-975,-1-15-90,5 57 0,-2-34-270,-1 12 1,-1 2-361,6 1-225,-3-9 1,2 0-135,5-1-181,9 7 1227,-7-28 0,2 2 0,0-7 1</inkml:trace>
  <inkml:trace contextRef="#ctx0" brushRef="#br1" timeOffset="153279">18475 11962 9691,'-39'-23'1979,"1"8"-1799,6 3-90,5 34-90,13 10 0,4 30 0,10-13 0,12-17 0,1-2-270,-7 2-719,40 7 539,-17-20 180,9-10-179,12-17 359,-22 4 90,-7-21 0,-2-4 90,0 2-1,-7-11 1,-4-2 450,-2-3 90,-1-15-91,-5 7-539,0 15 360,-19-11-270,15 47-180,-15 13 90,19 24-90,16 24-449,-12-19-2237,10-7 1,3 0 1516,4 2-91,8 9 1350,0-22 0,-7-5 0,1-4 0</inkml:trace>
  <inkml:trace contextRef="#ctx0" brushRef="#br1" timeOffset="153827">18893 11783 9781,'0'-6'1709,"0"20"-1709,0 23 0,0 6 0,6-8 0,1-1 90,-4 4-90,25 10-90,-14-7 90,5-14-269,-3 7-541,-9-25-269,4 4 449,-1-12 0,-3-13 181,1 8 269,1-36 90,2 19 90,-2-10 0,1-4 180,7-10 314,-2 4 1,0 1-315,0-6-135,-3 12 0,-2 3 1214,-1 3-719,1 3 180,-5 19-631,0 6 91,0 16-90,3 14 90,6 26-180,-4-4-447,7 3 447,-7-16 0,4-2 0,1-4-90,3 4-90,0-12-666,5 1 576,-7-18 1,4-3-91,-5-5 360,2 0-90,1-23 446,1 18-446,1-42 180,-2 27 0,5-32-90,-8 20 719,7-11-269,-13 29-412,0-1 232,-3 15-270,0 0 0,2 0 0,2 23 90,1-17-90,1 45 0,9-15-90,-4 12-900,15 9 181,-12-29-271,6-3-1168,8-11 2248,-9-12 0,12-16 0,-13-11 0</inkml:trace>
  <inkml:trace contextRef="#ctx0" brushRef="#br1" timeOffset="154228">19713 11167 10141,'-11'-27'1259,"-10"-2"91,19 12-1260,-10 23 180,12 11 89,0 24-269,17 3-663,-13 8 662,13-21 1,-1 1 0,-13 3 0,-2 2 45,15 21 0,3 2-135,-7-15 0,1 3 0,0 4 0,1 5 0,1-5 0,2-6 0,1-2 0,-5 2 0,0 4 0,-2-6 0,0-9 0,-1-2 0,3 8 0,-1-3 0,5 9-450,-5-18-359,0-4 449,-8-18 90,-1-31 180,-2 1 0,-1-29 534,3 7-534,-1-10 90,3-5 90,-1 15 0,-1-2-90,0 13 0,1-1 45,1-17 0,1 3 315,0 2 179,6 0-359,-6 33-180,7 7 180,3 23-270,1 18 135,-2-3 0,1 2-225,4 30-764,-1-17 1,-1-2 44,0 11-811,-1-7 1,0-1 90,-5-5 1619,2 14 0,-11-38 0,-3-5 0</inkml:trace>
  <inkml:trace contextRef="#ctx0" brushRef="#br1" timeOffset="154411">18035 11406 11670,'0'-16'0,"37"2"-90,-2-3-810,20 4 1,6 2-2721,-16 2 1,0 0 3619,19-2 0,3 2 0,-14 3 0,0 2 0,1 0 0,0 0 0</inkml:trace>
  <inkml:trace contextRef="#ctx0" brushRef="#br1" timeOffset="155111">20948 11376 11850,'16'17'0,"-3"15"0,-13 13-2085,0 10 2085,10-6 90,-7 4-90,17 1 0,-9-1 0,10-6-90,-2-4 121,9 2-31,-8-15-180,8-1 180,-17-20 490,2-5-490,-9-21-90,-1 12 180,-1-40-180,0 17 90,0-28 90,-1 4-90,-1 12 0,0 0 0,0-22-45,0 15 0,0 2 45,0 1 449,0-4 677,1 34-1126,0 5 529,9 28-529,-1-14-45,1 26 0,1 7-405,3-4-629,0 13 0,0 4-796,3 2 1065,-5-20 1,1 0 809,4 9 0,2-7 0,1-3 0</inkml:trace>
  <inkml:trace contextRef="#ctx0" brushRef="#br1" timeOffset="155378">21507 11399 10051,'0'-14'1889,"-15"5"-1619,11 18-180,-11 20-90,15 26 0,0-3 45,6-7 0,3-1 45,11-1 180,-11-5 0,1-3 359,17-11-629,-25 2 0,17-19 0,-17-21-90,14-6-90,-7-23-270,3 9 1,2-1-271,6-26-1002,0 5 0,1 0 1002,-9 23 1,1 0 719,9-17 0,1 3 0,3 4 0,7-6 0</inkml:trace>
  <inkml:trace contextRef="#ctx0" brushRef="#br1" timeOffset="155744">22078 11929 10411,'-36'0'360,"14"-22"-360,10 4 90,12-23 0,9 1 0,1-2-180,-6-18-798,7 19 0,3-6 0,1 5 888,-2 5 0,1 1 0,0-6 0,1-4 0,-1 4 45,0 4 0,-2 0 135,-2-12 0,-4 0 476,-6-15-26,0 1-450,0 6-90,0 3 180,0 7-270,-21 7 90,15-1 359,-32 18-449,21 22 90,-3 19 90,7 26-90,13 2-520,0-1 0,0 3 430,0-10 0,0 2 0,-1 14 0,2 4-315,6 5 0,6-2-135,2-13 1,5 1-661,-1 3 1,3 4 0,1-5-61,7-4 1,1-3 1168,2 11 1,-1-1-1,-8-19 1,0-3 0,0-2-1,1 1 1</inkml:trace>
  <inkml:trace contextRef="#ctx0" brushRef="#br1" timeOffset="156362">23022 11196 11131,'0'-15'0,"-9"3"629,7 2 271,-7 3-720,9 19-90,0 13 0,0 32-90,0-3 0,6-13 0,0 0 0,-3 13 45,4-12 0,-1-1-45,-6 4 0,8 13 0,-6-33-180,6 0-450,-2-19 450,-2-1-270,8-30 180,-2 2 180,1-11 1,1-3-526,6-16 570,-5 16 0,1 0 45,9-21 0,0 3-90,0 2 360,4-4 90,-7 21 179,6 0-449,-15 26 0,4 21 90,-11-7-90,0 41-90,-3-19 0,-1 27 90,0-9-135,-8-11 0,0 0 135,4 14-45,-12-11 0,0-3-135,12-3 90,-12 3-270,16-40 795,19-19-570,-6-5 0,2-3 45,4 2 0,1-1-552,9-15 1,0 1 551,-10 16 0,-1 2 45,5-8 0,-1 1-45,15-20 540,-14 22 89,3-2-629,-18 42 0,0-7 0,-7 62 0,2-28-45,-3 3 0,0 4-450,-1 0 1,2-2-405,15 24-226,-6-12 1,1-2-225,10 3 1349,7-16 0,3-5 0,-2-9 0,3-11 0,0 0 0</inkml:trace>
  <inkml:trace contextRef="#ctx0" brushRef="#br1" timeOffset="156630">24085 11160 9781,'-27'-42'2069,"-5"14"-1754,0 9 0,-2 3-225,-15 6-90,14 4 0,3 2 90,-6 4-90,-7 24 0,20-17 0,12 42 0,-1-28 0,13 22 0,-5-8 0,30-2 0,17 9-90,13-15-878,-12-11 1,0-2 967,9-5-45,-16-5 0,-1-2 510,6-2-465,-5-20 0,-6 15-180,-5-48 90,-12 32-360,-4-39-89,-26 29-1980,-8-20 1530,-22 33 989,2-10 0,17 26 0,10-3 0</inkml:trace>
  <inkml:trace contextRef="#ctx0" brushRef="#br1" timeOffset="156844">24477 11059 12030,'5'0'630,"1"0"-540,-3 0-90,2 24 0,-2-18-450,2 41-539,0-24-451,0 20-1888,3 9 3328,-3-13 0,4 10 0,-3-17 0</inkml:trace>
  <inkml:trace contextRef="#ctx0" brushRef="#br1" timeOffset="156994">24722 10946 10411,'0'-20'-180,"0"2"90,-16 5 0,12 1-449,-11 5-2430,1 2 2969,-6 3 0,2 17 0,1 5 0</inkml:trace>
  <inkml:trace contextRef="#ctx0" brushRef="#br1" timeOffset="157211">23625 10716 10051,'27'-18'1170,"-20"2"-1080,44 1 89,-31 1 91,8 3-90,20 1-180,-25 6-1529,22 25 360,-28 7-91,-10 14-359,-7-3 1619,0-9 0,0-2 0,0 0 0</inkml:trace>
  <inkml:trace contextRef="#ctx0" brushRef="#br1" timeOffset="157377">24708 9928 11850,'0'-8'180,"-16"2"-180,12 24 0,-35-13-180,34 43-3372,-39-21 674,39 30 2878,-16-30 0,0-1 0,15 31 0,-14 2 0</inkml:trace>
  <inkml:trace contextRef="#ctx0" brushRef="#br1" timeOffset="157527">26477 11035 13739,'0'13'-675,"-20"-2"1,-1-6-1,-18-3 1</inkml:trace>
  <inkml:trace contextRef="#ctx0" brushRef="#br0" timeOffset="199095">6345 15583 22020,'-8'0'991,"3"0"-362,1 0-90,1 0 721,0 0-1081,-1 0-179,19 0 0,31 0 0,3-12 197,-13 11 1,0-1-79,19-21 483,4 20-461,-28-8 1,2 0 134,13 3 1,0 3-125,-11-2 1,1-1-204,21-1 0,0 2-238,5 5-82,-23-2 0,-2 1-27,9 3-924,-4 0 679,-4 0-269,-6 14-713,-5-11 217,-6 11 1013,-3 3 1,-5-12 0,0 12 0</inkml:trace>
  <inkml:trace contextRef="#ctx0" brushRef="#br0" timeOffset="199365">6668 15979 22740,'-21'2'1272,"1"-1"-1015,3 1-81,1-2 113,9 0-532,27-12 569,13 9-279,19-24 361,-15 18 1,1 0-304,16-18-288,-4 9 0,1 1 165,-20 6 0,0-1 3,10-2 1,1-1 124,-2 1 0,-1 0 0,19-7 0,-21 8 1,0 1-1</inkml:trace>
  <inkml:trace contextRef="#ctx0" brushRef="#br0" timeOffset="199767">7010 15178 21840,'39'-1'247,"7"0"-229,-3 12-1152,6-8 1221,-8 8-634,4-1 351,0-7 170,-11 9 1,0 1-706,19-1 468,-11 5 0,0 3-542,5 4 465,7 13-714,-13 11-121,-17-6 281,-9-1 0,-4 1-936,-4 16 623,-3-5 1,-5 0 1106,-9-18 0,0-1 0,8 12 0,-1-1 0,-7-13 0,0 0 1</inkml:trace>
  <inkml:trace contextRef="#ctx0" brushRef="#br0" timeOffset="202413">8832 14736 21210,'-27'-4'-861,"5"1"514,1 3 806,6 0-147,-2 0-164,1 15-20,-14 2 525,15 17-1367,-4-8 684,17 1-1278,2-5-108,26 14-518,-2-8 1230,10-1 1,3-2-404,15 7 354,-2-4 0,3-2 698,-20-9 0,-1-2-211,14 6 0,0-1 660,-14-7 0,-2 0 324,28 15 267,-5-4-350,-8 1-362,-5-1-292,-7 0-287,-3 8-437,-14-6-481,-4 18-104,-10-15 400,-30 11 1217,4-10 27,-27 0 796,8 2-90,-2-4-469,-4-2 1,-3-6 0,0-3 0</inkml:trace>
  <inkml:trace contextRef="#ctx0" brushRef="#br0" timeOffset="202560">8762 14908 21031,'38'-53'-1453,"1"3"1115,3 4 451,-1 3 26,-9 18 0,2 1 157,16-11-144,-15 14 1,1 2 0,14 0-1,3 2 1</inkml:trace>
  <inkml:trace contextRef="#ctx0" brushRef="#br0" timeOffset="202943">10110 14514 21660,'-37'0'810,"-1"17"964,4 10-1776,14 10-1420,-7 4 881,24-8-1111,-10 3 1052,13 19-996,0-14-1,0 13-631,26-20 377,-19-1 422,50-4 1026,-6 4 582,-20-22 1,3-2 116,17 1 0,0-2 1005,14-5-520,-21-9 1,-1-2 1246,19 4-919,-33-13 0,0-4 20,12-2 1,-3-1 171,2-24-950,-11 11 1,-10 1-597,-37 0-560,-12 1 1,-8 1 162,6 17 1,-3 3 36,-13-11 0,-1 2-779,-14 6 222,2 4 221,21 8 0,1 1 230,-17 0 862,-6 2 1,31 2-1,6 0 1</inkml:trace>
  <inkml:trace contextRef="#ctx0" brushRef="#br0" timeOffset="203294">11407 14399 22290,'-29'-5'-654,"22"0"-1607,-48 4 3216,31-1-422,-38 2-101,25 18 655,-14 4-245,35 20-1619,0 0 214,47-7 34,19 5 4,-18-28 1,3-3 338,18 4 0,0-2-11,-18-4 1,0-2-214,12-1 1,2-2-33,-1 1-1,-2-2 846,-11 0 0,1-2 102,17-7 1,-1-4 1618,0-14-1384,-17 2 1,-4-3-292,-8-14-895,-2-13-490,-43 22-1026,-4-6 729,-14 21 1,-5 6-265,-19-2 1395,17 3 0,-1 1 1,12 8-1,1 1 1,-2-2-1,0 0 1</inkml:trace>
  <inkml:trace contextRef="#ctx0" brushRef="#br0" timeOffset="204243">13025 14177 22560,'0'35'-6206,"0"-5"4078,20 24-236,-15-14 1613,15 18-285,-2-12 302,-14 3 567,29 0-1086,-22-13 1,-1 0 196,15 19 540,-11-19 1,-2 1-26,-1 0 0,-3-1 524,5 21 0,-6-21 0,-3-1 0,-1 12 1</inkml:trace>
  <inkml:trace contextRef="#ctx0" brushRef="#br0" timeOffset="204382">12907 14891 21390,'22'-63'-1506,"-1"30"0,7-2 1777,9 0 1,8-1-1,2 2-183,-2 3 1,2 3-1,1 0 52,2-1 1,0 1 0,-1 3 0,11-2 0,-4 4 0,-17 7 0,0 1 0</inkml:trace>
  <inkml:trace contextRef="#ctx0" brushRef="#br0" timeOffset="204947">13675 14143 21121,'-14'-7'-3339,"2"1"3252,-5 2 349,8 20-359,26 14-1804,4 29 339,0-3 1016,-1-24 1,-3 0-1551,-12 17 1281,32 4-276,-32 0 400,10-15 1,2 1-922,-1 18 1544,-3-9 1,1-2 298,4 6-194,-10-12 0,-1-2 30,1 2-361,0 5 140,-4-22-44,1-5 83,-1-7-161,1-5 565,2-3 1118,1-18-182,12-15 249,-5-6-828,3 2 0,0 0 586,6-9-492,-4 6 0,1 1 908,4-2-450,3-5-822,-10 22 227,-1 10 334,-1-2-18,7 11-153,-6-5 571,16 21-1579,-12-10 387,16 27-1048,-12-27 874,7 13-1257,5-5 559,-9-8 366,22 8-926,-20-12 2013,22-15 66,-23 11 159,-2-21 1,-3-4-895,-4 6 176,-5-10 0,-4-2-612,-7 4-489,-4-22-228,-21 26-684,15-7-681,-15 18 801,1 4 959,3 5 571,-6 21 1484,1 11-188,19 11-962,-7 17 361,10-18-253,16 10-1288,-12-16-195,35-3 179,-34-2 808,26-12 1,7-4-1,-6 3 1,4-6-1,0-1 1</inkml:trace>
  <inkml:trace contextRef="#ctx0" brushRef="#br0" timeOffset="205210">14380 13865 21480,'0'-29'-5845,"0"-1"3896,26-10 3137,4 13-352,-2 6 0,3 3 778,13 4-329,12 1-572,-26 11-553,16 39-358,-26-8-362,-7 3 1,-2 2 198,2 18 1,-7 8 0,-2 3-1</inkml:trace>
  <inkml:trace contextRef="#ctx0" brushRef="#br0" timeOffset="205701">16445 13938 22110,'0'-9'-6026,"-16"3"6566,-9 3 455,-23 25 1045,6-17-1192,-3 43-680,13-25 416,4 24-1110,2-9 1597,14 1-1304,-5-1-269,14 12-1662,-5-13 735,29 5-633,21-4 457,1-21 1517,-6-4 0,0-3 0,1-8 638,2-8 1,0-6 788,-3-15-464,-5 2 1,-3-2 382,-8-17 538,-2-18-827,-14 24-1094,-3 1 0,-1 1-919,-1 3-667,-17-17-1090,13 55 2224,-12 14 311,16 18-1663,16 25 134,5-21 708,-1-4 1,0 2 991,1 4 0,-1-13 0,0-1 1,4 11-1</inkml:trace>
  <inkml:trace contextRef="#ctx0" brushRef="#br0" timeOffset="206059">15697 15276 21750,'43'-22'2880,"1"-19"-3384,-2 23 959,-5-11 1,1-2-419,-7 12 0,1 0 101,13-9 1,0-1-17,-9 8 0,-1 1 6,1-1 0,5-1 126,14-4 0,8-4 1,-3 4-217,-17 7 0,-3 3 1,6-3 118,4 0 0,7-4 0,3 0 0,-1 2 0,-6 2-95,4 1 0,-6 3 0,7-2 0,-2 0 1,6-1 0,3-1 0,-2 0 0,-5 3-17,8-2 0,-6 1 0,6 0-6,-7 0 1,6-1-1,2 0 1,-2 0-1,-6 3-53,2-2 1,-5 2 0,2 0-5,-6 0 1,2 1 0,-1-1 0,-2 2-226,5-1 0,-3 0 0,-3 2-65,3-1 0,-1 1-144,15-2 0,-5 1-536,-10 6 906,-5 2 0,-33 5 1,-8 0-1</inkml:trace>
  <inkml:trace contextRef="#ctx0" brushRef="#br0" timeOffset="-214419.73">20195 13363 23999,'0'-15'-6386,"0"1"4258,0 0 1064,-19 4-1469,14-4 3105,-14 24 1,19-14 0,0 19 0</inkml:trace>
  <inkml:trace contextRef="#ctx0" brushRef="#br0" timeOffset="-214253.73">20062 14234 23819,'0'10'-6386,"0"-3"6371,-17-4 1,12-14 0,-12-5-1</inkml:trace>
  <inkml:trace contextRef="#ctx0" brushRef="#br0" timeOffset="-213286.73">21012 13373 22560,'13'51'-8107,"-10"-6"6257,21 15-258,-21-7 1864,6-11 0,2 0-48,-4-9 1,-1 0 124,4 21 1,2-1-52,6 6-851,-7-15 1,0-2 984,2 2-256,8 13 386,-10-33-476,2 0-92,-2-15 1173,-4-6 254,10-17 1333,-5-20-1680,2 0 1,1-3 63,-4 2 1,-1-1 41,6-6 0,1-1 21,0-7 0,0 2-132,-2 10 1,-1 0-349,8-22 1,-1 1-90,4 0-447,-8 17 1,1 3 631,1 9 147,3 2 313,-8 22 987,-1 6-832,-2 21-2011,2 17-262,-4 12 881,-5-10 0,0 1-533,-1 13 412,-2-8 0,-1-2-715,0 6-947,0 11 663,0-28 2179,0-6 92,0-6-489,0-3-103,0-28-98,17-21 1052,8-17-559,-8 18 1,2-1 31,5-6 1,1 0 619,7-20-676,-8 13 1,0 2 719,2 3 66,4-2 174,-14 30-518,0 23-1444,-7-8 163,0 42-1119,-2-4 168,-2 16 800,-1-18 1,0-1-1167,1 11 450,2-12 1,2 0-1871,6 1 1187,10 5 1845,-1-25 1,5-8 0,4-5 0</inkml:trace>
  <inkml:trace contextRef="#ctx0" brushRef="#br0" timeOffset="-212737.73">22425 13314 22740,'-26'-5'-672,"4"2"441,-25 3 682,10 23 425,-2-17-400,2 43-848,-7-15 685,15 12-572,11-16 0,3-1-151,6 3-369,2 18-735,34-26-461,-20 3-680,52-19 2422,-32-3-479,29-5 988,-22-10 0,-2 0 1005,20 5-447,-11-22 0,-2-4 691,1 9-582,-10-9 1,-5-1 1120,-3 2-2052,1-9-108,-16 18-1046,-3 28-1436,-4 16 1454,0 12 1,0 4-574,0 11 725,7-13 0,5-3-1083,15-7 270,29-3 1278,-7-17 742,-11-14 0,-1-4 2137,10-8-1251,-15 2 1,0-5-305,-2-7 0,-2-3-50,-7 7 0,-1-4 138,8-21 0,-5-3-618,-12 18 0,-3 1-400,2-12 1,-4 0-1023,-3-20-511,-3 0 632,-12 34 0,0 0-1087,5-27 1356,-16 30 0,-1 1-141,18-20 261,-16 20 1,-4 2 177,0-7 177,-16-7 305,19 51 2519,11 13-942,12 25-970,17 7-890,-5-20 0,0 0 291,10 22-912,8-7 0,1 0 83,-5 10 211,3-22 0,2-1-2420,3 13 1153,-1-4 1773,-2-5 1,-4-3 0,-2-2 0</inkml:trace>
  <inkml:trace contextRef="#ctx0" brushRef="#br0" timeOffset="-212603.73">22865 13356 22110,'-9'-43'-8044,"1"-1"7341,19-3 1,6-2 1013,10-11-209,-1 10 1,5 3-61,-5 22 0,2 3 162,1 0 1,1 1-1,1 0 1,1 2-1,0 1 1,0 0-1</inkml:trace>
  <inkml:trace contextRef="#ctx0" brushRef="#br0" timeOffset="-212319.73">21917 13007 22020,'-1'-36'-5962,"18"3"6452,-13 6-1397,38 0 2916,-20 2-1437,24-1 616,-7 1-394,2 1-551,-11 9 1,1 0 2021,14-3-1529,-8 5 1,1 2 1093,2 4-2134,22 0 383,-31 7-1133,6 14-1237,-10 5 1769,-7 0 1,3 13 0,-8-10 0</inkml:trace>
  <inkml:trace contextRef="#ctx0" brushRef="#br0" timeOffset="-212153.73">23082 12243 22200,'-17'16'-588,"12"12"-3709,-12 15 3810,17 6 0,0-10 1,0 3-1</inkml:trace>
  <inkml:trace contextRef="#ctx0" brushRef="#br0" timeOffset="-211881.73">24432 11989 23819,'0'-22'-6386,"-19"3"4899,15 1-211,-29 9 3018,29 21-988,-10 8-222,13 12 0,2 4-607,-1 17-347,0-13 1,0 3 888,0 8 0,0 0-13,0-10 0,0 1 82,4 5 1,2 5 0,-2-4-738,-2-4 1,0 1-40,2 4 1,2 4 0,-2-3-83,-3-4 1,-2-1 393,1 13 1,0 1 349,0 0 0,0-3 0,0-14 0,0 0 0,0 11 0,0 0 0</inkml:trace>
  <inkml:trace contextRef="#ctx0" brushRef="#br0" timeOffset="-211603.73">25120 12203 23189,'0'-8'-6295,"-20"3"7001,-2 2 221,-2 20 437,-13-12-466,21 42-1599,-28-2 1013,18 14-685,9-26 0,2 0 1218,4 16-1484,3-1-290,8-2-926,0-2-351,0-5 1085,28-2-1577,10 4 1316,15-14 1397,-17-10 1,-2-3 0,8-3-1,12-2 1</inkml:trace>
  <inkml:trace contextRef="#ctx0" brushRef="#br0" timeOffset="-210749.73">23618 12828 21930,'50'-34'1302,"-1"3"-794,-6 4-157,5-2-117,7-2-440,-26 15 0,0 0 246,3-1 1,1 0-1,-1 1 1,2 1-1,0-1 1,0 0 0</inkml:trace>
  <inkml:trace contextRef="#ctx0" brushRef="#br0" timeOffset="-209851.73">23592 12688 21930,'54'-20'2765,"1"15"-2396,-30-15 1,2-4-341,20 5 0,4 1 10,-7-6 1,1-2-323,-4 7 1,2 1 0,-1 0 318,11-4 0,-1 1 1,2-1-1,1-1 1,2 1-1,-1-1 0</inkml:trace>
  <inkml:trace contextRef="#ctx0" brushRef="#br0" timeOffset="-209085.73">25280 12264 21121,'-36'19'3106,"-21"12"-2425,12-5-564,15-10 1,0 3-133,-10 20-550,4-7 409,4-1-174,6 0 102,9-1-896,6-1-284,7 6-312,22-9-525,11 7 655,12-20 904,6-1 241,-7-10 580,1-2 527,1-18 864,14-8 418,-18-12-1066,-15 11 1,-2-1 498,2-9-1285,-12-12-29,-2 4-918,-9 12-831,-18-12-1342,14 25 754,-30 3 1458,31 39 87,-13 2 278,26 12 1,7 3-635,6 16 601,0-17 1,3 1 355,3 7 0,1 0 371,-6-11 0,0 1-209,3 5 0,3 4 0,-4-3-511,-1-2 0,-2-1 88,7 12 0,-3 1 9,-9-14 0,-4-2 338,1 0 0,-2 1 39,-4-1 0,-1 0-18,-1-1 1,-3-1 183,1 31-323,-5-8-629,-18 7 863,13-24 513,-35 2 0,10-30 0,-24-6 0</inkml:trace>
  <inkml:trace contextRef="#ctx0" brushRef="#br0" timeOffset="-208897.73">26043 12130 22650,'3'46'-6675,"-1"-6"5604,-1-5 0,-2 1-299,1 12 320,0-4 0,0 1 878,0 8 0,7-20 0,3 0 0,12 10 0</inkml:trace>
  <inkml:trace contextRef="#ctx0" brushRef="#br0" timeOffset="-208736.73">25905 11704 21930,'-11'-34'-9708,"3"-1"8937,-4 17 1,6 2 0,6 14-1</inkml:trace>
  <inkml:trace contextRef="#ctx0" brushRef="#br0" timeOffset="-208365.73">26545 11965 22650,'-20'8'3426,"-15"1"-2950,11 12-1132,1-1 363,-11 22-443,20-12-358,-3 22 68,7-21 18,10 8-1828,20-6 42,10-10 601,26 4 944,-9-17 872,15-3 912,-26-7 440,14-21 796,-26-10-256,-4-12 645,-6-16-1460,-12 20-232,6-25-1459,-8 30-370,0-12-325,-15 32-398,11-6 389,-11 34 2449,15 8-1118,0 14-179,0 26-493,0-20 137,18 14-595,-13-17 1287,26-3 1,-27-3 0,10-3 0</inkml:trace>
  <inkml:trace contextRef="#ctx0" brushRef="#br0" timeOffset="-208052.73">27073 11902 22920,'7'-5'1489,"-3"2"-1572,0 21-4203,-1-14 2017,2 31 792,0-13 127,4 16 430,-3-16-1171,2 7-331,2-20 969,0 5 1470,10-8 1378,-3-24 320,20-15 299,-10-11-816,7-7 0,0-1-300,-16 23 1,1-1 5,15-26 1,-1 3 728,-8 10 248,10-3-1637,-20 33 4,5 4 472,-6 26-1846,1 4-272,2 22 281,-4-6 1,-1 3-614,-2-6 1,1 2 1552,0 9 1,0 4-1,-1-2 1,-1 1 0,-2-1-1,3 16 1,0 0 0</inkml:trace>
  <inkml:trace contextRef="#ctx0" brushRef="#br0" timeOffset="-206921.73">22155 15365 23099,'0'-11'-5306,"0"2"3268,0-2 1333,-17 2 1167,-4-4-368,0 4 333,-35-2 312,29 9-907,-34 0 1795,20 2-121,3 21 577,-1-15-1352,16 19 0,1 3 110,-8-7-54,0 38-1177,21-29-510,32 18-1270,0-22 538,27 7 5,-6-15 247,4 1 963,4-1-39,-15-6 1,-1 0 485,18 7 202,-14-3 1,-3 0 1276,-3 4-997,2 24-1092,-26-21-932,-23 15 1305,8-18-214,-42 2 1688,22-1-893,-25 0 782,9 0-1180,-18 2 1571,16-9-856,-10 1 0,27-11 0,2-2 0</inkml:trace>
  <inkml:trace contextRef="#ctx0" brushRef="#br0" timeOffset="-206602.73">22767 15270 22380,'-17'19'-212,"12"12"-2980,-31-27 4600,31 29-2991,-33-6 2632,17 8-1177,-2 1 146,-4-8-151,25-8-952,-8 2 1555,34-16-1118,6-1 1598,15-5-1121,-3-21 1256,-11 16-197,-3-39-1162,-12 24 1626,12-40-1228,-24 21-439,5 3 1,-1 0-662,-8-6 47,-6 7 0,-6 2-2262,-17-3 1484,5 12 0,-3 2-216,-15 3 1851,0 4 0,16 10 0,-1 3 1</inkml:trace>
  <inkml:trace contextRef="#ctx0" brushRef="#br0" timeOffset="-206353.73">23195 14642 24539,'0'44'-6296,"17"-7"2444,-13 6 2826,30-5 692,-30 5-95,27 4-415,-27 5-37,20 2-2080,-22 3 2069,8 0 487,-2 0 412,-6-4 0,6-1 0,-8-2 0</inkml:trace>
  <inkml:trace contextRef="#ctx0" brushRef="#br0" timeOffset="-206222.73">23043 15090 22740,'20'-60'-4125,"-15"16"2730,13 9 1,4 2 1648,6-2 1,8-9-1,2 18 1</inkml:trace>
  <inkml:trace contextRef="#ctx0" brushRef="#br0" timeOffset="-206047.73">22980 14305 22830,'-23'-3'-1035,"0"1"808,-3 2 632,1 21-2175,-18 18 1694,11 13 0,9-19 0,1-1 0,-11 23 0</inkml:trace>
  <inkml:trace contextRef="#ctx0" brushRef="#br0" timeOffset="-192005.73">24495 4091 20401,'22'0'90,"26"0"-90,-15 0 0,19 0 0,-21 0 0,0 0 90,1 0-180,1 0 90,1 0 0,0 0 0,0 0 90,1 0-180,-1 0 90,2 0 0,-1 0 90,-1 0-180,-2 0 90,18-10 382,-14 8-157,28-8-11,-28 10-214,14-7 268,-14 5-86,-1-10 479,0 10-674,0-9 329,1 7-328,0-5 286,17 0 51,-14 3-314,-3 1 0,0 1 39,8 0-448,16 0 242,3 2 8,-15 2 1,16 0 0,-19 0-1</inkml:trace>
  <inkml:trace contextRef="#ctx0" brushRef="#br0" timeOffset="-191087.73">22000 4569 20851,'34'-11'849,"0"-1"0,1 1 0,-1-1-373,2 0 0,0-1-203,-1 1 1,3-1-167,9-5 0,5-1 1,-3 1-7,-1 1 0,1 0-49,-4 1 1,7-2 0,-1 0 0,-5 3-39,3 1 1,0 0 164,8-2 0,5-2 0,-4 3-254,-2 1 0,-1 2 0,-6 2 0,3-1 0,-3 0-99,8 0 1,-3 0 51,3 2 1,0-1-54,1 0 0,2 0 62,-5 1 0,4 0 0,-3 0-32,9-1 0,1 0 86,-14 2 0,5-1 1,-1 0-1,-5 1-40,12-1 1,-2 0 65,-12 2 1,4-1-1,0 0 1,-5 1-24,12-2 1,-2 1 61,-9 1 1,3-1 0,-4 1-75,4 0 1,-2 0 89,1 0 1,1 0-90,-1 0 1,3 0 86,-3-1 0,5 0 0,-3 1-39,10-1 0,2 1 10,-11-1 0,6 0 0,0 0 0,-5 2-9,-8 0 0,-3 1 0,4 0 6,8-2 0,7-1 0,-1 1 0,-5 0-4,-9 1 1,-3 1 0,1-1 1,12-1 1,2 0 0,-1 0 11,-2-1 0,0 0 0,-3 1 0,7-1 1,2-1 7,-14 2 1,4-1-1,1 0 1,-7 1 7,11-1 0,-2 0-3,-9 2 0,3-1 0,-4 1-8,3 1 0,-2-1 31,-2 2 0,2-1-63,18 0 0,1-1-22,-16 3 1,-1-1-13,13-1 1,2 1-14,0 0 0,-2 1-4,-17 0 1,1 0 24,5 0 1,4 1 0,-5-1 35,-6 0 0,-1 0-17,4 1 1,4 0 0,-5 0-6,-5 0 0,-3 0-32,14-1 1,-2 1 116,13-1-168,0 0 185,-5 0-74,-3 2-49,-3 0-103,-4-1 147,-15 1 0,1 1 35,15-1-44,-9 0 1,-1 0-126,3 1-227,-3-2 1,-1 0 389,-3 0 1,14-1 0,-31 0 0</inkml:trace>
  <inkml:trace contextRef="#ctx0" brushRef="#br0" timeOffset="-188796.73">20728 1141 21570,'0'-20'-5935,"-15"1"3885,11 1 675,-12-6 406,16 11 607,0-7 682,-9 15 156,7 16-1614,-7 22 1280,8 2 0,2 2-85,-1-2 0,0 0 201,0 8 0,0-1-129,0-7 0,0 0-84,0 0 0,0 0-45,0 0 0,0 1-319,-1-2 1,2-1-16,14 32-394,-11-7 605,10-21 1,0 0-680,-11 13 626,10-12 0,0-2-480,-11-3 571,18 5-498,-18-21 433,11-3 304,-12-6-315,11-4 1804,-8-2-607,9-19 920,-4-10-1150,10-25 409,-7 4-576,8-1-80,-1-1 516,-2 15-1014,12-15 250,-14 28-305,12-3 989,-12 19 731,11 1-196,-10 20-2135,3-11 1259,-2 29-2080,-6-6-298,3 21 26,-10-8-229,-1 18-469,-3-30-288,0 18 2031,-17-29-641,13 6 1898,-13-16 0,1 2 0,-3-9 0</inkml:trace>
  <inkml:trace contextRef="#ctx0" brushRef="#br0" timeOffset="-188600.73">21537 1457 21840,'9'0'630,"0"0"-540,-2 0-90,0 20-3555,-3 4 1639,0 26 680,-2-12 342,-1 4-1221,-1-14 158,0 0-269,0-1-138,0-3 2396,19-2 0,-15-4 0,15-1 0</inkml:trace>
  <inkml:trace contextRef="#ctx0" brushRef="#br0" timeOffset="-188437.73">21437 1306 21750,'-19'-19'-6330,"4"2"3057,-2-7 2740,11 12 1,-1-5-1,7 12 1</inkml:trace>
  <inkml:trace contextRef="#ctx0" brushRef="#br0" timeOffset="-187869.73">22057 1740 21210,'0'14'-6025,"0"-2"3986,0-1 1155,0-3 245,0-3 214,21-3 1645,-15-18-999,38 12-43,-38-28 159,39 27 1441,-29-34-1033,9 19 938,-2-20-665,-20 8-2150,9 0 1568,-12-17-1760,-19 12 893,-7-22-1642,1 28 1158,-20-5-562,39 19-272,-37 5 2713,38 3-2103,-28 5 2428,29 17-231,-10 9 831,14 19-1720,26-7-695,-20 1 724,25-18 0,4-5-505,-7 2 762,11-1 0,3-4-771,1-7 637,-6 3 0,-1-3-47,4-20 2073,20-10 107,-30-9-881,2-6-985,-18-12-865,-6 10 149,-4 3 1,-5-1-791,-19-7 116,9 7 0,-1 2-1628,-13-5-203,-9-7 848,30 24 241,-24 7 1336,25 6-395,-8 31 1876,11 2-635,0 29-328,0-13 1,0 1 188,0 24-364,9-18 0,4 3-267,0 1 0,0-1-463,-1-9 1,3 0-85,12 19 1,-2-1-1787,-7 4 1461,7-14 1,2-3 142,-5-2-193,3 7 987,-11-25 1,-7-4 0,-2-4-1</inkml:trace>
  <inkml:trace contextRef="#ctx0" brushRef="#br0" timeOffset="-187734.73">22320 1410 23009,'-18'-27'-7609,"8"1"3947,3 2 2250,7-2 1394,0 1-173,33-2 1722,-7 2-829,34 0-584,-23 8 1,1 0 0,24-7 0,-20 8 0,0 0 0</inkml:trace>
  <inkml:trace contextRef="#ctx0" brushRef="#br0" timeOffset="-187487.73">21648 1101 22470,'0'-31'-6386,"0"-2"4258,22-15 2691,10 9 656,12-7-703,-13 26 1,1 4 544,9-5-1264,-7 8 1,0 3 102,3 5 0,9 23 1,-17 9-1</inkml:trace>
  <inkml:trace contextRef="#ctx0" brushRef="#br0" timeOffset="-187351.73">22372 2332 20671,'9'0'0,"0"0"0</inkml:trace>
  <inkml:trace contextRef="#ctx0" brushRef="#br0" timeOffset="-186887.73">23650 1151 22470,'-28'-22'-4813,"21"1"670,-50 5 5765,11 0-938,-13 8-175,15 3 1,1 4 471,-9 18-476,17-17 0,1 4-290,-9 35 1199,4-33 1000,8 39-2296,7-26 700,7 19-1226,8-11-541,4 6-725,25-17 103,12 16 136,13-30 948,10 10 410,-6-12-185,3 0 1008,2-26 844,-4 6 429,0-24-536,-5 8-767,-20 7 1,-2-2-937,8-20 106,-16 5 0,-5-1-786,-3-12 488,-6 20 0,-2 0-1174,1-13-470,0 2 423,-21 7-649,15-4 812,-32 19 966,34-1-107,-20 22 1418,22 43-581,-6-7-103,7 16 1,2 4-170,-1 11-186,8-2 0,4 1-314,1-22 0,2-1-394,4 12 0,4-2 483,-2-15 1,1-3-497,-3 0 1,1-1-115,22 21 1053,4-5 0,1-7 0,1-4 1</inkml:trace>
  <inkml:trace contextRef="#ctx0" brushRef="#br0" timeOffset="-186520.73">24187 1155 22740,'-26'-27'-5812,"-10"1"4822,14-6-890,3 12 1447,-15-2 685,19 17 328,-13 18 1220,8 14-2090,7 27 641,7-6-436,4-14 0,4-1 238,18 5-714,4 19-704,0-30 87,16 2-899,-17-14 1350,17-8 1531,-6-1 189,-10-25 905,-10-7-155,-2-23-479,-9 9-976,3 2-426,-3 13-100,-1 13-650,0-10-289,-1 32-956,13-4 1552,-10 32-338,22-18-34,-24 17-575,21-20 1422,-14 10 1,3-13 0,-5-8 0</inkml:trace>
  <inkml:trace contextRef="#ctx0" brushRef="#br0" timeOffset="-186203.73">24413 1049 22020,'5'-11'-2855,"1"2"2938,0 9 902,6 18-3529,-4-13 2208,10 45-1459,-7-31 1092,-1 17 1,0 2-1370,0-5 658,7 30-280,-9-38-479,6 8 1647,-7-20-800,2 0 1764,-4-11 1023,1 0-22,-1-2 756,5-19-704,-1-8-140,6-26 69,-7 12-430,5-13-322,-7 36-489,1-18-794,-3 33 926,0-10-672,1 13 1363,4 18-2214,-1 7 57,5 10-318,-5 2-400,3-8-197,-1 0 1441,2-3 1,1-2 0,0-1-1</inkml:trace>
  <inkml:trace contextRef="#ctx0" brushRef="#br0" timeOffset="-185803.73">24848 599 22470,'15'17'-6230,"4"-13"7418,-17 36-3058,20-4 145,-15 13 773,11 7-89,-9-11 481,-1 3-1351,1-2 1621,-2 1-1095,1-6 1005,-1-3 506,2 2-206,-3-16 236,3 3-539,-3-20 627,1-2 373,1-5 1202,0-20-644,6 15 1438,0-41-1650,4 22 843,1-25-1037,-4 17 0,0 2 205,10-17-492,-7 11 1,-1 2-887,4 1 1055,6-1-1622,-11 23 2268,4 5-347,1 26-1792,-4 11-1162,0 0 1,-1 3 1685,6 23 0,-7-24 0,0 0 0,8 16 1</inkml:trace>
  <inkml:trace contextRef="#ctx0" brushRef="#br0" timeOffset="-185187.73">26353 1010 22830,'38'0'0,"-3"0"90,0-14 1242,0 11-2480,25-27 669,-11 26 509,-16-4 0,0 0 0,12-1 0,-1-2 1</inkml:trace>
  <inkml:trace contextRef="#ctx0" brushRef="#br0" timeOffset="-185000.73">26440 1327 23189,'18'-12'2253,"12"-5"-1510,24-2 43,3-16-1241,-23 22 1,0 0 54,20-22-3,-18 18 0,3 1 450,-2 0 0,-2 2 0,20-8 0,-21 9 0,1-1 0</inkml:trace>
  <inkml:trace contextRef="#ctx0" brushRef="#br0" timeOffset="-184771.73">26753 656 22200,'-9'-20'-8137,"2"-1"5349,7 1 2686,0 1 77,19 1 2489,1-2-905,3 6 61,6 1-840,-8 10 1776,16 18-1071,-2 14-1473,-19 0 1,-4 4-1266,11 27-633,-17-8 0,-3 2 514,1-18 0,-1 1 1081,-2 14 1,-2 0-1,1-12 1,0 0-1,0 0 1,0 1 0</inkml:trace>
  <inkml:trace contextRef="#ctx0" brushRef="#br0" timeOffset="-184014.73">28270 532 23009,'-17'15'753,"4"11"-2532,13 32-1067,0-7 1282,0 7 461,0 8 316,0-17 430,6-9 0,0 0-1544,-3 0 245,9 15 306,-12-31 1440,0-1-90,6-14-322,-1-5 779,5-3 1034,-1-23-505,11-9 246,-4-15-637,1 13 0,2-1 388,2-10-84,9-15 344,-10 23-713,-3 5-934,-3 7 772,1 4-138,-8 11 439,2 2 177,-4 7-149,1 0-22,0 18-2359,4 10 161,0 10-649,6 22-467,-5-19 751,-1-6 1,0 0 1245,4 7 1,7 9-1,-2-17 1</inkml:trace>
  <inkml:trace contextRef="#ctx0" brushRef="#br0" timeOffset="-183718.73">28942 852 23009,'0'-15'-5845,"0"5"3716,-20 1 2419,16 4-855,-28 1 1704,29 17-1317,-18 1 1463,19 18-2667,11-4 777,11-3 445,20-11 423,1-6 818,1-8-735,-6-21 1217,-16-3-2273,-1-23 1168,-17 12-19,6 0-226,-8 11-1692,0 3-391,0 1 1390,-20-2 0,16 11 1,-16-1-1</inkml:trace>
  <inkml:trace contextRef="#ctx0" brushRef="#br0" timeOffset="-183120.73">29302 720 21570,'0'41'-6205,"12"-9"2245,-9 0 2991,10-8-141,-13 0 1068,0 10 11,0-8 8,7 12-1867,-5-20 1695,6 1-1,-8-11 299,0-4 330,4-1 205,8-46-127,-2 17 351,8-36 225,-9 27-96,5 0 833,-2-2-577,7-8-369,-4 12-598,5-7 20,-9 23 190,-2 0 545,-3 11-26,-3 3-157,4 3 216,-2 17-2454,5-12 1324,-4 31-1182,6-19-116,-5 18 18,7 5-1004,-5-9 292,4 18-153,-5-23 2131,1 4-1125,-3-13 739,-2-10 62,1 4 193,0-10 1868,2 4-754,2-5 1210,8-23-294,-2-11-1131,1 2 0,0-2 974,6-24-270,6-1 350,-7 15-1807,-4 6 538,0 3-1256,1 0 653,-4 14 1052,-2 4-476,-4 12 982,-3 5-604,-1 0-110,3 16-2139,-2-12 745,7 52-669,-2-30-1417,3 35 294,1-21-1300,1 1 314,2 2 2906,2-2 1,2-1 0,1-1 0</inkml:trace>
  <inkml:trace contextRef="#ctx0" brushRef="#br0" timeOffset="-182752.73">30263 730 23279,'27'13'-3448,"12"-10"4097,-14 10-1785,9-13 2013,3 0-352,-10 0-240,0 0 86,0-16 39,-1 12 1049,5-22-762,-7 9 1134,5-15-1682,-14 5-435,-3-2-175,-8 1-778,-3 9-764,-1-11 241,-20 18 556,-3-1-58,-25 10 1251,2 17 1334,8 11-150,0 23-135,25-4-1011,16-5 1,7 0-1018,14 4-219,11-5 0,5-4-456,16-6 683,-16-12 0,1-3 838,21-3 1,-28-6 0,0 0-1,-1-2 1,1 0 0</inkml:trace>
  <inkml:trace contextRef="#ctx0" brushRef="#br0" timeOffset="-182100.73">28545 1306 21750,'40'0'810,"2"0"-630,6-15 1461,6 11-1484,5-22 627,7 24-661,-31-11 0,1 1-10,2 10 1,2 0 184,23-13 0,2-3-106,-13 12 1,4 1-101,-10-2 0,7-2 0,-1 0 0,-3 2-261,16-1 1,0 2 177,-10 1 0,6 0 0,0 0 0,-6 1-127,-7 1 0,-4 0 0,4 1 45,7-1 1,5 0 0,0 1 0,-7 0-44,12 0 0,-3 1-12,-11 0 1,1 0 0,-2 1-14,13 0 0,-4 0 7,-17-1 0,0 2-62,17 5 0,-2 1-301,-5-4 245,7 10-268,-30-13 463,-6 0-336,-7 9 180,-1-7 1,-9 7 0,0-9 0</inkml:trace>
  <inkml:trace contextRef="#ctx0" brushRef="#br0" timeOffset="-169370.73">8282 17852 24359,'-17'-6'-900,"12"0"-2893,-12 2 4697,3-1-597,11 0-1736,-22 1 2288,22 1-1569,-18 1 552,8 1 668,-9-1 1232,4 17-1270,2-11 732,6 30-367,0-18-1133,1 19 843,1-6-1491,3 5-579,3 0-368,1 3-386,1-2-579,0 0 1480,26-4-1363,9 6 1512,15-14 1338,-12-9 0,1-3 0,14-5 1,-16-4-1,0 0 0</inkml:trace>
  <inkml:trace contextRef="#ctx0" brushRef="#br0" timeOffset="-169037.73">8915 17897 23549,'0'-15'-5486,"-19"6"5727,14-3-3154,-37 7 4508,10-2-830,-11 3 75,-9 4-40,16 14 25,1-10 883,17 28-1885,10-15 942,35 17-2721,7-8 830,17-10 432,-2-6 145,-9-10-456,17 0 893,-15 0 772,20-18 901,-34 1 880,3-4-591,-22-5-1849,1 23 1504,-9-20-3081,5 14 1031,-20-2-885,10 17-687,-10 11-302,40 14 2089,8-2 1,16-11 0,-2-5 0</inkml:trace>
  <inkml:trace contextRef="#ctx0" brushRef="#br0" timeOffset="-168654.73">9718 17670 23459,'-37'0'360,"0"19"1122,9 7-1815,11 10-1093,6 2 87,11-10-524,0 1 128,0-2-671,18-4-675,-13-3 2756,40-4 1,-22-9 0,25-2 0</inkml:trace>
  <inkml:trace contextRef="#ctx0" brushRef="#br0" timeOffset="-168454.73">9490 16763 23369,'-33'0'0,"1"0"0,1 23 271,-6 17-1729,13 13 1174,12-10 0,3 2 0,4 16 1,5-19-1,0-1 0</inkml:trace>
  <inkml:trace contextRef="#ctx0" brushRef="#br0" timeOffset="-167680.73">11075 17141 24359,'-9'-24'-9003,"1"0"6776,2 12 1066,3 23 2171,18 28-2028,-11 13 846,11-20 1,1 0-301,-12 22-1266,28 3 1555,-27-1-536,11-16 0,4 0-52,2 19-945,-4-12 0,0-2 1729,2 4 0,-2 6 0,-12-23 1</inkml:trace>
  <inkml:trace contextRef="#ctx0" brushRef="#br0" timeOffset="-167537.73">11042 17682 22920,'0'-29'-6386,"0"2"4257,0 9 1065,24-12 2558,16 5 348,15-9-1391,-24 20 0,1 1 45,20-14-1019,5-2 880,2-1 0,-29 14 1,0 1-1,1-1 1,-1 0-1</inkml:trace>
  <inkml:trace contextRef="#ctx0" brushRef="#br0" timeOffset="-166968.73">11650 16853 22650,'-25'-14'-3570,"-10"4"3832,31 1-2732,-22 6 3748,23 21-1722,-9 1 957,12 22-905,11-9 1,1 2-1876,-6 23 1692,15-15 1,-1-1-1015,-15 25 1674,15-33 1,0 0-1075,-18 1 1,1-1 502,18 1 0,0-2-923,-5 30 1234,-1-32 0,2-1 216,-1 8 0,-4-2-201,1 15 89,2-15 1,-1-3-328,-11-4 87,14 0-444,-14-19 548,1-31 1122,-3-37-277,-1-2-302,0 10 0,0 1 293,0 1 156,0-11-13,0 21-173,18 17 1425,-1 3-875,20 37-483,-10-13 521,2 40-1513,-6-26 549,1 19-599,0-8 339,2-2-1311,0-2-26,0-1 422,12-1-5,-8-12 1756,20 0-61,-22-12 1144,8 0-158,-14-22-223,-1 17 636,-6-42-1644,-2 27 86,-6-24-1081,-3 10 150,-1-17-711,-3 13 6,-18-21-795,13 30-448,-32-5 1935,33 19-1054,-30 7 2292,31 22-629,-11 16 609,14 9-853,0 26 573,26-23-1207,-20 13-514,26-31 1,3-2 1368,-10 9-314,12-11 1,2-4 0,-1 1 0,12-2 0</inkml:trace>
  <inkml:trace contextRef="#ctx0" brushRef="#br0" timeOffset="-166750.73">12065 16537 22740,'0'-16'-6206,"18"1"8666,-14 3-3206,35 0 2680,-6 7-968,10-1-489,3 6-484,-12 21-1528,-2-2 1487,-10 10 1,-2 5 0,8 13 0,-10-13 0,0 0 0</inkml:trace>
  <inkml:trace contextRef="#ctx0" brushRef="#br0" timeOffset="-166236.73">13785 17018 23099,'-34'17'3199,"8"-13"-2811,-10 51-1898,18-30 825,8 11 0,2 4-770,3 1 121,2 13 352,21-8-1424,-14-14-109,32 7 283,-10-26 1853,19-2 539,-7-11 1158,4-18 623,-20-9-718,-2-11 710,-2-19-620,-16 19 216,9-27-1795,-11 27-916,0-14-415,0 28-500,0 0 768,0 39 385,0-1 357,0 29-778,9-12 1,5 1-1131,17 21 2444,-2-2 0,2-1 0,-7-19 1,0-1-1,2 9 0,-1 1 0</inkml:trace>
  <inkml:trace contextRef="#ctx0" brushRef="#br0" timeOffset="-165603.73">14975 16885 21930,'23'-8'3020,"19"4"-2764,-25 2-212,20 2 173,1 20-1524,-12-15 823,-4 23 1,-3 4-1246,-6-4 679,-1 14 0,-3 4-1352,-7 7 1420,3-16 1,-3 2 190,-13 2 0,-2 0-216,7 23 909,-14-12 1,-2 0 460,2 3 140,8-15 0,1-3 472,-4-1-63,15 4-1941,0-19-1,0-9-1358,26-3 2757,7-24 0,15 12 0,-2-12 0</inkml:trace>
  <inkml:trace contextRef="#ctx0" brushRef="#br0" timeOffset="-165405.73">15083 17089 22740,'-33'-4'249,"-7"-1"460,16 4-387,2 20 161,39 11-3122,-12 12 1603,20-17 0,6-1 686,-3 7 1,2 0-341,6-6 1,4 0 316,-1 3 0,3 3 1,-3-3-610,0-2 0,-1-2-3,14 9 0,0-1-186,-16-10 1,-1-2 918,1 1 0,-1 1 417,-1-2 0,-1 0 1,-1 0-1,-1-1 1,-1 0-1,-1 0 1</inkml:trace>
  <inkml:trace contextRef="#ctx0" brushRef="#br0" timeOffset="-164702.73">16413 16615 23819,'14'-3'2508,"-10"17"-8500,10 5 3490,-14 19 1414,10 2-269,-7 7 678,15 8-284,-15 5 59,5-26 0,0 0-375,-7-1 1,0 2 887,9 13 0,1 1 48,-7-14 0,0 1-393,7 22 0,0-2 313,-3 3 412,-3-15 1,-2-2 0,0-3 0,-3 6 0</inkml:trace>
  <inkml:trace contextRef="#ctx0" brushRef="#br0" timeOffset="-164588.73">16348 17443 22740,'-11'-37'-8437,"8"0"6698,-8-3 92,11-23 1511,25 11-5,-8 7 1,5-1 333,4 18 0,3 1 1,2-10-1,0 1 0,-5 11 1,-1 0-1</inkml:trace>
  <inkml:trace contextRef="#ctx0" brushRef="#br0" timeOffset="-164321.73">17112 16439 24988,'0'46'-6205,"17"-6"2410,-13 8 2849,25-4 288,-21-7 1,-3 3 283,10 22-29,-4-6 1,0 1-14,-4-22 0,0-1-995,3 10 0,0 1 436,3-3 0,-2-3 123,2 17 800,-5-21 1,-1-2-1,1 3 1,-1-3 0</inkml:trace>
  <inkml:trace contextRef="#ctx0" brushRef="#br0" timeOffset="-164180.73">17007 17197 23009,'-13'-28'-8442,"-7"-1"6578,17 0 1079,-6-14-24,35 10 1578,-7 4 0,3 2-135,36-5-721,-13 8 1,1 1 223,16-2 0,-20 11 1,-1 0-1,18-1 0</inkml:trace>
  <inkml:trace contextRef="#ctx0" brushRef="#br0" timeOffset="-164018.73">17802 16950 23099,'4'21'-7752,"0"-1"5282,3 0 724,-1-1 836,2 1-572,3 5 143,-2-5 1319,9 8 1,-9-16 0,5 3 0</inkml:trace>
  <inkml:trace contextRef="#ctx0" brushRef="#br0" timeOffset="-163866.73">17747 16472 22290,'0'0'0</inkml:trace>
  <inkml:trace contextRef="#ctx0" brushRef="#br0" timeOffset="-163512.73">18147 16755 22740,'7'26'-7752,"3"9"5041,-1-7 1232,2 17 742,-3-18 156,2 18 285,-3-20-65,1 7-2032,-2-13 2177,1-3-219,0-2-273,3-3 956,-1-5 636,6-16 1588,-4 6 270,7-52-1421,-7 29 241,3-38-358,-6 25-201,1 1-91,-2 4-560,1 7-1339,-2 4-374,1 13 2236,6 3 458,-2 8-71,14 15-1242,-5 16-774,17 24 116,-12-2-476,8 2-736,-2-1-283,-6-15-43,-6-11 0,1-2 1828,4-1 0,5-4 1,-9-14-1</inkml:trace>
  <inkml:trace contextRef="#ctx0" brushRef="#br0" timeOffset="-163148.73">18713 16142 23639,'0'-6'-3777,"0"23"1918,37 33 456,-15 3 724,4-18 1,2-1 323,0 12-258,1 3 159,-3 0-1648,2 2 1581,-3-3 19,-2 0 113,6 7 157,-10-16-558,5 8 133,-13-29 441,0-3 349,-7-13 782,1-2 1094,3-21-686,1 16 1255,5-47-1571,-1 27-362,-2-7 1,-1-3 568,6-5 139,9-7-602,-13 20-1391,4 14 1560,-6 3-1389,-1 10 1558,3 19-2259,8 8 378,-3 10-2098,8 16 313,-12-20-1447,2 21 3477,-7-27 0,-3 3 0,-3-14 1</inkml:trace>
  <inkml:trace contextRef="#ctx0" brushRef="#br0" timeOffset="-162955.73">18212 15555 24539,'-16'-10'-3730,"-1"3"2997,3 6 1734,-5 48-2082,6-9-23,5 3 0,2 3-292,3-9 0,2 0 1281,-1 4 1,1 2 0,0 2-1,2 2 1,-1 1 0,0 1-1</inkml:trace>
  <inkml:trace contextRef="#ctx0" brushRef="#br0" timeOffset="-162221.73">20563 16416 24269,'-9'-18'-7730,"1"3"4871,1 3 1838,0 3 1118,1 4 656,1 1-106,1 3 386,1 1-1033,1 27 770,1-1-462,0 14 1,1 5 145,-1 20-367,1-22 1,-1 6 0,1-4-189,0 0 1,0 1-42,0 4 1,0 5 0,0-4-368,0-7 1,0-2-276,-1 13 0,2-4 521,15 10-468,-12-8 304,11-9-713,-15 1 1045,11-18-2236,-9 0 2144,13-34 2286,-11-22-1858,7-35 676,-3 2-627,-1 14 1,1 2 790,1-8-624,0 14 1,1 4 1141,2 11-359,4-9-2493,-3 32 2938,1-5 196,4 31-2396,7 16-173,-3 15 55,-4-13 0,0 2-1418,4 16 225,-2-11 0,-1 1-1134,4 8 2460,-8-23 1,1-1-1,5 7 1,0-3-1</inkml:trace>
  <inkml:trace contextRef="#ctx0" brushRef="#br0" timeOffset="-161918.73">21130 16883 23189,'0'-6'-5216,"0"17"3268,18 34-587,-14 1 2083,11 0 0,3 0-626,1 6 671,-3-5 0,1-1-33,2 5-699,-6-12 0,0-2 773,-1-2-1,2 3 417,-2-19-47,-11-37 368,10-20 587,-6-24-1194,2 19 1,1-5 0,-1 3 274,-1 6 1,-1-1 103,3-9 0,2-5 0,-1 7 1,4-18-1,-4 25 0,0 1 1</inkml:trace>
  <inkml:trace contextRef="#ctx0" brushRef="#br0" timeOffset="-161602.73">21710 17313 22650,'9'10'-5842,"0"-3"4446,9-4 2682,-5-2-95,9-20-77,7-8-511,-4-11-565,-3 10 0,0 0-431,3-9 1614,4-13-449,-16 16-1283,-4 0-488,-5 4-385,-1-9 9,-3 14 623,-22-3-472,1 19 1028,-21 4 623,22 23 576,-7-14 315,24 42-1464,-9-23 1033,12 26-887,0 7 19,21-14-1356,-7-10 1,4-1-1556,25-1 2737,-11-12 1,1-3 0,10-4 0,15-4 0</inkml:trace>
  <inkml:trace contextRef="#ctx0" brushRef="#br0" timeOffset="-161166.73">22293 16778 22830,'51'-16'3243,"-3"-3"-2031,-6-18-1798,-18 9 45,1 3 460,-23 6-1406,8-2 1019,-10 5-589,0-5-1170,0 11-16,-18 2 1502,1 5 681,-4 21 229,9 13 419,12 12-1419,0 11 935,-2-15 0,4 0-242,6-8 0,3 3-25,-1 26 0,0 1-369,1-22 0,1-1-50,-2 6 1,2 4-1,-2-4-498,1-4 1,-1 0 533,0 12 0,2 1 300,3-2 1,-1-2-7,-7-14 1,-1 2 223,4 20 0,0-1 86,0 0 53,-6-15 0,-2-3 302,-2-3-25,0 8-136,0-27-210,-17 0 106,13-10-1558,-30-3 1713,16-18 0,-3 10 1,8-12-1</inkml:trace>
  <inkml:trace contextRef="#ctx0" brushRef="#br0" timeOffset="-160971.73">22377 17403 25348,'23'-14'1696,"19"10"-1712,-19-37-1508,25 20 2331,-3-26-2100,7 7 588,-23 17 0,-1 0-245,4-1 0,0 0 977,0-1 1,0 0-1,1-1 1,1 1 0,-1-1-1,0 1 1</inkml:trace>
  <inkml:trace contextRef="#ctx0" brushRef="#br0" timeOffset="-159736.73">23237 16537 23369,'-7'0'1891,"-1"0"-1892,32-13 1202,10-1-420,19-1-1475,-14 3 1,0 1-16,14 0 693,-7 3 0,0 2 0,8-2 1,-20 8-1,0 0 0</inkml:trace>
  <inkml:trace contextRef="#ctx0" brushRef="#br0" timeOffset="-159562.73">23413 16897 23099,'-22'12'2635,"9"-3"-1974,-3-4-147,41-3-2013,15-23 1242,-9 8 0,4-1-605,22-12 1,1-2 906,-17 6 1,0 1 0,14-1-1,1 1 1,-16 6 0,1 0-1</inkml:trace>
  <inkml:trace contextRef="#ctx0" brushRef="#br0" timeOffset="-159239.73">23505 16216 22650,'-17'-2'-633,"1"0"266,8-1-21,3 0-856,30 1 2009,13 0-259,16 2-223,5 0-194,-10 17-460,3-13 547,0 27-608,0-28 1490,-3 34-2426,-4-20 878,-17 9 0,-3 4-1213,7 10 743,-12-2 1,-5 3-728,-6 14 449,-10-14 0,-5 8 0,-2-6 1240,-7-6 0,0 0 0,1 23 1,1-1-1,1-28 0,0 0 0</inkml:trace>
  <inkml:trace contextRef="#ctx0" brushRef="#br0" timeOffset="-158165.73">24847 15618 23279,'16'19'-6490,"-2"10"2926,-14 10 3042,9 8-474,-6-8 785,12 7-153,-10-13 0,0 1 194,6 18-834,-4-18 0,0 0 737,2 9 429,0 0-573,-1 11 599,-2-15-376,-2 15 444,-2-30-916,-2 9-8,-16-24 3119,12-17-2608,-11-20 76,15-28 466,23 8 884,-18-3-723,44 17 1721,-28 3-935,22 6-1066,5 4 2720,-13 11 27,23 3-1098,-28 26-2011,5-15 1394,-15 38-3509,-5-23 912,-4 20-1183,-5-8-151,-4 0 331,-2-1 477,-22 13 2155,17-13-2122,-39 19 3108,13-26-259,-9 4 487,-1-18-996,14-4 1,3-5 0,2 0 0</inkml:trace>
  <inkml:trace contextRef="#ctx0" brushRef="#br0" timeOffset="-157952.73">25738 15910 22560,'4'39'-6753,"0"-1"4594,1-7 744,-2 1 803,3 2-91,1-1 227,2-1-24,2 0-2548,8 8 1858,-3-11 1211,15 9 1,-12-19 0,6 1 0</inkml:trace>
  <inkml:trace contextRef="#ctx0" brushRef="#br0" timeOffset="-157800.73">25547 15445 21840,'-7'-15'-2364,"2"4"1,5 6 0,0 2 0</inkml:trace>
  <inkml:trace contextRef="#ctx0" brushRef="#br0" timeOffset="-157252.73">26172 16212 22380,'15'1'-405,"0"0"334,4-1 190,2-17 302,3 13-46,17-48-758,-10 28 311,-2-11 0,-2-2-193,4-4 52,-9 4 0,-4 0-155,-5-8-300,-1-14-431,-12 19-303,0 4 266,-27 2-414,21 6 126,-43 3 961,43 8-499,-37 7 1518,20 5 402,-14 19 1279,16 15-830,10 10-680,11 9-364,0-7-880,0 2 1047,21 1-2247,-15 1 226,42-3 342,-29-15 0,0 1-705,33 10 1387,-17-11 0,0-1 377,8-5 219,-7-8 0,-1-3 672,5-5 295,-5-10 0,-2-7 1310,-4-19-1735,-7 2 1,-4-4 674,-10-24-1212,-3 12 0,-4-1-195,-21-14-407,18 18 1,-1 1-134,-16 11 1,1 1-935,14-30-322,-29 2 221,29 6 486,-27 5 494,28 8 814,-21 3 327,21 16-184,-8 20 1989,29 33-2659,-13 14 353,13-18 1,1 2-252,-15 22 113,16-25 1,-1 1 69,-14 32-202,12-18 0,3 1-392,-9-13 0,-1 1-1328,6 20 0,0-3 1099,3 3 918,-9-14 0,-2-3 0,-3-2 0,6 5 0</inkml:trace>
  <inkml:trace contextRef="#ctx0" brushRef="#br0" timeOffset="-157122.73">26652 15878 22650,'0'-42'-6296,"0"3"4078,17-14 2240,-12 15-723,11 8 0,5 3 1087,10-3 1,7-3 0,4 15 0</inkml:trace>
  <inkml:trace contextRef="#ctx0" brushRef="#br0" timeOffset="-156886.73">25967 15431 23099,'-28'-44'-7231,"10"-2"4222,8-2 2242,9-2 735,1-1 208,30 0 906,-7 2-596,1 25 1,4 0-468,3-5 0,-1 1 1637,18-10-1168,-5 11 0,1 6 1189,6 7-1418,-10 3 0,-1 8 0,2 33 0,10 8 0</inkml:trace>
  <inkml:trace contextRef="#ctx0" brushRef="#br0" timeOffset="-156721.73">26625 16523 23999,'2'3'-9831,"-1"1"4450,5-4 6135,0 1 1,7-17-1,-1-3 1</inkml:trace>
  <inkml:trace contextRef="#ctx0" brushRef="#br0" timeOffset="-156219.73">27870 15689 24269,'0'-27'-6296,"0"2"4258,-20 3 1195,-5-1 525,0 11 916,-31 2 247,33 25-36,-16 5 1,1 5-430,6 17 226,7-4 0,4-1 485,12 1-565,2 19-481,31-29-844,7 3-476,0-17-198,21-6 642,-13-19 1854,11 7-422,-17-23 1,-3-6 302,2 1-358,-8-13 0,-4-6 266,-5-9-614,-7 20 1,-2-2-678,-6-23-219,1 31 1,-2 0-413,-7-2 1,-3-1 15,-4-19 1,-2-1 341,-2 14 0,-2-1 321,2-2 1,-1-4 0,2 4-298,2 7 0,1 2 123,-8-16 0,2 4-380,6 5 425,-6 3 296,19 53 1188,15 35-870,-7 16 151,12-1 0,6 1-149,-8-20 0,1 0-80,0 8 1,2 6 0,1-6-36,5-4 1,-1-2-390,0 14 1,0 0-761,0-6 1,0-5 278,-5-12 0,1-1 974,11 17 1,1-4 0,5-2 0,-14-19 0,1-1-1</inkml:trace>
  <inkml:trace contextRef="#ctx0" brushRef="#br0" timeOffset="-155870.73">28385 15393 24808,'-16'-25'-7364,"12"3"5084,-13 6 2217,2 9 789,0 3 421,-14 23 641,15 14-1798,-4 13-826,16 8 1356,-6-8 197,8-1-886,0 17-701,19-19-1892,6 18-240,0-34 1667,19 1 983,-15-20 1209,12-3 191,-6-5 548,-20-21-361,9 16-167,-17-25 1,-3-6-150,12 6-301,-10-13 0,-5-2-501,-1-2-688,0-12-823,0 22-202,-14 7-225,10 4 144,-11 9 1341,15 28-407,0 27-51,16 8-436,-8-10 1,2-2-542,9 0 1660,11 7 1,-26-18 0,12-2 0</inkml:trace>
  <inkml:trace contextRef="#ctx0" brushRef="#br0" timeOffset="-155521.73">28763 15438 23909,'6'-10'-857,"-1"3"385,0 7 1187,-1 0-251,2 0-214,4 14-2131,-1 3 195,9 15-402,-8-14 536,4 13-322,-5-27 1068,-1 24-1298,-1-24 861,1 16 554,-2-19 2164,3 6-721,-2-22 465,9-14 449,-5-8-1787,8-13 841,-9 18 0,1 0-652,6-20 638,-4 9 0,0 2-553,2-2 306,6-11-450,-10 37 229,4 2 773,-5 15-83,3 20-1969,-1-15 630,0 25 0,0 6-894,5-6 317,0 14 1,0 2-1427,4-1-461,6 13-501,-7-24-303,-1-5 3808,1-6 0,2-10 0,0-5 0</inkml:trace>
  <inkml:trace contextRef="#ctx0" brushRef="#br0" timeOffset="-155150.73">29542 14417 26068,'0'56'-5486,"22"-9"1710,-17 6 2715,36-6 723,-36 3-93,33 3 52,-33-2 62,18-14 1,2-1-1591,-9 19 1542,6-14 0,1-1 528,-3 1-457,2 3-279,-3-18 228,-6-14 219,12 0 1310,-8-30 597,22-19 537,-11-10-1550,-8 16 0,-1 1 1034,13-22-89,-1-2-442,-3-1-744,-10 23 0,-1 0 116,7-12-688,4-2-371,-14 32 878,7 5 781,-10 26-2612,7-13 1512,-5 42-2405,1-20-881,-1 29 2906,-4-20 0,0 0 0,4 22 0,-5-18 0,0-1 0</inkml:trace>
  <inkml:trace contextRef="#ctx0" brushRef="#br0" timeOffset="-155018.73">31332 14832 20491,'2'-12'-2648,"-1"1"0</inkml:trace>
  <inkml:trace contextRef="#ctx0" brushRef="#br0" timeOffset="-152373.73">24362 17360 22200,'0'-17'-4587,"0"0"2909,0 2 973,0 4 426,0 1 124,0 3 30,0-1-103,0 1-1368,0 2 1596,0 2 90,0 17-90,0 7 0,0 11 0,17 20-617,-13-14 357,12-2 0,0 1-329,-12 9 329,9-15 1,0-1-322,-10 11 440,18-1-407,-19-1 435,16-2 128,-16-2 383,11-2-443,-11 10 424,2-13-363,-4 16-55,0-22-132,-20 9 893,15-17 23,-28-1 1226,30-8-1123,-25-4 823,10-1 423,-10-22-1706,12-2-516,7-18-817,9 6 713,19 7-476,-1 12 1741,18 8-690,-19 26-1952,10 9 1448,-11 11-447,1 3 402,7-8-88,-17 2-1336,10 2-707,-7 0-95,-2 1 2096,-1-1-78,-1 19 586,-1-16-662,-3-7 1,-1-1-176,0 1 751,-1 7 1,1-18-1,0-2 1</inkml:trace>
  <inkml:trace contextRef="#ctx0" brushRef="#br0" timeOffset="-151771.73">24712 17135 22290,'22'15'-3634,"-4"6"812,-7-2 721,-8 23 1391,8-21-346,-2 23 545,-7-8 417,12 1-2031,-8 17 1450,1-16 548,2 24 210,-7-31-103,2 7 421,-2-9-204,-2-10-255,0 6 407,0-14-1015,0 3 361,-15-10 2791,11-17-2156,-11-6-4,33-1 1540,3 6 116,18 28-883,-2 11-604,-16 8-648,9 6-1996,-15 7 2057,2-9-177,-4-5 0,-3 1-1713,-6 6-113,7 13 748,-9-18 848,0 1 617,-1-2 28,2-2 69,-2 0-32,-1-3-826,3 9-122,-1-12 767,4 5 1,-2-13 0,3-3-1</inkml:trace>
  <inkml:trace contextRef="#ctx0" brushRef="#br0" timeOffset="-150921.73">25623 17571 23819,'-4'-5'-5397,"-3"2"5465,6 0-2588,-3 22 2439,20-14 932,-12 41-1621,12-25 178,3 25-1641,-15-10 1965,29 4-554,-18 18 949,2-14-1162,3 11-708,-18-21 1791,14-4 103,-10 7 431,6-17-774,-4 4-411,-3-21 1503,2-25 414,-1 2-868,-1-12 1,0-3-568,4-11 131,-4 13 0,1-3-574,1-2 1,1 0 245,5-21 542,-5 23 0,0 1 0,5-10 0,-1 5 0</inkml:trace>
  <inkml:trace contextRef="#ctx0" brushRef="#br0" timeOffset="-150534.73">26393 17594 23999,'-14'-18'-5343,"10"-8"2642,-29 23 4921,29-20-3775,-33 20 2974,14-8-1276,-10 11 910,2 0-1053,12 16 1792,-9 27-376,16-4-1856,3-3 1,1-2 1222,8 0-2229,23 18 18,-18-27 337,23-9 1,5-3 99,-8 1-191,33-7 1408,-23-2 464,-1-5 586,-4-21 651,-2-6 317,-3-12-974,-11-11-1648,-3 18 456,-34-17-2064,17 23 234,-40 4 860,40 6-1883,-41 14 2014,21-6-264,-4 25 1566,-1-13-515,28 32 0,-8-10 0,11 18 0</inkml:trace>
  <inkml:trace contextRef="#ctx0" brushRef="#br0" timeOffset="-149997.73">26742 17443 21930,'13'21'-5464,"-3"-4"2967,-10-1 2081,0-5 203,0 1 101,0-1-33,0 4 127,0 2-1578,0 1 2085,17 11-573,-13-7-372,27 16 329,-27-16-97,19 4 64,-21-10-290,17-3 500,-10-1-702,9-3 1347,-3-3 85,-2-2 79,2-3 623,-2-1 5,2 0 289,0-17-705,1 13 1166,-1-34-1921,5 7 468,-7-10-309,3-17-745,-12 25-636,1-8-392,-5 12 806,0 8-1722,0 26 1548,23 26-769,-18 11 166,14-10 1,2-1-701,3 1 315,-3-6 1,3-2 1695,12 0 0,2 4 0,-11-15 1</inkml:trace>
  <inkml:trace contextRef="#ctx0" brushRef="#br0" timeOffset="-149753.73">27438 16920 23909,'0'-27'-5936,"-10"4"2573,7 5 3776,-13 5-243,15 21 36,15 15-818,-9 17 249,30 10-1497,-31-4 1605,28 5 512,-28 3-121,28 2-1204,-21-17 0,-3 2-677,12 17 700,-1-12 1,0-1-334,-7 2-28,18 8 1304,-15-25 1,-5-7 0,-1-3 0</inkml:trace>
  <inkml:trace contextRef="#ctx0" brushRef="#br0" timeOffset="-149604.73">27452 17385 23909,'-19'-26'-6645,"7"0"3198,0 1 1651,11-2 1678,-5 1-460,6 2 487,22-2 841,-17 5-2570,47-1 2291,-12 0 208,17 10 1,-1 0-1,-13 10 1</inkml:trace>
  <inkml:trace contextRef="#ctx0" brushRef="#br0" timeOffset="-149302.73">28073 17578 23549,'9'0'721,"-1"0"-542,1 0-89,3-15-501,0 12 1324,11-27-1343,-6 5 75,14-16 179,-14 3-412,5-9 34,-14 18 174,-2-16-378,-6 20-1483,0-4 1161,-23 10 208,2 7 180,-24 2 1122,8 28 882,2 13-946,23 3 0,5 4-513,-7 15-727,25-13 0,4-1-1442,-9-4 2325,26-8 1,5-3-1,-11 0 1,6-10-1,-1 0 1</inkml:trace>
  <inkml:trace contextRef="#ctx0" brushRef="#br0" timeOffset="-149048.73">28447 16380 25888,'0'35'-6476,"0"2"3628,12-3-485,-9 1 1965,10-7-1744,-3 13 2957,-7-10 0,14 8 0,-9-11 0</inkml:trace>
  <inkml:trace contextRef="#ctx0" brushRef="#br0" timeOffset="-148887.73">28648 16499 25078,'0'40'-8814,"0"20"5606,0-16 2942,0 21 0,0-11 0,0 3 0</inkml:trace>
  <inkml:trace contextRef="#ctx0" brushRef="#br0" timeOffset="-148037.73">28293 16313 22830,'-7'0'809,"0"12"-2321,1-9 3042,0 10-2587,0 2 650,0 5-473,2 10 299,0 13-783,4-11-97,0 10 522,0-9-1009,0 3 1078,17 2-494,-13 3 686,13 1-330,-1 2 618,-6-11 1,0 1-32,10 18 34,2-6 0,-1 1-247,-3 7 347,8-8 0,3-1 566,1 7-397,-10-19 1,1 0 57,1-3 0,0-1-394,11 14-381,-4-9 0,0-1-137,5 3 1134,7 7 1,-15-16 0,-2-2-1</inkml:trace>
  <inkml:trace contextRef="#ctx0" brushRef="#br0" timeOffset="-146672.73">29125 16416 23459,'10'48'-6986,"-7"-7"5265,14 0-317,-10-3 1755,2-6 0,1 1-458,5 20 556,-6-17 1,0 0-230,5 17-1606,0-2 2029,-5-16 0,-1 1-362,5 15 481,-4-13 1,-1-1-112,-2 0 245,2 5-221,-7-17-909,2-10 738,-3-18 533,0-21-165,0-11 1,0-4 218,0-18-292,0 9 0,0 1 149,0 4 699,0-17-101,0 36-449,14 2 770,1 32-703,18 21-442,-10 8-330,-5-3 1,0 2-381,3 11 158,0-4 0,-1 1-895,6 7 238,-3-13 1,1-2-1472,7 1 2501,9 3 0,-10-22 0,-1-4 0</inkml:trace>
  <inkml:trace contextRef="#ctx0" brushRef="#br0" timeOffset="-146413.73">29942 16904 23639,'-34'-25'-4182,"-15"4"3970,44 4-2621,-38 6 3855,38 3-2209,-37 5 2265,23 2-325,-5 24-787,2 7 1060,19 12-1835,-5 11 1789,8-22-2098,25 9 926,-19-16-1646,41-4 1250,-19 0-720,18-11 1333,-7-1 900,-18-28 56,-9-6-314,-12-11-1248,0-9-457,-21 18 860,-2-12 1,-19 14 0,3-2-1</inkml:trace>
  <inkml:trace contextRef="#ctx0" brushRef="#br0" timeOffset="-145839.73">30067 16693 24269,'0'34'-5576,"0"2"3537,0-4 975,0 0 425,18-8-68,-13 1 21,13-2 475,-2 0-1728,-12-1 1236,20 6 373,-13-10-245,7 8-816,-7-16 1515,0 0 204,-10-29-59,3-13 350,-4-33-185,0 9-225,0 14 1,0 1 455,0-8-420,0 12 1,0 1-158,0 2 43,0-3 656,0 23-974,15 7 2560,-11 20-2824,24 14 658,-25 9-384,24 6-127,-17-7 1,-1 0-198,13 8 154,-8-2 1,-3-2-11,-3-9-2380,2 3 2706,-6-23-791,1 3 264,-2-12 1907,0 5-1587,0-26 1177,-1-9-276,2-31 24,-1 9 0,3-6 124,-1 18 117,1 2-1361,1 4 1571,0 7-582,-1 4-115,1 11 1054,2-1-273,0 11 608,10 15-1751,-6-10 464,6 35-1517,-2-20 230,0 21-1326,0-8-2240,9 21 846,-8-13 2863,9 12 0,-10-19 1,0-1-1</inkml:trace>
  <inkml:trace contextRef="#ctx0" brushRef="#br0" timeOffset="-145521.73">30773 16801 24089,'0'-11'-6116,"0"0"4078,0-2 883,18 1 3560,-13-3-2470,33 1 1930,-33-3-2192,37 1 1048,-26-1 761,8 2 479,3 1 193,-15-6-2915,7 5 2274,-11-11-2690,-8 10 1221,-18-6-2441,13 10 505,-27-1 1004,11 9-26,-12 2 1349,2 21-189,14 5 343,7 22-244,10-9-716,0 0-3267,47 8 3525,-36-18 0,23-6 1,5-4-1,-7-4 1</inkml:trace>
  <inkml:trace contextRef="#ctx0" brushRef="#br0" timeOffset="-145065.73">31087 15868 23729,'31'19'-3593,"-3"3"1551,-13 13-926,7-3 1382,-14-5-164,5 0 246,0-1 232,-9 1-1329,5-2 2359,-5-4 1,-1-3-1,-2-2 1</inkml:trace>
  <inkml:trace contextRef="#ctx0" brushRef="#br0" timeOffset="-144904.73">31203 15853 23369,'0'-14'-5036,"16"6"8512,0 3-1575,2 21-3901,9-12 491,-7 47-2190,6-26 3337,0 31 1,-9-19 0,1 1 0</inkml:trace>
  <inkml:trace contextRef="#ctx0" brushRef="#br0" timeOffset="-144338.73">31470 15489 23189,'29'0'1170,"2"0"-631,-2 14-1909,0-11 1530,-5 25-1856,3-25 2261,1 34-1581,18-3-116,-9 10 354,-12-19 0,1 0 249,4 4 1,-2 0-121,16 19-20,-8-6 0,-1 1 590,0 11-750,-10-7 1,-4 1 383,-4 12 9,-8-21 0,-2 2 359,-5 2 0,-2-2-18,0 23 77,-11-9 1,-5-2 108,2-21 1,-1-3-104,0 10 0,-3 0-510,-13-4 0,2-3 1271,5 17-388,-3-19 1,-1-3-1,0 6 1,1-3 0</inkml:trace>
  <inkml:trace contextRef="#ctx0" brushRef="#br0" timeOffset="-143338.73">32135 15183 23189,'10'-4'3724,"5"-2"-2675,-7 3-181,2 0-301,-1 1-362,-4 2-697,1 0 416,4 20-1935,-1-15 443,5 56-1117,-4-33 1323,-1 14 1,-2 4-1089,0 4 1338,-1-16 1,0 2 135,-2 0 1,-1-1-714,4 20 1865,-1-10 0,-1-1-921,2 6 847,3 9 56,-1-22-289,0-7-76,3-2-227,7 2 142,-2-10 255,12 3 561,-9-14 398,5-2 505,-9-5 394,1-2 467,-2 0 7,2-14-283,-5-4-661,-2-14-1037,-6 0-767,-3 1-449,-20 14-317,14-6-792,-28 14 1478,19-3-953,-3 25 2051,-1-8 1017,15 55-1721,-5-32 684,8 38-704,0-2 483,0-12-930,8-7 0,3-1-16,10 9-631,-11-19 0,2 0-98,5 0 1,0-2 654,1 16-305,-2-8 1,0-2-506,1 3-4,4 9-849,-13-13 1281,2-11 1110,-2 1 0,-7-15 0,2-2 1</inkml:trace>
  <inkml:trace contextRef="#ctx0" brushRef="#br0" timeOffset="-142705.73">32717 15119 22560,'8'0'1078,"0"0"-898,-3 16-4321,-1-13 3170,-1 25-204,0-25 627,0 32-70,0-16-1081,2 21-127,1 13 16,-2-10 2302,5 15-1048,-4-16 525,3-2-455,1 0 353,5 17-146,-1-16 134,-2-6 1,1-1-375,3 3 293,2-2 0,0-2-118,1-2-340,16 16 675,-19-32 8,8 0 684,-14-11 604,13-1 725,-16-21-727,9-2 531,-12-1-547,1-12-211,-4 13-853,0-14-597,-15 15-342,11-1-755,-26 19 2437,11-6-1120,1 25 1401,-5-13 651,20 52-1791,-5-30 92,7 12 1,2 3 4,-1 7 114,0 17-1784,0-16 650,17 0-1309,-12 2 922,12-16 1,0 1 527,-13 18 427,4-19 0,1-2-366,3 13-669,-9-3 90,9-1-2011,-5 12 3310,-5-16 0,9 7 0,-6-20 0</inkml:trace>
  <inkml:trace contextRef="#ctx0" brushRef="#br0" timeOffset="-126056.73">16063 4555 21390,'22'13'-3952,"-1"8"1345,4-18 3965,0 16-2210,1-11 1245,3 8-622,4-1 263,2 0-728,3 2 976,1-1 590,1 4-1549,2-3 1199,0 4-829,5-2 444,-16-5 1,1 1-227,21 8 119,-20-8 0,-1 0-44,15 6-65,-2 1-9,3 0 99,-4 3-101,4-2-27,-2 3 43,-13-7 0,1 1-137,17 11 108,-8-6 0,-1 1-65,6 6 13,-16-13 1,-2 1-23,10 7-3,0-1-136,-4-1 221,0-1-117,-3-2-37,0-1-593,8 6-79,-10-8 923,5 4 1,-13-9-1,-3-1 1</inkml:trace>
  <inkml:trace contextRef="#ctx0" brushRef="#br0" timeOffset="-125522.73">17550 5135 21660,'40'15'-2432,"-2"1"1445,-6 16-1148,0 0 885,-8-5 271,0-2 314,-10-5-24,3-2-962,4 10 523,-5-6 178,10 14 557,-11-14 108,2 4 76,-6-10-40,-4 0-129,1-2-49,-5 2 280,0-3-83,-3 2 488,-20 8 1488,-24-2 603,-12 8-1352,17-17 1,0 0-18,4 0 0,-1 0-604,-4 0 0,-2 1 1,-2-1-1,0 0 1,-1 1-1,-1-1 1</inkml:trace>
  <inkml:trace contextRef="#ctx0" brushRef="#br0" timeOffset="-113633.73">6170 9074 21031,'23'0'270,"3"0"-180,-6 0-1,28 0 1,-18 0-90,21 0 90,-18-15 542,15 1-157,-11-4 228,13-3 17,-1 10-253,-10-2-136,-8 1 0,0 0 373,6 3-244,24-15-370,-26 13-158,10-2 83,-3 4-299,-10 2 192,17 1-306,-21 3-152,14 2 58,-19 1-140,7 0 45,-12 0 48,1 0 14,-2 0 150,10 0 200,-6 0-68,19 11-350,-17-8 451,11 8-484,-7-11 536,0 0 180,2 0-90,1 0 0,0 0 0,1 0 535,14 0-213,-10 0 214,24 0-536,-24 0 0,8 0 0,-12-11 671,-2 8-481,1-8 512,0 11-612,-1 0-180,1-7 567,13 5-393,-10-10 596,25 8-1211,-24-3 741,12 3-735,-15 0 768,2 2-106,-1-1-532,14-1 540,-11 3-729,26-3 568,-24 2-141,-4 1 1,0 0 51,9 0-102,14-1 136,4 1-71,-11-1 154,-8 1 0,1-1-136,10 1 93,-10-1 1,0 1 1,10 0-13,14 1 24,-21 0-48,0 0 36,0 0 47,20 0-168,-14 0 118,-8 0 1,0 0-25,9 0 28,14 0 10,-19 0 19,-2 0 0,1 0-13,-12 1 1,1-2 70,20-14 132,-6 9 0,1-1 66,12-9-34,-9 6 1,2 0-54,-21 4 0,-1 0 17,9-2 1,3-1 22,-1-2 0,-1 2 1,-10 3 0,1 0-81,24-3 0,1 0-175,-24 4 1,0 0 52,26-3 1,0-1-107,-24 5 0,-1 0 43,11-2 0,-1 1-78,19-2-75,-5 0 39,1 0 78,-2 0 14,0 1 32,-1-1 41,-19 2 1,2-1 147,20-2-172,-11 0 1,1 1 201,6-2-183,-19 3 1,-1 0 104,13-2 113,2-3-139,0 3-17,-14 0 1,-1 1 138,22-4-146,-10 2 0,1-1-62,9 0 46,-10 1 0,1 0-9,10 0-36,-22 3 1,1-1-28,2 2 0,-2-1-23,21-3 20,-5 1 0,-1 0-49,10 0 40,-6 0 1,2 1-2,-25 3 0,2-1 21,13-1 0,8-1 0,-6 1 41,-9 1 1,0 1-64,10-2 1,7-1 0,-8 1 73,-11 1 1,-1 1-65,4-2 1,4 0 0,-3 0 36,-3 1 1,0-1 14,5 0 0,4-2 0,-4 1 14,-2 1 0,-1 0 6,14-3 0,1 0 19,1-1 0,-1 0 7,-15 3 0,2 0-45,3-2 0,4 0 1,-5 0 86,-4 2 0,0 0-67,3-1 0,4-1 0,-4 1-2,-3 1 0,-2 0-53,14-2 0,-1 1 81,-16 2 0,-1 1-73,1-1 1,1 1-21,-2 1 1,3-1-7,15-2 1,2-1 2,-15 3 0,3-1 19,2 0 0,6-1 0,-5 1-5,-4-1 0,-1 1 9,16-2 0,-2-1 16,-16 3 1,-2 0 76,1-1 0,0-1-59,0 1 1,-1-1 59,1-1 1,-1 1 2,0 0 0,0 0-3,-1 0 1,2-1 40,15-2 1,-1-1-107,-12 4 0,2 0 49,1-1 0,4-1 0,-4 2-90,-3 1 1,-1 0 22,4-1 0,4-1 1,-3 1-18,-4 1 1,-1 0-10,12-2 0,2-1-2,2 1 0,-2-1-5,-13 4 0,3-2 19,4 1 0,4-2 1,-4 1 34,-3 1 0,0 0-63,5-1 0,5 0 0,-4 1 73,-6 0 0,2 0-40,-3 1 0,8-1 1,-1 0-1,-6 1-59,6-1 1,-1 0 55,11-2 0,7 0 0,-9 2-14,-15 1 0,-2 1 12,5-1 0,3 0 0,-4 0-18,-6 2 1,1-1 45,3 0 0,5 0 1,-5 0-95,-5 1 1,-1 1 45,12-2 1,3 1-13,-3 0 0,-1 1-4,-11 0 0,1 0 17,3 1 0,5-1 0,-5 1-28,-3 0 0,-1 0 26,6 0 0,5 0 1,-5 1-29,-3 0 1,-2 0 6,17-1 0,0 0-35,-18 1 1,-2 0 45,2 0 1,1 0 16,-2 0 1,1-1 10,16 1 1,1 0 4,-15-1 1,2 1 12,2 0 1,4-1-1,-4 1 3,-6 0 0,0 0 4,25-1 1,0 0-48,-28 1 0,-2 1 94,11-1 0,-1 0-60,13-1 25,0 1-27,-5-1 13,-15 1 0,1 1-119,16-1 115,-8 0 1,0 0 7,5 0 9,-17-1 0,-2 0 47,14 0-7,1-1 41,-2-1-27,-13 0 1,1 1 122,20-3-89,-9 0 1,2 0 87,11 0-106,-7 0 1,1 0 35,14 0-30,-23 1 0,2 1-82,3-2 0,0 1 6,-12 2 1,2-1-54,27-3 0,0-1 122,-27 5 1,0-1-132,27-4 1,-1-1 71,-28 5 0,0-1 5,23-3 1,-1 0 54,5-2-47,-24 5 0,1-1 6,-5 1 1,-1 0-56,17-1 82,-12 1 0,-1 0-46,6 1-54,-10 1 1,0 0-60,6 1-181,10-1 97,-3 1 72,-11 2-243,23-2 251,-26 2-136,23-1 2,-23 1 68,9-2 132,-13 1 110,0 0-181,0-1 257,0 1-66,-1-2 89,1 1-206,10-1 212,-7 0 5,19-3-57,-21 3-71,21-2-121,-22 2-73,11 0 111,-6 1 0,-8 1 1,4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1T06:14:02.82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3797 2426 24359,'0'-18'-6026,"0"-1"4437,0 5 1065,0-4 155,0 1 123,0-1 32,0-2 76,29-2 441,-1-5 1261,30-5-486,-30 15 0,2-1-91,24-11 0,3-1 99,-9 8 1,1-1-341,-5 3 0,2-1 0,2 1-344,4 2 1,1 0-1,-3 2-19,10-3 0,2 1-854,-15 5 0,5 1 0,0 0 0,-6 3 170,10 0 0,-3 2 252,15-1 1,-4 2 0,-24 5 0,-4 0 0,0 1-1,-1 0 1</inkml:trace>
  <inkml:trace contextRef="#ctx0" brushRef="#br0" timeOffset="289">4493 2489 23189,'16'29'-7597,"-12"17"5798,11-22 394,3 23 126,-13-4 1047,26 4-62,-21-11 0,-1 1-22,17 24-1389,-8-11 1,-2 1 872,7 11 278,-11-21 0,1-1-759,3 15 1383,-4 0 0,-1-2 1,-2-1-1</inkml:trace>
  <inkml:trace contextRef="#ctx0" brushRef="#br0" timeOffset="637">5112 2787 23819,'1'-10'-4646,"-1"4"3066,0 19 236,0 18 448,0 12 479,9-6 1,4 1-540,6 15 538,-7-17 1,1 2-666,2 3 1,-1-2 127,6 21 559,-3-13 1,1 0-340,9 2 506,-10-14 0,-2-2 114,0-2 130,6 1 280,-7-17 462,-6-7-65,7-23 1510,-9-6-1603,1-13 1,0-4 299,1-20-515,-2 14 0,-1-1 28,-1 7 0,0 1-310,0-2 0,-1 0-289,1 0 1,-1-1-457,2-13 1,-1 1-543,0 14 1,-1 1 1142,3-16 0,0 2 1,1 6-1,2-7 1</inkml:trace>
  <inkml:trace contextRef="#ctx0" brushRef="#br0" timeOffset="1109">5790 2886 23729,'-9'15'-1139,"1"0"-35,8 14-1215,20 0 512,2 15 240,3-9 761,12 11 491,-9-3-1580,9-11 1024,7 11-250,-17-22 676,12 2 1017,-16-16 94,13-2 733,-17-23 228,6 14 671,-4-55-1696,-5 31-200,-4-13 0,-3-3-27,3-4 25,-3-15-529,-4 23-564,-4 2-610,1 4-579,-2 2 1724,0 13 303,0 1-584,0 55 42,18 0-286,-13 27 300,9-30 1,4-2-1190,1 9 43,-2-6 0,2-1 1523,12 4 1,1 12 0,-9-19-1</inkml:trace>
  <inkml:trace contextRef="#ctx0" brushRef="#br0" timeOffset="1501">6862 2873 24359,'0'-12'-6206,"0"1"4257,0 2 1695,-13 3 1185,10 2-1832,10 1 3124,-3 23-3315,31-15 806,-10 49-354,-4-33 542,-2 11 1,0 1-379,-1 0-720,10 18 1015,-12-25-2552,-3 6 1972,-12-19-673,5-23 3049,-6-16-1510,20-33 1012,-15 11-511,28-4 979,-18 11-380,12 12 953,-1 6-284,4 38-2255,-6-10 412,-3 27 0,-2 5-2273,8-8 1525,-9 4 0,2 2-1180,2-6 0,-1-2 1771,15 14 0,-13-17 0,2-2 0,10 5 0</inkml:trace>
  <inkml:trace contextRef="#ctx0" brushRef="#br0" timeOffset="1885">7833 2784 23999,'-17'-25'-6215,"0"13"5543,-16 16 3251,18 19-2157,4 19-1103,28 0-1030,7-4 589,23-18 413,-9-7 1992,4-13-74,-13 0-1526,12-20 1782,-11 2 486,11-32 466,-22 18-977,1-19-1480,-12 34-145,-3-17-1107,-4 48-407,1-9-1204,0 36 1845,4-7 0,1 2-676,4 28 1005,4-4 0,2 3 90,-6-22 1,1-1-30,4 12 1,2 1 187,1-1 0,0-3 164,-4-12 0,0 0 382,10 20 0,-1-1-540,2 2 334,-8-15 1,-1-3-154,-2-2-822,-2 4-149,-10-25-1635,-3-5 3631,-17-6 0,12-4 0,-13-2 0</inkml:trace>
  <inkml:trace contextRef="#ctx0" brushRef="#br0" timeOffset="2941">10885 1630 23639,'-9'0'900,"4"21"-3326,0 15 631,5 13 246,-3 11 673,3-6 104,0 7 434,9-29 0,1 1-619,-9 2 0,2 0-159,15 2 1,-1-1 661,-14 2 1,-2 2 182,16 19 0,2 1-13,-8-14 0,0 2 144,1 3 1,0 5-1,0-5-127,-1-5 1,-2-2 243,-1 3 1,0 3-1,-3-5 105,-4-8 0,0-2 173,3 8 0,0-2-198,-4 3-158,0-10 196,0-9-197,0-10 455,-14-8 2179,10-48-2634,-10 6-45,13-2 1,2-4 405,-1-19-272,-1 26 1,2-1 164,9 0 1,0 1 4,-9-2 0,3 2 249,19 0 0,2 2-1399,-2-28 1675,7 26 0,4 3 1610,6-12-1353,-8 17 0,0 5 1285,-2 7 154,7 3-520,-20 11-894,-8 20-2797,-2 11 305,-27 11 1187,5-9 1,0 0-682,-11 12-143,-8-6 1,1-1-663,9 6 538,-8-10 0,2-2 1140,13-2 0,1 5 0,16-20 0</inkml:trace>
  <inkml:trace contextRef="#ctx0" brushRef="#br0" timeOffset="3225">11930 2416 24359,'-25'-4'512,"-11"1"-563,-14 3 363,-1 24 967,14-18-915,1 40-794,3-25 847,5 36-1107,13-18 212,16 1 1,7-1-1277,15 0 856,10-6 0,4-4-991,19-11 1541,-3-9 1,2-2 327,11-4-58,-23-12 1,-1-1 1147,10 5 366,-8-40 595,-8 22-1291,-21-9 1,-4-3-579,3-10-1264,-21 7 1,-3-1-1839,4-5 671,-30 10 1,-8 3 1982,7-1 0,-6 12 1,-2 4-1,-10-4 0</inkml:trace>
  <inkml:trace contextRef="#ctx0" brushRef="#br0" timeOffset="3418">11675 1952 22020,'27'-24'517,"-1"0"-560,0 4 470,0 1-198,13-3 283,-10 10-251,19 0-578,-23 11-666,7 19 603,-11-14 0,-1 35 1,-1-14-1</inkml:trace>
  <inkml:trace contextRef="#ctx0" brushRef="#br0" timeOffset="3583">12878 1370 24179,'-62'17'2060,"12"-13"-1597,22 17 0,2 5-1287,-11 2 87,15 1 1,2 3-1479,-15 23 2054,18-25 0,3 1 1,4 1-1,3 2 0,2-1 1,0 1-1</inkml:trace>
  <inkml:trace contextRef="#ctx0" brushRef="#br0" timeOffset="5473">15008 1433 23369,'-1'-18'-6240,"1"-3"4330,18 0 4208,-13-6-1596,42-2 0,13 0 164,-31 9 0,1 1-457,12-3 0,8 0 0,-4 3 143,0 1 1,-2 3-219,1-2 1,6 2-545,8 1 0,7 1 0,-5 2 811,-2 0 0,1 3-585,-10 1 0,7-1 1,-1 3-1,-9 4 1,-2 8-1,-4 4 1,10 0-1,0 1 1</inkml:trace>
  <inkml:trace contextRef="#ctx0" brushRef="#br0" timeOffset="5741">15375 1881 22920,'45'-15'3655,"1"12"-3956,-1-11 1074,-9 14-1220,-1 0 178,-13 16-1374,1-12 1365,-3 37-1911,0-19-44,-4 28-45,-2-9-638,-3 8 958,-4 3 101,-1 6 1285,-4 3-566,-2-14 0,0 2 1071,0-12 1,0 2-905,0 27 1,0 0 1073,0-27 0,0-1 0,0 12 0,0-1 1,0 16-1</inkml:trace>
  <inkml:trace contextRef="#ctx0" brushRef="#br0" timeOffset="6587">16378 1319 23369,'0'18'-5756,"0"-2"3898,0 27 883,0-2 427,0 9 122,12 10-317,-9 6 588,8-13 1,0 1-721,-10-12 0,0 1 798,6 6 0,2 6 0,-1-6-56,-2-2 1,-1-1-17,6 16 0,1-1-33,-4-18 0,-1-1 58,0 1 1,1-1 139,0 0 1,0 0-86,-1-1 0,1-1 7,-1-1 0,1 0 39,-1-3 1,-1 1-68,3 7 0,-2-1 125,3 15-476,-2-20 0,-1-3-156,-3-12 62,2-1 257,-4-39 756,0-6-232,0-12 0,1-4 181,2-25-114,3 0 0,0-2-13,-2 23 0,0 0 125,3-4 1,1-3-1,-1 4 29,-2 7 1,1 2 56,6-16 0,1 4-77,-2 4 180,3 1 349,-5 27 128,-4 9 109,4 27-1919,-6-1-158,8 44 0,-6-19 6,7 20 427,-6-27 0,0 0-658,6 21 244,1-9 1,2 0-1287,8 3 1915,1-12 0,3-3 298,8-4 359,17 2 221,-15-25 638,2-5 444,0-4 305,-1-18 904,-1 0-270,-3-20-1887,-13 9 1,-2 0 324,10-19-493,-11 6 1,-3-2-743,0-5-648,-3-10-455,-10 27-753,-2 9 76,-1 5 579,-1 27 107,0 8 209,0 28 357,0-10 128,0 14 71,0-21 102,21 5-92,-15-14-259,38-10 1641,-8 5-61,10-12-28,-11-8 0,-1-2 1153,9 3-912,-2-31 1,-1-7 461,-1 9-145,-7-14 0,-5-2 460,-10 7-2144,1-8 71,-13 21-1152,-1 7 262,-4 6-995,0 27 723,0 33-24,0 7 879,-1-14 0,2 1-1570,19 14-716,-16 6 1556,16-28 1,1 0 1129,0 31 0,-1-31 0,2-1 1,-3 0-1,-1 1 0</inkml:trace>
  <inkml:trace contextRef="#ctx0" brushRef="#br0" timeOffset="10434">9707 2451 23549,'-26'-12'-2725,"-18"1"3099,24 2-498,-40 5 850,19 2-147,-15 31 502,14-5-355,0 27-810,15-19 1,2 2 744,-11 21-744,15-4 0,5 1-150,5 11-473,19-9 1,3-1-1748,-4 7 659,19-21 0,5-2-1464,-2 11 2032,1-25 1,2-2-672,17 18 1785,6-3 1,0-6 0,2-2 0</inkml:trace>
  <inkml:trace contextRef="#ctx0" brushRef="#br0" timeOffset="10707">10153 2931 23459,'-29'-15'-2886,"-15"2"2725,17 2-457,1 4 768,-16 1 223,22 5 65,-13 19 491,16 9-1396,7 9 344,10 16-816,23-21-92,12 18-385,13-33 1243,-11-1 1,-1-2-363,11-11-33,14 7 845,-20-28 1347,-6 14 242,-4-38-513,-9 5-72,-11-11-2111,-5 14 1,-6 1-811,-20-8-541,6 9 1,-4 2 1903,-25-2 1,-4-4 0,11 15 0</inkml:trace>
  <inkml:trace contextRef="#ctx0" brushRef="#br0" timeOffset="10901">10127 1565 23729,'-43'0'90,"-6"15"1460,-3-12-1241,24 17 1,0 4-1301,-11-1 1,1 2 888,9 6 0,3 4 1,-6 3-1,2 1 0,12-8 1,1 1-1</inkml:trace>
  <inkml:trace contextRef="#ctx0" brushRef="#br0" timeOffset="12751">2728 7055 25888,'-18'17'72,"3"-2"-484,7-4-34,4 0-906,28-3 929,0 0 16,28-3 622,1 0-388,12-4 142,-29 0 0,4-1-1201,15 1 1,9 0 0,-4-3 899,1-6 0,0 0 466,3 6 1,6 2 0,-8-3 0,-7-5 0,-5 0 0,1 8 0,1 0-1</inkml:trace>
  <inkml:trace contextRef="#ctx0" brushRef="#br0" timeOffset="12935">2972 7941 23099,'11'3'-2132,"-13"-26"-1708,56 17 5888,-22-44-1741,15 30 1,5 1-58,-17-5 1,0-1-455,15-4 0,0 1 301,-11 8 1,-2 2 0,2-3 0,0 1 0,0 0 0,0 1-1</inkml:trace>
  <inkml:trace contextRef="#ctx0" brushRef="#br0" timeOffset="13219">3500 6573 24898,'-33'-9'-666,"0"1"1,-27-10-199,9 0 375,9 1 377,12-10-1075,13 9 251,29-6 1003,38 6 604,12 8-303,2 4 0,3 2 22,-20 1 1,2 5-325,3 10 0,7 7 0,2 2 0,-8-2-5,8 2 0,-2 4 42,-6 6 1,6 7-1,-2 2 1,-9-4 3,-2 4 1,-6 4-464,-2 5 0,0 8 1,-7-4-1195,-9-2 1,-7 2 5,0 8 1,-3 6 0,-8-5 60,-15-1 1,-5-2 634,8-6 1,-1 2-1,-4-3 835,-15 8 0,-4-2 0,4 1 0,0 1 0,9-20 1,-1 1-1,1-1 0</inkml:trace>
  <inkml:trace contextRef="#ctx0" brushRef="#br0" timeOffset="15527">6202 6068 24089,'26'-47'-2515,"1"2"1917,28 12 1196,-28 13 0,1 1-447,3-1 0,2 2-327,2-3 1,2 1-239,2 1 1,2 0 505,1 1 1,1 1 0,-1 0-1,1 0 1,0 1 0,0 0-1</inkml:trace>
  <inkml:trace contextRef="#ctx0" brushRef="#br0" timeOffset="15755">6758 6134 22830,'0'17'-5037,"0"2"3269,0 7 1063,0 5 156,23 7-290,-18 8 328,16-21 1,0 2 376,-16 34-880,20-13 0,2 1 660,-17-10 0,-1 2 165,8 4 1,4 4 0,-3-4-166,-3-2 0,-2-2 10,4 13 0,-1-1-141,-3-17 0,-2-1 53,-2-1 0,1-1-1026,11 28 1418,-8-24 1,1-1 0,8 13 0,6 8 0</inkml:trace>
  <inkml:trace contextRef="#ctx0" brushRef="#br0" timeOffset="16505">7543 5556 25798,'1'-8'-5419,"1"2"4551,-2 22-438,1 4 824,-1 11 1,0 5-108,0 18 459,4-5 1,2 10-1,1-5-232,3-7 0,1 1-112,-2-1 1,1 6-1,1 1 1,0-6 103,5 3 0,0 0 36,-1 4 1,-1 6 0,0-5 149,-1-6 0,-1-2-58,5 13 1,-1-2-18,-6-21 1,0-3 49,-1-1 1,1-2-400,7 26-365,3 5 456,-7-23-949,3 3 720,-7-30 621,3-21 2663,-3-11-1313,3-23-89,-2-2-64,2-9 238,2-9-462,-3 15 1,-1-1-162,-2 13 0,-1-1-347,4-18 0,0 2-1891,-1 5 1460,-1-5 256,-5 38 4,-1 5 147,2 9 850,4 20-2088,0-2-41,13 39-135,-6-17 598,1-4 0,2 1-521,5 5 152,11 9-380,-6-23-676,6-7 2400,4-10-45,-5-7 1,1-1 1401,21-3-722,-4-18 0,0-4 324,-20 9 0,-1-3-288,18-26 0,-4-4-171,-21 18 1,-3 1-135,6-9 1,-4-3-96,-10-1 1,-5 2-1078,3-18-164,-6 14 1,-3 3-1384,-2 4-150,-17-1-326,13 45 1906,-13 17 294,17 33-680,0-5 568,9-17 1,2 0-591,-6 4 503,21-10 1,4-3 380,-8-2 588,34-3-986,-7-12 491,-9-9 1406,24-17 628,-29 10-857,-9-25 0,-3-5 691,-3 7-1470,-7-5 0,-4-1 356,-2-5-1200,-4 2-642,-1 4-202,-2-2-781,0 36-192,0 16 1100,0 26 66,0 13-182,19-5-1325,-14 2 1347,14-25 0,5 1 1099,-3 11 0,0-1 0,6-10 1,3 0-1,3 7 0,-1 0 1</inkml:trace>
  <inkml:trace contextRef="#ctx0" brushRef="#br0" timeOffset="16967">10777 5780 24539,'-28'-13'-2606,"-1"1"2477,-21 8 935,11 18 971,-12 5-438,17 22-1634,3 5 47,3 7-407,6 6 714,6 5-452,8 0-719,16-18 0,5 0-788,-3-12 0,4-1-570,25 18 0,6-3 1220,-13-23 1,2-3 1213,15 6 0,2-4 1,-9-12-1,-1-3 0,2-1 1,0-1-1</inkml:trace>
  <inkml:trace contextRef="#ctx0" brushRef="#br0" timeOffset="17223">11310 5943 24269,'-43'-4'-212,"-1"0"324,-1 4 408,-15 21 654,18-16-833,-5 39-417,31-25-151,-3 22-452,17-10-477,16 12-860,-9-13 1108,32-8 0,8-5-330,-3-5 1110,1-12 1,11-2 0,-7-1 162,-13 2 0,-1-2 231,26-12 0,-5-6 1234,-17-10-544,-4-24 312,-25 10-1236,-29 3-2064,16 18-551,-48 1 2500,20 14 0,-1 1 1,-31-3-1,25 8 0,-1 0 1</inkml:trace>
  <inkml:trace contextRef="#ctx0" brushRef="#br0" timeOffset="17584">11800 5695 24718,'0'42'-5126,"0"-7"3088,0 4 973,0-4 517,0 3 122,0 4 122,0 0 166,24 1-1940,-18-3 1727,13-13 1,4-1 288,3 11-114,8 12-285,7-28 938,-19-1-504,5-14 990,-11-3 466,2-19 790,6-18-923,-3-11-748,-3 4 0,0-3 590,7-16-1012,-5 7 0,-1-1 417,5-5-701,-10 23 0,1 0 313,7-10-781,-6 18 525,7 6 831,-11 17 809,7 42-3090,-11-10-1052,2 37 502,-8-24 0,-1 0 1992,0-6 1,-1 0 0,0 16 0,0 0 0,0-11 0,0-1 0</inkml:trace>
  <inkml:trace contextRef="#ctx0" brushRef="#br0" timeOffset="17989">6167 8032 22650,'38'-10'1305,"0"1"0,3-10 1,1 0-767,0 9 1,2 0-138,7-10 0,5-3-235,-9 8 1,6 1-1,1-1 1,-1 0-93,5-1 0,-2 1 1,7-3-27,-9 3 0,6-1 1,3-1-1,1-1 0,-1 1 1,-6 2-31,7-1 0,-6 1 0,1 0 0,8-1 73,-14 3 1,5-2 0,3 0 0,3-1-1,-1 1 1,0-1 0,-2 2 0,-5 1-112,9-3 1,-6 3 0,0 0-1,3-1 1,8-1 57,-19 4 1,5-1 0,3 0 0,4-2 0,2 1 0,1-1 0,0 0 0,-1 0 0,-1 1 0,-2 0-1,-4 1 1,-3 1-71,7-1 0,-5 0 1,-3 2-1,-1-1 1,1 0-1,4 0 1,5-1 11,-6 1 0,5-1 0,3-1 0,3 0 0,1-1 0,2 0 0,-1 0 0,0 1 0,-3 0 0,-2 0 1,-5 2-1,-4 0-9,14-2 0,-8 1 1,-3 1-1,-1 0 1,3 0-1,6-1 30,-11 1 0,5-1 1,3 0-1,1 0 0,2-1 1,-1 1-1,-1-1 0,-2 1 1,-2 1-1,-5 0-24,8-1 1,-4 1-1,-3 1 1,-1-1 0,2 1-1,3-2-8,1 1 1,4-1-1,2-1 1,-1 1 0,0 0-1,-3 0 1,-4 1 12,3-1 1,-4 1 0,-1 1 0,-2-1-1,1 1-16,-1 0 0,0 1 1,-1 0-1,0 0 0,-1 0-161,10-2 0,-2 0 0,0 1 0,-1 0-51,-5 1 0,0 1 1,-1 0-1,-1 0-147,12-1 1,-3 1 0,-1 0 79,-8 1 1,-1 1 0,0 0 282,-2 2 1,0 0-1,-5 1 1,-2 0-1,-3 0 1,-2 2 0,1 0-1</inkml:trace>
  <inkml:trace contextRef="#ctx0" brushRef="#br0" timeOffset="24227">9147 11150 24808,'13'-25'-1904,"-10"-20"-1126,11 22 3319,0-26-920,-11 4 426,9 5 1,1-1-13,-8 8 1,0-1 23,1-12 1,0-3-218,0-4 0,-1 1 78,-4 11 0,-1-2 446,1-3 1,1-4 0,-1 4-624,-1 6 0,0 1 191,0-21 0,0 3-121,0 4 146,-15-6-445,11 75 973,-11 3 36,13 11 0,4 7-414,7 14 1,0 2 14,-7-11 0,1 2-274,6 8 1,3 6 0,1-5-433,1-4 1,0-2-163,4 15 0,2-2 125,2-21 0,0-3 754,-4-3 1,0-1 0,2-2 0,0-1 0,0-3 0,1 1 0</inkml:trace>
  <inkml:trace contextRef="#ctx0" brushRef="#br0" timeOffset="24635">10398 9678 24269,'-27'-15'-3830,"3"5"3108,-25 7 1566,10 3-103,0 26 96,1-2-152,2 28-820,14-16 1,2 1-416,-1 23 532,5-4 1,3 1-286,10-22 0,4-1-520,8 26 1,4 0-173,-2-25 0,2-2-269,10 10 0,4 2 129,3-3 1,1-3 406,-8-8 0,1 0 128,17 19 1,1 0 193,-19-21 1,1 0 115,14 18 0,-2 1 286,-16-21 1,-1 1 77,10 25 0,-3 1-159,-7-1-16,-5-7 1,-8-1-71,-23-5 1149,-15 15 154,-10-26-101,9-11 1,-2-4 1464,-10-3-122,-13-5 54,4-44-1425,20 6-1010,11-19 1,5-7-664,10 19 0,5-2 363,6-13 1,5-8-1,1 5-548,4-3 0,4 1 148,1 5 1,4-4-1,0 4 31,-3 11 1,1 2 0,1 1 81,0-2 1,2 1 0,0 0 458,1 1 1,2 0 0,-1 0 322,0 2 1,0-1 0,0 2-1,14-15 1,0 0 0,-1 3-1,-1-1 1</inkml:trace>
  <inkml:trace contextRef="#ctx0" brushRef="#br0" timeOffset="24968">11678 9630 25708,'-29'-30'-6304,"1"3"4490,3 9 1639,2 8 1112,3 4-107,6 28-271,3 5-675,7 14 0,3 5-605,0-9 1,0 0 728,-1 16 1,3 4-121,6-13 1,2 2 0,-1-1-163,-7 6 0,4 3-325,11 4 1,7 5 0,-3-6-653,-9-6 0,1-1-99,7 2 0,5 4 0,-3-6 299,-4-8 1,-1-2 920,9 22 0,-1-2 0,1-3 0,-11-22 0,1 0 1</inkml:trace>
  <inkml:trace contextRef="#ctx0" brushRef="#br0" timeOffset="25105">11402 10690 23369,'-10'-41'-8116,"3"0"5626,7-1 1858,0 0 218,31-1 1475,-4 0-782,1 22 0,2 0 526,20-19-757,-10 13 1,1 0-1,-9 7 1,0 1-1,10-6 1,0 0-1</inkml:trace>
  <inkml:trace contextRef="#ctx0" brushRef="#br0" timeOffset="25417">12147 10305 22830,'3'39'-6832,"3"1"4253,-3 0 1699,7 16-125,-1-15 541,6-3 1,3-1-132,4-1-75,20 14-1229,-14-31 1731,21-4 1070,-11-8 94,12-1 486,-1-28 1318,-17 3-1454,-6-9 1,-4-4 564,-6-10-1099,-5-1 1,-4-1-392,-4-13-646,-1 19 1,-2-1 101,-7 3 0,-2 1-1723,5-15 599,-3 16 0,-2 3-885,-4 7 426,10 28 2649,-10 30-695,29 18-877,-6-11 1,0-1-741,10 13 262,6-9 1,2 0 1146,-1 3 1,2-18-1,3-3 1,9 5-1</inkml:trace>
  <inkml:trace contextRef="#ctx0" brushRef="#br0" timeOffset="25684">13190 10128 23999,'-22'-5'-628,"-7"2"956,-13 24 1395,1-1-699,12 23-1396,11-14 1,2 1-352,0 18 327,3-7 1,2 0-803,10 6 166,13 8-731,-8-23-760,43-7 972,-23-3 1244,8-13 0,2-2 561,9 1 262,23-3 446,-31-23 800,7-11 362,-29-10-1376,-2-3-1212,-11 9-503,0 1-791,-27 1-1417,-8-5 2973,-14 13 0,5 3 1,12 14-1</inkml:trace>
  <inkml:trace contextRef="#ctx0" brushRef="#br0" timeOffset="25901">13598 10182 24359,'7'18'-8779,"0"-13"8946,1 29-1839,2-20 864,2 15-198,3-3 497,12 18-633,-4-8-929,-3-4 0,1 1 1062,5 5 799,7 12 1,-12-18 0,-1 0-1</inkml:trace>
  <inkml:trace contextRef="#ctx0" brushRef="#br0" timeOffset="26071">13862 9908 21121,'0'18'-3193,"0"-3"0</inkml:trace>
  <inkml:trace contextRef="#ctx0" brushRef="#br0" timeOffset="26333">12662 9837 24269,'-10'-45'-6428,"3"-2"4701,5-1 1465,22 0 1499,-16-3-1415,45 6 836,-27 14 1,1 0-177,5 9 0,2 2-375,0-6 1,1 2 2253,25-8-199,-16 13-1070,19 3-907,-27 12-969,11 25-1300,-20-15 1618,1 38 0,-11-24 0,-1 21 0</inkml:trace>
  <inkml:trace contextRef="#ctx0" brushRef="#br0" timeOffset="26505">13705 8758 25438,'36'-31'1142,"0"5"-604,-4 6 170,-1 6 40,-2 8-441,-4 2-696,6 38-3244,-12-6 1718,-7 2 0,-3 4-2466,-4 20 4068,-2 11 0,-2-29 1,-2 1-1,1 3 1,0-1-1</inkml:trace>
  <inkml:trace contextRef="#ctx0" brushRef="#br0" timeOffset="28968">15105 9219 23549,'-32'-15'-2902,"8"11"3869,7-35-4453,11 16 1702,3-22 971,36 6 1481,9-3 0,8 0-32,-7 14 0,4 1-495,-5-2 1,3-3-1,-3 4 441,0 3 1,-1 3-530,0 0 0,1 1 420,16-3 0,0 1 559,-16 9 1,1 2-701,21-2 1,-3 3 0,-2 6 0,-24 5-1,0 0 1</inkml:trace>
  <inkml:trace contextRef="#ctx0" brushRef="#br0" timeOffset="29218">15732 9230 24269,'-7'-14'-8439,"0"10"9881,2-10-3703,3 35 2219,22 21-1044,-15 15 783,12-5 1,2 3-14,-9-16 0,-2 1-320,2 9 1,2 6-1,-2-4 295,-2-2 1,1-1-390,1-5 0,2 2 1,-3-3 257,-3 3 0,1-2-520,7-3 1,0 0 983,-3-1 1,-1-2 0,2-4 0,0-1-1,12 30 1</inkml:trace>
  <inkml:trace contextRef="#ctx0" brushRef="#br0" timeOffset="29518">16268 9562 23999,'1'-11'-5082,"0"3"3315,-1 27 466,0-1 611,0 25 170,0-7 148,0 8 183,17 3-2086,-13 3 1923,12-13 0,0 1-532,-12 18 765,9-12 0,0-2-279,-10 1 814,8 4-421,-11-23 95,0-8 499,0-5-144,0-31 253,0 0-460,0-32-579,0 14 1,0-1-3,0 5 0,0-1 107,-1-13 1,2-2-803,7-3 0,3 2 1122,0 11 1,0 2 0,1-9 0,-1 2-1,6-11 1</inkml:trace>
  <inkml:trace contextRef="#ctx0" brushRef="#br0" timeOffset="29774">16790 9634 22740,'-13'8'2070,"10"13"-5923,-9 1 3441,12 31-1542,0-10 742,0 19 282,0-11 232,0 1-988,16-2-791,-12-2 1924,26-3-721,-27-3 399,30 7 6,-9-16-712,23 3 1809,-10-25 1,2-3-1,-11-8 1</inkml:trace>
  <inkml:trace contextRef="#ctx0" brushRef="#br0" timeOffset="29967">17150 9725 23009,'-23'-17'-4254,"4"4"3103,8 6 598,8 21-65,-8 13 772,30 10-1446,-15 3 584,32 8-1111,-11-10 1108,-4-5 1,2-2-645,14 6 519,-14-10 0,-2 0-496,5 0 1192,5 3 0,-12-16 0,-2-4 1</inkml:trace>
  <inkml:trace contextRef="#ctx0" brushRef="#br0" timeOffset="30640">17643 9625 23009,'7'0'540,"2"19"-6269,-2-14 4960,4 45-1110,-4-31 469,7 43 552,-8-27 293,6 14-1487,-7-16 58,1-1 2352,-1-5-1014,1 5 715,-4-12 73,2 3-180,-3-16 56,2-1-25,-1-6 1831,3-19-1057,0 14 1143,2-40-1231,2 20 243,1-25-497,-1 16 0,0 0 377,8-15-104,-4 9 1,1 2-1264,3 1 1053,3-3-863,-7 27 1593,0 6 298,0 7-437,1 0-7,-1 25-2131,0-19 454,-2 27 0,-1 5-1541,7-8 350,0 13 1,-1 2 1290,6 0 1,9 12 0,-7-21 0</inkml:trace>
  <inkml:trace contextRef="#ctx0" brushRef="#br0" timeOffset="31051">18428 9566 23459,'-45'0'450,"3"0"-450,14 20 627,1-14-128,3 33-1354,3-10 397,4 6-207,8 20-701,22-31-817,15 15 213,23-30 1447,-10 1-298,-1-10 1422,-7-19 626,-5-4 411,-1-21-991,-14 2 540,-7 4-601,-6 36-1748,0 31 187,0 22 186,-1-18 0,2 3-208,7 21 1,3 0-64,-3-20 1,1 1 544,3 7 0,1 5 1,-2-6-591,6 16 701,-3-24 1,-3 0-191,-9 5 471,9-4-348,-5-6-570,-4 3 259,5-13-2207,-7 5 3534,-20-20 0,15 1 0,-15-7 0</inkml:trace>
  <inkml:trace contextRef="#ctx0" brushRef="#br0" timeOffset="32234">20103 9246 22920,'-45'-3'184,"0"0"248,6 3-2,-2 22 648,-3-2-269,0 24-1059,1-5 137,18-7 0,2 3-237,-7 19 70,14-17 1,5 0-608,4 12-447,7-2-674,0-8-337,30-6 849,10-7 512,18-12 1088,-18-21 0,-1-6 1317,12-15-740,-18 2 1,0-6-132,-2-12 1,-4-2-81,-6 10 0,-3-3-243,-1-8 1,-2-5 0,-3 3 5,-3 2 0,-4 0-327,-2-8 0,0-6 1,-1 5-472,-1 2 1,-2 1-44,-6 6 0,-2-2 0,2 2-187,6-4 0,-3 1 224,-18-1 0,0 1 39,19 2 1,1 0-10,-18-12 0,-3 2 0,11 18 1,0 1 154,-6-11 1,-1 4-363,-3 14 707,11 22 360,11 31 180,0 26-199,-1-1 1,2 4-212,8-10 0,2 3 20,-2 11 0,-1 6 0,1-3 75,2-3 1,3 0-179,5 6 0,3 5 1,-3-6-271,-7-6 0,0-3-258,6-7 1,3 2-1,-2-4-261,-2 0 1,-2-2-139,1-1 1,-1 0 233,0-4 0,0 2 5,1 8 0,-1 0-138,7 18 234,-12-20 1,-3-2 292,-1-6 758,-6-1 1,-27-25 0,-6-4 0</inkml:trace>
  <inkml:trace contextRef="#ctx0" brushRef="#br0" timeOffset="32352">19978 9469 22920,'-29'-27'-1704,"0"-1"0,1 0 1,1 0 651,2 0 0,1 0 308,3 1 1,2-2 89,2-8 0,2-1-466,-1-18 738,7 22 0,8-1 691,19 6 0,6 3-655,9-14 485,17 11 0,6 5 615,-21 11 1,1 2-510,6 2 0,6 2 0,-4 1 0,-2 2 0,-2 2 0,14 0 0,-1 1 0</inkml:trace>
  <inkml:trace contextRef="#ctx0" brushRef="#br0" timeOffset="32640">20745 9153 23549,'-47'2'1878,"1"-1"-1645,12-1-221,2 0-149,10 16 583,1 8-754,8 8-575,5 5-286,8-7-402,0 1-78,17 1-544,-13-2 323,36-2 387,-34-4 744,24-10 0,6-4 861,-9 2 184,11-5 1,2-2 1087,-1-5 202,8-18 1205,-18 14-731,-5-35-1325,-6 20 475,-9-35-2015,-3 19-769,-27-22-1231,16 26-1374,-40-12 3720,13 23 1,1 3-1,5 12 1</inkml:trace>
  <inkml:trace contextRef="#ctx0" brushRef="#br0" timeOffset="32852">21250 9008 25888,'-19'14'1558,"3"5"-2600,16 9-2167,0 3 1193,0-2-167,18 4-1995,1 18 1509,3-11 2123,10 11 1,-27-18 0,12-1-1</inkml:trace>
  <inkml:trace contextRef="#ctx0" brushRef="#br0" timeOffset="33005">21555 8924 24539,'-18'-27'-7598,"14"-5"5217,-30 9 2032,30-2-1440,-23 15 1968,24 0 1,-13 8 0,9 0-1</inkml:trace>
  <inkml:trace contextRef="#ctx0" brushRef="#br0" timeOffset="33217">20512 8696 23639,'-1'-35'-5330,"0"-2"3435,1-1 1071,21-3 1731,-15 2-1198,39 0 1679,-15-9-903,12 14-1072,8-10 1292,-23 26-175,16 2 1029,-21 13-1641,5 20 1,-18-13-1,-3 14 1</inkml:trace>
  <inkml:trace contextRef="#ctx0" brushRef="#br0" timeOffset="33401">20997 7898 23189,'30'-46'-1260,"3"5"1849,1 8 362,18 6 205,-12 14-211,25 24-1398,-31 13-859,-6 15 1,-2 6-299,-11-11 1,-2 1 166,5 17 1,-2 2 1178,-3-10 0,-1 0 0,0 3 0,0 0 0,1 2 0,1 0 0</inkml:trace>
  <inkml:trace contextRef="#ctx0" brushRef="#br0" timeOffset="33668">22792 8317 25978,'0'-9'-4407,"-17"29"5994,12 2-2760,-12 31 810,17-1-32,-6-6 0,-2 3 114,7-9 1,-1 1 115,-10 14 1,0 1-545,10-14 0,2-1 506,-5 0 0,0-1-700,4 0 1,2 1-546,-1 14 1,0-1 466,0-14 0,0 1-300,0 19 1,0-2 1231,0 1 1,0 6 0,0-29 0</inkml:trace>
  <inkml:trace contextRef="#ctx0" brushRef="#br0" timeOffset="33801">22427 9074 24718,'0'-51'-6205,"0"1"3986,0 2 1245,31 2 1565,-7 14 0,3 1 126,5 8 1,3 2-893,21-13 1,1 2 202,-20 16 0,1 2-333,14-3 0,0 3 562,-14 8 0,-2 2 1,0 1-1,0 2 1,-2 1-1,1 0 1</inkml:trace>
  <inkml:trace contextRef="#ctx0" brushRef="#br0" timeOffset="34084">23425 9299 23909,'18'6'-1101,"-14"-18"-219,42 7 2924,-23-35-1425,9 22 0,2 0 948,6-29-1108,-13 22 0,0 0 145,6-15-405,-4 3 680,-7-3-290,-9 2-1230,-6 0-11,-7 2-1045,-21-7 93,15 14 1333,-29 10 1,-8 6 336,7 3 487,-15 12 0,-3 6 764,1 10 70,19-1 1,3 2 563,-6 17 148,8 6 84,15 2-1432,6-9 1,7 0-1470,22 18-740,0-10 1,5-3 359,1-17 0,2-3-145,8 6 0,0-2 1405,20 1 0,2-6 0,2-3 0</inkml:trace>
  <inkml:trace contextRef="#ctx0" brushRef="#br0" timeOffset="34424">24125 8884 25978,'15'28'-8117,"-11"18"6272,24-25 1977,-25 23-882,25-10 280,-8 18-540,-1-15 805,2-3 0,0-2-1871,-10-6 1566,22 11 639,-25-31-204,6-2 1208,-7-24-360,4 15 2202,0-43-2094,1 22 517,1-28-563,-1 20 1,0 1 41,3-17-711,0 11 1,-1 2-536,-4 2 382,5-2-1507,-9 26 1940,0 5 301,-2 6 392,2 0-304,-2 15-2122,2-11-902,4 45 138,-2-26-2492,3 41 4257,-5-31 1,-1 9 0,-4-16 0</inkml:trace>
  <inkml:trace contextRef="#ctx0" brushRef="#br0" timeOffset="34617">23538 8166 24808,'21'-55'-3039,"-16"2"2444,19 29 1,6 0 1160,-3-7 0,1 2-82,4 9 1,5 3-415,14-5 1,0 3-628,7 9 404,-11 24 1,-1 8 0,1 15-1,-18 0 1,0 1 0</inkml:trace>
  <inkml:trace contextRef="#ctx0" brushRef="#br0" timeOffset="35218">18515 12551 25168,'19'11'-4110,"4"-4"3845,24-4 1180,7-2-331,12-1-241,-28-8 1,3-1 7,3 6 0,1 1-464,4-6 1,0-1-204,0 0 1,4 2-63,-6 5 1,3 3-1,-3-4 500,7-10 0,-2 0 1,15 10-1,-3 3 1,-24-5-1,0 0 0</inkml:trace>
  <inkml:trace contextRef="#ctx0" brushRef="#br0" timeOffset="35368">19085 12807 23549,'36'5'-827,"-1"-19"1533,-1 13 0,5-2-862,15-21 1,2-3-99,-12 17 0,2 0 312,-5-5 1,2-4-1,-3 3 1,5 2-1,-1 1 1,0-1-1,0 0 1</inkml:trace>
  <inkml:trace contextRef="#ctx0" brushRef="#br0" timeOffset="35650">19183 11895 24089,'-21'-24'-5551,"7"-2"2692,8 3 1651,25-2 3245,-14 4-1872,53 2 2008,-21 5-1434,-2 8 0,6 2-527,10 1 1,1 1 667,-11-1 1,0 2 110,14 10 0,-1 4-181,-15-4 0,-4 3-1054,0 10 1,-1 2 180,-2-2 1,-1 2-966,6 19 1,-4 5-203,-10-11 1,-3 5 451,-3 6 1,-2 7 0,-4-4-252,-3-1 1,-6 2 87,-3 6 1,-4 5 0,-3-5-243,-7-2 0,-4-2 594,6-8 1,-1 2 0,-1-3 638,-10 5 0,1-2 0,6-2 0,1 1 0,0 0 0,0 0 0</inkml:trace>
  <inkml:trace contextRef="#ctx0" brushRef="#br0" timeOffset="37258">21627 11231 25798,'-17'-31'-4076,"1"0"0,-18-24 1540,0 11 2642,-10 1-38,24 50 2789,-5 3-657,25 55-2550,-2-30 0,4 1-507,9 8 1,1 1 928,-11 7 0,3 1-102,19 2 1,3 3-85,-13-2 0,-1 5 1,1-4-95,3-12 1,1-3 0,2 4-509,-1 5 1,1 5 0,0-1 0,-2-6-770,3 9 0,1-3 1271,0 0 1,1 2 0,-2-5 8,-5-10 1,-1-3 11,2 8 0,-1-1-131,1 14-338,-5-22-201,-5-5 852,-2-45 1118,-4-8-670,-20-32-573,8 6 0,1-3 179,-1 5 1,-1-1-59,1 3 1,-2-2 0,2-3 42,3-10 1,3-2 0,-1 1 62,-1 12 1,0 2-1,0-5-80,0-8 1,-1-5 0,1-1 0,3 6-474,3-10 1,1 1 547,-3 2 1,-2-5 0,3 9 492,2 14 0,2 5-123,5-9 1,5 6 1216,13 8-101,12 19 1018,19 37-1330,-15 8-1080,-11 1 1,-2 4-195,-4-4 0,-1 0-69,2 5 1,0 2-171,1 3 1,-1 1-198,1 2 1,-1 1-324,1 2 1,-1 0-588,0-1 0,0 3 408,-2-6 1,1 2-1,-1-2 35,3 6 0,1-1-26,0-1 0,4 3 0,-3-5 953,-4-8 1,0-3-1,7 6 1,0-2-1,9 3 1</inkml:trace>
  <inkml:trace contextRef="#ctx0" brushRef="#br0" timeOffset="37484">22575 10798 23909,'-21'-6'-1286,"0"2"1425,0 26 537,0 2-591,1 26-404,6-6 1,1 3-60,3-7 0,2 2 71,-1 11 0,2 7 0,0-4-390,2 2 0,1 0 367,1-6 1,1 1 0,0-1-197,1 7 1,0-2-396,1 1 0,0 0-267,-1-1 0,2 2 76,3-7 1,3 2 0,1-3-83,4 5 0,0 0 1076,-5-11 0,-1 2 1,5-5-1,11-2 0,1-4 1,-7-1-1,-1 0 0</inkml:trace>
  <inkml:trace contextRef="#ctx0" brushRef="#br0" timeOffset="37854">23135 11688 23729,'-44'-9'-823,"4"4"805,8 2 327,-12 24 975,12-2-571,-9 21-954,25-6 0,2 1-617,-9 11 430,13-8 0,2-1-383,0 1-831,8 10-71,19-14-2139,5 9 1179,24-29 2418,-9 1 433,1-15 678,-12-16 888,5-15-354,-16-8-533,-3 7 0,-2-1 853,-10-11-898,3 7 1,-1 0-1534,-4-4-273,0-9-603,0 24-276,0 7 255,-14 8 1093,11 21 637,-11 22 526,14 9-1289,7-3 0,3-1-964,11 14 689,-11-18 0,2-1-1132,25 11 2033,-18-4 1,20-5 0,-8-1 0</inkml:trace>
  <inkml:trace contextRef="#ctx0" brushRef="#br0" timeOffset="38417">23570 11590 24359,'0'46'-5217,"0"-4"3089,0 10 1064,0-6 425,0 3 213,0 2 223,7-15 1,2 0-435,-6 18-330,10-14 1,-1-2 458,-10 1 487,14 2-780,-15-22 273,6-7 2,-3-6 96,1-5 1260,3-27-261,4-19 562,-1-17-896,-3 25 1,0-1 286,0 4 0,-1-1-187,1 0 0,0-1 60,1-2 1,0 0-46,0 2 1,0 0-472,0 2 1,1 1 104,9-25 389,-6 26 1,0 2 529,5-5 76,13 3 99,-14 26 855,5 28-2307,-7-2-195,0 24-558,1-2 516,-5-7 0,0 2-778,6 22 701,-5-9 1,0-1-1339,0 7 692,-5-14 1,0-2 1010,-1 0 366,0 4 328,-5-24-141,2-6-256,-1-7-229,0-3 256,0-4 986,5-39-464,1 11-325,3-18 1,1-5 545,8-12-377,-7 17 1,2-3 108,4-4 0,-1 3 194,-5 11 1,1-1 360,10-19 0,0 4-1370,3 4 1123,-6 22 1,1 4 342,1 12 608,7 5-239,-4 52-2533,-3-12 516,-6 14 0,-1 4-889,6 11-1061,-6-7 0,0 2 406,-5-22 0,-1 0 1657,3 11 1,0 0-1,8 14 1,0 1 0</inkml:trace>
  <inkml:trace contextRef="#ctx0" brushRef="#br0" timeOffset="39168">21428 13454 24359,'22'-17'862,"16"2"1377,-16 0-1811,26 0 425,1 0-529,2 3 1,5 0-252,-9 1 0,3 0-63,-3 1 0,4-1 1,-2 0 111,-5 1 0,-1-1 0,0 0 42,5-1 0,1-1 1,1 1-214,5-2 0,1 0 1,1-1 82,5 0 0,2-1 0,1 0-67,-12 3 1,1-1-1,0 1 1,1 0 20,3-1 0,0 0 0,1 0 0,5-1 12,-5 2 1,3-1 0,3-1 0,1 0-1,-2 1 1,-2 0-55,-2 1 1,-3 1 0,0-1 0,1 0 0,6 0-225,-6 1 1,5-1 0,3-1 0,1 0 0,0 1-1,-1 0 1,-4 0 0,-5 2-31,4-2 0,-5 2 0,-3 1 0,2-1 0,5 0 299,-1-1 1,6 0-1,2 0 1,1-1-1,-2 1 1,-3 1-1,-6 1 1,6-1 0,-7 1-1,-1 1 1,3-1-1,-1 0 1,0 1-1,0-1 1,0 1 0,1-1-1</inkml:trace>
  <inkml:trace contextRef="#ctx0" brushRef="#br0" timeOffset="41590">5508 5629 21570,'2'-12'-4506,"0"3"2887,-2 0 1306,0 3-395,0 20 115,0 16 260,0 14 105,0 14-468,-2-12 1,4 2 421,7-8 1,2 4 91,-3 11 1,-1 6 0,1-3 18,4 1 1,2 1 6,-1-7 0,1 4 1,-1-3 26,-5 9 0,2-2-130,8 2 0,2 1 45,-6-2 0,0 3 122,-1-7 1,1 3 0,-1-3 24,-3-14 1,0-1 0,0 3-74,2 6 0,1 6 1,-1-1-1,0-6-312,1 11 1,0-1 40,-3-13 1,1 5 0,-1 0 0,0-6 409,0 10 1,0-3-1,-1-7 1,0 1 0,-1-4-1,-1 1 1,1 0-1</inkml:trace>
  <inkml:trace contextRef="#ctx0" brushRef="#br0" timeOffset="42222">5595 5516 21031,'40'-23'2686,"7"0"-1782,11-3-542,-23 11 1,1 0-117,6-1 0,3-1-72,7-1 1,2-1-135,-13 5 1,1 1-1,2-1-32,4 0 0,2 0 0,0 0 134,5-1 0,2 0 1,0 1-120,4-1 1,1 0 0,0 0-77,-13 4 1,1 0 0,0 0-1,1 1 6,0-1 1,1 1 0,0 0 0,4 0-21,4 0 1,4 0 0,1-1 0,0 2 0,-4 0-36,3 0 0,-3 0 0,0 1 0,3 0 21,-1 0 1,3 0 0,1 1-1,0 0 1,-5 1-21,-1 1 0,-3 1 0,-1 0 0,1 1 17,2 0 0,-1 0 0,1 1 1,0 0-43,0 0 0,0 0 0,1 1 0,4-1 90,-7 1 0,4 0 1,1 0-1,2 0 0,-2 0 1,-3-1-35,0 1 0,-3 0 0,-1 0 1,3-1-1,4 1 26,-3-1 0,4 1 1,3-1-1,3 0 1,-1 0-1,-1 0 1,-3 0-1,-5 0 4,7-1 0,-5 1 0,-3-1 1,3 1-1,5-2 26,-12 2 1,4-1 0,2 0-1,3-1 1,0 1 0,-1-1-1,-2 1 1,-2-1 0,-5 1 7,12-1 1,-7 0-1,-2 0 1,3 0-1,7-1 13,-8 0 0,5 0 0,4 0 0,2-1 0,1 1 0,-1-1 0,-3 1 0,-4-1 0,-6 1 33,5 0 1,-8 0 0,-2 0 0,2 0 0,5 0-12,-5 0 0,6-1 1,2 1-1,2-1 1,-1 0-1,-3 0 1,-5 1-1,-7 0 144,14-1 0,-8 0 0,1 0-72,2 1 0,3-1 1,-1 1-1,-9 0-54,0 1 0,-4 0 9,13 1 0,-7 1-96,-14 1 97,-5 33-1711,-25-13 649,-4 14 0,-3 2-675,-1 8 966,0 4 1,0 2-113,-1-14 1,2 1-177,10 15 1,1 1 63,-10-10 0,2-1-117,22 5 0,3 0 625,-16 2 0,1 4 372,11 0 0,5 3 1,-2-1-132,-8-10 1,-3-1 0,3 4 68,-1-1 0,3 5 1,1 2-1,0-1 1,-3-4-427,3 8 0,-3-5 0,2 3 186,-1 0 0,2 2 0,-1 0 0,-1-3-195,-1 2 0,-2-3 0,0 0 563,0 2 0,0 0 0,0 1 1,-2-1-1,0 0 0,-1 1 1,1-1-1,-1 1 0,0-1 1</inkml:trace>
  <inkml:trace contextRef="#ctx0" brushRef="#br0" timeOffset="52302">20607 10979 23369,'19'45'-7938,"-14"-2"6541,14-14 0,0 1 613,-15 32 455,17-25 0,2 2-73,-13 4 0,0 2 257,12 5 1,1 1-85,-4 2 1,-2 2-879,2 3 0,1 0 1115,2 1 1,0-1-7,0 1 0,1-1-172,1 0 1,0-1 27,0-2 0,1 0 227,-2-4 1,2 1-110,-3-7 1,0 2 0,-1-2-222,3 4 0,0 0-293,0 1 0,1 4 1,-3-5 56,-3-9 0,-2 0 483,8 21 0,-3-3 1,-1 0-1,-11-23 1,1-1-1</inkml:trace>
  <inkml:trace contextRef="#ctx0" brushRef="#br0" timeOffset="52867">20775 10552 20851,'19'-17'740,"-15"1"-3318,35 0 5231,-2-10-1959,9 5-234,-16 6 0,1-1 152,22-7-265,-21 10 0,1 0 102,3-1 0,4 0-253,4-2 1,4-1-1,0 1 698,9-3 1,5-1-927,-7 3 1,7-3-1,2 0 1,-6 3 133,-4 1 0,-5 2 1,9-2-111,-3 2 1,8-2-1,5-1 1,1 0 0,-4 1-1,-6 2-26,-2 1 0,-7 3 0,2-1 0,6 0-13,-2 0 1,7-1 0,3 0 0,3-1 0,-2 1 0,-4 1 0,-6 2-64,5 0 1,-7 1-1,0 1 1,6 0-6,-6 0 0,4 1 0,3-1 1,2 0-1,-2 0 0,-2 1 0,-5 0-18,11 0 0,-6 0 0,-1 0 1,7 0 81,-11 2 1,5-1 0,2 0 0,2 0 0,-2 0 0,-3 0 0,-5 1-57,8 0 0,-7 0 0,0 1 1,5-1 28,-4 1 1,4-1-1,3 1 1,0-1 0,-4 1-1,-6 1-6,12-1 0,-7 1 0,2 0-14,-6 1 0,1-1 1,0 1-1,-2-1 51,7 1 0,-3-1 0,-3 4-202,5 7 1,-2 3 146,-2-5 1,2 0 0,-8 4-209,-11 7 1,-4 3-102,6-2 1,-3 1-392,1 15-647,-9 4-278,-3 7-185,-5 4-24,0 7 994,-10-26 0,-1 2 173,10 18 0,0 3 102,-5-12 0,2 3 223,5 5 1,3 5 0,-2-4 113,1-1 0,1-1 234,-3-6 0,3 3 0,-2-3 83,5 6 0,0-2 194,1 2 0,0 1-201,1 2 1,0-1-410,1 2 1,-1 1-188,0 1 1,0 2 624,0 1 1,-1 1 0,-1 1 0,-2 0 0,-8-18-1,0-1 1,0 0 0</inkml:trace>
  <inkml:trace contextRef="#ctx0" brushRef="#br0" timeOffset="57504">12920 4877 21121,'0'-5'-6206,"0"1"4977,0 1 614,18 14 915,-14 7-1325,30 10 1252,-31 6-613,16-6 1,2 1-1370,-5 21 1438,3-12 0,0 0 1,-6-6 1,-2-1-30,2 3 1,0 1-199,0 0 0,2 3 445,4 17 1,0 1-341,-4-13 0,0 3 501,1 3 1,0 6 0,-1-4-203,-3-4 1,0 2 3,-1 5 0,1 6 0,-2-4-39,-1-3 0,0 0 43,-3-8 0,0 2 1,0 1 180,0-1 0,0 1 0,0-2 0,0 7 0,1 0 0,-1-8 0,0 0 0,0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F2C6-4BF6-5742-BDA1-6A242F70E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B5B7B-0C84-5840-8707-8A4DA31B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5E04-9C37-F64C-8FDD-F42CECC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48F1-94E6-4B46-8D5B-C154F0E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220-978F-DC4F-BA3D-BD67F5F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401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3D6-9702-3B4B-BD93-C04E769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DFC1-851D-CE40-95FD-6ABEB85A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6504-4560-9E40-BD36-9972F52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6924-2E85-354C-BFC4-791D8D9D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027-9B56-1847-BA1E-6EB5E831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50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087A6-F730-6347-B589-C5E0B0608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1B77-5339-704D-AA0A-169FFBC2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D82F-504A-4F43-A897-364229F8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618A-41BE-9F41-A188-5F8F172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099D-C7AA-D84C-97FD-15AA6330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6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DFB-22B8-294D-8CF3-F340F6C6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E594-BABC-1140-854F-771C15A9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BCDA-7570-BC4E-A58E-DEB45B99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C34B-02FA-3A40-A262-FB5FE30C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66D4-7E46-4B4C-B987-0E0F2DE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20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F680-DC67-5446-BD7D-E07A47C6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9EEE-3DFF-2548-AF3C-B28D73491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4E9-8032-4542-9646-E5564F3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9AF5-4F42-BF4D-85DC-C6CAE6F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5E24-133F-154D-874B-3DC01CA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08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0230-532A-C54F-9F5D-498BB5CF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14EB-0B9D-4F4D-B95E-D84B6D492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47048-8369-4842-B972-551D4969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D1AE-F5F8-8A43-B97C-1B80D088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C6E2-15AA-C44A-BBEA-EA2A68DC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B733-CC7E-EE42-95DC-DC6A439D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70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17D0-D784-EA47-BEB4-A82AB350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BDB6-DC95-C747-9ECC-711A4ED7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05DD-2732-8842-8896-04FA1480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5F1C-DEAC-0344-A0B0-A99AD33C6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D57A-FBA7-4846-AFC5-120A16D41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1BE3E-CAAD-A741-A66C-990DC3C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E29C0-6CE2-3E4D-BB55-8F42EB7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5DA5-035A-FF4F-9759-97CD62CF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08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A27-0625-E549-A60F-D9662D7A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39CE4-08A7-0A43-8E93-A79D9C4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988CC-72C1-8447-92AB-F5F1659D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136B-B142-1A4B-A658-B9763992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577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42C41-BEF2-884A-B480-3D7E496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33A1-B570-ED4D-9A8B-E9E59C31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4F5A-8C77-924C-B325-4C93DBD3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1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D06B-FB47-7342-8BEB-5603D02B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E6F2-1C3A-7B44-8F62-C1D7780B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CD98B-AEB1-FF47-9B15-DA36BF3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8B8F-0812-2947-8EA9-450869F6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3740-355C-DF45-AC88-BFC54680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08226-5FEC-9048-8CBA-5E1F6ACD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00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CED3-6810-3643-958D-6BF1E8B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20744-B1DC-C940-8051-21792C25F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A48C2-35DF-6748-9C88-58E10DEC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5E1E-D372-2345-B954-3278690E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B0B0-DFE0-A348-9E91-5B4DDC98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84AF-D860-EA4D-9CC6-F6E3AB8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35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EDF87-B180-014C-B934-4970140F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A0C8-318C-144B-83A1-BC146098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D206-2A77-3F4F-9B51-DC5919CC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A4B6-C0C0-CC43-B144-CFA92F53CBC7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92AF-2087-C54A-96C6-24D60064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F6AD-B071-6744-9989-5CBA36A13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A494-2E9F-CB4A-B6F9-0213250318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442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2F75C-32E5-B642-9A44-493D2A2B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" y="-1"/>
            <a:ext cx="9971574" cy="5671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1F6AC1-6C19-6940-8610-02B8242D555F}"/>
                  </a:ext>
                </a:extLst>
              </p14:cNvPr>
              <p14:cNvContentPartPr/>
              <p14:nvPr/>
            </p14:nvContentPartPr>
            <p14:xfrm>
              <a:off x="1573920" y="23760"/>
              <a:ext cx="10325520" cy="673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1F6AC1-6C19-6940-8610-02B8242D5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320" y="7560"/>
                <a:ext cx="103687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38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79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43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56EF4B-6DEC-D348-8146-2C51A1E6D8D4}"/>
                  </a:ext>
                </a:extLst>
              </p14:cNvPr>
              <p14:cNvContentPartPr/>
              <p14:nvPr/>
            </p14:nvContentPartPr>
            <p14:xfrm>
              <a:off x="433800" y="258480"/>
              <a:ext cx="10678680" cy="622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56EF4B-6DEC-D348-8146-2C51A1E6D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00" y="236880"/>
                <a:ext cx="10721880" cy="62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95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F366C7-239B-6845-8649-94DF9EC5B852}"/>
                  </a:ext>
                </a:extLst>
              </p14:cNvPr>
              <p14:cNvContentPartPr/>
              <p14:nvPr/>
            </p14:nvContentPartPr>
            <p14:xfrm>
              <a:off x="296280" y="236160"/>
              <a:ext cx="11126880" cy="600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F366C7-239B-6845-8649-94DF9EC5B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680" y="214560"/>
                <a:ext cx="11170080" cy="60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9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5994A3-EA31-2B4B-ADDC-60D0FD81F1F6}"/>
                  </a:ext>
                </a:extLst>
              </p14:cNvPr>
              <p14:cNvContentPartPr/>
              <p14:nvPr/>
            </p14:nvContentPartPr>
            <p14:xfrm>
              <a:off x="452520" y="93240"/>
              <a:ext cx="10979640" cy="614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5994A3-EA31-2B4B-ADDC-60D0FD81F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20" y="71640"/>
                <a:ext cx="11022840" cy="61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1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46F796-BA93-0548-A40E-71D40CBCB647}"/>
                  </a:ext>
                </a:extLst>
              </p14:cNvPr>
              <p14:cNvContentPartPr/>
              <p14:nvPr/>
            </p14:nvContentPartPr>
            <p14:xfrm>
              <a:off x="458280" y="149760"/>
              <a:ext cx="11442600" cy="651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46F796-BA93-0548-A40E-71D40CBCB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80" y="128160"/>
                <a:ext cx="11480400" cy="65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3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3AB549-EB18-C843-925D-61BBC541F83E}"/>
                  </a:ext>
                </a:extLst>
              </p14:cNvPr>
              <p14:cNvContentPartPr/>
              <p14:nvPr/>
            </p14:nvContentPartPr>
            <p14:xfrm>
              <a:off x="965880" y="375480"/>
              <a:ext cx="8628480" cy="446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3AB549-EB18-C843-925D-61BBC541F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280" y="353880"/>
                <a:ext cx="8671680" cy="45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8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3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8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11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5</cp:revision>
  <dcterms:created xsi:type="dcterms:W3CDTF">2021-07-01T05:26:11Z</dcterms:created>
  <dcterms:modified xsi:type="dcterms:W3CDTF">2021-07-02T11:36:04Z</dcterms:modified>
</cp:coreProperties>
</file>