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5:58:26.10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1380 766 7533,'-25'-4'899,"5"0"-719,7-1-180,9 2 0,-9 1 90,2 0 180,1 2 90,-2 16-180,5 16 89,7 12-779,0 14 420,0-3-633,0 11 768,-1-31 0,2 0-45,6 3 0,0 0 0,-5 2 0,0 0-829,5 0 0,0 1 829,-6-1 0,-2 1 45,1-1 0,0 0-1,0 0 1,0-1-90,0 0 1,0 0-397,0-1 1,0-1 485,0-1 0,0 0 0,0 12 0,0 0-90,0-14 0,0-1 90,0 9 0,0-1 32,0 21 13,-15-20 191,11 8-191,-11-32 1470,6-4-1560,0-12 935,-3-24-935,-9-20 0,11-15-917,-2 5 0,0-2 917,6 16 0,1 0 0,-1-16 0,2-3-534,2-5 1,1 1 488,0 13 0,1-1 45,5-4 0,3-5 0,-2 5 0,-5 5 0,2 2-45,14-13 0,3 0 45,-6 3 0,1 4 45,2 14 0,3-1-45,8-20 0,0 3-90,7 0 0,-1 14 0,2 5 90,-2 9-161,26-1 161,-37 26 90,11 21-90,-19 16 0,0 11 45,-12-4 0,-2 2 1328,1 17-1418,-14 0 0,-1 0-299,11-21 1,-2-1 343,-19 12 0,-4 2 0,10-2 0,-1-3-271,-5-10 1,-2 0 315,-6 19 0,3 0-90,12-24 0,0-3 90,-3 8 0,1-1-45,-4 25 0,10-18 90,3 20-90,31-32 598,-17 6-868,31-21 0,6-5-809,-2 6-91,19-5 1,6-4 1220,-28-4 0,-1-1 0,15 1 0,0-1 0,-15-2 0,0 0 0</inkml:trace>
  <inkml:trace contextRef="#ctx0" brushRef="#br0" timeOffset="351">2118 1773 8162,'-8'-11'270,"-8"0"-360,8 4 90,-4 2 0,2 3 0,0 2 0,1 22 0,-7 8 90,6 15-90,-2 0 90,6 14-180,3-15 180,10-6 0,2 0-431,-5 2 431,37 9-1,-17-23-89,25-5 0,-3-5 45,-10-11 0,1-2-45,22 1 0,-8-8 0,-1-7 0,5-20-45,-9-5 0,-5-7 45,-25 13 0,-5-3 0,11-20 0,-9 0 0,-32 2-45,2 10 1,-4 3-136,-25 3-630,7 13 1,-1 3-361,-9 4 1170,-14 7 0,26 4 0,3 4 0</inkml:trace>
  <inkml:trace contextRef="#ctx0" brushRef="#br0" timeOffset="940">2983 1745 7803,'-38'15'89,"3"3"91,16 19-90,-6-7-90,22 3 270,-10-8-180,13 2 90,0-2 0,0 0-90,25-2 0,-19-1-90,46-3 90,-10 0-180,14-9 90,-15-4 0,-1-4-595,13-20 595,-19 18 0,0-4 0,-2-23 0,-3-4 0,15 4 45,-14-11 0,-4-4 45,-1 1-226,-12 8 0,-2 1 46,-4 0 90,-4-7 90,-3 50-90,0 8 90,0 24-90,21 13 90,5-23 488,13 9-488,16-19-180,-16-2 90,-3-15 0,2-2 199,7 4-199,-6-25 0,-3-6 0,4-4 0,-10-15 0,-4-5-1728,-1-8 1772,-12 17 1,-3-4 225,-4-7 0,-4 0-109,0 11 1,-1-2 227,0-4 1,-1-4 0,0 4-345,0 5 0,0 2-521,0-11 0,0 2 476,0-6-90,-14 11 270,11 11 179,-11 12 1059,14 35-1418,0 4 0,0 32 45,-2-12 0,4 1-287,6-6 1,1 1 196,-6 14 0,-1 1 45,6-11 0,2-2 0,-1 0 0,-1 1 0,-7-3 0,2 1-45,12 10 0,2 0 210,-8-14 1,0-1-1201,8 17 1,0-4-136,7-2-988,-2 12 2158,-15-35 0,-2-4 0,-5-13 0</inkml:trace>
  <inkml:trace contextRef="#ctx0" brushRef="#br0" timeOffset="1072">3775 1762 9062,'-23'-30'404,"0"1"1,-7-14-405,3-18 0,20 33 0,55-8-90,-8 21-390,7 9 1,13 2-1,-5 1-921,-7 0 1,0 2 1400,-1 3 0,7 3 0,0-1 0,-7 0 0,6-2 0,-3 0 0,-6 3 0,0 1 0,0-1 0</inkml:trace>
  <inkml:trace contextRef="#ctx0" brushRef="#br0" timeOffset="1370">4697 1917 7353,'-28'21'360,"-7"-4"719,32-2-180,-10-5 181,13-1-1080,23-5 0,10-2 0,0-8 0,2-4 0,24-10-716,-27 11 1,-1-2 715,13-27 0,-3 21 0,-5-20 0,3-4-90,-21 11 0,4-26 180,-20 27-180,-16-17 90,-13 28 0,3-3 45,-9 16 0,0 5-45,8-3 0,-11 12 0,2 7-90,15 16 180,0-1 0,3 3-180,14 20 90,-10 2-809,35 3-541,17-15 1080,-3-8 0,5-3 0,-6-15 0,1-2 1,4 5-1,-1 0 0</inkml:trace>
  <inkml:trace contextRef="#ctx0" brushRef="#br0" timeOffset="1550">5413 1584 9422,'-16'-7'-90,"-6"-1"-1799,20 3 219,-6 18 1670,28-10 0,-15 32 0,15-13 0</inkml:trace>
  <inkml:trace contextRef="#ctx0" brushRef="#br0" timeOffset="1692">5567 2107 8882,'-14'8'360,"10"-3"-360,-10 0 0,14-4 0,0 1 0</inkml:trace>
  <inkml:trace contextRef="#ctx0" brushRef="#br0" timeOffset="1920">6078 1523 10411,'0'-10'-180,"-6"3"-2788,4 18 1472,-5 10 1496,25-3 0,-13 22 0,12-13 0</inkml:trace>
  <inkml:trace contextRef="#ctx0" brushRef="#br0" timeOffset="2046">6233 1900 8072,'0'8'-90,"0"-2"90,0-3 0,0-1 0,0-1 0</inkml:trace>
  <inkml:trace contextRef="#ctx0" brushRef="#br0" timeOffset="2984">7190 1424 9332,'-30'-13'-90,"-20"2"90,15 3 0,-13 4 0,3 2 0,14 2-90,3 23 270,0-17-225,12 23 0,3 4 225,-2-9-225,6 11 0,4 3-45,5-1-90,25 24 0,13-30 90,14 6 45,-15-26 0,0-5 45,9 4 45,-10-7 0,0-1 45,0-2 90,4-16-270,-18 12 0,-12-21 180,0 45 0,-27 2-90,13 43 0,-26-8 0,26 7 0,-7-27 0,-1-1 0,10 20 0,-7-8 0,0-2 0,1 5 90,0-11 0,-1-1-90,-1 2 0,-3 6 0,2-21-180,-2-4-180,0-8-360,-5-5 541,4-5 89,-1-36 90,9 5 0,16-12 0,5-3 0,8-10-944,1 16 1,2 0 943,-4 10 0,1 0 0,2 0 0,1 1-66,1 1 0,2-1 201,15-7 0,1 1 45,-10 8 0,0-1-328,4 0 0,4-2 1,-4 3 327,-5 3 0,-1 0 359,23-13 1,-2 1-360,-25 13 0,-1 1 45,8-5 0,0-2 44,-8 2 1,-3 0-180,14-12 180,-15 4 0,-1 0-270,-2-6-81,-9 4 1,-3 0-10,-3-3 180,-2-13-180,-4 11 0,-20 11 90,15-2 0,-34 19 1607,19 19-1607,-15 25 90,16 9-994,7 15 994,12-8-135,0-10 0,0 0-315,0 21-825,8-12 0,6-3 646,22 1 404,-14-18 0,3-4-64,28 2-431,-12-9 181,2-8 179,0-6 90,1-4 180,0-19 0,10-16 90,-14-13-45,-11 9 0,-2-3-465,-3-16 555,-8 18 0,-2-1 225,-4-22 179,-2-2-89,-7 31 0,0 0-180,1-31-91,-2 2 1,0 7-90,0-7 505,0 24-415,-14-3 2845,10 48-3025,-10 23 0,12 5 0,4 5 0,-3-4 0,2 2-428,7 20 0,1 0 428,-8-19 0,2-1 0,14 25 0,2 0 0,-9-26 0,-1-2-270,1 9 0,2-1-719,15 11-181,-24-7 181,20-6-135,-20 5 1124,6-17 0,-9 1 0,0-16 0</inkml:trace>
  <inkml:trace contextRef="#ctx0" brushRef="#br0" timeOffset="3086">8227 1615 9242,'-10'-33'-90,"3"1"180,7 1-180,31 1-45,-6 10 0,4 0-180,5 6 0,5 0-494,22-8 0,2 1 1,-21 10-1,0 1 1,16-3-1,0 0 1</inkml:trace>
  <inkml:trace contextRef="#ctx0" brushRef="#br0" timeOffset="3667">9795 404 8702,'-27'-3'810,"4"1"-271,-2 22 181,-16 18-450,5 14-2583,0-2 1,-1 4 2312,14-15 0,1 1 0,-8 16 0,1 5-202,12-15 1,2 1-1,2-1 247,-1 8 0,1 3-303,3 4 1,2 4 0,1-4 257,3-7 0,2-1-30,5 3 0,2 4 0,5-7-780,7-6 0,4-3 0,0 12 0,6-3-90,16-6 1,3-6 899,-17-10 0,1-1 0,12 6 0,1-3 0,-12-13 0,0 0 0</inkml:trace>
  <inkml:trace contextRef="#ctx0" brushRef="#br0" timeOffset="4317">10150 604 9242,'-5'-7'1259,"-1"-1"-1259,3 2 0,-3 2 90,3 1-90,0 3 0,1 17-90,2 1-1619,0 25 0,0-12 1709,17 8 0,-13-11 0,13 0 0</inkml:trace>
  <inkml:trace contextRef="#ctx0" brushRef="#br0" timeOffset="4451">10350 776 7263,'-26'43'90,"5"0"-180,8-6-1312,10 6 1402,-11 3 0,14 5 0,0 2 0</inkml:trace>
  <inkml:trace contextRef="#ctx0" brushRef="#br0" timeOffset="4901">11313 1267 9602,'-58'15'0,"12"-11"0,-1 28-544,13-17 544,1 18 90,-10 12-90,13-7 45,12 4 0,3 2 45,4 1-90,20-4 0,3-2 0,-5-9-90,27-9 0,5-4-359,-9-6 269,12-12 0,2-3 180,1 0-45,-17-16 0,0-7 90,-2 2 0,-3-3-90,-6-6 0,-2-4 45,8-22 0,-4-2-260,-11 19 0,-4-1 590,1-9 0,0-6 0,-3 4-1426,-1 1 0,-2 1 1396,2 7 0,0-3 0,-3 2 149,-4 1 1,-2 2 0,2 2-350,4-5 1,-2 0 34,-12-18 0,-3 4-51,2 8 455,-12-4-72,12 58-467,6 51 90,11 11-53,5-5 0,2 11 0,-2-6-37,-3-10 0,1 1-405,3-2 0,3 7 0,0 1 1,1-9-181,2 5 0,1-2-555,0 3 1,2 4 0,0-7 1139,4-7 0,0-3 0,-1 11 0,-2-3 0,-4-21 0,0 1 0</inkml:trace>
  <inkml:trace contextRef="#ctx0" brushRef="#br0" timeOffset="5206">11650 1628 10681,'59'0'90,"-11"0"0,-1 0-90,5-15 0,-14-5-554,11 2 644,-22-20-180,-3 21 0,-6-20 90,-9-5-180,-3 10 0,-6-21 180,-23 27 63,-3-7-63,-23 23 90,6 24-90,17 5 0,-1 40 0,24-18-495,-4-3 0,4 1-314,32 8-406,-10-9 1,4-2 984,5-16 0,4-3 0,1 3 0,1-2 0,21-1 0</inkml:trace>
  <inkml:trace contextRef="#ctx0" brushRef="#br0" timeOffset="5434">12488 803 9062,'-16'-16'809,"-15"3"-449,17 7-360,-5 22 90,9 5-180,10 23 135,0-8 0,0 2-45,0 28-1002,10-20 0,0 1 957,-8-10 0,1-1 45,16 0 0,-1 1-212,-15-2 1,-1 2 256,14 11 0,4 0-180,-9-13 1,0 0-946,7 16 1,1-3-1,2-2 1080,-7 5 0,-14-30 0,0-2 0</inkml:trace>
  <inkml:trace contextRef="#ctx0" brushRef="#br0" timeOffset="5584">12293 1370 8882,'0'-25'0,"0"-4"0,26 9 90,12-3-90,16 16-360,1 3 0,2 2-269,8 2-1623,0 9 1,-1 2 1531,-2-6 720,-23 12 0,-1-1 0,11-12 0,-2 9 0</inkml:trace>
  <inkml:trace contextRef="#ctx0" brushRef="#br0" timeOffset="6068">13057 1384 8252,'-41'0'90,"1"0"0,19 22-90,-6 3 0,24 14 90,-7-1 0,10 8-90,0-10 90,23 11-90,-17-16 0,36-3 90,-24-2-180,17-6 0,-6-3 0,0-5-270,16-6 360,-11-3-180,21-26 180,-27 17 180,-7-25 0,-2-7 450,-2 9-405,-7-4 0,-2-3 224,0-18-449,-5 14-90,-1-12 90,-2 29 0,0 26 90,0 19 0,0 34-180,0-11 180,20 18-449,-1-29-451,23 16 0,-23-28 271,17-2-271,-13-15 630,7-5 450,5-15 90,-19-14 899,6-26-719,-16 1-1086,1 0 996,-7 15-180,0 5-360,0 3 0,0 0 180,-14 16-90,10 22 90,-10 22-180,14 13 90,15 0-1170,-11 7-359,27-11 1624,-27 9 1,12-17 0,-16-3 0</inkml:trace>
  <inkml:trace contextRef="#ctx0" brushRef="#br0" timeOffset="6251">13560 655 9242,'-5'21'-563,"2"11"1,23 14 0,6 3 0</inkml:trace>
  <inkml:trace contextRef="#ctx0" brushRef="#br0" timeOffset="6600">13840 1802 11400,'42'-41'1440,"-19"5"-1170,19-9-91,-24 5-44,4 5 0,2-3-591,-9 9 1,-2-3 545,8-28 0,-1-2-418,-9 22 0,-2-1 477,1-8 1,-1-5 0,-1 5-504,-4 1 0,-1 2 444,2-17 0,-1 2-90,-3 20 0,-2 2 45,1 2 0,0 0-45,0-25-488,-8 29 0,0 1 578,4-5 270,-27 1-360,15 45 90,-2 30-180,-6 16-518,21 2 0,3 4 563,-6-17 0,1 0-360,3 19 0,4 0 45,6-13 1,1-3-91,-8 2 0,2-1-225,18-2 1,3 0 220,-14-1 1,2-2-672,12-3 1,3-2 1124,-7-1 0,1-2 0,3-3 0,1 0 0,2-3 0,-1 1 0</inkml:trace>
  <inkml:trace contextRef="#ctx0" brushRef="#br0" timeOffset="7367">15355 460 8612,'-51'22'1439,"10"-2"-1349,-1 30-2967,9-2 2877,13-20 0,-1 4 0,-10 21 0,-1 2 0,7-11 0,-1 3 30,-2 8 0,-2 5 0,2-5-620,3-2 0,2-1 590,3-6 0,-1 1 0,2-2 0,-1 2 0,3-2 0,0 0 0,0 0-225,1-3 1,1-1-541,1-1 0,2-2 0,0-2 1,2-1 767,2-2 0,0-1 0,-5 24 1,3-3-1</inkml:trace>
  <inkml:trace contextRef="#ctx0" brushRef="#br0" timeOffset="8186">15888 522 7353,'0'-13'1079,"-16"2"-989,12-1-180,-24 4 360,25 1-90,-9 24-180,12 13 360,19 32-270,1-5-673,-2-10 1,0 0 671,0 16-44,-4-7 0,-4 2-45,-8-24 0,-1 0 0,4 11 0,0-2 0,-5 15 90,0-4-90,0-6 0,-24 12 0,1-20 90,-1-10 0,-1-4-90,-9-4 90,-8 4-360,11-20 180,1-24 180,12-11-90,9-13-90,9 3 90,19 1 1076,2 7-1076,20 5 0,-2 12 90,-16 33-90,9 0 90,-17 40-90,3-15 0,-7-2 0,-3 3 0,-6 12 0,2 2 0,0 1 0,-4 2-135,0-7 0,0-1-1125,0-7 1260,0-13 0,0-1 0,0 0 0,0 6 0</inkml:trace>
  <inkml:trace contextRef="#ctx0" brushRef="#br0" timeOffset="8416">16593 1384 9871,'-19'18'0,"3"7"90,16 10-90,0 3 0,0-7 0,0 3 0,0 1 0,0 0-270,0 0-2068,16 9 1348,-12-12 990,24 5 0,-25-18 0,10-3 0</inkml:trace>
  <inkml:trace contextRef="#ctx0" brushRef="#br0" timeOffset="8566">16452 827 8792,'-13'-25'0,"-4"5"-1259,15 9-1,-5 21 1260,33-7 0,-19 38 0,19-7 0</inkml:trace>
  <inkml:trace contextRef="#ctx0" brushRef="#br0" timeOffset="8984">17260 1506 8432,'-22'17'0,"16"0"0,-40 2 90,28 0-180,-19 2 180,13 1-90,3 2 90,9 0-90,-4 0 90,14-1 0,-7 8 0,9-8 0,23 9-90,6-18 0,0-1 0,21-9-90,-27-4 180,24 0-180,3-41 0,-13 11-822,-7-16 0,-4-6 912,-10 20 0,-2-2 0,-1-10 0,-2-6 0,-1 2 0,-3 1 0,-2-4 427,-2-1 0,0-9 1,-1 0-1,0 7-68,-1-6 1,-2 2-523,-3 8 0,-2-6 0,0 1 0,1 10 118,4 5 0,-3 5 45,-17-12 0,0 5 0,16 11 180,-32 4-90,33 42-90,-12 25 0,16 16-210,0-11 0,0 9 1,0-5 254,-1-3 0,2 0-75,4 4 0,4 3 0,-3-4-240,-5-4 0,4-4-585,14 1 1,2 0-990,-6 14 0,-1-1 1844,4-15 0,2 0 0,0 9 0,-1-1 0,9 11 0</inkml:trace>
  <inkml:trace contextRef="#ctx0" brushRef="#br0" timeOffset="9534">17893 444 7713,'40'-7'1259,"-8"3"-989,9 2-180,-17 2 359,13 15-359,-19 5 90,4-1 180,-13 36-360,-3-29 45,-4 14 0,-1 4-45,-1 6 45,-7-2 0,-3 1-925,-10 13 880,11-20 0,-3-1 0,-18 16 90,26-2-90,-11-3 0,9-18 0,2-1 90,1 15-90,-4-11 0,4-3 0,26 0-90,2 14-90,3-26 0,14 1-89,-11-13 89,10-5 90,10-18 90,-22 9 0,-4-23 0,-4-5 90,-4 8-45,-3-10 0,-4-2-45,-9 6-180,3-5 180,-4 13 969,-22 11-969,-2 2 0,-14 43 0,16-8 0,8 12 0,5 4 90,6 9-90,-2-2 0,0 2-950,5 12 950,0-21 0,0 1 90,0 14-90,0 0-90,23-2-1484,-12-17 0,0 1 1574,16 17 0,-10-19 0,-1-2 0,6 11 0</inkml:trace>
  <inkml:trace contextRef="#ctx0" brushRef="#br0" timeOffset="11034">18918 341 7443,'-4'-2'1169,"0"16"-1079,4 3-90,17 2-90,-13 15 90,13-18 90,-17 16-90,13-6 0,-10-1 0,10 0 0,-4 1 0,-7 6 0,11-8 0,-12 3-180,4-11-360,-5-7-629,6 1 809,-4-8 1,5-1 359,-4-1 0,-1-15 0,1-2 0</inkml:trace>
  <inkml:trace contextRef="#ctx0" brushRef="#br0" timeOffset="11734">19307 309 8522,'0'30'990,"0"6"-990,0-7 90,0 7-90,0-5 0,0 2-900,12 24-1708,-9-8 2430,4-15 1,-1 2-1,-6 23 1,0 3 0</inkml:trace>
  <inkml:trace contextRef="#ctx0" brushRef="#br0" timeOffset="12533">19852 1604 8972,'21'-11'630,"-15"2"-541,43 6 1,-27 1 90,26 2 90,3 35-180,-13-11 0,-8 13 0,-4 4-978,-7 8 933,-6-16 0,-2 1-45,-10 21 0,4 2 0,-16-27 0,-6 2 0,-8 13 0,-4 0 0,-4-9 0,-4 1-1146,-3 2 0,-3 4 1,2-4 200,-1-3 1,0-2 944,5-5 0,-2 1 0,2-2 0,-3-1 0,2-2 0,0-1 0,0 1 0</inkml:trace>
  <inkml:trace contextRef="#ctx0" brushRef="#br0" timeOffset="13151">21648 506 9871,'1'-17'450,"0"-1"-360,-1-4-90,0 5-90,-24-9 180,-11 14-45,-3 4 0,-2 1-45,6 5 0,-1 0-383,-5 0 0,-3 0 383,-7 0 0,1 4-135,11 5 0,-1 2 225,-24 0 0,1 1-90,29-1 0,2 2 0,-8 6 0,2-3 0,-1-10-90,7 30 180,9-20-90,9 26 90,7-14-90,4 9-90,23-5 180,-16 3-180,40 4 90,-28-7 0,1 2 0,3-6 0,2 2-547,6 21 1,-3 3 546,-11-18 0,-1 0 45,4 27 0,-2 0-45,-9-24 0,-2 0 0,0 13 0,-1-1-45,-3-14 0,-2-3 90,-10 2 0,-1-1-45,7 31 0,-23-21 0,-3-1 0,8 20-300,-8-15 1,1-2 389,11 0-90,2-13 0,3-2 90,11-2 532,-8 2-622,56-14 0,-11-8-597,21-3 1,6-2 596,-22-2 0,1-1-690,10 0 1,7 0 0,-3 0-121,-1 0 0,-1 0 762,-6 0 0,3 0 0,-3 0 0,5 0 0,-3 0 0,2 0 0,0 0 0</inkml:trace>
  <inkml:trace contextRef="#ctx0" brushRef="#br0" timeOffset="13783">22550 636 8702,'11'-7'2609,"-8"23"-2609,8 16 89,-11 17-44,0-6 0,0 2-135,0 19-2740,0-2 0,0 2 2875,0-24 0,0 2-75,1 3 0,0 5 0,-3-5-76,-5-3 1,0-2-660,5 13 1,0 0-394,-5-6 1,0-2 1157,7-11 0,0 0 0,0 7 0,0-3 0,0 11 0</inkml:trace>
  <inkml:trace contextRef="#ctx0" brushRef="#br0" timeOffset="14033">23163 697 10411,'6'-32'90,"-2"5"0,-1 6 540,-2 8 269,-1 4-899,0 31 0,-19-2 0,15 28-1248,-15-1 1248,0 11 0,11-8 0,0 3 0,-3-12 0,1 3 0,1 5 0,2 5 0,1-4 0,1-4 0,1-1-120,-1 3 0,0 3 0,0-5-510,1-6 1,0-2-766,0 21 1,0-2 45,-1 1 1349,-4 7 0,0-32 0,-2-3 0</inkml:trace>
  <inkml:trace contextRef="#ctx0" brushRef="#br0" timeOffset="14170">22592 1419 8612,'0'-29'90,"0"2"-90,20-10 0,17 12-2344,10-6 2344,12 13-180,-9 4-720,3 4 900,-13 6 0,1 1 0,25-1 0,-23 3 0,-1 0 0</inkml:trace>
  <inkml:trace contextRef="#ctx0" brushRef="#br0" timeOffset="14450">23703 1253 8072,'-49'0'1619,"-2"20"-1439,12-15-1450,0 31 1360,8-32-90,2 35 359,1-20-89,-3 36-90,16-21 90,-1 25-180,16-26 0,22 10 271,-16-17-361,47-3 90,-29-5-90,31-3 0,-16-5 261,2-4-261,10-4-90,-17-2 90,5-23 0,-28-3-90,-3-16-449,-8 5-271,-20 7-269,14 2-361,-40 2 1,25 1 1439,-23 5 0,10 2 0,0 3 0</inkml:trace>
  <inkml:trace contextRef="#ctx0" brushRef="#br0" timeOffset="14986">24127 1391 7713,'-16'35'359,"12"-2"-89,-11-8-270,15 2 0,0-1 90,-12 14-90,9-11 0,-9 16 90,12-23 90,0 8 90,0-16-270,0-2-720,13-6 181,4-24 449,12-12 90,-5-14-428,-2-5 428,-4 6 90,1-1-90,0 0 90,1 2 180,2-6-91,-5 17 1,4 5 0,-11 19-90,1 7 0,-7 17 90,-1-13-180,0 38 90,-1-20-90,-1 24 0,1-10 90,-2 17-90,0-16 270,1 19 90,0-30 517,2-4-607,-1-8-270,1-12 0,1 5 0,4-7-90,0-16 90,13-7 90,-7-10-180,20-17 90,-13 18 0,7-10 90,-4 9-90,-8 19 90,8-3-90,-13 17 0,5 21 90,-7-16-90,6 58 0,-6-37-90,2 37-810,1-9-539,-2-11 1439,0-9 0,2-1 0,5 2 0,9 9 0</inkml:trace>
  <inkml:trace contextRef="#ctx0" brushRef="#br0" timeOffset="15484">24895 1615 8972,'26'-20'360,"-20"3"-180,48 3-180,-31 1-45,9 2 0,2 0 135,7-4-90,-8 0 0,0 0 90,1-2-1,5-6-89,-16-1-89,-12 7 89,-2-12-90,-9 15 269,-17-6-268,-8 14-1,-22 0 180,7 23-90,-7 8 89,29 10-89,-14 4 90,29 9-90,-9-11-495,22-5 1,7-1-495,7 4-1420,26 7 2409,-4-18 0,3-5 0,6-3 0</inkml:trace>
  <inkml:trace contextRef="#ctx0" brushRef="#br0" timeOffset="15751">26055 664 8882,'-16'-12'899,"13"3"-359,-30 5-180,29 25-180,-35 0 0,20 26-135,-8-11 0,-2 0-846,10-4 0,0 0 846,-7 13 0,1 2-45,8-11 0,2 0 0,0 1 0,2 0 45,1 0 0,3 3 0,2 12 0,3 1-45,-1-13 0,4 0-45,14 23 0,5-2-225,-8-27 0,4-2-675,21 17 1,5-4-225,9 0 494,-14-19 1,1-4 576,18 0 0,2-9 0,1-3 0</inkml:trace>
  <inkml:trace contextRef="#ctx0" brushRef="#br0" timeOffset="16000">26423 1025 8702,'-13'-4'1619,"-5"1"-1439,16 22-180,-6 10 0,8 12 0,0 5 0,0-7 90,0 4-180,8-9 0,1 0 90,-5 19 0,11-9 0,-1 0-1415,-11 5 335,9 12 1,-5-26 89,-5-4 990,5-6 0,-7-5 0,0-4 0</inkml:trace>
  <inkml:trace contextRef="#ctx0" brushRef="#br0" timeOffset="16334">26247 1295 8522,'0'-22'90,"0"2"0,24-3 90,17 9-180,-5 5 0,2 2 0,-5 5 0,2 0 0,10 0 0,-2 1 0,9 1 0,-12 7 0,-1 5-2066,2 12 2066,7 12-346,-16 13 346,-14-16 90,1 29-90,-15-25-42,-1 11 132,-3-18-273,0-3 273,0-4 1055,0-4-605,0-4 1013,0-6-1463,0-2 536,0-19-716,0-11 180,0-11-90,0-8 0,20 5-90,-16-5-762,30-3 852,-31-2-360,10 15 0,2 1-269,0-15-46,-1 12 0,1 3-224,5 1 899,-1-1 0,-6 20 0,-1 4 0</inkml:trace>
  <inkml:trace contextRef="#ctx0" brushRef="#br0" timeOffset="17038">27237 1569 9781,'-12'-17'1350,"2"-6"-1350,31-11 90,-16-4-90,36 3 0,-36-4-832,37-7 832,-24-2-1446,19-5 1356,-9-3 135,-11 11 0,-2-2 0,-6 11 0,-1-2 90,6-26 0,-2 0-135,-10 26 0,-2 1 213,5-9 1,-1 0-259,-2 9 0,-4 3 135,-15-11-90,13-3 0,-34 34 0,11 31 0,-11 8 90,1 29-90,18-11 0,1 3-334,4-9 1,1 3 363,2 9 0,-1 5 0,3-4-478,3-1 0,2-1 403,-2 16 0,4 0-270,11-20 0,0-2-360,-8-1 1,3-2-91,16-2 1,5 1 764,-4 8 0,2-2 0,4-12 0,2-1 0,0 6 0,1 1 0</inkml:trace>
  <inkml:trace contextRef="#ctx0" brushRef="#br0" timeOffset="17334">27898 1236 10051,'0'-11'-180,"-15"0"180,11 4 0,-12-1-3328,16 5 3328,-9 1 0,7 15 0,-7 4 0</inkml:trace>
  <inkml:trace contextRef="#ctx0" brushRef="#br0" timeOffset="17454">27878 1625 7623,'0'-35'0</inkml:trace>
  <inkml:trace contextRef="#ctx0" brushRef="#br0" timeOffset="17636">28130 1182 8432,'-14'15'-90,"3"2"-989,11 11-90,0-2 1169,0-3 0,14 1 0,4 2 0</inkml:trace>
  <inkml:trace contextRef="#ctx0" brushRef="#br0" timeOffset="17784">28170 1649 5824,'20'-18'0,"5"3"0</inkml:trace>
  <inkml:trace contextRef="#ctx0" brushRef="#br0" timeOffset="18251">28932 992 8342,'-20'-9'1080,"15"-3"-811,-32 3 361,21-3-270,-18 8-270,9 1 0,-2 22-90,-10 17 0,9 12-89,8-19 1,1 3 133,1 8 0,3 1-45,4-9 0,2 2 0,-3 23 0,3-1-629,5 8-496,10-15 1,7-2-135,19 1 986,-12-19 0,3-3 1,24 2-1,-9-5 1</inkml:trace>
  <inkml:trace contextRef="#ctx0" brushRef="#br0" timeOffset="18567">28905 1565 11490,'0'-16'720,"0"-1"-630,22-3 0,-16-3 0,40-7-90,-26-5-2266,21-6 2356,-9-3-180,-2-5 135,-11 11 0,-1-1-45,-4 8 0,-1-1 45,-2-11 0,0 1 45,6-21-90,-15-1 180,6 3-180,-7 20 0,-2 2 628,1-15-628,-8 17 0,-1 3 90,5 7 293,-32 4-383,32 46 0,-30 29 45,25-19 0,3 3-927,-3 5 1,0 1 881,-2-6 0,3 0-45,6 3 0,2-1-45,-4 2 1,0-1-187,4 1 1,0-1-130,-1-1 0,2-1-180,10-2 1,3 0-631,0 9 1,2-1 135,15 14 1079,-5-22 0,-1-3 0,-4 2 0,23-5 0</inkml:trace>
  <inkml:trace contextRef="#ctx0" brushRef="#br0" timeOffset="18900">29527 1319 8612,'-18'-10'180,"13"-8"630,-29 16-451,13-7-179,1 23 270,-15 11-360,15 10-45,4 1 0,0 2 45,-2 6-90,11-2 0,3-1 180,4-5-180,23 16 0,2-29 0,21 1 0,-5-17 0,-8-4 0,-4-26 0,-9 18 0,0-59 0,-11 38 45,0-12 0,-3-1 135,-4-1-91,4-11-178,-6 22-1,0 4 90,-17 7 90,12 3-180,-23 7 90,25 27 0,-8 10-810,11 15-89,0-2-181,23-7-269,-18-2 1349,34-1 0,-34-3 0,12-3 0</inkml:trace>
  <inkml:trace contextRef="#ctx0" brushRef="#br0" timeOffset="19190">30123 1222 8882,'-18'-22'270,"13"1"-270,-34 5 90,34 5 0,-30 5-90,15 4 180,-9 22-270,10 8 270,2 12-270,15 19 90,-4-20 0,16-4 0,3 0 0,-8 5 0,16-8 0,0-1 0,-16 1 0,15 4 90,-5-17-90,-11-5 359,11-3-359,-15-3-90,0-4-449,-23-1-721,1-3 1260,-21-14 0,23 1 0,4-14 0</inkml:trace>
  <inkml:trace contextRef="#ctx0" brushRef="#br0" timeOffset="19483">30387 1173 8702,'-24'-12'270,"-16"0"-180,34 4 270,-27 1-270,30 21 0,-10 6-1,13 25-178,26-7 89,2 21 0,3-21 0,-8-6 0,0-1-231,1 5 231,4 8-89,3-18 178,-28-3-89,9-4 90,-12 3-90,0-9 0,-26 3-269,19-10-2070,-56-1 2339,41-2 0,-30-2 0,25-1 0</inkml:trace>
  <inkml:trace contextRef="#ctx0" brushRef="#br0" timeOffset="19784">31000 1502 8432,'13'19'900,"-1"-2"-810,0 17 269,4 2-359,-7-8 0,1 8 0,-9-2 0,-1-7-1619,-46 17-270,15-16 1607,-5-10 1,-2-1 0,-16 6-1,-4 0 1</inkml:trace>
  <inkml:trace contextRef="#ctx0" brushRef="#br0" timeOffset="21292">23598 3037 8522,'-25'23'180,"-27"-3"-270,23 23-918,1-25 0,-1-1 1008,-18 24 0,1 5 0,3 2 0,4 1-270,6-2-1799,7 14 2069,12-19 0,5 8 0,9-21 0</inkml:trace>
  <inkml:trace contextRef="#ctx0" brushRef="#br0" timeOffset="21433">23528 3318 8792,'0'-18'90,"0"1"-90,-14 8-90,10 19-1439,-11 21 1529,15 10 0,0 11 0,0-8 0</inkml:trace>
  <inkml:trace contextRef="#ctx0" brushRef="#br0" timeOffset="21801">24227 3845 10321,'-14'39'90,"10"-7"-90,-10 7 0,1 15 0,10-9-2049,-17 17 880,17-16-630,-5-1-176,8-3 1975,0-2 0,0-6 0,0-3 0</inkml:trace>
  <inkml:trace contextRef="#ctx0" brushRef="#br0" timeOffset="21945">24230 3469 9152,'0'-7'0,"23"22"0,6 9 0</inkml:trace>
  <inkml:trace contextRef="#ctx0" brushRef="#br0" timeOffset="22334">24888 3797 8162,'-19'17'0,"14"-1"270,-27 2-270,29 0 0,-9 2 180,1 16-180,9-6 90,-9 28-90,11-21-90,0 28 180,0-29 90,0 30 180,14-39-180,-11 14-90,18-57-180,-11-14 90,5-22 90,1-8 269,-5 23 1,0 1 180,6-19-181,-3 12 1,1 1-90,2 3-90,5-3-90,-10 23 0,0 11-90,-4 2 0,-1 6 90,1 19-180,4 9 180,-2 12-90,7 23 0,-7-20-1170,-1-2 1,1 0-908,2 8 638,6 14 1439,-2-22 0,5-3 0,1-2 0</inkml:trace>
  <inkml:trace contextRef="#ctx0" brushRef="#br0" timeOffset="22734">25678 3988 8702,'-27'-19'810,"-22"4"-181,6 3-539,-12 7-45,15 11 0,1 1-45,-8-2 90,10 21 0,1 4 0,-1-4 45,14 10 0,6 3-225,4 1 90,6 10 180,39-7-360,-3-17 45,11-11 0,4-4-685,16-4 775,-19-5 1,-1-4-46,20-19 90,-4 0 0,-28 1 0,-2-3 0,22-19 0,-7-4-90,-7-8 135,-16 11 0,-4-2 0,-5 9 0,-3-1 164,0-6 1,-1-4 0,-2 4 60,-1 2 0,-4 0 59,-3-3 1,-3-4 0,2 5-240,4 6 0,-1 2-90,-5-9 0,-3 2 0,-8-14 270,14 24 0,-26 3-360,28 49 180,-9 4-90,12 28 0,-1 4 0,2 1 0,7-19 0,1 2-1430,-1 13 0,0 7 0,0-7 755,2-10 1,2-2-526,6 4 1,4 3 0,-4-4 1154,-7-5 0,1-3 0,15 11 0,2-3 0,3 13 0</inkml:trace>
  <inkml:trace contextRef="#ctx0" brushRef="#br0" timeOffset="23034">26165 4213 9512,'18'-8'359,"19"-4"-359,7 11-647,14-10 647,-16 6 90,3-6-180,-5 1 180,12-10-180,-17 3 90,4-14 0,-22 10 87,-8-8-87,-5 8-90,-4-2 180,-29 2 90,-9-9 90,-17 11-270,21 5 0,0 3 115,-7 3 515,-18 1-540,28 30 0,6 8-90,14 13-45,30-13 0,6-1-45,7 9-1568,15-6 1,6-2 937,-22-13 1,0-1 719,13 5 0,2-2 0,-12-8 0,-1-1 0,2 0 0,0 0 0</inkml:trace>
  <inkml:trace contextRef="#ctx0" brushRef="#br0" timeOffset="23222">27008 3925 10321,'9'16'1259,"13"7"-1259,22 17-1157,4 0 1247,-8-6-180,0 1-1260,2 2 1,1 1-360,-2 1 1709,1-2 0,-2-2 0,-1-2 0</inkml:trace>
  <inkml:trace contextRef="#ctx0" brushRef="#br0" timeOffset="23390">27392 3863 9062,'-33'0'180,"2"0"-180,0 0 90,2 18-90,-3-14 0,0 41-1844,-1-19 1664,2 28-990,0-3-808,5 5 1978,1 5 0,7-1 0,1 1 0</inkml:trace>
  <inkml:trace contextRef="#ctx0" brushRef="#br0" timeOffset="23719">27935 3030 10051,'-13'-2'180,"1"0"-90,7 16-90,-1-10-90,5 24 90,-2-24 90,1 38-360,0-26-1799,0 31 270,1-26 1799,1 5 0,0-17 0,0-1 0</inkml:trace>
  <inkml:trace contextRef="#ctx0" brushRef="#br0" timeOffset="23850">28098 3019 9332,'6'-9'989,"1"2"-809,-4 7-180,3 23 90,1 10-90,-2 17-225,-1-10 0,-1 2-4208,-2 17 4433,0-16 0,0 0 0,-1 23 0,0-31 0,0 0 0</inkml:trace>
  <inkml:trace contextRef="#ctx0" brushRef="#br0" timeOffset="24338">28998 2689 10681,'15'-8'1799,"4"3"-990,33 22-719,-15 17-1125,-3 0 1,-2 4 1079,-12-5 0,-2 4 15,6 12 0,3 7 0,-3-5-60,-3-4 0,-2 0 22,-3-2 1,0 6-1,-1 1 1,-3-7 22,0 4 0,-5 1-68,-5-2 1,-4 7-1,-1 0 1,2-7 67,1 6 0,-3-1-505,-12 1 0,-6 4 0,1-7 415,6-8 0,-3-5-180,-14 2 0,-5 0-495,9-5 1,0 2-1,1-2-584,-5 4 0,0-1 1304,0 0 0,-3 1 0,5-4 0,5-7 0,2-2 0,-4 4 0,0 1 0</inkml:trace>
  <inkml:trace contextRef="#ctx0" brushRef="#br0" timeOffset="25284">28368 2780 8072,'-8'-10'1350,"-1"1"-901,2 2 1,0 2-90,2 0-180,1 2-90,1 0 270,1 0-360,1 0 89,20 1-268,-14-1 269,55 2-90,-34 0-764,38 1 764,-28 0 0,0 15 0,-5-11 90,1 40-90,-17-24 0,-2 11 0,-3 3 0,-8 6-911,5 17 911,-7-11 0,0 3 0,-23 2 0,13-13 0,-1 0 90,-16 22-135,10-10 0,5 1 45,8 9 0,-8-10 0,0 0 90,9 8-90,-2-20 0,0 0 0,5 14 0,0 1 0,15-1 0,-14-14 0,2 0 0,27 20 45,-27-8 0,-3 0-45,14 10 0,-12-9 0,-4 1-90,2 6 90,2-20 0,-4 0 45,-7-4 0,0-3-45,4 17-188,-18-15 0,-3-2 278,4-1-90,-8-12 0,-4-4-90,-2-5-720,-4-11 1,-2-4-451,1 3-179,3-23 0,3-4 1439,8 1 0,11-3 0,4-1 0,-1-10 0</inkml:trace>
  <inkml:trace contextRef="#ctx0" brushRef="#br0" timeOffset="25570">29893 3326 11400,'2'-4'-89,"-1"1"-3419,0 15 3508,-1 7 0,0-2 0,0 0 0</inkml:trace>
  <inkml:trace contextRef="#ctx0" brushRef="#br0" timeOffset="25850">30065 4319 9332,'0'29'2068,"0"-3"-1888,0 3-90,0-7 0,0 4 0,-19 8-90,-15-6-45,0-5 0,-3 0-387,5-9 1,-3-1-919,-20 10 1,-1-2-483,20-9 0,1-1 1832,-13 4 0,1-2 0,-17 0 0,1-2 0</inkml:trace>
  <inkml:trace contextRef="#ctx0" brushRef="#br0" timeOffset="27917">1155 6886 11580,'-5'15'180,"1"-1"90,3-3-90,1-5-270,29 0 90,-6-2 90,28 2-180,-8 1-1261,4-1 722,9 1-676,-14-1 1,3 0 494,-10-1 1,1 0 809,11 2 0,-1 1 0,-11-2 0,-2 1 0,1 0 0,-1 1 0</inkml:trace>
  <inkml:trace contextRef="#ctx0" brushRef="#br0" timeOffset="28070">1633 7403 8972,'-10'7'0,"-6"-1"90,14-2-1349,14-2-1,24-1 1260,13-1 0,13-15 0,-9-3 0</inkml:trace>
  <inkml:trace contextRef="#ctx0" brushRef="#br0" timeOffset="28335">1815 6662 9512,'-44'-23'1349,"-17"-3"-1259,21 10 539,-13-4 181,32 15-900,25 16 180,24 18-90,18 11 45,-1 7 0,1 3-422,-20-21 0,0 2 377,4 11 0,3 6 0,-8-4 45,-11-9 0,-4 2-45,2 16 0,-2 7 0,-8-5-522,-13-9 1,-7 0 11,2 15 0,-1 7 1,-5-8-1335,-11-11 0,-5-1 1844,10-8 0,-3 6 0,1-1 0,2-4 0,-10 13 0,1-3 0,4-5 0,0-1 0,0 1 0</inkml:trace>
  <inkml:trace contextRef="#ctx0" brushRef="#br0" timeOffset="29668">3827 6103 9332,'0'-14'1349,"0"33"-1079,0 5-90,0 38-2700,0 0 2520,0-25 0,0 2 44,-7 3 1,0 1-45,6 3 0,-1 1 0,-10 1 0,1 0-891,10 1 0,0 0 936,-8 0 0,0-1-45,7-2 0,2 0 201,-4-2 1,0 0-1327,3 12 1,2-1 179,-1-14 1,0-2 944,0 8 0,0-3 0,0 7 0,0-7 0</inkml:trace>
  <inkml:trace contextRef="#ctx0" brushRef="#br0" timeOffset="29920">4503 5981 10681,'3'-11'2159,"-1"22"-1800,-2 6-179,-15 26-180,11 5-997,-12 12 1042,10-7 0,0 3-479,-3-12 0,0 2 434,-2 7 0,0 6 0,1-5-575,1-4 1,-1-1 619,-5 16 0,2-1-90,12-21 0,-1-2 90,-9-1 0,-1 0-315,8-3 0,2 0-1349,-6 11 0,-1-2-180,0 20 1799,2-18 0,-1-2 0,-5-2 0,-5 8 0</inkml:trace>
  <inkml:trace contextRef="#ctx0" brushRef="#br0" timeOffset="30083">3765 7066 9961,'-1'-29'540,"0"1"-360,21-1-270,18-12 90,12 10-1187,-5 7 1,3 0 1051,-15 11 0,3 1-945,16-1 1,8-1 0,-5 3 1079,-7 3 0,0 1 0,1 1 0,3 0 0,-4 1 0,-7 5 0,0-1 0</inkml:trace>
  <inkml:trace contextRef="#ctx0" brushRef="#br0" timeOffset="30368">5077 6903 8972,'-41'0'1259,"-1"0"-1169,-3 0-90,6 0 0,2 18 0,11-13 0,4 32 180,3-20-90,9 17 0,-1-6 90,10 1-90,-5 14 0,37-12-90,7 15 90,19-25-90,-20-9 0,0-2-492,9-3 672,13-4-239,-13-24 149,-16-9-180,-4-11 90,-18-4-90,-26-7-90,-18 13-1439,-4 2 0,-5 3 899,12 19 1,0 2 719,-10-6 0,4 3 0,0 4 0,4 5 0</inkml:trace>
  <inkml:trace contextRef="#ctx0" brushRef="#br0" timeOffset="30940">5425 6842 8972,'-23'18'90,"-10"-14"-90,30 31-90,-11-19 180,3 18-90,9-4 0,-9 19 0,11-10 0,0-5 0,0 0 0,0 5 0,0 8 180,17-9-90,-13-14 90,12 6-180,-16-21 0,10-1-180,-8-30 270,8-10-180,-5-14 180,-2 12 0,0 0 0,6-10 44,-4 7 1,0 1-225,0-1 180,4-3-90,-5 20 0,2 11 90,2 2 0,-1 29-90,7 8 0,-4 13 0,7 20 0,-8-22 45,-2-6 0,0 0-666,-2 3 621,2 9 118,-4-16 62,0-10-1,0-5-269,0-12 90,1-4 0,0-21-89,3 16-1,1-44 180,4 23-90,1-26 0,-2 19 0,2 1 89,6-15 1,-3 10 0,0 1-90,1 4 611,4 3-521,-11 14 163,1 13-73,-3-4-270,0 6 90,0 21 90,2-15-180,4 55 180,-1-33-180,-1 11 0,0 4-1214,4 4-495,10 14-270,-6-19 2069,7-4 0,0-4 0,4-2 0</inkml:trace>
  <inkml:trace contextRef="#ctx0" brushRef="#br0" timeOffset="31417">6150 7259 9512,'-12'1'2608,"-3"-1"-2428,35-12-270,7-4 135,4 0 0,3-1-135,21-10-509,4-2 599,-19 7-90,-6-1 90,-5 2 0,-7-10 0,-11 7 78,-4-11-78,-27 16 0,-27-2-90,1 14 90,7 14 0,2 2 180,-2-3-270,10 24 0,5 6 180,4-8-90,4 14 0,5 4-270,9 0-2384,26 2 1,9-2 2653,13-3 0,5-9 0,3-4 0,-18-18 0,0 1 0</inkml:trace>
  <inkml:trace contextRef="#ctx0" brushRef="#br0" timeOffset="31753">7687 6153 10231,'-28'-19'720,"2"4"-91,-4 6-359,0 5 0,-2 19 0,-2 4-180,-1 22-953,7-1 1,0 3 862,7-7 0,0 5 22,3 3 1,-2 8-1,1 2 1,3-6-23,-1 8 0,4 0 45,3-6 0,0 8 0,1-2 0,2-7-90,3-1 0,5-2-285,4 1 0,4 4 0,3-7-300,7-7 1,4-2-855,15 17 0,4-4 1484,-6-24 0,0-5 0,4 6 0,0-3 0,21-2 0</inkml:trace>
  <inkml:trace contextRef="#ctx0" brushRef="#br0" timeOffset="32067">7992 6936 8882,'-14'16'0,"3"1"0,11 18 0,0-8 0,0 0 90,0-6-90,13-4 90,-10 1-90,11-4 180,-6 2-180,-6-6-180,6 0 90,-8-21 90,0-5-90,0-12 0,0 2-540,0 8-1438,-13 8 2068,10 1 0,-9 8 0,12-3 0</inkml:trace>
  <inkml:trace contextRef="#ctx0" brushRef="#br0" timeOffset="32567">7990 6192 9062,'-6'0'1619,"0"0"-1259,2 0-1,1 23-179,1-1-90,1 24 0,-2-1-1573,2 10 1483,-2 8 0,2-10 0,1 1 0,-2-12 0,1 1 30,0 4 0,1 5 0,0-5-75,-2-5 0,1-1 90,1 11 0,0 1-450,0-4 0,0-3-180,-1-12 1,2 1-901,9 18 1,0-2 1484,-6-1 0,16 9 0,-20-27 0</inkml:trace>
  <inkml:trace contextRef="#ctx0" brushRef="#br0" timeOffset="32718">7820 7042 9512,'0'-24'359,"0"-8"-359,0 8-90,21-12 180,8 14-1169,9 4 0,2 1 89,15 1 761,-17 5 0,-2 1 0,4 2 0,1 1 1</inkml:trace>
  <inkml:trace contextRef="#ctx0" brushRef="#br0" timeOffset="32990">8373 6935 8252,'8'23'1350,"0"2"-991,3 3-359,0-1 270,6 14-180,-4-10-90,5 8 0,-5-12 90,1-2 0,-1-2 270,-1-4 90,-2-2 179,-2-4 271,-2 1-361,-2-8-539,-1-16 0,-18 7-90,11-35 90,-12 15-135,6-9 1,3-4-406,3-13-405,-4 1 1,0 0-405,8-9 179,9 9 1,6 3 1034,20-4 1,-13 20-1,2 3 1,23-5 0</inkml:trace>
  <inkml:trace contextRef="#ctx0" brushRef="#br0" timeOffset="33334">8980 7307 9781,'0'6'2789,"0"-16"-2789,23-15 270,7-30-270,-9 29 0,0-1-137,-1-3 0,-1-1 137,0-7 0,-1 0-331,7-23 466,-6 6 0,-3-1-524,-9 21 1,-2 0 523,2-12 0,-2 1 45,-5-19 90,0 3-270,0 6-90,0-7 90,0 25 0,-17-2 0,13 53 268,-13 4-268,17 30 0,0 1-953,0 7 863,0 11-360,6-14 0,5 1 135,0-12 1,4 1-616,1 3 1,2 3-1,1-6 120,5-4 1,3-3 809,1-1 0,3 1 0,-1-5 0,3-5 0,0-4 0,14 4 0,0 1 0</inkml:trace>
  <inkml:trace contextRef="#ctx0" brushRef="#br0" timeOffset="35918">10928 5646 9062,'0'-11'0,"0"1"90,0 4 719,-14 2-359,10 24-360,-11 14-90,15 17-649,0 10 739,0-2-90,0 7 0,0-30 0,0 1 0,0 1 0,0 2 45,0 17 0,0 0 0,0-14 0,0 1-45,1 1 0,0 3 0,-3-6 0,-7-6 0,-1-2 45,1 18 0,0-4 45,-14-3-90,-2 6 180,13-26-180,-2-11-90,1-4 90,11-32 0,-2-10-45,2-5 0,4-3 45,17-13 0,-19 14 0,4 4 0,29 15 1188,-18-7-1188,12 50 90,-15-6-90,8 32 90,-18 0-90,9-6 0,1 3-191,-10-10 1,-1 3 220,4 6 0,0 6 0,-1-4-783,-4-1 0,0-2 798,0 17 0,0-1-360,1-16 0,-2-3-630,-9 2 1,-1 0-270,9 0 0,-1 0 1214,-15 1 0,1-1 0,14 1 0,2 1 0,-6-1 0,0 1 0</inkml:trace>
  <inkml:trace contextRef="#ctx0" brushRef="#br0" timeOffset="36774">2585 15362 9512,'0'-5'1079,"0"19"-989,0 12-90,0 13 0,21 6 90,-16-2-90,13-6 0,3 2-3589,3 23 3589,-8-19 0,2-1 90,-1-13 0,0-1-346,9 27 346,2-3-133,-5-21 1,1-2 132,12 11-90,-2-14 0,1-5-90,4-5 90,-5-7 0,-1-5 90,1-24-322,12-16 322,-30-13 90,-2-10 0,-11 23 0,-5 1-91,-25-19-89,12 12 0,-3 3 0,-30 1 0,16 19 0,0 5 90,-8 4-180,-13 25 90,14 8 0,3 21 0,-1 11 45,14-5 0,2 4 315,6-11 1,2 2-391,2 10 0,0 6 0,3-4-780,3 0 1,2-1 29,1-5 1,0 3 0,1-3-481,1 8 1,0-1 1259,-1 4 0,2 0 0,6 2 0,2 0 0,1 1 0,-1 1 0</inkml:trace>
  <inkml:trace contextRef="#ctx0" brushRef="#br0" timeOffset="38067">2102 6780 8522,'0'-19'1979,"0"4"-1619,0 4 539,0 0-629,0 4 90,0-3-360,0 6 90,-17 21-180,-1 16 90,-2 13-1228,-8 8 1138,15-8 90,-4 4-900,-1 3-809,16-16 0,2 1 0,-9 15 1709,18-19 0,1-2 0,-5 4 0,14-2 0</inkml:trace>
  <inkml:trace contextRef="#ctx0" brushRef="#br0" timeOffset="38385">2472 7161 9242,'-16'-17'90,"-7"12"-90,20-39 90,-7 20-90,10-27 45,-1 14 0,2 0-45,20-23 119,-18 15 1,-3-9 0,2 6-468,8 8 1,1-1 497,-9-10 0,-3-6 0,0 8-106,1 12 1,0 2-180,-7-19 1,-4 4 44,-11 3 491,-14-6-491,3 39 270,3 52-180,15 0 0,2 18 0,5 6-586,6-24 1,2 0 585,-4 15 0,0 0 0,3-13 0,2-1 45,-3-1 0,4 0-135,8-1 0,2-1-405,-11-1 0,3-2-270,20-1 1,2-1-855,-2 25 1619,0-31 0,3-2 0,15 15 0,2-4 0</inkml:trace>
  <inkml:trace contextRef="#ctx0" brushRef="#br0" timeOffset="38717">2802 6914 8252,'-28'16'-90,"-18"-12"450,29 32-360,-19-19 90,5 32-90,16-18 90,-11 23 0,24-23-90,-7 6 90,26-8-90,-13-11 0,33 0-90,-8-13 90,18-4 0,-18-22 180,8-17-90,-33-6 629,12-16-539,-16 31-180,-19-5 0,15 14 0,-28 10 0,29 24 0,-17 28 0,17 4-90,-5 7-1259,26-23-90,-13-4 1439,33-3 0,-33-11 0,16-4 0</inkml:trace>
  <inkml:trace contextRef="#ctx0" brushRef="#br0" timeOffset="38986">2985 6798 8252,'-23'-10'180,"-10"1"180,19 6-270,-2 18-90,5 6 0,31 23 90,5 6-180,-1-6 90,19 1 0,-14 0 180,10-11-180,-2 21 90,-25-26 0,1 16-90,-13-22 90,-24 19-90,-7-25-900,-27 13 1,14-23 899,3 1 0,13-8 0,2 0 0</inkml:trace>
  <inkml:trace contextRef="#ctx0" brushRef="#br0" timeOffset="39255">3322 6782 8342,'-52'14'540,"4"-11"-540,23 27 90,-8-26-90,29 23 90,-11-11-180,15 8 180,0 0-90,0-4 0,0 1 0,19 1 0,-14 1 0,37 6 0,-15-5 0,16 11 0,-18-16 0,-9 12 0,-16-13 90,0 17-90,-25-13-990,19 10 990,-27-14 0,-5-1 0,9 10 0,-5-9 0,0 0 0</inkml:trace>
  <inkml:trace contextRef="#ctx0" brushRef="#br0" timeOffset="40567">5562 9534 9152,'0'-10'450,"0"2"-271,0 23-89,0 3 180,0 45-270,0-13-251,0-13 1,0 3 295,0 11 0,0 0-45,0-11 0,0 3 0,0 4 0,0 4 0,0-4 0,-1-4 0,2-1 0,6 24 0,2-2-1424,-5 2 1469,9-27 0,-1-2 45,-10 0-72,7-8-18,-9-9-90,0-9-180,0-30 180,0-7 90,-19-31-1449,14-4 1404,-11 25 0,-1-3 45,14-4 0,2-3 45,-5-3 0,-2-3-45,3 1 0,0-4 0,1 2 0,2-6 0,1-2 60,-5-1 0,0-6 0,4 8-15,8 12 0,4 2 0,1-20 0,1 4 814,9 11-859,19-2-90,-34 33 14,36 10 166,-26 5 0,29 19 0,-22-10 90,6 48-90,-11-29-90,-11 11 0,-4 3-90,6 2 1297,-9 14-1207,-18-16 0,14 1-720,-34-1-2274,14 10 2994,-1-14 0,-8 3 0,15-16 0</inkml:trace>
  <inkml:trace contextRef="#ctx0" brushRef="#br0" timeOffset="40917">6220 9441 7892,'0'36'1440,"0"-2"-1081,-19 28-359,15-21 0,-5 1 0,-1 1 180,-3-2 0,10 23-90,-11-32-90,35 8-270,-16-25-179,37-1-361,-7-12 540,10-27 225,-11 7 0,-3-4-135,-10-3 1,-2-4 404,11-12 0,-2 0-222,-1-12 222,-11 18 0,-3 2 134,-4-8 91,-5 7-450,-4 7 180,0 7-180,0 27 253,0 15-253,0 32 0,0-9-1169,17 17-540,7-28 1709,12 6 0,3-27 0,-6-4 0</inkml:trace>
  <inkml:trace contextRef="#ctx0" brushRef="#br0" timeOffset="41333">7012 9001 9422,'0'-4'1439,"-11"1"-900,9 19-539,-9 12 0,11 11 90,0 8-90,9-15 0,0 0 90,-4 23-798,11-4 1,0 0 617,-12 11 135,3-21 0,1 2-45,-2-3 0,0-2 0,-4 21 45,8-15 0,0-1-135,-8 0 604,5 7-604,-7-29-1259,0-6 899,0-63 360,0 15 90,7-18 0,2-4-733,-6-3 777,15 18 1,-1 1-45,-12-12 0,37 6 995,-37 8-815,35 3-90,-21 18 270,11 2 179,-7 32-539,-14 10 90,-3 11-90,-6 4 0,0-8 0,0 3 90,-23 16-180,-2-12-1484,1-10 0,0-1 1634,0-1 0,-9 4 1,16-18-1</inkml:trace>
  <inkml:trace contextRef="#ctx0" brushRef="#br0" timeOffset="41834">7740 9640 9602,'16'-15'539,"11"-17"-449,-7-10-45,0 3 0,1-2-3197,5-15 3197,-9 18 0,0-1 45,3-19-90,-1 1 180,-6-1-136,-6 17 0,-1 0 135,-1-20-269,-2 14 1,-2 3-1,-1-2 90,0-3 699,0 28-699,-17 9 0,-1 31 0,0 14 0,3 8 0,5-6 0,4 3-217,0 9 0,2 6 0,2-4 217,1-5 0,2-1 0,-1 16 0,0 0 0,-1-17 0,2-2-310,7 1 1,1 0 309,-7-2 0,1 0-336,14 12 0,5-1 246,-7-15 0,1 0-507,11 15 0,3-4 237,18-6-45,-17-17 1,-1-5 314,5-7 90,8-6 90,-9-46 0,-13 13 225,-6-13 0,-3-3 1817,-5-3-1638,-3 8 1,-1 1-315,-2-3 1219,-1-12-1309,-14 35 828,10 14-828,-10 30-90,31 25-90,2-4-298,2 5-2940,13 2 3328,-12-16 0,10 8 0,-3-20 0</inkml:trace>
  <inkml:trace contextRef="#ctx0" brushRef="#br0" timeOffset="41984">8358 9239 8342,'-11'16'-450,"27"4"0,-10 2 1,18-5-1</inkml:trace>
  <inkml:trace contextRef="#ctx0" brushRef="#br0" timeOffset="42186">9020 9268 9512,'-22'-8'1169,"0"1"-719,-24 7-181,25 21-179,-20-3-90,24 23-710,-18-6 800,11 7-90,9 5 0,3 4 90,-1 14-900,14-2 1,8-1-630,15-6 1439,13-14 0,6-5 0,-11-19 0,1-3 0,14 4 0,0 0 0</inkml:trace>
  <inkml:trace contextRef="#ctx0" brushRef="#br0" timeOffset="43201">10072 9725 9512,'0'-43'-90,"0"-3"180,0-5-90,22-1 314,-13 12 1,0-1-315,16-19-366,-11 11 1,-2 0 455,-1 0-224,-4 14 0,1 2 44,0 6 0,-8-1 270,0 21-180,0 49 0,0 16 0,0-16 0,0 4-750,0 16 1,0 0 839,0-20 0,0-1-90,-2 15 0,4 2-502,6 1 0,4-2 502,0-14 0,2 0-725,0 1 1,2 4 0,0-5 724,2-6 0,0-2 0,3 17 0,-3-1 0,-4-1 90,-1-12 0,-2-4-90,-9-6 1206,-10 3-1116,-24-26 0,-8-3-180,-9-22 90,-3-7 90,13-12 1257,-8 1-1437,24-8 0,9 11-540,6-30 1,40 24 44,-8 3 0,5-1 1415,6 15 1,3 1-921,5-10 0,0 0 45,-7 9 0,-1 2 90,2-1 0,0-1-45,-1 1 0,1-1 180,11-7 0,-1 0 0,-13 9 0,-1-1 79,15-12 1,-4 1 10,-7 1 213,5-14-34,-31 27-269,-2 0-90,-9 10 1039,0 5-1039,0 0 615,0 24-615,0 7 424,0 14-424,0 24-180,20-20 135,-9-4 0,2-1-45,23 9 0,-14-13 0,-2 0-180,7 1 45,-2-11 0,0-4-224,-1-6 179,16-16 180,-25-3 0,6-54 0,-11 28 135,-3-13 0,-3-2-923,-1-4 878,-1-13-484,-2 12 394,0 17-179,0-1 269,-13 18-1,10 26-268,12 10 269,-4 15-90,35 16-90,-14-17-495,-5-7 0,2-1-44,13 1-181,-4 4 180,-11-22-89,1-2 1360,-1-7-731,1 0 630,0-15-540,-1 11 540,4-47 89,-8 30-89,3-29-630,-13 19 90,-3 9 90,-2 25-90,-2 14-899,15 34 89,5-13 615,-1 0 0,17-13 0,-10-1 0</inkml:trace>
  <inkml:trace contextRef="#ctx0" brushRef="#br0" timeOffset="43384">11997 9474 10051,'-40'-8'180,"17"20"-180,7 10 0,16 13 90,0-3-90,0-5-90,21 2-270,-16-1-89,40-2 179,-23-3-810,23-6-610,-4-8 1690,4-4 0,8-5 0,2 0 0</inkml:trace>
  <inkml:trace contextRef="#ctx0" brushRef="#br0" timeOffset="43904">12602 8769 9602,'-18'-12'1079,"13"4"-180,-23 3-629,16 5 0,-1 20-180,4-2-90,9 21 0,0-1 90,0 5-135,0-5 0,0 2 45,0 23-607,8-5 1,3 0 561,-2-22 0,2-1 45,8 25 0,-1-1 0,-8-24 0,-1-2 0,5 9 0,-1 1-452,-7-7 0,0-2-267,8 15-1530,-6 13 1439,-8-36-269,0-2 989,-25-17 270,-27-39 0,-1 9 0,12-11 0,3-5 359,3-2-224,14 5 0,1-2-417,-1-4 102,10-8 1311,3 20-1311,8 7-90,0 1 90,28 2 0,9 6 45,0 7 0,2 3-225,23 1 180,-17 1 0,0 4 258,8 16-258,-17-17 0,-2 3-90,10 32 0,-2-31 90,-3 34 0,12-12 0,-14 8-171,14 5 171,-28-27 318,7 17-318,-19-27 450,2 15-270,-10-14 586,1 1-586,-2-1 6,-1-1-186,1 2 0,1-2-90,3 7-539,1-4-631,3 5 1260,4-1 0,-1-2 0,4-1 0</inkml:trace>
  <inkml:trace contextRef="#ctx0" brushRef="#br0" timeOffset="44084">13087 8949 10231,'-11'-20'-180,"8"3"270,-17 4-90,18 5-90,-7 3-629,9 21-1440,20 10 2159,10 12 0,13 3 0,2-8 0</inkml:trace>
  <inkml:trace contextRef="#ctx0" brushRef="#br0" timeOffset="44368">13668 9413 9242,'-21'4'629,"4"1"-539,-5 2 90,0 9-180,-4-4 90,-5 22-90,18-11 0,-4 13 0,8-9 90,9 1 0,0 0 0,17 9-90,10-12-90,21 5 180,-5-22-90,14-2 90,-25-27-135,-8-1 0,-1-5 135,-1-22-90,-11 5 0,-3 1-90,-2-4 90,-13 8 0,-7 0-90,-14-4-495,1 12 1,-1 2-1286,-14 2 701,-1 1 1169,17 18 0,2 4 0,2 4 0</inkml:trace>
  <inkml:trace contextRef="#ctx0" brushRef="#br0" timeOffset="44717">14047 9383 12390,'0'35'90,"0"-5"-90,18 4 0,-13-8 0,13 1-90,-2 8 90,-12-10-720,24 8 450,-18-22 270,12 0 0,-7-30 90,8-16 0,-5-11 405,0 8 0,-1 0-558,4-9 422,7-14 91,-11 17-360,-6 17-156,3 4 66,-6 16-90,7 25 180,-2-13-2564,4 34 1,0 9 134,1-5 2239,-2 5 0,-2 3 0,1 6 0,0-1 1</inkml:trace>
  <inkml:trace contextRef="#ctx0" brushRef="#br0" timeOffset="45317">15667 9075 11131,'-12'-8'0,"-1"1"0,2 4 90,1 2-180,0 1 180,3 16-180,0-11 180,1 34-180,-3-1-720,4 11-1259,1-14 0,1-1 2069,1 6 0,1 9 0,1-19 0</inkml:trace>
  <inkml:trace contextRef="#ctx0" brushRef="#br0" timeOffset="45467">15673 8759 9691,'-21'-16'-179,"4"2"-2160,17 4 2339,0 24 0,0-13 0,0 17 0</inkml:trace>
  <inkml:trace contextRef="#ctx0" brushRef="#br0" timeOffset="45820">16127 9061 7713,'0'35'1709,"0"0"-900,0 18-629,0-11 0,0-4 0,0 0-829,0 8 649,0 15 0,16-21 0,-12-1 0,12-3 180,-3 10-90,-10-15 302,19 9-392,-19-24-270,13-3 197,-9-9 73,5-31 0,4-17 0,-3-14 45,-1 10 0,1-1-264,5-13 668,-5 9 1,0 2 49,2-3-409,-4 15 0,-1 3 0,-1 13-90,4-9 90,-7 31-90,9 22 0,-4-15 45,2 26 0,0 6-45,5-7-1215,4 25 1,1 4-315,3-3 1010,2-2 0,2-3 0,5-8 0,-10-17 0,0 1 0</inkml:trace>
  <inkml:trace contextRef="#ctx0" brushRef="#br0" timeOffset="46199">17252 9229 9602,'-61'-11'629,"11"4"-449,-2 3 270,13 4-450,-20 23 0,17 8-804,16-10 1,1 2 983,-4 22-90,14-10 535,-4-1-535,17 1-1,-6-5-89,8 0 0,23 0 0,12-15 0,-3-6 0,2-3-89,26-6 89,0-21 0,-27 3 0,-2-4 0,-8-2 0,-1-3 0,12-18 0,-2-2-258,-15 16 0,-4-2 303,6-29 0,-3-2-113,-10 24 0,-2-2 397,0-5 1,-2-5 0,0 5-131,-2 3 0,0 2-154,1-12 0,-2 1-45,-8 10 0,1 3 0,3-12 109,-25-7-109,27 59 472,-11 6-427,19 35 0,7 13-45,-10-22 0,1 3-811,6 14 1,3 8 0,1-5 405,-2-6 1,0 0-646,3 5 1,0 6 0,2-5-97,2-6 1,0-2 1145,2 15 0,-1-2 0,-4-22 0,0-2 0,1-1 0,0 1 0</inkml:trace>
  <inkml:trace contextRef="#ctx0" brushRef="#br0" timeOffset="46550">17852 9367 10231,'24'18'450,"-3"8"-450,23-23 0,-7 9 0,1-11 0,0-2 0,10 1 0,-5-8 0,-2-1 0,-11 5 90,1-29-90,-21 10 0,-5-20 0,-33 8 360,-8-8-270,-16 21-90,3-4 0,2 13 0,11 7 0,-3 1 179,12 5-89,14 23 90,1 8-135,22 9 0,4 3-45,-8 16-810,28-9 1,6-3-610,-6-3 25,16-8 0,4-3 1133,-23-17 0,0-2 0,11 4 0,1-3 0,-10-8 0,0 0 0</inkml:trace>
  <inkml:trace contextRef="#ctx0" brushRef="#br0" timeOffset="46787">18677 9049 9781,'0'32'2339,"0"4"-2159,17-20 0,-12 21-270,36-20 90,-22 16 90,22-5-90,5 10-90,-10-6-585,-5-7 1,0 0-1030,7 2 354,8 6 111,-16-16 1239,-4-2 0,-2-6 0,0-2 0</inkml:trace>
  <inkml:trace contextRef="#ctx0" brushRef="#br0" timeOffset="46950">18883 9102 9512,'-22'0'269,"0"0"-179,1 18-90,0 0 0,-9 38 0,8-13-1024,3 1 1,1 2-596,-2 16 1619,9-18 0,2-1 0,2 18 0,4 0 0</inkml:trace>
  <inkml:trace contextRef="#ctx0" brushRef="#br0" timeOffset="47233">19832 8586 11400,'-41'-12'90,"0"4"270,-18 3-270,15 24-45,7-2 0,1 4-752,-3 29 752,9-3 0,3 1-619,12-14 1,3-1 618,-3 14 0,3 1-45,8-13 0,1-2 0,0 2 0,4 0 0,7-1 0,5 0-495,5 14 0,4-1-90,2-13 1,4 0-406,1 0 1,4 2-1,-2-5 990,1-6 0,1-2 0,12 4 0,1-2 0,-12-12 0,0 0 0</inkml:trace>
  <inkml:trace contextRef="#ctx0" brushRef="#br0" timeOffset="49234">20830 8765 9422,'0'-17'719,"0"0"-6289,-22 3 5750,16 1 1229,-37 1-1409,37 5 0,-43 1-90,28 5 90,-38 17 0,23-12 134,8 19 1,4 4-135,5-3 45,3 10 0,4 4-45,9 1 0,7-4 0,5-1 0,31 5-209,-5-8 1,3-1 118,-2-13 0,0-2 180,0 4 0,0 0-273,-1-4 1,-1-1 182,11 5 180,7 5-180,-27-12 2534,-13 0-2534,-3-4 90,-38-1-539,-9 3-901,-16-3-134,17-2 0,0-2 1484,-7 1 0,-13-2 0,22-2 0</inkml:trace>
  <inkml:trace contextRef="#ctx0" brushRef="#br0" timeOffset="49434">20660 8562 10231,'14'-10'2069,"-3"3"-1619,-11 19-180,0 35-360,0 2-367,0-11 0,0 2 457,0 20 0,0-27 0,0 3 0,0 19 0,0 1-45,0-12 0,0 2-465,0 5 1,0 5-1,0-4-1077,-1-4 0,2-1 462,8 16 1,0 0 1124,-9-20 0,4-2 0,17 1 0,3 0 0,-8-1 0,1-1 0</inkml:trace>
  <inkml:trace contextRef="#ctx0" brushRef="#br0" timeOffset="50217">21538 8878 9602,'-7'-7'1349,"-1"1"-1259,5 20-90,16 8 90,7 11 269,22 18-359,-9-19 180,-8-3 0,-1-1-887,4 3 1067,10 7 89,-13-17 187,-2-3-276,-4-9-270,3 3-90,-9-10-180,6-14 90,-8 7-180,4-39 0,-2 21-269,1-27-288,1 7-253,0-2-269,-3 1 43,1 2-1123,1-7 2429,-1 17 0,1-3 0,0 19 0</inkml:trace>
  <inkml:trace contextRef="#ctx0" brushRef="#br0" timeOffset="50567">22422 8981 9422,'-42'0'629,"1"-14"-629,2 11-90,3-12 90,-6 7 0,14 5 90,-1-5-90,14 8 0,8 20 0,1 3 90,6 12-90,0-2 0,23-8 0,-18-1-360,37 4 360,-15-14 0,18 9 0,-6-21 0,-5 6 0,-12-8 0,-2-21 90,-3 15 810,-2-34-450,-3 15-450,-3-15-270,-3 7-990,-4 32-359,-2 15-90,0 19 1709,0 3 0,20-8 0,5 1 0</inkml:trace>
  <inkml:trace contextRef="#ctx0" brushRef="#br0" timeOffset="51201">22813 9226 10591,'0'-22'989,"0"0"-719,0 1-270,19-4 90,-15-6-180,36-4 135,-24 4 0,0-2 45,25-19-1667,-12 2 0,-2-1 1622,-12 20 0,-1-1 45,10-24 0,-4 1-402,-12 21 0,-2 2 357,6-9 0,-1-1-301,-9 2 1,-2 3 76,6-15 74,-3 13 0,-6 2 105,-15 7-90,13-2 1802,-27 24-1712,29 20 0,-22 8 90,22 21-90,-22 5 205,17-3 0,1 3-161,0-9 1,-1 2-45,1 6 0,0 5 0,2-3 0,4-4 0,1 0 0,-4 3 0,1 3 0,3-4-90,9-5 1,1-3-271,-9 9 0,3-2 90,13-7 0,3-4 0,5 11 323,-6-16 1,4-3-414,11-7 688,5-3-328,-16-13 0,14-46 180,-19 20 179,-5-12 1,-3-1-180,-6 9-450,0-7 450,-4 12 946,0 29-1036,16 21 0,2 12-1648,1-8 1,2-2 1557,9-1-180,4 6 90,-8-23 0,1 5 90,2-14 0,10 5 90,-8-7-90,14-21 360,-22-7 269,5-23-269,-17 11-505,0 1 55,-7 17 90,-2-4-270,-1 37 2736,-1 7-3455,18 24-91,-14-2 1,27-10 0,-27-1 1079,22-2 0,-22-3 0,9-2 0</inkml:trace>
  <inkml:trace contextRef="#ctx0" brushRef="#br0" timeOffset="51483">23857 9166 10051,'0'-23'450,"0"-1"-450,0 10 0,24 3 0,-18 2 0,44 4 0,-31-3 0,37 0 0,-24 3 90,16-2-90,-32 2 90,13 0 0,-26-7-90,7 2 360,-10-13-91,-19 9-179,-8-12 0,3 14-90,-25-1 0,29 9 0,-22 3 90,16 1 0,1 15-90,4 10 0,9 27-1079,2-4-1,28-11 1,8-1-531,6 9 1610,4-15 0,2-2 0,-9-9 0,-1-2 0,3 1 0,-1-1 0</inkml:trace>
  <inkml:trace contextRef="#ctx0" brushRef="#br0" timeOffset="52000">24573 7930 8792,'0'-4'3598,"20"2"-3238,-15 19 0,30-13-1,-31 36 91,41 0-270,-26 15-955,7-7 0,2 1 775,-14-15 0,-1 2 60,3 17 0,1 8 0,-3-6-60,-2-9 0,-2 1 60,-1 12 0,0 6 0,-2-7-105,-4-14 0,-2-1 15,-4 3 0,-2 5 0,-5-6-150,-6-2 0,-5-2-630,-1 2 1,-3 4 0,-1-5-541,-9-3 1,-1-3 1349,-4 9 0,1-2 0,10-15 0,0-3 0,0 0 0,1-1 0</inkml:trace>
  <inkml:trace contextRef="#ctx0" brushRef="#br0" timeOffset="52686">25422 7685 8972,'-6'-13'1079,"5"3"270,-8 1-989,8 22-180,-2 7-90,3 14-90,14 8 270,-10 24-270,11-7-803,-8 0 1,-3 2 847,-2-21 0,-1 1-45,2 5 0,2 4 0,-2-4 0,-3-3 0,0-2 0,0 13 0,0-1 45,0-18 0,0-2-135,0 31 85,0-6 5,0-23 0,0-1 90,0 13-269,0 14 358,0-35-269,0 2 90,0-20-629,-15-2 269,-2-20 2038,-8-6-1768,3-21 90,14 9 201,2-7 519,6 18-540,14 29 90,-10 25-180,27 24-586,-20-13 1,-1 2 495,-1-15 0,2 1 0,10 26 0,0 1 0,-12-22 0,0-1 0,9 11 0,2 2-1035,-1-1 1,-1-2 44,-5-10 1,0 1 989,11 21 0,-1 0 0,-9-25 0,-2 0 0,5 8 0,0 0 0</inkml:trace>
  <inkml:trace contextRef="#ctx0" brushRef="#br0" timeOffset="53589">5710 14044 9781,'0'41'0,"0"2"0,0-3-1553,0 7 1643,0 7-1,8-12 1,2 1 0,-6 23 45,11-13 0,4-2-135,5 4 90,-15-22 0,3-2-90,28 1 180,-25-6 310,20-10-580,-1-7 345,-5-21-255,11-23 90,-18-7-45,-9 3 0,-3-2-467,-3-12 422,-3 17 0,-2 0 180,-2-11-180,-25 3-180,19 7 815,-40 1-635,20 19 0,-20 1 0,21 40-630,-10 0-1439,31 27 1938,-25 1 0,26 8 0,-4-27 0,0 0 0</inkml:trace>
  <inkml:trace contextRef="#ctx0" brushRef="#br1" timeOffset="65119">13070 3695 24359,'0'43'-5217,"-18"-4"5312,14 13-162,-26-11 1,-5 1 358,18-7 0,0 2-146,-20 15 1,-3 0 30,13-9 0,1-2-41,-2 2 1,-3 2-294,3-1 1,-1 2 0,0-1 271,-5 7 0,-1 1-96,9-11 1,-1 5 0,0-1 0,2-5-1,-4 10 1,1-2 0,5-7 0,1 0 0,-1 0-1</inkml:trace>
  <inkml:trace contextRef="#ctx0" brushRef="#br1" timeOffset="66084">13532 3837 22380,'-16'-9'-2940,"12"0"-1874,-11 3 5514,2 1-358,3 2 241,-4 24 45,7 7-970,7 34-1254,0-9 1304,-1-11 0,2 0 890,17 13-1218,-16-18 0,1-1-362,14 16-746,-17-1 540,14-1 236,-11 15 852,10-16-36,-12-13 1,-2-2 263,1 4 383,-23 12 444,-5-24 1300,-14 1-194,1-13 623,9-5-513,-1-4-19,-10-4-650,13-16-808,-5-3-952,16 0-1269,9-12-1033,3 13-348,26-1 2405,5 5 707,18 13-260,-19 15-71,13 13-225,-16 7-305,0 10 726,6 10-51,-23-9-965,5-5 0,0 0-1437,-7 8 1542,2-7 1,-1-1-832,-2 6 1680,-8-10 0,0-1 1,4 1-1,-13 9 1</inkml:trace>
  <inkml:trace contextRef="#ctx0" brushRef="#br1" timeOffset="66350">14047 4510 24718,'0'40'-6295,"0"-7"4076,0-3 1155,0-5 426,0-1-688,0 2-57,0-3 76,16 0-1517,-12-4 2658,12-3 1,-16-3 0,0-4 0</inkml:trace>
  <inkml:trace contextRef="#ctx0" brushRef="#br1" timeOffset="66484">14047 4101 23549,'0'-16'-6385,"-8"2"6421,6 6 1,13 20 0,11 7-1</inkml:trace>
  <inkml:trace contextRef="#ctx0" brushRef="#br1" timeOffset="66867">14512 4512 22830,'0'12'-6296,"-19"0"9247,15 4-4084,-30 14 2158,16-5-884,-12 28-291,13-20 36,-1 14-470,16-4 839,-5-12-1389,7 16 578,21-25-918,1 2 186,23-16 1532,-10-23 1106,0 10-236,-8-44-204,9-4-614,-23 19 1,-2-3 278,4-21 1,-2-1-56,-5 20 1,-2-1-43,-3-4 0,-1-5 1,-1 5-922,2 4 0,0 2-621,-3-11 1,0 2-898,0-6 976,0 9-109,0 13 662,-14 9-325,10 33 1327,-10 5-385,10 29 0,8 9-407,5-22 1,1 3-719,-3 13 0,-2 7 0,2-5-274,4-6 1,1-2 1128,5 14 1,-1 0-1,-9-18 1,1-2 0,9-1-1,-1-1 1</inkml:trace>
  <inkml:trace contextRef="#ctx0" brushRef="#br1" timeOffset="67503">15252 3722 22560,'-12'-4'-1634,"2"-1"180,10 19-697,0 5 950,0 30 341,0-5 553,0-8 0,0 2-154,0 12-227,-7 8 1,-2 3 11,6 2 516,-12-1 0,1-1 605,11-8-344,-3-13 1,0-2 201,6-1-303,0 3 0,17-23-155,-13-4-666,52-7 1936,-27-23 536,25 13-83,-31-30-712,9 19 1353,-26-13-1904,16 32 1043,-38 16 477,13 21-2200,-12-5 0,0 1-973,11 15 527,-2-16 0,-2 1 152,-4 19-1223,10 1 1601,-10-2-530,12-2-448,0-1 354,0-3 728,0 17 0,0-20 0,0 12 1</inkml:trace>
  <inkml:trace contextRef="#ctx0" brushRef="#br1" timeOffset="68100">16417 3852 23639,'-41'44'-549,"18"-4"124,1-15 1,1 2 258,0 22-202,-1-20 1,-2 2 307,5 2 0,2 1-140,-3 3 0,1 2 30,0 1 0,0 1-254,0 0 1,0 2-808,4-2 0,-1 2 0,1-1 1156,-3 6 0,0 0 0,-3 15 0,1-2 1,6-20-1,1 0 0</inkml:trace>
  <inkml:trace contextRef="#ctx0" brushRef="#br1" timeOffset="68783">16910 3633 23099,'0'-8'-6655,"-16"1"6625,13 3-1496,-23 22 3567,23 11-2936,-15 32 773,16-6-203,-3-12 0,-1 0-1026,5 14 1422,-1-7 0,1 0-788,1 9 723,0-21 1,0-1-1965,0 13 1962,0-2-644,0-5 491,0-3-7,0-5 193,0-5-16,0 0-21,-14-11 1047,10-3-612,-23-11 1454,24-25-2196,-17 15 1309,18-47-1162,-5 26-387,7-21 547,18 26 149,0 34-90,3 8-2047,-8 26 1846,0 13-1356,-10-9 1423,3-16 1,0 0 289,-6 18-215,0-1-1375,0 1 1060,0-4 234,0-2-414,-7-10 1,-5-2 808,-10 8 0,-1 15 0,6-35 0</inkml:trace>
  <inkml:trace contextRef="#ctx0" brushRef="#br1" timeOffset="69250">17438 4358 24359,'0'-13'-5936,"0"2"4167,-14 5 2434,11 24-1007,-11 14 584,14 12-841,0 6 83,0-8-1081,0 3 1597,13 17-412,-10-17-464,11 7-4,-14-24 160,9-7 183,-7-2 303,13-11 718,-8-21 487,9-17 522,-2-13-822,3-3 568,-3 6-624,2 1 733,0 3-220,4-5-894,-7 21 49,9-8-75,-12 26 1206,11 15-1470,-7-7 248,4 38-1732,-3-23 463,-2 24-545,0-8-2861,4 18 1080,-3-14 2754,6 9 1,-5-21 0,2-2 0</inkml:trace>
  <inkml:trace contextRef="#ctx0" brushRef="#br1" timeOffset="69616">18078 4463 23999,'0'-14'-6296,"-16"5"6137,12 1-2274,-29 7 4246,15 19-656,-15 12-90,5 28-1183,12-10-373,9-14 1,2-1 763,5 5-823,0 20 1020,0-29-2293,20 2-176,-2-22 1028,20-2 1359,-20-32 475,13-9 772,-13-12-701,-3 15 0,0 1 172,2-4-218,-2-8 158,-11 15-1338,2 13-186,-2 2-145,2 27-1574,-1-11 1797,5 34-1052,-1-18-125,2 21 207,1-8-1660,9 17 739,-5-14-1683,18 19 4180,-13-32 1,10-1-1,-7-17 1</inkml:trace>
  <inkml:trace contextRef="#ctx0" brushRef="#br1" timeOffset="70084">18518 4529 23549,'2'-7'-3565,"1"1"3499,-1 27-2258,3-16 1068,1 52 212,0-34 575,0 10 1,-1 2-53,1 0-1393,3 19 1116,-5-27-302,3 8 820,-5-24-226,5 0 238,-3-11 2254,7-21-729,-4-9-455,11-28 212,-5 9-168,4-2 193,-4 18 159,-1 5 137,-2 3-1850,3 4 751,-4 10 894,4 2 190,-4 9-203,4 22-2214,-4 4-144,4 1-154,-5 16 205,1-26-353,-1 19-393,1-14-454,-3 1-51,3-12 2102,-7 0 461,2-11 2025,-2 0-352,0 0 422,2-17-1452,1 13 1699,2-33-1708,1 21 472,7-32-310,-4 20-1583,10-14-49,-10 27 490,2 0 1214,-6 15-1100,1 0 1435,-4 0-631,9 14-1389,-5 11-870,11 23-1308,-7-4 2383,9 15 0,-8-25 0,6 9 1</inkml:trace>
  <inkml:trace contextRef="#ctx0" brushRef="#br1" timeOffset="70400">19258 4727 22380,'23'16'-3663,"-17"7"-140,35-21 5709,-18 9-1909,15-11 1215,-2-21 296,-8-2-676,-12-13-1283,-8 3 1126,-8-4-16,0 8-2039,0-6 627,-17 15-1081,13 4-617,-26 2 1466,16 7 974,-3 23 1009,7 14-341,10 11-927,0 2-2338,20 4 541,-15-11 2043,31 7 1,-32-19-1,13-2 1</inkml:trace>
  <inkml:trace contextRef="#ctx0" brushRef="#br1" timeOffset="70934">19722 3550 22740,'14'0'180,"1"0"-1,-7 17-4418,1-12 3681,-1 30-1123,-1-19 121,1 18 643,-2-4-1070,0 3 107,-1 5 115,-1 2 2162,0 25-1243,-2-14 1067,-1-17 1,0 0 320,-1 16 8,0-3-159,0 0-108,0 15 66,0-16-264,0-11 1,0-1-36,0 2-712,0 14 451,19-27-241,-14 0-227,28-16 1827,-16-3 266,14-24 1080,-2-6-643,-4-21-200,-11 10-769,-7-5-357,-7 17-116,-14 5-1745,10 31 698,-10 8 46,0 21-425,11-5 371,-21 5 1082,22 3-470,-7-9 1,1 0 507,6 19-232,-2-10 1,0 0-680,4 6-328,8-11 0,0-1-401,-4 1 50,27 10-1191,-27-23 471,27-1 1778,-27-8 1,24-2 0,-12-3-1</inkml:trace>
  <inkml:trace contextRef="#ctx0" brushRef="#br1" timeOffset="71084">20133 5240 21300,'0'0'0</inkml:trace>
  <inkml:trace contextRef="#ctx0" brushRef="#br1" timeOffset="72900">18190 6206 24449,'7'-34'-3748,"-5"-3"1600,6 15 2757,-8 3-1441,-21 37 2274,16 2-1621,-36 32 795,24-2-980,0-19 1,-2 3 552,4 2 1,1 2 143,0 2 0,0 2-304,0 2 1,2 1 141,4-1 0,2 2-801,-4 17 0,3 1 432,3-17 1,6 0-1144,5 1 1,6 4-1,0-5-429,1-8 1,4-2 1635,15 11 1,4-4 0,-9-17-1,0-2 1,2-1 0,0 0-1</inkml:trace>
  <inkml:trace contextRef="#ctx0" brushRef="#br1" timeOffset="73486">19133 6718 23999,'0'-29'-4767,"0"2"2909,0 0 883,0 0 337,0 3 302,-18-6-343,-1 11 557,-22-3-826,12 16 2145,-5 2 58,9 19 836,-1-12-221,4 36-847,-4 2 487,15 11-1282,2-11 0,6-1-824,27 11-362,-14-18 1,4 0 183,22-1 0,4-4-48,-13-6 1,2-2 124,23 12 0,1-4 517,-22-13 1,0-2 89,15 6 0,-1-2 562,-4-3 331,1 2 360,-52-12 462,-18-1-2194,-3-10 1,-2-4 22,-24-6 539,17-2 1,1-2 0,-4-11 0,-12-4 0</inkml:trace>
  <inkml:trace contextRef="#ctx0" brushRef="#br1" timeOffset="73700">19113 6349 23819,'0'-17'-5486,"0"2"3537,0 5 1964,0 4-653,0 28 665,-8 9 0,-1 4 23,7-3 1,0 3-74,-6 7 1,-3 4-1,3-3-612,6-4 0,1-1 700,-4 15 0,0 0-6,4-15 0,2-2-111,-1 0 1,0 1-655,-1-4 0,2 2-1413,9 13 0,0-1 1973,-8-12 0,2 0 0,13 9 1,3-2-1,2 15 0</inkml:trace>
  <inkml:trace contextRef="#ctx0" brushRef="#br1" timeOffset="74000">20000 6812 24898,'12'-11'180,"-3"4"527,-2 3 116,-3 3-597,-3 22-2732,-1 8 666,0 28 219,0-10-796,0-13 0,0-1 2012,0 7 0,0 10 0,0-18 1</inkml:trace>
  <inkml:trace contextRef="#ctx0" brushRef="#br1" timeOffset="74167">20002 6290 24449,'-6'-16'-9831,"4"3"9348,22 24 1,-13-10 0,19 16 0</inkml:trace>
  <inkml:trace contextRef="#ctx0" brushRef="#br1" timeOffset="74551">20618 6624 22920,'-20'17'567,"15"1"-3536,-33 4 4509,18 16-2436,-2-3 676,8-2 1,3 1-576,8 9 336,-2-5 0,0 0-882,5 4-375,0 12 1354,24-14-2141,2-13 1650,24 2 445,-11-21 989,-5-2 597,-10-23 538,-3 13 347,-2-41-1205,-2 19 1004,-8-30-1341,5 5-244,-13 8 1,-1-3-694,4 10 0,-1-3 487,-2-5 1,-2-4-1,1 3-836,0 2 0,0 2-162,1-13 0,-2 1 479,-7 18 0,-1 2-1296,5-24 1193,-13 8-496,17 6 1054,-10 20-780,8 33 969,10 37-1373,-4 19 592,14-27 0,-1 1-36,-15-4 1,0-2-258,17 3 0,1 0 121,-11 1 1,0 1 655,9-1 1,2 0-1,-5-2 1,0 0-1,0 0 1,1 0 0</inkml:trace>
  <inkml:trace contextRef="#ctx0" brushRef="#br1" timeOffset="74757">21423 6845 24179,'12'0'629,"-3"17"-6099,3-13 5642,-4 35-2398,2-20 559,-4 21 898,-2 10 322,-3-10-269,-9-4 0,-5 0-1072,-21 9 1028,4-8 1,-3 0 889,5-16 0,0-1 1,-1 5-1,0 0 1,-12 4-1</inkml:trace>
  <inkml:trace contextRef="#ctx0" brushRef="#br1" timeOffset="75250">22638 6081 25348,'0'-39'-5756,"0"2"3718,0 8 973,0 4 607,-20 6 61,14 5-723,-14 5 1890,0 5-1219,-4 3 1905,0 22 326,-14-2 477,19 43-1669,-3-14-332,9 1 0,5 3 208,6-19 1,3 1-985,7 27 1,3-1-176,-10-24 1,4-2-435,27 22 0,1-2-971,-23 2 682,20-22 1,3-1 949,-12 14-832,6-16 866,-11 5 89,-16-23-858,0-3-340,-27-7 2387,-5-23-571,-15 15 0,4-42 0,10 15 0</inkml:trace>
  <inkml:trace contextRef="#ctx0" brushRef="#br1" timeOffset="75466">22430 5819 24089,'0'-4'-4047,"0"23"2008,18 10 235,-14 16 1021,14 6-355,-18-2 1165,14 8-544,-10 9-385,3-31 1,0 3 817,-6 19 1,-2 3 97,0-15 0,2 2 104,1 4 0,0 5 0,0-5-364,-1-5 0,0-1-592,2 3 1,1 3-1,-1-5-247,-1-5 1,-1-2 1156,2 10 1,0-2 0,0 11 0,0-5 0</inkml:trace>
  <inkml:trace contextRef="#ctx0" brushRef="#br1" timeOffset="76017">23147 6359 24808,'0'-20'-6205,"-14"3"4118,10 4 1025,-10 4 1294,14 28-510,-7-2 943,6 27-983,-6 16-1063,7-10 1471,0-4 0,0 0-61,0 8 283,0-20 0,0-1-750,0 17 438,0-17-553,0 6 119,12-25 162,3-19 2330,8 3-453,1-43-639,-3 18-416,-1-11 1,2-5-59,-5 15 0,2-1 113,14-22 0,0 1 34,-12 22 0,0 1 158,4-7 1,0 3-1539,7-1 590,-4 11 1061,-3 9 318,-2 7-65,-1 5-687,-2 23-1739,6 15-319,-7 13 625,-4-9 0,-1 0-1234,3 14 982,-7-18 1,-1 0-1850,5 16-481,-2-3 211,3-4 135,8 8 3184,-3-18 1,8 0 0,-4-20-1</inkml:trace>
  <inkml:trace contextRef="#ctx0" brushRef="#br1" timeOffset="76353">24068 6514 23459,'-17'-26'-7158,"13"4"4750,-13 8 2922,1 4-217,-2 6 889,-2 18 361,-5-9-202,15 45-2440,-3-27 2402,0 28-441,12-5-1413,-5-12-610,6 15-595,23-32-42,-17 9-729,33-24 3516,-19 6-1096,0-30 1141,11 17 843,-27-42-1497,22 8 1314,-14-10-1100,-2 14 0,0 2 599,1-4-1878,2-8 425,-10 22-575,4 5-61,-4 9 1392,2-1-691,0 9 1823,3-4-202,6 27-2314,-1-17 1264,14 56-1470,-10-35-398,6 34-874,-9-21-509,0 0-1106,-2 0 3264,6 7 1,-5-16-1,3 5 1</inkml:trace>
  <inkml:trace contextRef="#ctx0" brushRef="#br1" timeOffset="76851">24525 6424 25348,'7'22'-8053,"-1"-16"7517,4 55-887,-3-37 931,0 12 1,-1 1-88,0-2 179,2 10 412,-4-13-1459,0-16 1628,-1 8-673,0-22 1095,1 7-853,0-31 975,3 17-239,0-25 1,0-6 171,7 3-173,0-13 0,2-3 526,6-7-498,-2 11 1,0 1 111,3-3 968,6-6-925,-11 27-64,-2 13 671,0 4 317,2 9-680,-5 20-1905,7 12-216,-11 11 559,-2-9 1,0 0-705,-3 10-56,2 12-477,-4-21-348,-1-4 634,-1-7 1828,1-2-707,1-11 585,1-2-461,1-9 2020,2-21-1026,3 15 1392,2-40-1366,2 24-230,-1-8 0,1-2 341,3-5 251,14-22 620,-15 39-1877,0-12 622,-4 30-364,-3-7 783,2 47-2094,-4-11 735,0 12 0,0 4-720,0 5-586,2-5 0,-1 1-1560,1 8 3093,5 13 1,-4-26 0,1-3 0</inkml:trace>
  <inkml:trace contextRef="#ctx0" brushRef="#br1" timeOffset="77166">25303 6528 23279,'29'17'-3543,"34"-12"4605,-37 29-1688,11-26 0,3-2 1223,1 13-1046,12-9 796,-12-10 294,-1 0-731,0 0 1245,7 0-1020,-16-14 1940,4-7-1391,-25-8-235,-22-16-2101,7 16-86,-38-10 329,21 15-133,-22 4 603,10 3-515,-11 9 690,13 2 1474,-10 27 1981,27-3-1009,1 40-1517,14-18-1298,0 19-942,12-27 0,1-2 1844,-7 17 0,16-17 0,5-2 1,3 8-1</inkml:trace>
  <inkml:trace contextRef="#ctx0" brushRef="#br1" timeOffset="77500">26213 5588 22830,'12'-7'3556,"10"0"-2031,-4 3-533,18 1-949,-12 3-163,8 21-1269,-10-16 1175,3 40-1784,-2-22 975,-6 12 0,-2 4-1905,7 17 1618,-6 2 1,-4 3 271,-6-20 1,-2 0 153,0 16 1,0 2 603,-3-14 1,-2-2-369,-8 4 1,-1 0 546,10 0 1,-4 1-984,-16-2 0,-7 1 0,3-1 1298,6 5 1,-1 1 0,-6-8 0,-5 1 0,1-3 0,1 1 0,-1 0 0</inkml:trace>
  <inkml:trace contextRef="#ctx0" brushRef="#br1" timeOffset="81450">8997 11855 24359,'0'-14'-4767,"0"1"2909,0 2 1063,0 3 157,0 4 392,0 0-58,0 23 166,0 9-1459,16 13 863,-12 7 476,12-6 5,-7-6 1,-4 1-54,-1 19 205,3-7 1,0 0-169,-7 4 359,7 11-316,-5-29 1307,6-8-984,-8-7 588,3-6-891,1-8-99,1-21 1183,-1-6-863,0-11 1,-1-3-35,6-19-83,-2 15 0,0-2 188,0 8 0,0 1-354,2-2 1,0 0 295,1 1 1,1-1-307,8-9 1,2 2-419,11-16 916,-9 24 1,1 3-1,9 3 1,2 4-1</inkml:trace>
  <inkml:trace contextRef="#ctx0" brushRef="#br1" timeOffset="81733">9772 12256 23999,'7'14'-7163,"1"-3"4886,0-4 2511,8-4 1376,-1-24-758,17-14 236,-7-11-844,6-9-511,-14 20 1,-2 1 1702,6-21-768,-6 9 1,-4 1-489,-3-4-1102,-2-16-220,-6 36-407,-17 5 439,-5 45 1743,0 3-29,-7 28-593,27-17 1,1 1-505,-10 23 423,9-7 1,4 1-754,18 8 0,-20-22 0,5-3-1087,29-4 0,5-5 1717,-3 10 0,5-16 0,4-5 1,12-1-1</inkml:trace>
  <inkml:trace contextRef="#ctx0" brushRef="#br1" timeOffset="81967">10900 11283 25708,'-21'-22'-4489,"-15"4"4325,19 10 106,-5 29 1294,1 5-1304,14 12 0,3 5-774,-7 20 642,3 0 1,1 2-569,6-24 0,0 3 776,-1 12 0,-1 7 0,1-6-621,0-13 1,4-1-353,8 22 1,0-2-2075,-4-9 961,14-7-1535,-6 4 3420,-11-20 0,10-1 1,-13-19-1</inkml:trace>
  <inkml:trace contextRef="#ctx0" brushRef="#br1" timeOffset="82301">10530 11934 24718,'-22'-33'-7002,"1"2"4744,10 5 293,-5 3 1445,14-4 364,-4 10-638,30-5 2569,17 15-1732,-2 3 0,3 2 656,-6 1 0,2 1-545,20 6 1,-1 3 532,-20 1 1,-2-1-305,13 0 0,2 1-377,-2 7 1,-3 2 621,-10-8 1,0 1-1078,18 3 0,-2 3-382,1 16 904,-15-23 1,-3 0-237,-4 5 2183,3-1-2462,-42-13 1290,12 17-1986,0-1-198,2 18-599,32 1-109,-14-8-307,26-2 1706,-14-18 937,3-1 0,-20-23 0,-2-4 0</inkml:trace>
  <inkml:trace contextRef="#ctx0" brushRef="#br1" timeOffset="82483">11670 11860 23819,'0'-36'-5486,"0"2"3447,0 5 1875,0 1-385,0 36 123,0-3 212,0 36-104,0-5-1188,19 28 842,0-14 296,0-6 0,-1 0-429,0 5-490,-4-11 0,0-2-71,1-2-183,2 5-748,4-23 2399,-14-7 0,3-5 0,-4-4 0</inkml:trace>
  <inkml:trace contextRef="#ctx0" brushRef="#br1" timeOffset="82635">11873 11888 23639,'0'-31'-5396,"0"2"3717,0 3 975,0 5 515,0-6-147,0 11 32,14-8 1105,-10 13-1785,26-2 3172,-6 3-327,9 3-1650,18-2 388,-18 5-178,27 1 1,-26 2-1,10 1 1</inkml:trace>
  <inkml:trace contextRef="#ctx0" brushRef="#br1" timeOffset="83171">12332 11820 25168,'0'-10'-5486,"0"2"3717,0 2 795,0 21 336,0 9 302,0 28 32,0-7 76,0 19-1369,11-26 1138,-8 20 365,8-32-247,-11 4 521,0-18-180,5-6-139,-4-19 332,12-14 613,-5-11-239,3 5 0,1 0 324,6-15 95,3-2 0,1 1 103,1 1-587,-2 9 1,0 5 733,-1 19 459,16 0-261,-8 33-1997,10 4 1,1 4-494,-15-3 1,-1 3 967,9 3 0,3 3 1,-3-1-1,-6-4 1,-2 0-1,9 9 1,-1 0-1</inkml:trace>
  <inkml:trace contextRef="#ctx0" brushRef="#br1" timeOffset="84271">15897 11213 26877,'0'-22'-4946,"0"1"2997,0 3 1065,-20-1 457,16 4-788,-32-2 1755,32 3-1355,-31 2 175,7 2 1548,-10 4 319,-13 2 295,19 4-92,-13 19 1431,23 9-2790,10 7 0,5 3 879,1 16-1602,25-6 1,8-2-629,4 5 497,13-7 0,4 0 118,-23-18 0,-2-1-117,9 7 0,-1-1-1472,5 10 1235,-7-4 453,-13-2 168,0 7 138,-14-11 125,-17 17 84,-25-22 1222,-11 6-378,-10-14-381,11-3 232,1-6 40,2-4-240,5-4 0,10-23 1,3-5-1</inkml:trace>
  <inkml:trace contextRef="#ctx0" brushRef="#br1" timeOffset="84500">15917 10709 25528,'12'-17'-506,"-3"4"35,-9 30-2208,-16 45 1884,12 3 535,-4-14 1,-3 8 0,3-6-84,6-9 0,2 0 108,-4 14 0,0 8 0,1-8-526,2-11 0,2-1 305,4 6 1,2 4-1,1-6-1093,2-4 0,1 0 86,2 1 0,2 4 0,-2-6 1270,-3-6 0,0-3 1,7 10-1,0-3 1,6 9-1</inkml:trace>
  <inkml:trace contextRef="#ctx0" brushRef="#br1" timeOffset="85137">16633 11402 23999,'0'-14'-5576,"0"3"3627,14 3 5270,-11 3-3062,10 25-1867,-2 14 201,2 17 867,0-6 1,3 1-505,-4-15 1,1 2 987,6 28 0,1 0-83,-6-25 0,0 0-783,11 20 0,1-3-278,7-1 1191,-12-22 1,2-4 620,19-4 597,-9-11 390,21-38 1124,-19-2-1684,-12-1 0,-1-3 510,11-23-1041,-17 23 1,0-1-275,0-2 0,0 0-354,0-3 0,-1 0-574,0 1 0,-1 0-102,0 1 1,-1-1 591,4-10 0,1 2 0,-5 14 1,0 0-1,3-6 0,1-1 1</inkml:trace>
  <inkml:trace contextRef="#ctx0" brushRef="#br1" timeOffset="85500">18050 11441 23909,'-61'-16'-795,"1"4"487,9 12 989,-4 0-484,15-2 0,1 4 148,-20 18 68,15-9 1,3 4 375,2 22-635,2 11 46,26-18-726,31 32-1853,20-32 1539,-4-8 1,3-3 467,-6-12 0,1-4-63,12 2 1,-2-5-125,8-23 974,-13 9 1,-5-4 869,-8-24-434,12 0 1538,-36 4-2660,10 5 22,-27 8-1551,11 46 559,-12 3-67,16 36-1068,0-26 1,0-1-590,0 20 2577,12-17 1,1-1 0,-7 7 0,18-1 0</inkml:trace>
  <inkml:trace contextRef="#ctx0" brushRef="#br1" timeOffset="86117">18648 11762 25348,'0'-16'-5666,"-14"-3"2874,11-4 2338,6-10 0,3-3 478,-1-13 144,25-6 0,5-2 158,-23 25 0,2 0-109,9-6 0,4-3 0,-2 3-491,-6 3 1,-2-1 549,1-4 0,0-3 0,-2 2 161,-6 6 0,-3 0-170,4-11 0,-3-1-137,-7 4 1,-2 3-829,1-18 242,2 17 0,-4 3-669,-17 5-481,15 3 478,-31 22 1751,18 72-564,-2-19 37,10-3 1,2 9 0,3-4-4,2-7 0,2 1-81,-2 8 1,-1 6 0,1-4 71,0-4 0,4 2-16,3 4 1,2 4 0,2-5-117,3-5 0,0-2-1255,0 12 0,2 0-22,6-11 1,-1-4-224,4 16 512,-4-21 0,0-4 264,2-10 572,2-4 1059,-12-32 1514,7-13-88,-3-8-414,-6-5-467,1-1-122,-6 21 134,3-17-612,-4 32 99,3-9-1338,-1 13 834,4 20-1950,12 10 934,-3 10 97,1-11 1,0-1-125,8 6 373,-4-6 1,2-3-1126,7 1 884,6-13 1,1-4-118,2-2 1777,-1-15 0,-2-3 1260,-4 6-1072,-11-23 1,-3-4 310,-2 8-834,-8-12 1,-2-1-275,-4 3-890,-1-8-741,-2 14-492,-1 7-908,0 22-826,0 16 1054,0 16-30,16 0 2125,-12-7 1,29-2 0,-13 0-1</inkml:trace>
  <inkml:trace contextRef="#ctx0" brushRef="#br1" timeOffset="86421">19885 11593 25978,'17'29'-8120,"14"1"6839,8-15 2288,9 8-719,-11-21 813,0 8-600,0-10 324,7 0-825,-12 0 2030,6-18 164,-26-9-2065,-1-26-261,-11 7-1063,-17-16-251,12 26-392,-29-7 73,15 14-170,-14 16 475,15 42 1809,4 1-2053,21 26 0,10 5 634,-4-31 1,1 0 1084,12 31 1,3-2 0,-7-31 0,0-3 0,1 8 0,-1 0 0</inkml:trace>
  <inkml:trace contextRef="#ctx0" brushRef="#br1" timeOffset="86567">20798 11855 26607,'0'-14'694,"23"6"0,4 3 0</inkml:trace>
  <inkml:trace contextRef="#ctx0" brushRef="#br1" timeOffset="86945">21320 11065 25978,'-18'-16'-5748,"2"3"4110,-1-1 1935,7 6 1,25 15 0,11 10-1</inkml:trace>
  <inkml:trace contextRef="#ctx0" brushRef="#br1" timeOffset="87351">20878 11808 22380,'-12'21'-75,"5"13"-1726,2-8 1154,4 26-405,27-20 731,-14 2 1,3 1-660,33-1 1138,-28-3 0,-3 0-2255,4-5 916,-29 17 1109,-18-18 290,-18 0 1,-6-1-722,8-7 1,-2-2 835,1 0 1,-4 2-1,2-2 1,-15 3-1,1 0 1,-5 1 0,1-1-1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6:00:47.68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1660 940 22740,'0'-14'-4947,"0"1"3448,-14 3 1352,10-1-1475,-10 2 2116,0 3 521,3 1-551,-5 25-740,9 9 760,7 15-484,0 4-252,7-15 1,2 2 442,-6 20-468,6-5 0,-2 1-953,-7 11 913,5 2 0,2 0-508,-2-31 1,0 0-157,5 28 1,-1 0-489,0-6 449,-6-12 1,-1-1 491,-2 4 583,0 6 0,0-23 1,0-4-1</inkml:trace>
  <inkml:trace contextRef="#ctx0" brushRef="#br0" timeOffset="154">1305 1723 23009,'-13'-30'-7547,"2"2"4810,5-14 2146,2 11 758,14-1 1,1 0 692,-5 0-344,24 2 0,7 1 930,-5 4-1623,16 5 1,4 2 2007,10-1-1039,-20 8 1,2 2-282,-10 3 1,-1 1-287,2 2 0,0 0 0,1 0 1,0 0-1,0 1 0,1 0 1</inkml:trace>
  <inkml:trace contextRef="#ctx0" brushRef="#br0" timeOffset="567">1923 1157 21840,'-15'0'90,"0"0"-90,3 0 0,-1 13-62,1-10 787,1 20-1619,0-11 910,-5 24-886,1-7 220,-5 16-46,4-7-90,-2 3 92,-1 5 74,3-12 0,0 0 597,-8 20-884,2-7 0,0-1 922,-3 6 1,8-18 0,1-1 0,-6 9 0</inkml:trace>
  <inkml:trace contextRef="#ctx0" brushRef="#br0" timeOffset="850">1278 1161 21660,'-10'16'-1265,"22"-12"303,-7 28-1892,36-28 3765,-21 30-2798,20-18 2098,-6 14-803,2-5-578,1-1 535,3 3 110,0 0 1365,0 2-1987,-1 1 2026,-2 2-2082,-9-8 1,-1 0 1201,15 13 0,-15-12 0,-1 0 0,10 9 0</inkml:trace>
  <inkml:trace contextRef="#ctx0" brushRef="#br0" timeOffset="1449">3418 966 24359,'0'-38'-5576,"0"3"3537,-18 5 89,13 4 901,-13 9 1233,18 5-184,-11 7 751,8 28-2112,-8 4 2222,11 28-816,0-6 0,0 1 109,0-7 0,0 1 68,0 20 1,0 2-320,0-14 0,0-1 142,0 2 0,0 0-488,0-1 0,0 1 394,0-7 1,0 2-1,0-3-336,0 6 0,0 0 332,-1-2 1,0 5 0,3-7-727,5-6 0,1-2 41,-6 8 1,0-2-441,14 8-819,-7-8 1917,-6-9 0,6-8 0,-9-6 0</inkml:trace>
  <inkml:trace contextRef="#ctx0" brushRef="#br0" timeOffset="1602">3022 1786 24269,'-21'-31'-6956,"5"3"4448,7 5 752,5-4 1187,22 9 2710,-13-2-1233,29 11 1,10 3 385,-1-4-1697,-3 4 0,9 0 1,-3 1 887,-5 0 1,2 1-237,9-2 0,5 0 1,-3 0-1,-1 0 0,-1 1 1,-5 0-1,-1 0 0,1 0 1</inkml:trace>
  <inkml:trace contextRef="#ctx0" brushRef="#br0" timeOffset="1818">4258 903 22830,'-24'-12'-3078,"5"2"2460,-22 5 1511,13 28 243,12 1-1243,-1 13-1,2 5-448,4 19 380,0-20 0,-3 5 0,2-2-439,3 0 0,1 0 519,-4 16 1,1 1-107,4-17 1,0-2-287,1 0 1,-1 0-231,2-1 0,-1 2-65,1 14 1,0 0-276,1-15 0,1 1 998,0 22 1,1-1 0,1-29 0,0-2 0,1 8 0,0 0 0</inkml:trace>
  <inkml:trace contextRef="#ctx0" brushRef="#br0" timeOffset="2150">4748 1644 24718,'0'-11'-6295,"0"1"4166,0 5 975,-17 0 2178,0 3 114,-18 18 747,20 5-1560,1 21-1200,14-8 785,22 14-533,-16-19 432,22-4 1,5-2-525,-11 3-748,34 6-207,-29-13 841,-2-3 632,-13-3 876,9 2 340,-18-7-1235,9 3-47,-12-7 333,-23 2 1474,17-4-496,-56 5-945,37-5 34,-31 2 178,24-3 0,2-1 1,0 0-1</inkml:trace>
  <inkml:trace contextRef="#ctx0" brushRef="#br0" timeOffset="2434">5268 1644 22560,'0'36'-6296,"-16"-15"7722,12 10-2757,-12-16 2963,16 16-2444,0 6 180,0-10 586,17 19-1979,-13-21 2143,35 11-1012,-7-20 1354,-1-5 0,3-3-924,12-3 1863,9-16 408,-30-9-566,-6-19-1923,-10-5 0,-9 7 494,-17-1 1,12 14 0,-13 0 0</inkml:trace>
  <inkml:trace contextRef="#ctx0" brushRef="#br0" timeOffset="2600">4967 1450 22650,'21'-22'-48,"-1"-2"-454,22 3 1836,-5-5-1072,-7 10 1,1 0 284,17-9-391,-7 8 1,1 1-710,6 2-65,14 2 684,-22 8 1,-1 3-1,0 1 1</inkml:trace>
  <inkml:trace contextRef="#ctx0" brushRef="#br0" timeOffset="2768">5963 877 23819,'-14'47'-5033,"11"-4"600,-11 20 4209,14-3 1,0-26 0,0 1 0,0 2 0,0 0 0</inkml:trace>
  <inkml:trace contextRef="#ctx0" brushRef="#br0" timeOffset="3167">7308 1123 25438,'-10'-16'-7954,"0"2"5723,-1 2 1681,3 6 964,-2 16 1477,5-7-387,-2 57-1960,3-26-264,2 2 1,1 4 897,0 4 1,0 0-83,1-10 1,0 2-1038,0 26 0,0-1 229,0-26 0,0-1-988,0 20 0,0-2 1263,0 1 1,0 7-1,0-27 1</inkml:trace>
  <inkml:trace contextRef="#ctx0" brushRef="#br0" timeOffset="3650">6988 1767 24808,'-12'-33'-8720,"-8"0"6576,17 2 1519,-8 0-688,11 3 1303,32-11 1594,-5 11-742,13 6 0,5 2-262,16 0 539,-18 7 1,2 2-135,-10 4 1,0 1-267,2 1 0,1 0 206,-1 2 0,3 0-662,16 1 0,1 1-297,-15 0 1,1 1-75,2 0 1,4 0 0,-6 0-229,-6 0 0,-2 0 262,19 0 0,-4 0-15,-3 0 64,2 0 173,-29 11-533,-9-8 43,-6 16-1553,-22-9 2286,13 10-1444,-31 1 1444,32-3-1482,-13-1 1002,6 4 426,7-4-967,-7 14 1827,10-11-3004,20 16 872,5-15-1041,14 5 1167,14-8-83,-18-7 167,29-2 1660,-27-8-35,11-19 1489,-21 13 93,-3-36-1404,-6 21 208,-6-23-1334,-5 11-204,-3-1-401,-4-10-877,0 15-949,-18-8 10,0 25 2070,-3 23 1176,8 16-406,13 27-772,21-8-188,-5-17 1,3-1-451,28 6 852,-19-15 1,0-1 473,19 2-940,4-10 457,3 0 0,-2-9 1,-2 2-1</inkml:trace>
  <inkml:trace contextRef="#ctx0" brushRef="#br0" timeOffset="4050">8940 1445 22290,'-23'-8'-2528,"-10"6"3043,30 9-1278,-11 12 800,14 16-1709,21 2 66,6-3 583,12-13 64,10-8 1058,-20-13 103,9 0 1274,-8-19-343,-8-11 460,-5-10 103,-9-3-725,-8-1-1608,0 11-630,0-4-239,-16 15-448,1 28 2328,-3 20-399,7 19-218,11 16 2,0-7 241,0 6-142,9-27 0,1 0 21,-9 0 1,3 1-71,16 0 1,0 0-1332,-18 0 0,1 1 626,23 12 0,3 0 354,-18-12 1,-2 1 187,20 21 0,1-2-162,-6 7 247,-9-24 0,-1-2-87,-5 10 685,3-7-272,-10-4 533,4-5-363,-6-6 660,0-6-461,-28-4 2465,-10-8-2463,1-1 0,-2-5-138,6-10 1,0-1-47,-4 10 1,1-3-148,7-18 0,1-4 0,-29-1 0,28 1 0,-1 0 1</inkml:trace>
  <inkml:trace contextRef="#ctx0" brushRef="#br0" timeOffset="4222">8750 769 25888,'-16'-18'-6503,"12"4"2995,-25 2 4044,27 5-3699,19 2 3393,34 22 0,-17-14 0,2-1 0,4 8 0,0 0 0</inkml:trace>
  <inkml:trace contextRef="#ctx0" brushRef="#br0" timeOffset="4532">10745 1194 24359,'-45'-25'-4176,"1"2"2950,0 6 1186,-2 7 723,-1 2-358,-3 8 286,6-3-289,11 12 0,2 6 465,-14 20-156,12-3 1,3 2 127,3 22-651,4 2-459,17-18-565,6 0-740,20-1-888,-14-3-660,45-4 1229,-24-7 499,12-13 0,5-5 1579,15 4 0,-19-8 0,1-1 0,20-2 0</inkml:trace>
  <inkml:trace contextRef="#ctx0" brushRef="#br0" timeOffset="4899">10790 684 23909,'0'-25'-6386,"-18"5"4987,14 9-1016,-14 32 4461,18 24-2456,0 16 199,0-9 1,0 2 104,-1-17 1,2 2-484,3 5 1,3 5 0,0-4 415,1-2 1,2-1 7,0 11 1,1 0 278,2-6 0,0-3-2064,3 17 1735,-3-17 0,0-3-403,2-5-95,-1 4-397,-9-28 446,0-2 632,0-27 1027,-3 13 214,4-57-495,1 29-221,1-14 0,1-3 566,6-2-399,-1 9 0,0 1 743,6 2 128,22-5-575,-18 31 360,22 24-361,-21 6-1005,-2 8 0,-1 4-485,7 10 116,-3-1 0,1 0-1346,6 9 706,-12-16 1,2 0-831,1-4 1,0-3 1431,13 9 1,13 4 0,-15-18 0</inkml:trace>
  <inkml:trace contextRef="#ctx0" brushRef="#br0" timeOffset="5166">11692 1246 23369,'-17'-10'-4185,"12"-6"-22,-30 14 6084,12-6-1567,0 24 1288,-11-12-548,20 48-1359,-5-27 51,12 10 0,4 1-39,3 4 892,0 9-2081,24-16 515,-18-7-1347,44 0 1231,-13-3 1084,9-11 371,16-2 755,-29-27-85,-5-4 0,-3-4 401,-9-19-1043,-3 3 0,-3 1 501,-10-2-1764,-11 9 0,-1 1-1147,7 0-1126,-33-5 2885,21 20 0,-2 7 1,6 4-1</inkml:trace>
  <inkml:trace contextRef="#ctx0" brushRef="#br0" timeOffset="5517">12220 1150 23639,'3'48'-6746,"-1"-9"4561,-2 0 1180,0-8 456,0 2 273,17 1-744,-13-1 743,13 1-1883,-17-5 2273,12 8-517,-9-14-206,19 4 178,-14-19 491,8-3 1476,5-30 47,-4 5-402,1-11 1,-1-4 96,6-7-226,-3 3 0,0 1 204,1-6-35,11-13-258,-18 39-680,4 0-77,-13 18 314,2 34-1906,-5-9 39,2 31-1070,-3-16-367,1 4 2517,-1 4 1,0 1-1,-1 0 1</inkml:trace>
  <inkml:trace contextRef="#ctx0" brushRef="#br0" timeOffset="5650">11662 2146 27507,'-10'12'-3344,"4"-3"-580,3-3 3735,3-2 1,18-2 0,4-1-1</inkml:trace>
  <inkml:trace contextRef="#ctx0" brushRef="#br0" timeOffset="10034">14633 525 22830,'-8'-21'-8050,"-1"4"5614,0 1 1625,-6 3 1242,8 3-828,-7 2 1077,5 5 679,-4 3-1454,0 16 2287,-7 2-70,-1 23-834,-6 8-827,12-20 0,-1 5 60,-10 25 1,1 3-434,5-12 0,2 2-147,-2 8 1,1 5 0,2-4-447,4-6 0,5 1 179,5-6 1,4 6-1,1-1 1,3-6-614,3 2 0,6-3-244,9 8 1,6 4 0,2-11-206,3-15 1,2-6 1368,14 9 0,3-4 0,-8-14 0,1-4 0,2 0 0,-1 0 0</inkml:trace>
  <inkml:trace contextRef="#ctx0" brushRef="#br0" timeOffset="12734">15860 617 22650,'-13'-5'-2271,"9"17"416,-19-8 3654,21 38-3620,-15-15 1629,10 13 1,2 4-758,-9 21 756,3-2 1,1 2-459,4-24 0,1 1 424,-1 3 0,-1 5 0,1-4 116,2-6 1,0-1-759,-1 11 1,1-2 922,0 13-590,1-6 353,1-5-1565,0 8 899,0-19-38,-6 8 1060,0-30 1,-6-2-1,2-12 1</inkml:trace>
  <inkml:trace contextRef="#ctx0" brushRef="#br0" timeOffset="12868">15527 1623 21660,'-29'-34'-5318,"0"-1"3505,3-1 822,-3-15 165,10 14 447,8 1 1,7 1 100,34 1 1017,-5 2 0,5 2-595,5 14 1,5 4 812,21-10 0,1 0-88,-21 9 0,2 2-614,6-1 1,4 0-1,-4 1 526,-4 2 1,-1 1-405,14-2 0,-2 1 1,-19 2-1,-3 1 1,0 0-1,0 0 1</inkml:trace>
  <inkml:trace contextRef="#ctx0" brushRef="#br0" timeOffset="13068">16505 614 21840,'-20'-8'-2991,"-6"3"3032,18 19-242,-10 18-203,6 14-451,0 12 143,1-2 106,-1 7 35,6-29 1,0 2 294,-3 18 0,0 1-176,3-15 1,0 3 218,-1 11 1,0 7 0,1-7-549,2-11 0,0-2 694,0 23 1,0-2 0,4-4 0,0-2 0</inkml:trace>
  <inkml:trace contextRef="#ctx0" brushRef="#br0" timeOffset="13410">17140 1222 23009,'-54'-3'-448,"0"1"358,8 16 1395,1 6-390,10 19-1349,14-6-417,11 5-180,10-10-566,0 3 113,19-1-367,-14-2 605,27-2 0,5-2-484,-11 6 1094,6-6 1,1-3 31,-4-2 547,-3 4 358,3-9 755,-15 2-200,4-8 274,-17-2-2056,5-1 1140,-27-3 1100,-9-1-424,-12 0-610,7-1 0,1 1 0,-6-1 0,-18 0 0</inkml:trace>
  <inkml:trace contextRef="#ctx0" brushRef="#br0" timeOffset="13700">17945 1253 22830,'-54'0'90,"0"0"-1,4 16 1274,6-1-251,20 19-1760,10-2-340,14-4-533,0 0 14,27-8 359,-21-3-1092,49-2 1209,-32-4-463,24-2 1766,-12-4 274,-3-3 902,-2-2 148,-4 0-447,-1-15 897,-12 0-3503,-2-18 1324,-33 5 0,-16 0 0,7 15 0,0 0 0</inkml:trace>
  <inkml:trace contextRef="#ctx0" brushRef="#br0" timeOffset="13900">17548 815 22470,'27'-29'579,"0"3"-431,-3 0-279,1 3 319,-2 3-53,1 2 188,9 2 296,-8 8-93,15 2-71,-18 5-436,6 1-697,-10 18-1955,1-13 2304,1 30 0,0-31 0,2 14 1</inkml:trace>
  <inkml:trace contextRef="#ctx0" brushRef="#br0" timeOffset="14052">18577 471 22650,'-18'53'-4169,"16"-7"3851,-16-5 1,0 1 0,14 21 0,-4-18 0,1 0 0</inkml:trace>
  <inkml:trace contextRef="#ctx0" brushRef="#br0" timeOffset="14350">20148 853 23369,'-54'-19'-2657,"-1"2"2179,-1 7 649,15 6 0,0 1 267,-21 2-154,15 8 0,2 7 765,-1 20-992,13 7 0,6 5-351,15-14 1,6 1-876,6 21 0,10-1-1638,18 0 2634,0-19 1,4-2 0,-4-10-1,1-2 1,2-1 0,0 0-1</inkml:trace>
  <inkml:trace contextRef="#ctx0" brushRef="#br0" timeOffset="14634">20528 1092 22830,'-26'-8'-2007,"4"2"1512,-23 6 1233,9 0-295,2 15 754,0-11-686,5 29-495,4-28 704,4 49-1023,11-33 344,22 41-2006,-8-33 1078,29-5 1,8-4-702,-4 0 1114,3-9 0,4-4 449,-4-4 1,-2-2-304,20-1 877,-14-16 0,-2-6 768,-2-2-389,-17-13 1,-4-3 79,-7-4-1136,-5-15-521,-7-6-1423,-26 19-114,10 7 0,-3 3 1731,-29-1 0,1-7 1,13 18-1</inkml:trace>
  <inkml:trace contextRef="#ctx0" brushRef="#br0" timeOffset="14788">20920 347 22650,'-44'21'2482,"3"8"-2438,20 14-2149,-9 5-86,26-5 1738,-11 7 0,15 5 1,0 4-1</inkml:trace>
  <inkml:trace contextRef="#ctx0" brushRef="#br0" timeOffset="15234">22302 723 23279,'-29'-20'-4800,"5"2"3022,-25 4 2396,11 4-203,-12 6 190,14 2 25,-6 22 501,19-15-692,12 40-156,-6-25 747,15 37-2004,-7-21 434,32 22-1612,8-29 843,12 4-571,1-24 1047,-11-3 1564,1-6-527,-2 0 1316,-2-16 285,-4 12 1091,3-47-1686,-16 29-448,10-40-1359,-21 35-398,6-11-184,-8 50 592,-7 17 1,-1 7-326,6 0 1,0 4 372,-6 9 1,-3 7-1,2-4 141,7-7 0,2 1 105,-4 17 0,-1 9 1,2-8-19,1-13 0,4-1 210,3 8 1,2 6 0,-1-9-186,-4-17 0,1-3-89,13 18 0,-1-4-494,-12 0 11,10 4-1333,-13-28 21,0-6 2151,0-8 0,0-5 0,0-3 0</inkml:trace>
  <inkml:trace contextRef="#ctx0" brushRef="#br0" timeOffset="15468">23015 568 25258,'0'40'-6295,"0"-5"4076,0 29 1245,0-15 609,0 1 1,0 2 151,0-18 1,0 0-930,0 27 1,0 1 487,0-24 0,0-2-880,1 12 0,-2-2 1625,-15 11 0,12-5 0,-13-5 0</inkml:trace>
  <inkml:trace contextRef="#ctx0" brushRef="#br0" timeOffset="15767">22847 1101 22470,'14'-28'-2430,"-10"3"-45,32 4 4670,-15 2-1335,20 4 450,12 1-578,-10 6-581,-6 5 0,1 1-38,8 1 634,11 20 15,-20-14-1555,-2 34-814,-2-22-50,5 33-656,-12-16 432,3 21-168,-17-24 1038,-2 11 242,-7-22 89,-1-1 579,-2-60-534,0 15 610,-2-7 1,4-5-1164,16-6 0,5 1 1132,1-15 426,4 12 1,3 2 0,3-1 0,1 2-1</inkml:trace>
  <inkml:trace contextRef="#ctx0" brushRef="#br0" timeOffset="15967">24322 1117 23099,'-23'11'3184,"4"-1"-2636,19-4-4516,0-1 1587,0-2 793,0-1 455,0 2 282,0 1-745,0 12-729,0-3-1775,0 22 2827,0-13 1140,12 9 1,-9-11-1,9-1 1</inkml:trace>
  <inkml:trace contextRef="#ctx0" brushRef="#br0" timeOffset="16134">24303 497 24808,'-15'-20'-7168,"-5"2"5817,18 5-441,-6 5-1308,27 17 2922,-15 17 1,35 13-1,-14 7 1</inkml:trace>
  <inkml:trace contextRef="#ctx0" brushRef="#br0" timeOffset="16283">24037 1765 23369,'-7'15'-5255,"3"0"4762,0-7 0,4 0 0,0-5 0</inkml:trace>
  <inkml:trace contextRef="#ctx0" brushRef="#br0" timeOffset="17134">25293 869 22380,'0'-8'-5486,"-14"30"6422,11-4-1094,-9 15 1,-4 4 146,-4 12-38,7-16 1,-1 3 75,-3 4 0,0-1-26,-1 19-418,4-13 1,1 0 1231,3-1-877,-2 12-109,7-34-261,20-4-796,12-59 1240,14 9 311,-7-18 0,1-5-40,-11 22 0,1-2-93,5-6 1,1-5 0,-2 4 158,-2 2 0,-2 1 10,8-12 0,0 1-12,-8 10 1,-2 4 985,10-13-1335,7 1-7,-26 34 632,1 50-2544,-11-6 1268,-3 5 1,0 3-420,-1 13-50,0 8 651,-9-17 0,-1 1-226,5 22 200,-11-15 0,0-2-298,13-1 1907,-10 6-328,13-29-656,0-5-38,0-29-268,23 11 1141,-18-46-730,22 25 0,3 0 1132,-7-34-964,2 25 1,2 1 88,-4 0 1,-1 2 842,9-10-646,-6 11 0,0 3 1053,-1 8-974,11 1 655,-19 27-3156,8 16 653,-13 7-1016,3 11 320,-7 12 164,-1-11 678,-2-9 0,1 1-1367,2 4 549,1-10 0,2-2 127,6 0 304,10 3 657,2-20 899,3-9 190,7-3 0,4-4 1,4 0-1</inkml:trace>
  <inkml:trace contextRef="#ctx0" brushRef="#br0" timeOffset="17634">26663 1046 23189,'0'-28'-6025,"0"4"4706,-17 2 344,-12 13 2027,-10 0-57,-4 9 145,7 19 327,-1-14-1188,8 23 0,1 5 1089,-12-3-457,9 11 0,4 3 474,7 3-1588,-5 12-84,24-20-1253,-3-4-242,22-3-933,16 2 1334,11-12 992,-7-12 0,0-2 647,14-3 165,-6-16 1,-1-1 902,7 7-291,-20-18 1,-2-2 522,5 4 921,-7-22-1413,-5 11-650,-7-9-994,-7 13-449,-4-8-804,-20 25-10,11 18 1158,-12 17-97,16 23-542,0-9-1308,0 10 1071,28-22 471,-4-4 574,10-12 0,5-4 1007,10-4-461,0 4 0,0-5 373,9-23 1100,-9 8 1,-1-2 1007,3-25-1345,-21 20 1,-1 1 841,2-10-769,-11 0-1119,-6 3-193,-9 3-871,-2 0-592,-20 12-145,-7 1 1066,-17 29 1177,3 11-319,16 9-330,8 5-184,14-9-51,0 15-11,0-12-1002,19-9 1,7-2-336,4-1 289,5-13 1,2-2 1245,9 2 0,3-11 1,-3 5-1</inkml:trace>
  <inkml:trace contextRef="#ctx0" brushRef="#br0" timeOffset="17834">26678 464 22470,'-24'13'2264,"5"3"-2744,11 12-2189,30 5-1309,15-7 3812,14 2 1,2-7 0,-13 0 0</inkml:trace>
  <inkml:trace contextRef="#ctx0" brushRef="#br0" timeOffset="18017">26190 2104 23459,'-6'20'-6253,"1"0"6129,32-11 0,-2-2 0,26-7 0</inkml:trace>
  <inkml:trace contextRef="#ctx0" brushRef="#br0" timeOffset="18486">28823 1242 24629,'-28'-23'-4999,"-23"4"5296,26 1-1282,-25 4 1339,9 8 0,0 4 497,-10 12-225,0 1 1,3 5 577,9 19-1169,15-5 1,4 2 855,7 8-1079,6-3 1,6 0-149,27 4-382,4-4 1,5-4 122,-5-20 1,4-4-42,21 11 0,1-5-614,1-14 1370,-10-14 0,-1-5 1110,3-8-630,-11-14 0,-3-6-43,-16 17 1,-3 0 42,4-11 0,-2-5-507,-5-9 1,-4-2-484,-3 13 1,-2-3 113,0-6 1,0-6 0,-2 5-560,-1 4 1,-1 1-272,1-15 0,-2 1 146,-10 8 0,-3 5 20,3 14 0,-2 2 155,-10-13 0,-1 5-266,2 9 478,-9 3 542,18 21 602,-2 27 770,-1 20-387,15 12-578,-2-3 0,0 2-61,2-16 0,2 3-240,3 16 0,2 8 1,-1-6-49,-3-9 0,0 0-780,3 9 1,1 6 0,-1-7-64,-5-16 0,0-2 542,0 18 1,0-2-1,0 0 1,0 9 0</inkml:trace>
  <inkml:trace contextRef="#ctx0" brushRef="#br0" timeOffset="18624">28438 1056 22650,'28'-42'-1699,"-3"2"877,28 4 1475,-16 15 1,0 1 318,24-6-783,-19 11 1,0 3-609,18 5 397,-1 5 0,-2 2 0,-3 0 0</inkml:trace>
  <inkml:trace contextRef="#ctx0" brushRef="#br0" timeOffset="18817">29387 1166 22560,'-18'8'4029,"13"2"-6803,-12 0 4034,17 10-3957,0-3 898,0 17 515,0-11 320,0 20-722,0-16-1660,0 8-210,18 0 3006,-13-10 1,32 5-1,-14-14 1</inkml:trace>
  <inkml:trace contextRef="#ctx0" brushRef="#br0" timeOffset="18967">29528 562 22740,'0'-6'-2191,"0"22"1,0-13 0,0 18 0</inkml:trace>
  <inkml:trace contextRef="#ctx0" brushRef="#br0" timeOffset="19338">29795 1098 22200,'-19'21'87,"5"1"-722,14 4-1791,0 12 844,0-4 558,0 24 228,0-22 379,0 22-1090,0-27 474,17 19-712,-1-32 1671,4 6-33,5-21 1349,-8-23 135,10 14-538,-7-25 0,-1-5 90,10 3-459,-7-3 1,2-10-1,-1 5 540,-5 11 1,1-1-313,15-27 1,-1 2 716,-7 12-1333,6-10-230,-18 38-237,0 2 968,-7 36-2307,0-16 877,-1 26 1,-2 6-430,4-8 602,0 14 1,0 2-794,0 1 244,1-10 0,1-1-1489,1 0-826,6 4 2166,-3-27 1709,1 1 0,4-12 0,1 4 0</inkml:trace>
  <inkml:trace contextRef="#ctx0" brushRef="#br0" timeOffset="19700">30623 558 23369,'0'-17'-3147,"0"4"1198,0 49 1065,0-10 609,0 7 1,0 5 106,0 2 1,0 0 14,0-7 1,0 3 83,0 28 0,0 0-729,0-23 0,0-1 798,0 26 0,0-1 0,0-29 0,0-1 56,-1 8 1,2-2-101,9 6-353,-8-9 455,8-7-651,0-3-206,-1-14 356,15-2 1146,-8-30 746,6 14 615,-2-44-800,1 24 377,5-28-762,-7 22 0,1 2 1186,7-16-1336,-7 13 0,0 3-161,-5 8-674,2-6-684,-10 25 2147,-3 13-3521,-2 23 1043,-1 10 433,-1-5 1,0 1-1134,0 14-459,-7-5 0,-5 1-1260,-13 10 3514,15-21 1,-4-2 0,-9-11 0,-2-3 0,-9 24-1</inkml:trace>
  <inkml:trace contextRef="#ctx0" brushRef="#br0" timeOffset="19838">29378 2163 24539,'0'9'-8185,"21"-4"8594,12 1 1,11-5 0,5 1-1</inkml:trace>
  <inkml:trace contextRef="#ctx0" brushRef="#br0" timeOffset="20136">31400 334 28047,'26'0'90,"4"23"-3267,1-18 2552,2 34 1,0 7-1271,10-4 1460,-16-2 1,0 10-1,-5-4-271,-5-5 1,-5 1 435,-1 11 1,-1 7-1,-3-4-646,-1 0 1,-7 2 494,-7-10 1,-5 7-1,-4 2 1,0-1-1,1-6 95,1-1 0,-1-4 0,-6 3-607,-6 4 0,-8 6 0,-3 1 0,0-3 0,2-8 1106,-2-3 0,1-7 0,-3 1 1,-2 0-1,-3 2 0,-1-2 1,2-3-1,-3-2 0,-1 0 0,1 0 1</inkml:trace>
  <inkml:trace contextRef="#ctx0" brushRef="#br0" timeOffset="25334">2310 4241 23819,'-6'-27'-5536,"0"2"3553,2 3 1332,-1 3 81,2 2 401,-5 0-358,5 7-37,-3 3-1132,3 4 2437,0 3 930,-1 0 190,0 0 225,2 15-3942,0 17 1182,2 3-1013,-1 22 1093,19-26 420,-14 6 0,31-17 0,-14-4 0</inkml:trace>
  <inkml:trace contextRef="#ctx0" brushRef="#br0" timeOffset="25452">2503 4146 22740,'-39'46'-851,"16"-3"-745,-6 14 1339,26-14 1,2 2-1,-11-9 1,0 1 0,6 14-1,0 0 1</inkml:trace>
  <inkml:trace contextRef="#ctx0" brushRef="#br0" timeOffset="26318">3995 5107 22560,'-21'-19'-5693,"-25"4"6401,22 8 163,-9 11 0,-4 6 1009,-8 11-1305,15-3 1,0 4-97,-13 22-330,3 5-507,3 5 1484,7 1-942,6 1-738,12-3-765,6 12-434,6-22 590,19-13 0,5-5-218,7-8 1089,3-8 0,2-3 472,14-6 442,5-23 992,3 0-849,-15-12 1,0-5-56,-10 11 1,-2-3-125,1-7 1,1-5 0,-6 1-91,-3 0 0,-5-3-575,-3-6 1,-2-7-1,-2 4-393,-5 2 1,-3 1 16,0 6 0,-1-2 0,-4 0-334,-3 1 0,-3 0 0,-2 2-460,-4-5 1,-2-1 496,-2 3 0,-1-3 1,1 7-333,2 10 1,0 3 449,-8-8 1,0 6-99,6 13 472,-14 65 1210,16 2-739,10-2 1,2 10-1,2-4 25,1-2 1,0 3-20,-1 8 1,0 7 0,3-5 10,7-3 1,2-1-168,-2 5 1,0 4 0,3-6-1032,8-8 1,3-2 40,-7-8 0,0 1 1,0-3 703,5 0 0,0-4 0,3-1 1,1-1-1,1-2 0,-1 1 1</inkml:trace>
  <inkml:trace contextRef="#ctx0" brushRef="#br0" timeOffset="26668">4713 5583 22920,'22'-15'1213,"23"11"-1248,-23-33-233,7 20 0,2-1 920,2-28-1096,-12 10 0,-1 0-225,4-10 158,-11-17-687,-3 0-362,-27 16 291,4 12 0,-1 1-905,-9 2 1231,-8 14 0,-1 4 771,8 5 160,-31 6 705,22 49 117,17-13-623,6 16 0,3 3 749,7 7-584,10-8 0,1 1-900,-6 8-203,30-14 0,7-3-730,-4 1 1388,18-13 1,6-6-1,-28-15 1,0-3 0,13 1-1,-1 1 1</inkml:trace>
  <inkml:trace contextRef="#ctx0" brushRef="#br0" timeOffset="26900">5503 4627 23549,'-12'-8'-3494,"-2"23"4817,-1 4-1115,3 25-1261,12 0-393,0 9 503,0 6 169,0 7-25,0-32 1,0 0 504,0 1 0,0 0-448,-1-1 0,2 0 36,6 13 0,4 0 218,-2-14 0,1 1-87,8 19 0,0-1-975,0 1 369,-4-14 0,-4-2-366,-7-3 1480,7 3 1,-10-23 0,0-4 0</inkml:trace>
  <inkml:trace contextRef="#ctx0" brushRef="#br0" timeOffset="27022">5343 5386 23369,'-12'-44'-8204,"10"3"6394,-10-12 342,12 15 1264,39-16 1728,-11 28-715,16 10 1,4 3 210,9 3-1036,-13 5 0,6 1 0,-5 4 0,-6 8 0,-1 3 0,22 2 0,-1 0 0</inkml:trace>
  <inkml:trace contextRef="#ctx0" brushRef="#br0" timeOffset="27534">6242 5257 23009,'-46'0'-89,"3"0"178,1 18 1291,8 8-1240,15 9-1209,8 3-77,11-10-341,0 2-19,0 1 89,17-2-581,-12 0-501,37-5 1265,-4 4 637,12-12 841,-14-8 0,-1-2 1015,8-2-431,-8-10 0,-3-5 1420,2-20-136,4-10-978,-25 6 1,-5-1-721,2-12-81,-5 6 1,-1 0-1126,-4-3-647,0-18-127,-20 36-835,16 20 407,-16 29 2229,42 31-1305,2-4 680,1-13 0,2-2 146,13 6 149,-19-14 0,1-1-581,28 10 863,-12-17 113,-4-3 0,0-4-917,2-9 2832,23-20 424,-31-3-1805,-7-9 1,-4-4 380,-3-7-95,-1-16-534,-11 2-1183,-2 17-446,0-14-364,-14 31-1005,10 23 3172,7 20-1976,1 34 449,33-9-871,-25-13 0,1-1-872,24 6 2503,-3 9 1,-8-22 0,1-3 0</inkml:trace>
  <inkml:trace contextRef="#ctx0" brushRef="#br0" timeOffset="27684">6887 4562 23819,'-8'-6'-8052,"2"18"7056,27-10 1,-16 36 0,16-10 0</inkml:trace>
  <inkml:trace contextRef="#ctx0" brushRef="#br0" timeOffset="28033">7617 5521 24269,'11'0'1439,"2"0"-1259,2-23-983,5 2 837,5-25-484,2 6 421,-5 4 1,-1-3-122,-5 9 1,-1-2-203,10-29 0,-2-2-133,-11 22 1,-3 0-53,4-16 0,-3 0 238,-6 13 0,-1 2-312,-1-4 1,-1 0 288,0 0 1,-1 0-129,1 0 1,-2 0-73,-9 1 0,-1 2-26,9 2 0,-2 0-14,-15-7 1,-3 2-554,-1-14 667,5 24 0,-2 5-5,-11 11 911,16 46 570,5 11-743,9 21 1,2 6-144,-2-20 0,2 2 1,4 11 1,2 7 0,3-5-56,6 0 1,2-2-71,-4-7 1,0 2 0,4-1-414,5-3 1,4-1-1,-3-2-757,0 5 1,2 1-730,5 1 0,4 3 0,-1-7 1840,-2-6 1,0-3 0,13 11 0,1-2 0,-13-17-1,1-1 1</inkml:trace>
  <inkml:trace contextRef="#ctx0" brushRef="#br0" timeOffset="28717">9473 4127 24269,'0'-23'-6476,"0"3"4528,-17 5 2303,13 5-2207,-28 25 4627,28 6-3022,-24 31 699,15 11-994,-1-25 0,0 3 893,0 6 0,0 2-84,-1 5 1,-1 3-76,-2 3 1,-1 2 239,6-19 1,-1 1 0,0 0-971,0 0 1,0-1-1,-1 3 99,-6 15 1,-1 5 0,1-4-276,6-15 0,0-3 0,0 3 722,-4 11 1,-1 3 0,2-5 0,1-1-1,3-2 1,-1-1 0,0 1 0</inkml:trace>
  <inkml:trace contextRef="#ctx0" brushRef="#br0" timeOffset="29334">10208 4065 22740,'0'-16'-6296,"-17"-1"4318,12 10 185,-13-2 2463,18 24-1113,-9-12 2650,6 38-2521,-6 3-593,9 15 975,-3-11 0,0 1-20,-3 16 263,-1-8 0,0-1-703,-3 9 548,3-23 0,0-3-2077,-5 12 2259,-1-6-194,-1-5 557,-7 6 3,4-17 279,-8 7-156,13-23 423,-3-3 247,7-8 77,0-2-632,1 0-91,3-23-2067,0-4-103,4-21 121,0 8-366,17 16 1065,3 10 282,18 40-759,-18-2-16,-2 12 0,-1 4 661,3 18 171,-2-2 0,0 1-106,-8-20 1,-1 0 172,0 12 1,0 6 0,-2-5-659,-3-10 1,0-1-757,1 8 1,0 4-1,0-6 1389,2 14 0,-5-22 0,-2-2 0,3 8 0</inkml:trace>
  <inkml:trace contextRef="#ctx0" brushRef="#br0" timeOffset="29722">11063 4817 25528,'-7'0'0,"-1"18"-2150,-1-13 3927,0 50-3750,1-29 1356,4 13 0,0 3-425,1 5 563,1-13 0,0-1-1106,2 15-1060,0-2 2423,8-10 0,1 0 0,-4 5 0,13 19 1</inkml:trace>
  <inkml:trace contextRef="#ctx0" brushRef="#br0" timeOffset="29884">10972 4385 24089,'-16'-28'-8222,"12"6"4657,-11 8 2275,15 22 1010,21-6 1,-15 39 0,15-9 0</inkml:trace>
  <inkml:trace contextRef="#ctx0" brushRef="#br0" timeOffset="30266">11655 4882 23459,'-43'22'2205,"19"-4"-2304,-13 18-490,17-9-198,-12 26-53,15-15 96,7 28-327,10-26-525,0 11-282,20-7-600,4-14 843,24 7 612,-10-25 1079,16-2 345,-21-32 418,-3 3 1,-2-3 867,3-32-1176,-11 21 1,-1-3 188,-4-12 0,-3-1-348,-3 9 0,-1-3-6,-1-7 1,-2-6-1,0 4-374,-2 3 0,-1 0-252,-1-3 1,0-5 0,-1 5-678,1 10 0,-2 2-85,-8-10 0,-1 4-293,6 2 464,-15 14 42,19 39 654,0 12 102,0 20 0,0 7 50,0-11 0,0 0 7,0 18 1,0 2 133,-1-11 0,2 0-100,7 1 1,1 2-468,-8-2 0,2 2-971,5-5 0,4 1 1,-1-1 1339,0 4 0,1 0 0,2 11 0,2-2 0,0-21 0,0 0 1</inkml:trace>
  <inkml:trace contextRef="#ctx0" brushRef="#br0" timeOffset="30852">12318 3817 23819,'18'-8'3027,"-13"-1"-5321,12 3 3748,2 2-899,-15 0-302,34 4-377,-25-1 193,18 1 110,-10 20-1985,8 9 983,-9 12-583,-5-7 1,-2 0-1286,-1 13 1576,-5-12 1,-1 1-832,-2 21 30,-2 6 273,-2 3 1628,0-16 1,0 0-22,0-13 1,0 1 476,-8 23 0,0-1 467,4 4-533,-4-18 1,1-2 258,7 0-494,20 2-860,-15-22 132,32-7 1079,-32-5-2156,50-6 2599,-32-3-163,11-13 1,2-2 949,-2 7-654,-6-22 1,-2-4 984,0 8 10,4-29-1785,-16 6 997,-4 12-1763,-5-23-1074,-3 29-561,-2-9 259,-18 22 920,1 3-219,-4 49 1156,0-9 123,18 15 1,4 4-679,-9 9 546,7-2 0,2 1 2,-1-20 0,0 0-30,0 11 0,0 1-68,-1 1 0,2-2-155,7-11 0,1 2-557,-9 23 1,4-1-394,14-25 1,2 0 1132,-9 21 0,-2-1 1,16 5-1,-18-21 1,0-1-1</inkml:trace>
  <inkml:trace contextRef="#ctx0" brushRef="#br0" timeOffset="31401">14462 3747 25258,'-28'17'2102,"-13"-13"-2028,37 46-3222,-39-18 3113,31 2 0,2 3-306,-12-2 0,-2 3 194,3 6 0,0 6 1,1-1-8,3-9 1,1-1 0,-3 5-58,-3 12 0,-3 6 0,-1 2 1,3-7-271,3-6 1,0-3 0,0 4-526,1-3 0,-2 5 0,-1 2 0,1-1 1,2-6 1059,-1 3 1,2-5-1,-1 2 1,0-2 0,0 3-1,0-1 1,1-4 0,-6 17-1,-1 0 1</inkml:trace>
  <inkml:trace contextRef="#ctx0" brushRef="#br0" timeOffset="32938">15070 3785 21930,'-6'-2'-2789,"1"0"1692,-1 2 2046,2 0-200,0 0-99,2 13-1903,-1 13 280,1 9-120,-2 30 367,1-16 298,3-14 0,-1 1-1049,1 21-29,0 2-90,0 2 1419,0-20 0,0 1 38,0 21 67,0-14 1,0-1-125,0 1 245,0-12 0,0-3-168,0-3 208,0 8 1,-14-27 1669,-3 0 70,-15-27-1080,5 11 576,1-27-1453,-1 8 250,8 1-166,-1-13-329,9 23-1382,30 10 1825,7 29-784,17 19 45,-22-17 0,-2 2 492,12 23-135,-16-24 1,-1 0 25,1 2 0,-1 1 198,5 16 1,-3 1-149,-7-13 0,-1 1-897,8 25 1,-3-1 963,-11-28 0,-1 0 153,4 20 0,0-1 229,-5 3-43,-9-21 1,-1-2-425,5 7 669,-14-5 0,0-7 1,-4-4-1</inkml:trace>
  <inkml:trace contextRef="#ctx0" brushRef="#br0" timeOffset="33506">15990 4636 24629,'0'-20'-6296,"0"2"5067,0 3 255,0 24 425,0 5 213,17 45-591,-13-10 746,5-13 1,-1 0-1849,-8 24 2029,0 2 0,16 1-162,-14-22 1,0 0 66,13 19-56,-10-18 1,-2-2 547,0-3 64,5 1-438,-2-23-752,-5-6 411,9-5 1371,-6-3-55,6-26 23,11-16 73,-2-15-686,-4 24 0,0 0 873,9-25 153,5-1-842,-16 28 0,2 0-586,5-8 1,0 2-80,9-16 242,-7 19 0,0 4 258,1 10 511,10 1 420,-15 18-556,4 26-1788,-2 14-376,-3 14 505,-3-13 1,1 0-973,4 12-114,0-8 0,0-1-1806,6 5 1895,-7-20 0,3-2 1606,30 10 1,-8-20-1,16-1 1</inkml:trace>
  <inkml:trace contextRef="#ctx0" brushRef="#br0" timeOffset="33850">17123 4926 23369,'-17'-30'-6769,"-9"-5"4810,3 11 1548,-17 0 1163,16 17 238,-17 2 169,19 25-56,-9-15-524,17 55 280,-3-33-339,10 11 1,4 2-259,3 2-713,0 21-593,26-30-415,-20 3-540,42-20 966,-27-7 1433,20-5 296,11-4 675,-14-23-279,-5 7 0,-1-3 839,2-27-513,6-6 294,-19 13-1597,-5-2-209,-3 4-679,-4-10-269,-5 17-578,-1-2-136,-3 42 529,0 35-58,0 5 660,8-4 1,5-1-1344,7 5 112,0-8 0,2-2-280,8 3 2084,-7-11 0,1-3 1,7-4-1,13 2 1</inkml:trace>
  <inkml:trace contextRef="#ctx0" brushRef="#br0" timeOffset="34356">17768 4852 23639,'0'-18'-5216,"0"3"4077,-15 7 1821,11 26-748,-12 13 614,16 13-1156,18 3-625,-13-11-605,12 2 1214,-2-3-76,-11 1-242,11-6-74,-5-3-428,-7-7 1563,7-3 27,-3-5-207,-1-5 410,8-22 1885,-6-15-1601,3-11 468,-1-8 21,2 6-480,2-4-157,-4 13 1,1 0 417,8-15-502,-5 13 1,-1 2-1124,1 4 1175,2 3 83,-8 21 913,1 6-343,-2 0-6,2 26-2396,0-4-104,-1 25 329,4 10-192,-5-10 645,-2-8 0,-1 0-1333,-2 4 318,2 7-17,-2-18 2229,1-18-321,1 5-255,0-18 1465,4-14-43,2 9 880,4-37-1509,8 3 446,-4-12-850,-2 15 0,1 1 915,1-6-221,8-13-1284,-15 35 218,8-5-854,-10 37-196,11 6 89,-9 15-1475,13 22-416,-10-19 2628,7 2 0,1 0 1,6-4-1,-6-8 1,0-1-1</inkml:trace>
  <inkml:trace contextRef="#ctx0" brushRef="#br0" timeOffset="34686">18863 4948 23729,'-4'13'-2388,"12"-10"1666,14 22-1409,21-22 3271,-25 9-1616,20-12 1271,-4 0-41,-10 0-754,4-17 1361,-11-7-916,-9-23 44,0 8-1490,-8-2 623,-20 13-1305,15 3-385,-33 3 1119,19 1-1037,-16 11 1913,17 18 1920,-8 25-829,23 11-877,-10 11 156,10-21 1,6 0-514,21 20-1545,-8-10 1,5-1 1057,3-18 1,4-3 648,14 11 0,2-3 1,-12-15-1,1-2 1,12 0-1,-1 1 1</inkml:trace>
  <inkml:trace contextRef="#ctx0" brushRef="#br0" timeOffset="34922">19540 3978 26428,'51'-2'420,"3"15"-1825,-11-9 1439,-14 25-2413,4-13 1194,-28 17-2483,29 2 439,-30 7 2879,10 12 0,-14 7 0,0-28 0,0 1 0</inkml:trace>
  <inkml:trace contextRef="#ctx0" brushRef="#br0" timeOffset="35040">19603 5327 23909,'0'8'-2219,"0"-3"1,0-3 0</inkml:trace>
  <inkml:trace contextRef="#ctx0" brushRef="#br0" timeOffset="35751">20503 3484 24629,'15'-14'1287,"-11"1"-3979,23 0 4538,-12-4-1803,0 9 934,11-3-66,-12 9-673,9 1-79,-10 24-2268,-3-17 1553,-7 25 1,-3 6-1583,4-6 1246,-1 14 1,-5 4-1011,-24 5 1144,14-5 0,-1 1-574,-17 9 877,10-22 0,3 1 1099,7-1 0,0-1 620,-12 16-964,13-9 1,3 0 139,6 4-481,0-9 0,0 0-649,0 4 231,10-8 0,0-1-1083,-5 2 393,33 6 353,-12-12 23,8-10 951,10 1 589,-20-14 273,14-3 698,-20-3 464,4-18-341,-11 13 441,-3-31-1712,-1 32 658,-4-34-1745,-1 22-457,-2-17-450,0 11-193,-16 1-275,-3 11 290,-13 23 3433,14 9-2456,-7 26 856,19-11 1,1 2-196,-9 26 91,9-2 0,2 2-164,3-25 1,0 0-120,-1 5 1,0 3-1,3-4-972,7-4 0,1-2-1011,-9 13 0,3-2 1742,15-18 1,-1-1 0,-13 28 0,12-5 0</inkml:trace>
  <inkml:trace contextRef="#ctx0" brushRef="#br0" timeOffset="35934">21623 4917 20941,'-17'0'0,"3"0"0</inkml:trace>
  <inkml:trace contextRef="#ctx0" brushRef="#br0" timeOffset="38967">8522 7672 23549,'-11'-14'-5756,"-2"2"4268,3 4 723,-1 0 707,4 4 753,3 0-933,1 23 50,3 1-1409,0 25 1912,0 2-483,9-3 1,2 3-115,-9-8 1,0 2 82,9 6 0,2 6 0,-3-4-251,-7-4 1,-2 1 351,8 2 0,2 3 0,-3-5-172,-6-7 1,0-3 80,8 10 0,0-2-257,-8 5 746,6-7-275,-5-10 300,-2-1-764,5-15-50,-5-28 813,1-8-3,0-28 126,2 4-305,2-7 456,5-4-101,4-3-173,0 19 1,3 0 1203,11-14-1047,-2 21 1,2 4 965,7 3 343,10 12 190,-4 31-1316,-10-13-596,-9 27 1,-3 5-1062,1-8 240,-8 11 0,-3 2-733,-3-2-517,-3 23 165,-21-31 188,13 8-2117,-30-13 4174,12-13 0,1-1 1,4-13-1</inkml:trace>
  <inkml:trace contextRef="#ctx0" brushRef="#br0" timeOffset="39488">9447 8206 22650,'-24'32'-1071,"-22"1"2288,40 3-3626,-46-2 3496,46 1-2383,-41-2 2039,30 12-1342,-7-13 322,12 14-467,12-23-1276,23 6 1107,-18-16-2495,54-2 3826,-38-8-1150,34-19 2083,-10-12-432,-8-10-15,-10 9 1,-1-1 1025,1-7-147,6-20 22,-19 27-2117,-3 27 1425,-7 17-3664,-4 35 584,0-13 562,18-1-537,4-13 592,24-9 926,7-18 1383,-7 1-885,-13-25 1,-4-5 1810,6 0-1404,-14-5 1,-1-10-1,-3 5 150,-4 10 0,-2-1 139,1-8 1,-2-6 0,-2 5-107,-2-17-953,-4 14 1,-1 3-1447,-1 2-575,0-5 1000,-14 34 398,10 26 821,-11 25 314,15 14-582,0 8 217,0-11 9,0 6 43,0-2-1080,0 0-262,15-4-1118,-11-5 2238,10 7 0,-2-19 0,3 5 0</inkml:trace>
  <inkml:trace contextRef="#ctx0" brushRef="#br0" timeOffset="39617">9870 8186 22920,'-11'-4'-3792,"31"3"4211,-13-7 1,56 4 0,-20-4 0</inkml:trace>
  <inkml:trace contextRef="#ctx0" brushRef="#br0" timeOffset="39842">9087 7529 22380,'-12'22'-2431,"4"-5"1237,4 20-591,33 4-92,-5-8 607,12-5 1,4-2 1322,14 2 0,-16-11 1,1-2-1,23 1 1</inkml:trace>
  <inkml:trace contextRef="#ctx0" brushRef="#br0" timeOffset="40000">9768 7210 22110,'-15'18'-769,"-10"-13"2066,22 42-5524,-9 1 3734,12 15 1,9-26 0,2-1 0,14 19 0</inkml:trace>
  <inkml:trace contextRef="#ctx0" brushRef="#br0" timeOffset="40440">10600 7646 24089,'-17'-7'-2866,"0"2"2570,-3 25 1160,7 14-1624,13 14-739,0 8 428,0-5 358,18 4-1496,-13 4 1226,12 3-533,2-2-590,-15 0 1258,27-6 371,-28-3 453,18-7-465,-18 3 1002,13-18-1552,-14-1 1291,4-43 511,-26-17-956,0-18-143,-4-5 52,10 20 0,2 0 343,9-20-163,-5 12 0,4 2 385,21-2 579,-12-1-1479,32 31 3339,-9 5 367,21 23-1388,-7 18-1160,-18-4 1,-3 4-589,4 27-85,-10-16 0,-2-1-1192,-3 8 761,-2 13-1858,-8-10 329,0-16 717,-24 13 1137,2-29 860,-20-1 0,22-16 0,6-2 0</inkml:trace>
  <inkml:trace contextRef="#ctx0" brushRef="#br0" timeOffset="40770">11087 8078 23099,'0'43'-5486,"0"-3"3448,3-6 813,0 0 454,6 17-34,-3-15 465,7 21-105,-4-30-1700,10 8 1635,-6-21 58,12-3 1244,-8-8 391,6-3 678,5-22 206,-6-11-1248,-4 2 0,-1-2 934,2-23-851,-4 18 1,-2 1-227,-2-4-817,0-8-833,-7 25-37,-3 4-568,0 25 201,-1 12 444,0 16 269,0 5-99,0-7-1561,17 14 177,1-13 2035,18 11 0,-19-29 0,-2 1 0</inkml:trace>
  <inkml:trace contextRef="#ctx0" brushRef="#br0" timeOffset="41054">11697 8081 24179,'-20'18'462,"5"9"-2085,15 11-1212,0 4 1224,0-6 566,0 0 235,0-1 293,20 0-1488,-14-5 29,29 4 1140,-10-12 1039,17-4 580,-5-13 555,-1-5 168,-11-20 313,-2 2 254,-1-23-878,-1-15-575,-8 6-523,-7 5 1,-1 0-691,-3-11-265,-10 11 1,-5 2-1583,-13-1 6,0-8-880,-31 25 2455,36 13 1122,-39 18 0,43 0 0,-3 12 0</inkml:trace>
  <inkml:trace contextRef="#ctx0" brushRef="#br0" timeOffset="41272">12270 8008 24898,'-38'-12'-2216,"2"2"1810,17 29 1008,5 8-1207,14 11-1476,0 1 107,0-8 111,20-3-889,-15 1 2603,38-7 0,-14 0 1,23-3-1</inkml:trace>
  <inkml:trace contextRef="#ctx0" brushRef="#br0" timeOffset="41484">11378 7628 24089,'-4'-7'-7531,"0"0"4360,31-3 7249,-20 2-3009,26 2 0,5 2-632,-10 0-448,10 0 1,2 5 0,-5 22 0,11 6 0</inkml:trace>
  <inkml:trace contextRef="#ctx0" brushRef="#br0" timeOffset="41642">11667 9040 24988,'-10'21'-2951,"8"-6"3092,-15-5 1,16-7 0,-6-1 0</inkml:trace>
  <inkml:trace contextRef="#ctx0" brushRef="#br0" timeOffset="42006">10805 6718 24988,'0'-22'-4766,"0"7"2907,0-2 795,-11 12 1790,8 15-744,-17 16 929,18 9-1388,-14 30-567,10-18 675,0-2 1,1 1-744,-1 11 381,4-19 0,1-1-1609,1 11 2206,0-4 1,0-4 0,0-3 0</inkml:trace>
  <inkml:trace contextRef="#ctx0" brushRef="#br0" timeOffset="42268">10555 6816 25168,'-10'-35'-7335,"-4"-1"4425,13 3 2803,-4-3-364,29-16 1624,-17 12-671,24 5 1,6 1 867,-9-6-1401,13 7 0,2 3 2383,2-4-1018,-17 15 1,1 0 632,24-7 616,-15 12-1127,19 1-302,-29 11-1529,-2 24 1,-2 8-1800,1 4-705,-4 17 0,-3 5-1903,0 3 4323,-9-18 1,0 0-1,4 23 1,-2 0-1</inkml:trace>
  <inkml:trace contextRef="#ctx0" brushRef="#br0" timeOffset="43317">15542 7442 23549,'-9'0'180,"0"0"-180,1 0 90,-3 18-962,3 16 147,0 12 0,0 5 133,3-13 0,1 1 120,-2 17 1,0 0-242,4-20 0,0-2-47,1 0 1,0 2-876,1 14 1,-1 0 163,1-13 1,0-1 1259,0 10 1,0-1 0,0 10 0,0-5 0</inkml:trace>
  <inkml:trace contextRef="#ctx0" brushRef="#br0" timeOffset="43472">15207 8008 23909,'-10'-19'-8757,"3"2"5583,7 4 2964,20-3 2888,21 6-2011,-3 2 0,4 1-373,-4 5 0,1 0-317,5-1 1,1 1 23,5 2 1,-1 0 0,-10 0 0,-1 0 0,12 0 0,0 0 0</inkml:trace>
  <inkml:trace contextRef="#ctx0" brushRef="#br0" timeOffset="43650">16088 7909 22020,'-25'19'1430,"5"5"-2353,6 11-596,11 1-293,-11 11 1040,14-7 219,0-4 0,0 0-433,0 9 233,0-7 0,0 1-1246,0 4 454,8-9 0,4-2-717,10-2 2296,3 2 0,11-20 0,-13-5 0</inkml:trace>
  <inkml:trace contextRef="#ctx0" brushRef="#br0" timeOffset="44167">16248 8138 22830,'-14'-10'-4779,"11"20"4009,-11 17 896,14 10-1470,0 4 388,0-9 274,19 3-306,3 11-1666,1-13 1117,28 4 854,-30-17-542,29-11 2353,-12-3 337,-9-31 991,12-9 181,-22-15-585,4-12-902,-16 25-1133,-1-8-1,-5 21-1173,-1 2-128,-14 11 123,10 27-220,-10 12 1617,14 14-947,0-3 353,0-8 176,0-3 120,16 0-365,-13-3-167,33-5 718,-31-1-1465,28-11 2611,-20-1-545,10-29 1194,-12-9-801,-3-12-42,-8-14-964,0 24-383,0-12 834,0 58-1651,0 22 725,0 30-461,0-11 1,0 1 490,0-19 1,0 0 144,0 29 1,0-1 238,0-28 1,0-1-78,7 31 0,1-2-117,-4-8 81,4-10 0,-1-4-250,-7-14 43,0 3-2068,-24-21 3309,-6-2-755,-14-24 1,2-3 0,8-15-1</inkml:trace>
  <inkml:trace contextRef="#ctx0" brushRef="#br0" timeOffset="44317">16268 7370 24718,'16'-6'2590,"10"2"-2804,11 2-406,10 2-829,-10 6 1,1 3 1332,-5 1 1,2 0-1,14-1 1,1 0-1,-10-1 1,-1 0-1</inkml:trace>
  <inkml:trace contextRef="#ctx0" brushRef="#br0" timeOffset="44550">17877 7574 23279,'-46'0'990,"8"15"975,-2-12-2090,12 35-664,-1-18 987,2 22-923,2-3 214,4 1 104,12 1 1,2 1-799,-1 11-388,18-5 0,3-3-1450,-6-8 1549,29-14 1,6-5-97,-7-5 1736,3-6 0,2-6 0,9-22 0,0-5 0</inkml:trace>
  <inkml:trace contextRef="#ctx0" brushRef="#br0" timeOffset="44916">18153 7186 23819,'-23'-39'-7481,"-13"0"6712,31 18-807,-28 5 2585,29 31-669,-22 26 649,24 11-1040,-7-18 1,1 1-1190,7 27 1520,-4-29 1,0 0-150,4 2 0,1 2 91,-2 16 1,1 0-556,0-14 1,2 1 135,-1 25 1,0-1-397,-1-28 1,2-1 379,6 18 1,1-1-359,-4 1 388,12 5-1211,-7-25-1176,-6-16 1977,6-23 2683,-9-33-2104,7-12 303,-2-6 0,2-1 326,7-4-249,-2 3 0,0 2 649,0 15 256,12-3 147,-13 31-1958,12 7 2850,-11 25-2824,6-14 322,-8 27 0,-2 6-623,7-2 293,-1 16 0,0 3-603,5 4-628,-1-9 1,3 0-1472,8 1 2767,-9-18 0,2-2 0,14-1 0,3-4 0</inkml:trace>
  <inkml:trace contextRef="#ctx0" brushRef="#br0" timeOffset="45156">18713 7730 23189,'-23'-20'-5338,"17"2"1328,-55 9 5881,40 4-937,-32 5 231,29 19-37,1-14-239,12 40-1920,-9-5 1791,18 14-335,-5-17 1,3-1-1477,24 5-719,9 18-408,-4-32 418,25-3 517,-19-18 1855,11-6-60,0-16 1466,-28-13-1858,0-25 513,-14 5-682,-7 9 0,-3 2 0,-10 0 0,-16-18 1</inkml:trace>
  <inkml:trace contextRef="#ctx0" brushRef="#br0" timeOffset="45506">19047 7733 23099,'0'30'-5935,"0"6"3896,0-6 975,17 4-573,-13-7 958,13 12-125,-4-11 271,-9 12-1135,9-22 1480,-5-1-624,-6-12 97,15-18 2998,-9 10 461,8-40-1110,5 0 327,-2-16-993,0 16 1,0 2 530,6-9-690,-10 19 1,1 2 882,11-10-2341,-7 20 99,8 1 1679,-12 18-340,6 23-2032,-11-1-1585,3 25 2645,-10-14 0,-2 1 1,3 25-1,-5-19 1,1 1-1</inkml:trace>
  <inkml:trace contextRef="#ctx0" brushRef="#br0" timeOffset="45658">18607 8955 24718,'-1'6'-862,"17"-3"0,5-1 1</inkml:trace>
  <inkml:trace contextRef="#ctx0" brushRef="#br0" timeOffset="46121">16762 6016 22560,'0'39'-6116,"0"0"3988,0-1 1063,-14 7 1377,10 8-633,-10 8 213,13-14 0,2 0-46,-1-10 0,0 0-645,0 23 1,0-1 798,0 6-855,0-15 1,0-1 854,0 0 0,0 8 0,0-26 0</inkml:trace>
  <inkml:trace contextRef="#ctx0" brushRef="#br0" timeOffset="46368">16560 6409 22920,'0'-22'-5576,"0"-3"3627,0-2 975,20-5 2083,9-20-493,12 8-123,-19 16 1,-1-1 37,14-10-705,0 3 1657,0 3 22,8-3 125,-11 12-986,9 1 530,-21 17-429,2 19-1492,-13-8-1051,0 36 0,-4 12-1601,5-5 3126,-4 8 0,1 2 0,-1-23 0,1-2 0,0 3 0,-1-1 1</inkml:trace>
  <inkml:trace contextRef="#ctx0" brushRef="#br0" timeOffset="48138">19412 5943 21660,'-3'-10'-8349,"2"-4"6696,19 7 5751,-12-3-3785,39 0 1269,-24 3-262,24-1-580,15-3-394,-10 4 881,-4-1 1,1 2 748,10 0-2223,-19 1 0,-1 0 1077,13 1-1126,-4 0-138,-3 1 114,-7 1 207,-5 1-219,-7-1 157,-2 2 38,-36 0-105,-6 0 5,-37 10 399,9-7-189,0 7 374,-8-10-495,14 5 245,6-2 0,-1 0-29,-6 4 236,-9 1-94,10-3-331,15 1 572,-7 1-433,24-2 848,0 3-818,9-1-1480,44 6 544,-14-6 560,15-1 0,4-1-254,10-2 511,-2-1 1,3-1-1,-20-1 1,-1 0-1,14 0 1,1 0-1</inkml:trace>
  <inkml:trace contextRef="#ctx0" brushRef="#br0" timeOffset="50586">19502 4333 21300,'-9'-12'-7340,"-2"2"5831,-7 4 2586,4 5 267,-1-5-1173,7 6 839,-4-6-1265,7 2-795,-4-8 1059,5 6-403,-1-4-1102,3 3-430,0-7 818,2 4-398,0-11 944,0 8 194,0-17 622,14 15 1667,-10-12-1278,23 16 2219,-13-6-1322,2 9 614,6-5-131,-6 7 249,5 0-48,5 4-1884,-10 1 1117,10 0-2101,-10 1 910,8 14-1858,-9-11 696,9 28-1576,-10-11 140,3 0 423,1 19-417,-5-24 554,8 30-459,-10-20 991,2 19-474,-6-17 1387,-2 8 333,-3-10-59,-2 0 667,0 2-531,-18 14 1348,14-8-785,-12-4 1,-3 0 1088,-5 6-927,3-5 1,-1-1 729,-14 7 175,3 9-457,1-2-27,10-9-793,-11 21-352,20-24-274,0 19 1,11-24 0,2 6 0</inkml:trace>
  <inkml:trace contextRef="#ctx0" brushRef="#br0" timeOffset="59807">1250 10132 23009,'-7'-17'-7700,"2"-1"5706,-1 3 958,2-3 901,-2 3-298,1 1 231,0 2-1,1 2-1915,2 2 2509,-1 2-628,2 2 631,0 2-218,1 21 538,-1 14-3,1 16-319,0 11 1,0 5-87,0-26 0,0 3-162,0 13 0,0 7 0,0-7 206,0-10 0,0-1-93,0 13 1,0-1-184,0-19 0,0-2-84,0-1 0,0-1-33,0 30 43,0-24 0,0-1-90,0 16 180,0 7-630,0-22-269,0-14-451,0-5 991,0-29-1,0-26 0,-16-9-82,7-2 1,1-3 145,-2 14 1,1-1 44,0-9 1,1-5 0,1 3 27,1 0 0,1 2 26,-2-16 0,1-1 1,-1 2 1,2 2 1,4 15 1,1 0 113,-4-23 0,4 2 303,10 31 0,0 2 43,-9-8 0,2 1 324,36-13 754,-11 16 24,23-4 551,-8 26 276,22 3-311,-32 29-1563,27 10-14,-37 13-750,-5 2 0,-3 2-1524,-5 11 1051,-1 3 1,-7 2 17,-13-28 1,-4-1 28,1 26 1,-5-2 285,-4-22 1,-2-3 750,2 10 0,0 1-85,-1-6 0,0-2 1588,-9 16-924,13-13 0,1-2 439,-4 0-358,11 7-933,2-9-414,29-10-2711,17 11 3087,12-20 1,12 4 0,-10-9 0</inkml:trace>
  <inkml:trace contextRef="#ctx0" brushRef="#br0" timeOffset="60187">2107 10670 23729,'-33'15'2628,"7"-12"-2714,-11 39-1037,16-20 808,0 8 0,1 4-508,-4 7 477,6-6 1,1 1-290,1 8-311,0 8-570,14-8-140,-1-15 408,28 9-450,-19-23 25,41-2 1757,-12-11 502,10-20 241,-11 4 1,-2-4 690,4-24-835,-6 8 1,-1-1 414,-5-12 209,1-14 28,-19 5-2290,-6 17-501,-19-11-1532,-6 29 272,-21 4 416,0 32 2435,8 9 1,15-1-1,13-3 1</inkml:trace>
  <inkml:trace contextRef="#ctx0" brushRef="#br0" timeOffset="60567">2715 10711 22650,'-15'36'-3335,"11"-6"911,-10 2 2389,14-4-1342,0 0 458,0 3 353,0 12 254,0-13-1194,16 15 68,4-25 1293,1 2-713,26-15 2072,-28-3-194,42-19 1119,-32-14-1330,-2 1 0,0-2 1023,0-26-587,-6 16 0,-2 0-185,-3-6-305,1-10-1485,-12 19-202,-2 40-1131,-2 14 454,21 29-396,-17 5 885,35-7 550,-25-12 1,-1 0-1484,23 16 554,-8-11 0,1-2 1532,11 0 1,16-1 0,-13-17-1</inkml:trace>
  <inkml:trace contextRef="#ctx0" brushRef="#br0" timeOffset="60785">3845 10167 25078,'0'-35'-6025,"-19"7"3049,15 9 2152,-28 10 2304,29 32-1495,-11 1 682,14 29-844,0-14 0,0 1-613,0-6 1,0 1 725,5 8 1,2 4 0,-2-3 161,-3-3 0,1 1-99,9 12 0,5 5 1,-4-6-1234,-10-13 1,0-1 218,8 6 1,4 4-1,-2-8-1654,0 9 2543,-2-16 1,1-2 0,0-8 0,-5 2-1</inkml:trace>
  <inkml:trace contextRef="#ctx0" brushRef="#br0" timeOffset="60917">3497 10722 24179,'-19'-19'-6196,"8"3"3139,4-2 420,25 6 3525,25-5-519,12 9 1,-16 3 0,0 1-1,27 0 1</inkml:trace>
  <inkml:trace contextRef="#ctx0" brushRef="#br0" timeOffset="61218">4488 10921 21570,'0'4'-4766,"0"1"2637,22-4 4088,8-15 422,11 11-1462,18-25 233,-24 7-380,12-9-308,-12-14 1124,-18 15-110,10-23-1876,-25 22-1366,7-17 370,-9 24-984,-19-3 78,0 17 1117,-4 20 2068,9 15-813,14 10-1095,0 20 71,17-18 794,-6-5 0,3 0 1,21 5-1,1 9 1</inkml:trace>
  <inkml:trace contextRef="#ctx0" brushRef="#br0" timeOffset="61367">5202 10612 22110,'-15'13'-596,"3"-9"0,12 9 1</inkml:trace>
  <inkml:trace contextRef="#ctx0" brushRef="#br0" timeOffset="62141">5303 11129 26697,'-4'17'-4464,"-1"-3"4830,1-14 1,0 0 0,3 0 0</inkml:trace>
  <inkml:trace contextRef="#ctx0" brushRef="#br0" timeOffset="62520">5655 10561 26248,'0'27'-2458,"0"-2"0,0-2 1,0 0-1</inkml:trace>
  <inkml:trace contextRef="#ctx0" brushRef="#br0" timeOffset="62651">5693 11119 24269,'0'11'-6296,"-14"-3"7207,11-3 0,-11-3 0,14-1 0</inkml:trace>
  <inkml:trace contextRef="#ctx0" brushRef="#br0" timeOffset="63670">6762 10493 25258,'-15'-8'-3581,"11"1"-879,-28 4 6031,7 0-524,-8 3-177,-14 21 446,19-16-541,-10 37-827,6-13 1005,11 9 555,0 10-2284,16-23-420,23 5-739,-14-11-852,61-9 2230,-40 0 545,13-15 0,-3-8 1016,-16-13-164,21-21-4,-26 8-297,5-7 614,-10 22-117,-9-8-2355,-14 21 211,10 46-902,-10-3 1556,12 5 1,4 3-914,-2 15 639,0 9 391,-1-31 1,2 2-100,7 15 0,0 0 327,-6-12 1,0 0-240,14 21 0,2-2-447,-3 3 327,-4-24 0,-1-2 75,0 4-228,-10-7 156,0-5-148,0-5-69,0-7 244,0-3 47,-21-6 2430,-6-3 33,-21-37-1096,22 8-921,5-30-751,8 14 312,10-2 519,-10-2 83,25 14 1,4 0-1267,-9-13 711,28 9 0,7 4 1812,-9-1-536,15 9 0,4 2 1938,4 0-1385,-19 9 0,1 1-304,1 0 1,-2 1 1034,20-7-1472,-11 2 0,-2-1 825,4-4-1283,-12 1 1,-3-1-26,0-5-383,-10-4 1,-3-3-915,-6-3 301,-5 2 1,-3 0-1051,-5 3-439,-24-15-594,2 24 557,-6 4 591,-5 12 1424,13 25 847,-11 18-386,19-3 0,4 3-208,1-4 0,2 2 93,1 14 1,6 0 348,22 11-800,-24-21 0,4-3-222,22-12 1,3-3-627,-4 16-967,30-8 1657,-24-16 0,0-3 819,18 1 153,-9-14 0,0-5 1695,4-10-889,-10-9 1,-2-5 850,2-14-1673,-15 13 0,-3-2 978,4-20-1159,-7-6-338,-3-4 176,-7 15 0,-1-2-765,-1 12 0,0 0 322,-1-4 1,0-4 0,-1 4-151,1 6 1,-2 0 38,-7-19 1,0 2-676,4 3 288,-13-4-66,6 31-40,8 38 1299,-8 18 285,11 25-619,0-22 1,0 2 145,0 27-18,-1-28 1,2 1-198,7 2 0,0 1 220,-8 16 1,4 0-92,13-14 0,1 0-1088,-7 23 1,-2-2-802,15 1-187,-4-12 1,-2-3-317,-13-8 2139,26 8 0,-29-38 1,5-5-1</inkml:trace>
  <inkml:trace contextRef="#ctx0" brushRef="#br0" timeOffset="63807">7710 10427 24808,'-14'-15'-5751,"3"3"3369,11 6 1448,20-1 3546,22-2-1798,12 1-2010,-3 2 0,2 0 1284,-17 3 0,0 1 0,15-1 0,1 1 0,-15 2 0,-1-1 0</inkml:trace>
  <inkml:trace contextRef="#ctx0" brushRef="#br0" timeOffset="64571">9377 9433 23729,'-28'-2'816,"-1"0"-589,8 2 453,-3 0 163,-14 32-363,5-3-375,8 2 1,-1 4-183,4-4 1,1 1-76,-3 6 1,1 2-149,-2 4 0,0 5 138,3 1 0,-1 5 0,2-3-109,5-10 0,1-2 1,0 5 25,0 6 1,0 6-1,1 0 1,3-5-321,0 10 0,5 0-35,8 1 1,4 6 0,3-8-749,5-9 0,5-3 108,0-8 0,4 1 0,2-4-612,9-1 1,3-5 1821,5-1 0,2-3 0,5-4 0,2-1 0,2-3 1,1 0-1</inkml:trace>
  <inkml:trace contextRef="#ctx0" brushRef="#br0" timeOffset="65917">9968 9335 23819,'-17'26'-1719,"-9"32"200,7-33 1330,3 12 0,3 3-647,0 5-437,2 15-2025,8 0 2962,3-17 1,21 5 0,5-20-1</inkml:trace>
  <inkml:trace contextRef="#ctx0" brushRef="#br0" timeOffset="66041">10125 9443 23639,'-13'9'1254,"9"1"-5232,-9 31 3359,13-2 1,0 10 0,0 4 0</inkml:trace>
  <inkml:trace contextRef="#ctx0" brushRef="#br0" timeOffset="67334">11082 10230 23009,'0'-27'-5845,"-20"13"4564,0 2 1233,-22 12 1609,21 27-951,-19-6 775,25 27-1836,-9-11-51,-2 4 1691,15 20-1147,-6-16 112,9 11-1405,8-23-22,0-5-741,23-5 1432,2-7-73,26-6 717,-13-6 860,1-28 360,1-16 89,-11-16-940,-10 22 0,-2 0 507,3-26-651,-14 26 0,-1 0-375,3-2 0,-2-3-276,-4-19 0,-2-2-105,4 15 0,-1-1 28,-2-4 1,-1-3-1,-1 5-186,2 7 0,-2 1-2,-8-17 1,-2 4-778,6 7 679,-15 1-1,7 32 612,10 36 411,-11 3 590,14 31-993,11-13 0,1 3 53,-10-10 1,1 4 58,7 3 0,5 7 0,1 1 0,-4-6-192,-3 7 1,0 0-293,3-7 0,3 6 0,2 0 1,-3-9-626,0-1 0,1-4 938,5 11 1,2-3 0,8 5 0,1-5 0</inkml:trace>
  <inkml:trace contextRef="#ctx0" brushRef="#br0" timeOffset="67649">11592 10572 22920,'17'11'-3231,"2"-3"2522,18-8 2009,-19-20-600,11 16 249,-26-33-2172,18 33 2228,-18-34-2497,5 23 1875,-8-19-1265,0 13-804,0-3 218,-17 12-146,-5 1 2224,-13 52-1111,13-15 840,12 14 1,6 3-1108,4 2-321,12-5 1,2-1-752,-7 3 1906,20-15 0,5-5 0,-3-7 1,30-5-1</inkml:trace>
  <inkml:trace contextRef="#ctx0" brushRef="#br0" timeOffset="67984">12287 9924 24089,'-17'-20'-6654,"12"5"3245,-26 7 5131,14 5-717,0 22 21,-7 20-716,22 10-646,-4-3 1,1 2-1057,5 17 1453,-1-20 1,0 7-1,3-6 14,8-9 1,0 0-930,-10 28 0,4-4-1092,32-15-1032,-32 15 1330,12-37 987,-16 1 996,-24-19 2093,-7-26-1417,-15 14-58,16-20 0,2-3-504,-9 8-143,8-8 0,2-1-227,1 2 256,2-5-679,10 14-1930,13-1 1660,16 4 1120,27 5-7,-2 4 0,4 2-204,-5 4 0,3 1-56,24-2 0,0-1 0,-22 3 0,0 0 0,16 0 1,0 0-1</inkml:trace>
  <inkml:trace contextRef="#ctx0" brushRef="#br0" timeOffset="68456">12947 10370 23189,'-56'0'180,"-1"0"-180,15 0 0,-4 0 90,29 17-184,-12-12 442,26 28-1735,-7-11 650,10 8-860,17 9-818,15-16 913,8 4 140,9-16 939,-9 3-609,3-13 2311,18 6-760,-16-7 637,-12-7 1,-2-5 2229,-1-12-1498,-5-12-836,-18 2-1204,-7 8-615,0 1-752,0 2 50,-18-3-604,14 8-593,-30 4 1773,31 26 201,-13 14 1431,16 11-829,0 15-450,23-20-914,9 18 1026,13-24 760,-13-11 0,-1-3-476,10-3 639,13-3-98,-18-6 1379,-3-23 361,-4 17-453,-12-23 0,-1-3 82,3 10-716,2-30-1236,-15 22-654,-3 7-210,-3 20-727,0 14 1,0 27-948,0-7 248,0 2 1959,20-3 1,-16-16-1,16 3 1</inkml:trace>
  <inkml:trace contextRef="#ctx0" brushRef="#br0" timeOffset="68617">13308 9755 23639,'-6'-9'-9348,"-3"3"9192,8 21 0,23-11 0,11 13 1</inkml:trace>
  <inkml:trace contextRef="#ctx0" brushRef="#br0" timeOffset="68937">13777 10565 24449,'0'-50'-5396,"0"5"3357,20-8 2567,-15 5-459,13 4 0,4-2 90,-9 11 0,0-4 98,1-18 1,1-8 0,0 6-115,4 9 0,-2 0-377,-7-12 1,-4-6-1,0 8 441,1 17 0,-2 2-104,-4-20 0,-2 3-841,1 4 245,0-6-395,0 42 490,-17 28 1901,-2 15-1320,9 16 1,0 5 12,-3-11 1,1 3-173,9 10 1,4 7 0,-1-4 52,-7 1 0,3 1-597,10 7 0,3 5 1,-1-6-280,-6-6 1,2-2 24,10-8 1,5 0 0,0-1 433,2 11 1,3-5 0,4-13 0,3-2-1,1 8 1,0-1 0</inkml:trace>
  <inkml:trace contextRef="#ctx0" brushRef="#br0" timeOffset="69286">14938 9384 24718,'-18'50'-2997,"-16"-1"2518,31-15 1,1 2 64,-17-3 0,-3 4 326,9 3 1,2 6-1,-1-1-95,-10 8 0,-3 2 72,8-7 1,-1 5 0,0 1-1,1-5-828,-4 13 0,-1 0 845,5-12 1,-2 5 0,0-1 0,2-5-1,-5 11 1,2-3 0,2-8 0,0 1 0,1-1-1</inkml:trace>
  <inkml:trace contextRef="#ctx0" brushRef="#br0" timeOffset="70100">15335 9338 23189,'0'49'-5666,"0"-6"3718,17 5-263,-13-5 1528,13 5-401,-17 3 1160,0 1-177,0 1-652,0-16 0,0 0 753,0 17 0,0-19 0,0-1 663,0 7-379,0-3 291,-15-5 468,-1 5-276,-2-13 575,-6 4-384,13-19 193,-11-2 1077,12-22-2558,-1-5-150,9-16-445,-2 2-101,20 13 1192,5 6 611,10 28-1704,-1 19-1435,-17 8 2059,8 15 266,-15-20 1,0 1-190,11 21 178,-12-18 0,0-1-1586,3 15-601,-4 0 1349,2-5 812,-4-15 1,-1-1 652,0 15-1219,-1-9 1,0-2-693,2 3 1395,0 8 0,2-23 0,2-2 0</inkml:trace>
  <inkml:trace contextRef="#ctx0" brushRef="#br0" timeOffset="70313">16018 10283 23639,'0'37'-6295,"0"5"4166,0-8 1065,0 3 515,0-7 123,0 12 32,0-10-1812,12 18 1629,-9-18 1,21-4 0,-9-9 0</inkml:trace>
  <inkml:trace contextRef="#ctx0" brushRef="#br0" timeOffset="70453">15940 9915 24539,'-14'-17'-6949,"-4"4"2756,17 5 3944,12 5 0,-7 21 0,14 5 0</inkml:trace>
  <inkml:trace contextRef="#ctx0" brushRef="#br0" timeOffset="70849">16505 10170 23999,'-27'7'1860,"6"2"-556,3 1-1266,13 15-2682,-24-2 2913,26 12-2012,-16 14 1005,17-9 59,-2-4 1,0-1-1212,4 5-226,0 22 195,0-32 1577,23 5-1623,-1-16 1896,24-9 525,-14-3 542,1-26 825,1-19-384,-9-12-1196,-11 10 0,1-8 1,-4 4 249,-3 3 1,-2-2 88,1-16 0,0-8 1,-3 7-314,-3 10 1,-2 1-389,2-4 1,0-4-1,-3 5-513,-6 9 1,-1 2-485,7-9 1,0 4-523,-15-1 232,17 14 1054,-14 12-149,11 26 1630,-10 27-378,13 15-717,7 0 1,3 3-199,1-13 0,-1 0 47,0 15 0,2 1-253,7-12 1,-2-1-576,-15 0 1,0 1-430,17-2 0,2 0 1099,-12-2 1,-1 0 0,9-2-1,1-1 1,-4-2 0,0 1-1</inkml:trace>
  <inkml:trace contextRef="#ctx0" brushRef="#br0" timeOffset="71369">17303 9345 23369,'16'19'-4919,"-5"25"1804,-5 5 2586,-4-16 0,-2 1 378,2 7 1,-4-1 235,-6-8 1,-1 1-57,8 27 1,-3-1 89,-13-24 1,1 1-665,13 20 1,2-1 721,-15 3 239,15-15 1,2-1-573,-1-1 31,0 4-864,19-18-77,4-12 1116,22-3 632,-9-9 753,11-23 1001,-20-6-358,9-21-438,-23 9-547,5 3 34,-17 9-1399,4 6-316,-22 6-662,13 25-345,-13 21 1064,5 12-237,9 12 540,-3-17 0,0 1-398,6 25 577,0-9 1,0 1-150,-1-23 1,2 1-472,14 30 0,2-1-1981,-9-1 2321,15-7 0,2-4 1,-5-11-1,16 11 1</inkml:trace>
  <inkml:trace contextRef="#ctx0" brushRef="#br0" timeOffset="71791">18542 9457 24718,'-11'-15'-6649,"-7"4"7194,9 4-798,-7 5 1502,4 20-428,-8 29-771,2 12-52,-2 1 0,-2 5-486,7-18 0,0 0 731,1-4 0,0 3 1,0 1-216,-2 4 1,1 1 0,0-2 94,-2 7 0,0 3-457,-1 1 0,-2 6 0,3-7-500,3-7 0,0-2-460,-1 1 0,-2 5 0,3-6 1288,1-8 1,1-2 0,-3 11-1,0-3 1,-5 13 0</inkml:trace>
  <inkml:trace contextRef="#ctx0" brushRef="#br0" timeOffset="72733">19180 9349 22830,'-19'-3'-99,"3"15"1434,7 8-2855,7 10-277,-7 6 1008,9-1-292,0 8 789,-5-7 1,0 2-1011,-2 22 803,-4-7 0,-1 0-883,-2 9 1197,2-13 1,0-1 529,-4 2-120,-3 7 389,2-17 105,5-18-155,-6 4-212,8-19 324,-5-2 986,6-23-2764,-1 13 1288,5-46-991,2 31-93,2-38 259,1 28-107,18 5 350,-13 27-1076,30 2 1999,-18 35 0,-2 8-1919,19-4 1312,-16-4 0,-1 9 0,-2-4-128,-3-11 0,0 0-107,9 24 1,-1 0-7,-9-23 0,-2-2-928,6 10 0,-1-1-1292,2 12 353,0-7 2159,-1-5 0,-2-8 1,0-3-1</inkml:trace>
  <inkml:trace contextRef="#ctx0" brushRef="#br0" timeOffset="73200">19658 10180 24718,'0'62'-6205,"0"-17"5140,0-5 1,0 0 0,0 3 759,0 0 1,0-2-88,8-4-1062,-6 22 861,11-47-964,-8 0 674,8-12 2479,6-18-28,-1-15-545,8-11 529,-5-8-54,3 10 33,0 1-202,7-13 572,-11 17-1778,8-3-493,-17 23 574,4 8 902,-8 21-2357,1-8 928,-1 37-1031,0-22-319,3 24 147,4 7-1039,-1-11-927,12 21-194,-7-30 2762,7 2-682,-2-21 2007,1-5 133,3-6 0,1 0 1,0 0-1</inkml:trace>
  <inkml:trace contextRef="#ctx0" brushRef="#br0" timeOffset="73519">20308 10287 24269,'0'-35'-4947,"0"2"3179,-22 5 649,1-1 315,-17 15 1689,8-1-461,7 40 659,10-5-1470,4 16 1,3 5 638,5 2-229,-4 0 1,5-1-110,19-3-580,2 14-1237,3-29 1061,10-4-110,-13-14 1480,15-21 1806,-5-12 0,-7-20-962,-11 4-2,-6 0-120,-7 16-1215,0 4-476,0 1-550,0 27-1325,0 12 655,0 21 717,0 4-133,0-5-160,0 0 158,16 2-2051,-12 8 1884,30-13 1296,-11 3 1,9-20 0,-3-3 0</inkml:trace>
  <inkml:trace contextRef="#ctx0" brushRef="#br0" timeOffset="74005">20685 10310 25348,'0'-24'-5036,"0"4"4257,0 4-196,0 65 247,0-24 539,-1 11 0,2 3-96,12 10-547,-9-12-852,19 17 1088,-21-29-671,14 2 673,-12-20-301,13-57 1671,-8 16-558,3-16 1,0-4 927,3 3-682,-1 8 1,0 0 854,0 0-504,5-8 355,-11 27 221,-1 12-961,-1 5 458,2 7 169,-1 0 57,7 39-2350,-3-14-65,2 35 212,-3-23-216,0 3-205,-2-1-273,3 9-435,-5-16-90,6 4 1946,-9-18 466,7-9 463,-4-3-76,4-27 886,6-9 11,-3-11-19,11-18-150,-11 23-65,7-17 44,-13 35-625,4-11 107,-5 27 820,3 8-2062,-1 20-1477,6 24-533,-3-6 220,4 3-421,-4-15 2433,1-2 0,1-4 0,1-4 0</inkml:trace>
  <inkml:trace contextRef="#ctx0" brushRef="#br0" timeOffset="74305">21380 10420 23909,'-16'-9'-2354,"36"1"5538,-5 8-3054,46 11-444,-12-8 351,14 7-264,-28-25 1075,7 11-492,-21-25 300,0 6-1252,-12-18-376,-1 5 509,-28-8-1666,15 21 541,-54-4 158,34 14 364,-33 8 1225,15 18 705,12-8-105,12 22 1,4 6-535,3-4-812,4 13 0,8 2-625,26 4 1112,2 0 0,7-4 1,-3-21-1,3-2 1,12 10-1,-1 0 1</inkml:trace>
  <inkml:trace contextRef="#ctx0" brushRef="#br0" timeOffset="74800">22103 9415 25798,'0'-11'-5666,"0"2"4077,0 2 525,0 19 515,15 10-383,-11 12 82,28 22-497,-12-13-1317,-3-1 0,-2 3 384,5 16 2236,-13-20 1,-3 1 0,-4 22 0,0 1 0</inkml:trace>
  <inkml:trace contextRef="#ctx0" brushRef="#br0" timeOffset="74920">21992 10581 25708,'0'5'-8005,"0"-2"8452,20-1 0,7-1 0,21-1 0</inkml:trace>
  <inkml:trace contextRef="#ctx0" brushRef="#br0" timeOffset="75683">22735 8994 24359,'3'31'-6281,"-1"5"4249,-2-5 1165,0 5 436,0-5 174,-13 3 799,10 19-801,-9-9-264,4-5 0,3 0 969,2 8-196,-7-6 1,0 1 206,8 4-379,-5 18 239,7-25-1097,0 0 484,0-4-974,0 9 640,17-15-603,1 8-15,3-23 1213,37-1 955,-39-26 941,34 11-12,-37-30-308,1 8 39,-6-14-450,-2 0-82,-7 11-1202,-17 11-960,-3 28 1189,-12 17-122,14 13-69,5-8 0,1 2-584,-1 17 653,5-16 0,0 0-64,-7 24 352,12-1-238,-3 3-792,3-18 0,2 1 18,-1-12 0,0 1 431,0 21 1,0-1-181,0 7 383,0-15 0,0-2-189,0 3 125,0-5 1,0-2-105,0-3-2391,0 26 2829,-16-41 0,12 4 0,-11-13 0</inkml:trace>
  <inkml:trace contextRef="#ctx0" brushRef="#br0" timeOffset="75821">23182 10763 25078,'-17'29'-592,"12"-11"1,-12-8 0</inkml:trace>
  <inkml:trace contextRef="#ctx0" brushRef="#br0" timeOffset="76484">23027 8818 24359,'4'-9'-834,"-3"1"-1715,4 3 3766,-2 0-1105,0 5 1332,1-1-724,-1 1-464,-1 0-256,2 14-1461,0-10 1271,5 23-2082,-3-4-298,2 6-1310,-3 5 217,-1-8 606,-2 0 2631,-1-3 0,1 0 0,-2-3 1</inkml:trace>
  <inkml:trace contextRef="#ctx0" brushRef="#br0" timeOffset="76600">23128 8937 23189,'29'18'-5674,"-5"15"4534,-11 13 1,4 10-1,-5-7 1</inkml:trace>
  <inkml:trace contextRef="#ctx0" brushRef="#br0" timeOffset="77157">23778 10394 25438,'-8'-13'-5148,"-1"-3"2180,4 35 3407,21-7-457,-10 29-649,33-4 451,-35 9-193,34 6-819,-34-7 1,-3 2 861,9-10 1,-1 2-1044,-5 7 1,-3 5-1,-6-5 1449,-11 1 1,-4-2-1,5 16 1,-5 0 0,-14-17-1,-1 0 1</inkml:trace>
  <inkml:trace contextRef="#ctx0" brushRef="#br0" timeOffset="105267">10678 13079 25078,'41'0'990,"-17"-23"-1182,17 4 1504,-17-22-2283,24 7 1229,-4-5-272,1-4-49,-5-1 0,0-2-4,-16 16 0,0-1-27,4-7 1,1-4 0,-6 4-202,2-20-305,-10 21 0,-3 0 301,-3-9-1130,-5 2-16,-2 9-42,-2-2 115,0 17 145,-16 2 98,12 32 932,-26-11 1389,27 45-1401,-11-20 886,14 31-800,0-7 33,0 7 192,-1-14 1,2 1-241,8-11 1,1 0-366,1 25 0,1-1-651,-1-26 1,1 0 750,8 24 0,-1-2-323,-6-22 0,-2-1 381,1 10 1,1-1-1081,20 16-313,-29-3 852,16-3-1290,-18 13 1881,5-20 733,-27 17 0,-13-33 1,-23 3-1</inkml:trace>
  <inkml:trace contextRef="#ctx0" brushRef="#br0" timeOffset="105400">10858 13432 22740,'-13'-26'-7662,"5"10"4572,29-38 4350,4 22-348,12 1 1,5-1-248,-13 11 1,1 0-837,9-4 0,5-2 0,-2 3 337,0 0 1,0 1-1,15-8 1,0 1-1,-17 9 1,1 0 0</inkml:trace>
  <inkml:trace contextRef="#ctx0" brushRef="#br0" timeOffset="106133">11818 12514 23819,'-22'0'1975,"8"19"-2904,7 10-684,7 29-306,0-8 1162,8-13 1,0 0-631,-4 10 952,9-3 0,3 0-1812,-2-1 1181,-4-8 1,2-4-962,1-7 320,7-1 1195,-13-16 268,19-21 2708,-11 10 29,7-43-1005,3 1 21,-5-15-803,-3 18 1,-1 1 594,2-9-893,-5 13 0,-1 3 102,0 1-1784,-1 0-147,-5 24 1684,-2 4 222,1 6 545,4 15-2172,0-11 1388,9 44-1675,-4-26 916,0 9 1,-1 1-813,5 1-186,6 9-339,-5-18 154,2-1 1999,1-4-1399,15-5 2329,-7-7 89,20-19 1344,-19 8-1304,-8-20 1,-2-5 347,2 5 151,2-32-569,-14 12-967,-3 13-653,-4-10-513,-2 51-1620,-2 9 416,0 39 794,0-11-60,17 10-164,4-28 506,17 9 214,-7-26 1149,1-1 510,8-11 603,-8-17 691,21-15-181,-23-9-789,-10 8 1,-1-1 500,-1-10-752,0-12-893,-12 23-507,-3 5-1134,-2 6-395,-1 6-155,0 28 1034,0 8 85,0 17 210,0 0 277,17-8-340,-12 1-1372,45 12 1305,-26-14-201,11-10 1,3-3 1346,10 0 0,-14-10 1,-1-2-1,19 2 0</inkml:trace>
  <inkml:trace contextRef="#ctx0" brushRef="#br0" timeOffset="106305">13622 12436 24269,'-26'-24'-4596,"-17"2"4479,37 6-2788,-41 5 4117,28 5-610,-31 4 450,23 19 174,-11 32-1461,20-1 439,10-2 0,2 1-642,0 7 41,26-8 0,6-1-2187,4 6 457,17-13 1,6-4 2029,-22-16 0,-1-3 1,14 2-1,0-2 1,-10-8-1,-1 0 0</inkml:trace>
  <inkml:trace contextRef="#ctx0" brushRef="#br0" timeOffset="106667">14148 12235 24718,'-23'-24'-5211,"18"5"1589,-39 4 4842,39 5-2340,-30 5 2520,23 2-370,-5 40-874,8-10-763,8 13 0,2 4 507,-1 10 340,0-17 1,0 2-658,0 3 1,0-1 809,0 22-1106,8-12 1,1-2-845,-4 4 271,10-14 0,-1-1-900,-11-2 364,10 12 1046,-13-29 596,0-2 180,-21-12 2307,-7-4 125,-28-24-832,10-8-817,14 2 1,2-3-369,-3-18-211,13 15 1,1 1-683,-3-5-19,11-13-1904,2 8 287,36 12 2447,12-13 586,17 24-400,-15 7 0,1 2 1170,14 5-938,-19 3 0,0 1-221,15 3 1,-2 0 0,0 0 0</inkml:trace>
  <inkml:trace contextRef="#ctx0" brushRef="#br0" timeOffset="106799">14507 12719 22290,'6'18'-8783,"-1"1"6482,1-3 718,-2-2 948,2 3-132,-1-6 122,2 2-51,-1-5-2049,3-3 3183,3-1 0,2-1 0,1-3 0</inkml:trace>
  <inkml:trace contextRef="#ctx0" brushRef="#br0" timeOffset="106967">14647 12176 25168,'-18'-11'-3740,"-6"2"3272,22 4-3079,-15 1 1132,15 17 1994,13 5 0,-6 0 1,13-3-1</inkml:trace>
  <inkml:trace contextRef="#ctx0" brushRef="#br0" timeOffset="107301">14982 12510 22200,'-17'22'-800,"12"0"-1999,-12 3 3047,17 3-2024,0 0 682,0 5 248,0 2 212,0 20-963,16-12 769,-6-9 0,0 0-37,10 3 288,9-6 1,1-4 825,-6-5 56,12-7 0,2-5 876,-4-7 721,20-41 58,-27 11-922,-9-12 1,-3-4 283,-5-7-991,-4 4 0,-3-1-346,-3-12-354,-11 20 1,-4 0-616,1 0 0,-1 2-1167,-17-17 649,1 14 1,1 2-763,9 2 2218,-9 14 1,-2 4 0,8 7 0,-7 3 0</inkml:trace>
  <inkml:trace contextRef="#ctx0" brushRef="#br0" timeOffset="107683">15525 12540 24718,'0'4'-5576,"21"6"5476,-15 29-1917,35 4 1193,-16-4-306,16 10 660,-17-22-2052,11 11 567,-23-26 1840,13 2-105,-13-31 1761,3-19-713,-3-9 111,0 4 0,-1-1 171,4-12-294,-3 7 0,1 1 155,1-2-312,3-7-502,2 30-103,-4 12 966,13 30-924,-8 5-575,-2 13 0,-1 4-881,7 17 124,-8-16 1,1 0-295,-3-6 0,-1-2-46,2 0 0,2-1 1365,1 1 0,2-1 0,1-1 0,3-2 0,1-1 1,1 0-1</inkml:trace>
  <inkml:trace contextRef="#ctx0" brushRef="#br0" timeOffset="107917">17608 11738 26338,'-22'-3'175,"4"-1"1198,-12 23 0,-2 9-1188,-11 10-318,15-2 0,-3 9 1,3-3-197,1-1 1,1 3 81,-3 9 0,-2 6 0,6-4-92,4-2 1,4-1-173,2-6 0,0 3 0,4-4-658,5 2 0,3-2-853,-1 0 0,5-1-276,11-2 1,5-1 2050,-5-2 1,4-2-1,12-3 1,4-2-1,-5-2 1,0 0 0</inkml:trace>
  <inkml:trace contextRef="#ctx0" brushRef="#br0" timeOffset="108467">18777 12101 25438,'-24'-21'-5399,"18"2"1589,-41 6 5073,26 3-1022,-21 6 860,-4 1-256,13 21 417,-9-14-1140,18 55 524,12-31-46,3 12 1,8 3-1645,31 2 37,-5 16 60,1-40 1,3-2 29,15 22-929,4-4 264,0-3 1198,-4-1 104,-4-4 629,-8 9-14,-4-11 244,-13 13-1702,-6-18 310,-35 5 2032,19-12-807,-49 1 1306,31-3-1690,-8-6 0,-2-2 51,-5 1 329,-13-2 0,25-4 1,0 0-1</inkml:trace>
  <inkml:trace contextRef="#ctx0" brushRef="#br0" timeOffset="108715">18777 11822 25618,'-44'21'4627,"18"9"-5856,0 16-186,24 4-907,-9-6 1241,11 7-206,0 3 321,0 5-630,0 1-528,19 1 1136,-9-16 0,0 1 222,1-13 0,0 2 114,5 21 0,0-1-1252,7 5-115,-5-12 1,3-1-449,9-1 2370,-2 10 0,-10-29 0,1-3 1</inkml:trace>
  <inkml:trace contextRef="#ctx0" brushRef="#br0" timeOffset="108919">19375 12323 26338,'10'0'899,"-1"0"-809,3 0 0,-1 16-3048,12 6 1455,-4 12-229,18 16 684,-15-14-1063,7 13-1629,-3 3-208,-7-13 3431,13 18 1,-16-29 0,6 4 0</inkml:trace>
  <inkml:trace contextRef="#ctx0" brushRef="#br0" timeOffset="109091">19515 11885 25258,'-21'-20'-6029,"3"2"4070,3 6 1013,8 1 1173,3 5 0,29 17 1,7 8-1</inkml:trace>
  <inkml:trace contextRef="#ctx0" brushRef="#br0" timeOffset="109505">20003 12212 25078,'-42'-15'-1577,"2"2"908,17 33 1775,-6-15-127,26 40-2615,-18-22 1993,19 25-1522,-6 12-166,8-15 662,20 0 1,6-2-751,0-5 446,14-9 0,3-6-496,-2-12 1996,-5-5 0,0-6-391,6-23 871,-10 5 0,-2-3 597,2-31-827,-15 21 1,-1-1 446,0-22-620,-8-6-805,-4-5 6,-4 13 1,0-2-370,1 13 0,-2-2 225,-4-3 0,-2-4 0,1 5-494,5 5 0,-2 2 82,-17-18 1,1 4-652,14 4 1080,-30 1 12,32 33-274,-11 24 2461,14 33-1607,0 10-315,8 2 0,2 4 27,-8-18 1,1 1-649,6 8 1,5 4-1,-1-4-430,0-2 1,1-2-312,2 13 0,3 1 1390,7-8 0,1-2 0,-11-13 0,1-1 0,6 9 1,0-1-1</inkml:trace>
  <inkml:trace contextRef="#ctx0" brushRef="#br0" timeOffset="110200">20910 12373 25438,'23'16'-3274,"23"-12"4465,-21 24-3630,27-25 3624,-7 26-1950,2-14 964,0 17-588,-2-3-811,-7 4 959,-8 3-1405,-14 7 992,-7 3-1182,-16-7 1,-6 1-473,-9 23 2313,2-20 0,-2-1 0,0-11 0,0-3 0,0 1 1,-1 1-1</inkml:trace>
  <inkml:trace contextRef="#ctx0" brushRef="#br0" timeOffset="110803">22478 11758 26068,'0'-41'-4767,"0"-16"2729,0 16 1063,-18-21-561,13 32 850,-30-7 535,11 26 848,-19 1-1177,7 35 2356,5-4-1188,16 12 0,5 4-83,-1 11-141,4-1 1,2 2 34,5 13-566,9-8 0,5-1-661,2-21 0,1-1-124,4 9 0,2-1-223,0-13 0,-1-2-243,9 25 342,-2-3 318,-13-4-239,8-3 568,-20-2 897,9 7-638,-13-12 345,-19 14 440,-10-25-298,-23 5 500,8-18-70,-2-1-555,5-25 0,11-1 1,-4-17-1</inkml:trace>
  <inkml:trace contextRef="#ctx0" brushRef="#br0" timeOffset="111050">22305 11221 24898,'0'-8'-3687,"0"2"1739,0 17 973,0 17 337,0 11 392,17 14-752,-13 1 711,11-23 0,0 1-747,-13 4 0,-1 1 851,12 2 1,1 2 4,-12 2 0,-1 1 19,12 1 1,0 0-3,-11 1 0,-1 2 123,5-4 1,2 2 0,-3-1 179,-3 5 0,-2 2-579,4 3 0,2 4 1,-2-5-547,-3-7 1,0-1-192,4 13 0,0-3 1224,-5-19 1,1-2-1,4 30 1,-3-3 0</inkml:trace>
  <inkml:trace contextRef="#ctx0" brushRef="#br0" timeOffset="111650">23092 11794 25078,'-13'-10'-4673,"0"2"4062,-3 4 1573,8 20-611,0 21-950,7 10-204,1 15 453,0-22 0,0 1-1246,0 25 1378,8-11 0,0 0-493,-4 6 11,10-14 1,1-3-988,-1-1 678,9 12 35,-11-32 55,8-6 126,-1-12 1551,10-25 1221,17-18 79,-11-11-1111,-2 4 0,1 0 2,-13 15 0,1-1 68,7-12 1,0 1 25,-10 13 1,0 2 481,19-25-1117,-4 7-749,10-2 361,-14 20 742,12 4 102,-21 18 98,6 39-2387,-14-8-157,-1 33-122,-7-15 200,-2 6-94,0 1 682,-1-15 0,2 0-1446,1 16 378,3-13 0,4-2 395,4-4-417,26 4 1684,-13-26 698,16-5 215,-11-6 1,-1-26 0,1-5 0</inkml:trace>
  <inkml:trace contextRef="#ctx0" brushRef="#br0" timeOffset="112001">24148 12085 24359,'0'-43'-5037,"0"2"3269,-17 5 296,-3-6 573,-1 16 1081,-14-2 247,9 21 813,-19 21-472,8-9 1074,2 44-628,6-1 441,15 13-1087,3-15 1,2-2-64,8 9-772,10-11 1,3-1-1482,-6 0 258,19-17 1,3-2-207,-5 0 375,27-7 1208,-15-7 798,3-4 333,-2-4 753,-2-17 931,8-14-263,-14-10-1996,-10 6 0,-4-2 418,-4-12-978,-5 16 0,-1-1-453,-4-13-478,0 3-460,0 3-590,0-2 265,-16 17 582,12 0 179,-13 42 2159,17 34-1305,16 5-700,-16-8 0,4 0-124,28 3-760,-23-11 0,-1 0-225,12-1 2122,17 11 0,-21-34 0,21-1 0</inkml:trace>
  <inkml:trace contextRef="#ctx0" brushRef="#br0" timeOffset="112533">24555 11909 24898,'0'-21'-4856,"0"3"3627,0 5 255,0 30 425,15 11-513,-11 18 591,29 1 76,-18 8-1721,6-13 1827,-9-8 0,-3-1-211,-7 2 443,9 11-734,-5-27 464,-2-25 1478,6-11-127,-3-26-584,0 10 1,0 0 663,7-22-603,1 3 0,0-1 299,5-9-274,-6 23 1,0 0 1132,12-20-1841,-7 23 378,11-1 866,-14 27 653,10 23-1554,-13-8 279,6 42-1785,-9-22-88,0 28 260,-1-8 534,-5-11 1,0 0-934,2 18 490,-2-12 1,-1 0 247,1 1-189,0 5 1596,-1-25-129,-2-5-199,1-9-770,1-3 478,1-4 1566,7-35-864,-2 10-204,2-13 0,1-3 165,6-7-132,-7 16 0,1-1-67,2-1 1,-1 3 1013,5-14-300,12-14-1723,-16 35 1263,10 4 449,-11 15 635,10 25-2208,-10 14-964,6 11 672,-11-9 0,0 1-949,6 12-570,-1-6 0,1 0-1318,5 4 3180,-3-17 0,1-2 1,12 3-1,5-4 1</inkml:trace>
  <inkml:trace contextRef="#ctx0" brushRef="#br0" timeOffset="112869">25787 11889 23729,'-14'15'1729,"3"8"-3409,29 9-1804,5 1 1586,20-10 2048,1-11 393,-7-6 117,-4-6-570,-10-15 360,-4 11 1274,3-43-317,-13 27 15,5-28-1455,-13 19-678,3-1-231,-4 0-564,0 3-320,-20 3-321,16 4 928,-33 5 1192,14 6 506,-22 21 1560,10-8-451,9 44-618,1-19 417,21 29-1203,-11-5-1046,14-14 1,2 1-2440,-1 22 3066,20-13 1,6-2-1,7 1 1,4-18 0,-1-1-1</inkml:trace>
  <inkml:trace contextRef="#ctx0" brushRef="#br0" timeOffset="113183">26922 11982 27687,'20'0'0,"1"0"-90,2 0-1529,21 0 0,-10 0-1799,32 0 3418,-30 0 0,8 0 0,-17 0 0</inkml:trace>
  <inkml:trace contextRef="#ctx0" brushRef="#br0" timeOffset="113316">26982 12300 25978,'-20'19'1837,"5"-5"-1556,15 2-3958,30-9 649,16-2 826,17-3 2281,-27-2 1,-1 0 0,21 0 0,3 0 0</inkml:trace>
  <inkml:trace contextRef="#ctx0" brushRef="#br0" timeOffset="113816">27882 10939 26338,'-10'-6'-3991,"1"2"3190,-3 3 1479,5 1 162,-4 0-279,6 18-3967,-1 1-546,4 22 3574,-1-5 1,3-13 0,0-7 0</inkml:trace>
  <inkml:trace contextRef="#ctx0" brushRef="#br0" timeOffset="113950">28050 10907 25258,'-19'20'-580,"15"23"-3020,-15-18 3214,19 29-3575,-10-5 3726,7 6 1,-7 7-1,10 2 1</inkml:trace>
  <inkml:trace contextRef="#ctx0" brushRef="#br0" timeOffset="115267">28098 10883 24269,'-22'23'1154,"-16"-4"520,33 26-4551,-29-6 3051,30 10-1811,-25 8 1342,25 8-64,-9-30 0,0 1-238,11 2 1,1 0 21,-9 1 0,1-1-409,8 2 0,1-1 957,-3 1 0,0-1-641,2-1 0,2 1 589,-1-4 0,0 3-408,-2 23 0,4-2 227,6-23 0,0-1 2,-7 23 1,2-4-105,13-18-2084,-16 4 2191,0-49-97,0-2-183,0-35 1,0-10 516,0 22 1,0-3 76,3-16 1,0-8-1,-1 5 163,-1 5 0,1 1 63,2-8 1,1-4 0,0 4 398,-5 5 1,1 2-325,4-13 0,0 2-73,-4 23 1,1 3 72,5-26 142,-2 12 407,2 3-411,-1 22 281,12 3 560,-2 18 1064,27 22-1705,-8 13-603,-9-9 1,0 1-183,-3 3 1,-1 0-17,2-2 0,0 0 34,1 1 0,0 2-219,12 14 1,-1 1-424,-8-9 0,0 1-22,2 3 1,2 4-1,-3-3 169,-4-4 0,0 2-571,4 8 0,2 5 0,-3-5 188,-8-10 0,-1-1-1096,12 26 1,-3-4 1863,-9-14 1,-1 3 0,-10-22-1</inkml:trace>
  <inkml:trace contextRef="#ctx0" brushRef="#br0" timeOffset="115485">28882 10851 25708,'-21'-10'-2790,"5"2"1891,2 5 1317,10 26-1699,-10-1 1621,2 27-864,10-1-214,-22 10 226,15-7 0,1 4 295,-2-11 1,-1 2-337,2 7 0,1 6 0,1-5-937,2-3 0,1 1 1461,1 3 0,-1 4 0,2-6 1,1-6-1,0-2 0,1 12 1,0 0-1</inkml:trace>
  <inkml:trace contextRef="#ctx0" brushRef="#br0" timeOffset="116817">29160 11522 25168,'0'-19'-4496,"0"1"2637,0 6 795,0 0 785,-14 4 667,10 20-144,-10 14 334,14 13-2174,0 9 1506,8-15 1,0 0-288,-4 20 143,11-7 0,3-1-497,-1 6-512,4 12-62,9-28 224,-16-6 199,13-7 966,4-5 925,-8-9 134,20-21 1765,-19 9-1689,-2-26 0,-4-7 348,2 4-1140,-2-26 1,-4-6 798,-3 5-1152,-2 3 0,-2 2-461,-6 10-592,1-10-1030,-2 33 205,1 7 1052,3 58-264,1-14 697,1 14 1,0 4-277,6-1 134,-2-7 1,2-1-264,5 4-450,13 13 315,-10-31 31,4-5 566,2-13 1460,-8-6 582,15-18 748,-15-12-881,11-25 282,-16 5-660,2-2-347,-8 17-830,-3 0-1025,-2 7 120,-2 0-860,0 36 604,0 10 145,0 23 694,0 19-224,16-24-480,2 21 180,2-28 286,23 3 831,-24-22 269,27-4 701,-2-23 972,-7-1-1323,-4-8 0,-1-4 1262,6-16-1311,-7 0 0,-2-2-274,-12 15 0,-2 0-448,4-13 0,-2-1-258,-7 11 0,-1 0-401,-1-1 1,-1-1-541,-1 0 0,-1-2 140,-2-16 0,0 0 142,-1 15 0,0-1 275,-1-24 1,-1 3-469,0-2 416,-10 19 0,-1 3-647,5 7 497,-34-1 621,36 26-744,-31 6 2063,31 30-951,-23 0 1516,24 28-1570,-6-14 0,1 2 86,6-7 1,2 2-236,-3 7 0,0 5 0,1-3-240,2-1 0,0-1 462,0 16 1,0-1-1021,-1-17 0,2-3 379,7 2 0,1-1-620,-8-1 0,2 0 539,14 10 1,1-1 20,-16-13 0,0 0 124,13 13 1,2-3-482,-2-3 5,14 5 295,-6-31 1045,1-5 307,9-28 1571,-3-1-1528,-1-9 1,0-4 740,9-16-807,-4-1 1,0-2-60,-15 18 1,-1-3-503,4-15 0,1-8 0,-4 5-327,-5 10 1,-2-1-146,2-9 0,-1-7 0,-3 8-759,-6 14 0,-1 2 178,1-19 1,-2 2-594,-2 1 524,-10 18 1,0 3-885,5 7 903,-32 2 669,19 39 1187,-2 26-462,7 13-609,11-4 0,4 2-71,-3-17 1,2 2 7,4 6 0,2 5 0,-1-4 228,-5-2 0,3-2-325,16 15 1,1-2-575,-20-16 1,3-2-851,19-1 1,3 0 492,-16-3 1,1 1-938,18 9 0,4-3 437,-13-11 0,0-1 1587,6 6 0,2-3 0,12 0 1,0-5-1</inkml:trace>
  <inkml:trace contextRef="#ctx0" brushRef="#br0" timeOffset="117657">31433 10272 24718,'0'-23'-5396,"0"3"3808,0 4 613,0 5 517,0 5 212,16 2 2514,17 36-2500,3-6-480,-7 16 1,-4 7 434,-10-18 1,-2 2 71,1 9 1,-1 7 0,-1-3-36,-1 0 1,-2-1 55,3 19 0,-3 0 61,-4-17 0,-2-2-935,-1 3 1,0 0 983,-2-1 0,0 1 67,1-3 1,0 2 0,-3-2 362,-9 6 1,-2 2-21,3 2 1,-1 4 0,-3-6 13,-8-5 0,-4-2-1254,1 1 0,-2 4 0,1-5 1129,0-8 0,-1-2 0,-11 10 0,0-3 0,10-16 0,0-1 0</inkml:trace>
  <inkml:trace contextRef="#ctx0" brushRef="#br0" timeOffset="118283">31952 10131 23459,'-11'14'618,"22"8"-5838,-7 10 3279,31 5 1497,-32-5-186,30 7 282,-29 3 177,11-7 0,3 1-1935,0 23 1213,-3-7 1,0 0 1025,-6-19 0,-1 0-218,-2 9 1,-1 1 8,-2 0 1,-1-1 216,-1 22-91,4-11 0,-4-2 414,-23 7 26,20-21 1,-1 0 85,-15-5 1,-2-1 1195,-2 14-1118,3-12 1,0-2 621,-4-1 145,-8 8 27,21-24-369,-6-1-1036,4-10 1042,11-23-2445,14-7 1326,6-24-347,4 14 367,7-4 449,-11 26 607,13 0-74,-2 30-2108,-7 19 1051,-9 8-592,-4-1 1,-2 2-308,-3 17 311,1-19 1,0 2-48,-3 4 1,0 0-255,0-12 1,-1 2-206,4 25 0,0 0 725,-1-25 0,0-2 56,2 12 0,2-1-1026,4 18-960,4-2 2289,3-2 1,-1-3 0,1-1 0</inkml:trace>
  <inkml:trace contextRef="#ctx0" brushRef="#br0" timeOffset="120250">2572 16316 22560,'0'-9'-5666,"0"0"3897,0 1 975,0-1 515,-14-3 218,10 3-1019,-10-3 1144,14 6-1930,-9 1 2401,2 3 576,-3 14 264,6 10-981,4 22-600,16-1 370,-9 4 0,3 2-778,25 7 294,-18 2 0,-1 1-919,14-2 454,-12-10 1,-1 1-1254,4 5 1520,-4-10 0,0-2-205,1 2 438,7 10 246,-4-17 240,-4-11 34,8 3 321,-11-19 730,9-1 278,-9-7 667,3-1 46,-6-19-626,0 15 1060,-2-31-1914,1 13 247,-4 1-1136,0-14-536,-6 17-887,0-14-81,-18 10 359,13 6-1680,-29 9 3609,21 4-525,-10 3 990,8 16 90,8 5-873,2 11-10,5 15-254,0-14 446,0 30-1757,19-23 290,-10-4 1,1-1-1225,13 7 1222,1-2 0,-3 1-255,-13-1 681,13-3 1,0-2 90,-10-5-179,3 19 54,-6-22 640,-8 14 328,0-17 108,0 4-114,-17-3 821,12-7-2578,-26 8 1916,28-14 1,-21 1-1,12-7 1</inkml:trace>
  <inkml:trace contextRef="#ctx0" brushRef="#br0" timeOffset="120701">3278 16195 22740,'19'-3'2289,"-15"18"-8460,42-10 7132,-20 36-3145,27-19 2124,-30 0 1,0 4-99,12 10 1,0 1 4,-7-6 1,-2 1-589,8 11 0,-1 5-446,-5 9 0,-5 0 1115,-6-12 1,-3 3-508,-3 7 1,-1 7 0,-3-5 657,-1-4 0,-5 1-217,-10 9 0,-5 5 0,-2-6-353,3-5 1,-5-2 596,-3-10 0,-4 4 0,-2 0 0,1-6 1,-6 8-1,-2-3 0,4-6 0,-1-1 0,0 1 1</inkml:trace>
  <inkml:trace contextRef="#ctx0" brushRef="#br0" timeOffset="121091">4803 16651 26428,'-14'0'-1,"1"0"-179,1 0-899,3 0 1079,3 0 0,3 0 0,2 0 0</inkml:trace>
  <inkml:trace contextRef="#ctx0" brushRef="#br0" timeOffset="121385">4972 17352 23279,'17'22'-4232,"8"-6"4897,-23 12-1742,9-14 157,-11 20 543,0-12 669,-23 5 1,-7 2 971,-13 13-1497,3-13 0,-10 2 0,3-2 155,1 3 1,-3 1 221,6-6 1,-5 3 0,-2 0 0,5-3 0,4-3-1,3-2 1,-1 1 0,-14 7 0,0-1 0,1 1-1</inkml:trace>
  <inkml:trace contextRef="#ctx0" brushRef="#br0" timeOffset="125601">21398 4153 20941,'-5'46'-1832,"0"0"1,1 2 0,0 0 1031,0 3 1,0 1 322,0 2 1,2 0 168,0 2 1,0 0 50,1 1 0,0 1 145,1 0 0,0 1 40,0 0 1,0 0-719,-1 0 0,2 0 661,7 0 0,0-1-36,-6 0 1,0 2 112,8-6 0,4 4 0,-4-3-48,-8 9 0,0 2 62,4-14 0,1 6 1,1 0-1,-1-6-35,0 15 0,-1-2 80,-2-8 1,1 3-1,-1-4-92,1 7 1,0-4 80,0 2 0,-1-1 46,-3-1 1,0 1 11,3-7 1,2 3-1,-2-4 48,-3 7 1,-1 1-23,2 1 0,0 5 1,-1-7-31,0-8 0,-2-2 31,1 13 1,0-1-17,1-22 1,-2-1 184,-7-1 0,-1 0-57,6-2 1,1-1 34,-7 0 1,0-1 356,9 29-543,-13-1 117,11-21 1,1-1-350,-13 20 215,13-14 1,2-1-1,-1 1 1,0 9-1</inkml:trace>
  <inkml:trace contextRef="#ctx0" brushRef="#br0" timeOffset="126618">23182 4785 22920,'-28'-24'-5164,"6"0"3162,-28 5 2643,10 1-555,-4 6 459,-2 4 16,0 5 62,1 1-678,3 2 1458,4 24 585,3-18-850,5 42-764,8-27 337,6 22-1010,8 5-660,5-14-374,3 10-84,26-20-530,10-4 1406,-3-12 1,3-6 940,22-16-85,-17-2 0,-2-6 219,-15-2 0,-1-5-50,13-18 1,-4-3-66,-14 14 1,-3 0-59,0-15 1,-3-1-208,-3 11 0,-2 1-393,-6-1 1,-1-1-360,4 0 0,-1-1-77,-1-16 0,-4 1-266,-7 17 0,-1-1 99,8-19 1,-1 4-398,-16 6 79,5-8 256,10 69 1493,-10 48-423,12-24 1,4 5-297,3 6 0,2 6 0,-1-4 165,-5-4 0,2-1-105,13 14 1,2 3-1521,-6-1 0,0-2 635,4-14 0,1-1 926,2 12 0,0-2 0,-5-18 0,2-4 0,0 1 0,0-1 0</inkml:trace>
  <inkml:trace contextRef="#ctx0" brushRef="#br0" timeOffset="126950">23363 4685 21750,'25'27'-6108,"-2"-11"5129,26-7 2182,-5-9 244,4 0-784,-13-7 1,1-3 734,15-15-722,-11 3 1,-4-4-239,-11-13 787,11-4-82,-34 13-2165,7 0 256,-9 0-990,-25-4-671,-8 11 1624,2 11 0,-2 4 157,-18 3 938,16 15 1,2 4 637,-4 7 1140,-6 23-910,21 13-360,10-11-597,17-5 0,8-1-1793,13 7-133,13-11 1,7-4 446,-14-15 0,1-4 1121,15 5 1,2-3 0,-11-10-1,-1-2 1,3 0 0,0-1 0</inkml:trace>
  <inkml:trace contextRef="#ctx0" brushRef="#br0" timeOffset="127605">24297 4069 23909,'-23'-32'-6338,"17"6"3413,-36 7 3824,38 6-2289,-28 5 2706,22 19-51,-5 16-803,8 32-1837,7-1 1420,8-11 1,1 0 23,-5 15-647,13-19 1,0-2 524,-13 18-1225,25-3-826,-26-4 1014,7-19 0,1 0-274,-9 10 861,8 16 534,-10-37 270,-28 0 2255,-7-18-667,-15-21-1026,15 3 1,2-4 497,-9-25-682,7 7 0,2-1-429,-2-11-327,13 7 0,4-1-518,6-5-1756,3-9 213,27 10 1862,23 16 663,-2 7 1,4 4 467,-4 8 0,4 3-560,0 1 0,3 0 0,-3 1 484,-1 2 1,0 2-230,3 0 1,3 0 0,-3 1 442,-7 0 0,-1 2-152,8 7 0,-1 3-650,-10-2 1,-3 1-1064,11 13-257,6 6 270,-32-12-611,-4 12-923,-9-2 579,-27-7 2133,18 0-759,-34-5 1789,21 11-655,-1-3 386,-5 19-21,22-14-81,-7 23-335,10-20-2335,24 9 702,-17-14-1777,44-3 2312,-29-2-167,8-10 0,4-2 388,5 2 670,-5-5 0,0-1 527,2-4 656,15-19 1229,-34-11-989,6-11-711,-22-25-1111,4 21-154,-12 7 0,-3 0-1516,6-4-104,-28-13-231,28 30-411,-21 5 1644,23 33-33,-9 17 1278,11 25-1800,17-6-1992,2 10 3226,1-25 0,12 3 0,-11-16 0</inkml:trace>
  <inkml:trace contextRef="#ctx0" brushRef="#br0" timeOffset="127766">25075 3937 23189,'-13'-10'-5494,"3"1"1047,2 2 4135,29 25 1,-22-15 0,24 18 0</inkml:trace>
  <inkml:trace contextRef="#ctx0" brushRef="#br0" timeOffset="128100">25463 4654 25438,'0'-48'-5666,"0"3"3718,25-11 2475,-19 2-491,16 26 1,1-3 176,-10-31 0,-5-3-266,4 24 0,0-2 49,-4-9 0,-3-7 0,-2 6-711,-2 13 0,-2 2 861,3-26 1,-4 2-249,-6 27 1,-3 3-581,1-17 1,-1 3-359,-12 5-184,-8-2 606,27 28-131,-22 7 1826,11 32-61,0 0 209,-4 29-696,14-13 1,3 1-146,-3-6 1,0 1-91,2 15 1,1 1-180,0-11 0,4-2-71,11 2 0,2-1-1329,-4 1 1,1 0-367,12-1 0,2-1-28,-6 0 1,-1 0 262,1-2 1,1-1 1338,-1 0 0,2-2 0,-2-4 0,1 0 0,0-2 0,-1 0 0</inkml:trace>
  <inkml:trace contextRef="#ctx0" brushRef="#br0" timeOffset="129068">26518 3393 22650,'-11'0'809,"-3"20"-1538,-1-1 412,-6 22-515,-3 1 506,-7 9 190,14-21 1,0 2 10,-2 2 0,-1 1-188,0 3 1,0 0-22,0 2 1,0 0 165,0 2 0,1 0-77,0 0 1,2 0 164,0 1 1,1 0-89,1 0 0,0 0-496,2 0 0,1 0-238,0-1 0,2-1 809,1 0 0,2-2 0,1-1 0,1-1 0,2-2 0,-1 0 0</inkml:trace>
  <inkml:trace contextRef="#ctx0" brushRef="#br0" timeOffset="129401">26770 4428 23909,'0'-42'-5576,"20"-19"5098,-15 19 307,11 0 1,2-1 690,-2-13-592,-7 19 0,-1-2 359,0-1 1,-3 0-299,-5-22-653,0 12 1,0 1 663,0-2-355,0 16 1,0 1-124,0 8-205,0 1 255,-13 40 1271,10 27-857,-9 13 172,7-4 0,2 2-119,2-15 1,0 1-341,-1 7 1,-1 5 0,1-4-620,2 0 1,0-1 886,-1 5 1,-1 4 0,5-4 0,7-6-1,4-2 1,1 13 0,-1 0 0</inkml:trace>
  <inkml:trace contextRef="#ctx0" brushRef="#br0" timeOffset="133900">19367 13324 24988,'0'41'-6295,"0"-6"4076,0 5 1245,0-4 245,0 2 304,0 1-689,0 0-733,0 0-1548,0-2 3395,0-2 0,0-4 0,0-1 0</inkml:trace>
  <inkml:trace contextRef="#ctx0" brushRef="#br0" timeOffset="134269">19095 13808 24898,'0'-28'-5576,"0"27"3448,0 24 1064,0 20 425,0 14 303,17-7-706,-13 4 662,13 1-1805,0 1 1719,-13-4 223,25-2 260,-14 10-120,1-20-93,14 12 388,-20-34-423,27-1 1606,-15-30 1117,12-8-1826,-8-8 0,-2-4-84,-3 7 1,0-3-736,5-5 0,2-6 0,-3 4 420,-1-2 1,0 0-79,1-3 0,3-4 0,-3 5 0,-4 3 0,-1 2 0,6-8 0,0-1 0</inkml:trace>
  <inkml:trace contextRef="#ctx0" brushRef="#br0" timeOffset="134750">18698 15583 25798,'0'-13'-5126,"0"-13"2997,17-13 2676,-12-8-1315,12 5 1073,-3-5-287,-11-4-348,11-3-771,-1 0 1638,-10-2-344,4 21 1,-1 0-574,-6-15 24,0-15-479,0 38 355,0 2 344,0 42-449,0 0 139,0 27-661,0 17-309,0-6-428,0 8 0,0 1 1844,0-28 0,0-1 0,0 20 0,0-3 0,0 3 0</inkml:trace>
  <inkml:trace contextRef="#ctx0" brushRef="#br0" timeOffset="134885">18692 15881 25618,'-11'11'1387,"8"-2"-3537,-8-3 4051,4-3-681,5-22-2552,32-2 1,11 0 336,-16-2 1,3 0 1071,22-2 1,11 0 0,-5 3 0,-6 3 0,-1 1 0,-3 2 0,-1-1 0,1 1 0</inkml:trace>
  <inkml:trace contextRef="#ctx0" brushRef="#br0" timeOffset="135850">24095 12913 23819,'0'-7'-6296,"0"1"4168,0 26 1064,0 10 425,0 15 213,0 3-687,0-6-554,0 5 1267,0 4 1,0-1 0,0 0 0</inkml:trace>
  <inkml:trace contextRef="#ctx0" brushRef="#br0" timeOffset="136150">23835 13511 24179,'-9'0'0,"1"0"270,3 0-1,3-5-3772,1 19 2100,36 19 479,-13 8 340,9-3 0,3 1-1086,1 6 766,-5-4 0,-1 0-868,7 5 869,-15-16 0,1 0 1513,16 17-506,-12-15-63,10 8 227,-19-26-355,4-1 232,-10-29-1109,6-23 902,-5-11 172,-4 16 1,-1 0 0,6-27 0,-7 28 0,0 0-1</inkml:trace>
  <inkml:trace contextRef="#ctx0" brushRef="#br0" timeOffset="137471">22975 15489 24269,'-6'-2'-2493,"0"1"2906,4 0-385,0 24-1615,1 6 339,21 15-462,-16 1 887,16-8-1119,-5 16 458,-11-13 179,23 19-477,-24-31 1714,16 7-392,-17-22 544,10-2 211,-7-8 666,1-3 1101,5-38-1421,-2 10-47,2-13 0,0-4 71,5-9-134,-5 16 1,-1 1 319,7-19-527,0 5-255,-1 4-933,4-2 1105,-5 20 229,10 3 486,-9 21 844,11 30-2225,-10-3-328,7 25-386,-6-7-156,0 3-201,-1 3 683,-5-13 1,1 0-1319,8 16 633,-3-13 1,0-2 602,5-1 332,7 1 433,3-24 1696,-7-4 149,16-29 1113,-19 18-1626,-4-25 1,-3-4 560,-1 7-907,-5-9 1,-2 0-60,-2 3-614,-2-4-892,-4 15-316,0 27-1101,0 7 424,0 46 842,21-19-413,1 10-166,3-23 450,23-14 1534,-29 0-322,25-12 1283,-21 0 90,-1-21-35,-3 15 1536,1-50-1502,-5 36-332,-2-36-1808,-8 31 545,-2 21-456,13 18-931,-12 32-164,31 6-891,-5-9 2092,-3-23 0,3-4-380,20 6 972,1-11 209,-14-3-451,-2-8 1297,-1-25 510,8-15 96,-15-17-1473,-8 12 0,-2-2-455,-11 14 0,-3-1-102,3-28 0,-2-2-185,-2 24 0,-4-1 133,-12-11 1,-7-7 0,4 8-755,12 10 0,-3 3 164,-18-5 1,-10-3 0,8 8-1035,6-2 1336,-5 17 0,-3 4 422,6 8 698,6 24 1201,9 8-506,9 25-719,0-1-141,0 9-271,20 7-410,-7-13 1,3 1-375,3-11 0,2 1 153,-2 1 0,1 4 0,-1-5-758,0-5 0,-1-1 615,8 8 1,0-2 229,10 6 171,0-8 114,1-8 827,0-11 388,0-8 222,0-7 111,13-38 524,-11 6-1274,-10-15 1,-3-6-192,-12 17 1,-2-2-441,-1-7 0,0-5 0,-3 2-86,-3 1 1,-2-1-140,2-13 0,-2-2-44,-2 2 1,-2 2-570,-8 16 0,1-1-133,8-18 0,-5 3-758,-30 5 522,30-6 951,-27 38 496,28 24 847,-10 13 103,14 48-1110,0-12-192,8 4 0,5 2-188,0-21 0,4 1-610,7 17 1,6 7 0,1-7-430,-1-11 1,5-3 1166,-6-4 0,5 3 1,0-1-1,-2-7 1,7-3-1,1-5 1,15 7-1,-1 0 0</inkml:trace>
  <inkml:trace contextRef="#ctx0" brushRef="#br0" timeOffset="137627">26682 15378 27237,'-18'15'-43,"13"-2"0,-12-13 0</inkml:trace>
  <inkml:trace contextRef="#ctx0" brushRef="#br0" timeOffset="140571">23140 6645 22830,'-31'23'351,"-1"-1"1,0 1 0,0-1-46,-1-2 0,-1-1-119,0 4 0,0 0-161,2-1 0,0 2-25,2 0 0,1 1-105,3-2 0,1 1-154,-17 22 202,12-2-519,13-8-360,9-3-486,8-7-463,0-6 92,26-5 799,-1-7 380,26-5 800,-17-12 0,1-5 942,21-10-503,-7-10 1,-1-5-26,-18 12 0,-4-3-88,2-7 0,-1-4 0,-3 1 192,-5 1 0,-5-3-435,-2-5 1,-2-5-1,-3 4-566,-1 2 1,-5 0-145,-7-3 0,-5-5 0,2 6-699,7 5 1,-2 2-150,-19-9 1,-3 1 117,13 11 0,1 4-877,-15-9 801,-7-3 504,31 31 133,-18 7 1704,18 35-727,-5 0 49,7 14 1,2 4 190,-1 17-251,-1 0 1,2 1-273,8-23 1,2-1-178,-4 5 1,-1 4 0,1-4-627,4-5 1,2-3-881,5 12 0,0-2-973,-1 12 2419,1-30 0,1 0 0,10 21 0,3-2 1</inkml:trace>
  <inkml:trace contextRef="#ctx0" brushRef="#br0" timeOffset="140900">23543 6970 25438,'60'0'-90,"-11"0"365,-14-8 1,-1 0 515,11 4-594,-8-9 0,-2-3 374,3-4-261,3-18-622,-21 4-241,-11-14-688,-23 18-1282,10-9 140,-42 15 1008,25 2-809,-25 5 945,-2 5 755,12 6 710,-9 23 1805,13-12 432,15 56-1613,2-33-895,11 13 1,8 3-542,19 2-1876,-1 16 460,12-35 1,5-4 1918,17 11 0,-15-14 0,2-4 1,-10-8-1,1 1 0</inkml:trace>
  <inkml:trace contextRef="#ctx0" brushRef="#br0" timeOffset="141249">24428 6237 23729,'-22'-56'-8782,"0"19"7590,-17 0 1101,20 53 2590,6 3-2656,19 30 0,5 9-188,-10-25 1,2 2 131,5 12 0,4 7 1,0-6-853,0-10 0,1-1 1075,0 5 0,1 3 0,1-5-132,3-5 0,0-3-382,-2 10 0,-1-1-2599,5 7 1456,-10-6 831,7-6-259,-15 0 1400,7-15-297,-36-1 2557,-12-16 130,-15-26-1004,-3 16 848,15-45-1784,-3 28 680,5-26-1559,2 12 867,6 0-2686,7-1-209,12 4 583,5-10-172,8 13 1585,47-9 606,-12 22 470,3 9 0,2 2 170,18 2-157,2 4-470,3 1 1,1 0 0,1 0 0</inkml:trace>
  <inkml:trace contextRef="#ctx0" brushRef="#br0" timeOffset="141567">24967 6698 22740,'-24'4'913,"4"-2"-612,3 3 525,12 0-1457,-27 7 1423,29 1-2143,-11 16 545,14-5-791,0 20-250,21-15-174,8 17-432,13-20 1330,-1 3-1603,6-10 2532,-10-8-252,26-3 1776,-29-6 339,14-24 1051,-28-11-829,-2-14-1140,-13-3-421,-5 8-927,0 0 361,-25-15-1694,19 16 815,-12 12 0,-2 3-1197,1 3 1087,1 28 2629,4 21-742,35 36-2842,5-12 2164,0-17 1,2-2-1,13 3 1,3 8 0</inkml:trace>
  <inkml:trace contextRef="#ctx0" brushRef="#br0" timeOffset="141719">25220 6108 21390,'25'28'-2953,"-19"17"0,20-18 0</inkml:trace>
  <inkml:trace contextRef="#ctx0" brushRef="#br0" timeOffset="142019">25880 6877 23729,'-21'-36'-7303,"4"-1"4329,17-4 2620,0-7 322,0-11 84,-1 27 0,2-3 207,8-20 1,2-3 37,-9 13 1,1-2-437,2-6 0,3-5 1,-1 5 747,-1 3 1,-1 3-59,-4-15 0,1 1-390,3 22 1,1 2 211,-6-28-445,0 9-152,-20 5-734,16 20 467,-30 6 601,30 35 550,-11 29-80,15 12-722,0-15 1,0 1 141,0-2 0,0 0 13,-1 6 1,2 0 196,6 1 1,4 3-1093,-2-1 1,1 2-1,3-1-739,6 5 0,4 0 1480,1 3 1,3 4-1,-1-6 1,1-8-1,0-3 1,12 12-1,-1-1 1</inkml:trace>
  <inkml:trace contextRef="#ctx0" brushRef="#br0" timeOffset="142307">27017 5583 24898,'-18'0'540,"1"0"0,-12 35-877,5-5 11,2 16 0,0 6-110,7-17 0,0 2 58,-6 15 1,0 2 108,4-9 0,1 0-198,0 2 1,0 1-23,0 0 1,0 3 144,3-4 1,-1 3-1,1-3-249,-2 7 1,2 1-880,1 1 0,-1 5 0,3-7 1378,2-7 0,2-2 0,0 10 0,2-2 0,2 12 1</inkml:trace>
  <inkml:trace contextRef="#ctx0" brushRef="#br0" timeOffset="142866">27338 6335 24898,'-11'6'5050,"8"-18"-11086,-8-15 2461,11-11 2724,21-6 1408,-16 4-458,12 10 0,3-2 591,1-19-1055,-12 18 1,2 0-947,20-9 2994,-27 4-817,19 4 311,-21 8-2042,8 3 1061,-6 9-602,-3 22-649,4 6-84,-5 22-193,0 5 887,0-4 1,0 3-640,0-7 1,0 3-522,-2 27 1,4 0 133,6-23 0,0-2 1262,-8 12 1,4-2 0,16-16 0,3-4-1,10 28 1</inkml:trace>
  <inkml:trace contextRef="#ctx0" brushRef="#br0" timeOffset="143107">28207 5625 26068,'5'-3'3965,"1"2"-3157,1 24-5893,1-3 3710,-2 12 0,-2 4-474,4 18 1349,-5-14 1,0 4 122,-1 13 0,-3 1-388,-6-11 0,-3 3-7,3 7 1,0 6-1,-1-4-759,-2-3 0,-1 0 1113,-1-8 0,0 3 1,2-4-523,8 3 0,1-2 1013,-7-1 1,0-1 0,2-3 0,0-1 0,-1-1 0,-1 0 0</inkml:trace>
  <inkml:trace contextRef="#ctx0" brushRef="#br0" timeOffset="144265">29375 5931 23099,'-55'-2'228,"8"1"-202,7 16 1435,6-11-1353,2 28-391,-16-3 698,14 9-660,-6 3 241,21-10 17,9-2-758,4 10-1248,6-13 182,44 9 540,-15-23 901,15-4 0,3-6 356,6-19 304,-18 16 1,0-3 488,-1-21 0,-1-3 809,14 5-516,-14-8 1,-4-3 593,-1 2-342,-4-14-1465,-16 19-733,-21 6-1482,-4 25 2145,-3 24-219,7 7-1969,13 25-796,0-22 2789,9-5 1,3-1 0,10 2-1,20 8 1</inkml:trace>
  <inkml:trace contextRef="#ctx0" brushRef="#br0" timeOffset="144671">30152 5917 23999,'-39'0'360,"0"0"-360,-12 20 1437,12-15-931,10 18 1,2 4-958,0-6 231,11 9 0,5 3-876,2 2-406,24 25-1196,-10-27 199,42 8-776,-2-16 1202,14-11 1728,-15-7 0,0-2 458,8-5 835,-8-17 1,-3-4 1103,2-4-253,-12-19 0,-5-5 65,-4 3-814,-11 2 0,-3 0-839,-3 4-845,-24-17-1184,15 32-557,-15-2 377,4 20 1101,11 19 621,-10 14 495,14 11-654,0 25-772,0-19 114,17 14-1202,-12-17 2269,30-3 1,-19-2 0,16-4 0</inkml:trace>
  <inkml:trace contextRef="#ctx0" brushRef="#br0" timeOffset="145117">30945 5820 23909,'-20'-5'-1919,"15"-1"-1486,-31 4 4593,20 0-623,-3 22-56,-5 5-95,8 12-727,-6 13-498,1-17 896,13 23 289,2-24-1441,6 7-219,0-9-460,16-10-821,4 2 1412,21-15 1444,-7-3-222,0-25 1688,12-18-367,-18-3-615,-4 10 0,-2 0 776,-5 0 366,4-22-490,-13 25-1407,0-13-954,-6 23-906,-2-3 298,0 15 537,0 23-91,-12 9 911,10 16-298,-10 1 478,12-6-349,0 18 180,0-12-906,8-7 0,5 0-1435,14 2 108,13 7 2302,-1-21 1,-6-6 0,2-2-1</inkml:trace>
  <inkml:trace contextRef="#ctx0" brushRef="#br0" timeOffset="145283">31615 6053 22290,'0'15'-3193,"0"-2"0</inkml:trace>
  <inkml:trace contextRef="#ctx0" brushRef="#br0" timeOffset="146569">17532 16802 22380,'8'-17'-2130,"-1"2"1401,1-1 649,-1 3 177,-2-2-209,0 2 194,-2 1-491,1 1-344,-1 2 645,1-1 364,2 1 304,3-1 170,3 1 726,18-8-117,-1 7-249,18-3 1,6 0-376,-20 8 1,3 0-207,15-2 1,7-1 0,-3 2-29,-3 2 1,0 1-288,-3 0 1,3 0-1,-2 1-32,15-1 1,0 1-229,-18 1 1,2-1 0,0 0-39,5 0 0,1 1 1,2 0-102,2-1 1,2 0-1,0 0 88,5 0 0,0 0 1,1 0 63,-15 1 0,-1 0 1,2 0-1,4-1 29,-5 1 1,3 0 0,3 0-1,0-1 1,-2 1 0,-1 0 1,11 0 0,-3 0 0,2 1 0,6-1 15,-18 0 0,5 0 0,2 0 0,3 0 0,-1 0 1,0 0-1,-4 0 0,-3 1-3,6-1 0,-5 1 0,-2-1 0,2 1 0,7-1 6,-6 0 1,6 1-1,2-1 1,2-1-1,1 1 1,-2 0-1,-3 0 1,-4 0-39,7 0 1,-4 0 0,-3 1-1,1-1 1,4-1 51,-8 1 0,1 0 1,2 0-1,0 0 0,1 0 1,0-1-1,0 1-48,2-1 1,1 0-1,0 1 1,0-1-1,0 0 1,-2 0-1,-2 0 26,-1 0 0,-4 1 0,0-1 0,0 0 0,3 0 0,4 0-23,-2 0 1,4-1 0,3 1 0,3-1 0,0 0 0,0 0 0,-3 0 0,-2 0 0,-5 0 15,2 0 1,-4 0-1,-3 1 1,0-1 0,2 0-1,5-1 10,-3 1 1,5-1-1,2 0 1,3 0 0,0-1-1,-1 1 1,-2 0 0,-3 0-1,-5 0-5,14-1 0,-7 0 0,-2 1 1,2-1-1,5 0-37,-8 0 1,4-1-1,3 0 1,2 0 0,-1 0-1,-1 0 1,-4 0 0,-6 1-29,4-1 0,-5 1 0,-2 0 0,0-1 0,2 1 13,-1-1 0,2 0 0,1 0 0,0 0 0,-2 0 0,-1 0-226,3-1 1,-1 0 0,-1 1-1,-2-1 1,-2 1-81,14-2 1,-4 1 0,2-1 389,-8 1 1,2 0 0,-1-1-1,-7 1 1,10-1 0,-7 0 0,-3 0-1,-1 0 1</inkml:trace>
  <inkml:trace contextRef="#ctx0" brushRef="#br0" timeOffset="148233">18833 18325 23729,'0'-38'-4766,"0"5"2907,0-3 1065,0 2 335,0-5 123,21-5 1030,-16-3-561,34-1-147,-35-3 364,31 1 1191,-31 0-1012,27 3 676,-28 5-1051,10 3-283,-13 8-267,0 6-1007,0 7 1233,0 6-921,0 53 922,0 7-389,0-10 1,0 3 435,0-6 0,0 0-367,-1 4 1,2-1-483,18 20-675,-10-10 0,1-2-217,13 3 1756,-7-11 0,1-1 1,2 2-1,17 9 0</inkml:trace>
  <inkml:trace contextRef="#ctx0" brushRef="#br0" timeOffset="148383">19013 18501 23459,'-18'7'3543,"13"-1"-5015,-27-1 3486,29-2-2408,16-2 83,15-1-812,32 0-558,-9-6 0,2-3 1719,-7-1 1,1 1-1,-3 2 1,3 1-1,-2 0 1,10-2-1,-1 1 1</inkml:trace>
  <inkml:trace contextRef="#ctx0" brushRef="#br0" timeOffset="150701">23503 17617 22650,'0'-8'-5936,"0"0"3717,-23 0 3041,-5-1-188,-15 4 258,0 0-252,5 5 62,-6 0-579,12 6 1,-1 4 1920,-20 11-870,20-13 1,2 4 149,-9 26-731,8-22 384,1 28-978,17-19-212,1 16-915,13-21-916,28 5 64,-21-12-805,53-3 2492,-31-4-108,10-4 1,5-1 856,12-1-163,-7-6 0,-1-3 1139,8-12 93,-15 3 0,-3 0 838,0-3 766,0-12-2636,-22 18-372,-9-10-1093,-3 30-890,-4 12-106,0 16-272,0 2-41,0-7-600,17 14-965,14-11 3635,-3-7 0,2-1 0,27-1 0,3 4 0</inkml:trace>
  <inkml:trace contextRef="#ctx0" brushRef="#br0" timeOffset="151133">24487 17591 23639,'-20'-10'-2570,"15"1"-1650,-38 1 5600,37 2-2461,-41 2 2203,30 2-476,-20 0 3,4 2-559,9 0 800,-11 20 1683,16 2-2477,-2 23 794,14-12-1859,1 0-92,6-9-436,0-1-100,0 0 1,24-4-120,-18 0-332,41-2 1904,-16-1 248,10-5 669,16-2 440,-23-7 357,8-2 87,-15 0-419,-5-17 1348,6-4-1579,-12 0-49,2-8-624,-14 15-873,-2-9-802,-1 5-235,-1 6-110,1 4 270,0 5 104,2 1 2226,-2 2-674,2 0-398,2 0 627,1 0-1024,6 14 499,-3-11 0,3 22 0,-4-11 1</inkml:trace>
  <inkml:trace contextRef="#ctx0" brushRef="#br0" timeOffset="151518">24580 17647 23009,'-7'16'-1312,"1"4"-449,6 10-147,0 1 620,14-5-182,-11 13 799,28-6-806,-10 19-2385,10-23 3668,-2 7 1,-5-14 0,1-1 0</inkml:trace>
  <inkml:trace contextRef="#ctx0" brushRef="#br0" timeOffset="152017">25827 17570 23639,'-20'-13'-3583,"15"2"-619,-29 0 5396,11-1-882,-9 4 541,-32 0 15,27 6-375,-1 11 1,0 2 121,3-6 751,-19 31 1297,30-13-1901,-2 20-232,19-10-1163,24 6-1402,-11-19-238,42 2 908,-9-10 529,15-6 569,-19-2 0,0-4 280,6-15 1132,20-7 802,-32 3 613,5-21-526,-19 22-902,-7-17-1454,-2 9-430,-6-4-736,0 4-818,0 22 58,0 20 259,0 18-2428,18 25-23,10-21 4329,11 15 1,4-20 0,-7-1 0</inkml:trace>
  <inkml:trace contextRef="#ctx0" brushRef="#br0" timeOffset="152150">26623 17795 27507,'6'13'-9831,"1"-10"8663,-1 10 0,7-13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6:18:21.19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1702 815 9152,'-21'17'360,"-16"-13"-270,32 31-1,-32-15 1,33 22-660,-27 1 480,20 10-557,-13 5 647,8 4 0,2 3 45,6-17 0,0 0-45,4-12 0,0 1-225,-2 22 0,1 1-225,3-26 1,1 0-46,-1 7 0,1 0 495,0-5 0,1-2 0,0 11 0,0 10 0</inkml:trace>
  <inkml:trace contextRef="#ctx0" brushRef="#br0" timeOffset="152">1260 1693 8792,'-17'-26'630,"2"1"-271,5-10-359,3 9 0,6-7 0,28 3 90,-20 7-225,30 3 1,6 3-406,-8-5-540,16 4 1,4 2 866,5 0 1,-20 7 0,1 1 0,16 0 0</inkml:trace>
  <inkml:trace contextRef="#ctx0" brushRef="#br0" timeOffset="383">1845 1421 8252,'-13'3'720,"3"0"-720,10 3 0,0-3 0,20 4 90,22 11-90,1-2 0,-7 1 0,-3 1 0,0 6 90,8 24-90,-27-14 45,-18 8 0,-7 1-45,-15 7-1517,-10 2 0,-5-1 617,13-24 1,-1-3 899,-10 10 0,-1-2 0,12-11 0,1-2 0,-28 18 0</inkml:trace>
  <inkml:trace contextRef="#ctx0" brushRef="#br0" timeOffset="1248">3423 808 8972,'-21'-30'-90,"15"3"90,-30 4 720,20 5-361,-15 27-179,16 3-90,-8 27-90,15-6 0,1 3 0,-11 25-1242,5 0 0,2 2 1242,5-22 0,1-1 45,-4 13 0,1 2-45,2-3 0,0-2 0,0-13 0,1 0-336,-2 20 0,-1-1 246,-1-1 180,2-15 0,0-2-90,1-4 90,-3 3-90,6-23-90,-1-7 90,3-32 0,0-12 0,1-6 0,-1 6 0,2-5-34,9-18 0,4-9 0,-2 7 79,-9 14 0,2 0-75,11-10 0,4-7 0,-1 9 282,-8 17 1,1 2-253,8-19 0,2 3 0,10 3-45,-9 13 0,0 3-45,-1 10 180,20-4-180,-25 24 90,9 27 0,-13-3 90,-1 44-90,-7-19 0,-15 15 0,-3 2 995,11-27 0,-2 0-965,-8 10 0,-5 5 0,0-6-347,2-10 1,1-2 361,1 9 0,-2-1-135,-29 9 180,38-3-135,-11-13 0,0-1 135,13 9 0,-10 20-180,14-38-1888,24 10 988,11-19-89,15 3 1079,4-10 0,-7-2 0,1-2 0</inkml:trace>
  <inkml:trace contextRef="#ctx0" brushRef="#br0" timeOffset="1576">4015 1505 8612,'-21'-6'720,"-10"2"-630,8-2-180,4 3 180,-18 0-180,17 2 90,-9 15 180,5-11-180,16 28 0,-4-27 179,10 48-89,-4-30 0,30 40-90,-18-33 45,23-7 0,4-4-45,-7-5-895,32 5 895,-21-16 180,0 2-270,-1-4 90,5-16 90,-12-8-180,2-20 90,-20 7-90,-4-13 180,-7 23-180,-20-7-719,15 15 809,-35 2 0,35 8 0,-15 1 0</inkml:trace>
  <inkml:trace contextRef="#ctx0" brushRef="#br0" timeOffset="1931">4567 1575 7623,'0'6'359,"0"0"-359,0-2 90,0 0 0,0 1-180,0 0 180,0 2 0,0 8 0,0-1 90,0 16-90,0-10 0,19 14-90,-14-15-90,36 2 90,-22-13 0,21-2 0,-9-4-90,15-2 90,-12-23 270,16-6 0,-26-13 539,4-10-719,-17 23-90,-2-7 90,-7 14-90,-1 27 0,15 8 0,6 34 0,-1-7-360,7-14 1,1-2-541,-2 4-135,12-10 1,3-4 1034,3-4 0,19-3 0,-19-7 0</inkml:trace>
  <inkml:trace contextRef="#ctx0" brushRef="#br0" timeOffset="2264">5587 1017 9422,'2'-42'180,"-1"8"629,-1 6-629,-16 16-90,13 65-90,-25-14-1111,25 8 1,3 3 1200,-12 10-135,7-27 0,1 0 90,3 1 0,0 1-45,-3 13 0,-1 1 103,5-13 1,0 0-149,0 19 0,0-1-495,0 2-359,0 8 89,14-29 91,-10-6 179,10-8 180,-14-4 720,-23-9 359,-7-26-449,1 2 0,0-2 90,-15-27 270,-1-2-181,10-1 1296,18 12-1655,-15-19 0,30 28 179,7-13-269,0 20 0,25 4 0,7 2-449,-3 1-946,27 2 1,4 2 405,-1 4 892,-12 1 0,-2 1 1,2 3-1,-1 0 0</inkml:trace>
  <inkml:trace contextRef="#ctx0" brushRef="#br0" timeOffset="2431">5998 1431 7353,'0'7'270,"0"0"-180,0-1-90,0 2 0,0 2 0,0 9 0,0 0 0,0 17 0,0-10 90,19 8-720,-15-8-629,28 0 1259,-29-1 0,23-3 0,-8-1 0</inkml:trace>
  <inkml:trace contextRef="#ctx0" brushRef="#br0" timeOffset="2564">6030 1280 8072,'-25'-26'0,"9"2"-180,-1 6-629,9-1 809,-2 8 0,4 2 0,6 7 0</inkml:trace>
  <inkml:trace contextRef="#ctx0" brushRef="#br0" timeOffset="2886">6345 1482 6993,'0'16'270,"0"0"-270,0 1 0,0 1 0,0 9 0,0-6 0,0 15 90,0-16-90,0 14 90,11-17-90,-8 6-180,8-15-270,-1-1 270,2-7 270,5-23 0,8-12 0,-10-12 180,0 14 0,0 1-270,0-6 0,5-9 90,-13 23-90,0 12 0,-4-3 0,5 13 90,-2-6-90,11 28 0,-3 6 90,18 28-90,-8-9-1625,12 5 726,-3-15 899,4-2 0,6-3 0,1-1 0</inkml:trace>
  <inkml:trace contextRef="#ctx0" brushRef="#br0" timeOffset="3263">7192 1496 8432,'-23'-11'-90,"-3"3"180,-22 8-90,10 15 90,15 3-90,11 16 0,12 1 0,23-7 0,6 1 0,21-14 0,-6-3 180,-10-22 180,-16-11-360,-8-19-90,-10 1 0,0 6 180,-16 15-90,12 32 90,-13 24-180,17 15-1626,0 10 1716,16-8 0,-12 4 90,11 3-526,-5-18 1,-1-1 435,7 21 0,-6-15 0,2-2 89,9 0-89,-18 8 69,6-21-69,-9-11-2519,-24-3 2519,-7-14 0,-14-3 0,2-3 0</inkml:trace>
  <inkml:trace contextRef="#ctx0" brushRef="#br0" timeOffset="3897">7730 1414 9332,'-19'-8'0,"3"0"0,16 2 90,0 17-180,18 12 180,-14 11-90,27 25 0,-14-18-1058,0 15 968,6-16 90,-20-4 0,7-1 180,-2 2-180,-6-13-270,5 1 180,-7-41 90,0-12 0,16-19 90,-12-19 90,33 23-135,-27 9 0,-2 1 135,16 1-90,-1-5 1057,-10 25-1057,9 4-90,-5 29 0,2 7 90,-8 12-90,6 14 0,-8-19 0,0 12-180,1-6 0,-3-14-359,8 11 179,-3-28-90,11 3 450,-4-13 0,5-18 0,-2 14 180,-1-41-90,1 23 225,-6-10 0,-1-3 45,8-6-46,-6 6 1,-2 2-225,1-1-90,1-4 0,-9 27 180,-3-4-180,-2 30 0,-2 2 90,-1 34-180,18-9-174,-14 6 264,27-13-450,-27-2-449,25 1-1620,0 5 2519,8-13 0,8 1 0,-9-14 0</inkml:trace>
  <inkml:trace contextRef="#ctx0" brushRef="#br0" timeOffset="4147">8990 1431 7533,'-14'-8'359,"10"1"-269,-24 4-90,25-1 0,-37 3 0,25 0 0,-22 1 0,7 16 0,7-12 0,-18 25 90,17-11-180,-14 15 90,18-7 0,-4 0 0,9-10 0,2 0 90,4-2-90,3 2 0,3-4-359,2 3-541,1-8 900,0 0 0,19-6 0,5 0 0</inkml:trace>
  <inkml:trace contextRef="#ctx0" brushRef="#br0" timeOffset="4620">8613 1491 7713,'-22'0'90,"0"0"-1,1 0-178,-15 8 89,8 0 0,-25 15 89,23-7-178,-18 22 89,24-11 89,5 6 1,3 3-90,6 3 135,3-1 0,2 0-45,5-5 0,22 17 0,-17-28-90,41 3 0,-11-18-45,5-14 0,3-3 45,16 4 0,-14-23 0,-2-4 90,-5 6 45,-9-11 0,-3-4-460,-1 1 595,1-14-180,-16 21 180,-4 4-35,-3 4-325,-3 3 90,0 29 0,0 9 0,0 22 0,0 3 0,0 7 0,0-12-180,14 20-809,3-28-1530,12 10 2519,-13-21 0,10-2 0,-9-10 0</inkml:trace>
  <inkml:trace contextRef="#ctx0" brushRef="#br0" timeOffset="4798">8977 1576 8792,'0'32'90,"14"3"-90,2 2-90,2-6-720,9-2 1,-23-12-181,26 1 990,-18-5 0,12-4 0,-8-5 0</inkml:trace>
  <inkml:trace contextRef="#ctx0" brushRef="#br0" timeOffset="5281">9298 1552 8882,'6'0'630,"0"0"-630,-3 14 0,-1-10 0,1 28 0,2-5 90,0 6-90,3 11 0,-4-21 89,3 6 1,-3-11-269,0-6 89,-2-2 0,0-7 0,4-3 90,1-24 90,12-6-90,-5-14 180,15-11-1,-11 21-89,4-6 270,-6 15-360,-5 13 90,4 1 0,-9 11-90,6 14-90,-7-11 180,3 28-180,-2-8 90,-2 9 0,2-1-270,-4-3-629,4-6 269,-3-5 90,7-9 630,-1-8-90,5-18 180,0 13 270,-1-37-180,4 22 0,-2-21-90,2 11-90,-3 2 359,0 4-179,-4 1-180,-2 12 0,-4 2-90,0 9 0,0 0 90,3 21-90,-1-16 0,7 48-90,-5-33-1619,10 41 270,-8-30 1439,8 9 0,-4-16 0,3-1 0</inkml:trace>
  <inkml:trace contextRef="#ctx0" brushRef="#br0" timeOffset="5570">10070 1608 8792,'10'0'810,"18"0"-810,-7 0 0,33 0 0,-21 0 89,31 0-89,-22 0 0,-6-8 0,0 0-1209,6 4 1298,8-27-454,-15 11 275,-17-8 1,0-6 89,-42 13 0,-6 3 269,-27 10-179,27 25 90,-13-13 270,29 52-180,-7-30-225,11 12 0,10 2-135,28 2-1934,-3-8 0,5-3 1968,5-13 0,5-4 0,9 2 1,1-3-1,-6-9 0,0 1 1</inkml:trace>
  <inkml:trace contextRef="#ctx0" brushRef="#br0" timeOffset="6814">12240 494 9152,'-13'-21'-180,"-8"3"180,18 3 90,-19 6 360,15 5-181,-9 2-269,0 33 90,3-4-45,0 17 0,1 5-45,3-15 0,1 2-1131,-1 10 1,1 7-1,0-4 1131,1 0 0,2 2 30,0 5 0,2 6 0,0-6-229,-1-5 1,6 0-972,11 9 1,9 6 0,-2-9 1169,-4-13 0,4-3 0,6-1 0,6 2 0,-2-7 0,-2-10 0,0-1 0</inkml:trace>
  <inkml:trace contextRef="#ctx0" brushRef="#br0" timeOffset="7197">13247 1299 8792,'0'-16'540,"-21"3"-540,-12 2 180,-11 7-802,-8-1 622,11 5 0,-22 21 89,18 5-818,16-8 1,2 3 907,-1 15-114,12-6 115,6-1-180,10 10 0,25-12 0,15 3 90,14-19-90,-11-6 0,-1-4-584,14-25 584,-19 15 0,-1-6 0,-1-22 0,-3-5 45,-7 11 0,-1-2 15,-1-8 0,0-6 0,-3 2 75,-4 2 0,-2-3-15,-3-4 0,-1-5 0,-3 5-30,-2 4 0,-1 3 0,-2-11 0,-1 1 45,1 14 0,-4 4-135,-19-12 1071,15-3-1071,-33 36 471,22 4-471,-4 33 0,-5 2 45,16 11 0,3 6-45,-17 20-787,12 0 1,2 4 786,3-24 0,1 1 0,3 4 0,1 4 0,-1-4-450,1-4 0,0-2-180,0 10 1,4-1-585,9-7 0,1-2 1214,-6 17 0,13-24 0,2-3 0,2 5 0</inkml:trace>
  <inkml:trace contextRef="#ctx0" brushRef="#br0" timeOffset="7332">12963 1242 9062,'-11'-39'0,"2"-14"0,9 12-45,22 8 0,7 2 45,14-5-2157,-4 17 0,9 1 1,-3 2 1706,-1 2 0,1 3 450,9 0 0,6 1 0,-5 2 0,-4 2 0,-1 2 0,-5 2 0,-1 1 0,1-1 0</inkml:trace>
  <inkml:trace contextRef="#ctx0" brushRef="#br0" timeOffset="7850">14047 1289 7533,'-46'10'719,"-11"4"-719,18-6 0,-23 4-90,26-4-788,-6 1 878,18 1 374,4 2-374,5 0 145,8 12-55,1-4-90,6 17 0,21-14 0,7 14-90,-1-19 359,23 3-449,-15-14 180,11-3 0,6-24 180,-24-9 180,-4-12-270,-13 1 90,-11-13-90,0 18-90,-14-3 0,10 48 90,-10 23-90,33 5 0,9 2 0,-2 13-360,16-13 0,5-8-179,-2-13 224,-3-3 0,1-3 315,8-11 90,0-16 0,-1-8 90,-5-9 269,-6-16 1,-6-6-787,-14-8 876,-9 5 1,-3-2-915,-4 24 0,-3 0 555,3-10 0,-6 1 89,-23-11-179,19 8-704,-38 9 614,40 9 0,-33 9 90,21 9 274,-15 25-364,17 25 90,5 9 266,10 16-446,0-12 90,0 4-90,0 2-810,11-19 1,1 0-360,-7 17 1259,13-14 0,3-3 0,-5-1 0,16 8 0</inkml:trace>
  <inkml:trace contextRef="#ctx0" brushRef="#br0" timeOffset="7981">14403 1386 8522,'-18'-14'180,"-7"2"-180,22-12-270,16 9-719,-8 3-540,50 4 1529,-28 1 0,31 1 0,-13-1 0</inkml:trace>
  <inkml:trace contextRef="#ctx0" brushRef="#br0" timeOffset="8181">13707 727 7982,'-32'-6'0,"6"1"-179,7 1 179,28 18 0,21 7 0,-2-3 0,0 0 0</inkml:trace>
  <inkml:trace contextRef="#ctx0" brushRef="#br0" timeOffset="8347">13878 1995 8162,'-6'19'90,"4"-3"-809,-5-7 719,7-2 0,22-6 0,5 0 0</inkml:trace>
  <inkml:trace contextRef="#ctx0" brushRef="#br0" timeOffset="8663">15510 980 8702,'-25'-27'630,"-14"2"-630,35 6 629,-37-1-629,30 27 0,-13 34 0,18 8-821,5-10 0,2 1 821,-1 19 0,0 4 0,7-31 0,1 2-422,-8 11 0,4 0-28,11-11 0,2 0-495,-8 17 1,-1-2 135,13 3 809,2 6 0,-20-28 0,7-4 0</inkml:trace>
  <inkml:trace contextRef="#ctx0" brushRef="#br0" timeOffset="8781">15307 1512 9062,'-12'-35'90,"9"1"0,-9 1-90,12-13-90,18 13-540,14-18-359,12 27 989,-7 6 0,1 3 0,14 2 0,-17 6 0,1 0 0</inkml:trace>
  <inkml:trace contextRef="#ctx0" brushRef="#br0" timeOffset="9064">15908 1670 8972,'20'5'450,"1"-1"-450,5-4 0,1 0 0,2-19 0,13-12 0,-11-10-45,-7 10 0,-1 0 45,-2-10-45,-7 6 0,-4-1 45,-3-4-90,-3-11 0,-4 22 0,-25 4 90,19 6 0,-38 9 0,20 3 0,-17 7 0,17 27 0,-3-7 0,25 26 0,-9-12 90,11 4 0,0 0-90,0 1-540,23-2-1079,3 12 450,1-16 1169,16 5 0,-26-22 0,19-1 0</inkml:trace>
  <inkml:trace contextRef="#ctx0" brushRef="#br0" timeOffset="9380">16355 1445 7533,'4'0'0,"0"0"0,-1 19 0,4 8 0,0 9 0,2 2 90,-1 4-90,-2-9 0,4 18 90,-4-25-180,7 7 0,-4-22 0,5 0 180,5-11-90,-2-24 539,13-9 181,-10-13-226,-6 15 1,-1 1-315,2-6-180,1-7 0,-10 15 90,0 15 0,-4 2-90,0 11 0,3 15 0,-1-12-90,6 47 90,-3-26-449,1 28-901,-1-18-179,-4-1 1529,0 0 0,-2-4 0,-1 0 0</inkml:trace>
  <inkml:trace contextRef="#ctx0" brushRef="#br0" timeOffset="9568">15927 1098 8882,'-1'-67'450,"22"19"-270,-15-11-90,47 26-180,-27 2 90,10 14 0,3 4-2328,10-6 2328,14 4-1268,-4 29 189,-17 5 1079,-9 11 0,-2 5 0,-1 20 0,-11-15 0,0 0 0</inkml:trace>
  <inkml:trace contextRef="#ctx0" brushRef="#br0" timeOffset="9814">17797 1228 8792,'-47'-17'0,"-3"3"0,-2 7-909,-2 1 909,0 6 90,21 8 0,1 2-90,-13-5 90,-1 39-90,31-24 90,8 23 294,7-8-384,34 16-270,-7-13-911,13-8 1,4-5 101,10-7 1079,-16-2 0,0-3 0,16-11 0,0 5 0</inkml:trace>
  <inkml:trace contextRef="#ctx0" brushRef="#br0" timeOffset="10164">17978 702 8522,'0'-25'0,"-13"6"1529,10 6-1259,-22 8 0,22 26-270,-8 2 45,10 13 0,2 4 45,-1 19-1675,-1 1 0,2 3 1585,8-22 0,-1 0 0,-6 13 0,1 1 0,12-2 0,0-3 0,-13-14 0,-1 0 0,11 18 0,-1-3 180,-8-5 579,13 12-759,-14-38-719,8-2 719,-4-31 90,8-17-180,0-10 135,-1 5 0,1-1-45,5-10-45,-2 8 0,0 0 45,1 0 0,11-3 0,-17 28 2568,8 22-2478,-10-5-90,9 58-90,-6-32-285,-4 4 0,0 2-705,5 8-269,2 1-90,2-2 1439,5-3 0,6-7 0,4-3 0</inkml:trace>
  <inkml:trace contextRef="#ctx0" brushRef="#br0" timeOffset="10450">19022 1305 9332,'-18'-20'270,"13"2"-91,-36 10-89,19-4-90,-21 10 0,-8-4 90,14 6 90,-9 21 0,16 5-90,16 12 90,1-2-180,13-7 0,0-1 90,20 11 0,13-12-90,26 5 0,-9-16 0,14-9 90,-31-1-180,0-26 180,-8-10-270,-15-11 270,6-19-180,-9 23-90,-30-22-90,17 31-1799,-33-7 270,21 25 1799,-1 16 0,5-2 0,14 11 0</inkml:trace>
  <inkml:trace contextRef="#ctx0" brushRef="#br0" timeOffset="10864">19837 1335 8792,'0'-34'1169,"-26"1"-899,20 9-1609,-49 8 1429,30 3-180,-27 12 180,12-6 0,2 7-180,2 0 669,5 20-489,2 7 0,15 11 295,2-1-295,12 2 0,22-10 0,6 5-90,14-14-90,13-9 180,-18-2-90,9-31-90,-14 2 90,-1-24-212,-2 5 167,-11 2 0,-2-3 135,-3 10 1,-3-4-91,3-27 0,-3-2-585,-5 22 1,-2 2 629,-1-13 0,0-1 45,-2 3 0,0 4-90,1 12 0,-2 0-135,-9-12 0,-1 4 195,6 4 30,-30 3 95,20 27-185,-2 44 90,-4-2-772,18 17 0,3 6 682,-7-19 0,-1-1 0,6 17 0,3 1-45,-4-12 0,0-1 90,3 1 0,0-1-135,0-2 0,0 1-829,0 10 0,0-1 379,0-15 1,0-2-574,7 14 1,0-3 1112,-3-6 0,10-2 0,-14-20 0</inkml:trace>
  <inkml:trace contextRef="#ctx0" brushRef="#br0" timeOffset="10981">19625 1217 9062,'0'-42'90,"0"4"-90,0 2-90,0 4 90,24 3 0,-17 6 0,44 4-450,-10 9-449,14 3 899,-17 13 0,0 2 0,9-4 0,14 12 0</inkml:trace>
  <inkml:trace contextRef="#ctx0" brushRef="#br0" timeOffset="11381">20320 1197 7713,'-17'-15'-90,"-7"4"90,-13 11 90,3 19-90,16 10 0,8 11 90,10 4-90,0-12 0,0 0 89,21-2 1,-16-3 180,34-3-270,-17-2 90,16-11 90,-4-1 450,-5-34 89,-13-9-539,-2-13 360,-13-15-540,3 23-180,-4-16 270,0 28 0,0 20-90,0 16 0,0 27 90,0 3-90,0-4 0,0 3 0,0 25-636,7-7 1,0 1 635,-5-23 0,0-1 0,10 19 0,0-2 0,-9 2-45,6-13 0,0-2-855,-7-8-2428,5 5 3328,-28-29 0,15-31 0,-15-8 0</inkml:trace>
  <inkml:trace contextRef="#ctx0" brushRef="#br0" timeOffset="11514">20270 862 9062,'28'-16'-90,"-5"3"0,26 8 180,-11 4-1259,18 24-181,-12-3 1124,-16 0 0,-1 3 0,10 13 0,-2 4 0</inkml:trace>
  <inkml:trace contextRef="#ctx0" brushRef="#br0" timeOffset="11914">21608 1288 7982,'-42'-5'240,"-1"0"0,9 4 0,0 0-240,-15-8 0,2 1 0,-10 6 0,12 8 0,1 0-684,-1-1 684,-5 34 90,27-9 90,10 7-90,6 14 0,25-24 0,-14 8-90,38-17 251,-22-7-296,16-7 0,4-2 135,2-2-90,1-18 0,-1-6 0,-4-6-982,-7-15 1,-4-5 981,0-9 180,-8 2 0,-4-2-356,-8 21 0,-2 2 356,1-13 0,-1-1-45,-3 3 0,-2 3-45,1-18-180,-1 19 0,0 3 90,0 7 364,-14 3-364,10 42-89,-10 25 178,14 14-769,0-3 0,0 1 635,-1-14 0,2-1-630,9 15 1,1-1 173,-10-12 1,3-2-130,16 1 1,-1-2 629,-15 29 0,14-34 0,3 0 0,6 23 0</inkml:trace>
  <inkml:trace contextRef="#ctx0" brushRef="#br0" timeOffset="12264">21935 1259 8882,'0'-33'720,"0"0"-720,0 5 359,-19-9-359,-1 16-90,-3-4 90,-9 16 90,13 4 90,-12 23-90,13 13-180,5 13 90,13 5 45,8-13 0,1 1-45,-5 9-45,14-6 0,4-4 45,8-9 0,24-5 0,-12-16 0,3-6 0,-21-24 0,4 18 360,-17-24 0,-3-5 359,5 10-449,-5-11 0,-1-1-270,-2 4-90,1-6 90,-4 15 0,0 13 90,3 21-180,1 19-90,6 27-899,-2-8-1091,3 1 731,-2-15 0,-1-4 1439,1-4 0,-1-4 0,1-4 0</inkml:trace>
  <inkml:trace contextRef="#ctx0" brushRef="#br0" timeOffset="12581">22398 1186 9602,'1'4'1169,"0"8"-1169,-1 27 90,0 5-90,12-11 180,-9 9-270,18-29 90,-11 10 90,13-22 0,-4-16 269,3 10 721,5-48-810,-5 33-270,-4-11 0,0 1-90,-3 13 270,5-6-180,-16 23 0,-2 15-450,-1 24-360,-1 1-989,0-6 0,0 1-269,0 2 2068,-21 8 0,16-19 0,-16-2 0</inkml:trace>
  <inkml:trace contextRef="#ctx0" brushRef="#br0" timeOffset="12766">21852 855 10681,'-8'-28'719,"0"2"-629,4 6-90,1 0 0,2 8 0,1 2-90,0 4-89,21 4-1710,3 1 360,24 21 1529,0 5 0,-10 12 0,-3-1 0</inkml:trace>
  <inkml:trace contextRef="#ctx0" brushRef="#br0" timeOffset="12965">22243 741 8972,'13'-22'989,"2"1"-629,-3 10 180,10-10-540,-8 18 90,12-11-90,-12 14 0,8 16 0,-7 5 90,17 30-90,-13-15-1799,17 16-270,-17-37 2069,6 12 0,-4-24 0,3 7 0</inkml:trace>
  <inkml:trace contextRef="#ctx0" brushRef="#br0" timeOffset="13297">23145 368 9332,'20'0'449,"-3"0"1,0 14 90,0-10 0,16 49-271,-7-24-1219,-3 13 1,-2 5 859,2 11 180,-9-17 0,-3 1-135,-5-9 0,-3 1 135,-1 2 0,-1 0-90,2 3 0,-5 1-315,-17 20 0,-5 2-899,7-13 0,-3 0 949,-4-6 0,-5 1 0,0-3 0,-6 6 0,-1-3 0,-3 1 0,-1 0 0</inkml:trace>
  <inkml:trace contextRef="#ctx0" brushRef="#br1" timeOffset="32084">4348 3331 23369,'-21'12'2088,"4"15"-4015,6 11-105,8 11 1276,-8-15 1,1 1 54,7 22 272,-6-6 1,1 1-169,6 12-153,-1-24 0,0 0-1121,3 14-208,0-4 354,0-1 1645,0 12 1,0-17 0,0 9 0</inkml:trace>
  <inkml:trace contextRef="#ctx0" brushRef="#br1" timeOffset="32414">3977 3929 22470,'0'-29'-6386,"0"-1"4348,26 1 3803,19-17-1017,-17 29 1,5 0 8,18-13 0,2 1-171,-16 13 0,0 1-254,6 0 1,4-1 0,-3 2-120,-2 4 1,-2 3 769,12-3 1,0 2-125,-5 5 0,-2 2-636,19 0-338,-17 10 1,-3 5-968,-3 14 138,-14-1 0,-3 3-1506,-5 14-346,-3 19 325,-12-25 456,-2 12 317,-2-2 239,-17-14 1468,12 15 431,-12-26 2172,17 3-1839,0-17-270,0-19-294,0-15-241,0-13-1317,0-24-462,14 21 1892,-5 2 0,1 1 0,8-4 0,-4-13 0</inkml:trace>
  <inkml:trace contextRef="#ctx0" brushRef="#br1" timeOffset="32816">5567 3820 23369,'-50'0'180,"-6"0"-180,13 0 0,-4 0-90,14 0 90,1 0 90,3 0-90,6 16 306,1-12 150,6 43-1470,7-27 429,2 37-787,25-28-697,-14 7 233,41-16 851,-21-9-447,26 3 343,-8-12 1754,2 5-200,2-7 907,17-21 1247,-20-10-1597,-11 4 1,-3-3-232,-3-17-460,0-1 32,-18 15-1158,-5 2-268,-3 5-623,0-3-640,0 9 610,-13 4 117,10 23 1439,-11 17 188,14 7-480,0 7-142,21 6-1109,-16-8 1623,32 20 0,-15-28 0,17 5 0</inkml:trace>
  <inkml:trace contextRef="#ctx0" brushRef="#br1" timeOffset="33131">6142 3742 22470,'3'19'-7962,"0"4"5656,-3 12 1748,0-3 169,0 4 219,0-8-15,15 12-739,-11-20-1839,23 2 3322,-12-15 326,8-2 394,1-28 306,-2 18-672,-3-24 0,1-3 227,10 8-43,-6-9 0,1 1 611,0 12-111,4-16-1096,-15 33 336,-4-9-1044,-4 12 67,3 0 686,-4 15-2544,4 8-83,-3 10-2,11 18 172,-5-16-1322,10 11 2832,-2-16 1,6-2-1,1-4 1</inkml:trace>
  <inkml:trace contextRef="#ctx0" brushRef="#br1" timeOffset="33481">6985 3742 22560,'-38'-9'-1732,"2"2"1229,18 24 1162,-6 3-108,21 21-2333,-8-9 1109,11 3-399,21-11-609,-16 1 115,37-4 1025,-36-1-1596,39-4 1401,-27-7 1314,30 4-68,-22-12 1497,4 6-396,-10-21 577,-6 10-943,-4-23-47,-7 37-2694,-3 1 786,0 22-367,0 4-391,0-4 302,0 0-709,0 18-233,0-12 1613,-14 19 1628,11-27-1091,-22 9-60,12-21 462,-9-2 1,10-12 0,3-2 0</inkml:trace>
  <inkml:trace contextRef="#ctx0" brushRef="#br1" timeOffset="33714">7960 3544 23459,'-49'18'2755,"9"-14"-3076,-6 28 288,11-17 905,-12 26-1280,24-13-83,-20 11 481,39-13-1289,-12-1 244,16-1-934,20 5-790,22-10 1073,-5-8 0,5-2 1013,-4-5 1,0-2 781,5 2 0,-1-5 0,-10-9 0,-1-3 0,2-1 0,-1-1 0</inkml:trace>
  <inkml:trace contextRef="#ctx0" brushRef="#br1" timeOffset="34350">8437 2868 23099,'-21'-20'-5616,"16"6"1631,-29 28 8053,30 30-5170,-9 15 845,12-2 0,2 2-115,-1-18 1,0 1 194,0 9 0,0 4 0,0-4-614,-1-3 1,2 0 691,4 2 1,3 5-1,-2-6 400,-5-6 0,2-4-1646,12 12 1,2-2 1049,-9-11 0,-2-4-336,11 14 384,6 10-469,-20-36 147,17-4 608,-9-13 576,5-19 1398,2 10 503,1-35-1353,2 17-165,-3-7 1,-1-3 600,11-9-881,-6 8 1,-1 1 400,2-1-747,10-6-628,-19 27-22,4 3 1553,-6 9-952,1 0 300,1 23-2122,6 7-59,-3 14-281,12 11-65,-12-21-346,12 16-288,-14-32 870,5 13-531,-8-28 3598,2 8-916,0-11 1760,10-19 51,-6 14-1134,-1-23 0,-2-4 423,0 6-1097,-1-14 0,-3-2 283,-3 10-1459,2-14 853,-8 37-1265,6 21-965,1 13-62,3-1 732,8 31-86,-4-35 863,22 27-2,-14-22 208,22-12 977,-20-1 613,8-12 1312,-13 0 215,-2-19 120,-4 14-94,-4-31-1769,-3 32 1075,-3-29-2861,-3 19 222,0 12 175,-2 28-2517,16 13 2493,8 19 0,10-30 0,2 6 0</inkml:trace>
  <inkml:trace contextRef="#ctx0" brushRef="#br1" timeOffset="34564">9247 2968 24539,'0'-24'-6476,"0"3"4438,58-6 5476,-19 13-2631,16 5 1,4 2 25,1 3-762,-13 14 1,-3 4-327,-1 8-1031,-5 27-448,-28-4-798,-10 8 2245,0 8 0,-13-26 0,-6 0 1,-1 2-1,0-1 0</inkml:trace>
  <inkml:trace contextRef="#ctx0" brushRef="#br1" timeOffset="36520">11840 2903 21840,'-33'15'2579,"2"3"-2318,15 11-3253,4-2 2450,12-8 1,0-8 0,0-4 0</inkml:trace>
  <inkml:trace contextRef="#ctx0" brushRef="#br1" timeOffset="36647">11972 2847 21930,'-20'22'-762,"16"19"-3051,-33-1 3548,33 12 0,-13 10 0,17-12 0</inkml:trace>
  <inkml:trace contextRef="#ctx0" brushRef="#br1" timeOffset="37731">13395 2945 22470,'-41'-2'-293,"18"16"1384,-17-10-912,5 48-1071,-11-25 1054,19 3 1,0 2-486,-14 13 168,-2 6 65,24-25 1,-1 3-884,-6 14 0,1 1 788,7-10 1,0 0-1,-3 11 1,2 0 0,-4 15-1</inkml:trace>
  <inkml:trace contextRef="#ctx0" brushRef="#br1" timeOffset="38120">13997 2686 22740,'0'-11'-6386,"0"2"4168,0 2 1063,0 1 517,0 26 212,0 4 212,0 16 76,-11 11-1398,8-17-285,-17 24 1921,18-26 1,-7 6-1,9-17 1</inkml:trace>
  <inkml:trace contextRef="#ctx0" brushRef="#br1" timeOffset="38247">14227 2721 21660,'11'23'-8856,"-2"-4"8443,-9 26 1,0-7 0,0 8 0</inkml:trace>
  <inkml:trace contextRef="#ctx0" brushRef="#br1" timeOffset="43298">4085 5969 23279,'1'-6'-5192,"0"2"3515,-1 13 179,-15 13 2561,11 10-1671,-23 28 870,24-15-421,-9-2 0,1 1-938,8 10 1016,-2-10 0,0 0 62,5 1 19,0 19-1170,0-35 1213,0 4-880,0-44 515,0 1-177,11-32 848,1-19-176,2 9 90,-3 15 0,1-2 3,-2-2 0,2 2 285,15-21-88,-7 16 0,-1 3 303,3 3 268,15-3-122,-18 29 706,6 3 8,-10 9-561,-1 17-1587,-1-13 662,6 52-1616,-8-27 475,0 12 0,-2 3-1821,-1 8 2461,-3-5 1,0 0 0,-3 10-1,-1-20 1,0-1 0</inkml:trace>
  <inkml:trace contextRef="#ctx0" brushRef="#br1" timeOffset="43464">4033 6543 22920,'-2'-31'-6759,"19"2"7325,-13 6-1348,41 0 2976,-1-12-1189,17 9-1412,-12 6 0,1 2 509,-16 8 0,1 2 1,12-1-1,0 0 0,-12 6 1,-1 0-1</inkml:trace>
  <inkml:trace contextRef="#ctx0" brushRef="#br1" timeOffset="44134">4095 7311 23639,'0'6'-6565,"16"-11"10192,-12 41-6578,13-22 1840,-2 17-638,-11-6 798,24 12 322,-16-8-1656,3 14 1637,4-22-1302,-17 7 2098,11-19-113,-9 1-186,1-9 1731,1-20-719,-2 15 1276,6-55-1235,0 33-141,6-37-124,7 9-163,-3 12 1053,15-13-1784,-11 36 1357,8-7-814,-11 24 1068,7-6 96,-13 22-1735,1-11 591,-4 30-1772,-7-6-56,2 22-457,-7-7 300,-23 12 685,18-25-694,-40 10 3275,26-16-1531,-18-2 1955,7-4-1359,-13-1 0,11-9 1,-9-1-1</inkml:trace>
  <inkml:trace contextRef="#ctx0" brushRef="#br1" timeOffset="45266">4072 7091 22110,'0'31'-6296,"0"-3"4168,0 2 1064,0-1 425,0 5 303,0 4-507,0 2-735,0 5 1179,0 1 0,0 1 0,0 1 0</inkml:trace>
  <inkml:trace contextRef="#ctx0" brushRef="#br1" timeOffset="45797">4447 8350 23999,'10'-23'-1914,"-2"1"890,-8 4-1052,0 0 830,-17 1 469,13 5-707,-33 2 2183,12 8-865,-21 20 1748,7-13-915,16 20 0,2 3 702,-4-8 449,3 42-1550,14-30-1558,32 19-2455,3-25 3672,28-2 0,5-16 0,-26-8 0,0 0 0</inkml:trace>
  <inkml:trace contextRef="#ctx0" brushRef="#br1" timeOffset="49714">7028 5802 23369,'-20'-8'-3056,"14"-3"-1854,-40 9 6721,25-4-1602,-22 4 692,12 0-473,0 1 177,-12 1-605,17 16 1249,-5-1 1550,25 16-3968,20 0-429,11-2-301,12-10 967,3 1-138,14-18 1002,-12 6-205,-4-6 0,0-4-171,3-19 2233,9 16 907,-18-31-927,-13 18-560,-4-12-1143,-11 6-1236,-20 11 182,12 25-147,-12 11 247,16 11-909,0 0 117,0-7-1016,17 2 221,-12-1 2274,31 2 0,-31-4 0,13-1 0</inkml:trace>
  <inkml:trace contextRef="#ctx0" brushRef="#br1" timeOffset="50547">5575 5261 22110,'-6'-10'-8118,"1"2"5274,0 2 1927,3 19 1176,23 27-1207,3 5 683,0-2 1,0 1-213,-1 10-663,3 7 1,-4 1 879,-14 4 337,9-5 1,0-1-482,-16-7 254,2-11 0,0 0 560,-3 2-18,-8-9 0,-4-1 768,-8 3 571,-20 16 212,21-27-252,-11 1 494,13-15-261,0-5 520,-7-3-808,14-2-451,-2-17-2236,4-5-905,29 1 2379,-16-8-1627,36 24 1098,-13 9-994,22 29-318,-8 11 434,-16-2 1,-3 3 722,-8-13 1,-2 0 255,4 13 1,-2 4-1079,-1 5 1,-3 0 736,-5-11 0,-1 1-271,1 5 1,0 6 0,-2-6-41,-3-3 0,-1 0 533,2 4 1,-1 4 0,1-4 218,-2-6 1,0-1 212,0 12 0,0 0-1132,0-4 1,0-4 909,0-12 0,0 0 0,0 8 1,0-2-1,0 12 0</inkml:trace>
  <inkml:trace contextRef="#ctx0" brushRef="#br1" timeOffset="53102">8273 5310 21480,'0'33'-6385,"0"-4"4346,0 5 975,0-4 425,0 3 214,-16 5 1035,12 0-745,-12 3-711,5-4 1368,9 0-383,-9-3 438,6-4-246,4-3 34,-4 1-542,5-12 959,0 4-1532,17-37 1848,-12-1-604,27-29 190,-11 13 94,7 2 510,7 8 168,-11 12 723,0 0 1,-8 12-2203,-5 0 1255,-3 15-2899,-3 7-636,2 38-295,-3-17 2164,0-7 0,0 0 0,3-2 0,1 11 0</inkml:trace>
  <inkml:trace contextRef="#ctx0" brushRef="#br1" timeOffset="53416">8825 5573 22920,'-20'15'869,"-9"-11"-502,27 26-3422,-10-5 2159,12 8-795,0 4 483,0-10 302,0 1-600,0-2-240,0-3-108,0-2 1934,14-5 509,-11-3-648,11-5 588,-14-18-529,8 9 1947,-5-36-1837,10 17-48,-1-39-400,2 18-91,0 6 0,0-1 1073,6-3-507,-2 9 0,0 3 0,4 2 1,7-3-1</inkml:trace>
  <inkml:trace contextRef="#ctx0" brushRef="#br1" timeOffset="53697">9228 5802 22650,'24'9'-2656,"0"-4"2567,1-2 427,15-3 197,-9-20 299,11 15-116,-2-46-825,-13 32 850,8-35-435,-24 28-910,-1-5-173,-10 7-912,-21 7-27,2 4 310,-19 7 1419,21 21-127,-7 7 604,21 21-1137,-7-8 620,10 3-604,17-11-2405,14 10 3041,10-12 1,8 5 0,-9-15 0</inkml:trace>
  <inkml:trace contextRef="#ctx0" brushRef="#br1" timeOffset="54164">10008 5702 22200,'-19'-4'-1122,"26"-3"1785,-1-2-1341,40-3 1830,-40-2-1943,42 0 1919,-30-3-699,30-11 122,-31 6-78,17-17-552,-24 15 5,6-4-860,-9 5 680,-7 7-2086,0-2 664,-14 12 565,10 19 377,-10 17 191,1 12 316,12-6 0,-1 2-603,-10 15 683,10-1 1,4 1 132,-2-19 0,0 1 14,0 26 0,0 0-373,-1-24 0,2-2-18,9 13 0,1-2-928,-5 14 787,15-4-259,-6-6-391,-11 7 276,10-21-1609,-14 11 1954,0-33 468,-23 0 2906,-8-12-231,-28-20-556,13-7-1361,16 3 1,5-4-398,5-15-117,2 12 0,3 0-772,12-6 771,17-5 1,8 0-1158,14-2 702,-1 15 1,8-2 0,-3 4 261,-1 3 0,1 3 305,16-6 0,1 1 1,-13 7-1,-1 2 0,2 0 1,0 0-1</inkml:trace>
  <inkml:trace contextRef="#ctx0" brushRef="#br1" timeOffset="54647">11118 5560 25348,'22'1'-373,"9"-14"1591,18 9-2764,0-10 965,-8 14-929,-1 0 1449,-1 0 0,-1 0 0,-3 0 0</inkml:trace>
  <inkml:trace contextRef="#ctx0" brushRef="#br1" timeOffset="54766">11275 5811 22560,'28'4'-263,"-2"-1"-910,29-18 913,-4 11 388,8-25 0,6 25 0,-30-3 0,-1 0 0</inkml:trace>
  <inkml:trace contextRef="#ctx0" brushRef="#br1" timeOffset="55064">12212 4734 23459,'-6'-1'-2067,"1"-1"1529,-2 2 1189,3 0-350,-2 20-1257,0 4 1,-1 12 143,-1 15-1373,4-19 297,1 12 1619,2-16 1,1-2 0,0-3-1</inkml:trace>
  <inkml:trace contextRef="#ctx0" brushRef="#br1" timeOffset="55199">12407 4794 22830,'0'57'-1777,"0"-6"1,0 7 0,0-7-1</inkml:trace>
  <inkml:trace contextRef="#ctx0" brushRef="#br1" timeOffset="55714">13300 4622 24089,'-23'17'1086,"-12"-13"-793,31 39-1165,-21-21 1,-4 0 1143,4 38-465,-5-17 1,-7 5-1,3-3 75,8-5 1,0 1-870,-8 12 1,-3 7 0,3-7 907,8-10 1,2-3 0,-8 15 0,0-1 0,11-17 0,0 0 0</inkml:trace>
  <inkml:trace contextRef="#ctx0" brushRef="#br1" timeOffset="56115">13790 4531 23099,'0'-4'-6475,"-13"1"7282,10 20-1905,-9 5 1512,5 0-744,5 16-364,-10-11 202,8 9-2133,-7 5 2603,5-27-117,0 12 0,4-24 0,2 7 0</inkml:trace>
  <inkml:trace contextRef="#ctx0" brushRef="#br1" timeOffset="56214">13900 4621 22200,'31'0'0,"-13"15"-3666,-1-11 3706,-16 44-2417,5-18 2058,-6 34 1,0-5-1,0 5 1</inkml:trace>
  <inkml:trace contextRef="#ctx0" brushRef="#br1" timeOffset="58164">6800 5107 22200,'4'17'-7905,"-24"-13"11678,14 31-5237,-43-20 3545,25 18-1967,-27-2 873,5 3-344,-5 5-539,24-19 1,0 0 968,0 0 0,0 1-1188,1 0 0,-1 1 812,-8 7 0,0 1-909,11-7 1,-1 0 386,-13 14 0,2 0-768,0 5 407,15-15 1,1-1-435,-4 8-15,8-1-248,3-3 45,7 13-556,3-12 110,30 24-813,-20-22 1215,20-10 0,4-1-89,-5 13 116,3-18 1,1 0-422,17 21 1163,5 0 1,1 1-1,1 0 1</inkml:trace>
  <inkml:trace contextRef="#ctx0" brushRef="#br1" timeOffset="59114">14637 4490 22740,'0'-4'-6296,"0"1"4347,0 1 975,24 1 3009,-3 17-2492,26-12 1392,-5 30-1361,7-20-120,7 15 1282,2-2 15,1 1-118,-4 5-1768,-4 2 1180,-5 2-1118,-10 3 775,-7 0-1095,-11 3 124,-8 1 90,-6 3 301,-32 2 1363,-3 3-26,1-25 1,-5-1 283,-13 16 0,-3 0 183,9-11 1,-1 2-754,-5 4 1,-4 3 0,4-3 124,3-1 0,3-2 0,7-4 0,-1 2 0,2-2 0,2 2 1,0 1-1</inkml:trace>
  <inkml:trace contextRef="#ctx0" brushRef="#br1" timeOffset="63214">16053 3317 23999,'-1'7'-4553,"0"-2"2646,0 0 1556,1-2-625,22-1 2247,13-1-808,17-1 0,5 0-121,-17 1 1,1-2-454,10-2 0,5-2 0,-5 1 332,-7 2 0,0 1-315,3-3 1,5-1-1,-4 1 291,-7 4 1,-1 0 120,9 0 1,-3 0-1,4 0 1,-6 0-1</inkml:trace>
  <inkml:trace contextRef="#ctx0" brushRef="#br1" timeOffset="63368">16378 3558 22200,'-29'5'2292,"2"0"-1722,36-5-1149,6 2 79,34-18 1185,3 12-1075,10-11 90,-27 6 1,1 3-182,4 4 0,0 0 474,2-10 1,0-1-1,1 11 1,1 2-1,0-5 1,-1 0-1</inkml:trace>
  <inkml:trace contextRef="#ctx0" brushRef="#br1" timeOffset="63647">16913 3038 23099,'-33'-20'-4307,"4"0"2638,11 3 356,2 2 429,7 3 11,2 0 11,35 7 2529,-1 1-1397,28 4 126,-18 10 0,0 0 256,21-5-424,-19 13 1,5 9 0,-6-3 217,15 5-121,-11 15 1,-7 4-187,-20 0-1371,-6-3 1,-9 1 522,-14-17 0,-6 0-584,-6 26 1,-4-1 1342,-5-19 0,-3-2 0,-4 12 1,2 0-1,8-14 0,1 0 1</inkml:trace>
  <inkml:trace contextRef="#ctx0" brushRef="#br1" timeOffset="65884">19758 2655 21660,'0'-4'-6475,"0"19"4346,-14-12 5106,10 40-4060,-11-20 1451,-3 26-433,14-1-547,-31 5 267,21-9 1,1 2 686,-4-11 0,0 1 111,-3 12 1,2 0-1102,4-13 0,1-2 962,-3 1 0,0 0-384,0-1 0,-1 2 117,-10 13 1,-2 0 0,9-12-1,-1 0 1,-6 11 0,-1-1 0</inkml:trace>
  <inkml:trace contextRef="#ctx0" brushRef="#br1" timeOffset="66430">20383 2774 22110,'0'-8'-6475,"0"1"4346,-18 30 3756,2 14-1539,-5 17-142,8-11 1,0 0-146,-7 16 159,7-18 0,-1-1-899,-12 16 1783,10-3-281,1-2-1260,-2 12 333,5-20 436,-4 15-42,9-33-105,1 2-142,20-43 819,7-9 171,0-19-502,5 14 0,0 0 643,-6-5-486,10 8 1,1 1 768,-15 1-618,15 4 884,-29 30-3318,9-5 1409,-10 34-611,2 1-559,-1 11 231,0 8-398,4 6 566,2-16-315,0-10 0,2-1 784,8 0 519,11 5 1,-3-24-1,4-3 1</inkml:trace>
  <inkml:trace contextRef="#ctx0" brushRef="#br1" timeOffset="66681">20858 3377 22740,'0'-29'-6206,"0"4"4347,-20-3 261,14 11 12,-29 2 2541,17 11 105,-14 4 139,15 21-1419,-5-16 2350,20 36-2026,-7-23 1028,9 19-541,0 4-1396,0-11-297,20 13-1092,-14-19 408,34-6 605,-24-8 1492,6-30 505,-2 15 1167,-18-51-1996,7 34 237,-9-42-256,-18 36-39,13-7 1,-12 12 0,17 1-1</inkml:trace>
  <inkml:trace contextRef="#ctx0" brushRef="#br1" timeOffset="67231">21177 3238 22380,'0'34'-6386,"0"-4"4258,0 1 1064,0-4 515,0 2 33,0 1 302,0-1-104,0 0-1188,0-3 1506,0 5 90,11-12-549,-8 1 97,8-12 874,-4-4 115,2-26 271,7 17-278,-4-27 0,-2-6-114,6 6 187,-1-12 0,-1-3 501,1-1-130,6-11-905,-7 16-166,-3 15 10,2 0-416,-7 19 1239,4 5 646,-4 26-2473,6 22-164,-4 3 624,-2-11 0,0-1-406,0 1-10,0 17-81,-3-26-301,1 2-1279,-3-14 3059,2-8-413,-2-2-27,5-5 1922,0-16-960,13-9 574,-4-11-555,19-19 294,-13 18-36,7-10 317,-10 19-214,-5 5-1879,-2 11 1395,-2-5-1194,-2 15 1695,-2-7-1375,2 9 467,-2 14-2009,6 8-226,-4-3 82,4 24-897,-4-24-16,1 21-1159,-1-10 3342,2-2 0,2-1 0,1-2 1</inkml:trace>
  <inkml:trace contextRef="#ctx0" brushRef="#br1" timeOffset="67514">21908 3354 22470,'25'-5'1712,"-19"-3"-2960,46 5 1374,-27-3 546,25 0-561,-10-1 46,0-2 76,0 1 156,-3-1-317,5-6 859,-15 3-36,0-13-1329,-19 10-14,-3-11-1123,-5 12-360,-23-4 177,-1 11 717,-22 1 204,6 22 906,8 8 90,14 10-143,9 17-1183,9-14-725,25 10 1822,-2-11 1,25-3-1,-9-1 1</inkml:trace>
  <inkml:trace contextRef="#ctx0" brushRef="#br1" timeOffset="68064">18700 2377 22740,'-11'0'0,"-1"0"0,-6 16 86,5 1-515,-4 3 207,7 9-771,1-15 764,0 15-778,1 5-224,4-7-1340,0 16 380,4-21 1841,23 3 1,-17-16 0,17-3 0</inkml:trace>
  <inkml:trace contextRef="#ctx0" brushRef="#br1" timeOffset="68186">18895 2430 22200,'0'48'-6655,"-16"-5"4896,13 11 1468,-13-3 0,16 2 0,0 4 0</inkml:trace>
  <inkml:trace contextRef="#ctx0" brushRef="#br1" timeOffset="68736">23010 2254 23459,'0'-13'-6026,"-6"0"2439,5-1 2601,-9 6 961,9 14 187,-3 9 117,4 21-2053,0 5-452,0-5 787,0 10 1592,0-22 1,0 6 0,0-13-1</inkml:trace>
  <inkml:trace contextRef="#ctx0" brushRef="#br1" timeOffset="68854">23085 2335 22650,'19'-19'-88,"-15"-5"-3005,29 22 4235,-18-7-25,12 9-2268,-6 31 568,-5-5 0,-8 33 0,-4-12 0</inkml:trace>
  <inkml:trace contextRef="#ctx0" brushRef="#br1" timeOffset="80347">12757 6008 22470,'0'12'-6116,"0"5"3898,0 14 1243,17 2-450,-12-1 686,13 3 26,-18 7 674,14 0-2208,-10 5 2091,11 0-1070,-1 2-491,-10 0 1731,20-3 0,-21-2 0,7-3 0</inkml:trace>
  <inkml:trace contextRef="#ctx0" brushRef="#br1" timeOffset="80664">12593 6553 22650,'-7'-4'-3570,"2"0"924,1 4 3369,3 12-2103,39 6 1347,-29 18-550,19-15 1,2 0 406,-5 15-770,-4-11 0,3-1 278,11 4 876,7 15-1471,-17-20 1442,4 2-264,-4-8 1321,-8-7-667,2 0 344,-12-8-145,1-1 374,-1-20-922,3 15 786,6-44-1460,5 20 165,6-32 369,8 5 0,-17 24 1,1-1-1,1-2 0,1 1 1</inkml:trace>
  <inkml:trace contextRef="#ctx0" brushRef="#br1" timeOffset="81814">12875 7497 21660,'-16'41'-3548,"-5"-4"3318,19 4-1784,-17-2 2024,17 4-1014,-18 5 1042,13 3-419,-10 2-621,7 1 870,3-14 0,-1 1-556,-3 21 73,4-9 0,-1 0 490,-1 8 1,5-21 0,-1-1 0,0 12 0</inkml:trace>
  <inkml:trace contextRef="#ctx0" brushRef="#br1" timeOffset="82280">13400 7529 23549,'0'-13'-6475,"0"3"4166,-17 3 2915,13 1-1984,-13 22 2866,17 13-2109,0 36-2,0-6-175,0-10 0,0 0 798,0 15 54,-2-10 1,4 1-932,10 7 915,-10-23 0,-1-1-1771,12 8 1211,-13-7 522,0-6-269,0-2-811,8-13 422,0-3 175,9-34 2168,-4-14-680,2-12 253,-2-3-755,3 12 294,-2 0-46,6-3 822,-5 20 230,2-9-2139,-8 26 1618,4 12-1579,-5-6 558,11 46-1844,-6-28 955,0 10 1,1 2-1203,5 0 299,-1-6 0,0 0 1314,6-1 1,11-1 0,-9-18-1</inkml:trace>
  <inkml:trace contextRef="#ctx0" brushRef="#br1" timeOffset="82540">13995 7954 23099,'0'-34'-5036,"-18"9"2348,14-5 1126,-31 20 2858,31-3-2691,-26 13 2971,27 14-1592,-10 13-715,8 25 1013,4-4-113,-2-13 0,1-1 256,2 7-1501,17 10 1126,-12-22-1907,27-6 1732,-28-5-1044,26-8 1969,-26-1-1630,23-8 2219,-14-13 225,2-14 57,-6-9-931,-9-6-1129,0 9 692,0-2-1743,0 2 1366,-17 3-323,-1-4 1,-16 10 0,3-5 0</inkml:trace>
  <inkml:trace contextRef="#ctx0" brushRef="#br1" timeOffset="83081">14230 7874 23549,'0'6'-6475,"0"13"4346,0 22 1065,0 4 425,17-8-615,-13-1 810,13 0-278,-17-3-785,9-5 908,-7-4 326,7-6-313,-9-4 496,6-7 569,-1-3-22,6-21 1225,0 13 626,-1-41-1354,5 21 382,0-27-61,3 9-710,7-19 442,-7 17-744,-5 11 0,1 3-511,0 4-1156,6-2 2154,-7 20 251,1 3 660,4 23-2379,-7-13 807,8 48-1517,-10-31-99,3 41 171,-7-31-78,4 12-1088,-6-19-181,4-6 1908,-3-10-565,8-27 3201,-1 14 1283,14-55-1903,-8 34 435,7-36-433,-5 18-163,-4 23 912,-2-17-606,-7 34-474,1-10-2301,-1 13 2238,1 20-2643,4-15 1606,0 39-1814,3-23-500,2 21-28,1-9 1883,0 1 0,1-2 1,-1-1-1</inkml:trace>
  <inkml:trace contextRef="#ctx0" brushRef="#br1" timeOffset="83352">15065 8071 23099,'0'-20'-6295,"0"1"4076,24 10 5814,-18-5-3918,42 6 1637,-28-6-497,39-7 320,-20 7-469,11-7 1624,-2 3 122,-19 2-1933,12-8 965,-30 11-1543,1-9-478,-12 9-1679,-20-5 118,-6 10 856,1 0-32,-20 7 801,18 0 28,-16 23 1274,18-4 83,11 37-1372,14-16-1458,7-2 1,6 0 1767,22 10 0,-12-16 0,2-2 1,2-10-1,1-1 0</inkml:trace>
  <inkml:trace contextRef="#ctx0" brushRef="#br1" timeOffset="83864">12280 7315 21660,'-11'0'0,"-1"0"90,3 0 0,-2 0-90,1 0 0,0 17-552,-1-13 1440,1 30-1998,-6-7 549,5 8-371,-3 16-137,9-20-188,1 17-92,3-24 25,1 5-1630,0-16 1630,16-2 1323,-13-6 0,26-2 0,-12-2 0</inkml:trace>
  <inkml:trace contextRef="#ctx0" brushRef="#br1" timeOffset="83980">12328 7378 22200,'3'-7'-3978,"-2"1"2236,2 22-684,1-11 1467,0 29-1338,6-17 2014,2 20 1,4-3-1,3 4 1</inkml:trace>
  <inkml:trace contextRef="#ctx0" brushRef="#br1" timeOffset="84434">15718 6910 25348,'1'25'-6581,"0"1"4310,17-6 1119,-14 0-97,14-5 530,-5 2-554,-9-2-1364,20 5 387,-21-6 2249,8 0 1,-3-8 0,2-3-1</inkml:trace>
  <inkml:trace contextRef="#ctx0" brushRef="#br1" timeOffset="84536">15978 6910 23099,'9'0'-90,"-1"0"90,0 0 0,3 0 0,-2 15-4426,10 13 3885,-5 9 1,5 8-1,-4-8 1</inkml:trace>
  <inkml:trace contextRef="#ctx0" brushRef="#br1" timeOffset="84668">16547 7488 25888,'0'8'394,"-20"-4"0,-4-2 0</inkml:trace>
  <inkml:trace contextRef="#ctx0" brushRef="#br1" timeOffset="92480">3285 10033 24179,'-2'-11'-6748,"-2"1"3729,1 1 1479,-1 1 446,3 1 773,1 1 493,-1 1-275,1 0-1494,0 1 2093,0 0 141,0-2-51,17 2 2303,-13 0-1109,27 1 10,-12 2 223,14 1-417,-14 16-1336,6-12 947,-22 30-1273,8-5-2823,-11 12 1337,0 18-180,0-20 8,-17 11 738,13-4 902,-25-14 222,26 14 150,-9-23 1401,29 11-2145,-13-17 426,25 0 1,5-2 796,-10 2-845,12-2 1,-1 0 820,-17-1-1897,16 6 1668,-30-6-1961,9 9 1533,-13-5-117,0 7-826,-26 11 812,-9-6-1158,5-3 1,-2 0 1539,-16 3 1,15 7 0,20-17-1</inkml:trace>
  <inkml:trace contextRef="#ctx0" brushRef="#br1" timeOffset="92797">4127 10251 23909,'-34'20'1785,"-18"-15"-2039,45 30-2624,-40-32 3465,26 29-1067,-4-12 923,9 24-1253,16-17-786,26 1-353,12-16 1655,-4-9 0,2-1 1418,25 3-1199,-22-10 1,-2-5 1030,6-11-804,-14-3 1,-2-4 677,-2-9 218,-5-22-384,-13 32-1650,-30-15-2451,-2 23 475,-22-2 2721,5 15 0,17 2 0,8 4 0</inkml:trace>
  <inkml:trace contextRef="#ctx0" brushRef="#br1" timeOffset="93098">4768 10066 24179,'-20'16'895,"4"1"-1608,16 20-2525,0-10 1385,0 2 557,0-7 371,19 5 46,5-7-449,0 0-260,15-13 1399,-23-4 1410,16-3 555,-4 0-89,-8-15 102,4-4 43,-15-20-1769,-3 4-361,-29 12-2755,-6-4 481,0 18 2435,-14-5 0,37 8 0,-15 6 0</inkml:trace>
  <inkml:trace contextRef="#ctx0" brushRef="#br1" timeOffset="93331">5580 9608 25708,'2'-10'-5193,"-1"4"3828,-1 19-256,0 13 649,0 12 324,0 5 184,0-3-962,0 4-1610,0 5 1051,0-1 1787,14 3 1,-10-5 0,10 0-1</inkml:trace>
  <inkml:trace contextRef="#ctx0" brushRef="#br1" timeOffset="93638">5442 9949 22290,'19'-16'516,"14"1"1009,-2-4-1325,8 9-26,-6 3 0,1 2-221,10 3-230,-5 11 1,1 2-490,4-6 432,-15 16 0,-1 3-1179,7-5-120,-2 21-600,-5-9 246,5 10 43,-13-12 1569,3 13-272,-14-29-417,-2 9-510,-5-35 311,-18-20 278,12-9 128,-5 2 1,1 0 874,8-8 0,0-16 1,0 19-1</inkml:trace>
  <inkml:trace contextRef="#ctx0" brushRef="#br1" timeOffset="93863">6588 9841 23459,'-23'7'2243,"17"3"-4384,-42-6 2421,28 8 350,-27-4-321,16 13-87,8-8 7,10 9-834,13-5-1732,0 2 690,0 1-1552,17 8-21,11-8 2922,-5 3 1,26-13 0,-16-3 0</inkml:trace>
  <inkml:trace contextRef="#ctx0" brushRef="#br1" timeOffset="94002">6760 9844 23909,'1'41'-8901,"0"-7"7993,15 0 0,-12-7 1,12-1-1</inkml:trace>
  <inkml:trace contextRef="#ctx0" brushRef="#br1" timeOffset="94338">7092 9811 23099,'4'-9'-2857,"0"2"2325,0 7 1357,6 18-3545,-2-13 2168,12 45-1276,-9-29 702,10 39-1114,-11-31 759,2 7-99,-6-16-624,-2 0 2122,1-11-1168,-2 0 1521,5-23 1239,-1 10-637,7-26 1,3-8 613,4 9-640,2-14 1,1 0 838,1 10 114,10-6 119,-16 26 534,4 5-1246,-10 8-716,2 17-1310,0 10-791,-4 10 40,9 21-583,-9-19 287,-1-7 0,2 0 1236,2 3 0,6 5 0,-4-18 0</inkml:trace>
  <inkml:trace contextRef="#ctx0" brushRef="#br1" timeOffset="94713">7842 9685 23549,'-18'-5'-2095,"13"16"568,-12 12 1867,17 19-2238,0-6 633,0 0 271,14-4-311,-10-6-567,28-6 1545,-17-9 410,12-29 1180,-14-4-410,-5-15-431,-8 6-512,0 35 898,0 52-623,0 10-447,8-1 1,0 2-15,-7-28 1,2-1-898,13 12 1,2 2 363,-6-6 1,-1-2-118,11 17 617,-4-17 0,-1-3-404,-5-5 88,6 5-2010,-10-28 1170,-36-3 1875,20-24 0,-49 10 1,21-11-1</inkml:trace>
  <inkml:trace contextRef="#ctx0" brushRef="#br1" timeOffset="103472">9502 9962 24449,'54'0'-201,"-8"1"-463,4-1-739,-8-10 623,7 8 793,0-8 0,4 10 0,-1 0 1</inkml:trace>
  <inkml:trace contextRef="#ctx0" brushRef="#br1" timeOffset="104246">10620 9632 24629,'0'-20'-6386,"0"5"4168,0 4 1153,0 3 607,-16 5 1736,13 20-1284,-13 13 454,37 32-2587,-16-6 1885,11-12 0,3-1-347,-5 9 271,0-9 1,0-1-301,0 1-1110,6 7 546,-18-19-312,12-13 1917,-13-24 312,7-25-214,-4-11 1,0-4 323,7-17-400,-3 13 0,2 2 650,2 8 154,9-12-354,-9 36 605,14 1 157,-12 15-378,9 0 156,1 21-1591,-6 11-267,-3-3 1,0 3-675,0 19 341,-2-17 1,-1-2-1379,0 6-883,3 4 516,-3-17 65,-2-7 1491,2-7 1578,7 0 495,-2-9 1022,18-12 604,-12-17-655,18-20 74,-18 6-591,7 13 530,-14 0-1285,-5 24 888,-2-11-2193,-3 7-348,-3 6 1463,4 8-1983,-3-2 513,7 25-1364,-3-1 649,5 7-2192,5 19 1287,-2-24 2112,9 9 0,-3-19 0,4-2 0</inkml:trace>
  <inkml:trace contextRef="#ctx0" brushRef="#br1" timeOffset="104897">11687 9880 23549,'-26'-18'-4170,"-1"4"3061,-24 5 1879,7 4 16,7 24 706,17 2-1320,8 22-1364,12-11-944,0 1 1313,22-11-279,8 6-219,13-15 1017,12 10-951,-21-21 1454,7 6 972,-17-8 965,-10-15 10,7 11-186,-13-27-1571,5 18 125,-8 10 719,18-3-760,3 37-1888,17-28 703,14 20 40,-17-21 135,16-9 1868,2-20-549,-14-10-844,-10 6 1,-2-2 66,0-13 1109,-11 5 1,-3-1-1404,-4-9 646,-8 1 1,-1 1-1512,-4 4 112,-9 8 0,-2 3-1795,6 12 771,-14 1 629,7 16 1002,8 18-1,-8 32 603,11 2-431,9-1 0,1 2-781,-6 9 383,15-8 1,-1 1-363,-13 6 596,10-21 1,-1-2-1505,-11 6 1094,8-4-593,-3-7 694,-5 0 1175,5-13-69,-26-2 2709,-9-10-435,-24-27-785,8 18-209,-2-41-671,14 27 227,3-22-1272,2 11 447,5-12-2894,3 11 363,9-19 1066,2 21-763,39-7 3147,-6 13-535,31 0 939,-10 2-1662,-7 8 0,1 1 482,23-4 1,-20 7 0,0 1 0,16 1 0</inkml:trace>
  <inkml:trace contextRef="#ctx0" brushRef="#br1" timeOffset="105132">12953 9253 24269,'-14'-5'-2412,"11"15"853,-11 16 1358,-3 12-212,13 10-704,-27 4 1427,18 8-494,1-26 1,-2 2-352,4 1 1,0 2-169,-4 19 0,1 2-51,4-15 0,-1 1 668,1 2 0,-1 3 0,3-4 1,2-7-1,1-3 0,-1 11 1,0 0-1</inkml:trace>
  <inkml:trace contextRef="#ctx0" brushRef="#br1" timeOffset="105600">13332 9749 24449,'0'-6'-6476,"0"3"4258,-17 0 3745,-7 2-213,-18 20 417,7-14-798,1 33-743,10-21-16,4 20 740,-1 8-256,12-9-2079,0 25-200,9-27-52,21-5 1,7-2 5,-3-6 1295,13-6 0,1-5-397,-9-7 2063,15-26 85,-19-6-184,-5-12-130,-11 2 455,-10 13-1616,0-8-481,-20 7-765,-1 5-9,-14 33 1524,16 12-239,9 25-503,10-2 261,8-5 1,2 2 121,-9-10 0,2 2-7,13 25 1,5 0-6,-9-26 0,1 0-190,8 19 0,0-2-2434,4 2 1895,-8-22 0,-5-1-168,-9 3 1219,7-8-664,-10-3 1191,0-5 0,-19-26 1,-5-6-1</inkml:trace>
  <inkml:trace contextRef="#ctx0" brushRef="#br1" timeOffset="105814">13818 9811 22740,'7'17'-8545,"-2"7"6129,-5 10 2188,0 3 37,0-6 64,0 2 37,0 2 22,0 0-1439,0 0 2025,0-1-2075,0 10 1557,0-12 0,0 4 0,0-15 0</inkml:trace>
  <inkml:trace contextRef="#ctx0" brushRef="#br1" timeOffset="106281">12400 9927 23639,'16'-14'576,"-12"1"-3752,38-5 4502,-18 0-1890,29-6 729,-3 0 0,10-4 1,-28 13-1,0 1 0</inkml:trace>
  <inkml:trace contextRef="#ctx0" brushRef="#br1" timeOffset="107014">14418 9804 23819,'-21'-11'-3332,"-14"1"3108,31 3-2375,-35 0 3292,13 4 95,-11 0-381,-5 2 304,19 21-571,-5 3 884,18 23-1627,2 0 1275,29-9-2378,9 4 93,12-27 1036,3 12-459,7-24 905,-12 7-237,21-9 1629,-30-18 873,5 2 390,-25-17-1603,-2 34-589,-9 12-1284,0 20-1372,0 4-1097,0 2 2850,20-11 0,-16-2 0,16-17 1</inkml:trace>
  <inkml:trace contextRef="#ctx0" brushRef="#br1" timeOffset="107286">14893 9910 24629,'0'38'-6296,"16"5"2442,-12-5 2839,11-1-479,4-14 824,-1 3-78,13-14 1525,-6 0-1961,0-12 2780,1 0 771,22-25 142,-9 18-820,-6-24 1,1-3 341,5 12 419,6-20-1562,-14 13 312,-13 25-742,-1-13-503,-14 37-2424,0 0-158,-22 22 324,6-8 0,-3 1 2166,-4-5 1,-3 1 0,-4 12 0,0 1 0,3-10 0,-1-1 0</inkml:trace>
  <inkml:trace contextRef="#ctx0" brushRef="#br1" timeOffset="107781">9648 10241 23819,'-1'34'-6085,"1"-5"4024,0 2 1017,0-2 364,23 4-120,-17 10 302,16-19 0,4 2 332,-4 13 1,-1 8 0,1-4-846,9 3 0,2 0 868,-4 2 1,2 6-1,-2-5-232,2 2 0,-2-3-773,2 3 1,1 1 1095,1 3 1,1 1 0,1 0 0,-1 1-1,-11-19 1,0 1 0,0-1 0</inkml:trace>
  <inkml:trace contextRef="#ctx0" brushRef="#br1" timeOffset="108048">11673 11502 25438,'-25'-15'-3937,"-15"3"3957,34 3-2940,-38 2 3918,14 4-201,-11 0-135,2 21 595,1 10-1034,9 11 120,7-7 0,1 1-260,0 12-283,11-5 1,3 2-2392,2 6-396,31 12 2646,-1-26 0,28-7 1,-5-4-1</inkml:trace>
  <inkml:trace contextRef="#ctx0" brushRef="#br1" timeOffset="108313">12105 11657 25888,'-44'0'-90,"-1"14"1748,3-11-1739,17 27-489,-3-15 1118,25 14-2331,-10-7 1276,37-9-387,7-6 344,25-7 52,-10-17 971,-5 12 50,-25-37-1922,10 22 2865,-22-24-2338,10 12 1100,-14 1-1364,0 2-1540,0-6-3057,-20 19 5461,3-4 1,-7 20-1,12 0 1</inkml:trace>
  <inkml:trace contextRef="#ctx0" brushRef="#br1" timeOffset="108630">12492 11646 23909,'0'8'-6296,"0"1"4258,0-1 1064,0 4 425,0 2 123,0 16 32,0-6 346,0 31-1458,0-27 1506,0 19 0,0-31-180,13 0-108,-2-12 1200,5-19 743,6-3 60,-7-20-1193,5 10 0,2-2 728,11-18-552,-6 4 0,0 1 486,6-4-500,-14 17 1,-1 3-364,3 1-593,-7 12 157,-3 6 992,0 8-621,-3 0 304,7 35-2435,-3-9 565,1 12 0,0 2-1613,7 6 1310,-6-14 0,0 0 1099,9 11 0,2-2 1,1-2-1</inkml:trace>
  <inkml:trace contextRef="#ctx0" brushRef="#br1" timeOffset="108948">13277 11627 25078,'0'-27'-6115,"-18"3"3384,13-1 1134,-31 13 2768,32-4-2347,-15 34 2531,37-4-1811,-14 26-1359,38-22 2586,-36 14-817,40-28 1835,-27 10-2117,18-14 3370,-7 0-2764,-8 0 1426,-6-17-147,-9 2-1527,-7-13 421,-17 14-1692,12 22 1979,-23 19-765,25 10-1602,-8 5 95,11-7-794,-9 0 970,6 1-1119,-14 9 2585,11-14 0,-10 5 0,4-17 1</inkml:trace>
  <inkml:trace contextRef="#ctx0" brushRef="#br1" timeOffset="109147">11967 11034 26877,'-1'-21'-6638,"0"1"4606,19-1 3811,-14 6-2004,55-3 2145,-31 10-1428,14 3 1,3 3-399,4 0-1935,-4 8 1,-1 5 1954,7 20 0,-17-12 0,-1 3 0,10 26 1</inkml:trace>
  <inkml:trace contextRef="#ctx0" brushRef="#br1" timeOffset="109308">14257 11734 27867,'16'-15'-599,"-4"11"1,-6-12 0,-4 16 0</inkml:trace>
  <inkml:trace contextRef="#ctx0" brushRef="#br1" timeOffset="116347">3083 13861 23369,'0'-11'-5846,"0"1"3898,0 5 794,0 0 515,0 16 303,0 5-58,0 12 256,0 6-1368,0 2 1416,0 9 180,0 8-180,12 7-204,-9 6 211,3-33 0,0 1-83,-1 1 1,0 0 134,-4-1 0,0 0-58,4 0 0,0 0-267,-5 29 356,0-3 90,0-5 293,0-7 414,0 5-467,0-17-178,0-3 26,-14-21 1812,-7-24-1558,-14-20-462,14 0 1,2-4-256,4 4 1,1-3-95,-4-20 0,3-1 161,9 20 0,1-1 92,-3-28 0,1 0 52,6 27 1,1 2-781,-3-12 1,3 2 346,21-12 1153,-16 6 118,36 7 1264,-12-2-620,-3 17 154,30 3 870,-38 19-180,27 6-563,-15 23-2002,-9 12-321,5 13-1173,-10 4 80,-3-10-203,0 25-563,-7-16 1249,-2-7 0,-1-1-668,-3 7 1766,0-10 0,0-1 228,0 4-533,0 8-864,0-8 1470,0-13 0,0 3 0,0-14 0</inkml:trace>
  <inkml:trace contextRef="#ctx0" brushRef="#br1" timeOffset="116713">3650 14447 23639,'-28'0'-89,"11"11"941,-1-9-479,16 20-2872,-12-12 2932,13 11-1998,-5 10 687,5-6-690,0 10 54,1-9-403,20 0-99,-14-3 1127,32 3-526,-10-9 1830,21-2 168,-6-10 866,8-19 669,-22 10-267,3-28 164,-16 4-481,-3-6-1089,-8-18-861,0 23-199,-24-21-1561,-2 25-263,-21-16-371,2 26 275,-1-2 2753,11 15 0,12 17 0,10 4 0</inkml:trace>
  <inkml:trace contextRef="#ctx0" brushRef="#br1" timeOffset="117082">4198 14487 23819,'-21'19'240,"4"2"-1079,39 13-2760,-16-7 1199,35-5 2228,-25-2-940,18-2 1059,-6-8-896,0 4 17,16-12 1111,-12 5 1293,20-21 1211,-26-10-1352,4-8 806,-17-3-1732,-3 8-438,-4 2-217,-3 3-1171,-2-1 425,-1 30-1212,0 10 683,23 20-383,8 16-163,13-20 915,-13-6 0,0-2 182,9-8 1174,-2-5 0,0-4 1,8-8-1,15 0 0</inkml:trace>
  <inkml:trace contextRef="#ctx0" brushRef="#br1" timeOffset="117268">5147 14209 24808,'0'-56'-4946,"0"5"2908,0 6 793,-20 10-247,15 3 881,-29 16 1259,30 22 312,-10 27-1759,14 12 709,0 9 180,0-6-90,0 7 22,8-15 1,3 1-1479,6 23-123,0-15 0,0 0-816,-1 1 381,-4 10 891,-4-28 1023,-5-6 1,5-9 0,-8-2 0</inkml:trace>
  <inkml:trace contextRef="#ctx0" brushRef="#br1" timeOffset="117402">4963 14585 23549,'-35'-22'-3071,"1"6"2225,-5-28-1265,13 20 1288,4-14-519,15 19 16,28-10 2206,2 14-1629,22 0 0,6 2 1585,12 3-712,-21 5 1,6 0 0,-5 1 0,-7 3 0,-2 1-1,11 0 1,1 0 0</inkml:trace>
  <inkml:trace contextRef="#ctx0" brushRef="#br1" timeOffset="117648">5537 14586 23099,'0'16'-5845,"0"-4"3716,17-23 5202,9-10-2483,-2-2 1,0-2 137,15-12 486,5-13-536,-29 23-1079,2-12 1030,-17 23-629,-17 1-1782,-6 31 2102,-16-11-58,20 23 0,4 4-962,-4-5-320,20 20 0,11 4-2224,11-3 3088,0-9 1,5-3 0,23-3 0,5-2 0</inkml:trace>
  <inkml:trace contextRef="#ctx0" brushRef="#br1" timeOffset="118130">7092 13473 24359,'-4'-14'-8160,"2"2"5447,-3 7 2048,3 2 54,-3 3 2531,3 0-484,-1 16-1645,1-12-336,1 27 1045,0-17-1427,1 28-293,0-11 1129,0 10 0,19-11 0,5 0 1</inkml:trace>
  <inkml:trace contextRef="#ctx0" brushRef="#br1" timeOffset="118264">7295 13556 23009,'0'49'-6385,"0"-5"3987,0 7-646,0-2 2884,0 6 1,0 6-1,0 2 1</inkml:trace>
  <inkml:trace contextRef="#ctx0" brushRef="#br1" timeOffset="118916">6747 13120 22470,'-30'0'270,"-6"15"1816,14 17-2604,2 2 1,-1 4 33,7-4 1,0 4 183,-2 4 1,-1 5-1,2-3-113,0 2 1,1 2 222,-1 8 0,0 7 0,2-6-458,3-1 0,2-2 243,0-7 1,1 3-1,4-1-375,5-2 1,4 1-1,1-3 65,1 7 0,5 0 221,8 3 1,6 3-1,1-6-553,3-6 1,5-3 1009,8 2 0,7 2 0,-2-6 0,1-5 0,1-4 0,-5-5 0,-1 0 0,1 0 0</inkml:trace>
  <inkml:trace contextRef="#ctx0" brushRef="#br1" timeOffset="120080">8157 13669 22650,'-18'19'-427,"13"22"-3035,-26-16 4792,27 29-1933,-17-15 1,-3 1 449,15-7 1,0 2 20,-7 5 1,-5 5-1,3-4-23,6-3 0,1 0-763,-8 25 1,1-2-376,9-26 1,2-2 1318,-2 9 1,0-1 0,3 8 0,0-4 0</inkml:trace>
  <inkml:trace contextRef="#ctx0" brushRef="#br1" timeOffset="120380">8423 13255 21930,'0'15'-6475,"0"2"4436,0 26 975,0-10 425,0 4 214,0-10 120,0 0-282,13-1-2501,-10-3 2939,10-3 0,-5-5 0,2-3 1</inkml:trace>
  <inkml:trace contextRef="#ctx0" brushRef="#br1" timeOffset="120514">8752 13194 21750,'1'48'-6446,"-1"1"4289,-15-3 2504,11 7-2333,-12 9 1960,16-29 1,0 1 0,-6 3-1,-2-1 1,-1 2 0,1 0-1</inkml:trace>
  <inkml:trace contextRef="#ctx0" brushRef="#br1" timeOffset="121530">9317 12959 22020,'-2'-4'-9229,"0"0"6095,2 1 3167,0 1-31,19 19 160,4 8-184,13 14-33,0 9-1661,-4-2 2189,1 10-258,-16-26 1,0 1-444,0 3 1,-1 1-84,0 0 1,0 2-79,3 19 1,-1 2 120,-5-15 0,-3 2 155,-1 4 1,-2 6 0,-2-6 163,0-3 0,-5-1 125,-7 6 1,-4 3-1,0-4 318,-1-4 0,-2-2 137,-11 14 0,-3-2 165,5-18 1,0-3 79,0 1 0,-1-2-558,-1-3 0,1 0 31,0-3 1,1 0-1,-19 18 1,2-4-1</inkml:trace>
  <inkml:trace contextRef="#ctx0" brushRef="#br1" timeOffset="121914">9927 13724 23459,'-18'-2'-608,"1"0"168,8 1 317,2-1-409,3 1 149,28 0 762,37 15-521,3-10-124,-5 9 1,-1-1-798,8-9 767,-22 1 0,-1 1-288,12 4 476,-4-7-60,-11 6 45,-6-1 0,-10-6 0,-6 5 0</inkml:trace>
  <inkml:trace contextRef="#ctx0" brushRef="#br1" timeOffset="122100">10372 13710 23009,'-30'-30'-5335,"12"3"2275,1 13 2738,15-1-481,-5 11 1043,7-5-700,23 6 1947,-2 1-1410,20 18 831,-21 7-590,-6 12-1324,-14 5 1286,-15 2 0,-5 2-641,7-13 1,-1 0 509,-11 10 1,-4 4 0,1-5 0,3-7 0,1-2 0,-10 9 0,1 1 0</inkml:trace>
  <inkml:trace contextRef="#ctx0" brushRef="#br1" timeOffset="122618">11160 13552 23009,'0'54'-6385,"0"-8"4256,0 7 1065,0-9 426,0 3 212,0 1 122,0 0 76,0-4-1369,0-4 1777,0 5 90,10-17-48,-7 4-471,7-42 1811,-3-15-1059,2-20-274,2 8 1,1-1 459,7-15-376,-1 8 0,0 1 444,5-5 797,9-5-380,-5 27-1183,-7 10 1238,10 8 479,-11 23-1978,13 17-352,-12 10-804,8 8 179,-8-7-833,0 1-1067,1 2 2606,10 13 0,-4-18 0,8 9 1</inkml:trace>
  <inkml:trace contextRef="#ctx0" brushRef="#br1" timeOffset="122968">12110 13576 24269,'-25'-15'-3463,"-7"3"2964,-27 5 1253,0 23 869,13-11-1022,25 22 1,3 3-980,-8-5 131,18 17 1,4 4-1159,-8-5 1169,17-3 0,8-2-1322,13-9-52,22 3 71,-7-22 544,11-3 1446,-23-31 283,6 6 1217,-10-41-1182,-13 23 1110,7-24-1165,-17 28-1378,4-13-186,-6 26-470,0 28-411,0 43-412,0 8 1362,9-20 1,0 0-1350,-4 8 100,26-2 489,-28-5 1404,25 3 1,-8-22 0,15 1 0</inkml:trace>
  <inkml:trace contextRef="#ctx0" brushRef="#br1" timeOffset="123480">12400 13553 23369,'2'-5'-2720,"-1"16"-769,1 20 1790,-2 9 852,0 13 373,16-7 28,-14-9 1,0 1 106,15 18-667,-9-19 0,-2 0 175,-2 19 1249,11-19-468,-7 1-454,-6-23 232,6-23 2263,4-40-1329,-4-2-208,5-2 1,2-1 324,3-11-387,-1 11 1,1 0 1068,3-3-852,-8 23 0,0 2 526,0 1-1824,-2 9 1157,-3 10 601,2 5 553,0 6-682,4 18-1554,-2 12-916,2 10 192,-4 7 141,0-8-350,-1 1-72,-2 1-763,0-2 442,-5-4 2060,5 3 259,-3-13-114,3 0-463,0-17 522,-1-4 469,4-19 688,-1 11 1096,6-36-1676,0 18 502,2-24-404,0 8 551,9-18-513,-6 17-509,5-15-738,-12 37-768,0 0 1617,-4 17-189,1 0 447,1 0-60,11 38-2137,-4-12 559,-1 12 0,0 4-1198,4 5-280,-3-5 1,0 0-1342,1 6 3003,7 11 0,-9-26 1,-1-3-1</inkml:trace>
  <inkml:trace contextRef="#ctx0" brushRef="#br1" timeOffset="123781">13410 13694 23639,'50'23'-3232,"-10"7"981,-1-27 3416,-10 10-1418,10-13 1330,-11 0-501,11 0 216,-26-16-492,5-7 543,-17-18-759,5 7-1223,-26 2-145,-5 7-198,-17 13 947,3-1-93,4 31 1604,17 14-1305,5 11 741,13 12-2240,0-10-136,27 5 1928,-3-2 0,1-24 0,3-2 0,18 21 0</inkml:trace>
  <inkml:trace contextRef="#ctx0" brushRef="#br1" timeOffset="124347">14538 12795 24089,'0'-22'-4857,"0"2"2909,0 2 974,0 2 515,-21 0 594,15 6-905,-29 2 1821,11 24-689,-7 4 482,6 12 0,2 6-288,8-9 0,1 3-248,-1 11 0,0 7 1,3-2-144,3 2 1,2 1-181,0 11 1,0 7 0,7-6 194,9-5 1,8 1-1114,-1-5 0,3 8 0,2-2 0,2-8-1508,13 5 0,5-5 2245,-5 0 0,3 4 0,-1-10 0,0-14 0,0-6 0,1 0 0,-1 0 0</inkml:trace>
  <inkml:trace contextRef="#ctx0" brushRef="#br1" timeOffset="124800">15277 12809 23099,'-19'-3'-1427,"4"1"1089,3 0 29,1 1 632,-3 14 77,-1 5-542,9-2-598,-1 15-1761,2-11 786,5 11 1295,17-12 1,-12-8 0,12-11-1</inkml:trace>
  <inkml:trace contextRef="#ctx0" brushRef="#br1" timeOffset="124930">15438 12795 22650,'5'5'-5578,"-1"10"2007,-4 19 2711,0 6-106,0 1-998,0 5 1902,0 9 1,0 3 0,0 4-1</inkml:trace>
  <inkml:trace contextRef="#ctx0" brushRef="#br1" timeOffset="125522">16042 12958 23819,'0'-8'-6116,"0"1"4348,-17 5 3231,13 21-1955,-23 2 2122,24 23-2459,-8 3 543,0 9-375,9-23 1,1 1 816,-7 19 0,-1 1-56,8-13 1,1 1-501,-2 2 0,-1 3 1,2-4 218,0-9 1,2-1-637,-1 16 0,0-4 697,0-7-427,0 6 182,14-32 105,-11-26 281,27-8 483,-18-12 0,-2-4-25,22-17-16,-9 3 0,0-3-71,-8 21 1,-1 1 22,6-10 1,0 2 547,4-7-102,-3 10-277,-3 10-550,-5 13 1000,0 7 155,-4 8-197,3 26-2363,-3-2 697,-1 10 1,0 4-536,1 15 496,-2-17 1,-1 1-635,2 19-385,-2-1-434,1-1 491,6 12 1950,-2-20-263,11 12-361,-6-35 120,19-4 1165,-11-15 574,11-27 652,6-16-316,-9-13-1128,-7 12 0,-1 0 903,1-9-546,-8 11 1,-2 1-13,-3 1-526,1-9-1205,-10 47-1308,0 10-111,-3 22 1007,0 4 10,0-4 194,0 1 121,17 2-1796,1 10 2,3-14-546,27 8 3437,-23-28 0,32-1 0,-18-12 0</inkml:trace>
  <inkml:trace contextRef="#ctx0" brushRef="#br1" timeOffset="125781">17220 13362 23279,'-59'-12'-963,"0"5"740,11 3 419,6 22 1248,12-14-1052,15 35-1313,-12-6 807,23 11-1317,-10 5 872,14-14-710,0 0-176,20-4-1200,13 7 765,11-12 1829,-12-12 0,0-2-344,7-3 1415,23-6-22,-31-26 775,6 3 259,-21-39-1170,-6 20-659,-4 3 0,-7 0-963,-23-5-902,9 8 0,-1 1-1241,-15-1 2617,-21-5 1,33 18 0,-22 4 0</inkml:trace>
  <inkml:trace contextRef="#ctx0" brushRef="#br1" timeOffset="126735">17255 13362 22200,'13'-10'1409,"1"-8"-2256,2 16 1842,4-20-1214,-4 19 957,9-12-240,-10 14-548,12 14-755,-12-9-55,2 27 1,-2 6-1197,0-7 745,-1 14 0,-3 2-626,-2-4 825,-5-9 0,0 0-1140,0 0 425,-2 11 1411,-1-27 529,0-2 313,0-8 196,1-6 791,0-14-621,1 9 516,7-50-706,-2 28 178,8-34-290,-3 21 322,3-1 41,-1 0-973,9-8 577,-6 16-562,10-2 1063,-14 20 152,8 7 592,-9 4-247,2 27-2503,-5-18 1022,0 43-1328,-1-27-321,1 40 116,-4-24-377,2 25-431,-6-31 309,0 3 2593,-1-24-1274,-1 1 1160,1-10 195,3 4-845,1-6 2124,11-36-809,-1 11-575,3-13 0,0-2 449,8-6-386,-7 14 0,0-1 7,0 1 1,-1 3 377,8-13 1048,7-11-2520,-19 37 1091,2 1 163,-6 15 20,3 39-2432,-2-12-101,2 36 131,1-1-505,-3-14 406,-3-7 1,0-2-968,2 4-1062,8 14 3250,-6-34 0,5-3 1,-5-15-1</inkml:trace>
  <inkml:trace contextRef="#ctx0" brushRef="#br1" timeOffset="127000">18315 13487 24269,'2'-30'-5366,"1"4"3667,1 14 1707,12-1 1706,3 6 126,30-7-618,-12 4-249,18-1-680,-15 4 1579,1 1-207,-4 1-515,4-4-971,-15 1-245,0-5 53,-18 3-546,-4-7-909,-31 8 601,20-2 417,-25 8 1,-4 3 70,12-2 338,-10 7 0,0 7 173,1 14-528,7 10 420,13 6-23,13-6-1486,20 21-1627,-14-12 2865,30-8 0,7-3 0,-4 4 0,5-15 0,1 0 0</inkml:trace>
  <inkml:trace contextRef="#ctx0" brushRef="#br1" timeOffset="127667">19203 12467 22290,'-9'-1'-614,"1"1"1041,3-1-734,2 19-1632,2-1 483,18 4 127,-12 8 213,13-9-424,-8 12-1159,-7-3 429,7-9-286,-10-5 2933,-16-7 0,12-4 0,-13-3 0</inkml:trace>
  <inkml:trace contextRef="#ctx0" brushRef="#br1" timeOffset="127781">19240 12570 22020,'33'-13'3476,"-3"22"-6035,-12 24-1643,1 11 1295,-17 9 920,4-6 1793,-6 6 0,0 4 0,0 3 0</inkml:trace>
  <inkml:trace contextRef="#ctx0" brushRef="#br1" timeOffset="129100">19358 12731 22380,'-22'-13'-3195,"4"1"1743,18 2-265,0 2 688,0 1 702,0 1-73,0 19 32,0 12-1138,0 15 978,0 10 244,6-12 0,-1 1 185,-3-6 0,-1 2 74,5 29 1,-1 1-74,-4-23 0,-2 0 100,1 3 0,0 4 1,0-4-3,0-5 0,0-1 45,0 19 0,0-2-45,0-2 373,0-17 1,0-4-175,0-11-151,-10-19 2098,7-43-2639,-7-18 336,9 19 0,2-1 122,-1 2 0,0 0 35,0-5 0,0-1 0,0-1 0,0-3-9,-1 4 0,0-2 0,3 1 128,8-5 1,1 0-749,-3 2 0,-2-3 1,3 6 887,3 9 1,2 2 230,3-9 1,2 3 354,5 8 426,10 5 393,-2 21 413,-10 5-612,-1 18-1593,4 18-495,-9 10-42,-6-4 1,-2 1-584,-3 15 534,-1-4 1,-4 1-83,-11-22 1,-1 0 22,11 12 1,-3-2 273,-19-13 1,-1-2 1821,4 28-748,-1-30 0,-2-1 279,-2 7 0,0 0-376,-16 9-64,11-14 1,-1-4-1,-1-7 1,-5-4 0</inkml:trace>
  <inkml:trace contextRef="#ctx0" brushRef="#br1" timeOffset="129530">20087 12881 22470,'-17'-17'-5976,"-2"3"4687,-1 6 1789,-14 7 718,6-7-961,-10 8 614,2 21 190,9-16-687,5 37 535,1-23 454,6 21-1571,6 9-941,5-11 392,4 11-840,20-6-1065,12-15 846,27 1 1543,-8-19 285,-16-17 0,0-3 1379,7 5-404,-14-16 0,-3-4 353,7 3 651,-5-23 12,-6 13-866,-4-10-1151,-9 13-999,-2-8-685,-22 26-265,13 23 990,-13 20-44,16 15-573,0-2-2130,24 6 3562,12-17 1,14 9 0,2-22 0</inkml:trace>
  <inkml:trace contextRef="#ctx0" brushRef="#br1" timeOffset="129931">20788 12850 22380,'-22'-4'-1602,"-11"2"2026,11-2-905,-15 19 2066,15 4-1463,-7 0 281,26 16-1879,-9-10 755,31-1-607,-15 11-463,38-32 2003,-8 18-2029,11-19 1680,2 4-379,-14-22 2432,-4 12-926,-2-31 645,0 4 209,-14-9-1892,1-14 282,-14 23-1764,0-13 192,0 23-834,-18 2 329,1 12 1438,-4 31 418,8-5 451,2 43-497,8-17 157,-2 16 1,-1 5-71,6-29 1,0 1-50,-1 13 1,1 7 0,1-7-113,7-10 0,-1-2-405,-5 25 0,0-2-340,5-28 1,1-1 279,-7 13 0,-2-3 275,1-5 139,0 1-491,-22-27 1709,-2-5 453,-2-29-2091,-8 0 473,30-26 1,-11 3 0,15-5 0</inkml:trace>
  <inkml:trace contextRef="#ctx0" brushRef="#br1" timeOffset="130202">21255 12974 21840,'11'17'-6729,"-1"-3"4490,-4-14 4774,3 0-1015,-1 0-506,7 0-290,1 0-181,1-14-332,5 10 2033,10-29-454,-7 6-1604,10-23-469,-20 11-616,-2-9-286,-10 25-72,-3-5-550,-26 15 676,-1 6 762,-28 4 410,27 26 514,-16 12 618,28 14-1132,2-2 0,6 0-757,23 8 680,4-1 1,8-3-1,2-26 1,2-4-1,4 8 1,0 0-1</inkml:trace>
  <inkml:trace contextRef="#ctx0" brushRef="#br1" timeOffset="130447">21640 12361 22200,'21'18'-5493,"14"-14"6653,-30 26-3849,23-27 3775,-25 22-2508,17-8-596,-18 12 1790,7-6 1,-9-9 0,0-7 0</inkml:trace>
  <inkml:trace contextRef="#ctx0" brushRef="#br1" timeOffset="130580">21843 12379 22110,'29'13'-3247,"-12"16"-845,-8 6 1840,-2 12 1227,-5-8 600,8 4-1305,-8 2 1643,5-2 1,-1 2 0,2-3 0</inkml:trace>
  <inkml:trace contextRef="#ctx0" brushRef="#br1" timeOffset="130852">22267 11962 23279,'10'-5'3869,"11"19"-7559,-3-9 2603,3 24 1,0 7-1092,7 0 1582,-2 18 0,0 4-101,-11-22 1,-1 0 255,5 13 0,-1 4-535,-5 6 0,-3-1-321,-3-13 1,-1 3 1077,0 4 1,-1 6 0,-6-5 246,-12-3 1,-7-1 325,4 6 1,-2 6-1,-4-6 293,-14-3 1,-4-2-585,11-6 0,-2 2 0,1-3-371,-7 3 0,-1-3 601,-1 0 1,0-1 0,0-3 0,-1-1 0,1-2 0,0 0 0</inkml:trace>
  <inkml:trace contextRef="#ctx0" brushRef="#br1" timeOffset="131302">23240 12688 25078,'-6'-9'-8025,"-2"0"6344,4 0-533,-1-1 1942,1 2 1,2 4 0,1 1 0</inkml:trace>
  <inkml:trace contextRef="#ctx0" brushRef="#br1" timeOffset="131746">23090 13190 22380,'0'7'-5306,"0"2"3537,21 9 1124,-16-2-861,34 10 1889,-34-4-1066,33 3 1265,-16 17-2711,3-10 2003,-8 14-474,-17 4 435,0-8-195,-28-3 1,-10 0 540,13-13 1,-4-2-1,-7 0 1,-6-1-1,1-1 1,-7 3-1,1 1 1</inkml:trace>
  <inkml:trace contextRef="#ctx0" brushRef="#br1" timeOffset="136647">3398 12650 20671,'19'1'-59,"0"2"-380,3 0 227,2 3-65,5-1 132,1-1 167,6 0 29,5-2 0,3 0-130,16 0 95,-10-1 0,-1 0 260,16-1-136,-31 0 1,1 0 85,1 0 1,1 0-60,2 0 0,0 0-16,0 0 0,3 0-32,20 0 0,1 0-79,-15 0 0,0 0-21,16 0 0,2 0-4,1-6 0,-1 0 91,-16 5 0,3 0-74,3-2 0,6-1 0,-5-1 45,-4 1 1,-1-1-31,5 1 0,6 0 0,-6-1 75,-3-4 0,-2 0-23,-7 3 0,3-1 0,-3 1 5,5-2 0,-3 1 1,4-1 1,1 0 33,-2 0 0,3-1-73,0 1 0,5 0 0,-3 0-26,-11 2 1,-2 0-1,5-1-15,10 0 1,8-1 0,0 1 0,-6 0-40,-5 1 1,-5 2-1,3-1-15,-1 0 1,3 0 0,0 0-1,-4 0-14,2 1 0,-4 1 1,1-1-14,1 1 0,0 0 0,1-1-7,-2 1 0,1 0 0,-1 0 121,0 1 0,0-1 0,0 1-120,-1 0 0,0-1 0,0 1 9,-2 0 1,0 0 0,3 0 68,15 0 0,4 0 1,-3-1-24,-15 1 0,-1 0 1,4 0-15,9 0 0,6 0 0,1-1 0,-7 0 33,-7 1 1,-6 0-1,6-1-34,-3 1 1,6-1-1,2-1 1,-1 1-1,-6 0 58,6-1 0,-5 0 0,3 0-21,-2 0 0,2 0 0,1-1 0,0 0-11,0-1 0,1 0 1,-1 0-1,-3 0 44,5-1 1,-4 1 0,6-2 0,-6 2 0,5-1 1,2-1-1,-2 1 0,-6 0 6,4 0 0,-6 0 0,5 0-26,-3 1 1,5-1 0,2 0 0,-2 0-1,-6 1 9,4-1 0,-6 1 0,7 0-24,-5 0 1,7-1-1,4 0 1,0 0-1,-3 1 1,-7-1 9,10 0 0,-7 0 1,6-1-18,-10 2 1,7-2 0,2 0 0,0 0 0,-3 1 0,-8 0 10,5-1 0,-6 1 0,3-2-2,9 0 0,5-1 0,1-1 0,-8 2 4,-10 1 0,-5 1 0,4-1 16,6 0 1,6-1 0,-1 0 0,-6 1-54,-7 2 1,-5 1 0,1-1 51,12 0 0,1-1 1,0 2-61,0 1 0,0 0 0,-3 1-43,9 0 1,2 0 18,-13 1 0,5 0 0,0 0 0,-5 0-113,11 1 0,1-1 126,-13 0 0,5 0 0,0 0 1,-5 0-68,12-1 0,-2 0 19,-8 1 1,2-1 0,-3 0 82,5-2 0,-3 1 5,0-1 1,1 1 29,-2-1 1,3-1 8,-5 1 0,4-1 0,-2 0-12,6 0 1,3-1 26,-12 1 0,6 1 1,-1-1-1,-4 0 51,13-1 1,-1 1-106,-8 0 0,3 0 1,-3 1 69,6-2 1,-2 2-106,3-1 0,0 1 31,0-1 0,0 0 23,2 2 0,0-1-47,-1-1 1,1 0 4,-2 1 0,4-1-20,-7 0 0,4 0 1,-3 0 63,-13 2 1,-2-1 0,3 1-51,9-2 0,4 1 1,1-1-1,-6 0 55,-8 2 0,-4 0 1,2-1-28,12 0 1,2-1 0,-2 0 4,4 1 1,-2 0-3,1-1 1,0 0-4,-1 1 1,4 0-13,-5 0 1,3 0-1,-2 0-1,-13 1 0,-2 1 0,4-1-5,8 0 0,6 0 1,0 0-1,-6 1-8,-8 0 1,-4 0-1,4 1-6,9 0 1,5 0 0,0 0 0,-6 0-9,-8 0 1,-5 0 0,2 1-10,13 0 1,2 0 0,0-1 6,-1 0 0,-1 0 1,-2 0 9,-11 0 0,-2 1 0,4-1 9,8 0 0,6-1 0,0 1 0,-6-1 10,-7 1 0,-4-1 1,4 1 22,11-1 1,7 1 0,0-1 0,-6 0-9,-9 1 1,-3-1-1,6 1-8,-4 1 1,7-1 0,4 1 0,0-1 0,-2 1 0,-7-1-24,11 1 0,-7-1 0,8 0 22,-10 1 0,7 0 0,3 0 1,0 0-1,-4-1 0,-6 1-7,6 0 1,-6 0 0,5 0 4,-3-1 0,5 1 0,3-1 0,-2 0 0,-6 1-10,6-1 0,-6 1 0,6-1 13,-4 0 1,6 0-1,3-1 1,-3 1 0,-6-1-3,7 1 1,-5-1-1,3 0 14,-3 1 1,3-2-1,0 1 1,-4 0 3,0 0 1,-3 1-1,0-1 13,1-1 0,0 0 0,0 1-33,-1 0 0,0 0 1,3-1 26,-2 1 0,5-2 0,0 1 0,-4 0 32,3 0 1,-3 1 0,5-1-44,-5 1 1,5-1 0,2-1 0,-1 1 0,-7 1-2,6 0 0,-6 0 0,3 0-9,-2 1 0,3-1 1,0 0-1,-4 1-9,1 0 1,-3 0-1,-1 1-15,3-1 1,1 1 0,-1 0-2,1 0 1,0 0 0,0 1-12,1-1 1,0 1 0,1-1 3,-1 0 0,1 1 0,0-1-2,-2 1 1,1-1 0,3 1 38,1-1 1,4 0 0,0-1 0,-3 1-21,-14 1 1,-2-1 0,0 0 0,5 0-4,0 0 1,6 0-1,3-1 1,0 0 0,-2 1-1,-6-1 111,1 1 0,-4 0 0,-1-1 0,3 1-87,2-1 0,2 0 1,1 1-1,-1-1 1,-3 0 4,-1 0 0,-3 1 1,-1-1-1,0 1-2,2-1 1,1 1 0,-1-1 0,0 1-2,1 0 1,-2-1 0,2 1 0,4 0 28,3 0 1,4 0-1,2 0 1,-1 0-1,-4 0-38,2 1 1,-5-1 0,2 0 0,6 1-4,-9-1 0,5 1 0,3 0 0,2-1 0,-2 1 1,-2 0-1,-5-1 15,11 1 0,-6 0 1,1 0-1,6 0-18,-16 0 1,4 0-1,4 0 1,1 0 0,1 0-1,-2 0 1,-2 0 0,-5 0 12,7 0 1,-4 0 0,-2 0-1,1 0 1,3 0-15,2 0 1,2 0 0,2 0-1,0-1 1,1 2 0,-1-1 30,-7 2 1,1 0-1,1 0 1,-1 1 0,0-1-1,-2 1 1,-2-2-17,9 0 1,-4 0-1,0-1 1,2 1-1,6 0-18,-14 1 1,4 0-1,4 1 1,1 0-1,1 1 1,-1-1 0,-1 0-1,-4-1 1,-4 0-14,13-1 1,-7-1 0,-2 0-1,3 0 1,6 1 27,-9 0 0,4 1 1,4 0-1,2 0 0,1 1 1,-1-1-1,-1 1 1,-3-1-1,-4-1-25,6 1 0,-3-1 0,-3 0 1,-1 0-1,1 1 0,1-1-50,-5 0 1,1 1-1,0-1 1,1 1 0,-1-1-1,-1 1 1,-1 0-184,4 0 0,-1 1 1,1 0-1,-3 0 0,-3-1 1,-3 1-199,15 0 0,-6-1 0,3 1 442,1 1 0,4 1 0,0 0 0,-4 0 1,3 0-1,-3 0 0,0 0 0,-3 0 0,1 0 1,-1 1-1</inkml:trace>
  <inkml:trace contextRef="#ctx0" brushRef="#br1" timeOffset="137485">23930 11940 21930,'0'-7'-5756,"0"2"3718,0 0 1063,0 1 517,0 2 212,0 15 32,0 14 256,0 12-1459,0 15 1651,8-9 1,1 2-318,-6-7 1,-2 3 149,4 12 1,2 8 0,-2-3-73,2 5 1,-3 1 42,-2-5 0,-2 3 1,1-1 16,3-8 0,0-3 0,-1 2-67,-2 5 0,-2 0 0,1 2 25,2 1 0,1 1 0,0 6 45,-2-11 0,1 5 0,-1 2 1,0-1-1,1-3 124,0 2 0,0-4 1,0 2-1,0 6-166,0-9 0,0 6 0,-1 3 0,0 1 1,1-1-1,-1-2 0,-1-6 55,1-2 1,-1-5-1,0-2 1,0 3 0,0 6-27,1-4 1,-1 5 0,0 5 0,1 2 0,-1 1 0,1 0 0,-1-3 0,1-4 0,-1-5-45,0 6 1,1-6-1,-1-3 1,0 2 0,-1 7 21,0-3 0,-1 6 0,-1 5 0,1 0 0,-1 1 1,1-3-1,0-5 0,0-7-2,1 6 0,1-9 0,-1 0 0,-1 5 12,-2-3 0,-1 5 0,-1 1 0,1 1 0,0-4 0,2-5 8,1 12 1,2-6 0,-1 4-74,-1-7 0,-1 4 0,1 2 1,-1-2-1,2-7-377,0 1 1,1-5-1,1 4 410,-1-2 0,0 6 0,0 1 0,0-3 0,0-7 0,0 13 0,0-4 0,0-1 1,0 0-1,0 0 0</inkml:trace>
  <inkml:trace contextRef="#ctx0" brushRef="#br1" timeOffset="139464">25123 12622 20491,'-12'34'-3684,"10"2"1118,-10 0 2206,12 2-854,-10-1 1063,8 0-376,-13-1 764,14-2-1757,-9 10 1375,9-15 236,-4 7-200,4-19 455,0-5-780,0-3 631,17-5 398,6-27 1021,-1-7-1115,6 1 1,0-2 924,-5-14-944,9 15 1,2 4 986,-6-3 51,11-5-205,-21 23-571,0 1-172,-11 10-307,1 21-2305,-3 6 555,4 27-437,-2-9 200,-1 2-156,1-12-620,-1-2-880,4 0 2816,2-4 0,3-3 0,2-2 0</inkml:trace>
  <inkml:trace contextRef="#ctx0" brushRef="#br1" timeOffset="139682">25933 12488 22560,'0'-8'-6476,"0"1"4348,0 19 1063,0 9 427,0 11 212,0 22 122,0-15 190,0-4 0,0 1-1842,0 10 1956,0-9 0,0-1 0,0 5 0,0 10 0</inkml:trace>
  <inkml:trace contextRef="#ctx0" brushRef="#br1" timeOffset="140213">25968 12605 22020,'0'-3'-6475,"1"14"3997,-1 18 1476,1 6 354,-1 11 272,0-11 107,0 2 67,0 3-1394,-15 20 2075,11-16-172,-8-10 0,0 0 476,10-1 479,-8 8-811,10-26-451,0-22 0,20-26 1072,-15-12-979,20 5 1,3 0 349,-5-14-990,7 6 0,3 0 574,-2-6 104,-10 20 1,-1 3-1,3-4 1,0 3-1</inkml:trace>
  <inkml:trace contextRef="#ctx0" brushRef="#br1" timeOffset="140514">26322 12960 22560,'27'-21'308,"0"-1"0,17-3 753,-4-16-1632,-11 25 1098,-13-20-1645,13 12 1238,-24 1-1402,24 1 1772,-26-4-2035,8 7 435,-11-5-411,0 14-633,-21 2 2300,-2 7-452,-20 20 2183,7 6-1813,14 26 601,0-11-738,20 17-666,12-25-809,-6 9 1371,38-17 1,-20-6-1,22-1 1</inkml:trace>
  <inkml:trace contextRef="#ctx0" brushRef="#br1" timeOffset="140831">26752 12795 22470,'0'-5'-6206,"0"-2"4078,0 1 973,0-1 607,24-3 3229,9-8-1017,11 2-237,11-15-873,-24 10 1351,-3-8-36,-2-2-400,-22 6-998,17-14-1820,-19 19-603,5-8 36,-27 17 478,-5 2 412,-13 21 1719,15 15-692,-5 11 369,19-6 0,2 1-950,-9 15 775,6-3 1,2 1-344,7 10-122,-2-19 1,1 2-764,1-1 0,2-2-2355,-1 19 3040,-2-19 1,4-1-1,15 7 1,4-2 0</inkml:trace>
  <inkml:trace contextRef="#ctx0" brushRef="#br1" timeOffset="140980">26617 13234 22830,'0'-35'-6386,"0"1"4168,23 6 3158,1 5 0,4 0-68,3 4 0,3 1-933,5-2 1,4-3-1,-2 3 249,1 2 0,-1 1 1,16-5-1,0 1 1,-17 8-1,0-1 0</inkml:trace>
  <inkml:trace contextRef="#ctx0" brushRef="#br1" timeOffset="141850">27533 12685 22830,'60'0'-315,"-12"0"0,-2 0 0,-11 0 0</inkml:trace>
  <inkml:trace contextRef="#ctx0" brushRef="#br1" timeOffset="141997">27348 13195 22380,'40'0'0,"2"-20"1118,6 15-1455,-21-15 1,2 0 440,36 15 0,-29-13 1,1-4-1,1 9 1,0 1-1</inkml:trace>
  <inkml:trace contextRef="#ctx0" brushRef="#br1" timeOffset="143063">28415 11968 21480,'0'-11'-5845,"0"1"3716,0 3 1065,-15 0 1619,11 1-1849,-10 2 2191,6 2-355,5 21-1843,-5 10 1834,8 13-533,-5 3 221,4-6-958,-6 2 1477,7 3-1838,-2 17 162,2-16 730,0 14-326,0-22 532,0 0-132,0 27 67,0-25-11,-6-4 1,-5-2 674,-11-6 770,-19 14 181,8-21 569,0 5-254,7-14 375,5-2-91,5-26-2286,30 0 917,11-6-587,1-6-289,13 26-156,-35-22-1230,31 23 889,-21-8 325,12 10 1836,-14 19-3213,-4 10-446,-8 11 637,0 26-324,0-20 1485,0 17-575,0-28 0,0-1-1013,0 17 710,-8-8 0,0 0 1330,4 2 1,-11 12 0,15-23 0</inkml:trace>
  <inkml:trace contextRef="#ctx0" brushRef="#br1" timeOffset="143564">28883 12112 21300,'0'-4'-6385,"0"1"4256,0 22 1155,0 6 246,0 14 302,0 1 212,0-7-104,-17 6-380,13-1 915,-26 19 747,12-15-557,3-10 1,-2 0 534,-8 1 436,-5 13-182,15-26 50,1 3-1029,3-12 1033,28-26-479,-2-1-212,26-22 114,-2 8-168,-4 13 588,-6 6 118,-5 28-1900,-7 8-1201,-5 12-405,-2 22 524,-7-16 18,0 15-48,-3 6-398,0-14 835,0-8 0,0 1 1257,0 6 1,0 13-1,0-21 1</inkml:trace>
  <inkml:trace contextRef="#ctx0" brushRef="#br1" timeOffset="146430">29345 12684 21930,'0'-4'-6565,"0"15"4436,0 5 1245,0 21 155,0-7 214,0 5 301,0-7-15,0 10-1457,0-10 1866,0 12-180,0-21 360,0 1 899,0-10-1259,0-41 0,17-21 304,-7 20 1,2-1 91,10-12 0,0 3 467,1 0-956,4 9 0,-1 3 584,-8 1-81,23-3 0,-22 19 1,-1 1-1</inkml:trace>
  <inkml:trace contextRef="#ctx0" brushRef="#br1" timeOffset="146780">29897 12830 22200,'-24'-13'-3346,"-13"10"4174,16-21-3477,-11 21 3497,2-8-984,5 11 837,-24 0-176,17 15 184,-25 5 923,37-1-1456,-2 27 753,16-27-1773,4 33 29,2-28-691,25 5-143,3-13-1,3-4 316,29-5 1121,-38-3 680,10-14 1,1-1 1228,-6 5 95,4-32-1092,-15 16-681,-8-15-95,-3 5 1,-5 14 0,0 7 0</inkml:trace>
  <inkml:trace contextRef="#ctx0" brushRef="#br1" timeOffset="147147">30140 12867 22110,'0'26'-6206,"0"1"4078,16-3 356,0-2 933,20-10 1820,-10-4-145,4-8 327,-7 0-1163,-1-17 1823,-1 13 160,-1-32-631,-4 31 1099,0-36-2594,-4 26 325,-2-27-1432,-3 18 224,-3 5-390,-1 9-68,-1 10 2173,2 0-1329,0 0 1617,4 21-3029,11 4 1362,-3 1-774,19 25 45,-10-44 1412,8 39 0,-7-43 0,1 12 0</inkml:trace>
  <inkml:trace contextRef="#ctx0" brushRef="#br1" timeOffset="147330">30807 12558 22920,'0'-21'-6476,"0"4"4258,-15 2 1345,1 9 1510,-4 41 7,1-10-671,15 13 1,2 3-545,-12 0-203,11-3 1,1 1-134,-5 6 916,5-11 0,0 0 0,0 1 0,0 6 1</inkml:trace>
  <inkml:trace contextRef="#ctx0" brushRef="#br1" timeOffset="147467">30567 12755 21750,'-15'-16'-6239,"3"2"3623,12 2 1637,0 0 481,22 3 3167,-16 0-2240,48 2-227,-6 3 1,16 2 0,-30 2 0,0 0 0</inkml:trace>
  <inkml:trace contextRef="#ctx0" brushRef="#br1" timeOffset="147763">30993 12819 22020,'18'-19'-586,"4"-9"87,14 25 1285,-15-18-797,4 19 528,-22-14-2027,7 11 2362,-10-5-2538,0 4 146,0 0 327,-17 4 802,-1 0 285,-13 18 565,15 5 504,7 20-2648,9-7 1166,19 13-1623,-14-19 2104,37 8 1,-36-16 0,17-2 0</inkml:trace>
  <inkml:trace contextRef="#ctx0" brushRef="#br1" timeOffset="148230">31505 12063 21480,'-15'32'-2979,"-2"2"2180,-1-8 1017,-4 2 42,14-8-920,-2 3-188,1 7-78,8-9 559,-2 4 1,3-13 0,0-2 0</inkml:trace>
  <inkml:trace contextRef="#ctx0" brushRef="#br1" timeOffset="148364">31557 12137 21840,'-14'-12'-5617,"11"18"6035,-24 24 593,24 10-2717,-18 12 567,18-7 920,-5 5 1,8 2-1,0 2 1</inkml:trace>
  <inkml:trace contextRef="#ctx0" brushRef="#br1" timeOffset="149147">31345 12039 20581,'-20'20'483,"3"4"-1631,8 13-206,7-2-274,-7-2 1014,1 0 106,6 6 234,-8 1 1,-1 1-819,5 13 460,-4 0 0,0 0-105,3-1 624,3-9 0,0 1 128,2 6-181,0-8 1,3-2-827,21 8-1048,-17 13 1831,41-21 1,-23-3-1,21 0 1</inkml:trace>
  <inkml:trace contextRef="#ctx0" brushRef="#br1" timeOffset="150582">31905 12291 20941,'0'13'-6386,"0"-2"4258,0-4 1153,0-3 247,0-2 392,0 1 302,0 1-104,0-1-1459,0 6 1597,0-4-90,0 6 180,0-5-180,0 0 180,0 0-90,0-4 0,-13 7 1940,10-4-937,-9 7 621,12-2-1624,0 4 0,-8 19 435,6-11-184,-5 22 80,7-23-2271,0 13 937,0-17-621,0 6 1624,0-15 0,0 1-345,0-6 304,0 0 1,0-2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6:21:02.090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1130 1085 21480,'0'32'-6295,"0"-1"4256,0 5 975,14 3-671,-10 7 1386,10 8 46,-8-9 1,-1 2 212,-4-10 1,1 1-800,8 12 1,1 1 741,-6 3 1,-1-1 45,1-14 1,1 2 20,0 2 0,-2 5 0,0-6 345,-1-3 0,-1-2-290,4 9 0,0-1 170,0 14-189,0-7 169,-2-3 78,3 7-162,-2-20 220,0 9-313,-3-29-49,-2-30 463,-16-28-912,12-20 552,-3 27 0,-2-2-161,-1-12 0,1-1 148,2 10 1,-2-2-69,-1-6 1,-1-6 0,1 4 8,3 4 0,1-3 66,2 2 0,2-8 0,0 0 1,0 7-67,2-5 1,0 0 245,0 5 0,-2-6 0,2 0 0,2 8 61,8 0 0,-1 3 65,-8-14 1,2 2 104,15 19 0,-1 3 923,-13-31-937,13 36 0,3 0 132,-6-5 0,1 2 459,25-11 416,-2-4-261,1 23 648,-10 10-65,17 3-651,-21 8 231,6 19-1683,-12 14-866,-5 11 333,-9-2 0,-1 2-638,-2 20 598,-9-2 1,-6 2 73,-1-21 1,-3-1 241,-2 12 0,-4 1 231,-7-3 1,-1-3 618,13-12 0,1 0 472,-13 16 1,2-2 790,1 0-246,1 8-468,6-13-530,17-13-685,-9 7 112,12-13-706,0-3 65,0 0-45,44 9 471,-15-9 473,14-3 1,3-2 156,5 2 31,9 1 0,2 0-268,-30-9 1,-1-1 352,21 6 0,-1 0 0,-2 3 0,-2-1 0</inkml:trace>
  <inkml:trace contextRef="#ctx0" brushRef="#br0" timeOffset="357">2622 1630 22290,'-48'0'-90,"6"15"1943,1-11-1354,12 19 0,1 4-1033,-14-4 552,4 12 1,2 3-464,0 4 177,13-6 1,4 0-412,6 7 130,6-9 1,7-1-1594,24 1-447,-17 9 1652,28-27 0,7-6 216,-9 5 564,16-7 1,2-4 310,-1-2 255,-10-10 1,-3-6 1367,-1-16-105,-4-13-142,-13-3-518,-17 8-2018,6 0 344,-33-16-1488,19 15 1049,-27 9 1,-5 3-1066,11 2 856,-12 10 0,-1 4 1302,6 3 0,2 4 0,21 4 1</inkml:trace>
  <inkml:trace contextRef="#ctx0" brushRef="#br0" timeOffset="951">2982 1766 21930,'0'7'-6295,"0"8"4166,0 16 1065,0 1 425,0-6 213,18 12-545,11-10 976,-3-6 1,3-2-1092,20-6 1542,-14-2 1,-1-2 574,8-8 493,12 4-153,-19-22 855,-3 12 195,-3-36-1336,5 4 53,-12-12-881,-8 14 1,-2 1-609,-3-7-734,-1-8-32,-6 21-973,0 6 477,-2 6 373,0 54-228,17-16 747,-15 10 0,1 2-138,36-1 697,-19 1-709,23-4 1077,-6-3-546,-5-14 1,2-3 858,19 2-101,-4-5 1,-1-6 1747,10-24-918,-11 3 1,-3-4-375,-20-3 0,-4-3 123,8-4 1,-4-3-325,-8-10 1,-6-2-464,-2 11 0,-2-3-43,-1-5 1,-1-4 0,-2 3-536,0 5 0,-2 0 64,-9-24 1,0 2-2304,4 0 1385,-13 20 0,-1 4-498,15 8 815,-27 3 530,28 43 598,-8 25 300,11 18-397,0-7 1,0 2-18,0-16 0,0 0 9,8 13 0,1 1 17,0 1 0,0-3-243,1-12 1,0 0-992,6 19 1,-1-2-789,4 1 413,-3-18 1,1-2-108,0-5 1464,1 0 0,-17-22 1,5-3-1</inkml:trace>
  <inkml:trace contextRef="#ctx0" brushRef="#br0" timeOffset="1067">3993 1664 22470,'-16'-34'-8821,"12"1"6863,-12 3 447,16 1 1415,0 5 32,19-7 1279,17 11-403,-2 6 1,3 2-1079,-4 7 0,2 2 726,3-2 1,-1 2 0,20 3-1,-2 0 1</inkml:trace>
  <inkml:trace contextRef="#ctx0" brushRef="#br0" timeOffset="1355">4450 1877 21390,'0'11'-5216,"0"-2"3088,18-5 3440,20-19 1323,9 11-1903,-17-13 1,2-3-202,7 3 1,-1 0-197,-8-3 1,0-2-125,22-10 0,-2 1 769,-22 12 1,-1-1 56,13-10 1,-4-2-136,-4-4-1818,-4-7 18,-21 7-697,-7 11-46,-28-5-214,-11 18 1450,4 7 1,-3 1 6,-18 2 541,19 18 0,4 4 531,0 5 117,1 32-167,23 1-301,9-11-475,14-4 0,6-1-1610,9 9 286,1-18 1,4-1-1806,18 8 3067,-24-20 1,1-2 0,1-1 0,0-1 0,0 0-1,0 0 1</inkml:trace>
  <inkml:trace contextRef="#ctx0" brushRef="#br0" timeOffset="1551">5492 1312 23549,'0'-10'-6565,"0"2"4436,0 4-824,0 1 2793,0 18 0,0-12 1,0 14-1</inkml:trace>
  <inkml:trace contextRef="#ctx0" brushRef="#br0" timeOffset="1682">5548 1857 22470,'0'9'-6386,"0"-3"7363,-12-2 0,9-2 0,-10-2 0</inkml:trace>
  <inkml:trace contextRef="#ctx0" brushRef="#br0" timeOffset="1850">5932 1559 22650,'0'-9'-6836,"0"-1"3629,0 3 2940,0 1 1,0 1 0,0 2 0</inkml:trace>
  <inkml:trace contextRef="#ctx0" brushRef="#br0" timeOffset="2013">6125 1689 21840,'0'0'0</inkml:trace>
  <inkml:trace contextRef="#ctx0" brushRef="#br0" timeOffset="2784">7060 1232 22560,'-22'-4'-1460,"-10"1"1375,10 1 181,-21 1 148,6 21 661,-16 6-190,21 11-781,8-11 1,1 0-144,1 9 97,3 11-452,15-15-668,4-2-246,0-3-647,26 4-120,3-12 1430,26-2 472,-6-13 943,-7-16 740,-11 10 93,-16-25-460,-7 40-1353,-8-8 531,0 35-673,-18 3 267,13 8-1022,-12 4-210,17 5-402,0 3 917,0-1 1161,0-19 1,0 0-190,0 18-44,10-12 0,0-2-1107,-4 0 760,14 10-918,-7-20 194,-10-14-957,10-1 1198,-30-38 721,13 0 0,-12-27 0,16 9 1</inkml:trace>
  <inkml:trace contextRef="#ctx0" brushRef="#br0" timeOffset="3251">7122 1949 21300,'39'-38'58,"0"4"158,0 3 212,1 5 104,-1 3-99,1 1-57,17-7 69,-14 7 64,-7 5 1,0-1 173,2-4-493,-8 4 1,-2-1-45,0-4-295,2-9-369,-15 8-367,-5-1-542,-5-3-370,-2-11-214,-3 10-33,-23-15-398,17 24 123,-33 1 1511,18 14 978,-13 26 1050,13-1-44,0 24-345,19 14-762,-6-10 222,17-6 0,3 1-289,-6 6-664,31-7 0,8-3-416,-9-7 138,16-10 0,4-7 283,-3-10 963,-7-19 0,0-6 1901,8-6-1233,-8-14 1,-3-6 76,-18 19 1,-1-4-308,4-15 1,1-10-1,-4 5-243,-6 8 1,-3-2-245,1-11 0,0-7 0,-5 7-387,-6 13 0,-3 2-558,1-23 1,-2 2-1430,-2 0 978,-9 22 1,-1 3-857,5 8 692,-28 4 906,29 49 111,-10 25 288,13-17 0,2 4-122,-1 22 1,0 1 174,0-19 1,0 0-13,0 15 1,0 0 274,-1-16 1,2-1-308,9-1 1,1-1-409,-9 0 1,1-1 12,14 10 0,1-1-266,-9-11 0,-1-1-497,5 15 0,1-3-253,1 1 1313,-5 5 1,-10-27 0,0-3 0</inkml:trace>
  <inkml:trace contextRef="#ctx0" brushRef="#br0" timeOffset="3373">8148 1533 22650,'0'-31'-6206,"0"1"4078,0 2 1063,32 1 3105,24-8-1108,-20 21 0,3 2-933,23-6 1,1 3 104,-20 9 1,-1 1 0,15-1 0,-1 1 0,-15 5 0,-1 0 0</inkml:trace>
  <inkml:trace contextRef="#ctx0" brushRef="#br0" timeOffset="3668">9537 803 22290,'-35'-37'-6139,"9"14"4961,-23 2 2078,17 17 381,-11 27 859,9 4-1853,15 0 1,1 3-277,-1-1 0,0 2-191,-2 4 1,1 2 591,1 5 1,0 2-71,0 1 0,2 3-429,4 0 0,0 3 0,2-1-329,0 6 1,1 2-211,2 4 1,2 5 0,1-5-245,2-7 0,3-2-98,6-9 0,1 2 1,0-3 727,-7 1 0,4-2 1,18-1-1,5-1 0,-9 0 1,0 0-1</inkml:trace>
  <inkml:trace contextRef="#ctx0" brushRef="#br0" timeOffset="4121">10107 576 23099,'-21'16'716,"5"2"-1429,1 1 76,11 13-1444,-20-17 3148,22 15-2477,-18-5 1035,18-1-2196,-17 1 828,17-1 1505,-12 1 1,13-4 0,-4 0 0</inkml:trace>
  <inkml:trace contextRef="#ctx0" brushRef="#br0" timeOffset="4239">10150 786 22290,'0'32'-6296,"-21"3"7042,15 1-849,-19 14 0,-1 4 0,21-18 0,3 1 0,-13 24 0,0 1 0</inkml:trace>
  <inkml:trace contextRef="#ctx0" brushRef="#br0" timeOffset="5123">10962 695 22560,'-18'24'-722,"4"-2"-125,5 14 1,0 6 245,-3-11 1,-1 0 406,-4 16 1,-2 1 76,-2-5 0,1-1 27,4 2 1,-1 3 9,1-3 1,-2 4-1,1-2-332,-2 6 1,0 2 225,-2 1 1,-2 6 0,2-6 87,3-7 0,0-2-653,-1 3 0,-1 3 0,2-5 741,3-7 1,1-2 0,-3 11 0,0-3-1,-3 14 1</inkml:trace>
  <inkml:trace contextRef="#ctx0" brushRef="#br0" timeOffset="5487">11517 544 21930,'4'-11'-2855,"-1"0"1680,3 2 1634,-4 3-917,3 2 1920,-3 3-538,1 1-460,1 15-2559,-2 8 1199,3 22 90,-4-5-354,2 6-91,-3-8-1342,0 1-43,0 1 2237,0 12 0,0-15 0,0 9 0</inkml:trace>
  <inkml:trace contextRef="#ctx0" brushRef="#br0" timeOffset="5617">11738 715 22380,'8'-15'-2260,"1"3"2130,1 30-3273,-3-1 377,-7 44 1153,0-12 1789,0-11 0,0 0 0,0 27 1,0-31-1,0 0 0</inkml:trace>
  <inkml:trace contextRef="#ctx0" brushRef="#br0" timeOffset="5967">12243 365 22920,'0'-12'-6296,"0"2"4707,0 4 705,23 3 3358,3 19-2675,25 10 307,-13 11-587,2 6-225,-14 7 1,-2 3 423,-8-17 0,-1 3 158,0 16 1,1 9 0,-4-6-15,-3-5 1,-4 0-493,0 9 0,-1 7 1,-5-6 464,-6-2 1,-3-1 26,4-8 0,0 2 1,-4-3 373,-11 3 0,-3-3 304,3-2 1,-3 4-938,1-12 1,-4 4-1,-1 0 1,2-5 615,-9 15 0,-1-2 1,-1-1-1,-2 4 1,3-7-1,5-11 1,1-1-1</inkml:trace>
  <inkml:trace contextRef="#ctx0" brushRef="#br0" timeOffset="6371">12787 1203 22650,'-15'-4'-1992,"-11"1"2367,22-1-2448,-10 1 2485,45 2 461,21-1-634,-19 1 0,2 2-146,4 5 1,3 0-714,5-5 0,0 1 275,-12 9 1,2 0 325,20-10 0,-1 1 0,-1 16 1,-21-13-1,0 0 0</inkml:trace>
  <inkml:trace contextRef="#ctx0" brushRef="#br0" timeOffset="6573">13277 1129 23009,'-23'-16'-3813,"-6"1"3218,27 2-1549,-8 1 1056,10 0 683,25 0 2570,-19 4-1467,60 3-438,-42 4 1037,34 16-762,-31-11 1153,-10 34-2149,5-16 164,-18 12 0,-5 3-1789,-9 16 1693,-10-1 0,-7 1-75,-1-18 0,-5-2-633,-3 7 0,-6 2 0,3-3 1178,-2-3 1,0-2 0,5-4 0,-3 1 0,2-2 0,-2-1-1,-1 1 1</inkml:trace>
  <inkml:trace contextRef="#ctx0" brushRef="#br0" timeOffset="7418">14222 1057 23189,'-16'-22'-7444,"12"-4"5178,-11 9 1746,15 1 318,0 35 37,0 1-17,0 26 10,8-12 0,1 1-1931,-4 25 2055,11-17 0,0-1-352,-13 23 256,11-33 1,0 0-446,-11 30 441,9-23 1,1-1-413,-2 16 478,0-18 1,0-2-12,-1-4-165,3 0 289,-7-22-32,5-2 1210,9-45 98,-3 10-600,1-17 1,1-4-160,-6 19 1,0 0 177,10-27 1,1-1-74,-10 24 0,0 1 110,4-8 1,0 0 111,10-17-649,-9 23-185,6 4 432,-11 24 896,4 39-2566,-5-5 476,-2 13 1,-1 4-509,6 12 569,-7-17 1,2 2-1038,3 3 1,1-2-1231,11 20 2601,-7-22 1,3-3 0,16 6-1,5-5 1</inkml:trace>
  <inkml:trace contextRef="#ctx0" brushRef="#br0" timeOffset="7767">15540 1217 22650,'-21'-43'-8373,"15"3"7368,-26 18 0,-6 2 1991,6-7-607,-15 14 0,-3 5 708,-2 2-315,8 23 1,1 6 599,-3 5-1249,18 3 1,2 4 1683,1 10-419,12 5-1456,6 1-118,5-15 0,4 0-1222,22 15 142,-6-12 0,3-4-1238,32-1 1700,-1-15 0,1-4 538,7-5 509,-6-13 0,-3-7 1323,-7-18-801,-15 3 1,-5-2 869,-7-20 137,3-16-665,-19 27-1742,3-14-378,-4 23-365,-16 7-752,12 25 1521,-13 20 331,17 8-505,20 6-546,-15-9-1201,29 15 2402,-15-13 1,-1 6-1,-2-16 1</inkml:trace>
  <inkml:trace contextRef="#ctx0" brushRef="#br0" timeOffset="8267">15942 1190 22380,'1'-13'-5311,"-1"23"2616,0 15 1639,0 14 422,17 7-677,-13-12 875,22 18-198,-23-16-1012,17 17 806,-18-29 791,8 1-666,-5-18 447,0-2 1131,4-5 962,-2-17-485,1 13 1096,9-59-1317,-2 31-632,-1-15 1,0-2 958,5-3-892,-8 18 1,1 1-2,4-7-1417,-4 5 758,1 9-1032,1 6 1764,-4 9 285,2 5 713,-6 26-2903,3 10 82,-5 11 279,1 4 17,-4 1-58,0-13-45,1 6-619,0-15-643,2-13 2166,1-1-60,18-26 2184,-6-15-1396,5 2 1,1-2 688,5-26-801,-3 17 1,0 2 727,1-7-628,-6 13 0,-1 2 1303,-2 3-231,1 4-2107,-10 17 1005,-2 6-236,-3 0 359,3 24-2325,-4-18 883,2 25 0,0 6-1119,1-9 296,1 11 1,2 1-1130,3-2 2104,7 9 0,-2-23 1,2-2-1</inkml:trace>
  <inkml:trace contextRef="#ctx0" brushRef="#br0" timeOffset="8535">16840 1175 23819,'59'0'0,"-9"0"0,14 0 0,-12-7 206,-11 4 1,1-1 9,18-8-91,-14 4 0,-1-1 134,-1-4 122,3-20-116,-33 15-577,-32-18-1767,-4 23 1661,-11 5 1,-4 2-198,-9 1 511,5 13 1,0 1 247,-3-5-505,-6 38 307,33-3-448,7 11 775,17-10 0,7-1-2870,9 7 2441,12-4 1,7-2 0,-11-18-1,1-2 1,14 7 0,1 1 0</inkml:trace>
  <inkml:trace contextRef="#ctx0" brushRef="#br0" timeOffset="8834">18392 498 22920,'0'-6'-4857,"-23"3"6694,-8 26 99,-16 1-1385,12 13 0,0 7-494,10-13 1,0 2-93,-3 11 1,-3 6 0,5-3-92,2 2 1,3 0-149,2-5 1,0 4 0,4-3 558,5 7 0,5-2-819,-1 1 0,2 0-544,1-1 0,6 2-522,10-6 1,7 1 0,-2-2-461,1 7 0,3-3 1905,5-7 0,5 0 0,0-3 1,5-1-1,0-3 0,3-1 0,0 1 1</inkml:trace>
  <inkml:trace contextRef="#ctx0" brushRef="#br0" timeOffset="9452">18888 564 22110,'-11'26'-3213,"8"6"518,-8-7 2628,2 5-386,7-4-271,-12 2 970,13 1-1497,-8 12-923,8-10 2001,-3 6 1,4-14-1,0-2 1</inkml:trace>
  <inkml:trace contextRef="#ctx0" brushRef="#br0" timeOffset="9584">19040 769 21750,'-16'17'-337,"12"23"-3237,-13-19 3848,17 25-2281,0-7-290,0 5 2079,0 1 1,0 2-1,0 0 1</inkml:trace>
  <inkml:trace contextRef="#ctx0" brushRef="#br0" timeOffset="10051">19805 653 22920,'-13'-16'-6495,"3"2"4246,10 25 1534,0 3 323,0 28 250,0 0-88,0 13 58,13 8-731,-11-27 1,-1 1 874,6 1 1,0 1 52,-6 3 0,-2 0-16,1 1 1,0 0-4,-1 0 0,2-1-58,3 0 1,0 0-14,-3-4 1,0 1 6,3 10 0,0 0 200,-4 17-5,2-26 0,0-3-60,-1 1-54,5-8-604,-5-8-330,6-9 250,0-6 539,18-36 1663,-1 4-857,3-12 0,1-4 7,-9 14 1,1-1-67,7-10 1,4-6 0,-5 5 236,-6 8 1,0 1-116,12-21 0,-2 4 1134,-13 17-782,1 5-1270,-13 19 320,3 25-2061,-3 11 504,6 25-134,-3-6 776,2-16 0,0-2-1145,3 5-1779,22 17 1152,-11-29 2405,14-2 0,-4-16 0,2-6 0</inkml:trace>
  <inkml:trace contextRef="#ctx0" brushRef="#br0" timeOffset="10284">20730 1249 23099,'-24'-11'-2824,"17"-6"-1744,-44 14 6722,31-5-2133,-25 8 1119,13 0 59,3 16 0,-3 10-840,17 21-435,-2-8 1497,17 12-2934,31-24 963,-5-2-950,29-5 822,-8-17 105,0 8-59,4-11 1616,-5 0-148,-4-20 1189,-8-8-493,-4-12-441,-16-15-1974,-2 21-659,-39-10-1060,20 18-747,-51 4 3165,35 9 0,-25-4 0,15 5 0</inkml:trace>
  <inkml:trace contextRef="#ctx0" brushRef="#br0" timeOffset="10801">21023 1212 22830,'0'2'-4947,"0"11"2909,0 23 973,0 2 427,16-6-560,-12 0 735,11-2-196,-15 0-938,9-3 1059,-7 5 405,14-11-163,-14 1 61,10-16 1417,-7-2-747,18-22 1868,-4 13-1400,3-24 0,1-7 654,8 4-787,-8-4 0,-1-2 474,10-9 172,-1 0-971,-3 6 223,3-9-1239,-12 21 188,5 2 871,-17 20-177,0 24-1992,-6 16 455,-1 9 89,0 7-2,0-10 135,0 15-148,0-17-176,0 8-120,0-20 2092,17-12-203,7-18 1419,9-24-1016,-7 3 1,-2-3 457,8-19-661,-7 15 1,0 3 511,-1-2 222,3 2 52,-16 9-771,-2 18-394,-4 15-2618,0 19 498,-2 13-1011,6 15 260,-1-23-110,6 10 2204,-1-17 1,1-6 0,1 0 0</inkml:trace>
  <inkml:trace contextRef="#ctx0" brushRef="#br0" timeOffset="11073">21970 1363 23369,'4'-32'-4360,"0"13"3378,4-1 1073,3 18 1919,4-11-1265,4 11-21,4-3 152,18 5-876,-6 0 1360,26 0-120,-23 0-405,5 0-1198,-16 0 243,-7 0-112,-4 0-243,-5 0 475,-7-13-1014,-18 10 610,-14-24-1130,-24 23 1393,8-11-407,1 15 548,14 0 0,-1 21 287,14 8 17,0 29-1879,16-11 50,12-13 1,4-1 1205,8 7 0,0-13 0,3-2 0,12 9 0</inkml:trace>
  <inkml:trace contextRef="#ctx0" brushRef="#br0" timeOffset="11816">22918 1214 23819,'0'39'-5846,"0"-5"3718,0 12 1153,0-5 427,0 9 335,0-12 0,0 1-91,0 22 190,0-21 0,0-1-1393,0 14 1418,0-5 89,0-3 89,0 4 1,0-16 0,0 6-539,0-27-1,0-22-270,0-26 361,0-14 389,12 4 0,2-2 197,-12 14 1,2-2-4,13-8 0,8-5 0,-5 2 138,-9 2 0,-1-1-55,9-6 1,5-4 0,-3 4 122,-6 6 1,-2 2-89,5-11 0,0 0 19,-4 13 0,0 5 154,5-13 111,4-4-489,-12 39 530,-1 4 214,-7 35-1926,-1-5 303,-2 24 110,0-8 56,0 4-144,-15 22 289,11-14 98,-12-8 0,-1-1-757,12 3 727,-11-8 1,-2-2 546,3 1 19,-3 4 0,7-18 1,11-3-1</inkml:trace>
  <inkml:trace contextRef="#ctx0" brushRef="#br0" timeOffset="12168">23710 1157 22470,'10'-15'-747,"-2"1"83,-4 2-570,-2-4-54,-1 7 250,-26-2 1143,-8 8 527,-28 3-652,13 22 547,20-3 0,2 3 52,-7 22-273,19-11 1,3-1 70,-2 1-714,13 16-1112,28-24-123,6 3 52,16-18 651,-2-3 468,4-22 1602,-12 11-214,-8-19 1,-2-3 426,3 6-228,-10-9 0,-3 0 55,0 12 185,-5-21-1907,-5 34 1596,-9-20-3191,3 38-830,-4 3 772,0 17-238,0 6 184,0-7-734,0-1 2733,0 1 1,0-5 0,0 0-1</inkml:trace>
  <inkml:trace contextRef="#ctx0" brushRef="#br0" timeOffset="12867">24477 1148 22380,'-18'-23'-6919,"13"2"4059,-32 10 4338,10-3-1193,-17 12 1036,16 14 561,-6-7-961,30 44-2372,-11-29 1705,21 14 1,6 2-544,-8-7-1299,36 15 865,-11-24-347,23-11 30,-5 0 432,-20-34 2094,5 19 179,-28-44-200,20 15 478,-17-12-1341,5-11-680,-8 26-974,-4-12-98,0 24-302,-14 3-613,10 35 2317,-20 17-440,21-1 1,3 3-115,-10 25 255,6-27 1,1-1-66,2 18 176,-6-1 189,3 0-152,3-16 1,0-1-422,-3 15 66,2-12 0,1-3 330,0-2-339,0 6-1260,1-25 560,0-18 350,0-20 232,0-9 311,18-22 536,-14 20-20,24 4 1,5 0 1207,-6-1-862,3 11 0,4 2 1781,17-7-266,-13 14 387,18-4-328,-27 16-1017,16-4-316,-19 2-745,26-2 38,-22-3-281,24-7-39,-26 1-138,17-14-70,-18 6 210,5-11-296,-12 6-156,-4-2-385,-4 0-557,-4-12-381,-4 13-65,-22-8-648,13 24 515,-36 1 1813,11 30 946,-12 1 545,3 21-633,11-2 230,14 6-752,0-9 1,2 2 1006,9 20-684,-5-8 0,2-1-1883,6 5-150,9-20 1,0-1-2615,-4 3 1052,40-7 2991,-20-8 0,25-10 1,-8-5-1</inkml:trace>
  <inkml:trace contextRef="#ctx0" brushRef="#br0" timeOffset="13167">25780 406 22020,'10'-3'2633,"-4"2"-1514,-1 16-6237,-4 4 2912,-1 19 838,-16 5 1171,12-6-428,-11 0-195,15-11-1232,-11 0 457,8 0 1015,-17 8 795,18-10 0,-13 6 1,7-14-1</inkml:trace>
  <inkml:trace contextRef="#ctx0" brushRef="#br0" timeOffset="13318">25915 557 23009,'-16'48'-4019,"4"-8"1580,12 20-600,0-20 2758,0 12 0,0-13 1,0-2-1</inkml:trace>
  <inkml:trace contextRef="#ctx0" brushRef="#br0" timeOffset="13589">26388 256 23099,'7'-11'-1038,"0"4"1783,-1 3 637,2 2-378,-1 2-648,1 0-179,-1 24-2148,1-18 987,-2 25 0,-2 6-84,3-7 268,-1 17 0,-2 3-1179,-2 9 1371,1-13 1,-1 7 0,-4-5-90,-6-6 0,-2 0 279,2 11 1,-1 6-1,-3-6 1005,-7-12 0,-3-1-184,0 4 0,-1 3 1,0-5-407,-1-4 0,-2-2-566,-5 4 1,-4 1 0,1-3 827,2-6 0,-1-2 1,-12 9-1,0-1 1,13-14-1,0 0 1</inkml:trace>
  <inkml:trace contextRef="#ctx0" brushRef="#br0" timeOffset="16985">2997 4081 23369,'0'-12'-4406,"0"2"2547,0 1 975,0 1 155,0 4 663,-15 0 1102,2 16 275,-21 7-848,-9 28 995,-3-2-606,2 0 0,-1 1-181,12-13 1,0 0 184,-12 12 0,0 1-91,12-12 0,0-2-625,1-1 1,1 1-189,3-3 0,-1 1-286,-5 6 0,3-1 385,-7 14-246,15-13 1,4-1-268,9 0-541,34 17-1171,5-22 1578,0-12 0,5-3 78,13 2 1,2-2-72,-10-3 1,4 0-2,6 1 0,6 1 1,-5-1 164,-2 0 0,-1 0-108,1 3 0,4 2 1,-5-1 282,-8 1 1,-3 0 443,8 7 1,-3 2 0,3 14 0,-6 1-1</inkml:trace>
  <inkml:trace contextRef="#ctx0" brushRef="#br0" timeOffset="17405">4003 4667 23009,'0'-17'-5935,"-18"2"4719,-5 1 1021,-21 7 1320,7 1-364,-2 23 913,6-13-866,-1 37-1059,0-20 2334,3 25-1154,-4 10-351,18-11-845,5-8 0,2 0-552,9 4-1336,-2 9 370,26-23 355,-17-3-954,41-7 2107,-13-7 246,11-5 632,16-26 1194,-25 15-742,-9-24 0,-2-6-17,-1 7-369,-11-2 1,-4-4 534,5-19-1681,-11 17-389,5-14-175,-8 59-1142,18 20-742,-13 29 2696,25-10 1,6 1 0,-20-16-1,1-1 1,20 12 0,0 0-1</inkml:trace>
  <inkml:trace contextRef="#ctx0" brushRef="#br0" timeOffset="18368">5088 4041 23459,'11'23'-8447,"-8"19"6783,8-17-146,-11 27 1730,0 0 98,0-6 1,0 2-38,0-10 0,0 2 9,0 6 1,0 4-1,0-4-788,0-2 0,0-2 1100,0 12 1,0 1-239,0-5 0,0-3 267,0-12 1,0 0-332,0 17 0,0-2 90,0-1-90,0 17 0,0-41-360,0 0 90,14-19 982,-10-25-348,39-23 1200,-23-10-1080,8 5 0,1-1 33,-12 18 1,-2-1-87,9-21 0,-2 0 377,3 0-34,1-8-857,-12 34 808,-4 12-986,-1 0 416,2 12 704,-4-5-82,7 29-1938,-5 8-239,3 12-35,-4 3-922,1-9-1229,0 1 3189,0-1 0,2-4 0,0 0 0</inkml:trace>
  <inkml:trace contextRef="#ctx0" brushRef="#br0" timeOffset="18701">5873 4457 22650,'-21'17'682,"-6"10"-1049,24 11-2634,-7 7 1687,10-5-148,0 6 940,0-10 0,0 2-261,0 21-84,7-8 0,2-1-1229,-5 7 1203,3-22 0,2 0 361,5 20-43,-10-19 1107,19 9-1072,-21-29 182,14-28 2298,-6-28-1111,5-20-409,0 8 0,0 0 101,-4 15 0,0 0-166,5-6 1,2-5-1,-1 5 60,-2 4 0,2 1-261,11-22 1,2 4-23,4 0-231,-14 24 1,1 4-1,6 3 1,-2 6-1</inkml:trace>
  <inkml:trace contextRef="#ctx0" brushRef="#br0" timeOffset="19005">6410 4912 22830,'24'-18'1513,"-3"16"-1189,24-39-611,11 9 813,-11-10-649,-7 12 0,-1 1 203,2-6-147,-12 5 0,-3 1-40,-9-2-849,-1-19-363,-14 32-307,-27-6-251,-4 22 1744,-15 17 569,-5 11 162,17 26-670,7-7 41,17-10 0,4-1-272,6 7-417,28 13 729,17-9 0,-16-29 0,2-2 0,2 4 1,0 0-1</inkml:trace>
  <inkml:trace contextRef="#ctx0" brushRef="#br0" timeOffset="19319">7182 4783 22830,'-23'-12'-3372,"4"-1"1505,19-1 186,0-3 619,0-5 354,22-17 1449,-16 6-942,37-14 138,-38 12 50,36-3 1522,-35 4-763,27-13 639,-30 15-1194,18-12-440,-19 23 120,6 2-537,-28 12 1369,15 19-1556,-33 20 2264,23 30-1754,5-31 1,0 2 481,3 19 1,4 2-525,2-19 1,2 2 317,-1 5 0,0 6 0,0-4-309,-1-5 0,2 2-168,7 12 0,5 7 0,-3-6-298,-7-12 1,2-1-457,8 7 1,4 5 0,-2-8-726,-1 13 1874,-6-17 0,0-2 0,3-2 0,-11 5 0</inkml:trace>
  <inkml:trace contextRef="#ctx0" brushRef="#br0" timeOffset="19437">7020 5347 22740,'0'-28'-6386,"21"-2"7478,2 1-543,13 4 1,5 1-189,-11 5 1,2 1-215,8-4 0,6-3 0,-4 3 0,-1 3 0,0 0 0,14-6 0,0 0 0</inkml:trace>
  <inkml:trace contextRef="#ctx0" brushRef="#br0" timeOffset="19984">7983 4278 23819,'24'-26'1329,"6"2"-611,18 10-330,-15 6 0,0 0-608,13 2-584,13-3-186,-17 5-188,-6 4 9,-1 0 1007,-8 21 1,-4-16 0,-5 15 0</inkml:trace>
  <inkml:trace contextRef="#ctx0" brushRef="#br0" timeOffset="20101">8053 4790 22740,'-11'12'90,"2"-1"-654,28-4-1265,17-4 149,13-1 1824,16-2 1,-6-17 0,-26 7 0,0-1 0</inkml:trace>
  <inkml:trace contextRef="#ctx0" brushRef="#br0" timeOffset="20901">9395 3420 22470,'-8'-5'-4279,"-4"1"3811,8 1-1121,-4 1 2101,3 2 429,0 0-269,1 16-1261,-1-12 790,0 35-614,-4 0 71,2 11 358,1-10 1,2 1-936,1 11 212,1-4 0,1 1-842,1 9 1297,0-19 0,0-1-1455,0 16 1459,20-1-955,-14-2 902,3-17 0,2 0-462,3 13 532,-12-13 0,0-1 149,12-3-559,-14 11 552,0-27-541,-23 0 3140,2-13-552,-22-19-509,10-2-552,13-20-1276,7 5 489,13 2 70,20 16 1672,1 7-1509,21 30-1234,-4 10 376,-7 12-180,-3 3 922,-11-5-195,-6 0-534,5 4-1835,-9 20-106,3-15 1571,-6-8 1,-3 0-777,-1 5 1712,0 12 0,0-22 1,0-1-1</inkml:trace>
  <inkml:trace contextRef="#ctx0" brushRef="#br0" timeOffset="21301">8930 3160 21031,'-34'-2'-359,"14"20"703,-5 8-555,23 14-2046,-23 3 1893,17-4 6,-4-6 0,1 0-129,1 19-306,3-18 1,2 1 444,2 11 0,2-2 0,1-3 1</inkml:trace>
  <inkml:trace contextRef="#ctx0" brushRef="#br0" timeOffset="21519">9063 3220 20941,'0'39'-6206,"-16"1"6071,12-10-900,-12 3 1454,1-7-372,11 4 1,-21 2-1,12 2 1</inkml:trace>
  <inkml:trace contextRef="#ctx0" brushRef="#br0" timeOffset="22835">10178 3495 21210,'0'-4'-6115,"0"0"3806,-17 2 4085,-5 1-590,0 17 147,-5-11-480,24 21-1745,-15-10 798,16 7 342,-5 3 296,7-3-1919,0 1-165,0 4-295,19 0-389,-15 4 1754,15 0-1568,-2 2 1323,-13-1-77,13 0 250,-4 0-92,-9 0 436,9-2-153,-13 3 628,0-2 258,0 2 22,0-1-309,-25 14 1265,19-13-689,-16-7 0,-4-2 932,0 1 516,-17 8-510,9-25 382,17-18-1348,8-11-1471,29-19 845,3 20 761,2-6-971,8 22 392,-16-8-109,13 11-700,-14 21-434,1 14 931,-10 14-1298,0 8-579,2-7-27,-8 4 86,2 1 743,-3-13 0,0 1-1089,0 20 2141,1-12 0,1 0 1,1 2-1,0-19 0,0-1 1</inkml:trace>
  <inkml:trace contextRef="#ctx0" brushRef="#br0" timeOffset="40091">10852 4199 22200,'0'-8'-5756,"-14"2"5553,11 1-1723,-10-1 2710,13-1-1534,-8 0 789,5-7-562,-5 6-1016,3-5 901,4 9-706,-4 0 2051,2 2-1010,1 2 1123,-1 20-620,2 12 120,19 12-575,-16-7 0,1 1 737,28 14-514,-28-2 1,-2 2-297,12-21 0,0 1-103,-11 19 1,-1 1-431,18 5 557,-18-16 1,0 0 313,12-2 21,-12 5 426,9-22-464,-8-10 100,8-3 396,-5-25 8,13-24 644,-2-11-804,-3 17 1,0-1 384,1 3 1,0 0-346,0-2 1,1-1 258,2-2 0,1-1-379,8-12 1,0 1-209,-6 12 1,0 1-644,13-15 1,0 3 739,3 3 0,9-2 1,-15 24-1</inkml:trace>
  <inkml:trace contextRef="#ctx0" brushRef="#br0" timeOffset="40484">11893 4334 21750,'-30'-33'-6005,"0"5"4093,6 12 1777,3 7 514,9 9 975,-7 0-387,2 17-366,-9 16-783,8 10 980,-2 10-503,12-20 1,2 0-318,-1 20-168,4-10 1,1 0-1228,2 3-179,25 8-508,-19-26 342,45-4 1796,-30-9-347,25-6 1283,-9-5 127,1-4 410,1-21 596,-3 16 414,-3-47-962,-7 3-1315,-3-13-315,-25 2 1,-10-2-1148,3 29 1,-4 3 965,-14-18 1,-5 8 0,-12 15-1,0 18 1</inkml:trace>
  <inkml:trace contextRef="#ctx0" brushRef="#br0" timeOffset="41155">12348 4207 22200,'0'-12'-6296,"-17"-1"5107,13 25 1351,-13 11 670,36 33-2632,-14-6 969,31 4 150,-32-15-1117,31-1 1775,-19-3-853,17-5 327,3 2-469,-7-18 2316,18 1-117,-20-15 753,14-16 597,-18-15-1281,3-10-414,-16 7 0,-2-1-362,3-9-272,-4 9 1,-2 1-649,-1-1-335,-1-2-571,-3 20-976,0 32 1190,0 11 260,0 19 446,23 17-701,6-23 940,-8-14 0,3 0 23,20 5 274,-4-4-190,3-6 371,4-9 594,1-5 289,4-6 940,0 0-333,-2-22-789,-18 4 1,0-5-377,-2-13 1,-3-4-181,-1 6 1,-1-3-134,-3-12 1,-6-3-366,-9 9 1,-3 0 78,2-9 1,-2 1-486,-3 13 0,-1 2-679,0-23-860,-16 20-258,12 13 825,-13 2 417,17 14 555,0 22 362,17 24-635,-13 5 649,28 15-441,-28-15 1135,29 3-676,-21-10 1,-3 1-108,12 21-220,-5-20 0,0 1-776,-6 0 0,0-2 131,16 18 970,-10-14 1,0-2-1,1-2 1,6 6-1</inkml:trace>
  <inkml:trace contextRef="#ctx0" brushRef="#br0" timeOffset="41417">13228 4034 22200,'-11'-6'-2928,"1"1"2028,4 1-421,2 0 32,4 1-243,0-1 988,18 1 2041,-13-1-1425,41 2 489,-19 0-543,26 1 307,-6 1 1,4 0 0,0 0 0</inkml:trace>
  <inkml:trace contextRef="#ctx0" brushRef="#br0" timeOffset="41746">13758 4484 22560,'-14'4'2918,"28"-18"-3483,24-7 869,-2 1 1,2-2-133,-7 5 0,-1-1-34,4 1 1,-2-1-29,12-9-48,-1 4 457,-3-1-602,-8 4 475,-3 0-584,-9 3-329,-9-8-840,-5 2-58,-48-5-58,2 13 255,-23 4 492,15 11 374,19 15 636,-1-12 204,2 29 114,13-5-8,1 10-252,14 3-1589,28 10 1102,5-16 1,7 0-1,-5-6 1,3-1 0,14 3-1,-1 0 1</inkml:trace>
  <inkml:trace contextRef="#ctx0" brushRef="#br0" timeOffset="42202">15007 3413 22740,'-17'-5'-2197,"12"0"-1280,-23 4 4725,12-1-568,-12 19 645,4 9-1092,2 9-427,7 5-692,2-7 663,5 2-126,4 16-1871,4-13 1858,0 10 1,0-19-1,0-2 1</inkml:trace>
  <inkml:trace contextRef="#ctx0" brushRef="#br0" timeOffset="42925">15030 3486 21210,'-28'0'810,"5"12"811,2-1-690,7 3-1168,-2 10-448,2-10 1071,-2 16-863,-10 12 435,4-7-293,-8 15-170,13-20 0,1 0-542,-10 17 825,6-4 0,1 0 147,-2 9-232,8-6 0,2 0-59,2 7-54,5-16 0,2-1-427,2 15-190,23 0-560,-17 1 570,31-15 0,6-1 103,-24-8 1,2-1-326,14 3 1,8 1-1,-4-3 1243,-5-3 1,-2-2 0,13 7 0,-1-1-1,-14-9 1,0-1 0</inkml:trace>
  <inkml:trace contextRef="#ctx0" brushRef="#br0" timeOffset="43455">15658 3459 22650,'-17'25'-1521,"-8"-11"3368,23 8-4647,-9-4 2314,5 6-989,4 10-135,-5-13 811,7 6-1247,0-11 1741,0-2 1,0-2 0,0-3 0</inkml:trace>
  <inkml:trace contextRef="#ctx0" brushRef="#br0" timeOffset="43568">15642 3600 23369,'0'7'-8184,"0"0"7186,0 34 0,20-4 0,6 3 1</inkml:trace>
  <inkml:trace contextRef="#ctx0" brushRef="#br0" timeOffset="46269">16333 3950 22290,'0'-22'-4587,"0"2"2819,0 0 1513,0 1 66,-14 0-24,10-1-293,-11 1 268,15 3-1449,0 1 1597,0 4 90,0 2 0,0 2 90,-9 4 1058,7 18-406,-7 18-136,9 33-516,0-1-75,-2-11 1,0 0 77,0-18 1,-1 1-79,-1 27 0,0 1 91,2-27 1,0 0-593,0 10 1,1 0 339,0 11-437,1-5 313,0-10 59,0 1-425,0-19-294,16-4 652,-12-44 545,30-4 1452,-30-31-1529,21 1 0,3-1 229,-19 21 1,1-1-194,7-8 1,4-5 0,-3 7 475,4-8-231,-5 20 1,0 3 920,-1 3-597,10 12-316,-13 5 992,5 27-2258,-2 13-362,-3 12 425,-2-7 1,0 1-669,0 14 743,-1-7 0,1 1-938,-1 8 295,-1-21 1,0-1-1209,3 7 1586,3-7 684,0-5-474,11-7 1373,-5-10 429,17-4 650,-14-24 488,8 13 258,-12-39-1003,0 22 957,-5-25-1103,0 12-451,-5 0-847,-4 4-942,-1 5-471,-3 1-360,-1 31 527,-1 6-370,0 23-216,19 13-859,5-16 2551,-1-5 1,2-2 0,12 3-1,4 6 1</inkml:trace>
  <inkml:trace contextRef="#ctx0" brushRef="#br0" timeOffset="46552">17413 4218 22290,'-21'-10'-2898,"2"3"2029,-17 3 1507,10 2-69,-6 2-103,8 0-89,-13 14 632,18 8-1246,-6 22 620,15-6-828,-1 5-363,9-13-505,-1 1-104,3-4-89,0 3-637,0-10 603,17 1-1577,-13-28 3176,12-6 1,-16-5 0,0 4 0</inkml:trace>
  <inkml:trace contextRef="#ctx0" brushRef="#br0" timeOffset="46966">17093 4200 21840,'-10'-14'-6395,"7"-8"4237,-17 19 4226,18-16-3458,-15 17 2644,12-10-2766,-5 11 2554,4-4-2438,1 5 3310,-9 0-92,2 21-2160,-14 13 1900,7 11-2109,-6 8 1486,14-21 1,1 0-1535,-3 20 834,6-10 1,2 0-1348,4 4 279,12-11 0,2-1-780,-7 0 919,35-9 1,9-5 779,-12-5 47,21-3 1,3-9 775,-3-28 38,-9 8 0,-1-3-34,-21-4 0,-2-4-31,14-10 0,-3-1 1210,-5-11-1494,-14 15 1,-4 0-576,-6-12-969,-4 1-491,-4 3-879,-22-8-436,-10 18 1590,5 10 0,-2 4-393,-20 6 873,3 1 97,17 10 538,2 2 532,13 20 0,-10-15 0,8 14 0</inkml:trace>
  <inkml:trace contextRef="#ctx0" brushRef="#br0" timeOffset="47605">17780 4175 21930,'0'17'-5756,"0"6"3628,0 16 1063,0 1 427,0-6 212,0 0 122,0 2 76,13-2-1969,-10 7 2045,9-12-344,-3 4-15,-2-22 99,7-2 840,-6-34 191,1 4 85,1-25 497,2 9-409,3-3 673,2-3-44,11-13 72,-7 16-887,17-12 86,-18 36 354,7-6 351,-9 20-205,-1-3 440,0 5-675,3 37-2363,-6-10 659,-5 13 1,-2 4-784,-2 6 629,-3-4 0,-1 1-976,-1 5 316,0 15-682,0-19 827,0-18 1831,0 1 224,0-41-330,23-43 607,4-4-323,-2 3 1,2-1 29,-8 24 0,0 2 107,6-18 1,-5 1 190,-4 1-3,19-10 297,-25 38-196,14 19-301,-11 24-2069,-4 11-218,5 7-929,-3-5-43,3 4-169,1 2 2350,-2-14 1,1 1-1,7 14 1,9 12-1</inkml:trace>
  <inkml:trace contextRef="#ctx0" brushRef="#br0" timeOffset="47917">18785 4411 23819,'0'-21'-5396,"-16"8"4123,12 2-1326,-13 6 3850,17-4-1834,25 4 2405,-19 0-537,46 2-1151,-29-2 1813,41 0-348,-26 0 818,24-8-1433,-42 4 1261,5-13-2719,-25 6-1144,-18-13-379,13 10-322,-37-5 1157,23 11-173,-20 1 242,10 4-40,-6 2 743,5 4 1935,7 16 892,10 9-979,13 11-2057,0 4-611,0-2-1048,25 4-951,-19 3 2973,20-20 0,3-1 0,-3 21 1,1-21-1,-1-1 0</inkml:trace>
  <inkml:trace contextRef="#ctx0" brushRef="#br0" timeOffset="48651">19615 4021 23189,'-10'31'-3098,"7"10"443,-7-4 2137,8 10 0,4 2-614,-2 9 788,0-8 0,0 1-58,0 8 33,0 2-1227,0-2 954,0-3 518,0-4-145,0-6 409,0 7-50,0-18 0,0 6-90,0-28-90,-14-25 64,1-26-1090,-3-19 744,5 5 1,2-2 266,8 14 0,0-1 74,-2-8 0,0-6 0,0 4-5,2 3 1,2-1 110,4-9 1,1-5 0,2 8 131,0 15 1,3 2 90,7-20 1,2 8 1198,-2 25 299,18 7 659,-13 16-468,18 24-1208,-11 10-813,-5 12-476,-17-11 1,-3 1-370,2 8 391,-4-2 0,-1 0-821,-2 7-1475,-22 15 373,17-21 786,-33-1 1906,34-6 1,-25-3 0,13-4 0</inkml:trace>
  <inkml:trace contextRef="#ctx0" brushRef="#br0" timeOffset="49005">20165 4122 22920,'0'-5'-5666,"-21"1"6716,0 3 200,-22 0-507,8 1-81,-2 20 318,18 3-879,-6 37-925,22-22 949,-6 23-1011,9-36-623,24 11-606,2-24 1355,27-1-145,-14-11 1285,-9-19 1,-1-6 697,-1-1-229,-7-12 1,-2-3-39,-3 6 271,-8-22-581,-1 30-679,-7-5-1013,0 41-1033,0 12-346,0 20 116,0 5 167,0-8 1910,0 0 1,24-1 0,7-2 0</inkml:trace>
  <inkml:trace contextRef="#ctx0" brushRef="#br1" timeOffset="49434">20757 4065 8342,'-17'-13'450,"13"3"-180,-31 2-180,16 5-90,-14 0 0,6 21 0,14 5 90,4 20-180,9-8 90,0 1-540,23-2 540,3-6-90,25-6 180,-6-11-90,-17-27 0,6 12 180,-22-34 0,4 9 270,-8-22-181,-8 11-269,0 1 90,-19 25-180,14-7 90,-30 19 90,31 11-90,-27-5 0,28 40 0,-21 5 0,22 16-1111,-3-11 0,0 1 1111,5-18 0,0-1 0,-1 13 0,2 1-253,8-14 0,1-2 298,-7 0 0,-1 0-45,7-2 0,1 1 45,1 7 0,-3-1-45,-4 16-124,12-18 1,-2-3-56,-11-4 179,8 0 0,-32-39 0,-6-7 0</inkml:trace>
  <inkml:trace contextRef="#ctx0" brushRef="#br1" timeOffset="49737">21052 4334 7892,'19'0'990,"4"0"-810,-8 0 0,15 0-180,-7 0 270,25 0 89,-15-15-179,12 11-180,-11-33 0,-2 20 180,-1-19 90,7-4 90,-14 8 0,5-20-181,-19 22 1,-2-12-270,-5 23 180,-3-2 0,-20 14-90,-2 3 0,-20 25 90,19-3-90,3 12 0,5 3 0,10 13-135,-4 1 0,1 2-1838,8 15 1343,8-22 0,5 1 630,5-2 0,5-4 0,2-8 0,3-3 0,5 7 0,-1 1 0</inkml:trace>
  <inkml:trace contextRef="#ctx0" brushRef="#br1" timeOffset="50667">21792 3398 8432,'0'-7'1349,"0"2"-989,0 1 180,0 1-360,16 3-180,-12 16 0,12 9 0,-2 10 0,-11 2 90,10-7-90,-13 3-90,0-1 0,0 14-180,0-13-540,-20 15 181,15-25-541,-15 4-179,7-19 1349,10-23-90,-11-14 180,14-14 450,21-14-450,0 20 180,-2 7 0,1 0-1,-1 0 91,6-6 360,-13 20-540,2 2 449,1 8-629,-7 1 90,8 19-90,-4-10 0,12 40-180,-12-37-2878,11 51 3058,-12-41 0,-1 26 0,-3-20 0</inkml:trace>
  <inkml:trace contextRef="#ctx0" brushRef="#br1" timeOffset="51517">21908 3477 6903,'0'13'360,"0"-2"-270,0-4-90,0-1 0,0 2 0,0-1 0,0 3 0,0 0 0,0 1 0,0 1-810,0-1 810,0 1 0,0-2 0,0 1 0</inkml:trace>
  <inkml:trace contextRef="#ctx0" brushRef="#br1" timeOffset="52117">22022 3115 7982,'0'-7'1260,"0"1"-900,12 2-1,-10 0 271,21 1-540,-16 1 90,18 2-90,-9 13 0,10-9 90,9 22-90,-6-2-1,-3-3 1,-1 3-90,7 20 45,-7-8 0,-2 1-817,4 15 817,-11-17 0,0 4-45,-3 7 0,0-1-45,-3-9 0,-1 2 75,0 6 0,-1 4 0,-1-4 15,0-2 0,-3 1-15,0 4 0,-1 5 0,-1-3-75,0-6 0,-2 1 45,-4 16 0,-4 7 0,-3-8-135,-3-10 0,-4-2-585,-2 11 1,-2 5-1,-3-9-728,-2-15 0,-2-4 1448,-2 11 0,0-2 0,8-19 0,0-1 0,-22 21 0</inkml:trace>
  <inkml:trace contextRef="#ctx0" brushRef="#br1" timeOffset="53337">22873 3121 7443,'0'-16'989,"0"1"-629,0 2-90,17 2-270,-12 1 270,23 3-180,-25 0 359,18 4-269,-8 1 0,9 17 0,-3 9-90,-5 10 0,-5 7 0,-5-4 0,-3 27-90,0-11-1110,-11-4 0,-1 1 1200,5 9-90,-11-8 0,-3 0-290,-2 6 335,4-11 0,1 0 45,-6 4-135,9-19 0,2 0 135,-1 21-90,-1-13 90,4 15-180,10-27-450,0 7 90,18-22 2522,8 0-2162,11-10 90,-4-9 0,-1-3 0,3-9 84,-4 3 0,-1-4-84,-5-11 0,-5 1 0,-10 8 90,-31 10 0,2 5-180,-19 7 180,20 21 0,-9-15 0,24 38 0,-19-24 0,20 24-90,-8-6 0,4 5 90,5 3-90,-2-7 0,0 1-263,3 21 218,9-4 0,1 0-429,-8-22 1,1-1 473,5 11 0,3 0-360,5 15-809,-12-2-108,13-4 1277,-10-21 0,0 0 0,6 14 0,13 8 0</inkml:trace>
  <inkml:trace contextRef="#ctx0" brushRef="#br1" timeOffset="54100">23670 2995 7353,'14'-11'809,"-3"2"-539,-1 0 630,-8 5-451,12 0-179,-13 20 0,4 12-45,-4 8 0,-2 5-45,-15 17-90,16-5 0,-4-1-486,-31 4 441,25-9 0,2 1 45,-14 6-90,8-9 0,3 0 0,8 4 90,-6-5 0,1 0-90,6-3 45,8-7 0,1-2-45,-3-8-90,34 5 0,-8-17 0,24-2 0,-5-7 180,-2-3-270,-3-15 180,-14-3 90,9-17-180,-23 16 180,-2-11-180,-10 13 180,-4-8-90,-20 10 90,1 6 0,-21 9 216,21 23-306,-14-4 89,16 44-89,-2-18-740,7-12 0,3 0 740,7 24 90,-5 4-90,7 5 0,0-15 0,0 3 0,-1-14 0,2 3 0,4 5 0,1 5 0,-1-4 0,-3-5 0,0 1-30,3 2 0,1 5 0,0-5-285,0-5 1,0-2-271,-5 10 0,0 0-1124,6-8 0,-2-3 1709,-5 19 0,0 7 0,0-26 0</inkml:trace>
  <inkml:trace contextRef="#ctx0" brushRef="#br1" timeOffset="55235">21067 2030 7173,'-27'0'630,"6"0"-630,3 0 89,6 0-178,-2 0 89,-1 0 89,1 0-178,-7 21 89,-14 6 0,3 13 44,-6-1 1,-3 1-134,-4 7-501,16-15 0,-3 5 0,4-4 545,5-6 0,1-1 90,-16 23 0,1 1-45,14-20 0,0 0 0,-15 23 0,0 0-105,15-23 1,-1 0 104,-7 10 0,-3 4 0,3-6 0,5-8 0,1 0 0,-6 4 0,-4 4 0,5-5 0,-14 10-180,9-9 0,0-2-583,-3 0 44,-6 6 1175,18-18 1,6-4 0,2-2-1</inkml:trace>
  <inkml:trace contextRef="#ctx0" brushRef="#br1" timeOffset="55655">19728 2820 7083,'0'34'630,"0"6"-451,0-6-89,0 4-90,0-6 90,0 2-90,0 2 90,0 1-90,-13 0 0,10 17 0,-11-14 360,5 25-270,7-31 90,-7 10 270,9-9-180,0-9 269,16 7-449,-12-18-90,28 0 0,-1-12-225,11-12 0,4-2-450,-11 9 1,1-2 396,8-11 1,5-7-1,-4 4 1,-5 8-1,-2 0 1,17-14-1,-1 0 1</inkml:trace>
  <inkml:trace contextRef="#ctx0" brushRef="#br1" timeOffset="58435">24862 3129 7713,'-9'-21'1169,"7"0"-449,-7 0-181,1-1 91,3 2-360,-7 2-90,6 2-90,0 5-90,2 1 0,0 4 899,1 2-809,1 17 0,19 13 0,-13 10-1173,33 10 1173,-17-3-90,21 5 0,-11-8 0,2 2 45,-7-11 0,3 2-15,5 5 0,5 3 0,-3-4-30,-1-1 0,0-3 0,13 12 0,1 1-45,-1-2 0,-2-1 45,-11-11 0,1 2 30,-2-1 0,1 4 0,-3-3 15,-8-6 0,-2 1-135,5 15 0,-5 0 180,-7 2-90,-32-2 0,-10-1 0,-12 0-882,4-16 1,-9 2 0,3-5 656,3-5 0,-1-2-375,-5 3 1,-6 1-1,5-2-120,4-3 1,2-1-91,-13 5 1,3-2 740,-7 3 1,11-5-1,7-3 1</inkml:trace>
  <inkml:trace contextRef="#ctx0" brushRef="#br1" timeOffset="58967">27148 2552 7713,'0'-11'629,"0"1"361,-16 5-900,-1 19 0,-2 5-90,-8 21 0,13 4-715,-14 10 805,14-22 0,0 1-592,-1 2 0,-1 2 502,-2 2 0,1 1 45,-3 1 0,1 0-90,-1 1 0,-2 1 75,1-4 0,-2 3 0,0-3-30,-3 5 0,-2 2 29,-3 1 1,-2 4 0,1-5-30,3-5 0,0-2 0,-8 10 0,0-1 0,13-17 0,1-2 0,1-2 0,1-1 90,-15 23-253,16-21 0,3 0 163,-4 11 90,3 11-90,15-25 90,24 1-180,-16-10 180,47-3-90,-23 0 0,12-6 0,4-1-360,15 4-681,-3-2 1,0-1 500,-22-2 1,-1-1 539,22 4 0,0 1 0,3 3 0,-22-5 0,-1 1 0</inkml:trace>
  <inkml:trace contextRef="#ctx0" brushRef="#br1" timeOffset="59367">27890 2912 8612,'2'-17'270,"-1"2"1619,-1 6-1529,-18 25-181,0 13 1,-1 6-225,-3-3 0,-1 2-1074,-1 9 0,-2 5 1,1-4 1118,1-3 0,0-2 45,-8 15 0,0 0 0,8-16 0,1-1-113,1-1 1,1 0 67,1-2 0,0 1-45,-4 9 0,1 1-450,6-12 0,1 0-630,-8 17 1,3 0 35,3 1 1089,8-13 0,3-1 0,2-4 0,4 7 0</inkml:trace>
  <inkml:trace contextRef="#ctx0" brushRef="#br1" timeOffset="59784">28348 3536 9152,'16'-20'809,"-5"0"-449,-4 3 0,-6-1-180,-20 2-90,14 5-180,-44 3 180,22 6 0,-30 2-1502,6 19 1412,-3-15 45,25 17 0,0 3-45,-28 0 0,19 7 0,2 3 45,10-13 0,1 1-45,-9 14 0,5 0 90,9 3-90,2 20-270,18-30 90,27 3-179,14-13 269,16-11 45,-16-2 0,-1-4 135,13-20-45,-12 6 0,-1-4 135,1-21 134,-13 11 1,-2 1 45,-4-6-270,-3-6-180,-7 10 1591,-11 7-1501,8 6 0,-6 8 90,4 26-180,1-15-539,4 32-451,3-32-1528,13 43 2608,-2-31 0,9 15 0,-7-22 0</inkml:trace>
  <inkml:trace contextRef="#ctx0" brushRef="#br1" timeOffset="60201">29250 2460 8612,'0'-15'990,"0"3"988,-14-2-1708,10 23-180,-10 19 0,31 10-90,-13 17 0,12-22 0,4-1-90,6 20-968,0-5 0,2 0 1058,-7-18 0,1-1 0,2 10 0,-1-1-966,9 16 966,1-2 0,-2 1 0,-2-1 90,-2-2-90,-5 0 45,-10-15 0,-2 0-89,-1 18 88,-1-8 1,-6-1-45,-24 8-45,4-7 1,-5-1-293,-2-16 1,-3-1 336,-5 9 0,0-1-45,5-9 0,0-2-315,-1 2 0,0-1-135,0 0 1,-2 1-991,-12 10 1,1 0 1484,10-8 0,1 0 0,-10 8 0,2 0 0,13-10 0,1-1 0</inkml:trace>
  <inkml:trace contextRef="#ctx0" brushRef="#br1" timeOffset="62605">1155 2755 7623,'0'-18'180,"0"1"89,0 0 1,13 0 0,-9 1-270,9 2 0,-13-4 0,0 8-180,0-1 180,0 24 180,0 34-180,-16 3-1238,8 6 0,-2 3 1238,-5-18 0,0-1 0,0 17 0,-1 5 0,3-14 0,-1 2 0,0-2-696,-3 9 1,0 3 717,3-11 1,-2 7 0,1-1-1,1-4-22,2-6 0,1-3 0,0 2 0,-3 13 0,-1 3 0,0 1 22,5-10 1,0 2 0,1-1-1,0-2-469,0 6 1,1-2 0,-1 5 446,2-2 0,-1 7 0,1 1 0,0 0 0,1-7 30,1 7 0,2-5 0,0 8-18,1-16 1,-1 6 0,0 4 0,1 1 0,0-1 0,2-3 0,1-6-333,4 3 0,2-6 1,1 0-1,0 5 320,-2 5 0,0 7 0,0 4 0,1-2 0,2-3 0,2-10-69,7 6 1,4-9 0,0 2 90,-5-3 1,0 2-1,1 0 1,2-2-46,2-4 1,1-2-1,2-1 1,-2-2 22,2 2 0,-1-3 0,4 3-90,3 2 0,4 3 0,1 0 0,-3-6-166,5 5 1,1-2-216,1-2 1,5 2 0,-6-6 470,-5-8 0,-3-3 0,9 6 0,-1-2 0,10 4 0</inkml:trace>
  <inkml:trace contextRef="#ctx0" brushRef="#br1" timeOffset="63167">1547 6225 8162,'0'4'990,"0"1"-630,0 1-181,0 2 541,14 14-450,-11-2-180,26 11 0,-25-3-90,24 4 90,-17 4-90,6-6 0,2 0 90,7 19-663,-2-4 1,1 0 572,-7-16 0,0-1-45,5 9 0,2 1 45,2 1 0,0-1 0,-6-9 0,-1 2 0,13 19 0,-4 1 0,-3 9-30,-20-18 0,-5 6 0,-5-4-60,-4-8 0,-7 1-420,-11 11 0,-8 6 1,-1-7-121,-4-6 0,-6-3 403,3-2 1,-7 3-1,-1 0 1,3-4-1,2-1 1,2-4-1,-2 2 1,-1 0-1,0 0 1,0 0 0,0 1-1</inkml:trace>
  <inkml:trace contextRef="#ctx0" brushRef="#br1" timeOffset="64935">3180 7129 7892,'0'39'540,"0"0"-450,-18-2-830,14 6 740,-14 10-436,6 6 526,9 8-747,-3-31 1,0 1 701,6 3 0,0 0-45,-4 3 0,-1 1 0,4 3 0,0 0 0,-3 1 0,-1 1 45,5 1 0,0 0-90,0-1 0,0 2 45,0-5 0,0 2 0,0-3 0,0 7 0,0-2 0,0 12 0,0-3 45,0-22 0,0-4-45,0 24 90,0-10 0,0-2-900,13-22 859,-10-20-498,10-45 269,-13-15 103,0 16 1,0-3 76,-5 1 0,-1-3 0,1 1 382,3-10 0,0-4-382,-1 9 0,-2-7 0,1 0 0,1 5-560,1-14 1,4 1 581,2 14 1,3-5 0,0 1-1,-2 5 23,-5-5 0,5 0 15,16-5 0,8-4 0,-3 8-15,-12 16 0,2 3-75,12-3 0,7-2 0,-3 8 30,12-3 0,-7 14 0,1 3 0,1 7 0,10 1 613,-24 12-613,-3 15 1077,-6-11-987,-4 51-90,-6-27 0,-2 13 0,-5 4 90,-24 6-90,10-5 0,0 0 434,-16 12-434,5-22 0,1 1 0,6 15 0,-22-1 0,15 2 0,15-16 0,-1 0 0,-12 20 0,15-10 0,1 0 90,-5 7-45,9-20 0,3-2-45,1 11 0,0-3 90,25-2-762,8 15-137,14-14 809,-12-7 0,-1 0 0,11 1 0,-13-11 0,0 0 0</inkml:trace>
  <inkml:trace contextRef="#ctx0" brushRef="#br1" timeOffset="65267">4198 8295 9152,'-22'-10'450,"-16"0"-450,19 4 0,-29 2 89,-1 18-178,5-10 89,16 20 0,2 5 89,2-3-89,-5 34 90,22-4-180,1-13 180,15-9 0,1 0-90,-6 1 45,23-10 0,4-5 45,-5-4-90,21-5 0,2-8 0,-2-27 90,-3 7 0,-4-6 0,-10-29-45,-13 11 0,-5 0-45,-5-13-673,-6 19 1,-2 1 492,1-13 180,-26 5-180,19 4-1709,-42 1 1889,24 16 0,-14 2 0,4 16 0</inkml:trace>
  <inkml:trace contextRef="#ctx0" brushRef="#br1" timeOffset="65639">4677 8220 8972,'-23'16'90,"-5"-11"-90,25 31 90,-8-18-90,11 18 90,0-5 90,15 14-180,-11-10 0,28 6 0,-28-16 0,31-8-180,-31-4 90,46-7 0,-32-3 90,36-28 0,-29 19 225,-4-25 0,-3-4 44,1 10-179,4-34-180,-11 22 0,-5 20 180,-1-10 0,-5 47-90,-1 21 0,24 9-225,-11-10 1,3-1-406,28 1-135,-14-12 1,0-2-278,12-8 592,16 0 90,-12-18 360,1 0 0,-1-25 0,0-7 0</inkml:trace>
  <inkml:trace contextRef="#ctx0" brushRef="#br1" timeOffset="65823">5538 8344 7263,'10'-35'779,"0"0"1,0-19 0,-1-1-421,-3 12 1,0-1-751,-3-3 0,0-4 0,-1 5 526,0 6 0,-1 2-1,-1-10 1,0 3-135,0-13 273,0 22-183,-15 6 439,11 43-439,-10 6-90,3 25 0,9 4-1209,-9 9 1164,11-25 0,0 4 45,0 20 0,0 3 206,0-15 1,0 3-777,-1 3 0,0 5 1,3-5-151,8-6 0,0-3 45,-8 12 1,0-2-585,18 8 1259,0-8 0,-15-9 0,15-6 0</inkml:trace>
  <inkml:trace contextRef="#ctx0" brushRef="#br1" timeOffset="65967">5342 8186 9871,'-20'-33'-180,"8"2"1,1-15-271,34 20-1889,18-14 2339,20 28 0,-24 6 0,1 1 0,25 1 0</inkml:trace>
  <inkml:trace contextRef="#ctx0" brushRef="#br1" timeOffset="66253">6125 8554 8702,'-21'5'1439,"4"-22"-1439,40 14-90,-17-38 90,42 24 90,-42-19-180,43 8 90,-17-14 90,0 10-754,9-7 664,-37 15 162,11 3-252,-15 4 90,0-2-90,-17 9 180,-10 1-180,-17 21 180,-2 14 0,21 8-180,6 7 180,9-5 322,8 4-1221,-8 23-541,38-15 1216,-9-7 1,3-3-1,5-17 1,2-2-1,1 6 1,-1 0-1</inkml:trace>
  <inkml:trace contextRef="#ctx0" brushRef="#br1" timeOffset="66429">6855 8166 11221,'0'-10'-360,"-12"-2"360,9 6 0,-9-1 0,12 25 0,0 4 0</inkml:trace>
  <inkml:trace contextRef="#ctx0" brushRef="#br1" timeOffset="66591">7022 8572 10681,'-16'-11'0,"3"-2"0</inkml:trace>
  <inkml:trace contextRef="#ctx0" brushRef="#br1" timeOffset="67085">7315 8158 12390,'0'-9'-90,"0"2"0,0 3-4587,0-2 4677,0 25 0,0 5 0,0 23 0</inkml:trace>
  <inkml:trace contextRef="#ctx0" brushRef="#br1" timeOffset="67211">7445 8605 8882,'0'0'0</inkml:trace>
  <inkml:trace contextRef="#ctx0" brushRef="#br1" timeOffset="68185">8117 8207 10231,'-26'-18'180,"-16"-1"-90,36 3 0,-38-2-180,19 2 90,-12 6-90,1 1 180,19 9-90,-7 16-90,15 5-540,-1 21 271,9-8-451,26 9 720,1-16 180,26-6 180,-11-10 90,-5-11 179,-18-17 1,-8-4-360,-10-14-360,0 4 270,-12 15 0,9 29 0,-10 11-90,13 29-45,-1-13 0,2 1-262,6-6 0,2 3 307,-2 5 0,0 4 0,0-3-590,2-1 0,2-1 590,10 12 0,-1-1 45,-12-17 0,1-2-90,8-1 0,2-1 45,5 28-45,-13-23 0,1-1 45,12 13 45,-14-15 0,-1-2-45,4-3-540,-7 5 0,-6-23-276,-23-1 367,-2-10 89,-3-16 180,-10-34 180,33 2 415,-5 11 0,1 1-415,9-12 0,0 0 45,9 15 0,6 0-45,25-15 0,-6 11 0,4 3-127,-7 15 0,1 1 127,13-9 0,-1 0-753,11-2 798,-18 10 0,-1 1 135,13-6-90,-2-2 179,-3 1 1,-15 6 0,0-2 0,12-12-135,-11 3 0,-3 0-45,0-8 68,-10 4 0,-2 0 112,-4-5-270,-1-14 90,-9 21-90,-1-1 90,-16 4-90,-8-5 0,3 12 0,-19-1 0,17 16 408,-18 19-498,7 22 180,17 10-291,5 12 201,12-7 0,9-11 0,1 2 242,-5 19-377,26-12 0,7-2-45,-5 0-691,4-18 0,3-5 691,10-1-180,2-12 134,1-4 226,-15-18 0,0-4 0,18-8-23,-9-12 1,-4-7 67,-19 16 0,-2-2 135,1-7 0,1-5 0,-4 2 0,-3 1 0,-3-1-46,4-13 1,-3-2 495,-5-1 0,-3 1-450,-3 14 0,-1-2 269,1-21 1,-1 2-360,-3-2 0,2 21 0,-4 4-271,-17 5 181,14 1 1421,-14 23-1511,8 4 234,9 24-144,-9 1 90,11 47-90,0-11-371,8-14 1,1 1 415,-7-5 0,1-1-90,4 1 0,3 3-285,0 7 0,1 4 1,-2-3-76,-6-4 0,2 1-285,7 6 1,3 4-1,-2-8 222,-5 8 468,-2-19 0,-1-4 0,1-6 0,-6 1 0</inkml:trace>
  <inkml:trace contextRef="#ctx0" brushRef="#br1" timeOffset="68317">9262 8187 11131,'-21'-33'359,"9"2"91,-3 2-180,13 2-270,-5 1 0,60-9-360,-9 9-1661,-3 13 1,9-1-1,-3 3 762,0 1 0,1 1 1259,-4 2 0,4-1 0,-2 1 0,10 1 0,0 1 0,3-1 0,0 0 0</inkml:trace>
  <inkml:trace contextRef="#ctx0" brushRef="#br1" timeOffset="69034">10738 7188 9242,'0'-26'0,"0"5"180,-19 5 89,14 7 91,-38 4 0,5 26-270,-11 3-30,18 7 0,-1 12 0,4-2-664,3-3 0,2 3 671,3 2 0,-2 7 1,1 2-1,5-5-112,3 10 0,4 2 90,2-8 0,1 5 0,1 0 0,4-5-614,6-5 0,3-3 1,0 1 478,-1 13 0,-1 2 0,6-4-495,12 4 1,5-5-226,-1-1 0,4 0 810,3-9 0,4 1 0,1-4 0,7 4 0,2-3 0,-5-7 0,1 0 0,-1 0 0</inkml:trace>
  <inkml:trace contextRef="#ctx0" brushRef="#br1" timeOffset="70366">11418 7158 8702,'0'11'0,"0"2"-450,-10 3-629,7 12 0,-7-14 1079,10 12 0,0-6 0,0-2 0</inkml:trace>
  <inkml:trace contextRef="#ctx0" brushRef="#br1" timeOffset="70484">11557 7178 6813,'-24'50'-248,"-13"-5"1,33 4 0,-13-7 0</inkml:trace>
  <inkml:trace contextRef="#ctx0" brushRef="#br1" timeOffset="71303">12248 7240 8072,'0'14'1889,"0"12"-1799,0 17-180,0 9-1196,0-1 1286,0 10-368,-9-26 0,0 1 413,7 3 0,-1 1-45,-14 3 0,-4 3 0,11 0 0,1 3 0,-1-1-819,-8 7 1,-1 2 818,2 6 0,-1 5 0,3-6 0,1-7 0,0-2 0,3-7 0,-1 1 0,0-1 0</inkml:trace>
  <inkml:trace contextRef="#ctx0" brushRef="#br1" timeOffset="71817">12805 7358 8792,'-7'-14'899,"5"1"-899,-12 4 0,12 1 450,-8 6-270,6 21 0,-6 38-180,2 2-913,2-16 0,1 0 913,-4 20 45,5-29 0,-1 0-90,1 1 0,-1 1 90,-1 16 0,0 0-257,1-14 0,1 2 257,-2 23 0,1-2-45,2 4-495,1-17 1,1-3-46,1-4 90,0 3-359,0-26 359,20-10 360,2-3 180,2-33 90,12 6 135,-23-10 0,-1-3-46,22-9-134,-18 8 0,-2 1-45,6-4-90,-10-2 2094,3 21-2094,-10 10 606,4 3-516,-3 23-180,8 11 180,-3 10-90,2-5 0,2 0 0,4 13 0,-4-13 0,2 0-855,3 0 1,1-2-136,14 14 901,-11-16 1,1-3 0,14 0 0,1-4-1</inkml:trace>
  <inkml:trace contextRef="#ctx0" brushRef="#br1" timeOffset="72083">13537 8080 8972,'0'-37'989,"0"4"-629,-17 3-180,13 6-90,-31 4-90,12 5 0,-20 7 0,9 4 0,12 22 0,-4 10 90,11 11-90,-4 20 90,8-20 0,11 11 0,22-9-90,-17-15 0,25-9 0,4-4-90,-9-4 45,13-3 0,0-7-135,-5-21 45,-9-1 0,-4-5-135,-6-23-180,-4 9 1,-8 1-91,-28-1-225,10 12 1,-2 1-315,-15 0 1079,-17 6 0,45 9 0,-18 6 0</inkml:trace>
  <inkml:trace contextRef="#ctx0" brushRef="#br1" timeOffset="72623">13767 7962 10141,'0'45'180,"0"-7"-180,0 2 0,16 13 0,-12-9 0,11 3 0,-1 1 0,-11-2 0,8-4 0,0-2 90,-8-10 0,12 5-720,-14-21 540,7-4 0,-4-26 1,5-17 89,0-11 44,0 5 1,0-2-45,5-13 90,-1 7 0,0 1 90,4-5 0,-3 12 0,1 3-90,0 11 0,7-9 0,-13 33-90,3 11 0,-4-6 90,0 33-180,0-18 90,-1 20 0,1-7 0,-2-2 90,0 10 0,-1-21 0,-2 17-180,-1-33 0,2 10 90,1-13 0,3-18-90,2 0 180,1-19-90,5 1 270,7-24 0,-1 14-91,-6 8 1,-1 1-180,1 0 0,3-4 270,-11 23-270,0 10 0,-3 2 0,2 6 0,-2 16 90,6 10-180,-3 12-1619,10 25 450,-7-20 1259,3 2 0,1 0 0,0-3 0,-2-10 0,-1 0 0</inkml:trace>
  <inkml:trace contextRef="#ctx0" brushRef="#br1" timeOffset="72918">14530 8108 9602,'-15'-17'719,"11"-4"-449,-10 13-270,14-7 0,17 8 90,-12 1-90,41 4 0,-21 0-90,28 0 90,-9-1-850,0 1 850,0-2 90,-6 1-180,-5-1 270,-7-6-90,-7 1 270,-8-12-90,-5 6 0,-26-13-270,-7 11 0,1-2 0,-22 8-90,29 4 180,-23 4-90,16 1 0,1 2 1029,12 17-1029,-8 14 90,19 11-1035,8-4 1,5 2-855,17 15-621,0-17 1,4 0 2419,-2-10 0,1-3 0,5 0 0,2-2 0,2 0 0,1 0 0</inkml:trace>
  <inkml:trace contextRef="#ctx0" brushRef="#br1" timeOffset="74068">15327 7146 7623,'0'-14'1169,"0"-1"-809,0 0 0,0-3-270,18 3 89,-13-2-89,13 4 90,0-3-180,-1 7 0,13 0 0,-6 6-90,-3 17 180,-2 1-180,-5 1 90,-7 12-90,-5-5-539,-2 7 269,0 1-90,-16-11 180,13-2-89,-13-4 89,3-2 629,10-27 91,13-4-180,10-26-180,21 7-90,-11 6 0,-2 15 0,-6 9 0,-9 28 0,3-3-360,-10 23-1439,6-3 1727,-3 8 0,1 5 0,1 4 0</inkml:trace>
  <inkml:trace contextRef="#ctx0" brushRef="#br1" timeOffset="75303">16245 6770 7623,'16'31'989,"-13"-4"-719,27 1 0,-26-1-90,27 6 134,-19-2 1,-1 1-135,20 23-1719,-11 0 1,-3 3 1583,-7-19 0,-2 0-45,1 14 0,-1 1-82,-5-11 1,-1-1 36,-2 2 0,0 1 90,1 1 0,-2 3-15,-3-1 0,-2 4 0,-3-3-75,-8 9 0,-4 2-427,6-11 1,-3 5 0,0 0 0,-2-6 171,-1-6 0,-2-5 0,-1 4 300,1 5 0,-2 5 0,0-1 0,3-5 0,-7 7 0,2-2 0,3-8 0,0 1 0,1-1 0</inkml:trace>
  <inkml:trace contextRef="#ctx0" brushRef="#br1" timeOffset="115367">1848 11123 10861,'-17'12'180,"3"7"-180,14 11 90,0 3 0,0-3-90,0 27 0,0-10 0,-1-13 0,2 2 0,6 2 0,1-2 90,-4 21-135,10-11 0,2-2 45,-2 2 89,-2-9 1,0-3 0,0-8 90,-5 7-180,-7-54 0,0-40 90,0-4-914,0 8 1,0 1 823,0 0 0,0 21 0,0 2 0,0-12 90,14 25-180,-11-6 270,21 25-270,-10 13 180,7-8-90,15 45 0,-11-27-90,0 10 0,1 2-151,7 6-434,-11-15 1,1 2-541,3-1 1,0-2-45,16 12 1259,-13-14 0,1-3 0,15 2 0,1-2 0</inkml:trace>
  <inkml:trace contextRef="#ctx0" brushRef="#br1" timeOffset="115717">2878 11428 10051,'0'-20'1080,"0"2"-990,-17 4 0,-5 3-90,-20 5 0,-2 2 0,-5 24 89,12 6-268,3 12 269,8 16-1,14-18-134,4-3 1,3 0-226,5 2-360,0 21 540,25-31-180,2 2 450,26-18 450,-6-24-91,-4-16-269,-18-9 0,-2-3-180,-21 14 0,6 2-270,-8 0 180,0 30-629,0 5-541,20 25 181,-15-1-1260,35 6 2249,-13-8 0,10 5 0,-1-13 0</inkml:trace>
  <inkml:trace contextRef="#ctx0" brushRef="#br1" timeOffset="116217">3123 11522 9871,'0'-20'180,"0"40"-360,0-5 360,20 35-270,-15-18 90,28 5 0,-30 2 90,22 2-180,-11 12 90,1-17-359,3 12-271,-16-28 90,12-4 630,-12-35 270,8-19-90,-8-15 314,2 10 1,0 0-225,0-14-90,1 12 0,1 1-180,-2-3-270,6-10 270,-6 33-90,4 5 90,-4 13-90,6 20 0,0-10 0,5 23 0,8-7-90,-4 6-1080,16 13 361,-15-18-181,14 11 630,-18-21-269,11 7 719,-15-17 90,4 6 1079,-7-31-629,-3-6-271,0-23-449,-4 13 180,-1 4-90,-1 36-90,17 32-629,1 5-1158,3 21 887,12-25-89,-29-1 955,35-1 1,-25-4 0,17-2 0</inkml:trace>
  <inkml:trace contextRef="#ctx0" brushRef="#br1" timeOffset="116485">3902 11592 9332,'20'-11'180,"6"-2"-180,14 12 0,2-5 0,-6 0-90,5-1 180,19-9-90,-16 3 0,10-5 269,-20-5-89,-12 4 720,-5-18-630,-12 17-90,-23-14-180,-8 21 0,-22-3-90,9 13 90,-1 1 0,14 24 90,-1-16-90,14 53-990,0-32 990,29 13 0,11 2 0,12 3 0,0-14 0,0-1 0</inkml:trace>
  <inkml:trace contextRef="#ctx0" brushRef="#br1" timeOffset="117254">6317 10874 9332,'-43'0'0,"-1"-1"90,15 1-90,-3 0 0,-10 21 0,13 4 180,-6 25-1,18-12-759,9 1 670,2-13 157,23 0-157,-12-2-45,25-8 0,7-3 45,-2 5-90,13-6 0,4-4 180,4-3-91,-12-3 1,-1-1-162,1-1-18,4 0-180,-33-16-360,-6-3-1059,-30-2 610,-17-3 1079,-10 22 0,-12-6 0,12 8 0</inkml:trace>
  <inkml:trace contextRef="#ctx0" brushRef="#br1" timeOffset="117401">6188 11662 9152,'28'0'90,"-2"0"-270,14-17-1079,-4-12-1535,18-9 2794,-29 15 0,0 0 0,3 3 0,1 2 0,1-2 0,1-1 0</inkml:trace>
  <inkml:trace contextRef="#ctx0" brushRef="#br1" timeOffset="118600">7442 11084 9152,'-15'-7'719,"11"1"-719,-11 1-90,3 3 90,-3 1 0,-9 1 0,11 16 0,0-12 0,11 31 90,-5-20-90,6 20 0,-2 9 0,3-9-719,0 11-1350,18-6 2069,2-14 0,2 5 0,-7-15 0</inkml:trace>
  <inkml:trace contextRef="#ctx0" brushRef="#br1" timeOffset="119121">7363 11081 8702,'-8'-4'180,"0"1"-270,1-1 90,2 3 90,-1-1 90,4 17-180,0 12 0,2 28 180,0 1-1078,8-9 1,0 1 897,-4 18 0,5-22 0,-1 1-439,-8 3 1,0-1 393,5-12 0,1 1 90,-5 22 0,1-1-45,14 5 0,-13-17 0,0-3 90,3-1 540,2 8-541,-6-31-358,2-5-91,-1-10 2026,0-29-1845,2-25 44,-4 19 0,1-5-95,2-27 0,1-2 230,-2 19 0,1-1 0,0-8 0,2-5 0,-1 4 0,0 5 0,1 2 0,2-14 0,0 0 45,1 12 0,1 3 89,-3 15 1,2 1-90,5-15 0,2 3-271,2 6 316,8-6-180,-8 26 180,1 3-180,1 8 180,-2 3-90,0 4 1425,-2 1-1335,6 15 87,-7 11-87,2 21-90,-12-4-604,-2 2 514,-3-12 0,0 0-1259,-24 0 1349,-2 8 0,-3-13 0,10 5 0</inkml:trace>
  <inkml:trace contextRef="#ctx0" brushRef="#br1" timeOffset="119503">7942 10434 8612,'0'57'630,"0"-10"-585,0-10 0,0-1 225,0 14-270,0-3 0,0 0 0,0 11 0,0-10 0,0-1 0,0 6 0,-2-12 0,4-2-1195,12 2 1195,-10 4 488,11-16-398,-7-13 55,-6-1-55,12-12-90,-13-22-90,8 14 838,-4-33-837,4 34-1,0-35 172,5 16 8,-2-2-90,7 0 0,-5 23 0,3-6 0,-2 8 0,2 22 0,0-16 0,-2 22 0,1 5 0,10-9-630,-2 12 1,0 1-270,11-2 899,-2-6 0,3-3 0,13-8 0,-15-8 0,0 0 0</inkml:trace>
  <inkml:trace contextRef="#ctx0" brushRef="#br1" timeOffset="119836">8847 11046 9152,'0'-22'450,"-28"2"-540,-6 2 90,-17 10 90,3 0-90,10 8 89,-15 16-178,14-11 178,-10 34-178,15-6 178,16 12 91,-3 17-180,20-27 0,21 20-359,-14-30 179,26-7 0,6-5 90,-8-5 45,2-2 0,3-6 135,22-23-90,-17 17 180,-9-23 0,-3-4 269,-9 8-89,-3-10 0,-4-1-270,-10 5-90,5-7 0,-7 17 0,-14 10-90,10 21-540,-11 14-359,36 0-810,1 16 450,4-18 1349,9 2 0,-20 3 0,16-15 0</inkml:trace>
  <inkml:trace contextRef="#ctx0" brushRef="#br1" timeOffset="120121">9133 11035 8612,'10'18'90,"4"10"-90,-4-8 90,8 13-90,-5-12 180,4 4 0,-7-22-90,-1 13-90,-3-15 270,-2 5 539,3-25-449,-2-8-180,2-10 0,-1 2-180,-1 10-90,1 12 90,-1-12 0,-1 21 0,2-11 90,3 15-90,2 0 0,13 23 0,-5-17-90,7 43-360,-4-27-872,0 25-207,-1-12 1529,5 17 0,-10-16 0,3 11 0</inkml:trace>
  <inkml:trace contextRef="#ctx0" brushRef="#br1" timeOffset="120301">8540 10665 11041,'-17'-19'180,"5"1"-270,8 2 90,47-8-180,-11 10-810,16 4 1,3 3-3366,9 4 4355,-18 0 0,0 5 0,16 22 0,1 5 0</inkml:trace>
  <inkml:trace contextRef="#ctx0" brushRef="#br1" timeOffset="120984">10333 10394 10591,'-21'-15'-180,"4"2"180,1 4 270,12 2-270,-13 27 90,17-2-90,0 28 0,0-4-45,0-4 0,0 2 0,0 24 0,9-5 0,0-1 45,-7-24 0,1 0 45,12 19 0,-1-1-45,-11 1 0,7-15 0,0-3 179,-8-2-1258,6 7 1079,-8-53 0,0-12 0,0-26-987,0-3 897,0 13 90,0 0 180,19 4-270,8-3 90,11 20 180,15 0-180,-17 20 180,20 22 0,-22-16-385,4 42 205,-17-26 90,-5 25-90,-7-12 180,-4 17-270,-5-14-144,-24 24 324,-10-32-360,3-7 0,-3-3-539,-18-4-451,-3-1-629,11-12 1170,12-23 944,5 0 0,18-19 0,9 5 0</inkml:trace>
  <inkml:trace contextRef="#ctx0" brushRef="#br1" timeOffset="121135">10817 10768 7892,'34'0'990,"-4"21"-720,-4-16-180,-6 37 0,5 5-90,-10-1 0,-3-7 0,-2-2 0,-2-1-1619,4 25-90,-4-29 1709,4 6 0,-2-18 0,1-3 0</inkml:trace>
  <inkml:trace contextRef="#ctx0" brushRef="#br1" timeOffset="121284">10895 10403 9602,'-6'11'-3149,"23"-11"3149,-12 33 0,37-17 0,-15 17 0</inkml:trace>
  <inkml:trace contextRef="#ctx0" brushRef="#br1" timeOffset="121784">11345 11081 9422,'0'8'1439,"0"-2"-1439,25-3 0,9-20 0,13-7 0,-14 2 0,-2-3 0,8-14 0,-8 11 0,-2 0 90,-1-7-180,-2-21 90,-19 25-90,-7-6 0,0 17 90,-18 6 0,-8 5 0,-21 5 0,-1 24 0,19 12 45,11-2 0,5 2 45,10 24 0,-8 3-45,22-27 0,6-1 45,5 12-225,12-8 0,5-4-459,11-2 324,-2-14 1,1-4-553,12-4 822,-21-5 0,0-4 0,11-19-90,-2 1 90,-7-24 90,-19 13 0,-2-2 90,4-22 224,-12 3 1,-4-2 135,-5-11-225,-2 8 0,-4 1 44,-19-4-359,19 22 0,-2 2-90,-35-10 90,34 18 90,-23 3-90,26 36 0,-9 20 0,9 13 0,4 5 0,7-12 0,2 1-1464,-2 27 1,0-2 1238,2-31 0,1 0-675,3 18 1,-2-2 411,2 1-637,-7-15 1,1-2 135,2-5 989,-11 0 0,0-20 0,0-4 0</inkml:trace>
  <inkml:trace contextRef="#ctx0" brushRef="#br1" timeOffset="121884">11880 10947 10411,'-14'-25'0,"-11"2"90,21 3-270,-10-5-270,14 9-1439,44-9 540,-11 11 1029,2 6 0,2 1 0,16-4 0,0 2 0</inkml:trace>
  <inkml:trace contextRef="#ctx0" brushRef="#br1" timeOffset="122101">11268 10591 10681,'-16'-19'540,"7"0"-271,3-6-359,6 4 90,25-8-179,13 11-1216,7 8 1,4 2-765,17 1 2070,-22 12 1,-2 1-1,0-2 1,0 12 0</inkml:trace>
  <inkml:trace contextRef="#ctx0" brushRef="#br1" timeOffset="122250">11702 11857 11760,'0'15'-4767,"0"-4"4767,17-6 0,-12-22 0,13-5 0</inkml:trace>
  <inkml:trace contextRef="#ctx0" brushRef="#br1" timeOffset="122485">13292 10212 13110,'-31'-4'89,"-14"1"-89,26 21 0,-5 15-45,16 0 1,3 3 44,3-3 0,4 2-720,9 19 0,0 1-114,-9-20 1,2 1-337,14 23 1,5-1-161,-8-25 1,-2-2 744,-1 9 0,1-2 585,22 8 0,-32-8 0,9-3 0</inkml:trace>
  <inkml:trace contextRef="#ctx0" brushRef="#br1" timeOffset="122621">13027 10874 11311,'-22'-18'89,"3"-3"-178,8-10 89,4 2-315,33 13 0,8 1-585,10-12-939,5 9 0,3 1 1479,-14 4 1,-1 0-46,3 0 0,2 0 0,0 2 1,2-1 404,17-5 0,-1 0 0,-15 5 0,-2 0 0,13-3 0,0-1 0</inkml:trace>
  <inkml:trace contextRef="#ctx0" brushRef="#br1" timeOffset="122984">13880 10224 9332,'-22'-27'809,"16"2"-809,-38-3 0,22 10 450,-4 1 180,0 11-630,23 31 0,-6-1 90,9 29-46,8-17 1,1 0-134,-5 25 118,9-15 1,6 5 0,-4-3-218,-12-10 0,1 0 188,9 9 0,3 5 0,-1-7 0,1 15 0,-4-16 0,1-1-90,2-3-989,-1 7 269,-10-31-269,11-22 1079,-4 3 225,0-25 0,0-8 45,6 6-136,-2-12 1,-1-3-135,3 4 180,7-10 0,-15 24-180,3 14 466,-7 2-466,2 11 90,1 22 0,9 11-90,-2 13 0,1-12 0,0-1 0,4 11-949,10 12 859,-9-19 180,1-4-450,2-4-1079,13 1 359,-10-15 1080,10-1 0,-13-14 0,1 0 0</inkml:trace>
  <inkml:trace contextRef="#ctx0" brushRef="#br1" timeOffset="123371">14530 10841 8972,'7'4'1349,"6"-2"-1349,-7-1 0,12-1 90,-4 0-90,5 0 0,-3 0 0,3 0 90,-1-16-90,8 12 270,-8-28-90,4 17-360,-15-13 90,0 8 180,-26 9-180,-7 5 180,-21 6-90,20 20 0,-18-15 90,25 55-90,-5-33-90,15 11 0,6 4-1598,4 2 248,18 14 1440,20-7 0,15-16 0,-20-15 0,0 0 0</inkml:trace>
  <inkml:trace contextRef="#ctx0" brushRef="#br1" timeOffset="123734">15453 10689 9961,'-11'-5'0,"1"2"0,-2 1 90,0 2 0,-3 0 90,-3 0-180,-4 0 0,-4 20 0,-3-15 45,7 20 0,0 3 45,-9-7 135,8 9 0,2 3 45,6 2-1,2 20-179,31-25-90,-13 4 0,46-17 90,-21-9-90,31-3 0,-22-2 0,1-6-327,21-21 192,-11 8 0,-1-4 0,-23-2 1,-3-4-1216,10-17 1,-6 0-90,-8-5 1439,-8 11 0,-7 1 0,-28 0 0,-7 2 0</inkml:trace>
  <inkml:trace contextRef="#ctx0" brushRef="#br1" timeOffset="124905">16732 10482 8612,'0'38'90,"0"-6"-90,0 8 0,0-8 0,0 4 0,0 1 0,0-1 0,0 0 0,0-3 0,0-5 180,0-3 450,0-7 269,0-2 90,0-6-179,0-2-810,0-26 0,0-10 0,0-18-301,0-2 31,18 5-225,-7 10 0,0 0-674,12-18-201,-3 18 1,1 2 200,-1-10 1169,24 8 0,-10 4 0,2 5 0</inkml:trace>
  <inkml:trace contextRef="#ctx0" brushRef="#br1" timeOffset="125235">17558 10598 10501,'-23'-15'630,"-20"11"-540,25-25 0,-38 12-180,22 0 45,-3 8 0,-1 5 45,-1 4 0,1 17 0,2 6 180,5 4-180,7 13 0,5 4 89,5 3-2414,0 17 2415,13-21-90,1-2 685,27-4-775,12 3 90,14-15-180,-16-13 0,1-3 544,9-3-409,-9-15 0,-1-4-45,1-7-826,4-21 826,-30 8-90,-5-4 1,-7 0-423,0-16-118,-26 15 720,-3-16 0,-3 31 0,9-4 0</inkml:trace>
  <inkml:trace contextRef="#ctx0" brushRef="#br1" timeOffset="125817">17855 10644 9602,'-41'10'179,"3"2"1,19 7-90,5 0 0,4 7-90,7-3 180,-7 8-180,10-8 0,0-1 90,24-2-180,-17-2 90,39-3-180,-16-2 180,12-6-90,12-1 90,-23-22 90,9 13-90,-18-35 90,-1 20 360,-5-22 0,-1 9-181,-5-2-179,-2 3-269,-2-4 268,-4 10-89,3 4 90,-3 28-90,4-4 0,2 34 0,9-3 0,1 11-315,1-13 1,2-2-816,9 6 141,12 5 179,-7-26 361,2 1-541,3-15 810,2 7-90,-1-26 0,0 13 450,-14-27 0,-2-5 360,11-2-135,-8-16 0,-6-7-891,-11 25 1,-2 0 755,2-15 0,-3 0 89,-5 11 1,-2 1 0,1-1 0,-1 0 0,0 0 0,-2-1 134,-8-12 1,-1 2-450,9 14 0,-2 1-90,-15-12 0,1 3-246,14 9 561,-13 3-270,16 48 0,0 26 90,0 16-90,0-4 0,0 2-144,-1-19 1,2 2 113,4 6 0,2 4 0,-1-3 30,-4-5 0,0 0-720,7 8 0,2 6 1,-1-6 89,-4-13 1,0-1-361,1 24 1,0-3 989,2-16 0,-9 2 0,0-20 0</inkml:trace>
  <inkml:trace contextRef="#ctx0" brushRef="#br1" timeOffset="125934">18372 10665 9602,'-17'-36'179,"7"0"-179,3 4 0,7 0 0,21 1-90,1 3 90,24 2-765,-10 12 1,3 1-3580,24-3 4344,-18 7 0,1 2 0,20 4 0,0 2 0</inkml:trace>
  <inkml:trace contextRef="#ctx0" brushRef="#br1" timeOffset="126235">19005 10812 7982,'-20'5'1440,"3"-1"-1620,41-3 270,-18-16-90,49 11 0,-27-11-90,27-4 180,-10 14-135,-15-9 0,0-3 45,12-1-45,-11 2 0,-3-1 225,-10-11-180,9 0 90,-25-1 90,6 7-180,-28-13 89,-4 19-89,-23-1 360,1 11-360,2 25 0,19 9 90,11 12-90,14 0-1709,0 6 540,27-11 1097,-20 11 1,21-30 0,6-4 0,10 15 0</inkml:trace>
  <inkml:trace contextRef="#ctx0" brushRef="#br1" timeOffset="126825">20448 10329 10411,'-15'15'90,"2"11"-90,33 10 0,-15 8 45,13-14 0,0 0-45,-14 18 0,11-6 0,-1 0-582,-12 5 582,10 10 219,-12-24-219,0-7 90,0-5-1778,0-5 1418,0-59 270,0 17-552,-2-11 0,4-3 552,21-8 90,-17-4 0,34 0-90,-28 17 0,-2 1 483,12-12-393,-6 15 0,0 3 180,0 11-270,14 0 270,-10 17-270,-1 26 90,-3 12-90,-4 14 45,-5-15 0,-1 0 1097,-1 9-1097,-3-9 0,-1-2 315,-1 1 450,0 3-990,0-19 0,0-26 0,0-15 270,0-18-135,8 4 0,2-1 315,-5-12-180,12 15 0,2-1-90,2-25 90,1 20 0,5-5-1,-24 26 91,15 9-270,-12 20 180,8 19-180,-5 8 180,1 9-809,3 16-540,-3-16-136,0-6 1,2 0 1338,6 0 0,4 7 0,-3-22 1</inkml:trace>
  <inkml:trace contextRef="#ctx0" brushRef="#br1" timeOffset="127139">21263 10465 8972,'51'12'270,"-10"-9"-180,7 10-180,-12-2 270,20-8 89,-16 8-89,21-11-90,-30 0 270,2 0-270,-22-21 360,-5-2-180,-36-2-90,-7-13-91,-17 19-89,21 3 0,2 0 0,-6 0 180,-9 7-180,30 23 0,3 11-1619,38 25 360,10-4-241,-11-21 0,3-1-29,27 11 1529,-8-4 0,3-4 0,1-2 0</inkml:trace>
  <inkml:trace contextRef="#ctx0" brushRef="#br1" timeOffset="127483">22340 10132 10861,'-28'-23'899,"-9"2"-809,33 5-90,-10 6 810,-2 2-810,12 30 90,-11 15-90,15 18-90,9 2 0,1 2 0,-8-25 0,1 0-971,5 8 1,4 5 0,-1-6 250,4 16 90,-8-15 1,1-2-90,13-2-361,-19 10 991,6-30 1348,-28-2-809,-3-13 359,-17-27-179,19-7 0,-7-30-540,25 13 90,-10-17-452,13 27 362,24-9-180,-18 16-90,45 2-450,-27 1-269,10 10 0,3 2 989,12-10 0,-16 11 0,0 0 0,14-6 0</inkml:trace>
  <inkml:trace contextRef="#ctx0" brushRef="#br1" timeOffset="127851">22700 9854 8882,'-13'15'1349,"3"16"-1079,10 14-225,0-3 0,0 1-530,0 19 485,-2-4 0,4 1-252,5-23 0,1 0 252,-6 25 0,0-1 0,6-26 0,0-1 45,-8 18 0,0-3-45,7 0 270,-5 15-720,5-42 598,-7-14-58,18-35-180,-13-9 225,9 4 0,3 0-45,4-9 90,-3-13-90,13 13 0,-20 22 233,10-8-233,-4 26 338,-4 13-338,0-7-90,-3 38 0,1-19 0,2 22 0,1-6-1440,7 18 451,-3-13-1,-1-10 1,2-3-773,9 2 1762,13 1 0,-5-22 0,2-6 0</inkml:trace>
  <inkml:trace contextRef="#ctx0" brushRef="#br1" timeOffset="128100">23500 10479 9422,'0'-30'719,"-22"4"-629,-7-2-90,-14 11 0,-13 3 90,22 10 0,-22 20 0,27 14 0,-5 24-90,23-3 180,3 3-180,30-1 0,-17-15 45,24-10 0,5-5-135,-7-5 90,10-4 0,2-4 0,-1-8 0,7 4-90,-18-25 90,-2-6-540,-12-23-89,-2 9-2160,-11-9 2789,-20 18 0,15 7 0,-15 10 0</inkml:trace>
  <inkml:trace contextRef="#ctx0" brushRef="#br1" timeOffset="128484">24275 10430 9062,'-28'-13'629,"-27"10"-449,29-17-90,-28 18 90,-3-6 90,17 8-90,-20 23-90,31 9 0,5 12 0,14 0 0,10-11-90,0 0 0,20-1 90,-14-3 0,34 2-90,-10-16 0,21 0 0,-8-15 0,-2-15 90,-15 11-90,-2-41-90,-3 18-260,-3-29 440,-3 6 90,-7-4 135,-4 10 0,-1-1-1,-2 12 1,-1-2-90,1-22 0,0 1-225,-1-2 0,-7 13 0,-2 3 90,6 14-90,-13 18 0,16 50 0,0 15-1178,8-5 0,3 0 143,-2-16 1,0 0-315,2 14 0,1 0 1349,2-14 0,-1-1 0,-10 33 0,10-4 0</inkml:trace>
  <inkml:trace contextRef="#ctx0" brushRef="#br1" timeOffset="128611">25143 10634 12930,'5'14'0,"-1"3"0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6:27:03.32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1628 1096 6633,'0'-15'450,"0"0"-180,0-2 0,0 1-1,0-2-179,0 2 0,0-1 360,0 2-180,0 0-90,0 1-270,0 1 180,0 3-270,0 1 180,-7 3 0,5 19 0,-9 16 90,7 13-90,0-3 0,0 2-877,-3 20 922,3-20 0,0 4-90,-1 5 0,-1-2 45,2-12 0,1 2 30,-1 8 0,0 6 0,2-6-120,0-11 0,1 0-630,-1 25 1,1-2 179,1-11 540,0-12 0,0-3 0,0 0 0,0 5 0</inkml:trace>
  <inkml:trace contextRef="#ctx0" brushRef="#br0" timeOffset="167">1415 1653 6903,'-15'-43'989,"-1"13"-809,-10-18-180,8 25 0,9-12-90,6 17 180,3-1-180,18 1 90,15 4-360,-2 3 1,4 0-361,28 0-769,-26 5 1,-1 0 1488,22 1 0,1 2 0,3 2 0</inkml:trace>
  <inkml:trace contextRef="#ctx0" brushRef="#br0" timeOffset="386">2005 1382 6723,'-15'15'90,"-3"-2"90,-1-7-180,4 5 90,36 4-90,-16 3 0,23-3 0,4 0 0,-6 13 45,16 6 0,-1 3-45,-15 5 0,1 2 0,-4 1 0,-21 3 45,-16-5 0,-7 1-1160,-11 9 1025,-3-17 0,-3-1 90,3-1 0,1-1 0,9-9 0,1 1 0,-7 5 0,-1 0 0</inkml:trace>
  <inkml:trace contextRef="#ctx0" brushRef="#br0" timeOffset="1500">2977 1368 6633,'-2'-15'540,"1"6"-450,21 1 0,-15 29 90,32-2-180,-34 23 90,32 13-90,-15-9 45,-3-2 0,1 2-45,8 9-400,-14-9 1,-2 1 399,-2 3 0,2 12 0,-9-11 0,3-17 180,-4 14-90,0-28 0,0 1-90,-14-38 0,10-34-90,-10-4 90,13 5 0,2 0 0,-1-3 0,8 9 0,3 1-760,8-1 760,4-6 90,8 27 644,-14 7-734,15 8 0,-3 27 90,-7-13-90,-3 40 0,-6-27-90,-2 20 180,-1-7-180,-2-1 180,-1 12-90,-2-14 90,0 13 0,-4-23 824,2-3-914,-2-6 0,1-9 0,1 4 0,1-5 0,3-14-90,1 10 90,11-47 0,-1 26 0,0-12 0,1-2-534,6 0 534,9-12-192,-4 15 282,-8 17 0,10-4-90,-16 22 90,8 14-90,-12 16 0,-3 7 0,0 2 0,1 17 45,-2-10 0,0-3-45,2-1 90,9 21 0,-4-32-90,12 11 0,-10-25 436,22-2-346,-18-11-180,16-28 90,-20-9 0,-3 1 0,-1-3 180,0-19-1058,3-5 1148,-8 20-180,-2 3-180,-1 6 90,-1 0 0,-1 16 180,3 1-180,-2 14 0,4 15 1347,-2-11-1436,5 35 89,1-18 89,3 24-89,3-7 0,1 1 0,-2-10 0,0 0-89,8 15-766,-1-10 0,2-1-44,3 2 0,9 4 899,-15-19 0,-2-4 0,-2-4 0</inkml:trace>
  <inkml:trace contextRef="#ctx0" brushRef="#br0" timeOffset="1652">4078 1312 7173,'-20'-20'0,"6"3"0,0 5-900,9 3 900,26 5 0,-16 23 0,21 7 0</inkml:trace>
  <inkml:trace contextRef="#ctx0" brushRef="#br0" timeOffset="2083">4973 1625 7173,'-47'2'180,"20"1"-180,-13-2 0,35 2-90,-34 5 180,18 1-90,-2 6 0,-6-2 0,20 4 0,-5 1 0,2 13 90,11-5 0,-5 18-90,6-18 90,21 10-90,5-20-90,0 2 180,17-14-90,-26-1-90,21-3 180,0-16-180,-10-15 90,-6 2 0,-2-3 0,1-27-1025,-7 10 1,-2-2 1024,-7 18 0,-1-1 45,1-12 0,-1-3 360,-3-1 0,-1 1-316,0 11 1,0-1 135,0-19 0,0 1-225,0-1-45,2 21 0,-4 4 45,-12 6 180,10 3-90,-10 41-90,14 23 0,0 14-447,0-5 1,0 2 446,0-16 0,0 2 0,4 6 0,1 5 0,0-4-630,3-2 1,1-1-46,-2 13 1,3 0 674,6-18 0,1-1 0,-8-1 0,0-1 0,9 0 0,0 0 0</inkml:trace>
  <inkml:trace contextRef="#ctx0" brushRef="#br0" timeOffset="2699">5545 1931 9152,'14'-35'180,"-10"6"-90,10-4-90,0 4 180,-11-7-180,25-6 44,-18 8 1,-1-2-2931,14-24 2886,-11 21 0,-1-2 0,-3-5 0,-2 1 45,-1 11 0,0-1-45,0-22 0,-1 1 0,-2-3-357,-1 17 0,-1 1 357,0 5 535,-15-1-535,11 23 0,-12 6 0,2 5 1430,-1 25-1430,-10 8-90,12 16 90,-1 0 90,12-7 1223,-10 1-1403,11 20-449,-4-15-361,4-8 1,2 0-451,-1 2 1385,0 9 1,17-21 0,4-2 0</inkml:trace>
  <inkml:trace contextRef="#ctx0" brushRef="#br0" timeOffset="3266">5617 1794 6813,'-6'-17'180,"1"12"-90,-5-23-90,0 16 0,-4-2-90,-5-4 90,2 16 0,-18-7 0,11 9 0,-20 20 0,18 5-518,-6 12 518,14-3 90,5-7 0,5 0 0,4 11 0,4-11-90,20 12 90,7-22-180,25-2 180,-8-10-792,0-5 792,-11-15-180,-4 11 180,0-35-90,4-2 0,-9-13 0,-8 10 0,-3-1 0,-3-15-416,-5 19 0,-1-1 506,-4-21 180,0-3-270,0 2 359,0 0-269,-23 4 180,17 3-225,-12 23 0,-1 1 396,1-13-531,0-10 0,-8 35 270,23 2-270,-9 38 180,12 0-90,0 27 45,7-13 0,1 1-45,-4 26 0,5-16 0,4 8 0,-1-5 46,-3-7 0,0 1-16,2 9 0,1 5 0,-2-7-75,-2-11 0,0-2-855,7 23 1,-2-1 920,-2 7 1,0-23-1,1-1 1,-1 13 0</inkml:trace>
  <inkml:trace contextRef="#ctx0" brushRef="#br0" timeOffset="4050">6150 1906 6723,'4'-16'1889,"3"-2"-1979,18-10 180,5 2-90,-26 6 0,23-11 0,-15 7-90,2-22 180,-5 17-90,-9-12 0,0-3 0,0 7 0,-17-19 0,12 24 0,-12-10 0,3 24-90,11-3 90,-11 27 0,14-3 0,11 10 0,-8-20 0,14-10-90,-9 0 180,3-14-90,4 3 0,-6-10 0,6-19-90,-8 20 90,2-14 90,-7 13-180,-1 0 180,-1 1-90,0-13-180,0 12 180,-21-16 0,16 26-270,-33-3 360,24 19-180,-16 2 180,9 28-90,-1 21 90,7 9-90,5-1 0,2 2-281,3-15 1,2 1 280,-1 28 0,1 1-1037,1-23 1,1-2 1036,-1 12 0,4-2 45,9-15 0,-1-2-856,-5 30 811,14-34 0,2 2 45,-8 7 0,1 0-45,22 17 45,-10-13 0,0-1-45,4 2-180,9 9-449,-14-23-91,0-3 720,5 1 0,-9-11 0,3 2 0</inkml:trace>
  <inkml:trace contextRef="#ctx0" brushRef="#br0" timeOffset="4384">6593 1779 6633,'-19'10'720,"20"3"-630,20 1-180,0 4 180,18-16-90,-6 6 0,12-8 0,20 0 0,-23-17 45,-8 8 0,0 0-135,5-12 90,-11 1 0,-2 0 90,-2 3 90,3-42-1,-19 32-89,-2-17-90,-27 28-90,-1-1 180,-21 12-90,6 19 0,3 12 90,15 10-90,6 3 0,13 12-90,0-9-1406,27 14 1496,-4-16 0,28-2 0,-8-1 0</inkml:trace>
  <inkml:trace contextRef="#ctx0" brushRef="#br0" timeOffset="4900">7632 1569 8432,'-8'-13'0,"1"3"180,1 1 180,2 5-360,3 22 0,16-14 90,-11 42-90,32-24 0,-31 25-1200,39-8 1200,-23 3 0,7-12 0,3 1-621,4 16-189,-3-9 0,-1-2-179,4 2 989,10 6 0,-15-23 0,0-3 0</inkml:trace>
  <inkml:trace contextRef="#ctx0" brushRef="#br0" timeOffset="5117">8373 1589 7803,'-46'23'359,"0"4"-359,11 15-649,1-2 738,9-10-178,-1 4 178,1-4-89,-8 14 90,11-15-821,-11 13 192,19-29 117,-4 2 62,13-15 360,-2-21 0,4 16 0,-1-16 0</inkml:trace>
  <inkml:trace contextRef="#ctx0" brushRef="#br0" timeOffset="5266">7992 1604 7263,'0'-30'540,"0"4"449,0 7-989,17 9 180,2 20-180,22 15 0,-7 8 0,3 4 90,9 7-180,-10-8-450,-2-5 0,1-1-1595,11 3 1775,-16-12 1,1-1 359,16 2 0,1-5 0,2-3 0</inkml:trace>
  <inkml:trace contextRef="#ctx0" brushRef="#br0" timeOffset="5433">9023 1616 7713,'-20'-11'-90,"-4"2"180,-15 9-180,2 16 90,1-12-580,-1 37 580,-6-20 0,2 24-629,-2-6-181,7 1 810,4 2 0,7-2 0,3 0 0</inkml:trace>
  <inkml:trace contextRef="#ctx0" brushRef="#br0" timeOffset="5834">9637 1614 7803,'0'-10'179,"-20"2"-89,15 4 90,-38 1-90,22 2-90,-22 0 0,5 1 0,-1 16-240,-2-12 150,0 31 180,2-18-90,4 21 89,-2 7-89,14-8 90,4 11 0,14-15 0,5-4-180,0 0 180,19-6-90,-15-3 0,36-6 0,-6-7 0,11-3 0,16-21 0,-25 13 0,-8-20 0,-2-4 0,1 4 90,4-30 270,-15 9-180,-2 12-98,-7-14-172,-1 25 180,-6-1-90,0 34 0,0 27-90,0 4-675,0-5 1,0 0 224,0 3-360,17 10 900,-13-17 0,24-7 0,-14-1 0</inkml:trace>
  <inkml:trace contextRef="#ctx0" brushRef="#br0" timeOffset="6100">9825 1664 8252,'0'-20'540,"0"1"-540,0 29 0,0 9 0,0 19 0,0 0 0,0-10 180,0 1 0,0-2 449,0-4-539,0 1 0,10-13-90,0 1-90,16-32 180,-6 15-180,5-41 0,-1 22-446,0-25-4,3 8-359,-1 0-990,9-13 1889,-10 17 0,5-5 0,-12 20 0</inkml:trace>
  <inkml:trace contextRef="#ctx0" brushRef="#br0" timeOffset="6383">10310 2012 9512,'14'0'719,"2"0"-449,1-16-180,4 12 45,-3-22 0,-1-5 45,13 3-90,-4-12 0,0-3 89,4-4-44,-8 6 0,-1-1 45,0-6-90,-9 10 0,-2 0-979,-2-2 979,-2-5 89,-6 17-269,-19 12 180,-4 4-90,-15 26 90,3 13-360,23 9 0,5 4-719,-6 17 224,29-8 0,8-2-2447,7-2 3212,3-16 0,4-3 0,-8-11 0,1-2 0,4-1 0,0 0 0</inkml:trace>
  <inkml:trace contextRef="#ctx0" brushRef="#br0" timeOffset="6502">11685 1788 12120,'0'19'0,"0"-4"0</inkml:trace>
  <inkml:trace contextRef="#ctx0" brushRef="#br1" timeOffset="8250">12557 852 22110,'-13'-20'-7304,"10"3"4883,-22 3 2944,23 3-1949,-21 3 2557,10 4-387,-8 2 367,2 28-1333,-1 0 1851,-2 29-526,-5 2-959,13-25 1,0 4 526,-9 23 0,2 4-838,6-15 1,2 3 22,3-2 0,0 7 0,1 0 0,1-6-482,2 4 1,2-1-520,4 9 0,3 6 1,6-10 891,8-18 0,3-4 0,2 11 0,3-3 1,5-16-1,-1 0 0</inkml:trace>
  <inkml:trace contextRef="#ctx0" brushRef="#br1" timeOffset="8583">13273 1825 23099,'-20'-11'-3478,"4"-2"1267,16-1 823,0-17 393,0 6 332,20-32 959,-14 17-142,21 0 0,4-2-397,-8-11 466,3 16 1,1 1 827,0-17 160,-2 1-356,-12 2-252,8-13-565,-18 21-759,8-13-150,-11 36-11,-19 2-289,15 40 719,-32-1 1636,32 28-1529,-30-4 488,25-6 1,2 3 4,-3-9 0,0 2-668,2 28 0,4 1 258,2-26 1,4 1-544,3 11 0,3 6 0,-2-6 706,-4-11 0,1-1 0,7 21 1,-1-2-1,-9-3 0</inkml:trace>
  <inkml:trace contextRef="#ctx0" brushRef="#br1" timeOffset="8717">13308 2199 23189,'-16'-39'-9229,"2"-6"6433,14 12 2385,28-7 1542,-1 8-773,12 6 0,5-1 156,-13 7 1,1-1-331,14-8 0,0 0 1,-10 9-1,-1 0 1,1 1-1,1-1 1</inkml:trace>
  <inkml:trace contextRef="#ctx0" brushRef="#br1" timeOffset="8900">14240 1425 22830,'-14'15'-628,"10"13"-2752,-10-14 4321,14 15-2864,0-3 641,0 3 366,0 1 230,0 1-1270,0 0-1103,0 6 2850,15-10 1,-11 1 0,11-12-1</inkml:trace>
  <inkml:trace contextRef="#ctx0" brushRef="#br1" timeOffset="9049">14237 852 22560,'-17'-33'-8844,"-2"-4"5986,-1 14 763,0 1 2975,18 34 1,-4-10 0,6 16 0</inkml:trace>
  <inkml:trace contextRef="#ctx0" brushRef="#br1" timeOffset="9383">14630 1756 23009,'0'-15'-5845,"0"-1"3806,0-26 975,25 0 2117,-4-10-788,-1 24 1,3-3-6,2-19 0,-1-3-232,-6 10 1,1 0-348,5-15 1,0-1 709,-9 14 1,-2 0-103,1 1 1,-2-1 8,-5 1 1,-1-2-545,5-15 1,-3 0-73,-6 18 1,-2 0-160,-4-21 1,-2 5-511,2 3 281,-23 18 1,-5 7 179,5 11 351,-34 24 1563,27 43-457,15 15-866,11-14 0,1 8 1,2-3 91,2-6 0,4 1-172,2-1 1,3 7-1,-1 0 1,0-7-265,-4 4 1,5-2-614,17 5 1,8 3 0,-3-5-299,-11-7 0,2-3 963,7-6 1,6-1 0,-3-2 0,-1-3 0,-1-2 0,2-2 0,1 1 0</inkml:trace>
  <inkml:trace contextRef="#ctx0" brushRef="#br1" timeOffset="9617">15580 993 23279,'-21'-27'-7045,"-13"4"6282,29 3-1214,-25 8 3097,27 2-2561,-11 23 2929,14 18-2029,0 14-966,0 10 1493,10-17 1,0 1-912,-6 22 954,13-5 0,3 1-788,-8-24 0,1-1 180,7 22 0,0-1-2269,5 4 2703,-8-13 0,-2-2 0,-4-1 0,12 9 1</inkml:trace>
  <inkml:trace contextRef="#ctx0" brushRef="#br1" timeOffset="9768">15440 1424 22470,'-13'-24'-8342,"2"1"5211,6-5 2089,2 7 120,26-9 2059,12 15-790,-2 4 0,3 2 0,26 2 0,-28 3 0,0-1 0</inkml:trace>
  <inkml:trace contextRef="#ctx0" brushRef="#br1" timeOffset="10067">16087 1505 22470,'20'4'-1231,"8"-18"3389,9 10-1903,18-30 153,-23 8-423,-4 3 0,-1-2-148,-1-14-517,7 0 450,-24 14-330,2 1-788,-10 2-360,3-3 84,-21 9 58,-6-2 353,-20 14 1455,3 22 621,6 12 140,15 11-941,10 2 157,9 6-741,17-10-597,-5-7 0,1 0 1012,10 4 0,22 5 0,-15-17 0</inkml:trace>
  <inkml:trace contextRef="#ctx0" brushRef="#br1" timeOffset="10336">16608 1267 22200,'0'-14'-6116,"0"1"4078,0 30 973,0 8 427,17 19-726,-13 0 988,12-11-310,-1 2-1599,-11-3 2066,21-2 480,-23-3 267,16-7-509,-16-3 467,12-9 256,-9-3-371,4-25 1229,0-15-881,-2-13-320,6-11 218,-1 9-94,2-5 98,1-1-899,-3 17 0,2 0 230,8-19 87,-2 14 0,2 2 0,8 0 1,11-8-1</inkml:trace>
  <inkml:trace contextRef="#ctx0" brushRef="#br1" timeOffset="10604">17272 505 23009,'15'-14'1212,"-11"3"-3341,32 4 3884,1 4-994,8 3-612,-6 6 0,-1 4-535,9 17-6,-15-9 1,-2 3-600,10 29-801,-4-1 817,-6 11-303,-13-7 0,-4 3 187,-4-11 1,-4 4 539,-5 9 1,-5 7 0,-2-5-246,-5 0 1,-4-2 329,-2-6 0,-2 3 0,-2-4-377,-10 7 1,-2-4 992,8-16 1,-1-1 0,-2-1 0,-1 1 0,-3-1 0,0 1 0,-1-1 0,0 0 0,-1 0 0</inkml:trace>
  <inkml:trace contextRef="#ctx0" brushRef="#br1" timeOffset="14858">3320 4034 21750,'0'-4'-6115,"-14"1"7276,10 22-2228,-10 0 2005,4 21-1379,7-1-267,-7 10 385,-1 10-818,8 7 1297,-6-30 1,0 1-637,8-1 1,1 1 385,-4 1 1,1-1-468,1 0 0,0-2 337,2 0 1,-1 0 132,-5 28-26,3-22 1,1 0-121,-6 17 295,3-16 0,-1-2-37,-2-2 360,-5 10 65,5-30 326,-2-3 348,1-11 967,-3-4-512,0-15-1987,-9-18-246,5-11 150,2 0 0,2-4 31,5 14 1,2 0-63,-1-16 0,1-1-154,4 11 0,0 1-461,0-1 0,2 0 430,8 1 1,3-1 1086,3-13 0,4 2 233,3 13 1,3 1 290,10-18 1,2 3-26,-13 25 1,1 3 104,16-9 0,1 4 1050,6 5 203,10 3-127,-23 17-719,-7 3-566,-3 19-1455,-4 14-1009,-10 12 663,-5-3 0,-4 0-872,-21 17 1283,12-13 0,-1 6 1,-4-5-148,-12-9 1,-2 1 392,7 7 0,2 6 1,1-6-87,0-15 0,1-1 674,-6 15 1,5 0 820,12-1-735,-4-5 1,1-2 110,7-4-1953,44 17 132,-15-35 903,14-5 0,3-3 607,5-3 0,-17-1 1,0-1-1,17-1 1</inkml:trace>
  <inkml:trace contextRef="#ctx0" brushRef="#br1" timeOffset="15033">3905 4951 22020,'0'-7'-6385,"19"-1"10452,-15 1-4393,35-2 1561,-33-2-1997,43-3 1686,-22-1-903,9 0 0,4 0 229,12-8 613,-6 1 1,0-2-902,9-2 0,-21 7 1,-1 1-1,9-5 0</inkml:trace>
  <inkml:trace contextRef="#ctx0" brushRef="#br1" timeOffset="15217">4517 4600 21300,'0'-9'-6115,"-28"0"6901,-2 4 118,-30 3-58,15 0-141,3 20 660,12-13-439,-4 30-956,10-7 1413,4 25-1513,13-5-259,4-14 0,6 0-1163,18 7 619,3 1 0,5-1-227,-3-21 1,3-2 450,20 15 0,0-4-303,9-9 221,-8-9 1,2-3 94,8-2 1012,-20-3 1,-1-4 0,11-14-1,-1-5 1</inkml:trace>
  <inkml:trace contextRef="#ctx0" brushRef="#br1" timeOffset="15767">5320 4622 22470,'0'-16'-5756,"0"0"3537,0 2 1245,0 3 426,-21 3 1198,-1 4 420,-23 1-131,10 26-634,-13 12 1555,18 12-759,-8 3 246,18 6-549,2-14-759,9 23-1029,3-31-43,26 6-1538,8-26 1496,25-2 1142,-11-12 272,2-24 1063,-4-12-448,-12-14-432,-11 13 0,-1 0 557,5-11-73,-13 8 1,-2 1-1391,5-5-310,-6-6-550,-5 19-776,0 35 400,0 24 668,-14 26 705,12-2 1,0 1 72,-5-15 1,0-1-31,6 15 1,2 3-1168,-1 0 0,0-1 475,0-12 0,0-1 896,0 11 0,0-2 0,0 11 0,0-2 0</inkml:trace>
  <inkml:trace contextRef="#ctx0" brushRef="#br1" timeOffset="16220">5655 5057 22920,'3'-17'-4789,"2"1"3552,6-8 1381,1 4 125,8-10 79,11-10 51,-6 7-243,-1 2 1,-1-1-425,3-6 731,-5 4 0,-2 0 254,-3-4-661,-4 3 1,-3 0-655,-4 4-336,0-14-57,-5 34-299,0 21 51,0 22 207,0 13 28,0 10 647,0-19 0,0-1-153,0 20 262,10-9 0,1 0-424,-5 1 193,18-12 1,4-4 343,-8-4-88,25-3 857,-19-18 496,-4-6 467,-2 0 196,4-18 499,-10-16-287,4-30-886,-13 3-486,-2 19 1,-1 2-800,-2-6-858,2-11-611,-2 27-52,0 5 52,0 5 856,0 25 244,0 15 391,18 17-1521,-13 8-80,30-5 1670,-22-9 0,0 1 1,22 17-1,-16-17 1,-1 1-1</inkml:trace>
  <inkml:trace contextRef="#ctx0" brushRef="#br1" timeOffset="16554">6625 4818 22740,'0'-10'-6206,"21"1"10222,12-3-2079,12 2-1517,-12 0 0,-1 0 306,9-2-407,-9 0 1,-1 0 295,2-3 281,3-14 957,-16 11-2447,-11-8-761,-2-2-111,-7 6-366,-24-12-565,-5 17 516,-27-6 495,26 15 744,-17 1 366,24 7 1230,-2 15 489,-3 9 303,26 9-1233,-9 22-694,11-16-722,6-3 1,5-1-1612,19 8 1254,-11-15 0,1-1-1620,27 7 2493,-8-5 1,3-5 0,3-3 0</inkml:trace>
  <inkml:trace contextRef="#ctx0" brushRef="#br1" timeOffset="16851">7460 4510 22650,'0'-18'-5846,"-19"1"4401,15 2-799,-29 0 2993,14 6-218,-11 2 277,-2 6 168,17 22-1320,-5-16 2536,18 41-2235,-6-5 992,8 11-1405,12-11 1,2-2-942,-8 10 410,24-7 0,3-1-678,-10 5 873,3-18 0,2-1-1123,11 16 1819,-20-15-497,16 7 917,-25-20-70,4 0-553,-25-11 1620,-10-1-984,0-18 0,-14 11 0,13-11 0</inkml:trace>
  <inkml:trace contextRef="#ctx0" brushRef="#br1" timeOffset="17067">7798 4055 24539,'0'44'-6116,"0"1"3987,0-6 1065,0 9 516,17 7 113,-16-9 1,2 0 88,14-10 1,2 1 0,-8 27 0,1-1-811,4-27 0,3 0-185,1 20 1,-2-2-209,7 2 1433,-7-17 0,0-2 0,0-3 0,4 3 1</inkml:trace>
  <inkml:trace contextRef="#ctx0" brushRef="#br1" timeOffset="17188">7778 4699 24089,'-11'-31'-9126,"8"1"7402,-8 1-319,30-9 3279,20 12-859,10 4 0,6 3 1,-14 10-1,0 3 1,16-4-1,-1 1 0</inkml:trace>
  <inkml:trace contextRef="#ctx0" brushRef="#br1" timeOffset="18170">9732 3679 21930,'-24'-10'-3105,"0"3"3130,-5 4 506,-4 3 249,-5 22 277,-2 1-288,-3 26-824,10-12 1,0 2-80,8-6 0,0 4 261,-2 6 1,-1 6 0,3-3-221,3-1 1,4 2-133,0 6 1,2 7 0,2-5-376,6-4 0,2 0-371,-4 14 0,9 2 628,21-3 1,8-4 0,-9-17 0,3-1-1,6-7 1,0 1 0,0-1 0</inkml:trace>
  <inkml:trace contextRef="#ctx0" brushRef="#br1" timeOffset="18584">10638 4366 22200,'-39'-4'-749,"-1"0"673,-3 4 350,-3 0-110,2 0-55,-18 22 754,20 8-614,-8 11-31,25 0-509,11-9-225,6 1-426,8 13-655,0-12 91,17 15-1334,10-27 1221,23-2 750,-7-15 1171,4-21 1112,-11-3 120,-2-20-217,0-6-764,-13 3 0,-2-4 147,-4 8 0,-1-3-648,-2-7 1,1-7 0,-4 4-324,-2 0 0,-2 1-100,-1 6 1,0-2 0,-2 2-576,-1-3 1,-2 2 70,1 1 0,0 1 274,1 3 1,-2 1 29,-7-8 1,-4 2-765,-7-14 785,9 23 0,-3 3-396,-15 10 1093,25 23 937,-10 16-777,11 15 0,4 6-344,-2 19 158,-2 5 0,4 3 26,7-21 1,2 1-50,-5 7 1,0 7-1,1-5 90,4-4 1,1 0-668,-1 5 1,-1 4 0,0-5-982,2-6 0,0-3 273,3 13 0,2-2 1069,0-21 0,-1-2 0,7 24 0,0-6 0</inkml:trace>
  <inkml:trace contextRef="#ctx0" brushRef="#br1" timeOffset="18738">10357 4193 22650,'-16'-29'-8476,"6"7"5419,35-12 5164,3 15-65,31-5-836,-2 9-1043,-24 7 1,0 1-1,5 0 1,0 1-1,2-1 1,0 1 0</inkml:trace>
  <inkml:trace contextRef="#ctx0" brushRef="#br1" timeOffset="19133">11305 4095 22470,'-13'7'2522,"9"-1"-4786,-19 3 3800,20 0-3356,-7 14 1010,10-2-689,0 12 307,0-2-315,0 7-675,17 4 1440,-8-9 1,2 1-2103,9 18 2300,-2-10 1,0-2-1014,8 2 1095,-2-12 0,2-3-55,13-5 320,-5-7 1,-1-9 1431,3-31 122,-1 4 1,-1-4-311,-18-5 0,-3-3 104,9-16 0,-3 1 501,-2-15-1017,-9 14 1,-1 2-307,-3-3-952,-4-4-495,0 28-750,0 6 425,-14 10 1182,11 28-106,-11 4 1035,14 25-841,0-4 20,0 6 126,18 5-613,-13 4-2,10-17 1,2 1-1735,4 20 2185,-7-23 1,1-3 0,17 6 0,-6-4 0</inkml:trace>
  <inkml:trace contextRef="#ctx0" brushRef="#br1" timeOffset="19467">12022 4291 22380,'0'17'-5666,"0"7"3627,0 19 975,0-1 426,16-9-577,-12 1 754,12-1 44,-3 6-1241,-10-11 1436,10 3-490,-5-21 489,-2-3 57,7-27 1887,-1 1-447,8-44-98,-3 16-512,1 2 0,1-1 317,5-8-218,-6 13 1,1 1 241,2 5 197,1 3-1073,-10 24 777,-2 8 181,-1 0-307,5 28-2045,-4-5 576,0 12 1,0 4-663,3 11 3,-2-2 1,2 0-1481,7 10 996,-8-21 0,2-1 1375,13 6 1,2-9 0,5-4-1</inkml:trace>
  <inkml:trace contextRef="#ctx0" brushRef="#br1" timeOffset="19800">12905 4285 23189,'-27'-10'-3044,"5"-8"500,-38 16 3867,19-7-1119,7 26 1326,2-13-773,29 37-1777,-10-8 119,13 12 134,30 12-135,-23-27 122,28-9 0,5-3 396,-13-7-980,35 0 1031,-31-28 2996,3 13-799,-9-35-496,-6 9 286,-10-11-930,-9-4-1530,0 55 1,0 48 233,-1-24 0,2 3-186,3 7 0,3 5 0,1-6-380,2-7 0,1 0 508,1 8 1,0 6-1,1-7-549,3-10 0,-2-1-375,-5 21 0,-2-4-336,3-13 1838,-10-1 1,0-22-1,0-6 1</inkml:trace>
  <inkml:trace contextRef="#ctx0" brushRef="#br1" timeOffset="19988">12023 3357 23729,'0'-11'-6986,"-2"3"3857,-1 3 1544,0 4 2701,1 27-3035,1 17 1860,1 17 0,0-26 1,0 1-1,0 24 0</inkml:trace>
  <inkml:trace contextRef="#ctx0" brushRef="#br1" timeOffset="20283">13100 3403 24179,'40'-20'2457,"2"0"-1714,-4 10 0,2 2-647,22-1-193,-4 11 1,1 3-65,-24-5 0,0 4-251,20 25 1,-2 6-696,2 2 455,-23 1 1,-5 6-767,-10 4 1,-6 0 87,-1-9 1,-5 3 680,-7 9 1,-3 6 0,-3-4-39,-3 0 1,-4 0 213,-2-5 0,-4 4 1,-1 1-1,0-5-264,2-4 0,0-4 0,-2 2 791,-7 14 1,-2 2 0,1-3 0,6-14 0,2-1 0,-1-1 0,0 0 0,-1 1 0,1 0 0</inkml:trace>
  <inkml:trace contextRef="#ctx0" brushRef="#br1" timeOffset="22452">14420 4359 22200,'-7'0'3238,"3"-11"-9122,19 9 8063,19-17-615,12 17-982,14-14-235,4 7 1,3 2-147,-23 0 0,2-1-336,13 2 1,9 0 0,-8 1-165,-12 3 0,-2 1 513,4-1 1,4 1 0,-5 1-831,-6-1 1,-1 2 494,24 6 1,-3 2 0,2-5 0,-25 4 0,0 0 0</inkml:trace>
  <inkml:trace contextRef="#ctx0" brushRef="#br1" timeOffset="22750">15510 4027 22380,'-35'-18'-1911,"1"3"1606,-8-2-121,11 5 214,-2 2 366,14 4-93,30 5 940,20 18-2023,20 5 1049,-20-6 0,1 2-164,25 13-111,2-5 133,1 2-35,-21-7 0,0 1-294,14 12-253,-15-4 0,-6 2 186,-10 7-169,-8-2 1,-7 1-279,-30 9 1051,11-13 0,-3 0 86,-9-8 1,-4-2 271,0 4 0,0-1-116,-2-1 1,-1 2-1179,-15 11 0,0-1 1105,13-10 0,1 0 0,-7 7 0,2 0 0,-5 7 0</inkml:trace>
  <inkml:trace contextRef="#ctx0" brushRef="#br1" timeOffset="23172">17182 3946 22200,'-26'-17'-4648,"-19"1"4408,6 4 325,-14 6 207,15 2 1,0 4 409,-9 18 611,-11-13-898,24 33-590,7-19 1602,6 20-1322,12-6-598,4 2-506,5 2-107,21-7 1,6-1-1334,6 18 1545,13-6 0,3-1 297,-23-16 1,0-1-268,16 15 0,-2-2 72,2 3 469,5 8 116,-24-14 487,-13-11-758,-2 8 41,-34-16 2412,-10 5-101,-13-10-1546,9-5 0,3 0 1,10-1-1,-17-3 1</inkml:trace>
  <inkml:trace contextRef="#ctx0" brushRef="#br1" timeOffset="23442">17422 4281 21930,'24'-7'2917,"0"-1"-1932,-1 2-716,-3-3 126,-1-1-341,0-4-230,-1-2-185,9-10 313,-9 2-679,9-18-375,-17 15-199,1-17-496,-9 19-122,-1-7-55,-1 14 296,-21 4 566,16 4-799,-30 4 2044,15 2 503,-10 22 906,12 11-633,0 14-155,16 3-586,-6-6-249,8 4 641,21 2-2724,-16 2 483,15-16 0,5-1 1280,9 14 0,-12-17 0,1-3 0,24 6 0</inkml:trace>
  <inkml:trace contextRef="#ctx0" brushRef="#br1" timeOffset="23734">17885 4035 22740,'0'-28'-5936,"0"3"3717,1 5 1390,-1 3 285,2 8 836,2 2 500,1 7 353,9 20-2962,-5 13 1284,7 13-139,-4 8 266,-1-3-41,0 3 51,-6-10 1,-2 0-171,0-10 0,-1 0-280,0 21 0,0-1 1196,-2 4 363,0 7 318,0-31-428,0-10 93,0-8-394,0-7-237,0-32 30,0-1-44,0-28-155,-2 14 1,4 0 19,7 6 0,0-1-103,-8-12 1,3-1-182,22-1 0,3 2 422,-17 10 1,-1 2 165,15-9 1,2 3 0,3-7-1,1 3 1</inkml:trace>
  <inkml:trace contextRef="#ctx0" brushRef="#br1" timeOffset="24317">18417 4011 23549,'0'10'-6205,"0"-1"4076,0 3 1155,0 1 335,0 7 213,0 4 122,0 6 76,0 4-1368,13 6 956,-10 3 580,11 2-594,-4 1 311,-7-2 229,15 14-676,-5-20-269,8 14 100,-2-33 1485,1-2-280,-6-14 1586,0-3 106,0-24-772,0 5 753,-2-23-763,1 7 321,-2-17-961,-3 12-317,-1-20-1261,-6 32-327,0-6 470,-1 41-300,19 8 990,5 6-71,-2 6 1,2-1-87,14-8 627,2 26-562,8-21 904,-12-11 194,29-1 483,-30-26 721,22-14 152,-29-9-1571,-10 6 0,-3-1-275,-5-11 295,-2-14-855,-8 17-636,0 3-262,-22 4-1522,1-5 72,-5 14 1561,-4-1 343,16 19 950,-2 22 1221,5 15-763,11 10-691,0 8 483,0 10-2,0-12-932,8-6 0,5-2-1198,13 5-534,14 7 1844,-3-23 1,-7-8-1,1-3 1</inkml:trace>
  <inkml:trace contextRef="#ctx0" brushRef="#br1" timeOffset="24616">19470 4069 23009,'0'-24'-6205,"0"3"4166,0 6 1515,0 3-115,0 66 213,19-24-6,-17 22 1,1 4 257,33-1-959,-27-8 1,-2 1 952,12 9-155,-5-21 1,-3-1-17,-8 6 733,22-7 68,-22-6 115,19-5-418,-16-12 85,11-19 2243,-9-12-1893,2-12 0,1-5 667,5-21-802,-3 14 0,2-2-3,4-10 0,0 2 34,-4 12 1,1 0-295,3-2 0,2-3 0,-2 5 558,-2 8 1,0 2-1958,11-13 0,0 3 447,2 8 1132,15 1 0,-20 24 0,6 5 1</inkml:trace>
  <inkml:trace contextRef="#ctx0" brushRef="#br1" timeOffset="24751">20702 4386 25078,'7'3'-5754,"-1"-1"5823,-1-1 1,0-1-1,-2 0 1</inkml:trace>
  <inkml:trace contextRef="#ctx0" brushRef="#br1" timeOffset="29183">10352 6993 24179,'0'-28'-4497,"0"7"2639,-19-2 610,15 9-316,-15-1 1726,-3 4 391,16 2-1297,-34 4 532,14 3 1627,-9 20 714,-4 2 153,12 19-395,-2 3-1009,3 4-538,4 9 808,4 2-1840,5 2-228,7 0-1012,3-6 760,15-19 0,2-1-739,-8 11 1053,26-13 1,6-5 280,-7-9 584,1-6 1,4-5 686,26-24 1053,-16-3-893,-8-10 0,-2-5-44,-16 9 1,-3-3-324,2-18 0,-1-9 1,-4 4-41,-5 6 1,-3-2-498,0-15 1,0-7 0,-2 7-290,-2 13 1,-4 1-131,-4-3 1,-3-5 0,0 6-808,-2 8 0,-1 2-74,-9-18 1,0 3-783,1 8 672,6 0 558,1 36 707,10 28 506,-10 5 1088,13 29-1283,8-11 1,0 2 64,-7-6 1,2 1-25,12 14 0,-1 1 72,-12-12 0,0-1-223,13 1 0,1 0-230,-14-1 0,0 1-738,20 10 1,1 1-532,-14-14 0,-2 1-140,16 16 1,0-2-10,-5 1 1587,3 5 1,-14-29 0,-3-4 0</inkml:trace>
  <inkml:trace contextRef="#ctx0" brushRef="#br1" timeOffset="29336">10047 6684 23909,'-8'-24'-8876,"3"1"6588,3 3 1390,28-1 3575,2 1-1990,15 3 1,6 1-404,-12 3 1,4 1-169,11-2 0,8 1 0,-3 1 0,2 1 0,-1 2 0,-3 1 0,-1 0 1,0 1-1</inkml:trace>
  <inkml:trace contextRef="#ctx0" brushRef="#br1" timeOffset="29583">11298 6205 22470,'-9'18'-2223,"2"13"95,7 12 136,0 10 796,15-3-293,-11 8 881,12 5 188,-6-30 0,-1 0-536,-7 1 0,1 1 280,12 14 1,3 0 190,-9-13 1,0 2-380,5 19 1,1-1-1081,2 4 1937,-5-24 1,-1-2 0,-3 4-1,10-5 1</inkml:trace>
  <inkml:trace contextRef="#ctx0" brushRef="#br1" timeOffset="29786">11867 6429 23369,'-46'17'3505,"7"-13"-3896,-5 37-210,5-20 1054,-2 25-1057,-1-8 564,16-6 0,0 1-348,-9 17-20,15 3 0,9 1-2962,25 0 3125,10-5 0,8-4 0,2-24 0,3-6 1,10 7-1,0-1 0</inkml:trace>
  <inkml:trace contextRef="#ctx0" brushRef="#br1" timeOffset="31206">8652 5626 23459,'0'-5'-6385,"-14"1"7380,10 21-2032,-21-12 2914,22 36-3161,-8-21 1607,1 22-870,8-5-922,-8 5 1910,10 4-1027,0-11 0,0 1-448,0 20-534,0-20 1,0 0 266,0 13 958,16-1 1,-12-3 0,11-2 0</inkml:trace>
  <inkml:trace contextRef="#ctx0" brushRef="#br1" timeOffset="31350">8462 6082 22650,'-8'-16'-8664,"5"-3"6737,-5 5 386,8-2 226,20 1 2001,18 4 1,14-2 0,12 4-1</inkml:trace>
  <inkml:trace contextRef="#ctx0" brushRef="#br1" timeOffset="33783">8095 8849 23459,'0'-11'-6026,"0"1"3898,0 4 1244,0 2 335,0 16 123,0 15 212,0 11-14,0 11-1458,0-3 1776,0 6-180,16 4-349,-13 3 399,13-2-481,-3-1 92,-10-5 307,19-4-486,-20-6 584,15-7-484,-16-7 1010,10-6-890,-9-6 672,2-6-481,-4-21 138,0-18 577,-16-14-1077,13-12 1023,-13 0-673,8 9 1,2-3 382,4 10 1,0-1-194,-5-12 0,0-3 310,6 0 0,2 3-282,-1 14 1,0 0 102,-2-21 1,4 4 639,21 2-338,-12 17 0,2 4 783,14 6-47,7 11 1,-1 8 1176,-8 17-1798,12 5 0,1 5 127,-10 24-801,-6-1 0,-1 2-645,-1 18 227,-8-5 0,-2 2 43,-5-22 1,-2-1-448,0 11 1,-3 0-93,-10-1 1,0-2-286,4 21 164,-11-15 0,-6-2 1466,-6 1 121,11-18 0,-3-4 0,-20 1 0,10-3 0</inkml:trace>
  <inkml:trace contextRef="#ctx0" brushRef="#br1" timeOffset="33920">7890 9296 22920,'-1'-31'-6076,"18"6"7189,12-5 139,13 11 660,7-7-873,-2 8-377,5-1-846,5 1 256,-11 6 0,1 0 1,-10 2-1,1 0 1,13-2-1,0 0 1</inkml:trace>
  <inkml:trace contextRef="#ctx0" brushRef="#br1" timeOffset="34138">9158 8428 23909,'0'-7'-6296,"-15"4"7198,11 15-1479,-23 18 1493,24 9-1339,-7 0 0,0 2-10,8 18 159,-5-1 0,0 2-489,6-22 0,1 0 835,-3 29 1,1-1-1066,1-27 0,2-1 140,-1 12 0,0-2-2178,0 15 2867,17-5 0,-13-6 0,13-5 0</inkml:trace>
  <inkml:trace contextRef="#ctx0" brushRef="#br1" timeOffset="34500">9433 9008 22830,'6'17'-8551,"0"-13"8397,0 30-1489,2-18 323,2 17 470,0-6 68,2 3 63,-3 1-1368,5 12 2082,-6-12-793,4 13 890,-7-26 418,-1 2-268,-2-13-13,0-3 184,3-22 605,1 14 1430,13-58-1255,-4 31-160,3-11 1,1-2 591,4-3-669,3 9 1,1 3 796,0 10 342,23-11-765,-26 35-1489,17 21 303,-14 0-818,8 26-2471,-8-8-697,1 7 3422,1 3 1,4 3 0,-1 1-1</inkml:trace>
  <inkml:trace contextRef="#ctx0" brushRef="#br1" timeOffset="35033">11197 8137 22920,'0'-7'-5037,"0"1"3179,0 29 1870,-13 10 0,-4 5 143,8-3 1,0 4-120,-9 11 0,-2 6 0,1-4 17,2-1 0,2-1-76,0-3 1,0 2-1,0-2-478,-2 7 0,0-2 857,-1 2 1,0-1-44,1-1 0,0 1-1228,2-4 1,0 2 0,0-2 892,-1 6 1,1 1 0,3-9 0,0 1 0,1-2-1,2 1 1,0 0 0</inkml:trace>
  <inkml:trace contextRef="#ctx0" brushRef="#br1" timeOffset="36266">11988 8968 21930,'-46'0'0,"8"17"1703,-2-13-1701,-1 45-709,13-28 595,9 8 0,4 2-741,6 0-25,2 19-368,30-24-426,12 9-478,13-24 1973,-1-11 1,0-3 544,5-1 109,-1-24 1,-3-6 538,-6 2-373,-11-16 0,-4-5 458,-5-9-437,-10 21 0,-3-2-151,-5-23-701,-3 33 1,-2-1-416,1 0 1,0-2-151,2-12 1,-4-1-271,-7 14 0,-2 0 140,11-18 1,-5 3-194,-30 3 253,31-8 267,-12 38 450,16 28 204,0 54-249,9-33 0,2 4 67,-2 6 1,-2 5 0,2-5-484,3-3 0,1-1-431,10 13 1,-1 0 132,-13-15 1,0-3-114,11 0 1,2-1 909,-6-2 1,0 0 0,19 22 0,2-3 0</inkml:trace>
  <inkml:trace contextRef="#ctx0" brushRef="#br1" timeOffset="36616">12870 8843 23189,'-19'-8'-2996,"-8"-7"1549,-20 13 2468,1-5-776,2 29 1054,21 6-1369,7 4 1,5 4-634,9 10-67,5-11 0,3-3-226,-2-5 24,41 5-70,-12-17 427,29-6-103,-13-3 939,-3-29 1344,-19 17 463,-3-43-739,-4 28 1215,-3-41-2102,-8 26-778,-2-21-638,-7 26-334,0 25-813,0 22 255,24 25 520,-18 2-619,42-9 942,-29 1-811,22-1 927,-9-4-108,3-6 1268,1-11 1,3 2 0,1-8 0</inkml:trace>
  <inkml:trace contextRef="#ctx0" brushRef="#br1" timeOffset="36816">13615 8461 23189,'0'-33'-6385,"-18"4"3403,14 10 2292,-27 6 1756,28 26-980,-9 4 1068,12 24-1624,0 25-1126,0-8 1596,0-15 0,0 7 0,0-5 202,-1-7 0,2 0-353,3 7 1,2 5 0,2-7-2081,10 14 779,-1-15 0,0-2 991,-1-3 1,6 3-1,-10-22 1</inkml:trace>
  <inkml:trace contextRef="#ctx0" brushRef="#br1" timeOffset="36949">13345 8776 23189,'-19'-16'-5460,"7"1"2564,5 2 860,7 5 1561,20 2 2585,20 5-1575,13 1-643,13 0 34,-8 17 0,2-13 0,3 13 0</inkml:trace>
  <inkml:trace contextRef="#ctx0" brushRef="#br1" timeOffset="37166">14223 8742 22830,'-21'18'634,"-11"-14"-108,28 36-3623,-24-6 3104,25 12-1519,-10 3 891,13 3-524,0-14-721,17 19-969,-13-29-770,30 3 3725,-11-20 1,-2-3 0,-2-8 0</inkml:trace>
  <inkml:trace contextRef="#ctx0" brushRef="#br1" timeOffset="37283">14403 8882 23189,'2'-13'-5223,"3"2"5011,-1 11 1459,3 17-4033,0-13 1617,7 42-2046,-3-26 2959,9 24 1,-5-17 0,2 1-1</inkml:trace>
  <inkml:trace contextRef="#ctx0" brushRef="#br1" timeOffset="37404">15073 9007 25618,'0'0'0</inkml:trace>
  <inkml:trace contextRef="#ctx0" brushRef="#br1" timeOffset="42240">20550 4327 21660,'-2'-7'-7990,"0"0"6264,1 0 1112,1-3 882,0 2 120,23-4 2263,6 4-777,17 1-1510,1 4 2194,-2 2-626,6 1-17,8 0-1108,-25 0 1,1 0-74,0 7 1,4 2-1155,24-1 0,2 0 16,-15 1 0,2 0 6,8 0 1,7-1 0,-6 1-303,-3-1 0,-1 1-160,5 1 0,6 1 0,-7-1 818,-6 2 0,-2 0 0,-8-5 0,1 0 1,-3-1-1,0 0 0,0 1 0</inkml:trace>
  <inkml:trace contextRef="#ctx0" brushRef="#br1" timeOffset="42540">21758 3964 22290,'-28'-7'-200,"1"-1"-258,14 3-46,24 1 2277,31 3-1735,-1 8 1,4 2-65,-6-7 0,2 0-11,24 11 1,0 2-207,-27-4 1,1 0 241,4 2 0,3 1 0,-5 2-131,-7 2 1,-3 4-136,15 10 0,-5 3-1721,-15 12 915,-17 15 0,-11 4 547,-8-27 0,-6 1 268,-7 12 0,-5 7 1,-2-6-333,-2-7 0,-4-3-55,5-6 1,-3 3 0,-1 0 0,3-4 731,-10 9 1,1-2 0,8-6-1,-2 1 1,2-3 0,1 0-1,-1 1 1</inkml:trace>
  <inkml:trace contextRef="#ctx0" brushRef="#br1" timeOffset="42883">24080 3914 23009,'-31'-19'-2039,"0"0"1,-15-7 1530,11 8 1,2 2 249,-1 5 529,-10 1 147,23 30 336,-5-15 186,8 44-1762,2-21 1332,2 29-635,9-17 1,2-1-540,-1 26-640,19-8 1,7 0-216,-8-23 1,2-3 1297,16 11 0,4-3 1,-9-15-1,0-3 1,2 0-1,1 0 0</inkml:trace>
  <inkml:trace contextRef="#ctx0" brushRef="#br1" timeOffset="43168">24935 3607 22740,'0'-16'-5846,"-19"-1"4988,15 7-1186,-27 2 3463,28 24-1400,-20 16 143,16 13 0,2 6-240,-5-14 0,0 1-319,3 8 0,2 5 0,0-4 504,1-7 1,0 0-113,1 5 1,1 5 0,1-4 287,0-3 0,2-2-840,-1 13 0,0 0 17,-2-18 0,4-3-443,8-1 0,1 0-627,-5 26-236,15 5 1626,-5-22 0,-13-2 0,13-23 0</inkml:trace>
  <inkml:trace contextRef="#ctx0" brushRef="#br1" timeOffset="43484">24648 4182 22560,'-16'-46'-9033,"2"2"6281,14 5 2528,0 3 89,28 5 1972,17-4-246,17 12-725,-15 9 0,0 2-385,17 4 774,-11 2 1,1 5 860,7 20-1465,-23-18 0,-2 3 709,5 42-2854,-7-21 96,-8 28-77,-18-18 1,-3 2-885,3 24 1313,-6-7 0,-4 1 348,-6-22 1,-1 0 240,8 21 0,-2-2-765,-30 2 2339,29 9-1187,-11-25 1548,15-16-1197,0-2-105,0-40-321,20 0 1365,-15-29-1066,39 4 303,-24-10-87,1 24 1,1-1-226,-5-1 1,-1-3 275,8-16 0,0 0-47,-6 12 0,1 0-270,0-1 1,2-4 0,-2 5-791,-3 7 1,0 1 864,9-15 0,1 4 1,1 5-1,7-6 1</inkml:trace>
  <inkml:trace contextRef="#ctx0" brushRef="#br1" timeOffset="44016">25947 4305 22740,'0'-36'-4677,"19"4"5644,-14-2-593,22 9 1,5 0 1071,-6-17-1077,12 2 0,2-2 68,0-10-300,-14 17 1,1-2-277,-4-2 1,-1 1 730,-6 9 0,0-2-636,8-20 1,-3-1-176,-1-7-389,-10 14 1,-2 2-338,-3 0-336,-4-3 166,-1 27-114,-21 10 1075,-4 43 476,-1 1-173,5 17 0,2 6-113,6-19 1,2 2-212,2 10 1,1 6 0,0-3-624,-3-1 0,3 0 44,6-5 0,2 1 1,2-2 715,8 4 1,0-1 0,-8-1 0,0 1 0,8-2 0,0 1 0</inkml:trace>
  <inkml:trace contextRef="#ctx0" brushRef="#br1" timeOffset="44133">26997 4550 20361,'2'-9'-1963,"1"2"1</inkml:trace>
  <inkml:trace contextRef="#ctx0" brushRef="#br1" timeOffset="54034">2245 11196 22110,'-20'13'2435,"3"8"-3691,5 11-429,10 9 852,-5-6 0,2 2-215,5 28 526,-2 0 0,4 3 42,6-24 1,1 1-96,-7 6 0,-3 6 1,5-5-586,11-3 1,0-2 348,-12 15 0,-3-1 406,6-19 1,1-3 145,-2 0 1,-2-2 46,-2-2 0,0 1 137,3 7 0,0 0 74,-4 17 155,0-17 0,0-4 297,0-3 44,0 6-283,0-28-19,-17-2 1866,0-11-121,-4-24-1972,-17-20-32,23-16-271,-6 2 0,0-2 50,11 16 1,3-1 184,-2-19 0,1-3 16,5 18 1,0-2 0,1 3-917,1-9 1,1-2 445,5-2 0,3-5 0,-2 6 586,-5 8 0,3 1 194,15 0 1,6-2 0,-3 6 456,-8 7 0,1 4 131,17-8 0,4 2 43,-6 13 1,0 3 1031,16-7-853,-10 14 1,-1 5 1234,2 4-347,13 22-1429,-27-8-891,-6 34 1,-4 10-1134,-4-4 935,-3-3 1,-1 10 0,-6-6-152,-8-9 1,-4 0 260,4 6 0,0 4 0,-2-3-319,-9-5 1,-2 1 409,3 2 1,0 4 0,1-4 217,1-7 0,0-1 690,-5 9 1,1 0 129,8-8 0,0-3 352,-10 15-714,16-12 0,1-1-437,-4 1-1151,40 17-902,-6-24 25,31 5 2152,-11-11 1,6-5 0,4-1 0</inkml:trace>
  <inkml:trace contextRef="#ctx0" brushRef="#br1" timeOffset="54366">3270 12080 24269,'-23'-6'-999,"-8"3"908,-11 2 407,0 1 55,6 18 571,4 4-594,3 26-821,13-8-386,10 21-119,29-23 32,-8-6 0,4-1-908,27 2 1291,-3-9 1,0-3-867,3-6 1013,-3-5 1,-2-6 794,-8-25 877,3-10 137,-24-11-342,-5-21-529,-7 25-903,-27-13-1572,-8 11-361,-13 13-1043,-8-2 3085,36 16 0,-25 6 1,21 3-1</inkml:trace>
  <inkml:trace contextRef="#ctx0" brushRef="#br1" timeOffset="54750">3797 12019 24449,'-23'13'1913,"-8"-10"-2032,28 24-3037,-10-15 3462,13 14-2169,0-3 468,0 3 439,0 4-640,18 4-968,-13-2 496,30 1 1949,-13 4-2080,-1-12 1642,27-1 1141,-29-17 37,35-26 1638,-24-1 197,7-24-1594,-17 13 1,-2-1 471,9-21-412,-5 7 0,-3 1 56,-1-6-1079,-6 14 0,-1 4-182,-3 4-1294,2 3 453,-5 20 1306,11 21-1145,-2 16 304,4-4 1,1 3-461,10 26 499,-9-23 1,1-2-488,14 16-680,0-1-61,4-4 171,-10-18 0,1-2 1804,15 6 1,-14-13-1,0-5 1,13-4 0</inkml:trace>
  <inkml:trace contextRef="#ctx0" brushRef="#br1" timeOffset="54933">4877 11460 25438,'0'-53'-5846,"-21"7"2076,16 13 2528,-16 10 1122,7 12 317,10 31 121,-10 2-147,12 15 1,4 5-1859,-2 18 1592,11-14 1,0 1 229,-9-7 1,1-1-391,16 2 1,1 1-433,-18 0 1,0 2-1006,14 14 1,2 0 422,-6-16 1,-2 0 1039,0 9 1,2-2-1,19 6 1,-13-5 0</inkml:trace>
  <inkml:trace contextRef="#ctx0" brushRef="#br1" timeOffset="55067">4603 11945 23819,'-9'-8'-6260,"2"1"3831,25-4 4209,5 3-1561,11 4 1,6 1-1,21-2 1,-16 3-1,0-1 1</inkml:trace>
  <inkml:trace contextRef="#ctx0" brushRef="#br1" timeOffset="55372">5462 12116 23549,'44'-19'2691,"-6"14"-2923,4-29-60,-8 30 293,0-29-203,-3 19 886,-4-16-957,-2 9 812,-13-1-1184,7-9-21,-17 10-605,8-15 68,-10 20-186,-24-2-507,-2 13 1650,-23 2 58,25 26 782,-16-17-247,31 26 0,3 4-246,-16-5-107,12 14 0,10 4-1327,24 3 1296,10 1 1,8-2 0,-6-25 0,3-4 0,17 13 0,0 0 0</inkml:trace>
  <inkml:trace contextRef="#ctx0" brushRef="#br1" timeOffset="56884">7210 10936 22110,'0'-8'-5756,"-8"0"4171,6-3-170,-13 4 2618,6-5-1778,-3 8 1610,-3-3-252,4 7-612,-13 14 2296,2-10 17,-9 37-1157,8-16 0,1 2-723,3 5 1,1 4 129,-3 5 1,-1 5 0,2-3-498,2 4 0,2 1 22,2-5 1,1 3-1,2-2-428,1 8 1,4-2-407,1 2 1,2 0 50,0-1 1,3 1 345,6-5 0,4 2 1,0-3-221,0 7 1,3 0 171,8 1 0,6 3 1,0-6-475,-2-7 0,4-3 999,8 1 1,5 1 0,-1-5 0,0-7 0,2-4 0,-5-3 0,1-1 0,0 0 0</inkml:trace>
  <inkml:trace contextRef="#ctx0" brushRef="#br1" timeOffset="58370">8205 10761 24808,'0'-17'-5306,"0"3"3268,0 5 973,0 5 427,-15 3 2096,1 19-549,-3 6-318,-2 12-1259,17 2 143,-6-5-341,8 2-303,0 2 179,0-3-1232,0-3 1715,0-5 0,16-9 0,3-2 0</inkml:trace>
  <inkml:trace contextRef="#ctx0" brushRef="#br1" timeOffset="58500">8303 10820 23459,'0'3'-6565,"0"2"3447,0 37 704,0-3 2254,0 8 1,0 5-1,0 3 1</inkml:trace>
  <inkml:trace contextRef="#ctx0" brushRef="#br1" timeOffset="59232">9020 11435 24179,'0'-17'-6026,"0"7"4257,-12-1 1112,9 26 588,-9 9 702,12 26-1215,22-4 46,-11-11 0,1-1-1724,14 8 2158,0-9 1,0-1 43,-6-1 47,14-12 0,3-3 446,-6-7-346,23-20 1925,-31-9-992,-7-8 1,-3-4 499,-1-15-818,-6 4 1,-1 0-171,-3-8-556,0 9 1,-3 2-877,-13 5-730,10 16-829,-10 42 2212,30 17-1247,-12 9 850,28-6-610,-18-9 0,0 0-833,20 18 779,-8-12 1,-1-2 1488,7 0 1,9 1 0,-12-20-1</inkml:trace>
  <inkml:trace contextRef="#ctx0" brushRef="#br1" timeOffset="59504">9768 11322 23639,'0'-18'-6206,"0"3"4168,0 30 974,0-1 792,-1 23 0,2 6-265,17 4 83,-9 3 0,1 1-77,12-2-434,-7-12 1,-1-2 1048,-1 1 28,10 3-547,-8-26 572,-7-25 1008,0-13-678,-4-10 0,0-5 205,9-21-186,-2 0 1,0-2 19,-2 21 1,0 2-123,3-15 0,1 2-339,-4 16 1,1 3-363,0 1 1,0 1-1129,9-25 1540,-4 23 1,2 2 0,5-12 0,10-6-1</inkml:trace>
  <inkml:trace contextRef="#ctx0" brushRef="#br1" timeOffset="59918">10417 11745 22020,'-15'-10'-2884,"21"-5"2322,13-24 583,3 6 240,12-4 515,-19 4-766,5 5 1,2 0 242,5-19-598,-2-10 0,-1-3 539,-10 26 1,-2-1-136,1-9 0,-1-6 0,-2 6-192,-4 7 0,-2 0 14,0-25 0,-2 1-392,0 25 0,-4 0 36,-9-19 1,-1 1-1062,7 2 328,-18-8-263,5 30 555,13 13 111,-23 5 1500,26 38-581,-16 24 248,16-18 0,2 3-97,-4 5 1,1 1-97,1-4 1,4 0 63,6 2 1,1 1-124,-8 2 0,3 1-487,13-2 0,7 2 0,-3-2-1229,-7 7 1,2 0 1534,13 3 1,6 3 0,-3-6 0,-5-6 0,0-3 0,11 11 0,0-1 0</inkml:trace>
  <inkml:trace contextRef="#ctx0" brushRef="#br1" timeOffset="60702">11528 10217 24449,'0'-5'-6296,"0"0"4168,0 21 1063,0 6 427,0 11 212,0-1-148,0-6-1633,17 10-817,-12-9 2881,23 11 0,-25-24 0,8 0 1</inkml:trace>
  <inkml:trace contextRef="#ctx0" brushRef="#br1" timeOffset="60824">11643 10279 23279,'38'-9'2504,"-1"22"-4937,-20 7-773,10 23 785,-17 0-889,5 12 3164,-7-23 1,-2 2 0,-4 4 0,-1 1 0,3 2 0,0 0 0</inkml:trace>
  <inkml:trace contextRef="#ctx0" brushRef="#br1" timeOffset="61467">12883 11322 22560,'-16'0'3148,"3"0"-2968,5 8-285,23-6-280,13 15-815,26-2 1026,-9 6-127,-15-1 0,-2 2-1094,2 11-145,-2 18 418,-17-17 0,-5 2-823,-3 24 1057,-6-4 1,-5 1 111,-5-21 0,-4-1-1308,-10 25 0,0-1 2152,11-26 0,-1-3 1,-9 9-1,0-2 0,-3 6 1</inkml:trace>
  <inkml:trace contextRef="#ctx0" brushRef="#br1" timeOffset="61949">14082 10399 23999,'0'-10'-5846,"0"0"3718,-21 1 2898,16-1-2557,-30 0 2706,15-3-988,2 3 157,-27-5-718,26 8 1500,-24-2 250,18 6-680,2 0 1459,1 2-1432,-6 1 661,7 0-187,-8 0-311,16 15-101,-3 4-399,11 22-1215,1-7-34,4 5-409,0-8-25,18 20-708,-14-11 1197,13-3 0,0 0-974,-13 10 1236,10 1 0,-1 2 67,-10 4 484,2-6 1,0 0 50,-5-2 181,2-10 1,-4-1 858,-15 4 489,13 22-643,-26-29 1219,27 7-1153,-10-6 113,13-7-665,0 14-163,21-15-226,9 15-936,11-16 1110,7 6-1591,-7-10 1188,6-1-961,7-2 1599,3-1 1,6-2-1,-31-7 1,1 0-1</inkml:trace>
  <inkml:trace contextRef="#ctx0" brushRef="#br1" timeOffset="62883">15848 9934 23459,'-10'0'0,"-1"0"0,23 15-3565,26 2 2976,8 17 239,-5-17 1,1 0 196,5 11-62,-8-10 1,0 0-612,1 2-105,17 14-119,-33-14 1416,0 4-990,-14-2-591,-6-4-126,-1 14 531,-3-10 40,-14 26 787,10-16-120,-4 1 0,1 0 237,7 10-100,-2 8 1,4 1 540,23 4-709,-11-1 1,4 0-84,3-28 0,2-2 198,5 18 1,-2-1-1062,5 4 749,-12-17 1,0-1-320,4 6 583,-12-4-91,7-5 975,-16 5-259,7-9-1028,-26 8 1867,13-14-475,-38 3 1692,19-6-132,-25-1-265,8-1-3656,-21 2 1937,16-5 1,-14 0 0,21-7 0</inkml:trace>
  <inkml:trace contextRef="#ctx0" brushRef="#br1" timeOffset="63650">16978 9546 22830,'23'-4'2432,"-18"17"-8793,43-9 7501,-23 31-3053,25-18 1988,-5 25-762,6-4 610,-24-16 1,1 3-605,15 15 0,0 3-83,-10-9 1,-1 3 1057,3 6 0,3 5 1,-5-2-1112,-3-2 0,-4 0 791,-3-4 1,0 1-1,-3-1-659,-1 4 0,-3-1 296,-3 1 0,-2 0 20,-2 1 0,-2 0 176,-3 0 0,-1 0 150,0 1 1,-4 0 178,-9-1 0,-5 1 153,0-3 0,-3 4 0,-3-4 472,-10 8 0,-6 1-520,6-10 1,-2 3 0,-2 0 0,2-4-108,2-6 0,2-3 1,-3 1-86,-9 9 1,-2 1 0,1-3 219,-3 2 1,1-4 0,3-1 0,-1-1 0,2 0 0,-1-1-1</inkml:trace>
  <inkml:trace contextRef="#ctx0" brushRef="#br1" timeOffset="64386">17950 10487 24898,'-6'12'-2462,"30"-9"2681,0 9-1497,33-12 1000,-17 0 1,2 0-28,-7 0 0,1 0 346,9 0 1,5 0 0,-4 0 0,-3 0 0,0 0 0,15 0 0,0 0 0</inkml:trace>
  <inkml:trace contextRef="#ctx0" brushRef="#br1" timeOffset="64633">18605 10324 23819,'-34'-17'-1931,"3"2"699,5 3 794,7-2-50,2 7 306,32-1 1682,12 26-1907,19-13 99,-14 20 1,-1 3-262,6-5 373,-2 28-859,-8-13 351,-23 3-140,11 7-1959,-35 5 3075,16 4-670,-21-26 1,-7 1-757,3 16 0,-2 0 1280,-6-10 0,-2 0 0,-3 11 0,1 0 0,12-15 0,-1-1 0</inkml:trace>
  <inkml:trace contextRef="#ctx0" brushRef="#br1" timeOffset="65950">19382 10271 23999,'-11'-13'-6137,"-3"-1"4417,8 5 412,-3 2 1606,8 20-362,-2 15-102,3 9 71,0-4 1,0 2-1503,0 15 1560,7-6 1,1 2-255,-4 9 288,4-11 0,-1-1-559,-7 2 268,0 8 409,0-18-25,0-15-180,0 1 146,17-70 865,6 18-383,-13-8 1,2-4 97,15 4 0,-1 3 592,-4-24-882,7 13 1,2 2 817,-5 0-41,12-5 143,-21 30-461,3 9 363,-7 6 334,-2 26-3222,1-16 1017,-3 27 1,-1 6-659,5-3 564,-2 14 1,0 3-770,0 5 634,-4-21 1,0 0-1530,0 10-36,0-6 2758,-3-5 18,2-3-180,-4-17 1,2 3-127,-1-17 1282,-1-18-786,2-2 221,1-21-206,4 2 197,1-5 160,4-7-469,-2 11 1,2-1 693,8-18-1141,-4 12 0,2 3 506,2 1 226,11-2 355,-15 30 430,2 7 446,0 29-2473,-4-4-162,12 42-584,-9-18 614,-3-1 0,0 1-944,3 9 671,-6-18 0,1 0-1402,10 20-512,-4-17 2454,13 4 334,-13-23 746,16-8 1088,-13-21 1051,8 8-198,-6-38-914,-2 19 620,2-26-1590,-11 19 0,0-1 269,7-19-475,-7 10 0,-1-1-816,-3-3-1366,0-7 141,-6 24 896,-2 7-527,0 5 584,-1 8 42,3 20-718,0-8 777,7 50-234,-1-29-358,7 34 273,-2-20 34,5-1-154,-1-2-576,17 10 979,-8-14-924,-3-10 0,1-3 1755,5-3 0,9-1 0,-13-13 0</inkml:trace>
  <inkml:trace contextRef="#ctx0" brushRef="#br1" timeOffset="66162">20707 9901 23009,'-6'-19'-8548,"0"-1"5511,4 7 2795,-1 2 0,3 6 0,0 4 0</inkml:trace>
  <inkml:trace contextRef="#ctx0" brushRef="#br1" timeOffset="67166">21378 10290 22740,'-18'-10'-3405,"13"1"-896,-30-1 5507,31 1-3261,-33 0 2867,20 1-405,-45 2 433,29 4-971,-29 18 1575,38 11 655,-11 28-2180,24-6 656,4-12 1,2-1-1312,5 7 22,0 16-693,24-13-522,5-14-272,26 1 1420,-10-23 837,14-4 950,-21-33 571,8 4 609,-17-28-1170,-3 8 607,-3-8-1211,-10 7 0,-2-1-413,-3 9 1,-2-2-73,-1-8 0,-1-4 0,-1 3-356,-1 1 1,-1 0 148,-1-6 1,0-4 0,0 4-626,1 6 1,-2 1 297,-8-13 0,-1 4-815,5-9 571,-14 13-312,19 12 1297,-13 11-951,10 37 1412,-10 5-524,21 36 1,6 11-139,-12-25 1,1 2 77,7 16 0,3 9 1,0-6-454,-3-9 0,0 1-502,2 5 0,0 6 0,1-6-309,3-6 0,-1-3 1258,1 14 0,0-2 0,-5-22 0,0-2 0,1-1 0,0 0 0</inkml:trace>
  <inkml:trace contextRef="#ctx0" brushRef="#br1" timeOffset="67617">22197 10290 22830,'-51'-1'149,"13"1"-193,-2 0 85,4 17 927,8 4-816,-3 11-298,12 11-730,2-13 264,8 24-628,3-22 250,6 18-697,21-25-496,-1 6 108,25-21 1650,-7-2 767,-4-34 473,5-13 395,-17-16-1044,-5 11 1,-1-1 133,-7 12 0,-2 0 37,2-11 1,-2-3 273,-1-11 1,-2 1-789,-2 12 1,-1-3 223,0-5 1,0-5 0,0 4-670,-1 4 1,0 1 288,0 0-1,0-4 1,0 6-66,0 9 0,0 2-44,-8-11 1,0 4-62,4 11 118,-11 4-99,15 48 443,0 31-11,0-19 1,0 5 82,0 5 1,0 6-1,0-4-77,-1 4 1,2 0-62,3-3 1,2 2-1,-1-2-308,-4 7 0,2-3-494,12 1 1,-1-1-4,-13-2 0,1-1 836,13-3 1,1-1 0,-9-4 0,1-1 0,6-2 0,1 0 0</inkml:trace>
  <inkml:trace contextRef="#ctx0" brushRef="#br1" timeOffset="68167">22628 10493 22110,'17'18'-4889,"5"-4"3997,0-28 3442,13 10-1105,-14-43-1809,1 24 803,6-29-270,-17-1-1213,2 8 1610,-8 5 1,-2 0-742,-3-10-870,-8 9 0,-1-1-964,5-4 1501,-11 12 0,-5 1-1314,-3 0 512,-1-1 724,-14 16 796,18 10 609,-14 1 557,16 22 678,1 15-577,13 9-828,-3 10-38,4-8-169,3 3-1170,0 1 62,20 14-1076,0-19 919,0-12 1,0-2 13,0-4 528,11-3 547,-16-13 599,14-23 1188,-10 13-63,2-37-470,0-2-184,-2-14-997,-4 10 0,-1-1-39,-5 15 0,-1 0-338,2-12 1,1-3-279,-2-6 1,-1 0-571,-2 13 1,-1-1 325,0-4 0,0-4 0,-1 5 140,-1 8 0,-2 0 11,1-17 0,0 3-322,-2 6-980,0-6 623,0 62-1804,-14 12 2138,10 26 744,-10 4 0,14-10 0,0 2 0</inkml:trace>
  <inkml:trace contextRef="#ctx0" brushRef="#br1" timeOffset="68668">22637 10508 22560,'16'-19'363,"10"-6"91,-13-30-2356,7 8 1733,-8 7 0,-1-2-320,4-16 212,-5 16 1,-1-1 1,-2 9 0,-1 0-296,1-2 0,0-2 77,-2 0 1,1-2-42,0-1 0,0 0 479,-1-1 0,0 0-180,0 1 0,0-1 261,0-12 1,-1 0-132,0 14 0,-2 1 8,1-18 1,-1 3-98,1 1 83,-1 15 1,-4 4-384,-15 9 26,12-4-39,-26 25 1688,28 23-982,-22 2 192,16 26 0,3 8-246,-5-20 1,0 3-64,2 14 0,3 9 0,0-5 87,0-6 0,2 1-5,1 7 1,1 5-1,1-5-3,0-4 1,2-2-672,4 4 1,2 4 0,-1-5 303,-5-8 0,3-3-423,11 12 0,3-1 85,-8-11 1,0-3-608,9 16-150,4-17 1,0-4-523,-5-4 1964,37 1 0,-26-25 0,9-2 0</inkml:trace>
  <inkml:trace contextRef="#ctx0" brushRef="#br1" timeOffset="69017">23318 10440 22650,'25'8'-1911,"1"-18"4807,23-8-1598,-5-20-1461,-20 10-269,9-4 386,-29 5-1015,16-2 963,-18 0-371,5-15-1466,-7 12-242,-26-15-17,20 25 184,-42-1 1245,22 16 1620,-23 19-23,13-8 67,16 33 1,7 8-519,0-7-887,4 20 1,8 2-559,24-4 1090,-14-19 0,4-2 1,32 10-1,-7-3 0</inkml:trace>
  <inkml:trace contextRef="#ctx0" brushRef="#br1" timeOffset="69284">23982 10022 24718,'0'13'-5126,"18"-12"6818,-13 37-4195,36-19 2541,-36 24-1311,43-4 937,-32-7 0,0 3-83,7-9 1,0 2-2076,10 30 1,-3 1 591,1-2 1505,-10-13 1,0-2 0,-4-8 0,0-4 0</inkml:trace>
  <inkml:trace contextRef="#ctx0" brushRef="#br1" timeOffset="69652">24688 9942 24179,'-20'-4'-961,"15"17"-621,-35-10 2866,35 38-1653,-20-19 0,-2 0 1035,6 34-913,-2-24 1,-1 0 255,-2 15-600,2-1 292,3-4 450,-1 9-1208,7-18 12,-4 3-216,9-20 926,-6-8 1015,6-4 557,-4-25-2473,-1-13-315,4-12 1060,2 6 0,2 0-161,1-17 464,3 5 1,0 0-727,3-9 449,-3 7 0,6 2-1508,17 11 3529,0-14-209,27 46 1042,-12 4-148,7 26-1305,11 11-307,-10 11-770,-15-19 1,2 0-1029,0 4 1,-2 1-1094,15 15 2148,-8-7 1,0-1-1,2 4 1,-14-16-1,1 1 1</inkml:trace>
  <inkml:trace contextRef="#ctx0" brushRef="#br1" timeOffset="69834">25153 9897 24898,'-38'0'450,"15"20"-300,-9-15 418,28 39-2973,-31-22 3205,21 23-2017,-16-6 57,11 5-916,8 2 1822,3-13 1,0 0 0,6 16 0,-7 14-1</inkml:trace>
  <inkml:trace contextRef="#ctx0" brushRef="#br1" timeOffset="70233">26037 9941 24269,'-60'-8'329,"2"3"-254,9 2 163,0 2-15,13 8 1,0 2 476,-17-5-348,5 25 1,3 6-169,7-7-222,9 12 1,6 4-289,14-5-1066,21 23-844,-7-31 902,24-7 1,7-5-237,-3-6 915,2-5 0,3-3 201,27-5 529,-17-26 587,-10 9 1,-2-3 1015,-1-30-515,-13 13 0,-3-1 610,0-6-1187,-9-17-1089,-2 23-279,-8 4-904,0 4-586,0 6 219,0 6 1017,0 27 99,0 17 146,0 18 470,0 8-322,0-8-436,0 2-2159,0 17 1529,0-18 1580,0 7 1,17-27 0,4-4-1</inkml:trace>
  <inkml:trace contextRef="#ctx0" brushRef="#br1" timeOffset="70524">26258 9836 24089,'0'18'-4587,"0"11"2459,0 20 1064,15 3-450,-11-11 999,11 2-290,2-2 68,-3 12-1207,6-18 2196,-2 10-983,-11-32 114,12-56 1972,-5 4-990,1-21 0,-1-4 197,-3 28 0,0 0 83,5-15 0,0 1-108,-3 13 0,1 2 18,0 0 0,0 1 31,0 2 0,2 1-321,6-5 0,1 1-809,12-10-397,-5 21 0,0 4 1341,6 8 1,10 7 0,-14 5-1</inkml:trace>
  <inkml:trace contextRef="#ctx0" brushRef="#br1" timeOffset="70883">27840 8569 23819,'-8'-13'-7066,"0"1"5539,-4 7 2719,2 2 407,-16 26 171,3 0-1182,-7 13 0,-1 5-300,7-12 1,0 3-318,-7 10 0,-4 7 0,4-3 842,-1 3 1,3 1-394,2-6 1,0 3 0,2 2-370,3 4 1,3 2 0,2-2-204,-3 9 1,2 3-416,8-13 1,1 5 0,1 1 0,2-6-612,-2 12 0,7-1-254,8-15 0,5 5 0,2 0 0,0-7 1232,4 8 0,5-4 0,4-9 0,5 1 0,0-5 0,4-2 0,0-1 0</inkml:trace>
  <inkml:trace contextRef="#ctx0" brushRef="#br1" timeOffset="71566">26892 9985 24629,'15'-25'-2119,"-1"-8"699,5 5 1373,3-6 98,-9-4-500,2 8 591,2-18-392,-12 23-985,3-10 622,-5 20 280,-3 0-798,-22 11 1226,1 26 803,-22 11-66,23 16-687,-12 2 598,20 14-1094,-5-14-124,11-16 1,3 0-611,3 11-1482,0-2 2042,23-3 0,-18-4 1,18-2-1</inkml:trace>
  <inkml:trace contextRef="#ctx0" brushRef="#br1" timeOffset="72316">28168 8850 24269,'0'-10'-4677,"0"3"2729,0 2 1243,0 3 67,0 17 212,0 8 122,-10 11 645,7 3-1800,-7-4 1069,10 22-510,0-12-180,0-6 1,0 0 0,0 3 78,-6 9 1110,5-20 1,-12-5 0,5-2-1</inkml:trace>
  <inkml:trace contextRef="#ctx0" brushRef="#br1" timeOffset="72465">27890 9082 22380,'38'-8'964,"-3"3"-2009,-1 2 971,-3 1 1,1 2 0,1-1 0</inkml:trace>
  <inkml:trace contextRef="#ctx0" brushRef="#br1" timeOffset="73350">28170 8810 23279,'-6'-10'-6597,"5"2"4122,-8 4 3792,7 1-1060,-1 2 1397,1 18-1832,2 10 108,16 30-2074,-12-2 2152,12-23 0,0 1-342,-12 24-347,11 4 383,-2 3-461,-11-31 0,-1 2 602,5 0 1,1 1-24,-3 1 0,1 1 324,-1 17 1,0 1-195,1-13 0,0 1-480,0 2 1,-1 4 0,0-5-226,-3-4 0,1-2 122,2 11 1,1-3 659,-1 10 1,0-8 0,1-6-1</inkml:trace>
  <inkml:trace contextRef="#ctx0" brushRef="#br1" timeOffset="73599">27975 9229 23369,'19'-22'-688,"-15"0"614,29 4 0,7 2 1646,-2-9-1939,6 9 0,10 0 1,-5 2 396,-12 5 1,0 1 0,23-4 0,-1 2-1,0 8 1</inkml:trace>
  <inkml:trace contextRef="#ctx0" brushRef="#br1" timeOffset="73966">28470 9820 23279,'21'-20'90,"7"-13"-848,13 5 937,-13 5 1,-2-2-261,10-18-219,9 3 326,-2-3-80,-13 9-65,-9 6 1,-1-1-249,-6-6-144,3-17-587,-16 23-77,-19-12-835,12 26-62,-33-2 1550,18 15 678,-15 26 716,6 11-229,14 13-638,6 7 276,10-12 56,-1-7 1,2 0 278,16 19-2230,-6-8 1,1-1-1386,9 4 2544,-1-19 1,-1-2 0,-3 3-1,18-4 1</inkml:trace>
  <inkml:trace contextRef="#ctx0" brushRef="#br1" timeOffset="74318">28993 9460 23279,'0'-10'-5666,"0"19"3538,0 8 1064,0 15 425,14 17-478,-11-15 786,21 28-532,-21-26-884,8 7 1344,-4-18-106,-5-6-22,4-4-737,-2-8 1140,0-3 177,3-19 1499,1 12 836,10-53-1302,-3 27-282,-3-2 0,-1-2 409,8-9 536,0 3 37,0 2-566,0-2-1123,-7 13-913,1 6 1370,-7 14 80,2 22-1802,-1-13 875,6 47-998,-4-28 334,-1 13 0,-1 2-1577,2 2 2303,-3-3 0,-1-1 1,1 7-1,0 12 0</inkml:trace>
  <inkml:trace contextRef="#ctx0" brushRef="#br1" timeOffset="74583">28663 9118 24629,'18'-25'-765,"-13"1"-1854,51-9 4675,-29 9-1605,10 7 0,3 3 480,1 2-1764,0 3 0,-1 7-724,-5 19 1208,17-12 0,-35 41 1,-2-11-1</inkml:trace>
  <inkml:trace contextRef="#ctx0" brushRef="#br1" timeOffset="75200">29817 9388 24898,'0'46'-6385,"20"-5"2704,-15 4 2658,15-6-263,-8 2 579,-10 0 513,10 1-193,1-5-1847,-10-3 2141,10-7-136,-7-1-393,0-13 412,6-1 748,-4-27 453,1 11 1869,8-55-1680,-3 29-597,0-14 1,0-3 883,4-6-781,-4 10 0,0 0 600,2-2-779,5-13-687,-13 34-1376,3 5 2076,-5 13 359,0 6 242,7 17-1973,-6 9-334,11 25-130,-10-9 736,-1-7 1,0-2-190,-3-4-244,0 16-840,-3-32 59,2-5 1377,-1-3 334,7-23 1523,-2 14 970,7-37-1324,-1 20-298,1-8 1,2-2 351,7-9-313,-1 8 0,0 1 1108,3-1 107,4 3-1492,-13 9-1129,-6 17 2032,0-8-1005,-4 11 269,0 0-217,-1 0-102,6 23-2524,-3 7-1800,7 31 477,-7-12-471,4 4 3444,-5-16 1,2-2-1,1-1 1</inkml:trace>
  <inkml:trace contextRef="#ctx0" brushRef="#br1" timeOffset="75586">30807 9349 23279,'-22'-5'-804,"-9"4"1463,9-4-1175,4 24 898,-21-15 204,15 48-1316,-8-27 773,15 9 1,4 3-986,4 2 266,-1 14-401,10-6-85,0-12-827,23 7-801,2-28 2183,27-1 105,-13-13 1084,2-24 729,0-8 98,-11-14-814,-7 16 1,-1 0 731,-1-8-469,-7 8 1,-1-1-491,-1-3-604,-3-7-817,-4 18-419,-3 3-103,0 5 1114,-2 4-743,1 27 174,-1 5 261,14 16-566,-10-3 680,10-8-794,-3 13-456,-8-11 1701,17 18 1,-17-22 0,6 5 0</inkml:trace>
  <inkml:trace contextRef="#ctx0" brushRef="#br1" timeOffset="76883">31050 9176 22290,'-14'-5'-2779,"3"0"1640,4-1-705,0 3 1376,-4 2 1320,3 1-122,2 0-183,0 0-547,-3 15 109,4-11 877,-8 23-400,8-17-226,-5 4-778,3 1-447,2-7 507,-1 6-499,4-5 567,1-2-1046,1-18 363,-13 9 1327,0-11-1657,-8 13 2168,5 0-417,2 0 589,4 0 535,-10 16-139,8 6-221,-19 23-1331,12-6 620,1-7 1,-1 0-1089,-2 14 203,8-16 0,1 2-52,-2 30-563,7-17-18,3 20 208,4-35-447,18 3-118,7-23 1247,25-21 1322,-8 6-106,4-41 281,-1-1-853,-28 17 1,-1-2-75,9-15 0,-2 1 548,-1-14-446,-9 20 1,-1-1-781,0-19-1408,-1-3 529,-4-2 645,-3 32 0,-1-1 16,-1 1 0,0-1-279,1-31 623,-3 22 0,0 0-552,0-16 247,0 19 0,0 4 214,0 5 234,0 3-255,0 49 151,0-1-39,0 33 127,0-16 1,0 2-24,0-7 1,0 3-41,0 28 0,0 1 45,0-23 0,0 0-780,0 4 1,0 3 0,0-3-76,0-4 1,0-2-1,0 12 0,0-1 762,0 13 1,20-4-1,4-5 1</inkml:trace>
  <inkml:trace contextRef="#ctx0" brushRef="#br1" timeOffset="77683">31517 9209 22470,'-43'-8'-1067,"4"3"1239,-2 3-6,10 2 123,-18 20 933,20 11-1327,10-3 1,2 3-408,5 20 5,5-8 1,2 0-516,5 1 319,10-6 0,6-4-1397,13-9 735,17-5-259,6-14 1678,-6-25 1383,-4 14-20,-3-43-210,-9 2 77,-9-14-634,-9 14 0,-1 0-251,1-13-287,-9 6 1,-1 0-968,4-11-153,-6 24 1,0 2-742,0-11 324,0 7 199,0 8 639,0 8 316,-14 8 115,10 8-510,-10 30 1802,14 21-1117,0 17-19,0-23 0,0 0 0,0 29-45,0-30 0,0 0-81,-1 1 1,2 2-1232,6 16 1,1 0 790,-7-13 1,2 0 256,10 12 1,-1-1-1,-9 15 1,8-2-1</inkml:trace>
  <inkml:trace contextRef="#ctx0" brushRef="#br1" timeOffset="78016">31943 9285 24808,'0'-9'-5216,"0"2"3178,21 19 2120,4 24-1383,1 3 354,9 15-749,-17 1-436,0-9-459,-5-8 1,0 0 2416,1 8 0,5 6 0,-2-20 1</inkml:trace>
  <inkml:trace contextRef="#ctx0" brushRef="#br1" timeOffset="78374">32567 9218 24629,'-45'0'1709,"20"15"-362,-20-12-1294,25 36-1323,-22-18 2061,10 23-997,7-17 0,1-1 49,-11 14 57,12-14 0,0 1-180,-9 12-381,11-13-56,-3 5-909,17-21 286,0-1 1058,6-23-1494,0-9 226,1-11 144,0-23 156,17 15 1301,-6-4 0,1-1-776,9 1 803,-4 6 0,-5 2-300,-9 12 1353,23 2 720,-12 33-1400,12-8 1166,-6 36-2830,9-5 769,-7 11-894,9 3 99,-9-11-653,-1 0-1411,1-1-123,9 10 3021,-7-14 1,7 4 0,-10-16-1</inkml:trace>
  <inkml:trace contextRef="#ctx0" brushRef="#br1" timeOffset="78533">32782 9282 23459,'-43'0'1080,"17"14"285,-9-10-1374,12 26-751,0-3 357,-12 9-1342,24 20-636,-8-20 2068,12 11 0,7-16 1,0-2-1</inkml:trace>
  <inkml:trace contextRef="#ctx0" brushRef="#br1" timeOffset="79099">33088 9296 23999,'0'-17'-5306,"-16"2"3876,12 4-890,-28 3 3861,28 3-2158,-30 2 1891,12 2-266,-18 20-296,4 4 1197,9 21-934,11-9 740,9 8-2577,7-19 859,0 6-1523,18-10-460,0-7 173,20-3 988,-6-24 2550,0-6-135,-6-17-698,-5 5 208,-10 4-356,-5 34-631,-6 20-520,0 12-1935,0 17-665,0-29 242,0 7 644,0-15-779,0-3 2517,10-50 1690,-7 2-982,7 2 0,1-3 1571,-1-25-1024,3 26 400,1-9-124,-9 11-827,2 9 189,-3 0-233,-4 11-353,1 20-722,-1 7 466,0 20-401,16-5-439,-13 1 614,13-1-610,-4-8-1390,-9 17 41,15-22 1236,-16 7 1136,8-20 1,-9-1-1,3-4 1</inkml:trace>
  <inkml:trace contextRef="#ctx0" brushRef="#br1" timeOffset="79367">33320 9331 23459,'6'14'-8459,"1"-11"9101,-1 11-3007,2-14 4617,13 11-2090,-7-8 803,16 14-1005,-15-16 36,7 5 1768,-12-22-1235,2 12 2362,-9-28-4181,0 18 1322,-23-11-1338,-3 13 1473,-13 23 703,7 12-275,16 23-1459,4-10-2867,9 15 2345,0-20 1154,23 6 0,-18-15 0,18-2 0</inkml:trace>
  <inkml:trace contextRef="#ctx0" brushRef="#br1" timeOffset="79683">33562 8447 26248,'0'-28'-6026,"0"7"5067,0-1 254,19 32 1869,0 36-1619,1-21 0,2 5 208,-4 15 0,-1 10 1,-1-4-140,3-8 1,-1 1-384,1 15 1,0 8 0,-4-7 577,-4-11 1,-1 0 51,-1 6 1,0 6 0,-2-6-151,-2-3 1,-2-1-244,0-7 0,-1 1 1,-1 1-431,1 0 1,-1 1 0,-4-3-48,-9 9 1,0 0 1167,10-7 0,3 1 1,-6-4-1,-21 4 1,-3-3-1,10 1 0,0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6:30:58.53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1715 1103 21840,'0'-10'-5126,"-18"-1"4808,14 1-1853,-14-2 2868,18 1-758,0-1 146,0-1-269,-8 3-1425,6 0 1310,-6 6 1027,8-1 15,0 20-1205,0 13 552,0 13-90,0 10 0,0-2 103,0 5 91,0-9 1,0 1-455,0-11 1,0 0 169,0 13 0,0-1 90,0 18-449,0-2-811,0-4-44,0-20 0,0-1 135,0 16 1169,0 10 0,0-28 0,0-4 0</inkml:trace>
  <inkml:trace contextRef="#ctx0" brushRef="#br0" timeOffset="152">1440 1674 23009,'-20'-32'-7215,"2"1"4706,2 2 1247,9-9 416,1 12 385,6-15 560,23 21 1636,-17-4-1861,26 13 1,6 4 1467,-5-4-973,14 4 1,4 3-1,6 2 1,-19 1 0,1 1-1</inkml:trace>
  <inkml:trace contextRef="#ctx0" brushRef="#br0" timeOffset="358">2238 1650 22830,'3'9'-7635,"2"-3"5754,2-2 2865,4-1 322,4-2 30,1 2-542,9 2-316,-6 2-1050,4 11 1458,-14-2-1241,-2 14-771,-7-1 83,-25 9 716,2 6 279,-13-5 0,-4 1 217,13-8 1,-2 2-780,-7 5 1,-5 4 0,3-3 754,1-2 0,0 0 1,4-5-1,-2 2 1,3-2-1,-2 3 1,-1-1-1</inkml:trace>
  <inkml:trace contextRef="#ctx0" brushRef="#br0" timeOffset="3234">3678 775 21121,'0'-25'-5936,"0"0"4077,0 2 1155,0 0 155,0 1 213,0 3 212,0 2-14,0 4-1458,0 2 1596,0 3 180,0 2-91,0 26 271,0 43-122,-5-31 0,-2 2-188,2 10 0,1 5 0,-1-3 173,-2-3 1,-1 0-101,1 9 1,0 6-1,2-5-62,3-4 1,2-1-15,-5 14 1,1 2 36,3-7 0,2-3-79,-2-15 1,2 2-70,8 19 0,5-1-333,-2-27 0,4-1 108,9 13 1,5-2-354,16-1 855,2 3-237,-8-25 688,3-8 519,2-7-251,-11-11 0,0-5 1760,20-7-1380,-12-12 0,-1-5-416,-17 12 1,-2-3-392,10-26 0,-2-4-150,-14 20 1,-3-1-415,3-15 0,-1 0-316,-8 12 1,-1 2-277,0-2 1,-1 0-357,-1 1 1,-1-2 57,1-14 0,-1 0 195,-1 15 0,0 0 295,0-19 0,-1 2-450,-1 3 285,0-11 358,0 43-15,0 23 157,0 62-24,0 0 114,0-19 0,0 6 1,0-5 4,0-3 0,0 0 1,4 6 1,0 4-1,0-4-108,-3-4 1,1-2-432,11 12 0,5-1-815,-4-5 0,3-4 490,2-11 0,1-1 845,3 9 1,1-3-1,11 5 1,2-2-1</inkml:trace>
  <inkml:trace contextRef="#ctx0" brushRef="#br0" timeOffset="3566">5033 1531 22020,'-19'19'-25,"-7"-14"1231,23 34-4341,-7-21 2689,10 17-1222,0-4 476,0 2 298,0 1-703,0 0 142,0-2-320,0-1 2003,17 4-1215,-13-12 1451,13 6-968,-6-20 718,1-23 1224,9-22-316,-3-13-834,-4 8 1,0 0 348,7-15-199,-1 7 1,1 0 160,5-7-1135,3 8 1,1 2 786,2 6 0,-6 12 0,0 5 0,3 6 0</inkml:trace>
  <inkml:trace contextRef="#ctx0" brushRef="#br0" timeOffset="3886">5688 1973 22740,'25'-28'-228,"0"0"0,16-21 90,-20 22 1,-1-1-129,12-20-134,2-5 290,-1-4 45,-12 13 1,0-3 14,-6 11 1,-1-1-366,3-12 1,-2 0 120,-5 13 1,-3 2-24,-2-2 0,-2 1-541,3-31-20,-6 2-68,0 8-12,0 6 69,0 0 122,-20 19 73,14 3-9,-30 21 1837,32 50-1129,-27-7 425,27 1 1,4 7-266,-11 8 1,-1 1 22,10-11 1,2 3-495,3 6 1,2 5 0,1-4-407,3-5 0,5-1 716,7 4 1,7 3 0,0-7-1,4-4 1,1-4 0,-1-4 0,0-1-1,0 0 1</inkml:trace>
  <inkml:trace contextRef="#ctx0" brushRef="#br0" timeOffset="4990">7323 1569 23549,'-17'-12'-1850,"3"9"0,14-9 0</inkml:trace>
  <inkml:trace contextRef="#ctx0" brushRef="#br0" timeOffset="5133">7417 1832 22110,'-24'9'2847,"4"-1"-2099,20-4-649,-12-1 0,10-1 0,-10-2 0</inkml:trace>
  <inkml:trace contextRef="#ctx0" brushRef="#br0" timeOffset="6671">9193 1400 21210,'0'-11'-5486,"0"3"3358,0-2 1154,0 4 515,0 2 33,20 1 2341,31 34-1857,1-23-397,-16 16 0,1 3 635,-1-13 0,-1 0 654,18 24-776,-9-11 0,-1 0 327,5 8-312,-11-3 0,-1 2-1926,3 6 1048,-16-13 1,1 1 478,-2-1 1,-1-1-1,10 13 1,10 9 0</inkml:trace>
  <inkml:trace contextRef="#ctx0" brushRef="#br0" timeOffset="6904">10555 1259 21031,'-17'-11'-4185,"13"3"-184,-32 4 6121,12 1-688,-12 26 372,-1-4-82,7 25-1322,5-15 1,-1 0-210,-14 22 547,5-5 0,0 1 582,15-18 0,1 0-1076,-5 7 1,0 2 1,4-3 1,1-1-937,-6 15 808,6-11 1,1-2 0,1 0 0,-5 7 0</inkml:trace>
  <inkml:trace contextRef="#ctx0" brushRef="#br0" timeOffset="7101">9915 1335 21121,'24'-36'-1406,"13"4"2281,-9 4-781,9 13 1348,22 3-894,-20 26-1066,7 8 1,1 4-89,-21-4 1,0 2 126,7 6 0,4 2 0,-4-1 5,-7-5 0,-1 2-396,18 20 0,0 2-472,-17-20 0,-1-1 958,7 9 0,1-2 0,-9-12 0,0-1 0,25 20 0</inkml:trace>
  <inkml:trace contextRef="#ctx0" brushRef="#br0" timeOffset="7283">11533 1335 20941,'-55'0'0,"1"0"212,17 9 0,1 1 770,-21-5-658,6 23 1,-1 6-211,-4-5-13,11 12 1,4 4-1076,5 3 799,16-16 0,5 1 0,7 13 0,8 0 0</inkml:trace>
  <inkml:trace contextRef="#ctx0" brushRef="#br0" timeOffset="7607">11722 1765 21660,'9'0'630,"10"0"-450,-2 0-90,38-18 868,-19 14-648,1-12 1,1-3 102,1-4-327,-5 2 1,-1-2 205,2-13-311,-8 12 0,-2 0 24,-2-5-391,2-33-1075,-18 30-310,-3-21-209,-27 34 204,2 0 46,-23 13 1514,11 25 747,12 11-660,0 14 295,19 0-510,-6 8 126,29-13-1102,-7-6 0,3-1 1345,28-1 1,2 7 0,-8-18 0</inkml:trace>
  <inkml:trace contextRef="#ctx0" brushRef="#br0" timeOffset="8038">12608 934 21750,'0'-31'-6385,"-19"4"3356,14 4 1528,-26 11 2563,28 28-1071,-17 29 530,18 15-636,-2-8 0,0 2-681,4-19 0,0 3 824,0 13 0,0 7 1,0-6 112,-1-11 1,2 0-63,3 7 0,3 5 0,-2-8-1201,-1 11 921,4-15 0,1-2-717,4-4 291,-10 4 454,11-21 38,-5-9 79,-2-3 359,8-27 1244,6-15-303,-2-11-607,0 8 1,2 1 1026,9-13-1103,-11 19 1,2-1 135,1 3 0,0 2 488,10-8-9,19-5-567,-22 29 688,13 5-176,-19 7-400,8 21-1446,-17 9-999,1 12-298,-10 13 458,-2-19-259,-25 20 217,17-24-5,-41 5 1835,25-16 901,-23-3 1303,8-3-1754,-15-4 1,14-4 0,-10-4 0</inkml:trace>
  <inkml:trace contextRef="#ctx0" brushRef="#br0" timeOffset="8236">13367 1667 21930,'-16'5'711,"12"0"0,-11-5 0</inkml:trace>
  <inkml:trace contextRef="#ctx0" brushRef="#br0" timeOffset="8706">14117 1654 20761,'0'13'-6386,"0"0"4438,0 2 973,0 1 427,0 5 212,0 2 122,0 5 76,0 17-1459,0-8 1597,0 30 0,0-28 0,0 13 0,0-18 0,0-2 0,0-2 90,0-5-90,-16-4 1248,12-5-691,-11-4 1196,1-6 485,1-26-2533,-3 1 178,-6-26-486,19 8 370,-15-11-657,16 6 0,2-2 659,-4 8 1,1-3-326,1-5 1,1-6 0,4 4-343,6 2 1,3-1 1209,-4-3 1,0-5-1,2 5-28,2 5 0,2 2 375,7-9 0,-1 1-272,-6 10 1,0 4 917,24-10 152,7-2 130,-19 34 394,11 23-1177,-18-6-183,3 41-1936,-13-20-117,-2 27 414,-5-8 322,0-9 0,-3 1-725,-20 18 648,10-8 1,-1-1 298,-14 3-621,7-11 0,-1-2 1543,-2-2 1,-3 2-1,8-18 1</inkml:trace>
  <inkml:trace contextRef="#ctx0" brushRef="#br0" timeOffset="9117">14692 704 21480,'6'0'360,"-2"16"-5770,0-11 4186,-1 37-129,3-18 106,0 28 864,-2-17 0,-1 2 28,1 23-506,-1-5 0,-1 0 34,-1-20 1,-1-2 1087,1 11 0,0 0-516,-1 14 480,0-3 236,0-3-244,0-6-62,-14-4 606,10-7-332,-10 0 351,14-12-1002,0-4 222,17-35 1578,6-14-940,1 0 0,0-3 913,14-19-1151,-10 17 0,-1 1 815,1-1-807,-3 8 0,0 2 1129,-5 10 368,14-5-1332,-22 20-252,9 18-1423,-11 11-856,5 28 141,-7-6-319,-1-1 1,0 0 1746,3 3 1,-2-10 0,1-2 0,5 1 0</inkml:trace>
  <inkml:trace contextRef="#ctx0" brushRef="#br0" timeOffset="9556">15728 1428 22560,'0'11'-5666,"0"15"3627,0 18 1065,0 7 335,0-5 214,0 3 211,0 3-15,0 0-659,9-15 1,-1 0 427,-3 18 327,9-12 0,-1-1-567,-10 4 680,7 7-271,-10-23 381,0-6-90,0-6 88,0-4 373,0-31-465,-21-18 104,-3-21-392,11 25 1,0-3 119,-5-14 0,1 0-116,7 10 0,3-3 193,0-7 0,1-4 0,0 3-88,-2 5 1,3-1 144,3-4 1,1-3-1,4 4 179,7 7 0,0 2 180,-10-10 0,5 1 361,25 10 0,4 4 1571,-6-14-1267,12 17 0,5 5 1434,-1 7-1085,-8 8 1,0 6 632,4 21-1744,-7 6 0,-4 6-233,-4 21-709,-9-4 0,-4 0-1324,-8 7 1433,-12-8 0,-7-1-783,-24 10 626,14-19 1,-2-1-195,-4-9 0,1-2 1137,5 1 1,0-1 0,0 0 0,-1 0-1,-25 20 1</inkml:trace>
  <inkml:trace contextRef="#ctx0" brushRef="#br0" timeOffset="9703">16687 1752 20401,'2'13'-4004,"1"-2"0</inkml:trace>
  <inkml:trace contextRef="#ctx0" brushRef="#br0" timeOffset="17668">7805 1958 20941,'39'0'269,"-7"-16"1312,4 12-1557,-6-11 536,28 2-336,-12 9-202,-14-6 1,0 0 269,14 8-123,0-5 142,-1 7-564,0 0 1,-3 16 0,1 5-1</inkml:trace>
  <inkml:trace contextRef="#ctx0" brushRef="#br0" timeOffset="18021">7825 2194 20761,'17'34'-8594,"-13"1"6604,13-2 390,-1 7 334,-12 8 1184,24 9-363,-25 8 420,8-18 1,4 7-1,-2-3-923,-6 0 1,1 2 960,2-4 1,2 6 0,1 1 0,-1-6 0,1 3-1,0-1 1,-2-7 0,1 1 0,-1-1 0</inkml:trace>
  <inkml:trace contextRef="#ctx0" brushRef="#br0" timeOffset="18951">9813 4202 21570,'0'-25'-5756,"0"0"3808,-14 0 147,10 1 1117,-11 0 92,-4 4 627,15 0-541,-30 4-420,16-2 1009,-1 8 548,-7-1 583,14 8 205,-6 1 466,5 23-636,8 6-465,1 12-1361,4 0 494,20 6-1120,-15-9 131,38 7 78,-7-10-242,11-12 1127,-12-11 0,0-2 950,8-3-69,-9-15 1,-1-3 1554,1 7-1000,-10-24 1,-4-4-8,-2 9-788,-6-17 0,-3-3-229,-4 9-979,1-25-430,-6 41-623,0-2-598,0 35 333,0 11 946,0 17-157,-2-8 0,4 1-326,16 13 1275,-13 19 1,33-17 0,-13 0 0</inkml:trace>
  <inkml:trace contextRef="#ctx0" brushRef="#br0" timeOffset="19384">10612 4129 22290,'0'-16'-6476,"-17"7"6143,12 18 691,-12 23-92,17 11-1363,0 15 313,0-4 195,19 8-416,-17-29 0,0 2 821,17 17 0,-1 1-412,-16-13 0,0 2 203,10 8 1,3 6 0,-3-6-244,-9-12 0,-1-1 522,12 24 1,-1-4-354,-7-17 262,2 5 192,-3-58 702,-26-49-854,12 26 0,-1-3 139,-1-11 1,-2-5 0,1 3-8,4 2 1,0 0 50,0-9 0,0-5 1,3 4 198,3 4 1,1 2-184,-2 8 0,-1-3 1,2 5 99,1 0 0,2 3-485,-3 3 1,4 0 1086,16-25-213,-5 26 1,3 4 643,24-11-288,-10 15 1,1 4 984,11 6-661,-8 9 1,1 3 857,5 4-291,8 19-867,-20-12-183,-5 34-1993,-5-19-164,-10 38-600,-2-17 757,-16-3 0,-1 1-1358,6 9 2436,-17-16 1,-1 1 0,17 12 0,-17 0 0</inkml:trace>
  <inkml:trace contextRef="#ctx0" brushRef="#br0" timeOffset="19667">11548 4074 21660,'0'12'-6295,"0"6"4166,0 13 1065,0 2 425,0-3-326,0 20 889,0-10 0,0 11 0,0-17 0</inkml:trace>
  <inkml:trace contextRef="#ctx0" brushRef="#br0" timeOffset="19822">11613 3607 21660,'0'-10'-1597,"0"1"1,0 30 0,0 7 0</inkml:trace>
  <inkml:trace contextRef="#ctx0" brushRef="#br0" timeOffset="20028">12230 4211 22650,'0'-13'-3193,"0"3"0</inkml:trace>
  <inkml:trace contextRef="#ctx0" brushRef="#br0" timeOffset="20503">12868 3898 22110,'0'43'-6296,"0"-6"4258,0 6 974,0-3 425,0 8 338,7 8 1,1 3 53,-6-20 1,0 1 94,6 11 0,3 6 0,-3-6-748,-7-11 0,0-3 830,10 24 1,-2-3-170,-6 0 710,5 8-621,-8-35 282,0-9 145,0-8 87,-18-35-330,13 0-303,-29-31 166,21 13 0,3-1-125,-1 5 0,0 0-29,-8-16 0,3-1 65,13 10 0,1 0 17,-11-1 1,0-1 46,10 1 0,3-3 75,-5-14 1,1-1 196,2 17 1,4 0 255,11-20 1,1 2 567,-7 0-310,27 22 0,5 4 1421,-11 4-1028,5 15 1,2 4 1583,4 4-528,2 5-176,-2 3-569,11 22-1061,-18-16 343,10 33-2202,-29-10-769,-2 21-310,-11-7-186,-26-3 2708,-4-1 1,-2-13-1,8 7 1</inkml:trace>
  <inkml:trace contextRef="#ctx0" brushRef="#br0" timeOffset="20899">13587 3234 22650,'0'-11'-6296,"0"2"5067,0 3 165,0 21 515,0 15 124,0 14 120,0 7 167,0-4-746,7-10 0,1 3 484,-4 22 218,12-21 1,-1 1-523,-11 14 660,12-1-500,-6-4 247,-7 13 218,14-19-397,-10 13 665,1-33-475,0-1 255,-3-18-81,5-3 1652,1-3 443,14-19-108,-4-11-887,0 2 1,1-1 474,4-19-571,-5 17 0,0 1 934,-2 0-451,3 2-1199,-13 8-912,-3 18 1365,-1-9-1119,-2 11 834,0 0 208,2 17-2279,-1 10 237,1 9-2405,2 22 3594,1-18 1,1 12 0,0-16 0</inkml:trace>
  <inkml:trace contextRef="#ctx0" brushRef="#br0" timeOffset="21320">14413 3761 22560,'0'39'-5936,"0"-5"3807,0 9 1065,0-5 790,0-5 0,0 1-152,0 22 207,7-6 0,0 1-259,-4 11-356,3-11 0,1-1 552,3 3 200,-8 12 100,8-32-575,-10-8 557,0-8 118,0-24 58,0-22-14,0-15-263,-9 1 1,-2-3-174,6-19 74,-12 19 1,0-2 299,14 11 0,2 1-253,-6-1 0,0-1 53,6 1 0,2-2 109,-1-13 1,0 0-23,-1 13 0,2 0 255,12-22 0,1 2 659,-7-3-424,24 16 0,5 4 1356,-7 1-957,1 18 0,3 2 1316,8 2-15,-1 6 131,0 7-502,13 3-573,-16 28-1261,10 9-1000,-33 15 80,-4-13 1,-6 0-1256,-24 10 795,15 18 680,-29-30 1,-5-2-154,5 17 870,-14-8 0,-3-2 1,2 3-1,17-15 0,0 0 1</inkml:trace>
  <inkml:trace contextRef="#ctx0" brushRef="#br0" timeOffset="21468">15610 3982 24269,'4'19'-2323,"-1"9"0,0-25 1,-1 9-1</inkml:trace>
  <inkml:trace contextRef="#ctx0" brushRef="#br0" timeOffset="39967">1860 7107 22560,'0'-32'-5396,"0"-1"3897,0 0 1064,0 2-113,0 0 572,0-6-239,-17 12-425,13-2-998,-28 15 2507,11 6 172,-9 21 1223,-4 4-1502,2 23 1,0 6-170,10-19 1,0 2-185,-6 12 0,-2 5 0,4-4 219,6-8 1,2 1-262,1 11 0,0 5 0,3-5-636,5-11 1,2 1-928,-1 6 1,1 5-1,7-6-941,15-12 0,2-3 1836,-6 10 1,4-1-1,13-13 1,3-2-1,16 22 1</inkml:trace>
  <inkml:trace contextRef="#ctx0" brushRef="#br0" timeOffset="40251">2498 7463 21930,'-64'0'539,"22"8"0,0 2 595,-13 11-607,8-1 1,2 2-137,-1 9-368,11-10 0,5 0-132,10 3-185,-6 25-260,44-25-1399,12 14-306,18-27 1704,-5-4 1,1-5-43,16-20 639,-6 4 1,-1-3 98,-22-3 1,-3-2 189,8 0 0,-4-4 392,1-30 517,-17 13-1085,-23 8 0,-8 3-2127,-11-1 576,-11 12 0,-4 5 1202,-12-1 1,18 12 0,0 1 0,-13-2-1</inkml:trace>
  <inkml:trace contextRef="#ctx0" brushRef="#br0" timeOffset="40634">3185 7430 21660,'-40'0'360,"-4"13"1215,-2-9-1681,-3 22 629,2-23-684,7 25 236,2-24-19,20 27-545,-7-18 1178,22 12-2471,-9-7 1269,12-1-1594,18 5 291,15-8 783,10-1 218,11-9 1282,-8-4-1066,3-18 1642,-12 3 1,-1-4-666,-9-2 0,0-3 412,15-17 1,-3-3 28,-16 14 0,-4-2-613,8-27 1,-5-3-226,-13 22 1,-2 0-345,1-14 1,-2 1-189,-5 14 1,-2 2-390,1 0 0,0 1 186,1 3 1,-2-1-206,-7-5 0,-1 2-681,5-13 740,-13-1-230,0 37 899,13 21 1162,-12 15 448,3 21-914,9 8-199,-7-4 1,0 4 101,9-12 0,2 3-312,-3 7 0,-1 5 0,2-4-465,1-3 0,2-1-776,10 15 1,0-1 952,-10-18 0,4-3 0,18 1 0,4 0 0,-9-1 0,-1 0 0</inkml:trace>
  <inkml:trace contextRef="#ctx0" brushRef="#br0" timeOffset="40934">3745 7746 23279,'0'-14'-6025,"0"1"3896,0 5 1155,0-1 335,30 2 2998,-6-3-1471,21-1 0,4-1 434,3-4-1032,-2 1 0,-2-1 1840,-8 0 269,3-14-700,-21 13 98,-13-10-3320,-3 10 154,-6 1-609,-24 0 308,-10 4 287,-13 6 577,-16 1 388,25 26 818,-7 9 868,20 13-952,13 4-80,4-6-1800,35 5 1392,1 4 0,2-22 1,2-1-1,-3 1 1,0 0-1</inkml:trace>
  <inkml:trace contextRef="#ctx0" brushRef="#br0" timeOffset="41312">5725 7357 23999,'-15'0'0,"1"12"131,2-9 0,7 10 0,-1-13 1</inkml:trace>
  <inkml:trace contextRef="#ctx0" brushRef="#br0" timeOffset="41433">5742 7864 22560,'-23'20'436,"6"-4"-1633,17-6 379,0-2 0,0-6 0,0 0 0</inkml:trace>
  <inkml:trace contextRef="#ctx0" brushRef="#br0" timeOffset="42434">8017 6568 22830,'0'-35'-6476,"0"2"4438,-17 6 392,12 7 1233,-12 5 478,5 8 442,10 30-389,-10 4-661,5 16 1,3 5 650,2-13 1,1 1-40,-8 18 1,0 1 306,8-10 1,0-1-144,-5 2 1,-1 1-197,5-1 1,-1 3-231,-3 15 0,-1 1 157,4-19 1,-1 1-51,0 1 0,-1 3 0,1-5 61,1-9 1,0-1 64,-4 17 1,0-2 124,2-3-104,-5 4 206,2-27 202,-1-13 500,-11-20-480,7-10-810,-3-10 1,1-5-538,-2-19 604,6 5 1,0-8 0,1 4-7,4 5 0,2-2 74,-3-13 0,1-8 0,5 7-155,9 15 0,3 0 52,-3-3 0,2-5 1,2 7 245,8 5 0,2 3 494,0-1 0,2-4 0,-1 6 345,1 7 1,0 3 185,9-9 0,2 4-19,0 9 0,1 5 1289,19-8-1212,-12 15 1,-2 2 669,2 5-489,5 3-403,-24 29-1979,-6-6-257,-8 26-724,-3-9-251,-6 8 130,-1 4 1359,-13-8 1,-1 1 168,12-9 1,-2 1 459,-17 4 1,-8 3 0,5-3 771,9-3 0,0-2 71,-19 11 1,-1-2 1307,-1 12-387,2-3-363,6-5-251,12-4-487,-4-3-306,17-5-904,-7 9 94,30-12-1667,20 12 390,13-20 1307,-21-11 1,2 0 725,27 2 0,-27-8 0,0-2 1,4 1-1,-1 0 0</inkml:trace>
  <inkml:trace contextRef="#ctx0" brushRef="#br0" timeOffset="42767">9003 7357 22650,'0'-7'-6386,"-13"3"6797,-1 2 562,-3 16 136,-11 13-424,16 8-892,-3-4 0,-1 1-11,2 12-778,0 18 1536,9-16-1253,3-2-367,23 13-1165,-16-18 375,42 6 1232,-7-25 421,14-9 638,-14-14 1,-2-6 1167,9-12-619,-16 2 0,-2-3 756,6-20 315,-6-4-673,-7-4-755,-10-2-855,-5-1-1043,-7 3 50,-7 17 1,-5 2-2232,-20-14 3172,4 14 1,-4 3-1,-22 4 1,-1-2 0</inkml:trace>
  <inkml:trace contextRef="#ctx0" brushRef="#br0" timeOffset="43391">9645 7418 22110,'-20'32'-1864,"3"2"639,17-4-1173,0 2 959,0-6 660,0 14 184,16-10-275,4 25-1322,19-32 1613,4 8 94,-6-26 1818,11-24 986,-17 14-1300,-6-26 1,-1-6 290,4 7-255,-11-3 1,-1-3 593,6-18-1513,-7 16 90,0-5-785,-10 21-1374,-1 10 795,-1 4 575,0 25-1044,2-13 983,2 38-400,3-20 317,1 10 0,1 3-651,10 9 977,-1-4 0,3-1-936,10 3 667,-2-12 0,3-4 1020,13-7-91,-16-8 0,1-5 594,6-12 1,-2-6 1938,20-9-1329,-6-9 0,-2-6-332,-21 10 0,-3-3-460,2-5 1,1-6 0,-3 3 170,-4 1 0,-3-3-401,-2-4 0,1-4 1,-4 3-415,-2 4 0,-4 0-452,1-10 1,-3-1-300,-3 7 0,-1 3-1371,-1-17 1073,-8 20 1,-1 4-788,5 5 598,-13 4 331,5 19 991,9 58-352,-9-15 286,10 19 1,4 6-12,-2-27 1,0 1-30,0 6 1,0 5 0,0-3 218,0-2 1,0-1-227,-1 4 0,0 4 0,3-4-639,8-6 0,1-1-484,-9 11 1,1-1-239,13-7 1,1-3 1110,-2 15 0,1 4 1,-4-30-1</inkml:trace>
  <inkml:trace contextRef="#ctx0" brushRef="#br0" timeOffset="43517">10460 7411 23909,'-20'-27'-7424,"8"2"3991,4 5 1481,8 1 1942,0 5 3,35-1 2364,-2 5-1930,1 6 1,3 1-1266,28-2 1139,-29 4 0,2 0 16,2 1 0,0-1 0,1 1 0,1 0 0,0 0 0,0 0 0</inkml:trace>
  <inkml:trace contextRef="#ctx0" brushRef="#br0" timeOffset="43818">11130 7611 22020,'66'1'-2,"-11"-15"1350,3 10-1121,-25-10 0,0 0 506,16 10-730,-10-7 1,-2-1 360,2 1 126,11-12 245,-28 5-470,-3-1-606,-14-3-908,-5 4-1019,-21-9 176,16 13-893,-35-1 1876,17 9 27,-15 3 739,16 17 772,-2-10 1101,22 46-1345,-8-26-112,18 12 0,4 3-880,-7 5-620,18-13 0,5-2 1235,1 13 1,0-22-1,3-1 1,20 17-1</inkml:trace>
  <inkml:trace contextRef="#ctx0" brushRef="#br0" timeOffset="44418">12892 6648 23189,'-53'-21'-2978,"-2"3"2718,19 9 1,0 2 470,-20-1-146,22 3 0,0 5 369,-22 34 471,17-7-800,9 13 1,4 4-571,0 11 387,12-2 1,2 2-264,8-21 0,1 0-151,0 12 1,3 1-247,8-1 1,4-1-339,3-11 1,2 1-198,11 20 1,2-2 324,-4-23 1,-2-2 285,1 14 0,-1-1-473,13-2 885,-10 11-405,-6-30 939,-12 1-308,-9-11 589,-28-4 1771,-10 3-27,-14-6-1279,18-1 0,1-1 643,-3 0 466,-12-1-573,50 0 610,46 0-579,11 0-1810,1 0 1,2 0-4,-24 0 1,-2 0 157,13 0 1,-2 0-28,20 0 141,-5 0-56,-5 0 75,-22 1 1,0-2 2,13-17 229,-14 9 1,-2-3 414,-2-22-784,7-12-209,-23 15-427,-3-11-307,-8-2-518,-3 13-62,-24-17-1183,-4 26 636,-28-4 1437,17 18 681,0 3 523,16 23 713,-1-13 608,12 57-1367,0-34-169,20 15 0,4 2-1250,-8 4-711,25-7 1,5 0-770,-5 5 2197,3-17 0,3-3 0,5 5 1,1-3-1</inkml:trace>
  <inkml:trace contextRef="#ctx0" brushRef="#br0" timeOffset="44734">13557 7272 22560,'0'16'-5576,"0"12"3447,0 16 1155,0 5 335,14-8-585,-10 4 942,3-11 1,1 0-263,5 19-354,-12-12 1,1-1 1082,10 3 150,-12 10-155,0-32-180,0-23 576,0-33-227,0-16-66,11 6 0,0-1 475,-6-18-570,14 6 1,4-1 467,-8 22 1,1 2-352,3-10 0,3 0-365,6 6 1,0 3 823,6-15-1138,-6 17 0,0 4 818,4 6 0,8 3 1,-14 18-1</inkml:trace>
  <inkml:trace contextRef="#ctx0" brushRef="#br0" timeOffset="45069">14335 7237 22650,'-28'-8'-1787,"6"23"3496,12 5-3042,5 20-273,5 18 947,-1-22 1,2 2 70,5 11 1,6 3 198,4-8 1,5 3-1,-1-5-711,-1-2 0,4-3 505,23 10 0,1-11-1088,-13-24 1893,0-20 0,0-10 567,-7-3 1,-2-4-129,0-6 1,0-3-38,0 0 0,-1 1 988,9-21-1172,-10 16 1,0-1-264,-7 9 0,0 1-42,4-9 0,0 2 0,2-10 0,-1 2 1</inkml:trace>
  <inkml:trace contextRef="#ctx0" brushRef="#br0" timeOffset="45378">15102 7344 21570,'-10'18'-1390,"3"0"-41,7 13-674,0 8 788,0 2 439,13 16 651,-6-20 0,0 0 1,9 11-1,-6 5 1</inkml:trace>
  <inkml:trace contextRef="#ctx0" brushRef="#br0" timeOffset="45541">15245 6799 23549,'-13'-8'-5548,"3"1"6044,2 4 0,5 16 0,-5 6 0</inkml:trace>
  <inkml:trace contextRef="#ctx0" brushRef="#br0" timeOffset="45769">15875 7172 23009,'-43'0'291,"5"-2"0,-1 4 475,8 15 0,0 2-254,-8-7 0,1 2-397,7 13 0,4 3-673,-9 10 139,17 1 0,3 3-1622,-2 13 1728,5-3 0,10-2 0,35-6 1,-12-18-1,0 0 0</inkml:trace>
  <inkml:trace contextRef="#ctx0" brushRef="#br0" timeOffset="46113">16120 7451 23549,'48'17'-2679,"-7"8"713,-3-22 2885,-7 8-1119,-1-11 884,-1 0-195,-2 0-212,7 0-277,-13-17 955,8-5 320,-22-11-2403,1 0 658,-8-4-1126,-23 10-57,17-5-210,-42 20 1507,26-2-958,-21 12 1421,7 13 0,2 8 1746,-2 26-1380,4-13 1,4 3 0,20-2 1,5 0-615,-4 20-307,7 4 250,27-3 1,8 0 0,-16-21-1,3-1 1,10 2 0,-1-1 0,1 1-1</inkml:trace>
  <inkml:trace contextRef="#ctx0" brushRef="#br0" timeOffset="46603">17392 6782 24539,'-24'-15'-4393,"2"4"3774,5 5 643,2 3 730,7 28-1136,2-3-23,4 29 70,-1-13 1,0 1-390,1-6 1,-1 1 588,0 14 1,0 0-90,1-11 1,1-1-214,0 2 1,0 1-231,1-3 1,-1 3 402,1 12 1,0 1 13,0-15 1,0 0 194,0 19 1,0-2-6,0-1 101,0 5-151,0-30 148,0-10-71,0-6-164,13-7 840,-10-25-1146,9-20 559,-3-14-61,-4 3 0,1-2 58,2 14 0,0 0 114,0-16 0,0-2-79,-2 12 0,0 1 56,2-4 1,-1 0-404,1-1 1,0-4 388,1 4 1,1-3-1,-1 2-74,1-8 0,1-1 78,2-2 1,1-5 0,0 7-56,-2 7 0,0 4 48,4-13 1,1 4 30,-6 23 0,1 4 344,10-21 102,0 12 244,12 11 544,-8 14 485,21 36-1481,-21 6-742,-9 0 0,-1 4-643,2 24-324,-7 9 754,-7-30 1,-1 1-6,-1 2 0,-1 0-286,0 2 0,-2-1-72,-8 0 0,-3 1 822,-3 14 1,-4 0 595,-3-14 1,-3-1-240,1 1 1,-3 4-1,1-6-106,1-5 1,-2-3 154,-17 18 1,-1-2 0,-3-1 0,18-18-1,-1 0 1</inkml:trace>
  <inkml:trace contextRef="#ctx0" brushRef="#br0" timeOffset="46918">17957 7193 22740,'0'29'-5307,"0"1"3269,0-5 974,0 29 515,0-2 291,0-14 0,0 3 137,1 3 0,-2-2 216,-13 23-464,10-1 298,-10-61 2202,14-27-2131,19-24 571,-14-12-685,34 10 781,-35-6-675,17 29 0,2-2-401,-8-8 1,0 1 160,26-15 100,-21 20 1,-2 3 0,6 0 0,0 4 0</inkml:trace>
  <inkml:trace contextRef="#ctx0" brushRef="#br0" timeOffset="47219">18787 7318 23909,'-25'-34'-6193,"-5"4"4484,-15 16 2832,1 4-225,10 10 277,-2 0-245,-19 22 322,15-3-1000,9 10 0,2 3 1502,1 10-578,4 19-1446,12-16-271,11 0-918,-4-1 63,5-4-824,28-4 88,-21-6 1451,25-16 1,6-5 539,-10 3 356,11-5 1,3-6 741,0-22 1177,11 1-120,-21-21-813,-4 4-80,-7-4-1602,-3-21-967,-10 15 1189,-3 9 0,-4 2 1,-18-1-1,-4-8 0</inkml:trace>
  <inkml:trace contextRef="#ctx0" brushRef="#br0" timeOffset="47539">19027 7245 23549,'0'6'-4946,"14"11"2817,-11 19 755,11 5-83,-14-5 1370,11 4-643,-8 0 576,8 3-1845,-5 15 2093,-5-15 1118,4 14-571,-2-31-128,0 0-736,3-18 597,2-3 201,4-20 1132,6 11 383,8-39-1743,-2 20 1,2 0 195,-4-6 0,1-3-792,19-14 1,1 0 652,-16 18 1,0 0-183,6-5 0,4-4 1,-4 5-1,-6 9 0,0 1 1,12-10-1,0 0 0</inkml:trace>
  <inkml:trace contextRef="#ctx0" brushRef="#br0" timeOffset="47752">20057 7356 24089,'-15'3'3085,"11"2"-3973,-11-3 1358,15 3-3162,0 3 1018,0 9 259,0-1 422,0 8-604,0-1-501,0 4 629,0 3-2301,13 12 1950,-10-11 1648,10 15 0,-1-26 1,4 3-1</inkml:trace>
  <inkml:trace contextRef="#ctx0" brushRef="#br0" timeOffset="47901">20238 6863 22830,'0'-19'-6476,"0"3"3358,0 8 2852,0 19 0,0 17 0,0 18 0</inkml:trace>
  <inkml:trace contextRef="#ctx0" brushRef="#br0" timeOffset="48335">20912 7277 22920,'-53'-15'-159,"19"8"1,1 3 238,-9 4 136,5-2 1,0 4 416,-5 15-27,9-3 1,1 4 21,-1 24-738,14-8 0,4 2-685,3 10 363,16 3 0,3 0-1080,-3 0 397,25-7 1,5-6-561,-3-11 930,15-12 1,4-5-127,4-4 1133,-17-13 0,0-4 1097,17-7-457,-27-1 0,-2-3-2,2 4 0,-1-1 82,-1-4 0,0-1-361,-1-2 0,-1-2-385,0-1 0,1-5-411,5-19 1,-2-4-305,-7 13 1,-1-4-68,-1-6 1,0-7 0,-3 4-177,-4 3 0,-3 1 427,-1 7 0,-1-2 0,-1 3-276,-3-3 0,0 3 57,-2 1 0,0 1-34,0 4 0,0 0-10,0 6 1,0 0-360,0-23 212,-16 15-154,12 8 273,-24 50 2635,25 5-1936,-5 19 0,-3 15 0,2-3 38,7-5 0,1 3-131,-4-1 1,-1 7-1,0 1 1,2-7-287,3 7 0,1 0-470,-2 4 0,0 4 1,0-5 470,2-8 1,0-2 260,-1 0 0,0 3 0,3-5 1,7-10-1,3-2 0,1 8 0,0 1 1</inkml:trace>
  <inkml:trace contextRef="#ctx0" brushRef="#br0" timeOffset="48639">21428 7488 24449,'23'-14'2319,"10"3"-1027,13 11-1827,-12 6 1,1 1-329,10-3 599,-5 2 0,0 1-128,5-7 377,-9 1 1,-2-2 6,0-14 322,4 12-950,-22-29 101,-7 5-79,-5-19-475,-31 7-556,-2-3-227,-25 19 1094,12 4-828,8 27 2057,16 20-296,9 29-431,9-5-451,9-12 0,0 0-380,-4 8 1096,24-1 1,5-1 0,-11-6 0,8-11 0,-1 0 0</inkml:trace>
  <inkml:trace contextRef="#ctx0" brushRef="#br0" timeOffset="48921">22235 7356 23639,'1'-17'-4146,"0"1"2026,-1 27 1011,0 11 300,0 16 509,0 5-43,0-6 86,0 3-496,0-5 0,0 2 823,0 7 127,6-7 0,0-3-572,-3-11 194,18-4 321,2-52 971,1 5-547,3-15 0,0-3 6,-9 16 1,1 0-222,5-6 0,3-3 0,-3 2 219,1 2 1,0 0-600,2-2 0,2-2 0,-2 4 377,-2 6 1,-1 1-255,5-5 1,0 2-1245,7 2 1390,-4 9 1,-2 11-1,-1 4 1</inkml:trace>
  <inkml:trace contextRef="#ctx0" brushRef="#br0" timeOffset="49050">23523 7755 25978,'-23'9'-1485,"18"-3"1441,-34-3 1,35-2-1,-11-1 1</inkml:trace>
  <inkml:trace contextRef="#ctx0" brushRef="#br1" timeOffset="136667">2928 10503 11311,'-17'-18'1259,"0"1"-899,0 5-270,2 0 0,0 5 89,5 2 541,4 3-360,2 16-360,4 18 90,0 10-312,16 17 266,-15-12 1,2 1-1328,15-8 1,0 1 1282,-15 15 0,-2 4 30,8-16 0,4 0 0,-3-1-368,-4 6 1,-1 3 337,0 3 0,-1 6 0,1-6 0,5-6 0,-1-2-718,-8 14 0,0-1 718,7-21 0,-2-2 0,-4-3 0,-2 0-351,4 26 441,-4-12 1082,0-10-1262,0-13 443,0-10-353,-20-25-180,-7-37 180,1-12-100,1 15 0,4-2 55,17 4 0,1 0 45,-18-4 0,-1-1 0,18-3 0,3-1 0,-14-1 0,0 0-45,13 0 0,2 0 45,-6 3 0,1-1 0,3-15 0,4 1 65,10 18 0,2 0-65,-4 0 0,1-3 0,3 6 0,10 7 0,2 3-390,-1-8 1,0 2 479,14-3-180,2 6 90,-1 8 0,17 4-90,-17 12 180,20 4-180,-30 26 90,8 27 0,-26 3-45,-2-2 0,-8 0-135,-26 9 30,10-5 0,-1-1-1019,-15 6 224,5-20 1,4 0-765,15 4 377,-33-7 1332,36-7 0,-13-9 0,16-5 0</inkml:trace>
  <inkml:trace contextRef="#ctx0" brushRef="#br1" timeOffset="136953">3712 10396 8882,'11'0'2788,"-4"18"-2608,-4 12-90,-3 10 0,0-5 0,0 1-180,0 15-781,0-16 0,0 1 781,0 17 90,0 1 499,0-3-499,-6-16 0,0 0 0,3 14 45,-4-14 0,1-1 44,6-3 91,0 3-180,13-24 0,-10-30 0,9-4 0,-6-13 0,-3-5 0,-1-15-36,10 1 0,0-3-54,-7 23 0,0 0-960,6-10 1,3-4 0,-1 5 374,-4 12 1,1 1 674,10-23 0,2 6 0,1 14 0,9-4 0</inkml:trace>
  <inkml:trace contextRef="#ctx0" brushRef="#br1" timeOffset="137250">4457 10862 10231,'20'-51'540,"-14"7"-495,14 17 0,1-1 225,-16-19-91,14 10 1,3-1 90,-1-18-45,-10 10 0,1 1 45,14 0-180,-24-19-90,8 37 90,-29 4 0,-5 16-90,-23 30 0,22-3 0,-21 24 0,26 17-803,-5-9 578,16-15 1,4 0-676,5 16-89,0 1-181,25-4-404,-4-19 0,5-2 1574,3-7 0,2-3 0,7 5 0,0-2 0,24 3 0</inkml:trace>
  <inkml:trace contextRef="#ctx0" brushRef="#br1" timeOffset="137550">5247 10867 12390,'0'-35'0,"0"-2"90,0-1-2113,21-8 1933,-15-6 90,14 23 0,0-1 0,-16-32 90,14 16 0,1-2-90,-10 12 0,-3 0 180,5-23 0,-1 2-90,1-4-90,-11 17 0,0 4 625,0 6-625,0 1 421,-17 25-421,12 23 0,-24 33 89,27 11-1296,-5-1 1,2 4 1161,4-18 0,2 0 0,-1 17 0,0 0-135,0-14 0,0-2-503,0 1 1,0-1 277,-2-1 1,4-2-314,9 1 1,1-1 132,-9-3 1,0 0 44,9-2 1,0 0-496,-2 11 1,-3-2 1034,-3 20 0,5-26 0,-1-3 0,-8 9 0</inkml:trace>
  <inkml:trace contextRef="#ctx0" brushRef="#br1" timeOffset="137684">5225 11269 9691,'-14'-26'450,"3"5"-450,11-41 0,27 21-90,-8 4 0,3 0-135,5 14 1,4 2-406,12-18 0,1 1-256,-14 15 0,0 1 346,23-16 1,0 1-801,-21 17 0,-1 0 1340,10-7 0,0 2 0,12-6 0,-2-1 0</inkml:trace>
  <inkml:trace contextRef="#ctx0" brushRef="#br1" timeOffset="137821">5995 10538 9602,'3'-6'2518,"-1"2"-2518,-2 20 0,0 5 90,0 13-90,0-3 0,0-3 0,0 0-270,0 2-1799,17 13 810,-13-13 1259,41 14 0,-26-28 0,23 2 0</inkml:trace>
  <inkml:trace contextRef="#ctx0" brushRef="#br1" timeOffset="137967">6033 9935 10231,'-14'-36'-90,"2"4"90,-4 9 0,-1 7-1619,15 6 1619,-7 21 0,33 13 0,6 19 0</inkml:trace>
  <inkml:trace contextRef="#ctx0" brushRef="#br1" timeOffset="138189">6605 10192 9602,'-18'19'1619,"30"9"-1529,-6 12-1,43 4-178,-15 13 89,12-11-975,-15-5 0,0 2 75,8 6-449,-7-7 0,-1 0 1349,8 4 0,-16-18 0,0-1 0,7 6 0</inkml:trace>
  <inkml:trace contextRef="#ctx0" brushRef="#br1" timeOffset="138351">7062 10156 9447,'-39'-20'719,"1"5"-449,11 8-90,-3 4-90,-20 47-180,9-7-30,15-3 0,-2 9 0,1-3-735,1 2 1,-1 1 345,-4 9 1,-3 7 0,4-4 0,3 0 0,2-2 0,4-5-1,-1 0 1,1 0 0</inkml:trace>
  <inkml:trace contextRef="#ctx0" brushRef="#br1" timeOffset="138871">8048 10508 10951,'-2'26'719,"20"-2"-629,13-3-90,12-7-45,-7-5 0,1-1-1214,17-1 494,-18-2 1,4 0 764,6-3 0,0 0 0,-9-1 0,1 1 0,12-1 0,0 1 0</inkml:trace>
  <inkml:trace contextRef="#ctx0" brushRef="#br1" timeOffset="139051">8378 10683 10051,'-32'12'900,"3"-3"-900,37-9 0,9 0 0,36 0-1015,3 0 116,10 0-241,-17-4 1,8-1 0,-3 0 1139,-2-2 0,2 1 0,1 0 0,4 0 0,-5 1 0,-11 0 0,0 1 0</inkml:trace>
  <inkml:trace contextRef="#ctx0" brushRef="#br1" timeOffset="139257">8947 10389 9422,'-34'-7'854,"1"0"1,-31-7-945,6 4 629,-5-4 541,25 9-990,23-3-90,12 24 0,53-12 0,-21 34-838,30-18 928,-12 24-180,-1-4 135,-18-5 0,-4 3-45,-10-8 0,-3 2-315,5 26 0,-6 3-315,-8-23 1,-4 1-870,-1 7 0,-4 4 0,-2-4 1336,-7-2 0,-3-2 1,-1 15-1,-3-2 1,-3-17-1,1-1 0</inkml:trace>
  <inkml:trace contextRef="#ctx0" brushRef="#br1" timeOffset="139585">10568 9886 12300,'-19'-27'450,"0"-1"-1,-4 13-179,-1 2 0,21 37-180,-14 25-90,13 16-1031,0-24 0,0 1 1076,2-4 0,1-1-90,1 4 0,0 0 45,0 1 0,0 3-360,0 18 0,0 1 0,0-17 1,0 0-331,-1 1 1,1 4-1,1-5-120,7-9 1,-1-1 809,-5 16 0,0-4 0,13-4 0,-15 5 0</inkml:trace>
  <inkml:trace contextRef="#ctx0" brushRef="#br1" timeOffset="139748">10093 10503 11221,'-8'-31'0,"-4"3"-90,11-6 180,28 12-270,30-10-45,-19 23 0,2 2-1393,7-1 1,0 0 1257,-5 3 0,0 2 0,2 0 1,0 2-91,2-1 0,2 1-60,-4 0 0,2 1 1,-2 0 509,6-1 0,0 2 0,13 5 0,-2 4 0,-21-1 0,0 1 0</inkml:trace>
  <inkml:trace contextRef="#ctx0" brushRef="#br1" timeOffset="139884">11238 10456 8072,'0'20'2069,"-18"11"-1529,-3-8-180,-2 21-270,-10-20 90,29 10-91,-13-2-89,17-9 0,0 13-719,19-18-1530,4 8 1080,0-15 1169,16-1 0,-16-7 0,20-3 0</inkml:trace>
  <inkml:trace contextRef="#ctx0" brushRef="#br1" timeOffset="140005">11065 10012 8882,'-24'-31'0,"11"3"-90,-5 7-270,16 7-719,-6 4-180,8 5 1259,29 3 0,-6 1 0,27 1 0</inkml:trace>
  <inkml:trace contextRef="#ctx0" brushRef="#br1" timeOffset="140319">11540 10584 8432,'-26'15'1529,"5"-4"-899,21-3-720,25-21 0,9-6 0,13-11 90,2-4 0,-1-7 0,-13 6 0,-12 4 0,-3 0 0,-7-6 0,0-21 0,-13 29 0,-18-3 180,-3 18-90,-18 6 90,6 23-180,14 16 0,7 11 0,9 0 0,6 0-270,23 5-765,-10-1 1,3-2-45,30-5 1079,-15-11 0,-2-2 0,9-2 0,12 2 0</inkml:trace>
  <inkml:trace contextRef="#ctx0" brushRef="#br1" timeOffset="140637">12073 10360 9871,'-15'-16'1619,"11"28"-1619,8-13 0,0 45 0,30-26 90,-30 21-90,29 2 0,-15-10 0,16 13-359,-8-20 269,-6-6 90,-5-25 0,-5 3 90,0-36 179,3 2 1,0-11-135,-1 15 0,1 1-135,4-3 90,3-7-90,-5 28 90,-2-4 0,-1 16-90,5-7 0,-6 10 90,8 23-180,-9 8-1079,5 27-1,-7-10-359,-2-2 1529,-3-4 0,-3-15 0,0 7 0</inkml:trace>
  <inkml:trace contextRef="#ctx0" brushRef="#br1" timeOffset="140850">11635 9896 9781,'-12'-42'990,"4"2"-630,5 5-1,3 5-89,0 4-180,28 1 0,4 9-135,5 8 0,2 2-45,11 3-450,-13 12 1,-1 2-810,-3-6-515,13 42 65,-19-28 1799,0 26 0,-3-14 0,-2 3 0</inkml:trace>
  <inkml:trace contextRef="#ctx0" brushRef="#br1" timeOffset="141001">12070 9545 9691,'0'-28'450,"0"2"-270,0 9-90,21 2-90,7 9 0,13 1-450,18 22-719,-19 14 744,-2-3 0,1 3 1,-15-3-1,0 1 1,9 3-1,0 0 0</inkml:trace>
  <inkml:trace contextRef="#ctx0" brushRef="#br1" timeOffset="141235">13735 9771 11131,'-43'-12'2788,"5"2"-2788,17 26 0,-2 2 180,20 18-270,-7 5 180,10 6-225,0 7 0,0 3-90,-1-21 0,2 1-1079,4 10 1,3 5 0,1-7 853,1-11 1,1-1-901,9 20 1,0-2 90,-1 3 1259,-10-14 0,-4-2 0,-5-3 0,0 6 0</inkml:trace>
  <inkml:trace contextRef="#ctx0" brushRef="#br1" timeOffset="141400">13278 10324 10591,'-17'-53'180,"6"15"-270,32-20 180,5 29-270,13 9 0,5 3-180,19 2-1737,-19 8 0,1 1 1647,-10 5 1,-1 0-1,1 0 0,0 2 391,-2 7 1,2 2-302,11 2 1,-1 3 263,-11 2 0,0 1 107,8 1 1,-2-1-1,13 7 1,-3-1 0</inkml:trace>
  <inkml:trace contextRef="#ctx0" brushRef="#br1" timeOffset="141650">14265 10305 11490,'-45'-16'90,"4"3"0,19 29-90,-5-12 90,24 33 0,-20-4-90,21 12 0,7-6 0,1-1 0,-1 2 225,15-6 0,5-3 225,8-9-90,22-4-360,-2-13 179,-11-25-269,-20-11 1,-8-29 89,-14 6-270,0 15 0,0 1-360,0-12-354,-10 18 0,-1 1-455,6-12-360,-33 1-523,34 5 2322,-33 2 0,33 6 0,-16 3 0</inkml:trace>
  <inkml:trace contextRef="#ctx0" brushRef="#br1" timeOffset="141851">14083 9914 9691,'22'-40'2429,"11"11"-2069,-3 2 0,2 1-270,20-1-45,-17 7 0,-1 1-45,3 3-90,10 2 90,-19 10 0,-3 4-90,-4 0-1170,4 20-269,-6 11 1529,4 29 0,-11-9 0,0 5 0</inkml:trace>
  <inkml:trace contextRef="#ctx0" brushRef="#br1" timeOffset="142017">15422 9264 12390,'-17'-4'0,"12"18"-540,-26-9-1978,27 41 2518,-23-18 0,24 32 0,-9-8 0</inkml:trace>
  <inkml:trace contextRef="#ctx0" brushRef="#br1" timeOffset="147201">4740 13037 7083,'-23'59'45,"4"-27"0,2 1 135,15 3 0,0 1-690,-14 3 0,0 1 555,13 2 0,2 1-655,-5 1 0,-2 0 610,1 1 0,1 1 0,5-2 0,-1-1 45,-5-1 0,1 0-45,6-4 0,0-1-45,0-2 0,0-1 45,0 28 0,0-6 243,0-7 207,0-8 360,0-8-126,0-4-594,0-12 474,0-26-654,0-32 0,-21-17 396,18 20 1,0-3-307,-15-17 0,-3-1-300,11 11 0,2-4 300,0-7 0,1-6 0,0 4-702,-1 4 0,2 1 672,5 7 0,2-1 0,-1 3 30,0-1 0,0 4 45,-1 1 0,2 1-83,8 3 0,3 1 38,3-5 0,4 1 0,1 12 0,3 2 45,10-8 0,1 4-45,5 4 45,-7 14 0,0 3-45,1 5 90,20 45-90,-37-12 45,0 13 0,-4 5 45,-11 5-90,-7-3 0,-1 2 0,2 14-45,-12-9 0,-6-1-432,7-21 0,-1-2 477,-4 10 0,-2-1 0,-6-5 0,2-2 710,7 17-1250,-2-14 0,3-1-89,14-1 631,-12 14-991,17-25 989,20 3 0,-16-10 0,16-1 0</inkml:trace>
  <inkml:trace contextRef="#ctx0" brushRef="#br1" timeOffset="147534">5460 13602 9871,'-21'-8'720,"-6"3"-720,-24 3 0,11 2-921,0 20 921,12-15 0,3 39 0,2-24 0,0 39 0,11-19 45,6-6 0,2 0 45,4 6-135,22-5 0,2-2-45,-13-4 45,31-6 0,4-7 45,-22-8-45,9-2 0,1-6 45,-6-21 215,7-11-305,-23-11-45,-3 3 0,-7 0-584,-27-2-271,11 3 1,-2 2-360,-14 11 1391,-19 2 1,43 13 0,-19 5 0</inkml:trace>
  <inkml:trace contextRef="#ctx0" brushRef="#br1" timeOffset="148117">5813 13669 9961,'-14'16'270,"10"9"-180,-11-4 0,15 9-90,0 3 90,0 10-90,0-10 0,16 10 0,3-5-270,0-13-90,15 10 180,-10-24-89,18 0 269,-8-10 90,-11-27 0,-3-8 269,1-2 91,-5-16 0,-3-4 0,-4 3-495,-5 13 0,-2 1-135,0 1 360,-2-5-270,0 52 90,19 31 90,6 10-744,2-6 0,3-2 24,19 4 225,-19-16 0,0-2-404,18 6 179,6-7 1,2-12 359,-13-7 0,2-2 270,-12-3 0,1-4 135,21-16 0,-2-7-45,3-10 224,-15-16 1,-6-7-90,-17 23 0,-4-1-892,3-14 1,-3-2 1115,-9 11 1,-2 0-45,-1-1 0,-1-1-1,0 0 1,-2-1 45,-10-15 0,-2 1-480,11 16 1,-2 1 74,-14-17 0,-4 3-135,3 8 90,-1 1 90,6 32 0,0 7-90,11 21 0,-10 5 0,13 21-45,-2-4 0,4 2 90,7-5 0,2 2-456,-4 9 0,1 6 0,-1-4 366,5 0 0,1 0 0,6 15 0,0 0-735,-6-4 0,1-4 420,4-15 0,1 0-810,-3 16 1,1-3 0,6-7 1169,-11 1 0,-1-32 0,-11-7 0</inkml:trace>
  <inkml:trace contextRef="#ctx0" brushRef="#br1" timeOffset="148251">6543 13534 9512,'-29'-41'-90,"2"4"90,14-10 0,4 22-90,56-7-180,-10 26-1568,20 3 1,5 2 1477,-23 0 0,-1 2-45,18 9 1,0 1 404,-14-9 0,-2 1 0,1 17 0,-1 1 0,0-8 0,0-1 0</inkml:trace>
  <inkml:trace contextRef="#ctx0" brushRef="#br1" timeOffset="148535">7477 13696 8162,'0'6'990,"-15"-1"179,11-1-1259,15-2 90,19-17 90,17 12-90,10-29 90,-21 13 90,16-15 0,-34 9 90,14-14-360,-29 18 90,8-13 0,-11 22 90,-24 0-180,-6 9 180,-24 25-180,25-3 90,-15 22 180,39-7-1018,-24 3 838,27 4-1529,-8 21 179,38-14 1350,-5-10 0,4-2 0,5-16 0,3-3 0,3 6 0,1 0 0</inkml:trace>
  <inkml:trace contextRef="#ctx0" brushRef="#br1" timeOffset="149623">8557 13426 10141,'0'-23'90,"0"4"-270,0 3 180,0 4-3868,0 5 3868,0 23 0,0-12 0,0 17 0</inkml:trace>
  <inkml:trace contextRef="#ctx0" brushRef="#br1" timeOffset="149755">8667 13861 8072,'-22'6'30,"5"-2"0,17-2 0</inkml:trace>
  <inkml:trace contextRef="#ctx0" brushRef="#br1" timeOffset="149927">9308 13383 9332,'-48'-4'359,"1"2"-359,25-1 0,-8 2 0,28 15 0,-10 4 0</inkml:trace>
  <inkml:trace contextRef="#ctx0" brushRef="#br1" timeOffset="150101">9450 13932 9062,'-21'18'1259,"4"-4"-1259,6-4 0,26-6 0,-3-2 0</inkml:trace>
  <inkml:trace contextRef="#ctx0" brushRef="#br1" timeOffset="150591">10315 13260 10051,'-44'-19'90,"12"7"-45,-13 6 0,-3 2-1282,-4 3 1237,16 10 0,1 2 0,-12-7 0,4 41 0,4-24 45,18 8 0,3 3-45,-2 7-82,9-6 1,4 0 81,7 5-180,20-10 0,6-3 90,5 1 45,4-13 0,3-4 45,-2-5 0,-2-2 90,21-2-90,-10-6 0,-3-6 270,1-17 180,-12 4 0,-5-3-91,-10-19-134,-6 10 0,-3 0-225,-7 1 0,0-22 0,-20 38 311,4 24-311,-7 12 0,12 28 0,8 8 0,6 3 0,5-17 0,0 2-884,-7 13 1,-2 7 0,5-7 883,14-9 0,0-1 0,-16 13 0,0-1-137,14-18 0,0-2 137,-14-2 0,-2 2 0,7 8 0,-2-1 0,-5 18-405,2-25 0,-4-2-2208,-18 11 1623,15-19-719,-34-5 1709,19-35 0,-3-7 0,7-19 0</inkml:trace>
  <inkml:trace contextRef="#ctx0" brushRef="#br1" timeOffset="151103">10555 13520 7623,'40'-8'989,"1"3"-269,15 2-361,-12 3-179,-7 6 0,0 1-634,8-3 543,14 9 1,-15-13 180,-2 0-180,2 0 90,13 0-90,-14-13 0,16-14 0,-30-6 0,-11 3 0,-3-2-90,-6-11 90,0-15-180,-9 15 90,0 3-90,-23 3 0,-3-3 0,-2 15 90,-15 2 297,19 17-297,-19 49 90,20-12-135,12 15 0,6 5 135,5 7-225,16-5 0,6 0-145,-9-21 1,4-2-351,24 18 1,5-3-537,-18-22 0,-1-2 941,10 4 0,2-4-225,1-12 0,0-4 593,22 2-143,-13-23 0,-3-8 0,5-9-772,-16-16 0,-3-7 862,-16 21 0,-2-2 150,-3-7 0,-1-6 0,-2 4 29,-2 1 1,-3 2 90,1-16 0,-2 1-194,-2 19 1,0 2 13,0 1 0,0 1 180,0-28-225,-10 27 0,0 2 1217,6-10-1352,-28-6 194,29 35-194,-10 24 2273,13 10-2273,0 46 0,0-13-215,7 2 1,1 3 169,-7-20 0,2 2 45,5 5 0,3 5 0,-2-5-90,-8-3 0,1-1-945,10 24 1,0-1-225,-9 2 719,3-27 1,-1-1 373,-5 11 1,0-21 0,0 2 0</inkml:trace>
  <inkml:trace contextRef="#ctx0" brushRef="#br1" timeOffset="151221">11438 13328 9781,'-10'-36'630,"2"3"-630,8 1 0,20 2 0,5 0-1821,25 0 1731,7 3-180,-24 13 1,2 2-316,3 0 0,3 1 585,21-2 0,3 1 0,-15 3 0,0 1 0,-6 2 0,0 0 0,0 0 0</inkml:trace>
  <inkml:trace contextRef="#ctx0" brushRef="#br1" timeOffset="151900">13518 12398 8702,'-34'0'720,"0"19"-540,3-14-91,-4 42-778,-3-17 689,6 13 0,1 6-270,6-14 0,0 2 270,-1 8 0,-1 6 0,3-3-316,2-1 1,4 2 345,4 6 0,1 6 0,2-4-1231,3-4 0,5-2 1081,6-7 0,4 2 0,4-1-960,4-2 1,5-2 0,3-3 1079,11 7 0,5-3 0,-7-7 0,3 0 0,-1-3 0,9-3 0,1 1 0</inkml:trace>
  <inkml:trace contextRef="#ctx0" brushRef="#br1" timeOffset="152833">14318 12410 8972,'0'-13'180,"-14"1"-180,10 4-90,-11 0-90,5 4 180,1 1 0,-6 2-270,7 16-809,0-11 1079,8 25 0,-3-11 0,3 13 0</inkml:trace>
  <inkml:trace contextRef="#ctx0" brushRef="#br1" timeOffset="152967">14383 12407 7803,'-15'45'-270,"11"-6"-1259,-12 6 1529,16-5 0,0 4 0,0 4 0</inkml:trace>
  <inkml:trace contextRef="#ctx0" brushRef="#br1" timeOffset="153383">14893 13027 7713,'-52'13'269,"-1"2"-269,4 2 0,0 5 0,19-4 0,1 2 0,-13 13 90,13 6 0,5 3-90,8 2 135,4-1 0,9-1 45,27-6-180,12 12 0,16-31-45,-13-6 0,0-6-1936,15-25 1936,-18 11 0,0-4 90,3-20 0,-4-5-45,-8 12 0,0-3 0,1-7 0,1-4 0,-3 2 0,-5 1 0,-4-2 150,0-5 0,-1-5 0,-3 3 164,-5 4 1,-2-1 105,-2-5 0,0-5 0,-2 5-106,0 5 1,-4 2-180,-7-14 0,-3 1 45,0 7 0,0 3 54,-1 13 1,0 0-235,-6-11 0,1 3 0,1 7 0,-13 3 0,15 50 0,5 1 0,10 35 45,0-18 0,0 2-285,-1-7 1,2 3-181,5 6 0,2 5 1,-1-4-571,-6 0 1,3-1 989,12 5 0,8 4 0,-4-5 0,-7-4 0,0-2 0,17 13 0,0 0 0</inkml:trace>
  <inkml:trace contextRef="#ctx0" brushRef="#br1" timeOffset="153683">15433 13227 7533,'-19'-8'1889,"23"6"-1889,0-14 0,48 8 0,-3-18 0,-17 16 0,1 1-491,2-6 0,-2 0 401,15-10 90,-6-1 180,-4-2 0,-9-12-90,-7 9 254,-10-18-254,-6 23 90,-33-8-270,-7 20 90,-14 2 0,4 9 177,15 3-87,0 0-90,1 25 0,13 8 0,7 0 0,2 3 90,6 22-1125,7-14 1,6-1-700,4-15 1,4-1 1733,1 8 0,3-2 0,4-10 0,2-2 0,16 18 0</inkml:trace>
  <inkml:trace contextRef="#ctx0" brushRef="#br1" timeOffset="154233">16187 12794 8792,'0'-9'899,"0"22"-809,15 14 0,-11 14-90,12 5-1218,1-4 1308,-12 1-90,13 4 0,-5 0 0,-10-1-366,11-5 456,-7-6 90,-5 1-540,9-16-90,-9-2 1,4-36 862,-1 13-863,1-49 180,4 25 534,4-32-264,2 9 0,4-4 45,-3 17 0,0 1 45,10-19 0,-5 18 0,0 2 90,4 2 0,3 1 90,-5 24-180,-9 6 269,6 26-359,-11-16 90,-2 25 0,-2 5 0,2-5-45,-4 18 0,-1 3-45,1-6 450,-3-7 0,0-3-91,0-11-359,-1-22 90,20-28-180,1-35 180,3 4-135,-7 18 0,0 0 45,2-5 180,13-14 368,-8 30-548,-7 7 90,-6 12-90,-2 26 0,0 12 0,4 30 0,-2-7-180,0-13 0,0-1-1078,5 11 763,-5-18 1,2-2-676,10 10 1,2-6 1169,8-5 0,4-14 0,4-6 0</inkml:trace>
  <inkml:trace contextRef="#ctx0" brushRef="#br1" timeOffset="154485">17412 12861 9062,'0'-26'1079,"-20"5"-809,-1-3-90,-20 15-180,1-2 0,19 27 90,-15 15 0,21 7 0,5-3 0,1 0 90,-2 12-135,18 4 0,8-1-45,18-2 45,-3-8 0,4-5-45,20-17-45,-18-6 0,-2-8 135,3-27-90,6-16-90,-19-13-434,-13-7 434,-2 13 0,-9 0-180,-29 0-630,10 16 1,-3 0 224,-5 8 1,-4 2 674,-10-10 0,0 4 0,-9 3 0,16 11 0,0 0 0</inkml:trace>
  <inkml:trace contextRef="#ctx0" brushRef="#br1" timeOffset="155017">17848 12085 9512,'19'-12'1799,"-4"0"-1170,34-2-269,-16 7-1479,16 0 1389,-11 6-90,4 1 413,1 24-368,-12-6 0,-2 4-180,-7 3 0,-1 6-486,12 17 0,-3 3 441,-15-17 0,-4 3 30,0 7 0,-2 6 0,-2-3-30,-2-2 0,-4 1-45,-8 14 0,-6 3 45,1-19 0,-2 0 0,-2-2-45,-9 8 0,-3 1-795,-2 4 1,-3 4 0,3-6-1209,0-4 1,1-2 2047,2-8 0,-1 2 0,1-4 0,0 0 0,2-2 0,-1-2 0,0 0 0</inkml:trace>
  <inkml:trace contextRef="#ctx0" brushRef="#br1" timeOffset="155850">17508 12073 8792,'17'12'720,"3"-9"-630,5 28-180,9-26 0,-30 28 90,28-11-810,-19 6 1,4 0-721,0-3 1530,-16-8 0,6 4 0,-7-10 0</inkml:trace>
  <inkml:trace contextRef="#ctx0" brushRef="#br1" timeOffset="155983">17617 12184 8342,'47'-10'540,"0"2"-450,-1 30-180,-12-17 90,-2 45-270,-21-24-1709,9 30 1800,-17-6 1,8 7-1,-11 2 1</inkml:trace>
  <inkml:trace contextRef="#ctx0" brushRef="#br1" timeOffset="156723">18742 12737 9512,'-6'-9'629,"0"2"-629,4 4-90,21 2 270,-13-4-270,51 4 180,-23-3-564,-1 3 0,5 1-830,10-1 0,0 1 1130,-10-1 1,1 2-1,13-1 1,1 0-1,-16 0 1,0 0-1</inkml:trace>
  <inkml:trace contextRef="#ctx0" brushRef="#br1" timeOffset="156951">19153 12527 8162,'-22'0'1799,"30"13"-1799,16-10 0,19 22 0,7-22-446,-12 24 536,-1-13 86,-2 15-266,-17-5 180,11 5-90,-25 22 0,11-8-45,-35 0 0,-9 1-1104,13-14 0,-3-2 429,-18 12 1,-4 0 719,14-11 0,2 0 0,0 0 0,0-1 0,0 1 0,0-1 0</inkml:trace>
  <inkml:trace contextRef="#ctx0" brushRef="#br1" timeOffset="157467">20120 12780 9332,'-19'-13'0,"3"-1"90,16 6 90,-12 2-1,9 20-179,-9 17 45,18 11 0,4 3 0,-8-11 0,0 0-1713,12 27 0,0 0 1668,-11 1 44,9-11 1,-1-2-45,-8 2 225,5-15 0,1-3-225,-8-6 0,6 0-270,-7-36-89,-19-23-1,15-14-866,-15-18 1136,5 5 45,12 25 0,1 0 45,-7-2 0,2-1 0,5-1 0,2 0 0,-1 0 0,0 0 0,-1 1 0,2-1 45,8-9 0,4 0 1268,-2 13 0,3 0-1223,8-12 0,1 2-90,1 5 180,12-6-1,-15 32 1,8 2 0,0 28-180,-15 13 0,-2 10 0,-8 9 90,-22 11-90,13-13-45,-25 1 0,-2 0 45,21-3-477,-21-10 1,1-3-693,26-6-271,-27-7 1803,29-6 0,-9-6 0,12-3 0</inkml:trace>
  <inkml:trace contextRef="#ctx0" brushRef="#br1" timeOffset="157750">20580 12517 7803,'8'-3'809,"0"1"-719,-2 2 90,0 15 0,-1-11-90,0 28 0,1-27 0,1 35 0,0-20-90,3 36 0,-4-19 0,5 23 0,-6-26 0,2 13 539,-4-26 271,0 1-810,-3-13 0,0-60 0,0 19-45,10-18 0,0-4-1077,-5 2 717,13 16 0,-1 1-494,-13-11-91,29 3 1,-19 5 989,18 6 0,-9 8 0,1 4 0</inkml:trace>
  <inkml:trace contextRef="#ctx0" brushRef="#br1" timeOffset="158033">21155 12860 7982,'0'12'1260,"0"-1"-1080,0-5-180,24-25 0,9-7 0,12-15-90,-3 4 180,-7-5-90,-18 9-90,0-21 90,-17 23-90,0-13 90,-24 24 90,18-2-90,-45 17 0,28 2 0,-22 3 0,-1 23 90,14-17-90,10 24 0,4 5-90,4-8-90,4 35-1080,10-25-449,28-1 1417,-4 0 0,28-4 1,-10 0-1</inkml:trace>
  <inkml:trace contextRef="#ctx0" brushRef="#br1" timeOffset="158453">21805 12941 9781,'0'-36'990,"0"4"-990,17-3 0,-13 2 90,13 6 0,4-2-90,6-16 180,1-9 0,0 0-1,2-3-44,-6 2 0,-6 1-45,-15 7-135,4 13 0,-1 2-45,-6 2 90,0 0 90,0 21 0,-18 23-180,14 4 90,-14 23 0,10-9 0,2 2 0,2 26-966,-3-19 1,0 1 965,7-7 0,0-1 0,0 0 0,0-1-321,0 1 0,0 1-219,0 13 1,0 0 224,0-13 0,0 1-607,0 21 1,0-2 292,0 6 359,2-16 0,-4-2 90,-18 1 90,14 5 180,-35-24-427,36-8 517,-37-5 1742,19-7-1562,-16-21-72,17-12-108,9-22-180,13 6 910,24-1-1090,13 0-270,12 12 450,-10 6 0,-1 1 0,12-2 0,-15 11 0,-1 0 0</inkml:trace>
  <inkml:trace contextRef="#ctx0" brushRef="#br1" timeOffset="158634">22488 12668 8072,'-18'16'270,"3"2"-270,15 20 0,18-10-809,0 12-451,3-15 1260,6 5 0,-23-10 0,10-3 0</inkml:trace>
  <inkml:trace contextRef="#ctx0" brushRef="#br1" timeOffset="158803">22505 12063 8792,'-6'-6'0,"0"2"-2429,-1 24 2429,3 11 0,23 12 0,5 0 0</inkml:trace>
  <inkml:trace contextRef="#ctx0" brushRef="#br1" timeOffset="159051">22798 12559 8612,'0'10'1259,"0"2"-989,14 2-90,-10 3-90,10 1-90,5 4 0,-15 2 0,34 2 0,-24 1 0,18 0-720,0 16-629,-6-11 1349,-3-6 0,0 0 0,5 1 0,8 5 0</inkml:trace>
  <inkml:trace contextRef="#ctx0" brushRef="#br1" timeOffset="159219">23132 12506 9152,'-29'0'539,"4"0"-539,-4 34 0,6-7 0,-1 13 0,0 6-606,8-18 1,-1 3 605,-2 7 0,-2 5 0,3-2 0,0 0 0,1-1 0,-5 16 0,0 0 0</inkml:trace>
  <inkml:trace contextRef="#ctx0" brushRef="#br1" timeOffset="159835">24432 11620 8072,'-55'28'1124,"11"-1"1,1 5-1035,10 4 0,1 6-1541,-9 5 0,-5 4 1,4-1 1480,14-14 0,2-2 0,-1 2 0,-8 11 0,0 3 0,1 0 59,4 1 1,3 1 0,3-3-90,-1 8 0,3 3-180,3-1 0,2 6 1,11-6-676,16-7 1,12-2 854,2 2 0,7 4 0,3-8 0,1-17 0,2-7 0,3 2 0,8 8 0,0-1 0,0 1 0</inkml:trace>
  <inkml:trace contextRef="#ctx0" brushRef="#br1" timeOffset="160803">25127 11797 8702,'0'-7'1079,"-20"3"-899,15 27-90,-33 1-596,33 26 596,-25-4-180,27 8 90,-9-10 0,0 2 45,10-9 0,1 0-737,-4 27 1,-1 0 691,5-27 0,2 1-135,10 22 0,1-1-1214,-6 6 674,13-25 0,3 0 675,-11-7 0,0-3 0,11 13 0,-4 7 0</inkml:trace>
  <inkml:trace contextRef="#ctx0" brushRef="#br1" timeOffset="160987">24810 12372 8792,'0'-9'0,"20"0"0,-15-1 0,47-1 90,-23-1-2042,34 0 1502,-8 1 450,-8 4 0,3 1 0,-12 2 0,2 1 0,13-1 0,0 0 0</inkml:trace>
  <inkml:trace contextRef="#ctx0" brushRef="#br1" timeOffset="161301">25757 12561 7982,'0'3'1530,"20"0"-1530,16-21 0,-3 8 0,2 1 0,25-13-45,-29 6 0,1 1 135,21-4-90,-17-9-90,4-6 0,-28 16 90,-4-15-90,-31 17 180,18-5-180,-49 12 90,27 3-90,-32 3 135,25 1 0,0 3-45,-19 20 45,12-9 0,2 2-45,1 26 180,5 11-180,23-17 0,10 11-1709,44 0 89,-9-11 1532,2-12 0,3-4 0,21 6 0,-29-15 0,1 1 0</inkml:trace>
  <inkml:trace contextRef="#ctx0" brushRef="#br1" timeOffset="161569">26535 12256 8162,'-19'-13'180,"-11"2"-270,26 4 90,-10 2 450,1 3-90,10 24-270,9 8-90,-1 16-260,38-2 350,-38-8-180,45 0 270,-19 15 0,13-15 179,-22-9 1,-4 0-360,-4-3 0,-1 10 0,-13-20 90,-20 1-90,-17-9 0,-8-2-720,8-3 1,1-1-540,-6 0 1259,-23-15 0,44-7 0,-2-17 0</inkml:trace>
  <inkml:trace contextRef="#ctx0" brushRef="#br1" timeOffset="161783">26840 11943 7892,'10'16'2069,"-2"9"-1979,-8 13-180,0 4-342,0-2 432,0 3 90,0 4-90,0 1 0,6-13 0,3 0 0,9 16-265,-10-18 0,2-1 265,19 7-900,-25-5 91,27-3 269,-27-6-149,23-6 689,-24-4 0,18-6 0,-9-2 0</inkml:trace>
  <inkml:trace contextRef="#ctx0" brushRef="#br1" timeOffset="161933">26807 12231 7803,'-23'-14'1259,"30"6"-1349,15 17-990,23-6-269,8 24 933,-8-24 1,5 21 0,1-10-1</inkml:trace>
  <inkml:trace contextRef="#ctx0" brushRef="#br1" timeOffset="162484">24570 11554 8342,'3'14'270,"-1"8"-270,-18 14-90,13 2 180,-13-6-90,6 1-1169,8 16 269,-8-12 900,10 8 0,0-18 0,0-2 0</inkml:trace>
  <inkml:trace contextRef="#ctx0" brushRef="#br1" timeOffset="162641">24628 11632 7982,'4'-11'90,"-2"26"-90,-1 15 0,-1 17-1002,0 7-167,0-8 1169,0 4 0,21 2 0,5 1 0</inkml:trace>
  <inkml:trace contextRef="#ctx0" brushRef="#br1" timeOffset="163135">27667 11400 9871,'22'-10'180,"-4"2"180,-18 3-540,0 18 270,10 13-90,-7 10 0,7 26 0,-10-20-720,0-3 1,0 1-540,0 7 1259,0-10 0,0-1 0,0-1 0,0 6 0</inkml:trace>
  <inkml:trace contextRef="#ctx0" brushRef="#br1" timeOffset="163273">27663 11452 8432,'24'-19'180,"13"7"-180,-19 5-90,20 31-180,-9-18-899,1 47 1020,-5-29 1,-1 26 0,1-11 0</inkml:trace>
  <inkml:trace contextRef="#ctx0" brushRef="#br1" timeOffset="163550">28320 11086 8792,'19'0'630,"0"0"-361,5 23 541,14 11-540,-5 16-90,-6-8 0,-1 1-845,-9-12 0,-2 3 695,-2 8 0,0 7 0,-3-3-385,-1 1 0,-3 0 385,-1 11 0,-1 6 0,-3-5-75,-8-4 0,-5 2 22,-1-1 1,-4 7 0,-1 1 0,-3-9-259,1-12 1,-3-6-1,-3 4 29,0 0 0,-5 6 0,-1 1 1,-1-3-1,3-6-944,-3-5 0,1-5 1,-2 1 1195,-11 9 0,-2 2 0,1-5 0,-6 2 0,2-4 0,-1 0 0,-1 0 0</inkml:trace>
  <inkml:trace contextRef="#ctx0" brushRef="#br1" timeOffset="165034">29512 11961 10681,'0'-18'270,"0"2"-180,-20 3-180,15 2 180,-15 3-2429,20 2 2339,0 22 0,0 7 0,0 18 0</inkml:trace>
  <inkml:trace contextRef="#ctx0" brushRef="#br1" timeOffset="165250">29370 12464 8252,'0'15'1350,"0"-2"-991,0-1-89,0 0-270,19 0 180,4 12-180,1-5 90,14 19-90,-18-15 0,2 37 0,-6-26-315,-38 4 0,-11 0-1753,-11 4 1926,-3-13 1,-3-1 0,10-6-1,1-2 1,-3 1 0,0 1-1</inkml:trace>
  <inkml:trace contextRef="#ctx0" brushRef="#br1" timeOffset="167437">5998 16598 10411,'-2'-20'360,"21"17"-270,-14-49 0,39 25-2966,-25-12 1,0-4 2875,5 13 0,1 1 0,3-12 0,-2-2-14,-7 11 1,-2 0 58,1 0 0,-1-3 214,3-14 1,-2-1-170,-8 12 0,-1 0 44,6-11 1,-2 0-135,-11 5 0,-2 4 0,7-20-95,-16 21 1,-3 2 94,7 6 2417,-31 3-2417,16 49 0,0 0-90,4 32 90,9-15 0,3 0 1078,2 29-1078,-4-4 0,1 1 0,4-23 0,2-1 0,6 4 0,3 5 0,-2-5-831,-7-5 1,4-1 65,17 10 1,5 1 764,-8-7 0,3-2 0,4-11 0,2-2 0,2 7 0,0 0 0</inkml:trace>
  <inkml:trace contextRef="#ctx0" brushRef="#br1" timeOffset="167733">6907 16193 9422,'-21'-7'449,"-1"-1"-449,-23 8 0,24 11 0,-16-8 90,15 29-90,0-4 90,-5 8 90,24 19-90,-7-22 90,39 18-180,-21-24 0,27-11 0,7-4 0,-12-2-496,4-6 0,2-3 496,4-1 0,-3-18 89,-5 13-134,-15-23 1,-3-5 133,1 7-134,-5-12 1,-8-2-46,-28 2 90,8 7 0,-3 3-180,-31 0-1769,-1-3 869,16 21-269,2-2 1349,7 11 0,12-5 0,6 6 0</inkml:trace>
  <inkml:trace contextRef="#ctx0" brushRef="#br1" timeOffset="167951">7390 16092 8432,'-36'0'0,"-1"13"0,-1-10 0,3 22 90,-7-7-90,22 7 0,-12 13 0,29-11 90,11 22-720,-3-19-2066,43 8 2696,-21-13 0,28-4 0,-10-2 0</inkml:trace>
  <inkml:trace contextRef="#ctx0" brushRef="#br1" timeOffset="168750">7992 16149 9422,'-23'-3'359,"-16"-1"-269,7 4 90,-9-1-180,-6 1 0,-2 19 90,11 3 0,10 0 0,1 2-90,1 11 90,4 12 0,15-20-180,7 3 90,25-12-360,-19-5-135,34-7 1,7-4 224,-12 3 135,16-10 0,1-7 225,-9-11-90,-9 2 0,-4-3 90,0-12 90,-3 0 180,-13 14-360,-12-3 0,6 7 0,-8 18 0,0 9 90,24 20-90,5-14 90,15-4-270,13-11 180,-20-17-310,12 13 310,-15-40 90,-1 19-180,-3-27 0,-3 7 180,-4-6-180,-6-4 180,-9 11 0,-3-2-285,-1 11 0,-1-3 464,2-27 1,-6-2-806,-10 26 0,-2 1 670,12-12 1,-4 0 0,-16 5 0,-3 3-180,11 13 0,-1 0 45,-7-9 0,-2 3-90,-3 9 270,-4 5-180,20 41 0,2 20 0,2 6 0,2-7 0,1 3-639,2 13 1,1 6-1,1-4 684,-2-6 0,2 0-15,3 6 0,4 6 0,0-5-75,3-7 0,3-1-465,0 2 1,3 3-1,0-5-675,2-9 0,1-2 465,-1 10 1,0-4 846,12 5 1,0-9 0,2-7 0</inkml:trace>
  <inkml:trace contextRef="#ctx0" brushRef="#br1" timeOffset="169167">9090 15407 9242,'-19'19'1079,"-6"13"-1079,23 14 0,-4-7 0,1 1-498,5 18 498,0-4 0,0 1-525,0-20 1,0-2 524,-1 11 0,2 0 0,8-3 0,0-2 90,-4 17-45,11-15 0,2-2 338,-5-3-563,14 8-270,-16-30 1,14-17 629,-15 0-180,23-52 0,-14 28 0,-2-13 0,0-1 984,2-1-894,-4 9 0,0 2-90,-1 2 89,3 3-89,-3 12 90,-2 12-90,11 11-90,-9 18 90,19 23 90,-12-2-2008,9 2 1198,-7-12-359,2-3-196,1-4 1275,2-5 0,0-6 0,1-3 0</inkml:trace>
  <inkml:trace contextRef="#ctx0" brushRef="#br1" timeOffset="169433">9903 15919 8972,'-20'-17'450,"-2"6"-450,-23 5 90,2 22 0,2 11-90,16 10-314,1 5 314,22-7 0,-7 0 180,29 11-180,-15-13 0,22-13 0,5-2 90,-7-1-90,33-7 0,-24-5 0,-3-21 0,-4 12 0,0-50 0,-14 30 0,-5-12 0,-4-2 0,-4 0-90,-20-25-270,-8 29-765,3 9 1,-3 3-349,-14 6 1473,0-7 0,27 21 0,4-4 0</inkml:trace>
  <inkml:trace contextRef="#ctx0" brushRef="#br1" timeOffset="169700">10205 15768 8252,'-43'-8'0,"4"2"0,21 26 0,5 6 0,13 11 0,20 2 90,-15-8-135,21-8 0,3 0 135,-6 13-608,2-13 1,1-2 607,3 5 360,-14-3 179,11-5-269,-22-3-360,11-3 0,-15-3 0,0-3-1169,-21-3 45,-9 0 1124,-21-17 0,22 10 0,5-10 0</inkml:trace>
  <inkml:trace contextRef="#ctx0" brushRef="#br1" timeOffset="169933">10455 15434 9242,'8'0'989,"-1"19"-899,0-14 90,3 35-90,2-20-90,10 42 0,-3-16-1204,-2-1 0,1 1 1294,3 12-135,-7-20 0,0 1-88,-2-1 0,0-2 223,4 17-675,-4-13 1,0-1-46,-1-2-1709,5 9 2339,-11-30 0,0-2 0,-5-12 0</inkml:trace>
  <inkml:trace contextRef="#ctx0" brushRef="#br1" timeOffset="170066">10422 15815 8702,'-13'-24'360,"5"1"-360,4-6 90,21 10-180,20-11-90,12 17-1859,-4 3 1,2 1 2038,19 4 0,-21 2 0,0 0 0,20 3 0</inkml:trace>
  <inkml:trace contextRef="#ctx0" brushRef="#br1" timeOffset="170335">11432 15698 8612,'-19'0'-270,"8"0"0,4 0 1</inkml:trace>
  <inkml:trace contextRef="#ctx0" brushRef="#br1" timeOffset="170484">11448 15976 10411,'-17'2'0,"3"-1"0</inkml:trace>
  <inkml:trace contextRef="#ctx0" brushRef="#br1" timeOffset="170953">12202 15112 9332,'-28'-30'0,"-14"4"0,37 2 0,-38 6-90,37 5 90,-36 4 0,21 4 90,-13 23-90,16 1 0,7 39 0,11-13-620,8 0 0,1 2 620,-4 17 30,12-19 0,8 4 0,-6-4-30,-13-9 0,-1 0 0,14 7 0,5 3 0,-4-6 0,-2 13 0,-3-14 0,0-1 295,1-1-205,-9 15-90,-7-28 0,0 2 90,-19-11-270,0-8-180,-19-1 90,8-26 270,12-14-90,7-12 590,11-11-500,24 7-90,-18-8-180,26 13 0,5-2-180,-23 11 1,0 0 286,11-4 0,5-2 1,-4 4-1,-6 4 0,-2 2 1,7-8-1,-1-1 0</inkml:trace>
  <inkml:trace contextRef="#ctx0" brushRef="#br1" timeOffset="171350">12742 15351 9602,'-21'-17'989,"16"-11"-719,-48 12-270,45-9 180,-38 10-270,29 7 90,-15 25 90,8 16-45,13-1 0,2 3-135,2 30 135,13-3 0,2 0 45,-4 4-2171,14-6 0,6-3 2081,11-12-53,-3-14 1,2-5 52,21-9-628,2 0 628,-19-17-346,2-16 346,-5 13 45,-9-26 0,-3-5-135,9 0 90,-10-13 0,-4-5-90,-6-6 90,-6 7 0,-2-1-180,-4-9 45,-10 23 0,-2 0-404,7-10-541,-38 7 541,38 6-1440,-35 5 1979,18 15 0,-2 4 0,7 11 0</inkml:trace>
  <inkml:trace contextRef="#ctx0" brushRef="#br1" timeOffset="171687">13352 15249 9332,'-31'-11'719,"-14"8"-359,15-14-270,-8 15 0,-12-4-90,22 26 180,-13 13-90,27 11 0,-3 7 0,17 11-90,20-12 0,-3-8 0,5-2-90,25 4 90,-4-13 0,1-3 0,9-3 0,-5-13 0,1-3-1696,2-4 1696,16-5 90,-31-26-424,-2 6 244,-8-25 180,-5-7-180,-10 8 90,-7 4 0,-2-1 0,-2-8 0,-12 16 0,-2 1 0,8-10-90,-20 21 0,-4 1-450,7-15-359,-26 4-91,15 8 91,1 6 899,-6 8 0,20 5 0,-2 4 0</inkml:trace>
  <inkml:trace contextRef="#ctx0" brushRef="#br1" timeOffset="172037">14060 15224 9512,'-16'-9'899,"-3"21"-899,0 21 90,-8 10-2112,24 9 2022,-8-9 180,11 4-90,0-1 492,0 0-492,0-5 179,18-2 1,6 1-180,-1-13-90,35-5 180,-35-15-180,33-7 0,-23-26 90,0 5-90,-2-28 45,-11 18 0,-2-2-45,8-21-45,-12 3 0,-2-1-45,-5-14-810,-10 1 1,-8 1 89,-3 31 1,-3 3-69,-1-17 0,-4 6 878,-28 11 0,11 10 0,-3 6 0</inkml:trace>
  <inkml:trace contextRef="#ctx0" brushRef="#br1" timeOffset="172618">15297 14728 9422,'-22'23'989,"17"-1"-944,-27 17 0,-6 6 0,22-13 0,-1 2-1917,-13 11 0,-6 5 0,3-2 1917,5 1 0,1 0-45,3-5 0,-1 3 0,2-3 53,-2 6 1,2-3-909,2 0 1,1 0-136,2-1 1,1-1 989,2-2 0,1 0 0,3-3 0,0-1 0,1-2 0,1 1 0</inkml:trace>
  <inkml:trace contextRef="#ctx0" brushRef="#br1" timeOffset="173433">15877 14884 10591,'0'-9'1529,"0"3"-1529,-13 21 90,10 3-180,-10 21 180,13 27-90,0-6-952,-3-2 0,0 3 952,2-21 0,0-1 0,-2 14 0,-1 0-360,4-16 0,0-2-315,0-1 1,0 0-855,0 30 359,0-24 1,0-1 1169,0 15 0,0 7 0,0-27 0</inkml:trace>
  <inkml:trace contextRef="#ctx0" brushRef="#br1" timeOffset="173567">15520 15564 8612,'0'-33'270,"31"3"-360,-3-2-453,1 17 1,3 1 542,23-16-45,-25 16 0,3 1-720,18-5 1,2 1 10,-12 5 1,1 0 620,13-1 1,0 1 0,-16 5 0,-2 1 0,0 1 0,0 0 0</inkml:trace>
  <inkml:trace contextRef="#ctx0" brushRef="#br1" timeOffset="173871">16293 15482 8522,'0'9'720,"23"4"-720,8-8 0,30 3 0,-10-7 45,-16 0 0,-1-1-1416,7 0 1371,8-16 150,-11 12-150,-22-28 0,8 15-90,-23-13 90,-21-4 0,14 11 0,-49-6-90,30 12 90,-28 2 291,9 4-291,-16 6 0,14 2 90,-16 19-90,33 8-90,5 9-26,16 4-783,28-8-360,-15 1 1259,48 1 0,-24-3 0,31-1 0</inkml:trace>
  <inkml:trace contextRef="#ctx0" brushRef="#br1" timeOffset="174151">17167 15224 8522,'-23'-21'630,"-20"3"-540,23 5-90,-32 3 90,19 6-90,-15 15 0,21-7 90,5 35 0,6 0 0,14 12-46,10-12 1,4-1-45,10 11-1034,11-8 1,3-2 1033,8 4 494,1-7 1,-3-1-135,-12-7-155,1-6 0,-6-3-205,-22-11-351,-11 0-1179,-22-7 1,2-19 1529,-6 9 0,4-4 0,20-21 0,-30 1 0</inkml:trace>
  <inkml:trace contextRef="#ctx0" brushRef="#br1" timeOffset="174367">17553 14813 11670,'0'36'720,"0"-4"-720,0 5 0,0 0-624,0 5 624,15 5 0,-11 5-90,11 2 294,-4 4-204,-10-18 0,1 0-1170,9 19-44,-6-13 0,-1-1-32,-2 0 1246,7 20 0,-9-36 0,0 4 0</inkml:trace>
  <inkml:trace contextRef="#ctx0" brushRef="#br1" timeOffset="174500">17225 15343 9332,'0'-40'180,"24"1"-90,3 2-1139,12 11 0,5 2 1004,-13 6 0,3 1-435,6 0 1,4 0-1,-1 3-105,-2 3 1,-1 2 584,14-2 0,-1 2 0,-16 4 0,-3 3 0,0 0 0,0 0 0</inkml:trace>
  <inkml:trace contextRef="#ctx0" brushRef="#br1" timeOffset="174737">18648 14642 9242,'-25'16'2158,"0"10"-1978,5 11-898,0 9 628,4-1 135,1-4 0,-2 3-45,3-8 0,0 0-644,-6 15 1,0 1 643,5-13 0,0 0-405,0 0 1,1 1-631,0-1 1,-1 3 1034,-4 13 0,1-1 0,5-13 0,0-1 0,-3 11 0,-1-1 0</inkml:trace>
  <inkml:trace contextRef="#ctx0" brushRef="#br1" timeOffset="175250">19368 15287 8612,'-43'-22'90,"7"8"-90,-24-4 0,22 13-1334,-10 1 1334,15 4-126,4 20 126,0-15 344,6 36-254,4-24-90,7 20 180,5 3-180,6-10-90,20 7 180,13-13-180,12-13 460,8-1-370,-8-10 447,2-21-402,-11 4 0,-1-2-90,-8-4 0,0-3-517,16-14 1,-2-2 606,-18 14 0,-2-2-45,13-25 0,-4-2 90,-14 21 0,-1 1 45,3-12 0,-2-3 539,-5-1 1,-3 2-405,-3 12 0,0-1-1,0-23 1,-1 3-270,-3-3-90,-10 19 0,0 4 270,6 3-180,-28 3 186,29 52-96,-10 2-90,13 34-1506,0-13 0,0 2 1506,0-8 0,0 2-570,0 9 0,0 5 1,0-3-578,0-2 1,0 0 381,0 14 1,0-1 675,-1-19 0,2-4 0,7-2 0,3-2 0,0-1 0,1 0 1</inkml:trace>
  <inkml:trace contextRef="#ctx0" brushRef="#br1" timeOffset="175551">19820 15305 8342,'12'0'720,"4"0"-91,16 0-449,-2 0-180,30 0 90,-17-17-90,-8 7 0,0 1 0,8-12 90,-13-1 0,-1-1 90,-2 5-90,2-26-90,-21 7 90,-4 9-90,-28-16 0,18 22 0,-25 8 0,-5 4 0,9 3 0,-10 11 0,-1 3 90,2-3-90,-6 39 90,17 1-180,13 14 135,5-14 0,3 0-765,4 10-135,10-8 1,6-1-225,15 3 1079,-2-13 0,4-3 0,15-4 0,2 2 0</inkml:trace>
  <inkml:trace contextRef="#ctx0" brushRef="#br1" timeOffset="176100">20490 15091 9691,'4'-33'810,"4"-4"-360,-6 14 179,3 0-539,-2 17 90,8 21-180,-1 16 90,11 32-180,-9-6-299,-2-13 0,-1-1 389,1 9 90,-2-4 0,-1-2-90,0-7-360,3 14 360,-6-42-180,-1-5 0,2-6-89,-1-25-1,2 5 1048,4-25-868,3 4 0,2-2 0,7-13 135,2-3 0,0 1-135,2 4 180,-5 13 0,-1 3 0,2 2-90,7 0 0,-12 26 180,1 6-90,-1 4-90,7 21 90,-5 13-90,-4-2 0,-1 3 90,1 23-135,-5-17 0,-1-2-209,0 6 524,-2 8 0,-3-23 90,-3-8-450,-1-3 90,1-30 0,-1-13 0,0-19 0,0-7 0,20 7 0,-8 10 0,0 0 0,13-19 45,1 11 0,0 1 478,-8 0-388,8 12 0,1 4 45,-3 9-90,16 0-90,-20 34 0,14 15 0,-21 11-90,-2-8 0,0 1-720,0 14-449,-3-6 0,0 0-1514,4 8 2008,-6-21 1,1-1 764,8 7 0,3-9 0,2-3 0</inkml:trace>
  <inkml:trace contextRef="#ctx0" brushRef="#br1" timeOffset="176388">22050 14926 9512,'-18'-19'1349,"14"4"-540,-31 7-539,10 4-270,-18 28 90,7-4 0,4 24 90,9 13-180,10-10 0,2 18 0,11-2 90,24-16-90,-8-12 0,4-4 90,30-3-135,-13-13 0,1-3 135,10-5-90,-5-10 0,-1-7-771,4-21 861,-16 13 0,-2-5-45,-6-12 0,-4-3-135,7-13 90,-13 4 0,-3 0-90,-4-8-180,-13 11 1,-3 2-901,6 1-1174,-24 13 0,-6 6 2344,4 7 0,-3 7 0,-2 4 0,-8 4 0</inkml:trace>
  <inkml:trace contextRef="#ctx0" brushRef="#br1" timeOffset="177443">15188 16309 8792,'27'-15'1079,"-3"3"-449,32 12-3420,-2 0 3060,-21-4 0,3-1-180,5 5 0,1-2 44,6-5 1,3-1-90,5 4 0,2 0-45,5-2 0,2-1-448,-19 2 1,1 1 0,1 0 447,2 0 0,1-1 0,1 1-368,2-1 0,0 1 0,1-1 368,2 0 0,1 0 0,1 0-252,0 0 1,1 0-1,0 0 282,0 1 0,1-1 0,0 0-167,-1 1 0,1 1 0,-2-1 137,0 1 0,0-1 0,-1 1 0,-2 0 0,-1 0 0,0 0 0,-4 0 0,0 1 0,2 0 30,8-1 1,2 0 0,-4 0-31,5 1 0,-3 0 0,-14 0 0,0 0 0,-3 0 0,1 1 0,-6 0 1590,13 0-1590,5 1-90,-40 0 90,1 0 0,-15 0 0,-1 0 0</inkml:trace>
  <inkml:trace contextRef="#ctx0" brushRef="#br1" timeOffset="178367">15205 17880 8792,'0'-49'989,"17"6"-989,-13 2 0,13 5 90,0-2-90,-13-3 315,10 11 0,0-1 45,-11-15-135,3 7 0,0 2-225,-6-3 0,0-8 0,0 19-90,0 10 180,0 4-1,0 56-178,0 9 133,0-13 1,0 4-90,-7 8 1,0-2 133,4 15-224,-8-8 1,0-1-1404,9 8 1178,-7-21 0,1-2-359,6 11-91,-9-3 271,7-2-811,-6 8 1350,3-15 0,-3 5 0,2-18 0</inkml:trace>
  <inkml:trace contextRef="#ctx0" brushRef="#br1" timeOffset="179050">14998 17550 7263,'22'-20'450,"-17"3"-316,24 1 1,6 0-135,-6-3 45,13 1 0,4 1-1243,3-1 1242,-16 6 1,1 1 45,29-5 0,-19 7 180,19 1-270,-33 7 563,2 17-563,-20-11 90,-4 33-90,-7-5 0,-1 11 0,-7-10 0,-2-1 0,6 7 0,-13-6 0,-1 0 90,2 3-1799,-16 20 810,17-28 948,-9 6 0,20-17 1,-9-1-1</inkml:trace>
  <inkml:trace contextRef="#ctx0" brushRef="#br1" timeOffset="179483">15682 17585 7803,'0'-7'989,"0"0"-899,0 0 0,0 1 90,0-1-270,0 18 180,0 4-90,0 24 0,0-7 90,0 14-90,0-20 1709,0 13-540,0-19-1259,0-23 180,0-18-180,0-20-719,16-23-1,4 21-405,1 4 1,1 0-1219,12-3 2433,1-12 0,-9 25 0,-2 3 0</inkml:trace>
  <inkml:trace contextRef="#ctx0" brushRef="#br1" timeOffset="179766">16073 17785 9422,'17'-27'90,"2"-31"0,2 34-90,-4-10 0,-5-3 89,-8-1-44,9 6 0,0-1-45,-10-1-90,10-10-89,-13 11 179,-17 11 0,13-2 90,-29 17-90,18 23 0,-3 15 0,7 14-900,11 3-809,0 7 1709,23-12 0,-17 10 0,18-19 0</inkml:trace>
  <inkml:trace contextRef="#ctx0" brushRef="#br1" timeOffset="180066">16403 17781 8432,'0'-31'630,"0"4"-630,0-2 180,0 3-90,0-5 180,0-3-181,0-3-89,17-20 360,-13 13-225,11 7 0,1 0-45,-12-4-135,7 6 0,0 2-45,-9 7 90,5-9 90,-7 45-90,-15 38 0,11 1 0,-3-12 0,0 3 0,6-1 0,2 0 0,-1 24-810,0-9 1,0 0 1,0 7 448,7-12 0,1-1-180,-4 4 225,4-13 1,0-1 314,-8 0 0,0 6 0,0-22 0,0-2 0</inkml:trace>
  <inkml:trace contextRef="#ctx0" brushRef="#br1" timeOffset="180166">16385 18090 6903,'-40'0'720,"-3"-19"-720,20-5 0,3-12 0,13 2-90,7 3-90,22-1-180,-17-3-253,30 8 0,5 1-4,-6-16 0,5 15 0,3 0 0,9-10 0</inkml:trace>
  <inkml:trace contextRef="#ctx0" brushRef="#br1" timeOffset="180333">16935 17423 7803,'-14'19'449,"10"14"-449,-10-9 90,14 8-90,0-1 0,16 4-90,-12-12-1079,31 15 539,-18-24 630,5 1 0,3-10 0,-10-1 0</inkml:trace>
  <inkml:trace contextRef="#ctx0" brushRef="#br1" timeOffset="180487">16930 17068 8522,'-13'-14'-90,"-2"3"90,14 4-90,-3 2-2069,4 18 2159,21 8 0,-15-2 0,15-2 0</inkml:trace>
  <inkml:trace contextRef="#ctx0" brushRef="#br1" timeOffset="180717">17225 17219 8612,'13'19'630,"-9"12"-540,30-27-90,-15 32-90,34-9 180,-18 11-135,1-6 0,1-1 45,0 2-1125,-3-3 1,-1-1 225,-7-4 899,6 2 0,-16-11 0,0-4 0</inkml:trace>
  <inkml:trace contextRef="#ctx0" brushRef="#br1" timeOffset="180854">17548 17176 8702,'-21'-6'270,"3"2"-270,-2 21 0,-1 2-360,-9 22-3700,-6 5 4060,13-18 0,-1 2 0,-4 3 0,-2 2 0,-2 2 0,0 1 0</inkml:trace>
  <inkml:trace contextRef="#ctx0" brushRef="#br0" timeOffset="197998">16558 3284 23099,'-16'12'1449,"2"-2"-1056,14-4-3641,0 6 1227,0-1 793,0 18 313,0-4 161,0 33-752,0-17 605,0 1 0,0 1-978,0 13 1879,0-18 0,0 2 0,0 4 0,0-1 45,0-9 0,0 2-90,0 23 0,0 0 45,0-24 0,0 0-1260,0 23 1,0-1 1259,0 6 0,0-24 0,0-1 0,0 9 0</inkml:trace>
  <inkml:trace contextRef="#ctx0" brushRef="#br0" timeOffset="199852">17668 3827 24269,'-12'-18'-5547,"10"21"7582,-10 10-903,12 16-2688,14 1-403,-10-3 976,11 1-11,-15 1-603,13 0 1334,-10 10-1382,9-10-383,-12 9 2028,0-19 578,0-2-666,0-10-15,0-21-347,-15-35 357,11-2 15,-4-2 0,0-3 309,6 22 1,4 0-25,10-13 1,1 0-84,-12 12 1,4 3 272,18 0 0,2 1 928,-6-28-895,6 24 1,2 3 1503,3-13-1288,-7 17 0,1 4 1156,0 6-318,14 3 500,-19 12-834,4 21-2202,-10 10-371,-5 10-290,-2 21 264,-5-20 767,-8-4 1,-3-1-537,-14 5-45,2 10-850,-17-11 2058,17-12 628,-13 3 0,15-19 0,9-3 0</inkml:trace>
  <inkml:trace contextRef="#ctx0" brushRef="#br0" timeOffset="200138">18315 3475 21840,'4'36'-6277,"-1"4"4026,-3-7 1505,0 2 245,0-6 76,0-1 276,0 1-30,0 10-1417,0-10 2153,0 13-52,0-23 35,0 2-90,0-14-540,0-2 180,0-26-180,14-10 933,-11-15-692,14 12 0,1 1 108,-5-11-620,16-15 582,-6 7 1,-5 15 0,5-7 0</inkml:trace>
  <inkml:trace contextRef="#ctx0" brushRef="#br0" timeOffset="200433">18690 3944 23189,'28'-26'137,"0"0"1,17-18-119,-2-4-175,-10 9 235,-12 9 1,-1 0-472,10-15 353,-10 7 0,-4 1-447,-4-1-535,-1-18-100,-11 32-450,-21-2 0,16 18-145,-37 3 2046,13 4-53,3 19 884,-18-13 158,27 55-1257,-6-33 1114,11 38-1300,12-24-637,0 3-1876,21-1 2199,-16 0 0,48-5 0,-13 0 0</inkml:trace>
  <inkml:trace contextRef="#ctx0" brushRef="#br0" timeOffset="200736">19353 3902 23459,'20'-19'1075,"-15"1"-3799,36-15 3824,-8 8-801,-7-1 1,1 0-11,20-8-79,-21 3 1,-3-1-332,-6-7-544,14-12 241,-28 17 58,8 2-730,-11 4-581,0-4 14,0 12 5,-19 0 502,-4 13 1391,-12 28 806,13 16-261,1 14-1734,18 1 1,3 3-483,-10 7 1400,7 1 0,6 0 0,18-3 0,-8-21 0,0 0 0</inkml:trace>
  <inkml:trace contextRef="#ctx0" brushRef="#br0" timeOffset="200902">19263 4271 23999,'-8'-13'-8005,"26"-7"10261,5-8-1328,26-3-804,2 4 1,1 0 98,-18 10 0,1-1-103,12-5 0,6-3 0,-6 4 0,-10 5 0,-3 1 0,13-5 0,-1-1 0</inkml:trace>
  <inkml:trace contextRef="#ctx0" brushRef="#br0" timeOffset="201083">20158 3653 22290,'0'33'-6386,"0"-1"4258,0-5 1064,0 2 425,0 2 303,0 2-58,0 1-553,0-1 430,0-1 1,14-3 0,2 0 0</inkml:trace>
  <inkml:trace contextRef="#ctx0" brushRef="#br0" timeOffset="201244">20368 3344 23009,'0'-8'-1664,"0"0"0,0 5 1,0 2-1</inkml:trace>
  <inkml:trace contextRef="#ctx0" brushRef="#br0" timeOffset="201500">20775 3528 22920,'17'20'-6093,"2"13"3059,0-29 4745,5 33-3292,10-8 1479,-4 11-173,-5-13 0,0 0-94,3 6-1610,1 2 0,-1-1 1968,-1-1 0,14 18 1,-22-29-1</inkml:trace>
  <inkml:trace contextRef="#ctx0" brushRef="#br0" timeOffset="201654">21240 3440 23369,'-32'0'180,"3"17"868,-1-13-747,3 45-1595,-6-22 1235,15 1 1,0 3-2190,-22 22 2199,18-25 0,1 2 1,0 2-1,1 1 1,-1 1-1,0-1 1</inkml:trace>
  <inkml:trace contextRef="#ctx0" brushRef="#br0" timeOffset="202318">22510 2931 22290,'-20'-9'-2066,"3"2"1214,17 0-1251,-11 4 2422,1 17 190,-9 6 152,7 10-1851,-2 15-912,6-15 1963,-1 24 1,6-23 0,1 7 0</inkml:trace>
  <inkml:trace contextRef="#ctx0" brushRef="#br0" timeOffset="202488">22700 2924 21390,'-15'18'-969,"11"12"-3374,-10-1 4064,14 8 0,-11 7 0,-2-9 0</inkml:trace>
  <inkml:trace contextRef="#ctx0" brushRef="#br0" timeOffset="202983">23098 3469 22110,'-24'-10'-3132,"-2"2"2535,2 3 803,-2 3 185,2 2 116,0 0-145,1 0 0,2 20-403,3-15 1425,0 45-1608,9-31-70,1 32-810,8-26-492,23 7-187,10-20 1117,11-1 224,4-11-181,-12 0 1631,5-18 479,0 13 199,-2-36 77,-2 23-226,-15-8 0,-2-2-1075,7-4 352,2-20-1428,-21 26-499,-4-3-761,-4 13 60,0 26 321,0 15-316,0 16 618,0-7 1,0 1-1728,0 13 2672,0 15 1,0-20-1,0-2 1</inkml:trace>
  <inkml:trace contextRef="#ctx0" brushRef="#br0" timeOffset="203400">23703 3495 23549,'-19'20'1560,"3"9"-2928,16 12-1356,0 5 1090,0-6 545,0 3 401,0 3 14,14 1-1499,-10-1 421,10-1 364,-2-2 858,-9 9 418,20-17-137,-20 8 33,14-27-607,-16-1 660,5-35 509,-6-14-419,-7 0 0,-1-4 22,4-27 12,-3 13 0,0-1 113,5 18 1,4-1 252,4-13 1,3-7 0,-2 5-134,-5 11 1,1 0 131,8-7 0,5-4 0,-1 8 139,11-11 208,-4 19 1,3 3 1218,14 7 326,-3 4 199,-12 17-690,-1 4-325,-1 15-1254,7 14-759,-10 8-299,-8-5 1,-2 1-926,-4 10 437,-1-5 0,-4 0-2244,-21 7 582,15 11 2886,-38-20 1,38-2 0,-17-2-1</inkml:trace>
  <inkml:trace contextRef="#ctx0" brushRef="#br0" timeOffset="203833">24595 3298 23549,'-11'0'1889,"3"0"-1709,3 18-2503,4 1 479,1 20 500,0-11 320,0 0 166,0-8-1278,0 0-810,0-2-989,16 4 3718,-13-8 0,13 2 0,-16-9 0</inkml:trace>
  <inkml:trace contextRef="#ctx0" brushRef="#br0" timeOffset="203983">24673 2936 23909,'0'-21'-6476,"0"4"6244,0 4 0,17 26 0,5 7 0</inkml:trace>
  <inkml:trace contextRef="#ctx0" brushRef="#br0" timeOffset="204384">25323 2563 23099,'17'-3'1681,"-12"20"-7569,24 6 4453,-27 12-270,10-2-782,-12 8 1194,0-6 1202,0 24 0,0-25 1,0 9-1</inkml:trace>
  <inkml:trace contextRef="#ctx0" brushRef="#br0" timeOffset="204550">25498 2613 23279,'6'-6'-226,"-1"21"-5632,3-10 5335,-1 38-1607,-5-2-442,0 13 2456,-2 10 1,0-11-1,0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6:35:18.98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2080 2471 10141,'14'-21'1170,"-10"-20"-991,30 20 1,-17-26-1237,20 5 1147,-6-6-680,3-6 680,-16 26 0,0-2 180,8-17 0,0-1-270,-7 11 0,-1-2 120,2-5 0,1-4 0,-3 3-31,-3 5 1,-3-2 90,2-8 0,0-6 0,-2 6-180,-6 14 0,-1 0-45,5-22 0,-3 5-45,-6 22 675,1 1-585,-2 40 0,0 7 90,0 23-90,0 4-45,0-2 0,0 3 45,0-9 0,0 2-322,0 7 0,0 5 1,0-4 321,0-3 0,0 2-240,5 3 0,2 4 0,1-4 15,0-4 0,1-2-135,2 15 1,0-1-136,2-16 0,-3-1-180,-8 2 1,-1-1-1,4 0 1,0 2-316,-4 16 1,-2 1 989,1-15 0,0-1 0,0 13 0,0-1 0,0-18 0,0-1 0</inkml:trace>
  <inkml:trace contextRef="#ctx0" brushRef="#br0" timeOffset="133">2245 2985 9242,'0'-43'539,"0"-2"-449,22 4-45,1 5 0,3 0-706,3 6 1,5 0 600,3-5 0,6-5 0,-3 4-648,1 2 1,2 1 77,8-4 0,6-2 1,-4 3-875,-3 3 0,0 2 1504,-7 5 0,3-1 0,-2 3 0,1-2 0,-1 1 0,1 2 0,-1-1 0</inkml:trace>
  <inkml:trace contextRef="#ctx0" brushRef="#br0" timeOffset="317">3643 1667 7982,'-18'-8'270,"13"2"0,-27 4-270,18 21 90,-3 6-90,7 13 0,10 0 0,0-8 90,0 3-90,0 0 0,0-1-180,18-2-809,-13-2 179,29-4 810,-30-4 0,26-4 0,-11-4 0</inkml:trace>
  <inkml:trace contextRef="#ctx0" brushRef="#br0" timeOffset="472">3528 1370 8702,'-12'-52'720,"-12"5"-720,13 6 0,-11 9 0,8 5-90,2 5-540,5 10-1709,29 27 2339,14 18 0,-11-11 0,2 2 0,-1 0 0,0 1 0</inkml:trace>
  <inkml:trace contextRef="#ctx0" brushRef="#br0" timeOffset="806">4002 2134 8612,'0'10'2339,"0"-4"-2069,-14 0-360,11-27 90,41-33 180,-11-4-450,6 18 1,2-2 224,-12-4 0,-4 0 90,-4 9 0,-2-3-45,0-6 0,0-4 0,-3 2-536,-3 2 0,-3 0 581,2-14 0,-2 0-1,-4 17 1,0 1-45,0 3 0,0 0 45,0 1 0,0 1-45,0-26 0,-16 8-90,13 14 90,-28 5 0,16 20 0,-2 34 180,-5 13-1341,20 33 1161,-9-32 0,0 0 0,9 4 0,1 2 0,-4 3 0,-1 2 0,5 22 0,2 0 0,-2-15 0,2 0-600,7 4 1,3 4-1,-2-6 105,-8-7 1,5-2-226,14 3 0,8 2 1,-5-5 719,-9-7 0,0-2 0,18 10 0,1-3 0,5 11 0</inkml:trace>
  <inkml:trace contextRef="#ctx0" brushRef="#br0" timeOffset="1085">4465 2180 9332,'-23'-12'539,"4"-1"-539,19-9 0,0 5-90,28 4 180,12-6-90,16 3 0,-18 3 0,0-1 0,9-4 0,-10 4 0,-2 0 0,0-4 0,3-16-90,-20 15 90,-10-11-90,-2 4 180,-34 6-90,-7-5 0,-16 17 0,16 2 0,3 5 90,-7 22-90,-11-16 90,24 42-90,11-23 180,6 26-450,18-18 1,5 0-901,17 18 820,15-6 0,9-2 1,-12-16-1,3-3 0,-3-1 1,0-1-1,0 0 0</inkml:trace>
  <inkml:trace contextRef="#ctx0" brushRef="#br0" timeOffset="2284">7417 1260 9242,'-12'-16'90,"-2"3"-90,1 7 0,-3 3 0,0 24 90,-1 4-90,5 10 0,1 4 0,-8 22 0,4-2 0,2 2-334,5-21 0,2-1 364,0 6 0,1 3 0,2-4-30,0-5 0,1 1-300,0 9 0,1 5 1,3-5-61,6-13 0,1-1-252,-7 12-1,-3 6 1,4-11 523,14-1 268,-34 19 91,12-72 0,-37 10 270,25-26 0,3-6-91,-17 6-89,5-12 0,4-3-270,2 2-135,6 8 0,1 0 135,-1-1-90,14-8 0,26 17-90,-2 1 90,28 2-540,-15 9 0,2 0-622,24-4 1162,-6 6 0,2 2 0,-24 5 0,-1 2 0,12-1 0,-1 1 0</inkml:trace>
  <inkml:trace contextRef="#ctx0" brushRef="#br0" timeOffset="2437">7837 2018 6004,'-15'14'90,"3"1"-90,12 1 89,0 11-89,0-5 0,17 18 0,-13-16 0,13 6 0</inkml:trace>
  <inkml:trace contextRef="#ctx0" brushRef="#br0" timeOffset="2593">7868 1548 7713,'-14'-19'0,"-9"1"-90,21 7 180,-15 2-90,15 4 0,22 24 0,13 9 0</inkml:trace>
  <inkml:trace contextRef="#ctx0" brushRef="#br0" timeOffset="2916">8228 2187 10141,'27'-24'0,"-1"-1"0,17-15 0,4-4-1188,-10 6 1188,2-2 0,-3-2 0,-2-1-90,-8-16 90,-2 16-180,-14-22 180,-2 34 0,-27-2 380,15 19-380,-31 8 0,14 2 0,0 23 196,-11-14-106,19 57-90,-5-32 0,12 12 0,3 3-348,3 5 348,0 13-1079,23-3 179,12-17 45,-2-10 1,4-3 854,-7-14 0,0-4 0,4 5 0,-2-3 0,14-1 0</inkml:trace>
  <inkml:trace contextRef="#ctx0" brushRef="#br0" timeOffset="3233">8927 1970 7443,'-15'-8'270,"11"21"-270,-11 9 0,37 22 90,-17-10 89,31 10 1,-16-19 540,11 4-360,-11-11-360,3-9 0,-13-1 0,7-8 0,-5-16 0,-3 12-90,1-36 180,6 2 90,-2-13 89,-3 16 1,0 1-270,0-4 0,4-13 90,-8 35-90,2-5 90,0 20-90,-1-4 0,11 24 0,-6 7 0,12 26 0,-12-8-945,-1-11 1,-1-1-225,-2 5 1169,3 13 0,-9-21 0,-1-1 0</inkml:trace>
  <inkml:trace contextRef="#ctx0" brushRef="#br0" timeOffset="3440">8235 1589 8342,'-9'-19'720,"3"2"-540,4 3-180,2 1 90,28-3-90,6 6 0,17-1-45,-16 9 0,0 2 45,11-2 0,-3 11 0,-1 1-900,9-5-45,-8 12 1,0 4 768,5 4 1,11-2 0,-22-3 0</inkml:trace>
  <inkml:trace contextRef="#ctx0" brushRef="#br0" timeOffset="3600">9073 1295 7982,'9'-14'-90,"3"3"90,3 5 0,3 0 90,5 6-90,3-2-90,4 2-1529,25 20 1619,-9-15 0,-14 13 0,0 4 0,17 4 0</inkml:trace>
  <inkml:trace contextRef="#ctx0" brushRef="#br0" timeOffset="3833">10255 1340 7443,'-21'16'1529,"4"6"-1529,17 11 90,0 2-90,0-4 90,0 5-90,0 6 90,0 5-135,8-9 0,1 0 45,-4 23 0,9-9 0,2 0 0,-3 11-945,-1-13 1,0-1-581,1 6 1525,-4 11 0,-9-30 0,0-3 0</inkml:trace>
  <inkml:trace contextRef="#ctx0" brushRef="#br0" timeOffset="3970">9962 1965 8792,'-26'-40'0,"12"10"0,2-11 0,43 20-540,20-5 225,-18 19 1,3 4-820,4-2 0,0 2 819,-6 2 1,-1 0 314,2 1 0,0 0 0,3 0 0,0 0 0,0 0 0,0 0 0</inkml:trace>
  <inkml:trace contextRef="#ctx0" brushRef="#br0" timeOffset="4233">10993 1920 7443,'-49'0'90,"1"0"-90,-1 0 180,4 0-1,19 20-89,-3-14 270,26 31-180,-8-12-90,11 10 270,26 9-270,12-19 90,-2-10 0,2-2-90,25 5-1,-22-13 1,-1-2-295,4 5 205,7-24 73,-25 11-163,-12-33 180,0 19-450,-12-36-180,4 19-180,-17 4 1,-8 2-180,-20-5 780,12 13 0,-2 1 0,-28-3 0,14 1 1</inkml:trace>
  <inkml:trace contextRef="#ctx0" brushRef="#br0" timeOffset="4417">10663 1654 7982,'23'-13'540,"-6"0"-450,3-1-90,-15 0 0,35 2 0,-25 2 0,18 2 0,4 4 90,-9 1-270,22 18-809,-20-11 989,19 29 0,-18-9 0,6 19 0</inkml:trace>
  <inkml:trace contextRef="#ctx0" brushRef="#br0" timeOffset="4583">11572 1061 8522,'-17'-3'90,"13"25"-90,-25 27-1169,25 15 651,-2-23 0,-1 0 1,1-3-1,0-1 1,-1 3-1,-1 1 1</inkml:trace>
  <inkml:trace contextRef="#ctx0" brushRef="#br0" timeOffset="5273">13018 1696 7803,'-14'-11'89,"-13"-1"-89,16 7 90,-23-1-180,13 5 90,-7 1 0,5 18 90,-1-14-180,-3 31 180,-12-8-90,9 9 0,8-10 0,1 1 90,2 4 0,-2 22-90,15-24 180,3 5-180,3-15 90,19-3-180,-15-4 180,52-2-90,-32-5 0,14-1 0,2-5 0,2-22-530,19 18 530,-21-44 0,-2 28 90,-6-26 90,-5 11 0,-7-1 0,-9 1-27,-6-8-153,-5 13-180,0-6 180,-16 25 180,13 16-180,-13 22 90,16 9-180,19 26-539,9-20-1413,-1-4 0,2 0 2042,21 5 0,-22-15 0,-1-2 0,15 8 0</inkml:trace>
  <inkml:trace contextRef="#ctx0" brushRef="#br0" timeOffset="5687">13740 1749 7533,'-24'-8'449,"-18"0"-359,12 4 0,-11 2-90,-7 2 0,22 20 180,-12 7-90,25 10 90,-8 17-90,20-20 0,-5 13 0,28-3 0,7-14-90,-2-9 0,2-2 0,16-7 0,3 1 0,-13-13 0,-1 0 90,-1-23-180,9-16 90,-13-14-663,-7 6 1,-3-2 662,-9 16 0,-3-3 0,1-8 0,-2-5 0,-1 4 0,-2-1 0,-1 1-1008,0-18 1,-1 1 1142,-1 17 0,0 2 45,1-1 0,-2 1-249,-7 4 1,-1-1 68,8-7 0,-2 2-90,-27-15 540,26-5-450,-19 46 1096,21 31-1096,-8 14 0,10 31 45,0-12 0,0 1-90,0-7 0,0 1 334,0 9 1,0 5 0,0-4-290,0-3 0,0 0 0,5 4 0,2 4 0,-2-5-45,-3-5 0,1-3-855,12 11 1,2 0 473,-5-7 0,-1-3 0,9 19 1,-11-24-1,0-1 0</inkml:trace>
  <inkml:trace contextRef="#ctx0" brushRef="#br0" timeOffset="6402">14258 1726 8612,'-19'15'180,"3"6"-180,16 20 90,0-6-180,16 1 180,-12-10-90,11-2 0,-15-2 0,13-3 180,-10-3-180,10-3-90,-7-4 0,-1-4 0,5-23 90,-2 13 0,0-41-90,1 23 90,4-24 0,0 9 0,4-1-90,7-11 0,-5 18 90,11-4 90,-13 25-90,5 5 90,-1 21-90,-6 15 0,8 27 90,-13-4-90,-3-14 0,-1-1 0,-2 5 90,1 22 0,-5-34 360,3 2-450,-3-17-90,1-8 180,3-3-270,1-23 0,9-10 90,0-13 135,5 1 0,3 0-45,2-5-135,0 4 0,0 2 225,-4 10-90,12-3 90,-18 23-90,5 4 0,-7 23-90,-2-13 180,1 38-90,2-7 0,-4 13 45,0-16 0,1 0-45,1 4 90,7 11 0,0-22-90,2-4 0,3-4 90,2-10-180,3-3 0,2-5 90,14-18 0,-12 13 0,-6-24 0,-2-5 0,2 6 90,-7-12 0,-4-3-355,2 2 265,-2-9-90,-9 23 90,-1 5 90,-2 10-1,-2-1-89,-1 28 90,0 6 0,0 32-180,0-5 446,15 5-446,-11 2-1260,28-16 1350,-15 20 0,4-33 0,-8 4 0</inkml:trace>
  <inkml:trace contextRef="#ctx0" brushRef="#br0" timeOffset="6566">15242 1309 7892,'-12'-2'0,"3"0"-1709,4 22 1709,22 7 0,-12 11 0,15 0 0</inkml:trace>
  <inkml:trace contextRef="#ctx0" brushRef="#br0" timeOffset="6800">15598 1699 7443,'0'23'360,"19"0"-181,-15 2-179,31 0 90,-12 15-90,-3-8 0,15 22 0,-19-23 0,12 17 0,-13-22 90,0 8-629,-11-19-451,4-1 451,-3-10 539,-2-17 0,1 9 0,1-11 0</inkml:trace>
  <inkml:trace contextRef="#ctx0" brushRef="#br0" timeOffset="6917">15935 1776 7713,'19'-33'1079,"-1"6"-269,1 12-451,-6 7-89,8 8-180,-10 26 0,18 26-90,-13 4-495,1-11 1,1-2-2099,3 5 2593,-7-18 0,1 0 0,8 12 0,3-3 0</inkml:trace>
  <inkml:trace contextRef="#ctx0" brushRef="#br0" timeOffset="7033">16950 1952 7353,'-26'0'0,"5"0"0</inkml:trace>
  <inkml:trace contextRef="#ctx0" brushRef="#br0" timeOffset="8240">6950 3806 10861,'29'19'90,"0"0"0,19 13-45,-20-13 0,0 0-758,18 15 713,5 5-90,-1 4 135,-11-7 0,1 1-45,-11-9 0,0 2-570,3 5 0,2 3 1,-3-2-16,-4-4 0,-2 0-449,15 21 0,-2 0 1034,-18-24 0,-2-2 0,4 7 0,-2-2 0,2 6 0</inkml:trace>
  <inkml:trace contextRef="#ctx0" brushRef="#br0" timeOffset="8416">7648 4048 7892,'-37'-40'-179,"-8"-2"179,18 19 0,-25 3 0,18 16-1993,-16 33 1993,9-2 45,18 1 0,1 4-45,-2-5 0,0 3 0,-11 24 0,2 3 0,7-12 0,1 2-570,2 7 1,-1 6-1,5-4 232,4-5 1,3-1-1,-1 14 1,3-2-1,8-21 1,0-1-1</inkml:trace>
  <inkml:trace contextRef="#ctx0" brushRef="#br0" timeOffset="8750">7942 4250 8162,'-23'20'0,"18"23"90,-17-17-90,13 10 0,5 5 90,1 14-969,-4-6 1,1 1 878,6 10 345,-1-22 1,2-1-166,17 24-90,7-21-90,-2-14 0,2-4 0,13-7-90,17-17 180,-23-17-757,11-18 577,-15-6 90,-4-7 270,-4-9 315,-9 14 0,-1-2-540,-5 13 0,0-1-90,2-18 0,-2 2-45,-3 3 90,-1-3 0,-1 31-90,0 28-1709,16 38 629,-12 3 1120,14-13 0,-1 0 1,-12 10-1,13 1 1</inkml:trace>
  <inkml:trace contextRef="#ctx0" brushRef="#br0" timeOffset="8983">7970 3802 7443,'0'-22'180,"0"2"0,24 0-91,5 9-178,27 2 133,-22 14 1,-1 5-45,13 13 0,4 10 0,-30 17 0,-1-17-1978,-10 26 1978,-1-26 0,-8 8 0,0-17 0</inkml:trace>
  <inkml:trace contextRef="#ctx0" brushRef="#br0" timeOffset="9134">8487 3568 6183,'0'47'90,"0"1"-90,0-8-929,0 9 929,0 7 0,0 6 0,0-28 0,0 0 0,0 1 0,0 1 0</inkml:trace>
  <inkml:trace contextRef="#ctx0" brushRef="#br0" timeOffset="9450">9048 4919 9152,'0'-43'90,"0"0"90,19 4-1143,-15-8 918,17 20 0,1 0-623,-1-36 668,0 29 0,1-1-472,-5-1 1,-2-2 471,1 1 0,-1-3 90,-1-16 0,0-2 44,2 14 1,-2-1-45,-5-12 0,-3 1-45,3 18 0,-2 1 45,-6 3 0,-2 0-90,1-28-225,0 6 225,0 9-180,0 8 441,-20 6-261,15 16 0,-29 2 787,30 38-787,-20-1 90,21 26 823,-7-2-913,10 10-90,0 7 90,-1-27 0,2 0 0,7 2 0,3 1-945,3 18 1,4 0 248,3-13 1,2-1 695,0 2 0,2 2 0,-1-4 0,-1-8 0,1-3 0,7 9 0,1-1 0</inkml:trace>
  <inkml:trace contextRef="#ctx0" brushRef="#br0" timeOffset="9816">9710 4386 8252,'-19'-25'0,"15"-2"90,-29 7-90,30 23 0,6-5 0,22 38 90,-2-11-90,8-5 0,2 1 0,-8 3 0,10-7 0,3-6 90,-6-9-180,12 8 270,-23-30-180,-1-8 90,-13-10 180,-3-1-270,-4 1-90,-17 19 0,12-16 90,-26 32 90,27 6-90,-11 17 0,5 19 0,8 3-219,-8 9 219,9-7 0,2 2-260,-1-11 1,0 1 304,10 28 0,0 0-606,-8-27 1,1-2 560,15 11 0,-2-1 90,-12 11-90,25-5-90,-25-5 180,23 6-809,-24-18-1347,18 5 2066,-19-26 0,6-2 0,-8-9 0</inkml:trace>
  <inkml:trace contextRef="#ctx0" brushRef="#br0" timeOffset="9985">10038 3488 8162,'0'47'0,"0"-7"-359,0 2-3370,0 0 3729,0 7 0,0 7 0,0 4 0</inkml:trace>
  <inkml:trace contextRef="#ctx0" brushRef="#br0" timeOffset="10250">10768 4009 10141,'-20'-7'-90,"1"2"180,10 24 0,2 0-180,25 23 90,-5-7 0,-1 1 0,11 25-292,-1-17 1,1 3-879,-9 5 1,-1-1-14,7-12 1,0 1 1182,-8 11 0,0-1 0,11 12 0,-8-5 0</inkml:trace>
  <inkml:trace contextRef="#ctx0" brushRef="#br0" timeOffset="10532">10698 4326 8162,'0'-25'360,"0"2"-180,17 1-90,14 9-90,25 1 0,-2 8 45,-15 12 0,-1 0-2478,12-3 2433,-18 12 0,0 4 45,0-6 0,-2 1-45,14 24 315,-10-14 0,-1-2 1143,-2 1-1098,8 7-270,-26-22 215,2-1-305,-10-9 0,0-18 0,0 13-45,0-25 0,0-8-225,4 3-405,1-15 1,1-4 872,4-5-1098,0 10 1,1 0 650,4-4 1,-6 22 0,0 1 0,7-6-1</inkml:trace>
  <inkml:trace contextRef="#ctx0" brushRef="#br0" timeOffset="10837">11880 4357 8162,'-48'0'450,"20"-16"-540,-14 12 90,12-28 0,-11 29 0,-7-12 0,22 15 90,-8 17-180,22 15 180,1 28-90,34-3-45,-8-19 0,4-3-514,28 4 469,2 5 180,-11-30-180,0-5 90,-2-9 0,-1 0 0,-4-17 90,-3-2-90,-1-39 0,-13 12 0,-6 3 0,-3-2 0,-5-9-45,-11 9 0,-1 1-135,6-3-270,-15 19 1,-3 3 449,1-9 0,-3 19 0,8 0 0</inkml:trace>
  <inkml:trace contextRef="#ctx0" brushRef="#br0" timeOffset="11060">12082 4225 7713,'0'7'539,"0"-2"-629,0 3 270,0 4-270,18 3 180,-13 14-180,27-8 90,-28 19 0,21-15 90,-22 8-90,8-14 0,-11 0-629,0-5-271,8-3 900,-6-4 0,11-4 0,-8-1 0</inkml:trace>
  <inkml:trace contextRef="#ctx0" brushRef="#br0" timeOffset="11184">12398 4130 6453,'9'0'90,"0"0"-90,0 16 0,2 12 90,1 12-90,2 2 0,1 2-450,5 6 397,-2-11 0,2-1 0,7-3 0,4-2 1</inkml:trace>
  <inkml:trace contextRef="#ctx0" brushRef="#br0" timeOffset="11583">12905 4048 6633,'-48'0'0,"20"15"90,-7-11-90,32 48 90,-13-28-90,14 11 0,4 2 90,-2 1 270,27 21-270,8-28-1707,13 1 1707,-3-21 0,-16-5 535,-1-6-85,-3-26 189,1 5-279,-6-40-90,-5 23-181,-8-25-269,-7 30 1,0-6 178,0 20-89,-15 8 982,11 19-982,-10 11-89,14 44 178,0-6-948,9-8 0,5 9 0,-3-5 904,-8-6 0,2 0-45,14 14 0,6 5 0,-4-7 0,-11-16 0,0-3 134,16 22 1,2-4-366,-3-2 276,-10-24 0,-1-3-135,-1-3 180,-6-7-90,-2-8-540,-31-6-2338,-10-20 2878,-15-11 0,-4-10 0,13-5 0</inkml:trace>
  <inkml:trace contextRef="#ctx0" brushRef="#br0" timeOffset="11983">13893 4443 9062,'18'-45'989,"-13"0"-449,38 2-930,-22-3 570,23-4-1718,-9-2 1628,-2-1 180,-1-2-181,-14 2 46,-3 17 0,0 0 669,-2-15-804,-3 12 0,-1 2-180,0 3 180,-9-3 90,0 21 384,-14 27-384,-2 48-90,-1 4 507,10-15 1,1 5-868,2 7 0,0 0 90,3-12 0,0 2-270,-1 6 1,-2 6-1,2-5 0,1-6 1,2 1-271,3 1 1,3 5-1,-2-7 635,-4-7 1,1-2 0,7 9 0,-2-2 0,-7 10-1</inkml:trace>
  <inkml:trace contextRef="#ctx0" brushRef="#br0" timeOffset="12090">13862 4797 8342,'0'-29'-360,"33"-2"-269,-2 0-455,-1 13 1,4 1 1083,-4-1 0,-1 0 0,2 0 0,1-1 0,1 1 0,0-1 0</inkml:trace>
  <inkml:trace contextRef="#ctx0" brushRef="#br0" timeOffset="12283">14610 4060 7353,'0'40'90,"0"-7"-90,0 3 90,0-6-180,0 3 180,18 0-180,-14 10-720,28-11 810,-28 5 0,19-18 0,-11-2 0</inkml:trace>
  <inkml:trace contextRef="#ctx0" brushRef="#br0" timeOffset="12420">14697 3582 7443,'0'-11'-1260,"0"22"1260,0 20 0,0 13 0,0 8 0</inkml:trace>
  <inkml:trace contextRef="#ctx0" brushRef="#br0" timeOffset="12700">15030 4530 9961,'19'-50'900,"-15"-2"-810,43 4-1746,-23-7 1656,0 25 0,2-2 45,4-16 0,-2-2 45,-6 11 0,-1-1 0,7-11 0,-2-4 44,-4 1 1,-3 0 0,-5 13 0,-2-2-45,-2-3 0,0-4 0,-2 5-45,-3 6 0,-2 0-45,1-21 0,-2 2-180,-2 2 498,-6 18 0,-5 5-318,-8 11 286,-2 33-286,7 20-2174,6 14 0,3 6 1814,3-15 0,1 2-300,-3 9 1,-1 6-1,1-4-586,4 0 0,0 0 616,-2 15 1,4 0 545,11-19 0,0-2 0,-10-2 0,0 0 0,9-1 0,1 0 0</inkml:trace>
  <inkml:trace contextRef="#ctx0" brushRef="#br0" timeOffset="12983">15643 4318 9961,'0'-27'1439,"0"4"-1528,0 3 89,24 10 89,-18-6-89,44 9 90,-30-9-180,26 4 180,-11-3-180,15-9 90,-13 4 0,6-9 0,-19 8 0,-5-4 0,-9-1-179,2-14 89,-11 8 90,-22-18 0,15 23 0,-30 8 0,-5 4 0,15 4 0,-6 16 0,-1 8 180,2 11-720,21 12 0,5 6-359,-11 18-776,12 1 1,8 2 1089,9-21 0,3 0 585,-5 15 0,4-1 0,13-15 0,4-3 0,-6 1 0,0 0 0</inkml:trace>
  <inkml:trace contextRef="#ctx0" brushRef="#br0" timeOffset="13617">17807 3849 7263,'-31'-3'360,"0"1"-91,-1 2-179,-2 0-90,1 0 0,-4 14 0,0-11 45,11 18 0,-1 3-45,-11-4 45,9 11 0,2 3-45,3 4 90,0 16 0,19 2-180,3-14-719,26 19 359,13-34 135,-2-12 0,3-4 315,25-5 45,-8-24 0,-2-7 225,-1-2 90,-7-11 0,-7-4-90,-18 7 269,-2-18-629,-18 27 0,0-5 630,-18 21-450,13 19-90,-13 16 90,18 25 0,16-7-1054,-12 5 515,31-16-811,-31 1-47,39-4 1280,-24-2 1,23-8 0,-10-3-1</inkml:trace>
  <inkml:trace contextRef="#ctx0" brushRef="#br0" timeOffset="13801">18310 4049 6453,'0'34'900,"-14"-15"-900,10 11-90,-10-16 180,14 17 0,-10 3-90,7-6 0,-7 8-180,10 0-630,0-7 810,19 5 0,-14-13 0,14-3 0</inkml:trace>
  <inkml:trace contextRef="#ctx0" brushRef="#br0" timeOffset="14502">18630 3911 7803,'-19'0'359,"-1"-15"-269,6 11 270,-12-11-360,4 15 0,-21 0 0,15 0 0,-23 0 0,21 22 270,-18 12-270,25 12 90,-3 7 180,16 10-90,6-11-90,13-10 0,2 0-90,-6 5 44,23-12 1,5-3-134,-9-2 178,10-12 1,2-5-180,-1-4 135,-1-13 0,-2-9-45,-1-24-45,-3 3 0,-3-4 45,-15 5 0,-2-1-1013,6-18 0,0-1 968,-7 19 0,-1 0 45,1-13 0,0-1-326,-1 13 1,-2 2 325,0-3 0,0 0 45,-1 0 0,1-1 0,1-13 0,0-1 134,-1 15 1,-1-1 45,2-19 0,-1 3-225,0 2-90,0-13 270,-4 42 360,0 3-540,0 66 90,0-15-90,0 20 0,0 4-386,0 8 431,0-4 0,0 2 335,0-24 0,0-1-380,0 12 0,0 1-855,-1 0 1,2-3 89,6-10 1,1 0 764,2 23 0,1 0 0,-2-26 0,1-1 0,-2 10 0,1-1 0</inkml:trace>
  <inkml:trace contextRef="#ctx0" brushRef="#br0" timeOffset="15317">19320 3863 8702,'0'-9'1169,"0"4"-989,0 21-180,0 13 180,0 30-270,0-9 135,-1-13 0,2 0-45,12 7 90,-12-8 0,2 0-90,20 2 180,-20 10-90,13-27-90,-15-2-90,13-15-90,-7-17-180,23-17 90,-9-9 225,3 3 0,2-2 135,8-14-135,3-3 0,0-1 0,-18 28 1,0 1 88,13-17 1,-1 3-134,-8 15 268,8 6 1,-17 15-90,3 22 90,-8 15-180,-3 11 45,-4-5 0,-2 1-135,0 15 135,0-6 0,0 0-45,0 7 180,-7-12 0,0-2 180,3-1-180,-11 4-90,15-25-180,0-6-90,19-33-270,8-12 360,11-18-399,-10 14 1,0 1 488,7-10-45,-5 10 0,0 2-45,-1-1 90,7-3-452,-14 26 452,-7 3 90,5 23-90,-11-11-90,4 49 180,-7-28-90,3 33 90,-1-9 0,0-13 840,6 16-930,-3-34 499,9 7-499,-5-23 0,6-14 0,8-21 0,-5-9 0,-2 6 0,0-1 0,3-10 90,-4 7 0,-2 0 0,-1-4-90,7-14 90,-17 32 0,1 5-90,-8 32 90,0 18-180,-1 25 0,0-4-1858,0 3 1048,0-16-359,0-2-90,0-4 1349,14-5 0,-10-6 0,10-4 0</inkml:trace>
  <inkml:trace contextRef="#ctx0" brushRef="#br0" timeOffset="15452">20498 3563 7623,'0'-20'0,"0"6"-810,-10 3 810,7 23 0,16-10 0,16 15 0</inkml:trace>
  <inkml:trace contextRef="#ctx0" brushRef="#br0" timeOffset="15786">20835 3856 7982,'0'8'810,"0"-1"-270,0 7-540,0-3 90,0 7-90,0 5 0,0-2 90,0 15-180,0-12 270,12 14-180,-9-18 179,9 8-179,-12-18-179,4 1 89,2-9 0,3-21 90,10-13 0,-3-11-416,10-8 506,0 9 180,-1 1-90,1 0-1,-2 6-179,-3 5 180,-1 14-90,-2-4 0,-5 17-90,0 8 90,-7 24-90,-2 9-360,-1 11-1079,-1-6 1439,0-7 0,1 2 0,2 21 0,-2-20 0,1 1 0</inkml:trace>
  <inkml:trace contextRef="#ctx0" brushRef="#br0" timeOffset="15967">21667 3997 8522,'0'-11'0,"-15"0"0,11 4 0,-11 1 0,15 4 0,0 0 0</inkml:trace>
  <inkml:trace contextRef="#ctx0" brushRef="#br0" timeOffset="16370">21972 4067 8252,'0'31'1619,"0"-5"-1439,0 5-90,0 0 0,0 3-90,0 5 0,0 3-741,0 1 741,0 2 89,12 20-89,-10-17 0,5-11 0,-2-1 90,-5 0 62,0 8-152,0-29 122,-16-23-571,12-11-91,-12-15 0,-1-5 180,1-20-715,5-4 0,2-3 1075,2 21 0,2-2 0,3-6 0,3-6 0,0 5 0,-1 2 0,0 2 90,-2-14 0,4-2 180,6 8 0,4 3-91,-1 14 1,1 1 90,10-17 0,3 3-90,9 5-348,-10 18 1,0 5 347,3 9-192,10 3 12,-13 13 90,-1 23-90,-4-16 0,-7 26 0,-4 7 0,2-6 0,-4 14 0,-3 3 90,-3 0-588,-8-16 1,-1-1 497,4 8 549,-13-4-1538,-2-5 1186,14 0 1,-26-16 0,17-1 0</inkml:trace>
  <inkml:trace contextRef="#ctx0" brushRef="#br0" timeOffset="16737">22492 3075 8342,'1'-3'1260,"0"0"-361,3 25-629,-1-3 0,5 42-180,-3-19 0,3 21-90,-4-26 0,0 1 0,1 22-45,1-9 0,0 1 45,2 7-380,-1-12 0,0-1 470,1 3-405,-1-9 0,-1-3-135,0-8-89,9 8 449,-5-32 180,16-23-180,-5 13-74,0-21 0,0-5 253,6 8 1,10-31 180,-6 26 90,-11-2-90,5 16-270,-17 0 0,4 14 90,-8 17-90,1-12 0,-2 37 644,-1-20-734,2 43-1170,-2-22 86,1 17 1174,3-2 0,0-15 0,6 12 0</inkml:trace>
  <inkml:trace contextRef="#ctx0" brushRef="#br0" timeOffset="17133">23537 3779 9242,'0'43'1619,"0"-6"-1529,0 3-90,0-3 90,0 23-90,0-10 0,0-5 0,0-1 90,0 9-90,5-10 0,2-2 0,-5 3-90,19 13 180,-19-34-1440,7-4 901,-9-37-721,0-23 451,-20-15-697,11 7 0,0-3 1326,-2 17 0,-1-1 90,-3-15 0,4 0-671,9 12 0,2 1 626,-7-1 0,2 0 135,4-1 0,2 1 90,-1 1 0,0 0-565,0 1 0,0 0 610,-1 3 0,2 0 107,7-9 0,4 2 28,20-14-1,-5 18 1,3 6-180,20 6 90,13 5-180,-28 17 0,7 29-90,-12 13 90,-16 15-503,-5-12 0,-3 1 413,-6 15-1124,-21-4 0,-6 1-169,12-19 1,-3-2 1292,-19 12 0,-2-1 0,13-12 0,1-2 0,-2 0 0,0 1 0</inkml:trace>
  <inkml:trace contextRef="#ctx0" brushRef="#br0" timeOffset="17254">24147 3979 10861,'11'13'0,"1"4"0</inkml:trace>
  <inkml:trace contextRef="#ctx0" brushRef="#br1" timeOffset="20517">912 5813 21390,'29'0'180,"0"0"-90,-3 0 0,-1 0 90,-4 0-90,16 0 0,-6-8 446,15 6-264,10-7 212,-8 3-305,-3 3 0,2 1 9,13-5-65,-13 3 1,8-1 0,-5 1-91,-7 1 0,1-1 26,16-1 1,9-2-1,-7 1-228,-10 0 0,0 1 210,-5 1 0,5 0 0,1 0 1,-5 0-116,15-1 0,0 0 38,-10 2 0,7-1 1,0 1-1,-6 0 39,-9 0 0,-3 1 0,6 0-29,3 0 1,8 0 0,2 0 0,-2 1 0,-7-1 17,-2 1 1,-6 1 0,5-1-42,2 0 0,5 0 0,3 1 1,-4-1-1,-6 1-46,14 0 1,-4 0 38,-6 0 0,2 0 0,-3 0 68,4 0 0,-3 0-69,3-1 1,0 2-55,2 5 0,0 0 12,3-4 1,1-1 15,2 6 1,1-1 48,-20-6 0,0 0 0,4 0 38,2 1 1,4 2 0,1-1 0,-3 0 42,4-1 1,-1 0-1,4 0-3,-3 0 0,5 1 0,3 0 0,-2 0 0,-6-1-38,6 1 0,-5 0 0,3-1 64,-3 0 0,4-1 0,-1 0 0,-4 0 18,0 2 0,-3 0 0,0-1 6,3 0 1,0-1-1,1-1-38,0 1 0,1 0 1,1 0-7,2 0 1,0 0 0,1 0-68,1 0 0,1 0 0,0 0 27,-15 1 1,-1-1 0,1 0 0,4-1 16,4-1 1,3 0-1,3-2 1,-1 1-1,-4 1-15,1 1 1,-3 0 0,0 1 0,6-2 23,-10 0 0,5-2 0,3 0 1,0-1-1,0 1 0,-3 0 0,-5 2-22,11 0 1,-6 2-1,-1 0 1,4-1 15,-1-1 0,3 0 0,1-1 1,-2 1-1,-3-1 154,-2 0 0,-3 0 0,-1 0 0,0 0-109,2 2 1,0 1 0,0 0 0,0-2-38,0-2 0,-1-1 0,1 0 0,4 0-23,-7 2 1,4 1-1,2 1 1,0-1-1,-1 0 1,-2 0 22,11-1 1,-3-1 0,1 1 0,7-1-42,-18 1 0,4 1 0,3-1 0,2 0 1,0 0-1,-1 0 0,-3 1 0,-4-1 10,7 1 1,-4 0 0,-3 0 0,3-1 0,5 1-6,-3 0 0,4-1 1,4 0-1,2 0 0,0 0 1,-2 0-1,-2 1 0,-5-1-10,8 1 0,-5 0 0,-1 0 0,0 0 1,4 0 24,-8 0 1,2 0 0,1 0-1,2-1 1,-1 1 0,1 0 0,0 0-45,2 0 1,1 1 0,1-1-1,0 0 1,-2 1 0,0-1-1,-3 1 5,0-1 0,-5 1 0,0 0 0,1 0 0,2 0 1,5-1 24,-9 1 1,4 0-1,3-1 1,2 1-1,2-1 1,-1 1-1,-1-1 1,-1 1-1,-3-1 1,-5 1-15,11 0 0,-5 0 1,-3 1-1,0-1 1,3 0-1,5 0 6,-8 0 1,4 0 0,4 0 0,1-1 0,2 1-1,0 0 1,-1-1 0,-3 1 0,-2 0 0,-4 0-7,10 0 1,-4 1 0,-3-1-1,-1 1 1,2-1 0,4 1-8,-6-1 1,2 0 0,3 1-1,0-1 1,0 1 0,-2-1-1,-1 1 1,-3-1 36,2 1 1,-2 0 0,-2 0 0,-1 0-1,1 0 1,-1 0-29,2 0 1,-1 0-1,0 0 1,1 0-1,-1 0 1,1 0-14,0 0 0,0 0 1,0 0-1,1 0 0,-1 0 1,0 0 13,1 0 1,0 0-1,-1 0 1,1 0-1,-1 0 1,1 0 2,0-1 1,1 1 0,-1 0 0,1 0-1,-1 0 1,1 1-27,-2 0 0,0 1 0,0 1 0,0-1 0,3 0 0,2 0 38,-3-1 0,4-1 0,2 1 0,0-1 0,1 0 0,0 0 0,-3 0 0,-2 1-31,-4 0 1,-2 1 0,-2 0 0,-1 0 0,2 0 0,3 0-1,4 0 20,-7-1 0,4 0 0,3 1 0,2-1 0,2 0 0,-1 1 0,1-1 0,-2 0 0,-2 0 0,-3 0 0,-4 0 2,7-1 0,-5 0 0,-2 1 0,-1-1 0,0 0 0,1 1 1,3 0-10,4 1 1,3 1 0,1 0-1,1 0 1,0 1 0,-2-1 0,-2 0-1,-3-1 8,2-1 0,-3-1 0,-1 0 0,-2 0 0,0 0 0,2 1-11,0 1 0,-1 1 0,1 0 0,0 0 0,0 0 0,0-1-9,0-1 1,-1-1 0,1 0 0,0 0 0,0 0 0,-1 0 15,1 2 0,-1 0 0,1 0 0,-1 0 0,1 0 0,-1-1 14,0 0 0,-1-1 0,1 0 1,-1 0-1,0 0 0,0 1 34,0 0 0,-2 1 1,0 0-1,2 1 1,1-1-1,2 0-67,-3-1 1,3 0-1,3 0 1,0 0 0,0 0-1,0 0 1,-2 0-1,-2 1 14,6-1 1,-3 1 0,-2 1 0,2-1 0,2 0 0,5 0-2,-11 0 1,4-1-1,4 1 1,1 0 0,2 0-1,-1 0 1,0-1 0,-3 1-1,-2 0 1,-5-1 30,11 1 1,-7 0 0,-1 0 0,-1 0-1,3 0 1,6 0-32,-10-1 0,4 1 1,3 0-1,3 0 0,0 0 1,1-1-1,-2 1 1,-1 0-1,-4 0 0,-4-1-2,10 1 0,-6 0 0,-4 0 1,2 0-1,3-1 0,8 1 26,-19 0 0,4-1 1,5 0-1,2 1 1,1-1-1,3 1 1,0-1-1,-1 1 1,-1-1-1,-1 0 1,-3 1-1,-3-1 1,-5 0-10,13 1 0,-6-1 1,-4 1-1,-1-1 0,1 0 1,4 1-1,6-1-9,-13 0 0,4 0 0,3 1 0,3-1 0,2 0 0,0 0 0,1 1 0,-1-1 0,-1 0 0,-2 0 0,-2 1 0,-5-1 0,-3 0 25,16 0 1,-6 0-1,-5 1 1,0-1 0,2 0-1,7 0-17,-11 0 1,4 1-1,3-1 1,1 0-1,2 0 1,-1 1-1,0-1 1,-3 0 0,-3 0-1,-4 0 17,8 1 0,-4-1 0,-3 0 1,-2 0-1,2 0 0,3 0-30,2 1 1,2-1 0,1 0-1,1 1 1,-2-1 0,-2 0 0,-3 1-4,3-1 0,-4 0 1,-1 0-1,-1 0 0,0 0-39,-2 0 1,-2 1 0,1-1 0,2 0 0,5 0 15,0 0 1,6 0-1,3 1 1,2-1 0,-2 0-1,-3 0 1,-4 0 36,-2 1 1,-5-1 0,-2 0 0,2 0 0,6 0-11,-4 0 0,6 0 0,3 1 0,2-1 0,-1 0 0,-3 0 1,-4 0-1,-7 1 30,2-1 0,-6 0 0,-3 1 0,5-1-42,7 1 1,5 0 0,2 0 0,-4 0 0,-7 0 8,-1 0 1,-6 0 0,2 1-68,10 0 0,2 0 1,-7 0 38,-4 0 1,-4 1-26,-4 0 0,-2 0-57,-4 0 0,-1 0 65,5 1 1,-1 1-175,16 1 177,-12-1 1,-1-1-112,6-1 99,18 2 21,-16-4 156,5-1-52,4 0 104,-10-1 0,2 0-19,-8 0 1,1 0 31,16 0 1,2 0-58,-11 1 1,-1-2 35,6-6 0,2 0 7,1 5 1,4 1-106,0-3 0,5-1 1,-2 0 5,-15 1 1,-2 1 0,5 1-52,9 1 0,6 1 0,-1 0 1,-5-2 17,-11 0 1,-5-2 0,5 1-140,0 1 1,7 0 0,1 0 0,-2 0-1,-8 1 127,19 0 1,-6-1 0,-8-1 0,1-2 0,-12 1-1,-3 0 1</inkml:trace>
  <inkml:trace contextRef="#ctx0" brushRef="#br1" timeOffset="24742">5382 7343 24718,'-20'0'0,"5"0"0</inkml:trace>
  <inkml:trace contextRef="#ctx0" brushRef="#br1" timeOffset="24918">5335 7690 22830,'0'4'-6476,"-12"0"7172,3-3 1,-5-1-1,7 0 1</inkml:trace>
  <inkml:trace contextRef="#ctx0" brushRef="#br1" timeOffset="25147">5818 7307 23729,'-19'21'-764,"3"7"0</inkml:trace>
  <inkml:trace contextRef="#ctx0" brushRef="#br1" timeOffset="25294">5830 7908 9879,'0'-31'0</inkml:trace>
  <inkml:trace contextRef="#ctx0" brushRef="#br1" timeOffset="25866">6713 7226 24179,'0'-7'-6386,"0"3"4168,0 1 1513,0 1 67,0 19 212,0 12 122,0 15 136,8-8 0,1 1-1887,-4 18 1856,12-5 1,0 2-347,-12 13 346,9-9 1,1 0-201,-12 9 297,7-4 0,0-1-143,-7-5 315,2-10 1,-1-5 261,-4-17 64,-16-3 1478,-7-57-2053,3 6 72,-2-2 1,1-5-209,5-7 0,0-2 95,-4 10 1,0-4 26,5-6 0,3-6 0,1 4 76,0 3 0,2 0 72,3-3 0,3-5 0,0 5-756,-2 7 1,3 3 1134,12-12 0,3 2 409,-8-6-49,21 29 0,4 3 1748,-3-17-1330,11 19 1,4 3 1634,10-5-1463,-7 12 0,0 3 821,7 4-1389,-12 12 0,-3 6-320,-1 17-927,4 14-1279,-28 2-174,-6-7-638,-6 0 370,-23 23 931,18-16 564,-28-8 0,-5-1-316,9 6 1355,-4-18 1,-1-1-1,-1 5 1,2-3-1</inkml:trace>
  <inkml:trace contextRef="#ctx0" brushRef="#br1" timeOffset="26216">7475 7082 21750,'0'35'-5756,"0"1"3718,0-1 973,0 0 427,0-3 212,0 1 212,0 3-14,-11 1-791,8-1 1166,-8 0 453,11 7-421,0-13 1171,0 8-541,0-23-809,0 0 0,0-55-668,0-6 692,8 10 0,3-3-144,-4-16 0,3 3 463,9 23 0,1 1 84,-6-17 0,0 3 77,13 4 546,-6 5-134,8 0 47,-6 13-920,18 2 863,-15 13-650,10 3 0,-10 2 0,2 0 0</inkml:trace>
  <inkml:trace contextRef="#ctx0" brushRef="#br1" timeOffset="26650">7905 7495 21570,'39'0'270,"-6"-20"808,1 15-778,-7-32-1061,5 21 1435,1-17-911,1 5 417,0-1 211,-2 0-10,7-13-736,-13 11 396,4-15 1,-21 22-1496,-3 0 350,-6 11-613,0 8-1,-20 1 1336,-3 25 562,-2 10-289,10-1 0,3 2-314,9 20-462,-7 5-2260,28 2 3130,17-15 1,-12-17-1,3-1 1,4-10 0,0 1-1</inkml:trace>
  <inkml:trace contextRef="#ctx0" brushRef="#br1" timeOffset="26983">9090 7291 22830,'0'-9'-5666,"0"-3"3807,0-2 1694,42-24 2217,-31 10-1374,28-2 0,0-2 613,-30-2-947,18 2 1,1-1-373,-13-7 577,-4 5 1,-1 0 178,1-7-247,-11-9-2107,0 12 55,0 14-170,-18-3 506,1 43 1522,-4 19 138,8 19-546,12-20 0,2 1-131,-1 12 1,0 0 171,-1-9 1,2 2-592,5 4 0,2 5 1,1-4-92,1-4 0,1-1 147,2 11 0,1 1-1518,3-5 0,0-2 1865,-9-11 0,0-1 1,3 7-1,-1 0 0,2 9 1</inkml:trace>
  <inkml:trace contextRef="#ctx0" brushRef="#br1" timeOffset="27100">9075 7772 23099,'-10'-34'-8681,"2"2"6042,8 6 2186,0-3 166,29-1 0,9 0 649,7-11 1,6 9 0,4 0 0,-22 14 0,1 1 0</inkml:trace>
  <inkml:trace contextRef="#ctx0" brushRef="#br1" timeOffset="27283">9975 7072 22020,'-19'19'-36,"5"6"-1271,14 13-1460,0-1 1106,0-4 555,17 1-325,-13 1 685,13 1-1996,-1 0 2216,-13-1 1,26-4-1,-14 0 1</inkml:trace>
  <inkml:trace contextRef="#ctx0" brushRef="#br1" timeOffset="27450">9965 6616 21930,'-7'16'-1418,"1"-13"0,6 13 0</inkml:trace>
  <inkml:trace contextRef="#ctx0" brushRef="#br1" timeOffset="27666">10360 6968 22560,'22'15'-3814,"3"-11"4853,6 31-3154,6-17 1928,-5 6 0,2 3-512,22 6 621,-18-10 1,2 0 45,-10-7 1,0-1-451,1 3 0,0-1 82,0-1 1,1 0-451,0 0 0,0 0 510,0-1 1,-1 0 407,30 11 1,-5-2 0,-3-2 0</inkml:trace>
  <inkml:trace contextRef="#ctx0" brushRef="#br1" timeOffset="27833">10817 6911 22920,'-38'0'89,"0"17"1666,4-13-1501,8 25 1,2 7-1363,-14-1 870,5 18 1,3 5-631,12-22 1,1-1 744,-7 15 1,3 0 0,7-11 0,2-1 0,1 2 0,-1-1 0</inkml:trace>
  <inkml:trace contextRef="#ctx0" brushRef="#br1" timeOffset="28784">12340 6343 22200,'-17'-12'-4788,"13"4"722,-37 3 5865,22 4-584,-11 14 1,-2 5 291,-9 11-1220,1 14 1,0 7-211,16-17 1,1 3-264,-3 7 0,-1 7 0,4-4 411,4 0 1,2 1 157,3 4 1,1 5-1,3-4-873,2-5 1,5 0-795,13 12 1,6 6-1,1-8 965,-2-11 0,4-3 0,4 1 0,5 3 0,-1-7 1,-1-9-1,1 0 0</inkml:trace>
  <inkml:trace contextRef="#ctx0" brushRef="#br1" timeOffset="29099">13175 6543 23369,'-8'-15'-7953,"-8"1"6933,4-1-126,-6 7 1883,-5 0 36,8 7 328,-5 18 2,4-13-600,-2 34 832,3-18-148,0 21-364,4-6-2246,4 4-1224,2 15 2183,4-14 0,20 6 0,4-20 0</inkml:trace>
  <inkml:trace contextRef="#ctx0" brushRef="#br1" timeOffset="29216">13288 6652 21660,'0'33'-7285,"0"2"6753,0 2 0,0 4 0,0 5 0</inkml:trace>
  <inkml:trace contextRef="#ctx0" brushRef="#br1" timeOffset="29602">14162 7105 22830,'-23'-18'-5101,"18"-8"4276,-27 19 1,-5 5 2390,7-11-1347,-14 8 0,-3 4 594,-2 1-364,17 9 1,0 3 804,-13 6-546,5 22 693,6-6 28,2 22-1873,17-11 205,5-7 0,7-1-1019,23 4-1239,-15 7 81,44-23 674,-24-7 496,28-7 938,-10-6 641,1-5 688,0 0 389,13-18 1394,-16-14-1749,-11 5 0,-3-2 96,-2-21-352,-3 1-943,-10 18-408,-11 2-1046,4 4 229,-5 6-662,0 2 306,0 25 192,0 12 617,0 17-1876,16 25 508,3-20 2203,2-5 0,2 0 0,12 3 0,6 10 0</inkml:trace>
  <inkml:trace contextRef="#ctx0" brushRef="#br1" timeOffset="29983">14770 7139 22830,'-25'-15'-4243,"-13"5"4485,11 5 169,-19 5 343,18 20 167,-12-15-354,23 57-1269,-4-35 489,8 37 326,13-12-1057,0-13-211,24 15-993,9-36 837,12 6 135,0-23 2195,-11 4-999,2-27 1494,0 1 621,0-23-789,-2 2-337,-13 5 0,0-2-847,-5 7 1,-2-2-26,5-28 0,-2-3-369,-9 23 0,-1 0-112,0-14 1,-2-3-50,-3-3 0,-1 1-392,-1 15 1,1-1 375,0-1 1,0-3 0,-3 5-365,-7 9 1,0 2 187,7-13 1,-1 5-118,-14 9-191,6 5-60,9 41 1108,-4 23 0,1 7-91,4-8 1,2 3-132,4 15 0,2 7 0,-2-5 84,-3-4 0,1 0-710,5 7 1,3 7 0,0-6-222,-2-6 1,0-1 911,2 1 0,2 4 0,0-6 0,2-9 0,1-2 0,1 9 0,0 0 1</inkml:trace>
  <inkml:trace contextRef="#ctx0" brushRef="#br1" timeOffset="30718">15502 7142 24089,'-25'-3'-769,"-10"2"696,31 22-2165,-11 7 1854,15 14-1257,0 1 533,15-8-328,-11 18-207,30-15 157,-19 19-548,7-32 1319,-4 2-496,-7-19 1490,7-26 1189,-3 0 661,4-42-1483,-5 18-283,1-9 1,0-1 702,3-3-769,-3 4 1,0 2 681,1 13-532,10-5-831,-11 29 807,5 5 1256,-7 7-662,2 19-1670,-2 1-237,6 40-298,-6-15 535,-4-1 0,-1 0-776,1 10 415,-4-10 0,-2-1-1240,0 3 629,-1 6 1914,-1-23-87,1-15 50,3-1-709,0-13 2218,5-21-897,2 16 1465,3-43-1623,2 23 577,5-29-349,1 10 65,3-3-110,-8 16 0,1 0-1521,8-13 747,-6 13 1,-1 3-1062,1 9 1984,6-5-568,-12 22 540,2 13-1486,-6-7 514,-1 33-1613,1-17-30,4 37-40,-4-19-450,13 25-273,-10-31-61,8 6 1521,-6-26 196,0 1 1577,3-11 1087,10 3-138,-6-30 244,16-8 136,-17-16-1069,-5 15 0,-1 1 576,1-10-1040,3-13-153,-7 10-1694,-5 16 637,0-2-355,-5 23-176,2 21-418,5 35 204,-1 0 647,0-3 1,0 0-1784,4 5 2194,-1-8 0,0 0 0,5 0 0,7 13 0</inkml:trace>
  <inkml:trace contextRef="#ctx0" brushRef="#br1" timeOffset="30881">16583 6559 22470,'-2'-6'-3030,"-1"1"0,3 4 1</inkml:trace>
  <inkml:trace contextRef="#ctx0" brushRef="#br1" timeOffset="31249">16857 7002 21840,'0'28'-5756,"0"2"4077,0 3 615,0 0 516,22 22-931,-17-12 1108,15-5 1,2-1-90,0 5-1588,1 11 1482,16-13 868,-34-14-874,24 4 406,-23-21 189,9-18 2329,-6 5-1738,1-36 1,-2-9 430,3 6-140,2-20 1,0-2 164,1 5-423,-5 22 0,1 2-159,2-8 480,2-6-2378,-5 27 1285,0-3 595,-4 26 691,-1 23-1918,5 10-229,-1 14-648,-1-11 1,0 0-1098,3 11 2560,-5-13 0,0-2 1,1 11-1,0 0 1</inkml:trace>
  <inkml:trace contextRef="#ctx0" brushRef="#br1" timeOffset="31483">17400 6199 24718,'18'27'-8102,"-14"31"4741,14-33 1130,-10 10 0,-3 3 2089,-2 2 0,9 11 0,-12-17 1</inkml:trace>
  <inkml:trace contextRef="#ctx0" brushRef="#br1" timeOffset="31617">17660 6345 22740,'15'0'179,"-5"17"-5866,2 2 3190,-8 22 1222,7 0-229,-4 9-445,1 7 1885,-4 6 0,0 2 0,-3-31 0,0 0 0</inkml:trace>
  <inkml:trace contextRef="#ctx0" brushRef="#br1" timeOffset="31883">18318 6129 24539,'10'-2'2273,"0"0"-1757,5 2-516,15 38-2955,0-10 2064,-2 14 1,0 6 59,-9-20 0,-1 2 296,3 18 1,-1 9-1,-3-5-546,-5-6 1,-3 0 310,3 15 0,-2 6 0,-7-6-190,-12-13 0,-7-1 170,2 5 0,-3 4 0,-4-6 54,-11-4 1,-4-2 934,8-7 0,-1 2 0,0-3 0,-9 3 0,-1-4 0,-1 1 0,0 0 0</inkml:trace>
  <inkml:trace contextRef="#ctx0" brushRef="#br1" timeOffset="32816">5350 9475 24898,'24'0'1350,"-3"11"-3969,31-8 2435,-8 8-1505,12-11 189,-10 0 1,2 0 1541,-8 0 1,1 0 0,13 0-1,1 0 1,-15 0 0,1 0 0</inkml:trace>
  <inkml:trace contextRef="#ctx0" brushRef="#br1" timeOffset="33066">5943 9251 24718,'-11'-10'-4360,"-9"2"4552,17 2-3043,-14-1 3824,16 3-2636,16 0 3591,11 3-752,0 16-2197,31 0 2019,-32 20-2057,24 4 1895,-31-1-1519,-21-5 0,-5 2 957,4 19-2994,-28 1 1,-6 2 2641,21-17 1,-2 0-1,-4-4 1,-5 1-1,2-1 1,1 5-1,1 0 1</inkml:trace>
  <inkml:trace contextRef="#ctx0" brushRef="#br0" timeOffset="42499">7708 9365 7982,'-20'-25'-90,"15"3"270,-36 3 0,35 3-270,-40 2 90,26 5 0,-22 4 0,11 3 0,0 2 0,0 0 0,2 0 0,1 20 0,5-15 0,-7 46 90,14-31-90,-3 40 90,15-28 0,1 19-90,24-24 90,-16 3-90,37-16 0,-11-6 0,22-5 0,-10-28 90,4-8 180,-31-15-180,14 0 540,-27-2-451,8 14-358,-11-17 89,0 29 90,0-5 0,0 39 90,0 38-90,0 9-1291,0 2 1,0 3 1245,0-25 0,0 2 45,0 7 0,0 5 0,0-3 45,0-3 0,0 0-90,0 15 0,0 1-459,1-1 0,-2-3 504,-6-13 0,-1 0-806,3 0 0,-1 3 0,-1-5 221,-1-8 1,-2-2 584,-5 7 0,3-2 0,8-1 0,-9-7 0</inkml:trace>
  <inkml:trace contextRef="#ctx0" brushRef="#br0" timeOffset="42820">8052 9198 7892,'1'38'0,"-1"-6"0,0 5 0,0-5 0,0 24 0,0-10 0,0-5 0,0 0-489,0 8 579,0 13-90,0-25 360,0-5 1919,11 1-2189,-9-16-270,9-20 180,-11-29-360,0-14-1402,0-9 1222,0 5-359,0-2-1,20-1 900,-9 17 0,1 0 0,13-16 0,-8-12 0</inkml:trace>
  <inkml:trace contextRef="#ctx0" brushRef="#br0" timeOffset="43167">8815 9362 7982,'-53'-17'540,"8"13"-630,1-13 90,8 7 90,-2 8-180,-15-8 90,12 10 0,-23 16 0,32 8 45,7 7 0,5 3 45,6 14-45,3-9 0,7-2 45,30-1-90,12 13 180,15-32-1801,4 0 1621,-10-17 0,0 0 90,0-26 0,-18 8 0,-2-3-90,12-31 0,-17 16 0,-4-1-90,-5-8 90,-6 9 0,-7 1-90,-27-2-556,20-4-163,-44 19-527,45 6 1336,-40 7 0,27 4 0,-20 5 0</inkml:trace>
  <inkml:trace contextRef="#ctx0" brushRef="#br0" timeOffset="43533">9245 9262 7982,'-36'0'0,"14"17"0,8 2 90,14 22-90,0-10 90,0 3 0,0-12-90,23 6 0,7-15-225,4-1 1,3-3 134,11-7 179,-11-5 1,-2-5-90,-4-19 405,-8 3 0,-2-3 45,-1-17-180,2-14-180,-15 26-270,-3-5 90,-4 15 180,0 35-90,0-4 0,0 32 0,0-6 0,0 5 0,0 4-990,9-9 1,5-1-91,14 16 799,-8-18 1,2-2 0,18 5 0,-8-4-1</inkml:trace>
  <inkml:trace contextRef="#ctx0" brushRef="#br0" timeOffset="43952">9982 9190 8072,'0'17'270,"0"11"-270,0 21-871,0 6 871,17-4-904,-12 7 859,10-27 0,1 2 90,-6 17 0,-3 1-45,1-11 0,0 1 0,1 3 0,0 4 0,-1-5 45,-1-5 0,0-1 0,4 29 0,0-3 404,2-7 55,-6-13 1,-3-5-505,-2-17 0,2-3-180,-24-37-180,15 1-179,-29-27 44,22 11 0,3-2 360,-1 5 0,1-2-559,-2-10 0,-1-5 0,4 3 739,5 0 0,3-2-75,-5-4 0,0-6 0,1 5 75,3 6 0,2 1-45,10-11 0,0 1 128,-6-8-83,19 35 0,2 2-45,-3-16 45,9 20 0,4 3-45,7-4 157,-6 12 1,1 2 22,3 4 90,20 21-180,-33-12 0,-3 33-90,-13-20 90,-11 18-1,4-7-178,-27 18-1,-17-7 300,4-3 0,-5 0 0,6-13 0,0-1 0,-3 8 0,-1 1 0</inkml:trace>
  <inkml:trace contextRef="#ctx0" brushRef="#br0" timeOffset="44484">11400 9344 10051,'0'-4'-3508,"0"1"3508,0 18 0,28-12 0,7 14 0</inkml:trace>
  <inkml:trace contextRef="#ctx0" brushRef="#br0" timeOffset="44616">11998 9420 7803,'0'27'-248,"20"-10"1,-16-9-1,16-8 1</inkml:trace>
  <inkml:trace contextRef="#ctx0" brushRef="#br0" timeOffset="44744">12685 9500 7353,'0'16'0,"0"-4"0</inkml:trace>
  <inkml:trace contextRef="#ctx0" brushRef="#br0" timeOffset="45299">12073 8172 7263,'-20'-5'360,"-11"2"-91,-12 29-836,-6-3 702,27 2 0,3 4-477,-4-4 0,-1 0 387,-2 7 0,1 1-359,-1 3 1,0 3 358,0 1 0,0 5-15,5-2 0,1 4 0,1-1 15,-1 7 0,3 2-45,4-10 0,0 3 0,6 0 30,8-2 0,5-1 0,2-2-30,3 7 0,7 1-630,8 2 1,8 3-1,0-5 431,6-5 0,2-3 0,-3-5 1,3 1-1,0-3 0,7 2 0,0-1 1</inkml:trace>
  <inkml:trace contextRef="#ctx0" brushRef="#br0" timeOffset="46754">13018 8183 7623,'-36'0'0,"-1"0"-1056,6 0 1056,-1 19 0,-1-15 0,0 34 89,3-23-89,1 19 90,7-8-90,3 3 160,6 1-700,6-2-89,4 0 263,3-3 366,20-3 0,-16-7 0,16-2 0</inkml:trace>
  <inkml:trace contextRef="#ctx0" brushRef="#br0" timeOffset="46883">13027 8378 7623,'-11'-20'-90,"-4"25"180,-11 17-180,-9 22-709,31 1 799,-12 8-1398,3 7 1398,11-27 0,0 1 0,-5 1 0,1-1 0,6 3 0,0-1 0</inkml:trace>
  <inkml:trace contextRef="#ctx0" brushRef="#br0" timeOffset="47200">13712 8973 8162,'-38'15'0,"6"6"0,17 10 0,6 2 0,2-4 0,5 15 0,-5-9 0,7 19 270,0-25 1979,0 8-2069,0-21-270,0-23 90,0-23-180,6-2 0,2-3-629,10-27-395,0 16 1,3 2 304,12-9 899,-7 13 0,1 2 0,11 1 0,-12 16 0,-1-1 0</inkml:trace>
  <inkml:trace contextRef="#ctx0" brushRef="#br0" timeOffset="47517">14437 9067 7892,'-54'0'720,"0"2"-720,12-1 0,-2 5 0,-16 4 0,18 1-922,-9 8 922,24-1 312,7 3-222,9 3 0,6 16-90,5-8 180,22 22-90,-17-24-45,24-8 0,3-2-45,-8-2 0,33-1 0,-10-13 0,-13-4-90,17-21 180,-27-10-180,4-26 90,-19 10-90,-3 10 0,-6 1-180,-18 1-1079,14-16 1349,-14 33 0,18 9 0,0 2 0</inkml:trace>
  <inkml:trace contextRef="#ctx0" brushRef="#br0" timeOffset="48050">14845 9197 7982,'-28'8'180,"-11"2"-270,20-2 180,-14 6-90,16-2 0,5 3 90,12 6 0,0-5 0,0 14 0,20-14-180,8 8 180,10-16-180,1 1 180,-9-9-90,0 0 0,1-23 0,8-7 0,-10-14 135,-10 16 0,0-1 45,-2-7-270,1-15 90,-12 33 0,-2-11 90,-2 26-90,0-8 0,4 35 0,1-18 45,1 25 0,2 4-45,8-8-270,8 19 0,2 0-449,9-7 134,2-9 0,4-5 225,6-12 225,-6-6 1,1-7-46,10-24 359,-11 6 1,-2-5-917,-17-3 1,-3-2 826,5-5 0,-1 1 90,3-22 89,-7-6 91,-4-2 135,-9 14 0,-1-2-455,-2 13 1,0 0 184,-1-24 0,-1 2-225,-1-3-440,-2 26 1,0 2 619,0 2 269,0 12-359,0 28-90,-13 52 90,9 2-470,-8 1 1,0 2 379,10-27 0,1-1 0,-9 13 0,0 0-51,9-14 0,0-3-39,-8 33-359,9-6-541,0-22 1,0-2-181,0 13 1170,0 7 0,0-32 0,0-4 0</inkml:trace>
  <inkml:trace contextRef="#ctx0" brushRef="#br0" timeOffset="48183">15460 9019 7803,'0'-19'0,"0"1"0,45 1-90,-12 8-720,16 4 1,5 2 94,9 2 0,-19 0 0,0 2 0,19-1 0</inkml:trace>
  <inkml:trace contextRef="#ctx0" brushRef="#br0" timeOffset="48472">16158 9289 6993,'-19'4'1079,"3"1"-1079,39-3 0,28-14 0,2 9 0,-7-9 0,-1-2 0,2-4 0,-10 4 0,-1-3 0,-1-12 0,4 2 0,-26 5-90,-1 0 90,-11 0 0,5-8 0,-30 8 90,-9-2-180,-13 15-614,-1 4 704,10 5 0,1 20 0,1-16 0,6 56 90,-1-34-90,21 13 0,4 3 90,-8 0-90,38 7 0,12-1 0,1 1 0,7-11 0,0 0 0</inkml:trace>
  <inkml:trace contextRef="#ctx0" brushRef="#br0" timeOffset="48966">17150 9074 8702,'-24'-13'0,"3"2"-90,-21 2 180,11 1-90,0 4 0,2 0 0,1 4 90,-3 19-90,12 6 0,1 11 90,14-1-135,25-8 0,7 0 135,2 6-90,14-2 0,3-2 0,-5-6 360,13 8-450,-22-18 180,-16-1-180,-29-8 0,-25-2-2878,-29-2 2968,15 0 0,5-12 0,19-3 0</inkml:trace>
  <inkml:trace contextRef="#ctx0" brushRef="#br0" timeOffset="49216">17788 8523 9871,'6'-11'540,"-2"3"629,-1 1-1079,-2 23-90,-16 44 90,-7 3-912,6-21 0,-1 5 1,-2-3 776,-3-2 0,-2 0 45,-1 7 0,-1 5 0,1-3-855,0-4 1,0 1 854,-1 4 0,-1 6 0,2-5 0,4-4 0,2-1 0,3-6 0,0 0 0,0 0 0</inkml:trace>
  <inkml:trace contextRef="#ctx0" brushRef="#br0" timeOffset="49804">19055 8990 8522,'-29'-20'990,"-3"3"-990,1 1 0,-2 5 90,-13 2-1,11 5-89,-26 1 0,24 26-1104,-11-17 1104,18 41 180,3-25-90,6 21 110,6 6-200,7-13 0,25 20 180,-12-29-270,42 4 90,-24-21 0,27-5 0,-9-5 0,21 0 0,-16-25 0,-11 11 0,-2-3 90,-1-28 90,4-10 0,-27 24-270,-2-20 0,-7 29 180,-14-2 0,10 36 638,-10 17-728,14 10-899,23 8-275,-18-8 1174,25-9 0,5 0 0,-4 15 0,3-16 0,0 0 0</inkml:trace>
  <inkml:trace contextRef="#ctx0" brushRef="#br0" timeOffset="50200">19702 8969 7803,'-44'-5'269,"0"2"1,-18 3-270,17 0-374,-12 21 374,26-15 90,2 39 90,8-25-90,3 22 0,11-9 90,1-1 574,6 12-394,23-14-270,8 5-180,15-24 90,-4-14 0,1-6-90,5-10 135,1-11 0,-2-5-272,-24 11 1,-3-3 226,12-26 0,-3-2 0,-14 19 0,-2-3 150,-3-5 0,-1-6 0,-2 4 74,-2 1 1,-2 0 105,-1-13 0,-1-8 0,0 8-285,0 12 0,-2 3-105,-5-5 0,-3-3 0,2 8 60,2-1 90,-17 1 180,6 33-270,12 20 221,-12 10-131,5 21-180,9 7 135,-4-2 0,1 3-203,5-10 1,0 3 97,0 7 0,0 6 0,0-4-771,0-3 1,0-2 20,-1 16 1,2-2-136,10-19 1,0-3 134,-10-1 1,3-2 809,16-1 0,-1-2 0,-15 26 0,13-5 0</inkml:trace>
  <inkml:trace contextRef="#ctx0" brushRef="#br0" timeOffset="50883">20072 8986 7892,'0'37'270,"0"-5"-270,0 0 0,0-5 0,0 11 90,0-8 0,0 5 720,14-10-271,-10-10-449,20 0-180,-17-12 180,3-21-180,5 12 90,2-55 0,4 35 0,-4-11 0,-1-2 0,6 1-89,9-17 178,-16 30 91,6 4-180,-14 14 0,4 30 0,-8-17 0,0 59 0,-1-38 45,-2 18 0,1 2 45,-1-6-45,0-6 0,0-3 45,0-9-450,0 1 91,17-17 89,-13-25 135,22-3 0,5-3 45,-9-24 0,9 12 0,2 3 0,-8 1 0,10-6 0,-24 17 0,6 11 0,-13 2 0,2 23 90,0 11-90,-5 8 0,4 20 90,-2-19-90,3 11 90,0-16-1,0-4-89,2-4 0,0-11 0,3 3 0,2-12 0,11 4 0,-2-26-89,17-12 89,-12-10 44,-6 10 1,-1 0-261,4-9 486,1-12-90,-10 8-270,-5 15 90,-3-4 360,-5 20-450,-1 26 180,-1 14-90,0 16 90,0 20-180,17-21-1214,-8-6 0,0 0-1271,11 4 2575,8 9 0,-24-24 0,11-2 0</inkml:trace>
  <inkml:trace contextRef="#ctx0" brushRef="#br0" timeOffset="51050">20950 8568 8972,'-10'-5'-2699,"-8"0"2699,16 23 0,-8-14 0,10 16 0</inkml:trace>
  <inkml:trace contextRef="#ctx0" brushRef="#br0" timeOffset="51416">21122 8817 8432,'0'39'720,"0"-8"-720,0 2 0,0-5 0,0 4 90,17 3-90,-13 17 0,29-12 0,-30 10 90,25-9 90,-17-13-180,3 5-90,1-22 90,-9-2 0,5-26-180,-3 13 360,1-41-270,2 21 90,3-28 90,-3 19 0,2 1 179,6-21 91,-4 13 0,-1 0-90,2-1-180,0-4 180,-8 26-90,-2 9-1,-2 4-89,1 6 0,-1 0-90,2 19 0,5 11 0,-1 12-180,-1-8 1,0 1-1800,1 13 466,-3-15 1,0 0 1512,0 14 0,1-2 0,1 0 0</inkml:trace>
  <inkml:trace contextRef="#ctx0" brushRef="#br0" timeOffset="51600">22195 9132 11311,'-50'0'-45,"9"0"0,21 0 0,9 0 0</inkml:trace>
  <inkml:trace contextRef="#ctx0" brushRef="#br0" timeOffset="52083">22880 8954 11041,'-36'41'180,"15"-8"-270,8 5 180,13-9 0,0 24-180,0-10 135,-2-1 0,4-1-45,17 11 0,-17-10 0,1-1-1931,30 7 2021,-29 7 71,19-14-161,-21-16 341,7 2-1241,-9-40 360,-20-17-89,15-16-309,-15 18 0,0-1 399,15-23 269,-15 7 0,-3-2 375,11 10 1,3-2-76,-1-7 0,1-5 0,1 4 150,-1 1 0,2 0 119,4-5 1,3-5 0,3 6-205,10 4 0,0 3 310,-11-14 0,3 2 224,19 10 1,5 5-450,-12 10 0,0 1-45,13-8 0,3 5 44,12 7-89,8 5 0,-28 16 1254,7 22-1344,-17-14 90,-5 39 568,0-21-658,-9 44 0,4-23-45,-16-5 0,-2 1 857,7 5-1847,-14-8 1,-3-2-405,0 1 1439,-14 10 0,16-31 0,8-1 0</inkml:trace>
  <inkml:trace contextRef="#ctx0" brushRef="#br0" timeOffset="52454">23477 7820 9242,'0'-18'2968,"0"5"-2698,0 40 90,0-2-360,0 35 45,0-18 0,0 2-725,0-9 0,0 3 709,0 7 1,0 6 0,0-4-1224,0-2 1,0-2 1148,0 15 0,0 1 90,0-5 0,0-3 178,-1-14 1,2 1-404,5 17 0,0-2-90,-3-3 45,10-17 0,0-3-134,-2-6 269,13-4 90,-6-16 481,2-24-391,13-12-90,-7-12 135,-2 10 0,1 1 2696,3-10-2831,-8 10 0,-1 3 0,-1 8 618,-2-12-528,-9 31 0,-4-7-180,3 35 180,-4-5-90,4 45 0,-2-20-675,-1-2 1,2 0-2262,0 12 2081,-1-20 1,1 1 690,7 24 0,2-19 0,5 7 1</inkml:trace>
  <inkml:trace contextRef="#ctx0" brushRef="#br0" timeOffset="52854">24212 8681 8522,'0'11'1439,"0"13"-1349,0 14-180,0 11 135,0-16 0,0 2-1484,0 22 1439,0-18 0,0 0-90,0 18 269,0-2-179,0-1 180,0 10 90,0-23 636,0 12-906,0-37 57,0-17-597,0-29-270,0-12 361,0-12-1438,0 15 0,0-2 1842,0 7 0,0-1 45,0-14 0,0 0-100,0 10 1,0 0 99,0 1 0,0-4 180,0-4 0,0-6 0,0 5-90,-1 2 0,2-1 180,4-4 0,2-5 0,-2 8-90,0-10 44,10 20 1,5 5-225,5 4 105,21 4-105,-8 18 90,1 20 90,-6 16-180,-10 9 0,-7-5 0,-3 2 90,-4 13-90,-4-4 0,-3 0-450,-2 10-270,-10-19 1,-5 0 719,1-2 0,-3-3 0,-29 16 0,25-18 0,-1-1 0</inkml:trace>
  <inkml:trace contextRef="#ctx0" brushRef="#br0" timeOffset="53149">24917 7351 8072,'16'17'1530,"1"-13"-1,12 43-1170,-8-26-134,5 18 0,-1 5-135,0 0-90,-2 2 0,-1 1-424,-4 1 379,-7-4 0,-2 0-608,-2 8 653,-5-17 0,0 0-630,-2 12-989,-19 1-360,14-5 1979,-38-1 0,37-6 0,-18-2 0</inkml:trace>
  <inkml:trace contextRef="#ctx0" brushRef="#br0" timeOffset="53684">25533 7291 8972,'3'-11'1709,"-2"0"-900,4 4-539,-2 3 0,9 2-180,-4 20 0,13 28 0,-11 3-180,-2-1 0,-3 3-85,-2 14-680,-12-1 1,-6 2-1008,-1-23 1,-1-1 871,-5 16 1,-2 0 989,0-16 0,1-3 0,5 1 0,1 0 0,-2-2 0,1 1 0</inkml:trace>
  <inkml:trace contextRef="#ctx0" brushRef="#br0" timeOffset="54120">26197 7126 9242,'-8'-13'719,"1"2"-89,1 2 539,2 2-1079,1 19 90,24-11 90,0 32 0,3 8-180,24-3-1131,-22-2 0,1 9 1,-4-4 1085,-3-5 0,-2-1 0,7 16 0,-3 1-409,-8-11 0,-3 0 409,-3 4 0,-2 1 0,3 0 0,-2 4-45,-4-2 0,-3 3 0,-1-1 45,-3 7 0,-2 2-23,-2-11 1,-1 4-1,-1 1 1,-3-7-68,-9 12 0,-6-2 67,6-12 1,-4 4-1,-1 0 1,1-6-671,-11 8 1,-1-4 677,3-6 0,-2 1 0,1-4-435,-7 0 1,1-4-181,-1 1 0,-1-3-629,3-2 0,-2-1 1214,-14 7 0,2-1 0,15-11 0,1 0 0,-9 5 0,-1 0 0</inkml:trace>
  <inkml:trace contextRef="#ctx0" brushRef="#br0" timeOffset="58622">1737 6746 9152,'0'-11'0,"0"3"270,0 29-180,0 2-90,0 29-1848,0-2 1848,0 8 44,0-24 1,0 1-45,-1 2 0,2 2 45,6 21 0,2 1 0,-7-13 0,0 1-75,7 6 0,3 5 0,-3-4 75,-7-4 0,0-1-45,5-7 0,3 2 0,-2 0 0,-4-1 0,-1 1 0,0-3 0,4 7 0,-1 0 0,-1 2 0,0 5 0,-2-7 0,-2-8 0,1-1 90,2 24 0,-1-5-90,-1-11 0,1 8 447,-3-63-806,-18-31 179,0-15-785,0-5 0,2-5 875,7 19 0,1-3 30,-1-12 0,1-7 0,2 4-681,4 1 0,2 2 741,-3 6 0,-1-2 0,1 0 0,2 1 0,2 0 0,-1 3-45,-1-8 0,2 0 75,5-2 0,2-4 0,-1 6-75,-6 8 0,3 3 45,14-12 0,4 0-127,-11 10 0,2 5 82,4 11 1,3 2-330,5-12 1,0 4 373,7 4 513,11 1-513,-14 24 1207,-2 5-1117,-1 5-90,2 41 0,-10-11 0,-7 17 0,-3 5 90,-3 11 119,-13-4 0,-1 2-209,7-23 0,-1-2 0,-17 12 0,-3 1 0,6-4 0,0-3 0,-4-11 0,-2 1 0,-7 15 0,1 0 1074,-2 1-1074,2-6 0,2-1 0,4-5 0,8-4 0,3-2 0,7-6 0,24 24 0,-14-23 45,23 2 0,6 0 376,-4 3-466,14-2 0,2 1-1118,7 8 668,-17-13 1,0 0-777,15 11 1271,0-2 0,-2 1 0,1-4 0</inkml:trace>
  <inkml:trace contextRef="#ctx0" brushRef="#br0" timeOffset="58936">2722 7655 9332,'-20'-14'180,"16"2"-180,-40 5 90,25 4-180,-22 2 90,10 1 90,-15 19-180,8 12 90,8-2 0,2 4 90,-3 24-46,13-14 1,3 0 135,5 10-135,4-9 0,7-2-1717,27 1 1672,-21 6 45,29-35 0,6-7-45,-11 4-20,11-17 1,2-7-71,-1-10 90,-13-10 0,-3-4 90,-6-16-135,-6 17 0,-3 0 45,-10-20-90,4 3 0,-6 3-405,-11 18 0,-5 2-494,-14-11 989,3 13 0,0 2 0,-1 5 0,7-2 0</inkml:trace>
  <inkml:trace contextRef="#ctx0" brushRef="#br0" timeOffset="59304">3062 7480 7353,'-15'36'90,"11"-5"-90,-11 8 0,2 12 180,10-6-135,-4-5 0,0-1-1873,7 10 1828,0 11-230,21-11 230,4-16-359,24 3 89,-10-25-90,14-29 360,-20-4 0,9-26 90,-14 4 0,-5-5 180,-2-4 89,-11 16 1,-1 0-90,2-15-225,-5 13 0,-3 3-225,-1 3 797,-2-3-617,0 49 90,0 35-90,15 9-660,-14-18 1,2-1 659,27 13-90,-26-1-868,31-3 239,-18-3 694,20-8 1,-7-7 0,2-5 0</inkml:trace>
  <inkml:trace contextRef="#ctx0" brushRef="#br0" timeOffset="59502">3845 7153 8522,'0'-20'990,"-18"6"-900,-4 26-90,0 22 89,-9 14-134,28-4 1,2 2 133,-9-16 1,-1 3-120,8 13 0,4 7 0,-1-5-317,-5-8 0,2 1 107,5 7 0,4 5 0,2-7-390,1-11 1,2-2 629,6 18 0,0-3 0,2 2 0,-5 9 0</inkml:trace>
  <inkml:trace contextRef="#ctx0" brushRef="#br0" timeOffset="59648">3583 7611 7803,'-18'-13'-90,"0"0"90,10 4 0,2 0 0,6 3-90,0 2-630,25 2-379,-3 1 1099,24 1 0,-2 0 0,3 0 0</inkml:trace>
  <inkml:trace contextRef="#ctx0" brushRef="#br0" timeOffset="59933">4238 7836 8072,'31'-19'0,"21"14"0,-31-34 45,9 23 0,2 1-45,6-26-2176,12-3 2356,-19 12-1,-4-1 965,-5 1-964,-5-12-1,-8 14 280,-4-14-459,-25 25-89,-6 0 178,-28 14-89,2 19 0,7 16 0,24-3 0,3 4 90,-8 22-90,18-13 0,3 1-1106,-8 11 386,23-18 1,3-1 719,-7 14 0,19-25 0,5-2 0,11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6:42:50.86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1900 1326 23819,'-19'42'-3040,"3"-10"2126,0 3 558,2 26-618,8-18 499,2 3 1,1 1-291,2 1-358,0 16-2159,1-4 1546,19-14 1400,-15 10 1,15-20 0,-19-2 0</inkml:trace>
  <inkml:trace contextRef="#ctx0" brushRef="#br0" timeOffset="152">1635 1893 23279,'-20'-23'-5986,"1"1"3729,5-2 298,6-10 951,4 9 322,4-9 651,21 12 1526,-15-1-2650,46 0 2687,3-8-833,-21 19 0,4 2-357,22-6 1,2 3-1,-20 7 1,-1 2-1,16-1 1,0 1-1</inkml:trace>
  <inkml:trace contextRef="#ctx0" brushRef="#br0" timeOffset="384">2373 1888 22200,'-28'11'2744,"12"-2"-2287,-7-2-76,21-3-1768,-9 0 2064,11-1-3001,0 1 647,24 2 1188,11 6-897,11 0 787,-12 1 1,-2 2-758,8 7 1017,-15 1 0,-2 1-2058,7 10 2431,-16 15-577,-2-7-1021,-33 6 1446,-2 6-768,-11-9 0,-4 0 976,10-9 0,0 0 0,-12 11 1,0-1-1,9-14 0,1 1 0</inkml:trace>
  <inkml:trace contextRef="#ctx0" brushRef="#br0" timeOffset="804">4165 1414 23639,'-24'-44'-8262,"18"1"6097,-42 5 2388,7-6-595,-12 18 820,9 11 0,-1 5 487,-13 4-285,17 14 1,-1 7-286,-3 4 0,3 6 844,9 1 0,2 5-606,-1 0 0,-1 4 0,4-2-99,7-2 1,4 3-3,-4 23 0,5 1-688,7 8-337,25-15 1,9-2-1715,11 0 1144,1-19 1,4-6 453,-8-9 0,1-5 399,2-1 0,2-3 231,1 0 1,3-4 522,19-7 0,1-3 82,-15 8 1,1-4 228,0-14 0,3-7 0,-6 3 491,-7 7 0,-3-3-329,7-18 0,-7-4-210,-1-13-752,-15-4-717,-10-3-158,-18 17 0,-6-1-345,5 11 1,-3 1-219,-21-19 1,-5 4 342,13 22 1,-2 4-267,-23-8 0,-2 6 593,21 14 1,0 4 457,-9-4 1,-1 8 520,5 18 0,4 7 1,-16 6-1,19 3 0,1 0 1</inkml:trace>
  <inkml:trace contextRef="#ctx0" brushRef="#br0" timeOffset="1384">3962 1937 23459,'-25'-14'-3644,"-6"11"4648,28-20-3885,-8 35 3943,34-18 361,-18 33-3221,45-24 2438,-26 24-1216,10-16 1,4-2 1000,12 11-617,-6-5 0,2-1 1445,12-2-1402,-22-5 1,1 1-772,14 0 2366,-2-8-1504,-2 0 1209,-5-16 86,-4 12-442,-4-33-379,2 5 108,-14-12-792,3-16-92,-16 22-698,-4-8-306,-3 18-813,-2 4 203,0 5 548,0 5-124,0 24 609,0 9 189,17 2 175,12 34-111,8-35 788,-6 9 1,0 0 118,10-6 74,-4-7 0,2-2 633,4-4-320,-1-3 1,-1-6 926,-3-21-322,-6 7 1,-3-3 1402,-12-24-2094,2-14 89,-15 20-948,-1-17-501,-3 27-463,0-5-230,0 39-671,0 8 135,0 18 705,20 3-1143,-14-9 669,41 2 1892,-26-2 0,27 0 0,-12-3 0</inkml:trace>
  <inkml:trace contextRef="#ctx0" brushRef="#br0" timeOffset="2152">5673 1681 23279,'0'13'-6295,"23"-5"6792,4 1-211,11-8 795,-1 3-560,-12-4 76,1 0-149,-4 0-448,6 0 1686,-11 0-1040,3-15 248,-15-1-1922,-1-13-211,-24 2-677,-4 4 416,-23 10 874,12 4 245,-13 9 291,24 0-155,-8 22 1529,14 2-82,7 25-570,3-13-383,8 1-1490,20 1-1396,-15-11 2277,36 16 0,-11-23 1,21 4-1</inkml:trace>
  <inkml:trace contextRef="#ctx0" brushRef="#br0" timeOffset="2468">6207 1555 20851,'9'35'-8184,"1"0"5273,5 11 1267,-3-9 1170,-1-4 0,-1 1-45,1 5 170,5 10 694,-4-7-2030,-3-14 3275,2 7-820,-6-20-466,0-2-445,-1-10 906,-2-18-95,-1-12-23,-1-30-109,0 4-366,0 10 0,0 1-311,0-11-313,10 9 1,1 2 807,-5-4-142,10 13 1,5 3 0,5 3 0,17-4 0</inkml:trace>
  <inkml:trace contextRef="#ctx0" brushRef="#br0" timeOffset="2894">6935 1726 22200,'0'5'-6296,"0"1"4168,-16-2 5250,13-2-1462,-13 2-400,16-2-2642,0 0 279,0 1-493,0 1 1596,0 0 0,18 4-1241,3-3 433,22 3-22,-9-6 2319,14 0 5,-20-19 675,22-19 132,-30-2-1503,-4 8 0,-2 0-472,-9-1-1037,0-15-527,-5 22-252,0-2-4,0 42-495,0 16 228,0 22 1291,-2-11 1,4 1-410,15 16 470,-6-5 1,2 0-1,3-22 0,1-2 102,0 10 1,0 0-30,0-4 1,-1-4-349,7 16 417,-7-14 0,-2-2-474,-5-1 415,-1 9 407,-8-25 280,-19 2 791,14-12-549,-37-3 1,9-2 0,-24-1 0</inkml:trace>
  <inkml:trace contextRef="#ctx0" brushRef="#br0" timeOffset="3438">9268 1509 23369,'-25'-21'-5583,"-1"1"3957,-3 4 1431,-1 2 176,-4 6 691,-1 3-66,-3 4 76,-1 15 28,-18 12 1286,17 9-1332,11-7 0,2 1 243,4 10-628,4 13-629,15-15-669,4-5-334,0-1-683,26 0-414,4-16 1472,30 0 751,-13-15 699,-12-20 1,-2-5 620,7-6-372,-13-4 1,-2-5-215,-4-1 0,-2-1-63,-5 9 1,-2-2 22,4-28 0,-4-1-363,-7 26 0,-2-1-380,0-27 0,-1 1-775,-1 29 0,-2 1 174,3-9 0,-4 2-933,-16-5-31,13 10 889,-13 9 75,18 11 547,-12 9 570,9 49-49,-9-6-64,10 20 0,4 5-141,-3-21 1,2 1 295,7 17 1,0 2-474,-7-13 1,2-2-443,14 2 1,2 0-285,-10-1 1,1 0 788,18 14 1,4-2 0,-10-15-1,0-2 1,10 9 0,0 1-1</inkml:trace>
  <inkml:trace contextRef="#ctx0" brushRef="#br0" timeOffset="4017">10025 1605 23099,'-36'-5'-983,"-5"16"2768,7-7-1499,-11 29-136,20-5-403,-4 21-482,13-7-64,8 10-505,4-24 389,24 7-1618,-14-16 373,33-5 1167,-15-3 426,21-6 985,-2-21 1141,-17-13-569,-4 2 0,-3-2 6,-9-19-482,6 16 0,-2 1 803,-7-1-1717,2-9 95,-7 29-770,1 0-657,2 26-187,15 11 542,-2 9 903,4-6 1,3-1-368,9 11 626,-10-13 0,2-1-233,5-1 0,1-2-194,17 7 147,-3-10 0,1-4 1709,9-4-614,-17-5 0,-2-5 1302,14-19 445,-1 14-543,-6-45-456,-4 23-700,-22-1 1,-3-2-92,11-22-496,-12 10 0,-3-2-269,-4 9 1,-2-1 251,1-27 0,-2-1-734,-2 26 1,-3 0-116,-7-22 0,-2 2-1007,6-2 936,-4 26 0,-2 2-702,-3-2 369,10 17 330,-21 3 1339,21 34-282,-9 18 597,12 14-574,0 10 0,0 3-65,-1-27 0,2 0-17,3 13 0,1 5 0,2-6 56,2-13 0,0-1-676,8 21 0,0-2-1669,1 0 637,-5-16 0,-2-3-598,-9-3 2064,8 1 1,-10-21-1,0-5 1</inkml:trace>
  <inkml:trace contextRef="#ctx0" brushRef="#br0" timeOffset="4154">10565 1644 23999,'-11'-31'-8982,"8"2"7434,-8 5-233,11-5 1743,0 11 12,24-5 1742,14 15 162,15 0-2453,-12 6 1,0 2 1780,15-1-962,-8 11 0,2 1 1,9-5-1,-22 4 1,1 1-1</inkml:trace>
  <inkml:trace contextRef="#ctx0" brushRef="#br0" timeOffset="4650">11497 1640 22830,'0'-22'-5486,"-15"9"5863,-2 4-559,-15 9 1870,-2 0-623,15 14-188,-15-11-37,22 26-1636,-17-25 2635,10 30-1106,1-18 391,3 19-1837,7-10-288,3 1-390,5-1-410,0 5 910,23-8-820,6-1 1016,14-13 254,-1-4 1068,-9-4 374,0 0 209,2-22 731,-2 16-20,-2-41-813,-3 28 506,2-38-1636,-11 22-79,2-22-716,-16 29-521,0-5-299,-5 17-284,0 26 775,0 13-4334,19 35 1832,-14-5 3327,13-22 0,1-1 0,-1 17 0,16 0 0</inkml:trace>
  <inkml:trace contextRef="#ctx0" brushRef="#br0" timeOffset="5790">14438 1232 22830,'0'25'-2909,"0"-10"1,0-5 0</inkml:trace>
  <inkml:trace contextRef="#ctx0" brushRef="#br0" timeOffset="5962">14558 1772 23999,'-19'14'998,"14"-2"-1057,-14-6 0,19-3 0,0-2 0</inkml:trace>
  <inkml:trace contextRef="#ctx0" brushRef="#br0" timeOffset="6284">15015 1203 23639,'-18'-5'-1716,"-6"1"1366,21 1-4290,-7 1 4118,10 21 0,18-14 1,4 15-1</inkml:trace>
  <inkml:trace contextRef="#ctx0" brushRef="#br0" timeOffset="6406">15087 1716 21300,'-15'9'1631,"3"-2"-1773,12-4 1,0-2 0,0 0 0</inkml:trace>
  <inkml:trace contextRef="#ctx0" brushRef="#br0" timeOffset="7201">16130 1224 23369,'-42'-5'-479,"1"2"348,8 2 209,0 1 173,1 0-145,4 0-29,-6 18 618,8 1-586,6 21-500,11-10-437,9 1-731,25-9 145,-19-2 756,24-11 0,5 0 212,-10 6-158,10-10 0,1-2 253,-2 4 648,7-7 685,-18-22 623,-2 0-402,-10-20-973,-2 11-838,-9 33-238,17 13-377,8 34-556,10-14 233,21 0 446,-15-12 832,8-14 0,4-7 1266,5-10-287,-2-6 0,-3-6 358,-26-1 0,-4-4-460,14-17 0,-4-2 265,-16 15 1,-3-4-561,7-28 1,-6-4-367,-9 25 0,-2-2 85,0-14 0,0-8 0,-5 7-792,-8 13 1,-2 0 33,5-5 0,0-5 0,-2 9-1765,-16-5 267,-4-10 428,25 41 870,-21 3 916,21 37 222,-8 22 552,11 17-652,-1-23 1,2 2-21,6 13 1,3 1 45,0-12 1,2 3-95,3 4 0,2 5 0,0-6-242,2-4 0,2-2-113,0 1 1,3 2 0,-1-5-14,-2-8 0,3-3 216,9 1 1,5 0 0,-2-7 571,22 3 58,-4-7 0,-1-9 1180,-4-36-387,-13 6 1,-2-5-205,-15-3 0,-4-5-434,8-18 1,-3-2-192,-12 18 0,-2 0-373,1-12 1,-1-2-67,-5 1 1,-2 2-436,3 13 0,-4 0-389,-8-15 1,-4 3-1873,-6 6 494,-22-1 1528,15 60 966,17 16 0,4 8-362,0-3 1,3 2 57,1 20 0,4-1-211,8-20 0,1-2 167,-10 3 1,3-1-2,18-1 0,5 1-509,-4 12 1,1-1-436,4-14 0,3 0-510,-1-2 1,2 2-1,-1-5 1474,-3-7 1,0-3 0,10 6 0,1-4 0,14 2 0</inkml:trace>
  <inkml:trace contextRef="#ctx0" brushRef="#br0" timeOffset="7433">18020 667 23009,'-21'-9'-3393,"16"3"45,-31 2 4796,16 4-450,0 24-515,-10-3 410,27 25-1860,-18-4 300,15 8 208,-3 8 638,6-12 0,2 3-864,0-12 1,2 2-186,8 25 1,7-1-184,0-25 0,3-3-558,3 10 0,3-3 952,-1-15 0,0-2-1401,12 17 2052,-1-7 0,1-9 0,-1-5 0</inkml:trace>
  <inkml:trace contextRef="#ctx0" brushRef="#br0" timeOffset="7604">18473 877 23369,'12'-42'-3084,"1"4"2716,1 2 237,-3 19 724,2 0 154,-1 34-2161,-4 2 75,7 42-721,-9-9 1750,-2 2 1,-1 4-159,-1-17 1,-3 0-501,-10 15 0,-5 4 929,4-16 1,-1 2-1,-2-3 1,-12 10-1,-2 0 1,9-7-1,0 0 1,0 0 0</inkml:trace>
  <inkml:trace contextRef="#ctx0" brushRef="#br0" timeOffset="8052">14687 2644 24539,'-16'0'-1,"1"0"-88,3 0 89,1 0-2249,7 13 1814,0 0 1,4 2-1,0-6 1</inkml:trace>
  <inkml:trace contextRef="#ctx0" brushRef="#br0" timeOffset="8202">14993 3054 22110,'0'8'-6386,"0"-1"4258,0-2 1064,0-2 1420,0 0 1,22-2 0,5 0 0</inkml:trace>
  <inkml:trace contextRef="#ctx0" brushRef="#br0" timeOffset="8322">15483 2868 22200,'-25'13'2139,"-12"-10"-2417,33 20 1,-13-9 0,17 10 0</inkml:trace>
  <inkml:trace contextRef="#ctx0" brushRef="#br0" timeOffset="8817">16285 3173 23459,'20'-50'-2485,"-1"-2"2521,-1-6 0,0-4-465,-7 24 0,0-1 402,2-10 1,0-7 0,-1 8-175,-5 13 1,0 2-8,0-19 1,-2 1-357,-2 0-1091,-2-12 927,-1 40 102,-14 1-205,10 41 684,-10 30 260,3 16-213,10-2 0,-1 3 100,-3-20 0,-1 2-256,5 7 0,2 7 0,-1-5-166,0-4 0,0-2 130,-1-7 1,1 2 0,1-2-456,10 15 1,0-4 121,-9-15 1,1 0-212,15 20 0,-1-2-15,-14-2 437,11 9-56,-14-33 571,0-6 144,0-9 617,-26-4 2206,1-8-393,-23-2-388,25-24-1783,-9-5 69,28-15-742,-10 2-499,14 3 668,0-2-2349,31-2 1248,-8 6 0,4 1 614,6 8 0,3-1 720,3-9 1,0 0 0,-6 9 0,0 1-1,1 0 1,0-1 0</inkml:trace>
  <inkml:trace contextRef="#ctx0" brushRef="#br0" timeOffset="8984">17205 2798 21390,'-18'51'-2949,"14"-9"579,-14-1 2427,18-9-1361,-15 1 1632,11 14-1022,-10-10 932,14 20-1835,0-26 941,15 7-2146,5-9 2668,0-9 1,15 0 0,-12-10-1</inkml:trace>
  <inkml:trace contextRef="#ctx0" brushRef="#br0" timeOffset="9135">17177 2418 23459,'-26'-45'-8229,"2"17"6149,11-2-2409,23 45 4530,25 7 0,12 21 0,-21-22 1,0 0-1</inkml:trace>
  <inkml:trace contextRef="#ctx0" brushRef="#br0" timeOffset="9467">17667 2767 21750,'0'13'-5396,"0"0"3807,0 17 525,0-7 425,14 25-528,-11-20 694,22 32-244,-22-29-784,8 20 1443,-5-32 95,-4-1-198,7-12 635,-5-3 575,4-26-218,16-31 777,-6 0-1179,1 8 0,0 3 715,0-1 169,10-15-195,-18 39-485,5 1 326,-9 19-133,3 19-2277,4 18-373,-2 11 4,2-7 1,2-1-1185,7 13 2758,-5-18 1,1-1 0,16 10 0,3-3 0</inkml:trace>
  <inkml:trace contextRef="#ctx0" brushRef="#br0" timeOffset="9850">18597 2746 22830,'-48'-16'-2254,"3"6"2060,19 25 2099,-8-10-947,30 44-2717,-20-24 1956,22 28-1084,-7 6-331,9-12 1000,8-11 0,5-2-1651,13 2-356,0 4-7,31-21 3064,-34-10-844,9-14 0,1-8 2149,-2-10-1539,-6-13 1,-3-6 554,2-19-455,-7-2 0,-3-4-450,-9 23 1,-2 0 98,3-15 0,-3-3-264,-2 0 1,-2 1-628,2 16 0,-2-1-142,-4 1 1,-3-2-1,2 4-1081,1-23 1115,-3 29 1,-3 3-565,-5 1 453,13 11 352,-13 10 746,7 6 109,7 29 38,-7 24 75,9 16-432,0-2 1,0 3 228,-1-18 0,2 1-273,4-4 0,2 3 1,-1-1-161,-5 7 1,2-2-725,15 2 0,-1 0-368,-15-1 0,0 1-414,12-7 1,5 2 0,-4-3 1440,-5 5 1,0 0-1,13 12 1,2-3-1,-10-22 1,0 1-1</inkml:trace>
  <inkml:trace contextRef="#ctx0" brushRef="#br0" timeOffset="10884">15538 4724 22380,'26'25'-5790,"1"-2"4041,0 24-490,1-6 1264,1 3 208,2 5 290,2 2-24,0 2-1490,0-1 1052,-3-2-675,1-2 1691,1-5 1,2-3-1,1-4 1</inkml:trace>
  <inkml:trace contextRef="#ctx0" brushRef="#br0" timeOffset="11251">16703 4849 23459,'-22'-6'-1337,"-8"2"1482,-13 4 355,-1 17 1058,8-12-1238,-2 35-493,-1-21 714,0 21-556,11-15 1,1-1 534,-12 13-356,9-6 0,2 0-330,1 2-638,-7 13 28,21-27-439,0 2-554,8-16 1882,1-18-2327,0-16 403,1-32 370,1 3 865,0 24 1,1 0-566,0-21 302,0-2-289,1 3 333,0 19 0,0 1 1541,0-11 52,0-11-697,19 38 1694,5 3 242,12 38-1455,20 12-137,-17 14-476,-2-12 1,3 0 32,-15-11 1,0 0-1016,19 18 1,1 0 24,-16-17 0,-1-1 812,10 6 1,0-1 0,-8-12 0,0-1 0,1-2 0,0 1-1</inkml:trace>
  <inkml:trace contextRef="#ctx0" brushRef="#br0" timeOffset="11438">17498 4793 23549,'-26'-4'-1030,"-10"2"1487,13-2-928,3 23 851,-20-14-28,24 26 1,0 3-1100,-26-2 773,11 14 1,2 3-595,-6 6 435,7-9 1,2 0-1029,1 8 425,11-22 1,2 1 420,2 20 0,6-19 0,2 7 0</inkml:trace>
  <inkml:trace contextRef="#ctx0" brushRef="#br0" timeOffset="12036">17558 4218 23909,'7'25'-7427,"2"-19"7158,-2 46-1009,6-4-72,-3 15 1156,-2-14 0,-1 0-279,-1 16 457,-3-20 1,-1 6-1,-1-5-816,0-9 0,0-1 1041,0 8 0,-2 5 1,1-8-682,0 12 582,2-16 1,-4-2 609,-11-4 376,10 4-2159,-11-24 2837,14-23-1887,20-16 1318,4-14-647,-1 12 1,1 1 859,13-7 47,0-9-926,-12 21 854,-3 11-1089,-1-2 1639,4 13-1223,-7 10-1058,11 21-906,-13 8 191,-1-5 0,-1 0-923,5 11-101,7 14-590,-4-18 337,3-4 319,3-2 1239,20 0 1045,-9-16 390,-5-5 1,1-3 889,6-8 572,9-10 390,-18 5-212,-5-35-821,-2 16-861,-13-8 0,-2-4-501,3-12-342,-7 5 1,-2-2-500,-2-8-105,-9 9 1,-2 1-1535,5-1 260,-12-5 351,-1 22 245,-4 14 1545,0 17 1594,-5-1 139,17 56-1340,-3-29-15,7 27 0,3 4-262,2-1-42,-3-2 1,6-1-1034,20-10 701,-10-11 0,1-3 0,15-3 0,-8 4 0</inkml:trace>
  <inkml:trace contextRef="#ctx0" brushRef="#br0" timeOffset="12317">18713 4838 23099,'3'-7'-3432,"0"1"3602,2 29-3115,0-17 1493,1 43 582,-2-26-27,1 24 398,1 10-1287,-3-13 1481,0-7 1,-1-1-525,-1 2 2080,2 14-632,-2-29-360,0 0 39,3-17-539,0-3 662,4-3 1316,11-39-678,0 10-541,3-16 0,0-4-73,-6 19 1,0-2-63,15-25 0,1-2-206,-12 24 0,0 1 152,5-11 1,2 2-792,-4 8 1,0 3-995,8-10 1622,8-2 0,-19 33 1,0 4-1</inkml:trace>
  <inkml:trace contextRef="#ctx0" brushRef="#br0" timeOffset="12617">19413 5186 22470,'-13'11'2765,"10"1"-5573,13-26 2953,35-20 723,4-9-705,-12 8 0,-2-1 122,-1-5-185,-8 4 0,-4-2-386,-6-6-639,9-16 1212,-23 21-1364,5 2-275,-7 5-273,0-5 113,-19 15 48,-1 1 440,-18 15 1636,20 29 136,-7-1 944,22 26-1958,-7-3 628,10 10-362,0 7-1890,20-13 0,9 0 754,-9-11 1,5-2 1014,4-2 1,6-1 0,0-3-1,10 2 1,1-4 0,4 0-1,1 1 1</inkml:trace>
  <inkml:trace contextRef="#ctx0" brushRef="#br0" timeOffset="13168">16330 6875 24179,'-51'17'2584,"8"-13"-2926,0 38-213,7-20 924,0 23-705,11-16 0,0 1-117,-8 15 264,11-6 0,3-1-441,7 3-927,2 7 237,40-14-398,-23-13 954,33-9 1,7-6 846,-9-1 47,16-11 1,4-8 363,-28-1 0,-2-5-204,7-8 0,2-4 1,-7-1 24,-7-1 1,-4-4-118,9-22 0,-7 1 559,-14 2-1274,-18 12 0,-3 2-1941,8 0 630,-26 14 0,-6 7-671,9 5 2402,-3 10 0,-2 2 0,-2 5 0,1 0 0</inkml:trace>
  <inkml:trace contextRef="#ctx0" brushRef="#br0" timeOffset="13466">16750 6831 23639,'0'37'-5666,"0"-6"3628,0 4 1063,14-6-632,-10 3 1149,10 1-384,0 0 143,-11 0-837,23 8 1346,-12-12 88,0 3 172,2-16 1063,-14-4-1164,10-4 1233,-5-4 5,5-2 289,4-38-467,-1 8-944,0-14 0,1-4 326,8-13-620,-8 19 1,1-2-430,0-3 0,0 2 696,-4 10 1,2 2 0,3-9 0,1 2 0,9-9 0</inkml:trace>
  <inkml:trace contextRef="#ctx0" brushRef="#br0" timeOffset="13868">17838 6970 23369,'-20'5'3156,"15"4"-5115,-39-6 2491,8 6 175,-13-2-552,13-2 1,1 2 80,-7 2 17,-13 7 308,16 6-493,13 0 674,4 17-1322,16-11-1064,6 19-141,25-22-49,-19 7-555,46-16 1246,-27-4-347,25-4 1120,10-5 862,-13-18 343,-6 3 0,-1-4 1396,5-24-1402,-17 16 1,-1-1 1144,5-21-1806,-4-6 115,-6-7-646,-11 11 0,-3-1-148,-3 10 1,-2-2 73,1-5 0,-1-4 1,-3 4-630,-7 5 0,-3 0 177,0-22 1,-1 3-1171,-11 0 1159,5 27 0,3 2-769,10 1 854,-24 16 1299,24 30-236,-9 28 493,13 16-1742,10-17 0,4 5 1,0-4 147,-4-4 0,2-1 859,5 3 0,3 4 0,-1-5 1,-4-7-1,1-2 0,0 0 1,1-1-1</inkml:trace>
  <inkml:trace contextRef="#ctx0" brushRef="#br0" timeOffset="14267">18435 7028 24718,'34'0'2069,"-5"0"-2159,-12-13 445,4 9 85,-11-9-1109,7-4 666,-5 13 623,0-34-1526,-3 25 331,-2-29-775,-5 23-244,-2-8-401,0 5 813,-21 8-29,16-3-1696,-28 12 3720,30 18-1439,-10 10 1282,13 21-881,0-7 225,0 3-1439,17 3-579,4-11 93,18 18-917,-7-25 2827,0 4 0,-7-16 1,1-2-1</inkml:trace>
  <inkml:trace contextRef="#ctx0" brushRef="#br0" timeOffset="14585">18840 6869 24898,'19'34'-7941,"2"2"5221,2-6 1813,8 0 965,-27-6-546,27-3 1465,-15 7-1091,2-11-461,7 3 1270,-22-12-1037,15-3 1685,-13-2-836,4-26 623,2 5-365,0-25 114,2 6-562,0 2 1,1-2 239,9-25 169,0 3 1,2 0-911,-10 23 0,3 0 127,6-7 1,4-5 0,-3 7-188,-3 10 0,1 2-952,19-17 1,1 7 275,-1 20 1260,9 4 1,-19 15 0,-1 0-1</inkml:trace>
  <inkml:trace contextRef="#ctx0" brushRef="#br0" timeOffset="14738">20157 7164 26967,'0'0'0</inkml:trace>
  <inkml:trace contextRef="#ctx0" brushRef="#br0" timeOffset="15188">16248 9007 26697,'26'0'-1102,"-3"0"0,4 0 1,-3 0-1</inkml:trace>
  <inkml:trace contextRef="#ctx0" brushRef="#br0" timeOffset="15336">17705 9100 25078,'19'0'-539,"9"0"-811,-3 0 1350,29 0 0,-12 0 0,20 0 0</inkml:trace>
  <inkml:trace contextRef="#ctx0" brushRef="#br0" timeOffset="15484">19553 8928 24539,'21'0'359,"-3"0"-449,-1 10-2066,-3-7-1043,12 7 3161,-3-10 0,16 7 1,-2 1-1</inkml:trace>
  <inkml:trace contextRef="#ctx0" brushRef="#br0" timeOffset="15594">21272 8870 27957,'18'0'-1361,"-5"11"0,-11-8 0,-2 9 1</inkml:trace>
  <inkml:trace contextRef="#ctx0" brushRef="#br0" timeOffset="18284">3977 10838 24449,'-42'-4'-275,"1"1"210,9 3 285,1 14 821,4-10-860,0 24-304,-3-25 185,0 31-250,0-17 927,2 20-918,3-8-133,6 4-899,6 0 92,7 2-50,3-1-389,22 1-359,-15-1-410,48 0 1610,-25-2 98,2-17 0,2-1 377,17 16 1,1-5 585,-2 0 122,-5-5 850,-5 0-301,-9-1-1070,-5-3 140,-12 5-1259,-25-6 2134,-25 12 266,-11-6-413,20-7 1,-2 0 20,-5 0 1,1 0 164,-17 5-612,18-7 1,2-2-934,-2 0 1161,3-4 1,17-4-1,3-2 1</inkml:trace>
  <inkml:trace contextRef="#ctx0" brushRef="#br0" timeOffset="18684">4708 10949 23189,'-57'0'630,"10"0"-630,-5 17 1168,-7 1-401,13 3-483,12-7 0,0 1 111,1 5-255,-2 16-201,23-7-809,5 0-138,32-1-1169,-19-7 1117,28-6 0,6-3-61,-7-1 587,12-6 1,3-1 75,1-3 469,10-20 1472,-22 14-130,-6-35 184,-6 22 1037,-6-32-2650,-5 18 320,-8-21-1286,-1 26-134,-5-13-1034,-17 28 734,13-9-228,-13 38 1479,17 3-564,20 14 1,5 3-1130,1 13 485,13-7 0,2-2-227,-3-3 1706,-12-12 1,0-2-1,11 3 1,2-3-1</inkml:trace>
  <inkml:trace contextRef="#ctx0" brushRef="#br0" timeOffset="19067">5262 10874 24269,'0'-28'-5936,"-14"-5"2204,10 12 3013,-10-1-98,33 15 3891,1 2-1211,20 18-1545,-19 1-1386,13 21 1215,-14-7 265,10 8-239,-6-5 9,-9 4-3115,1 1 198,6 22 1054,-4-14 1101,-3-7 1,-1-1-106,5 3 323,12 19-184,-13-29 449,6 3 611,-7-13 186,-5-6 33,2 0 201,-8-9 187,-1-1 7,-3-17-287,-1-9-504,-1-20-205,0 2-870,0-20-188,0 20-818,-2-1 1,4-1 1741,14-1 1,-12-22 0,12 34 0</inkml:trace>
  <inkml:trace contextRef="#ctx0" brushRef="#br0" timeOffset="19506">6123 11245 22020,'0'4'-4676,"19"-2"6245,6-20 216,27-7-16,-7-12-1462,-12 10 0,-1 0 173,9-11-128,-9 5 1,-3-1-358,4-8 1486,1-10-1227,-18 4-1297,-8 12-275,-3-16-234,-25 26-486,-4-3 350,0 19 1118,-31 19 1189,33 20-350,-17 9 635,26 11-893,13 15-1078,21-10-1136,0-8 1,6-2 2267,2-18 0,4-4 1,8 9-1,2-3 0,-7-11 1,0-1-1</inkml:trace>
  <inkml:trace contextRef="#ctx0" brushRef="#br0" timeOffset="19667">7778 10975 24629,'0'23'-3193,"0"-1"0</inkml:trace>
  <inkml:trace contextRef="#ctx0" brushRef="#br0" timeOffset="20549">7232 10199 23549,'0'-10'-6475,"0"3"4346,-25 4 3829,1 19 225,-5 2-515,-12 20-871,35 1-1470,-36 8 784,37 6 450,-12-23 0,-1 0 718,14 34-1531,-3-31 0,0 0-1098,7 34-267,0-4 876,21-20 1,6-1 680,-12-11 1,3-2-789,18 8 0,5-3-170,10 6-777,6-7 2217,1-7 0,2-9 0,-1-4 0</inkml:trace>
  <inkml:trace contextRef="#ctx0" brushRef="#br0" timeOffset="20767">7542 10347 22830,'0'-15'-5936,"-7"2"2747,5 4 2484,-4 4 1196,6 22-479,19 11-551,-14 15 227,14 7-2007,-2-4 2148,-14-5 0,-2 2 308,8-8 0,-1 2-1092,-5 8 0,-3 5 0,-3-3 949,-5 0 0,-1 0 1,7 18-1,0 0 0,-6-17 1,-1 0-1</inkml:trace>
  <inkml:trace contextRef="#ctx0" brushRef="#br0" timeOffset="22904">3577 13163 24539,'0'49'-6386,"0"-5"4348,0 12 973,0-4 427,0 6 212,0 4 212,0 1-14,0-1-1369,0-4 1597,0-6 90,0-6 540,14-7-528,-10-8 649,11-8-201,-15-8 169,0-7-719,10-3 805,-8-22-706,8-21 378,-4-13-176,-5 17 0,0-2-447,12-28 164,-10 28 1,0-2-346,4 0 0,0-1-146,-1 0 0,-1 0-445,2 2 0,0 1 420,-1 3 0,1 0 549,4-2 1,1 2-1,7-12 1,8-2 0</inkml:trace>
  <inkml:trace contextRef="#ctx0" brushRef="#br0" timeOffset="23202">4320 13669 23819,'5'11'-6810,"1"-2"4811,2-6 3191,1-17 146,9 10 714,11-52-1847,-2 27 8,-2-15 1,0-4-864,7-6 1473,-7 5 0,-2-1 723,1-7-1458,-9 5 0,-3 0-708,-3 6-320,-3 10 0,-6 4 8,-20 13-172,-5 4 720,-12 34 1653,15 0-429,10 26-990,2 18-115,8-4-726,5-4 0,2 1 36,-5-20 1,4 0 895,27 21 1,7-2 0,-21-24 0,3-3 0,20 7 0,0 0 0</inkml:trace>
  <inkml:trace contextRef="#ctx0" brushRef="#br0" timeOffset="23700">5270 13764 26338,'0'-48'-6116,"17"4"5922,-13-15-107,16 32 1,3-3 543,-5-19 1,1-2-235,4 11 1,2-1 57,-4-5 0,-1-6 0,-1 5-103,-3 4 1,-2 0-349,1-12 1,-2 1 724,-2 17 1,-3 2-519,-6 1 1,-1 0-121,8-28-36,-8 25 0,-2 0-635,1-12 187,-20-11-590,14 39 344,-29 5 1279,18 37 855,-1 25-414,-5 15-589,21-6 1,2 2-35,-5-18 1,1 2-392,9 7 1,5 5-1,-2-3 66,-7-4 0,3 0-606,14 3 1,8 2 0,-4-4-541,-8-6 0,2-4 1161,17 10 1,3-3 0,-12-19 0,-2-2-1,26 20 1</inkml:trace>
  <inkml:trace contextRef="#ctx0" brushRef="#br0" timeOffset="24024">6077 13313 24359,'-36'-14'-2076,"-1"5"1940,19 20 1713,-8 9-884,24 11-2478,-8 0 1101,10-2-398,0 0-514,0 3 721,19-3-660,-15 1-718,34 2 673,-12-10 1652,19-4 192,-9-13 971,-5-27 739,-8 17 67,-12-44-1222,9 25 911,-18-25-1690,5 10 285,-7-13-1269,0 17-471,0-11-379,0 53-157,0-2 1516,23 36-2184,10 15 1045,14-13 105,-12-3 1,1 0 1527,13 2 0,-16-16 0,1-2 1,16 2-1</inkml:trace>
  <inkml:trace contextRef="#ctx0" brushRef="#br0" timeOffset="24252">7057 12777 24629,'-29'-9'-1082,"-12"3"1182,25 4 38,-5 19 591,9 13-1637,12 9-488,0 11 192,0-4 275,18 8 0,3 3 132,-17-19 0,1 0 125,18 10 1,7 6 0,-8-6-633,-17-12 1,-1-1-825,24 18 1,1-2-64,-12 0 2075,-6-17 0,0-3 0,1-5 0,-12 1 0</inkml:trace>
  <inkml:trace contextRef="#ctx0" brushRef="#br0" timeOffset="24385">6692 13293 23369,'-20'-29'-7609,"5"1"4531,5 2 1165,6 2 1395,26 3 2646,-17 2-2049,53 2 814,-25 2-1220,1 8 1,3 2 737,23-3 1,6 4-1,-32 4 1,-1-1-1</inkml:trace>
  <inkml:trace contextRef="#ctx0" brushRef="#br0" timeOffset="24536">7628 13408 22020,'2'20'-7029,"2"0"4100,1 0 1243,2-1 375,4 8 375,-3-7 842,9 12 0,-7-16 0,5 4 0</inkml:trace>
  <inkml:trace contextRef="#ctx0" brushRef="#br0" timeOffset="24701">7530 12843 23549,'-15'-18'-6914,"7"4"1822,-6 5 5089,13 22 1,18-11 0,12 16 0</inkml:trace>
  <inkml:trace contextRef="#ctx0" brushRef="#br0" timeOffset="25000">8177 12979 23729,'-51'17'3951,"1"11"-3428,9 12-1054,18-6 0,3 1-949,6 16 863,1-3 1,2 1-588,9 12 707,-4-11 0,5-1-1060,29 4 175,-12-14 0,3-4-1128,30-3 2100,-11-14 1,-1-4 344,2-6 622,-3-21 1,-3-8 1082,-6-7-1191,-10-11 0,-4-5 76,-4-4-105,-5 14 1,-1 1 89,-3-16-1721,0 4-586,-22 0-3027,1-5 4250,-5 16 0,-4-4 0,13 18 0</inkml:trace>
  <inkml:trace contextRef="#ctx0" brushRef="#br0" timeOffset="25384">8683 13152 24269,'0'45'-5306,"0"-7"3177,0 2 1065,0 7 425,0-10 214,0 8 210,0-8 77,0-14-738,12 2 351,-9-15-115,9-21 2246,-4-16-1133,2-15-219,1 4 0,2-2 250,6-15-144,-3 6 1,0 1 186,5-6 215,-6 16 1,1 3 605,1 4-1985,1 6 1285,2 19 1105,-5 6-771,17 37-1647,-12-10-50,1 12 1,0 4-1500,6 6 1062,-7-17 0,1 1-1283,10 14-409,8-4 2341,2-2 0,8-8 0,2-3 0</inkml:trace>
  <inkml:trace contextRef="#ctx0" brushRef="#br0" timeOffset="25684">10070 12931 24629,'-27'-8'-1883,"2"2"1497,-24 5 984,9 1-264,-16 21 919,13-15-786,11 20 0,3 6-631,0-6-82,12 20 0,9 4-405,25 2-266,2-2 0,6-2-39,0-23 1,4-3 341,14 14 0,0-2-1417,10 1 1176,-12-10 1,-2-2 298,1-2 594,-6 3 166,-11-10 916,-20-6-1524,-13-1 1988,-25-5-1434,-14-2-294,-4-16-727,9 13 524,-2-25 415,3 25 1,4-27 0,2 8 0</inkml:trace>
  <inkml:trace contextRef="#ctx0" brushRef="#br0" timeOffset="26218">10247 12709 25168,'5'23'-6869,"0"16"4532,2-20 585,9 41 856,-4-14 524,-2-14 1,0 3 233,1 6 0,0 0-19,-2-9 0,0 1-884,4 23 0,1 0 991,1 5-93,-3-14 0,0-2 227,0 0-469,6 5-469,-4-21 96,0-14 697,6-4 1032,-4-27 924,10-18-41,-7-9-958,0-6 1,1-2 883,-1-4-843,-1 2 1,-1 1 351,-3 12-624,4-13-413,-9 37-577,5 0 534,-5 16 716,19 16-1038,-10 10-775,24 23 170,-18-5 155,-2-12 0,1-2-559,6 6-601,7 9-458,-10-19 8,-2-5 1147,-1-5 473,6-7 1687,-9-4 605,7-20 893,-14 11 1049,4-32-1960,-11 11-1240,-1-14-241,-4 8-489,-1 29-795,0 19-23,0 17-1003,0 6-725,0-6-935,15 18 3435,2-14 1,2 10 0,-5-20 0</inkml:trace>
  <inkml:trace contextRef="#ctx0" brushRef="#br0" timeOffset="26384">11127 12670 22830,'18'-4'-2477,"-13"23"1,13 8 0</inkml:trace>
  <inkml:trace contextRef="#ctx0" brushRef="#br0" timeOffset="26800">11755 12980 23099,'0'36'-3957,"0"-4"1829,0 0 1603,0-2 427,0 28-238,0-9 139,0-15 0,0 2 143,-1 5 0,2 0-1600,15 23 1514,-15-8 1,2-1-55,12-22 1,-1-2 1,-12 19 0,-1-1 231,20 0-637,-19 15 537,6-39-1305,-8-2 1154,0-35-409,-18-24 15,-5-12 259,1-1 0,0-3 24,10 13 0,1-1 397,-10-16 0,3-1-186,16 9 1,0 2 311,-11-1 0,0-1-174,11 1 0,2-2 563,-5-13 0,1 1-104,2 17 0,4 1 259,9-18 0,6 5 911,19 7-511,-4 19 1,3 6 1305,19 9 60,-1 4-104,-17 11-638,-2 19-1079,-4-14-573,-12 25 0,-4 6-1446,1-4 293,-5 17 0,-3 3-1452,-7 7 396,-22-3 1,-5 0 218,11-21 0,-2-2 1851,-20 12 1,-3-2-1,14-14 1,-1-2 0,-1 1-1,0-1 1</inkml:trace>
  <inkml:trace contextRef="#ctx0" brushRef="#br0" timeOffset="28288">2120 10828 24988,'-38'-15'-2769,"-1"1"1977,7 5 762,5 3 186,8 1-124,8 4 629,2-2-761,6 17-1031,1 12 465,23 10-90,-9-4 1,1 1-1034,26 16 1009,-11-4 0,-1 1 33,-9-17 0,2 0-742,16 19 1,0-2-540,5 5 1101,-8-13 1,-2-1 136,-1-1 435,1 5 325,-22-21 338,-6-4 0,-20-7 0,-6-3 0</inkml:trace>
  <inkml:trace contextRef="#ctx0" brushRef="#br0" timeOffset="28617">2112 11425 22830,'-54'-25'-1525,"28"2"1,0 0-391,-21 5 2556,1-21-1591,-2 3 446,15 12 258,0-12-352,23 17-1644,4-3 763,45-1 2849,-8 6-1004,18 2 1,5 0 438,-19 7 1,0 0-27,16-3 1,0 1-17,-11 3 0,-2 2 173,0 0 0,1 1 187,-3 1 1,1 1-26,7 0 1,-2 1-1472,15 1-172,10 0 417,-47 17-1577,-3 0-78,-37 17 916,-3-2 398,-3-7 858,-7 7-190,29-13-1310,-11 12 407,15-11 571,20 7 26,-14-6-1360,40 3 1088,-40 2-1354,45 14 636,-26-9 551,5 26-952,-11-20 1304,-15 1 1,-8 1 500,-22 16 127,14-15 1,-5 1-1394,-10-7 1,-6-1 0,0 0 1209,-4 8 0,0 0 1,2-6-1,-2 2 1,1-3-1,-6 3 1,1 0-1</inkml:trace>
  <inkml:trace contextRef="#ctx0" brushRef="#br0" timeOffset="30251">9408 9790 22740,'0'-8'-6296,"0"2"4168,-14 3 3284,11 0-1429,-23 20 2386,14 11-1897,-8 14-80,2 10-1078,4-5 1605,-3 10-22,3 6-985,7-30 1,1 1 379,1 1 0,0 1-857,3-1 1,0 0 524,0 1 0,1-1-96,-1-1 0,4 0-96,11-1 0,0 0-809,-7 28 718,21-32 1,3-1 283,-3 25-46,1-29 1,2-2 152,18 19-773,4-6 44,3-7 1252,2-5 0,-1-7 0,0-3 0</inkml:trace>
  <inkml:trace contextRef="#ctx0" brushRef="#br0" timeOffset="30751">10177 10456 24449,'-11'-4'-2936,"9"21"526,-9 8 2194,31 12-2041,-16-2-1036,29 9 918,-16-12 2187,0 11 1,10-18 0,-11 0 0</inkml:trace>
  <inkml:trace contextRef="#ctx0" brushRef="#br0" timeOffset="30904">10195 10104 21840,'15'-4'1106,"-11"20"-2528,29-11 1,-29 35-1,15-14 1</inkml:trace>
  <inkml:trace contextRef="#ctx0" brushRef="#br0" timeOffset="31218">10625 10491 21930,'1'17'-6355,"0"1"4529,3 1 304,0 0 543,5 11 48,-2-8 209,9 21 115,-9-23-1458,9 11 1926,-11-21-183,5 0 723,-6-7 345,3-1 872,-2-23-460,7-8 381,-4-13-404,6-1 305,-2-6-500,-2 14-313,1-7-456,-6 17-861,-1 12 945,-1 3-534,1 10 1479,8 15-1966,-1 9-454,17 23-843,-7-4-334,10 2 2287,-4-13 0,1-3 0,2 0 1</inkml:trace>
  <inkml:trace contextRef="#ctx0" brushRef="#br0" timeOffset="31750">11388 10226 22740,'-19'-1'-589,"-11"0"700,11 0-268,1 24-213,-6-17 1124,22 40-2359,-7-9 710,9 11-701,0 4 34,17 5-520,9-14 1158,-4-9 0,1-2-668,4 4-303,11 10 1931,-25-26-876,6 0 796,-26-15 1928,-14-16-846,-17-6 37,6-13-643,12 4-709,30 6 1351,29 4 123,-4 8 1,4 1-254,-5 1 1,1 0-959,2-1 1,0-1 1395,18-5-26,-1 1 449,-4-2 636,-3-1-1090,-5-1-900,-6 0 406,1-8-671,-14 7 56,-1-16-1137,-16 15-430,-3-7-484,-3 9-297,0 0-188,-21 1 371,15 1-817,-34 6 2166,24 2 291,-6 21 1552,1-11 541,19 32-1601,-7 16 37,9-2-620,7-8 0,4-1-331,8 1-1117,0-11 0,0-2-407,0 2 1709,12 2 1,-27-19-1,11-3 1</inkml:trace>
  <inkml:trace contextRef="#ctx0" brushRef="#br0" timeOffset="32034">12130 10371 22830,'8'0'629,"0"0"-539,-3 14-4464,2-10 3937,1 29-1491,1-28 1831,3 36-1079,-1-24-755,6 33-325,-5-20 304,4 7 2669,-8-14-1427,0-5 1535,-2-3-2006,-2-5 1132,1-4 324,-2-3 269,1-19 547,3-13 69,2-11-277,3-9 72,1 6 271,2-6-306,4-3-998,-5 16 1,1 0 238,9-19-685,-5 17 0,1 1-69,4 4 961,14-1 0,-14 25 0,7 5 0</inkml:trace>
  <inkml:trace contextRef="#ctx0" brushRef="#br0" timeOffset="32301">13213 9844 25078,'-29'-14'-3066,"-14"3"3540,22 5-569,-12 4 703,14 23-306,9 15-1126,10 13 261,0-8 1,0 2-945,0 14 1063,10-4 0,5 0-511,-1-21 0,0-1-227,0 10 1,2-1-241,8-14 1,-3-2-900,-16 22 1037,37-6-147,-26 2-373,6-15 1709,-10 0 0,-12-19 1,0-3-1</inkml:trace>
  <inkml:trace contextRef="#ctx0" brushRef="#br0" timeOffset="32420">12983 10347 24359,'-32'-28'-5291,"3"1"3524,7 2 366,10 4-176,6-1 446,6 2 889,32 1 1071,28-6-897,-23 15 0,4 2 291,1-2 1,5 0-1,-4 1 1,0 2 0,0 0-1,14-2 1,1 1 0</inkml:trace>
  <inkml:trace contextRef="#ctx0" brushRef="#br0" timeOffset="32636">13897 9643 23189,'-34'17'4684,"6"15"-5830,15 12-1228,0 11 1013,9-4 624,-2-7 1,1 2 235,3-9 1,0 2 90,0 15 1,0 8 0,1-6-1137,0-10 0,1 0 1276,0 9 1,-1 5 0,1-7-1,0-15 1,0-3 0,0 10 0,0 0-1</inkml:trace>
  <inkml:trace contextRef="#ctx0" brushRef="#br0" timeOffset="33084">14433 10310 25798,'0'32'-6296,"0"6"4078,16-9 215,-12 1 1261,25-10 968,-12 2-893,17-11 1385,-8 0-1460,11-11 2338,-15 0 270,12-22 995,-16-6-1326,2-12-211,-8-12-489,-5 22-1349,-2-14-187,-3 20-669,-1 20 101,17 36-1535,-13 8 1091,19-2 1,4 0-769,-6 1 1629,2-12 1,2-2 134,6 4-399,-4-2 1262,7-14 0,-2 4 0,5-9 1</inkml:trace>
  <inkml:trace contextRef="#ctx0" brushRef="#br0" timeOffset="33501">15308 10257 23819,'0'8'-4137,"0"12"2009,0 18 1063,0 8 427,0 15 212,0-9 230,8-6 1,1 0-459,-5 9-220,10-5 0,-1-1 257,-10-4 561,6-9 1,0-3-109,-7-12 623,9 4-1274,-10-18 352,3-22 942,-4-15-687,0-32 466,-14 6-398,12 9 0,0-1 295,-5 15 1,0 0-170,6-13 0,2-2 330,-2-5 0,2 2-91,7 12 1,1-1-208,0-23 0,1 1 268,-1 29 1,2 2 168,4-12 1,0 3 747,6 7 277,-1 4-21,14 21 635,-20 6-329,15 18-1361,0 17-887,-8 9-110,-5-3 0,-2 1-786,-1 16 649,-6-6 0,-1 1-737,-3 7 412,-1-20 0,-3-2-1091,-19 8 770,16-3-551,-33-7 2441,33-3 0,-31-8 1,13-2-1</inkml:trace>
  <inkml:trace contextRef="#ctx0" brushRef="#br0" timeOffset="33917">16247 10118 23999,'-46'0'899,"21"21"-514,-21-15 79,14 50-1562,-12-32 1225,18 9 1,5 4-477,3 1 134,2-7 1,3-1-479,10 4-571,-7 3 263,10-11-909,17-12 1238,3-1-572,22-25 2371,0-16-86,-4-10-334,-5-12 287,-10 5-607,-5-6 118,-9 11 0,-2-3-240,1 11 1,-1-2-59,-1-24 0,-2 1-1866,4-9 871,-6 25 0,-1 2-687,-1-7 239,0 9 322,0 7 264,0 10 338,0 7 127,-14 8 792,11 21-381,-10 3 934,13 45-1160,0-12-350,7-13 1,1 1-939,-4 26 529,10-31 1,0 0-227,-12-1 0,-1 2-320,12 9 0,3 0 478,-6-12 1,0-2 504,5 7 1,1-3 0,18 1 0,-5-6 0</inkml:trace>
  <inkml:trace contextRef="#ctx0" brushRef="#br0" timeOffset="34501">16772 10164 24449,'-23'-16'-4089,"1"0"2856,-24 9 2262,5 16 851,7-5-1353,14 28 1,2 6-1015,-4-6 324,11 15 0,3 3-1231,-1-6 1287,16-8 1,3 0-896,-6 1-695,31 9-922,-13-31 1058,19-1 1755,-1-31 1274,-6-11 52,-14-11-9,1-23-14,-14 22-689,3-11-294,-6 19-696,-4 5-946,3 4-939,-2 4 565,2 9 1183,4 3 1314,0 26-2079,15 8 773,-5 12-798,14 1 898,-6-7-168,4-2-45,3-1-1386,26-4 481,-9-1 2019,1-17 1,2-3 832,13 5-411,-19-19 0,-2-4 1259,16-6-1184,-31 0 0,-2-3 600,21-14-995,-22 6 1,-4-2-370,5-21-265,-12 3 1,-4-1-898,-6-14 563,-2 8 1,-3 0-779,-9 23 1,0 1-186,8-8 0,-3 0 195,-11 7 0,-3 3-1147,0-9 897,-1-5 459,-9 33 1308,24 28-423,-3 15 0,0 6 107,6-4 1,2 3-211,7 30 0,1 0 11,-8-28 0,2-1-263,11 28 0,3-1-35,-8-28 0,1-1-374,7 17 1,0-2-1633,2-1 354,8 1 1724,-18-24 0,5-14 0,-8-3 0</inkml:trace>
  <inkml:trace contextRef="#ctx0" brushRef="#br0" timeOffset="34617">17392 10016 24718,'-10'-32'-8519,"-4"5"5775,12 3 2171,-6 7-779,8 2 1256,22 5 2106,12 4-2111,0 2 0,2 5-822,24 20 1140,-25-20 1,-2 3-1,-8 18 1,-1 3-1,25 7 1</inkml:trace>
  <inkml:trace contextRef="#ctx0" brushRef="#br0" timeOffset="34917">18198 10345 25438,'12'9'-4010,"0"-1"3460,10-3 1400,-4-2-74,16-2-6,-11-1-139,30-17 435,-25 0-780,27-19 1387,-32 10-716,9-11-753,-18 14-558,-2-19-612,-10 19-447,-19-9-1339,-9 9 1000,3 8 190,-20 2 1197,16 11 461,-14 21 1123,17 11-481,10 27-471,14-6 114,23 2-2023,10 0 429,11-15-519,-12-10 1,1-3-1156,12-8 2644,18 2 1,-8-19 0,2 0 0</inkml:trace>
  <inkml:trace contextRef="#ctx0" brushRef="#br0" timeOffset="35167">18890 9411 26338,'41'-17'5005,"-16"7"-4575,15 5 0,2 2-782,3 3 113,4 8 0,0 6-731,-1 22 184,-6-2 0,-3 5-64,-23-6 1,-5 3-227,5 22 0,-3 1-312,-6-19 0,-5 1 302,-6 8 1,-4 5 0,-2-4-116,0-2 1,-6 0-623,-7 0 0,-8 7 1,-1-1-1,2-6 1854,-8 7 1,-2-2 0,9-13 0,-3 4 0,0-1-1,2-5 1,-10 5 0,0-1 0</inkml:trace>
  <inkml:trace contextRef="#ctx0" brushRef="#br0" timeOffset="36234">2260 13425 23369,'-24'-19'-4731,"-15"6"4681,34 3-2640,-60 7 4144,54 25-924,-19-4 0,-1 3 728,14 31-1464,6-8 1,2 1-1065,-4 16 1292,11-20 1,4 2-550,5 3 1,5-3 397,4-10 1,4-1-1950,12 22 1,5-3 529,-6-22 0,2-3 1230,4 8 1,-1-2 0,17 4 0,1-4 0</inkml:trace>
  <inkml:trace contextRef="#ctx0" brushRef="#br0" timeOffset="36384">1968 13912 22200,'-40'-20'-3771,"7"1"2289,12 2 180,11 3-414,4-1 52,6 2 976,43-6 1722,-12 4-944,4 7 0,3 0 0,20-4 0,6 2 0</inkml:trace>
  <inkml:trace contextRef="#ctx0" brushRef="#br0" timeOffset="36584">2777 13815 21840,'22'23'-5493,"-17"-4"2142,35-1 4445,-36-3-2412,29-1 2852,-17 11-2245,3-5 572,-7 27-1938,-29-9 2014,-10 3 1,-8 7-1,-1-3 52,-6-1 0,-4 1 85,10-9 1,-5 5 0,0 0 0,3-3 0,-1-2 0,2-3 0,-1 0-1,-1 3 1,-1 0 0,1 0 0</inkml:trace>
  <inkml:trace contextRef="#ctx0" brushRef="#br0" timeOffset="38867">1828 15750 25528,'14'-15'-319,"-11"3"-2294,10 4 4358,-13 20-3900,0 4 748,0 14 428,0 1 88,18 18-1379,4-5 1250,-2 0 1,1 0-294,11 13-440,-16-19 0,0 0 120,6 14 57,-1-3 169,0-3-771,3 7 2173,-7-18 0,-3 2 1,-9-20-1</inkml:trace>
  <inkml:trace contextRef="#ctx0" brushRef="#br0" timeOffset="38986">1785 16254 23189,'-36'-17'-2533,"-6"1"1616,10-15-889,7 9-35,40-3 1454,8 10 666,11 1 1,5 1 0,14 0 0,-15 3 0,0 0 0</inkml:trace>
  <inkml:trace contextRef="#ctx0" brushRef="#br0" timeOffset="39204">2167 16102 21750,'0'16'-5396,"18"-7"5218,18 4 532,8-8 544,12 5-378,-13 0-221,0 1-107,9 12-1108,-18-2 1532,-3 12-1312,-14-4-657,-14 7-127,5 6 886,-15-3 0,-6 2-69,-3-9 1,-2 3 639,-1 7 0,-2 5 0,-1-4 0,-4 0 0,0-1 0,-1 15 1,0 1-1</inkml:trace>
  <inkml:trace contextRef="#ctx0" brushRef="#br0" timeOffset="40638">3978 15334 23009,'-17'-6'-1281,"12"0"-2496,-13-1 4093,18 0-1562,0 0 416,0 2 57,0 1 328,-10 2 125,7 15-145,-7 20 1255,10 11-1564,0 15 774,0-1-89,0 7 133,0-29 1,0 0-37,-1 1 1,2 1-719,5 15 1,1 1 433,-6-14 0,1-1-113,4 10 1,0-1 142,-6 12 336,0-7-90,0-4 0,0 7 164,0-19-23,0 7 28,0-29-258,-12-2 1613,9-34-2173,-23-20 193,10-16 199,3 6 0,-2-3-42,5 16 0,2-2 215,2-7 0,2-6 1,1 4 20,0 2 0,2 0 108,6-13 1,3-6 0,-1 7-747,-6 14 1,2 1 889,8-5 1,3-5 0,1 9 821,15-9-274,-5 17 1,2 4 1106,15 2 255,7 1 19,-22 21-57,7 5-361,-7 21-1597,-9 15-748,-8-1 1,-2 3-831,-3 28 769,-1-12 1,-5-1-61,-11-17 0,-1 0-90,12 11 0,-4-1 119,-18-13 0,0-2 239,18 29 216,-35-4 1119,30-18 0,2 0 36,-14 16-428,14-11 1,3 0-516,5 3-390,0 10-265,0-20-1254,26-2 726,-4-2-1119,25-3 2436,-8-3 1,5-2-1,3-1 1</inkml:trace>
  <inkml:trace contextRef="#ctx0" brushRef="#br0" timeOffset="41090">4987 15796 23729,'-33'-7'-1068,"-14"2"999,16 2 151,-11 2 190,0 1-51,10 0-64,-14 21 501,12 5-327,-8 11 220,12 13-879,16-18-212,0 25-463,14-25-593,19 18-725,12-26 476,10 3 533,4-15 777,-10-3 608,-1-6 703,10-1 262,-14-2 648,10-20 1382,-27-5-2495,0-12-175,-13 2-1226,0 7 50,0-1-345,0-1-210,0 2-83,0 3-747,-17-2 644,13 9 504,-13 0 1020,17 27-5,40 6 910,-14 14-1027,14-7 0,3-2-490,3 10-645,-4-3 1,1 1 1418,7 4 1,-17-10 0,-1 0 0,11 7 0</inkml:trace>
  <inkml:trace contextRef="#ctx0" brushRef="#br0" timeOffset="41484">5368 15654 25078,'-9'-7'-4445,"1"2"3005,3 5 3114,3 13-2740,52 18 616,-20 2 131,14-2 1,4-1 21,-2 6-589,-16-11 1,0-1-824,14 11-35,-1 0 1422,-1-3 0,-2-1 0,-1-3 1</inkml:trace>
  <inkml:trace contextRef="#ctx0" brushRef="#br0" timeOffset="41867">6210 15529 23999,'-22'17'1156,"-13"-13"-744,31 32-3424,-27-20 4247,28 18-2998,-27-5 2170,26 1-1569,-28 3 1055,20 0-945,-14 1 562,9-2 1336,1-3-1925,-2 4 1886,3-10-2696,-14 0 3186,14-16-1032,-16-21-411,15 9-450,2-23 1,1-5-826,-2 3 715,3-12 0,1-3-547,1-4-121,-1-14-502,8 9-270,1 19 1578,2-4 679,23 28 2844,2 4-84,16 28-1802,-3-2 77,-5 21-944,5-5-94,-9-6 1,1 2-49,-6-7 1,0 2-945,19 17 0,0 1-749,-17-18 0,0-2 1267,9 7 0,0-1 0,14 4 0,1-5 0</inkml:trace>
  <inkml:trace contextRef="#ctx0" brushRef="#br0" timeOffset="42034">6652 15491 23279,'-18'15'244,"-11"-11"372,25 40-3692,-26-18 3740,26 29-2425,-23-4 221,24-8 1,3 1 1369,-6-8 1,0-1 0,5 12-1,2 0 1,-1 19 0</inkml:trace>
  <inkml:trace contextRef="#ctx0" brushRef="#br0" timeOffset="42550">7708 15517 23639,'-28'-14'-3418,"-15"3"3432,8 6 302,-28 23 1206,26-14-919,7 23 0,2 5-722,0-5 22,11 11 1,3 3-892,4 1 776,5 12-797,23-20-933,-14-5-930,39-6 1135,-6-10 1180,11-7 760,17-21 1157,-29 11-315,-8-23 1,-3-5 345,2 5-388,-16-5 0,-1-1 201,6-4-403,-14 2-1354,6 2-104,-8-2-1311,0 10-225,0 32 973,0 58 665,0-29 0,0 2 259,4 8 1,2 5 0,1-5-823,2-6 1,0 1-209,2 5 0,0 4 0,0-4 1169,-3-6 0,0-1 0,5 11 1,0-1-1,2 13 0</inkml:trace>
  <inkml:trace contextRef="#ctx0" brushRef="#br0" timeOffset="43034">8170 15787 23999,'10'-17'-2158,"1"-3"1952,10-18-199,-2 6 364,-3 0 0,1-2-60,4-10 125,-5 5 1,-2-2 68,0-8-1058,-1-12 625,-8 7-403,-3 16-252,-1-10 159,-1 28 20,0 3 7,0 28 123,0 20 145,0 11 353,-1-1 1,2 1 32,14 18-88,-4-4 0,2 1-79,2-23 1,2 0 110,4 7 0,3 4 0,-2-6-344,16 16 192,0-12 1,0-6 198,-2-18 333,23-3 870,-30-33 1299,9-1 407,-19-19-1176,-3-2-305,-3-3-766,-7 6 0,-2-1-201,1-20-239,-3 9 1,-1 2-1092,-1-4-95,-7 15 1,-1 3-1314,4 4 1247,-10 21 1112,31 29-524,10 34-310,10-4 174,-16-23 0,0 0-1163,11 14-138,4 1 2155,-1-5 1,1-2 0,0-3 0</inkml:trace>
  <inkml:trace contextRef="#ctx0" brushRef="#br0" timeOffset="43338">9257 15510 22560,'49'0'1259,"-10"0"-1079,2-3 210,-10 1 446,15-9 227,-11 3-338,23-18-155,-33 10-1,4-20-756,-24 16-619,-20-20-1550,11 16 441,-31-15-182,4 20 590,-7-2-157,-15 13 990,25 4 654,-12 19 1793,28 12-163,-2 11-667,14 7-1078,0-7-1122,20 3-1004,-15 0-543,42 0 368,-23-3 1914,24-4 0,-10-4 0,2-4 0</inkml:trace>
  <inkml:trace contextRef="#ctx0" brushRef="#br0" timeOffset="43620">9713 15255 23369,'0'48'-5846,"0"-7"3808,17 6-134,1 14 878,2-14 820,-4-16 1,-3 0-61,-9 9 1107,24-4-1469,-26-4 2064,18-1-1194,-12-11-154,0-21 2607,-2-26-1560,-6-16-470,0-13-660,0 5-347,0-5-649,0 14 1,0-2 384,0-19 1071,7 12 1,3 2-1,6-2 1,0 19-1,0 1 1</inkml:trace>
  <inkml:trace contextRef="#ctx0" brushRef="#br0" timeOffset="44050">10328 15266 23639,'-18'12'2272,"-11"6"-1663,14-3-687,-2 17-1109,5-12 527,12 22-1070,0-16 523,26 19-757,-20-20-572,48 7 860,-13-10 684,14-9 1003,-19-6 1,0-2 359,4-3 1046,22-25 952,-33 18 56,2-41-590,-18 28-1133,-8-22-804,-1 10-825,-4-11-578,0 13-2,-21-8-1204,1 25 1319,-19 1 1420,21 38-129,4-1 797,2 29-535,10-4 41,-10 9-74,9-11 0,6 2-59,8-12 0,3 1-400,-4 3 1,1 5 0,3-6-588,9-5 0,3-1 213,-2 10 0,0-2-872,13 10 955,-3-8 696,-3-6-348,-1 1 290,-17-16-146,0 1 218,-43-19 352,-23-2-345,19-6 1,-2 0 132,-6 1 0,-1-2 0,7-7 1,1-3-1,-3-1 0,0 1 0</inkml:trace>
  <inkml:trace contextRef="#ctx0" brushRef="#br0" timeOffset="44217">11807 15537 25978,'7'0'-2458,"-2"12"0,-4-9 1,-1 9-1</inkml:trace>
  <inkml:trace contextRef="#ctx0" brushRef="#br0" timeOffset="54850">20400 8933 22110,'2'38'-6586,"1"-5"4217,-2-1 1527,4 1 76,-2 6 393,4 7 55,-2 7 134,4 6-1526,1 4 1643,-4-29 0,0 0 5,2 1 1,-1 1-77,2 1 1,0 0 90,0 1 1,0 0-122,2 1 0,-1 1 56,1-1 1,0 0-57,0 1 1,0 0 39,1-1 1,-1 0 109,0 0 0,-1 0-36,-1-1 1,0-1 48,-1 0 0,0 0 94,-2-1 1,0-1 12,-2 0 1,0-1 296,0 30 10,-2-2 92,-2-3 34,0-2 47,-25-3 683,19 0-688,-27-16 1,-4-1 1253,4 19-1299,2-26 1,-6 1 0,2-3 405,3-2 0,-1-2-266,-7 1 1,-6 1-1,3-3 395,2-3 1,-1-1-262,-8 1 1,-5 0-1,5-2-144,2-3 1,-1 0-357,1-2 1,-8 1 0,0 0-1,6-2 34,-6 1 0,-1-1-209,7-1 0,-8 1 1,2-1-1,6-1-19,-1 0 1,0 0-122,-3-1 1,-6 2-1,6-2-91,5 0 0,1-1-29,-5 2 0,-4 0 1,5 0-16,5-2 1,0 1 115,2 1 0,-8 1 1,1 0-1,5-1 15,-5 2 1,-1 0 2,5 0 1,-7 1-1,0 0 1,7-1 55,-5 1 1,0 1 2,-9 2 0,-6 2 1,4-2 26,1 0 0,0 0 34,7-1 1,-4 1 0,3-1-92,11-3 1,1 0 0,1-1 18,-3 2 0,-1 0 0,0 0-17,0-1 1,0 0 0,-3 1-35,-1 0 1,-4 2-1,0 0 1,3-1 49,-3 0 0,3 0 1,-5 1-57,5-2 0,-4 2 0,-3 0 0,3 0 0,5-2 47,-3 1 0,4-1 0,-4 1-54,5-2 0,-6 1 0,-1 0 0,2 0 0,5-1 6,-4 1 1,4-2-1,-2 1-26,2-2 1,-2 2 0,0-1-1,3-1 43,1 0 0,2-1 0,1 0-11,-1-1 1,0 1 0,0-1-64,2 0 0,-1 1 0,-1-1 24,-16 2 1,-3 1-1,3 0-3,16-4 1,1 1 0,-3-1 18,-5 2 1,-5 0 0,1 1 0,6-2-82,-10 1 1,4-1 108,9 0 0,-2 0 0,4-1-46,1-1 1,3 0 9,3 0 0,0-1 3,4 0 0,-1 0 16,-7 1 0,1 1 18,-14 2-45,16-3 0,3 0-28,7 0 156,-6-1-100,25-3 111,3-1-48,7 1-678,1 0-1358,0 3 104,17-1 1149,-13 5-1864,26-2 1946,-27 6-1770,18 11 508,-19-2 495,7 31 1103,-1-14 189,-5 0 1,0 2-1065,6 12 1405,-4 10 0,-2 3-805,-1-30 1,0 2 732,0 10 0,0 7 0,0-5-172,1-8 1,-1 0 76,0 8 1,0 6 0,0-4 87,0-2 0,0 2-31,1 7 1,0 6-1,-1-5-111,1-2 0,-1-1 100,0-8 0,0 2 1,0 0-79,0 2 0,0 0 0,1-2 2,-2 8 1,1 2 23,0-13 0,0 6 0,0 0 0,0-5-11,-2 11 1,1 1-10,0-10 1,0 5 0,1 1 0,-2-6 19,1 14 1,0 1 2,0-12 1,0 7-1,0 0 1,1-6-59,-1-7 0,1-4 1,0 3 58,0 11 0,0 4 0,1-1-47,0-2 1,1 1 0,-1-3-12,1 8 1,0 1 28,-1-15 0,0 5 1,0-1-1,0-5-79,-1 10 1,1-2 58,-1 5 1,0 5-1,0-6 13,-2-6 1,1-2 44,-1-8 0,1 3 0,-1-4-11,0 4 1,0-3 20,0 1 1,0 0 0,1-1 1,-1 1 36,1 19 1,0 1-111,0-17 0,1 2 78,0 2 1,0 5 0,1-5-94,0-6 1,1-1-716,1 3 0,1 2 1,0-4-281,0-6 0,1-1 937,3 10 0,1-2 0,6 12 0,0-2 0</inkml:trace>
  <inkml:trace contextRef="#ctx0" brushRef="#br0" timeOffset="56590">16042 12695 25708,'-11'-22'-7948,"-1"4"6105,1 5 1595,0 6 888,1 4 516,2 3 279,1 31-1318,-3 25-821,7-21 1,-1 4 942,0 4 1,0 4 0,1-2 26,0 1 0,1 1-214,0 9 0,0 7 1,1-6-277,0-3 0,1 0-673,-1 4 1,0 6-1,3-7-910,8-6 1,0-2 704,-7 13 1,-1-2 209,8-22 0,0-3 751,4 28 1,-11-9 0,10-5 0</inkml:trace>
  <inkml:trace contextRef="#ctx0" brushRef="#br0" timeOffset="56940">15643 13641 23369,'-12'-39'-7802,"-5"-1"4988,14 3 2353,-5-1 602,26 3 1,6 1 1318,5-12-841,17 3 0,4 2 56,-22 21 1,2 2-475,25-10 0,2 1 1219,-24 14 1,0 2-35,23-3 0,-1 4 603,5 3-1408,-9 19 1,-2 8-748,-7 6-414,-9 13 0,-5 5-1593,-12 8 893,-7-3 0,-3 1-1221,-3 13 1437,-1-23 0,-1 0-949,-1 13 698,0-4 465,0-5 1813,0 6 320,0-19 179,0 4-1314,0-49-145,0-22-51,0-21-87,0 21 0,0-3-360,0-11 1,0-1 81,-1 11 0,2-3-157,4-3 1,2-5-1,-2 5 150,-3 5 1,1 2 234,14-11 1,2 3-139,-2-9 595,17 9 0,-4 8 1,-1 4-1</inkml:trace>
  <inkml:trace contextRef="#ctx0" brushRef="#br0" timeOffset="57350">17103 13348 23549,'-26'5'2516,"-2"-1"-2332,-30-2-508,16-2 28,-1 0 100,-9 19 855,22 8-710,5-3 0,3 3-207,11 16-1191,0 16 59,11-24-179,21 19-742,12-29 1694,10-9 1,5-4 5,-14-6 0,0-5 711,25-16 0,-2-8 977,1-7-436,-14-13 1,-4-5-105,-18 21 0,-3 0 86,4-9 0,-4 0 1662,-7-15-1923,-2 4-744,-9 2-1305,2-6-433,-3 19 263,-18-1 8,14 48 1254,-14 21 641,18 18-503,0 9 163,9-25 0,0 0-209,-5 21-97,12-11 0,5-2-1322,8 4 942,-5-13 1,3-3-737,17-2 1635,-3 1 0,-15-24 1,1-4-1</inkml:trace>
  <inkml:trace contextRef="#ctx0" brushRef="#br0" timeOffset="57676">17658 13355 23549,'0'-18'-4496,"0"29"2457,17 44-161,5-4 1433,-6-1 0,0-1 544,14-1-66,-8-3-214,-11-18-1809,2-26 3772,-1-47-1191,-1 10 0,1-3 271,-2-4 0,0-2 221,5-12 0,-1 4 381,-1 5-539,-2 14 1,0 2 645,-1 4 177,5 5-1683,-7 34-658,7 22-173,-4 12 399,2-7 1,1 1-1593,8 13 980,-7-17 1,1 0-1490,15 12 98,2-4 2486,6-6 0,8-8 0,2-5 0</inkml:trace>
  <inkml:trace contextRef="#ctx0" brushRef="#br0" timeOffset="57966">18815 13011 23369,'-24'-22'-5002,"17"5"1220,-44 6 5676,30 6-904,-24 2 72,15 3-88,-8 20 250,10 9-1296,9-3 0,4 6 303,4 24 1,10 1 35,9-20 0,3 0-1059,3 27 0,7-4-37,3-36 0,2-2 113,-2 6 1,-2 0-951,7 4-229,6 4 436,-19-13 713,1 8 370,-17-19 864,-19 4 1727,-17-10-1407,-5-2 1,-2-1 284,-19 0-1182,24 0 1,2-4 173,3-15 1,16-5 0,3-16 0</inkml:trace>
  <inkml:trace contextRef="#ctx0" brushRef="#br0" timeOffset="58333">19608 13142 23639,'-53'0'2069,"10"0"-1799,-9 18 1124,14-13-1293,-4 28-135,-13-7 549,17 5-441,-7 19-235,24-21-219,10 11-585,4-5-1014,35-10 61,13 7 212,14-22 1189,-17-5 1,0-1 116,10-4 747,-6-21 1,-1-6 381,-4 1-203,-10-13 1,-6-4 190,-13 7-64,-2-23-677,-6 28-1163,-17-3-766,12 16-369,-26 9 1449,28 20 25,-20 21 1263,20 11-629,-3-7 0,3 1-1,23 12-1850,-15 15 919,42-23 89,-22-6 916,28-4 0,-5-7 0,4-3 1</inkml:trace>
  <inkml:trace contextRef="#ctx0" brushRef="#br0" timeOffset="58550">20420 13092 24359,'-32'-5'662,"6"1"-494,-28 4 749,-6 23 554,17-17-897,9 24 0,2 6-933,3-7 115,13 14 1,5 3-813,3 3 276,20 3 1,6 0-1671,8-3 657,12-7 0,6-6-1530,12-18 1531,-2-5 0,1-8 1321,-21-12 1,0-4 635,11 3 0,-1-3 0,-13-7 1,-3-3-1,0 3 0,0 0 1</inkml:trace>
  <inkml:trace contextRef="#ctx0" brushRef="#br0" timeOffset="58767">20887 12670 24179,'-24'-61'-7073,"-16"20"6600,35-12 595,-30 35 734,20 20 1315,-4 32-1513,-1 15-560,17 16-764,-4-20 1,-1 0 1089,7-9 1,1 2-442,-1 5 1,-2 4 0,2-3-43,0-4 0,2 0-1168,8 26 1,1-1-322,-9-29 0,2-2 210,16 9 0,-1-2-2809,-13 19 3939,27-23 1,-29 2 0,10-21 0</inkml:trace>
  <inkml:trace contextRef="#ctx0" brushRef="#br0" timeOffset="58901">20505 13164 23999,'-9'-39'-7380,"7"1"5787,15-26 1692,-7 27 409,27 4 1,8 4 1120,-4 7-1796,15 7 1,4 4-422,7 2 609,-21 6 1,0 0 0,20 3 0,0 0 0</inkml:trace>
  <inkml:trace contextRef="#ctx0" brushRef="#br0" timeOffset="59104">21693 13014 24988,'-34'0'1350,"14"18"-1127,8 8-1699,12 10-810,0 4 672,0-7 526,0 2 272,0 1-1680,0-2-540,0-2-50,0-5 323,0-3 2678,0-6 1,17-8 0,4-3-1</inkml:trace>
  <inkml:trace contextRef="#ctx0" brushRef="#br0" timeOffset="59267">21513 12491 22920,'-11'10'-1451,"23"11"273,-7 13 1,42 4 0,-15-7 0</inkml:trace>
  <inkml:trace contextRef="#ctx0" brushRef="#br0" timeOffset="59567">22202 12795 23729,'-53'0'2069,"12"0"-1889,1 20 1077,8 5-1142,16 11-1350,-10 1 779,24-7-751,-7 3 209,9 0-598,0 0 0,26 11-1039,8-13 1888,-2-8 0,2-4 538,20-5 104,0-2 1112,-19-12 80,-3 0 510,-6-18 319,0-12-108,-14-10-1699,-6 7 1,-2-1-481,-4-9-441,-7 5 0,-5 0-1745,-13-3-351,5 4 0,-4 3 2515,-17 7 1,17-10 0,7 26 0</inkml:trace>
  <inkml:trace contextRef="#ctx0" brushRef="#br0" timeOffset="59900">22532 12872 24269,'0'11'-4407,"0"0"2638,0 5 1155,0 9 155,0-3 123,0 17 32,0-15 76,14 7-1895,-10-12 1839,11-1 154,-15-3 220,13 0-59,-9-6-713,17-1 1497,-13-23 120,7 11 1760,-1-41-1732,0 19-479,1-12 1,1-3 494,8-14-34,0 5 1,1 0 1196,4-4-1598,-4 13 0,0 3 102,1 4-894,26-1 1571,-29 26 82,24 24-1487,-25 18-2536,-4-4 0,0 4-3290,4 27 5571,-9-27 1,0-1 0,4 21 0,2 0-1</inkml:trace>
  <inkml:trace contextRef="#ctx0" brushRef="#br0" timeOffset="60034">24418 12857 29936,'0'-20'-2458,"-22"-1"0,17 3 1,-18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F68-731C-7D4C-9111-1567E41E0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595E9-7632-5A4D-A8CD-7B9C25CC0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038E-4969-1F4E-BD52-B01FFDA4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8A0F-74A2-1B44-9747-EDC2FF18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4633-AE2A-6249-A577-8DA8F18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891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3B27-CDAE-CE45-8F00-051A374C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6AB6-53D5-6642-93F3-BEADA0091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0796-C935-2545-91B6-ACB46FB2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BE78-0262-8E43-8382-F5880A2D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6066-DA11-9A4F-9ECF-DBD4588E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7268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BA7DE-7565-2F48-BD1B-17CB84308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3ACC2-B0FD-E74D-A09A-5565A38D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1BC6-411B-424A-B390-304132A9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BD5B-1072-E140-8873-EB51FB26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FB900-CA03-B942-82FA-E94A4670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90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978F-230F-404B-BA85-BE059156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8A31-C0FE-CE43-A401-95A864E2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BFA-89AC-0944-B33A-0A44A5A4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3345-AF86-A449-AFCB-33268EC7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506B-26F4-C04F-BF74-46C95BE6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367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0131-513B-F844-9DF4-B5668F6A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6C67F-FB07-134D-8CC2-D4B3EBB7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2FA9-CA83-7E4E-80BA-F97CDA74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8B86-6FC5-AF45-92C6-7A732BEB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5731-C1F8-D24C-A334-EF49AE20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57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1DB7-CA50-B445-9525-2F978F04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9F11-AC9B-1D4E-9DE2-BBCB03D9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9B5A-E59E-9249-AC6D-C715905B9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8B025-5CB2-F643-BB49-1015C11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45DB0-661E-ED4B-9A90-6A6D5C5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F9F3-1A0E-054F-8258-487074FF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02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237B-705B-4F4D-9B41-B92889D7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A3269-B397-D242-B663-0C94FD02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DBC4-FD34-9645-B6EF-4A40FBCF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CAC8C-4005-364F-8A35-522255199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90EEC-31B2-AF4B-A49D-9387BD50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53FB8-65C2-3647-BAA4-113BBA3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55E87-B715-1741-B553-1B9FF292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124A6-C450-274B-9AA4-54943A13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905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AA71-8B10-004B-932F-864BC0F4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6CD16-8E91-F147-A61A-94E7195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EB81E-FEE3-9844-ADA4-168A257D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9E92-29AE-CA42-AB1E-C9BC364B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14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C96F2-5FD4-414A-B739-97873AE0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14B3A-18CF-884B-8FC4-EC699072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A5A4-F45A-9646-A789-417DEF98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444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8BF-6E83-D845-BC0F-9049BB1A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2A4F-546B-C646-BD8F-111DCEED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5487A-4653-3C41-B9F2-16FC784C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36961-5787-BC48-93B5-BF1233C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F8C0-E310-654B-9BF1-4722442D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D3CE-879C-C04E-A4F6-8F8FBFA5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396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D2D8-6E54-9C49-A27A-9CBED3B3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F14C1-3A3A-E546-8D7E-6AD1ED9CC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5588-251F-B54D-BCEF-7262BAC6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EF15-C4AC-AC40-BDD1-AE047A91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FB9CD-8046-9646-9370-A41A5DC0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E0D71-48FC-E242-B015-F1B988D2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0178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2A2AD-303D-5A45-8891-02B89738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EB4C-80C7-1B47-A9DB-C308B2B7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EC7B-AF13-7648-8A3B-E87EE361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7667-0F69-2F4F-A119-72CDC4F0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F24C-F637-0640-9C70-401C7DDEA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828914-9DE0-364D-B1D1-07DD38F40F0C}"/>
                  </a:ext>
                </a:extLst>
              </p14:cNvPr>
              <p14:cNvContentPartPr/>
              <p14:nvPr/>
            </p14:nvContentPartPr>
            <p14:xfrm>
              <a:off x="412200" y="111240"/>
              <a:ext cx="10774440" cy="597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828914-9DE0-364D-B1D1-07DD38F40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95040"/>
                <a:ext cx="10806840" cy="60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2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3C87BD-70CA-7940-A5BB-01B1EBEEF460}"/>
                  </a:ext>
                </a:extLst>
              </p14:cNvPr>
              <p14:cNvContentPartPr/>
              <p14:nvPr/>
            </p14:nvContentPartPr>
            <p14:xfrm>
              <a:off x="389880" y="120240"/>
              <a:ext cx="11242080" cy="654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3C87BD-70CA-7940-A5BB-01B1EBEEF4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280" y="98640"/>
                <a:ext cx="11285280" cy="65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41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05261E-EB24-8F40-A6BA-DA194E5A543A}"/>
                  </a:ext>
                </a:extLst>
              </p14:cNvPr>
              <p14:cNvContentPartPr/>
              <p14:nvPr/>
            </p14:nvContentPartPr>
            <p14:xfrm>
              <a:off x="435600" y="132480"/>
              <a:ext cx="11287440" cy="623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05261E-EB24-8F40-A6BA-DA194E5A5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116280"/>
                <a:ext cx="11325240" cy="62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46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E42B4E-B26E-F342-A54B-6ECE65796BF7}"/>
                  </a:ext>
                </a:extLst>
              </p14:cNvPr>
              <p14:cNvContentPartPr/>
              <p14:nvPr/>
            </p14:nvContentPartPr>
            <p14:xfrm>
              <a:off x="272160" y="83520"/>
              <a:ext cx="10405800" cy="424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E42B4E-B26E-F342-A54B-6ECE65796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960" y="61920"/>
                <a:ext cx="10438200" cy="42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21C5BE-C71B-674B-A8E7-36DE91B7C022}"/>
                  </a:ext>
                </a:extLst>
              </p14:cNvPr>
              <p14:cNvContentPartPr/>
              <p14:nvPr/>
            </p14:nvContentPartPr>
            <p14:xfrm>
              <a:off x="478080" y="169200"/>
              <a:ext cx="11706840" cy="436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21C5BE-C71B-674B-A8E7-36DE91B7C0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880" y="147600"/>
                <a:ext cx="11744640" cy="44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0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F8C5C6-C1BC-A24C-B4DA-5EB2960B9DB5}"/>
                  </a:ext>
                </a:extLst>
              </p14:cNvPr>
              <p14:cNvContentPartPr/>
              <p14:nvPr/>
            </p14:nvContentPartPr>
            <p14:xfrm>
              <a:off x="494280" y="209880"/>
              <a:ext cx="10137600" cy="632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F8C5C6-C1BC-A24C-B4DA-5EB2960B9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80" y="188280"/>
                <a:ext cx="10175400" cy="63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8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0FE1BF-6D3E-7C48-B1F7-8EE5F78CA881}"/>
                  </a:ext>
                </a:extLst>
              </p14:cNvPr>
              <p14:cNvContentPartPr/>
              <p14:nvPr/>
            </p14:nvContentPartPr>
            <p14:xfrm>
              <a:off x="328320" y="345960"/>
              <a:ext cx="11860560" cy="341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0FE1BF-6D3E-7C48-B1F7-8EE5F78CA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720" y="329760"/>
                <a:ext cx="11903760" cy="34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60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9FEF7E-54A5-FD42-9E27-B31E08EF1704}"/>
                  </a:ext>
                </a:extLst>
              </p14:cNvPr>
              <p14:cNvContentPartPr/>
              <p14:nvPr/>
            </p14:nvContentPartPr>
            <p14:xfrm>
              <a:off x="565200" y="177840"/>
              <a:ext cx="8225640" cy="617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9FEF7E-54A5-FD42-9E27-B31E08EF17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00" y="156240"/>
                <a:ext cx="826884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85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4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2021-07-13T05:16:24Z</dcterms:created>
  <dcterms:modified xsi:type="dcterms:W3CDTF">2021-07-13T06:45:03Z</dcterms:modified>
</cp:coreProperties>
</file>