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CC1-2F32-F74E-A88D-146697AD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64B0-8F31-AA4E-BDEE-8F210D89E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2FDB-7363-4140-B7CB-660538CA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037C-3245-6548-9D6E-9BE9B938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AD1F-55BA-0B48-A877-74788D46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224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4493-0448-4343-8398-8FA11ABE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A077-0804-7444-B024-D8D0D013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1714-E5A6-2545-84DF-6C107574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11E5-9A41-4547-B9D7-62C1DEFF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05D2-BBF5-E446-B45A-DF0936EC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625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13D58-B117-B447-BCDA-2A41CBCE1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E3693-31F4-CE47-A85D-412E6EE72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1FC3-6604-124C-8414-B66EC07B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C26C-B18F-B64E-B426-0C42FB0B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E927-32B8-E347-89FF-0467634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74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4544-1345-0D4C-B5CF-37B1013C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A45C-F6BA-A847-B505-32FB168D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8609-DD57-BE43-BC64-7618AEC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0A29-C728-DB4D-B582-39AF105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A7D0-B04F-9241-814E-F7014309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356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52D-1E77-7041-9E55-CB3D94BD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8FE5-6A3B-FA49-B7E2-9221D190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F154-8757-3543-A689-E7C251E2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6F91-2A29-B741-A398-D0664398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2AAB-3F2D-AA4F-83D6-F21FB92D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097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DA82-4264-1A42-8082-6C1EFFE8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64C5-46CA-D04D-801D-C0BBB9C6C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630B-9615-0549-AD46-6A6EDE922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4044-EC40-F644-9592-D0CFBF7A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452B-CADF-F148-9689-F747FBAA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C190-4982-C449-9EFE-17B452DF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230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0143-DCA7-9045-9BC7-CCEF4D09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B13D-5C98-6F4F-9A41-42307A88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B1C5D-8831-7541-A807-24A9944A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5E7A-C69F-9943-9F2D-F26B08B39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FD590-BCC4-A447-A06A-88CFA5515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7B5C2-1F9E-1747-9929-E286DAC2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AB811-CC00-354E-96DA-B6C613AA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42D35-AD1E-BA4A-ABD7-8DF1873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897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D3E4-54B4-F441-B755-35D6293D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ED41F-53FA-CE4A-8E30-AB8DF14D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B037-3AA7-C346-9359-97FECFBC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B3F3-39C6-204F-82B8-C0BE44F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32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2BADA-4EC2-6A4A-A916-AAE16D65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BD005-F8DC-E34C-B941-3E0D700F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2A158-E2A2-3246-993F-56CD7F8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308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63FF-6856-ED43-A7B1-06EF43AE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5BD9-A7A0-BB46-AFFF-64E0588D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DBF0-75ED-A945-BD4A-3B27362B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A0C9-9BD8-FC4F-811E-109468E5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BAD4E-F3B8-4541-B1F4-47CB6FC0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E60A8-B24A-0A40-AC28-5426CAC7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68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1B98-CE44-EF44-9DB0-A9816B61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8A25A-4B89-D342-BCED-6203E27B7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01500-7CB8-0141-BFE1-AE4E4C695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3232D-7BCA-6D43-B0F4-7FA07E3A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36F3-2F90-4E4D-BE34-15AE2AE7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E39B-9212-B84E-A78E-7405E780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00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1F72F-EB8E-CE48-98E2-DC9CF89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5810-4B67-EA46-A7E2-C1FF68CC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5289-9740-7C4E-8207-6F110941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2440-D598-F945-A2F9-7299D66E37F4}" type="datetimeFigureOut">
              <a:rPr lang="en-VN" smtClean="0"/>
              <a:t>03/07/2021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666A-8302-994F-8830-DBEB2F63A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B8DF-4DBE-294F-87FA-D3583FBB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93CE-34F8-5141-B497-080F2CA43EA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92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2021-07-03T02:30:06Z</dcterms:created>
  <dcterms:modified xsi:type="dcterms:W3CDTF">2021-07-03T02:30:20Z</dcterms:modified>
</cp:coreProperties>
</file>