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2:29:48.277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1908 1426 23189,'-22'-11'-2388,"-10"8"3147,29 8-479,-11 27-993,14 9-847,0 14 446,0-6 278,0 7-580,0 2 642,0 1-652,0-2 96,0-2 516,0-3 814,17-4-665,-13-4 477,26-4-15,-26-5 17,9-5-112,2-6 334,-11-4 678,18-3-369,-19-8-107,5-24 945,-2-19-648,-5-16-315,5 8 0,1-1 666,0-18-557,-1 21 0,2-2 53,2-3 0,1 2-245,8-20 79,1 11 1,1 1-1241,8-3 350,-2 14 0,2 3 807,6 1-171,13-2 554,-14 24 1,2 6-1,0 5 1</inkml:trace>
  <inkml:trace contextRef="#ctx0" brushRef="#br0" timeOffset="416">2963 1643 23009,'-26'-31'-5389,"-5"2"3641,-15 14 2906,4-6-1058,8 19 882,-2-8-631,-1 10 408,-1 0-759,-10 0 1685,12 18 379,-11 6-779,27 20-1160,3-10-706,14 1-315,3-11-700,23 8-241,8-9 1281,-2-7 0,3-3-796,18-3 928,-15-4 1,-2-2 946,7-4 191,11 0 1129,-13-19 434,-11 15 520,4-29-1608,-20 16-663,1-12-1107,-12 4-718,3 5-181,-3 30-1915,0 19 38,22 8-1772,5 16 4774,12-28 1,-2 7 0,-8-12 0</inkml:trace>
  <inkml:trace contextRef="#ctx0" brushRef="#br0" timeOffset="11222">3513 1412 21750,'0'-16'-5486,"0"1"3627,0-2 975,0-1 515,18-1 2088,-13-1-1460,12-2 769,0 1-1124,0-12 1190,3 8 348,17-18 41,-22 20-352,20-5-813,-17 12 1045,-2 2-992,0 6 478,4 0 536,-7 6-815,3 16-1764,-11 19-236,0 10-505,-22 14 893,13-2 408,-16-26 1,-1 2 57,10 1 0,1 1-154,-10-1 1,-2 2 263,1 11 1,0 1 739,6-13 0,0 0 317,-5 15 1,2-1 344,5-1-966,3 5-117,10-24-780,0-5 86,21-5 215,16-6 804,12-5-192,-8-3 0,0-3-243,17-18-369,-6 7 0,2 0 934,-20 1 0,-1-2 0,11-6 0,-1 0 0,17-4 0</inkml:trace>
  <inkml:trace contextRef="#ctx0" brushRef="#br0" timeOffset="11653">4757 1249 22740,'-21'-4'-787,"-11"1"1107,2 3-61,-8 19 860,-9-14-854,10 41-592,-3-23 795,1 26-770,3-9 594,5 1-473,7-1 1538,11 19-4162,26-20 270,27 2 1493,-4-30 1,7-9-357,20-10 1,4-9-323,-17 2 0,0-3 0,-2-1 992,-5 2 1,-1 0 0,-3-2-270,15-14 0,-8-2 794,-19 8 1,-6 0 112,6-13-449,-3-11 89,-19 20 222,-5 4-761,-20-2 989,-31 13 0,5 1 0,-19 12 0</inkml:trace>
  <inkml:trace contextRef="#ctx0" brushRef="#br1" timeOffset="11987">5295 1112 7353,'4'14'989,"-1"6"-989,-3 10 0,0 1 0,0 8 0,14-6 0,-10 24 0,11-22-639,-4 9 729,-8-16 3,8-3 356,-11-3 361,6 0-720,-5-9-90,8-3 0,-8-26 480,3 12-480,-1-44 0,3 21 0,1-32-1441,2 8 1441,2-6 0,0 15 0,0-1-90,8-19-360,-1 14 0,2 2-629,4 0 1079,-3 18 0,2 4 0,4 7 0,9 5 0</inkml:trace>
  <inkml:trace contextRef="#ctx0" brushRef="#br0" timeOffset="35422">26808 1116 22920,'-7'0'1259,"1"0"-989,2-11-4752,1 9 3569,-1-9-1095,-1 11 3117,0 0 172,-8-5-2047,2 4 459,-3-4-244,-4 0 2314,4 1-1129,-14-6 945,11 4-2391,-9-7-57,12 3 33,0-28-1252,9 14 635,2-34 279,20 27 1262,3-24-460,1 26 828,9-7 72,-26 17-415,26 3 2720,-26 2-1979,38 3 1356,-27 4-885,30 3-208,-26 4-760,17 49-1962,-21-21 1200,-3 16 1,-4 2-2079,-4-1 2130,0-4 1,-5 1-1622,-19 7 1179,7-5 0,-3-1-288,-23 7 907,17-17 1,0-1 1512,-12 11 769,-2-4-298,1-3-140,-11 8-134,12-15-497,-14 9 9,25-22-436,-4 0 104,16-9-11,1-3 41,4-2-185,23-18-491,6 0-174,29-17-526,-21 17 1,-1 0-327,25-9 1031,5-2 1,-12 8-1,1-2 1</inkml:trace>
  <inkml:trace contextRef="#ctx0" brushRef="#br0" timeOffset="35904">27598 859 23279,'-25'-13'-3647,"-13"2"3717,12 2-263,-11 5 858,-19 19 545,16-11-591,5 23 1,1 5-444,-4-4-221,13 3 0,4 2 580,0 8-693,10 0-161,5 0-770,27 9-1634,-16-15 1411,27-9 0,6-4 361,-5-2 593,3-10 1,2-2 462,10-5 430,1-3 542,-1 0 236,0-15 1490,-5 12-624,-4-33-1401,4 5-271,-19-11-1898,-2-18 290,-17 23-890,-28-11 1610,18 19 0,-52 3 1,13 2-1</inkml:trace>
  <inkml:trace contextRef="#ctx0" brushRef="#br0" timeOffset="36253">28207 1289 23639,'9'-20'-2497,"0"15"5287,2-40-4444,2 23 1312,1-24-401,10-12 358,-6 10 219,-6 17 0,0 0-729,7-31 838,-6 17-645,-5 11 1,-1 2 543,0 2-505,-1-4 410,-4 21-149,-1 4-77,-1 20-133,0 35 35,0 0 282,0-10 0,0 0-218,0 12 143,0 4-226,0-3-889,0-14 1,0-1-555,0 15 1933,17 12 0,-12-24 0,13-2 1</inkml:trace>
  <inkml:trace contextRef="#ctx0" brushRef="#br0" timeOffset="36553">28955 1092 24269,'0'-18'-5576,"0"-2"3627,0-4 975,0-2 695,0-3-57,0-2 122,0-1 346,21-16-746,-3 12 1978,6-23-509,2 29 496,-24-6-1100,10 15 941,-12 7-1192,0 19 0,0 20-892,0 10 67,0 10-29,-14-5 390,12-7 0,1 1 125,-13 17-957,12-7 1,4 0-290,-2 2-35,0 14 1620,0-24 0,0-2 0,0-2 0</inkml:trace>
  <inkml:trace contextRef="#ctx0" brushRef="#br0" timeOffset="68389">6792 1457 25798,'-16'-17'-4824,"2"13"5941,-1-28-3518,6 28 3029,1-25-2104,29 14 3152,11-15-1041,-3 15 1,3 2 167,22-9 215,-16 11 1,0 2-711,9 1-111,-6 4 0,0 2-524,7 0 1180,13 2-1056,-3 21 1,-18 3 0,-14-2 0,0-1 0</inkml:trace>
  <inkml:trace contextRef="#ctx0" brushRef="#br0" timeOffset="68585">7113 1623 25168,'-16'0'1080,"3"0"-990,-1 0 179,8 0-269,1-13-3077,29-5 3614,11-14-648,16 5-897,-10 9 1,0 2 300,17-3 813,-19 5 1,1 2 0,18-2-1,1 2 1</inkml:trace>
  <inkml:trace contextRef="#ctx0" brushRef="#br0" timeOffset="68871">7413 905 24988,'-14'-13'-4448,"6"4"2341,26 2 5597,22 5-2423,13 17-1188,10-11 187,-25 10 1,0 3-458,22 8-17,-8 0 0,-1 3 617,-23-6 0,-1 3-148,15 14 1,-2 3-2546,-4 12 531,-14-2 1,-5 3 580,-11-20 1,-2 0-49,2 12 0,-6 3 1421,-20 3 1,-5 0 0,11-12 0,-3 0 0,-18 13-1,1 1 1</inkml:trace>
  <inkml:trace contextRef="#ctx0" brushRef="#br0" timeOffset="69652">9033 641 25258,'0'-20'-5036,"-14"2"2651,10 1 543,-11 7 2185,15 0-730,0 22 110,0 25 160,0 12-681,0-14 0,0 2 753,0-2 0,0 1 145,-1 3 1,2 4-11,3 0 0,2 3 0,-2-2-334,-3 7 1,2 1 150,4-7 0,4 2 0,-3-4-7,-7 1 1,0-3-51,10 0 1,0-2-57,-10-5 1,0 0 132,8 7 0,-1-1-245,-7 12 407,6 12-356,-7-40 96,0-4 370,0-35 10,0-21 22,-16-12-602,13-14 640,-13 9-762,16-6 640,9 18 0,1-1 314,-5-19-229,14 23 0,5 3 916,11-15 56,10 20 1302,14 0-205,-27 23 409,11 19-1821,-29 14-1932,-1 27-439,-33-2-91,2-11 1,-4-1 666,-2-13 0,-2-1 828,-4 9 1,0-1 0,-14 11 0,0-2 0</inkml:trace>
  <inkml:trace contextRef="#ctx0" brushRef="#br0" timeOffset="70018">9727 1478 23909,'33'0'1619,"0"0"-1349,-5 0-90,-1 0 0,-3-17 237,14-9-140,-7-10-423,-5 6 1,1 0-55,3-13 5,-9 13 0,-1 0-276,4-18-109,1 0-83,-6-4-571,-2-2-140,-7 0 350,-3-3 414,-5 18 1,-1 0-370,-1-19 462,-10 13 0,-4 3-861,-10 0 7,-4-5 281,-9 25 1185,17 10 123,-13 21 1844,14 11-568,-2 20-365,18 6-395,-6 11 211,9 8-738,0-12 1,0 3-460,-1-13 1,2 0-39,4 4 1,3 4 0,2-4-1048,4-5 0,3-2-21,3 11 0,2-3 232,0-15 1,0-4-286,12 27-586,4-8 538,-8-20 0,3-3 1596,20 8 1,-17-15 0,1-3-1,18-2 1</inkml:trace>
  <inkml:trace contextRef="#ctx0" brushRef="#br0" timeOffset="70329">10937 1236 25798,'-20'-20'-5189,"16"4"1691,-41 8 5512,24 3-830,-42 5-74,23 16-272,3-2 0,1 3 414,-2 20-1417,7 1 0,4 2 1387,9 1-564,6-8 0,4-1-1363,8-3-584,0-3-847,40 2-119,-13-14 1498,13-6 0,2-3 599,6-5 629,1-21 0,0-6 871,-2 0-553,-6-11 1,-4-2 824,-14 6 11,2-5-925,-18 13-1156,-2 28-935,-5 9-1882,0 32-347,0-8 3166,25 1 1,8-11 0,25 1-1</inkml:trace>
  <inkml:trace contextRef="#ctx0" brushRef="#br0" timeOffset="70719">11737 1240 25798,'-36'15'3514,"-16"-12"-4122,46 28-2289,-45-27 3286,24 44-1153,-5-29 1384,1 36-1151,28-30-848,-8 12-268,35-21 228,8 0 1749,14-12-580,-2-4 863,6-17-472,-14-12 204,-7 3 0,-2-4 891,2-21-1078,-13 11 1,-1 0 123,3-13-391,-13 17 0,-1-3-462,0-5 1,-1 0-129,-2 10 1,-2-2-270,-10-24 0,0 0-835,5-5 926,-18 10 1,-1 4-623,19 11 852,-31-9-87,35 67 715,-8 4 214,8 15 1,4 4-175,17 19-25,-17-17 0,0 3 12,15 7 1,2-1-480,-7-13 0,0 2-579,2 1 1,0 4 0,2-5 65,1-6 1,2-2 859,4 18 0,1-3 0,3 0 0,-9-20 0,1 0 0</inkml:trace>
  <inkml:trace contextRef="#ctx0" brushRef="#br0" timeOffset="71019">12192 1384 24449,'7'15'-8334,"2"-11"9221,1 11-2679,4-15 3819,16 12-1776,-3-8 563,28 8-406,-18-12-350,-1-8 1,-1 0 2547,6 4-1812,-3-22 0,-2-5 1324,-5 10-1985,-10-11 0,-5-3 177,-9 7-574,-25-17-1460,13 22-39,-34-1 322,10 16 306,-23 26 1663,5 16-482,30-2 0,5 2-325,-4 24-601,24-17 0,8-3-981,13 7 2026,14-12 1,8-6-1,-12-14 1,2-5-1,16 3 1,0-1-1</inkml:trace>
  <inkml:trace contextRef="#ctx0" brushRef="#br1" timeOffset="127054">2150 4559 11760,'36'0'180,"18"0"-270,-13 0 135,-2 0 0,2 0 45,12 0-135,-9-6 0,1-5-2319,6-9 2364,-19 11 0,0-3 45,-3-9 0,-3 1 675,11 6-720,-9-6 0,-2-2 0,-5 3 385,6-8-475,-21 12 180,-1-10-270,-5 11 180,-26-5 0,-6 6 0,-16 4 90,-14 2-180,22 4 90,4 10 0,1 4-90,-5 13 135,8 0 0,2 2 272,0 16-227,-2 4-180,22 3 90,5-13-629,26 22 629,-16-27-90,27-6 0,6-3-270,-5 1-90,3-8 1,5-4-496,-1-3 1,-2-2 134,25 1 810,-6-4 0,0-1 0,-23-2 0,0 0 0,10 0 0,1 0 0</inkml:trace>
  <inkml:trace contextRef="#ctx0" brushRef="#br1" timeOffset="127252">3422 4325 9332,'0'-17'899,"0"2"-719,-23 1-180,18 6 0,-37 2 0,16 5 90,-19 23-180,8 7 135,18 2 0,3 4-45,4 10 0,5-11 0,2-2-270,5-2-1259,22 14-1349,7-25 2878,29-1 0,-11-13 0,4-5 0</inkml:trace>
  <inkml:trace contextRef="#ctx0" brushRef="#br1" timeOffset="127667">3690 3648 9152,'-19'15'989,"-8"-11"-989,24 35 180,-8-1-180,11 13 90,-2-10 0,4 0-1224,17 14 1179,-18-19 0,3 0-45,17-9 0,0-1-90,-15 26 135,16-27 0,2 2-45,-10 9 0,-2 1 0,17 17 0,-10-11 0,-1-1 0,-5 4 0,-4-13 0,1-1 90,4-1 273,-13 1-1622,4-14 816,-22-26 263,12-13 180,-12-18-45,16-3 0,2 0 45,-1-7 0,8 5 0,1 1 0,-5 9 764,27-1-494,-10 24-90,15 6-180,2 26 0,-1 10 0,-7 12 0,-14-12 0,0-1 90,4 9-585,-4-7 0,1-1-404,6 2-271,7 7 1170,-6-21 0,0-5 0,1-2 0</inkml:trace>
  <inkml:trace contextRef="#ctx0" brushRef="#br1" timeOffset="127906">4558 4220 9602,'-29'17'539,"-12"-13"-539,37 40 90,-29-21-698,29 25 698,-22-9-90,23 2 0,-8-3 90,11 12-180,21-17 90,12 12 90,12-32-180,5 6-90,10-18 1,-14-14 44,-8 1 0,-1-4 45,2-23-225,-12 10 0,-4-1-225,-5-9 540,-7-1 0,-8 1 0,-32 0 0,11 10 0,0 0 0</inkml:trace>
  <inkml:trace contextRef="#ctx0" brushRef="#br1" timeOffset="129502">6335 3600 8162,'-21'-8'720,"16"0"-450,-16 4-270,21 0 0,0 2 0,0-1 0,0 1 0,0 1 0</inkml:trace>
  <inkml:trace contextRef="#ctx0" brushRef="#br1" timeOffset="130285">6308 3581 7892,'-12'18'360,"9"12"-360,-10-15 0,13 19 0,0-4 90,-8 5-90,6 3 0,-6 3 0,8 2 0,0 21 90,0-14-90,0-9 0,0-1-291,0 5 291,0 10 0,0-23 0,0-2 0,0-6 0,0-2 0,0-7 0,0-3-180,0-5 180,0-20 291,20-10-291,-14-12-45,12 8 0,4 0 135,1-8-45,-1 5 0,1 1 45,10-3 90,9-10-90,-18 28 180,27-4-270,-24 17 90,24 13-90,-29 15 0,15 26 0,-17-6 0,-5-12 0,-1-1 0,0 8-450,1 0 0,0 0-359,0-4 809,1-5 0,2-4 0,1-15 0,7 1 0</inkml:trace>
  <inkml:trace contextRef="#ctx0" brushRef="#br1" timeOffset="130517">7208 3817 9512,'0'-13'1349,"0"2"-1169,0 5 90,-15 3-270,11 19 0,-12 11 0,4 9 0,10 7 0,-10 12 0,12-13 0,-2-6 0,4-1-90,18 4-270,-15 8-360,15-17-179,-2-4 89,-13-3 91,13-2 89,-4-5-270,-10-1 900,10-5 0,-14-1 0,0-3 0</inkml:trace>
  <inkml:trace contextRef="#ctx0" brushRef="#br1" timeOffset="130653">7052 4167 8702,'0'-26'900,"0"6"-990,0 2 180,19 4-180,-14 0 90,43 0 0,-23-1-180,29 1-720,-10 0 900,-10 5 0,1 1 0,17-2 0,-18 4 0,1 0 0</inkml:trace>
  <inkml:trace contextRef="#ctx0" brushRef="#br1" timeOffset="131217">7797 3656 9512,'0'-6'989,"0"2"-989,0 18 0,0 30 90,0 1-135,0-3 0,0 1 135,0 5-135,0-7 0,0 0 45,0 5-900,0-9 1,0 0-180,0 3 89,12 8 990,-9-17 0,10-4 0,-13 0 0</inkml:trace>
  <inkml:trace contextRef="#ctx0" brushRef="#br1" timeOffset="131366">7665 4069 8342,'0'-21'-90,"19"1"-90,-15 6-449,32-1-271,-31 1 900,36 3 0,-36 1 0,18 3 0</inkml:trace>
  <inkml:trace contextRef="#ctx0" brushRef="#br1" timeOffset="131883">8142 4058 8252,'2'9'270,"1"1"-180,5 7-90,-1-3 0,8 15 0,-6-9 0,6 18 0,-6-12 0,3 16 0,-6-20 0,0 5 0,-3-9-1169,-1-8 989,0-24 180,4-27 180,-2-6 0,6-9 359,2 11-269,-4 13 450,10-13-450,-9 30 179,7-5-359,-6 18 0,4-3 90,-4 21-270,0-12 180,2 28-180,3-5 90,-2-5 0,5 30-90,-9-44-359,2 36 179,-6-34-90,2 5 0,-1-8 180,0-7 90,4-15 90,-2-6 0,3-22 90,-1 6 90,5-21 0,-5 38 0,8-21-180,-7 39 90,8-9-180,-6 11 90,10 21 0,-9 6-990,4 5 1,0 3 989,3 9 0,13 12 0,-14-26 0</inkml:trace>
  <inkml:trace contextRef="#ctx0" brushRef="#br1" timeOffset="132166">9052 4330 9422,'15'-38'989,"6"-13"-989,-8 20 90,-2 0 0,1-1-180,3-8-1793,5-14 1973,-8 15 0,0 1-90,-4-1 181,-1-17-181,-3 15 269,-2 7 1,-1 1-180,-1-1-90,-20-15 90,15 27 648,-29 1-558,19 30-180,-2 20 0,5 12 0,11-3 0,2 3-180,-2-1 0,2 1-1608,5 14 1,5-1 483,3-11 0,3-2 1304,3-1 0,3-5 0,3-11 0,1-3 0,19 22 0</inkml:trace>
  <inkml:trace contextRef="#ctx0" brushRef="#br1" timeOffset="133216">10155 3863 9422,'0'-12'539,"-23"1"-449,17 2-90,-35 2 0,36 2 0,-34 2 0,13 1 0,-9 2 0,3 16 0,8 1-90,11 19 90,0-1 0,38 5 90,-19-9-180,42-2 180,-17-2-90,11-7 0,2 9 90,-28-14-180,11 6 180,-24-10-180,7 1 90,-26 1 0,12-4 0,-35 9-809,9-7-1530,-21 5 2339,10-9 0,16 1 0,14-5 0</inkml:trace>
  <inkml:trace contextRef="#ctx0" brushRef="#br1" timeOffset="133634">10478 3944 8972,'5'20'1619,"1"9"-1349,-4 10-180,2 22-90,-2-19 45,-1-4 0,0 1-45,-1 11 0,1-9 0,-1 0-623,0 6 533,0 11 90,0-10 90,0-17 52,0 8-592,0-23-871,0-4 602,-14-25 179,10-19 90,-10-12 315,13 1 0,2-2 135,-1-20-725,0 2 1,0-3 814,0 26 0,0-1 209,5-11 1,2-7 0,-1 7-75,-5 12 0,3 2 90,11-28 0,5 6 261,5 19 233,16-4-449,-8 32 90,3 3-360,-17 30-1,4-15-89,-14 42 90,2-25-90,-10 26-90,3 10 180,-4-12-180,-8-6 1,-6-2 1080,-16 6-1981,2 11-179,-23-22-270,32-5-360,-10-4 1799,-3-6 0,28-4 0,-16-3 0</inkml:trace>
  <inkml:trace contextRef="#ctx0" brushRef="#br1" timeOffset="133967">10962 3955 8252,'9'18'1080,"1"7"-631,1-23-269,1 8-180,10-10 0,-2 0 0,10 0 90,7-17-90,-7 13 45,-5-18 0,-2-4-225,5 7 225,-7-10 0,-3-2-45,-2 1 180,-1-31-180,-11 32 0,-27-18 90,17 32 270,-36 2-270,19 9 360,-15 21-450,15 10 0,-4 8 0,25 22 90,-9-20-360,11 28-180,20-29-1529,8 19 720,11-28 1259,-8-11 0,0-3 0,11-1 0,16-2 0</inkml:trace>
  <inkml:trace contextRef="#ctx0" brushRef="#br1" timeOffset="134167">11752 3729 9242,'-25'-6'1259,"-15"3"-1169,16 1 0,-19 2-90,19 22 0,-8-17 90,29 37-90,-10-14 0,13 10-810,18 13 1,-13-22-451,30-7 1,7-3 1259,-10 2 0,9-11 0,0-3 0,-1-1 0</inkml:trace>
  <inkml:trace contextRef="#ctx0" brushRef="#br1" timeOffset="134337">12065 3804 10591,'-16'-7'1259,"13"14"-1259,-13 15 0,16 19 0,0-4 0,0 1 0,0-11-1259,17 5 270,-13-9-361,13 2 1350,2-11 0,2-6 0,18-3 0</inkml:trace>
  <inkml:trace contextRef="#ctx0" brushRef="#br1" timeOffset="134850">12070 3433 9691,'0'-8'-179,"0"2"179,0 3 0,0 1 0,0 1 0</inkml:trace>
  <inkml:trace contextRef="#ctx0" brushRef="#br1" timeOffset="135539">12650 3676 8522,'-19'-16'0,"14"-7"180,-37 13 270,21-2-360,-25 4 180,15 8-270,-12 23 0,19-17 0,-8 41 90,15-26-90,2 21 0,6-9 89,3 15 1,4-13 0,21 19-180,-14-29 90,33 7 0,-9-22 0,10-1 0,16-9 0,-21-16-90,20-6 90,-26 2 0,12-32 180,-23 32 180,-5-13 0,-3-1-270,-3 6 0,-1-10 0,-5 22 90,0 25-270,0 4 180,20 7-90,7 11 0,12-16 0,14 2 0,-18-5-578,10-12 578,-14 0 0,0-17 0,0 13 0,-11-23 0,-1-6 0,9 3 0,-8-16 0,-4-4-455,0-7 635,-9 1 0,-3-2-523,-1 21 1,-3 1 566,-8-14 1,-1 1-45,8 13 0,-2 2-90,-14 1 0,-1 1 0,14-29-90,-14 28 0,-3 2 584,-1-10-135,-15 4-269,18 47-180,8 14 0,4 27-767,5 10 722,-3-25 0,2 3 75,8 4 0,3 5 0,-1-3-75,-6 10 0,2 1-656,9-9 0,6 4 1,0 1-1,-2-6 161,-1 11 0,2-1-450,3-13 1,6 3 0,2-1 0,-4-4 989,7 5 0,0-2 0,-4-8 0,3 2 0,-1-5 0,4-1 0,0 0 0</inkml:trace>
  <inkml:trace contextRef="#ctx0" brushRef="#br1" timeOffset="136567">14282 3613 9422,'-14'-13'1349,"1"1"-989,-2 1-91,2 1-269,-1 4 90,1-1 180,-6 5-270,5 0 0,-17 39 90,17-15-135,1 12 0,2 2 45,6 0-90,0 24 0,23-26-629,8 12-91,12-25 1,3-4-361,12-12 811,-12-5-1,-3-17 0,-1-4 180,4-6 90,-6-11 0,-2-4 180,-1-6-401,-8 4 0,-4-1 670,-5-12-134,-7 20 0,-2-2 315,-3-1 0,-5 1-1,-17-18 1,7 10 0,-1 1-270,-11 0-448,4 13 1,0 3 177,0 3 197,-4 2-17,0 18-180,21 34 90,-6 0-90,9 31 0,-2-16 0,4 0-462,7-7 0,2 1 462,-10 14 0,3-1 0,14-12 0,0-2 45,-16 0 0,0 0-45,14-3 0,2 1-45,-7 10 0,0-1 406,4-12 1,1 0-362,1 14 0,0-2-90,0-2-450,7 10-89,-13-29 433,1-4-524,0-12 614,-2-20 16,12-11 1147,-5-11-1057,0 7 0,2-1 90,4-8 89,-1 5 1,-1 0 90,4-1 226,7-7-46,-3 22-270,-9 2 0,14 11-180,-16 1 0,12 26 0,-11 6 0,-3 5 0,1 3-90,2 10-495,-2-10 1,0-2-136,3-4-809,19 6 360,-13-15 1169,12-9 0,-9-3 0,1-7 0</inkml:trace>
  <inkml:trace contextRef="#ctx0" brushRef="#br1" timeOffset="137050">15478 3624 9242,'-26'-8'1259,"19"-3"-809,-57 9-450,39-3 0,-8 9 0,-1 7 90,1 14-90,-6 8 0,27 6 0,-7-9 0,17 0 0,-7 14-90,32-13-180,11 17 90,13-25-180,-13-11 0,-1-1 1,11-3 224,-2-13 0,0-3 135,-1 4 0,-6-21 0,-6-3 90,-13 5 180,7-31 89,-22 22 91,5 0 450,-6-11-721,-17 13-179,13-6-89,-13 13 178,0 9-89,13 22 0,-12 14 0,16 14 90,0 2-90,16-8-90,-12 12 90,30-12-359,-17 16 269,3-24-180,3 3 180,-12-12 90,7-7 0,-5-2 0,-5-21 0,-3 12 0,-1-33 90,-2 19-2852,2-36 3121,-1 17 1,0-10-90,0 15 0,0 5-180,1 2-180,3-1 90,-2 14 0,4-5-90,-4 17 3212,5-3-4021,-1 4-631,4 0-718,1 15 2248,5-12 0,3 27 0,3-11 0</inkml:trace>
  <inkml:trace contextRef="#ctx0" brushRef="#br1" timeOffset="137567">16923 2583 9691,'0'-27'720,"0"3"-450,-14-1 180,3 8-91,-15 3-89,9 29 180,-13 31-180,7 15-734,6-20 0,-1 4 494,4-3 0,0 3 0,1-1-709,-2 10 1,0 0 678,2-5 0,0 2 0,2 1 0,2 2 0,3 1 0,0-3 0,1 9 0,0-1-60,1-8 0,0 1 0,4-3-255,7 0 0,4-3-315,-3-1 1,5 0-840,8-7 0,5 1 0,0-3 1469,6 5 0,3-3 0,-3-5 0,3 0 0,0-3 0,9-2 0,1 0 0</inkml:trace>
  <inkml:trace contextRef="#ctx0" brushRef="#br1" timeOffset="138753">18695 3096 8792,'0'-14'-90,"0"0"180,0 4-90,0-2 0,0 5 0,-21-1-90,-4 4 90,-19 1 0,19 25 0,-8-16 90,29 35-180,-22-25 90,23 31 0,-8-17 0,11 22 90,0-24-90,25-1 0,6-1 0,-2-3-45,14-1 0,1-3 135,-9-4 0,6 7 0,-13-12-90,-16 9 0,-22-8 0,-30 10 0,-13-7-1966,9-2 0,0-1 1067,-13 3 899,9-5 0,1-1 0,-2-4 0,-12 0 0</inkml:trace>
  <inkml:trace contextRef="#ctx0" brushRef="#br1" timeOffset="139039">18573 2831 8882,'-21'-10'450,"4"3"719,4-1-1079,10 25 450,7 36-360,15 4-151,-3-10 1,3 8 0,-1-5-1054,-1-8 0,0-1 1024,-1 3 0,1 3 0,-2-3 0,-3-6 0,0-2 44,0-2 1,0 2-45,3 14 0,-1 0-45,-3-13 1,-1-1 44,2 11 0,0-1-630,1 13-629,-2-2-169,-3-21 1,0 0 1427,7 14 0,3 9 0,-2-24 0</inkml:trace>
  <inkml:trace contextRef="#ctx0" brushRef="#br1" timeOffset="139403">19477 3335 8342,'-19'-7'360,"-2"-1"-180,3 5 270,6 21-360,5 13-90,7 13 90,0 2 89,0 10 91,20-14-45,-11-8 0,1-1 135,14 0 90,4 10-540,-10-30 359,9-1-358,7-12 89,-12-25 0,18-15-360,-16-15-1267,-3 12 0,-1 0 638,4-14 449,-10 19 1,0 0 309,-2 3 1,0 2-1,5-14 1,5-9 0</inkml:trace>
  <inkml:trace contextRef="#ctx0" brushRef="#br1" timeOffset="139783">20197 3386 9691,'-17'-33'900,"12"-1"-900,-26 18 0,27-8 0,-24 22 0,13-7 0,-1 28 0,5 10 0,11 10 0,0 3 90,0-12-180,0-1 180,21 6-90,2-11-90,27-4 90,-3-29 0,-6 5-792,-4-35 1062,-11 20 179,-2-21-89,-4 8-90,2-9-180,-9 12-180,3-8 90,-11 26-90,1-1-90,-4 31-540,1-15-359,1 39-1799,5-7 2878,1 11 0,6 3 0,-1-16 0</inkml:trace>
  <inkml:trace contextRef="#ctx0" brushRef="#br1" timeOffset="140387">20885 3672 9691,'6'-21'990,"0"-13"-810,3 16-180,1-19 0,2 3 0,8-27-90,-3 11 90,-2 3 0,0-1-431,3-11 431,-4 8 0,-2-1 196,1-7-196,-6-1 0,-2 1 90,-1 3-90,-13 6 0,-2 3-90,6 13 90,-32-10 0,32 31 0,-25 1 90,28 35-90,-10 0 45,10 12 0,4 3-135,-2 18-422,0-1 1,0 2 556,-1-20 0,2-1-45,6 13 0,0 0-90,-3 17 135,11-35 0,-1 0-45,-10 26-464,26-6 284,-26-8 180,31-7-719,-11 0 359,11-16-276,12-2 546,-17-14 90,18-19 90,-19-9-90,3-8 360,-6-15-1,-12 16 181,3-15-450,-12 21 1290,-1-6-1290,-4 44 233,0 7-233,15 35-90,-11-12 12,16-14 1,5-2-103,1-1 90,20 2 0,-14-21-90,1-7 90,-11-23 90,11-3-90,-18-2 360,0-35-540,-10 39-989,-2-29-451,-3 57-89,0 10 1709,0 30 0,0-22 0,0-1 0</inkml:trace>
  <inkml:trace contextRef="#ctx0" brushRef="#br1" timeOffset="140650">21937 3551 9691,'6'0'180,"0"0"0,0 0-270,1 0 90,-1 0 90,2-15-180,4-3 90,-3-1 90,9-13-90,-10 11 90,4-26 90,-9 18 0,-1-11 0,-2 24-180,-18-5-90,14 11 270,-27 2-180,27 23 0,-9 7-270,13 25-90,0-9-1529,21 16 450,-16-24 1298,34 8 1,-22-16 0,16-2 0</inkml:trace>
  <inkml:trace contextRef="#ctx0" brushRef="#br1" timeOffset="140934">22402 2525 9961,'0'-14'180,"0"3"630,0 4-450,23 4-46,-2 27 1,1 9-225,24 6-1507,-23-1 0,-1 9 0,-3-4 1462,-3-6 0,-3 2-75,-1 9 0,0 5 0,-1-3 181,0-1 1,-2 0-182,-5 6 0,-1 6 0,0-5-240,2-5 0,-2 0-675,-6-3 1,-3 6-1,-2 0 1,-2-7 944,-6 4 0,-2-2 0,4 0 0,-2 3 0,-1-6 0,-6-11 0,1-1 0</inkml:trace>
  <inkml:trace contextRef="#ctx0" brushRef="#br1" timeOffset="143811">23707 2952 10861,'0'-11'0,"0"2"0,0 1 0,0 0-90,0 4-450,0-2 540,14 3 0,-10 1 0,11 1 0</inkml:trace>
  <inkml:trace contextRef="#ctx0" brushRef="#br1" timeOffset="144033">23763 3354 8882,'0'23'540,"15"0"-271,-11-1-269,25 4 90,-26-6-90,34 13 0,-23-12 0,25 15 0,-23-14 0,3 6-90,-14 6-449,-2-8-451,-23 0 1,-7-1 989,-11 7 0,-4-10 0,-4-1 0,10-6 0,1 0 0</inkml:trace>
  <inkml:trace contextRef="#ctx0" brushRef="#br0" timeOffset="149515">3350 6211 23819,'0'-12'-5306,"0"2"3717,-25 3 2839,-5 4 241,-15 2-490,3 1-345,9 17 573,-3-13-1103,0 25 1576,0-25 77,4 24-1312,3-25 74,0 23-398,12-9-338,2 16-1099,12-5-256,3 3-152,22 5-464,7-6 1375,-2-5 0,2 0-832,16 5 1030,-16-5 1,-2 0-846,3 3 1032,-6 1 1,-4 1-154,-6 1-83,3 26 280,-17-30-1524,-24 14 1719,-8-18-282,2-7 0,-2-2 913,-17-3 0,-1-2 0,15-8 1</inkml:trace>
  <inkml:trace contextRef="#ctx0" brushRef="#br0" timeOffset="149733">2965 5983 23549,'0'-14'-5036,"0"4"2907,0 28 1155,0 19 425,0 18 291,0-21 1,0 1-47,0 28 109,8-27 0,1 1-741,-7 1 0,0 3 774,13 20 0,2 1-83,-6-15 0,0 2-586,0 4 0,2 5 1,0-6-264,4-5 0,-1-1 1012,0 13 0,0-1 0,-5-18 0,1-3 0,0 0 0,-1 0 1</inkml:trace>
  <inkml:trace contextRef="#ctx0" brushRef="#br0" timeOffset="150116">3842 6536 22830,'-10'15'-1496,"3"-11"3569,2 35-4841,3-18 944,2 24 425,0-7 489,0 4 160,17-1-1668,-13 0 1799,19-10 0,1-1-1210,-16 7 1533,14-9 0,4-4 211,-5-12 730,15-1 372,-6-11 490,-5-27 710,-4 6-295,-4-29-1477,1 8-460,-8 7 1,0-1-539,3-20 509,-5 19 1,-2 1 0,0-11 0,-1 2 0</inkml:trace>
  <inkml:trace contextRef="#ctx0" brushRef="#br0" timeOffset="150503">4705 6540 24089,'-50'-17'-1578,"19"-9"-1239,-9 22 3777,22-9-2025,-18 5 1459,10 5 69,2-5-562,1 8 99,-4 15 1204,13 10-431,-7 24-1399,19-6 324,13 19-1253,-7-27 379,26-3 0,4-4 255,-9-8 257,13-3 1,3-3-426,-7-13 1666,21-16 707,-24 11 529,7-35 490,-20 13-204,-4-16-1847,-10 2-570,-4 13-842,0 27-1185,0 16-919,0 15 2641,0 15 1,21-13-1,6 9 1</inkml:trace>
  <inkml:trace contextRef="#ctx0" brushRef="#br0" timeOffset="151107">5208 6858 23459,'5'-13'-3713,"-1"-13"1765,2 11 1626,1-17-249,2 1 331,0-2 124,2-8 1,0-2-73,4-13-378,-2-1 1,-1-1 327,-1 1 252,-6 10 0,-2-1-564,1-6 562,-4 11 0,0 1-572,0-2 229,-17-9-891,12 17 513,-27 15 816,29-1-715,-23 32 2778,23 21-2069,-3 2 0,0 2 32,5 0 0,2-1-129,-2 6 1,2 0 196,8 7 1,1-2-224,-8-10 1,1 0-436,13 23 1,4-1 289,4 4-1401,-3-14 1,2-2 572,13-1 323,1 7 238,-10-28 525,1-6 467,1-8 272,10-5 1126,-11-2 233,14-20 587,-22-9-1210,4-24-176,-14 8-889,-1-1-125,-7 4-1138,-1 12-661,-1-4 43,0 16-769,0 27 804,0 8 470,0 30 66,0-14-379,19 7-487,1-28 1618,21 2 909,-3-16 834,-2-15 710,-10 11 104,-3-30-714,-12 9-731,-1-17 45,-7 5-1730,-2 10-1913,-1 29 2087,0 13 0,18 5 1,4-3-1</inkml:trace>
  <inkml:trace contextRef="#ctx0" brushRef="#br0" timeOffset="151383">6293 6701 22920,'10'0'89,"-1"0"-89,5-20-888,1 15 2096,1-34-2346,9 12 1104,-6-10-531,10-14-22,-15 20-106,1-18-155,-12 23 127,-2-6-1069,-1 8 1367,-21 8-445,1-2 516,-20 13 775,22 21 333,-6 30-276,21 1-1085,4-5 1,7-1-1381,29 4 2021,-14-15 1,3-2 0,5-9 0,1-2 0,21 15 0</inkml:trace>
  <inkml:trace contextRef="#ctx0" brushRef="#br0" timeOffset="152343">7597 6240 23909,'0'-5'-921,"-13"1"1,10 3 0,-10 1 0</inkml:trace>
  <inkml:trace contextRef="#ctx0" brushRef="#br0" timeOffset="152473">7683 6493 22650,'0'4'-2429,"0"0"1,0-4 0</inkml:trace>
  <inkml:trace contextRef="#ctx0" brushRef="#br0" timeOffset="153498">7582 6315 22560,'0'-10'-5127,"0"2"3629,6 2 3872,-4 3-2124,5-2 1270,-3 3-71,4-3-808,2 1 48,21-3 1363,-12 3-109,29 0-1908,-21 4-1245,25 0-272,-22 0 1221,12 15 1,-13-11 0,1 12-1</inkml:trace>
  <inkml:trace contextRef="#ctx0" brushRef="#br0" timeOffset="153723">7725 6721 23189,'-9'1'2380,"2"1"-1877,24-2-1494,27-12 724,5-2-681,-5 7 1,-1-1 968,7-12 1,-16 18-1,1 1 1,15-8-1</inkml:trace>
  <inkml:trace contextRef="#ctx0" brushRef="#br0" timeOffset="154467">9357 5600 23099,'0'-4'-5666,"0"-1"3808,0-1 884,0 1 425,0-2 213,0 4 32,0-2 166,0 0-1458,-14 2 2749,11-1-1332,-10 2 1549,2 1-36,0 0 157,-17 17 562,7-12-1343,-15 28-107,13-8-1556,-5 6 1247,9 6 0,5-11 0,1 3 0</inkml:trace>
  <inkml:trace contextRef="#ctx0" brushRef="#br0" timeOffset="154685">9730 5646 22830,'-40'0'0,"2"0"0,18 13 549,-8-10-637,15 25 1,-9-7 0,3 16 0</inkml:trace>
  <inkml:trace contextRef="#ctx0" brushRef="#br0" timeOffset="155919">10728 5816 23009,'-14'-3'-1699,"-6"15"3398,-13 3-422,2 3-779,3 10-849,4-14 628,0 16-778,-1-5 481,-1 2 317,0 1-857,1 0-327,0 0 313,-7 7 381,11-11-321,-11 12 531,20-21-242,-2 10-241,9-15-245,4 7-550,1-9-141,0 3-51,0-2 131,19 8-17,0-4 417,25 15 517,-12-8 143,7 8 467,-11-4-30,3 3 45,0 3-243,-8-5 0,0 0-1001,12 16 913,-6-4 1,-2 1 0,7 9 0,-14-16 0,1 0 0</inkml:trace>
  <inkml:trace contextRef="#ctx0" brushRef="#br0" timeOffset="159316">11518 5840 23369,'0'10'-6025,"0"15"3896,0 11 1642,0-2 0,0 1-152,0 17 426,0-16 0,0 1-91,0 19 76,0 1-570,0-17 0,0 1 798,0 19 0,0-10 0,0-2 0,0 2 0,0 11 90,0-20 0,0-16-90,0 5-90,0-23 180,-9 0 1589,7-32-1854,-7-11-378,9-18 540,-1 10 1,2 0 66,15-19 77,-15 3 1,2-1 40,11 24 1,1 1 12,-13-13 0,-1 1-1897,21-14 2559,-20 4-309,18 7 219,-6-3-345,4 19 377,3-3-155,-8 27 621,1 2 696,-4 8-816,1 1 296,-2 25-2799,1-19 1365,-2 45-1293,-1-27 622,-3 8 0,-1 3-1107,0 10 719,-1-7 0,-1-1-697,-1 6 162,-16 21 2611,-3-32-1073,0 7-413,-13-13 1085,10-9 0,-9-2 1,1-10-1</inkml:trace>
  <inkml:trace contextRef="#ctx0" brushRef="#br0" timeOffset="159851">12187 5556 23819,'-13'-3'-1291,"-5"-1"985,16 2-2575,-10 1 3706,28-1 268,0 19-2414,29 2 1170,-9 2-964,6 10 473,-11-16 208,11 29 840,-10-15-1141,-8-1 1,-2 1-1265,1 7 1734,-10-3 0,-2 2-1063,-4 9 1075,-17 6 1,-3 2 339,5 5-55,-13-19 1,-11 4-1,5-5 518,10-7 0,-1-2-561,-13 4 1,-6 3-1,3-4 254,6-3 1,2-1 109,-19 16 0,1-1 0,-4 4 1,18-18-1,0 0 0</inkml:trace>
  <inkml:trace contextRef="#ctx0" brushRef="#br0" timeOffset="161001">13367 5470 23909,'0'-7'-6386,"0"3"4258,0 19 1064,0 19 425,-14 11 694,12-2 0,1 1-441,-12 19 397,7-4 0,2 2-762,3-24 0,0 0 842,-7 25 0,0 0-4,7-28 1,1 0-28,-5 20 0,0-3 122,3 2-259,0-12 1,-1-2 55,2-8-1203,-1 6 1207,2-55-166,22-16 1106,2-17-493,-5 24 1,1-1 181,5-2 1,0 1 680,9-14-644,-6 11 0,1 4 837,4 8 464,22-9 177,-24 27-1413,6-6 321,-12 34-2332,-5-7 20,1 26-693,7 7-95,-7-10 779,-2-7 1,0 0-1326,4 2 316,20 13-7,-17-33 2345,11 5 47,4-21 1896,-10-11 807,17-17-178,-24-8-1797,-9 5 1,-2-1 612,-4-9-1097,-13-2 1,-3 1-796,3 2 10,-12 5 0,-5 6-1249,-6 12 189,-20-3 391,6 19 1878,-3 19 813,16 13-292,7 31-424,10-11-440,8-15 0,6-2-1126,20 7 550,-9-8 1,3-1-1,27 2 1,-1 8-1</inkml:trace>
  <inkml:trace contextRef="#ctx0" brushRef="#br0" timeOffset="161666">14402 6307 22470,'38'-34'746,"-18"5"-2044,21-1 2047,-24 3-1501,30-18 910,-18 8-279,-4 4 0,-1-1-141,2-9-265,8-14 817,-10-5-626,-9 15-1014,-7 7 1,-3 1 703,-2-9 131,-1 10 1,-4 1-763,-19-8 446,8 5 1,0 1-987,-14 4 556,-6-18 140,31 40 264,-20 2 1357,20 36-511,-8-3 993,10 29-616,0-1 1,0 2-38,0-17 0,0 2-254,-1 11 0,0 6 1,3-6 27,5-10 1,1-1-40,0 23 1,1 0-583,-1-27 0,2-1 134,6 8 0,-1-2-1146,0 8 913,16-8 548,-7-7-138,16-5 883,-8-14 637,32-18 739,-25 2-568,-2-24 0,0-6 853,5 1-1249,-13-4 1,-1-2 259,7-14-17,-3-2-780,-4-4-575,-9 17 0,-2-1-474,-6 11 1,-1-1-111,5-21 1,-3 1-468,-5-4 534,-3 12 0,-1 3-433,-3 1-86,0-5 26,0 19 182,0 14 240,-15 1 284,11 35 292,-22-3 1577,23 26-1466,-2-1 0,-1 1 57,6 17-87,0 3 0,0 1-38,0-33 1,0 0-95,8 23 1,3-1-382,-1-23 0,2 0-868,8 17 1,3-1-1935,10 5 2486,-14-23 0,0-2 777,10 3 0,5-10 0,0-4 0</inkml:trace>
  <inkml:trace contextRef="#ctx0" brushRef="#br0" timeOffset="161932">15853 5950 23459,'-42'0'360,"18"20"165,7 3-1370,17 22-1627,0-10 824,0-1 561,0-11 114,21-4-547,11 4 127,10-13 589,1 0 526,-10-10 1515,12-17 988,-12 13-1177,-8-20 0,-3-5 149,-7 7-276,7-30-536,-21 22-1629,3 0 132,-23 3-1395,-15-7-541,-12 12 2756,-9 3 1,12 8 0,-3 5 0</inkml:trace>
  <inkml:trace contextRef="#ctx0" brushRef="#br0" timeOffset="163036">17612 5184 23549,'-18'-3'-1263,"-4"1"1113,0 16 1317,-9-10-823,7 37-1107,-7-23 1443,-4 25-993,8-14 159,-1 1 435,1 2-272,-11 11-611,10-11 272,-14 16 714,21-24-1026,-4 11 518,12-16-197,3 8-396,6-10-136,3 3-513,1 5-29,21-6 145,6 17-384,13-12 1225,-14-2 1,0 2-1279,8 6 511,12 13-209,-15-9 1339,0 2 0,-1 2 1,0-1-1</inkml:trace>
  <inkml:trace contextRef="#ctx0" brushRef="#br0" timeOffset="163736">18518 5247 23279,'-17'-3'-1410,"-3"1"1342,-1 23 281,-13-2 835,20 23-2157,-17-5 1045,4 8-303,0 7-379,-5 6 645,17-26 0,-1 0-385,-2 1 1,1 0-251,0 0 0,0 3 562,-7 12 1,0 0-1,8-13 1,0 0-1,-5 10 1,0 0-1</inkml:trace>
  <inkml:trace contextRef="#ctx0" brushRef="#br0" timeOffset="164232">18682 5738 22200,'0'33'-5486,"0"7"3357,0-4 1065,-14 23 1207,11-19-236,-4-5 1,1 1 47,6 7-99,-4-8 0,0-1-1233,2 2 1476,-5 28 217,7-39-226,-4 11-413,3-28 293,-2-22-814,3-17 665,0-34-40,0 5 214,0 26 0,0-2-63,0-6 1,0 1 246,0-22-179,6 11 1,4 0 310,7-4 214,-8 22 0,2 2 207,19-6 664,-17 9-587,15 4 988,3 4 181,-6 10 215,13 1-479,-18 9-548,9 17-1257,-17 10-1720,1 8 178,-9 1-175,-2-7-236,-2 0-259,-24 16 769,17-12 301,-14-6 0,-6-1 1132,-6 0 781,-11 5 1,0-17 0,14-2 0</inkml:trace>
  <inkml:trace contextRef="#ctx0" brushRef="#br0" timeOffset="164638">19252 4991 23189,'21'0'1709,"1"0"-1439,1 17-2723,-4 0 701,-1 3 363,-3 8-323,-2-24 2139,0 27-2707,4-11 547,-6 9-599,7 3 1470,-10-13-46,3 3 387,-7-9 397,2-2-1590,-3-2 1781,0 2-488,-2-5 65,-1 5-93,0-5-7,0 2-244,0-2 864,0-2 0,0-1 1,0-1-1</inkml:trace>
  <inkml:trace contextRef="#ctx0" brushRef="#br0" timeOffset="165316">19225 5141 23189,'-8'-8'-4160,"-3"-1"2572,5 2 439,-3-2 587,7 5-721,-2 0 1871,3 2-1504,0 16-487,27 6 1661,5-2-103,0 8 1,3 0 133,17-3-25,-12 8 1,-2 3 491,10-2-639,-16-11 0,1 0 464,0 0 1,-1-1-212,16 9-274,-10-5 0,0 0-4,2 0 121,15 11-271,-27-19 300,4 6-247,-19-13 18,-2 0-412,-7-5-612,-3-1 531,-17 3 2200,-8-2-284,-26 7-105,9-1-69,-8 4 227,13 1 24,-2 3 536,-1 3-2112,10-1 1,0 1-1847,-14 12 1857,15-10 0,2 0 0,-8 11 0,2 1 0</inkml:trace>
  <inkml:trace contextRef="#ctx0" brushRef="#br0" timeOffset="165750">20127 4924 24808,'0'-11'-6475,"9"2"8661,-6 1-3085,11 5 2617,-10 1-510,5 24-3628,-5 0 830,1 26-825,-4-16 739,0 10-1022,-1-20 2545,0 5 0,0-17 1,0-3-1</inkml:trace>
  <inkml:trace contextRef="#ctx0" brushRef="#br0" timeOffset="165883">20372 4902 23729,'16'24'-7652,"-3"-5"4424,-5 45 710,-4-19 2436,-2-12 0,-1 1 0,-1 21 0,1 1 0</inkml:trace>
  <inkml:trace contextRef="#ctx0" brushRef="#br0" timeOffset="166099">20818 5516 26607,'0'-11'-7285,"0"-1"4797,0 0 794,0 2-653,0-1 2240,0 5 1,0 1-1,0 5 1</inkml:trace>
  <inkml:trace contextRef="#ctx0" brushRef="#br0" timeOffset="166282">21023 6006 23369,'10'24'-8253,"-5"-4"6033,0 5 1155,-5-9 981,0 11 87,-17-9 902,13 9-2247,-37-9 385,17 2 1694,-26-1 1,3 1 0,-5-1 0</inkml:trace>
  <inkml:trace contextRef="#ctx0" brushRef="#br0" timeOffset="173534">2378 9827 24089,'17'-12'1782,"5"2"-472,12 10-1903,1 0 237,16-15 859,-8 11-361,-5-9 1,2-3 325,5 2-133,2-5 1,-2-1 67,-2-3-469,-5 3 0,-3-1 431,-10 2-278,5-15-911,-19 14-153,-2-12-838,-7 14-302,-22-16-636,-2 19 1114,-26-5 375,12 15 845,-16 2 481,21 19 1068,-22 7 627,24 9-1240,8 1 1,3 1 868,4 4-1363,7 2 0,2 0-482,5 0-1075,23 10-1112,-18-17-568,46-4-99,-7 9 1166,16-11 2131,-27-11 0,0-1 1,20 1-1,1-2 1</inkml:trace>
  <inkml:trace contextRef="#ctx0" brushRef="#br0" timeOffset="173733">3580 9606 23009,'-22'-8'-2457,"-14"1"2310,14 5 457,-19 16 1259,6 7-721,13 22-1595,1 19-362,19-17-1666,21 17 463,18-39 2283,14-2 0,4-15 1,-11-6-1</inkml:trace>
  <inkml:trace contextRef="#ctx0" brushRef="#br0" timeOffset="174149">4000 8815 23459,'-16'-20'-6946,"12"3"3751,-26 8 4482,16 4-523,-3 20 641,6 20-1631,10-3 0,2 4-119,-2-2 1,2 0-616,10 6 0,1-1 616,-6 25 308,16-31 0,0 0-800,-20-1 0,1 3 18,23 12 1,1 0-324,-22-12 0,-2 1 683,22 23 1,1-1-286,-9 6 686,-3-13 1,1-1 76,0 2-13,-7 9 614,-8-28-43,0-6 132,0-7-778,0-5 806,0-44-301,0-14-176,-2 11 0,4-3 196,7 2 1,2 0-8,1-2 1,0 1 334,13-14-264,-6 13 0,1 4 668,4 10 489,17-10 111,-9 28-18,5 10-823,-17 18-1734,14 23-175,-17-5-975,5-7 0,2-2 1727,3 0 0,-2-8 1,1-3-1,7-5 1</inkml:trace>
  <inkml:trace contextRef="#ctx0" brushRef="#br0" timeOffset="174402">5185 9365 23369,'-44'-4'-420,"-3"21"2484,7-12-1900,14 37-1254,-6-24 1689,27 19-2195,-27 4 1371,29-10-1172,-10 18 460,37-24-1339,-18 3 1353,27-18 0,6-6 1198,-9 3-716,5-4 1,2-2 1710,4-1-1145,1-23 1570,9-7-313,-16-13-963,-14 14 1,-3 0 98,-6-9-1841,-6-14 854,-6-1 1,-29 12-1,-7-10 1</inkml:trace>
  <inkml:trace contextRef="#ctx0" brushRef="#br0" timeOffset="177865">7670 8797 23189,'0'-10'-5486,"0"0"3448,0 1 974,0 1 425,0 0 303,0 0-58,0-1 76,0 3-1098,0 0 1236,-21 4 1557,-2 0 66,-23 2 154,13 20 508,-8 1 12,27 24-1602,-5-1 350,19-6-865,18 13-2036,13-21 689,9 9-89,10-13-7,-12-2-150,4-2 1615,-1-1-117,-2-1 762,-3-2 665,4 6-885,-15-6-57,1 12-1150,-20-12-425,-20 16 1235,9-14-389,-38 10 1097,20-10-467,-24 0 908,7-1-904,-23 2 227,15-9 0,-16-1 1,19-10-1</inkml:trace>
  <inkml:trace contextRef="#ctx0" brushRef="#br0" timeOffset="178084">7375 8652 22470,'16'-15'315,"-4"4"147,-1 4 388,-1 4-66,6 1-757,-4 23-2493,3 8 749,-2 14 606,0-10 1,0 1-1245,3 16 1229,-2-4 1,0 2-1350,1 14 1139,-4-22 1,-1 2 21,0 1 1,-2-1 868,0-8 1,0 0 458,4 20 1,0-1-1,1 10 1,-4-24-1,0-1 1</inkml:trace>
  <inkml:trace contextRef="#ctx0" brushRef="#br0" timeOffset="178566">8280 8973 21390,'0'18'-4946,"0"10"2907,18 15-348,-14 3 1923,12-17 1,4-1-39,4 17 446,-2-8 1,1 0-61,13 2-222,-12-10 1,-2-3 599,5-2 167,16 0 871,-20-17 301,6-4 88,-1-21 679,-7-13-2056,-2 3 0,-1-3 166,4-25-830,-5 13 1,-1 1 22,1-11 311,-6 18 1,-2 1-1,2-12 1,-3 3-1</inkml:trace>
  <inkml:trace contextRef="#ctx0" brushRef="#br0" timeOffset="178965">9413 8924 23009,'-47'-16'-2133,"6"3"1468,3 13 1499,8 15 533,1-11-840,0 34-822,-8-4 431,19 11-473,2-14 1,2-1 221,11 6-652,18 25-1385,-9-36 905,25-7 0,6-6 183,-8-6 1115,13-3 0,1-6 53,1-19 661,-7 9 1,-3-2 851,3-26-358,-13 12 0,-1 0 964,-2-1-836,-4-19-1804,-11 32-304,-6 23-1093,0 31-1540,0 8 697,7-6 0,0-2 2131,-3 4 1,29 10 0,-11-20 0</inkml:trace>
  <inkml:trace contextRef="#ctx0" brushRef="#br0" timeOffset="179315">10117 9355 24718,'10'-22'-2924,"-3"-17"614,10 4 2222,-5-12-149,4 9 1,1 1 199,3-13-25,-2 6 1,-1-1-54,0-11-466,-5 7 0,-1-1 235,-5-10 268,-2 20 0,-2 0-223,0-1 1,-4 1-151,-18-19-154,9 13 0,0 3-643,-14 0 73,-7-10 246,15 35 514,-10 3 828,12 32 897,7 2-408,0 44-1,5-15-589,-1 2 0,0 3-31,3-19 1,2 1-192,8 12 0,-1 0-446,-3 18-193,10-33 1,1-1-2076,-13 30 1288,11-22 0,3 0-201,8 16 617,-5-13 1,3-2-278,14-1 1264,-1 7 0,-11-24 1,1-3-1</inkml:trace>
  <inkml:trace contextRef="#ctx0" brushRef="#br0" timeOffset="179782">10532 9191 23639,'4'-17'-4069,"0"12"5092,0-29-3019,0 21 1460,1-16-147,0 9 405,1 0 98,9-12-548,-3 9 1207,14-14-647,-11 19 1546,17-13-147,-17 18 601,9-6-411,-17 13 452,0 0-1042,-5 24-2087,13-15 1297,-11 38-1533,10-22-327,3 21-415,-13-6 132,26 1 297,-11 18-480,8-15 2218,-8-6 0,1-2-2219,6 0 1093,22 14 855,-19-26 924,10 1-155,-14-14 305,-2-3 1000,-3-1 45,3-16 647,-5 12 197,0-28-1315,-10 5-481,-3-19-899,-3 8-490,-2 1-410,0 15-119,0 2-354,-16 3-508,12 1 710,-11 5 1105,15 21-70,0 8 38,20 4-1934,7 13 417,12-15 1828,-3 11 0,-5-13 1,1-11-1</inkml:trace>
  <inkml:trace contextRef="#ctx0" brushRef="#br0" timeOffset="180170">11577 9042 22830,'16'10'-3260,"5"-2"2800,0-23 2325,9 12-894,-27-24-2351,26 23 2135,-18-26-1353,12 26 1051,-6-43-279,-9 29 51,4-32-1563,-11 27-425,2-9 1974,-27 15-1421,-1 4 1271,-24 8-621,6 28 1972,6 11-620,16 12-328,8 6-788,24-13 1,5 1-1619,9 11 1908,12-3 1,6-4 0,-13-24 0,1-4 0,12 4-1,1 1 1</inkml:trace>
  <inkml:trace contextRef="#ctx0" brushRef="#br0" timeOffset="180933">13415 8993 24089,'-13'6'3140,"3"0"-2292,10-2-4498,0-1 1478,0-1 604,28 2 2092,13-2-140,17 0-860,-13-2 1,0 0-908,18 0 94,-6 0 1,0 0 1456,-21 0 1,-1 0 99,10-1 1,-1 2 0,14 13-1,-4 3 1</inkml:trace>
  <inkml:trace contextRef="#ctx0" brushRef="#br0" timeOffset="181081">13935 9268 23189,'3'-15'-5077,"21"-5"6584,24 0-1022,-17 1 1,2 1-277,23 1 0,-25 1 0,0-2 0,2 5 0,-1 0 0</inkml:trace>
  <inkml:trace contextRef="#ctx0" brushRef="#br0" timeOffset="181333">14348 8601 23099,'-39'0'90,"6"0"-90,9 15 782,12 6-1831,27 18-1982,-10-5 2125,27-8 0,4-1 358,-7 10-213,12-1 0,1 0-566,-4 8 452,-9 8 0,-3 3-1953,1 4 1264,-14 0 1,-4 0 761,-1 0 946,-6-19 1,-4-2 0,-19 14 0,-5 0 0</inkml:trace>
  <inkml:trace contextRef="#ctx0" brushRef="#br0" timeOffset="181632">15477 8418 23909,'-23'-13'-4274,"6"1"2770,3 6 1295,11 23-532,-10 4 1243,4 22-970,7 0-270,-7 7-512,9 7 986,0-13 0,0 1-515,-1-11 0,2 2-360,8 20 0,0 0-290,-4 5 1107,11-23 1,0-1 0,-12 5 0,10-3 0</inkml:trace>
  <inkml:trace contextRef="#ctx0" brushRef="#br0" timeOffset="181770">15217 9137 23189,'-12'-39'-8583,"-8"3"5943,18 9 1967,-8-16-309,34 8 1387,-5 4 1,4 0 85,2 12 0,6 0-306,8-7 0,6-3 1,-4 3-1,-5 5 0,1 1 1,2-2-1,1 0 0,0 1 1</inkml:trace>
  <inkml:trace contextRef="#ctx0" brushRef="#br0" timeOffset="182315">15943 8317 23369,'-20'-13'-3911,"-12"0"3463,28 4-2956,-25 0 4174,25 2-2279,-22 3 2442,23 19-1117,-9 18-647,12 11 370,0 13-400,0-6 1590,20 5-2399,-16 3 1999,16 3-2194,-1-1 1523,-18-18 0,3-1-251,12-11 0,0 1 280,-13 16 1,-2-2 265,19 3-544,-18 5 1256,6-26-1274,-5-7 504,-2-4-157,3-8 36,-4-26 672,0-1-309,0-42 633,0 19-584,6-5 1,4-1 809,11 0-401,-6 6 1,2 3 440,16 10 1491,-6 6-794,2 39-1160,-5-11-537,-4 31 1,-1 7-752,3-15 308,0 14 0,1 0-790,0-13 183,20 4-478,-15-16 321,9-10 1743,-12 0 304,2-8 1488,-4-16-152,6-7 160,-10-11-1183,1-15-641,-14 15-494,-2-8-850,-4 12-151,0 3-470,-21 3-581,16 3-234,-16 5 1560,1 8 812,15 0-898,-26 7 2136,28 14-858,-8 11 226,11 9-642,0 5 100,21-8-1442,-15 1-258,20-11 0,3-1 945,-7 7 299,28-2 0,-18-5 0,0-7 0</inkml:trace>
  <inkml:trace contextRef="#ctx0" brushRef="#br0" timeOffset="182520">16422 7996 23999,'-10'-21'-9057,"3"1"5896,7 3 3090,0 1-25,21 8 3004,-1 20-3533,17 7 405,-19 40 1,-6-12-1,-12-13 1,0 0-1</inkml:trace>
  <inkml:trace contextRef="#ctx0" brushRef="#br0" timeOffset="183082">17538 8643 25078,'-27'-15'-3944,"8"2"1949,2 4 1617,15 3-2069,-8 24 3041,10 0-1162,0 23 75,20 19-1737,2-10 1518,-3 9 1,3 0 257,-2-28 1,-1 0-190,1 25 0,-3-2 755,5-11-1536,3 14 876,-14-32-307,6-1 1185,-6-16 708,-7-25 41,-17-39-967,9-3 106,-3 3 0,-1-2-95,1 23 0,1 0 105,4-15 0,0 1-30,-5 10 0,1 2-139,5-2 0,2 1-228,-2 0 1,2 0 66,5-12 1,5 0 592,2 15 0,3 1 133,9-15 0,4 4 832,21 6 592,3 2 108,-14 28 63,-4 6-271,-3 3-509,-3 25-1785,-7-4-413,-8 26-1004,-6 14-273,-8-10 423,-19-2 0,-6 0 250,9-18 0,-3-2 1328,-17 12 1,-3-2 0,9-11-1,1-2 1,-1 0 0,-1 1-1</inkml:trace>
  <inkml:trace contextRef="#ctx0" brushRef="#br0" timeOffset="183602">19407 7739 23729,'-35'-5'-83,"7"2"707,-23 18 1044,17 4-656,-13 18-785,11 6-727,-3 9 313,20-22 1,1 3-169,-5 18 0,2 4 36,5-13 1,2 2-3,4 4 0,1 6 0,1-5-648,1-4 1,6-1-357,11 3 1,7 3 0,0-6-454,-1-4 1,3-3 337,16 10 1,8-2 1321,2-7 0,1-5 0,-10-8 1,1-2-1,14 5 0,-1 0 1</inkml:trace>
  <inkml:trace contextRef="#ctx0" brushRef="#br0" timeOffset="184315">20220 7859 24539,'0'-9'-6386,"0"2"4617,0 0 705,0 19 605,0 3 34,0 24 452,0-5 1,0 2-256,0 25-562,-1-16 1,2-1 705,5-10 1,0-1-27,-5 1 0,1-1 22,10 30-79,-6-23 1,-2-1-57,-1 16 106,5-15 1,1-4-500,-8-1 236,9 6-2,-9-28 228,5-2-347,-3-9 1707,3-19-319,3 13 1539,-1-41-1645,5 19 210,0-30-378,-2 20 1,1-1 277,5-22-173,-2 11 0,0 2-972,2-4 327,3-4-1570,-6 27 2075,-2 15-9,0 3 944,5 9-522,-4 17-1881,9 16 63,-9 8 119,-2-5 0,0 0-1279,1 10-428,7 16-1862,5-6 3720,-4-19 1,11 7 0,-8-21-1</inkml:trace>
  <inkml:trace contextRef="#ctx0" brushRef="#br0" timeOffset="184515">21023 7989 24988,'0'-24'-6205,"0"4"4166,-14 10 1800,10 52-197,-11-9 444,13 4 0,4 4-325,-2 0 0,0-1-143,0 25-968,0-11 0,0-1 708,0 8-126,9-15 1,1-2-1071,-6 2 1798,15 6 1,-19-24-1,0-3 1</inkml:trace>
  <inkml:trace contextRef="#ctx0" brushRef="#br0" timeOffset="184648">20722 8305 23459,'-9'-36'-8163,"3"3"5491,6 5 1985,17 3 1895,-13 5-1806,35 3 1929,-18 6-1028,22 5 1,-5 3 0,1 3 0</inkml:trace>
  <inkml:trace contextRef="#ctx0" brushRef="#br0" timeOffset="185166">21423 8241 24179,'-18'15'802,"3"11"-2474,30 8-2494,-11 6 2236,10-8 256,0 13 586,-11-10 577,10 16-1584,-13-26 388,8 3-277,-6-17 2263,5-20 1233,-2-16-490,-1-13-244,5-11-268,-1 5 550,0-4-648,3-3 181,-4 16 0,1 0 155,5-14-1121,-4 13 1,0 3 696,2 5 272,5 3 168,-8 20 708,3 5-107,-4 25-2299,0-4-78,-1 24 236,1 13 106,-2-13 163,-2-8 1,0 0-806,0 3-489,-2 4 41,1-22 1911,0-3 44,0-10-409,2-2-95,5-30 1211,2 17-213,3-34 0,0-8 267,5 14-525,-2-16 0,-1-1 364,-1 13 132,4-12 299,-11 35 182,5 0-920,-7 15-2294,10 54-308,-5-24 1849,-3 8 0,1 1 1,3-1-1,0 2 1</inkml:trace>
  <inkml:trace contextRef="#ctx0" brushRef="#br0" timeOffset="185454">22222 8547 24359,'11'-23'-2583,"1"-13"1072,-1 19 1793,3-19-743,5-17 54,-4 8 212,-1 1 0,-1-1-151,0-13-238,-2 8 1,-2 0 57,-2-11 359,-3 22 0,-1 1-840,-3-14 496,0 2 1,0 3 717,-20-14-1315,14 19 572,-13 12 0,0 3-113,14 1 192,-23 1 516,26 43 287,-9 2 588,11 31-934,0-12 0,0 1 333,0-7 1,0 2-483,5 8 1,2 4-1,1-4-617,1-2 1,3 1 736,7 11 1,5 6 0,0-7 0,-1-12-1,1-2 1,-1 0 0,0 1 0,0-1 0</inkml:trace>
  <inkml:trace contextRef="#ctx0" brushRef="#br0" timeOffset="185881">22928 7253 23729,'0'-7'-5396,"0"1"4077,20 3 4411,2 3-1467,29 20-1666,-12-15-24,-15 17 0,0 6-330,6-3 1,-2 1-420,-4 5 0,0 5 747,2 1 1,2 3 0,-3-2-82,-2 1 0,-2 2-695,0 8 1,0 5-1,-4-3-271,-4-1 1,-3 1 703,-1-8 1,-1 3 0,-3 0 70,-8 3 0,-3 0 0,1-2-61,5 8 1,-4 1-547,-16 5 1,-9 4 0,4-6 1110,7-8 1,-3-3 0,-5-6-1,-5 0 1,1-3 0,3-3 0,-1-1-1</inkml:trace>
  <inkml:trace contextRef="#ctx0" brushRef="#br0" timeOffset="186784">24768 3607 23279,'13'-10'1875,"0"2"-594,3 4-544,6 4-1114,-12-4 886,14 4-1303,0-3-1055,23 3 885,-4-3 941,-1 3 1,1 0-1,13 0 1,-18 0-1,0 0 1</inkml:trace>
  <inkml:trace contextRef="#ctx0" brushRef="#br0" timeOffset="186936">24957 3907 21930,'12'2'479,"18"-15"0,31-4 1</inkml:trace>
  <inkml:trace contextRef="#ctx0" brushRef="#br0" timeOffset="187215">25347 3357 24898,'-33'-3'-1133,"8"-1"627,12 2 733,7 0-936,38 15 331,5 3 0,4 2 115,-3 0 0,3 2 128,2 2 0,4 4 1,-5-2-396,-7-2 1,-2 2-77,16 18 1,-5 4-385,-21-18 1,-4 2-1082,1 22 0,-5 1-842,-7 13 2882,-17-22 0,-5 0 0,3-11 0,-4-2 0,-9 1 1,0 1-1</inkml:trace>
  <inkml:trace contextRef="#ctx0" brushRef="#br0" timeOffset="188031">26722 3124 24629,'0'-8'-6386,"0"1"4617,12 3 5155,-9 19-5572,20-11 3003,-20 42-1839,16-19 327,-11 14 0,-2 4-1167,11 17 1448,-4-5 0,-2 2-176,-5-24 0,1 0-1466,3 21 0,0-2 1118,1 3 620,-4-22 1,-2-1 0,-1 3 0,-1-3 0</inkml:trace>
  <inkml:trace contextRef="#ctx0" brushRef="#br0" timeOffset="188165">26502 3656 23639,'0'-24'-6745,"0"1"3447,31-7 4548,-3 11-708,32-3 0,-8 13 1,5 2-1</inkml:trace>
  <inkml:trace contextRef="#ctx0" brushRef="#br0" timeOffset="188498">27252 3639 23909,'34'-13'2877,"23"11"-3651,-32-13 1037,28 0 207,-9 11-794,-2-21 528,14 13-143,-19 0 503,12-4-680,-34 6 291,-1-5-686,-14 1-1529,-19 4 1005,14 3-1251,-42 2 1783,24 1-448,-27 2 179,11 2 496,0 0 393,-8 20 2172,15-15-1033,-6 44 314,25-29-1843,2 39-755,11-26-939,26 12-754,-20-15-279,51-2 233,-29-4 2493,31-2 1,-11-4 0,3-2 0</inkml:trace>
  <inkml:trace contextRef="#ctx0" brushRef="#br0" timeOffset="188715">27957 3505 24359,'-13'-7'-3762,"2"2"2497,30 2 3153,7 1-1076,-2 19-1944,27-13 1565,-28 29-2009,28-28 759,-21 18 0,-1 3-431,17-7 451,-5 7 1,0 2 484,7-3 1,11 4 0,-20-12 0</inkml:trace>
  <inkml:trace contextRef="#ctx0" brushRef="#br0" timeOffset="188900">28352 3378 23729,'-14'-4'-2188,"0"1"1769,1 3 981,-2 18-553,-22 31-38,12 0-226,-2-1 0,0-1-1017,0 8 286,9-18 1,2 0 875,-2 12 0,5-3 0,3-1 1</inkml:trace>
  <inkml:trace contextRef="#ctx0" brushRef="#br0" timeOffset="189154">28863 2991 25258,'2'-8'-4339,"0"21"992,-2 5 2121,0 23 490,0-1 245,0 7 316,0-9 0,0 2-88,0 21-850,0-8 0,0-1-253,0 7 953,-2-21 0,4-2-744,15 11 1046,-13-4 0,13-4 0,-17-1 1</inkml:trace>
  <inkml:trace contextRef="#ctx0" brushRef="#br0" timeOffset="189315">28632 3456 24898,'0'-22'-7824,"20"0"9019,-14 0-1036,30 7 0,8 2 834,-2-4-837,4 6 1,3 2-1,12 2 1,1 3-1</inkml:trace>
  <inkml:trace contextRef="#ctx0" brushRef="#br0" timeOffset="194798">24180 5270 24269,'0'37'-6386,"0"-5"4348,0 18 883,0-16-293,0 16-327,0-16 1699,0 3 0,0-4 0,0-1 0</inkml:trace>
  <inkml:trace contextRef="#ctx0" brushRef="#br0" timeOffset="194969">24337 4961 23639,'0'-10'-7825,"0"2"7293,0 3 0,0 2 0,0 1 0</inkml:trace>
  <inkml:trace contextRef="#ctx0" brushRef="#br0" timeOffset="195381">24677 5279 23459,'0'9'-6295,"0"6"4256,0-3 885,0 23 605,0-12 124,0 15 120,0-14-13,0 10-1278,13-9 899,-10 18 277,20-24-166,-21 6-40,11-21 1405,-5-1 74,2-26-64,3 18 1677,-2-43-1261,2 27 441,1-25-1123,1 12 826,0-1-1255,0 3 367,2-6-251,-4 13-754,3-3 1608,-7 20 207,6 2 520,-6 6-1007,4 18-1784,-2-14 979,1 34-1311,1-34 1211,4 54-2017,-1-35-582,-4 11 1,-1 2-2063,6-3 4289,5 12 0,-2-20 0,2-1 1</inkml:trace>
  <inkml:trace contextRef="#ctx0" brushRef="#br0" timeOffset="195981">25467 5176 23459,'-9'-4'-3129,"2"1"3183,2 2 173,1 1 739,3 16-2243,0 7 206,1 12 206,15 19-1252,-11-16 1541,9-5 0,-1 1-1137,-9 5 765,8 21-1095,-11-30 1842,8 4-110,-6-16-689,5-8 1057,-7-21 394,0-17 351,17-14 100,-13-3-453,29 7 1136,-29-1-963,30 1 1164,-30 2-1160,42-5 1204,-31 15-800,29-3 313,-26 22 853,5 0-1566,-8 7 774,-1 15-2714,1-11 1745,7 41-3932,-6-26-165,15 40 3060,-14-28 1,8 10 0,-9-13 0</inkml:trace>
  <inkml:trace contextRef="#ctx0" brushRef="#br0" timeOffset="196268">26127 5454 23999,'11'-13'419,"2"9"1655,1-21-3332,5 14 2127,3-12-966,4 3 334,3 0 73,1-3-105,1 1 337,-2 0-750,-3 2 987,-1 1-1126,0-4 467,-8 7-352,-3-5-553,-10 10-366,-4 1-710,-21 5 1168,-9 3 399,-11 0 14,-4 2 217,11 20 544,-13 4 588,14 12-345,-7 13 688,16-17-1226,12 11-1070,2-14-144,10 2-749,0-2-1898,27 10 182,11-12 3374,-2-8 1,2-2-1,24-3 1,2 1 0</inkml:trace>
  <inkml:trace contextRef="#ctx0" brushRef="#br0" timeOffset="196600">26737 5244 23819,'-12'-5'-3179,"9"1"-90,-9 1 4235,12 18-2082,0 19 252,0 2 337,0 25 64,0-28-1133,0 19 861,0-22 987,10 8-1385,-7-19 1308,7-1-622,-10-11 537,5-3 52,3-46 214,2 14-128,-3-6 0,1-1 85,7-8 678,2-5-647,5 0-500,-5 14 0,2 0 142,11-16 240,-4 14 1,1 3 0,3 3-1,8-1 1</inkml:trace>
  <inkml:trace contextRef="#ctx0" brushRef="#br0" timeOffset="196903">27458 4752 23639,'17'-21'-1132,"-12"0"-1868,30-2 4077,-4-7-1169,7 9-575,18-9 883,-23 19 0,7 1 1,-15 8-1</inkml:trace>
  <inkml:trace contextRef="#ctx0" brushRef="#br0" timeOffset="197102">27662 4786 24269,'0'15'-4947,"-10"1"5960,8 5-2143,-8 1 1281,6 3-672,2 2-153,-2 3 464,1 20-1270,2-9 1464,0-4 0,-1 1-865,2 11 454,0-7 0,0 0-1643,0 9 467,0 15 1516,14-7 1,-11-17-1,10 10 1</inkml:trace>
  <inkml:trace contextRef="#ctx0" brushRef="#br0" timeOffset="197450">27968 5352 23549,'8'-4'2254,"-1"3"-2369,3-2 910,10 1-1016,-1 1-168,9-2 306,-2 2-82,2-2 271,2-1-582,2-1 442,-1-1-455,2-2 657,8-4 253,-13 1 73,9-9-118,-24 6-739,-3-12-450,-7 8-564,-3-5-81,-20-1-429,1 7 18,-18-5 72,19 12 955,-6 1 386,21 26-19,-8 19 723,29 7-2024,4 16 114,13-29 1705,12 12 1,-13-22 0,10 4 0</inkml:trace>
  <inkml:trace contextRef="#ctx0" brushRef="#br0" timeOffset="197653">28643 5033 24988,'0'-8'-6025,"0"3"3896,17 2 4859,14 22-3406,3 5-145,-7-1 0,-2 2-921,3 12 321,-1-12 1,0-1 1096,6 4 0,12 5 1,-14-11-1</inkml:trace>
  <inkml:trace contextRef="#ctx0" brushRef="#br0" timeOffset="197832">28953 4899 23189,'-27'0'0,"0"0"0,-6 18 1052,7 17-1532,2-2 1,1 3-461,9-3 0,1 2 799,-9 16 0,2 0 0,9-19 0,2 0 0,-3 9 0,0 1 0</inkml:trace>
  <inkml:trace contextRef="#ctx0" brushRef="#br0" timeOffset="198134">29498 4596 26967,'5'-14'-3615,"-2"2"1859,-1 5 1018,0 2 486,0 28-1094,1-1 442,0 25 305,-1-7-1106,-2 6 997,3 4 140,-1 4-22,1-16 1,0 0-856,1 20 341,1-13 1,0-1-416,3 3 1463,3 19 0,-5-36 0,-1 4 0</inkml:trace>
  <inkml:trace contextRef="#ctx0" brushRef="#br0" timeOffset="198265">29322 4996 25528,'0'-24'-6745,"25"0"8340,-1 4-1091,27 1 42,-4 4-1158,7 2 683,4 5 0,4 4 0,2 2 0</inkml:trace>
  <inkml:trace contextRef="#ctx0" brushRef="#br0" timeOffset="198965">30242 4606 23279,'23'-24'1023,"1"-7"-1403,0 28 1677,-1-28-1252,6 1 216,-9-10-747,4-5 166,-13 9-739,-1-2 95,-3-1 17,-2-3-584,-3 1 477,-1-2-324,-1-21 456,0 12 416,-9 7 1,-3 0-665,-10-9 591,0 7 0,-2 1-301,-10-8 491,16 19 1,-1 1 122,-4 4 0,-2 4 225,-16-12 147,2 13 0,-3 5 236,-12 6-376,7 7 1,0 2 1395,-7 5-860,14 6 1,3 4 1337,5 8-1401,0 16 0,25-17 0,4-3 0</inkml:trace>
  <inkml:trace contextRef="#ctx0" brushRef="#br0" timeOffset="199314">30187 3463 24269,'0'-17'-5037,"-11"-1"2497,9-3 1474,-9 4 62,11-8 858,0 14-48,0-4 116,0 12-1519,-15 0 2879,-7 2 593,-27 16 533,6-11-159,-11 28-321,9-28-144,-4 35-100,-1-23-558,18 4 1,1 2-341,-14 1-550,15-1 0,4 0-715,8 0 76,1 11-776,37-13-780,-14-1-510,50 3 633,-24-1 838,1-10 1,3 1-803,8 4 1,-1 2 1671,-8-4 1,1 0 0,9 5-1,-1 1 1,-13-6 0,-1 1-1</inkml:trace>
  <inkml:trace contextRef="#ctx0" brushRef="#br0" timeOffset="202917">23913 8264 24089,'-8'0'2518,"23"0"-2518,23 0 90,1 0 0,4 0-153,-3 1 0,-1-2 164,6-7 0,2-1-1035,3 8 0,-2-2 339,-11-12 0,0 1 625,23 11 1,0 3 0,3-11-1,-24 11 1,1 0 0</inkml:trace>
  <inkml:trace contextRef="#ctx0" brushRef="#br0" timeOffset="203082">24175 8681 23459,'57'-20'948,"0"-11"-1266,-11 28 456,8-33 1,4 21 0,-27-2-1,-1 0 1</inkml:trace>
  <inkml:trace contextRef="#ctx0" brushRef="#br0" timeOffset="203348">24523 7989 23819,'-49'-18'-2240,"-10"-3"2034,21 8 276,-1-5-587,56 14 1943,19 16-1538,3-1 1,2 2-61,-6 5 0,-2 1-280,3 0 0,-2 2 74,11 14-247,-4 8 15,-18 4 1,-3 4-117,-9-18 0,-2 3-437,0 9 1,0 6 0,-7-5 257,-9-9 0,-4 0-523,-4 26 0,-4 0 1476,-1-25 1,-2-3-1,-3 11 1,0-2-1,6-15 1,1 0-1</inkml:trace>
  <inkml:trace contextRef="#ctx0" brushRef="#br0" timeOffset="203815">25778 7923 23549,'-3'14'-3930,"0"12"1827,3 10 463,0 10 711,0-6 309,14 6-489,-11 0 502,4-12 0,0-1-2589,4 17 849,-9 10 2182,18-24 0,-17-6 0,6-3 1</inkml:trace>
  <inkml:trace contextRef="#ctx0" brushRef="#br0" timeOffset="203975">25733 7611 23819,'-4'-22'-8312,"1"4"8798,-2 2 1,24 9 0,8 2-1</inkml:trace>
  <inkml:trace contextRef="#ctx0" brushRef="#br0" timeOffset="204364">26255 7843 23189,'2'16'-6754,"1"2"4184,-1 4 1590,2 2 217,-1 17 404,0-6 101,1 26 100,-3-22-1494,1 10 1767,0-5 147,0-12-780,2 12 508,-2-24-989,2 2 641,0-15-77,0-2 401,2-5 1630,1-26-1009,4 20 18,-1-27 0,0-6 288,7 7-56,-1-14 0,0-2 491,4-2-552,-8 18 1,1 0 413,4-6-1604,-2 4 1181,0 7-565,-1 5 810,-1 7-148,0 8 803,5 3-392,-5 19-2078,11 13-35,-12 10-631,7 9-240,-8-7-26,-1 5-616,-2 1-48,-2-13 0,-1 0-1271,3 16 3579,4 12 1,-3-24 0,2-3 0</inkml:trace>
  <inkml:trace contextRef="#ctx0" brushRef="#br0" timeOffset="204969">27028 7832 24359,'0'-6'-6206,"0"16"4168,0 14 973,0 30 427,0-4 470,0 1 0,0 0-136,0 3 145,0-3 0,0-2-1438,0-7 1687,0 13-90,10-29-976,-8 0 254,8-18 972,-10-27-250,0-33 90,0-4 29,-2 7 1,4 0 215,16-7-40,-16 18 0,0 1 716,16-11-49,2 4-197,-15 7-504,29-1 1269,-21 20-259,14 2 644,-2 50-2590,-5-9 409,2 30-1157,3 2-83,-4-14 605,9 13-1252,-4-23 557,1-4-1008,25-2 3247,-12-13-294,8-5 1,1-5 1676,0-20-672,-3 5 0,-4-4 1361,-10-19-729,4-21-502,-27 18-543,-2-27-1204,-28 26-1074,16-7 271,-39 9-523,12 13-279,-22-1 1733,10 17 647,2 3 504,20 25 491,4 8 40,12 14-1020,25 21-1640,9-21 146,-1-6 1,3-2-827,19 6 760,-21-15 0,0-2-1301,11 5 2073,3-3 0,-3-6 0,0-3 0</inkml:trace>
  <inkml:trace contextRef="#ctx0" brushRef="#br0" timeOffset="205265">28092 7816 24449,'-15'-10'-3584,"11"2"-668,-11 20 6882,15 9-3801,18 12 305,-9 2 0,1 1-165,11 6 498,-7 1 0,-4-1-1526,-7-2 1614,15 17 862,-16-31-2264,9 1 1089,-7-20 856,6-28 1279,-1 0-774,1-11 1,1-4 340,7-14-852,0 2 1,1-1 337,-7 17 0,2 1-778,8-21 1,1 1 1033,5-4-382,-9 22 1,-1 2-173,7-2 0,1 8 0,-1 6 1</inkml:trace>
  <inkml:trace contextRef="#ctx0" brushRef="#br0" timeOffset="205797">29017 7266 25708,'0'-18'-5036,"0"30"2907,0 2 1065,0 29 515,0-6 124,0 6 120,0 5 77,0 3-570,0-13 0,0 1 708,0 19-229,5-9 1,1-1-816,-3 8-204,2-13 1,1 0-373,0 2 1647,-5 10 1,8-27 0,-5-1 0</inkml:trace>
  <inkml:trace contextRef="#ctx0" brushRef="#br0" timeOffset="206037">29355 7251 26158,'1'-22'-5224,"-1"-1"3500,1 12 1317,7 26-1062,-1 23 1050,2 10 0,0 5 166,-3-4 0,-1 2-225,0-1 0,-1 5 0,0-4-1512,0 7 0,-1-2 1149,-1-2 0,-1-1 831,1-8 1,-1-5 0,-1 5-1,0 9 1</inkml:trace>
  <inkml:trace contextRef="#ctx0" brushRef="#br0" timeOffset="206198">29017 7684 24359,'0'-21'-6656,"0"1"4258,0 1 884,29 1 1605,30-13 315,4 12 1,-22 6-1,-1 0 1,11 2-1</inkml:trace>
  <inkml:trace contextRef="#ctx0" brushRef="#br0" timeOffset="206464">29700 7231 23549,'0'-9'-7015,"24"0"10834,-17-1-4609,40 0 1709,-27-1-575,23 1-825,-7-1 596,4 1 0,0 3 0,0 0 0</inkml:trace>
  <inkml:trace contextRef="#ctx0" brushRef="#br0" timeOffset="206686">29933 7316 23549,'-6'15'-1948,"1"3"472,5 2 129,0 20 251,0-5 563,7 0 0,1 2-393,-4 12 605,4 9 1,0 2-1607,-8 6 635,4-1 0,0-1-739,-2-4 1996,5-10 1,0-1 0,-6-1 0,5 14 0</inkml:trace>
  <inkml:trace contextRef="#ctx0" brushRef="#br0" timeOffset="207131">30457 7318 25348,'2'39'-5769,"-1"-5"3538,-1 9 1286,0 15 377,0-12 379,0-4 0,0-1-81,0 5 169,0-8 0,0-1-1676,0 1 1061,0 23 172,0-38-266,0 6 810,0-44 0,0-13 0,0-15 0,0-5 90,0 7 45,0 6 0,0-1 134,0-20 226,0 6 0,0-2 45,0-8-296,7 13 0,1 1 84,-4-1 95,10-4 221,-1 27 384,-10 8-547,10 7 1314,-2 5 483,2 3-626,13 22-1977,-5 8-1896,8 28-342,-12-8-674,6 1 2983,-8-14 0,0-4 0,1-2 0</inkml:trace>
  <inkml:trace contextRef="#ctx0" brushRef="#br0" timeOffset="207500">30985 7231 25528,'-22'7'2793,"-4"11"-2872,-1 15-1009,-16 5 927,37-6-1682,-36 0 1995,37 0-1672,-27-3-147,19 5-905,-7-8 2095,9-21 1466,29 1-1013,8-55 1084,1 27-928,-3-3 1,-3-2 1436,-3-5-1835,21 1 1934,-13 3-1073,6-4-947,-7 17 1728,10-9-342,-16 23-873,11 9-343,-13-4-318,3 30 1,-3 9-1952,3-5 733,-2 17 1,-1 4-1803,-1 0 410,-3-9 1,1 0 2613,2 8 0,-5-21 1,0-1-1,6 12 0</inkml:trace>
  <inkml:trace contextRef="#ctx0" brushRef="#br0" timeOffset="207821">31610 7195 25348,'0'-18'-6385,"0"2"4886,0 4 524,0 30 517,0 16 32,0 19 122,0 8 190,0-23 0,0 0-1482,0 25 1596,0-10 0,0 0 0,0 9 59,-2-13 1,4 0-128,16 4-655,-14 11 677,27-16-308,-12-16-74,19 5 600,-4-23 655,22-4 396,-15-8 144,19-2-769,-22-6 1,2-2 509,23 5-1387,-3-12 1,1 1 616,-23 12 0,0 0 0,13-9 0,-1-2 0,-14 7 0,0 0 0</inkml:trace>
  <inkml:trace contextRef="#ctx0" brushRef="#br0" timeOffset="-200482.73">2458 5272 22740,'0'-5'-5846,"-17"0"7120,13 1-2861,-13 0 2604,17-1-1869,0 1 115,0-1 274,-11-3-766,8 2 814,-8 0-224,11 3 666,-8 2 9,6-1 123,-15 1 1258,10 0-2,-16 1-186,7 0 962,-10 22-1139,1-17 966,-4 43-2167,-5-24 928,5 9 1,1 4-918,-16 12 137,4-3 0,0 2-172,17-19 1,1 0 16,-8 10 1,0 2-84,1 0 0,1 0-196,7-10 1,1 3 428,-14 23 0,1 0-319,16-23 1,0 1 166,-1 6 1,0 3 0,2-2-206,3-4 1,1 0-11,-4 13 1,1 4 76,5-5 0,2 3 0,1-3-126,-1 1 1,1 0 90,1 2 0,-1 4 0,2-6-76,2-4 1,0-4-27,1 1 0,-1 3 73,1 18 0,0 2 50,0-16 0,-1 1 130,2 4 1,-1 6 0,1-5 44,0-3 1,0-2 46,1-6 1,-1 2-1,1-3-31,0 7 0,0-2 81,0 2 1,0 1-20,0 0 1,0 2 27,0-2 1,0 2-1,0-2 2,-1 10 0,2 0-12,4-9 1,2 2 0,-1-3-4,-4 4 1,0-2 69,6 0 1,2-1-161,-1-1 1,1 1 128,-4-6 0,0 3 0,2-3-167,7 7 1,1 0 54,-3 4 0,-1 5 0,-1-6-36,-1-5 0,1-1 66,-2-9 1,0 2 0,1 1 20,0 2 0,1 0 1,-1-2-55,2 8 0,0 2 117,-1-10 1,1 5-1,-1 1 1,0-6-128,2 12 1,2 0 126,0-2 1,3 8-1,0-1 1,-1-7-28,2 6 0,2-2-46,-3-7 0,4 7 0,0-2 0,-1-8-108,1-1 0,2-2 209,2 1 0,3 4 0,-2-6-30,-3-5 0,2-2 18,1 0 0,3 3 1,-3-4 84,-3-5 0,-1-2 48,7 8 0,-1 2 54,-3-4 1,-3-2 48,10 20-137,-8-11 1,-3-1-147,-2 4-104,-5-11 0,-3-1-593,-3-1-270,2 7-1442,-6-14 1132,-3-11 1343,0 1 1,-2-13-1,0-1 1</inkml:trace>
  <inkml:trace contextRef="#ctx0" brushRef="#br0" timeOffset="-199997.73">2102 11084 22200,'14'24'-7407,"6"1"5687,-17 2 770,19 0 538,-12 0-570,13 2 1117,-4 0 0,1 0-419,8 10-636,0-1 1,1-1 1293,4 0 22,11 10-209,-11-14 124,2-3 796,-1 0-489,0-5 232,-1-1 187,-3-2 191,10 2-375,-14-10 299,15 4-170,-22-13 294,11 0-208,-14-4 107,5-15 347,-6 10 107,0-32-1693,2 15-539,-4-9 0,1-4-1338,7-13 1868,-4 0 1,1-1 0,3-12-1,-9 19 1,1-1 0</inkml:trace>
  <inkml:trace contextRef="#ctx0" brushRef="#br0" timeOffset="-197913.73">2330 12819 23639,'0'-6'-5396,"0"2"3447,0 0 1245,0 2 155,0-2 124,0 20 121,0 8 76,0 12-1279,0 3 1507,18-4-552,-14 3 285,11-9 0,1 2-228,2 16 154,-4-6 1,2 0-280,7 8 226,-8-8 1,-2 1-192,-1 6 174,6 14 411,-7-4 87,-4-15 20,-3-10 0,-1 0 467,-1 2 75,-1 25-91,-1-28-118,-7 3 0,-5-2 618,-11-1-481,5-2 1,0-1 704,-4-5 9,-13 13 100,22-19-548,-25 7 873,19-15 26,-3 0-504,3-6-619,8-3 115,-4 0-427,10-13-2490,17 9 3025,-8-16-2268,27 17 1182,-13-4 495,10 6-418,-4 18-1092,-4 7-575,-8 11 2093,-2 16-2600,-7-15 2069,-2-4 1,0 1-1367,-1 8-766,0 13 718,0-16 1558,0 0 194,0 1 664,-17 13 230,12-11-749,-2-6 1,-3-1 321,-2 5-360,11-6 1,-1-1-35,-21 5 805,21 10-756,-15-3 429,15-13-1828,-11 22 281,12-25 825,-4 21 1,5-24-1,0 8 1</inkml:trace>
  <inkml:trace contextRef="#ctx0" brushRef="#br0" timeOffset="-197012.73">3285 12804 22740,'0'15'-5666,"0"7"4785,-1 14 0,2 4-404,13 16 785,-12-4 0,0 0 339,12 6-76,-8-6 1,-1 0-52,-2 11-590,2-21 0,1 0 630,-6 14 212,0 1 89,0-3 135,0-18 0,0 1-123,0 18 185,-7-12 1,-3-1 382,-9 4-85,1-12 0,-3-1 617,-8 1 308,-2 6-159,6-17 296,1-5 143,-1-2-171,-5-3 237,7-7-895,-7-1-292,16-5-598,2-19-1571,9-4-427,2-23 180,23 10 877,-16 0 272,21 15 0,4 2 613,-4-8-100,28 0 873,-22 17 1998,-16 29-2096,5 13-747,-16 11-601,0-8 1,-1 0-425,0 15 54,-5-16 0,0-1-433,0 19-579,0 1-89,0 1 2274,-8-15 0,0 0 594,4 21-392,-10-10 0,1 1 484,10 10-659,-3-9 1,0-1 57,6 12-238,0-9 0,0 0-495,0 12-169,0-22 1,0-1-1126,0 18 1756,0-1 0,0 0 0,0-2 1</inkml:trace>
  <inkml:trace contextRef="#ctx0" brushRef="#br0" timeOffset="-196233.73">4732 13538 24988,'-24'-17'-3896,"18"1"-239,-56 1 5551,37 5-967,-14 5 1,-2 3 632,-2 0-598,3 11 0,0 1 632,-8-5-777,10 21 0,0 4 1022,-2-5-130,17 0 1,3 5-1136,1 23-678,11-11-135,15-6 1,4 1-1575,-6 7 910,21-15 1,4-2-730,-1 11 1278,0-19 0,2-1-345,18 16 852,-16-11 0,0 0 95,18 9 452,-16-8 0,-1 0 685,-3 1 124,2 12-1250,-24-16-530,-3 2-408,-6-6 850,-22-2 1781,16 0-1501,-57 2 692,35-5-1290,-11-4 1,-2-3 1071,-1 0 0,-13-3 0,19-2 0</inkml:trace>
  <inkml:trace contextRef="#ctx0" brushRef="#br0" timeOffset="-195982.73">4415 13120 24539,'8'-6'2652,"-1"18"-8412,-7 16 3749,0 12 840,0 14 331,16-1 343,-14-7 1,0 3 98,14-9 1,0 1-261,-9 6 1,-3 6-1,1-5-466,4-2 0,0 1 1120,0 4 0,-1 4 1,0-4-106,0-5 1,-1 2-1294,0 12 0,1 8 0,0-7 1376,2-11 1,-2-2 0,-4 0 0,-2 4-1,1-7 1,-1-9 0,0 0 0</inkml:trace>
  <inkml:trace contextRef="#ctx0" brushRef="#br0" timeOffset="-195449.73">5360 13711 23999,'0'-11'-5486,"16"2"9082,1 5-1774,14 18-2800,-5-9 1040,-3 36-2055,-2-19 915,-1 24-1093,1-5 1611,-1 2-2107,-1 1-194,5 16 1459,-7-19-395,8 19 1720,-11-33-146,0 0 600,-6-15 81,-2-7 452,0-2 321,0-3 1095,-1-17-1586,5-16-165,-3-10-1100,2 5 1,2 0 237,3-16-78,-4 16 1,1 1 459,6-16 0,3 2 0,0 2 0</inkml:trace>
  <inkml:trace contextRef="#ctx0" brushRef="#br0" timeOffset="-195065.73">6465 13605 25078,'-31'-17'-3388,"-15"13"4320,13-25-2955,-10 26 2831,-17-8-599,25 11 376,-21 16 396,26 8-876,-6 27 504,24-9-1583,2 7 1248,10 1-1827,21-12-605,7 21-311,-1-31 1380,5-11 1,1-3-8,-8-1 687,37-7 1157,-31-2 362,0-4 576,-5-21 930,2-4 191,-14-12-1532,5-7-703,-18 17-1115,5-9-734,-6 14-36,-14 8-1629,10 22 454,-10 17-63,32 10 2247,-14 5 1,31-5-1,-14 1 1</inkml:trace>
  <inkml:trace contextRef="#ctx0" brushRef="#br0" timeOffset="-194399.73">6935 14033 24359,'0'-34'-6476,"0"-1"4348,0 2 1063,0-6 884,7 4 1,3-1 360,17-23 58,-4 4 0,1-1-58,-3 20 1,-1 2-615,0-11 0,-2-3 730,-1 0 1,-3 2-41,-6 11 1,-2 0-16,7-25 1,-3 1 104,-8-5-291,4 12 0,-5 3-647,-26-1-895,19-9 375,-37 30 853,39 7-653,-31 6 1302,31 7-1151,-26 4 2585,16 23-322,-3 16-857,7 2 1,3 5-431,5-5 1,2 1-341,-3 9 0,-1 0 381,3-8 0,2-1-754,10 3 0,0 0 640,-9 0 1,1 2-1020,16 16 1,4-1-139,-10-14 0,1 0 593,1 0 1,2 2-1,0-4-30,2-7 0,1-1-55,6 15 1,-2-2-576,4-3 666,6 4-223,-2-22 951,-10-14 545,15-1 908,-18-32 158,10-10 88,-15-11-1181,-4 10 0,-1 1 346,0-9-81,0-12-546,-6 12-1057,-2 13-409,-1-1-510,0 37-15,0 17 841,0 16 53,0 10 52,0-9 155,0 5 218,17-1-1363,-13 13 811,30-18-797,-16 13 576,17-37 1340,-3 1 175,-6-35 1697,3-14-495,-14-7-744,-5 5 1,0 0 156,-2-8-596,-3 8 0,-1 0 297,-2-2-1546,-1-10-394,-1 25-2930,0 24 1214,0 16 2550,0 16 0,0 1 0,0-9 1</inkml:trace>
  <inkml:trace contextRef="#ctx0" brushRef="#br0" timeOffset="-194099.73">8037 13861 23999,'5'-10'-2451,"4"-11"1024,2 12 2618,1-14-1748,1 5 653,1-4-124,2 0 32,2-2-360,6-11 575,-7 9 142,7-14-1013,-15 17 529,0-4-411,-9 11-396,0 2-183,0 1 412,-18-1 52,13 4-393,-29 3 1466,15 5 339,-12 25 615,4 5 22,12 31-1014,6-11-302,7-12 1,4-1-1211,15 8-164,-4-8 0,3-1-2963,22 3 4039,11 4 0,-7-21 0,5-5 0</inkml:trace>
  <inkml:trace contextRef="#ctx0" brushRef="#br0" timeOffset="-193133.73">8633 12614 23189,'0'-9'-5216,"0"1"3358,18 0 5400,-13 0-3157,12-1 1396,-17 0-3025,11 2 2658,-8 0-1799,17 5 2328,-9 18-2024,3-12-987,-1 38-396,-8-20 273,-2 10 1,0 3 1061,-1 12-933,-1-1 0,0 0 352,-1 12-127,0-6 1,0-1 1007,0 9-631,0-20 0,0-1 944,0 13-181,0-1-84,0-1-168,-1-16 0,2-1-93,18 18-313,-9-13 1,3-2-332,22 3 649,-1 4-133,-7-21 221,1-4 485,2-7 135,12-5 628,-11-3 483,16-17 1052,-24 11-894,7-29-383,-19 6-1001,-1-8-524,-7-14-815,-3 21-563,-22-12-475,-1 18-162,-26 4 1778,19 29 0,0 7 708,-14 7-60,11 15 1,5 4 78,2 7-161,7-2 0,2 2-111,9-19 0,1 0 219,-4 26 0,2 1-420,5-23 0,1 0-702,-2 10 0,0 2-253,2 1 1,0-3 95,-1-11 1,1 1-151,-1 22 0,0-2-1071,0 7 235,1-16 0,0-2 1719,3 0 0,-2 8 0,2-24 0</inkml:trace>
  <inkml:trace contextRef="#ctx0" brushRef="#br0" timeOffset="-192400.73">9382 12622 23459,'15'-6'3917,"-11"0"-6047,23 3 3104,-14-2 115,14 3-936,-7 0 95,2 2-172,-8 0 284,7 21-2623,-7 8 788,6 30-996,-12-10 1202,-4-10 1,-1 1-603,0 12 956,-3-17 1,0 0-582,0 18-191,0 0 1735,-16 3 386,14-16 1,0 0 394,-13 21-545,13-11 1,4 0-188,-2 5-25,0-20 0,0-2-81,0 9-81,0-4 90,16-4-950,-12-4 510,26-5 292,-27-3-460,26-5 1055,-6-7 7,17-3 621,-7-7 486,16-41 640,-25 18-1390,-4-12 1,-2-2-176,-7 4 272,0-22-973,-10 26-639,0-12-335,-22 22-177,1 3-88,-28 11 1512,1 44 817,5-12-543,14 14 0,3 5 110,-5 8-174,12-16 1,1 0 342,-1 22-340,3 0-279,5 2-987,7-18 1,1 1-2226,-1 21 466,3-11 1,0-1 2347,0 6 0,7-23 0,3-1 0,10 11 0</inkml:trace>
  <inkml:trace contextRef="#ctx0" brushRef="#br0" timeOffset="-188946.73">10997 9999 22110,'10'7'-4100,"2"6"1648,4-8 3343,4 5-779,0-1 345,7-2 195,3 2-327,6 2-779,6 0 1272,2 4 128,6 1-848,1 5 267,4 3-290,1 5-113,2 4-198,-28-15 1,0 1-69,-1 2 0,0 0-16,1 1 0,0 1-22,-1 1 1,0 0-36,0 2 0,0-1 42,0 1 1,0 1 0,-1 0 0,0 0 79,0 1 0,0 0 4,0 0 0,-1 0 47,1 0 0,-1 0 42,0 0 1,-1 0 23,1 0 0,-1-1 42,-1-1 1,0 1 28,1-2 1,0 0 9,0 0 1,0 0 131,0-2 1,1 1 45,0-2 0,1 1-2,10 7 0,1 0-9,-9-8 1,1 0 124,20 14 1,-1-2-25,-20-14 0,-2-2 1,8 6 1,-1-1 157,10 5-283,-3-4-455,-4-2-761,8 1 488,-18-9 753,11 2 1,-25-11 0,3 0 0</inkml:trace>
  <inkml:trace contextRef="#ctx0" brushRef="#br0" timeOffset="-188483.73">12280 11445 24988,'21'14'-3024,"17"3"2566,-4 0 118,12 12 265,-7-18 1,0-1 390,15 20-364,-1-9 0,2-2 26,-21-6 1,0-1-306,27 9 0,1-1 572,-27-8 1,0 0-134,10 2 0,1 0 194,-5-2 0,-3-2 27,19 5-133,-14-5 0,-1-2 379,2-3-57,16 1-124,-29-6 189,5-22 592,-15 3-640,-3-21-889,3-21-134,-10 8 73,-3 15 1,-2-3-482,-3-8 1,-2 0-109,0 11 1,0-2-382,0-4 1,-1-4-1,0 4-409,1 4 0,-2 2 1385,-9-12 0,-1 2 0,6-12 0,-16 4 0</inkml:trace>
  <inkml:trace contextRef="#ctx0" brushRef="#br0" timeOffset="-186882.73">13285 12410 22740,'-19'-13'-3273,"5"1"1535,3-2-23,9 2 728,-15-5 818,16 8-462,-5-2-83,4 5-1559,1 2 1909,-1-1-349,2 17 1007,16 13-190,-13 9-307,13 10-109,4-6 240,-10-5 1,-1 2 402,15 18-527,-10-5 0,-1 0 243,3 10-261,-3-10 0,-1 0 204,3 9-69,-7-20 1,-2 0 479,-5 14 306,7 0-503,-8-1 218,2-15 0,-1 0-11,-1 15 36,-9-10 0,-1-1 481,6 2-384,-11-11 0,-3-2 726,0-1-226,1 3-114,-21-14 1181,25-9-235,-27 0-121,22-7-585,-6-21-1443,12-7-1526,2-32 473,6 19 167,4-4-1212,0 20 466,14 13 2089,4 0 243,0 33-200,8 16 326,-16 12-503,0-6 1,0 2-269,-2 16 181,-4-3 0,-1 1 47,-2-22 0,-1 0-869,1 11 1,1 0-13,-2-14 0,0-1 894,0 33 273,0-2-43,0-19 1,0 0-56,0-11 0,0 0-720,-8 21 1,-1-2 60,4 8 591,-10-15 1,0-1 0,12 3 0,-11 10 0</inkml:trace>
  <inkml:trace contextRef="#ctx0" brushRef="#br0" timeOffset="-186376.73">13925 12626 23999,'0'-10'-4857,"0"1"3089,0 2 1693,0 2-564,0 24 214,0 11 273,0 2 0,0 3-76,0 26-616,0-15 1,0 0 843,0 10-824,6-7 1,1 0-803,-3 7 849,7-18 1,-1-1-1117,-8 14 1837,6 2 1,-2-2 0,2 1-1</inkml:trace>
  <inkml:trace contextRef="#ctx0" brushRef="#br0" timeOffset="-186216.73">13928 13947 23999,'-8'20'-1662,"1"-2"616,7-6-4955,0-3 6053,17-5 1,-12-2 0,12-2 0</inkml:trace>
  <inkml:trace contextRef="#ctx0" brushRef="#br0" timeOffset="-185794.73">14507 12619 25078,'-7'-4'-3802,"2"0"2630,-1 3 2549,3 0-943,-1 19-1268,4 30-219,0 0-118,-2 1 1,4 1-1922,13 7 1051,-14-2 1,2 1 1904,12-23 0,0-1 0,-12 12 0,-3 0 0,14 17 0</inkml:trace>
  <inkml:trace contextRef="#ctx0" brushRef="#br0" timeOffset="-185648.73">14650 13845 26158,'0'0'0</inkml:trace>
  <inkml:trace contextRef="#ctx0" brushRef="#br0" timeOffset="-184966.73">16425 12846 23459,'0'-18'-5666,"0"1"3718,-19-6 711,-4 6 1221,-24-8 386,9 14 407,-4-1-103,-7 9-900,12 2 1756,-25 18 601,31-13-133,-9 27-565,27-12-871,2 17-1035,29-5-955,-13 2 431,22-12 0,5-1 61,-6 12-74,12-3 1,3 1-411,-1 5 568,-14-11 0,-2-1-254,6 11 500,-6-1 903,-11 2-535,4-3-796,-15 1 791,7-1-650,-29 9 1596,15-10-485,-39 12 1324,9-24-771,-26 1 1131,11-14-456,5-4-1284,18-21 0,3 0 0,2-18 0</inkml:trace>
  <inkml:trace contextRef="#ctx0" brushRef="#br0" timeOffset="-184733.73">16135 12475 23819,'14'-8'3324,"4"2"-1583,-10 18-6063,9-9 4246,2 47-2605,-4-23 1702,-4 13 0,0 4-203,0 10 182,-3-15 0,-1 0-1248,1 22-253,-2 3 2620,-3-31 0,0 2-837,1 17 0,0 2 984,0-13 1,-1 2-587,1 5 0,0 4 0,0-4-123,0-3 0,0-1-405,0 3 0,0 4 0,0-4 875,0-6 1,0-2 0,0 11 0,1-2 0,2 14 0</inkml:trace>
  <inkml:trace contextRef="#ctx0" brushRef="#br0" timeOffset="-184308.73">17063 13064 24539,'-19'-5'-1090,"3"2"785,6 0-97,7 23-1194,-7 11 1023,10 12-467,0 5 463,0 11-839,0-15 913,10-9 0,1-1-1222,-6-1 401,30 9 935,-16-29 272,19 0 1004,-7-13-624,0-21 0,-2-6 287,4-2-1143,0-13 0,-3-4 1029,-1 3 0,7-12 1,-13 19-1</inkml:trace>
  <inkml:trace contextRef="#ctx0" brushRef="#br0" timeOffset="-183892.73">17807 13188 25258,'0'-36'-5036,"-18"-6"1119,13 13 2722,-12-4 153,0 2 364,-2 18 1159,-32-13 208,17 23-824,-22 9 2036,29 26-952,7-3 1,2 3 366,2 25-878,8-16 1,2-1 180,3 8-1490,11-7 1,8-3-882,18-5 1016,-2-12 0,3-5-342,20-10 1266,-16-15 1,-1-4 1045,5-6-212,-8-7 0,-3-2 779,1-9-375,-8-1 0,-4-1 545,-6 1-1624,-4 5 0,-2 2-556,-8 9-1476,2-3-874,-3 33-488,0 16-52,0 12-1695,0 29 4451,0-23 1,17 15-1,6-18 1</inkml:trace>
  <inkml:trace contextRef="#ctx0" brushRef="#br0" timeOffset="-183344.73">18300 13399 24988,'11'-33'-3861,"9"-19"2834,-3 13 982,9-11 1,1-2-44,5-7 124,-12 22 1,3-6 0,-3 6-36,9-20-52,-8 8 1,-3 0-921,1-8 918,-10 7 0,-1 1-292,-3-10 25,-12-3 1,-2-1-831,4 1 547,-10 5 0,-5 3-1130,-1 14 415,-12-9 646,4 53 2151,16 4 273,3 36-1611,9-9 0,2 3 280,-1 27-199,-1-4 1,2 3 22,8-25 1,2 1-205,-5 4 1,0 3-1,1-4-47,4-4 0,1-2-1213,5 11 0,0 1-151,-4-5 0,1-3 911,3-11 0,2 0 210,5 14 0,-1-3-346,4-3 354,16 8 579,-20-32 484,6-1 622,-12-11 459,-1-19 276,1 13 442,4-51-1414,-4 30-463,-5-10 1,-2-3 17,0 0-374,1-22-753,-9 31-917,1-4-104,-3 15-692,0 28 1352,0 9 103,9 12 1,2 4-563,-5 11 395,11-10 1,4-3-271,4-5-523,21 3 975,-6-20 632,-1-5-86,-9-6 720,-2 0 0,1-23 0,-2-5 1</inkml:trace>
  <inkml:trace contextRef="#ctx0" brushRef="#br0" timeOffset="-182944.73">19428 13047 24359,'12'0'1979,"-6"0"-1440,5 0-269,-7 0 0,3 0 180,-2 0-360,0-12-94,1 9 551,-3 6-2129,0 15-423,12 20-233,-11-9 298,27 8 165,-16-17-1171,16 10 1193,-11-15-4042,3 2 6029,-6-11 0,5-1 0,-3-5 0</inkml:trace>
  <inkml:trace contextRef="#ctx0" brushRef="#br0" timeOffset="-182516.73">20042 12965 26158,'12'0'449,"2"0"-449,28 0-90,-14-15 964,3 12-631,-10-24-729,0 24 617,4-35-581,-7 22 671,-2-21-996,-10 15-303,-4 2-942,-2 1 290,0-2 521,-21 7 182,-6 0 637,-25 11 221,12 19 1662,2-12-105,14 37-486,12-22 223,-7 22-290,17-10-1631,-8 17-564,36-14-1298,-6-6 0,4-2 2372,34-1 1,-23-13 0,0-2 0,21-4 0</inkml:trace>
  <inkml:trace contextRef="#ctx0" brushRef="#br0" timeOffset="-181316.73">20893 11624 23099,'6'-11'-1861,"1"0"1540,-1 3 833,4-3 24,-5 4-439,4 0 458,-6 4-234,1 1 2086,-1 2-1494,-2 18-2003,0 12-204,-1 13-12,0 8 127,0-5-570,0 5 966,0 2 1,0 2-366,0-19 1,0 0 518,0 8 0,0 6 1,0-7 654,0 22-608,0-14 1,0-1-1308,0 7 1889,0-15 0,0-2 0,0 3 0,0 8 0</inkml:trace>
  <inkml:trace contextRef="#ctx0" brushRef="#br0" timeOffset="-181098.73">21027 13064 25348,'-10'8'1086,"3"-1"-1567,7-3 686,-5-1 1,4-3 0,-5 0 0</inkml:trace>
  <inkml:trace contextRef="#ctx0" brushRef="#br0" timeOffset="-180632.73">21512 11617 25708,'-4'-11'-8507,"2"1"6902,0 2 255,1 22 1441,0 18 23,1 15-137,0 12 5,16-6-1194,-14-12 1,0 2 948,6-10 1,0 2-803,-1 22 1,0 0 535,-2-23 1,1-2-386,1 11 0,2-1 806,8 14 1,-15-1-1,7 0 1</inkml:trace>
  <inkml:trace contextRef="#ctx0" brushRef="#br0" timeOffset="-180510.73">21595 12962 26068,'-10'10'-387,"2"-2"-61,8-3 0,0-3 0,0-1 0</inkml:trace>
  <inkml:trace contextRef="#ctx0" brushRef="#br0" timeOffset="-179650.73">22368 11309 24988,'0'54'-5486,"0"-9"3358,0 8 1640,0-17 1,0 1-151,0 23 425,0-4 0,0 0 61,0-22 0,0 0 87,-1 10 0,0 6 0,3-7-863,7-9 1,0 0 788,-1 26 1,2-2-181,11-10-21,-6-12 0,1-2-276,9 1 351,16 10 230,-5-26 659,-5-1 177,1-13 861,-11-2-59,14-18 1455,-18 11-497,5-28-1018,-15 7-951,-1-10-822,-5-2-363,-1 8-612,-17 1-323,-5-9-1091,0 10 421,-17-8 1180,15 23 1193,-19-3 426,8 30 1774,7 12-836,14 12-1107,7-2 0,3 1 407,3 16-764,-3-2 1,4 2-248,8-19 1,1-2-271,-8 14 1,2-1-260,13-12 1,0-2-719,-14 2 1,0 0 380,12 0 1,1 1 530,-5 14 1,-2 2 203,1-13 0,1 1 105,-1 3 0,0 4 0,-1-4-15,-2-3 0,-1-1-640,2 24 0,0 1 297,-2-28 1,-2-1-134,-3 10 1,0 0 801,0 10 0,0-2 0,0-3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4:03:53.497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16417 5110 2807,'0'11'9830,"0"-1"-2917,0-1-4685,0-2-819,0-2-320,0 1-234,0-2-326,14 2 374,-11-1-1810,11 0-1430,-14 0 2517,0-1 90,0 0-180,0 0 90,6 0-1943,-5 0 3526,4 2-2015,-5-1 2859,3 4-3058,-2 12 472,2-5-186,-3 20 255,0-15 1943,0 21-1268,0-17 753,0 12-1428,0-13 542,0 4-474,0-2 367,0 16-525,-11-10-486,8 25 482,-8-25-641,3 26 395,6-25 140,-12 11-490,13-14 490,-9 2-467,7-3 1044,-4 17-582,2-11 406,-2 24-271,4-24 12,-3 21 358,4-23-503,-3 9 439,2 1-164,-2-11-151,0 25 81,0-24-159,1 0 1,-2 1 33,1 1-56,-7 27-142,8-34 202,-3 15-190,3-17 236,-1 14-92,2-16 81,-1 5 26,0 1 76,-1-8-226,0 15 201,2-14-63,-2 13-2,3-14 48,0 9 52,0-13 71,2 4 75,-1-2-37,1-5 150,0 10-141,0-9 18,0 12-73,0-10-33,0 4 13,0 2-144,0-6 57,0 12-74,0-11 0,0 9 0,0-10 0,0 1 0,0-6 0,0-1 90,0 0-180,0 5 0,0-5 90,0 8-90,0-7 0,0 1-360,0-4 0,0-3-89,-9 0-2025,6-1 780,-6-2 1419,9-1 0,0-1 0,0-1 0</inkml:trace>
  <inkml:trace contextRef="#ctx0" brushRef="#br0" timeOffset="347">15993 7028 4606,'15'-1'3367,"4"16"-92,16 6-2215,-14 11 922,5-2-780,-24-3 878,22 2-1656,-16 0 2167,14 17-630,-11-12-860,3 9 313,-6-15-859,1-5 74,0-3-1024,7 2 634,-3-12-1678,20 1-107,-8-28 275,29-15-118,-15-12 814,-12 17 1,-1 0-845,17-21-470,-1-3 876,-20 24 1,-1 0 1105,0 1 0,0-1 0,-1 0 0,0 0 1,19-27-1</inkml:trace>
  <inkml:trace contextRef="#ctx0" brushRef="#br0" timeOffset="980">17177 5731 4246,'17'-32'8681,"-12"4"-3995,13-1-3901,-1 3-339,-13-17 1135,25 8-1191,-26-29 1217,9 25 126,-11 1 0,-2 0-621,1 2-714,0-20 936,0 38 163,-14 1-2684,10 34 2110,-10 13-1691,14 15 554,0 7-716,0-9-59,0 6-540,0 0-270,16 3 2060,-12 1 1,13 0 0,-17 0 0</inkml:trace>
  <inkml:trace contextRef="#ctx0" brushRef="#br0" timeOffset="1472">17232 6996 5506,'-3'7'9830,"1"1"-4675,2 10-2061,0 0-1255,0 9-583,0-1-423,0 2-209,0 2 2448,13 16-2877,-10-13-24,21 20-1266,-21-26 186,16 10-480,-4-21-332,4-2-571,13-10-598,-9-18 1317,18-13-195,-12-9 1541,-6 5 0,1-2-705,4-12 1239,-1-4 0,0-1 813,-1 1-87,-4 6 0,1 4 1115,-4 12-992,14-1-594,-13 21-1592,16 2-501,-14 5-496,7 20 387,-2 8-73,-10 12-1876,11 14 3710,-15-19 0,6 13 0,-8-14 0</inkml:trace>
  <inkml:trace contextRef="#ctx0" brushRef="#br0" timeOffset="3154">8760 7694 2897,'-4'-6'7610,"0"4"-7745,3-7 4338,-2 4-3030,2-1 881,-1 0-1043,2 2 420,0-1 1731,0 1-1768,0-1 1204,0 0-2314,0 2 1034,0-1-1045,0 1 625,0-3-718,0 3-90,0-3 0,0 3-90,0-1 180,0 1 359,0 0 181,14 1-3307,0 1-221,13 15 742,-7-11-591,12 42 1560,-6-21 420,1 11 0,1 2-575,12 7 559,0-3 0,1 1 1353,-15-17 0,0 0-21,11 9 1,1-1-356,-10-10 0,-1-1 198,2 0 1,2 0-810,-2-1 0,2 1 82,15 7 0,1 0-95,-9-8 1,-1 1 44,14 6 1,0-1-13,-14-8 1,0-3-46,2 2 0,-1 0 110,0-2 1,2 1-14,17 7 1,1 0 23,-16-6 0,4 0 161,3 3 0,8 2 0,1 1 0,-8-3-68,1 1 1,-2-1 64,6 2 0,5 3 1,-4-1 49,-13-5 1,-3 0 0,-3-2 192,1 1 1,0 1-110,7 2 1,5 4 0,-5-4 6,-14-6 1,1 1-4,8 4 1,4 4 0,-4-3 95,-8-4 0,-1 0-33,17 10 0,-1 0 46,2 2-25,-3-2 1,2-1-143,-18-10 0,0 0 73,19 9 1,-2 0-135,5-2 42,-1 1-107,-15-9 0,-1 0-92,18 9 155,-18-10 0,-2 0-188,13 7 89,-1 0 67,-1-1 22,-4 0 1,0 1 263,12 6-192,-12-7 0,0-1 194,1 3-208,-10-9 1,1 1 117,14 9-87,-15-10 0,1 1-60,0-1 0,-1 0-68,17 7 25,-17-7 1,0-1-68,10 8 229,-4 0-90,-3-2 1,-1 1 136,6 7 0,-9-7 1,-1-1 106,-4 2 341,-1-1 64,-3-2-40,-3 1-63,-2-3-321,3 7 473,-5-7-227,2 5 215,-4-8-527,-1-2 219,13 10-480,-6-7-161,16 12 57,-15-13-377,18 9 30,-17-11-274,11 6 173,-12-8 10,2 0 48,16 5 47,-13-6-120,19 7 186,-25-9 21,9 3 131,-14-5-35,1 1-35,-8-3-1942,-1 0 875,-22-1-742,-2-1 2148,-21-11 0,5 8 0,-1-9 1</inkml:trace>
  <inkml:trace contextRef="#ctx0" brushRef="#br0" timeOffset="3465">13172 9783 6045,'-18'-14'6977,"13"3"-2016,-12 0-5019,4 2 222,10 0 1497,-10-4-1596,13 4 1691,0-2 1316,0 5-1250,20 3-3737,3 16 1847,24 8-379,-12 10-568,9 14 1161,-20-14-683,-7 6 0,-3 1-250,-4 3 606,-1-1 0,-7 1 2712,-28-1-2298,9-4 1,-4-1-139,-5-13 0,-2-2-531,-1 7 0,-1 0-779,-21 8-1043,-3-3-885,-3-2 2682,-1-6 0,1-1 1,0-4-1</inkml:trace>
  <inkml:trace contextRef="#ctx0" brushRef="#br0" timeOffset="4197">8197 8148 5236,'-6'-13'9830,"16"-11"-6262,-6-7-912,11-8-1840,-1 6-303,-10-2 576,10 0-631,-14-1 2973,9 1-2981,-6 1 666,6-10-1222,-9 15 909,0-5 0,0 18-609,0 5 741,0 3-485,-14 4-2609,11 25 1695,-11 43-405,13-19 0,2 3 104,-2 3 1,2 1 689,7 12 1,5-4 0,-1-22 0,2-1-1,9 11 1,0 0 0</inkml:trace>
  <inkml:trace contextRef="#ctx0" brushRef="#br0" timeOffset="4830">11528 10114 7754,'0'44'9830,"0"-6"-2557,0 5-5225,0-5-819,0 3-410,0 17-234,0-14-687,8-6 0,1-1 2617,-4-5-2950,26 14-906,-28-33 815,22-4-1853,-14-24 1180,8-16 965,-10-8 1,-3-3 408,1-17 138,-3 11 0,-1 3-74,-3 6 1064,0-13-776,1 36 1761,2-1-1632,2 17-4071,3 0-3056,9 23 6195,1-18 1,8 42 0,-4-16 0</inkml:trace>
  <inkml:trace contextRef="#ctx0" brushRef="#br0" timeOffset="14080">11577 10272 3707,'0'35'9830,"0"-6"-2467,0 3-5046,0-5-908,0 1-500,0 1-234,0 1-236,0-1 2813,15 0-4227,-11-3 871,12-2-1047,-5 4 508,-8-10 524,8 2-421,-5-9-391,-5-5 425,5-18 601,-2 8-1341,-1-35 2328,4 21-1152,1-23-23,1 6 614,8-22-257,-3 11-309,-1 6 0,1 0 369,3-7 529,6-12-1428,-7 22 492,1 6-511,0 4 47,1 6 157,-2 6-388,2 4-107,10 6-1029,-7 3-110,24 36 1210,-18-10 577,-7 3 0,0 2 273,9 11 22,2 2 370,0 2 331,2 0 772,-1-1 82,-1-1-1715,-10-14 1,1-1-846,10 13-352,-6-9 0,1 0-881,3 2 2110,8 7 0,-12-15 0,-2 0 0</inkml:trace>
  <inkml:trace contextRef="#ctx0" brushRef="#br0" timeOffset="15316">13273 12558 5686,'-30'0'359,"0"0"-269,8 0-180,-1 0 90,-1 0-90,-3 0 90,-10 17 922,-6-13-641,-11 31 856,-8-18-856,29-1 1,-4 3 139,-20 5 0,-3 0-46,12-4 1,0 0-148,5-2 1,-2 1 0,2-1 167,-7 4 0,2-1-401,-1 1 0,-1 1 250,1 1 0,-3 1-349,5-1 1,-4 3-1,2-2 165,-7 5 0,-1 2-22,11-6 1,-5 2 0,0 1-1,6-2 108,-12 7 1,1 0-117,12-7 1,-5 4 0,1-1 0,4-3 26,-9 6 0,2-2-26,9-4 1,-2 1 0,1-1 3,3-3 1,1-1 0,2-1 33,-4 2 0,0 1-287,0-1 1,-3 1 0,5-4-153,7-4 0,2-1 338,-13 7 0,3-3 0,2-3 1,-4 2-1</inkml:trace>
  <inkml:trace contextRef="#ctx0" brushRef="#br0" timeOffset="15740">11008 13183 3617,'-19'0'360,"-1"0"-271,-3 20 2793,-3-15-2250,2 21 1,-1 4 1115,-15-2-1317,12 2 0,0 2 535,-14 16 674,-1 3-779,21-24 1,1 1 109,1 2 0,0 0-697,1-1 0,0 1 195,3-1 0,0 2-232,-1 9 1,1-1 831,0 18-870,11-3 1,14-3-696,19-27 0,6-4 318,-5 11 0,2-5 0,16-17 1,1-8-1,15 0 0</inkml:trace>
  <inkml:trace contextRef="#ctx0" brushRef="#br0" timeOffset="16364">12947 12247 5056,'-7'-7'7373,"-1"-1"-5358,4-14 1441,0 2-1503,3-11-295,1-11-267,0 7-325,17-27 1417,-13 23-964,12-23-300,-16 30-790,0-18 42,0 29-425,0-4-46,-18 15-1959,1 6-108,-17 25 100,6 15 371,12 15 98,-6 7 182,20-20 1,2 0 1299,-10 26 1,10-20 0,0-1 0,0 22-1</inkml:trace>
  <inkml:trace contextRef="#ctx0" brushRef="#br0" timeOffset="17064">10928 14697 3797,'14'-14'6979,"-3"0"-4102,-2 1-773,-7 1 528,16 2-2886,-8 3 249,4 3-826,1 2 1270,-9 25 524,3-18-1541,-4 56 1551,-1-38-873,0 11 0,-1 2 1649,1-4-62,3 16 470,-3-34 246,1 13-2234,-2-25 60,0 6-849,1-8-2293,5-16 2041,-1 12-1091,13-52 1572,-6 28 295,0-14 0,-1-3-120,5-7 785,-8 18 0,1-1-171,-1 2 1,0 1 2371,7-15-2349,-4 15 1,2 3 1197,2 0-1871,16 4-796,-13 17-692,6 6-990,1 19 576,-6 9-2244,16 27 4307,-14-10 0,7 7 0,-8-15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03:30:41.87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1768 1966 10861,'0'-28'539,"0"-5"-449,0 7-90,17-4 0,-13 5 0,12-2-90,-1-1 90,-11-3 0,23-18 90,-13 9-1741,-1 2 0,1-1 1651,5-10 0,-10 17 0,-1-3-250,-2-1 0,0 1 519,0-20-134,-2 8 0,-1 1-45,-2-3 135,0 12 0,-1 1-225,0 2 180,0-5-360,-18 19 180,14 8-90,-14 3 0,5 7 3279,2 2-3279,-18 49 90,12-16-138,6 3 0,2 3 138,-2 10-90,3 4 90,3 2-1459,3-16 0,0 0 1369,2 18 135,-2-23 0,4 0-510,22 24 465,4-18-225,-1-9 0,3-3-494,15 2-271,4 5-179,-11-16-270,5-3-270,2-3 1709,0-2 0,3-3 0,0-1 0</inkml:trace>
  <inkml:trace contextRef="#ctx0" brushRef="#br0" timeOffset="433">2637 1730 8522,'30'-19'1349,"-2"14"-1259,0-37 90,-3 19-2295,2-26 2205,-2 7 0,3-8 0,-2-5 90,-8 12 0,-1-2-135,-6 11 0,-1-2 134,6-26 1,-3-1-45,-9 28 0,-1-1 0,1-22 0,-1 1-135,-3-1 45,-9 23 0,0 2-45,4-1 421,-28 8-421,29 6 395,-24 8-215,11 5-180,-15 37 0,6-1 0,10 15 0,5 5-431,5-16 0,1 0 431,-3 15 0,2 1 0,5-11 0,1-1 0,-2 1 0,0 0 0,1-3 0,2 1-540,10 13 1,4-2-1,1-13 0,3 0-495,13 18 1,4-3 359,-7-22 1,0-4 674,2 8 0,0-3 0,18 3 0,2-3 0</inkml:trace>
  <inkml:trace contextRef="#ctx0" brushRef="#br0" timeOffset="701">3508 1464 9332,'-39'-11'2248,"-3"3"-2248,-2 8 0,18 15 0,-12-11 0,33 25 0,-23-25 0,26 27 0,-9-8 0,11 9 0,0-2-180,26-8 91,-20-2-91,48-2 0,-11 3 180,15-11-1696,-18-4 0,0-1 1696,7-4 0,11-17-193,-23 12 13,-7-31 90,-7 18-449,-10-36 179,-6 17-180,-16 3 1,-6 1-181,-6-5 720,-10 10 0,-4 5 0,-8 4 0,-19 2 0</inkml:trace>
  <inkml:trace contextRef="#ctx0" brushRef="#br0" timeOffset="1117">4222 1358 8522,'-47'0'180,"-5"18"-180,16 4 90,9 24-90,10-11-90,17 4 180,0-12-270,23 8-90,11-9 225,-2-10 0,2-2-45,24 2 90,-17-11 0,-2-1 0,6 2 45,-10-16 0,-1-2 225,-1 7-90,2-38 809,-17 12-269,-10-10 90,-2-14-541,-6 24 1,-23-13-360,4 29 90,-8-10 90,1 23-180,11 12 90,0 9 0,2 20-3572,7 24 3123,5-9-1,-2-15 0,0-1-836,3 19 207,18-2-540,-13-3 1619,34-4 0,-34-4 0,16-4 0</inkml:trace>
  <inkml:trace contextRef="#ctx0" brushRef="#br0" timeOffset="2000">4940 1667 8432,'8'0'540,"2"0"-270,1-19 0,2 2-180,2-18-1,-2 5 361,2-2-180,-3-4 0,1-3-180,-4 0 629,0-15-449,-5 15 0,-1-9-90,-3 21-180,0 3-90,0 7-90,0 1 180,0 34 90,0-3-90,0 33 0,0-6-45,-1-6 0,2 2-329,16 22-31,-7-7 1,0-1-226,11 7 45,0-16 1,1-1-46,-6-2 90,24 4 180,-18-22 91,1-9 89,0-5 180,8-6 0,-8-26 719,11-13-89,-19-15-1034,3-4 1123,-10 10 91,-4 1-68,-2 1-112,-2 4-270,0 5-180,0 6-540,0 4-809,0 30 179,0 8 1,15 22-1350,2 18 2339,1-17 0,12 10 0,-8-13 0</inkml:trace>
  <inkml:trace contextRef="#ctx0" brushRef="#br0" timeOffset="2305">5720 1699 11580,'21'-16'0,"-16"-15"-90,33 27-89,-34-30 179,33 20-90,-23-14 90,17 6-270,-20 2 90,10 1 0,-18 1-90,14-8 270,-16 8 0,4-6 0,-24 4 0,14 6 180,-35-3-180,21 12 0,-5 19 90,10 11-90,14 12-270,0 18-90,0-17-180,8-6 1,2 0-181,-5 5-89,31 9 809,-7-14 0,10-15 0,4-2 0</inkml:trace>
  <inkml:trace contextRef="#ctx0" brushRef="#br0" timeOffset="2667">6468 1295 10951,'0'-17'629,"0"3"-629,0 2 0,0 6-90,0 1 180,0 19-90,0 24 0,18 1-861,-13 15 861,27-19 90,-28 3-360,28-2-180,-18 13 180,20-16-269,-7 13 539,-5-27-270,-3 1 0,-9-15 180,0-2 0,0-3 90,1-22 90,1 3 0,3-24 540,7-16-91,-3 10-134,-3 7 0,-2-1 264,1-4-759,4-6 90,-8 21 0,-4 17 0,3 2 0,-3 13 90,7 15-180,-2 10-449,16 23-271,-7-4 90,12 5-1798,5-1 2518,-3-12 0,11 4 0,-9-16 0</inkml:trace>
  <inkml:trace contextRef="#ctx0" brushRef="#br0" timeOffset="2900">7625 718 10321,'-24'-9'900,"5"3"-810,7 3-90,9 22 0,-9 15 0,12 13-2126,11-6 0,0 2 2126,-5 18 0,12-19 0,1 0 471,-15 19-606,10-31 0,1 0-135,-11 26-180,9-18 1,3-1-181,-2 16-135,-6-13 1,0-1-225,3 0 989,-11 3 0,0-21 0,0-3 0</inkml:trace>
  <inkml:trace contextRef="#ctx0" brushRef="#br0" timeOffset="3003">7547 1282 9871,'0'-44'360,"0"2"-450,0-1-741,29 3 381,-4 1-311,2 19 1,3 2-320,20-17 1080,-7 12 0,3 1 0,-9 6 0,1 0 0,14-3 0,-1-1 0</inkml:trace>
  <inkml:trace contextRef="#ctx0" brushRef="#br0" timeOffset="3839">9378 1018 11580,'-8'-17'0,"-1"4"0,-1 2 0,1 5 0,5 2 0,1 29 90,20 34-180,-13 4-46,4-22 0,1 1 136,1-4 0,0-2 0,8 17 45,0-14 0,-1-3 45,0-3 810,5 7-631,-13-29-269,2 2 0,-1-12 273,-4-17-273,6-23-180,-1-12-1921,-1 3 0,-1-3 1561,-3 16 1,0-1-1170,3-27 0,0 0 1496,-4 26 1,0 1 0,1-8-1,-1 2 1,3-9 0</inkml:trace>
  <inkml:trace contextRef="#ctx0" brushRef="#br0" timeOffset="4155">9913 1590 9871,'8'0'630,"-1"-17"-360,3 12-180,1-39 90,4 21-180,-2-11 0,0-3 180,11-12-180,-8 17 0,0-2 45,1-1 0,0 2 44,5-16 136,-5 12 0,-1 1-45,-3 2-180,-1-6-90,-8 26 0,-3 24 180,-1 29-180,0 5-1339,0 12 440,17-20 0,-13 3-181,37-1 1170,-1 10 0,13-15 0,-23-14 0,0 1 0</inkml:trace>
  <inkml:trace contextRef="#ctx0" brushRef="#br0" timeOffset="4621">10827 1479 9961,'-9'10'1709,"7"-19"-1529,13 5-135,3-23 0,3-7 45,25 0-1146,-7-16 1,-1-6 1055,-11 23 0,0-1 30,2-6 0,3-5 0,-3 4-30,-2 3 0,-2 0 0,4-11 0,-1-2 90,-10 5 0,-1 1 45,-3 13 0,-1-1-45,-2-15 0,-3 2 271,3 3-361,-7-5-90,-19 28 90,14 4-90,-29 10 90,19 19 90,-3 5-180,-2 21 180,17 2 1082,-14 9-1262,15 9-587,-1-26 0,-1 1 677,4 0 0,0 2-450,-2 16 0,4 1 90,7-14 1,3 0-451,2 24 1,3-3 404,4-27 0,2-3-90,0 9 1,1-3-406,17 4 684,2-8 1,4-8 0,1-5 0</inkml:trace>
  <inkml:trace contextRef="#ctx0" brushRef="#br0" timeOffset="4937">11715 1214 10411,'-21'-14'1259,"1"3"-1259,-18 11 90,8 0-180,13 20 90,-4-15-629,19 32-361,-7-15-269,29 17 629,6-4 91,13-16-1,-2-6-90,7-13 540,-9 0 720,21-17-180,-26-9 1439,7-20-1170,-20 8-179,-5 2-270,-6 24-360,-6-11 270,2 12-180,-2 11 0,0 18 0,0 15-990,15 21 91,6-20-1,-2 12 900,9-26 0,2-2 0,-1 9 0,4-12 0,-1 0 0</inkml:trace>
  <inkml:trace contextRef="#ctx0" brushRef="#br0" timeOffset="5138">12603 737 11580,'-18'-27'540,"-10"4"-630,24 9 360,-9 6-270,1 5 0,9 23 0,-9 12-135,11 0 0,2 3-225,-1 26-405,8-13 1,0-1-812,-4 13 1126,3-21 1,1 1 449,3-1 0,-2-2 0,-5 19 0,6-20 0,0 0 0</inkml:trace>
  <inkml:trace contextRef="#ctx0" brushRef="#br0" timeOffset="5300">12288 1196 10231,'0'-23'-180,"0"2"0,0 3-359,0 2-1,26-1 0,-20 3 1,52 1-991,-8 1 1530,-17 9 0,1 1 0,2-1 0,0 1 0,19 2 0</inkml:trace>
  <inkml:trace contextRef="#ctx0" brushRef="#br0" timeOffset="5457">13293 1193 9512,'0'6'989,"0"0"-989,0-4 0,0 2 0,0 3-90,0 0-809,0 12 179,0-5-269,0 6-1,0-4 990,0 0 0,0-1 0,0 1 0</inkml:trace>
  <inkml:trace contextRef="#ctx0" brushRef="#br0" timeOffset="5616">13128 860 10051,'-8'-19'-180,"0"2"-179,2 5 269,2 5-2609,3 0 2699,21 5 0,-14 18 0,15 7 0</inkml:trace>
  <inkml:trace contextRef="#ctx0" brushRef="#br0" timeOffset="5933">13800 1066 9961,'-24'-29'1619,"-2"3"-1619,-24 15-90,7 3 180,5 27-180,18 13 90,8 12-333,12 5 244,0-10-91,0 1-90,22 0 90,-17-3 90,43-3 0,-26-4-90,22-5 180,-7-3 90,14-7-90,-10-6 0,7-4 90,-16-5 0,-7 0-90,-2-20-450,-7-9 180,-6-11-719,-6-20 269,-4 18-404,-8 7 0,-4 0 1124,-16-7 0,2-10 0,3 18 0</inkml:trace>
  <inkml:trace contextRef="#ctx0" brushRef="#br0" timeOffset="6283">14080 940 9062,'9'0'809,"-3"12"-719,0-3 90,0 12 0,0-6-90,3 11-180,-1-6 180,4 18-90,-4-17 0,1 8 0,-4-10 0,0 0 0,-1-3-270,2 3 270,-5-6-180,3 0-179,-3-7 359,1-4 0,2-1 0,1-20 269,3 15 361,7-52-180,0 33-91,-3-11 1,1-1-360,2 2 0,7-8 0,-12 18 90,7 12-180,-9 2-899,6 26 359,-5 11-2338,9 30 2968,-5-5 0,9 7 0,-2-15 0</inkml:trace>
  <inkml:trace contextRef="#ctx0" brushRef="#br0" timeOffset="6633">15658 913 10951,'-54'-21'0,"2"2"0,3 2-1953,3 4 1953,4 3 0,3 5 370,7 2-370,7 3-270,4 15 181,11 11-181,2 25 270,31-4 0,-17 7-152,45-13 152,-28-1 0,27-1 0,-22-14 0,-1 1 0,13 11 180,-8-10 0,-2-2 360,-3 0 637,-1 0-1177,-12-12 260,-12-6-529,6-1-784,-31-3-567,-5-17 541,-25-7-68,24-10 962,-17-3 0,40 2 0,-14-3 1</inkml:trace>
  <inkml:trace contextRef="#ctx0" brushRef="#br0" timeOffset="7133">15892 480 9691,'8'-7'540,"4"2"90,-9 3-91,4 20-359,-4 6-180,0 13 0,0 3 180,2-2-225,0-5 0,0 2 135,5 21-845,-1-3 0,0 0 755,4 12 0,-3-11 0,1-1 0,3 6-90,-5-24 0,-1-1-444,5 8 264,-1-9 0,0-3 180,0-5-90,-3-11-90,1-2 270,-3-9 1178,3-23-998,-2-8 449,2-7 1,1-3-360,0-13-136,0 12 1,0 3-135,-2 5 508,2-4-418,-4 24 0,-1 2-90,0 9 90,-1 0-90,14 14-90,-4 7 0,20 18 0,-14-5-924,7 1 654,-9-8-285,0-3 376,-1 0 89,-1-4 180,-3-2 90,-1-3-180,0-3 988,-6-3-178,0-21-620,-5-4 0,-2-4 0,0 5 0</inkml:trace>
  <inkml:trace contextRef="#ctx0" brushRef="#br0" timeOffset="7312">16527 697 10951,'0'-15'-1439,"-8"3"1079,6 5 360,-5 2 0,7 18 0,0 4 0</inkml:trace>
  <inkml:trace contextRef="#ctx0" brushRef="#br0" timeOffset="7753">16883 1173 9062,'5'6'1169,"-1"1"-1079,-1 1 90,1 1 0,-1 1 0,2 3 90,6 27-360,-1-10 90,-1 3 0,0 1 90,4 4-90,-4-4 0,-1-1 0,3 6 45,-3-4 0,-2 0-45,0-3 90,-1 11-90,-4-27 89,-1-5-89,0-3-89,0-20-91,-20-26 270,15-5-90,-12 1 0,0-3 179,13-13-44,-4 17 0,1-1-427,6 8 1,2 1 291,-2-1 0,2-1 45,7 1 0,1-1 45,-5-31-45,15 35 0,0 1 135,-14-25-90,22 24 0,3 2 89,-7-8-89,8 14 0,3 5 0,-2 7-330,7 1 330,-13 10-34,-4 0-56,-2 20 0,-4-15 90,-4 34-360,-2-22-719,-6 32-540,-1-16 1529,-23-2 0,-7 0 0,-7 8 0,-4-14 0,1 0 0</inkml:trace>
  <inkml:trace contextRef="#ctx0" brushRef="#br0" timeOffset="7916">17295 1419 8972,'9'5'-660,"-1"-1"1,-2-4-1</inkml:trace>
  <inkml:trace contextRef="#ctx0" brushRef="#br0" timeOffset="11350">2165 3512 11760,'-21'-14'90,"16"0"-90,-33 3 90,34 1 450,-26 4-630,27 25 90,-9-3 90,12 29-180,0 20-90,0-8-871,9-16 0,2 1 422,-6 22 89,13-31 0,4 2-315,-8 12 1,-1 1 269,5-11 1,1-1 584,-1 12 0,-2-2 0,5 16 0,-2 0 0</inkml:trace>
  <inkml:trace contextRef="#ctx0" brushRef="#br0" timeOffset="11517">1905 4241 9512,'-17'-38'449,"7"1"-449,-1-10 0,10 12-180,23-14-89,1 22-91,27-5-180,-14 17 0,2 1 225,-6 3 1,3 1-839,7 0 0,7-1 0,-4 2 1153,1 2 0,0 0 0,17-1 0,-1 2 0,-17 2 0,0 0 0</inkml:trace>
  <inkml:trace contextRef="#ctx0" brushRef="#br0" timeOffset="11837">2982 3846 8882,'-61'0'1259,"11"14"-1079,-2-11-180,12 21 0,-11-6 0,13 4 0,-5 14 0,19-14 90,12 30-90,30-25-450,19 25-89,14-29 404,-12-6 0,0-1-619,11-3 709,-16-5 0,0-3-45,13-2 180,-1-2-180,-5-1 90,11-17 90,-20-7 539,12-25-269,-28 6 180,-3-3 0,-10 13-40,-3 0-140,0 3-360,-17 4 0,12 4-90,-12 6-1799,3 4 90,11 25 973,9 5 826,25 26 0,13-12 0,2 0 0</inkml:trace>
  <inkml:trace contextRef="#ctx0" brushRef="#br0" timeOffset="12085">3753 3827 10051,'-16'-16'900,"12"-8"-720,-32 21 89,8-14-179,-20 15-90,-2-5-90,9 23-89,17 4-181,11 17 180,13-7-360,31 8 540,7-17-1402,16 3 1312,-1-15 90,-16 2-7,1-10 7,-3 5-180,-5-6-360,-4 0-1259,-2-19 1799,-12 0 0,-1-20 0,-11 4 0</inkml:trace>
  <inkml:trace contextRef="#ctx0" brushRef="#br0" timeOffset="12233">3087 4654 7713,'0'15'0,"0"-5"0,0-5 0,0-4 0</inkml:trace>
  <inkml:trace contextRef="#ctx0" brushRef="#br0" timeOffset="12938">5365 3367 9602,'0'-8'89,"0"0"91,-18 5-90,-10-1-90,-10 4 0,-4 25-397,9-19 307,-1 46 90,2-29 90,3 28-180,2 4 180,13-12-180,4 23-180,34-32-180,14 14 270,12-28-936,5-1 1116,-13-15 0,2-4 0,-1 0 180,12-19-90,-16 14 269,-17-20 1,-3-3 0,3 7 0,-13-27 270,-3 21-271,-6 0 1,-17 3-360,13-5-90,-34 16 269,33-11-89,-29 22-90,31 11 0,-19 9 0,20 20 0,-6 2-256,8 9-194,-5 6-540,4-10 1,1 1 404,-3-10 1,0 1 584,3 25 0,0 0 0,0-25 0,0-2 0,0 12 0,0-1 0</inkml:trace>
  <inkml:trace contextRef="#ctx0" brushRef="#br0" timeOffset="13438">5788 3838 10501,'0'-10'0,"0"-1"-90,0 2 180,0-11-90,0 4 0,0-9 0,19 3 90,-15-1-90,31-15 0,-15 9 45,-2-1 0,-1 1 45,4 1 90,3-20-180,-21 31-90,6-4 0,-9 13 180,0 19-90,0 14 0,0 26 0,0-6-776,0 2 686,15-12-90,-11-2-270,25-3-269,-9 6 449,7-13 90,9 2-90,-13-14 180,14-6 180,-15-2-90,5-22 180,-11 15-90,-1-36 90,-1 22 899,-1-34-629,-6 18 539,-2-20-899,-5 25 0,0-5-270,0 16 1046,0 29-956,0 8-449,0 21-181,0 0-89,17-8-91,-12 1-179,32 0 1079,-5 9 0,10-13 0,5 6 0</inkml:trace>
  <inkml:trace contextRef="#ctx0" brushRef="#br0" timeOffset="13788">6728 3600 9961,'-17'-15'900,"13"1"-630,-30 6-90,16-3-91,-13 9-268,14 12-361,23 21 90,-2 5-449,30 14 629,-5-26-270,21 6 540,-7-13-90,-2-8 90,-13-1 90,-5-8-180,-3 0 720,-2-17 269,-9-5 1,-1-19-540,-8 3-990,0 6-809,0 31 359,0 12 271,20 10 809,4 21 0,11-27 0,-4 22 0</inkml:trace>
  <inkml:trace contextRef="#ctx0" brushRef="#br0" timeOffset="14150">7262 3483 9512,'0'32'179,"13"-15"-268,-10 20 89,11-21 89,-14 18-89,12-9 0,-10-2 0,10-1-179,-4 7-991,-6-13 1080,9 2 180,-4-57 0,2 14 180,2-35 180,3 11-270,-3 14-90,7-16 90,-11 35-1,3-9-179,-5 24 90,-1-6-90,1 7 0,1 17 0,0-13 0,1 34 0,7-4-539,-3 11-1967,1-11 1,0-1 1515,4 9 990,9 9 0,-5-19 0,3-2 0</inkml:trace>
  <inkml:trace contextRef="#ctx0" brushRef="#br0" timeOffset="14733">7843 3156 10141,'0'-20'-90,"-12"5"90,10 5 360,-10 5-360,12 25 0,0-3 0,15 22 90,-11-3-90,26 5-283,-27 4 103,27 5 270,-26 1-90,27 0 90,-27-1-225,10-17 0,1 0-44,0 12-136,-2-11 0,0-2 45,0-4 180,0 4-540,-8-19 451,0-5-91,2-4 270,-2-22 90,2 14 0,1-38 90,-1 22-1,1-23 361,4-5-450,-4 13-180,3-14 90,-6 32 643,1-5-643,-3 20 90,3 13-90,1-6 0,2 33 0,9-10 0,-2 11 179,19 11-268,-8-22-1,12 6 0,-6-22-90,5 5 0,2-15 0,4 8 90,0-10 0,-2 0 0,13-15 180,-18-9-90,11-22 90,-32 4 450,-2-18-181,-13 22 91,-20-9 360,-5 7-810,0 14-90,-14-8 180,18 22-90,-12 1-90,14 28 180,8 10-450,29 27-180,-14-10-180,21-13 1,4-1-1,-6 4 720,9-7 0,2-2 0,3 1 0,10 5 0</inkml:trace>
  <inkml:trace contextRef="#ctx0" brushRef="#br0" timeOffset="14938">8287 3195 9152,'0'-16'629,"0"-1"-539,0 0 0,24 0-90,-18-2 0,45 2-90,-27-1-359,24 4-271,-9 1-90,2 5 810,17 4 0,-13 3 0,12 1 0</inkml:trace>
  <inkml:trace contextRef="#ctx0" brushRef="#br0" timeOffset="15083">8703 4287 9062,'14'18'0,"-10"-3"-720,10-3 720,5-7 0,9-2 0,20-3 0</inkml:trace>
  <inkml:trace contextRef="#ctx0" brushRef="#br0" timeOffset="15667">10007 3266 8612,'-15'-4'90,"0"2"90,-3 1-180,-1 1 90,-5 21-90,-3-15 0,-3 38-386,2-25 386,-2 23 0,7-9 0,1 1-90,11 13-90,4-13-90,6 9-180,24-13 270,9-10-90,30-3 360,-9-13-135,-17-14 0,-1-2 225,8 7 90,-6-30 0,-3-6 90,-3 14 44,-8-14 1,-5-2 45,-11 10 180,-1-18-810,-6 26 275,-17-3-185,12 14 180,-12 28-180,17 17 180,0 15-1283,0 11 1282,23-8 1,-18 3-135,15-25 0,0 1 225,-15 25-270,33-2 180,-33-2-90,13-19 0,2-1 0,-3 14-90,10 15-179,-13-30-102,-7 1-439,-7-14-269,0-3 1079,-17-3 0,-5-5 0,-16-2 0</inkml:trace>
  <inkml:trace contextRef="#ctx0" brushRef="#br0" timeOffset="16217">10603 3347 7803,'9'-2'1169,"7"1"-989,-8 0 0,5 17-180,-5-12 0,-2 31 90,6-4-90,-1 10-90,4 4 180,0-11-90,0-1-90,5-1-360,11 9 0,-6-12-179,21 7 359,-19-23-180,34-1 540,-31-27-90,24-8 0,-34-12 360,6-15 89,-15 14-89,0-11 90,-9 12-180,0 3 270,-2-17-630,0 22 0,0-11 180,0 51-180,17 2 180,-13 28-90,32-22-90,-16 15 0,2-19-90,16 10 180,-25-12-90,18-9 0,-13-6 180,-2 0-180,0-15 180,1-4 90,-5 0 449,2-31-179,-9 32 0,-1-28-90,-4 25-540,0-2 180,0 6 0,0 25-90,0 14-990,21 33 91,-16-9-1,13-15 1,4-1 989,5 6 0,10 7 0,1-17 0</inkml:trace>
  <inkml:trace contextRef="#ctx0" brushRef="#br0" timeOffset="16586">11802 3259 9512,'-17'-14'809,"12"1"-719,-24 6 90,27 0 0,-23 5-90,12 0 0,-8 2 0,4 0-180,7 21 90,0 4 0,3 12 0,2 10 0,2-17-270,3 9-90,22-14 90,-17-2 180,34-4-90,-14-3 180,-3-4-90,28-6 90,-34-2 0,23-18 180,-19-5 630,-6-17-180,-3-1-630,-7 0-90,-4 9 0,-13 12-810,9 22 181,-9 17-1,13 7-989,0 19 1709,17-17 0,-13 10 0,13-15 0</inkml:trace>
  <inkml:trace contextRef="#ctx0" brushRef="#br0" timeOffset="16807">11243 3012 9062,'0'-8'90,"19"3"-90,-15 17-900,31 6 630,-31 19-539,27-7-270,-28 3 1079,11-9 0,-3 0 0,2-2 0</inkml:trace>
  <inkml:trace contextRef="#ctx0" brushRef="#br0" timeOffset="17005">11455 2778 8432,'0'-18'720,"11"3"-360,-8 2-181,16 7-268,-7 2 178,5 3-89,2 1 90,-1 20-90,1-14-90,4 33-989,18-13 180,-8 9 899,-1-13 0,3-4 0,7-3 0,17 2 0</inkml:trace>
  <inkml:trace contextRef="#ctx0" brushRef="#br0" timeOffset="17401">13412 3038 10771,'-38'-21'0,"3"3"-90,3 3 90,8 3 0,-3 3 0,12 4 0,-3 26-450,13 10 0,0 15-179,5 2-631,20 10 541,9-15-368,-10-15 1,3-1 1086,25 5 0,-6-5 0,3-3 0</inkml:trace>
  <inkml:trace contextRef="#ctx0" brushRef="#br0" timeOffset="17767">13900 3140 10051,'-19'-21'1260,"0"4"-1171,-19 10-89,5 3 90,14 24-180,-7-15 90,23 34 0,-10-23 90,6 20-269,6-6-181,-6 1-90,7 2 0,18-1 270,-14-2-539,34 6 449,-9-14-180,25 2 270,-9-18 0,0-2 90,-15-20 90,-2 13 180,-4-34 90,6 8 270,-13-13 629,3-15-449,-15 23-181,-2-18-449,-3 26-180,0-2 90,0 14-269,0 23-181,0 5-180,0 17 91,16-2-181,-13-3-719,29 9 719,-9-11 720,10-1 0,1-5 0,-7-6 0</inkml:trace>
  <inkml:trace contextRef="#ctx0" brushRef="#br0" timeOffset="17950">14452 3104 9422,'-23'-7'1079,"-8"0"-899,14-2-180,0 24 0,5 14 0,12 9-180,0 5-1079,0 5 539,20-10-1349,10 18 2069,11-30 0,4-3 0,-10-17 0</inkml:trace>
  <inkml:trace contextRef="#ctx0" brushRef="#br0" timeOffset="18117">14803 2392 10591,'-21'-11'0,"15"1"0,-29 6 0,14 1-360,-8 25-1529,-14 15 450,16 15 986,8-20 0,2 1 1,-3 25-1,0 5 1</inkml:trace>
  <inkml:trace contextRef="#ctx0" brushRef="#br0" timeOffset="18453">15605 2899 10951,'-10'-11'449,"1"1"-449,1 4 90,0 2-90,-7 2 0,1 23 0,-17 9-90,7 13-269,-9 5-766,17-15 1,2 0 45,-5 21 1079,8-7 0,3 0 0,3 8 0,4-20 0,0 0 0</inkml:trace>
  <inkml:trace contextRef="#ctx0" brushRef="#br0" timeOffset="18817">15848 3451 11131,'18'-39'0,"-13"7"90,33-6-1424,-33 5 1334,42-3-3809,-15-21 3719,11 12 0,-22 14 0,-3 1 836,6-14-746,-4-1-90,-2 0 90,-9 0-90,1-2 180,-9-1-90,2 15 0,-1-2 180,-2-17 180,-8 10 0,-1 2-360,4-2 0,-14 12 0,0 3-90,13 3 538,-30 3-448,32 13 90,-19 32-90,21-1 0,-7 30 0,8-14 0,2 1 1203,-1-5 1,0 0-1249,0 13 0,0 2-495,0 5 1,0-1 89,-1-15 0,2 2-210,4 2 1,3 3-1,2-4 75,4-7 1,2-2 584,5 11 0,2-4 0,21 6 0,-9-4 0</inkml:trace>
  <inkml:trace contextRef="#ctx0" brushRef="#br0" timeOffset="19167">16480 3114 10681,'-26'-20'989,"-18"-4"-1805,19 9 726,-2-1 354,-9 10-264,21 3 135,-12 18-135,11 10-89,7 10-451,6 19 180,3-17-674,0 12 674,20-18 23,-14-2 68,29-5-353,-16 5 532,-1-13 0,10 3 0,-12-15 180,9-1 657,-10-22 242,4-6-539,-15-13 270,8 1 89,-10-2-809,0 12-510,-2-11-120,0 48-705,15 3 346,4 27 989,20 7 0,-6-18 0,3 6 0</inkml:trace>
  <inkml:trace contextRef="#ctx0" brushRef="#br0" timeOffset="19457">16955 3070 10231,'-19'-14'360,"-12"2"-360,27 1-180,-24 1 270,14 6-90,-11 0-270,13 25 90,3 6-180,19 6 1,3 3 269,-7 9 0,14-9 0,5-3 90,7-3 90,8 11-180,8-19 270,-31-1-180,14-11 0,-28-3-180,9-2-180,-33-2 90,-9-2-1529,-25-13 1799,10 9 0,1-10 0,14 13 0</inkml:trace>
  <inkml:trace contextRef="#ctx0" brushRef="#br0" timeOffset="19801">17343 2980 10051,'-14'-5'0,"11"15"0,-22 9 0,23 21 0,-9-5 0,11 19 90,0-20-90,19 24-90,-15-25 90,15 9-180,-1-8 180,-1-10-90,17 8 90,-18-18 360,8 3-360,-13-12 0,6 0-1079,-8-20 719,-5-6-270,-26 2-179,16-9 809,-35 25 0,12-7 0,-20 10 0</inkml:trace>
  <inkml:trace contextRef="#ctx0" brushRef="#br0" timeOffset="20451">18627 3254 9602,'-3'3'2788,"1"1"-2698,19-3-630,23 2-449,2-3-271,17 0-988,5-11 719,-12 8 1245,-16-3 0,-1 1 0,15 5 1,0 0-1</inkml:trace>
  <inkml:trace contextRef="#ctx0" brushRef="#br0" timeOffset="20617">18882 3497 9152,'-14'5'2248,"3"-1"-2337,36-1-1441,33-29 541,3 19-2051,-6-19 1,0-3 3039,-21 20 0,-2 1 0,13-13 0,0 0 0,-12 9 0,0 0 0</inkml:trace>
  <inkml:trace contextRef="#ctx0" brushRef="#br0" timeOffset="20838">19373 2952 9871,'-53'-12'1080,"3"1"-1170,-8-4 270,21 5 629,4-2-809,51 8 0,9 2 0,30 2 0,-18 8 0,1 4-45,-8-2 0,2 3 135,22 9 0,0 3-614,-24-6 1,-2 0 523,7 1 0,-2 1 0,2 12-180,-10 3-540,-12 4-179,-7 3-91,-8 5-179,0 3 1169,-19-11 0,-4 0 0,9-9 0,-1 0 0,-18 11 0,0 0 0</inkml:trace>
  <inkml:trace contextRef="#ctx0" brushRef="#br0" timeOffset="21251">20533 2879 8702,'-11'0'900,"0"0"-900,-5 0 0,1 19 0,-2-14 0,1 29 0,-2-30 0,1 39-540,6-26-719,2 34 629,9-25 630,28 14 0,6-20 0,-3-7 0,1-1 0</inkml:trace>
  <inkml:trace contextRef="#ctx0" brushRef="#br0" timeOffset="21439">20800 2936 10321,'-19'-10'900,"14"-2"-721,-14 29-179,19 35 0,0 4-915,0 1 0,0 2 915,-1-24 0,2 1-315,5 29 0,2-1-270,-7-24 1,1-3-1,6 13 0,-2-1-494,-6 16 1079,10-5 0,-8-4 0,8-4 0</inkml:trace>
  <inkml:trace contextRef="#ctx0" brushRef="#br0" timeOffset="21922">20948 3311 9781,'0'-18'-179,"0"1"179,0 1 0,0-6-90,0 4 180,22-13-90,1 12 0,3-5 0,9 2 0,-16 5 0,12-6 0,-14 13 0,0-1-90,-16 28 90,5 8 0,-6 29 0,0-10-807,0 3 717,0-12 90,0-5-180,0-2-180,21 1 0,2-11 180,24-2 90,-10-12 90,13-23 0,-19 14 90,9-39 90,-10 6 0,-9-13 270,-9 15 0,-3 1 89,-2-8-44,-5 8 0,0 1-315,-2-1-270,-15-18 90,11 33 717,-11 17-807,15 45-270,19 4-180,-15 15-1079,32-5 720,-10-16 899,-3-9 0,2-2 0,19-2 0,1 6 0</inkml:trace>
  <inkml:trace contextRef="#ctx0" brushRef="#br0" timeOffset="22272">21977 2904 9422,'-19'-13'809,"15"2"-179,-34 7-450,15 1-180,-15 3-90,16 17 180,-3-13-90,22 34 90,-7-21-90,10 20-90,0-6-90,0 1-180,0 3-450,18 11 451,4-13-181,19 11 450,-19-26-90,14-2 90,-21-12 180,13-4 270,-15-14 449,-1-6-89,-11-18-540,3 2-360,-4 5 180,0 33-360,0 14-989,17 31 539,-13-8 810,25 7 0,-12-21 0,12 5 0</inkml:trace>
  <inkml:trace contextRef="#ctx0" brushRef="#br0" timeOffset="22621">22325 3012 8972,'3'-7'719,"-1"1"-629,0 6-90,1 18 180,2 5-180,-1 10 0,1 1 0,0-7 0,0 2 0,1-2-180,0 10 180,0-12-179,1 8-361,-3-23-90,0 0 540,-3-10 0,2 0 180,0-19-90,3 14 0,0-36 270,8 5 90,-1-10-1,-1 14 1,1 0-180,2-2-90,4-7-90,-9 20 0,-1 10 90,-3-1 0,1 11 0,-2-3-180,4 24 90,-1 7-899,5 29 179,-2-10-793,4 5 524,-2-15 989,2-1 0,4-4 0,1-2 0</inkml:trace>
  <inkml:trace contextRef="#ctx0" brushRef="#br0" timeOffset="23219">22980 2425 9871,'4'-27'90,"0"7"180,5 6-90,-2 8 0,8 21-90,-4 18-90,-2 1 0,1 4-123,-4-6 1,-1 2 122,3 20 0,-1 0-924,-3-19 1,-1 0 878,1 9 0,-1 1 45,0-2 0,-1-3 0,1 18-90,-1-16 0,0-2 90,1-3-270,-1 7-359,-1-28 89,-1-3 630,1-33 2002,-1-6-1642,0-31-181,0 13-890,0-1 621,18 17 0,-13 4 90,12 3 0,-4 10 0,1 2-90,22 53 0,-8-21-385,-10 7 0,-1 0 296,10-1 89,3 1-360,2-2-180,24 6 270,-12-19 90,-4 0 0,1-3 737,8-10-782,-9 4 0,-1-3-45,3-20 270,8 12 90,-17-47 90,-14 29 0,-9-10 0,-4-3 270,-3-2-91,-13 6 1,-1 0 90,6-3-315,-26 6 0,-1 2-225,22 5 360,-52-4-270,42 22-90,-14 24 180,16 11-180,8 13-90,10 3 465,0-9-1635,20 18 451,14-14 899,-3-9 0,2-2 0,24 2 0,-27-14 0,0 1 0</inkml:trace>
  <inkml:trace contextRef="#ctx0" brushRef="#br0" timeOffset="23450">23420 2595 9512,'-10'-30'1439,"2"3"-1259,25 8 0,7-1-91,-1 6-358,23 0-181,-26 7-180,23 4-269,-14 0-1710,14 3 2609,-12 23 0,8-3 0,-14 20 0</inkml:trace>
  <inkml:trace contextRef="#ctx0" brushRef="#br0" timeOffset="23599">23617 3617 9332,'-4'15'-360,"3"-5"-2864,-3-2 3224,28-6 0,-18-1 0,18-1 0</inkml:trace>
  <inkml:trace contextRef="#ctx0" brushRef="#br0" timeOffset="24100">25088 2742 10771,'-33'-17'90,"0"1"-90,2 2-90,2 3 180,3 4-180,-4 3-270,7 17 180,5 9-719,8 22 449,10-7-270,27 23 630,2-30 90,0-8 0,1-3 0,10-3 180,7-8-90,-21-2 360,-6-27-180,-10-7 449,-10-24-269,0 10 270,-18-10-720,13 23-180,-27-4 180,29 12 0,-10 27 0,13 18-1696,9 6 0,3 4 1786,8 29-135,-8-26 0,2-1-271,16 19 406,-26 1-180,25-3 180,-22-19 0,-1 1-90,10 14 0,-6-13 0,-3-2 0,-5-1-738,6 9 108,-8-25-719,0-1-900,-19-11 3044,-1-18 1,-3 9-1,7-11 1</inkml:trace>
  <inkml:trace contextRef="#ctx0" brushRef="#br0" timeOffset="24635">25617 2710 9422,'13'-9'989,"-1"4"-899,-6 15-180,-2 8 180,-4 19-90,0-4 0,0 3-180,14-7 180,-10-1-719,31 8 359,-30-11 90,34 5 90,-24-15 0,17-3-360,8-4 540,-15-5-180,19-22 180,-27 14 180,6-49 180,-12 32 630,-2-40-541,-5 30-179,-3-7-360,-1 10 90,0 8 90,0 25-180,0 14 180,0 20-450,16 7-89,2-16-271,19 14 540,-10-29 180,0 14-180,-6-26 90,0 8 0,0-10 180,4 0 0,-8-14 270,5-8 90,-13-9 629,0-16-629,-6 16 270,-3-8-181,0 3-629,0 13 90,0-7-629,0 35 269,0 10-809,16 29 449,3-3 45,-2-12 1,3-1-46,12 6 720,-9-9 0,1-1 0,8-1 0,12 3 0</inkml:trace>
  <inkml:trace contextRef="#ctx0" brushRef="#br0" timeOffset="25017">26762 2686 9602,'0'-31'2248,"-16"-10"-2068,12 12 270,-29-11-360,17 21-180,-5 2 0,-3 11 90,14 4 0,-4 20 0,1-14 0,8 49-180,-2-29-45,4 9 0,2 2-135,1 2 271,19 8-1,-15-16 0,32-4-90,-32-3 180,31-1 180,-15-8-180,15-3 180,-7-7 449,-6-19-359,-12-5 360,7-20-540,-13 19-90,8-15-180,-7 24 270,-1-6-180,-1 9 0,0 10-360,-1 0-90,8 15 1,-3 6-541,13 20 361,-9-8-181,9 0-1079,-4-1 1979,-3-11 0,1-1 0,-6-12 0</inkml:trace>
  <inkml:trace contextRef="#ctx0" brushRef="#br0" timeOffset="25234">26255 2432 10501,'0'-9'-180,"0"1"270,21 1 0,-16 2-90,30 3 90,-16 0-630,12 19-179,-13 5 179,3 11-449,-19 11 179,6-14-179,-8 8 989,0-14 0,-17-4 0,-4-3 0</inkml:trace>
  <inkml:trace contextRef="#ctx0" brushRef="#br0" timeOffset="25434">26380 2239 8882,'13'-27'1259,"-10"3"-539,30-3-540,-28 10 0,34-2-180,-29 13 90,23 3-90,-17 3 0,6 0-990,4 15 271,-6-12-1800,19 26 2519,-14-16 0,12 3 0,-10-7 0</inkml:trace>
  <inkml:trace contextRef="#ctx0" brushRef="#br0" timeOffset="25750">27755 2548 12120,'-8'-29'630,"-4"4"-450,8 2-90,-8 4-90,7 4-90,-3 7 0,2-3 90,0 9-360,-5-3-90,4 29-629,-6 10 179,8 13-629,1-5 0,1-1 1529,2 3 0,12-9 0,7-4 0,18-1 0</inkml:trace>
  <inkml:trace contextRef="#ctx0" brushRef="#br0" timeOffset="26118">28145 2504 10411,'0'-14'540,"0"-3"-540,-23 9 90,17-5 0,-34 12-90,17-3 90,0 21-90,-15-13-90,34 33 90,-28-18 90,29 19-180,-10-6 90,13 2-270,0 0-90,0-1-360,16 11 361,-12-16 89,33 9 90,-7-27 90,9 0 0,0-10 90,-12 0-90,-3-21 90,-1 15 90,-11-38 0,7 25 540,-16-36-1,7 19-3031,-10-22 2671,0 25-448,0-3 89,0 17 90,-15 5 90,11 24-90,-12 11-810,33 28-179,3-7-1,0-13 1,3-1-540,9 6 1529,5 6 0,-8-16 0,2-3 0</inkml:trace>
  <inkml:trace contextRef="#ctx0" brushRef="#br0" timeOffset="26301">28720 2453 10771,'-18'15'-90,"4"6"-720,14 18-89,0-3-181,20-7-179,-15-1 1259,32-3 0,-32-2 0,12-2 0</inkml:trace>
  <inkml:trace contextRef="#ctx0" brushRef="#br0" timeOffset="26484">29153 1643 10951,'0'-14'-900,"-26"5"181,4 5-361,-27 21-269,4-13 1349,20 17 0,-2 4 0,-4-11 0,0 0 0,-2 14 0,-1 0 0</inkml:trace>
  <inkml:trace contextRef="#ctx0" brushRef="#br0" timeOffset="27234">29870 1939 12030,'6'-6'540,"-1"2"0,-2 1-181,0 2-89,0 1-270,-2 21 0,1 8 0,-2 14-180,0 3-359,0-4-1,0-8 0,0 1-359,0 19-300,0-18 1,0 1-61,0 12-1,0 0 1260,-16-3 0,12-3 0,-12-1 0</inkml:trace>
  <inkml:trace contextRef="#ctx0" brushRef="#br0" timeOffset="27384">29533 2479 10501,'-7'-24'1169,"2"0"-629,2-9-450,28 9-90,13-11-360,15 16-360,-9 5 1,1 1-899,16 1 673,-2 4 1,1 1-493,-22 4 1,-1 2 1436,13-1 0,-1 0 0,-13 2 0,-2 0 0,0 0 0,0 0 0</inkml:trace>
  <inkml:trace contextRef="#ctx0" brushRef="#br0" timeOffset="27703">30428 2288 10141,'-46'0'1619,"0"0"-1529,11 0 0,0 0-180,23 14 180,-6-10-90,17 23 0,-4-9-180,5 7 90,0 3-180,17-5-89,-13-1-1,31 1-90,-30-3 270,34 1 180,-23-4-90,20-1 0,-13-4 90,0-5 0,4-3 90,-8-3 810,3-18 179,-15-6-359,1-21-540,-7 5-2069,2 3 0,-3 37 809,18 11 1080,0 31 0,3-21 0,-8-1 0</inkml:trace>
  <inkml:trace contextRef="#ctx0" brushRef="#br0" timeOffset="28136">30897 1849 12030,'6'-19'270,"0"3"0,-3 8 90,2 4-270,-3 3-90,1 1 0,1 16 0,1-12 0,-1 37 0,3-19 0,-1 26 0,5 16 0,-3-13-689,-3-16 1,0 0 508,1 13 0,-1-2-180,-2-3-90,4 9 270,-4-17 270,3 10-90,-4-26-1259,-1-3 1349,-1-60 0,19 21 0,-7-13 0,0-2 0,11 11 778,7 6 1,1 4-780,-2 5 1,25-3 0,-26 30 90,-7 9-90,-11 8 0,5 17-90,-13-17 0,2 4 0,-4-1-90,-24-1-900,12-2 1,-2-2-450,-15-7-270,-15 4 1709,25-16 0,-22-2 0,11-3 0</inkml:trace>
  <inkml:trace contextRef="#ctx0" brushRef="#br0" timeOffset="28492">31348 2412 9781,'15'0'1350,"-1"0"-1081,-3 0-89,0 0-180,-2 0 270,6-21-180,-4-5-180,10-27 90,-8 10 0,4-3 90,-5 10-90,-2 0 90,0-3-210,-1-1 300,1 0-270,-2-3 360,6-18-90,-8 13 44,1 7 1,0 1-45,-1-7-225,0 6 0,-1 1 45,0 4 90,2-12 0,-5 38 120,0 17-210,-1 27 90,-1 8-722,0 17 362,-15-5-894,11 7 894,-3-29 1,-1 1-271,8 33-270,-5-19 1,0-1 179,4-12 1,-1 0-316,-3 20 1,0-2 944,5 2 0,19 9 0,4-25 0</inkml:trace>
  <inkml:trace contextRef="#ctx0" brushRef="#br0" timeOffset="28817">31732 2387 12210,'2'-16'180,"-1"4"-90,2 6 0,0 4-90,4-4-360,26 6 90,-5-3 45,4 2 0,3 1-134,6-3 134,-4 3 0,0 0 135,6 0-270,8 0-180,-6 0 451,-17 0 89,16-16 0,-26 12-90,2-42 269,-14 30 631,-21-31-450,-15 26 269,-26 3-449,9 8 180,-17 10-270,31 18 0,-7 6-180,20-2 90,11 20 0,2-10-450,33 12-540,-9-14 1,3-2-270,33 6-196,-25-13 1,0 0 1454,21 3 0,3-1 0,3-4 0</inkml:trace>
  <inkml:trace contextRef="#ctx0" brushRef="#br0" timeOffset="28924">32632 2517 8792,'-27'0'0</inkml:trace>
  <inkml:trace contextRef="#ctx0" brushRef="#br0" timeOffset="32437">2800 6423 9422,'15'-26'0,"-3"-3"0,-12-3 0,9-3 0,-7-5 0,7 1-90,-5-4-412,-3 1 412,10 0 270,-5-18-180,4 15 360,-5 11 0,-1 0-270,0 2 0,0-6-90,-3 21 193,-1 3 257,0 6-352,0 24-8,0 1-90,0 24 0,-6 2 0,0 1-90,3 17-378,-3-9 1,0-1-522,6 10-91,0-1 1080,-1-17 0,2 0 0,5-10 0,3-1 0,0 11 0,0 0 0</inkml:trace>
  <inkml:trace contextRef="#ctx0" brushRef="#br0" timeOffset="32835">3235 6521 9332,'16'-41'539,"-12"0"-449,30 9 450,-8-27-360,8 10-877,-12 6 1,-2-1 966,5-10-225,-9 21 0,-1-2 225,-2 3 0,-1 1 599,6-15-689,-7 13 0,-1 2-180,-1 2 316,-2-7-406,-5 24 180,-1 18-180,-16 24-2195,11 35 2285,-9-34 0,0 1 0,10 6 0,3-1-634,-12 22 185,5 2-361,5 1-449,-2-17 0,0-1 539,4-9 0,0-1 720,0 9 0,0-1 0,0 15 0,0-3 0</inkml:trace>
  <inkml:trace contextRef="#ctx0" brushRef="#br0" timeOffset="33610">3083 6194 9062,'-7'-13'1979,"2"9"-1620,0-9-359,4 5 0,-1 6 0,2-6 0</inkml:trace>
  <inkml:trace contextRef="#ctx0" brushRef="#br0" timeOffset="33922">3055 6640 10861,'0'3'0,"0"-1"0</inkml:trace>
  <inkml:trace contextRef="#ctx0" brushRef="#br0" timeOffset="34884">2783 7960 9961,'0'-44'450,"0"9"-450,16 0 90,1-7 0,2 8 90,8-12 0,-23 13 180,24 0-181,-24 2 91,21-2-180,-22 3 0,15 1 270,-16-7-180,5 11 0,-7-9-270,0 20 0,0 0 90,0 9 0,-11 17-90,8 4-270,-15 23-180,16-5 1,-5 6-541,7-7-179,0 1 0,0 2 1259,0 1 0,0 0 0,0 2 0</inkml:trace>
  <inkml:trace contextRef="#ctx0" brushRef="#br0" timeOffset="35090">3240 7793 10861,'-33'0'60,"13"0"0,8 0 0</inkml:trace>
  <inkml:trace contextRef="#ctx0" brushRef="#br0" timeOffset="35368">3168 8166 9781,'0'-28'0</inkml:trace>
  <inkml:trace contextRef="#ctx0" brushRef="#br0" timeOffset="35984">3525 7813 9961,'0'-5'1799,"0"-2"-1529,0 3-90,0-2-90,0 3-180,0-2 90,0 3-90,0-1 180,0 15-90,0 13 0,0 9-180,0 10 270,16-4-438,-12 5 348,13 2-90,-11-13 0,-2-1-90,-1 15 135,6-12 0,2-2-45,-3-2 180,10 8-90,-12-25 90,3-1-90,-6-12 0,1 0-90,-1-2 90,2-17 90,0-16-90,7-32 0,-4-1-755,1 17 1,1 0 934,1-13-90,-3 24 0,0 0-724,6-19 544,-4 19 90,3-5 0,-7 27 90,1 5-180,-3 8 1967,-1 3-2957,7 19 975,-4 14-2099,3 1 1,1 3 2203,-3-3 0,-1 1 0,4 7 0,0 0 0,-3-7 0,1 0 0</inkml:trace>
  <inkml:trace contextRef="#ctx0" brushRef="#br0" timeOffset="37150">2958 9191 9152,'0'11'1169,"0"7"-1169,0 11 90,0 4-90,0-3 0,0 4-90,14 3 180,-11-1-180,10 0 180,-13 11-90,11-13-90,-9 15 180,14-25-90,-15 7 0,7-17 0,-7-2 0,4-8-90,-3-3 0,1-1 90,3-21 0,0 16 0,10-55 0,-2 34 45,0-11 0,-1-2 45,8-1 90,6-9-180,4 7 180,-7 14-90,14-9-90,-17 26 90,8-4-90,-15 14 0,1-2 90,-2 23-180,-2 8 90,6 30 90,-6-9-675,-2-12 0,1-1-314,3 8-46,-2-8 1,1 0-391,6 3 1195,7 7 0,-6-19 0,1-4 1</inkml:trace>
  <inkml:trace contextRef="#ctx0" brushRef="#br0" timeOffset="37376">3752 9311 10501,'-17'0'0,"4"0"0</inkml:trace>
  <inkml:trace contextRef="#ctx0" brushRef="#br0" timeOffset="37558">3820 9784 10861,'-15'4'-2339,"11"0"2339,-10-13 0,14 7 0,0-9 0</inkml:trace>
  <inkml:trace contextRef="#ctx0" brushRef="#br0" timeOffset="38001">4155 9571 10861,'-7'-5'1169,"6"-4"-989,-12 6 0,9-5-270,-3 1 180,4-2 0,1-3 0,1-1-90,1-3 0,0-12 0,0 7 180,15-23-90,-11 17 0,28-11-180,-28 11 180,12-1 0,-2-1-90,-10 2 0,10-1 90,-7 5-1,-5-5-89,6 11-89,-8-3 89,0 14 0,0 37-90,0 4-270,0 24-630,0 4 91,0-21-181,14 11-808,-10 0 988,27-11 900,-27 12 0,24-13 0,-14-1 0</inkml:trace>
  <inkml:trace contextRef="#ctx0" brushRef="#br0" timeOffset="38152">4283 9914 10141,'-14'4'-809,"25"-17"-541,22-1-179,16-4 912,6-10 0,-5 24 0,3-12 0</inkml:trace>
  <inkml:trace contextRef="#ctx0" brushRef="#br0" timeOffset="39138">3078 10802 9512,'0'35'539,"0"-5"-539,0 4 90,0-6-90,0 7 0,0 1 0,0 2-572,0 1 572,0-1 0,0 14 0,0-15 0,0 8 0,0-20 97,11-3-7,-9-4-175,9-4 85,-11-5-270,6-2 180,-1-4-90,8-18 270,-1 10-90,2-33 0,1 19 0,1-21 0,2 7 90,0 0 0,0-1 380,0 4-200,2-6-90,-4 13-90,2-5 0,-8 20-90,-1 0 90,-4 8-90,-1 0 90,-1 0-90,3 20 0,-2-15 0,5 44 90,-4-29-1259,6 41 179,-4-28 270,4 11 720,5-2 0,-1-9 0,4 10 0</inkml:trace>
  <inkml:trace contextRef="#ctx0" brushRef="#br0" timeOffset="39578">3862 11070 12660,'0'-3'0,"0"1"0</inkml:trace>
  <inkml:trace contextRef="#ctx0" brushRef="#br0" timeOffset="39753">3910 11407 11760,'-13'-13'-780,"3"10"1,10-12 0</inkml:trace>
  <inkml:trace contextRef="#ctx0" brushRef="#br0" timeOffset="40319">4313 11074 11940,'-17'0'1979,"3"-1"-1799,14 0-540,-9 0 0,7 13 1,-7 6 269,9 18-90,0-7-360,0 16 360,0-20 0,0 8-90,13-16 90,-10-3 91,11-3-1,-14-3 90,8-3-90,-6-18 270,13 9-1,-10-28-89,7 28 180,-2-32 0,1 22-90,5-27-90,-4 20 0,5-8 0,-8 20-180,0-3 270,-3 11-270,-1-2 180,2 3-90,-1 0 0,2 0 0,3 0-360,4 18-90,0 3-1439,9 23 450,-8-10-90,4 5 1529,-5-8 0,1 0 0,-1 1 0</inkml:trace>
  <inkml:trace contextRef="#ctx0" brushRef="#br0" timeOffset="40469">4960 11232 11670,'6'-4'-2428,"-2"1"1168,0 2 1260,-3-1 0,-1 0 0,0 0 0</inkml:trace>
  <inkml:trace contextRef="#ctx0" brushRef="#br0" timeOffset="46417">8783 5369 10501,'-17'-23'1259,"13"2"-989,-13 3-270,1 3 0,13 2 0,-13 3-90,16 3 90,-10 2 0,8 27 0,-8 35 90,10 3-559,7-18 1,1 0 558,-4 14-90,11 1 0,-8-17 0,-2 0 0,-2 20 0,9-13 0,-1-1 0,-8 4-45,5-12 0,0-1 135,-3 0-90,1 5 90,0-17-180,-5-11 397,1-3-486,-1-29 89,-1-13 0,0-15-485,-15-8 575,11 4 0,-3 7 0,0-2-45,6 10 0,2-1 45,-3-29 0,4 0 0,6 27 0,2 0-45,1-25 0,0 2 45,-1 27 0,3 2-90,16-23 1,1 2-91,-9 8 90,10 9 0,3 7 180,-9 12-90,14 3-90,-19 12 270,1 1-180,-6 21 0,-9 7 0,2 27-90,-7-10-450,-22 17-180,16-24-920,-36 11 650,36-18-525,-36-1 1625,24-5 1,-17-2 0,10-1 0</inkml:trace>
  <inkml:trace contextRef="#ctx0" brushRef="#br0" timeOffset="46751">9402 5204 8342,'4'14'810,"0"-11"-720,-3 25 90,0-7-180,-1 9 0,0 19 0,0-15 0,0 30 0,0-28 0,0 26 0,0-30 0,0 8 90,0-11 0,0-10-1,0 1 1,0-30-180,10-30 1,-7-4-46,5 0 0,1-1-135,-8-7-1831,7 5 0,1 0 1652,0-9-91,2 12 0,2 2-647,2-3 1187,5-4 0,-3 24 0,0 5 0</inkml:trace>
  <inkml:trace contextRef="#ctx0" brushRef="#br0" timeOffset="47084">9973 5278 8612,'-19'-17'450,"14"-9"-360,-28 23-180,12-20 90,-15 20 0,3-7 90,3 10-180,7 17 90,3-13 0,0 32 0,5-31 0,6 35-90,0-22 180,8 17-90,-3-11 90,4-3-180,19-1 90,3 3 0,23-7-90,-9-2 180,1-9-90,-10-5 0,-1 0 0,-3-19 90,-1 14-180,-3-31 90,-9 11-90,-1-18-450,-9 9-719,-18-2 449,14 16 810,-31 5 0,31 7 0,-13 8 0</inkml:trace>
  <inkml:trace contextRef="#ctx0" brushRef="#br0" timeOffset="47891">10427 5291 8702,'-47'0'720,"-4"0"-720,14 0 0,-3 0 0,14 17 90,2 3-180,-2 1 180,13 12-90,0-20-90,13 15 0,0-8-180,21 5-90,-16-6 90,39 5 180,-13-15 0,5-4 0,1-2-90,12-3 180,-13-5 0,-4-5 0,-5-16 90,11-25 180,-21 4-1386,-3-7 1206,-6 10 180,-8-3 0,3-1 180,-1 11 0,-4 0-1,-15-17-44,16 11 0,-3 2-495,-31-1 0,30-10 0,-13 31 90,8 3 0,7 36 0,-7-1 0,10 26-2873,17 18 2873,-13-7 0,4-16 0,1 1 492,10 20-492,-15 0 90,29-2-180,-29-2-90,27-4-270,-20-3-135,7-18 1,0-1 224,3 11-270,16 15 540,-16-33-179,8 2-91,-10-17 180,0-4 3296,0-3-3206,9-17 270,-7-13 450,12-27-180,-18 5-46,-5 16 1,-1 1 45,-3-5 0,-1-9 380,-5 16-920,0 9 180,0 21 0,0 16-270,0 31 180,14-8-90,-10 4-540,25-1 271,-7-13-91,-3 8 270,19-17 90,-26-2 180,17-8-360,-3 4 180,-9-10 90,10 5 0,-15-28 90,2 16 0,-7-40 180,-2 26-90,-3-22 809,0-2-719,-2 11-270,0-14-90,0 22 180,-14 6-989,11 27 269,-10 17-90,13 11-899,17 17 1619,3-16 0,1 10 0,-4-13 0</inkml:trace>
  <inkml:trace contextRef="#ctx0" brushRef="#br0" timeOffset="48218">11693 5242 9332,'-15'-11'180,"11"2"-90,-32 3-90,11 3-90,-15 2 180,8 1-90,15 16 0,1 5 0,14 19-270,10 5 90,-4-7 0,34 8 90,-8-21 180,22 10-90,-10-19 360,2 8-360,-20-17 359,-6 5-448,-28-10 89,-10 0-900,-20-16-359,2 11 1259,6-11 0,2 14 0,7 0 0</inkml:trace>
  <inkml:trace contextRef="#ctx0" brushRef="#br0" timeOffset="48951">11775 5320 9062,'0'-21'2159,"0"2"-2069,0 4-1,-13 4-89,9 4-89,-9 1 89,1 1 89,9 0-178,-18 4 89,6-1 0,-5 2 89,-4 0-178,7 16 89,-1-11 0,-3 25 0,7-11 0,-2 16 0,12-6 0,1 7-90,3-16 90,17 6-360,-13-9-90,29-3 90,-30 0-449,32 1 269,-8-5-899,19 1 449,-6-9 990,-3 1 0,-10-3 0,0 0 0</inkml:trace>
  <inkml:trace contextRef="#ctx0" brushRef="#br0" timeOffset="49402">12043 4917 9152,'-17'-6'1169,"3"2"-989,14-1-180,-9 2-180,7 0 270,-11 0-90,12 15 0,-3 1-90,4 15 90,0-7 90,0 3-90,0-3 0,0 0 0,0 8 0,0-7 0,0 4 0,13-11 0,-10-2 0,10-2 450,-13-1-180,0-5 89,0 1-359,5-5 90,-4 14-90,10 4 0,-7 11 0,5 0 0,-2-2-90,2 2-179,-2 1-991,7 14 361,-5-12-450,7 16 539,-8-24 810,3 9 0,-6-18 0,-1 4 0</inkml:trace>
  <inkml:trace contextRef="#ctx0" brushRef="#br0" timeOffset="49584">11843 5334 9242,'-9'-5'629,"3"-5"-449,2 6-90,3-5-180,1 3 180,22-1-90,-17 0-270,25 2 1,6 0-361,-6-2-225,14 1 1,2 2-226,4 0 851,-16 1 1,-1 0 0,13 3 0,-2-2 0</inkml:trace>
  <inkml:trace contextRef="#ctx0" brushRef="#br0" timeOffset="49852">12442 5222 8972,'-26'0'360,"5"0"-360,8 11 0,1-9 0,11 18 90,-5-10-180,6 10 180,0-1-90,19 17 0,-15-9-90,32 24 90,-14-24 0,0 7 90,13-15-90,-30-3 269,22-2-179,-25-1-90,8-4-539,-10 0-361,0-4-359,-18-1 1259,14 1 0,-38 0 0,13 0 0</inkml:trace>
  <inkml:trace contextRef="#ctx0" brushRef="#br0" timeOffset="51418">20177 5232 9602,'0'-16'1709,"0"2"-1350,0 2-269,0 2-90,0 1 0,0 22 0,0 13 0,0 15 0,0-6 0,0 1 0,0 15 0,-8-5 0,-1 1 0,5 8 0,-3-3 0,-2 0 0,-1-3 45,9-8 0,-1-3-45,-8-10 180,10 5-540,0-22 270,-6-1-90,-4-46 180,-2 9-270,5-14 1,2-3 269,0-9-210,4 15 0,0-1 210,1-23-968,0-3 968,12 31 0,0-1-45,-10 1 0,3 1 45,17-1 0,1 0 0,-18-32-45,22 25 0,4 0 45,-9-17-1571,9 18 0,3 4 1661,-4 4-180,10 1-87,-16 20 357,-1 6-22,-3 4-158,-4 17 90,-3-12-90,-2 37 90,-5 0-180,-1 13 135,-4-13 0,-1-1 275,0 10-320,-10-18 0,0 0 0,5 9 0,-15-5-90,1-3-629,14 0-541,-29-11 1718,30 2-458,-20-16 0,21-2 0,-6-6 0</inkml:trace>
  <inkml:trace contextRef="#ctx0" brushRef="#br0" timeOffset="51717">20575 4902 7803,'16'0'809,"-1"0"-269,-1 14-450,-5 5 0,6 22-90,-9-6 90,4 20-90,-4-18 0,2 26 0,-3-25 0,0 8 0,-2-8 0,-1-11 90,1 7 179,-2-19 1,-1 0-540,0-62 1,0 22-1787,0-18 0,0-3 1426,0 5 91,0-15-234,21 20-126,-16 3 899,34 4 0,-35 4 0,14 3 0</inkml:trace>
  <inkml:trace contextRef="#ctx0" brushRef="#br0" timeOffset="52051">21293 5035 8972,'-43'0'270,"16"-11"-270,-5 9 90,11-9-90,-14 11 0,3 17 0,9-12 0,11 28 0,0-9 0,11 7 0,-4 0 0,5 0 0,19-10 0,2 3 90,2-8 90,7-9-180,-10 0 0,11-21-90,-12-9 180,-7-23-1,-12 6-268,0-15-181,0 23-450,-21-5-269,15 17 269,-15 4 810,4 9 0,13 1 0,-12 6 0</inkml:trace>
  <inkml:trace contextRef="#ctx0" brushRef="#br0" timeOffset="52867">21792 5050 8972,'-44'0'180,"8"0"-180,0 0 0,10 0 0,1 0 0,2 14 0,3-10 90,9 27-180,-5-27 0,14 43-270,-6-28 90,8 26 180,25-21-360,-19-2 181,45-2-91,-15-1 180,12-10 90,15 0 90,-26-9 90,20-15 0,-27-8 0,4-11 180,-11-20-180,-11 15 179,-4 2 1,-2-2 90,-3-11 90,-2 5 0,1-1-1,-2-7-134,0 5 0,0 0-405,0 6 0,-15-18 90,11 45 0,-11 24 0,15 8 0,0 24 0,0-4 0,0 8-458,0 4 458,14 6 0,-12-14 0,0 1 0,12 21 0,-7-12 0,-3 1-270,-1 3 45,8-20 0,-1-2-225,-7 7 181,17-6 89,-13-7-270,14 1 180,-8-14-270,14-1 450,-9-27 90,15-14 90,-11-11-981,5-8 1160,-9 6 271,-2-2 232,-3 2 398,0-15-811,-6 18-179,-1-14-360,-5 31 270,-1-2-90,0 35 1028,0 7-1028,0 16-90,16 10-180,-13-14-89,13 8-541,-1-4 450,2-11-269,15 3 539,-8-11-270,7-10 450,-13 1 0,5-7 90,-9-22 0,-1 17 360,-2-38-180,-3 26 89,-3-19 1,-2 9 630,-2-11-541,-1 12-449,0-10 0,0 20 0,0 18-359,0 15-361,0 24 90,0-4-89,0 2-1,16-10 720,-12-2 0,31-2 0,-12-1 0</inkml:trace>
  <inkml:trace contextRef="#ctx0" brushRef="#br0" timeOffset="53084">22927 4979 9422,'-16'-14'719,"12"3"-449,-30 3-180,30 3 0,-29 2 0,21 2-90,-12-1 0,13 22 0,4 4 0,7 14-270,0-2-809,0 7 539,19-12-539,9 18 449,9-25 630,19 4 0,-21-19 0,13-2 0</inkml:trace>
  <inkml:trace contextRef="#ctx0" brushRef="#br0" timeOffset="53318">23277 4671 8972,'0'-35'1079,"0"3"-989,0 7-90,0 1 0,0 11 180,-14 3-90,11 25-90,-10 15 90,13 32-180,0-4 135,0-25 0,0 1-45,0 3 0,0 0-90,0 20-495,0-12 1,0 0 44,0 5-135,-2-12 1,4-1 44,12 1 630,-11 17 0,11-30 0,-14 5 0</inkml:trace>
  <inkml:trace contextRef="#ctx0" brushRef="#br0" timeOffset="53454">23122 5007 8342,'0'-24'0,"0"-5"90,0 7-450,0-8-179,25 14 539,6-1 0,13 11 0,-3 0 0</inkml:trace>
  <inkml:trace contextRef="#ctx0" brushRef="#br0" timeOffset="53784">23860 5140 9512,'-6'0'809,"1"2"-809,23-2-270,-14-14-269,43 11-361,-22-12-89,26-1-1571,-6 12 2560,3-24 0,3 25 0,1-9 0</inkml:trace>
  <inkml:trace contextRef="#ctx0" brushRef="#br0" timeOffset="54270">24660 4779 9242,'-16'-10'449,"13"0"-89,-30 3-270,29 1-180,-34 2 180,16 2-90,-14 15-180,16 8-359,9 20-1,30 6 180,-14-8 90,34-4-179,-34-14 179,39-10 180,-25 6 90,32-14 0,-23 6 0,15-9 180,-23 0 269,4-17-89,-12-6 90,-7-11 270,1 2-91,-6 6-89,0 1 89,0-8-629,0 11-179,-14-4 89,10 12 180,-10 25 0,30 28-90,-13 6 0,12 6 0,2 1 0,-2-1 0,-5 1 0,0-1 0,1-4 0,-10-9 0,-2 0 89,1 3-89,0 18 0,-21-31 0,16 4-989,-34-13 180,35-8-901,-25-1 271,16-7 1439,0-20 0,3 13 0,10-14 0</inkml:trace>
  <inkml:trace contextRef="#ctx0" brushRef="#br0" timeOffset="55304">25073 4838 8252,'0'-17'1529,"0"5"-1529,-3 5 90,-1 3-180,-1 4 0,1 0 180,-3 16-90,-1-12 0,-3 24-90,4-24 90,-1 25 90,2-15-180,0 23 1,3-14-271,0 12 90,3-17-90,21 6 180,-2-16 90,22 0 180,-8-7-90,0-17 180,-15-3 270,6-22-90,-15 9-1,2-3 451,-5 0-450,-6 8 179,0-12-539,0 22 90,0-5-90,0 34-180,0 8-719,0 31 269,14-8-3751,0 15 3841,2-23 180,9 6-179,-14-17 179,14-4 90,-5-5 180,15-2 90,-7-7 450,24-2-270,-22-26 270,21-10-361,-26-13-662,10-5 752,-17 8 1,1-6-90,-5-3 45,-4 9 0,-1-1-90,-2 9 0,-1-1 180,2-26 0,-2-1-135,-3 25 0,-2 0 45,1-11 0,-1 0 134,-1-16 181,0 4-90,0 5 90,0-9-540,-19 21-187,14-9 456,-14 32 2746,6 3-2925,-1 13 90,-9 39-90,10-9-45,5 14 0,2 4 45,0 11-35,2-3 0,0 2 35,2-17 0,0-2 0,2 12 0,0 0-45,0-12 0,0-1 45,0 0 0,0-1 90,0 33-90,8-22 0,0 0 0,-4 20 0,12-15 0,3-1 11,4 0-146,-2-13 0,4-3 135,12-2 0,4 0 0,-10-18-90,2-7 180,2-3-180,16-22 90,-12 15-1483,-8-23 1,-2-6 1482,2 6-45,-11-3 0,-3-3 200,3-10-65,-5-5-90,-4-1-90,-5-4 180,-3-1 0,-2-1 135,0 19 0,-2 0 45,-15-17-225,14 14 0,0 2-135,-15 2 0,3-3 90,11 23 90,-11 6 90,14 25 2682,0 15-2952,0 15 135,0-8 0,0 1-225,0 12-90,6-14 1,2 1-631,-1-2 1,1 0 695,9 19 204,-1-12 0,1-2 0,-3 3 0,19 10 0</inkml:trace>
  <inkml:trace contextRef="#ctx0" brushRef="#br0" timeOffset="55668">26350 4752 9152,'0'-5'90,"0"0"-90,18-2 0,-14 3 0,33-8 0,-8 7 0,18-8 90,-6 7-90,-4-4 90,-13 4-90,-3-1-90,-3-1 90,-5-5 90,0 0-90,-7-12 180,-1 6 269,-5-15 1,-20 12-90,14-7-360,-28 12 90,31 1-90,-21 5-90,21 1 90,-20 5 0,20 23 0,-9 12 0,12 12-1259,0 20 629,0-21-270,9-5 1,4-1-450,11 3 1349,2 9 0,11-20 0,-14-1 0</inkml:trace>
  <inkml:trace contextRef="#ctx0" brushRef="#br0" timeOffset="55984">26792 4536 9512,'0'-14'-270,"0"3"630,0 3-271,0 20-178,0 8 268,14 25-269,-10-4 90,24 5 0,-24-9-656,16 1 656,-18-1 0,12 15 0,-9-15 90,5 14 0,-6-27-90,-1 0 0,-3-15-180,4-65-90,1 23-45,2-21 0,2-3-811,4 2 901,-4 18 0,1 0-404,7-14-1,1 4 630,0 3 0,0 6 0,1 3 0</inkml:trace>
  <inkml:trace contextRef="#ctx0" brushRef="#br0" timeOffset="56190">27217 4524 9871,'0'36'90,"0"5"-270,0-7-269,0 6-181,15-9-90,-11 0-89,12 1 809,-6-2 0,-7 0 0,7 0 0</inkml:trace>
  <inkml:trace contextRef="#ctx0" brushRef="#br0" timeOffset="56362">27340 4176 8612,'0'-6'-30,"17"20"0,4 6 0</inkml:trace>
  <inkml:trace contextRef="#ctx0" brushRef="#br0" timeOffset="56701">27653 4850 8432,'6'0'450,"-1"0"-360,4 0 0,-2-20-90,5 0 0,-4-4 90,1-19-180,-5 27 360,0-34 0,-4 27 359,-19-29-89,15 24 269,-28-21-719,28 27 0,-19-6-90,20 14-90,-7 2 0,10 23-1169,0 29 540,0 3-1341,0 17 1161,21-19-1,-15-2 877,33 0 0,-35-5 0,14 0 0</inkml:trace>
  <inkml:trace contextRef="#ctx0" brushRef="#br0" timeOffset="56990">28062 4443 10231,'0'-20'180,"0"4"-360,-14 4 180,10 5 0,-10 23 90,14 12-180,16 29 90,-12-10-90,13-13 0,0-2 90,-12 6-90,9-7 0,2-1 0,-4 1 180,2 7 90,3-10 0,-16-9-180,6 3-1439,-7-14-1529,-24-1 2968,-6-5 0,0-2 0,7 0 0</inkml:trace>
  <inkml:trace contextRef="#ctx0" brushRef="#br0" timeOffset="59768">13205 5422 6993,'8'0'270,"-2"0"0,-3 0-270,-1 0 0,2 0 90,1 0-90,3 0 90,0 0 0,5 0-1,10 0 1,-4 0 90,21 0-180,-13 0 90,29 0 0,-17-14-1136,16 10 956,-10-10 90,5 2 0,2 9 45,-12-7 0,2-1-45,20-1-45,-7 1 0,0 1 135,9-6-135,-21 9 0,-1 0 45,17 1 90,0-1-180,1 3 90,-18 1 0,1 0 0,23 0 45,-9 2 0,1-1-45,-23 1 0,0 1 0,12-1 0,1 1 0,-11 0 0,-2 0 0,3 0 0,0 0 45,2 0 0,0 0-90,2 0 0,0-1 90,1 1 0,0 0-45,0 0 0,3-1 0,18 0 0,1 0 0,-16 1 0,3-1 0,3 1 0,5 0 0,-5-1 45,-4 1 0,-2 0-1084,15 0 0,-1 0 1039,-18 0 0,-3 0 45,0 0 0,0 0-142,-1 0 1,2 0 276,13 0 0,2 0-135,-16 0 0,2 0-661,2 0 1,5 0-1,-4 0 616,-4 0 0,-2 0 45,16 0 0,-1 0-62,-15 0 0,-1 0 17,2 0 0,1 0-45,0 0 0,3 0 135,19 0 0,2 0-90,-17 0 0,2 0-30,4 1 0,5-1 0,-5-1 75,-5-3 0,-1 0 254,14 3 0,0-1-299,-20-2 0,-2 0 0,-1 3 0,0 2 0,-1-1 0,2 0 0,14-3 0,1-1 0,-14 4 0,1-1 0,2-3 0,4-1 0,-4 1 0,-5 3 0,0 0 0,3-3 0,4 0 0,-5 1 0,-4 1 0,-1 0 0,11-1 0,1 0-208,-2 1 0,-3 0 208,-11 0 0,2 0 45,21-1 0,-1 1-45,8-1 0,-11 1 0,-1 0 0,8 1-225,-3 0 1,0 0-136,-4 0 553,-7 0 0,-4 1-822,-13 0 826,1 0 1,-18 0 0,-4 0 0</inkml:trace>
  <inkml:trace contextRef="#ctx0" brushRef="#br0" timeOffset="60584">13047 5152 7982,'6'0'630,"1"0"-360,4-17-450,-1-1 270,12-21-90,-8 11 270,6-4-180,-7 8-90,0 0 180,-1 1 1079,0-14-809,-5 12-91,-2-17-359,-4 23 90,-1-6-359,0 15-91,0 16 90,0 16-270,0 11-539,0 26 629,0-18-1299,0 20 1120,0-18-181,0 1 788,0-2 0,0-2 0,0-1 0</inkml:trace>
  <inkml:trace contextRef="#ctx0" brushRef="#br0" timeOffset="60918">13200 5298 8252,'-3'-7'900,"-1"-4"-630,2 8-1,-4-11-179,5 7 0,-1-10-180,2 9 180,0-6-359,0 1-181,20 3-1079,2-6 449,2 9 1080,15 0 0,-19 4 0,20 3 0</inkml:trace>
  <inkml:trace contextRef="#ctx0" brushRef="#br0" timeOffset="62317">19090 4571 9422,'-3'31'269,"1"-4"-358,15 4 178,-9-2-89,9 2 0,-13 3 0,12 1 90,-9 0-269,9 0 268,-3-5-89,-6 0 0,11-6 90,-8 3-90,0-10 90,0-1-180,-3-12-89,0-1 268,0-3-178,0 0 178,1-15-178,3 11 89,7-46 89,-2 27 1,0-12 0,1-2 0,3-2 90,6-10 90,-7 18-180,-2 4-90,-1 6 360,3-2 90,-4 12-271,4-3-179,-6 13 90,5-2-90,-5 17-90,5-11-89,-5 28-541,3-27-539,0 34-2249,7-2 3508,-5 11 0,6 6 0,-8-11 0</inkml:trace>
  <inkml:trace contextRef="#ctx0" brushRef="#br0" timeOffset="64568">19170 5864 10051,'14'-29'0,"-10"0"0,23 9 0,-15-8 90,4 11 180,1-8-90,-15 8 0,6 1 449,-3-5-539,-4 8-90,5-5 0,-6 10 0,0 2-179,0 3 268,0 14-89,0 9 0,0 12 0,0-2-719,11 7-1,-8-14-899,8 21 540,-11-19 1079,0 23 0,0-23 0,0 11 0</inkml:trace>
  <inkml:trace contextRef="#ctx0" brushRef="#br0" timeOffset="64736">19138 6114 9332,'49'0'629,"-8"0"-719,0 0-90,-5 0-89,5-15-631,1 11-2026,5-12 2926,-3 2 0,3 10 0,-3-10 0</inkml:trace>
  <inkml:trace contextRef="#ctx0" brushRef="#br0" timeOffset="65885">13308 6079 8072,'7'-9'360,"0"-7"-90,-1 8-90,0-8-180,-1 3 90,-1 0 0,-1-1 90,1 0-90,-2-2-90,2 1 270,-2 1-181,1 3 91,-3 0-180,1 2 0,0 1-90,-1 3 0,0 18 180,0 2-90,0 20-269,16-10 89,-12 4-270,11-7-90,-15 2 90,12 0-269,-9 1-181,9 2 900,-5 0 0,-5 1 0,6-1 0</inkml:trace>
  <inkml:trace contextRef="#ctx0" brushRef="#br0" timeOffset="66070">13290 6461 9602,'20'-17'179,"-15"-9"-269,42 22-359,-4-38-451,15 22 563,-14-5 0,-1-2 1,11 0-1,-19 11 1,1 0-1</inkml:trace>
  <inkml:trace contextRef="#ctx0" brushRef="#br0" timeOffset="77818">8092 7240 8522,'37'-14'90,"-5"2"-90,-2 4 0,-1 5 90,5-5 0,26 3 90,-5 4-2966,1-3 1,3-2 2830,-17 4 0,1 1 0,17-4 0,2-1 0,-9 1 0,-1 1-90,5-2 0,1-1 45,3 0 0,4 0 22,-17 1 1,4 0 0,1 0-1,-3 0-22,4 0 0,-2-1 0,5 1 18,-2-1 0,6-1 0,2 1 0,-1-1 0,-5 1-238,7 0 0,-5-1 0,3 1 220,-2 0 0,4-1 0,0 1 0,-3 0 0,1 1 0,-3-1 0,1 1 0,1 0 0,1 0 0,0 0 30,1 0 0,0 0 0,-1 0-60,1 0 0,0 1 0,0-1 30,0 1 0,-1-1 0,0 1 0,-1-1 0,-1 1 0,3 0 0,-1 0 0,4 0 0,-1-1 0,-3 1 0,2-1 0,-3 0 0,6 0 0,-7 1 0,6-1 0,1 0 0,-1 0 0,-6 1 0,5-1 0,-6 1 0,3-1 0,-2 1 0,3-1 0,-1 0 0,-3 1 0,0 0 0,-3 0 0,0 1 30,0-1 0,0 0 0,0 0-30,-1 0 0,0 0 0,0 1 0,-2-1 0,0 0 0,-1 1-30,-1-1 0,-1 0 0,-1 0 0,-2 1 0,-1 0 0,1-1-150,11-1 0,1 0 0,-3-1 0,4 1 0,0 0-150,-4 0 0,3 0 1,-6 0 194,-13 1 0,-2 1-208,6-1 0,-2 2 343,-1 0 0,-13 1 0,-4 1 0</inkml:trace>
  <inkml:trace contextRef="#ctx0" brushRef="#br0" timeOffset="78486">8945 7975 9602,'-24'-10'89,"-33"1"1,30 5-392,-35 2 392,18 19-90,-3-13 0,1 32 0,-1 7 0,-7-9-150,23-3 0,-2 8 0,7-3-411,5 12-69,8-7 1,5 0-1,8 5-862,27 11 1492,-3-22 0,28-3 0,-10-3 0</inkml:trace>
  <inkml:trace contextRef="#ctx0" brushRef="#br0" timeOffset="78818">9073 8573 9332,'0'-39'0,"21"-1"90,-16 2-2966,22 4 1,3-2 2785,-7-23 90,3 17 0,1 1 452,-12 10 1,-1 0-498,0-1 0,0 0 135,-1-1 0,-2 0-90,-4 0 0,-1 0 180,5 0 0,-1 1 179,-7-30-44,3 21 0,0 2-135,-6-16-90,0 17 0,0 3-180,0 5 1027,-20 1-937,16 20 0,-31 5 0,17 18 0,-1 17 0,4 1 0,2 2 0,6-2 0,1 3 0,0 10 0,1 5 0,0-5 1008,-2-5 0,3 0-1548,8 9 0,4 6 1,-1-7 224,-6-12 0,2-3-540,23 21 1,3-1 854,-5 2 0,4-22 0,1-2 0,7 6 0</inkml:trace>
  <inkml:trace contextRef="#ctx0" brushRef="#br0" timeOffset="79184">9802 8159 10051,'-22'-7'360,"-16"-5"-360,-9 10 0,-5 18 0,20 9 0,15 25-180,6-10-360,11 16 181,0-23-451,24 20 540,-1-28 0,5 4-179,7-17 269,-14-6 0,17-2 180,-17-24 540,12-7-450,-23-11 899,13-15-449,-16 22-91,-1-10-269,-5 11-360,1 10 270,-2 18 0,0 18-180,0 26-269,0-6-361,14 4-809,2 0 629,1-8 900,15 5 0,-17-15 0,16-3 0</inkml:trace>
  <inkml:trace contextRef="#ctx0" brushRef="#br0" timeOffset="79450">10343 7937 9422,'0'-4'0,"-17"0"0,2 4 0,-15 0 0,10 15 0,9 4 0,4 22 0,7-8 90,0 5-90,0 5 0,20-10 0,-15 22 0,32-26 0,-33 17 0,21-22-90,-23 3 0,7-13 0,-9-1-450,0-4-989,0 2 1529,-16-4 0,13-1 0,-13-4 0</inkml:trace>
  <inkml:trace contextRef="#ctx0" brushRef="#br0" timeOffset="79769">10758 7922 9691,'-22'12'90,"-10"-9"-90,29 18 0,-22-7 0,23 7 0,-9 0-90,11-1 180,17 2-90,-12 2-90,30 13 90,-6-8-1022,7 6 1112,3-11-90,-13-4-266,0 0 266,-4-3 90,-2-1 0,-9-4 0,5 1-180,-14-4 90,6 2-90,-30-4 0,16 1-360,-47-1-540,26 0-249,-31 2 1239,12-1 0,-1-2 0,1-1 0</inkml:trace>
  <inkml:trace contextRef="#ctx0" brushRef="#br0" timeOffset="80372">11685 7655 8972,'0'46'450,"0"-7"-450,0 11 90,0-7-2921,6-5 1,3 0 2830,7 24 0,-8-21 0,2 0 1062,19 17-1062,-25-1-90,29-5 90,-24-19 0,1-2 90,15 11 0,-5 12-90,-8-33 558,-7 0-648,1-40 0,-37-31 0,24-8-363,-15 6 0,-2 0 453,13 20 0,2 0-45,-7-27 1,1-1 44,5 23 0,2 0 0,0-11 0,4-1-45,3 2 0,2 2 45,-1-22 0,6 15 0,6 2 0,19 1 45,-4 13 0,4 2 2845,19 4-2845,-17 11 0,0 2 45,3 6 90,9 3 89,-12 8-179,-12 23 90,2 5-270,-12 12 90,-5 0 90,-3-10-90,-3 3-90,0 1-1169,-21 14 270,-2-11 989,-1-7 0,1 0 0,0 3 0,2 7 0</inkml:trace>
  <inkml:trace contextRef="#ctx0" brushRef="#br0" timeOffset="80676">12248 7894 8522,'3'13'450,"0"8"-270,1-19-90,-1 18 0,-1-17 0,1 18-90,2-3 0,0 5 90,2 14-90,-2-13 0,2 20 0,-3-21 0,0 9 90,-1-8-90,-1-8 269,0 6-359,-1-16 90,0 1 0,1-5-359,4-43 89,-2 14-90,3-15 0,-1-4-180,2-6-1921,0 6 1,0 0 2460,3-8 0,3-7 0,-3 26 0</inkml:trace>
  <inkml:trace contextRef="#ctx0" brushRef="#br0" timeOffset="81018">12852 7911 8972,'-23'-16'270,"-14"12"-360,14-11 90,-22 15 0,7 20 90,3 11-180,17 11-501,7 4 591,11-11 0,0 13 90,16-12-180,-12 7-159,31-21 249,-31-3 90,37-5-90,-13-3 0,10-5 180,5-3-180,-20-3 486,4-39-846,-18 17 181,-2-33 172,-7 27-443,0 0-719,-23-11 90,18 10 1079,-17-5 0,6 15 0,-3 1 0</inkml:trace>
  <inkml:trace contextRef="#ctx0" brushRef="#br0" timeOffset="81808">13278 7863 9242,'-43'0'360,"-3"0"-360,22 18 0,-16-13 89,35 32-178,-27-22 178,28 18-89,-10-8 0,14 1-89,0 0 89,0 0-90,0-4-180,21 6 0,3-10 180,19 2 90,-3-14-90,-2-21 90,-9 11 0,-11-38 0,-1 19 0,-10-25 0,11-15 0,-12 11-854,-3 5 0,0 0 1124,-3-11 0,0 22 0,0-1-296,0 1 1,0 2 205,0-14-576,-8 12 0,0 3 396,4 5 0,-11-4 0,15 40 0,16 30 0,-12 7-596,12-1 1,1 2 595,-13 8 0,10-17 0,-1 0 610,-10 16-700,18-1-270,-10-9 0,-1-1 1,10 10-91,-3-10 0,0-2 90,0-13-359,14 4 539,-11-22 631,6-1-451,-6-8 0,-1-21 0,0 16 450,4-57-1,-5 37-134,-8-11 0,-1-2 135,-1 5 89,-1-19-539,-5 28 3255,-1-5-3165,-1 37 325,0 10-595,0 29 0,20-8-89,-15 0-361,33-4 270,-34-11-269,27 5 449,-15-20 90,14-2 90,-7-7 180,5-46 269,-15 21 46,-3-13 0,-3-1-45,-3 7 359,-1-22-449,-3 29-540,0-7 180,0 18-630,0 26-719,0 8 540,16 29 269,-12-13-809,12 1 1349,4-13 0,-16-11 0,16-3 0</inkml:trace>
  <inkml:trace contextRef="#ctx0" brushRef="#br0" timeOffset="82267">14397 7655 10141,'-26'-6'900,"-16"5"-900,22-5 0,-18 22 90,11 4-90,11 10-90,6 1 180,10-3-450,0 15 0,0-7-360,26 21 271,4-25-91,-1-9 0,3-4 270,13-3-180,-4-6 1,0-3 269,3-5 45,-2-8 0,-2-6 135,0-17 90,-10 1 0,-2-2 90,4-22 90,-10 13 0,-1 1-1242,-2-13 1242,-9 19 0,-1-2 269,-4 0 1,-2 1 90,-1-16-1,1 9 1,-3 2-180,-17 0-271,13-15-268,-12 32-1,1 0 180,11 14-90,-10 24 0,14 10-90,0 14-270,0 19 90,0-21 435,14 14-615,-10-17 0,11-3-90,2 0-269,-2 6 449,4-11-899,-1 9 191,-16-21 1068,5 0 0,-7-11 0,0-2 0</inkml:trace>
  <inkml:trace contextRef="#ctx0" brushRef="#br0" timeOffset="82384">14602 7648 10411,'0'-31'90,"0"8"-180,17 2-90,-13 8-719,59-4-1,-34 4 900,15 6 0,2 1 0,0 1 0,16 1 0</inkml:trace>
  <inkml:trace contextRef="#ctx0" brushRef="#br0" timeOffset="85338">7215 10445 9062,'-4'-2'0,"0"0"270,1 1-180,2 17-180,0 13 90,1 9 90,0 8-90,0-5-499,0 3 589,0 2-90,12-1 0,-9-1 0,10-4 0,-13-3 90,0-6 10,0-4-100,0-1 0,0-10 0,0-1 0,-17-46-90,13-5 0,-12 7 1,0-2 89,12-22-90,-11 9-788,7-4 878,6-3-45,-4 12 1,4-1 44,22-23 0,-7 11 0,4 0 0,3 21 0,3 3-90,0-9 0,1 2 90,14-8-90,2 9 180,-4 5-182,0 9 92,-6 8 0,-2 7 180,-7 3-180,-3 27-90,-10 11 180,-1 14-1091,-30 2 1001,17-10 0,-44 1 0,27 1-405,-7-14 0,-4-1-314,-4 14 719,7-11 0,0-2 0,0 1 0,-7 4 0</inkml:trace>
  <inkml:trace contextRef="#ctx0" brushRef="#br0" timeOffset="85722">7647 10268 8612,'1'37'360,"-1"1"-450,0-10 180,0-1-90,0-10 0,0 1 0,0 4 0,0-6 0,20 8 0,-16-14-270,33 2 0,-23-9 360,19-1-90,-13-20 90,0 14 270,-2-49 90,-6 32 359,3-43-359,-11 34 90,0-8-630,-3 14-180,-1 7-270,0 23-539,0 8 359,0 27-89,0-11-181,18 3 990,-14-13 0,27-9 0,-16-3 0</inkml:trace>
  <inkml:trace contextRef="#ctx0" brushRef="#br0" timeOffset="86135">7998 9942 8702,'0'50'90,"0"-8"0,0 6-1667,14-8 1667,-10 3-147,9-12 1,0 1 56,-10 16 0,9-10 0,0-1 0,-10 4 375,17 6-555,-12-11 180,1-12-720,1 5 181,-7-19 179,4-2 180,-5-27 270,1-11 0,-2-13 0,0-23 90,17 23-90,-16 6 0,2 2 89,31-2-89,-29-7 736,26 22-736,-28 5-90,25 9 849,-13 2-849,7 6 90,0 17-90,-12-13 0,0 33 90,-7-21-90,-2 20 0,-1-8 0,0 1 0,0 1-360,-21 0-899,1 9 1259,-5-11 0,-8 4 0,10-14 0</inkml:trace>
  <inkml:trace contextRef="#ctx0" brushRef="#br0" timeOffset="86684">8562 10374 8432,'9'0'1529,"-1"0"-1259,3 0-90,1 0-180,0 0 0,11-20 0,-5-10 0,-1 2 0,1-2-90,5-22 90,6-1-90,-3-8 90,-10 16-45,-4 6 0,-2 1-45,-2-7 135,-4 11 0,-1 0-135,-2-3 90,-1-18-90,-20 34 90,16-4 0,-28 21 0,29 28-90,-23-4 135,19 12 0,3 3-45,-11 11 0,7 20 0,8-29 0,0 0 90,0 17-135,9-8 0,1-1 45,-6 2-1651,11-10 0,4-2 1561,4-1-180,-4 8-63,22-20 153,-23-4 0,19-3-270,9-5 450,-11-5-180,27-2 270,-28-21 270,16-3 0,-26-1 269,1-15 1,-15 32 360,-5-32-811,-2 19-358,-3-11 179,0 29 2550,0 11-3089,0 27-355,17-8-455,-1 12 179,4-19 1170,5 5 0,-22-12 0,11-2 0</inkml:trace>
  <inkml:trace contextRef="#ctx0" brushRef="#br0" timeOffset="86840">9208 9966 8432,'0'-7'-629,"0"1"179,0 21-180,25-12 630,-19 25 0,41-25 0,-18 10 0</inkml:trace>
  <inkml:trace contextRef="#ctx0" brushRef="#br0" timeOffset="87034">9718 10120 8882,'-44'0'1889,"20"14"-1799,-26-10-90,29 22 0,-24-23 0,17 23 0,11-14 0,-10 13 0,23-8-540,-12 8-179,16-6-1440,28 15 540,-4-15 1393,28 6 1,-7-12-1,4-1 1</inkml:trace>
  <inkml:trace contextRef="#ctx0" brushRef="#br0" timeOffset="87468">10568 10315 9422,'-12'0'0,"2"-19"0,5-7 0,2-12 0,3-3 0,0 5-90,0-4 180,16-2-90,-12-2-45,4 12 0,-1-1 135,-7-14 0,0 8 0,0 2-180,0-1-90,0-13 90,-15 32 180,11-1 0,-12 42-180,16-3 180,0 30-90,0-15 0,0 2 0,0 22-895,8-14 1,1 0 804,-4 20 0,14-30 0,0 0-443,-13 31 38,21-20 1,3 1 224,-19-14 0,0 2-450,19 19 1,0-2 487,-5 4 1,-12-21-1,-3-1 1,-3 8 0</inkml:trace>
  <inkml:trace contextRef="#ctx0" brushRef="#br0" timeOffset="87584">10595 10693 8612,'-17'-42'-180,"4"1"0,13 7-359,0-20 89,27 9 450,-10 6 0,3 0 0,5 15 0,2 1 0,-1-8 0,0 0 0</inkml:trace>
  <inkml:trace contextRef="#ctx0" brushRef="#br0" timeOffset="87808">11140 9949 8612,'0'30'90,"0"4"-90,0-5 0,16 2 0,-13-7 0,24 0 90,-24-2-360,21 1 0,-20-4-90,22 1 91,-16-6 89,11 0-180,-7-6-90,-1-1-410,6-5 860,-3-1 0,2-24 0,-4-6 0</inkml:trace>
  <inkml:trace contextRef="#ctx0" brushRef="#br0" timeOffset="88134">11418 9989 8252,'4'-32'1350,"0"3"-1350,-2-5 89,0 13-89,-1 3 0,3 11 90,0 29-180,9 4 180,-4 13-180,17 22-89,-12-29-631,13 24 630,-15-36-360,6-3 271,-9-11 89,8-6 180,-6-18 0,3 14 270,1-50 89,-3 31 1,-2-10 0,-1-2-90,-1 2 90,2-14-360,-5 31 90,-2-8 89,-1 22-179,0-6 90,0 8-90,1 18 90,4 3-90,0 12-90,2 0-269,1-6-271,1 1 0,2-1 1,3-2-1,0-3-607,5-4 1237,-2-8 0,5 2 0,0-6 0</inkml:trace>
  <inkml:trace contextRef="#ctx0" brushRef="#br0" timeOffset="88334">12078 9683 9961,'0'-9'540,"-15"3"-450,-2 3 0,-1 20-90,-8-13 90,23 34-90,-9-20-90,6 14 0,3 4-360,1 2 90,-7 24-359,26-33 269,-12-1-899,30 2 269,-7-16 1080,9 5 0,3-18 0,-9 2 0</inkml:trace>
  <inkml:trace contextRef="#ctx0" brushRef="#br0" timeOffset="88552">12442 9413 10051,'0'-21'720,"-17"-1"-720,13 5 90,-12 5 0,16 28-4432,0 28 4342,0 6 0,0-16 0,0-1 265,0 13-265,0 5-90,0 0-270,0 2-180,0-1-269,12-2-540,-9 15 629,9-20 601,-12 19 0,0-36 0,0 4 0</inkml:trace>
  <inkml:trace contextRef="#ctx0" brushRef="#br0" timeOffset="88690">12263 9864 8342,'0'-30'90,"0"2"-90,21 0 0,4-8-90,0 11-90,6 7 0,0 3-359,-4 2 44,10 5 0,4 2 495,-2 3 0,11 0 0,-15 3 0</inkml:trace>
  <inkml:trace contextRef="#ctx0" brushRef="#br0" timeOffset="88820">12882 9949 6094,'3'9'-68,"0"-2"1,2-4-1,0-1 1</inkml:trace>
  <inkml:trace contextRef="#ctx0" brushRef="#br0" timeOffset="89001">12783 9316 7982,'-8'17'-1799,"18"-13"1799,-6 29 0,29-30 0,-12 12 0</inkml:trace>
  <inkml:trace contextRef="#ctx0" brushRef="#br0" timeOffset="89334">13222 9562 10141,'-32'-9'90,"5"2"0,2 28-180,7 11 180,8 13-688,3 4 598,7-9 0,0 20-90,0-14 90,21 10 0,-16-23 0,33-5-90,-34-7 236,32-4-146,-32-6 0,32-5 0,-15-4 0,8-20-179,1-9 89,-16-11 0,1-6-270,-11 10 0,-1-6-270,-3 3-179,0-3-540,0 4 1349,0 1 0,-20 2 0,-6 3 0</inkml:trace>
  <inkml:trace contextRef="#ctx0" brushRef="#br0" timeOffset="89701">13398 9535 8972,'10'0'270,"3"17"-270,-4 4 90,9 21-90,-6-8 90,8 19-90,-9-19 0,1 10-90,-2-6 0,-4-11 90,4 9 0,-7-22-270,4 0 360,-3-11-90,2-1 0,-1-24 0,4 16 90,-1-44 360,9 8 89,-3-14-89,-1 18 0,0 1-270,2-7-360,7-14 270,-11 31-90,0 6-90,-6 15 180,-1 6-180,1 0-90,-2 0-360,1 18-179,0-14-1350,-2 55 540,0-31 1453,-1 37 1,-1-24 0,0 1 0</inkml:trace>
  <inkml:trace contextRef="#ctx0" brushRef="#br0" timeOffset="90118">12847 9757 9332,'18'15'1259,"-13"5"-1259,32 13-270,-33 1-539,29-5-451,-29 3-179,26 3 1439,-19 0 0,16 0 0,-10 1 0</inkml:trace>
  <inkml:trace contextRef="#ctx0" brushRef="#br0" timeOffset="90840">14208 9454 9781,'1'-4'1350,"-13"2"-1350,-3 20 0,-12 1-180,3 22 90,10-12-90,5 1 90,9-9 0,0-1-90,0-1 0,0-3-90,0 1 90,18 2 91,-13-7 89,27 3 89,-28-6-178,11-4 89,-6 2 0,-7-4 0,7 1-450,-9 1-180,0-1-359,-24 1-540,18 0 1529,-39 2 0,26-1 0,-19 1 0</inkml:trace>
  <inkml:trace contextRef="#ctx0" brushRef="#br0" timeOffset="92036">15597 9211 9242,'-19'-10'1169,"15"0"-899,-15 2-180,-1 0-90,15 1 0,-30 1-90,31 1 180,-27 3-180,19 0 90,-14 2 0,8 0 0,3 17 90,-1-13-90,-1 30 0,8-9-90,0 20 180,9-9-180,0-5 180,17-12-270,-12-4 90,28-2 90,-10-1 0,14-6 0,0-1 90,-6-20 90,-14-5 0,0 1 0,-15-16 89,4 21 271,-6-24-720,0 13 90,0-2 90,-12 14 0,9 23 0,6-6 0,1 26 90,28-9-90,-28 8 0,24 2 0,-17 4 0,3-7 0,0 22 0,-13-16 0,5 23 0,-6-19-618,0 9 618,0-13 0,0 0 0,0 2 0,-16 14 0,12-10 0,-10-9 0,-2 0 0,2 4 0,-2 8 0,-4-17 0,17-3-270,-16 1-540,8-8-179,-3-1-360,-2-9 449,9-4 900,-8-18 0,7 12 0,-2-14 0</inkml:trace>
  <inkml:trace contextRef="#ctx0" brushRef="#br0" timeOffset="92474">16137 9180 9781,'0'-4'1080,"0"-2"-1080,0 4 0,-22-3 0,17 3 0,-37-1 0,22 3 0,-20 0 0,21 20 0,-11-16 0,16 33 0,-2-13 0,2 18-90,13-7-360,-3 12 90,25-26 180,-2 11 90,22-25 180,-6 0-90,2-22-90,-7 11 720,2-53-90,-20 34-136,-2-9 1,-2-2-45,-7 8-360,3-9-809,-4 17-721,0 20-628,0 11 449,18 26 1709,-14-6 0,27 1 0,-16-8 0</inkml:trace>
  <inkml:trace contextRef="#ctx0" brushRef="#br0" timeOffset="92800">16343 9469 8882,'0'-34'540,"0"4"-450,0-2 0,0 3-1,17-4 181,-12-21-270,32 12 45,-26 4 0,-2-1-895,15-5 940,0-15-90,-14 2-90,3 15 90,-9 6 0,-1-1 180,-3-3 90,0-23-270,0 31 157,-16-15-247,13 31 306,-26-3-306,26 32 90,-17-9 0,18 35 0,-5 3 90,7 13 207,0 7-702,0-27 1,0-2-46,0 19-2056,7-11 1,3-2 1156,9 5 1349,2 10 0,9-22 0,-10-1 0</inkml:trace>
  <inkml:trace contextRef="#ctx0" brushRef="#br0" timeOffset="93202">16670 9394 10411,'33'-31'90,"7"-4"0,-9 9-270,5-5 270,-12 4-360,0 1 180,0-3 90,3-18 0,-9 9 45,-5 1 0,-3 0-135,-4-9 135,-1-5 0,-2-2 135,-2-2 135,1 5 0,-4 1-135,-14 8-180,12-15-90,-13 31 0,7-2 180,7 41-180,-7 12 90,10 20 90,0 3-3572,0-7 3482,0 2 90,0 2-381,0 0 291,0-1 90,0-3-270,16 15-629,-12-15-46,15-10 1,1-1-226,-7 2 1080,30 13 0,-19-24 0,9 3 0</inkml:trace>
  <inkml:trace contextRef="#ctx0" brushRef="#br0" timeOffset="93558">17243 9214 10411,'1'0'270,"-9"-12"-360,40 9-180,-9-22 180,17 7 0,-6-6 0,-5-11 90,-8 13 0,-12-10 0,0 8 90,-9-2-180,0-2 450,0-10-180,0 10-90,-19-9-90,14 21-90,-29 2 90,18 10 0,-2 25 90,-3 6-90,19 27 0,-6-10-810,8 16 1,18-25-271,-14 9 1,32-17 1079,-32-1 0,35-3 0,-13-3 0</inkml:trace>
  <inkml:trace contextRef="#ctx0" brushRef="#br0" timeOffset="93868">17672 8951 10141,'-16'-6'-90,"12"17"90,-11 7 90,34 21-90,-14-7-90,14 3 180,-4 3-90,-2-11 0,4 15 90,1-22 270,-16 6-450,10-16-180,-11-20 270,3-13-809,-4-29 179,0 7-981,0-5 1161,0 10-359,0 2-222,20 0 1031,-15 3 0,31 3 0,-16 2 0</inkml:trace>
  <inkml:trace contextRef="#ctx0" brushRef="#br0" timeOffset="94074">18078 8949 9242,'0'7'90,"0"0"-90,0 2-90,0 3 90,0 3-90,0 3-630,13 12 91,-10-5-1170,22 16 1799,-22-17 0,10 4 0,-13-10 0</inkml:trace>
  <inkml:trace contextRef="#ctx0" brushRef="#br0" timeOffset="94250">18097 8580 9602,'0'-7'-113,"-4"3"1,19 14-1,2 7 1</inkml:trace>
  <inkml:trace contextRef="#ctx0" brushRef="#br0" timeOffset="94618">18277 8970 8162,'0'5'540,"0"-1"-450,0 1 180,0-3-270,16 0 90,4-2-180,23 0 90,-11 0 0,2 0 270,-6-14-360,-11 11 180,4-22 90,-14 23 179,-3-16 361,-1 9-540,-3-8-180,-16 9 0,12-3 0,-26 10 0,17-2 0,-5 19 0,9 0 0,9 20-270,0-10-90,0 2-629,23-1 269,-17-6-899,37 7 1619,-17-14 0,10-3 0,1-6 0</inkml:trace>
  <inkml:trace contextRef="#ctx0" brushRef="#br0" timeOffset="94885">18828 8822 10231,'-15'-13'900,"11"1"-720,-12 0-270,2 5 90,2 1-90,-4 23 180,7 7-180,9 11 90,0 0 0,0 5-90,17-9 180,-12 19-90,31-24-90,-21 15 180,6-21 0,-2 9-90,-17-16 0,13 1 0,-14-7-90,6-2-1529,-7 2-1,-21-2 1620,15 4 0,-42 0 0,15 2 0</inkml:trace>
  <inkml:trace contextRef="#ctx0" brushRef="#br0" timeOffset="96306">19753 8180 9422,'0'-7'449,"-17"0"-89,12 0-90,-13 1-180,6 0-90,9 1-90,-10 2 90,3 2 0,8-1 0,-8 16 0,10 11 90,0 11-90,0 7 0,0-4 0,0 25 0,0-13-1696,0-7 0,0 0 1696,0 7 0,6-17 0,0-1-122,-3 12 122,9-1 0,-12 0 0,0-4 0,0-1-90,0-2-179,0 10 89,0-15-180,0 15 0,0-25 0,0 1 90,0-12-89,0-3 269,0-4 3422,0 1-3332,0-3 631,17 6-541,-13-3 90,27 13 0,-17-4-180,12 21 90,-13-8 0,1 28-180,-12-16-180,2 8 0,-4 1-629,-24 6 899,10 1 0,-2-1 0,-6-26 0,-1-1 0,1 9 0,1 0 0</inkml:trace>
  <inkml:trace contextRef="#ctx0" brushRef="#br0" timeOffset="97417">7460 16537 9512,'-8'-31'2068,"2"13"-1618,3-7-90,0 22 0,0-20-180,1 20 179,0-18-359,0 13-90,-1-4 90,2 6 0,-2 6-89,1 0 89,1 14 0,0 8 0,1 8-90,0 5-180,0 11 180,18-11-270,0 22 450,3-28-180,20 4 90,-23-23 0,39-1 0,-27-9-90,11-23 0,-15 17-90,0-42 90,-3 28 90,3-40 0,-8 24-953,-2-14 953,-7 18-26,-6 1 116,-1 6-90,-2 2-90,0 6 180,0 4-90,-14 6 0,-5 65 0,0-19-475,4 9 1,3 3 474,9 14-45,-10-28 0,-1 2 45,8 1 0,1 1-547,-7 3 1,-1 1 321,2 2 0,1 1-180,-1-1 0,-1 4-435,-1-4 1,-1 4 0,0-3-196,-2 8 1,-1-1 886,2-8 0,0 2 1,0-4-1,-1 1 1,1-3-1,0 0 0,-1-1 1</inkml:trace>
  <inkml:trace contextRef="#ctx0" brushRef="#br0" timeOffset="98668">8777 12892 8432,'-15'17'1080,"3"9"-990,12 9-90,0 6 89,0-7 1,0 4 0,0 1-90,0 1 0,0-1 0,0-1 0,0-3 90,0-1 0,0-5 90,0-3 270,-13-5-90,9-5 179,-9-4 1,13-3-540,0-27-180,0-14 0,0-15-180,0-7-270,8 21 1,3 0-90,12-19-91,-1 9 1,3 2-567,12-2 1376,0-5 0,-11 23 0,0 5 0</inkml:trace>
  <inkml:trace contextRef="#ctx0" brushRef="#br0" timeOffset="99001">9098 13268 9512,'0'9'1349,"0"0"-899,0-3-450,0-18 0,0-9-90,23 0-90,4-34 180,12 32 0,-15-31 0,4 14 0,-13 11-90,6-12 90,-11 20 180,-10-7-270,0 15 90,0-3 0,-21 11-90,2 1 180,-5 41-90,10-15 0,14 31-90,0-24-360,0 0-90,18 0-179,-13-1 89,37-2-90,-23-2-1399,40 2 2119,-21-14 0,15 0 0,-16-12 0</inkml:trace>
  <inkml:trace contextRef="#ctx0" brushRef="#br0" timeOffset="99218">9680 12649 9871,'-23'-27'1080,"4"3"-1080,6 5-180,10 3 450,-11 7-180,14 26-90,0 13-90,0 17 135,8-14 0,1 1 45,-5 11-2306,10-5 0,3-1 1677,-4 8-271,4 13 354,1-22-443,-16-1-459,6-2 1358,-2-1 0,-4-1 0,4-1 0</inkml:trace>
  <inkml:trace contextRef="#ctx0" brushRef="#br0" timeOffset="99668">9433 12998 8972,'0'-23'0,"22"-4"0,5 15-270,26-5-90,-10 10-90,19 2 271,-23 4-91,28 1 270,-29 0 0,7 15 0,-8-12 0,-13 28 90,5-15 0,-17 2 0,0 6-90,-7-10 90,-1 10-90,-2-6 0,0-6 0,3 0 0,-2-6 89,7 4-89,0-7 0,3-1-89,-1 0 89,1-2-90,2 0 90,0-18 0,-1 14 0,-2-30 449,2 10 1,-5-8 360,-1-10-361,-7 18 91,-1-6-360,0 12 0,0 3-360,-16 0 180,13 23 0,-13 7-630,33 25-89,-13-4-1080,31 10 629,-30-16 1170,25 6 0,-27-13 0,10-1 0</inkml:trace>
  <inkml:trace contextRef="#ctx0" brushRef="#br0" timeOffset="99974">10295 12847 10141,'0'5'270,"0"6"-270,14 25 0,-10-6 0,22 4 0,-24-9 0,22 1 0,-21-1 0,19-1 0,-19-2 90,15-2 90,-16 2-180,10-9 0,-8 1-90,2-10-180,-3-24-449,-3-21 449,0-6-2146,0 1 0,0 0 1877,0 1 134,-1 10 0,2 2 405,14 3 0,-11 3 0,11 2 0</inkml:trace>
  <inkml:trace contextRef="#ctx0" brushRef="#br0" timeOffset="100367">10683 12770 10231,'19'36'0,"-15"3"0,30-6 0,-30 0 0,18-11 0,-19-1 0,13-1 0,-14-1 90,10-3 0,-10-2 0,2 0-90,-1-7-180,-2 1 270,2-22-180,-3-12 270,0-9 180,0-7 0,0 7 269,0-18-359,0 15-90,17-15-90,-13 30 0,26 2-90,-17 16-720,15 5 1,-1 21-2789,5 8 3508,-5 11 0,-2 2 0,-7-9 0</inkml:trace>
  <inkml:trace contextRef="#ctx0" brushRef="#br0" timeOffset="101004">12162 12256 11400,'4'-33'630,"0"2"-540,-4 5 0,0 2 0,-17 0-90,-3 8-90,-21 3 90,-2 10-90,7 22 0,1-14 0,23 38-180,-11-9 180,20 12 0,-10 18-89,33-24 89,-6-4 0,3-1-448,27 5 493,-20-13 1,-1 0 44,16 7 0,0-2 0,0-2 0,11 6 0,-15-11-29,12 9 119,-32-18-90,5 4 0,-19-10 0,3 0-90,-27-4-270,17-1-270,-41-1-899,10-1 540,-11-2 989,13 1 0,1-3 0,-8-17 0,-12-5 0</inkml:trace>
  <inkml:trace contextRef="#ctx0" brushRef="#br0" timeOffset="101256">12012 11941 8972,'7'-4'450,"-5"0"-181,10 3-269,-8 0 0,3 22 0,2 6 90,-2 13-90,4 3 0,-1-7 0,2 6 90,-1 1-90,0-10 0,0 0 90,4 19-135,0-7 0,1-1 45,3 9-405,-3-10 1,0 0-406,3 6-1085,3 12 546,-6-22 1349,-1-1 0,-2-3 0,-1-2 0</inkml:trace>
  <inkml:trace contextRef="#ctx0" brushRef="#br0" timeOffset="101569">12917 11848 9062,'3'-7'809,"0"3"-449,0 2-270,0 25 90,2-17 0,-2 43-180,2-25 180,-1 28-180,5 13-90,-4-10-330,1-7 1,1 0 329,0 9-450,2 1 0,0-1-179,1-1-136,-3-7 1,0-2-496,-1-11 1350,-2 7 0,-3-22 0,-1-1 0</inkml:trace>
  <inkml:trace contextRef="#ctx0" brushRef="#br0" timeOffset="101692">12743 12412 8882,'0'-23'-90,"0"2"-270,23-9-90,-17 8-494,24 3 0,6 0 944,-8-2 0,4 6 0,2 2 0,6-6 0</inkml:trace>
  <inkml:trace contextRef="#ctx0" brushRef="#br0" timeOffset="102286">13178 11730 9602,'-10'-3'1079,"7"23"-1169,-7 13 180,10 14-90,8-9 0,0 1-1161,-4 13 1161,11-15 0,2 1 0,-9 2 0,-1-2 0,12 22 0,-8-10 0,-1-1 90,4 6-90,-4-12 0,2-1 0,3 4 0,-5-9 0,-2-2 0,-3-4-500,5 9-400,-8-32 926,1-1-26,0-22-90,4-11 90,0-9 90,5-7 90,5-11 90,-3 13-180,-1 7 0,-1 2 0,3 1 90,7-4-90,-9 17 555,0 9-645,-5 2 90,1 6-90,-2 16 0,9 8 0,-4 9 0,15 16 0,-11-19-90,9 13-90,-7-16-89,1-3-1,1-4 90,1-9-90,0 4 90,2-13 90,6 6 90,-5-8 180,11-23 0,-16-6 899,7-30-359,-16 12 0,0-3 269,-8 1-809,-1 13-270,-1-13 0,0 27 0,0 1-90,0 33-539,0 21 179,0 7-360,6-7 1,1 0-270,-4 3-181,11 10 1350,0-17 0,-11-3 0,11-2 0</inkml:trace>
  <inkml:trace contextRef="#ctx0" brushRef="#br0" timeOffset="102454">13842 11927 10681,'-6'-12'-1169,"1"4"1169,3 1 0,0 20 0,2 3 0</inkml:trace>
  <inkml:trace contextRef="#ctx0" brushRef="#br0" timeOffset="102768">14160 11994 10591,'-21'-11'720,"15"-4"-810,-31 13 90,18-10 0,-10 10-90,11 11 180,8 15-180,10 8 90,0 6 0,24-7 0,-18 3 0,37 15 0,-15-13 0,-5-7 0,2 0 0,15 0 0,-6 8 90,-14-18-90,-9-2 179,6-4-179,-12-1 0,5-4-359,-6 1-361,-25-3-359,16-1-1,-43 1-89,23-1 974,-28 3 1,8-1 0,-1 0-1</inkml:trace>
  <inkml:trace contextRef="#ctx0" brushRef="#br0" timeOffset="103056">14483 12205 11400,'9'0'-1169,"9"0"540,22 0-91,5 0-90,-2 0-2035,6 0 1946,2 0 899,1 0 0,-3-7 0,0-2 0</inkml:trace>
  <inkml:trace contextRef="#ctx0" brushRef="#br0" timeOffset="103318">14743 12019 10321,'-11'-15'1799,"-10"2"-1619,19 0-270,-17 0 90,15 5 0,-3-3-90,30 9 180,24 15-90,4-9 0,-13 9 0,-1 4-90,-1 4 0,17 19 90,-36-4-90,9 4-719,-24 8-91,6-8-359,-27-2 0,-7 1-450,-3 9 1315,-5-14 0,-2-2 0,-10 12 0,-3 0 0</inkml:trace>
  <inkml:trace contextRef="#ctx0" brushRef="#br0" timeOffset="105052">15548 11334 9871,'-4'-9'1619,"-1"1"-1259,0 3-270,1 0-90,1 2-90,1 0 90,1 24 0,0-1 0,1 25-297,0-2 297,16 8 90,-12 9-90,4-12 0,-1 3 0,-6-12 0,-2 1-929,1 14 0,0-1 839,0-15 0,0-2 45,0 0 0,0-1-87,0-1 0,0 0-3,0 11 0,0-1 45,0 18 45,-8-15 0,-1-3-405,5-4 91,-29 6-1,30-28-360,-23-5 540,16-7 488,-2-24-308,4-16 0,8-13 0,8 8 0,2 0 1205,-6-15-1160,16 17 0,5 0 45,-5 0 0,1 3 0,4 8 0,2 1 0,9-12 0,-1 3-90,5 4 16,-8 13 1,0 4-107,0 6 180,27 25 0,-32-12-90,-3 22 0,-2 5 0,-6-6-180,5 32-449,-11-21 89,1-2-899,0 13 539,-2-14 900,2 7 0,-3-20 0,-1-2 0</inkml:trace>
  <inkml:trace contextRef="#ctx0" brushRef="#br0" timeOffset="105435">16143 11902 9332,'0'-23'1169,"-19"-5"-1169,14 12 0,-30-2 180,18 15-180,-16 21 90,16 13-180,-9 29 90,15-6 0,4-17 0,0-1 0,-1 6 0,17-2 0,3-2-180,-7-3 90,33 18-180,-16-40 180,19-2 90,-10-11 0,8-23 0,-19 18 0,6-45 360,-8 14-180,-7-15 224,-6 17 1,-1 0 45,-1-5 0,-3-24-270,0 32-270,0-4 0,0 18 90,0 5-360,0 26 180,0 7-359,15 16-181,-11-2-1259,27 6 630,-10-10 1349,9 7 0,0-15 0,-8-2 0</inkml:trace>
  <inkml:trace contextRef="#ctx0" brushRef="#br0" timeOffset="105736">16630 11711 6883,'-26'-4'360,"-15"1"1006,25 3-1366,-15 0 600,10 0-600,3 16 176,2 5-86,7 21-90,2 7 0,26-7 846,-15 2-756,37 1-90,-11-12 45,-5-6 0,3 0-135,13 1 180,-5 15 0,-11-22 180,-13 4-180,6-9-180,-16-5 90,4 2-90,-34-7-1169,-6 4 269,-16-5-539,0 1 1529,12-4 0,-3 0 0,0-2 0</inkml:trace>
  <inkml:trace contextRef="#ctx0" brushRef="#br0" timeOffset="106484">17292 11167 11940,'0'-7'-180,"-15"1"270,11 17-90,-11 14 0,15 12-90,0 11 180,0-3-90,0 7 0,7-11 0,0 1-585,-5-8 1,0-1 584,10 11 0,0 0 0,-9 15 0,7 0 0,0-3 0,-9-20 0,0 0 0,9 15 0,-9-15 0,-2-2-180,1-3-449,0 5 89,0-25 549,-17-19-9,-1-37-90,-15-2 90,17-2 0,4-1-912,-4-12 912,9 17 0,3-1 0,3 12 0,2 0 90,-1-3 0,0 0 45,0 2 0,0 0-46,-1 0 1,2-1 0,7 3 0,1 1 90,-5-29 45,13 26 0,5 1-135,10-13 45,-3 17 0,2 5 45,18 3-90,12 5 0,-25 12-180,7 5 90,-3 37 0,-14-10-225,-4 11 0,-2 4-495,-1 5 225,-6-14 1,-1-1-496,2 16-89,-2-2 1079,6 16 0,-3-21 0,4 10 0</inkml:trace>
  <inkml:trace contextRef="#ctx0" brushRef="#br0" timeOffset="106870">18055 11116 10501,'0'-13'360,"-20"4"-180,-3 5 0,-1 22-90,-18-13-2171,26 24 0,1 4 2081,-27-5 0,20 4 0,3 2 611,-7 6-611,3 0 0,4-2-90,1 13-270,9-15-270,-1 12 360,9-27 0,-2-1-179,3-11 449,19-31 0,0-25 45,1 21 0,1-2 930,-1-15 0,-1 1-796,13-1-179,-1-9-99,-13 22 368,-1 8-89,-3 3 270,4 10-180,-6 3-180,9 6 1578,-9 23-1758,10 15 180,-9 12 264,4 10-309,-8-21 0,-1 0-404,4 25-541,-1-7 1,0-1 359,-4-22 0,0-1 540,5 20 0,2-1 0,6 2 0,-7-21 0,0 1 0</inkml:trace>
  <inkml:trace contextRef="#ctx0" brushRef="#br0" timeOffset="107282">18670 11471 10771,'-17'-16'629,"13"2"-629,-13 2 360,-5 4-270,-1 4-90,-23 1 0,3 21 0,9 7-904,1 12 994,14 3-90,2-6-532,4 2 442,6 1 90,4 1 0,3-3-629,0 14 269,17-15-180,3 14 360,1-26-90,16-2 270,-32-11-90,35-6 1,-24-1 178,27-23-89,-18 16 135,-7-22 0,-2-4 135,0 7 180,-6-10 0,-3-2 89,-2 1-89,-1-10-180,-4 9-270,0 13-90,0-6-360,0 19-539,0 53 359,17-21-359,-13 45-1,26-38-179,-26-1 1169,22 0 0,-22-3 0,9-1 0</inkml:trace>
  <inkml:trace contextRef="#ctx0" brushRef="#br0" timeOffset="107900">18912 11476 10501,'-16'-5'810,"3"20"-810,30 0 89,-13 15-178,12 0 178,1-3-89,-13 2 0,23 19 0,-16-12 0,1 11 0,4-7 90,-9-14 0,3 11-90,-3-25-989,-4 1 809,-2-33 0,-1-28 270,0-6-135,0 9 0,0-1-1176,0-5 1266,7 17 0,2 0-45,-6-10-556,27 3 646,-26 5 173,24 1-263,-25 13 270,21 5-270,-13 12 90,6 5 1030,-3 0-1030,-1 23-180,-1-17 90,1 42 0,-1-27-179,0 24-991,4 5 541,-4-11-901,9 21 901,-9-29-451,5 6 1261,-5-20 1,2-8-1,0-3 1</inkml:trace>
  <inkml:trace contextRef="#ctx0" brushRef="#br0" timeOffset="108364">19462 11432 10411,'0'-17'270,"0"0"-270,0 28 0,0 5 0,0 19-180,0 9-180,17-18 0,4 15 181,1-21 179,10-3-90,-15-3 90,12-12 0,-5 6 269,-7-29 91,-8-7-180,-3-13 270,-5 2 90,0 8-91,-1 2 1,0-12-180,0 14-270,0-6-180,0 15 270,-13 9-180,10 22 90,-11 19 90,33 14-1831,-10-8 0,1 1 1741,13 14 0,-7-16 0,0 0-304,-1 16 304,15 0 90,-8-1-180,-1-2 180,-2-4-90,-1-2 90,1 11-1,-7-15-178,-2 17 89,-7-29 89,-3 6-178,0-15-1,-27 0-270,21-4-315,-29-3 1,-7-3-226,6 6 758,-16-3 0,-5-3 142,-6 0 0,20-4 0,1-2 0,-17-2 0</inkml:trace>
  <inkml:trace contextRef="#ctx0" brushRef="#br0" timeOffset="108900">20105 10561 11580,'0'-21'810,"0"3"-810,0 3 90,0 2 270,-11 8-360,8 15 0,-22-6 90,21 44-90,-30 7 0,27-22 0,2 5 0,-10 20 0,1 1-331,9-20 1,2 0 270,-1 5 0,0 5 0,5-5-165,8-3 0,5-1-225,-4 4 0,2 4 1,2-5-612,10-4 1,2-2 565,3 11 1,1 0 494,8-7 0,1-4 0,-7-10 0,0-1 0,12 5 0,-1 0 0</inkml:trace>
  <inkml:trace contextRef="#ctx0" brushRef="#br0" timeOffset="112309">20553 5984 9332,'42'0'449,"-5"0"-359,7-10-180,0 8 180,-4-7 0,2-2-810,-5 4 1,2 0 749,9-2 0,6 0 0,-2-1-538,2-2 1,2 0 484,-6 3 1,6-1-1,1 1 1,-5 1-687,-4 0 0,-2 1 0,1 0 739,16-3 0,3-1 0,1 1-30,-13 2 0,1-1 0,-1 1 0,-2 0-345,5 0 0,-2 0 0,5-1 363,-3 0 0,6 0 0,2-1 0,-1 1 0,-6 0-396,8 0 1,-6 1 0,4-1 377,-1 0 0,3 0 0,1 0 0,-4 0-30,2 1 0,-2 1 0,-1-1 30,4 1 0,0-1 0,1 1 22,-17 2 1,0 0-1,1 0 1,-1 1-46,1-1 1,0 0-1,1 1 1,-1-1 22,0 2 0,0-1 0,0 0 0,1 1 22,-2-1 1,0 0-1,1 0 1,3 0-23,2 1 0,3-1 0,2 1 0,-1 0 0,-4 0 22,1 0 1,-3-1-1,0 1 1,6 0-38,-2-1 0,6 1 0,3-1 0,0 1 0,-3-1 0,-6 1-180,2 0 0,-6 0 0,0 1 1,3-1 194,-1 0 0,4 0 0,0-1 0,-1 1 0,-3 0-23,-3 0 1,-2 1-1,-2-1 1,1 0-1,0 1 1,0-1-1,0 1 1,0-1-73,15-1 0,-1 0 0,4 0 23,-16 1 0,3-1 0,1 1 0,-1-1 0,-3 0 28,0 0 1,-3 0-1,1 0 1,1 0 20,11-1 1,3-1-1,0 0 1,-6 0-8,-2 1 0,-4-1 0,0 1 156,-2-1 0,-1 0 1,3 0-352,-4-1 0,3 0 0,-1 0 0,-2 1 15,0-1 0,-3 1 1,3-2 209,3 0 0,4-1 0,-1-1 0,-7 2 0,5-3 0,-3 1 0,12-3 0,-1 0 0</inkml:trace>
  <inkml:trace contextRef="#ctx0" brushRef="#br0" timeOffset="113442">21745 6602 9961,'0'-23'1619,"0"0"-1259,0 6-270,0 2-180,0 4 90,0 3 90,0 26-180,0 0 180,0 28 0,0-6-636,19 9 636,-14 6-492,11-25 0,-1 1 402,-12 33 0,10-32 0,-1 0 0,-8 28 0,20-2 0,-21-6 0,18-5 0,-13-6 90,8 0 0,-7-17-630,-3 1 360,-2-34 509,-4-14-599,-14-35 180,10 1-194,-10 10 1,0-1 193,10-18 135,-3 21 0,1-1-45,5-7 0,2 2 0,-1 10 0,0 0-30,0-4 0,0-4 0,0 5 75,-1 4 0,2 2-90,10-10 0,1 3 45,-6-8-90,37 9-630,-38 9 630,35 11-130,-35 6 400,32 10-90,-17 3-90,13 27 90,-10-3-90,-11 23 90,-2 14-90,-9-7-100,2-14 1,-1 1 9,-2 19 180,-17 1-270,13 0-495,-11-19 1,-3-1-316,-2 17 990,3-11 0,1-2 0,-3 0 0,5 10 0</inkml:trace>
  <inkml:trace contextRef="#ctx0" brushRef="#br0" timeOffset="113741">22273 6837 9422,'0'34'629,"0"-1"-629,-16-6 0,12 1 90,-12 7-90,16-6 0,0 8 0,0-1 0,0-11 0,0 16 0,14-20 90,-11 9-90,11-18-450,-14 0 360,10-9-359,-8-18 359,15-13-270,-16-10-1876,7 4 1,0-1 1605,-1-14-15,0 16 0,0 0 497,3-14 0,1 3 1,1 0-1</inkml:trace>
  <inkml:trace contextRef="#ctx0" brushRef="#br0" timeOffset="114075">22715 6842 10321,'-33'0'270,"-4"0"-270,8 0 0,0 0 0,9 0 0,-7 19 0,10-14 0,-5 50 0,16-32 0,2 10 0,5 2-270,16-1 0,4-1 0,3-1 180,21-4 0,-3-7 1,1-3 89,4-10 0,-5-5 0,-1-1 0,4-2 0,-11-8 0,-2-5 0,-3-14 0,-4-11 90,-13 2-180,-11 8-90,4 1-810,-28-11 361,18 11 629,-40-11 0,18 25 0,-23-1 0</inkml:trace>
  <inkml:trace contextRef="#ctx0" brushRef="#br0" timeOffset="114906">23292 6704 9961,'-59'-3'360,"14"0"-180,-6 20-180,19 5-90,6 23 90,12-8 0,14 16 90,0-21-180,23 22 90,7-26-90,13 5-270,14-14 180,-22-9 90,26-2 1,-26-8-1,19-17 90,-25-10 0,-8 1 0,-3-2 0,0-22-90,1-6 135,-15 22 0,-2-1-45,3-19-1607,-4 3 1,-1 0 1966,0-9-180,-10 21 0,0 0-2028,5-9 1938,-15 5-464,4 7 194,12 8 180,-13 8 90,17 6 2157,0 8-2247,0 21 2853,0 19-2808,-1-1 0,2 4-45,9-4 0,0 1-471,-9 6 0,2-2 471,15-7 0,-2 0 90,-12 31-161,10-32 1,1 1 70,-5 9 0,-1 1 0,17 15-225,-9-13 0,0-3 46,3-4-181,13 12 90,-13-31-90,5-1 0,0-13 270,-6-24 90,16-11 0,-16-13 225,-3 10 0,1 1 716,-1-11-311,3-15-179,-9 11-361,-5 16-180,0-3 180,-3 17-90,-1 32 0,-1 9 0,20 36 0,-2-11-180,1-15 0,2-1-180,6 4-359,13 18 359,-13-29 542,9 3-542,-10-20 200,2-2 70,-1-5 90,0 0 0,-2-20 0,-2 15 180,2-54 180,-9 34 89,-7-9 1,-3-3 0,-2 0 180,-3-9-180,-1 17-181,0 3 299,0 5-568,-16 0 155,13 9-155,-13 20-90,32 13-1170,-12 29 451,29-10-1260,-14 15 2069,10-23 0,-1 5 0,-5-14 0</inkml:trace>
  <inkml:trace contextRef="#ctx0" brushRef="#br0" timeOffset="115123">24742 6609 10861,'-24'-14'360,"18"3"179,-34 2-269,20 5-180,-16 1-90,4 24 0,13 7 0,-1 26 0,18-9-360,-6 14 0,28-25-179,-15 8-91,37-16-89,-21-6 89,19-2-809,11-10 719,-11-3 720,14-5 0,-18 0 0,0 0 0</inkml:trace>
  <inkml:trace contextRef="#ctx0" brushRef="#br0" timeOffset="115322">25025 6300 9961,'-20'-25'180,"3"2"270,17 3-90,0 9-450,0 45 180,0-7-90,0 5 0,0 3 0,0 28 0,0-13-405,7-7 0,1 1-494,-4 3-1,8-8 1,0-2-271,-9 1 1170,6 8 0,-9-21 0,0-1 0</inkml:trace>
  <inkml:trace contextRef="#ctx0" brushRef="#br0" timeOffset="115455">24877 6543 8702,'22'-21'-540,"19"-1"-1259,-6-2 1799,11 6 0,4-1 0,-14 10 0</inkml:trace>
  <inkml:trace contextRef="#ctx0" brushRef="#br0" timeOffset="116173">25947 5872 8342,'-41'0'720,"-1"15"-180,-6-11-181,-1 31-224,13-17 0,-1 1-443,11 3 0,0 4 308,-15 15 0,2 1 0,19-15 0,4 2 45,-6 22 0,6 2-45,5 10 45,15-1 0,8 1-45,3-32 0,4-2 45,11 24 0,5-4-45,-7-27 0,3-5-225,13 8 0,0-4-45,14-3 90,-9-10 0,1-2 90,8-3 219,-22-10 1,1-3-130,22-14 0,-18 3 90,-15-8 0,-2 0 0,-5 7 269,-2-30 1,-13 24-180,-4 1-90,0 3 491,0 2-581,-23 3 0,17 1 0,-32 1 317,34 6-317,-10 1 90,14 27-180,0 8 180,0 13-90,14 0 0,-10-7 0,24 18 0,-10-12 0,-3-4 0,0 1 0,2 5-952,8 15 952,-22-16 0,17 0 0,-15 1 0,10 14-90,-9-13-317,0 8 317,-4-18 180,0-6-90,-2 2 900,0-10-1529,-20 1-181,3-12 450,-22 0-899,9-20 629,11-8 630,-3-24 0,20 4 0,-6-7 0</inkml:trace>
  <inkml:trace contextRef="#ctx0" brushRef="#br0" timeOffset="116688">26747 6353 10861,'-38'0'809,"-2"0"-899,11 0 90,0 0 0,10 0 0,1 19 0,1 2 0,8 19-90,3-10 0,6-1-539,20-2 359,6-5 270,23-5-90,-12-8 270,11-9-180,-22-19 0,5-5 450,-9 0-270,-13-17-1,1 23 271,-10-20 0,0 10 0,0-9-360,0 10-90,0-8-90,-14 23-90,10-3-540,-10 32-989,35 18 450,-16 5 1259,11-6 0,3-1 0,0 1 0,15 11 0</inkml:trace>
  <inkml:trace contextRef="#ctx0" brushRef="#br0" timeOffset="117088">27043 6496 9242,'0'-16'270,"0"-2"-180,0-1 89,16-4 1,-12-3-180,11-2-90,0-3 180,-11 0-45,9-1 0,0-1 45,-10-10 135,6 1 0,0 1-225,-7 1 90,2 7 0,-1-1 0,-3-5 0,0-11 180,0 14-1,-17 1 361,12-25-630,-28 25-180,29-22 180,-12 41 180,16 1-180,0 36 90,0-1-180,0 26 180,0 18-180,0-10 90,-1-4 0,2 0-787,15 14 742,-15-23 0,2-2-314,26 16-91,-26-5 0,28-2 0,-16-6 181,16-3-271,-7-8-360,12 4 181,-8-14 622,16 0 0,-22-15 0,5-2 0</inkml:trace>
  <inkml:trace contextRef="#ctx0" brushRef="#br0" timeOffset="117570">27368 6324 8882,'25'-18'989,"3"-3"-719,-6-12-180,1 3 180,-8 3-90,3-1 90,-3-4-270,1-1 270,5-15-91,-5 11-89,-3 4 0,0 0-90,-4-5 90,-1 4 0,-2 1 0,-4-7 90,2-11 90,-4 16-180,0 1 0,-17 1-180,13-6 90,-30 12 0,30-6 0,-28 23-90,17 20 180,-9 21-90,11 13 0,0 8 0,11-18 0,2-1 0,-6 21-405,4-6 0,4-1-1089,18 11 1089,-19-21 0,2-1-584,32 14-181,-31-2-269,35-4 1439,-21-2 0,24-5 0,-12-1 0</inkml:trace>
  <inkml:trace contextRef="#ctx0" brushRef="#br0" timeOffset="117953">27945 6286 11580,'-19'-6'810,"5"1"-810,14-4 0,0 4 0,0 2 0,22 0-90,6-3 0,11 1-180,15-9 180,-22 6 0,21-14 90,-25 6-90,3-8 90,-8-7 0,-11 5-90,1-21 90,-11 18 0,-1-20 90,-22 21-90,15-5 90,-34 14-180,36 4 90,-37 3 90,14 4-90,-12 4 0,-2 23 90,19-14-180,-4 50 180,18-31-653,1 30 473,7-21 0,0 3-449,17-2-990,8 15 449,-2-15-285,7-8 1,3-2 1364,-7-2 0,34 2 0,-27-12 0</inkml:trace>
  <inkml:trace contextRef="#ctx0" brushRef="#br0" timeOffset="118307">28358 5917 8702,'18'15'270,"6"0"-270,-14 21 0,3-10 0,1 5 0,-9-5 0,6-2 90,-4 3-90,0-3-90,-2 2 180,0-4-90,-1-2 899,2 5-899,-3-12 270,2 2 0,-4-27-270,1-11 180,1-12-180,0-4 0,2 2 0,-1-1-90,8-24-180,-3 15-315,1 7 1,0 1-446,4-4 311,4-9-271,-5 23 990,0 5 0,-1 5 0,-1 3 0</inkml:trace>
  <inkml:trace contextRef="#ctx0" brushRef="#br0" timeOffset="118790">28750 5833 9961,'15'39'0,"-11"-8"0,21-1-270,-22-6 181,24-1-541,-5 8 450,9-9 0,2 4 180,-6-11 0,3-8 0,-1 1 0,3-7 90,-2 2 90,1-3 180,4-16 0,-11-6 719,6-20-719,-20 7 89,0-2 1,-10 10-180,0 0 180,0 0-180,-18-3-450,13 10 180,-13-5 0,4 18 0,11 14 0,-10 20 0,13 10 45,0-3 0,0 2-45,0 15 0,9-1 0,4 1 0,-2-19 0,3 0 0,5 11 0,3 6 0,-1-7-118,-2-8 1,1-1 117,8 25 0,-3-2 0,-3-14 90,4 13-180,-17-32-359,-2 1-361,-7-12-449,0-1-630,-30-2 1889,-16 4 0,-18-5 0,29-2 0,0-1 0</inkml:trace>
  <inkml:trace contextRef="#ctx0" brushRef="#br0" timeOffset="121786">20948 10381 9871,'0'-6'1080,"0"0"-631,0 2-449,0 19 90,18 12-90,-13 13 90,12 7-135,-7-1 0,-3 3 45,-2 14 45,9 2 0,1-1-45,-3-3 45,-5-14 0,1-1-135,8 4 90,-14-15 0,-2-1 0,8 1 180,-8 7-270,0-25-989,0-1 629,-18-32 270,-4-27 90,0-6-207,7 16 1,4 0 296,8-15 0,-13-5 0,14-6 0,-1 15 0,0-2 45,2 12 0,2-2 180,-1-23 0,0 2 45,0-9-180,-2 18 0,4 1 0,14 1 0,-12-5 0,12 22-90,-2 13 89,-10 2-178,20 10 178,-12 2-89,8 17 594,-5-11-594,-3 11-180,0-5 360,-3-7-180,1 15-90,-6-16 90,0 5 0,12-7 0,-11 14 0,24-11 90,-16 20-90,14-10 0,-8 14 0,-8-3 0,3 4 90,-13-5-90,9 3 0,-9 17 0,2-10 89,-26 27-89,17-25 0,-14-5 0,-4-1 0,-6 4-449,-11 7-1260,-8-7 629,22-9 1080,-9 8 0,23-18 0,0 2 0</inkml:trace>
  <inkml:trace contextRef="#ctx0" brushRef="#br0" timeOffset="122238">21467 10789 8882,'7'-8'540,"-5"-2"-450,9 9 0,-8-4-1,2 5-89,1 0 180,-3 15-90,4-12-90,0 28 90,9-3-90,-4 10 90,10 20-180,-9-20 90,2 13 0,-1-4 90,-5-14-90,2 13 450,-6-27 539,0 4-1079,-4-15 0,0-23 1,-1-11-451,-14-31 90,11 10-1165,-10-8 985,13 16-179,0-2-91,0 2 900,16-10 0,4 14 0,17-7 0</inkml:trace>
  <inkml:trace contextRef="#ctx0" brushRef="#br0" timeOffset="122572">22068 10784 10321,'-42'0'630,"0"0"-720,10 0 90,6 0 90,8 0-180,5 18 180,-2 8-90,8 11 0,1 27 0,6-31-90,25 29 90,3-37 0,30 6 0,-16-21 90,17 0-180,-24-10 180,24-22-180,-33-6 180,3-29-180,-24 9-720,-5-17-89,0 27-989,-20-9 539,14 21 1324,-14 3 1,2 7 0,-4 2 0</inkml:trace>
  <inkml:trace contextRef="#ctx0" brushRef="#br0" timeOffset="123399">22500 10736 10141,'-48'0'810,"10"0"-810,1 0 0,13 18 0,2 6 0,1-1 0,11 15-90,0-15 180,10 10-630,17 3 360,9-17-360,21 7 451,-5-15-181,17-2 180,-25-6 0,11-3 90,-9-19 90,-10-7-180,6-28 90,-22 9 45,-5 8 0,-1 1-1264,-4-13 1264,0 15 0,0 0 135,0-17-90,-17-3 269,12-1 181,-14 16 0,0-1-91,14-17-359,-11 13 0,0 2-270,13 2 90,-20-3 90,20 26 0,-7 5 0,10 26 0,0 38 0,0 2-947,7 0 0,4-1 1037,5 8-135,-6-19 0,1-1 711,14 14-756,-22-1 180,25-4-225,-18-17 1,-1 0-226,16 14 0,-9-12 0,-2-1 90,3-1-90,12 10 1,-15-27 269,5-2-180,-2-11 270,-4-19 180,8-12 2138,-12-7-1419,5-22-269,-11 21-46,-1 1 1,0 1-585,-2 2 759,0-14-759,0 56 0,14 22 0,-10 11-180,8-7 0,2-3-270,2 0-179,-1 10 179,11-19 0,-17-2 1,6-5 89,2-2-180,-9-8 270,9 1-179,1-7 449,-5 2 89,7-24 1,-9-10 360,0-10 90,-7-1-90,-2 11-1,-2-1 181,0 2-90,0 2-270,0 4-181,-15-2-89,11 8 0,-12 23-269,16 14-451,0 17-809,21 9 539,1-16 990,28 14 0,-13-28 0,5 3 0</inkml:trace>
  <inkml:trace contextRef="#ctx0" brushRef="#br0" timeOffset="123632">23673 10565 9602,'-23'-6'1529,"-7"2"-1439,-12 1-90,-7 3 0,30 18 90,-15 4-180,31 12 180,-10-2-90,13-5 0,0 0-180,21 0-1170,9 8 721,11-9-181,-12-8 1,0-2-91,10-5 900,11 0 0,-13-11 0,-1 0 0</inkml:trace>
  <inkml:trace contextRef="#ctx0" brushRef="#br0" timeOffset="123867">23828 10175 9781,'-14'-15'-179,"2"4"358,5 4-89,5 22-90,-4 12 0,21 31 90,-11-7-90,21-3 0,0 0 0,-16 3-270,15-1 1,1-2-271,-10-4 0,-2-10 1,0 0-181,1 2-180,-3 7 900,-10-19 0,3-1 0,-4-3 0</inkml:trace>
  <inkml:trace contextRef="#ctx0" brushRef="#br0" timeOffset="123989">23732 10669 8612,'0'-26'180,"0"0"-180,17-12-270,19 8-540,-4 5 1,3 1 583,-3 11 0,0 1 0,3-4 1,0 1-1,16-2 0</inkml:trace>
  <inkml:trace contextRef="#ctx0" brushRef="#br0" timeOffset="124648">24543 9935 8522,'-13'0'900,"0"0"-631,-2 0-89,-11 18-180,4 3 90,-21 28 0,18-11-90,-9 10 0,11 10 0,9-10 45,6-7 0,2 1-45,4 6 0,11-9 0,2-1 90,-6 3-45,14-10 0,4-3-45,11 0 0,11 2 0,20-15-90,-24-8 90,-7-2 0,0-6 0,4-17 0,17-6 180,-30 1 270,1-19-90,-17 23 89,-4-20-179,-4 10 180,-1-8-360,0 10-270,-16-9 270,12 19-90,-12 20-90,16 17 180,0 33-90,19-5-45,-7-11 0,0 0 135,12 10-90,1-6 0,-1 0-624,-6 7 624,3-18 0,0 0 90,2 10-90,-3-3-90,-2-1 180,-3 8-90,-2-12-90,-6 15 90,-3-25-269,-24 8-271,15-16 0,-33 0-1439,9-8 1080,-17-3-900,5-16 1799,1-11 0,24-9 0,1-6 0</inkml:trace>
  <inkml:trace contextRef="#ctx0" brushRef="#br0" timeOffset="125086">25373 10298 9242,'0'-5'1619,"-18"-6"-1529,13 4-90,-30-6 90,16 7-90,-20 0-90,10 6 90,-1 14 0,1 10 0,7 8 0,-5 17 90,18-16-180,1 12-90,8-15 0,0-1-90,23-2 0,-18-5 90,39-2 0,-39-5 180,54-7 0,-37-3 0,41-5 0,-37-18 180,9-8-90,-24-11 90,1 0 360,-12-6-180,0 10 359,0-22-539,0 26-360,-16-13 180,12 25 90,-12-2-90,16 30-90,17 20-90,1 5-449,3 11-181,10-18-179,-27-1-181,32-2 1170,-14 5 0,11-10 0,-4 3 0</inkml:trace>
  <inkml:trace contextRef="#ctx0" brushRef="#br0" timeOffset="125282">25985 10064 6453,'-18'-2'0,"4"1"0</inkml:trace>
  <inkml:trace contextRef="#ctx0" brushRef="#br0" timeOffset="125781">25863 10329 10231,'0'-48'1080,"14"9"-991,-10-3 1,10 9-90,0-5 0,-10-2 90,10-3-723,-4-2 813,-7-4-270,7 0 387,-3-4-297,-6 17 0,0-2-90,7-20-1366,-8 9 1,0 0 1545,0-9 45,0 20 0,0 1 37,0-12 7,-17 3 1,12 4-90,-12 5-90,4 6-90,10 8 299,-22 3-209,14 29-90,-8 19 180,10 17-924,-1 17 834,9-7 0,-1-10 0,0 2-45,1-10 0,2 0 0,9 26 0,0 0-180,-8-26 0,1-1-450,14 22 1,3-1-226,4 5 405,-15-24 1,3-2-990,14-5 0,0-4 1484,-7 12 0,27 5 0,-20-20 0</inkml:trace>
  <inkml:trace contextRef="#ctx0" brushRef="#br0" timeOffset="126163">26107 10187 11490,'41'-15'0,"-6"11"90,3-27-90,6 5 0,-12-8-90,10-4 90,-17 8 0,-4-2 90,-3-4-180,-4-3 90,-7-2 0,5-6 0,-11 12 0,-1-2 0,6-23 90,-5 8 0,-2 0-557,1-10 557,2 22 0,-4 0 270,-15-8-180,13 3-180,-13 7-90,4 6 0,9 6 90,-9 8 90,3 6-180,0 6 90,-2 25 0,6 1 737,1 21-737,0 23 90,0-11-1329,3 0 1,0 1 1283,2-19 0,0 0-315,-1 24 0,2 0-205,8-24 1,-1 1-471,-7 20 1,3 0 359,14-24 1,-1-2-545,-15 9 1,1-2 1128,30 8 0,-29-3 0,11-3 0</inkml:trace>
  <inkml:trace contextRef="#ctx0" brushRef="#br0" timeOffset="126499">26580 10222 11760,'-18'-8'1170,"4"0"-1350,14-5 90,17 1-90,-12 1 180,25-2-90,-27-2 0,26-2 90,-15-2-180,11-4 180,-13 0-180,5-2 180,-14-2 0,13-2 0,-14-16 90,4 9 0,-6-12-90,0 17 180,0 0-90,-20 5-90,16-6 0,-30 14-90,30-2 180,-21 15-90,23 21-90,-8 15-450,10 26-269,0-4-271,8-16 1,3-1-90,8 7 1169,1-8 0,0-2 0,-1 2 0,-2 8 0</inkml:trace>
  <inkml:trace contextRef="#ctx0" brushRef="#br0" timeOffset="126830">26852 9822 10411,'0'-29'720,"0"2"-810,0 5 90,0 4 180,0 2-90,0 26-90,0 9 0,14 17 0,-10 4 0,11-7-90,-2 3 180,-10 1-180,17 15 90,-17-13 0,11 17 0,-13-28 90,6 3-1,-6-18-178,0-3 89,0-5 0,-1-27 0,1-10 0,-1-1 0,0-2-90,0-22-1120,0-8 941,20 16-271,-15 0-360,28 1-1079,-16-12 810,0 18 1169,8-4 0,-22 25 0,9 3 0</inkml:trace>
  <inkml:trace contextRef="#ctx0" brushRef="#br0" timeOffset="127309">27243 9693 10411,'0'-28'1079,"0"6"-1079,0 29-179,0 13-181,0 22 0,15-2-270,-11 7 181,25-11-181,-11 19 540,9-27 180,-2 3-90,-7-17 0,0-7 0,-2-3 180,6-4 0,-10 0 90,4-23 89,-11 17 1,-2-40 899,-2 10-989,-1-10 90,0-1-90,0 15 180,0 3-360,-14 3-90,10 2-90,-10 4 0,14 6 180,0 25-90,0 30 0,16 9 0,-16-5 0,3 0 0,29 11-995,-23-6 1,-2 1 994,12 9-45,-5-21 0,-2 0-767,-9 10 812,18-3 0,-19-5-180,13 6 90,-13-15-359,6 8-91,-8-23 914,-43 0 0,10-12 1,-2-4-1,0 1 0</inkml:trace>
  <inkml:trace contextRef="#ctx0" brushRef="#br0" timeOffset="127564">27988 9415 12570,'0'-6'-90,"0"1"-2699,0 1 811,0 17 1168,0 5 810,0 12 0,0 2 0,0-5 0</inkml:trace>
  <inkml:trace contextRef="#ctx0" brushRef="#br0" timeOffset="127707">28052 9816 12030,'0'0'0</inkml:trace>
  <inkml:trace contextRef="#ctx0" brushRef="#br0" timeOffset="127948">28265 9380 8162,'13'16'-510,"-9"12"1,9-9-1</inkml:trace>
  <inkml:trace contextRef="#ctx0" brushRef="#br0" timeOffset="128107">28388 9773 11221,'0'-17'0,"0"4"0</inkml:trace>
  <inkml:trace contextRef="#ctx0" brushRef="#br0" timeOffset="128414">28837 9202 12570,'0'-4'989,"0"1"-989,-6 1 0,2 2 0,-11 22 0,6 8-360,-5 15-403,6 2 223,0-8-179,3 3-91,2-2-539,1 1-270,2-3 1619,0-3 0,20-2 0,5-4 0</inkml:trace>
  <inkml:trace contextRef="#ctx0" brushRef="#br0" timeOffset="128766">29032 9669 12660,'0'-48'270,"0"10"-180,0-1-270,17 8 270,-12-3-90,31-21 0,-31 12 0,10 3 0,2 0-2362,-1-9 2362,-8 16 0,1 0-45,1 0 0,-2 2 765,-2-18-720,-2 7 0,0 1-90,1-8 135,-5 9 0,0 0-45,0-6-350,-17-11 171,12 22-91,-12 5 270,17 8 90,-12 4 1065,10 36-1155,-10 41-756,12 6 756,0-19 0,0 0-180,0 14-270,0 2 1,0-1-361,16 1-269,-12-5-270,23 0 1349,-18-21 0,1 0 0,14 15 0,-10-20 0,0-1 0</inkml:trace>
  <inkml:trace contextRef="#ctx0" brushRef="#br0" timeOffset="129166">29407 9211 11850,'0'-12'90,"-13"1"-90,10 4 90,-10 2-90,7 2 90,4 19-90,-5 7-90,7 26-90,0-8 0,0 4-449,17-2 359,1-11-90,18 13 180,-19-24 360,23 0-180,-27-14 0,20-3-90,-19-4 180,-1-16 90,-3 12 180,-1-42 89,-5 26-89,-1-41 0,-3 28 90,-19-23-540,15 27 90,-28-5-90,29 15 90,-11 6 90,14 20-360,0 12 0,17 28-180,-13-7-644,27 3 285,-27-14-361,25 0-89,-15-2 1259,21 7 0,-12-12 0,4 5 0</inkml:trace>
  <inkml:trace contextRef="#ctx0" brushRef="#br0" timeOffset="129546">29928 9105 10861,'0'-4'180,"0"0"-180,0 2 180,0 0-180,0 18-90,0 5 180,0 21-90,-14-6 0,11 2-180,-11-10 90,14 12 0,0-12 90,23 14-90,-17-22 90,39 4 0,-39-12 0,39-2 0,-27-2 270,28 0 179,-29-4 91,17 0-1080,-25-2-809,-18-2-810,-27 0 810,-9 0 1349,-8-11 0,23 8 0,0-9 0</inkml:trace>
  <inkml:trace contextRef="#ctx0" brushRef="#br0" timeOffset="129862">30247 8988 10411,'-14'-4'-90,"10"-1"180,-23 2-90,11 1 0,-7 23 0,7 4-90,9 12 270,24-2-270,-13-7 90,34 12 0,-8-8-45,-5-7 0,2-1 135,17 4-180,1 11 90,-28-18 450,17 10-360,-30-18-270,13 7-90,-35-12-2249,-15 6 541,-10-5 1689,-14 4 0,10-4 1,-7 0-1</inkml:trace>
  <inkml:trace contextRef="#ctx0" brushRef="#br0" timeOffset="132195">28477 4378 10501,'-6'-15'1169,"20"12"-1169,12-21 90,12 8-90,-8 1 0,0-1 0,12-14 0,-2 9 0,2 1 0,9-5-899,-17 9 0,-1 1 719,12-3-179,-1 0 236,-1 1-1316,12-5 630,-16 7-1350,16-5 2159,-29 12 0,2-3 0,-14 6 0</inkml:trace>
  <inkml:trace contextRef="#ctx0" brushRef="#br0" timeOffset="133128">29235 3591 9512,'0'16'809,"0"10"-809,0 16 90,17 1-90,-13-6 90,13 1-180,-5 2 90,-9-1 90,9-2-90,1-2 90,-10 4-180,17-11 450,-18 0-180,5-16-180,-7-5 0,0-3-180,0-18 90,0-10 90,-19-25 0,14 5-180,-16 2 0,0 0 90,15-6 90,-10 1 0,1 1 0,13 0 0,-2 7 0,0 1-90,4-5 45,-2 8 0,4 1 45,20-1-90,-1-21 180,21 33 180,-12-5-90,-1 22 0,-15 21 180,4 7-360,-16 20 0,6-8 0,-8 0 90,0-11-1080,-21 11 1,15-10-1980,-35 15 2969,36-20 0,-15 5 0,20-11 0</inkml:trace>
  <inkml:trace contextRef="#ctx0" brushRef="#br0" timeOffset="133447">29662 3426 10051,'0'32'540,"13"1"-540,-10-6 0,11 1 0,-14-5 90,10 1-90,-7 0 0,7 1 0,-10-2 90,7-1-90,-6-1 0,6-4 90,-7-2 90,0-2-360,0-6 270,0-16-180,0-11 90,0-11-360,0-16-90,0 12-719,0-27 269,0 24 900,15-20 0,-11 27 0,10-5 0</inkml:trace>
  <inkml:trace contextRef="#ctx0" brushRef="#br0" timeOffset="133769">30042 3463 10681,'-37'0'1259,"1"0"-1169,-4 0-180,9 0 90,-2 15 0,13-12 0,-2 33 90,6-17-180,2 20 90,6 6 0,4-10 0,1 8-180,24-5 180,7-12 90,27 3-180,-11-14 90,17-8 90,-26-2-373,11-5 283,-19-21 0,-3 16 0,-11-35-90,4 35-180,-15-35 90,7 25-989,-9-27 179,0 20 990,-18-10 0,14 15 0,-14-4 0</inkml:trace>
  <inkml:trace contextRef="#ctx0" brushRef="#br0" timeOffset="134412">30437 3551 10591,'-41'0'630,"1"0"-540,5 0-180,15 20 90,-6-15 0,23 44-360,-7-30-360,10 35 181,20-28 269,-14 7-90,37-14 180,-23-3 0,21-4 90,-8-5 90,0-4 0,0-3 0,10 0 90,-13-18 180,11-7-90,-27-10 90,6-17-90,-18 17-1,4-14 1,-6-7 270,0 11-90,-9 6 0,0-1-1,4-5-224,-10 9 0,1 1-315,11 0 90,-9-11 1,12 27 268,0 3-179,0 33 0,0 15 45,8 1 0,0 2-45,-4 24 0,4-14 0,1-1 0,3 10 0,-7-1 0,-1-1-90,10-2-180,-8-7 1,0-3 89,1-11 0,5 7-180,-1-23 180,-3-2 90,1-8 90,1-3 0,0-16 90,8-6 0,-4-10 630,12-16-181,-13 16 181,5-19-540,-11 23-180,0-4 90,-3 22-180,-2-5 90,0 13 270,-1-5-270,2 7 0,0 14-90,6 5-360,-2 20-719,10 5 269,-7-8-899,11 5 1080,-8-21 719,12 3 0,-8-11 0,5-2 0</inkml:trace>
  <inkml:trace contextRef="#ctx0" brushRef="#br0" timeOffset="134596">31092 3641 10231,'0'-27'1349,"0"3"-1349,-12 32-180,9 9-179,-9 19-271,12-1 0,0-10 1,0 0-810,19 6-450,2-10 1889,21 6 0,-22-18 0,0-1 0</inkml:trace>
  <inkml:trace contextRef="#ctx0" brushRef="#br0" timeOffset="134844">31395 3602 9332,'0'-22'1619,"0"3"-1259,0 1-181,-16 3-179,13 3-90,-13 4 540,16 1-450,-10 5 0,7 20 0,-7 5 0,10 14 0,0-3-450,0 4 181,20-8-811,0 13 541,4-20-451,16 6 540,-24-20-269,32 4 359,-24-12 90,7 2-449,-1-20 539,-7-5 180,4 0 0,-9-20 0,-3 12 0</inkml:trace>
  <inkml:trace contextRef="#ctx0" brushRef="#br0" timeOffset="135048">31715 3494 7353,'2'-38'989,"0"0"-539,1 1 0,-1-1 269,0 4-89,0 2-360,-2 5-90,0 5-360,0 0 540,0 9-360,0 50 0,0 5 0,0-6 0,0 1-826,0 17 736,0-15-90,0-3-179,0-1-631,0 8 450,0-12-539,0 14 629,0-24-179,0 3-91,0-11 720,0-3 0,0-3 0,0-2 0</inkml:trace>
  <inkml:trace contextRef="#ctx0" brushRef="#br0" timeOffset="135166">31583 3639 9242,'0'-38'809,"0"8"-719,20 3-90,-15 10 0,36 0-899,-8-1 179,9 6 720,-4 6 0,-1 2 0,0 0 0,22 4 0</inkml:trace>
  <inkml:trace contextRef="#ctx0" brushRef="#br0" timeOffset="135730">32062 3718 10681,'39'1'-900,"3"1"1,-6-2-1,0 0 1</inkml:trace>
  <inkml:trace contextRef="#ctx0" brushRef="#br0" timeOffset="135946">32417 3512 12030,'14'35'-450,"-11"-5"-89,11 2-1440,-1 8 809,0-9-89,3 9 1259,4-14 0,-12-2 0,9-1 0</inkml:trace>
  <inkml:trace contextRef="#ctx0" brushRef="#br0" timeOffset="136144">32515 3192 9062,'30'0'-765,"-3"18"1,-7-13-1,-4 13 1</inkml:trace>
  <inkml:trace contextRef="#ctx0" brushRef="#br0" timeOffset="136511">32918 3344 9961,'-38'17'990,"1"3"-990,20 12 0,-9-1 0,23-5 90,-16 2-180,18-2 180,-6 1-90,7 7 90,0-11-180,19 5 0,3-11 180,2-7-90,13-2 0,-12-6 90,29-22-90,-19-5 45,-11 1 0,-4-3-45,-3-15 0,3-4 359,-6-11 1,-7 11 0,-2 7 0,-1 0-90,-2-8-180,0 12 0,-1 2-180,0 0 0,-1-2-180,0 18-630,0 29 91,0 14-630,0 18-270,0 7 1709,14-7 0,-11 4 0,10 0 0</inkml:trace>
  <inkml:trace contextRef="#ctx0" brushRef="#br0" timeOffset="137264">30272 4413 9691,'-7'-6'1440,"0"1"-1081,-2 0 91,1-2 180,-8-2-450,4 1-90,-12-1 0,8 6 90,-14 1-180,9 22 0,-7-15 89,9 38-178,0-24 89,5 23 0,2 11-180,7-8-45,13-6 0,1 1-135,-3 8-810,34-1 1,9-2 180,-9-2 597,-3-18 0,8 0 0,-5-4 1,19 3-1,-20-10 0,1-1 1</inkml:trace>
  <inkml:trace contextRef="#ctx0" brushRef="#br0" timeOffset="137877">30963 4673 8882,'5'0'809,"1"11"-629,-4-8 0,6 20-180,-5-9 90,4 7-180,-3-2 90,0-1 90,0-3-90,2 11 0,-1-9 90,1 13-180,-2-15 90,-2 1 0,0-7 180,-1-2 1619,-1-2-1439,0-16 180,0 1-540,0-19 0,0 5-90,0-10 0,0 7 0,0-3-270,16-3 90,-12 6 180,24-8-90,-25 9 0,26-2 90,-14-1 0,29-14 90,-14 11-270,-3 6 1,0 1-361,5 1-359,17-4 89,-23 18-269,4 4 1169,-14 6 0,-4 0 0,0 0 0</inkml:trace>
  <inkml:trace contextRef="#ctx0" brushRef="#br0" timeOffset="138659">30968 4376 9781,'-4'0'1799,"0"0"-1259,2 0-90,0 0 90,-1 0-540,2 19 0,1 10 0,0 11 0,0 7-241,0-7-29,0 3-179,0 1-181,0 1-180,0-1-449,0-2 0,0-1-90,0-5 1349,0-1 0,0-6 0,0-1 0</inkml:trace>
  <inkml:trace contextRef="#ctx0" brushRef="#br0" timeOffset="139010">31050 4285 9062,'0'-6'450,"10"-1"-360,0-2-90,19-4-180,-6 1-180,11-4-180,-5 5-269,3-1-541,3 1 1350,2 1 0,-2 1 0,1 2 0</inkml:trace>
  <inkml:trace contextRef="#ctx0" brushRef="#br0" timeOffset="139825">31700 4284 10501,'0'-21'2249,"0"2"-1800,13 9-449,3 20 0,9 16 0,-10 10 0,2 7-89,-14-4-91,11 4-392,-11 4 213,3 0-91,-4 1-360,-1-1-269,-1-1-1800,0 12 2879,0-17 0,0 5 0,0-21 0</inkml:trace>
  <inkml:trace contextRef="#ctx0" brushRef="#br0" timeOffset="140081">31958 4383 10501,'0'-6'1439,"-19"18"-1349,-1 3-90,-20 22-90,20-9 90,-10 2 0,27-7 90,-16 10-90,18-7 0,-5 6-630,24-3 91,-14-6-136,23-5 1,6-3-136,-3 1-245,2-5 0,2-3-384,10 0 1439,1-2 0,1-2 0,1-1 0</inkml:trace>
  <inkml:trace contextRef="#ctx0" brushRef="#br0" timeOffset="140393">32327 4157 10591,'17'-4'1349,"5"1"-1169,8 3 90,12 0-90,-16 14-90,10-10 90,0 40 0,-8-21-135,-7 10 0,-2 3 44,1 8-44,-7-2 0,-3 1-954,-2 14 909,-4-19 0,-1 2-45,-2 3 0,-2 0-135,-7-9 0,-2 1-540,-1 24 1,-4 0-226,-3-24 1,-3 0 944,-9 24 0,-1-2 0,8-23 0,-1-3 0,-8 10 0,0 1 0</inkml:trace>
  <inkml:trace contextRef="#ctx0" brushRef="#br0" timeOffset="151175">31137 9036 10141,'0'-6'1349,"0"1"-1349,0 3 0,0 0 450,0 0-450,17 1 90,-1 17-180,15 4 0,-16 13-2338,3 16 449,-16-9 1867,-13 24 0,0-33 0,-4 0 1,-7 4-1,0 0 0</inkml:trace>
  <inkml:trace contextRef="#ctx0" brushRef="#br0" timeOffset="152145">21892 11986 10861,'0'-4'360,"4"2"-360,-3 13 0,4 6 0,-5 16 0,0-5-630,0 13-359,0-15 359,0 7-90,0-13 181,0-3 269,0-1-90,0-5-270,0-2 900,12-5 630,-10-22-541,10-8 631,-12-25-450,0 11-1,0 0-269,0 14-90,0 5-270,0 1 360,0 3-1349,0 25-91,0 11-359,18 18 1529,-13 8 0,27-6 0,-13 5 0</inkml:trace>
  <inkml:trace contextRef="#ctx0" brushRef="#br0" timeOffset="153347">22607 12372 9062,'0'15'1709,"0"10"-1709,16 14 0,-12 5-1601,12-5 1601,4 5 0,-15 3 0,28 0 0,-30 2 0,22-2 0,-22-2-35,20 14 35,-14-16 180,4 17-180,-6-32 762,-1 5-762,-6-21-360,3-18 270,-3-16 842,-21-12-1021,2-27 359,-6 16-538,11 12 1,3-1 447,8-20 0,-9-4-90,0-3 90,10 0 0,-10-1 0,12 3 0,-2 19 0,4 1-90,16-16-1438,-9 16 0,1 2 1438,12 3 90,7-1 90,-25 22 0,24 6-180,-11 4 90,1 18 860,7-11-680,-12 30-270,7-5 180,-4 21 0,-9-7 0,-2-2 3212,-4-15-3212,0-2 0,-1-3-180,0 6 180,0-9-630,0 8-359,0-14-1890,-14 7 2789,10-10 0,-10 2 0,14-6 0</inkml:trace>
  <inkml:trace contextRef="#ctx0" brushRef="#br0" timeOffset="153741">23200 12334 10231,'3'-4'630,"-1"0"-630,-2 20 0,0 7 90,0 11-90,15 3 0,-11-6 90,10 2-180,-2 1 180,-9-2-90,22 10 0,-21-12 180,16 12 359,-14-24 91,2 0-180,-1-11-450,-4-4-180,0-23 90,0-12 0,-3-15-180,0 10 0,0 0-180,0-17 78,0 17 1,0-1-529,-1-3 1,2 1 90,13-22-316,-6 13 1,1 1 1124,8-3 0,-2 19 0,2 3 0,6-8 0</inkml:trace>
  <inkml:trace contextRef="#ctx0" brushRef="#br0" timeOffset="154143">23853 12184 9152,'-23'-11'2069,"-8"8"-2159,28-16 90,-18 16 0,12 9 0,-5-2 0,2 35 0,2-18 0,-2 43 0,2-22-1022,0 16 1022,6-19 0,2-3 0,2-2 0,0-4 0,0-5 0,19 4 90,-14-12-90,30-1 90,-9-12-90,24-20 90,-5 11 90,3-40-90,1 4-347,-16-15 257,-8 14 0,-3 1 0,-5-13 0,-9 10 0,-2-1 0,-3-5-269,-3-12-811,-22 15 541,-3 16-1081,-28 2 631,13 20 989,-16 22 0,25-9 0,-8 12 0</inkml:trace>
  <inkml:trace contextRef="#ctx0" brushRef="#br0" timeOffset="154991">24497 12074 9602,'0'-14'899,"-17"1"-629,-4 2-360,1 4 90,-15 3 0,11 3 90,2 19-180,-12-13 90,30 36 90,-21-22-180,23 21 90,-8 5 0,10-9-180,21 20-90,9-26 90,23 8 180,-8-26-90,0 5 90,-2-16 90,-10 4-180,16-25 180,-23-9-135,-8 0 0,-3-3 45,-2-20-1341,-2-9 1341,-8 12 0,-3-4-150,0-3 375,2 14 0,-4-1-45,-8 11 0,-1-1 135,2-21 0,-1 1-135,-15-4-1525,12 15 1,0 2 1254,1 4-13,-2-3 103,5 24 925,9 7-925,0 17-90,0 33 90,15 3-88,-14-12 0,2 1 88,26 15 0,-26 2 90,24 1-180,-24 0 180,24-1-180,-16-3 45,3-18 0,2 0-225,3 14-45,-3-12 1,0-2 44,3 0 2922,4 2-2832,-8-18 167,-2-4-257,-1-5 270,6-2-90,-4-20 745,6-9-565,-9-8 450,3-22 89,-9 21-119,1-14 209,-6 9-629,0 11-180,0-2 90,0 13 0,-14 10 0,11 20 0,7 24 0,14 5-360,1-10 1,0-2-91,0 3-540,27 15 631,-30-25-91,24-2-90,-10-6 360,-7-12 90,14 6 90,-17-27 0,5 14 180,-12-35 0,-3 21 180,-5-19 0,-2 6 269,-3 1-269,0-1 540,0-9-541,-17 12-448,13-9-1,-12 22 90,16-1 0,0 32-990,0 18 181,17 8-1170,4 16 351,11-28 1500,-3 5 0,-5-14 0,0-3 0</inkml:trace>
  <inkml:trace contextRef="#ctx0" brushRef="#br0" timeOffset="155213">25640 11719 10411,'-21'-8'1079,"16"1"-989,-33 4-90,16 1 90,-11 22 0,13 2-90,9 38-270,28-20-719,10 20 269,-5-32 45,12-8 1,2-2 45,-7-6 44,14-2 0,2-3 585,-2-6 0,14 2 0,-18-3 0</inkml:trace>
  <inkml:trace contextRef="#ctx0" brushRef="#br0" timeOffset="155440">26047 11393 9781,'-23'-32'1350,"6"2"-1170,3 9-270,10 3 180,-10 6-180,14 4 269,-10 4-179,8 24 0,-8 10 0,10 15 0,8-12 0,0 1 90,-4 13-1229,11 16 1049,1-18 1,-12-2-631,25-2-539,-11 10 539,7-14-1079,5 12 1799,-12-26 0,3 1 0,-7-11 0</inkml:trace>
  <inkml:trace contextRef="#ctx0" brushRef="#br0" timeOffset="155591">25773 11586 8342,'51'0'-293,"-1"0"1,-5 0 0,3 0 0</inkml:trace>
  <inkml:trace contextRef="#ctx0" brushRef="#br0" timeOffset="155858">26770 11782 10051,'21'-15'90,"19"11"-90,-21-23-719,34 13-361,-17-1 1080,25-9 0,-23 11 0,11-11 0</inkml:trace>
  <inkml:trace contextRef="#ctx0" brushRef="#br0" timeOffset="156174">27442 11281 10771,'-7'-3'180,"3"-1"1349,-1 3-1439,4 14-90,16-10 90,-11 28-90,12-17 0,3 18 0,-15-4-90,26 5-270,-27 2 0,8 2-269,2 1-1350,1 14 719,2-14 1260,8 18 0,-16-30 0,12 3 0</inkml:trace>
  <inkml:trace contextRef="#ctx0" brushRef="#br0" timeOffset="156339">27480 10943 9512,'0'-10'-2069,"0"4"2069,18 2 0,8 19 0,18 5 0</inkml:trace>
  <inkml:trace contextRef="#ctx0" brushRef="#br0" timeOffset="156779">27983 11158 11131,'-35'0'899,"15"14"-809,-9-11-90,26 23 0,-16-22 0,18 26 90,-5-15-180,6 17 90,0-7 90,0 1-540,22 12 180,5-10 45,-4-5 1,3-1 44,14-1 90,8 8 90,-18-20 0,4-1 0,-12-7 90,-3-1-180,-2-21 90,2-11 0,-8-13-45,-4 12 0,-1-2 45,-3-15 225,-2 5 0,1-1-666,-2-13 666,-8 21 0,0-1 270,8 0 0,-4 3-136,-29-17-359,31 14 0,-1 3 0,-27 3 630,27-4-630,-10 42 0,30 30 0,-13 8-90,10 0 0,4 1-539,3 5-557,-12-14 0,2-1 106,26 15-179,-23-1-360,17-1 1619,-15-16 0,-1 0 0,8 14 0,7 10 0</inkml:trace>
  <inkml:trace contextRef="#ctx0" brushRef="#br0" timeOffset="157174">28430 10552 9961,'0'-14'1080,"0"2"-631,0 0-179,16 2-180,-12 1 180,26 2-180,-27 2-180,26 1 270,-8 4-180,16 16-90,-8 8-90,7 21-90,-17-5-989,8 14 180,-14-22 89,-2 9-1618,-4-6 2608,-5-11 0,1 3 0,-3-13 0</inkml:trace>
  <inkml:trace contextRef="#ctx0" brushRef="#br0" timeOffset="157340">28608 10532 9602,'27'-17'1259,"11"2"-989,-34 2-1,30 3-89,-29 4-90,29 2-90,-13 3-449,17 22-271,-11-15-1799,6 50 2519,-17-32 0,4 32 0,-8-19 0</inkml:trace>
  <inkml:trace contextRef="#ctx0" brushRef="#br0" timeOffset="158707">22300 12018 8792,'0'-7'1169,"0"1"-899,0 2 720,0-4-721,0 3 1,0-4 0,0 4-90,0 1 270,0-2-360,0 4-90,-11-1 0,8 19-180,-19 9-450,12 24 90,-2-6-1798,1 19 989,10-25 1349,-2 12 0,3-19 0,0-2 0</inkml:trace>
  <inkml:trace contextRef="#ctx0" brushRef="#br0" timeOffset="159524">29995 10196 11131,'0'-21'989,"14"-1"-899,-10 4 0,10-2 450,-14 4-181,13 1-269,2 5 0,9 5 0,-2 4 90,-2 1-270,2 22 180,3-17 0,3 43-90,1-23 45,-7 9 0,-1 4 45,11 12-90,-9-3 0,-3 1-226,-1 12 226,-9-6 0,-4-1-922,-2 11 787,-15-21 0,-4 0-404,-9 16 224,0-29 0,-3 0-135,3 0 0,-2 0-1169,-17 11 0,-2 0 495,9-11 0,0 0 811,-14 8 0,0-2 1,14-13-1,2-1 1,-2-1-1,1 1 1</inkml:trace>
  <inkml:trace contextRef="#ctx0" brushRef="#br0" timeOffset="159924">31050 10473 13289,'-18'0'0,"4"0"0</inkml:trace>
  <inkml:trace contextRef="#ctx0" brushRef="#br0" timeOffset="160158">31045 10758 10501,'-15'7'899,"3"-1"-539,12 0-90,0-2-90,0 1 0,17 6-180,-13 0 90,26 16-90,-9-6 90,16 24 90,-15-16-579,12 12 489,-30-13 0,22 2-90,-24-4 0,8 13-270,-29-12-1170,-24 20-628,-15-19 375,18-11 0,-2-1 1693,3-4 0,0-2 0,-6 1 0,-1-1 0,-2-1 0,0 1 0</inkml:trace>
  <inkml:trace contextRef="#ctx0" brushRef="#br0" timeOffset="165814">17848 4800 7263,'16'1'450,"11"-1"-360,-16 0-1,17 0 1,-5 0 90,6 0-180,3 0 90,3 0-90,3 0 90,2-13-180,0 9 180,1-9-90,1 13-180,-5-5 0,1-2-269,9-2-271,-4 3 1,-2 0 719,-10-1 0,7 7 0,-18 0 0</inkml:trace>
  <inkml:trace contextRef="#ctx0" brushRef="#br0" timeOffset="166194">18315 4586 9062,'-10'-4'809,"2"0"-629,3 1-180,2 1 0,0-1 0,18 1 90,3 0-90,3 16 90,26-11-180,-27 24 90,28-24 180,-6 20-180,-9-12 90,21 9-90,-25-4 360,14 4-270,-26-7-90,3 6 0,-15-1 90,-3 3-90,-2 7-405,-20-3 0,-6 2-674,-7 19 796,3-17 1,-6 3-1,3-2 1,4-1-1,0 0 1,-9 10-1,-1 0 1</inkml:trace>
  <inkml:trace contextRef="#ctx0" brushRef="#br0" timeOffset="180640">12517 14960 8972,'8'-16'1439,"-1"0"-719,-1-1-91,-1 3-179,-3-2-180,3 3 0,-4 0 90,2 1-181,-1 0 91,-1 2-90,2-3-90,0 4 90,-2-1 0,0 2-270,-1 1-180,0-3 270,0 3-180,-19-4 90,-3 5 0,-14 2 90,2 3-90,3 1-90,-4 0-179,-15 19 179,13-14-3482,-17 30 3482,32-14-90,-2 8 270,19 0 0,2-6 0,3 0-90,28 14 0,-21-8 135,26-4 0,5-1-135,-10 5 90,11-5 0,2-2-230,0 2 230,9 7 0,-21-14 90,-3-1-90,-8-3 90,2 1 3188,-12-4-3278,0 3 0,-8-5 0,-45 15 0,19-9-225,-13 1 1,-3-1-316,2 0-630,6-5 1,1-1 90,-4-1-16,-6-2 1095,20-4 0,2-1 0,4 0 0</inkml:trace>
  <inkml:trace contextRef="#ctx0" brushRef="#br0" timeOffset="180910">12262 14637 10051,'0'-12'1619,"0"3"-1079,0-1-540,0 6-90,0 17 90,0 11 90,18 12-90,5 21 0,0-17-841,2 0 0,-2 1 751,-4 10 45,2-15 0,2-1-225,1 16-1348,-1 1 1079,-2 3-451,-6-17 1,-1 1-1,4 21 990,-3-13 0,-2 1 0,-3 4 0,-4-18 0,0-1 0</inkml:trace>
  <inkml:trace contextRef="#ctx0" brushRef="#br0" timeOffset="181439">13220 14816 8882,'3'-7'360,"0"4"0,2 0-181,-2 3-179,6 20 90,-3-15-90,11 55 180,-7-32-180,7 36 0,-1 0 0,-3-13 0,-2-8 0,0-1 0,-1 7 45,-1-12 0,-1 0-45,-1-2 90,2 7 180,-7-22-270,0-4 0,-1-4 0,-1-6 0,-17-26-3482,-6-35 3482,2-5 0,2 20 0,4-1-442,11-18 442,-9 29 0,-1-2 0,12-33-45,-8 19 0,0 0 90,9 12 0,0-1-90,-2-18 0,-1 1-45,4 0 45,11 15 0,0 3 45,-5 3 8,33-1-8,-35 19 90,30 6 0,-12 4 3132,15 24-3222,-4 7 0,-8 11 0,-7 15 0,-11-20 653,-2 13-923,-5 1-359,0-10-361,-10-6 1,-1 0-180,6 4 1169,-35 11 0,36-22 0,-15 0 0</inkml:trace>
  <inkml:trace contextRef="#ctx0" brushRef="#br0" timeOffset="181862">13537 14708 8162,'6'-1'630,"0"1"-450,1 0-90,0 15 0,5 6-90,-2 9 90,5 0-90,-5-4 0,2 2 90,-2 2-180,0 1 90,-2 0 0,0-1 0,0 9 0,-3-12 360,3 11-181,-7-22 271,3 1-180,-4-10 180,1-3-270,-1-16-180,0-8 0,-14 1 0,10-8 0,-10 16-90,5-7 0,1 4 90,-2 5 0,4 2 0,6 6 0,0 0 0</inkml:trace>
  <inkml:trace contextRef="#ctx0" brushRef="#br0" timeOffset="182908">13767 15003 8702,'-7'-13'1259,"5"-5"-1079,-7 17 0,8-14 90,-4 13-90,4-11 0,-1 10-90,2-5 90,0 3-270,0 0 90,0-1 90,0-1-180,0-1 90,0-7-90,0 3 270,0-16-90,19 10-90,4-28 0,1 21 0,5-23 0,-14 28-180,7-10-360,-8 16-989,-2-4 719,-8 10-269,3 3 1079,-2 3 0,-1 2 0,1 0 0</inkml:trace>
  <inkml:trace contextRef="#ctx0" brushRef="#br0" timeOffset="183306">14117 14760 8882,'-15'-10'989,"11"-7"-989,-20 11-90,21-6 90,-15 7 90,8 2-90,-6 3 90,-1 20-90,6 8 0,-1 12 0,5 0 0,2-6 0,2-1 0,3 3 90,0-3 90,0-2 90,20 7-180,5-15-3392,26 3 3392,-11-19 180,4-4-597,-11-25 327,0 16 90,-2-44 0,-3 27-180,-3-28 90,-6 12-537,-4-20 447,-9 15-315,-1 7 1,-5 2-136,-24-5-269,18-6-271,-42 20-269,28 7 1349,-24 6 0,14 6 0,-2 4 0</inkml:trace>
  <inkml:trace contextRef="#ctx0" brushRef="#br0" timeOffset="183660">15170 14782 11670,'0'-6'450,"21"-1"-360,-15 2-180,37 1 90,-23-1-450,21 0-629,-4 0-90,2-1-181,1 2 1350,19 1 0,-16 1 0,13 2 0</inkml:trace>
  <inkml:trace contextRef="#ctx0" brushRef="#br0" timeOffset="183812">15253 15109 9602,'23'-20'-360,"24"15"-720,-21-33-2377,30 23 3457,-3-17 0,5 8 0,-27 12 0,0 0 0</inkml:trace>
  <inkml:trace contextRef="#ctx0" brushRef="#br0" timeOffset="184344">16255 14465 9781,'4'-14'1440,"-1"0"-1261,-2 5 1,-1-2-360,1 5 180,1-2-449,0 6 449,-1 11 0,0 3-90,-1 9-2069,0-9 900,0-4 1259,0-4 0,0-1 0,0 0 0</inkml:trace>
  <inkml:trace contextRef="#ctx0" brushRef="#br0" timeOffset="185556">16325 14086 9512,'0'-5'1079,"0"-1"-1079,0 27 90,0 8 0,0 15-45,0-10 0,0 1 45,0 14-90,6-3 0,1 0 0,-4 9 0,3-8 0,0-1 0,2 4 45,-8-12 0,2 0-135,12 0 180,-13 7-90,10-15 0,-9-10 270,4 2-270,-4-13-450,1-2 90,-2-25 270,-1-10-450,0-33 450,-16 10-45,14 8 1,0 0 44,-14-15 90,14 4 0,4-1-480,-2 20 0,0 1 525,0-13 0,0 1-45,0-16-90,0 2 90,22 4 0,-13 22 0,2 2 0,14-12-3074,3-10 3074,-9 34 90,-1 1-90,10 15 0,-18 3 90,10 1 552,-6 22-642,-2-17 0,-1 42 89,1-7-89,-5 11 0,-3-15 0,-2 0-179,0 8 2316,-1 13-2766,-1-20-271,0-1-625,-17-3 1525,13-2 0,-12-1 0,16-2 0</inkml:trace>
  <inkml:trace contextRef="#ctx0" brushRef="#br0" timeOffset="185874">16755 14445 7892,'9'0'990,"1"13"-810,-3 2-180,1 12 0,-7-7 0,3 6 0,-4-10 0,1 5 0,-1-5 0,0-1 0,0-1 90,0 3-90,0-4 90,0 4 0,0-9-630,0-2 180,0-21 180,0-10-90,0-29 180,18 6-225,-7 9 1,2 1-226,21-10 540,-10 7 0,0 0 0,6-1 0,-9 14 0,-1 0 0</inkml:trace>
  <inkml:trace contextRef="#ctx0" brushRef="#br0" timeOffset="186244">17478 14497 8702,'0'-42'1169,"0"0"-1259,-14 7 90,10 6 0,-28 13 0,11 8 0,-10 8 0,1 18 0,10-14 0,-2 34 0,4-21-90,1 17 180,8-6-90,4 8-90,5-9 90,19 12 0,-15-21 0,35-1 90,-33-7-90,40-8 0,-26 3 90,23-5-90,-12 0 0,0-14 0,4-5 0,-11 1-180,2-27-89,-18 27-91,-2-26-90,-6 21-90,-17 1 1,13 2-271,-31 1 810,31 4 0,-33 2 0,13 4 0</inkml:trace>
  <inkml:trace contextRef="#ctx0" brushRef="#br0" timeOffset="187073">17845 14340 8072,'-24'34'180,"-6"2"-90,27-4 0,-8 0 90,32-4 0,0-8 0,22-8 0,-3-6-180,1-6 90,-9-20-90,-4 15 0,-12-36 0,-1 22 0,-3-19 0,-1 4 0,-5-24 0,-2 9 0,-3 4 0,-1-1-226,0-11 631,2 8 0,-4 1-469,-17-7 244,14-11-270,-14 29 0,19 6 90,-13 9-90,9 3 180,-9 36-90,13 14 0,18 21 0,-14 5 0,15-22 0,1 0 214,-15 19-214,11-9 0,3-1 0,-1 6 0,-3-12 0,2-2 525,7 2-795,4 16 180,-13-30-90,4 3-269,-5-14 179,-4-5 90,1-3 0,-4-4 180,1-16 0,-3-6 90,2 1 180,-3-18 629,-1 23-449,-1-25-630,-2 15 180,0 0 0,0 31 0,17 8-450,-12 25-359,29-6 179,-14-1 90,9-14 91,-2 2-1,-6-18-360,10 6 451,-6-8 269,13-14 449,-18 11 451,7-29-180,-16 7 809,2-35-899,-10 19 179,0-17-539,-3 35 0,0-7-180,-17 19 0,12-2 0,-24 10-90,27 16-540,-10 8-89,12 18-91,0-5 91,0-1 89,0-9-629,17-3 1259,-13 0 0,29-5 0,-14 0 0</inkml:trace>
  <inkml:trace contextRef="#ctx0" brushRef="#br0" timeOffset="187290">18878 14139 9062,'0'-8'1079,"-16"3"-989,-1 1-180,-3 25 180,7 1 0,13 24-180,0-14 90,0 2 90,0-12-360,17 0-269,-12 1-901,31 3 631,-10-8 809,23 5 0,-8-17 0,1 1 0</inkml:trace>
  <inkml:trace contextRef="#ctx0" brushRef="#br0" timeOffset="187556">19295 13815 9602,'2'-21'539,"-1"3"-539,-1 5 720,0 2-720,0 29 90,0 8-90,0 17-90,0 4 90,14 11 90,-11-12-90,9-6 0,2-1-90,0 7-270,0-9 0,1 0-179,6 2 44,-7-8 0,-1-1-45,2 1 91,2 6-1,-6-17-629,-5-5 1079,0-4 0,-4-2 0,-1-2 0</inkml:trace>
  <inkml:trace contextRef="#ctx0" brushRef="#br0" timeOffset="187690">19157 14168 9062,'-9'-15'90,"7"-4"-180,-7 5 0,26-5-540,13 11-1169,32-1 1799,-8 8 0,11 0 0,-18 1 0</inkml:trace>
  <inkml:trace contextRef="#ctx0" brushRef="#br0" timeOffset="188222">20063 13774 9602,'0'-9'719,"0"2"-719,-14 2 0,10 3 90,-23 1 0,13 17-90,-14 9 0,7 11 0,-5 22 0,13-19 0,6-5 0,1 1 90,3 5-90,1 25-450,2-28-458,25 8 548,-19-16-270,42-2 91,-29-1-271,21-3-89,-7-1 899,1-4 0,2-3 0,-2-1 0</inkml:trace>
  <inkml:trace contextRef="#ctx0" brushRef="#br0" timeOffset="189018">19667 14111 10051,'0'12'-180,"14"-11"-269,-11 27 539,25-16 0,-18 3-1,5-22-89,-9-12-179,-6-17-901,-14 3 1080,11 4 0,-21 13 0,12 7 0</inkml:trace>
  <inkml:trace contextRef="#ctx0" brushRef="#br0" timeOffset="189498">19840 14486 9062,'0'-6'-1080,"-13"-1"1440,10 8 630,-9 6-1620,12-4-899,0-8 1529,0-23 0,0 5 0,0 4 0</inkml:trace>
  <inkml:trace contextRef="#ctx0" brushRef="#br0" timeOffset="189990">19928 14409 9512,'0'-27'1349,"0"0"-1349,0 0-90,0 3 90,0 4 0,0 7-90,0 5 90,13 3-180,-10-3 180,10 1 0,-13-3 0,9 0 0,-6-2-90,11-3 180,-9-9-90,2 3 90,-2-18-90,-2 16 270,-3-15 0,0 18-1,0-6-269,0 12 0,0 1 90,0 3-180,0-2-89,0 6-1620,0 16 180,0-3 989,0 13-180,0-13 810,9-2 0,-7-1 0,7-1 0</inkml:trace>
  <inkml:trace contextRef="#ctx0" brushRef="#br0" timeOffset="190446">19993 13959 8612,'0'-6'1079,"0"0"-989,0 2 90,0-1-180,0 2 0,0-1-90,0 2 90,-9 14-90,7 9 90,-7 12 0,9 0 0,0-9 180,0-5-180,16-11 90,-12-22 90,11-7-180,-15-20-90,-15 22 0,11-12 0,-12 18-449,4-3-901,10 2 1440,-17 13 0,17 12 0,-4 9 0</inkml:trace>
  <inkml:trace contextRef="#ctx0" brushRef="#br0" timeOffset="190806">20012 14420 9781,'34'-14'-179,"-13"-4"179,2 16 0,-13-12 89,2 8 1,-6-5-180,-6 6 180,0 0-180,0 1 90,0 0 0,0 1-1079,-17 1 1079,13 15 0,-13 4 0,17 14 0</inkml:trace>
  <inkml:trace contextRef="#ctx0" brushRef="#br0" timeOffset="191312">20505 14490 9781,'-14'-32'450,"3"0"-270,11 4-180,0-5 450,21-20-450,-16 9 45,14 6 0,-1 1-45,-14-5 135,9 8 0,-1 2 44,-10-3-179,7-5 0,-9 19 0,6 4-89,-4 7 89,4 2 0,-6 24 89,0 30-89,0 4-695,-6-15 1,-1-1 694,4 14 0,-10 1-180,13 1 0,0-15 0,0-1-90,0 17-1256,8-13 1,1-1 1435,-4 2 0,27 6 0,-28-17 90,12-5 869,-5-2-959,-8-2 90,8-3 0,-11-2 3482,6 2-3482,-4-7 0,5 4 90,-30-9 180,-2 0 180,-26-3-540,5-1-180,3-20-630,19 0 181,9-25-1,15 12 1,26-5 719,14-6 0,13 9 0,-24 11 0,0 1 0</inkml:trace>
  <inkml:trace contextRef="#ctx0" brushRef="#br0" timeOffset="191477">21010 14191 9062,'-16'17'270,"13"12"-180,-13-10-90,16 10-90,0-2-90,0-5-360,20 0-269,-15 0-1,30 0 810,-31-1 0,26-2 0,-11-1 0</inkml:trace>
  <inkml:trace contextRef="#ctx0" brushRef="#br0" timeOffset="191656">21007 13896 9062,'0'-24'-450,"0"1"180,0 8 270,0 1-1169,0 5 1169,21 4 0,2 21 0,19 7 0</inkml:trace>
  <inkml:trace contextRef="#ctx0" brushRef="#br0" timeOffset="191973">21282 14139 8522,'5'22'180,"0"1"-90,0-1-90,-3-1-90,0-3 270,-1 6-270,-1-8 90,0 9-180,0-12-180,0 4 270,0-10-539,0 0 629,11-6 0,-8-19 180,19-5-1,-7-11 631,13-11-540,-4 17-180,-4-9-90,-1 9 180,-9 15 0,5-8-180,-8 20 0,2-6 0,-3 24-900,10 4 270,-4 21-1168,15 1 1798,-11-6 0,7-5 0,-6-10 0</inkml:trace>
  <inkml:trace contextRef="#ctx0" brushRef="#br0" timeOffset="192340">21853 14150 9871,'-23'-20'90,"-13"7"-90,20 7 90,-15 23-90,17 6-180,4 18-449,29 0-1,6-2 540,23-8-180,-9-14 180,0-8 0,-13-9 180,-2 0-90,-3 0 0,-8-18 90,8 14 90,-18-37 90,14 3-270,-16-11 180,1 10 0,0 0 90,-2-13 494,-9 5 1,-1 0-663,5-12 123,-5 21 0,1 0-45,9-9-270,0 3 0,0 10 360,-10-1-90,7 19-180,-7 25-90,17 19 0,5 8-540,-7 30-2178,12-3 0,2 2 1773,-10-28 1,-2 0 1034,2 14 0,2 0 0,2-15 0,-1-2 0,-3 2 0,-1-1 0</inkml:trace>
  <inkml:trace contextRef="#ctx0" brushRef="#br0" timeOffset="193511">22935 13564 8342,'0'-7'1349,"0"0"-1169,0 0 360,0 2-630,0 1 630,-13 1-90,-3 2-361,-15 21 91,7 10-90,7-1 0,2 3-90,-7 22 90,7-12 0,2 0-1514,-2 12 1424,8-19 0,2 2 0,3-1 0,1 0-90,0 18-90,10-8 0,0-2-450,-4 6-1595,10-10 1,5-1 1414,7 2-89,9 9-663,3-20 1562,-6-6 0,1-6 0,3-3 0</inkml:trace>
  <inkml:trace contextRef="#ctx0" brushRef="#br0" timeOffset="194890">23813 13615 9871,'0'-7'1170,"0"0"-1080,0 4-90,-17-1-180,13 3 270,-23 0-90,24 20 0,-7 8 0,10 11 0,0 4 0,0-6 0,20 2 0,-15 0 0,22-11 0,3-1 90,-4 13-135,16-4 0,2-2 45,-6-3 90,-4-6 0,-3-2 0,-10-8-720,4 2-629,-36-12 539,-11-15 0,-15 7-989,-22-22 1709,19 9 0,-13-6 0,15-2 0</inkml:trace>
  <inkml:trace contextRef="#ctx0" brushRef="#br0" timeOffset="195006">23732 13623 8432,'43'-19'0,"1"1"0,7 0-90,1 0-315,-11 8 1,0 0-3564,22-3 3968,-22 5 0,-1 2 0,12 1 0,0 1 0</inkml:trace>
  <inkml:trace contextRef="#ctx0" brushRef="#br0" timeOffset="195407">24728 13244 8342,'19'17'630,"-2"12"-180,4-4-450,-5 8 180,7 6-180,-5-8 179,-1 3-89,0 3 0,-3 1-1158,0 3 978,-4-1 180,0 20 0,-6-15-135,-1-6 0,-4 0-135,-26 8-269,21 13-406,-29-30 1,-5-2-676,6 16 1530,-2-16 0,-3-1 0,-12 6 0,-1-2 0</inkml:trace>
  <inkml:trace contextRef="#ctx0" brushRef="#br0" timeOffset="195720">25412 13615 9602,'-14'-2'0,"3"1"0,25 0 0,3 0 0</inkml:trace>
  <inkml:trace contextRef="#ctx0" brushRef="#br0" timeOffset="195927">25480 13967 8702,'0'14'989,"0"0"-629,0-3-270,0-2 0,0 0 90,0-4-90,0 1-90,0-1 0,0 1 0,12 3 0,-9-3 270,9 5-180,-12-6-180,0 4-540,0-2-269,-21 4-361,16 1-718,-51 4 1978,25 2 0,-3-7 0,-3 0 0,-23 12 0</inkml:trace>
  <inkml:trace contextRef="#ctx0" brushRef="#br0" timeOffset="203042">12813 16352 9691,'6'-8'1080,"1"2"-630,-4-2-91,1 1-89,0 2-90,-2-3 0,1 4-360,-2-3 270,-18 4-180,-7 0 90,-24 20 0,8 0 0,-1 3-180,13 10 90,4-26 0,2 27 0,11-19-90,-4 5 180,13 4 0,-6-7 0,8 7 0,25 2 0,11-10-237,13 3 237,2-5 0,-11 0 0,-4 0 0,15 5 0,-19-5 90,11 10-90,-30-10 0,0 14 90,-13-9-180,-23 29-90,-12-20-270,4 0 1,-2-1-181,-22-2-270,19-7 1,1-1 359,-6-3 540,-20-2 0,28-9 0,-6 0 0</inkml:trace>
  <inkml:trace contextRef="#ctx0" brushRef="#br0" timeOffset="203294">12555 16345 8792,'0'-7'810,"0"0"-541,0 4 271,0 1-540,0 16 0,20-10 0,-15 28 90,30-15-90,-10 32 0,8-12 45,-8 0 0,0 1-811,8 14 631,-10-16 0,-1 0-765,11 20 1,-1 2 404,-17-28 0,-1 1 495,5 13 0,0 0 0,-5-11 0,-1 0 0,4 9 0,-1 1 0</inkml:trace>
  <inkml:trace contextRef="#ctx0" brushRef="#br0" timeOffset="204422">13713 16353 9871,'-1'-5'810,"-2"2"-810,3 21 90,-2 11-90,2 13 0,0 2 0,0-7-302,13 3 302,-10 2 90,11 1-180,-14 0 180,0 0-180,0-2 180,0-2-90,0-5 255,0 6-255,0-16-1170,0 4 990,0-37-90,-17 11 1,13-60 89,-27 29 90,27-37 90,-10 18-355,4-2 355,8-5 0,-8 1 0,10 0 0,0 1-45,9 19 0,1 1 45,-5-14 0,11 12 0,5 3 90,5 3 89,21-10-179,-8 26 90,-1-1 0,-12 11 0,0 1 0,-1 2 0,-2 0-180,-2 17 270,-3-13 90,2 29-90,-7-11 312,-2 19-492,-7-7 0,-4 11-180,-20-18-449,14 10-1260,-36-3 385,12-8 1504,-11 3 0,1-12 0,11-2 0</inkml:trace>
  <inkml:trace contextRef="#ctx0" brushRef="#br0" timeOffset="204839">14232 16270 8972,'0'33'90,"0"6"0,14-10-90,-10 3 0,11-8 0,-15-2 0,10-1 0,-7-1 180,7 4-90,-4-7 629,-4 4-269,4-12-90,-6 1-360,0-24-90,0-7 90,0-15-180,0-17 90,0 14-315,-2 4 0,4 0-314,12-6-1,-10-10-179,27 18-271,-28 6 1170,29 3 0,-29 4 0,13 2 0</inkml:trace>
  <inkml:trace contextRef="#ctx0" brushRef="#br0" timeOffset="205223">14743 16282 9602,'-14'-11'719,"10"-7"-719,-24 8 0,16 0-90,-9 3 90,4 26 0,5-14 0,3 34 0,5-22 0,2 21 0,0-10 90,2 2-180,0-3-90,20 10-90,2-13 270,3 5 90,12-11-90,-10-9 0,22 0 90,-11-9-90,-3-16 0,-13 12-90,-5-32 180,-2 19-90,-8-36 0,-2 19-539,-25-26-1,15 28-629,-36-15-630,11 25 1799,-20 3 0,10 13 0,4 6 0</inkml:trace>
  <inkml:trace contextRef="#ctx0" brushRef="#br0" timeOffset="205540">15173 16346 8972,'42'0'-180,"-6"-1"-450,1 1-179,-4 0-271,3 0 1080,3 0 0,2 0 0,0 0 0</inkml:trace>
  <inkml:trace contextRef="#ctx0" brushRef="#br0" timeOffset="205806">15473 16180 9332,'-10'-5'359,"-2"2"-179,11 0-180,16 2 90,11 1-90,22 0 0,-9 15 0,0-11 90,-13 23-90,4-7 0,-15 5 0,8 5 0,-21 6-90,5-7-1349,-27 27 270,15-21 981,-37 12 1,36-14 0,-16 0 0</inkml:trace>
  <inkml:trace contextRef="#ctx0" brushRef="#br0" timeOffset="206607">16553 16161 9332,'-21'-16'1259,"-12"-5"-989,30 6-180,-37-9-90,34 14 0,-28-2 0,21 11-90,-9 0-90,8 1-180,1 18-359,9 0-1,1 17 450,3-4 90,17-2 180,3-5 450,14-11 180,-6-22-181,-14-13 91,-6-18-270,-8 0-450,0 2 180,0 9 0,0 31 0,0 17 45,14 14 0,3 4-135,-10 14 90,21-5 0,1-1-126,-13 4 126,7-5 0,2 0-660,-3 9 705,-7-17 0,-1 0-45,2 12 90,-4-1 0,-3-3-591,-5 7 501,-1-16-180,-23 10-449,16-27-900,-33 0-540,11-14 2117,-17-2 0,17-24 1,5-6-1</inkml:trace>
  <inkml:trace contextRef="#ctx0" brushRef="#br0" timeOffset="207040">17103 16137 8522,'-19'-5'90,"-14"1"-90,6 4 0,-8-1 0,-11 1 0,19 16 0,-12 1 90,19 18-180,4-2 90,10 0-180,30-14 0,-18 6 90,39-16 0,-15 3 90,34-5 180,-19-7 90,13-18 450,-35-1-450,4-20 269,-18 11 810,-2-9-1259,-7 15 0,0-3-270,0 9-719,0 28 179,0 2-179,20 20-91,-16-4 271,33-7-181,-33 0 900,32-2 0,-31-2 0,14 0 0</inkml:trace>
  <inkml:trace contextRef="#ctx0" brushRef="#br0" timeOffset="207357">17420 16341 9242,'0'-29'899,"19"5"-629,-14-6-90,34 4-90,-34-2 0,20 5 0,3 0 0,-8-15-846,3 13 1,1 0 845,1-14-90,-2 0 445,-3-3-355,3-20 0,-8 13 90,-6 8 0,-2-1 90,-2-4-1,-3 3 1,-1 1-360,-1 6 0,0-18 90,-15 41 1156,11 24-1156,-12 21 0,16 33 0,0-7-270,0-17 0,0 0-449,0 9-316,7-9 1,0 0-423,-3 5 647,26 10 810,-27-20 0,26-1 0,-14-3 0</inkml:trace>
  <inkml:trace contextRef="#ctx0" brushRef="#br0" timeOffset="207756">17962 16261 10951,'4'0'360,"0"0"-450,0-12 180,5 9-90,0-23 0,13 11 0,-5-8 89,17-7-89,-11 11-89,18-17 178,-17 12-89,9-9 0,-8-5 0,-7 6 0,4-30 0,-15 22 270,-3 2 0,-1-1-270,-1-9-926,-2-16 1196,0 20 0,-17 2-672,13 3 492,-12 4-312,2 6 132,10 4 0,-21 4 90,22 9 1009,-8 20-1099,11 21 180,0 12-90,0 10-399,0-5 399,0 3-180,0-11 1,0-1-271,0 20-270,8-11 1,2-1 119,8 2-434,0-8 0,0-3 224,-1 1 810,12 9 0,-17-20 0,12-1 0</inkml:trace>
  <inkml:trace contextRef="#ctx0" brushRef="#br0" timeOffset="208094">18393 16127 9152,'19'-9'180,"-15"-1"-180,29 6 90,-29-1-180,29 0 180,-9-2-90,10 1 0,8-4 90,-20 3-180,7-1 180,-13 1 0,-4-2-180,0 1 180,-4-9-180,-3 3 90,-2-15 90,-3 9 539,-21-13-359,15 13-180,-29-3-180,18 5 0,0 9 270,-10 0-180,24 25 0,-11 7 0,14 26 0,0-11-1439,17 19 449,-13-25 990,29 23 0,-9-26 0,17 8 0</inkml:trace>
  <inkml:trace contextRef="#ctx0" brushRef="#br0" timeOffset="208440">18927 15901 9961,'0'-8'90,"0"18"-90,15 6 0,-11 20 0,12-6 0,-2 13 0,-11-16 90,20 17-180,-21-20 180,7 5-180,-4-10 270,-4-5-90,3-1-90,-4-2 0,0-25-90,0-7 90,0-17 0,0-2-270,0 5 90,0-2-629,17-19 269,0 14 0,-1 9 1,0 2-91,0 0 630,8-4 0,-21 20 0,10 3 0</inkml:trace>
  <inkml:trace contextRef="#ctx0" brushRef="#br0" timeOffset="208663">19390 15927 10501,'14'35'-90,"-10"-5"-360,10 1-269,2-7-91,-12 2-89,24-1-451,-25-1 1350,19-1 0,-20-2 0,8-3 0</inkml:trace>
  <inkml:trace contextRef="#ctx0" brushRef="#br0" timeOffset="208846">19570 15551 10051,'0'-7'-1889,"10"0"180,-1 4 1709,6 18 0,-4-11 0,-3 14 0</inkml:trace>
  <inkml:trace contextRef="#ctx0" brushRef="#br0" timeOffset="209206">19735 16068 8882,'6'4'899,"1"1"-719,2-2 0,0 0-180,9-2 0,-2-1 0,8 0 0,4 0 0,-4-15 90,16 11-90,-17-23-90,5 24 90,-10-20 0,-4 21-90,-3-20-90,-3 12 90,-4-11 90,-1 3 0,-3-11 0,0 7 540,-21-15-540,-3 18 0,-2-4-90,-8 12 90,29 4 90,-28 2-90,18 3 0,-12 21 0,14 3-270,6 22-359,7-12-990,19 10 809,1-18 810,3 6 0,12-12 0,-12-1 0</inkml:trace>
  <inkml:trace contextRef="#ctx0" brushRef="#br0" timeOffset="209498">20258 15825 9871,'-24'-13'720,"5"1"-720,4 5-90,11-3 90,-10 6 90,4-1-90,8 20 0,8 6 0,-3 22 0,31-9 0,-17 14-90,4-19 180,4 17-90,-11-21 90,9 16-180,-10-20 180,-2 19-180,-10-21-899,3 13-1,-30-20-1708,-4 7 2698,-15-10 0,2 3 0,8-6 0</inkml:trace>
  <inkml:trace contextRef="#ctx0" brushRef="#br0" timeOffset="212325">20950 15688 11311,'-5'-1'-2159,"2"0"-180,21 0 2339,-1 19 0,5-13 0,-9 14 0</inkml:trace>
  <inkml:trace contextRef="#ctx0" brushRef="#br0" timeOffset="212557">20898 16182 9332,'0'13'1529,"0"1"-810,26 4-269,-20-6 90,41 11-540,-17-10 270,11 8 0,7 1-181,-31-3 1,15 14-90,-29-9 0,9 11-269,-35-6-271,-1 4-840,-8-8 1,-10 3 0,2-2-591,3 0 0,-1 0 1970,-4 2 0,-4 3 0,3-4 0,2-3 0,2-3 0,-2 2 0,1-1 0</inkml:trace>
  <inkml:trace contextRef="#ctx0" brushRef="#br0" timeOffset="214660">21818 15993 10501,'51'-1'-90,"-9"0"-270,4 1-1857,-7 0 1587,3 12-89,-1-10 89,-1 10 91,-3-12 539,7 6 0,-17 2 0,4 7 0</inkml:trace>
  <inkml:trace contextRef="#ctx0" brushRef="#br0" timeOffset="-214673.73">21870 16195 8522,'-18'3'720,"2"-2"-91,5 0-1078,24 0-271,17-1-1529,35 0 2249,-5 0 0,6 0 0,-15 0 0</inkml:trace>
  <inkml:trace contextRef="#ctx0" brushRef="#br0" timeOffset="-214406.73">22017 15901 9332,'0'-4'899,"25"0"-719,12 3-90,-2 0 0,2 1 0,24 0-90,-19-2 0,-2 4 0,7 16 45,-11-8 0,-3 1 45,2 22-90,1-1-360,-24-3-270,-5 7-89,-7 3-136,-10-4 1,0 0-675,5 21 1449,-18-17 1,-3 0-1,0 17 1,0-27 0,0-1-1</inkml:trace>
  <inkml:trace contextRef="#ctx0" brushRef="#br0" timeOffset="-213468.73">23748 15187 9691,'1'-8'-89,"0"-1"-1,-1 3-90,-25 3 0,-9 0 90,0 3 0,-2 0 90,-22 0-705,25 9 0,1 0 705,-16-5 0,0 27-90,6-28 0,-10 23 90,20-11 0,-6 9 0,27 2 0,2-8 0,9 4 1320,0-5-1320,25 14 0,3-4 0,-2 0 0,1 0 90,13 10-90,-17-2 0,-5 1 0,-2 11 0,-3 5 0,-3 3 90,-8 5-1614,-10-1 1,-1 0 1523,3 0-45,-16-11 0,-3 0-32,-2 7 32,4-12 0,1-1 135,-4 2-90,8 7 180,8-15 90,8-13 0,10 4-180,-3-17 2976,46-2-3156,-27-6 180,34-1-363,-16-1-177,6-14-450,6 11 900,-10-11 0,2 0 0,-10 11 0,0 2 0,13-6 0,0 0 0</inkml:trace>
  <inkml:trace contextRef="#ctx0" brushRef="#br0" timeOffset="-206723.73">25553 14881 11400,'34'0'0,"-5"0"0,6 0 0,-4 0 0,4 0-89,4 0 89,0 0-90,0 0 90,0 0 0,11 17 0,-15 2 0,6 1 0,-18 12 0,-5-16 0,-4 17 90,-7 5-90,-3-7 0,-2 26 89,-26-22-134,11-3 1,-1-1 44,-15 9-560,6-14 0,3 0 560,14 15 0,-36 1-180,38 2-352,-28 1 82,29 3 271,-11 0 89,13-12 0,2 1-90,-1 19 135,9 3 0,6 1 0,-2-30 0,1 0 90,13 27 0,2-2-135,13-5 135,-15-13 0,-1-1-135,3 2 360,12 13-180,-27-28 90,7 5-91,-20-19-178,-18 0 89,-14-7 89,-13-2-178,-3 0-271,-11 0-540,14 0 900,7-7 0,0 0 0,-1 4 0,-10-10 0</inkml:trace>
  <inkml:trace contextRef="#ctx0" brushRef="#br0" timeOffset="-206440.73">26782 15691 9781,'0'-6'0,"0"1"0,0 0 0,0 2-2788,0 0 2788,19 18 0,-14-13 0,14 14 0</inkml:trace>
  <inkml:trace contextRef="#ctx0" brushRef="#br0" timeOffset="-206273.73">27005 16088 9512,'0'17'899,"0"1"-539,0 0 180,0 3-451,0-7 1,0 8-90,-11-10 0,8 10-90,-23-4-899,12 6-450,-17 0-270,-1 4 1605,-10 5 1,-7 5 0,21-19 0,1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3:44:27.514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3388 1377 23189,'0'-5'-3237,"0"2"1378,0 19 885,0 6 515,0 13-56,0-2 211,0-3 166,0 1-1549,0 3 1777,0 1-90,0 2 0,0 16 0,0-13 0,-13 23 406,10-30-209,-11 6 440,14-18-637,0-4 90,0-4-90,0-4-90,0-23 90,17-17 482,-12-14-583,27-12 299,-28 7-319,19 10 0,3-1 409,-7-20-709,9 9 0,2 3 575,-2-4-166,-10 20 0,0 2 95,8-4 0,1 4 0,1 4 1</inkml:trace>
  <inkml:trace contextRef="#ctx0" brushRef="#br0" timeOffset="389">4158 1587 22830,'23'-15'1166,"7"11"-970,-27-24-3300,22 25 3848,-23-24-2329,19 23 2348,-19-24-1789,7 14 797,-9-11-1479,-22 7 362,2 9 2310,-20 4-1360,8 5 1957,14 19-2004,-6-14 2370,22 33-2721,-15-8 1710,15 8-1109,-6 4-199,8-11-1056,0-1-148,23 0-813,5 11-618,0-13 2139,4-6 1,0-2 860,-3-2 0,3-7 0,3-2 1,8 0-1</inkml:trace>
  <inkml:trace contextRef="#ctx0" brushRef="#br0" timeOffset="1147">4767 1400 26068,'0'37'-6296,"0"-6"4168,12 8-186,-9-6 1632,10 3-408,0 20 547,1-13-14,2 12-1594,3-20 1650,-17-4 361,13-2 224,-13-5 68,7-5-48,-5-5-1077,1-5 947,-2-4 317,-1-21 263,1-26-269,0-3-11,-1 5 0,-1 0-72,2-4 143,0 6 0,0 1 259,0-1 105,4-8-329,-3 22-327,2 5 502,0 4 216,5 6 1112,0 4 231,9 3-502,-4 18-1822,3-12 1214,-3 29-1907,-1-28 1326,1 36-1739,-1-24-651,0 20-915,-3-12 567,4 7 1685,-6-11-1134,2 5 1705,-5-13-1871,-2-4 1997,-3-21 324,-1-11 308,-1-11-162,0-2 132,0 6-26,0-1-146,16-2 1045,-12 1-826,12 3-118,-2 1 524,-1-2 2,3 10 751,3 1-217,-6 14 727,7 3-1427,-1 2 392,-5 19-2656,1-14 1371,-2 37-1443,2-23-180,-1 22-1386,8 9-923,-5-12 1793,-3-5 0,1-1-1033,3 2 3079,8 9 0,-9-21 1,1-2-1</inkml:trace>
  <inkml:trace contextRef="#ctx0" brushRef="#br0" timeOffset="1498">5692 1556 23639,'35'0'0,"3"-14"1903,-3 11-1979,-14-24-738,3 24 975,-21-19-1798,13 20 2537,-15-18-2185,4 8 641,-5-6-1306,0 2 423,0 4 391,-19 2-112,15 1 601,-15 2-406,19 2 1281,-14 2 172,10 20 28,-11 5 742,15 24-1170,0-9-505,0 4 739,16-11-2609,1 10 1064,2-9-1794,9 14 1484,-7-23 1455,15 7 0,-5-19 0,-2 2 0</inkml:trace>
  <inkml:trace contextRef="#ctx0" brushRef="#br0" timeOffset="2081">6077 1457 22920,'0'-7'-4227,"0"0"2278,0 21 975,17 4 318,5 24-421,0-10 493,7 3 435,-26-9-1738,15-3 1700,-8 8-390,0-10-102,2 4-488,-11-12 567,8-6 862,-8-18-142,3-13 381,-4-9-403,0-3 479,0-8 11,0 11-40,0-11-266,0 19-575,14 3 1310,-10 3-853,10 5 1918,-1 7 280,1 3-165,13 4-331,-1 22-1551,-5 5-573,1 14-1269,-8-5 430,1-7-985,-1-2-546,4 10-61,-5-11 517,4 10 1214,-11-20 257,5 1 841,-6-13 439,3-18 865,-2 10 835,3-47-1356,-1 29 318,1-30-144,0 17 8,0 1-253,0-1-389,4-10-823,-3 15-488,8-13 1741,-7 26-225,4 2 771,-5 11 657,1 4-883,0 0-116,2 16-1784,-1-12 1039,1 31-1860,4-5-133,-4 10-1341,10 17-980,-11-24 957,6 11-125,-6-17 1568,2-3 1286,1-4 0,1-4 0,0-2 0</inkml:trace>
  <inkml:trace contextRef="#ctx0" brushRef="#br0" timeOffset="2904">7118 976 25078,'0'38'-5846,"0"-6"3988,0 11 794,0-8 425,14 25-391,-10-14 738,8 1 0,1-1-463,-2 0-331,-4-6 1,-1-2 661,2-9-463,-8 11 348,0-23-91,0 0-896,0-10 1667,0-23 227,-12-10-611,10-13 427,-10-3-188,12 8 4,0-3 90,17 3 1021,-12 2-663,27 5 1619,-29 5-223,28 5 590,-9 8 872,18 4-1258,-8 30-1472,9 7-1038,-17 13-172,6 1-1212,-11-13 1053,-3 2-1914,-1-2-207,-4-1 377,-2-1 1659,-4-3 230,-1 5 1009,-4-10-465,0 6 320,-19-17 1989,14 0-1450,-30-10 857,15 0 137,-15-22-979,5-4-481,11-13-889,9 4 11,10 7-1373,0 2 1166,0 2-687,16-2 1296,4 12 2071,19 0 186,-1 30-663,-3-13 613,-3 27-1867,-6-28 1354,-1 23-1437,1-24 117,2 21-2031,0-21 1074,3 8 940,14-4-183,-9-6 1461,25-10-880,-27 5 1271,10-29-1371,-19 29 1280,-1-35-1998,-4 23 1052,-6-19-1277,-1 9 54,-6 1-301,-2-7-539,-4 9-166,-1-9-501,-18 17 1133,13-1-1292,-30 11 2739,16 17 344,-1 23-496,6 0-42,14 13-586,0-5 38,0-10-721,15 20 444,-11-24-2025,34 12-333,-17-21 871,5 0 367,7-11 1791,-29-4 1,28-3 0,-14-1-1</inkml:trace>
  <inkml:trace contextRef="#ctx0" brushRef="#br0" timeOffset="3231">8202 1355 24269,'29'35'-6265,"1"4"3898,-15-9 267,8 2 1430,-20-7 433,18-2 220,-19 0-215,15-3-1310,-16-2 2007,10-2-370,-10-3 364,4 0-1094,-4-7 681,0-22 5,-1-11 244,0-31-350,0 11 281,7 11 0,2 1 408,-5-9-390,30-12 1164,-29 20-1535,35 3 1225,-22 4-1495,36-1 495,-17 12 391,12 0 0,-10 11 1,1 3-1</inkml:trace>
  <inkml:trace contextRef="#ctx0" brushRef="#br0" timeOffset="7531">13125 729 22830,'0'-9'-5127,"-13"2"5162,10 1-2244,-9 3 3703,12-1-1875,0 1 661,0 0-587,0 18-1289,0 7 1596,0 12-643,0 4 1181,0 18-1616,0-9 1033,0-13 0,0 0-224,0 18-1,0 2-360,0 3 90,0-3-179,0 0 89,0-2 0,0-18 1,0 0-1,0 14 630,0-12 0,0-2 0,0-1 0,0 7 0</inkml:trace>
  <inkml:trace contextRef="#ctx0" brushRef="#br0" timeOffset="7747">12998 1260 23099,'-5'-9'-7542,"0"0"4896,5 3 2292,0-1 178,0-2-1,19-1 2519,-15 0-2017,40 1 79,-19 0 433,9 3 0,4 2 797,16-2-1507,-4 2 0,1 1 199,13 1 1,-20 2 0,-1 0 0,17 0 0</inkml:trace>
  <inkml:trace contextRef="#ctx0" brushRef="#br0" timeOffset="8035">13880 1130 23009,'-42'0'1440,"-3"0"-1171,25 16 187,-20-12-202,24 28-1301,-27-4 1538,19 8-856,-5 4-82,14 6-437,6-11-231,4 23-626,5-26-49,20 13 245,8-23-88,12 2 1059,1-15 558,-10-4 595,0-2 375,11-3 469,-12-21 359,14-8 628,-24-13-1940,-3 1-452,-11 8-1161,-6 1-507,0 0-326,0 3-160,-22 2-511,17 7 2358,-38 0 1,15 11 0,-23 1-1</inkml:trace>
  <inkml:trace contextRef="#ctx0" brushRef="#br0" timeOffset="8349">14278 762 24359,'19'42'-8406,"-15"-6"6582,15 6 129,-2-5 673,-2 28 693,4-13 97,-8-4 0,-2 0-166,1 10-601,-4-21 1,0 2 654,2-3 0,-2-1-328,-3 18 383,2-14 0,1 0 18,-3 1 294,5 12 1,-2-30 0,1 1 0</inkml:trace>
  <inkml:trace contextRef="#ctx0" brushRef="#br0" timeOffset="8565">14767 1052 24089,'-23'17'1580,"-15"-13"-1269,33 32-3268,-29-19 4186,30 17-2979,-25-3 1772,26-1-1399,-21 2 573,22-1-1305,-8 0-195,10 6 1230,0-9 574,24 9 1,7-20 0,24 2 0</inkml:trace>
  <inkml:trace contextRef="#ctx0" brushRef="#br0" timeOffset="8897">15078 1358 22470,'7'0'450,"0"0"-181,6 0-269,-1 0 0,13 0 0,-8 0 0,10 0 0,2 0 0,-4 0 90,13-19 673,-19 15 237,5-29-999,-17 14-582,0-6-236,-7-8-780,-18 14 538,-3-11-824,0 14 244,-13-2 339,10 12 1211,-13 1 799,4 22 1056,16 5-591,7 10-748,10 17-410,0-15-737,16 13-962,-12-13-239,30 0-88,-29-1-1158,38-3 1217,-21-2 1940,22-6 1,-6-4 0,-1-4 0</inkml:trace>
  <inkml:trace contextRef="#ctx0" brushRef="#br0" timeOffset="9265">15685 1305 23189,'-14'-4'-1026,"10"16"-1091,-10 10 2394,31 9-2952,-13 2 1341,12-6 202,1 10 46,-2-10-1074,16 13 963,-18-21 414,7 3-461,-18-13 1342,11-4 1024,-9-1-400,6-4 1512,-4-20-1143,4-8-187,-2-10-300,3-4-52,-2 8 419,2-3-1297,0-1 543,-1 1-1292,2 0 1264,-1 5 489,6-7 394,-5 15 145,8 3-204,-10 16 629,10 21-1978,-10-11 761,6 36-1946,-5-18 109,2 23-292,-1-7-1960,10 21-11,-4-13 3003,8 13 1,-3-20 0,1-2 0</inkml:trace>
  <inkml:trace contextRef="#ctx0" brushRef="#br0" timeOffset="14016">17017 1178 23999,'38'0'0</inkml:trace>
  <inkml:trace contextRef="#ctx0" brushRef="#br0" timeOffset="14207">17077 1660 22830,'-10'2'964,"3"0"0</inkml:trace>
  <inkml:trace contextRef="#ctx0" brushRef="#br0" timeOffset="50247">19193 957 23909,'-20'-26'-5891,"15"1"3534,-29 1 3024,30 3-1337,-28 0 985,28 4-1181,-30-3 1174,16 10-1353,-2-3 1762,-1 9 768,19 0-2568,-5 17 2405,7 9-1696,0 10 774,0 4-867,17-5-522,-12 1 112,28 2-262,-29 0 1639,26-2-1509,-26 1 785,26-3 268,-26-2-212,19 7 202,-16-10-195,3 4-634,-6-13 509,-4-2 125,0-3-784,0-1 92,-17-4-43,-2-1 1415,-15-3 1,16-2 0,5 0 0</inkml:trace>
  <inkml:trace contextRef="#ctx0" brushRef="#br0" timeOffset="50447">19482 1210 23369,'0'34'-5576,"0"-9"3448,0-1 1064,0-8 515,-16 1 2019,12 0-1553,-11 0 620,15-1-2763,0 1 337,0 5 1889,0-6 0,0 3 0,0-6 0</inkml:trace>
  <inkml:trace contextRef="#ctx0" brushRef="#br0" timeOffset="50607">19620 769 22290,'-9'-10'-1878,"7"1"1,-7 4 0,9 3 0</inkml:trace>
  <inkml:trace contextRef="#ctx0" brushRef="#br0" timeOffset="50983">19908 934 22920,'-14'10'1900,"11"0"-4707,-11 0 4222,14-1-3567,0 2 537,0 1 462,0 2 288,0 3-732,0 1-182,0 13 1133,0-7-1387,0 6 2033,13-8-593,-10-3-22,11-1 205,-14-2 230,9-5-214,-6 0-662,12-4 1790,-9-3-158,3-16 1168,0 9 906,-2-27-1879,3 27 1625,-1-29-1525,3 28 2106,-2-27-2642,0 27 1717,1-19-2222,-3 21 111,4-7 1485,-5 9-2136,14 38-375,-8-17-786,0 11 1,1 1-351,2-5 1582,13 20 0,-10-25 0,7 7 0</inkml:trace>
  <inkml:trace contextRef="#ctx0" brushRef="#br0" timeOffset="51365">20475 694 25438,'0'42'-5576,"0"-1"3627,0-5 885,0 3 516,0 8 32,0 0 302,15 5-561,-11-2-229,10-15 1,0 0 285,-10 16 557,7-11 1,2-2-568,-1 0-560,7 19 286,-5-37 2,-1 4 772,-6-21 1243,5-18 1041,-5-10-1275,5-12 525,-3-5-312,2 4 192,-1 0-302,7-15 578,-6 18-1098,6-9-960,-8 24 1205,5 8 520,-6 4 24,4 27-2066,-4-14 920,1 39-1027,2-20-93,-3 8 1,1 4-1346,5 11 2209,-1-6 0,2 0 1,5 9-1,-6-18 1,-1 0-1</inkml:trace>
  <inkml:trace contextRef="#ctx0" brushRef="#br0" timeOffset="51999">21700 1112 26068,'23'10'-3529,"14"-7"3824,-32 19-4556,29-19 4298,-30 19-2495,25-12 1643,-25 11-1544,24-2 1878,-24 3 1,18 5 0,-12 1 0</inkml:trace>
  <inkml:trace contextRef="#ctx0" brushRef="#br0" timeOffset="52131">21658 1625 24179,'0'6'-5576,"0"0"3537,0-2 525,26-2 2089,10-1-783,17-1 447,2 0 0,-9 0 0,2 0 0</inkml:trace>
  <inkml:trace contextRef="#ctx0" brushRef="#br0" timeOffset="53547">22958 976 22740,'-5'-2'-2945,"-1"0"2726,1 2 1324,0 20-2159,0-14 1774,-2 42-1854,0-22 782,0 27-877,-1-7 1091,3-11 1,0 1-549,-2 20 48,2-11 0,0 0 398,2 5-968,-2 9 1755,3-17-613,0-14 538,1 4-788,0-23-173,1-20-225,15 6 231,-7-30 1,1-6 148,28 11 165,-16-15 0,-1-2 65,18 7 446,2-12 0,-8 22 0,1 1 0</inkml:trace>
  <inkml:trace contextRef="#ctx0" brushRef="#br0" timeOffset="53955">23708 1253 23549,'-42'0'1439,"-3"-13"-2702,9 10 1449,-3-10-826,10 13 1001,0 0-193,2 15 566,2-11-433,3 29-729,4-29 1421,1 35-1532,9-22 268,2 19-1005,6-9-320,0 0-540,0 10 58,21-9 343,2 14-904,2-21 2108,14 2 210,-21-15 639,19-2 875,-9-4 296,12-1-43,-10-21 777,16-3 363,-24-1-1336,8-28-578,-18 35-275,2-28-1172,-7 20-50,-2 13 11,0-7-597,-3 17 853,1-5-111,-2 21-689,2-10-353,2 28 234,2-6-448,8 20 18,-2-7-737,12 4 2241,-8-22 1,7-2 0,-6-13-1</inkml:trace>
  <inkml:trace contextRef="#ctx0" brushRef="#br0" timeOffset="54298">24042 1355 23009,'0'13'-5486,"0"6"3538,0 16 884,0-1 335,0-6 393,0 1 32,14 12-568,-11-10-950,21 16 1161,-22-24 362,8 4-640,-3-17 645,1-3 279,8-4 1046,-4-19 903,6-8-434,-4-8-810,1-1 0,0 0 387,2-3-307,0 2 1,-1 0 491,-2 7-439,7-4-646,-10 16-223,4 8 977,-6 2 280,2 24-2710,0 7-585,0 10-615,9 15-6,-5-19 2307,7 11 0,-1-15 1,1-2-1</inkml:trace>
  <inkml:trace contextRef="#ctx0" brushRef="#br0" timeOffset="54747">25063 1315 23279,'-42'-2'433,"1"1"-405,7 19 1106,4 5-910,12 23-1516,6-13 369,6 3-271,6-14-582,20 10-137,9-10 628,28 4-302,-10-12 1173,-12-10 1,0-1 1024,5 2-229,-5-11 0,-1-5 1585,4-14-117,7-11-885,-24 7 0,-3-2-274,6-13-579,-6 3 0,-3-3-645,-5-12-23,-4 17 0,-2 1-483,-3-20-592,-1-1 230,0 0 488,0 1 420,-19 3-760,15 6 426,-15-10-101,3 24 59,13-5 745,-13 25 685,16 6-561,0 25 0,0 43 542,0 1-405,0-17 0,0 1 460,0 16-207,16 1-1048,-13 1-11,14-31 0,-1-1-473,-12 29 505,13-31 1,3 1-710,-7 6 0,1 0 1290,25 16 0,-19-22 0,0-1 0,11 5 0</inkml:trace>
  <inkml:trace contextRef="#ctx0" brushRef="#br0" timeOffset="55049">26098 1266 24359,'-48'0'1259,"-2"14"337,9-10-1623,1 29 124,14-29 104,12 36-1486,-11-22 1593,22 21-1728,-11-11 641,14 1-1292,0-1 210,0 0 131,26-2-311,-20-3 839,47-1 107,-31-5 1218,25-4-45,-13-5 967,14-5 411,-12-2-287,14-21 822,-25 15 445,1-52-2619,-18 34 438,-3-32-1237,-5 6-603,-23 10-1430,0-20-139,-5 28-675,-3-4 3238,27 17 1,-10 5-1,14 2 1</inkml:trace>
  <inkml:trace contextRef="#ctx0" brushRef="#br0" timeOffset="55463">26605 1189 24898,'0'38'-5845,"0"-5"3806,0 4 1065,0-7 245,0 2 303,0-2 212,0-1-104,14 9-1973,-10-13 2022,10 12-358,-5-23 131,-6 3 122,12-13 1329,-8-1-301,3-26-19,5-8 1017,-6-14-1091,5-1 832,-3 8-445,0-1-35,1 0-1180,3-11 175,-3 17 752,4-10-658,-8 30 838,6 0 126,-7 13 178,5 0-86,-4 19-2333,0-14 1195,1 33-1675,5-10-606,-4 10-1233,6 16 117,-8-21 2949,4 11 0,-3-13 0,0 2 0</inkml:trace>
  <inkml:trace contextRef="#ctx0" brushRef="#br0" timeOffset="56130">27200 1309 22020,'36'-8'2713,"12"-2"-1971,-13 3-160,9 0-227,-18 5-486,1 2-3,-5 0 169,7 17-1032,-9 6-997,9 24-765,-13-6 687,-3-10 1,0 1-2076,2 9 3530,8 14 1,-8-15-1,2 0 1</inkml:trace>
  <inkml:trace contextRef="#ctx0" brushRef="#br0" timeOffset="75799">12907 3482 26787,'47'12'-1915,"-7"-9"2175,6 19-1590,-10-19 1730,4 7-584,-1 2-156,3-9 682,-1 8-991,1-3 531,-7-4 0,1-1-105,9 7 427,-7-7 1,-1-1-337,-8-2 514,4 0-76,-15 0-169,-4 0 332,-2-13-441,-6-2-675,-2-18-431,-4 8-431,-20-3-274,-4-3 88,0 9 419,-32-12 120,35 18 165,-32-1 1133,24 12 972,0 2 275,1 3 574,-6 15 564,9-11-759,-5 43-1264,18-27 240,2 29-1353,8-20-403,2 3-377,19-1-666,-14 0-761,39-2 731,-38-1 704,26-11 1,6-1 280,-11 8 1170,14-5 1,2-3 0,-2 2 0,15 4 0</inkml:trace>
  <inkml:trace contextRef="#ctx0" brushRef="#br0" timeOffset="76181">13862 3379 23459,'17'-2'1953,"6"-1"-1692,-21 1-343,16 2 8,-11-1 243,8 1-140,-5 0 37,1 0 384,5 0-668,-3 0 33,11 0 152,-7 13-1240,14 0 228,-8 3-388,9 9-1111,6-1 799,-6 6 448,-4-7 1,0-1-742,6 4 1714,10 9 1,-15-13 0,-1 0 0</inkml:trace>
  <inkml:trace contextRef="#ctx0" brushRef="#br0" timeOffset="76464">14232 3194 24718,'-8'-3'-2720,"1"1"2569,-1 1 834,1 1-120,-1 0-97,-3 19-837,0 10-237,-3 11-314,0 7 504,-1-6-329,-2 5-520,-1 3-458,-1 2-72,0 2 442,6-17 0,1 1 1313,-4 20 0,7-23 1,0-1-1,2 11 1</inkml:trace>
  <inkml:trace contextRef="#ctx0" brushRef="#br0" timeOffset="77031">14807 3430 23729,'6'20'-7719,"-2"18"5931,-1-18 893,0 37 521,0-17 249,1-5 1,0 0-82,-1 6 38,5 10-1713,-5-18 2274,0-1-377,-1-3 181,0-2-254,-2-5 198,2-2 25,-2 0-71,1-7-1008,-1-1 409,-14-30 480,11-8-395,-11-14-166,0-3-62,11-17 593,-10 9-54,11 3 1,4 0 277,-2-12-119,-2 21 0,4 0 155,14-11 846,-12 3-42,32 6 1498,-9-5-1253,9 18 1145,9-3-452,-20 22 394,8 3-266,-14 6-821,-1 0 260,-2 22-2784,-4 4-325,-2 13-679,-5 9 274,-2-18-416,-22 10 1213,15-13-335,-36-1 1331,35-1 144,-39-2 1905,25-1-1353,-8-4 45,-4-4 1,27-3 0,-15-3 0</inkml:trace>
  <inkml:trace contextRef="#ctx0" brushRef="#br0" timeOffset="77365">15392 3364 23729,'6'14'-7907,"0"-3"5095,0 2 1555,0-9 2510,1 21-2040,0-13 379,-1 12 18,2-3-1912,-3 4 2524,2-1-116,-1 12 208,-2-9-1245,0 6 1216,-2-6 65,-1-9 285,1 6 158,-2-15-492,2 1-60,-2-8-815,1 0 229,2-2 1990,-2-21-1689,0-2-6,0-13-177,-1 4-219,1 9-21,-1 0-27,1 2 660,0 2 0,0 1 0,-1 3 0</inkml:trace>
  <inkml:trace contextRef="#ctx0" brushRef="#br0" timeOffset="77768">15315 2885 24808,'-9'-9'-5959,"-1"1"4355,3 1 566,0 2 572,3 1-246,2 1 389,1-1 0,1 4 0,0-1 1</inkml:trace>
  <inkml:trace contextRef="#ctx0" brushRef="#br0" timeOffset="78432">15598 3174 23549,'15'14'-4114,"-3"5"729,6 10 1822,-14 2 748,14-4 183,-3 19-122,-1-11 66,3 13-1593,4-17 1866,-18 0 732,15-3-266,-9 9-227,4-12 48,-2 11 421,-6-18 137,0 2-103,-3-11-371,-2-2-10,0-23 395,0-6 27,0-13 19,0-19 22,0 15-193,0-15-308,18 12 521,-13 0-634,26 2 338,-10-10-84,-3 16 357,27-9 1,-28 27 0,23-1 0</inkml:trace>
  <inkml:trace contextRef="#ctx0" brushRef="#br0" timeOffset="78764">16293 3530 23189,'9'5'-3381,"1"0"2707,1-3 1023,2-1 309,-1-1-120,1 0-90,8-19-42,-6 15 287,12-28 86,-13 16-207,4-1-147,-8-11-1073,-2 25 1321,-3-26-1530,-2 9-283,-2-6-318,-1-6 333,-15 15-1,11-7-613,-28 13 2324,28 1-3210,-26 8 3673,26 17-851,-10 9 625,14 24-1182,0-7-355,0 4-1045,28 1-1056,11-13 3078,-12-12 0,3-2 0,31 4 0,-11-3 1</inkml:trace>
  <inkml:trace contextRef="#ctx0" brushRef="#br0" timeOffset="79096">17462 3111 26787,'-9'-2'-2764,"0"-1"1639,4 2-83,-1-1-3289,0 1 4517,1 15 0,-1-11 1,2 11-1</inkml:trace>
  <inkml:trace contextRef="#ctx0" brushRef="#br0" timeOffset="79218">17530 3623 23459,'9'0'-570,"-2"0"1,-3 0-1</inkml:trace>
  <inkml:trace contextRef="#ctx0" brushRef="#br0" timeOffset="85230">19217 3248 23189,'-20'40'-2893,"16"0"317,-31-6 3791,31 2-2492,-21 5 1544,22 1-1109,-6 3 439,9 0-1283,0-1 813,0-4 728,0-4-1229,0-4 1254,20-6-1098,-15-4 664,30-6 1089,-15-5 40,19-6 776,-9-25 503,1 14 176,-10-43-1241,0 26 778,1-27-319,0 10-1125,-8 9 0,-1 0 3,7-17-305,-6 9 1,-1-1-1049,2-2-39,2-10 1436,-7 24-720,-1 5 659,0 7 84,-1 5 550,0 5 540,2 4 290,3 1-469,-2 23-2268,7 8-68,-7 13-147,2 1-1401,-1 10 183,-3-13 391,-1-5 0,1 0 1534,2 4 1,5 11 0,-3-19 0</inkml:trace>
  <inkml:trace contextRef="#ctx0" brushRef="#br0" timeOffset="85530">20117 3403 23189,'-41'-3'760,"-1"18"1304,1 7-1446,5 23-1326,14-11-48,9 2-421,13-12-238,0-1-181,0-1 57,22-3-540,-17-2-552,44-3 2228,-27-7 374,23 2 538,3-8 1043,-12 4-194,16-25 930,-27 16-512,3-33 109,-20 13-2486,-2-9-769,-24-9-1030,13 17-862,-36-12 1159,11 25 1770,-10-11 1,2 21 0,12-6 0</inkml:trace>
  <inkml:trace contextRef="#ctx0" brushRef="#br0" timeOffset="85749">20410 3351 23549,'3'-6'-1907,"1"1"2339,2 5 252,7 18-3283,-2 3 465,7 1 1085,-3 18-315,2-22-428,2 21-981,10 4 375,-3-9 2075,-3-5 0,1-2 1,8 4-1,10 7 1</inkml:trace>
  <inkml:trace contextRef="#ctx0" brushRef="#br0" timeOffset="85981">21082 3365 23369,'-36'-1'648,"4"0"-645,16 21-484,-9-15 1400,15 35-2436,-14-22 2048,9 17-1274,-1-7-58,3 1-217,1-1-712,-7 21 812,7-19-1354,-6 19 1565,10-33 578,-1-1 1,4-11 0,0-4 0</inkml:trace>
  <inkml:trace contextRef="#ctx0" brushRef="#br0" timeOffset="86163">20687 3360 22740,'-2'-12'-6016,"0"3"3777,22 4 5702,6 17-3364,12-8 782,1 27-1644,-8-26 1306,3 35-2789,15-7 2181,-10 12-455,-7-15 1,1 0-2578,7 6 2964,9 9 0,-14-17 1,0-3-1</inkml:trace>
  <inkml:trace contextRef="#ctx0" brushRef="#br0" timeOffset="86363">21662 3374 23729,'-36'19'2592,"-2"6"-2361,7 24-2045,2-7 511,3 4-375,7-7-71,1 1 1552,3 2 0,3-1 1,4 0-1</inkml:trace>
  <inkml:trace contextRef="#ctx0" brushRef="#br0" timeOffset="86786">22677 3010 24629,'6'-16'-1488,"-4"0"-912,5 24 482,-7 13 938,0 14 148,0 9-84,0 12-64,0-10-718,0-4 1,0 0 135,0 9 964,0-17 0,0 0-644,0 13 1242,0-1 0,0-3 0,0 0 0</inkml:trace>
  <inkml:trace contextRef="#ctx0" brushRef="#br0" timeOffset="86946">22430 3525 23819,'0'-24'-6386,"0"-9"4168,21 7 2577,15-17-237,13 22 342,7-6 1,-7 15 0,2 1 0</inkml:trace>
  <inkml:trace contextRef="#ctx0" brushRef="#br0" timeOffset="87304">23640 3637 22470,'8'-22'-3433,"4"-13"2230,6 8 2040,7-22-945,0 6 305,-3-1-289,-7 13 583,1-14-988,-5 10 1134,1-22-649,-7 26-563,-2-14-204,-3 25-150,0-2 630,0 14-560,0 56 299,0-20 198,0 9 1,0 2-410,0 2 45,14 1-837,-11 1-218,24 13 630,-24-14 184,13-11 1,1-2 925,-3 0 1,18 2 0,-12-15 0</inkml:trace>
  <inkml:trace contextRef="#ctx0" brushRef="#br0" timeOffset="87600">24178 3248 23729,'-25'-16'-4038,"5"3"2548,7 2 309,10 3-1009,-11 19 3875,32 22-2986,-13 6 758,20-6 1,4 0-1115,-6 4 1344,3-13 0,2 0 67,4 9-67,0-3 1146,0-2-2157,5 5 2105,-13-10 69,4 3-1244,-16-14-236,-22-5 1007,-9-22-612,-28-4 602,8-2-171,-6-12-175,1 6 1,10-9-1,-7-1 1</inkml:trace>
  <inkml:trace contextRef="#ctx0" brushRef="#br0" timeOffset="87714">24222 3107 23009,'47'-22'2955,"-3"0"-2199,8-1-401,-12 6-73,14-1-660,-16 9-454,-2 4-680,0 3 1524,-3 1 1,-3 1 0,-2 0 0</inkml:trace>
  <inkml:trace contextRef="#ctx0" brushRef="#br0" timeOffset="88354">25585 3104 23999,'0'-12'-6476,"0"0"4978,0 6 613,0 16 247,-13 16 1444,9 10-992,-9 10 351,5-7-1357,6 4 1284,-6 0 280,8 17-372,0-19 0,0 11-923,0-24 744,0-4-371,0-5 145,0-5-47,0-5-1000,0-2 1272,0-21 90,0-6 180,14-13 700,-11 1-577,22 5 1249,-12-1-539,18-12 456,-7 11 245,14-13-13,-14 24 309,6 2-596,-9 12 459,0 4-1647,-2 0 627,2 16-1849,-3-12 819,2 32-2571,9-6-136,7 22-600,1-9 3142,5-6 1,-8-15 0,4-2 0</inkml:trace>
  <inkml:trace contextRef="#ctx0" brushRef="#br0" timeOffset="88782">26458 3258 22920,'-26'-12'-2956,"-18"6"3433,25 1-614,-20 5 750,11 0-204,2 0-117,12 18-315,-10-14 458,20 33-1038,-17-11 527,20 9-1173,15 8-1056,-9-18 224,39 9 693,-11-16 656,9-4-222,12-5 2138,-26-8-972,8 2 1272,-23-22 676,-2-1 67,-11-18-2435,-18 6-817,13 4-91,-26 11 490,27 29-248,-10 43-34,14-1 277,8-16 0,3 1-110,0-3 1,0-1 21,13 19 656,-5-18 1,-4-1-278,-10 11-415,29-1-24,-19 9-160,4-16 534,-2 5-223,-15-22 1034,4-5-779,-6-5-326,0-4-821,-20-4 1741,-3-1 0,-2-24 0,8-5 0</inkml:trace>
  <inkml:trace contextRef="#ctx0" brushRef="#br0" timeOffset="89214">27102 3241 23459,'-24'-3'-210,"-2"0"141,-25 20 1566,6 4-596,6 21-1274,17-8-293,10 1-319,12-8-701,0-3 254,0 1-427,20 4-948,8-9 931,-3 2 312,27-16 1724,-29-1 71,38-5 1365,-24 0 0,8-15 595,-18 12 95,-4-28-1440,-4 26 1284,-5-41-2655,-7 27 186,-3-23-784,-4 18-473,0 4-595,0 2 426,-17 4 847,12 1-1782,-24 6 3268,26 21-898,-8 12 575,11 23-335,22-9-687,-17 0 246,37-14 438,-24-3 4,19-2-910,-7-3 638,3-8-80,0 4 744,-1-11 1,-2 5 0,-2-8 0</inkml:trace>
  <inkml:trace contextRef="#ctx0" brushRef="#br0" timeOffset="89480">27597 3357 23549,'0'-22'-5576,"-17"1"3071,12-2 894,-12 8 1627,17 24-262,0 18 96,16 34-428,1-9-1640,2 5 1591,11-14 591,-25-1 565,28 1-886,-17 13-91,3-13 433,3 19 122,-14-32-18,3 9 91,-5-24-710,-6-1-82,-19-11 1867,-10-2 245,-11-1-69,-4-19-1939,-10-3 764,10-13 1,-10 1 0,16 6 0</inkml:trace>
  <inkml:trace contextRef="#ctx0" brushRef="#br0" timeOffset="89630">27392 2714 23819,'52'0'-1889,"7"0"1148,-26 9 1,1 0 690,3-7 0,0 0 1,2 8-1,0-1 1,0-9-1,0 0 0</inkml:trace>
  <inkml:trace contextRef="#ctx0" brushRef="#br0" timeOffset="90656">22583 3410 22830,'12'5'-2482,"-9"-1"-1184,18-4 5102,-6 1-535,4-1-281,3 0-203,-4 0-486,1-12-375,1 9 262,2-9 694,1 12 0,0 0 1,0 0-1</inkml:trace>
  <inkml:trace contextRef="#ctx0" brushRef="#br0" timeOffset="98364">12092 952 21840,'-13'4'3036,"1"1"-1713,-3 4-1074,-1 0 188,0 1 212,-1 0-564,-1-1-18,-1 2 391,-1 0-448,-2 0-113,3 2 179,-12 6 32,10-1-339,-10 8 23,13-5-359,-2 4 53,2 3-136,-10 19-446,6-7 613,4-1 1,1 1-692,-4 13 720,5-5 1,2 2-646,-1 15 638,6-23 0,0 1-621,1 22 639,5-32 1,1 1 40,-1-1 0,1 2-23,1 16 0,1 2 83,-1-12 1,1 1 128,-2 5 1,1 6 0,4-5-180,6-1 0,2 1 144,-3 6 1,-1 5-1,1-3-109,3-2 0,3-1 142,-2-6 0,2 2 0,-2-2-53,-3 7 0,0-3-22,10 2 0,2 1-5,-5-3 1,0 3 70,1-4 1,2 2 0,-1-2-7,3 6 0,2 2 102,3 1 0,2 6 0,-2-7-51,-1-8 1,0-2 142,-4-7 1,1 0-1,0-3-210,1 0 1,-1-4 106,0 0 0,1-2-12,0-3 1,0-1-6,-2-1 1,1-2-302,22 19-145,-3-5 825,0-6 1,-4-6 0,-2-3 0</inkml:trace>
  <inkml:trace contextRef="#ctx0" brushRef="#br0" timeOffset="99081">11965 3447 22920,'-14'-4'-1207,"-3"1"1138,-14 16 2062,-2 6-920,7-2-459,-15 35-895,16-26 169,7 3 1,0 2-190,-10 10 467,1 4-184,1 6-620,9-12 1,0 1 4,5-9 1,2 2 41,-5 22 1,2 2 174,8-22 1,2 0-115,-2 26 1,4 1-73,11-24 0,0-1-139,-9 13 0,3-2-44,19-12 0,3-2 99,-13 1 1,0 0 70,12-1 0,4 1 299,7 13 1,1 1 30,-9-13 1,3 0 221,4 2 0,5 3 1,-2-5 202,-3-3 1,1-2 90,12 10 0,1-3 246,-13-13 1,-1-2 39,1 1 0,1-1 1,0-2 1,2-1-132,18 8 0,2-2 100,-14-6 1,2-1-366,4 0 1,5 1-1,-4-2 79,-5-2 1,-2-2-26,15 4 0,-2-2-89,-20-5 0,-2-1 3,-1-1 1,-1-1-47,27 7-524,-25-8 0,-1-1-281,13 1 891,3-2 1,-26-4 0,-4-1 0</inkml:trace>
  <inkml:trace contextRef="#ctx0" brushRef="#br0" timeOffset="99446">13063 5054 23639,'-7'-3'-2811,"1"1"1593,1 0 694,2 1 733,2-1-1694,18 2 2390,4 18-1552,1 2-750,17 2 1075,-21 9-905,18-18 1507,-10 15-644,8 1 878,-11-6-1493,13 18 785,-26-17-485,8 21-697,-17-17 1839,4 10-1521,-33 6 1881,20-10-855,-27-2 0,-7 0 834,9 5-845,-12-3 0,-2-1 1052,-1 5-527,17-13 0,2-1 0,-6 9 0,2-1 0</inkml:trace>
  <inkml:trace contextRef="#ctx0" brushRef="#br0" timeOffset="99830">14543 5362 25528,'-51'-11'-954,"2"1"548,13 1 167,-2-1 81,2 3 13,-2 0 153,4 2-1,3 4-105,3-1 517,7 2-23,3 0 84,6 0-2,5 17-893,3 1-437,28 18-816,-18-8-144,34 0 725,-35-8-1015,26 6 714,-28-8-505,22 10 1056,-22-14-224,8 13 408,-32-15 2654,15 9-2366,-36-12 2103,37 1-2739,-40-2 1551,17-3 0,-16-2 1,5-2-1</inkml:trace>
  <inkml:trace contextRef="#ctx0" brushRef="#br0" timeOffset="100232">15000 5305 24269,'0'-5'-5127,"-18"1"6369,-9 2 3,-12 0-240,-3 2-298,6 0-266,-17 18 531,15 1-499,-10 3 1856,21 10-2165,6-27 346,9 28-1367,-2-14 330,12 8-1307,-4 3-242,32-15 148,7 8-96,14-14 1788,-1 2-506,-12-8 1442,2-2-329,-2-1 1103,9-17 421,-15 13-425,5-27 167,-14 12-685,-10-15-1400,-1 2-490,-8 6-681,0 8-338,0 29-1809,0 6 1076,0 28 478,15-14-833,-11 5 1330,27-12 1618,-27-1 1,30-2 0,-12-2 0</inkml:trace>
  <inkml:trace contextRef="#ctx0" brushRef="#br0" timeOffset="100513">15442 5397 23549,'5'-9'-1885,"-2"-1"144,3 9 3521,-3-3-1320,4 4-34,-1 0-6,3 0-240,1 17-2070,10 1 974,-6 3 199,13 8-1057,-11-12 421,4 2 1,-5 5-500,-1-21 1670,-1 15 425,0-17 1052,0 7-476,-1-8 440,6 0-19,-6-18-1385,10-7 1380,-11-9-2523,4-1 1688,-7 8-2031,1-1 1629,-2 2 1,0 1 0,-1 2 0</inkml:trace>
  <inkml:trace contextRef="#ctx0" brushRef="#br0" timeOffset="100802">15967 5408 23009,'18'20'-6101,"2"-1"4662,-1-3 917,2-7 1292,-2 4-624,9-11 1021,-6 6-797,12-8-280,-15 0 1728,5 0-358,-11-20-528,0 16 596,-3-30-1161,-2 31 717,-2-28-1657,-3 12-668,-2-14-269,-19 4-554,-2 6 843,-19 12-27,1 4 1918,16 27-1246,-8-15 2143,27 39-1790,-9-23 1155,12 21-1363,0 12-214,17-12-1121,-4-4 1,4 0 1509,25 5 1,-16-14 0,1-2 0,20 10 0</inkml:trace>
  <inkml:trace contextRef="#ctx0" brushRef="#br0" timeOffset="101463">17878 5537 24179,'-23'-14'-3655,"17"2"-889,-36 3 5755,38 2-2722,-47 2 2965,30 3-297,-40 18 178,28-12-1096,-19 31 1074,24-7 785,-3 10-1868,18 0 755,6-9-1881,4-1-311,22 8-1437,-15-9 288,54 1 1056,-33-14 921,12-10 1,3-2 509,1 2 581,15-28 1105,-7-7-136,-14-14-797,-10 13 0,-2 0 689,-1-10-1524,-9 2 0,-2-1-510,-4-11-175,-4 16 0,-1 1-583,-2-18-866,0 0 379,-17-1 1185,16 15 0,-2 1-270,-15 10 0,-1-1 121,17-14 0,-1 1 50,-33 1 338,32-11 377,-13 34-173,17 16 258,18 51-486,-13 1 378,11 4 0,4 1-150,-7-23 1,-2 1-179,0 12 0,2-1-198,7-11 1,-2-3-479,-14 34 216,12-35 1,2 0-778,-8 12 0,-1-1 1492,18 16 0,-15-21 0,0-1 0,4 7 0</inkml:trace>
  <inkml:trace contextRef="#ctx0" brushRef="#br0" timeOffset="101948">18503 4970 24449,'0'42'-5756,"0"-5"3717,0 5 885,0-5 605,0 2 214,14 0-651,-10-1 583,10 13-1718,-2-14 1422,-9 20 597,15-30-394,-16 6 218,5-15-522,-4-3 815,-2-4-355,3-4-469,-2-2 632,0-3 421,4-16 827,6-8-26,-1-10 329,6-2 29,-1 8-165,2 1 685,4 1 650,12-1-865,-5 12 129,26 0-573,-21 13-775,-2 8 0,1 1-43,3-5 126,13 30-1049,-8-5-442,-15 8-644,10 15-906,-27-20 126,1 20 701,-28-23 1613,14 7-1196,-44-14 3136,22 0-679,-31-4-581,19-5 0,0-1 698,-24 2-948,8-4 1,0-3 0,-9-2-1,23-5 1,0 1 0</inkml:trace>
  <inkml:trace contextRef="#ctx0" brushRef="#br0" timeOffset="111597">6723 7231 25708,'-21'-15'-4178,"15"0"-15,-29 4 5506,31 2-3027,-10 2 2612,1 4 165,10 18-1120,-19-11 448,20 41-675,-12-20 1976,13 30-2072,-5-17 0,0 1 1399,2 23-1398,0-3 1,0 1-315,2-24 0,1-1 287,-1 13 1,1-1-2178,1 19 1506,0 0-1184,0-4 1289,0-21 1,0 0-219,0 17 1156,0 8 0,0-30 0,0-5 0</inkml:trace>
  <inkml:trace contextRef="#ctx0" brushRef="#br0" timeOffset="111750">6268 7838 23189,'25'-13'2080,"-3"-1"-1539,12 5 0,4 0-838,15-4 79,-16 4 0,1 0-658,23-3 846,2 1 1,1 1-1,1 0 1</inkml:trace>
  <inkml:trace contextRef="#ctx0" brushRef="#br0" timeOffset="112086">7307 7727 23639,'-17'31'-1821,"12"-1"-744,-24 8 3263,18-5-1099,3 3 1,2 2-476,-3 1 479,6-3 0,6-1-786,14-6-1076,-12 4 815,34-15 1766,-20-6-1337,19-4 1513,-7-5 457,0-2 213,0-1 493,9-16 1059,-11-8-633,10-20-1431,-26 7-63,6-16-785,-18 21-860,3-10-118,-4 16-246,-16 3-1181,12 4 367,-12 4 767,-1 3-303,2 7 1912,-5 17 1,10 7 0,10 15 0</inkml:trace>
  <inkml:trace contextRef="#ctx0" brushRef="#br0" timeOffset="112380">8185 7655 24539,'-44'0'899,"16"21"-462,-4-15 205,28 37-2994,-26-26 3197,27 21-2397,-9-11 1062,12 2-1107,0 0 1,0-3-164,23 9-371,-17-13 1998,27-8 1,5-3-869,-10 1 1479,7-8 0,1-2 174,3 1 761,2-3 94,-4-19 533,-3 14-146,-6-33-1101,-4 34-398,-6-47-1377,-9 34-862,-3-37-162,-25 39-556,15-14 2189,-39 27 1,36-8-1,-17 10 1</inkml:trace>
  <inkml:trace contextRef="#ctx0" brushRef="#br0" timeOffset="112556">7918 8422 24629,'19'-12'-423,"4"-7"1,19-20 0</inkml:trace>
  <inkml:trace contextRef="#ctx0" brushRef="#br0" timeOffset="113016">7678 7699 24898,'0'38'-6205,"0"-4"4076,0 17 1065,0-12 205,0-1 0,0 1-646,0 11 1444,0-6 0,0-1 0,0 8 1,0 15-1</inkml:trace>
  <inkml:trace contextRef="#ctx0" brushRef="#br0" timeOffset="113630">9683 7539 25978,'-17'35'-2905,"13"-4"348,-13 4 2374,17-4-1620,0 2 301,0 3-535,0 15 802,20-12-2603,10 17 3684,12-30 0,3 4 0,-9-17 0</inkml:trace>
  <inkml:trace contextRef="#ctx0" brushRef="#br0" timeOffset="113896">10260 7625 24089,'-42'0'719,"17"21"-347,-6 1 35,15 3-1334,-3 26-134,7-34 750,12 38-994,19-33-498,-15 5 60,35-17 1125,-34 2-1956,38-10 3076,-15 4-56,18-25 601,-9-5 826,-17-22-2054,-9-13 424,-28 17-2713,12-5 2300,-32 27-1624,32 2 1622,-35 10 0,34-4 0,-14 4 0</inkml:trace>
  <inkml:trace contextRef="#ctx0" brushRef="#br0" timeOffset="114234">10913 7578 24089,'-42'0'899,"17"13"479,-13-10-1296,16 26-804,-3-4 503,-3 7 15,25 4-1358,-7-9 693,10-2-907,0 0-517,29-2 559,-22-2 1173,30-8 1,5-2 98,-11 3 262,6-7 0,1-2 1406,4-2-365,0-3 665,-5 0 91,9-15 288,-17-3-175,3-29-1694,-23 16-619,-4-12-688,-25 19-446,14 0-817,-43 1 1146,25 3-1244,-27 0 2403,-4 2 0,15 6 0,-13-1 0</inkml:trace>
  <inkml:trace contextRef="#ctx0" brushRef="#br0" timeOffset="114514">11668 6998 23549,'4'21'-7236,"0"20"5145,-2-19 991,2 27 633,1 16 52,-1-11 289,-1-6 1,0 1-138,1 7-821,-3-19 1,1-1 588,3 9-608,-2 0 1110,3 10 0,-2-16 1,2 7-1</inkml:trace>
  <inkml:trace contextRef="#ctx0" brushRef="#br0" timeOffset="114736">11950 7356 24718,'-37'16'3046,"16"14"-5101,-10-25 2351,27 26-2708,-18-18 3241,20 14-2585,-6-5 764,8 3-1324,0-2-1931,24 10 3985,-18-9 1,43 5-1,-18-11 1</inkml:trace>
  <inkml:trace contextRef="#ctx0" brushRef="#br0" timeOffset="114934">12352 7515 23999,'0'33'-6296,"0"4"4078,0-6 1154,0 4 245,0-11-236,20 2-225,-15-2-129,15 0-1596,-2-3 3032,-13-3 1,27-2-1,-14-2 1</inkml:trace>
  <inkml:trace contextRef="#ctx0" brushRef="#br0" timeOffset="115086">12418 7217 22830,'-3'-5'-2517,"2"1"1,-3 2 0</inkml:trace>
  <inkml:trace contextRef="#ctx0" brushRef="#br0" timeOffset="115456">12755 7574 22920,'19'3'-1555,"12"0"1642,-17-2 95,15-1 75,-7 0 5,12 0-140,-8 0 150,15-14 356,-18 11 49,2-11-18,-11 14-567,-5-11 109,-3 2-403,-4-10-723,-21 3-208,15 3-1511,-29-1 1646,29 9-1077,-27-2 1760,16 6 553,-3 19 190,7 6 131,11 11-1112,0-1-17,0 7-857,16-9 495,-12 10-1167,33-14-308,-31-2 2106,40-3 0,-24-4 0,22 0 0</inkml:trace>
  <inkml:trace contextRef="#ctx0" brushRef="#br0" timeOffset="115750">13580 7417 24089,'0'-14'-5666,"-21"2"4976,16 3-1665,-16 2 3227,7 3-13,10 1-1387,-11 16 1619,15 6-2597,15-1 1262,3 33-922,1-30 1679,13 28-1723,-27-23-49,30 1 1586,-30-1-2108,26-1 2425,-28-2-502,20-2 876,-16 3-1621,4-7 469,-7 4-217,-4-11-440,-23 1 2646,18-4-1666,-44-1 1043,27 1-787,-43 3 0,25-3 1,-16 2-1</inkml:trace>
  <inkml:trace contextRef="#ctx0" brushRef="#br0" timeOffset="118132">15822 7982 24539,'19'-21'360,"12"16"911,-27-38-3983,26 21 3646,-18-21-2032,15 4 1007,-6-2-253,1-4-240,1-2-30,-2 0-303,-2-1 1578,-3 1-1715,-1 1 1145,-8 13 1,-2 0-762,3-17 474,-4 9 0,-2 2-536,-2-5-15,0-7-71,-15 22-541,11 6 391,-12 5 364,2 6 591,-3 6 654,-1 28 608,6-1-894,5 12 1,4 4-176,1 13 163,-3-13 1,0 3-100,3 4 0,4 0-355,8-11 0,2 2-306,1 23 0,1-1-305,-2-25 1,3-1-308,13 19 0,-1-1-300,-6 2 906,3-19 1,2-4 39,4 6-208,-2-7 818,0-5 212,8-2 486,-9-11 385,18-1 435,-20-23 778,14-6-277,-19 3-375,3-20-825,-11 33 1346,-3-32-2461,-2 33 1163,-1-25-1930,-4 19-710,2-4-48,-3 8 197,2 6 2025,0 15-3335,0-11 1880,3 28-1425,1-28 2269,9 41-1206,0-29 628,7 22-601,-1-27 84,4 7 1570,2-15 915,6 8-308,-1-11-204,3 0 1129,12 0-480,-11-21 1115,17-5-1155,-29-10-279,5-12-1181,-21 18-111,-1-7-564,-7 5-1010,-1 12 45,0-4-218,0 14-297,-13 4 1704,10 19-250,7 12-297,0 22 451,35-5 281,-11 10-484,13-19 716,-2 4-158,-9-15-331,1-4 317,0-7 1164,1 1-59,-1-11 382,0 5 355,8-6-363,-10-21 410,10-7-124,-19-12-1069,-1 2-246,-11 8-253,-4 0-829,-2 1-82,-2 1-541,0 3-342,0 6-14,0 0 869,-15 10 559,11 23 345,-11 15 649,15 13-837,0 21 98,18-23-444,-8-7 1,1 0-364,11 0 371,12 12-332,-12-25 487,17-4 200,-3-11 1494,-4-23 662,-12 14 842,-1-52-1472,-13 33-381,1-32-92,-6 10-896,-1 12-909,0-12-491,0 24-1020,0 25-1665,35 34 2548,-26 7 1367,15-10 0,3-2 1,-5 2-1,16 8 1</inkml:trace>
  <inkml:trace contextRef="#ctx0" brushRef="#br0" timeOffset="118413">16660 7343 24539,'34'-18'2176,"23"3"-1418,-35 2-530,30 3-64,3 4-380,-13 2-53,21 17-793,-34-10-66,-3 31-4145,-12 2 4794,-12 11 1,-14 10 0,-10-12 0</inkml:trace>
  <inkml:trace contextRef="#ctx0" brushRef="#br0" timeOffset="119579">19170 7323 26248,'2'35'-6808,"-1"6"4542,-1-8 1409,0 9-161,0 11 100,0-9-72,0-4 0,0 0-112,0 10-821,0-8 1,0 1 1948,0 7 0,0 11 1,0-21-1</inkml:trace>
  <inkml:trace contextRef="#ctx0" brushRef="#br0" timeOffset="119734">18865 7677 23639,'0'-15'-6475,"25"0"9618,-1 3-1680,27 0-971,-2 4-538,4-1 58,-7 6 1,1 1 0,-11 0 0,0 1 0,13 0 0,0 0 0</inkml:trace>
  <inkml:trace contextRef="#ctx0" brushRef="#br0" timeOffset="120048">19945 7684 23639,'-19'5'3056,"-9"0"-2550,-21 0-451,8 0 7,3 4 144,15 1 192,3 3-383,4 5-144,7 2-1051,-7 6 310,14 2-788,-7 20 180,9-13-531,22 26-814,-16-30 531,35 7 939,-13-14 777,8-9 334,15-3 1235,-20-9 44,20-25 1231,-23 16 228,6-42-1188,-16 27-152,-4-25-992,-5 10-1219,-4-19-217,-4 12-121,-8 9 0,-4 1-2231,-14-4 170,2-6 3132,-20 19 1,38 4 0,-18 2 0</inkml:trace>
  <inkml:trace contextRef="#ctx0" brushRef="#br0" timeOffset="120363">20567 7223 24449,'0'20'-5307,"0"28"3359,0 5 1282,6-8 0,2-1-433,-5 5 569,5-5 0,-2-1-527,-6 8 70,0 14-2408,8-4 1989,-6-14 1359,5 8 1,-4-21-1,1-3 1</inkml:trace>
  <inkml:trace contextRef="#ctx0" brushRef="#br0" timeOffset="120564">20732 7529 24359,'0'-8'-6476,"0"1"4348,0 24 974,-14-14 3875,11 37-3653,-10-23 1219,13 20-1463,0-7-1500,0 14 1597,23-10 1030,-17 9 1,39-16-1,-19-1 1</inkml:trace>
  <inkml:trace contextRef="#ctx0" brushRef="#br0" timeOffset="120904">21133 7793 23279,'-14'-5'-2571,"29"0"4910,-11 5-2326,34 0 49,-20-11 431,13 8-402,-16-24-779,11 13 1253,-13-16-545,-5 9-1315,-8-1-212,0 6 451,-20 1-205,15 0-804,-15 1 1597,-1-1-1236,16 5 600,-30 0 1380,31 25 177,-10 8 345,14 14-1472,0 4 54,21 9-1204,4-10 573,-1-7 1,2-1 1395,14 5 0,0 6 0,-11-17 0</inkml:trace>
  <inkml:trace contextRef="#ctx0" brushRef="#br0" timeOffset="121254">21688 7620 23639,'0'10'-6206,"0"5"4078,17 4 923,-13 13 202,25-12 1249,-25 16-959,22-8 299,-15-11-2145,9-3 2918,-4-13 1081,-5 4-685,0-22 556,-2 12 595,1-32-1241,1 20 792,0-18 453,5-4-1235,-4 10-898,6-15 731,-11 29-375,3-11-1543,-7 24 2722,1-8-1584,0 10 1281,1 0-176,0 17-2336,2-13 539,5 48-1133,-1-28-367,4 32-1093,-3-19 3162,1 3 0,2 0 0,1-1 1</inkml:trace>
  <inkml:trace contextRef="#ctx0" brushRef="#br0" timeOffset="121746">23170 7251 25438,'-5'-11'-7954,"-1"3"6132,3 19 2325,14 11-1860,-7 12 927,10 4-346,2-5 165,-12 2-1120,25 0 2192,-17 2-870,11-4-276,0 0 1049,-1-4-478,13 5 1098,-5-12-109,17 3-72,-16-18 185,4-1 382,-11-6-457,-3-16 24,-1 12-2,-2-33-1595,-1 17 804,-1-20 1,0 5 0,0-2 0</inkml:trace>
  <inkml:trace contextRef="#ctx0" brushRef="#br0" timeOffset="122152">24157 7305 23279,'-48'9'2143,"19"-1"-916,-10 7-246,13-1-774,0 7-507,-9 1 338,31 2-1713,-20 3 1481,22 0-1601,-7 3 274,9-2-718,0 10 26,23-11 117,6 8-313,15-20 2781,-2 0-927,-8-11 1664,-2-2-202,1-2 779,-2 0-180,-1-14 881,-4 10-298,3-25-753,-11 11 164,3-15-1562,-15 2-2145,-1 4-94,-5 29-824,0 9 2513,19 28 0,6-4 0,20 2 0</inkml:trace>
  <inkml:trace contextRef="#ctx0" brushRef="#br0" timeOffset="122430">24753 7469 24988,'-35'-7'-1272,"2"1"924,4 6 910,13 14-153,6 4-1170,10 16-733,19-16 422,-14 12-927,39-27 2315,-22 23-1654,37-18 992,-19 4-239,23-7 1060,-30-5 1122,7-14 521,-21 11 148,-9-26-3202,2 26 2743,-11-39-3617,5 25 131,-28-31-1568,-10 24 3059,3 5 0,-3 1 0,-20-1 1,-2-5-1</inkml:trace>
  <inkml:trace contextRef="#ctx0" brushRef="#br0" timeOffset="122599">24147 6928 24898,'22'-10'1357,"34"-2"-1952,-29 5 551,12 0 0,4 2 0,7 1 0,-16 1 0,0 0 0</inkml:trace>
  <inkml:trace contextRef="#ctx0" brushRef="#br0" timeOffset="123113">25938 7146 25888,'0'-23'-6566,"0"3"4528,0 4 1153,0 7 337,0 26 122,0 34 122,0 2 190,0-9 0,0 0-1482,0 4 1596,18 11-568,16-6 303,9-18 349,-5-10 0,1-3 604,13-5-187,-4-8 0,1-2 822,8-4-619,-20-1 0,-1-4 620,21-17 1299,-19-4-822,3-24-1192,-28 10-1182,-22-14-1213,4 22-370,-44-10-34,20 16-98,-30 3 1994,11 5 1,-2 2 0,1 4-1</inkml:trace>
  <inkml:trace contextRef="#ctx0" brushRef="#br0" timeOffset="123540">26968 7304 24718,'-34'-10'-2010,"-10"2"1698,14 3 619,-5 2 188,13 2-194,5 20-38,5 3-663,6 21-928,6-11 257,24 8-580,2-19 680,3 6-339,13-18 1092,-25 6-990,19-12 1905,-11 10-328,-2-12 1136,-3 3 197,1-4-358,-6 0 33,1-16-1069,-10-1 258,-2-15-1828,-4 4-365,-17 3 1283,0 4 1,-3 11 0,7 4-1</inkml:trace>
  <inkml:trace contextRef="#ctx0" brushRef="#br0" timeOffset="124697">27883 7346 25888,'-53'-5'-235,"3"1"439,1 4 186,9 17 860,10 3-896,14 11-1252,3-3 132,12-4-741,-3-2 461,4 3-407,16-1-377,-12-1-906,29 8 1020,-7-11 885,-3 5-133,33-9 1918,-34-7-573,39-1 769,-33-6 233,9-2-158,-25-17-1146,0-3 222,-12-19-1885,-23 1-1532,-4 8 3004,-1 2 1,-18 11-1,16 0 1</inkml:trace>
  <inkml:trace contextRef="#ctx0" brushRef="#br0" timeOffset="124970">28325 6726 23819,'-13'48'-4163,"9"-10"1778,-9 6 2011,13-8-778,0 5 384,0 21-50,0-14-313,0 13-1635,0-22 2632,0-1 1,0-5 0,0-1 0</inkml:trace>
  <inkml:trace contextRef="#ctx0" brushRef="#br0" timeOffset="125229">28720 7037 25078,'-22'-4'-1009,"-14"1"1604,12 1-385,-18 16 1031,1 7-399,8 19-1221,14-4-423,9 2-761,10-6-28,0-2-1407,0 14 741,25-11-1886,0 17 3623,4-23 0,13 2 1,-14-13-1</inkml:trace>
  <inkml:trace contextRef="#ctx0" brushRef="#br0" timeOffset="125397">29048 7358 25258,'1'-11'-7825,"0"22"2812,-1 5 4741,0 23 1,0-20 0,0-2 0</inkml:trace>
  <inkml:trace contextRef="#ctx0" brushRef="#br0" timeOffset="125552">29055 6897 21570,'14'-7'1472,"4"1"0</inkml:trace>
  <inkml:trace contextRef="#ctx0" brushRef="#br0" timeOffset="125898">29402 7428 23459,'18'1'-58,"0"0"259,1-1 168,1 0-40,1 0-289,-2-17 253,-2 13 380,2-29-965,-10 29 1046,2-34-1843,-11 25-395,-23-40-696,0 28 752,-20-26-69,21 27-528,-9-10 860,17 16-1252,-10-1 1885,12 28 1517,6 25-787,6 6-1254,9-4 0,1 0-820,-5 4 1814,14-13 0,3-1 0,-3 8 1,20-2-1</inkml:trace>
  <inkml:trace contextRef="#ctx0" brushRef="#br0" timeOffset="126180">30037 7137 24359,'-18'-8'-3537,"4"2"2500,6 2 717,6 20-935,17 7-233,10 22 213,2-8 608,14 1-810,-13 3 447,8-8 440,2 20-503,-25-22 59,1 17 861,-14-23 298,0 7-379,0-15-944,-25-1 2104,19-3-380,-40-1 1,27-4 0,-19-1 0</inkml:trace>
  <inkml:trace contextRef="#ctx0" brushRef="#br0" timeOffset="127170">17555 9408 24988,'0'30'-6475,"0"2"4346,0-2 885,-16 5 1971,12 4-1337,-4-6 0,-1 1-173,-1 18-189,9-6 1,-1 0 600,-8 5 0,10 13 1,0-23-1</inkml:trace>
  <inkml:trace contextRef="#ctx0" brushRef="#br0" timeOffset="127352">17217 9989 24629,'-2'-14'-7014,"23"2"10620,-16-1-4194,48 2 1737,0-7-928,-20 10 0,3 0-335,3-2 1,1-1 203,5-2 0,-1 1 0,-9 2 0,0 1 0,11-4 1,-1 1-1</inkml:trace>
  <inkml:trace contextRef="#ctx0" brushRef="#br0" timeOffset="128530">14632 9921 23999,'0'-6'-4767,"0"0"2819,0 25 974,0 9 425,17 16-845,-12 3 1194,13-9-605,1-1-1258,-2 16 1437,6-17 411,14 18 4,-23-29-45,18 2 1304,-10-13-422,-7-7 746,10 0 297,-8-7 374,11-18-151,-8-10-957,6-9-144,-6-7-1171,-2 9-214,-1-6-1459,7-20 1940,-8 13 1,5-11 0,-9 20 0</inkml:trace>
  <inkml:trace contextRef="#ctx0" brushRef="#br0" timeOffset="128902">15605 10040 24359,'0'-33'-4587,"-17"14"2767,13-6 211,-26 22 3367,27-16-2905,-22 18 2361,12-7-1192,-2 26-261,-4-13 2302,17 39-1945,-13-22 1382,13 27-2846,-5-9 1996,7 3-2192,0 1 979,0-2-795,25 16-1392,2-17 2579,-2-11 1,0-1-1092,2 1 1135,7 3-76,-30-16-222,11-4 644,-5-4-159,-8-1 71,8-2-267,-36 1 1681,-5-4-411,-17 0-358,6-2 403,7-1-1053,5 1 260,-2-1 1,7 0 0,0 0 0</inkml:trace>
  <inkml:trace contextRef="#ctx0" brushRef="#br0" timeOffset="129414">18347 9384 26338,'-39'-2'-199,"16"19"999,-7-13-272,17 44-2404,-13-21 1965,6 31-1094,1-6 230,0 7-364,0 4 447,10-30 0,0 0-482,1 0 0,1 2-619,-2 13 1,1 1 1195,2-13 1,0 0-718,-1 10 0,2-1 1191,-1 13 1,2-6 0,1-2 0</inkml:trace>
  <inkml:trace contextRef="#ctx0" brushRef="#br0" timeOffset="129876">18713 9928 24898,'2'-13'-4896,"0"3"3118,-2 1 344,0 4 753,-22 0 1769,0 3-143,-22 16 553,6 6-1056,5 17 228,15-6-49,8 6-307,10-15-854,24 6-924,1-17 743,23-2-152,-5-9 431,-4-16 1549,-16-4-241,0 1 781,-21-14-1164,6 16 556,-8-12-1869,0 8-390,-16 25 1663,13 20-2363,-13 13 1036,16 11-807,0-6 1568,0 6-720,23 2 204,-17 0 399,14-14 0,2-1-2258,-2 15 2032,-2-9 1,-1-2-976,2 1 815,-7 8 154,-5-22-72,-5-3 1024,5-5-994,-27 3 1592,15-11-1490,-33 2 892,9-11 0,-16-18 1,-4-7-1</inkml:trace>
  <inkml:trace contextRef="#ctx0" brushRef="#br0" timeOffset="130068">19368 9942 24449,'11'0'90,"2"14"-4440,-5 3 915,2 19 1480,-7-8 979,1 3-136,-2-9 115,1 3-1693,0-3-347,1-1 2901,1-2 1,2-2-1,-1-2 1</inkml:trace>
  <inkml:trace contextRef="#ctx0" brushRef="#br0" timeOffset="130247">19473 9426 23099,'0'-12'-8364,"0"4"8231,22 22 0,-17-10 1,17 13-1</inkml:trace>
  <inkml:trace contextRef="#ctx0" brushRef="#br0" timeOffset="130619">20150 9736 24808,'-24'7'3297,"17"2"-4603,-37 2 2595,17 13-1418,1-4 177,-16 9 143,37-6-1522,-31 1 1756,32 1-2276,-22 10 1784,24-9-2386,-7 18 822,9-21-665,22 8-420,-17-14 1156,40-2 73,-24-5 1391,23-3-65,-10-4 1221,3-2 29,11-16 1090,-11 11-12,14-28 774,-28 7-1374,1-18-826,-18 6-1106,-3 2-481,-3 13-448,0 2-705,0 4 205,0 3-726,0 2-301,0 38 1045,0-1 647,0 24 906,14-2 0,2-21 1,13 7-1</inkml:trace>
  <inkml:trace contextRef="#ctx0" brushRef="#br0" timeOffset="130952">20590 9900 23999,'0'34'-6116,"0"3"3988,0-3 254,14-3-442,4-14 2069,13-6 1028,-6-26 999,-4 12-1452,-4-33 511,-2 18 538,2-21-296,1 7 838,2-2-305,6-13-933,-6 13-1085,3-6-123,-9 21 1133,-1 8-263,-3 4 1027,0 7-769,-1 0-126,2 16-1714,6 16-722,-2 9 687,-2-5 0,1 1-1217,3 12 747,-4-16 1,1 0 1338,2 1 1,1-2 0,15 15 0,-10-17 0,-1-1 0</inkml:trace>
  <inkml:trace contextRef="#ctx0" brushRef="#br0" timeOffset="131213">22108 9331 25978,'-19'-4'-1212,"-11"2"1332,16 1 158,-2 22-400,5 9-806,11 13-630,0 5 547,0-7-676,0 5 192,0 2-468,0 1-265,17 0-626,-12 0 1225,25-3-240,-15 12 465,1-19 1226,6 7 0,-20-22 0,8-2 1</inkml:trace>
  <inkml:trace contextRef="#ctx0" brushRef="#br0" timeOffset="131346">21873 9755 24359,'-9'-26'-9173,"2"2"6028,7 0 2289,0 3-628,26-7 2607,11 8-562,15-3 1,0 11-1,-13 2 1</inkml:trace>
  <inkml:trace contextRef="#ctx0" brushRef="#br0" timeOffset="131630">22575 9708 24629,'-21'5'1736,"-14"0"-1215,30 4-2260,-26 4 2817,17 1-1119,-3 3-188,7-1-420,10 0-857,0 1-817,0 8 235,0-9 596,24 9-994,7-15 1704,24-1 560,-11-7 403,-6-2 1236,-12 0-91,-3-19-92,-3-2 111,-9-22-1365,-2-1-1007,-26 8-1562,12 0 2147,-33 15 0,32-1 0,-14 3 0</inkml:trace>
  <inkml:trace contextRef="#ctx0" brushRef="#br0" timeOffset="131900">22993 9725 23099,'0'13'-6115,"0"3"4076,0 2 975,0 4 425,0-1 214,0 2 211,0 10-15,0-8-1367,0 12 1506,0-18-90,0 2 90,0-12-90,0 0-269,0-5-901,13 0 1800,6-2 78,-2-23 0,13 16 1,-12-15-1</inkml:trace>
  <inkml:trace contextRef="#ctx0" brushRef="#br0" timeOffset="132046">23245 9696 24629,'14'-11'2335,"5"-6"-2508,-5 15 648,8 11-1882,-9-5 687,4 35-1891,1-4 625,-6 10 421,-2-12 0,0 0-1677,-2 5-890,3 24 395,-6-32 3486,-2 5 0,-2-16 0,-1-2 0</inkml:trace>
  <inkml:trace contextRef="#ctx0" brushRef="#br0" timeOffset="132284">22393 9264 24629,'-7'-16'-8314,"3"3"5812,2 1 1785,2 3 649,0 3 173,27 2 2028,5 2-680,16 2-1453,-5 0 1921,-10 17-1343,-1-13 391,-1 29-1851,-2-29 1231,0 27-3566,-3-28 2876,-1 29 0,-1-20 0,-1 13 0</inkml:trace>
  <inkml:trace contextRef="#ctx0" brushRef="#br0" timeOffset="132432">22880 9112 25258,'24'-17'164,"16"3"528,-23 3-1385,20 2-116,-8 3 751,3 2 0,0 2 1,0 2-1</inkml:trace>
  <inkml:trace contextRef="#ctx0" brushRef="#br0" timeOffset="132797">24127 9292 27417,'-6'-1'-1073,"21"22"-3441,-12 11 2319,35 13 1078,-32 6 225,28-7-7,-31 5-148,21 3-1980,-21 1 1156,7-15 1,2 1 507,-2 17 703,-4-19 0,0 0 611,6 7 0,-11 0 0,3-4 0</inkml:trace>
  <inkml:trace contextRef="#ctx0" brushRef="#br0" timeOffset="132931">24000 9836 24539,'0'-34'-7106,"0"1"4348,0 1 885,24 3 2542,-18 1-376,26 9 0,6 2 0,-6-9 0,5 9 0,-1 0 0</inkml:trace>
  <inkml:trace contextRef="#ctx0" brushRef="#br0" timeOffset="133480">24885 9567 24359,'-23'19'1441,"17"-1"-4209,-34-1 4787,35 1-3559,-31 1 2653,31 1-2190,-28 2 1673,29 2-1800,-20 0 1000,21 14-188,-6-9-1432,9 19 1340,22-22-2342,8 10 1979,12-19-581,3 1 1540,7-13-461,-10-1 1015,-5-13 0,0 0 794,7 4-411,-15-13 1,-2 0 890,8 13 31,-3-34-1329,-6 21 598,-6-19-1309,-4 10-359,-8-1-358,-2-7-827,-5 9-130,-1-10 258,-18 21 520,1 2-685,-5 24 2883,9 12-1369,13 19-457,0-6 377,19-11-216,-15 5-139,31-17 1183,-11 21-1422,9-22-374,0 6 709,1-16 1983,-8 4-461,15-20 1533,-19 10-468,4-25-1591,-9 25 1884,-5-32-2407,0 20 1345,-1-25-2288,-2 16 617,-1-7-1275,-3 20 568,0-5 158,-3 16 992,3-4 766,-2 22-2510,4-13 1603,0 33-1631,7-6-30,0 10-1185,11 14 458,-5-24 1877,15 15 0,-12-25 1,6 4-1</inkml:trace>
  <inkml:trace contextRef="#ctx0" brushRef="#br0" timeOffset="133668">25677 9007 25978,'0'-10'-9831,"0"3"9039,0 20 0,18 8 0,5 18 0</inkml:trace>
  <inkml:trace contextRef="#ctx0" brushRef="#br0" timeOffset="133862">25120 10568 27057,'-1'12'-6596,"1"-3"7367,-1-4 1,21-21 0,4-8 0</inkml:trace>
  <inkml:trace contextRef="#ctx0" brushRef="#br0" timeOffset="134846">26500 9783 24808,'-11'-16'-6207,"8"0"3885,-8 5 2370,11-1-115,0 3-37,0-2 81,0 0-39,0 2-1534,0 1 1956,0 2 162,0 1-603,0 0-549,12 2 1984,3 2-244,0 17-2291,17-12 1265,-17 27-1954,17-27 1703,-9 33 122,3-19 1,-4 19 0,1-8 0</inkml:trace>
  <inkml:trace contextRef="#ctx0" brushRef="#br0" timeOffset="135031">26432 10159 25168,'58'0'-1259,"-9"0"-90,4-14 354,-10 11 1016,4-11 1,2 14 0,0 0 0</inkml:trace>
  <inkml:trace contextRef="#ctx0" brushRef="#br0" timeOffset="135413">27732 9811 26068,'-18'11'1818,"4"-24"-6174,28 2 5414,-10-19-2960,22-3 2172,-23 7-1329,25-2 1652,-15-13-1673,4 11 291,-7-9 1233,-10 8-2319,0 7 1742,0-10-1198,-17 18 1108,13-4-1635,-26 12 2446,27 2-2149,-10 28 2092,13-3-531,0 26-270,0 18-179,17-9-287,-15-14 1,0 0 155,14 20-2119,2 1 1588,-14-3 678,32-3 0,-21-5 1,15-2-1</inkml:trace>
  <inkml:trace contextRef="#ctx0" brushRef="#br0" timeOffset="135713">28273 9580 25078,'-12'-13'-6382,"10"2"2913,-10 5 4026,12 1-1145,0 23 47,23 8 215,-18 13-278,43 3-711,-28-8 920,23 0 1198,-10 1-1459,0-2 740,-2 0-94,-2-5 158,-3 0 143,-5-5-511,-3-4 263,-3 1-1313,-7-8-40,-1-1-324,-24-8 2226,-8-1-315,-23-2 1,7-16-1,-3-4 1</inkml:trace>
  <inkml:trace contextRef="#ctx0" brushRef="#br0" timeOffset="135838">28232 9567 23279,'29'-34'-553,"-3"1"312,27 3 1502,-6 2-992,-12 11 0,0 1 41,22-5-1201,-11 5 1,1 3 907,5 3 0,13 1 1,-24 7-1</inkml:trace>
  <inkml:trace contextRef="#ctx0" brushRef="#br0" timeOffset="136297">29278 9499 25438,'0'43'-5756,"0"-4"3628,20 3-182,-16-5 1431,16 2 17,-3 22 201,0-14 156,3 14-1820,-8-22 1651,-1-4 119,-9-4 1104,15 4-914,-16-14-279,8 3 497,-8-17 201,3-19 1117,-1 8 673,3-48-1075,1 26-416,1-10 0,0-2 945,4-4-336,7-13 912,-1 11-434,-5 13-977,10-1-412,-10 23 1541,11 4-45,-9 5-363,13 18-1398,-12 12-1000,6 11-492,-9 4-273,-1-8-854,0 2-1706,9 17 142,-4-15 3891,8 9 1,-3-22-1,0-2 1</inkml:trace>
  <inkml:trace contextRef="#ctx0" brushRef="#br0" timeOffset="136736">30105 9671 24179,'0'-10'-5846,"-14"4"5848,10 23-760,-17 8 1880,19 11-2191,-5 11 516,7-18-369,19 16-1450,-14-21 1984,28 3-198,-16-9 246,14-9 22,-6 0 1264,-3-9 435,-11-21-1,-4-1 318,-7-20-1220,0 5-837,0 7 470,-13 12-1551,10 25 1330,-10 25-676,13 10 321,0-2 0,0 0-98,0 17 563,0-18 0,0 1-90,0 18 180,0-1 185,0-3-1120,0-3 305,0-4 900,0-6-180,0-4 179,0-9-179,0-5-360,0-2-1439,0-9-899,-16-2 2783,-3-9-122,-1-22 1,-7 16-1,13-16 1</inkml:trace>
  <inkml:trace contextRef="#ctx0" brushRef="#br0" timeOffset="137602">30773 9479 26068,'-14'-8'-4092,"10"2"339,-28 3 5427,11 2-408,0 15-78,-8 8-352,17 10-1745,-3 18-547,7-13 948,8 10 325,0-10-1574,25-3-369,-19 1-584,43 5 1030,-16-12 1067,24 6 477,-10-24 882,-4-1 429,-16-9 511,-1 0 140,-4-20 115,-5 15 50,-7-39-1616,3 26 716,-12-36-1843,6 23 440,-7-21-1284,0 26 0,-15-5-592,11 14-380,-10 28 3989,14 7-2606,0 32 1034,18-10-993,-13 2 210,28-1 448,-15-13-194,14 14 430,-15-23-2127,10-2 2491,-17-13 231,10-4 1801,0-17-233,-8 13 888,5-37-229,-6 7-1277,-4-12-35,1-15-1036,-6 26-376,-1-10-1110,-1 20-256,0 2-707,0 6 1740,0 4-142,0 21 257,0 13 121,0 14-213,16 3-560,-12-5 420,25 0-189,-9 13-146,6-13 656,13 15 32,-17-26 390,15 2 263,-19-17 1295,5-4-186,-13-3 335,-4-16-326,-2-7-783,-3-10-132,-1-2 152,0-4-893,-17 8-1081,13-5-374,-13 14-177,4 1 570,10 31 1518,7 10-678,0 24 173,29 5-96,-21-18 1,0 0 123,22 21 60,-11-9 1,-1 1-310,4 8 330,-6-11 0,-1-1-1220,0 2 1155,2 8 12,-8-17-139,-6-12-595,-2 2-877,-28-17 2626,-28-19-568,-2 9 0,18-10 1,1-3-1,-8 0 1</inkml:trace>
  <inkml:trace contextRef="#ctx0" brushRef="#br0" timeOffset="137789">30920 9128 25528,'49'-3'-421,"1"1"-441,0 0-181,2 2-25,-16-1 1,-1 2 949,21 17 1,-22-16-1,0 0 1,12 15-1</inkml:trace>
  <inkml:trace contextRef="#ctx0" brushRef="#br0" timeOffset="138246">31833 9893 24449,'32'-55'-1568,"0"3"1,-4 1 0</inkml:trace>
  <inkml:trace contextRef="#ctx0" brushRef="#br0" timeOffset="163646">1648 13276 25528,'34'-30'182,"-14"4"-913,5-1 722,-21 5-2093,24-5 2638,-17-1-1216,18-16 494,-11 7-299,-5 4 0,-1-1-376,0-10-29,1-15-168,-10-7 854,-1 14-565,-1 6 1,-2 0 66,-16-9-108,15 20 1,0 0-31,-14-10-599,-3 4 372,14 4 585,-26-3 194,28 13 12,-22 0 347,21 16-345,-9 5 1248,6 3 562,0 1 446,-2 39-1280,4-11-41,5 34-419,0-26 1,0-1-156,0 21 245,0-5 0,0 1-1092,0 9 309,6-21 1,2 1-198,-8-2 0,3-2-45,23 19-129,-19-10 0,-2 0-215,9 3 6,1-7 1,-1-1-557,-1 4-72,19 11 1604,-12-18 0,3-5 0,1 1 0</inkml:trace>
  <inkml:trace contextRef="#ctx0" brushRef="#br0" timeOffset="163979">2505 12958 25168,'-42'0'720,"17"17"62,-5-13-421,26 30-2693,-26-30 2890,15 46-1640,-3-29 1076,7 28-1149,11-13-442,0-10-292,22 13-538,7-21 2800,24 3-1468,-10-15 1769,-2-1-559,0-23 1643,-11 14 32,12-34-142,-23 12-450,-3-25-1383,-12 11-537,-4-1-962,0 15-246,-21 0-1128,15 3-1435,-32-5 4164,16 12 1,1-4 0,4 10 0</inkml:trace>
  <inkml:trace contextRef="#ctx0" brushRef="#br0" timeOffset="164495">3215 12730 25258,'-24'18'1236,"-18"-14"-964,37 32-3143,-39-32 3526,22 42-1333,-4-28 1153,0 24-1099,24-8-1114,-7-10-469,26 15-628,9-19 2219,24 7-825,-7-16 1552,3-1-852,-12-8 1020,-1-2 1278,-2 0-558,7-17 2083,-12-5-966,6-21-1061,-23 9-893,-1-13-496,-8 20-668,0-7-325,0 13-179,-16 4-831,12 2 91,-12 4 1351,2 1 820,10 24 116,-10 13 1002,36 34-1634,5-3 205,-15-26 1,3 1 242,15 6 1,-2 0 446,-6 21-822,9-9 1,1 0-45,-7 6 217,-6-13 0,-3-2-1340,-5 2 2088,1 6-532,-12-15 157,0-12-1419,-23 6 2318,-10-19 288,-12-1-266,-2-7-508,10-2 1,2-21 0,0-6 0</inkml:trace>
  <inkml:trace contextRef="#ctx0" brushRef="#br0" timeOffset="164696">3910 12860 25078,'4'44'-6562,"-2"-11"4263,-1 1 1349,-1-10 358,0 3-372,0 0-355,0 1 61,0-3-1868,0-3 3165,0-1 0,0-3 1,0 0-1</inkml:trace>
  <inkml:trace contextRef="#ctx0" brushRef="#br0" timeOffset="164879">3897 12442 25528,'0'-11'-6655,"0"3"4346,0 3-2263,-7 3 4466,5 15 0,16-9 0,12 10 0</inkml:trace>
  <inkml:trace contextRef="#ctx0" brushRef="#br0" timeOffset="165247">4508 12780 24988,'0'12'-5216,"0"1"3268,0 1 973,0 0 427,0 0 212,0 0-58,0 1 256,0 1-1369,0 1 1417,0 1 180,14 8-568,-10-5 65,10 3-44,-4-7-26,-7-4 18,7-1 142,-4 0-1592,-5-6 1531,4-21 1523,-5-13-636,0-25 224,0 9 295,16-7 135,-12 24-356,25-5 1706,-17 23-238,13 0-687,-5 9 14,0 0-180,5 17-1465,-7 5-2608,17 24 881,-16-9-1529,6 5 2743,-7-10 1,0 0 0,1 1 0</inkml:trace>
  <inkml:trace contextRef="#ctx0" brushRef="#br0" timeOffset="165435">5435 13120 26967,'0'0'0</inkml:trace>
  <inkml:trace contextRef="#ctx0" brushRef="#br0" timeOffset="168263">5807 12116 24359,'-28'32'-490,"-20"3"1968,26 7-2388,-24 4 1294,11 5-461,15-13 0,-1 5 0,2-2-237,1-1 1,2-1 157,-2 3 0,1 4 0,3-1-411,5 6 0,3-3-19,2-9 1,1-2-307,0 12 1,3-2-191,17 17-1126,-13-3 1155,14-31 0,-1 0-861,-12 28 819,14-31 0,1 0-420,-15 27 117,40-6-108,-26-1 1436,20-5 1,-11-3 0,-1-3 0</inkml:trace>
  <inkml:trace contextRef="#ctx0" brushRef="#br0" timeOffset="168780">6392 12869 24988,'-34'-2'-6,"0"16"2123,7 5-1945,3 12-1036,9-2-163,-1-4 400,14 1-1058,-8 10 413,10-9-548,0 13-682,24-21 735,-17 1-176,39-14 2421,-16-2-321,23-18 1861,-11 10-668,2-41 535,-29 27-95,11-40-991,-19 30 688,3-11-1867,-6 6-620,-4 11-1204,0-9 531,-14 19 391,10 24 543,-11 4 1342,15 28-950,9-11 0,4 2-841,11 25 691,0-2 1,1 2 207,-7-21 1,-1-1-27,2 12 1,-2 1-78,-5-16 1,-1-1-87,0 0 1,0-1-1377,7 30 1854,-9-22 1,0 0 381,0 16-196,-5-13 0,-1-2 257,-3-2 96,-27 7 748,20-23-748,-48-5 1411,31-5-370,-24-7-471,10-4-247,1-3-691,2-20 0,4 1 0,3-20 0</inkml:trace>
  <inkml:trace contextRef="#ctx0" brushRef="#br0" timeOffset="169301">7255 12934 24179,'-25'-1'705,"-14"1"-661,22-1-58,-14 1 425,34 0-18,11 0 171,22 0-366,0 0-198,-7 0 49,0 0-41,-5 0 62,0 0 20,-3 0-180,10-14 696,-6-5-293,8 0 66,-9-12-644,-3 18 668,-2-14-798,-3 8 195,-3 2-118,-3 1-659,-1-4 37,-5 6-534,-1-7 603,-3 10-1039,-18 0 1272,-6 6 472,-13 2 321,14 20 548,-6 5 325,16-1-441,-4 32-282,8-30-283,17 15 0,4 2-1175,-6-4 60,21-4 0,6-3-725,-7-2 521,12-9 0,4-3-141,3 0 803,-4-6 0,1-3 719,9-2 169,-16-2 0,-1-2 866,13-15-398,1 12 0,0-33 0,0 9 0</inkml:trace>
  <inkml:trace contextRef="#ctx0" brushRef="#br0" timeOffset="169529">8287 12491 25258,'-22'-17'-4303,"5"3"2423,3 5 2270,11 2-2287,-11 20 3529,14 9-2347,0 24 179,17-2-1793,-13 4 1749,29-9 67,-29 0-337,30-1 883,-19-1-2918,14-1 2230,-8-2-861,7 10 1288,-9-13-1344,13 11 431,-19-23 1088,1 2 0,-10-13 0,-3-2 1</inkml:trace>
  <inkml:trace contextRef="#ctx0" brushRef="#br0" timeOffset="169663">8123 12784 23819,'-8'-17'-7782,"1"2"4688,7-1 2958,0-4-90,26 5 2565,-3-4-2136,10 10 0,5 2-239,13-5 101,-16 4 0,1 2 0,20-2 0,1 2 1</inkml:trace>
  <inkml:trace contextRef="#ctx0" brushRef="#br0" timeOffset="170012">8843 11698 24539,'44'0'359,"-18"21"-3403,10-16 3555,-17 41-3451,20-25 2748,-13 11 1,-1 3-754,16 11 617,-14-14 0,0 3-549,-1 3 0,-2 1-115,-5-9 1,-1 2 645,10 24 0,-2 1-697,-13-22 1,-1 0 1178,2 25 0,-2 1-485,-6-25 1,-4 0 408,-10 25 0,-3 1-359,11-25 1,-5-2 229,-21 12 0,-7 1-836,3 0 0,-2-2 1203,-7-9 0,-4-1 0,-4 11 0,0-1 1,10-14-1,0 0 0</inkml:trace>
  <inkml:trace contextRef="#ctx0" brushRef="#br0" timeOffset="170797">10725 12440 26158,'-32'0'-2339,"5"0"1260,9 0-1,6 15 920,0-12 0,3 24 0,-1-10 0</inkml:trace>
  <inkml:trace contextRef="#ctx0" brushRef="#br0" timeOffset="170925">10620 12861 25438,'0'9'-1439,"0"0"0,0-5 0,0-1 0</inkml:trace>
  <inkml:trace contextRef="#ctx0" brushRef="#br0" timeOffset="171945">12185 11849 26697,'11'-16'-628,"-8"2"-1451,8 6 3906,-4 5-442,-5 20-3574,9-13 1826,-10 41-1064,7-1-852,-6 15 884,1-12 1,-1 0-3,0 16-820,-2-8 1,0 1-1179,0 11 3436,0-25 1,0 0-1,0 11 1,0-3 0</inkml:trace>
  <inkml:trace contextRef="#ctx0" brushRef="#br0" timeOffset="172097">11968 12544 24539,'-1'-28'-6017,"1"-1"3934,0-3 1185,28-2 2489,-5-4-1006,29-1 640,-9-2-1105,6 0-1065,-9 12 1,1 1 1396,-8 7 1,0 0-148,11-7 0,0 2 1,-11 9-1,-1 1 0,1 1 1,0-1-1</inkml:trace>
  <inkml:trace contextRef="#ctx0" brushRef="#br0" timeOffset="172812">12938 11743 23999,'-40'0'2339,"16"18"-1642,0 7-775,21 12-2221,-7 3 1196,10-4-170,0 5 251,0 5-574,0 3-1,0 3-193,17 3-330,-13-1 1831,13 2-788,-17-2 1077,13 0-565,-9-4 76,9-3-1042,-5 11 806,1-19 260,7 12-269,-4-30-268,0-2 285,-4-14 1512,2-2 241,6-18 1139,-2-10-847,16-24 348,-10 5-491,-1 13 0,1 1 817,4-3-249,7-8-633,-12 20-67,0 10-101,-1-1 234,0 11-236,-2-5 433,0 6-842,7 18-1447,-4 8-524,12 25-479,-12-9-801,6 5 340,-6-15 61,-1-1-472,0-2 742,1-4 1232,-1-3 591,3-4 110,7-5 1324,-3-6 44,13-3 703,-13-20 337,5 12-90,-10-35-958,-2 21 522,-3-22-468,-1-3-954,-5 10-507,-1-16-945,-5 24-21,-3-4-600,0 37 783,0 8-544,17 28 42,-12-10 561,26 1 26,-28-13 227,29-10 1140,-18 10-1098,16-19 1695,4 16-537,-8-17 1540,19 4-456,-19-24 374,16-5 360,-22 0-1866,5-18 1055,-14 24-1690,-2-20 277,-3 13-1041,-1-6-47,-2 7-1115,-2 27-1118,-1 17 1018,0 22-1167,16 14 153,3-21 3000,1 8 0,20-17 1,-10-3-1</inkml:trace>
  <inkml:trace contextRef="#ctx0" brushRef="#br0" timeOffset="173029">14697 12341 25168,'-17'-7'-1973,"13"1"-1665,-28 3 5205,13 1-706,-14 22 472,15 5-1307,6 12-1261,12 10-991,17-16 224,-13 9 1235,40-13-684,-23-4-692,25-1 102,-11-5 407,2-2 1746,-2-8 0,-2 2 0,-2-3 0</inkml:trace>
  <inkml:trace contextRef="#ctx0" brushRef="#br0" timeOffset="173262">13873 12080 24449,'-13'-13'-4150,"4"3"2181,5-7-60,22 8 4989,7-6-1058,-2 8-1479,20 0-521,-15 5-811,11 2 214,6 36 632,-22-11 0,5 35 0,-12-19 1</inkml:trace>
  <inkml:trace contextRef="#ctx0" brushRef="#br0" timeOffset="173412">14090 12988 24988,'-7'20'-2254,"5"-3"-184,-6-6-2738,8-3 5157,16-4 1,-12-2 0,11-2 0</inkml:trace>
  <inkml:trace contextRef="#ctx0" brushRef="#br0" timeOffset="173696">15542 12053 27507,'-17'46'-3550,"4"-8"2264,13 6-676,-8 19 1279,5-9 346,-1-17 1,0 1-64,4 16-195,0 0-1271,16-2 250,-12-2 267,26-3 367,-26-4-1236,27 9 860,-7-17-597,15 10 991,-4-27 1201,-4-3 0,-9-11 0,1-3 0</inkml:trace>
  <inkml:trace contextRef="#ctx0" brushRef="#br0" timeOffset="173997">15925 12665 24808,'9'-13'-644,"3"3"1753,-3 10-865,4 0-98,-3 0-48,2 0 61,0 13-1723,2-9 990,2 24-990,8-10 183,-3-1-541,16 11 388,-11-15 202,34 3 734,-25-7 1234,-1-6 1,-1-6 14,-3-16 1844,16-4-214,-23-12-823,3 2-130,-13 7-749,-3 1-555,-2 0-392,0-3-812,-4 13-175,1-8-334,-3 21 2263,1-6-1266,0 8 1355,1 0 91,1 16-2175,1-11 898,3 24-2505,6-9 1081,-5-2 1420,10 13 0,-11-18 0,5 13 0</inkml:trace>
  <inkml:trace contextRef="#ctx0" brushRef="#br0" timeOffset="174179">16393 12033 25438,'0'-17'-8904,"0"2"5696,0 25 2810,23-11 0,-18 38 1,17-13-1</inkml:trace>
  <inkml:trace contextRef="#ctx0" brushRef="#br0" timeOffset="174516">16895 12649 23729,'12'2'-768,"8"0"536,-3-1 433,15 1 50,-12-2-40,18-17 774,-13 13-646,5-24-331,-8 25 588,-3-21-621,0 21 817,0-32-1059,-9 22 686,0-26-2005,-10 21 382,-20-8-473,14 13-812,-33 0 2321,15 9-463,-15 2 1123,15 19 65,-5-13 832,18 45-1228,-4-29 438,7 43-173,8-31-2107,0 10-1412,25-7 540,4-11 2294,28 6 1,-11-19 0,1-1 0</inkml:trace>
  <inkml:trace contextRef="#ctx0" brushRef="#br0" timeOffset="174851">17438 12579 24629,'3'-8'-2745,"0"2"1356,1 6 2603,1 0-397,1 0-331,1 0-140,-1 14-2325,3-10 1171,-1 21-537,1-22 1778,0 20-2603,3-10 661,-1 2-406,8 0 540,-7-13 3464,3 4-2156,-3-6 2256,-1 0-1556,3-14 1448,0 10 203,1-25-818,3 25 861,10-28-2192,-6 13 1155,14-12-1114,-18 13-166,5 8 827,-5 10-1432,-6 0 1225,6 14-2319,-8 8-936,4 17-66,-7-6 38,1 0-227,-4-11-2200,-3-3 4665,0 2 0,-1-5 0,0 1 0</inkml:trace>
  <inkml:trace contextRef="#ctx0" brushRef="#br0" timeOffset="175046">16850 11987 26068,'-3'-38'-5966,"1"2"3887,22 4 3276,-15 3-1638,39 2 2289,-38 4-2358,46 5 1466,-28 6-1161,24 5 1030,-13 4-461,-5 3-1655,-1 24 1084,-5-1 0,-11 26 0,-3-6 0</inkml:trace>
  <inkml:trace contextRef="#ctx0" brushRef="#br0" timeOffset="175179">17068 13097 26877,'-6'23'-4297,"1"-4"1846,5-5-4452,0-6 6636,0-3 1,0-3 0,0 0 0</inkml:trace>
  <inkml:trace contextRef="#ctx0" brushRef="#br0" timeOffset="175768">19227 12846 26517,'24'-8'2846,"11"0"-2322,-32-3-2919,36-4 3568,-19-4-1419,19-4 581,7-18-456,-12 6 52,-7 4 1,0-3-907,0-9 464,-7 6 0,-3-1 777,-3-9-2112,1-13 738,-13-4-844,-1 17 1046,-9 4 1,-1 0-869,4-6 877,-13 8 0,-1 1-848,14 0 755,-27-16 359,15 40 221,1 14 1630,-6 20 628,20 42-1370,-7-10-129,8-13 1,2 1 320,-1 25-518,0 3-10,-1-33 0,2 1-750,8 12 0,5-2-672,-2-11 0,4 0-555,11 17 0,4-3 610,14 0 471,-11-15 1,1-3 388,7-5 224,16-1 315,-17-18 267,2-3 1,-1-2 0,-1 0-1</inkml:trace>
  <inkml:trace contextRef="#ctx0" brushRef="#br0" timeOffset="176480">20150 12551 25438,'4'-13'-2333,"-1"4"1464,-23-5-150,15 27 976,-30 15 1324,17 11-1398,0 20-132,4-20-850,14 13 198,0-6-134,0-13 22,22 14-760,6-27-388,26 3 1759,-12-17 968,-1-3 23,-12-3 1007,-1-18 261,-3 13 173,-1-33-164,-6 21-404,-3-19-766,-4-5-1046,-5 8-148,-3-18-957,-3 24-402,0-8 97,-14 24 901,11 18 138,-11 20 454,31 22-1480,5-9 880,-1-14 0,4-3 97,12 2 503,4-2-305,8-7 791,-12-14-361,-3 3 0,-1-2 539,4-17 3727,21-6-815,-29 2-697,2-20-1096,-18 22-152,-5-19-1207,-4 10-76,-4-7-1210,0 8-1152,-17-2-285,12 9 157,-13 24 3130,18 5-2322,0 27 825,20-1-240,6-14 929,-1 6-127,20-27 1988,-27 17-1338,20-18-1264,-12 5 1873,-4-7 642,-1 0 805,0-18-671,-7 14 1233,-2-33-3636,-8 10 1293,-4-9-1853,0 1 367,0 12-821,0-2-1,-16 12 455,13-5-1560,-13 41 3243,16-8-722,0 32 181,0-6-29,-1-5 1,2 2-39,18 22-130,-17-18 1,0 0-191,17 18 109,-7-2-484,-10-19 1,-1 1 323,12 17 74,-12-20 0,-2-2-69,1 8-309,0-5-125,0-4-1633,-18-1 2514,-10-12 596,-10-2 0,-8-15 1,8-3-1</inkml:trace>
  <inkml:trace contextRef="#ctx0" brushRef="#br0" timeOffset="176699">20002 12243 25708,'23'-17'1771,"20"2"-209,-23 1-1388,23 1 326,-10 3-162,19-2-306,-13 7-242,13 0 133,-20 4-575,-3 1-1640,8 18 307,-11-14 13,7 26 1484,-9-14 0,-8-1 0,2-2 0</inkml:trace>
  <inkml:trace contextRef="#ctx0" brushRef="#br0" timeOffset="176863">20743 11824 25888,'4'-19'-3954,"-1"4"2458,1 6 108,-3 22-1709,-1 21 540,0 13 2324,17 13 1,-13-7-1,13 5 1</inkml:trace>
  <inkml:trace contextRef="#ctx0" brushRef="#br0" timeOffset="177263">22643 11948 27057,'-4'-28'-7108,"0"2"5101,2 2 1437,1 9 207,-1 31 535,2 7-367,0 33 48,0-4-1539,0 10 1851,-1-28 1,2 1-254,5 1 0,1 2-270,-6 16 0,1 0 48,4-13 1,0 0-697,-1 24 1,-2-2 19,-1 2 64,4-16 0,-1-2-40,-3-3 88,2 7 900,-4-27 1,0-5 0,0-4-1</inkml:trace>
  <inkml:trace contextRef="#ctx0" brushRef="#br0" timeOffset="177385">22465 12544 24988,'-10'-42'-8212,"7"3"6288,-7 4-24,10 4 875,28-7 1909,-21 14-1076,29 7 0,7 4 523,-9 4 0,4 4 0,2 3 0,9 1 0</inkml:trace>
  <inkml:trace contextRef="#ctx0" brushRef="#br0" timeOffset="177681">23425 12461 26068,'-59'0'899,"12"0"-719,5 0-90,9 0 90,0 13 869,0-9-1057,2 21 6,2-22 389,-4 36-784,17-21 326,-9 32-637,23-24-927,-5 6-148,29-13 113,-16-2-749,43-3 1495,-8-3 647,13-5 213,-17-3 1,-1-3 793,6-17 293,-10 7 0,-1-3 557,-2-21-555,-2 0 336,-13-10-2446,-13 11-1741,-14-28 105,-20 29 2486,5 5 1,-3 3 0,-21 2 0,-2-5 0</inkml:trace>
  <inkml:trace contextRef="#ctx0" brushRef="#br0" timeOffset="177979">23922 12014 26787,'0'-10'-5756,"-17"-1"5321,13 4-1713,-12 19 4428,16 6-3099,0 42 260,0-9 196,8 0 0,0 2-545,-6-18 0,0 2 689,14 25 0,2 1-477,-5-26 0,-1-2 483,-2 12 0,3-2-1386,7-15 1,0-3 528,-6 25-515,17-4-1744,-3 6 3292,-7-17 1,5-1-1,-8-17 1</inkml:trace>
  <inkml:trace contextRef="#ctx0" brushRef="#br0" timeOffset="178181">24308 12386 26068,'-19'-17'-4598,"14"5"290,-27 2 5923,28 6-2612,-23 1 2352,9 3-247,-7 16 122,2-12-892,10 32-164,1-19 1224,6 19-3675,2 7 1868,4-10-2709,27 20 28,-21-24 2775,24-8 0,4-2 0,-12-1 0,31 2 0</inkml:trace>
  <inkml:trace contextRef="#ctx0" brushRef="#br0" timeOffset="178496">24422 12671 26248,'17'-10'2167,"-13"-3"-5186,29 12 3588,-30-9-1927,34 5 2054,-21-6-156,31-1 59,-19 1 127,10-3-476,-14 4 1356,-1-1-1071,-5 0 923,-1 0-1478,-6-1-297,-3-1-518,-5-7-1061,-2 1 230,-21-10-712,-2 10 471,-2-4 142,-10 9 571,30 1-875,-25 3 2083,26 2-930,-18 4 1644,19 19-324,-7 13-355,9 11-521,23 3-1443,-17-8 1274,41 0-982,-27-1 795,22-2-1312,-6-5 606,1-2 1609,4-6 0,-1-8 1,1-3-1</inkml:trace>
  <inkml:trace contextRef="#ctx0" brushRef="#br0" timeOffset="178831">25232 12471 26158,'17'34'-8627,"-13"0"6507,30-16 2881,-30 12-1869,24-14 1119,-25 10-1294,14-11 1274,-15-24-1189,8-19 2734,-7-9-490,6-6-757,-1 10 1237,13-19-986,-4 16 1356,20-19-701,-14 30 160,8 3-218,-8 14 890,-1 8-825,0 0-494,8 23-1668,-7-18-443,-4 24 1,-2 6-2262,2-10-975,3 37 4048,-11-25 0,-4 0 1,0 0-1</inkml:trace>
  <inkml:trace contextRef="#ctx0" brushRef="#br0" timeOffset="179482">26658 11778 27327,'0'-15'-5576,"0"1"4167,0 6 885,0 1-25,0 31 123,0-2 122,0 29-14,0-3-1278,0 10 1416,0 4-139,10-28 0,0 0-116,-9 0 1,2-1-218,15 1 0,-1-1-608,-13 31 29,18-23 1,1-1-130,-15 17 311,14-16 1,1-3-353,-10-1 1277,5 8 1,-8-30-1,-10 1 1</inkml:trace>
  <inkml:trace contextRef="#ctx0" brushRef="#br0" timeOffset="179621">26510 12386 25438,'-9'-21'-8966,"1"2"5694,8 2 3139,0 2-127,26 2 2671,-2 1-1020,26 2-1453,-13 3 1,0 2-385,23 0 793,-3 2 1,1 0 43,-22 3 0,-2 0 0,12 0 0,0 0 1,15 0-1</inkml:trace>
  <inkml:trace contextRef="#ctx0" brushRef="#br0" timeOffset="179946">27432 12307 24808,'6'10'-6868,"-3"5"4292,-1-8 920,-2 6 1591,0 0 113,0 0-169,0 2 188,0 1-1573,-12 9 2806,9-6-623,-10 10 644,13-13-1681,16 5 11,9-11 1020,-3-1-97,23-7 729,-25-1-879,23-1 768,4-16 348,-11 12 548,17-30 312,-25 7-1060,4-9-313,-14-3-1191,-3 12-215,-2 1-165,-1-3-837,-5 15 893,0-9-876,-5 38-596,-1 2 362,16 17-111,-13 2 49,29-8 256,-30 1-443,34-1-1426,-5 7 929,9-11 2601,3 2 1,-11-17 0,-1-4 0</inkml:trace>
  <inkml:trace contextRef="#ctx0" brushRef="#br0" timeOffset="180295">27818 11870 25438,'0'-7'-5666,"0"1"3897,14 3 4707,-1 2-1614,2 20-3167,-5 5-537,-10 12 921,0 0-1037,0-7 1596,0-1-89,0-1-2271,0-3 3079,-17-3 1,13-10 0,-13-3-1</inkml:trace>
  <inkml:trace contextRef="#ctx0" brushRef="#br0" timeOffset="180445">28068 11636 25168,'37'-22'1863,"0"5"-877,2 8-1743,18 4-503,-12 20-844,-7-4 1,0 4 1777,4 19 1,-14-13 0,-1 0-1,9 15 1</inkml:trace>
  <inkml:trace contextRef="#ctx0" brushRef="#br0" timeOffset="180685">29078 12033 27777,'-40'-8'-1362,"-2"1"1062,3 23 2097,3 13-1801,15 9-1196,0 8-210,19-9-1623,-5 16 537,7-12-1481,20 21 3650,9-31 0,11 3 1,3-17-1</inkml:trace>
  <inkml:trace contextRef="#ctx0" brushRef="#br0" timeOffset="180995">29467 12196 26068,'-23'-12'-2498,"17"2"-1259,-38 4 5236,15 3-427,-18 3-221,5 19 466,18 7-1389,10 24-1174,14-9 249,22 14 739,9-23-375,-3-8 1,3-2-350,21-1 340,3-2-629,6-8 1070,-16-10 736,-8 4 0,-1-4 1039,0-21 1253,7-3-905,-30-24-1847,-3 13-503,-10-3-856,-22 13-1754,-7-8 308,1 9-1046,-33-1 3518,52 11 1,-45 7-1,32 1 1</inkml:trace>
  <inkml:trace contextRef="#ctx0" brushRef="#br0" timeOffset="181316">30062 12252 25348,'-17'-14'-3629,"12"-5"46,-32 17 5562,10-7-1487,-15 9 583,3 0-397,19 18-206,8 1-1197,29 20-336,-12-10 1197,38-10-947,-21 4-135,24-20 804,-8 20-931,1-21 879,-1 12 159,-1-13 2329,-3 4-750,5-5-708,-15 0 805,-3-16-1371,-15-3-213,-6-19-1805,-24 8 399,18 0-2007,-37 3 95,20 8 2979,-16-8 1,17 19 0,7-2-1</inkml:trace>
  <inkml:trace contextRef="#ctx0" brushRef="#br0" timeOffset="181612">30623 11614 27147,'0'-18'-6206,"0"3"4078,0 2 1603,0 4-23,-13 28 1891,10-2-1444,-11 29 203,14 20-1699,0-8 1372,0-6 1,0 1-226,0 12 146,-1-24 1,2-1-477,14 13-1761,-11-5 1025,11-3-2001,-1 10 3348,2-16 0,1 6 0,-4-18 1</inkml:trace>
  <inkml:trace contextRef="#ctx0" brushRef="#br0" timeOffset="181863">31088 12094 25978,'-17'-17'-4748,"12"2"1223,-33 2 4728,15-2-1147,-2 6 663,-11 0-124,17 6 75,-11 2-711,3 20 1853,12-15 941,4 31-3358,5-30 1759,6 33-2767,-3-10 215,21 9-1874,8 7 651,-3-21 136,26 5 154,-27-12 1392,26-3-823,-13-2 2061,1-6 0,-3 2 1,1-4-1</inkml:trace>
  <inkml:trace contextRef="#ctx0" brushRef="#br0" timeOffset="182015">31313 12235 26517,'0'6'-5486,"17"-8"7694,-12 26-6797,25-6 2928,-27 13-1223,23-13 2697,-24 13 0,18-28 0,-9 12 1</inkml:trace>
  <inkml:trace contextRef="#ctx0" brushRef="#br0" timeOffset="182213">31427 11690 26967,'-11'-15'-7534,"3"2"4105,8 6 1178,17 2 3229,5 20-1177,15 20 1,1 3 0,-3 11 0</inkml:trace>
  <inkml:trace contextRef="#ctx0" brushRef="#br0" timeOffset="182518">31707 12257 24449,'14'11'-4802,"-2"-4"3696,18-2 2035,-11-3 17,21-2-184,-17 0-218,18-12 448,-20 9-801,5-10 1482,-9 0-166,-6 0-1309,-3-14-823,-5 8-475,-3-2-137,-20 7-326,16-1-667,-16 3 717,2-3 31,13 6-313,-27-1 1892,29 6-1410,-10 23 466,13 3-670,0 24 430,0-14 779,19 1 0,-14-12 1,14-1-1</inkml:trace>
  <inkml:trace contextRef="#ctx0" brushRef="#br0" timeOffset="182796">32413 12116 25708,'-22'-9'-2602,"4"3"1765,6 1 569,10 3-863,-17 1 1741,17 21-1490,16 5-483,-8 11-509,31 11 844,-12-16-70,9 10 207,0-11 718,-9-1-1352,-2-1 1426,5 7 469,-9-9-221,2 10-506,-14-19-451,-1 3-2013,-27-5 2330,16-5 1036,-43 2 1,22-6 0,-24 0 0</inkml:trace>
  <inkml:trace contextRef="#ctx0" brushRef="#br0" timeOffset="183937">7543 14894 26068,'-45'-3'-441,"-6"0"271,12 25 1401,-1-17-999,25 45-1621,-14-27 1543,24 25-1431,-22-10 898,25 0-961,-8 1 312,30 15-1763,-15-15 1496,16-14 0,5 0 836,13 16-1280,13-11 2000,-20-9 1,-2 0-859,4-3 1356,-5 4-705,-6-13 1501,-20-1-1538,10-3 537,-13 0-457,0-1-891,0 0-815,-20 1 1960,-8-2-12,-23 1 0,0-3 0,-3 0 0</inkml:trace>
  <inkml:trace contextRef="#ctx0" brushRef="#br0" timeOffset="184648">7970 15049 25168,'5'-6'808,"-2"2"-484,-19 2-504,-5 17 984,-17 4 87,-1 19-992,17-7-299,-5 1 189,24-7-1002,-7 6 333,10-5-745,0 4-784,26-8 177,-20-8 1534,26-6 0,6-5 645,-10 0 185,11-11 0,2-2 1727,-1 6-757,10-32 831,-21 31-38,-3-33-870,-6 22 794,-1-30-2197,-10 20-465,-1-17-667,-8 22-306,0-3-27,0 12-142,0 1 923,-15 7 381,11 14 501,-12 14 603,16 22-706,0-4 194,21 2-797,-16-13 289,29-3 469,-30-2-2031,24 4 949,-7-16-381,17 6 1765,-5-18 1070,8 3 704,-16-28-4,5 18 63,-12-39-814,-4 38 1438,-1-37-1606,-2 27-244,-5-23-1061,-2 15-642,-3 23 1102,20 14-1597,-16 30 423,32 0-1379,-15-16 1648,-1 8-1194,24-24 2528,-28 7-909,35-11-181,-28-7 1526,9-15 1509,-16 12-472,1-30-988,-6 28 1859,1-35-3231,-5 22 1509,-3-17-1723,-2 2-1023,-3 6-717,0-1 52,0 32 788,0 17-2577,0 34 2225,27-6 1564,-11-14 1,3-2 0,32 8 0,-26-15 0,1 0-1</inkml:trace>
  <inkml:trace contextRef="#ctx0" brushRef="#br0" timeOffset="185115">9953 14993 25888,'-27'-8'-1625,"-25"2"1875,29 5 235,-25 1-37,3 17 718,13 9-995,-8 26-457,27-8-750,2 3 461,11-15-1069,18-4-345,-13-2 902,25-14 0,5-4-264,-5 12 704,14-15 1,3-2 653,0 4 450,-7-12 0,-2-7 1153,4-14 356,8-11 180,-23-5-966,-5 7-1208,-3-3 53,-6-22-987,-5 11 563,-5 7 1,-1-2-1332,-2-7 986,-8 7 0,0 1-903,4-8 714,-11-11-365,-2 21 55,12 4 762,-12 5-179,4-1-218,10 12 1356,-17 1 32,18 38-177,-5 40-127,17-27 1,1 3-118,-10 27 1,3 1-418,14-27 1,1 1-271,-9 27 1,-4 1 447,3-27 0,1-1-410,3 10 1,-3-1-908,-8 12 116,19-8-460,-18-5 1794,13 4 0,-15-18 0,5 4 1</inkml:trace>
  <inkml:trace contextRef="#ctx0" brushRef="#br0" timeOffset="185279">9777 14865 25348,'-8'-32'-8100,"2"4"4932,29-7 4242,-18 13-2007,50-4 2268,-26 17-1115,31 4-47,-9 4 0,1 1 1,3 0-1</inkml:trace>
  <inkml:trace contextRef="#ctx0" brushRef="#br0" timeOffset="185612">10882 14884 26068,'-43'0'629,"0"0"-359,-14 0-270,17 18 1058,-9-13-814,23 31-965,5-8 256,11 20-827,4-8-521,51 8-43,-15-23 1240,4-8 1,4-3-108,-4-2 0,-1-1-44,21 1 781,-10-5 0,-1-2 73,4-2 549,-12-1 1,-3-4 942,1-18 396,-1 15-262,-22-32-1878,-4 11-542,-6-19-505,-20 7-1344,-7-5-98,2 19 651,-8 8 0,1 2-1270,8-1 3041,-32 0 0,28 7 1,3 2-1</inkml:trace>
  <inkml:trace contextRef="#ctx0" brushRef="#br0" timeOffset="185795">11235 14096 26428,'0'-5'-6026,"-20"2"7300,15 21-2636,-33-13 934,27 26 1,3 5-2198,-14-4 2538,7 4 1,3 3-1,9 13 1,-10 4 0</inkml:trace>
  <inkml:trace contextRef="#ctx0" brushRef="#br0" timeOffset="186329">12372 14602 26158,'8'-10'-677,"-6"2"-1608,6 3 3968,-30 2-1711,-4 2 119,-1 22 300,-14-16-2,35 36-2004,-32-24 2015,33 36-717,-12-19-861,17 14-174,29 2-608,-4-11 998,11-5 0,5-1-610,10 5 1653,-3-8 1,0 0-1730,9 3 1907,-20-12 1,-2-2-383,8 4 1302,-7-2 114,-6-5-525,-7 1-630,-10-5-375,-6 2-796,-32-9 2213,19 2-924,-52-5-52,28 1-39,-31-2-722,12 0 452,2-1 459,0 0 1,6 0 0,1 0 0</inkml:trace>
  <inkml:trace contextRef="#ctx0" brushRef="#br0" timeOffset="186661">13218 14733 25078,'-22'-15'-3776,"17"3"-653,-36 0 5706,36 2-3227,-37 0 3001,36 4-1590,-38-1 1345,24 5-889,-4 16 1740,29 8-1432,29 22-779,-4-16 0,3 0 976,-5-5 0,0 1-839,11 8 0,-3-1 868,5 7-1247,7 7 31,-22-7-1576,-3-13 2846,-13 10-1025,0-20-335,-37 6 1882,20-12-721,-50 2 333,34-5 85,-27-1-433,14-3 130,-1 0 1,6-2-1,1 0 1</inkml:trace>
  <inkml:trace contextRef="#ctx0" brushRef="#br0" timeOffset="187101">13900 14728 24898,'-20'-17'-4325,"15"3"156,-33 3 5437,34 2-2970,-31 1 3232,20 3-1051,-12 2 427,14 16-986,7 9 476,6 21 179,0-5-1699,17 16 1026,6-22-1674,-1 6 93,19-14 627,-25-6-746,22-8 2232,-13 3 113,-1-12 1018,0 6 148,4-7 185,-8 0 321,5-20-799,-16 2 190,3-20-2048,-10 7-69,0 5-982,-2 28-1038,17 29-463,-13 10 198,13 8 2186,-4-9 1,2-13-1,12 8 1</inkml:trace>
  <inkml:trace contextRef="#ctx0" brushRef="#br0" timeOffset="187480">14302 14818 24629,'0'-12'-5307,"0"0"3269,0 24 974,20 9 459,-15 15-184,26 0 456,-28-8-45,18-2-1347,-18 0 1439,16-3 78,-11-2-1057,2-4 542,0-7 782,-5-4-306,2-22 1226,0 12 1304,1-33-1694,7 5 666,-1-11 526,12-17-182,-9 25 112,11-18-167,-11 27-992,5 4-1047,-1 7 2085,-4 13-730,14 14-486,-11-7-735,-2 24 1,-1 5-1254,6-5 799,-9 3 0,1 3-475,1-5 0,1-2-1613,11 16 901,-4-11 0,1-2-1234,6-2 3166,10 1 0,-13-22 0,1-3 0</inkml:trace>
  <inkml:trace contextRef="#ctx0" brushRef="#br0" timeOffset="187867">15092 14227 25888,'-8'-17'-6648,"5"4"5129,18 24 1819,8 19-1002,4 14 46,10 9 224,-33-3 133,36 2-1415,-24 6 1671,0-29 0,2 0-67,5 28-943,0-1 514,-1-4 352,-8-20 1,0-1-260,5 11-252,8 13 152,-14-33 218,2 1 103,-10-16 615,1-3 542,-4-4 1251,4-17-935,-3 13 539,9-48-731,-2 28-380,1-7 0,1-1 402,2-2 48,6-3-452,-2 15-971,-5 11 1495,7 1-252,-11 25-1799,6 11-575,-10 8-295,1 5-278,-5-10-278,-1 0-460,0-1 2315,0 5 1,0-17 0,0 2 0</inkml:trace>
  <inkml:trace contextRef="#ctx0" brushRef="#br0" timeOffset="188062">14457 13504 26428,'-33'-3'-911,"0"1"-59,3 25 564,1-3-347,2 25-1848,3-2 2374,0 10 0,4 6 0,1 5 0</inkml:trace>
  <inkml:trace contextRef="#ctx0" brushRef="#br0" timeOffset="188579">16918 14314 26607,'0'-13'-4856,"15"3"8092,4 6-1474,-1 18-3487,10-10 1931,-12 55-2165,1-28 801,-3 14 0,-3 4-1598,-4 8 1237,0-4 1,-1 0-363,-3-19 0,-2-1-91,-1 11 0,0-1 1894,0 17 1,0-3 0,0-2 0</inkml:trace>
  <inkml:trace contextRef="#ctx0" brushRef="#br0" timeOffset="188751">16743 14721 26068,'25'-29'-893,"1"3"1435,9 9 1,5 3 473,18-5-1456,-4 7 0,1 2-29,-18 6 0,-2 1-240,12 1 1,0 1-1007,19 1 1647,-1 15 1,-4-11 0,0 11 0</inkml:trace>
  <inkml:trace contextRef="#ctx0" brushRef="#br0" timeOffset="189012">17930 14690 24718,'-34'-10'-909,"-18"8"1728,32-7-1926,-22 9 1688,12 0-193,-1 0-21,4 17 204,0-12-251,4 25-365,10-8-636,2 13 260,30-3-2032,15 1 750,11-21 1099,8 9-565,12-20 527,-14 6 680,-11-16 0,-1-2 1103,2 5-521,-18-19 1,-2-4 804,1 7-241,-12-31-2347,-3 21 93,-7-2-1555,-22 1 2191,16 0 0,-40 4 0,15 1 0</inkml:trace>
  <inkml:trace contextRef="#ctx0" brushRef="#br0" timeOffset="189312">18668 14145 27237,'0'-18'-6385,"0"4"4526,0 5 974,0 32 337,0-1 122,0 30 122,0-5 190,0-6 0,0 1-765,0-8 0,0 1 170,8 27 0,2 0-20,-1-24 0,1-2-120,-1 12 1,3-1-109,3-16 1,0-1-1399,0 26 2209,15-6 1,-6-5-1,1-6 1</inkml:trace>
  <inkml:trace contextRef="#ctx0" brushRef="#br0" timeOffset="189511">19052 14474 25258,'-17'-12'-4551,"13"2"285,-28 4 5968,18 2-943,-11 3 290,7 18-181,6-13 136,2 34-2816,2-18 1137,4 22-581,1 12 828,3-12 0,24 15 1,5-18-1</inkml:trace>
  <inkml:trace contextRef="#ctx0" brushRef="#br0" timeOffset="189829">19295 14865 25528,'9'-15'-1750,"4"3"2669,1 2-56,6 8-374,1-18-545,3 11 941,13-16-732,-8 10 388,11-6 356,-6 0-829,-10 5-566,10-14 77,-19 13 20,-1-5-982,-10 6-112,-4-1-642,0 1 126,0-3 198,-25 2 498,19-1-377,-37-8 843,21 10 272,-14-8 1112,16 16 323,7 16 1026,13 15-2154,0 13-1303,14 19 1065,10-17-634,-3-4 0,2-1-449,18 5-39,3 8 1502,-10-19 0,2-7 0,0-1 0</inkml:trace>
  <inkml:trace contextRef="#ctx0" brushRef="#br0" timeOffset="190148">20075 14656 25528,'1'-13'-4882,"0"-2"2592,1 14 5499,-1-3-4079,2 4 1900,1 14-2830,2-10 1433,2 27-1711,-1-15 1171,3 17 370,1-7-2519,-1 1 1577,8 4-697,-4-15 2197,11 14-694,-8-28 2256,4 10-431,-4-12 1113,-2 0-63,-1 0 193,7-23-363,-8-5-172,12-27-430,-14 11-1665,11-9 701,-12 24-1141,5-4 44,-2 15 262,-2 10 780,10 1 844,-8 7-1822,16 24-1219,-11 4-1523,11 16 3060,-8-4 1,2-8 0,0 0 0</inkml:trace>
  <inkml:trace contextRef="#ctx0" brushRef="#br0" timeOffset="190979">21953 14467 25888,'0'-27'-6116,"0"2"4168,0 6 1333,0 6 876,0 2-687,0 31 302,20 26-782,6 7-219,-8-19 0,1-2 797,16 9 330,-9-2-319,0-2 34,9 10 62,-10-17 370,10 8 583,-20-23-372,5-4 509,-12-8-348,4-19-39,3-17-316,0-8-1022,-1 3 0,0 0-55,3-14 1024,-7 17 0,0-1 0,3-12 1,-2 0-1</inkml:trace>
  <inkml:trace contextRef="#ctx0" brushRef="#br0" timeOffset="191345">23035 14570 24988,'-18'-35'-7243,"14"1"5703,-33 11 2282,32-2-1581,-32 2 1349,32 0-1307,-27-1 1074,16 8-1894,-11 2 2853,4 10 240,10 40-1274,5-10 213,4 12 0,5 4-966,16 5 248,-13 18-156,22-32 0,4-2 399,-6 16-415,10-11 0,2-3-618,-3 1 617,10 10 147,-17-25 655,-11-1-1390,-3-10-820,-38-21 468,-4-4 1608,-17-4 0,4-14 1,9 11-1</inkml:trace>
  <inkml:trace contextRef="#ctx0" brushRef="#br0" timeOffset="192423">24337 14149 26787,'0'50'-6205,"-14"-8"5654,11 10-655,-10-7 913,13 4-1194,-8 3 177,6 0-151,-5 1-941,7-1 1233,0-1 923,0-2 1,17-3 0,4-2 0</inkml:trace>
  <inkml:trace contextRef="#ctx0" brushRef="#br0" timeOffset="192612">24060 14563 25258,'0'-9'-5486,"0"1"3358,21 5 5018,-15-1-1375,46 4-1084,-25-2-649,32 2-509,-11 0-442,5 0 1506,1 17-85,-1-13 0,4 27 0,0-14 0</inkml:trace>
  <inkml:trace contextRef="#ctx0" brushRef="#br0" timeOffset="192896">24988 14571 24269,'-44'-12'-146,"18"-5"-1691,-10 15 2932,11-5-1225,-15 21 1719,2 8-745,17 20-1393,8-5-368,13 1-238,19-10 425,-15 0-1100,48-2 1507,-1 6-480,-19-21 0,3-2 326,14 3 0,-2-2 785,11-4 56,-10-2 0,-1-4 1252,2-23 861,11 17-1220,-37-24 1,-5-3-1137,5 6-178,-10-11 1,-5-3-1031,-4-3-445,-11 8 0,-5 0-1709,-21-7 76,-9-9 2663,-6 20 0,13 4 0,0 3 0</inkml:trace>
  <inkml:trace contextRef="#ctx0" brushRef="#br0" timeOffset="193280">25907 14005 26158,'0'-15'-5936,"0"4"4257,0 3 1604,0 4-563,0 25 302,0 13 139,0 0 0,0 2-31,0 26-570,0-16 0,0 0 708,0 12-45,0-20 0,0 0-405,0 12-180,0-1-269,0-4-450,0-1-180,0-4-90,0-4 1709,0-6 0,0-4 0,0-4 0</inkml:trace>
  <inkml:trace contextRef="#ctx0" brushRef="#br0" timeOffset="193679">26083 14463 26607,'23'32'-7358,"7"-2"5666,12-15 2475,1 8-903,-9-21 995,3 16-959,0-17 665,3 7-1033,-2-8 2225,-1 0-298,-2 0-904,-4 0 358,-2 0-784,-7-17 812,-4 12-403,-4-27-830,-7 13-577,-4-18-454,-3 8-200,-22-7-207,-1 18 658,-4-4-190,-10 10 254,14 3 1112,-12 3 678,4 3 407,8 3 391,-6 18 830,8 7-1345,-2 24-503,15-6-1198,4 4-272,4-11-830,23-1-359,-17 2-463,50-4 512,-30-1-271,33-4 1292,-26-11 1,0-2-202,22 6 1399,-21-11 1,0-1 0,10-1 0,-1-4 0</inkml:trace>
  <inkml:trace contextRef="#ctx0" brushRef="#br0" timeOffset="194312">26255 14157 25168,'0'-5'-5036,"0"0"3267,0 3 435,-14 0 1197,-4 20 244,-19 9-65,7 12-1436,-2 3 1276,8-7 0,1 3 0,1 2 0</inkml:trace>
  <inkml:trace contextRef="#ctx0" brushRef="#br0" timeOffset="194929">26965 14392 25798,'-5'0'1349,"1"0"-719,1 0-540,1 16-2340,1 14 730,1 4 260,0 6 225,0-4-472,13-9-673,-9 14 336,9-20-274,-6 7-38,-5-18 1412,6-19 2159,-8-12-1415,0-14 0,19-13 1336,4 17 218,0-12 50,16 14 1053,-24 2-1159,20 3-511,2-3 1061,-7 13 232,9 0-780,-13 12-981,1 2-187,23 24-2124,-19 8 38,-1-1 0,-2 2-1852,-3 21 3115,-10-24 0,1 0 1,6 14-1,-1 1 1</inkml:trace>
  <inkml:trace contextRef="#ctx0" brushRef="#br0" timeOffset="195197">28382 14096 27957,'-21'-8'-2603,"5"18"4632,16 16-5033,22 11 534,-16 9 978,29-5 276,-32 4-88,23 2-467,-18-13 0,0 0-367,8 19 0,-4-12 1,-1 0 818,-3 2 309,3 8 1000,-5-24 1,-6-4-1,0-3 1</inkml:trace>
  <inkml:trace contextRef="#ctx0" brushRef="#br0" timeOffset="195467">28197 14444 24179,'0'-32'-6116,"19"-7"6479,-14 11 154,26 9 0,6 3 1761,-4 2-1634,3 7 0,1 3-120,11 2-290,-2 2-144,2 19 437,-17-7 1,1 2-461,16 22-412,-12-13 1,-1 0-1324,2 5 371,12 6 222,-28-8-451,3-13 472,-12 8-695,-6-41 877,-17 0-890,7-20 205,-12 2-447,16 8 797,0 0 340,0 0 870,0 1 1,16 4-1,4 2 1</inkml:trace>
  <inkml:trace contextRef="#ctx0" brushRef="#br0" timeOffset="195761">29383 14365 25348,'9'8'-4524,"-21"-2"7868,-10-6-2734,-27 0-154,9 0-302,-2 0 20,16 0-43,12 17-338,-7-13 2120,18 27-3952,-8-12 1479,28 13-1712,12-2 770,11-12 603,4 0 241,10-16 796,-13 5-863,8-7 2144,-17 0-1220,-6 0 1803,-3 0-1129,-5-18-1467,-9-3-449,-3-20-1466,-26 9 2184,15 0 1,-39 9-1,15 0 1</inkml:trace>
  <inkml:trace contextRef="#ctx0" brushRef="#br0" timeOffset="196153">29733 14294 24359,'11'6'-3089,"1"-4"4019,-1 8-2583,4-2 1473,-3 1-556,8 11-16,-10-5-311,7 18-969,-10-9 884,3 6-827,-7-9 1534,1 0-792,0 2 421,-1-6 257,0-1-344,0-7 423,0-6 323,2 0 1229,3-3 607,1-20-458,3 15 1461,0-33-1637,4 20 860,1-17-28,3 5-127,-1 0-791,10-11-1287,-8 12 781,4-5-1380,-10 17 1692,-2 9-165,-3 3 651,0 5-891,-2 0 93,-1 18-2531,2 9-421,0 9-486,8 18 284,-4-21-2367,18 20 4531,-11-25 1,14 3 0,-9-15 0</inkml:trace>
  <inkml:trace contextRef="#ctx0" brushRef="#br0" timeOffset="196530">30507 14227 23819,'-27'0'90,"11"22"-1211,5 3-267,11 14-773,0-5 601,18-9-33,-13-1 447,33-1-86,-8 5-310,10-10 1169,8 4 457,-14-15 1288,-1-1 259,-16-21 1271,-8-4-726,-9-20-2270,-16-1-776,12 7 61,-13-1-297,17 17 4,0 17-169,0 29 283,9 3 1,0 4 461,-7-2 0,1 1 282,13 20 0,2-1 297,-7-18 0,-1-1-163,0 12 0,1-1 9,4-14 1,-3-2-870,-9 29 158,8-4-299,-11-5 76,0-3-456,0-5 1773,-17-5 1,13-3 0,-13-4 0</inkml:trace>
  <inkml:trace contextRef="#ctx0" brushRef="#br0" timeOffset="197249">11650 16433 25798,'0'-6'-4946,"-19"1"6411,1 3-559,-21 1 62,21 21-540,-14-15 387,28 37-1905,-27-9 1027,19 13 313,-4 2-1028,7-10-547,9 1-780,0 0-331,23 1-1257,-18-2 2576,20-19 0,7-2 1027,-3 3 1,1-1 0,8-5 0,1-3 0,6 2 0,-1 1 0</inkml:trace>
  <inkml:trace contextRef="#ctx0" brushRef="#br0" timeOffset="197545">12610 16486 24359,'-50'-1'838,"4"-1"-810,17 18 989,-6-12-747,18 26-1245,-3-5 702,7 19-756,13-4-567,0 3 60,0-12-7,0 2-569,0-1 662,19 10 67,-15-11-92,27 11 593,-29-23 577,10 4-441,-12-14 387,-21-1 2150,15-5-1366,-39 0 1050,10-2-879,-12 0-129,0-1 0,13 0 0,1 0 1</inkml:trace>
  <inkml:trace contextRef="#ctx0" brushRef="#br0" timeOffset="198029">13400 16674 25528,'-21'-7'-1459,"15"2"-1627,-36 1 4370,9 3-392,-11-1-292,-5 2-232,-1 15 520,13 1-147,-17 22 43,29-10 642,3 19-2177,15-18-331,7 10-612,20-14-251,-15-1-691,43-5 865,-7-2 645,14-9 990,-16-3 1,-2-4 648,7-19 1080,13 13-22,-22-41-233,-3 21-482,-13-10 1,-1-3-847,7-11 50,-11 17 0,-1-2-468,-5 0 0,-1 1-797,0-18 301,-3 10 0,-2 0-378,-2-5 888,-11 9 1,0 0-1248,5-3 707,-16-8-564,6 20 446,12 5 432,-13 4 995,5 5-586,10 24 1016,-10 19 553,12 15-1091,0 14 266,20-6-1171,-14 8 215,11-28 1,0 1-204,-15 0 0,0 2-1016,19 15 1,2 1-67,-13-12 1,1 0 1504,12 11 0,1-1 1,-9-16-1,-1-1 0,1-1 1,0 0-1</inkml:trace>
  <inkml:trace contextRef="#ctx0" brushRef="#br0" timeOffset="198696">14242 16811 25798,'25'-36'-1218,"18"2"2195,-37 1-3227,44-1 3396,-30-4-1700,22-1 921,-15 0-504,-2 1-60,1-17-63,-14 14-747,6-11 1481,-17 3-2214,5 14 1390,-26-21-1684,14 26 500,-31-12 457,15 22 376,-14 0 889,1 14 434,7 17 1552,11 18-1485,7 31-109,10-2-1205,-2-10 1,4 1-282,9-16 0,3 0-393,-5 12 1,3-1 1154,11-10 0,2-2 1,-5 1-1,0 0 1,3 0-1,0 1 1</inkml:trace>
  <inkml:trace contextRef="#ctx0" brushRef="#br0" timeOffset="199001">15558 16604 27507,'54'-13'1961,"-8"9"-2485,5-9 378,-6 0-449,5 9-1382,2-9 408,3 1 1541,0 10 1,2-10-1,0 12 1</inkml:trace>
  <inkml:trace contextRef="#ctx0" brushRef="#br0" timeOffset="199329">15888 16194 26517,'-17'-6'-1808,"2"-1"1475,6 1-90,4 2-675,27 1 2672,22 3-820,7 14-711,-13-7 0,0 0-421,4 10 326,13 10 77,-19-13 371,-1 17-426,-3-7-1549,-3 4 128,-4 2 94,-2 2-125,-2 16-193,-8-9 806,-6-6 0,-3 0-920,-3 8 938,-12-8 1,-2 0-479,7 5 680,-17-13 0,0-1 1028,17 7 0,-37 0 0,15-2 0</inkml:trace>
  <inkml:trace contextRef="#ctx0" brushRef="#br0" timeOffset="199920">17015 16334 25348,'21'-14'1498,"-4"0"-1288,-6 3-395,-8 0-1765,15 4 2987,-16 1-1114,4 3 0,-6 2 0,0 1 0</inkml:trace>
  <inkml:trace contextRef="#ctx0" brushRef="#br0" timeOffset="200679">17022 16326 25258,'-8'-3'-1068,"-1"0"606,7 18-1224,34 25-65,-23 1 898,18-12 1,2 0 443,-12 9-697,20 4-637,-9 1 507,2 2-375,1-1 970,2-2 418,-9-14 0,1-2 584,15 11-588,-6-13 0,1-3 1062,7-5-317,14-4 724,-19-11 261,0-16 1093,-4 11-820,1-33-271,-7 17 90,-2-23-1107,0-9-334,-10 9-27,-8 8 0,-1-1-910,-4-7-17,-11 9 1,-1 1-1426,5-2 827,-14-7-1167,4 15 1211,11 10 303,-11 2 471,15 30-76,0 14-521,19 31 195,5-5-315,-3-14 1,3-2-108,14 10 1471,-18-17 1,0-2 0,12 7 0,2-3 0</inkml:trace>
  <inkml:trace contextRef="#ctx0" brushRef="#br0" timeOffset="201229">18283 16394 24808,'-21'-11'-3349,"15"2"-272,-35 2 5152,19 4-626,-13 15 944,16 13-1559,8 8-830,11 27-1057,24-20 970,-10-1 0,2 2 348,28 7-476,-22-15 0,-1 0-952,10 11-928,1-2 1129,-5-5 668,0-2 545,-13-6 309,10-5 25,-14 0-1699,5-10 1564,-33-2 2024,-7-31-1242,-21-1 528,11-21-946,14 5 41,10 5-863,33-3 2364,-17 14-1102,28 4 1,7 2-370,-5-5 666,15 5 1,4 1 167,4-3-59,-21 6 0,2 0 165,-1 0 0,-1 0 1620,17-7-2341,-11 2 1,-1-1 153,-1-4-701,7-7-98,-25 6-143,-9 0-477,-4 0-77,-7-10-816,-20 7-115,-10-15-775,3 19 494,-22-10 440,18 18 781,-1 0 436,-9 9 1014,23 21 368,-5 9 596,10 27-1081,30-10-1842,-15 4 49,35-15-141,-35 3-516,41-2-200,-26-1-813,24-2 2694,-11-4 0,1-4 0,1-2 1</inkml:trace>
  <inkml:trace contextRef="#ctx0" brushRef="#br0" timeOffset="201561">19212 16436 24988,'0'-11'-4856,"0"1"2727,19 22 2107,7 11-508,-1 13-481,21 3 882,-18 13-702,12-11-42,-18-4 1,-2 0 351,1 2-11,5 21-482,-18-32 238,3 0 214,-10-12 221,2-27 1583,-18-14-1582,11-17 679,-12-10-230,14 17 1,4-1 621,21-23-116,-7 6 0,5 0 192,3 21 0,3 0-307,14-20 1,1 1-609,-14 22 1,1 3 409,9-7 1,0 1-95,16-3 435,-3 7 0,-2 8 1,-1 3-1</inkml:trace>
  <inkml:trace contextRef="#ctx0" brushRef="#br0" timeOffset="201762">20487 16664 27327,'6'1'-6966,"0"0"6787,-3 0 1,-1 0 0,-1-1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4:12:02.437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2773 1057 5955,'0'-13'9830,"-16"0"-5431,12 2-2256,-12 2-3059,16 1 3126,0 1-581,0 3-361,0 0 2073,0 3-2531,0-1 976,0 17-1474,0 0-312,0 18 0,0 0 0,0 7 0,0 8 0,0 6 0,0 4 0,0 3 0,0-1 0,0-1 0,0-5 0,0-3 0,0 10 0,0-19 0,0 4 0,0-24 0,0-6 0,0-5 0,0-5 0,0-25 0,0-12 0,0-16 0,19-5-186,-9 19 1,1 1-1162,12-20-285,3 8 1,-1 2-481,-4-5 1000,3 17 0,3 3-1830,5-5 2493,1 4 1,1 6 0,-1 2 0</inkml:trace>
  <inkml:trace contextRef="#ctx0" brushRef="#br0" timeOffset="332">3497 1158 8024,'-19'-15'5354,"2"3"-4065,-5 29-444,-1-13-1708,21 32 3596,-18-19-2368,18 20 1294,-7 6 1104,9-10-1007,0 11 141,0-7-78,25-12-595,4 9-2478,14-23 226,-2-1-1424,-10-10-312,2 0-218,-1 0-90,10-21 758,-14-8 2115,4-26 481,-22 10 1514,-4 0 158,-6 13 758,0 4-89,-20 2-1556,15 4-1074,-36 4-1655,13 5 1259,-12 6 1,15 3 0,12 4-1</inkml:trace>
  <inkml:trace contextRef="#ctx0" brushRef="#br0" timeOffset="707">4035 1082 5686,'-21'-6'2922,"1"1"-2261,-5 27 1536,11 5 217,14 12 466,0-2-823,0-8-514,0 0 1529,27 0-1918,-21 0 987,47-3-2659,-15 6-246,15-12-384,-16-8 1,-1-1-1394,11-5 1112,-8-3 0,0-1-1563,5-2 1378,8-19-257,-20 14 1272,-6-32 1326,-4 20 41,-6-19 869,-5 6 644,-6-3 416,-3-16 286,-2 12-671,-22-12-996,-2 11-1696,-3 11-1134,-10-6-1131,15 21 2170,-13 1 1,15 10 0,7 1 0</inkml:trace>
  <inkml:trace contextRef="#ctx0" brushRef="#br0" timeOffset="1378">5030 1057 5506,'8'11'9241,"-3"-8"-9023,1 24 3311,-2-14-1491,0 16-475,0-7-477,-1 2-19,0 2 1771,-2 0-1799,2 2 897,1 9-1706,-1-10-5,3 14-401,-4-22 164,4 6-557,-4-16 75,3-1-520,-2-7-1105,0-1-832,1 0 98,2-19 2574,-2-9 185,6-26 203,-4 9 274,4-2 364,0 5 1339,-3 11 998,9-1-880,-8 14-2441,10 11-1602,-6 0 32,2 23 622,-1-12-834,-1 32 1880,1-17-511,-1 18 792,0-7 36,0 0 1299,6 11-18,-5-12-1034,10 5 931,-11-13-1764,3-10-399,-6-1-94,-3-10-1546,0 0 150,0 0 20,0-15 2200,0 11-750,5-44 1502,-2 23-1,-1-9 0,0-2 333,3-4 1659,1-11-75,-3 20 236,-1 4-2404,0 5 943,5 5-2115,-5 8-244,4 4-893,-5 5-780,2 20 1880,4 5-336,1 12-56,3 1-1379,8 4 1147,-3-10 1384,11 7 0,-5-17 1,3-3-1</inkml:trace>
  <inkml:trace contextRef="#ctx0" brushRef="#br0" timeOffset="1644">6230 1035 7035,'-19'-9'4817,"15"1"-601,-29 4-5760,17 2 774,-11 1-79,13 21 2234,-1 3-237,13 22 1851,12 1-1271,-5-9-791,29-1 379,-29-13 1120,32-3-1480,-32-1-254,31-4-1819,-32-1 599,24-5-1971,-26 2 1726,9-4-2067,-11 8 1504,-28-4 1261,20 4 0,-51-1 0,20-1 1</inkml:trace>
  <inkml:trace contextRef="#ctx0" brushRef="#br0" timeOffset="3928">2832 2919 5775,'-9'-7'6971,"0"0"-5512,2 2-286,1-1-241,1 2-283,3 20 1293,1 22-380,15 6 932,-11 14-1299,10 0-193,-13-10-910,0-7 0,0 0 770,0 8-156,0 13-1215,0-21 518,0 8 1,0-15-1,0 6 1</inkml:trace>
  <inkml:trace contextRef="#ctx0" brushRef="#br0" timeOffset="4294">2972 2996 3707,'29'-16'4470,"1"0"-2936,5 1-1197,1 1-254,6 1 96,1 1-295,6 1-164,3 1 717,9 1-1157,3 3 321,-27 3 0,0 0 77,1 1 1,3-1 158,2 1 1,4-1 0,-2 1-106,9 0 1,6-1 203,-11 1 1,9-1-1,3 0 1,-2 0 0,-5 1-95,2 0 1,-5 0 0,6-1 128,-7 1 0,7 0 1,3-1-1,1 0 0,-4 1 1,-6-1-68,9 1 0,-6-1 1,5 1 75,-3-1 0,7 1 0,1-1 0,-1 1 0,-6 0-5,5 0 0,-5 0 0,5 0 34,-4 0 0,7 0 0,1 0 0,-1-1 0,-6 2-24,6-1 0,-5 1 1,3 0 2,-4 0 1,4-1-1,0 1 1,0-1-3,3 1 0,1 1 0,-1-1 1,-3 0-4,-12 1 1,-3-1 0,1 1 0,5-1-12,0 1 0,5 0 0,2-1 0,1 1 0,-4 0 0,-4 0 32,-1 0 0,-5 0 1,-1-1-1,6 1-35,9 0 0,6 0 0,2 0 0,-2 0 0,-7 0 9,3 0 1,-6 0-1,2 0-12,-3 0 1,2 0 0,0 0 0,-5 0-13,-3 0 1,-3 0 0,-1 0-84,1 0 1,-1 0 0,1 0 60,-4 0 1,1 0 0,1 0-236,14 0 0,4 0 0,-5 0-60,7 0 0,0 0 362,-13 0 1,3 0 0,-6 0 0,-3 0 0,-3 0 0,-2 0 0,0 0 0</inkml:trace>
  <inkml:trace contextRef="#ctx0" brushRef="#br0" timeOffset="4845">3510 3902 4426,'34'2'1820,"-2"1"-1266,-3-1-239,0 0 79,7-1-322,3-1-9,7 0-60,8 0 87,11 0 4,-30-6 0,5-2-4,2 3 1,6 0 0,-1 1-53,10-4 0,5-1-2,-7 1 1,7-1 0,2 0-1,-6 2 11,-3 2 0,-3 2 0,3-2 17,0-2 0,3-2 0,0 0 0,-2 2 10,2 0 0,-3 2 1,1 0 22,3-2 0,1 1 0,0 0-75,0 0 1,0 0 0,1 0-18,1 0 1,1 0 0,0 1-60,1-1 0,0 1 0,0 0 9,1 0 1,-1 1 0,6-1 29,-15 2 0,5 0 0,1 1 0,0-1 0,-4 1-76,1-1 1,-4 1-1,2 1 1,4-1 74,0 0 0,5 1 0,4 0 0,-1 0 0,-3 0 1,-5 0-54,-1 1 0,-5-1 0,-1 1 0,3 0 12,-1 0 1,1 0-1,2 0 1,0 0-1,-2 0-32,11 0 0,-1-1 0,-2 1 1,-2 1-23,3 3 1,-3 1-1,5-1-73,-8-3 0,5 0 0,2-1 0,-2 0 1,-6 1 67,2 3 0,-5 1 0,5-1-60,-7-1 0,5-1 1,1 0-1,-2 1 0,-5-1-37,1 2 0,-5-1 1,4 1 226,5 1 1,4 1 0,0 1 0,-7-2 0,7 0-1,-5 0 1,-8-2 0,0 0 0,0 0 0</inkml:trace>
  <inkml:trace contextRef="#ctx0" brushRef="#br0" timeOffset="5135">9512 2975 5686,'0'-9'9830,"0"0"-3007,-15 3-9166,11 0 2723,-25 4-2438,26 22 3476,-20 13-1081,20-1 0,4 4 2444,-10 24-3453,8-11 1,2-1-170,-1 14 724,8-7 1,1 2 275,-7-23 1,0 0 0,7 12-1,-1-1 1,-8 18 0</inkml:trace>
  <inkml:trace contextRef="#ctx0" brushRef="#br0" timeOffset="6194">583 3497 5146,'0'-7'9830,"0"1"-2827,0 2-3966,0 1-1808,0 21-410,0 3-233,0 24-148,0-10 2724,0 13-3162,0-20 0,0 7 0,0-10 0,0-8 0,0 2 0,0-10-809,0-4 809,0-14-90,0-9 90,14-9-825,-11 1 487,20 14-1805,-15 5 408,12 7-2236,2 15 1710,-5 2-91,11 17 458,-13-17 674,11 11-595,-11-14 1868,4 2 0,-6-6 0,-1-10 0</inkml:trace>
  <inkml:trace contextRef="#ctx0" brushRef="#br0" timeOffset="6361">927 3635 3167,'0'-4'9830,"3"0"-6729,0 4-6244,2 0 1257,-2 14 4192,5-10-2897,-4 27 2368,5-26-1008,0 26-1107,0-14 33,6 12 2141,-6-13 23,5 4-2159,-5-18 0,0 10 0,-2-9 0</inkml:trace>
  <inkml:trace contextRef="#ctx0" brushRef="#br0" timeOffset="6527">1093 3680 3527,'10'0'0,"-2"0"0,0 14 4155,8 5-2299,-6 0-329,10 8-793,-8-24-1565,2 18 2520,1-19-2014,6 15 478,-4-16 1,6 6 0,-8-7 0</inkml:trace>
  <inkml:trace contextRef="#ctx0" brushRef="#br0" timeOffset="6632">1347 3778 3977,'7'-20'9830,"-1"4"-5917,0 6-2714,-1 7-2156,0-7 1866,4 10-2702,0 0 290,9 0 1143,-4 0-3014,6 0 2933,7 0 1,-4 14-1,8 4 1</inkml:trace>
  <inkml:trace contextRef="#ctx0" brushRef="#br0" timeOffset="7731">2700 5482 4606,'0'-19'9830,"-13"-1"-4686,9 1-2638,-9 1-2383,13 0 1429,-9-3-1352,7 7 796,-7-1 1034,9 30-2030,19 33 631,6 5-902,-6-3 0,-1 1 748,6 10-1008,-11-8 1,-2 0 301,2 11-154,-7-24 1,1 1-86,4-4 0,-1-2-992,-4 16 1535,2-16 0,-1-2 0,-1-2 1,-1 1-1</inkml:trace>
  <inkml:trace contextRef="#ctx0" brushRef="#br0" timeOffset="8077">2808 5418 4066,'16'-18'6886,"-12"2"-2042,37 0-6169,-17 2 1207,27 0-712,-4 2 230,11 0 365,-7 4 1,3 1 462,-10 0 1,4 0-639,12 0 0,8-1 0,-3 1-359,-20 2 1,-2 0 0,5 0 721,1 0 1,6-1 0,3-1-1,-1 1 1,-5 1-268,11-2 0,-3 1 0,2-1 239,-1 0 0,3 0 1,1-1-1,2 1 110,-9 0 1,1 1 0,1-1 0,-1 1-1,-3-1-3,2 1 0,-4 0 0,2 0 0,5-1-17,-9 2 0,5-1 0,3 0 0,0-1 0,0 1 0,-2 1 0,-6 0-32,10-1 0,-5 1 0,0 0 1,5 0 19,-8 1 0,5-1 0,3 0 0,0 1 1,0-1-1,-3 1 0,-5 1-51,12-1 1,-6 1-1,-1 0 1,4-1 25,1 1 0,3 0 0,1-1 0,-1 1 1,-4 1-17,-2-1 1,-3 2-1,-1-1 1,1 0-26,2 0 1,-1 1-1,1-1 1,0 0 18,-1 1 1,0 0-1,0 0 1,5 0 26,-10 1 1,4-1 0,2 1 0,0 0 0,-1-1-1,-3 1-35,-1 0 1,-4-1 0,0 1 0,2 0 0,4 0 17,2 0 1,6-1 0,2 1 0,2-1 0,-2 1 0,-2 1 0,-6 0 6,10 2 1,-7 1-1,0 0 1,6-1-50,-10-2 1,4-1 0,3 0 0,1 0-1,-1 0 1,-4 1 0,-5 1-31,8 3 0,-6 3 1,-1-1-1,5-2-153,-2-3 1,5-1 0,2-1 0,0-1 0,-4 1-1,-5 1-24,12 3 0,-6 0 1,1-1 281,-5-2 1,3-1-1,-2-1 1,-5 1 0,-8 0-1,-3 0 1,-1 0 0,20 0-1,0 0 1</inkml:trace>
  <inkml:trace contextRef="#ctx0" brushRef="#br0" timeOffset="8511">3612 6851 4336,'63'-18'3170,"3"13"-2773,-34-12 0,0-1 51,6 15 0,2 2-272,6-17 0,1 0-86,5 16 1,3 0-77,2-16 0,5-2-46,-16 13 0,5 1 0,1 1 1,-2-1 148,4-5 0,-1 0 1,5-1-149,-2 3 0,6 0 0,3 0 0,-2 1 0,-6 0-57,9-1 0,-5 1 0,5-1 71,-13 2 0,4-1 0,3-1 0,1 1 0,-3 0 0,-5 0-24,2 1 0,-6 0 0,2 0 0,7-1 13,-6 1 1,6-1-1,4 0 1,2-1 0,1 0-1,-2 0 1,-4 1-1,-4 1-16,14-2 1,-8 1-1,1 0 1,8 0-96,-13 1 1,6-1 0,4 0 0,2-1 0,0 1 0,-2 1 0,-5 0 0,-5 0 31,9 1 0,-8 0 0,-1 1 0,6 0 20,-10 0 0,5 1 0,2 0 0,2 0 1,-2 0-1,-3 0 0,-5 1-23,7 0 0,-4 1 1,-2 0-1,3 0-23,-1 0 1,3 0-1,0 1 1,-2 0-1,-3 0-130,11 0 1,-5 1 0,0-1-125,0 1 0,0 0 0,-1 0 373,0 0 1,-1-1 0,-1 2 0,-1 3 0,0 2 0,-1 0 0,0 0 0,0 1 0,0-1 0</inkml:trace>
  <inkml:trace contextRef="#ctx0" brushRef="#br0" timeOffset="8811">10197 5342 6765,'0'-27'9830,"0"-5"-3097,0 9-3875,0 0-1629,0 75-500,10-20-615,-8 12 1,-1 7-126,5-3 0,-2-2 1230,-12-6 0,-3 1-1711,2 8 1,0 5-1,-1-3-113,-1 0 1,-3-2 153,-2-4 0,-2 2 0,3-2-250,5 6 0,0-1-224,-12 1 1,0 1 884,6 0 0,1 0 0,0 1 0,-1-1 0,1 0 0,0 1 0</inkml:trace>
  <inkml:trace contextRef="#ctx0" brushRef="#br0" timeOffset="9711">283 6142 4966,'0'-18'9830,"-17"-3"-6404,12 7-1539,-32 0-3457,14 8 56,-22 22 745,10-12-368,3 40 3060,4-2-2989,15 13 1910,-2 5-732,15 4 2240,0-19 260,22 14-971,8-15 1,14-13-2043,-16-10 1,1-3-397,8-2-1050,6-2-121,-6-10-891,-12-2-116,10-19 1471,-19-1 1180,-3-16 1342,-8 6 721,-5 4 549,0 35 151,0 3 420,20 29-667,5 16-774,0-11-1161,-5-14 0,-1 1-171,-8 2 1,-2-2-204,14 18-201,-8-10 1,-5 0-62,-8-1 277,7 11 649,-9-13 224,0-14 128,-21 6-1665,15-17-28,-32-3-3122,18-4 913,-15-5 2409,16-16 0,-5 10 0,12-12 0</inkml:trace>
  <inkml:trace contextRef="#ctx0" brushRef="#br0" timeOffset="9894">828 6266 4696,'18'0'270,"-1"18"4029,0-13-4373,-1 35 2940,1-22-1910,4 35 544,-6-18-388,3 12 1251,-8-14 95,0-1-1747,0-2 621,1 7-1711,-3-11 553,5 6 0,-7-19 0,2 0 0</inkml:trace>
  <inkml:trace contextRef="#ctx0" brushRef="#br0" timeOffset="10063">1045 5833 3707,'21'22'5416,"8"4"-4125,-12 13-822,16 11 1,-5-19-1,1 11 1</inkml:trace>
  <inkml:trace contextRef="#ctx0" brushRef="#br0" timeOffset="10378">1510 6191 4966,'0'9'9830,"0"11"-2377,0-4-5315,-16 17-2273,13-12 689,-26 18-1224,26-16 1282,-9 7 1520,12-2-2402,0-8-269,16 10-529,-12-15 1324,29 1-2436,-9-7 855,10-5-1166,6-1 238,-14-3-819,3-19 1797,-6-1 1363,-7-19-94,-2 9 1302,-8 4 3,-6 26 649,0 9-464,0 22-717,0-3 1,0-12 0,0-4 0</inkml:trace>
  <inkml:trace contextRef="#ctx0" brushRef="#br0" timeOffset="10544">1652 5626 5596,'-14'-10'4827,"-4"4"-4672,12 3 147,-5 21 1082,3-14-2617,4 41 1805,0-18 1,4 26 0,0-8 0</inkml:trace>
  <inkml:trace contextRef="#ctx0" brushRef="#br0" timeOffset="12745">1087 9317 5775,'3'-13'9830,"0"0"-3360,-3 1-3721,0 0-852,0 2-722,0-1-221,0 3-373,0 1 2491,0 0-2808,-15 4-2411,-2 0-439,-16 18 363,-4 8 153,7 10 633,-3 3-28,12-6 122,1 1 87,4-1 2474,0 9 628,9-10-344,1 3-16,6-14-228,0-5-63,23-6-2645,4-2-186,25-41 647,-12 11 532,-14-12 1,-2-4-111,5-8 255,-10 14 1,-2 0-565,2-20 227,-2-4 2622,-10 2-752,0 15 0,-2-2 525,-3-20-853,1 12 1,0 1 285,-3-4-152,0-9-62,-14 20-1097,10 15 800,-10 0-1171,14 39 838,0 36-348,0 8 36,7-16 1,1 0-222,-7 2 1,2-1 237,22 21-14,-18-9 1,-3 1-29,9 5 208,-4-21 0,-2 0-870,-5 11 301,14-3-624,-10-1-492,9 9 359,-6-14 662,2 6-509,-2-20 237,0-4-948,1-4 1247,2-6 1,-1-5 0,2-2 0</inkml:trace>
  <inkml:trace contextRef="#ctx0" brushRef="#br0" timeOffset="12884">1523 9345 5056,'7'0'540,"-2"0"-630,-1 0 180,0 0-90,-1 0-90,2 17 2099,0 1-520,0 2-944,8 9 10,-6-13 1,3 3 0,-4-7-1</inkml:trace>
  <inkml:trace contextRef="#ctx0" brushRef="#br0" timeOffset="13044">1695 8917 5326,'-13'-8'984,"3"19"109,10 5 1,17 3 0,6-5 0</inkml:trace>
  <inkml:trace contextRef="#ctx0" brushRef="#br0" timeOffset="13260">2190 9159 5326,'-22'10'4460,"-13"1"-3624,31 1 3028,-30 7-3849,14-1 575,-14 13-13,16-9-183,5 6 1413,13 1 262,0-6-520,24 14-2408,-18-16 380,24-6 1,7-4-1681,-8 0 1908,5-6 0,2-2 1,7-1-1,1-2 1</inkml:trace>
  <inkml:trace contextRef="#ctx0" brushRef="#br0" timeOffset="13628">2637 8587 5056,'0'-10'9830,"0"3"-938,0 25-6664,14-13-2202,-12 26 1,0 5 964,31-4-1198,-30 3 0,-2 2 920,30 9 1130,-28 1-1884,23 0-1036,-23-2 1024,23-2-166,-16-4-341,17 6 356,-11-14-908,7 8 1200,-11-23-1279,0-3 597,-5-9-1579,-1-3 537,0-1-1038,3-23 2967,1 17-1414,11-52 1510,-6 35-246,-1-9 1,-1 0 471,4 1 640,6 3 200,-3 5 413,-5 19-3740,6-9 1927,-9 13-2555,2 17 1839,-5-13-1401,-3 33 1822,1-19-75,-5 22 429,0-9 955,-2 5-570,0-1 0,0 3 0,0-1 1</inkml:trace>
  <inkml:trace contextRef="#ctx0" brushRef="#br0" timeOffset="13811">1838 9866 5775,'27'-14'1398,"14"11"-3746,-10-27 2596,11 27 1,3-23 0,-11 12 0</inkml:trace>
  <inkml:trace contextRef="#ctx0" brushRef="#br0" timeOffset="14161">3913 8891 6945,'10'-1'606,"0"0"-305,0 1-482,-1 0 251,-1 14 2616,-2 3-196,7 21-636,-6-8 737,14 16-493,-7-18 27,8 7-52,-5-13-280,3-3-2203,-1-3-663,9-1-356,-7-8-563,12 0-127,-13-7-1028,12-22 1526,-10-5 571,3-15 468,-4 1 499,-2 7 360,0-2 1,-1 2 0,0 0 0</inkml:trace>
  <inkml:trace contextRef="#ctx0" brushRef="#br0" timeOffset="14511">4802 8776 5236,'3'14'9830,"1"9"-4627,-3-13-2877,1 9-650,-2-5-363,0 1-413,0 0-293,0 1 2465,0 1-2590,0 1-154,0 7-17,0-7-255,18 10-1190,1-14-714,3 1-122,10-9-852,-17-4 5,16-1-307,-5-1 53,1-15 990,2 11 393,11-43 2422,-9 25-276,-7-8 0,-1-2 1346,0-1 95,4-9 273,-14 17 72,-3 3-1080,-3 5 559,-3 2-1507,-3 23 39,0 8-133,-1 16-13,0 3-237,0-3 274,0 4 1,-11 2 0,-3 3 0</inkml:trace>
  <inkml:trace contextRef="#ctx0" brushRef="#br0" timeOffset="14666">4807 9681 8204,'-4'2'267,"2"-11"0,18 6 0,5-8 0</inkml:trace>
  <inkml:trace contextRef="#ctx0" brushRef="#br0" timeOffset="15103">6112 8647 8654,'-25'0'1354,"9"19"0,8 4 0</inkml:trace>
  <inkml:trace contextRef="#ctx0" brushRef="#br0" timeOffset="15224">6140 8974 7754,'0'14'9830,"0"-3"-3276,0-3-6042,0-3 0,0-3 0,0-1 0</inkml:trace>
  <inkml:trace contextRef="#ctx0" brushRef="#br0" timeOffset="16068">7978 8200 5955,'5'-8'9830,"-2"19"-5698,-2 17-1223,-1 9-1026,0 9-628,0-5-359,0 5-583,-11 4 1879,8 0-2591,-3-15 0,1 0-321,5 16-424,0-12 1,0-2 1143,0-1 0,0 6 0,0-22 0</inkml:trace>
  <inkml:trace contextRef="#ctx0" brushRef="#br0" timeOffset="16596">8055 7983 4336,'18'-10'4491,"0"1"-3104,16 2-1916,0-1 355,3 0 72,9 0-195,6 0 171,7 1 202,-26 3 0,1 0-480,0 1 1,2-1 52,0 1 0,3 1 119,17-1 1,1 1 47,-13 1 1,1 0 25,3 1 0,5-1 0,-4 1-5,-5-1 1,-1 2 92,13 5 1,-2 2 43,-17-7 1,-3 1 47,1 5 0,0 1 14,9-2 0,-1 0 123,20 8-35,-25-8 0,-1 3 217,18 26 838,-17-18-812,-11 6 1,-3 2 932,-2 3 231,3 8 32,-13-7 389,-2 0 42,-1 3 102,-1 1-706,-2 1 279,-2 1-414,-1 1-130,-1 2-30,-1 0-472,0 18-56,-1-13-309,0-7 0,0 0 219,0 5-141,-18 11-746,13-18 326,-24-3-1343,26-2 1455,-35 4-1658,20-9 504,-38 10-724,24-18-327,-17 1 519,12-8-611,-6-2 1121,-3-3-168,8-1 1,-2-2 70,-24 0 420,4 0 0,-2 0 399,22-1 1,-1 0-12,-13 1 1,-1-2 228,11-7 0,1 0 224,-1 6 1,0 0-31,-2-5 0,1-1 86,-1 2 1,1 2-100,1 2 1,0 1 79,2-3 0,0-2-662,-9 0 1,1 2 79,16 3 1,1-1 546,-9-6 1,3 0-1,10 7 1,0-4-1</inkml:trace>
  <inkml:trace contextRef="#ctx0" brushRef="#br0" timeOffset="17978">11172 8319 6675,'-38'16'3549,"0"5"-2032,21 12 1512,-14 0-1936,16 13 712,-4-10-963,4 26 215,14-28 1951,-4 7-1034,26-17-1487,-16-4-200,37-4-1178,-36-4 500,43-5-1480,-27-3-421,39-4-696,-27-19 1133,22-4 965,-28-13 83,3 2 1782,-14 8-1085,-10 0 2634,4 1-174,-10 2 790,3 3-1504,-4 1 567,0 1-1354,0 52 263,14-21-2326,-10 43 738,10-31-655,0 0-769,-10-3 1674,23-2 1,-24-10 0,11-3-1</inkml:trace>
  <inkml:trace contextRef="#ctx0" brushRef="#br0" timeOffset="18298">11763 8443 5326,'8'0'990,"0"0"-721,0 16 4408,-2-12-3656,2 27 1683,-1-28-2651,4 29 1381,-5-12 1083,5 16-51,-5-15-91,2 4-2261,-4-18 751,2 4-1363,-4-6 1869,2-5-3861,0 0-118,7-15 1925,-2 11-1051,13-29 1178,-7 6 526,15-18-225,-13 8 421,4 13 1680,-8 3 291,-3 18-3328,-2-9 2261,1 12-2966,-4 0-364,2 18 2413,-3 7-827,3 18 866,-4-18-56,5 13 1148,-5-33-1201,3 23 0,-1-26 0,2 9 0</inkml:trace>
  <inkml:trace contextRef="#ctx0" brushRef="#br0" timeOffset="18500">11370 7684 5146,'-20'0'360,"1"16"3345,10 9 138,2 22-1642,28-4-2746,-5-11 1,3-1 551,28 9 1,-19-13 0,1-1-1,16 10 1</inkml:trace>
  <inkml:trace contextRef="#ctx0" brushRef="#br0" timeOffset="18870">13368 8296 5686,'-47'0'0,"0"0"90,22 18 2184,-13 2-1256,23 1 929,-6 24-141,11-26-619,29 37 1256,-15-28 317,35 19-1030,-13-21-1402,0 6 482,15-14-1795,-36-3 1268,28-2-1511,-29-1 1290,9-5-2184,-13 0 2384,-20-5-3045,-1 0 2478,-16-14 1,18 9-1,6-9 1</inkml:trace>
  <inkml:trace contextRef="#ctx0" brushRef="#br0" timeOffset="19245">13850 8433 4876,'-20'17'5875,"-13"-13"-6981,29 25 5673,-30-26-6009,29 25 3916,-26-24-3605,27 27 2906,-10-19-384,5 14-539,7-3 1612,-7-4-3173,9 0 3504,22-7-4752,-16-5 3260,34-2-4100,-17-3 1470,12-2-1106,-2-16 448,-3 12 58,-7-29 914,3 11 2041,-15-19 214,-3 8 1391,-8 2 555,0 6-26,0 9-1170,0-4 465,0 55-2253,0-6 763,0 29-1387,0-21 348,17-15 1,-12-2 0,13-1-1</inkml:trace>
  <inkml:trace contextRef="#ctx0" brushRef="#br0" timeOffset="19602">14355 8355 5596,'0'11'9830,"0"6"-1838,0 25-5944,0-8-909,0 1-230,15-11-1634,-11-2 816,10-1 1570,-2-4-2912,-9 0 915,17-8-2615,-18 1 2309,13-9-2418,-9-14 3091,3 9-1977,4-29 2430,-7 7 259,6-7-1010,-3-16 2434,0 22-2317,4-13 2576,-4 27-2701,2-7 1518,-4 18-3086,1-3 367,0 5-814,0 14 1703,-1-10-1140,0 29 1299,5-7 224,-2-2-1178,12 18 1729,-7-19 0,10 1 1,-4-6-1</inkml:trace>
  <inkml:trace contextRef="#ctx0" brushRef="#br0" timeOffset="19916">14945 8336 5236,'-19'16'5881,"5"5"-2623,14 23 601,17-10-3075,-12 3 733,30-14-2449,-31 0 1679,49 3 138,-29-13-1320,31 9-696,-8-16-1615,-10 3 1086,19-5-868,-27-4 1645,9 0-1559,-23 0 2097,-1 0-623,-11 15 2875,-23 3-1249,-1 18 266,-24 0-714,11-13-149,-1 8-61,6-27 168,1 21 1,-1-22 0,-1 7 0</inkml:trace>
  <inkml:trace contextRef="#ctx0" brushRef="#br0" timeOffset="20111">14985 7297 6765,'0'-27'9830,"0"6"-3636,-17 7-8074,-3 8-587,-13 3-258,0 25 61,-14 13 2692,6 15 0,12-21 1,-1-1-1,7-4 1,-1 0-1</inkml:trace>
  <inkml:trace contextRef="#ctx0" brushRef="#br0" timeOffset="20746">8313 10466 6495,'-3'-6'9422,"2"2"-5634,-3 1-4195,2 2-949,0 23 3636,1 10-1435,1 8 0,0 4 460,0 16 231,0-19 0,0 1-1515,0-7 0,0-2-458,0 20 431,1-10 1,-2-1 1442,-13 5-3244,10 10 1753,-10-27 1,14-5-1,0-5 1</inkml:trace>
  <inkml:trace contextRef="#ctx0" brushRef="#br0" timeOffset="21244">8268 10606 4336,'20'-20'6322,"9"0"-5385,-25 3 2618,32-1-4286,-14 2 674,23-1-581,-4 4 61,6 1 1098,4 3-1164,-11 4 0,2 0-295,24 1-344,-10 1 0,0 1 865,-22 1 1,0 1-180,7-1 0,1 0 269,-3 0 0,-2 2-30,18 13 325,-13-14 1,-3 4-100,3 27 1437,19-12-735,-31 2 641,6 11 175,-15-19-340,-3 15 877,-3-8-328,4 12 275,-6-9-1021,5 20 834,-8-17-511,5 19-172,-4-16 293,4 9-934,5 5 81,-5-10-327,15 25-57,-12-23-192,6 10-134,-7-14-54,0-1 8,-2-2 98,-2-1 244,-3-1 72,-2-3 314,-5-2 199,-1-2 308,-2-4 240,-26 3-1933,19-6 312,-26-3 0,-7-4-1346,7 0 778,-4-3 0,-3 0-1355,-15-2-380,-3 0-152,-9 0 1389,32 1 0,0-2 996,-3-7 1,0 0 142,-1 6 0,-3 0 122,-18-15 0,-2 0 73,14 15 0,-2 0-259,-4-7 1,-4-2-1,5 1-151,4 3 0,3 1 645,-14-1 1,2-1-1,22 0 1,1-1-1,2 5 1,-1 0-1</inkml:trace>
  <inkml:trace contextRef="#ctx0" brushRef="#br0" timeOffset="24828">11262 10391 5146,'0'-11'9830,"0"2"-1208,0 3-6484,0 20-909,0 3-410,0 21-144,0 1-146,0 8 2543,0 8-2982,0 4-180,0 2 180,0 2-90,0-4-180,0 0-360,0-3-269,0-2-361,0-1 1,0-5 90,0-2 1079,0-6 0,0-1 0,0-3 0</inkml:trace>
  <inkml:trace contextRef="#ctx0" brushRef="#br0" timeOffset="24995">11048 10947 3527,'32'-20'4731,"18"0"-4361,-28 0 216,7 6 0,4 0-552,10-7-322,-6 4 1,2 1-222,9-3 492,-16 7 0,-1 0 0,13-4 1,1 0-1</inkml:trace>
  <inkml:trace contextRef="#ctx0" brushRef="#br0" timeOffset="25250">11733 10448 3617,'0'-4'9830,"0"24"-1298,0 11-6484,0 15-729,0 4-410,0-6-414,0 6-56,0 1 1087,5-13 1,1 1-1795,-4 22 189,4-22 0,-1-1-174,-5 15 164,0-4-1,0-2-360,6 11 225,1-16-885,6 9 348,-2-29-741,4-5-130,-4-13-1435,14-26 2800,-7-10 0,9-14 1,-7-2-1</inkml:trace>
  <inkml:trace contextRef="#ctx0" brushRef="#br0" timeOffset="25710">11992 10989 2807,'27'-45'8955,"-10"24"-6210,12-13-1689,-20 33-2699,8 11 1476,-9 15 1794,9 23-564,-5-7 1446,4 2-2125,-2-11 32,0 0 138,4-3 1055,11 6-1286,-4-13-2214,23 0 171,-17-16-480,24-18 354,-23 8-271,8-33 1428,-15 31-832,-4-40 2069,-5 27 239,-2-33 1371,-8 21 650,0-14-321,-6 24 735,0-4-1612,-13 17-998,10 23-117,-11 10-209,30 24-472,-12-13 378,11-2-882,5-14-1003,4 1-442,21-11 1369,-8 0-1535,13-10 182,-20-18 721,20-5-616,-26-12 1637,7 2 609,-14-5 944,-6 10 906,1-14-153,-8 20 817,0-3-1099,-2 12 304,1 21-1375,0-7-2462,0 32 1514,6-7-39,-2 7 347,7 2 1,-2-12-1,3-1 1</inkml:trace>
  <inkml:trace contextRef="#ctx0" brushRef="#br0" timeOffset="26002">13227 11182 3167,'12'1'669,"1"-1"-576,0 0-149,9 0-31,-4-17 1959,6 13-1806,-4-29 1748,-1 29-1429,2-31 1537,6 12-653,-8-12 1215,7-4-218,-16 16-1120,-1-13 1261,-7 18-1335,-2-5 1704,0 11-1658,0 3 949,-22 1-3346,1 4-282,-4 24 650,-3-14-1269,26 39 2121,-10-11-501,12 11 380,0 18-270,23-25-227,5 22 996,14-28 1,-3 6-1,-8-16 1</inkml:trace>
  <inkml:trace contextRef="#ctx0" brushRef="#br0" timeOffset="26278">13200 10647 3347,'17'-10'5158,"8"-6"-3369,-3 3-1106,40-12-730,-37 11 54,11 2 1,3 1-294,-2 0 119,11 1 643,-16 6-1442,-1 4-378,-1 0-743,8 15 1164,-11 10 1199,5 10 0,-14 7 0,0-7 0</inkml:trace>
  <inkml:trace contextRef="#ctx0" brushRef="#br0" timeOffset="26544">14405 10730 5865,'0'-4'9830,"15"17"-6472,8 10-3459,8 9 220,5 3-396,-8-6-236,4 1-32,-1 2 688,-7-8 1,0 0-2590,11 10 1442,11 12 1009,-16-17 1,-3-3-1,-1 0 1</inkml:trace>
  <inkml:trace contextRef="#ctx0" brushRef="#br0" timeOffset="26744">14838 10751 5236,'0'-17'9830,"-14"3"-6984,-6 7-4400,-9 3-146,1 4 235,-11 41 2216,7-12-434,10 2 0,0 4 1646,-10 12-3400,1 5 1182,3 4-59,12-16 0,0 2 708,6-9 0,1-1 1,-1 9-1,1-1 1,5 16-1</inkml:trace>
  <inkml:trace contextRef="#ctx0" brushRef="#br0" timeOffset="27144">15378 10979 4336,'8'0'90,"-1"0"-180,1 0 180,6 0-90,0 0 0,14 0 0,-7 0 180,17-16 648,-17 11-454,6-23 1195,-10 14-104,-6 0 590,-2-20 701,-7 21 162,-2-27 333,-21 21-2544,15-6 1667,-29 5-2952,15 8 344,-13 1-821,2 8-1446,13 20 1343,1-12-1535,15 34 4328,-5-19-2124,7 22 1851,0-7-1950,0 19 1079,21-10 1,-16 11-1,16-17 1</inkml:trace>
  <inkml:trace contextRef="#ctx0" brushRef="#br0" timeOffset="27810">15988 10739 4696,'0'16'9830,"17"-15"-9872,-12 41 3722,12-24-3460,-1 21 780,-12-9 217,23 3-1208,-25-2 2900,18 3-3935,-18-4 3794,13-2-3556,-13-3 2118,9-5-1533,-7-1 146,1-6-726,0-3-135,-5-21 1789,2-8-969,-2-24 1086,0-6-945,0 4 941,17-10-1098,-12 26 843,25-5-1230,-28 17 586,21 8-1995,-8 4-382,10 5-600,0 18 1136,-6 8 1131,-2 10 60,-7 0 1435,0-8-1189,-2 0 2123,-1 7 172,-2-11 681,-1 6-1700,-1-16-528,-1-4-456,4-21-509,0-11 630,10-24-576,-3 7 266,13-20-185,-9 23-231,7-10 134,-7 17-100,-2 5 852,1 3-572,0 3-257,-4 9-180,5 1-580,-8 8-846,7 20 1807,-3 5 525,3 12 117,-2 0 192,0-9-36,1 3-144,0 0 92,3-1 43,-1-3-450,2-1 1,5-6 0,1-1 0</inkml:trace>
  <inkml:trace contextRef="#ctx0" brushRef="#br0" timeOffset="28195">17060 10743 4966,'-25'16'4555,"3"2"-2438,8 19 986,-1-7-1633,14 1 644,-5-7-1045,6-2 211,0-1 1432,0-1-1184,23-3-1835,-17-2 109,32-2-1498,-20-6-752,14-1 202,-5-6-736,-11-18 1938,-1-3 187,-14-18 3281,4 9-1944,-5-5 1844,0 10 125,0 1 276,0 28 167,0 9-1848,23 25-1519,2-1-1234,15-15-691,-5 6 1796,-7-25 0,3 9 0,-1-12 0</inkml:trace>
  <inkml:trace contextRef="#ctx0" brushRef="#br0" timeOffset="28580">17547 10802 5056,'0'10'9830,"0"2"-3726,14 22-6126,10-9-1030,8-9-621,3-7 170,-8-1 370,0-6 1274,-1 6-2610,-1-8-513,3 0 990,-10 0 829,2-15 1999,-11 12-35,-5-30 1766,0 18 86,-4-14-94,-12 30-2316,9 15 2754,-9 19-390,12 28-716,0-18 419,0 19-2032,16-13-408,-12 1 75,11 3 2348,-2 3-2371,-10 0 707,10 0-809,-12-18 1,-2 0-139,1 18-402,0-13 1,0-3 138,0 0 348,-20 12 0,-3-33 1,-19 1-1</inkml:trace>
  <inkml:trace contextRef="#ctx0" brushRef="#br0" timeOffset="28766">18017 9264 5775,'-50'-3'-496,"10"17"1296,-7-10-2234,8 40 1765,-7-16 0,21-1 0,-1 3 1,-1-4-1,0 0 0</inkml:trace>
  <inkml:trace contextRef="#ctx0" brushRef="#br0" timeOffset="29446">8613 13096 5506,'-5'16'9786,"-3"2"-6892,7 17-63,-4 0-1567,3 5 42,-1 8-878,3-9 0,0 1 282,-1 24 818,1-22 1,0 1-1431,0-4 1,0-1 136,0 18-804,7-14 0,1-1-126,-4 0 551,23 11 1,-25-31-1,10-1 1</inkml:trace>
  <inkml:trace contextRef="#ctx0" brushRef="#br0" timeOffset="29980">8648 12962 4066,'26'-24'6563,"11"3"-5495,-22 5-839,26 1 0,8 2-793,4-2 398,-5 5 0,9 0 0,-7 3-113,-15 3 0,-2 2 9,23-1 0,-1 0 363,2 3-1531,1 0 419,-3 0 587,-18 7 0,0 2 471,19 6 10,-13 1 0,-2 1 522,3-2-34,8 11 302,-25-22-610,-3 22 1499,-4-15-902,-6 10 553,-4-4-163,-4-2 328,-4 16 811,-1-6-365,-19 32 258,-4-19-2103,3 0 0,0 1 896,-2 9-863,12-16 1,2 2 101,0 0 1,1-2 104,3 18-480,-6-8 1,5-1 50,27 5-84,-11-7 0,2-1 511,13 5-587,-4-15 1,-1 0-416,-3 9 123,21 0-777,-14-1 400,-2-1-154,-3-1 702,-8-4 686,8 10 82,-18-13 1091,9 10-1254,-12-19 1319,-17 1-1747,12-8 499,-36-2-1821,21-2-201,-25-3-270,8 0-701,-8-3 1442,10 0 0,-2-1-1932,-24 0 2379,4-7 1,-1-1-305,20 7 0,2-1 1051,-15-14 0,0-1-162,12 15 0,3 0 238,-2-12 0,-1 0-148,2 12 1,-2 1-327,-12-8 1,0-1 59,14 9 1,1 0 361,-16-7 1,3 0 0,4 7 0,-3-6 0</inkml:trace>
  <inkml:trace contextRef="#ctx0" brushRef="#br0" timeOffset="30602">11065 13288 4966,'-8'-7'5554,"1"2"-3165,7 1 3163,0 1-2832,19 3-4958,5 14 1879,0 8 382,22 13 1247,-28 1-384,24-2-920,-15 3-1201,1 3-56,-2 1 2818,-1 1-1827,4 13 84,-9-14-1315,8 18 1535,-15-32 0,3 4 0,-8-15 1</inkml:trace>
  <inkml:trace contextRef="#ctx0" brushRef="#br0" timeOffset="31045">11858 13178 6585,'-19'25'7730,"14"16"-2305,-33-20-6490,33 23 3399,-39-5-2678,25 4 1014,-22 0-679,20-12 0,1 0 1808,-10 15-2018,6-8 0,1-2-1202,-2 2 1532,-11 17-1292,19-30 1211,-2 2-864,9-16 406,2-4-389,0-3-784,1-3-37,0-15 1857,1-12 477,4-8 329,1-11 166,1 4 415,0-5 124,0-2-650,10 11 0,2 0 1128,7-18-1887,-7 20 1,1 2-276,15-7-641,-25 7 1146,24 3-1788,-11 16-225,9 2-510,-3 12-381,-3 0-68,1 22 1746,14 8 219,-7 15-28,-2-13 0,1 0 471,5 10-157,-3-5 0,1-1 57,8 7 369,-14-16 1,1-1 74,12 6 0,1-4 0,4-3 1</inkml:trace>
  <inkml:trace contextRef="#ctx0" brushRef="#br0" timeOffset="31262">12708 13208 5955,'-44'23'4913,"4"9"-2527,12 15 247,-4 2-1367,17 13 656,-3-11-1646,7-6 1,3 2 114,6 7 273,-2-10 0,0 0 288,4 4-626,0 9-239,23-25 1,-18-5 0,18-4 0</inkml:trace>
  <inkml:trace contextRef="#ctx0" brushRef="#br0" timeOffset="31477">13070 13260 5146,'3'-7'9653,"-1"2"-6559,1 20-407,-3 21-814,0 4-422,0 13-658,0-15-334,0 0 2073,0 1-3560,12 15-156,-9-14 1114,23 10 1,-22-21 0,10-2 0</inkml:trace>
  <inkml:trace contextRef="#ctx0" brushRef="#br0" timeOffset="31677">13297 12769 6585,'-16'-6'2379,"3"2"-3594,8 2-795,4 16 2709,-4 7 1,27 10 0,6 2 0</inkml:trace>
  <inkml:trace contextRef="#ctx0" brushRef="#br0" timeOffset="32136">13712 13699 4696,'11'-20'8852,"-8"1"-3957,8 1-3966,-11-4 1338,0-3-815,0-3-415,0-4-259,7-2 1871,-5-3-1732,12-3-1299,-8-1 1173,8-3-1067,-6 11 1,1 1-318,5-16 306,-2 8 0,0 1-284,1-1 490,3-15-294,-10 32 693,0 0 38,-4 15-272,0 4-434,1 27 651,1-3-151,-1 12 0,2 4 219,2 13-187,0 1 0,2 2-129,-3-19 0,0 0 14,1 13 1,1-1 244,5 18-33,-2 2-788,1-2-256,-4-18 1,1-1 341,-4-10 1,1 0-308,3 20 0,-1-1 751,0 7 0,-4-23 0,-2-2 1,1 10-1</inkml:trace>
  <inkml:trace contextRef="#ctx0" brushRef="#br0" timeOffset="32295">13762 14240 4696,'0'-45'9830,"0"7"-2917,17-6-6344,-12 6 590,44-3-2457,-21-3 924,0 22 0,4-1-666,6-10 1,0-2 1427,-7 10 1,-1-1-1706,12-7-1,-1 0 1058,-12 11 1,-2 2-1,2-1 1,-1 1-1,-1 0 1,0 0 0</inkml:trace>
  <inkml:trace contextRef="#ctx0" brushRef="#br0" timeOffset="32466">14617 13297 5596,'-20'17'5729,"5"3"-2704,15 15 908,0-1-1700,0-5-1073,0 2-551,0 0-286,0 1 1849,0-3-1984,16 9-1,1-13 1,15 5 0</inkml:trace>
  <inkml:trace contextRef="#ctx0" brushRef="#br0" timeOffset="32661">14670 12656 6405,'-18'-27'7954,"4"3"-5337,14 8 974,0 6-2480,0 3-3038,0 21 1984,18 9 0,-13 13 0,12 3 0</inkml:trace>
  <inkml:trace contextRef="#ctx0" brushRef="#br0" timeOffset="62245">15783 1847 24179,'6'-7'324,"-1"0"-390,-1 1-233,0-1 190,-2 1-260,1 0 126,-2 2 121,2 0-94,-1 2 363,0 1 1010,-1-1-1061,0 2 744,1-1 715,1 1-681,2 14-2315,0-10 552,5 34-902,-4-20-1334,2 23 1572,-5-12-649,-1 2-645,-1 3-232,-1 14 2725,0-10-2656,0 20 1767,0-27 1399,0 6 1,0-17 0,0-2 0</inkml:trace>
  <inkml:trace contextRef="#ctx0" brushRef="#br0" timeOffset="62777">15952 1273 24179,'0'-10'-5666,"0"2"3357,0 2 795,0-2-2092,10 5 4154,1-1 0,1 3 0,-4 1 0</inkml:trace>
  <inkml:trace contextRef="#ctx0" brushRef="#br0" timeOffset="63327">16452 1819 24179,'0'26'-5396,"0"1"3447,0 0 975,-14 0 1823,10 2-1202,-10-1 954,14 3-1126,0 1-1072,-10 1 2202,7 0-453,-7-2 481,10 0-1473,0-1 509,0-1-756,0 10 997,0-13-90,16 5-1143,-12-14 701,12-4-1017,-16-2 1549,0-24 0,8-31 536,0-5-311,-4 15 1,1-1 150,6-10 719,-3-2-137,5 3-190,8-14 291,-3 18 374,19-14-163,-13 31 468,22 1 347,-20 16-177,10 3-271,-13 3-432,0 24-1709,-2-18 247,-7 25 1,-2 5-1363,4-8 625,-7 11 1,-2 4-1398,-3 3 1391,-1-6 0,-5-1-589,-23 8 1041,19 12 829,-41-21 1617,28-3-314,-19-4 859,-7 0-266,9-13 49,-27-2-242,26-29-2199,6 0 0,1-5 305,-5-21-2168,-5-11 527,17 8-1242,5-3-447,7-1 1165,6 12 1,2-1 1627,0-15 1,2-14 0,1 25 0</inkml:trace>
  <inkml:trace contextRef="#ctx0" brushRef="#br0" timeOffset="63900">16367 2197 23819,'0'33'-5126,"0"-2"3267,0-4 1065,0 2 515,0 6 156,0-2 0,0 1-91,0 24 100,0-3 0,0 1-684,0-20 0,0-1 798,0 11 0,0 2 0,0 1 0,0-1-7,0-12 0,0 1 80,-7 22 1,0 1-101,3 5-380,-8-15 1,0-2-14,9 2-566,-2-16 1,0-1 1008,5-4 0,0 1 0,0-18 0</inkml:trace>
  <inkml:trace contextRef="#ctx0" brushRef="#br0" timeOffset="64432">17278 1937 24988,'10'-17'-1447,"-4"2"267,0 4 764,-4 1-90,-1 3-201,-1 26-265,0 12 242,0 16-866,0 5 586,0-8 183,0 4 26,-14 0 899,11 1-365,-11-3 761,14 13-584,-11-17 564,9 17-567,-9-33-243,6 3 406,2-21 112,-5-22-804,5-18-223,1-13 748,2-6-377,0-14 388,18 13-92,-9-3 0,2-1 357,9 28 0,1 0-101,1-23 0,0 3 1245,16 8-541,-10 11 0,-1 2 972,8 1-46,20-5 450,-26 18-466,4 4-171,-10 6-698,-11 3-68,4 15-2107,-13 0-856,0 17-764,-3-5-445,-15 1 3072,11-6 0,-11-9 1,15-7-1</inkml:trace>
  <inkml:trace contextRef="#ctx0" brushRef="#br0" timeOffset="65490">17320 1920 24718,'-17'7'3696,"-4"0"-2672,19 2-4167,-16 5 3531,16 3-2189,-15 6 1427,12 5-577,-5 4-66,6 23-1036,2-12 779,12-5 1,2 0 334,-7 4-346,17-14 0,4-2 959,-3 5-1108,24-1 1373,-4-4-248,1-6 733,6-6 652,2-7-228,-12-3 0,1-5 1241,22-19-1069,-9 5 1,0-3 206,-23-3 0,-2-3-583,10 0 1,-2-2-42,-4-4 0,-4-2 105,13-16-539,-12 5 0,-4 0-291,-2-7-72,-9 9 0,-2 1-1193,-5-3-450,1-8 231,-7 24 87,0 6 727,-1 5-61,1 6 127,2 5 1315,5 25-1854,-2-15 1264,11 59-886,-5-36 472,-4 4 0,2 1-303,5 6-183,2 0-140,3-3-1071,16 7 2438,-6-14-736,-1-10 1,1-3 1264,8-5-250,-4-4 0,0-4 1266,6-3 351,12-24 615,-20 4-252,-1-22-1351,-2 7-124,2-22-701,-9 9-480,-10 4 0,-2-1-669,-1-11 275,-6 18 0,-1 0-1163,0-14 44,-3 0 963,0 3-411,0-10 33,0 18 894,0-7-82,0 32 150,-14 4-89,11 31 469,-10 37 205,13 0-627,8-3 0,2 1-361,-5 7 158,13-8 0,0 1-626,-13 7 580,10-22 0,1 0-1063,-13 10 384,26-2-654,-18-4-126,19 8 1242,-14-17-1221,6 11 1790,-13-29 0,-1-1 0,-6-12 1</inkml:trace>
  <inkml:trace contextRef="#ctx0" brushRef="#br0" timeOffset="65628">18682 1942 24269,'-26'-27'-5671,"6"1"3478,9 0-133,6 8 1174,41-5 3576,-5 14-1586,1 3 1,2 2-418,22 1-1403,6 2 1180,-27 0 1,1 1 53,-1 0 1,1 0 0,1 0-1,1 0 1,-1 0 0,0 0 0</inkml:trace>
  <inkml:trace contextRef="#ctx0" brushRef="#br0" timeOffset="65994">20425 1281 26787,'1'-5'-4170,"0"18"1198,-1 18 1722,0 9 500,0 14 250,0-7 143,0 5-2,0-13 1,0 0-1508,0 22 918,-2-11 1,4-1 186,17 6-123,-17-11 0,1-2-46,16 3-565,-19 9 1495,0-23 0,0-3 0,0-3 0</inkml:trace>
  <inkml:trace contextRef="#ctx0" brushRef="#br0" timeOffset="66152">20133 1931 24898,'-15'-27'-7871,"6"0"4794,3 2 1852,6 1 1213,0 1 4,23 4 1558,-18 2-1454,48 4-93,-26 2 2256,30 4-252,-10 2-1484,-11 3 1,2 2 551,20-1-924,-8 9 0,-1 1-264,9-5 1,-21 10 0,-1 2-1,12-2 1</inkml:trace>
  <inkml:trace contextRef="#ctx0" brushRef="#br0" timeOffset="66516">20943 1900 23369,'7'20'-7818,"-3"-5"5360,-1 7 1679,-3-7 688,0 1 30,0 0 107,0 8-78,0-7-1654,0 12 2224,0-16-607,22 7 222,3-13 752,16 1 113,-3-7 417,-5 0 125,2-1-54,17-17 811,-14 12-1198,-8-10 1,-2-5 885,-1-6-1197,-8-3 0,-4-3-606,-6-12-680,0-17-799,-27 35-380,13-4-512,-27 21 1145,28 16 88,-19-3 1520,21 60-1376,-7-29 742,8 16 1,2 5-277,-1 7 387,7-4 0,2 0 40,-8-22 1,1-1-824,13 11 0,0 0-829,-11 19-400,10-5 1446,-2 0 216,-11-22 1,0-1 72,11 16-670,-11-16 1,-2-2-135,1-5 80,0 2 1427,0-21 1,-20-5 0,-5-4 0</inkml:trace>
  <inkml:trace contextRef="#ctx0" brushRef="#br0" timeOffset="66980">21878 1737 24449,'10'20'-7929,"-1"-15"8466,-1 42-1974,-1-24 351,-1 26 726,1-6 14,-2 4 211,2 4-1742,0 3 2081,-1-17 1,0 1-1141,3 19 941,-1-11 1,2-2 197,-1 3-266,0-12 0,0-1-102,-2-1-1684,3 12 1517,-7-47 1656,-15-10-1059,-6-28-757,-1-7 78,-11 3 428,26-6 316,-25-7-413,25 12 0,4-2 211,-7 11 1,0-3-670,5-4 1,3-4 0,0 3 424,-2 3 1,2 1 634,8-12 0,1 2 676,-5-15-676,17 35 1,2 1 1365,-2-21-103,24 8 365,-12 10-148,-2 10 267,11 9-148,-12 7-251,11 42-2068,-23-10-611,-7 12 1,-4 4-394,-2 5-630,-3 17 110,-22-1 39,14-15 12,-13-10 0,-6-1-516,-10 2 2478,6-10 0,-1-1 0,-18-1 1,5 5-1</inkml:trace>
  <inkml:trace contextRef="#ctx0" brushRef="#br0" timeOffset="67346">22563 1861 22740,'29'10'-2370,"0"-7"2805,0 7-1165,2-10 1407,1 0-286,2 0-111,-1 0 19,15-16 404,-15-5-194,-4 2 0,-2-1-141,1-13 347,11-12-478,-22 18-269,-2-21-883,-11 22-288,-2-8-290,-23 11-335,16 10-244,-33 1 1771,16 10 440,-12 41 57,13-13 629,8 37-739,13-3-712,0-9-170,6-7 1,5-2-584,19 8 1258,1-10 1,4-3 0,-3-16 0,1-3 0,6 6-1,-1-1 1</inkml:trace>
  <inkml:trace contextRef="#ctx0" brushRef="#br0" timeOffset="67645">24042 1636 26697,'0'-11'-5935,"0"-1"3806,0 4 1065,20-1 4019,-14 3-2045,31 2-579,-12 2-514,18 16-1499,-6-11 940,7 24-178,-20-5 869,6 6 1,-15 5 0,-1-7 0</inkml:trace>
  <inkml:trace contextRef="#ctx0" brushRef="#br0" timeOffset="67777">23968 2158 25078,'0'14'-5936,"0"-2"3718,0-3-105,23-4 2207,10-2-228,13-2 599,5-1 0,-7 0 1,3 0-1</inkml:trace>
  <inkml:trace contextRef="#ctx0" brushRef="#br0" timeOffset="68244">26142 1439 24449,'-24'19'2152,"-20"-14"-1248,5 48-1712,-11-28 1096,14 10 0,1 3-422,-6 5-26,11-5 1,3 1-260,7 5-418,-5 11-354,23-21-1163,-4-3 241,32-3-2617,21 1 4667,15-12 0,-23-8 0,0-3 0,25-3 1</inkml:trace>
  <inkml:trace contextRef="#ctx0" brushRef="#br0" timeOffset="68528">26647 761 25618,'-15'-4'-656,"3"18"883,-5 20-814,8 16 0,3 5-231,4-14 0,2 3 421,-3 7 1,0 6 0,1-6-35,1-7 1,2 0 155,5 5 0,2 4 0,-1-4-654,-5-3 1,1-2 175,15 12 1,0 0-234,-17-17 1,2-3 413,11-1 1,1-1-440,-11 32 497,10-25 1,0 0-656,-11 16 673,4-16 1,0-3-730,-7-2-253,0 6 522,0-28 1514,-16-3 0,12-9 0,-11-2 0</inkml:trace>
  <inkml:trace contextRef="#ctx0" brushRef="#br0" timeOffset="68662">26707 1839 23999,'19'-17'1340,"-1"7"-72,17 19-2663,-6 14-704,-6-2 294,-2 19-650,-8-24 427,2 20-1364,-2-11-315,4-1 3189,1-3 0,2-3 0,2-2 0</inkml:trace>
  <inkml:trace contextRef="#ctx0" brushRef="#br0" timeOffset="69012">27228 1871 24269,'15'18'-6422,"-11"6"3665,28-21 4956,-6 15-2638,9-16 1617,2 6-696,-6-8 305,1 0-787,19 0 1718,-14-15 909,21-1-1963,-31-2 890,5-20-1572,-23 21 629,-1-33-1649,-27 23-610,15-8 156,-39 2-528,15 10 519,-21-6 133,22 19 1062,-10 1 463,26 8 1045,-7 24 542,10 6-1092,8 14-1142,0 0-211,0-8-766,0 0-1944,28 14 181,4-12 2994,-8-14 1,3-1-1,20 4 1,-6-2-1</inkml:trace>
  <inkml:trace contextRef="#ctx0" brushRef="#br0" timeOffset="69277">28223 1589 25618,'-17'-14'-5022,"13"2"897,-29 1 5432,29 5-2424,-24 2 2500,11 3-242,-5 20-79,-1-15-667,5 38 105,4-22 1354,-1 23-2180,7-8 1201,0 4-1791,6 20-701,0-15 184,10-6 1,4-2-2102,14 4 1925,-1-9 1,3-1-1179,16 0 2777,6 4 0,-12-17 0,1-3 0</inkml:trace>
  <inkml:trace contextRef="#ctx0" brushRef="#br0" timeOffset="69616">28687 1035 24449,'13'-3'3729,"-2"0"-2943,-6 21-5484,0-13 3108,-2 40 43,-1-19 427,-1 27 276,-1-5-752,0 6-461,0 5 127,0 3 2388,0 2-779,0 0-40,0-2-223,0-19 0,0 0-468,0 17 512,0-21 1,0-1 539,0 23 0,0-20 0,0 8 0</inkml:trace>
  <inkml:trace contextRef="#ctx0" brushRef="#br0" timeOffset="69847">29010 1505 25888,'-19'-10'-3314,"15"1"-513,-29 5 5700,13 1-760,-16 21 646,-3 10-1000,7 11-643,5 7-565,16-5-37,-3 1 1154,12 4-2474,-4 0 294,3-12 1,6 1-2086,21 15 3245,-9-9 0,4-3 0,29 2 0,-24-16 0,1 0 0</inkml:trace>
  <inkml:trace contextRef="#ctx0" brushRef="#br0" timeOffset="70396">29785 1134 25258,'0'-38'-5936,"0"3"4078,-16 7-184,12 5 1303,-13 6 1226,17 5-639,0 27 218,0 4-1572,-9 27 1617,9-8 0,-2 2 23,-6-7 1,-2 3 84,7 7 0,2 4 1,-1-2 29,-3-3 1,0-1-152,1 13 1,1 2-70,3-6 0,0-3-15,-2-12 1,1 1-162,-1 16 0,4-2-329,15 1-48,-15-16 0,1-3-209,14-3-842,-17-1-50,0-18 848,0-20 29,0-26 502,0-5 468,11 4 0,1-1 1086,-6-8-715,15 16 0,0 0 1286,-17-10-1126,33 3 1120,-33 4-1144,34 9 1571,-33 5-1727,33 10 1118,-20 4-165,4 22-1842,1 11-23,-17 9-1215,4 6 833,-6-10-1433,-4 3 1660,-20-1-533,-5 13-678,0-13 1569,-4-9 0,1-1 1110,7-1-522,-9-6 1,0-4 0,13-4 0,-3 0 0</inkml:trace>
  <inkml:trace contextRef="#ctx0" brushRef="#br0" timeOffset="70711">30350 1681 24539,'-59'14'2137,"13"-10"-2268,-1 22 663,15-23-665,1 40-606,-2-25 1090,17 26-1452,0-20 566,16 0-1618,0-2 586,0 0-591,20-2 387,-15-3-6,39-4 861,-23-3 903,21-4 168,7-2 1297,-14-2-317,20-20 538,-25-5-201,-6-22-43,-14 9-2469,-10 0-627,-19 10-1342,15 0 2554,-30 3 0,30 1 0,-12 1 0</inkml:trace>
  <inkml:trace contextRef="#ctx0" brushRef="#br0" timeOffset="70950">30625 1650 23909,'16'0'630,"-1"0"-541,1 0-88,2 14-2063,0-10 1904,9 31-1558,-8-19 711,13 32-1280,-16-18-1005,9 23 439,-12-20 2385,-1-1 0,-1-1 0,2-2 0,4 15 0</inkml:trace>
  <inkml:trace contextRef="#ctx0" brushRef="#br0" timeOffset="71131">31108 1428 25978,'-16'-6'-2272,"-1"3"1945,-3 23 815,-16 0-353,16 10 0,0 4-554,-6-9 1,-1 0-88,-5 11 0,2 2-238,4-7 0,2 0 699,-2 1 0,1 0 1,-1 1-1,1 1 1,0 0-1,0-1 1</inkml:trace>
  <inkml:trace contextRef="#ctx0" brushRef="#br0" timeOffset="72064">20778 4003 25978,'-14'38'-3000,"10"2"545,-11-2 2341,15 8-1002,0 3 251,0 8 248,0 4 154,0 4-1134,0-2 863,0-2 557,0-3-557,0-6 734,11 9-441,-8-19-137,8 8-126,-11-31 524,8-4-407,1-13 1517,6-22 244,4-15-197,-5-11-504,-1 6 1,0-1 276,3-14-179,-2 5 0,-1 0 34,1-9-29,-4 22 0,-1 2-985,4-6-88,-1 7 533,1 9 383,4 11 799,-2 7 353,14 27-1715,-9 1-292,8 21-590,-5 0-415,1 4-354,3 6-575,2 1-976,2 2-383,4-2 3681,-6-18 1,3-2-1,-7-8 1,2-2 0,9 5-1,0 0 1</inkml:trace>
  <inkml:trace contextRef="#ctx0" brushRef="#br0" timeOffset="72427">21870 4373 25168,'-34'-10'-1504,"-2"3"1472,1 4 522,0 3-29,1 0-64,5 19 188,4-14-91,6 38-1282,9-23 695,0 37-864,9-21-506,-3 11-252,30-16-380,-20-2-512,46-4 1288,-31-6 367,26-9 1311,-14 2 136,16-10 995,-12 3-255,14-25 1221,-25-5-474,0-13-1367,-17 1-76,-3 8-1093,-3-1 215,-2 1-959,3-1 332,-4 4-1441,0-4 847,0 10 202,0 27 603,0 17-42,0 20-69,0 0-95,0-8-1710,14 14 2493,4-14 0,-1 7 0,-3-18 1</inkml:trace>
  <inkml:trace contextRef="#ctx0" brushRef="#br0" timeOffset="72966">22387 4371 24539,'4'0'1079,"1"18"-6709,-2-13 3199,1 33 1208,0-21 279,0 19 381,-1-5 137,2 1-1459,2 17 28,-3-13 2150,3 10-139,-3-19-280,-1-3 250,1-6-569,-1-4-925,-2-4 1344,0-28 447,-1-9-256,0-17 106,0-1 64,0 7 4,0-2 327,16-22 328,-12 15-338,12 9 0,0 1 546,-11 2-340,26-12 457,-17 33 244,12 0 446,-8 40-2306,2 10-669,-10 14 537,-2-14 1,-2-1-761,-1 9 743,0 13-852,-3-23-482,-2-6-434,2-6 1686,-1-5 545,1-8-251,3-3 207,-1-22 607,13-26 242,-5 0-422,1 3 1,1 1 304,0-4-175,0 6 1,1 0 526,2-2 293,5-8-272,-9 22-534,-1 6-107,7 8 1053,-7 5-387,11 20-1791,-10 13-1992,6 22 250,-5-3 280,2 0-735,-3-14 2459,0-2 1,1-4 0,1-2 0</inkml:trace>
  <inkml:trace contextRef="#ctx0" brushRef="#br0" timeOffset="73250">23230 4551 23999,'8'0'630,"3"0"-720,-1 0 180,7 0-180,0 0 90,2 0 90,1 0-90,1-15 378,1 11-137,3-11 176,-3-2-150,8-3 74,-10-1-390,6-22-477,-15 26 116,-2-25-528,-7 6-330,-21 9-376,-3-18-636,-2 23 568,-8-10 958,17 20 55,-4 23 1652,8 21-991,11 16-770,-1-7 1,2-1-176,19 15 400,-19-16 0,2-1-1177,18-9 1,1-3 1698,1 28 0,0-28 0,2 0 0,17 25 0</inkml:trace>
  <inkml:trace contextRef="#ctx0" brushRef="#br0" timeOffset="73748">24065 4478 26068,'24'-4'1807,"16"-1"-1625,-35 3 745,41 0-1463,-26 1 169,22 1-349,-12-1-261,0 1-912,10 0 448,-13 0 1123,12 15 1,-24-1-1,4 14 1</inkml:trace>
  <inkml:trace contextRef="#ctx0" brushRef="#br0" timeOffset="73894">24265 4850 24449,'0'11'-5217,"0"-3"3089,22-1 2999,12-5 201,12 0-901,4-2-580,-7 0-461,0-18 1053,6 13 0,0-29 1,2 15-1</inkml:trace>
  <inkml:trace contextRef="#ctx0" brushRef="#br0" timeOffset="74551">25492 3508 25348,'-24'0'270,"1"16"113,4 0-1364,5 3-650,3 9-504,3-25 1001,2 27 826,3-17 0,1 3 0,2-6 0</inkml:trace>
  <inkml:trace contextRef="#ctx0" brushRef="#br0" timeOffset="74695">25543 3523 24539,'0'16'-9354,"0"7"8821,0 20 1,0 2 0,0-8 0</inkml:trace>
  <inkml:trace contextRef="#ctx0" brushRef="#br0" timeOffset="75294">26508 4024 25078,'-45'-14'-1528,"0"-3"480,6 15 1849,-1-9-1049,-2 10 772,3-3-402,3 4 185,5 0-307,4 21 778,6 5-430,10 13-1319,4 21 1,7-18-665,0 18 662,10-26 1,3-1-1447,9 18 1047,1-8 1,0-1-1106,-3 5 331,14 9 1081,-30-23 450,20-3 567,-22-6-207,14 2 393,-15-12-724,5 0 418,-6-29 728,-14-6-347,11-24 33,9-1 259,23 6 424,-2 16 0,3 1 1296,16-2-1077,-11 6 0,-1 0 1716,10 0-609,15-5 363,-16 8-198,-1 2-375,0 0-1103,12-8-338,-14 4-449,18-12 59,-31 11-622,7-15-257,-23 13-597,0-8-197,-11 10-534,0 0-62,-21 0 440,-7-5-113,0 6 357,-18-3 664,20 12 767,-19 2 543,13 26 1437,14 9-933,11 13-1388,7 19-483,17-20-456,-6-4 1,3 0-1075,23 4 116,4 11 1920,-6-22 1,4-4 0,2-3-1</inkml:trace>
  <inkml:trace contextRef="#ctx0" brushRef="#br0" timeOffset="75627">27268 4011 24449,'0'-5'-5127,"0"1"3179,0 24 973,0 19 427,18 6-852,-13 10 1054,27-1-164,-28-12-484,8-7 1,1 0 285,-3 3 207,2 8 78,-4-22-150,-2-4 728,-5-5-276,9-6 600,-9-21 60,2-33 421,-3-2-459,0-19-168,0 20 420,17-1 292,-13-3-877,26 1 216,-26 1-1290,24 2-308,-8-9 277,8 17 1241,-3-5 0,-8 22 0,-1 4 0</inkml:trace>
  <inkml:trace contextRef="#ctx0" brushRef="#br0" timeOffset="76083">27960 3971 23639,'0'-5'-3867,"0"22"2008,13 8-190,-9 15 1453,20-2 54,-21-5 433,18 0-190,-18 2-1352,27 13 1282,-17-14 156,7-7-1,2-2 664,1-2-197,10 4 346,-8-17 553,2-5 287,0-2 31,2-3 226,-1-19 353,2 14-1836,-10-22 0,-1-5-233,10 6-508,-5-12 0,-3-4 526,3-2 1,5-15-1,-12 17 1</inkml:trace>
  <inkml:trace contextRef="#ctx0" brushRef="#br0" timeOffset="76327">28842 3985 25798,'2'23'-6178,"0"-4"4235,-1 5 1021,-1-7 554,0 9-27,0-2 177,0 4 55,0 4-1434,0 1 1635,-12 4 303,9-2-1559,-9 15 685,12-15-1086,0 18 90,0-28 1529,0 3 0,0-16 0,0-3 0</inkml:trace>
  <inkml:trace contextRef="#ctx0" brushRef="#br0" timeOffset="76494">28842 3686 25258,'0'-27'-7195,"0"-3"4797,-9 11-2999,7 1 5487,-7 32 0,25-13 1,4 19-1</inkml:trace>
  <inkml:trace contextRef="#ctx0" brushRef="#br0" timeOffset="76728">29348 3907 27057,'-34'0'720,"15"17"-668,-16-13 511,12 51-2059,0-30 1347,5 4 0,5 2-792,10 7-444,-9 6-138,12-1-343,0 1-20,0 1-403,0-3-293,20 14-587,7-16 3078,-1-12 1,4-2 0,19-3 0,6 2 0</inkml:trace>
  <inkml:trace contextRef="#ctx0" brushRef="#br0" timeOffset="77077">29555 4167 23009,'39'0'0,"-16"11"-2421,12-8 2718,-20 9-1940,17-12 2286,-9 0-184,-2 0-115,-3 0-254,-2 0 450,-8-14 685,-18-5-2549,-11-12 1320,-14-1-1240,4 7 172,6 11-285,12 22 946,5 13-1020,8 22-359,0-9 694,21 13-458,4-20 1594,14 7 1,-2-14 0,-6-1-1</inkml:trace>
  <inkml:trace contextRef="#ctx0" brushRef="#br0" timeOffset="77377">30172 3923 25618,'-14'-10'-4857,"10"-1"668,-10 5 4784,14-1-1315,0 25 90,16 4-5,3 16-98,1-3-1322,9 13 1301,-12-11 732,-3-3 0,0 1-1355,2 7 755,0 10 209,-15-17 639,5-4-30,-6-2 263,0 4-222,-16-12 1280,-6 4-125,1-15-1300,-31-3 518,32-5-183,-30-2 1,25 0 0,0 0 0</inkml:trace>
  <inkml:trace contextRef="#ctx0" brushRef="#br0" timeOffset="78010">31210 3214 25528,'11'-12'-188,"-2"1"0,-9-2-2686,0 2 1330,0-3 484,-18-4 265,14 3-402,-33-1 378,20 7 92,-20 2 687,4 4 1157,-22 1 323,13 2-786,5 7 0,1 3 1016,-1 10 948,-10 0-1495,17 30-945,13-28-460,2 29-830,12-19-414,3 2-952,21 20-576,-15-12 1512,14-13 1,1-1-983,-17 12 1154,32 2-64,-32 0 700,24 0 228,-25 0 369,9-1 225,-12 18 595,0-14-572,2-8 1,-4 0 304,-17 4 444,14 12-404,-29-19 1503,30-1-1517,-25-3 1692,26 0-1899,-22-4 1380,22-1-1222,-8 7-500,11-9 110,0 10-1550,29-16 1891,-5 3-1587,27-8 2160,-8 0-1489,4-1 1295,3-1-436,4 1 484,2-1-70,-1-1-711,0 2 260,-1-1 0,-2-1 1,-1 0-1</inkml:trace>
  <inkml:trace contextRef="#ctx0" brushRef="#br0" timeOffset="78610">31682 3117 25348,'-20'-28'-6807,"15"2"4186,-29 3 3004,30 2-1368,-21 2 1271,22 4-959,-14 2 698,16 4-1850,-5 4 2246,6 1-49,26 2 898,26 18 75,3-12-914,-12 10 0,-2 4 834,0-3-844,12 4 922,-22 5-1226,-4-15 932,-3 12-2546,1 2 626,-8-4-448,-1 8-35,-10-4 91,-4 3 56,-1 3 681,-1 20-524,0-11 949,0-2 0,0 0-145,0 6 248,0 16 342,0 1 135,0-13-509,6-6 0,2 1-178,-5 8 42,4-16 1,0 0 11,0 1 1,-3-1-133,-1 18 198,8-6 1,0 0-511,0 8 442,-1-6 0,1 0-121,3 10 246,-8-20 0,-1-1-91,2 14-10,-1-2 64,-1-2 200,2 10 155,-4-17-71,2 16 47,-2-30-56,-1 1-307,1-11 128,0-7-934,0-1-378,-1-19 169,-20-4 233,14-19 933,-39 17 1,24-17 0,-22 14-1</inkml:trace>
  <inkml:trace contextRef="#ctx0" brushRef="#br0" timeOffset="79518">32435 2834 25888,'12'-1'2263,"-4"17"-8769,-5 6 3781,-3 10 1186,-16 1 1617,12-7-1010,-12 2 717,0-1-1155,12-3-1969,-22 6 3730,24-10 0,-9-2 0,11-12 0</inkml:trace>
  <inkml:trace contextRef="#ctx0" brushRef="#br0" timeOffset="79649">32647 2859 25798,'15'-10'1620,"4"2"-439,-6 8-2938,-2 14-2101,-7 16 3620,-14 7 0,-3 4 0,6 23 0,-5-21 0,0 1 1</inkml:trace>
  <inkml:trace contextRef="#ctx0" brushRef="#br0" timeOffset="87077">20637 6521 25708,'0'-26'-5936,"14"4"7456,-11 5-2148,11 5 2479,-14 6-3042,8 3 3115,-5 23-3047,15 0-467,-9 21 1154,12-2-1081,-4 4 504,3 6-1491,-1 2 2192,1-5 0,3-1-2596,4 9 2842,0-8 0,-1-4-41,-1-14 542,3 2 76,-11-22 1017,-3 0-313,1-7 904,-4 2-655,3-22-2,-2 15 920,4-43-2367,0 24 441,0-29-3047,5-10 1374,-5 13 1067,-2 8 1,1 1 0,5-3 0,6-9 0</inkml:trace>
  <inkml:trace contextRef="#ctx0" brushRef="#br0" timeOffset="87477">21878 6497 23909,'-16'-24'-6507,"-5"11"6301,0-6-386,-15 17 2369,11-7-1501,-10 27 1337,-5 10-655,13 25-1551,8-6 1099,8-15 1,3 0-540,7 6-15,-5 8-1269,6-18 362,22-4-1259,-17-5-302,37-4 2421,-14-7 568,19-3 446,-7-19 1191,0-9-207,-26-8-868,12-4 297,-23 7-446,11-1-639,-13-2-1002,5-8-342,-4 10-964,0-3 470,-1 15 900,0 9-24,2 1 1169,2 25-2499,5 11 397,0 10-251,0-8 0,2 0-1094,6 10 2848,9 15 1,-2-19 0,2 0 0</inkml:trace>
  <inkml:trace contextRef="#ctx0" brushRef="#br0" timeOffset="88211">22652 6904 24269,'20'-39'-2575,"-14"6"93,31-5 3519,-32 4-2392,32-5 2188,-32-4-1646,34-4 1261,-25-2-932,1 11 0,0 0 289,9-20 377,-18 20 1,-1 0-1093,7-14 1283,-12 1-1495,0 3 1255,0 1-1216,0 6 544,-19 2-913,15-4 656,-31 15 976,32-1-694,-23 20 1460,24 27-694,-8 6 514,10 25-766,0 0 605,0 10-500,0-26 1,0 2-169,-1 19 0,2 1 88,8-13 1,2 1-481,-5 3 0,0 3 0,2-4 166,3-6 0,1-2-522,6 10 0,0-1 200,-6-9 0,1-4-295,24 16 609,-14-17 1,-1-2-495,5-5 109,17-2 1513,-18-18 477,32-28 1697,-28-10-1883,-1 3 0,-1-3 1053,-5-18-1217,-6 18 1,-2 2 526,-1-4-589,-1-6-986,-8 20 331,-3 1-2387,0 12 1155,2 0 509,-1 29-697,12 3 20,-3 14-134,9-5 348,-5-9 247,2-1 217,1-11 478,11 10-513,-4-12 1728,17 4-5,-18-8 564,14-26 712,-19 15-106,5-35-1084,-14 35 546,0-36-1707,-4 25-94,1-29-829,-4 20-27,0-9-1132,-3 19-476,1 3 959,-1 8-1034,1 19 777,3-12 150,-1 29 1328,4-28 1,2 35 0,2-12-1</inkml:trace>
  <inkml:trace contextRef="#ctx0" brushRef="#br0" timeOffset="88527">24068 6813 23999,'12'0'540,"1"0"-540,-1 0 0,2 0 90,3 0-90,2-14 265,2 11 10,3-23-445,0 23 508,2-25-368,9 10 630,-9-8-217,11-10-305,-20 17-336,1-10-119,-14 10-405,-1-2-695,-3 1 270,0-9-809,-18 9 332,14-8-31,-33 17 1307,22 0-320,-15 27 2495,16 13-1390,5 11-756,9 23-431,0-20-506,11-7 0,1 2-247,-6 6 1304,16-16 1,3-2 0,-5 10-1,21-3 1</inkml:trace>
  <inkml:trace contextRef="#ctx0" brushRef="#br0" timeOffset="88732">25022 6719 25708,'11'0'-4228,"5"0"3944,11 12 1,15-10 0,-13 10-1</inkml:trace>
  <inkml:trace contextRef="#ctx0" brushRef="#br0" timeOffset="88889">25008 7055 23459,'-6'6'-162,"5"1"-2613,-5-2 3525,6-1-3065,18-1 1976,-14-2 480,35-1 1,-10 1-1,23-1 1</inkml:trace>
  <inkml:trace contextRef="#ctx0" brushRef="#br0" timeOffset="89366">26913 6519 25798,'7'0'180,"-11"-22"-5335,38 17 7093,-10-56-2638,-2 35 725,-2-11 0,-1-2-278,3-3 202,-5 5 1,-1 0-816,4-6 286,-4-13 1827,-15 5-2752,5 15 1152,-6-17-881,0 29 702,-15-3-832,11 39 1124,-12 38-276,16 8-164,0-3 1,0 1-98,0 9 125,0-22 1,0 1-248,0 16-91,13-1 239,-10-2 605,9-20 0,-1 1 0,-8 17 1,2-20-1,0 0 0</inkml:trace>
  <inkml:trace contextRef="#ctx0" brushRef="#br0" timeOffset="89510">26968 7068 24898,'0'7'-5935,"18"-3"6812,18-1 47,11-3-583,14-15 243,-6 11-677,-26-11 1,2 1-291,32 10-193,-30-10 0,-1-1 1002,31 11 1,-32-9-1,0-1 1,29-2 0</inkml:trace>
  <inkml:trace contextRef="#ctx0" brushRef="#br0" timeOffset="91895">27243 9946 24089,'0'8'-4857,"0"0"3179,0-1 1063,-14-2 3948,11-1-2015,-11 1 374,0-3-892,1 0-428,-10-1 1098,4-1-503,-7 0 270,7 0-2944,-17-14 931,17-4-1761,-3 0 647,14-15-743,4 16 455,3-16 538,1 6 44,22 1 1358,-17 2 80,37-2 2282,-13 12 131,16 1 556,-2 34-1501,-13 12-1192,-14 12-195,-10-10 1,-4 1-1433,-2 11 1449,-6-3 0,-5 0-1404,-22 10 870,12-18 0,-2-1 159,-5-10 0,0-1 995,3 1 1,1-1 195,-3 0 1,-1 0 320,-12 8 1,-2-1-107,13-8 1,-2 0-190,-16 9 0,1-2 470,3-1-384,-10 1-160,59-21-2652,49-17 1928,-23-3 0,4 0-668,9 4 0,6 2 0,-4-2-165,-3-8 1,-1 1 831,17 11 0,0 3 0,-15-6 0,-3 1 0,2 5 0,0 0 0</inkml:trace>
  <inkml:trace contextRef="#ctx0" brushRef="#br0" timeOffset="92917">26823 12323 26877,'0'-21'-5576,"13"-4"6048,-10 8-1153,19-6 1930,-20 14-1631,24-3 1932,-15 7-205,17 1-1005,2 2 1379,-7 2-1030,9 0 548,-10 21-2610,0-16 1888,3 46-3509,-9-30 619,-1 27-333,-11-3 725,-3-7 40,-18 25 799,12-26 1165,-13 21-586,18-27 1142,0 7-284,0-15 209,21-3-250,-16 0-167,24-7 0,5-1 416,-9 6-192,11-5 0,2-2 237,-7 0 906,8 4-282,-15-10 150,-13 3-935,0-5 791,-11 2-2220,0 2 373,-26 9 1501,5-1-603,-13 1 0,-4 0 262,-15 5-1837,2-2 1,-3-1 1579,19-7 0,0-1 1,-11 2-1,-1-2 1,15-4-1,-1-1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2:34:26.928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2450 1484 24269,'-41'0'270,"-1"11"1236,-21-8-1587,13 22 518,7-15 0,0 2-94,-6 18-307,17-13 1,1 2-78,5 4 1,2 1 50,-8 14-197,13-5 1,3 1-1098,6 7 137,25 24-1594,-10-30 1499,19-13 0,6-3-448,1 4 1083,-1-12 0,4-3 286,24 5 336,-12-7 0,3-2 281,-13-1 1,3-3 360,25-9 0,1-2 481,-29 9 1,-1-2 265,21-24 1,-3-4 257,0 7-895,-22-2 0,-2-3-308,0-8-53,-10-1-491,-6 0-608,-8-17-696,-2 16-317,-27-19-1130,-3 33 917,-21-7 979,6 24 829,5 1 254,17 33 544,8 8-150,12 15-614,-2-14 0,4-1-295,21 11-1808,-17 16 2077,27-30 0,3-2 0,-7 16 0,5-16 0,0-1 0</inkml:trace>
  <inkml:trace contextRef="#ctx0" brushRef="#br0" timeOffset="444">3202 1618 25258,'-12'15'-1100,"2"10"-765,33 12-1296,-17 5 1355,31-5 1118,-33 4-93,27 1 151,-27 2-1148,27 13-39,-17-16 288,10 17 757,-12-34-970,0 4 805,-9-21 327,4-22 1574,-2-5-596,2-22 1,-1-6 875,5-11-214,1-6 0,-1-1-286,-5 32 1,0 0 161,4-20 1,-1 2 297,1 0-76,1-6-1500,-6 31 814,0 8 128,-1 9-152,1 6 1196,0 4-364,2 0 2,4 18-1976,1 15 216,-1-1 1,-1 2-528,4 27 558,-5-26 0,0-1-692,5 20-1644,-1 0-496,2 0 300,-4-17 0,1-1 2951,9 15 0,-8-19 1,1-2-1,7 6 0</inkml:trace>
  <inkml:trace contextRef="#ctx0" brushRef="#br0" timeOffset="928">4002 1576 24808,'0'-5'-5036,"0"23"2908,14 10 36,-10 14 1509,10-10 0,3-1-279,2 13 513,-2-5 1,0 0-442,2 9-324,-6-11 0,0 0 451,0 1 35,6 7 458,-4-22 178,-7-4-254,0-7 324,1-3 748,-2-6 663,5-37-124,-4 8-827,-1-12 0,1-5 658,1-10-715,-3 16 0,0 0 875,3-17-348,0 2-744,0 5-474,4-5 253,-2 20 333,6-1 242,-6 24 897,3 4 411,-2 5-655,4 19-1606,-1-14 97,0 23 0,-1 5-1006,9-3 12,-1 11 1,1 3-1601,7 3 411,-2-9 1,2-3-1620,11 4 3819,-14-16 0,1-2 1,17-1-1,2-4 0</inkml:trace>
  <inkml:trace contextRef="#ctx0" brushRef="#br0" timeOffset="1194">5092 1716 25978,'-24'-24'-5550,"18"1"2272,-32 6 3934,34 3-2233,-30 7 2833,10 4-263,-17 28 446,17-6-1216,-3 26 794,24 9-416,-7-9-935,16-7 1,9-2 38,24 5-207,5-11 1,4-4 202,-14-12 0,2-3-150,19 2 1,-4-4-129,-5-1 790,8-28 1987,-28-10-847,-13-10-10,-4-4-1258,-32 11-1172,18-2-162,-29 11 0,-6 2-652,8-11-45,-14 9 1,-1 4 1612,2 6 1,-10-5 0,22 12-1</inkml:trace>
  <inkml:trace contextRef="#ctx0" brushRef="#br0" timeOffset="1445">5717 1169 27327,'0'-23'-6116,"0"2"4078,0 6 1513,-16 4 643,12 33-293,-11 0 296,10 28 1,10 8-512,3-25 0,3 2-585,-4 11 0,-1 7 1,1-5 320,4-8 1,1-2-780,5 27 1,-2-1 484,-6-28 1,-1 0 806,6 19 0,0-1 0,1 3 0,-10-23 1,-1 1-1</inkml:trace>
  <inkml:trace contextRef="#ctx0" brushRef="#br0" timeOffset="1598">5560 1772 24359,'0'-42'-6476,"0"3"4438,0 1 973,24 5 2282,-18 2-1577,43 5 2021,-25 4-1368,24 6-391,-6 6 1135,2 5-781,22 4 1,-15 20 0,-17-7 0,0 0 0</inkml:trace>
  <inkml:trace contextRef="#ctx0" brushRef="#br0" timeOffset="1794">6512 1668 25528,'-16'-15'-5149,"12"-8"2040,-25 21 5086,26 9-1748,-10 18 65,13 11-2067,0 19-231,0-18-2920,16 24 4760,-12-27 0,31 7 0,-12-16 0</inkml:trace>
  <inkml:trace contextRef="#ctx0" brushRef="#br0" timeOffset="2414">6720 1679 24449,'-11'-13'-5331,"-5"10"7007,9-30-4118,-6 21 1991,-4-22-1040,5 19 1095,-13 1 652,10 9-837,-26 21 3005,18-11-2081,1 21 0,1 6 1138,3-5-1110,6 12 1,3 1 661,2 4-875,2-9 1,6 0-711,22 4-871,-17 8 5,24-28 1,4-3 102,-8 7 933,12-8 0,2-3 410,2-4 372,-8-2 1,0-4 813,3-17 1137,8 11-185,-18-31-403,-6 16-875,-3-18-349,-6-9-802,-5 9 32,-3-23-886,-4 26-850,-18-14-579,14 26 999,-14-4-375,18 16 1210,0 2 191,0 26 158,21-16 1576,-16 39-1462,40-36 1885,-25 37-2398,24-26 940,-10 20-2853,18-7 2003,-12-15 888,-5 1 1,-1-3 0,8-9 0,13 8 0</inkml:trace>
  <inkml:trace contextRef="#ctx0" brushRef="#br0" timeOffset="2611">7575 1263 25978,'0'-39'-4677,"-15"-5"955,11 16 3089,-10 0-526,14 42 1209,0 2-79,0 29 7,0-1-1664,21 6 914,-15 9 597,13-29 0,0 0-656,-15 35 354,13-34 1,2 1-1413,-8 10 1,0 0 642,5-11 1,0 0 1105,-5 6 0,-2-1 0,11 7 0,-6-3 0</inkml:trace>
  <inkml:trace contextRef="#ctx0" brushRef="#br0" timeOffset="2796">7435 1537 25348,'-9'-23'-9146,"1"4"6184,8 3 2841,0 2-41,20 4 3080,-15 1-2162,43 5 616,-24 2-1396,27 2 2064,-11 16-2266,-8-5 0,1 0 202,19 9 162,-8 5 0,0-2 0,8-15 0,-19 7 0,-1 0 0</inkml:trace>
  <inkml:trace contextRef="#ctx0" brushRef="#br0" timeOffset="2978">8402 1559 25708,'-17'-6'-2220,"0"15"4598,-3 10-2785,7 17-2234,13-7-550,0 2 346,0-10 2464,0 1 0,19-2 0,5 0 1</inkml:trace>
  <inkml:trace contextRef="#ctx0" brushRef="#br0" timeOffset="3134">8248 1168 25528,'-9'-27'-9316,"6"4"6495,-11 2-297,13 8 3513,16 4 0,12 28 1,20 7-1</inkml:trace>
  <inkml:trace contextRef="#ctx0" brushRef="#br0" timeOffset="3444">8935 1417 26697,'-46'0'270,"19"14"1021,-12-10-1243,33 30-2399,-34-4 2913,36 9-2031,-25 3 1269,27-12-1253,-7 1 317,9 0-1214,23 7-43,10-10 2214,-5-8 0,3-3-1045,19-2 2029,11-2-877,-28-10 1372,7-2-195,-19-24 276,-2-5 122,-10-30-1581,-2 12-542,-18 13 1,-3 0-2113,8-4 755,-15 7 0,-4 3-653,-1 1 2362,0-1 0,-9 19 1,18 3-1</inkml:trace>
  <inkml:trace contextRef="#ctx0" brushRef="#br0" timeOffset="3778">9353 1537 25348,'11'0'270,"-4"0"-180,-2 0 90,-3 0 90,1 0-360,0 0 180,3 43-1870,-2-17 806,0 12 0,2 2-891,2-3-247,6 20 30,-3-28-560,5 8 93,-6-21 300,2-3 2437,-2-9 870,0-4 807,2-19-291,8-12 291,-3-12-727,-1 8 1,0 1 767,4-12-850,-2 8 0,0 1 15,3-1-819,7-6-651,-11 30 979,1 5 620,-1 9-474,7 18-1249,-5-13 386,4 42-3490,-4-22-1331,0 28 4526,3-11 1,0 2-1,0-1 1</inkml:trace>
  <inkml:trace contextRef="#ctx0" brushRef="#br0" timeOffset="17331">12970 1426 21840,'0'-7'-5576,"0"2"3628,-12 0 2526,9 1-1632,-9 1 1819,12 0-1389,0 0 156,0 1 41,0 0 877,-6 1 742,4-16-2170,-5 3 470,-9-4-562,12-14 825,-24 17 841,12-27-1320,-7 20 877,-12-18-1601,13 19 1872,-23-12 551,16 20-167,-9-2 425,-5 12-571,10 17 805,2-1 0,1 3 663,-5 20-1387,4-3 0,1 0 552,1 9-880,9-12 0,2-1-118,3 12-397,4-3-809,6-1-1136,4 9 94,22-12 156,8 12 2,14-24 1356,3 2 129,-6-13 781,4-5 341,4-3-61,-11-2 1,0-2 857,19-15-329,-10 5 1,0 0 1058,4-9-1602,-12-6 0,-2 0 626,2 4-1067,-16-3 0,-2-3-415,3-2-117,-4-3-426,-6 2-624,-3-12-350,-6 12-222,-2-15 106,-2 25-28,-18-6 272,13 18-338,-28 1 1855,18 6 705,-3 17 499,7 4-454,11 19-766,0-5 5,20 26-451,-15-27 475,11-3 0,2 0-1391,1-4-375,19 11 101,-8-19 1215,15 1 1280,-16-13 307,10-2 922,3-23 728,-9 15-1592,-6-23 0,-1-4 335,4 5-913,-11-3 0,-3-3-324,6-9-258,-8-5-717,-3-2-457,-6-4-887,-4-2 50,-1-2 1169,-7 14 0,-5-1-229,-2 11 0,-4-1 257,-13-22 1,-5 2 242,6 22 1,-2 2 253,-4-7 0,-3 2 220,-9 5 0,-2 5 304,10 6 0,-3 3 25,-7 1 1,-5 1 0,3 3 405,0 4 1,0 2 25,7 1 0,-3 1 1,3 1 286,-8 0 1,2 4-37,2 4 1,-5 4-326,-4 3 1,-6 3 0,5 2 258,2 4 1,0 5-515,9-5 1,-5 3 0,1 2 0,8-2 16,1 7 1,5 2-223,-11 11 1,4 2-163,16-9 0,4 0-293,2 1 1,3 1-122,1 1 0,3 3-353,2 18 0,3 1-219,3-15 1,3 1 210,7 3 1,4 4-1,-1-4-225,-5-7 1,6-1 182,14 3 1,10 3-1,-3-5-109,-7-6 0,1-3 309,24 13 1,4-4 225,-15-15 1,0-3 188,2 2 1,1-2 265,4-1 0,3-1 173,-1-3 0,5 1 0,-2-2 229,10 3 0,4-2-45,-10-5 0,6 1 0,1-1 0,-5-3 61,-6-2 0,-3-3 0,5-1-225,9 1 1,6 0 0,1-1-1,-6-2-127,-9-3 1,-4 0-1,2-1-227,14 0 1,2 1 0,-4-4-170,2-7 1,-4-1 443,-1 8 0,-2-3 0,-2-17 0,-2-4 1,-2 7-1,0 0 0</inkml:trace>
  <inkml:trace contextRef="#ctx0" brushRef="#br0" timeOffset="38696">2590 3939 21840,'-17'-7'-2556,"13"2"-928,-13 0 4056,17-1-1925,0 1 541,0-1 258,0 1 341,0-2-1294,0 3 685,0-2 1122,0 3-843,0 0 993,0 1-90,-8 1 991,0 0-154,-9 1 399,4 0 1,-2 0 89,0 0-90,-2 15-41,-3-11 386,-20 25-1386,9-8-293,2-1 1,1 1-39,-4 14-378,-9 1 218,18-9-246,3-1-200,4 1-418,3 1-286,7 0-485,3 0 7,3 12 122,0-10-128,26 17-344,4-22 829,15 3 612,-1-13 623,-10-4 345,6-4 600,1-4 339,3-2 107,1-1 554,15-19-157,-17 14-1125,-9-11 0,-3-4 277,0-3-316,6 1 5,-17-25-1485,-8 33 404,-1-31-837,-10 27-1056,0-8 47,-20 15 766,15-2-1178,-29 9 1858,18 1 1146,-2 19-184,5 4 340,12 19-700,0-9-46,0 0-442,20-4 1104,-14-7-2277,31 7 921,-15-17 106,22-1 890,-9-8 1440,4 0 0,-12-14 520,1 10-101,-1-32-264,9 3-549,-12-13-1218,-9 13 0,-1 0-443,-5-10-157,-3 5 0,-5-1-1050,-27-7-948,20-16 1416,-21 39 0,-4 2 400,3-22-100,-1 21 0,-2 2 554,-19-19-217,-5 2 618,28 21 1,-5 1 279,-19 0 0,-9 2 0,4 2 523,8 2 1,-1 1-181,-9-1 0,-6 0 0,8 7-109,16 8 0,2 4 514,-16 4 0,1 2-180,14 2 0,1 3-19,-20 13 1,4 2-210,25-12 0,4 2-459,-6 9 0,3 3-331,9 7 0,6 0-256,2-10 1,3 3-92,2 5 1,1 5-1,2-4-470,0-2 1,3-2-344,8 14 0,4 2 29,1-2 0,1-3 108,-4-12 1,4 0 456,8 1 1,4 3 0,-3-4-32,-8-6 0,3-2 469,13 3 1,7 0-1,-2-4 252,-4-3 0,-1-3 98,14 8 1,0-3 198,-9-10 0,-1-2 285,3 0 1,0-2 165,1-2 1,2 0 70,17 1 0,2-2-50,-16-5 1,2 0-687,2-2 1,5-1-1,-6-1 134,-5-1 1,-2-1-220,13 0 0,-2-2 335,13-16 1,-5 13 0,-4-12 0</inkml:trace>
  <inkml:trace contextRef="#ctx0" brushRef="#br0" timeOffset="39378">3682 4070 22830,'-9'-8'-6079,"1"-1"3703,-1 4 2701,0 1 12,3 4 852,1 19-1587,4 14 173,-1 10 1,4 4-711,8-13 0,0 1 773,-9 25 0,3 0-63,15-30 1,1-1-462,-11 20 1,-1 0-407,13 2 86,-4-7 0,-3-2 12,-10-6 668,18 16-179,-20-41 528,2-24 1118,-4-6-438,-19-26-1114,15 5 462,-13 1 0,-1-3-13,15 9 0,2-2-23,-4-7 1,-2-6 0,3 5 268,3 1 1,2 1-177,-1-14 0,0 2-433,0 17 1,0 2 324,0-29 623,0 7-2,19-3 430,6 20 262,19-4 363,-7 30 909,7 3-518,-19 9-334,21 40-1443,-28-6-776,5 24-934,-19-20-426,-27 1 743,17-12 1028,-41 12 1,15-25-1,-24 1 1</inkml:trace>
  <inkml:trace contextRef="#ctx0" brushRef="#br0" timeOffset="39799">4512 3338 22650,'9'17'-8316,"-2"13"5593,-3-27 2642,0 34-361,-1-17 5,1 22 278,0-6 128,1 24-1734,2-12 2057,1 15-10,-2-19-498,-1 0 181,1-2 112,0-1-198,1-1 38,-2-5 61,0-1-20,-1-5 31,-1-4 75,0 2-77,-2-11 35,1 2-351,-1-13 251,0-2-118,1-19 819,0 12 486,6-31-496,-3 6-46,10-21 136,-5 10 54,16-2 721,-10 28 897,12-2-601,-13 16-958,8 15-759,-10 6-1220,10 23-556,-10-7 1502,1-5 1,2-1 0,2 0-1,10 16 1</inkml:trace>
  <inkml:trace contextRef="#ctx0" brushRef="#br0" timeOffset="40211">5253 3865 23909,'2'39'-6480,"0"-5"4425,-2 6 1198,0-4 289,0 3 190,19 2-614,-14 1 656,30 0-1370,-32 0 1615,31-1 18,-30 0-52,30 13-341,-16-17 34,9 15 537,-11-31-210,-2 4-697,-13-38 1022,5-16-404,-14-4 1,-5-3-78,2 3 1,-1-1 101,-9-22 0,0-1 137,9 20 1,2-2 29,-1-14 1,0-6-1,3 5 54,6 11 1,1 0 13,-4-7 1,0-5 0,1 8-355,4-13 332,7 17 0,5 4 1177,18 2 924,10 0 83,5 22 403,-11 6 73,-1 6-431,-2 3-448,-2 20-1443,-5-15-627,-11 25 0,-5 5-1519,2-4 479,-3 14 0,-6 2-2057,-22 6 1854,12-17 0,-3-1 1396,-8-9 0,-4-1 1,-18 24-1,19-24 0,0 0 1</inkml:trace>
  <inkml:trace contextRef="#ctx0" brushRef="#br0" timeOffset="41100">4143 6641 23189,'-43'27'1505,"1"20"-2436,0-24 1766,5 23-1542,1-6 385,9 1-350,4 3 141,13-1-609,4 16-1175,36-19 445,-4-10 1,5-4 1720,6-12 1,2-4 0,8 2-1,0-2 1,-8-6 0,0 0-1</inkml:trace>
  <inkml:trace contextRef="#ctx0" brushRef="#br0" timeOffset="41364">4997 6863 24179,'-27'-10'-2399,"1"1"1720,-25 9 1606,26 18-150,-11-13-35,32 28-2111,-12-13 1422,16 14-1650,29-2 663,-4-15 729,9-7 1,3-4-116,9-4 263,-6-7 0,1-1-3,2 2 878,-11-10 1,-3-5-470,-10-4 917,1-19-691,-20 9-1768,-25 10 0,-6 6-45,-3 3 1171,-15 4 1,-2 2-1,5 8 1,-15 0 0</inkml:trace>
  <inkml:trace contextRef="#ctx0" brushRef="#br0" timeOffset="41777">5773 6693 23549,'-25'-3'-601,"-19"2"709,22-1-141,-22 2 192,9 15 923,-1-12-1010,-8 29 210,22-7-476,-16 20 202,34-9-1435,18 12-700,25-25 981,16 3-529,0-19 1124,6-25 773,-16 13 237,-7-23 1,-3-4-236,1 3 441,-12-3 1,-5-4 3,-8 0 1,-2 0-671,8-24 83,-13 5 0,-1 0-542,1 20 0,-2 0-228,-9-25 0,-5 2-531,2 25 0,-2 2 118,2-8 1,-3 1-1053,-22-11 1106,18 20 236,-3 5 320,-2 18 1359,20 50-573,-8-12 52,9 4 0,2 3 189,-1 15 5,19 7-2117,-15 4 352,14-17 0,4 0 1168,-5-12 1,0 1 0,3 9 0,3-2 0,0-14 0,1 0 0</inkml:trace>
  <inkml:trace contextRef="#ctx0" brushRef="#br0" timeOffset="42077">6152 6855 23729,'0'-22'-6385,"0"5"4166,17-2 4125,-13 4-2233,32 0 2411,-31-3-2619,54-10 1832,-35 7-1144,10 2 1,2 1 1994,-3-3-174,14-11-1518,-25 13 680,-4-5-2045,-12 11 1241,-6 1-2451,-20 7 1483,-7 3-94,2 25 486,-18-17 217,31 24 0,3 4-1163,-16-7 1438,10 37-623,15-6 285,0-15-1687,20-7 0,6-2-1000,7 4 2563,3-15 0,4-3 1,12 4-1,4-3 1</inkml:trace>
  <inkml:trace contextRef="#ctx0" brushRef="#br0" timeOffset="42544">7030 6013 23999,'-13'-10'-4927,"1"4"4871,-2 18 2062,5 23-2736,9 11-436,0 17 269,20-6 262,-8-10 0,1 1-483,-1-11 0,1 1 711,8 25 1,0 0-293,-7-26 1,0-2-510,9 21 0,2-2 707,-5-25 0,-3-2 241,-5 7 0,-2-1-251,11 4 643,-18-7 317,16-6-111,-18-3-283,6-10 74,-26-3 2226,-1-28-1665,-3-15-535,-11-14-213,23 8 1,3-3-113,-13-16 20,12 4 0,4-1 169,4 22 1,2 0 141,-1-20 1,0 2-2362,0-5 2322,17 15 1,2 3 1080,-11 6-295,25 11 0,3 6 1634,-18 9 280,36 3-926,-27 19-1180,0 2-422,-14 16-2125,-7-2-931,-26-3 1706,-8-10 998,-12-7 1,-1-10 0,7 0-1</inkml:trace>
  <inkml:trace contextRef="#ctx0" brushRef="#br0" timeOffset="42927">7608 5941 22380,'15'14'-5289,"-4"11"2230,3-5 1841,-6 6 46,3 17 445,-7-14 479,2 29 225,-3-21-1708,0 13 1603,-1 3 643,0-15-284,1 24 135,-1-30 118,2 11-505,-1-23-243,2 0-117,-2-14-173,3-2 1194,2-25 104,0 15 1373,5-55-1302,-3 36-249,-2-10 0,-1-1 25,2 4 561,2 2 248,-4 8-1236,0 19 1506,3-10-2326,-1 13 1829,8 18-1752,-4 7-1128,12 26-686,-8-9-412,6 3 2521,-6-12 0,1-1 1,0-1-1</inkml:trace>
  <inkml:trace contextRef="#ctx0" brushRef="#br0" timeOffset="43302">8252 6286 23999,'0'13'-5486,"0"14"3357,16 17-229,-12 5 1758,13-20 0,1 0-61,-14 17 412,11-7 1,2-2-329,0 6-577,-3-12 1,0-1 631,2-1 24,1 4 566,-16-16 198,5-32 770,-22 1-353,12-32-634,-11 13 0,0-2-110,12-25 316,-4 17 0,1-4 57,5-7 0,2-1 2,-2 13 0,2-1-138,4-3 0,2-4 1,-2 5-362,-4 7 1,3 3 368,15-10 1,-1 2 1166,-13-1-367,35 9 969,-35 13-1276,37 7 1463,-27 10 64,19 2-623,-14 18-2047,0 21-2431,-14 0 0,-3 4 2922,3-2 0,-5 1 0,-13 11 0,-7-1 0,0-9 1,-1-1-1</inkml:trace>
  <inkml:trace contextRef="#ctx0" brushRef="#br0" timeOffset="44077">4135 8621 25168,'0'-7'-5126,"13"2"9215,-10 2-3796,9 0 1081,-1 0-606,-9-1-1286,27-1-251,-16 1-1622,33-1 2814,-14 3 1,16 1-1,-9 1 1</inkml:trace>
  <inkml:trace contextRef="#ctx0" brushRef="#br0" timeOffset="44210">5623 8608 23999,'48'-8'964,"-4"5"-2345,-5-5 662,-4 1 730,-5 5 0,-1-5-1,0 7 1</inkml:trace>
  <inkml:trace contextRef="#ctx0" brushRef="#br0" timeOffset="44359">7033 8383 24629,'26'-1'234,"-2"-1"-393,-5 1-2225,3-4 2507,-9 3 0,6-2 1,-7 1-1</inkml:trace>
  <inkml:trace contextRef="#ctx0" brushRef="#br0" timeOffset="44462">7675 8299 24629,'16'0'-2969,"-3"0"2969,-3 0 0,-6 0 0,-2 0 0</inkml:trace>
  <inkml:trace contextRef="#ctx0" brushRef="#br0" timeOffset="45880">2685 10343 23279,'-40'-4'-221,"5"1"-70,8 3 532,5 0-7,1 13 412,0-10-338,-5 25-608,-2-12 885,-2 16-627,-1 0 41,9-4 0,1 2-319,-10 19 24,9-5 1,4 1-970,4 8 554,6-10 1,5-1-505,21 3-1610,-14 8 1194,43-24 710,-24-5-238,28-5 1031,-9-5 260,2-5 620,1-5 353,17-2 986,-16-23-808,-12 9 0,-2-3 411,0-26-262,2 0-648,-19-6-905,-7 10-188,-3-23-871,-5 28-267,-24-13-1458,18 25 55,-35 0 2278,37 12-1269,-13 24 2892,38 4-1509,-16 15 115,37-2 545,-23-7 56,18 1 653,-8-1-1789,0-2 1405,1-3-2306,12-3 2355,-11-4 81,18-6 345,-23-3 259,3-22 334,-14 13 363,-4-38-1720,-6 20-266,-2-25-593,-3 4-108,0-3 3,-11 7 0,-5 0-159,-2 8 1,-3 0 244,-2-6 1,-4-3 0,0 3-395,-7 3 1,1 1 863,-4-11 1,-2 0 206,-7 4 0,-2 3 118,10 10 1,-2 2 116,-7 0 1,-6 0 0,4 5 314,2 6 0,-1 4 25,-8-1 1,-6 2 0,5 6 391,3 11 1,2 3-334,7-5 0,-3 1 0,2 4 86,2 10 0,2 6 1,2-1 236,-6 2 1,0 4-558,0 6 0,-2 5 0,6-1-22,6-1 1,5 1-296,4-4 1,1 2 0,3-1-262,2 3 1,4 0-299,2 1 1,3 0-264,2-3 1,2 3-284,1 14 1,6 1-5,7-15 0,5 0 243,0 1 0,2 4 0,4-6-220,6-6 1,7-1 683,10 9 1,8 3 0,-3-5-140,-4-11 1,2-2 421,-1-3 1,6 2-1,2 0 1,-6-6 36,7-2 1,0-3 264,9-2 1,6 0-1,-4-4 293,-4-2 0,-1-4-108,-8 0 0,2-1 0,-1-4-252,-1-5 1,-1-4-1,-2 2 196,5 6 0,2-3-175,0-13 0,4-6 0,-5 3 0,-9 8 0,-3 0 0,13-17 0,-1 1 1</inkml:trace>
  <inkml:trace contextRef="#ctx0" brushRef="#br0" timeOffset="46327">3607 10757 23279,'20'-17'463,"16"12"137,-32-28-3355,30 19 4138,-31-14-2745,23-7 1464,-16 9-357,3-19-500,-6 21-322,-7-7-488,0 8 1281,-17 7-1866,13 0 1420,-25 9 640,26 26-295,-9 13 591,12 13-446,-2-9 0,4-1 144,19 10-446,-7-5 1,2-1-1020,25 5 1333,-19-17 1,0-2-2119,11 6 931,4-6 1416,-2-4 1,2-6-1,0-3 1</inkml:trace>
  <inkml:trace contextRef="#ctx0" brushRef="#br0" timeOffset="46660">4222 10526 24359,'-19'-9'-3558,"4"24"4623,37-13-786,-17 41-2757,33-22 1970,-15 38-1288,-3-19 1060,11 5 0,-2 0-1485,-14-7 1489,8-5 0,1-4-1809,-7-15 1190,-5-7 1900,3-20 552,-5 8 2096,0-40-2059,1 21 440,-1-29-136,1 10-232,-1-3 202,3-17-1127,-4 18-1096,4-18-816,-6 35 1576,3-1-100,-3 20 1154,0 4 435,0 5-327,8 0-108,-2 19-4177,14 11 474,-6 11 2490,11 7 1,-5-9-1,4 3 1</inkml:trace>
  <inkml:trace contextRef="#ctx0" brushRef="#br0" timeOffset="47497">5450 10382 22740,'-44'-3'154,"3"0"-93,8 2 59,0 1 11,-1 0-44,-14 15 656,16 4-336,-11 18-305,28-7-528,1 13-351,13-17-581,1 9-239,24-5-47,4-9-115,30 5 489,-15-18 812,15-1 999,-25-7 543,11-23 1110,-18 17 3,0-44-1035,-5 26-683,-9-9 0,-2-3-572,0-14-49,-4 5 1,-2-2-871,-4-13 410,-8 7 0,-2 1-1777,6-9 1298,-13 22 1,0 1-505,13-10 386,-27 9 509,28 6 155,-23 3 293,23 14 38,-9 18 2474,12 32-1856,19 13-585,-15 18-297,15-34 0,2 0-237,-11 3 1,-1 1-363,9 0 0,3 3 992,3 15 0,0 1 0,-5-14 1,1 0-1,6 12 0,0 0 1</inkml:trace>
  <inkml:trace contextRef="#ctx0" brushRef="#br0" timeOffset="48048">6288 10296 24898,'0'-9'-6115,"0"2"4076,0 20 1335,17 14-568,-12 13 765,12 11-412,1-7 168,-13 6-255,9-13 0,1 1 378,-2 21 400,-7-21 0,1-1-72,14 13-88,-18-3 572,15-5-214,-16-2 640,12-8-819,-10-3 810,4-2-811,-3-11-236,-3-2 786,-24-36-136,16 3-197,-36-27-233,29 14 0,2-2 241,-12-26-244,4 1 1,3-3 339,13 23 1,2-3 30,-3-14 0,-2-8 1,2 7-63,2 12 1,4 0-70,1-7 0,2-5 1,4 8 1085,17-9-485,-1 20 0,3 5 1471,18 8-635,-13 13 0,0 4 1100,5 5-563,9 25-1153,-18-3-495,-5 21-1105,-6-6-672,-8 20-306,-4-10 448,-4-7 1,-4-1-1668,-20 4 925,17 9-365,-38-24 2783,37-4 0,-35-6 0,16-4 0</inkml:trace>
  <inkml:trace contextRef="#ctx0" brushRef="#br0" timeOffset="48444">7060 9447 23909,'10'-1'1067,"-3"1"-555,2 0-637,-3 26-3061,4 13 913,-2 16 1109,4 6 182,-3-9-842,1 6-255,-2 1 1053,-1-15 1,0 1 84,-3-13 0,1 2 1000,4 21 0,1-1 119,0 5-247,-2-14 0,0-2 88,-1-2-13,0 8-49,-3-23-581,-3-9-233,1-2 598,-1-12 107,1-25 614,1 3 182,3-24 188,4-12 175,0 10-328,0 6 1,-1 1 229,3-4 392,7-12-66,-7 37-191,6 0 256,-7 17 45,5 18-1771,3 16-507,-3 9 107,-2-7 1,0 1-1956,3 11 2507,-2-6 1,0-1-1,4 5 1,5 13-1</inkml:trace>
  <inkml:trace contextRef="#ctx0" brushRef="#br0" timeOffset="48850">7892 10080 25348,'0'46'-6295,"0"-8"4166,0 2 1155,0 17 425,0-12 358,-2 3 0,4 0-191,13 0 86,-13-6 1,0-2-1415,14-9 1228,-6 10-94,-7-25-452,7 0 236,-10-31 580,0-15 41,-7-3 0,-2-4 207,7 5 0,1-2-83,-8-24 0,2 0 252,6 17 1,2 0 134,-1-15 1,0 0-107,-1 14 0,2 1 136,7-1 1,1 0-159,-8 3 0,2-1 365,13-11 0,2 2-42,-6 15 0,1 2 187,7-12 1,1 5 499,4 8 361,12 6 438,-19 19 42,3 32-2430,-2-4 3,-18 26-471,5-6-226,-6 8 0,-19 4 312,14 4-2064,-22-15 0,-4 0 2660,17-10 0,1 0 0,-17 9 0,-1-1 0,11-14 0,0 0 0</inkml:trace>
  <inkml:trace contextRef="#ctx0" brushRef="#br0" timeOffset="65909">13065 3219 22740,'-34'-14'-1950,"0"0"930,8 5 702,-14-2 383,9 7 208,-10 0 54,11 4 215,2 0-542,-2 16 1149,1-12-124,-12 42-410,12-25-398,2 20 1,3 5-600,3 1 93,5 2 0,3 1-713,7-2 377,12-3 0,2 0-1733,-3-3 1214,19-6 0,7-4-142,14-5 903,-12-14 1,2-3 583,27 1 315,-13-10 527,-1-1 567,1 0 333,-4-21 938,14-5-649,-18-1-1666,-12 1 0,-3 2-119,-2 6 228,1-36-1472,-18 30-157,-3-7-453,-4 4-788,-20 7-1,15-8-38,-32 14 1473,33-1-1487,-24 8 2591,25 21-585,-8 5 980,28 22-1439,-13-10 261,30-1 970,-30-11-1965,33-8 3001,-21 8-2951,19-16 2415,-9 16-1880,10-17 3136,-8 5-936,21-23 698,-26-9-239,12-27-1718,-26 7 128,-4 8 1,-2 0-1490,-3-13 1021,-8 2 0,-6-1-871,0 17 1,-4 0 603,-8-14 0,-4-6 1,0 5-781,-1 8 0,-3 0 791,-3-6 0,-4-6 0,3 8-56,5 12 1,-2 4 591,-5 0 1,-4-1 0,2 5 240,1 6 0,-1 3 120,-4 3 1,-5 1-1,3 2 592,4 2 1,1 6 119,-14 8 1,-1 8 141,2 6 1,4 6-198,11 3 0,0 5-509,-1 1 0,-4 5 0,6-2-14,5 0 1,3 3-411,5 1 1,-3 7 0,2 2 0,4-7-246,2 6 0,2-1-82,1 2 0,-1 4 0,6-7-450,8-8 1,3-4-381,0-1 1,3 1 8,8 12 0,2 0 91,-9-13 1,3-1-77,25 23 0,5-3 236,-19-24 0,2-2 242,17 8 1,3-2 212,-10-12 1,-1-2 291,2 0 1,1-2 213,1 1 0,2-2 199,2-1 0,0-1 153,2-1 0,1-1 224,0-1 1,2-1-27,19 1 0,2-2-232,-16-4 1,3-2-672,4-1 0,6 0 0,-5-3 343,-5 0 1,-1-3 39,14-9 0,-1-1 0,-19 9 0,-3-1 0,0-7 0,0 0 0</inkml:trace>
  <inkml:trace contextRef="#ctx0" brushRef="#br0" timeOffset="66409">14015 3328 23729,'0'-5'-6296,"0"22"4168,0 16 1154,0 13 609,0-9 1,0 1-62,0 13 274,0-8 0,0 0-76,0 7-1515,0-11 1,0-1 303,0 3 1301,0 7 1,19-19-1,4-3 1</inkml:trace>
  <inkml:trace contextRef="#ctx0" brushRef="#br0" timeOffset="66596">14108 3002 23369,'0'-13'-6475,"-12"1"4574,10 2-1426,-18 2 3018,41 21 352,21 4 1,11 23 0,-19-20-1,0 0 1</inkml:trace>
  <inkml:trace contextRef="#ctx0" brushRef="#br0" timeOffset="66864">14813 3251 22920,'-17'10'2157,"12"1"-4878,-40-1 4040,-1 9-222,-13-3-841,18 1 1,0 0 257,-4 4-413,12 1 1,4 2 31,8 0-696,0 20 564,21-24-1950,45 13 33,-17-15 1187,15-3 1,3-2-482,-1 1 98,17 3 446,-12-2 349,-18-5 427,5 5 651,-26-7-712,-3 0-814,-28-1 1605,16-2-975,-41 3-3,23-4 332,-22 2 1,9-3-1,1 0 1</inkml:trace>
  <inkml:trace contextRef="#ctx0" brushRef="#br0" timeOffset="67184">15390 3209 22650,'-57'17'2323,"12"-12"-2683,-2 26 529,13-19 562,3 12-983,3-3 265,2 8-508,13-4-129,23 27-1935,-5-24 1482,25 0 1,6-2-503,-9-3 660,10-3 0,1-2-116,-4 1-110,11 8 246,-30-14 133,-1 9 693,-36-12 1915,-14 5-294,-12-9-1263,13-2 1,0-2-51,-8 1 0,-8-2 0,21-1 1</inkml:trace>
  <inkml:trace contextRef="#ctx0" brushRef="#br0" timeOffset="67478">15460 3571 21480,'60'-9'1386,"-2"-5"-397,-3 12-1292,-5-9 974,11 2-570,-19-2 274,16-6-106,-33 5 297,2-5-482,-17 2-944,-3 1 128,-4-4-964,-2-8-17,-1 4-297,-20-14-637,0 16 549,-20-10 465,21 17 834,-11-2 689,15 11 788,-10 19 1288,7 12-811,8 11-188,5 7-713,5-8-529,8 0 1,4 1-737,15 9 312,0-5 0,4-3-852,18-8 433,-12-14 0,1-3 597,8-4 808,-6-4 1,-1-7-1,5-22 1,13-6-1</inkml:trace>
  <inkml:trace contextRef="#ctx0" brushRef="#br0" timeOffset="67693">16257 3097 23279,'-15'-40'-8795,"11"4"7053,-25 5 1282,26 9 232,-25 2 1071,25 30-224,-10 17 57,13 18-2272,0 14 2288,0-8-578,-2-10 0,4 1-86,15 21-68,-17-9 0,4-1-340,13-24 1,0 0-329,-9 16 0,-1-1-733,12 0-33,1 10-216,-17-24 517,12-4 1059,-14-5 1,4-3 0,-5-4 0</inkml:trace>
  <inkml:trace contextRef="#ctx0" brushRef="#br0" timeOffset="67826">16040 3494 23999,'0'-24'-6386,"0"2"3988,29-11 3800,-4 9-1601,13 3 1,5 1 542,15-3 0,-17 9 1,1 0-1,22-3 0</inkml:trace>
  <inkml:trace contextRef="#ctx0" brushRef="#br0" timeOffset="68400">17603 2594 23009,'-41'-10'-1271,"-1"4"1410,6 3 430,3 11 1,0 5 1331,-20 10-1472,3 12 0,0 7-460,19-11 0,2 1-117,-10 15 1,2 2-9,12-10 1,3 1 86,1 2 1,3 1-166,2-1 1,4 3-381,1 17 1,6 2-904,10-17 1,7 0-484,4 3 0,5 4 1,4-7 1813,11-5 1,6-4 0,-6-5-1,2 1 1,1-4 0,10 0 0,0 0-1</inkml:trace>
  <inkml:trace contextRef="#ctx0" brushRef="#br0" timeOffset="69564">18543 2897 23189,'0'-22'-6295,"0"1"4166,0 2 1065,-16 1 365,12 4-412,-26 1 1860,26 6-1596,-29 3 615,16 3 1758,-17 1 70,5 23 168,0-17 259,2 41-456,-3-14-882,15 13 511,0 0-1951,15-13-681,0-2-160,21-1-502,14 8 168,12-13 1713,-12-5 1,0-2-641,9 0 1031,-9-5 0,-2-1 128,2 1 591,2 1 79,-25-5-372,3-2 168,-13 0-1898,5 2 296,-7-1-40,-22 8 1202,-8-7 84,-13 5-94,0-6 48,10-3 0,1-3 1,0-1-1</inkml:trace>
  <inkml:trace contextRef="#ctx0" brushRef="#br0" timeOffset="69809">18408 2437 23279,'13'-13'7,"-2"3"0,-11 4-2799,0 3 902,0 26 719,0-2 881,-8 28 1,0 6 53,6-22 0,0 1-235,-3 15 0,-1 7 0,2-6-255,3-5 0,2-1 197,-1 6 1,0 4-1,0-4 538,-1-4 1,2-1-733,4 5 1,3 4 0,1-5-54,1-4 0,0-2 671,2 14 1,2-2-1,1-17 1,-1-3-1,-5 0 1,0 1-1</inkml:trace>
  <inkml:trace contextRef="#ctx0" brushRef="#br0" timeOffset="70742">19388 2959 22470,'-21'-14'-4113,"-17"3"4143,23 2-787,-33 4 1620,21 2-334,-25 23 854,24-15-597,-6 39-1009,15-23 1200,8 24-1437,5-10 289,24 16-1885,-13-14 1132,28-9 0,6-3-875,-5 0 1036,25-8 0,5-5 625,-8-4 108,-2-1 0,-4-7 1141,-8-21 699,15-2 1154,-34-2-903,-2-26-1598,-17 31-644,-11-12 1,-3-1-1548,5 7 78,-29-16 15,30 26-1124,-12 23 2764,16 24-1624,19 8-1449,1 23 1669,3-27 1504,11 6 1,-20-14 0,16-4 0</inkml:trace>
  <inkml:trace contextRef="#ctx0" brushRef="#br0" timeOffset="71028">19897 3010 23639,'0'-15'-6385,"0"1"4526,0 4 795,0 24 425,0 25 213,0 6 319,0-6 0,0 0-121,0 3-637,5-2 0,2-1 643,-5-4 781,10 18-1082,-6-36-153,-4-22 1208,9 5 947,-7-43-1685,7 11 0,3-3 395,-6 4 1,0-3-335,10-22 0,2 1 255,1 1 145,-3 12 0,0 1 1,3 0-1,6-9 1</inkml:trace>
  <inkml:trace contextRef="#ctx0" brushRef="#br0" timeOffset="71363">20363 2896 23009,'0'37'-6205,"0"-5"4076,0 4 1155,0-5 335,0 4 214,0-1 121,0 1 76,0-3-1369,0-2 1867,0 5 270,0-12 539,0 4-1079,0-35-90,0-13 90,0-18-152,-1 4 0,2-1-47,16-16 172,-16 16 1,3-1-434,29-16 746,-29 2-940,31 3 976,-31 4-38,36 5 1,-25 8-1,19 3 1</inkml:trace>
  <inkml:trace contextRef="#ctx0" brushRef="#br0" timeOffset="71859">21520 2258 22740,'-20'-34'-8041,"-4"12"6804,-29-7 1797,12 21 79,5 3 1,0 1 381,-10 4-331,-5 19 1,-1 2 694,1-11-1081,6 26 0,5 2 1619,11-17-1250,15 9 1,4 3-786,3-2-823,31 22-1096,-17-20 809,20-12 1,6-1 307,-7 2 0,1-1 60,6-5 0,3 1 374,12 12 0,-2 2-520,8 6 918,-14-4 1,-2 1-282,-4 9 569,-13-5 1,-6 1-545,-5 8-367,-4 17 424,-13-30 1,-5-3 378,-19 20 208,6-10 0,-3-2 638,-18 6-282,19-13 1,4 1 852,6-1 285,-2 5-494,19-18-1331,0-5-690,0-3-900,44-5 1470,-10-2-224,15-2 0,4-3-191,12-13 696,-20 12 0,-1 1 1,-10-6-1,-2 0 1,33 7-1</inkml:trace>
  <inkml:trace contextRef="#ctx0" brushRef="#br0" timeOffset="72762">22777 2004 23999,'-7'-10'-6048,"-2"-4"3414,0 4 1717,-5-5 611,13 7-479,-7 2 890,8 3-235,16 2 133,5 34-50,25-25 1738,-11 47-2062,6-37 1087,-12 19-399,-1-11-528,10 13 394,-11-11-2153,14 19 1905,-20-20-1532,5 7 1326,-13-9-1415,0 0 991,-3 0-621,1 2 175,0 0 107,1 3-169,10 15 673,-5-10 346,3-3 0,1-1 380,7 6 145,15 12 309,-10-14 114,1 1-93,1-1 228,-1 1-376,0-1 69,-2 1-141,6 15-394,-11-14-13,-10-6 0,-2 0-570,-1 1-74,-3 11-67,-8-10 564,-2-10-67,-23 9 998,-8-17 667,-14 2-896,-3-7 1,5-3 0,-2 0 0</inkml:trace>
  <inkml:trace contextRef="#ctx0" brushRef="#br0" timeOffset="73510">22090 2929 23639,'27'9'-2279,"1"-2"1656,-2 2 176,2-2 357,-2 1-118,1 1 9,-4 0-47,0 3-1026,-2 0 99,-3 3-512,-2-1-236,-2 4 1591,0-1 0,-2 2 1,2-2-1</inkml:trace>
  <inkml:trace contextRef="#ctx0" brushRef="#br0" timeOffset="73693">22292 2942 22560,'-24'0'0,"0"18"673,-1-14-141,-2 35-1445,-1-22 1333,0 21-854,0-8 173,3 3-940,3 0-529,3 0 1443,6-1 1,5-2 0,4-2-1</inkml:trace>
  <inkml:trace contextRef="#ctx0" brushRef="#br0" timeOffset="73916">22575 2808 23639,'7'0'0,"1"0"90,-1 19-4619,3-14 4095,1 28-1649,5-29 2152,8 37-1646,0-24-1220,17 30 2446,-15-26 1,8 4 0,-10-9 0</inkml:trace>
  <inkml:trace contextRef="#ctx0" brushRef="#br0" timeOffset="74078">22755 2859 23099,'-14'0'0,"0"18"-700,0-13 2133,-8 50-3546,4-29 1945,3 12 0,0 4 0,-2 5 1,6-15-1,-1 0 0</inkml:trace>
  <inkml:trace contextRef="#ctx0" brushRef="#br0" timeOffset="75893">24127 1716 23819,'-4'-21'-6989,"2"1"5143,0 2 747,1 3 1068,0 1 82,1 4-151,25 5 2061,9 25-2940,15 0 1438,-24 1 0,0 4-112,16 16-64,4 9-302,-23-23 1,-1 2 52,1 2 0,0 0-214,-3 2 0,0 0-1077,-1-1 1,-1 4 686,2 14 1,-3 2-72,-4-13 0,-3 0 356,1 15 1,-2 0 196,-6-15 0,-1 0 95,1 2 0,-4 0 179,-9 2 1,-6 1-235,3-1 0,-2 2 0,-3-1 128,-12 8 0,-5 0 115,9-10 1,-3 5-1,0-1 1,1-5 0,-11 11-1,0-2 1,3-7 0,0 0-1,0 0 1</inkml:trace>
  <inkml:trace contextRef="#ctx0" brushRef="#br0" timeOffset="80960">13380 9146 23279,'-19'-9'-3173,"15"0"-1043,-28 0 5371,29 2-3154,-22 0 2840,22 1-2018,-18 2 1886,18 2-2074,-17 0 2184,6 2 1250,-5 0-1565,0 18 1732,4-13-2121,3 24 1,2 7 944,-6-3-1258,2 15 0,2 4 412,0 8-786,5-8 1,2 1-643,1 9 469,2-23 0,3 0-92,6-5 1,3-2-1065,15 14 1415,-2-13 0,2-3-297,17-3 631,19-1 552,-21-20 658,10-3 156,-1-39 734,-13 12-842,-8-12 0,-3-3 434,0-2-980,-9 3 0,-3 0-385,-4-5-374,-5 7 1,-1 2-823,-2-3-439,-1-7-384,-21 14-46,16 10 267,-34 0 1348,21 14 596,-3 18 1429,8 8-843,13 18-1126,18 1-867,5-2 651,22-6 1155,1-14-465,-9-8-288,-3-9-445,-14 0 926,2-21 1031,-12 3 252,0-20-845,-10 5-1376,0-25-340,-21 9 1,-2-10 1,-5 0-162,4 25 1,-4 1 427,-3-7 1,-3-5 0,2 6-242,3 10 0,0 4 492,-10-8 0,-1 2 311,8 13 0,1 2 370,-1 2 0,-2 2 221,-18 1 0,-3 3 433,13 3 1,-1 1-38,-14-2 1,-3 7 94,-1 17 0,2 5 8,12-10 1,1 4-429,-4 11 0,-2 7 0,5-1 43,7-3 0,2 2-442,-2 7 0,-1 6 1,5-2-189,7 0 1,3 1-169,5-5 0,0 2 1,3-1-248,1 6 1,4 0-237,3 1 1,2 0-351,1-1 1,3 2 302,0-3 0,2 2 0,3-3-313,9 6 1,3 1 370,-1 3 0,0 5 0,5-7-358,8-7 0,4-3 253,5 14 1,1-4 181,-5-17 1,1-5 361,4-1 1,3-1 158,0-3 0,4-1 184,-1-5 0,5-1 0,-2-2 336,8 2 0,3-2-122,6-2 0,6-2 1,-6-3 390,-3-3 1,-3-2-449,-6-2 1,3 0 0,-4-2 103,2 1 0,-4-4-151,1-9 1,-1-2-10,-1 4 0,-1-3-102,-2-9 0,-1-2 0,-2 4 0,0 1 1,-2-1-1,1-1 0</inkml:trace>
  <inkml:trace contextRef="#ctx0" brushRef="#br0" timeOffset="81492">14342 9488 22380,'-3'20'-3967,"24"-7"2957,7-7 1758,27-20 1236,-12 11-1148,1-26-102,-13 25-145,-2-29-855,-2 19 2100,-3-17-1064,-5 9-429,-3-11-1537,-8 10 157,-4-16-780,-21 19-4,13-4 58,-29 13 709,29 2-879,-32 4 1840,16 2 564,-14 20 1073,16 8-440,8 25-624,10-7-133,24 4-2022,-18-14 1612,45 1-1429,-28-2 25,10-12 0,2-1 1163,8 9 1,-13-11-1,0-3 1,10 3-1</inkml:trace>
  <inkml:trace contextRef="#ctx0" brushRef="#br0" timeOffset="81842">15093 9303 23279,'0'15'-5756,"0"6"3628,0 15 1064,0 2 425,0 3 213,15-9-611,-11 19 849,20-26-1359,-21 5 1123,14-16 439,-12-6-493,7-3 1084,-4-25-25,6-12 888,-1-12-1084,1 8 1,1-1 598,6-16-395,-7 19 0,1 0 175,8-17 645,-1 7-949,0 2 15,-1 7-59,-1 6 305,-2 9-20,6 10 780,-8 4 87,8 28-2250,-13-17 515,3 44-1421,-5-25-269,-2 25-755,0-9-377,1 2-789,2 1 3033,4 0 1,4-5-1,2-2 1</inkml:trace>
  <inkml:trace contextRef="#ctx0" brushRef="#br0" timeOffset="82231">16083 9159 23729,'-49'-13'-1239,"1"3"908,11 4 269,0 4 327,-2 1 147,4 1-147,1 15 598,7-11-591,13 27-462,-3-7-519,36 15-1515,10-1 1335,4-23 1,4-3 245,26 2 459,-28-10 0,-2-2-607,15-2 430,-3 0 1220,-3-13 143,8-11 1996,-15-8-2220,-12 5 0,-2-1-381,-2-13-264,-9 2 0,-3-3-806,-1-13 222,-4 18 0,-2-2 263,2-4 0,-4 1-823,-6 10 1,-1-1 11,8-20 0,-3 1-644,-28-3 672,29 18 1,2 2 220,-14 5-180,5 3 95,8 48 1002,-8 32 90,9-20 1,2 5-767,6 24 0,3 2-394,-2-21 1,2 2 917,1 0 0,2 7 1,1 1-1,-1-7 0,5 6 1,0-2-1,-1 3 1,-1-1-1,1 1 0</inkml:trace>
  <inkml:trace contextRef="#ctx0" brushRef="#br0" timeOffset="82713">17258 9025 24988,'-6'0'0,"1"15"-2656,1-12 3304,3 40-2714,1-23 636,0 40 482,17-24-709,-13 10-750,13-15-677,-1-3 771,-13-2 1869,25 4 1,-13-12-1,11 3 1</inkml:trace>
  <inkml:trace contextRef="#ctx0" brushRef="#br0" timeOffset="82865">17248 8724 23819,'-6'-16'-9792,"4"3"7491,-5 4-109,7 4 3132,23 3 0,-18 1 0,17 1 0</inkml:trace>
  <inkml:trace contextRef="#ctx0" brushRef="#br0" timeOffset="83142">17978 8898 23639,'-28'3'1419,"-15"1"-1245,39 0-311,-39 2 430,17 5 668,-3-1-430,-2 11-508,28-6-1270,10 28-892,-3-16 891,15 2 1,4-1-520,11 3 924,-5-6 0,1-1-1153,15 5 258,-4 14-171,-15-19 1712,-13 4-285,0-5 1,-13-9-1581,-17 2 2557,-9-11 0,4-1 0,0-4 0</inkml:trace>
  <inkml:trace contextRef="#ctx0" brushRef="#br0" timeOffset="83442">18538 8699 23729,'-16'33'-2550,"-5"3"2116,-15 0 1170,15-5-928,5 0-265,5-7 81,8-2-527,18 22-1207,-9-17 1517,27-2 0,6-2 104,-10-4 87,14-4 0,3-2 210,-3 2 370,-8-5 0,0 0 92,-3 1 458,6 7 593,-27-9-927,-21 8-654,5-9-2255,-54 4 2718,33-7 0,-33 1 0,26-5 0</inkml:trace>
  <inkml:trace contextRef="#ctx0" brushRef="#br0" timeOffset="84427">19093 8934 23099,'36'0'0,"2"0"0,-5 0 0,-2-17 822,-10 13-456,0-25-881,1 26 811,-4-24-555,-2 15 880,0-20-1068,-8 12-70,0-13-1104,-7 13-279,-1-2 954,-20 6-580,16 8 321,-36 1 599,12 7 1280,-21 21 960,11 10-1143,20-1 1,3 2 270,-4 21 7,9 4-870,2 3 299,29-15-1880,-7-10 1,4-2-1372,28 0 2798,-11-10 0,0-3 0,14-4 0,-16-8 0,0 1 0</inkml:trace>
  <inkml:trace contextRef="#ctx0" brushRef="#br0" timeOffset="85076">19838 8400 26967,'0'39'-6026,"0"1"3898,0-4 1064,0 8 425,0 4 313,8-11 0,0 2-410,-4 19 445,11-11 1,-1 0-2177,-10 3 1805,8-12 1,2-1-602,1 0-69,0 6 51,8-21 1107,-20-2-400,13-7-278,-14 0 860,4-7 1,-6-1-1,0-4 1</inkml:trace>
  <inkml:trace contextRef="#ctx0" brushRef="#br0" timeOffset="85209">19762 8920 24629,'-11'-25'-7660,"3"1"4874,8 0 2632,0 2 61,27 0 2344,-20 0-2064,55 1 608,-3-9-953,-22 18 0,3 2-83,17-7 1,0 2 674,-21 7 0,-2 1 1,11-1-1,-1 1 1,15 0-1</inkml:trace>
  <inkml:trace contextRef="#ctx0" brushRef="#br0" timeOffset="86703">18222 4463 22830,'4'0'629,"-1"20"-5321,-2 0 2798,-1 24 1035,0 0 376,0 11 35,0 11 330,1-29 0,-2 3-420,-7 23 0,0 2-83,6-15 1,0 2 827,-7 8 1,-2 6 0,3-5-90,6-4 0,1 1-84,-2-10 1,-2 6-1,-1 0 1,2-5 41,0 13 0,-1 2-28,2-14 0,-2 7 0,0 2 0,0-1 0,1-7 19,-1 0 0,0-5 0,1 4-89,0 1 1,0 7 0,0 1 0,0-2 0,1-8-2,-2 15 0,2-4-25,1-10 0,0 3 0,0-5-3,1 0 0,0-4-541,0-3 1,1-1-66,0-4 0,0-1-306,0 26-394,0-11 1201,16-10 1,-13-11 0,13-7 0</inkml:trace>
  <inkml:trace contextRef="#ctx0" brushRef="#br0" timeOffset="87042">18782 5247 23369,'0'-5'-5666,"0"0"3808,16 26 530,-12 13 706,9 10 1,1 4 152,-7-15 1,0 2 216,4 25 1,0-1-138,2 3-650,-2-8 0,-1 1 579,-1 10-600,2-13 1,0 0 14,2 8 1039,-4-17 1,-1 0-1,3-1 1,3 7 0</inkml:trace>
  <inkml:trace contextRef="#ctx0" brushRef="#br0" timeOffset="87261">19477 5551 23639,'-30'-5'50,"-5"3"1,0 1 219,4 0 110,-15 12 0,-2 1 389,-3-7-404,18 15 0,-1 3-218,-24 5 275,20 11-602,-5 11 2,30-19-2145,27 16-862,9-21 2988,10-8 0,5-2 0,19-2 0,-16-7 0,-1 0 0</inkml:trace>
  <inkml:trace contextRef="#ctx0" brushRef="#br0" timeOffset="87493">19883 5251 24269,'-17'-12'-5022,"13"2"795,-13 4 5396,5 3-167,9 21-1376,-9 14 471,12 30-718,0-3-177,0-4 0,0 0 457,0 7 443,8-4 0,0-1-2014,-4-7 433,4-10 1,-1-2 64,-7 0-269,0 7 1683,0-22 0,0-3 0,0-4 0</inkml:trace>
  <inkml:trace contextRef="#ctx0" brushRef="#br0" timeOffset="87743">19682 5672 23369,'0'-40'-6115,"0"12"3986,17-17 2459,-12 23-553,35-4 1987,-22 13-458,21 4-199,-8 5-827,15 1 1420,-10 3-193,20 22-1187,-24 5-500,-9-2 0,-1 1-1862,3 13-184,1-1-18,-11-15 122,-6-2-100,0-10 498,-3 6 200,0-14 2135,2 7-840,-1-26 816,2 12 1415,2-36-1878,1 17 608,3-24-534,0 6 1,2-4 0,-1-1-1</inkml:trace>
  <inkml:trace contextRef="#ctx0" brushRef="#br0" timeOffset="88127">20692 5412 23009,'-25'7'2719,"-3"9"-1856,-15-9-944,-10 15 645,21-8-218,-8 7-253,16-4-221,12 2-219,-8 2-207,17 10-1371,-7-8 837,33 14-1586,-18-19 1635,33-4 0,7-5 123,-11-2 705,16-11 1,2-2 873,-6 3-405,-8-12 0,-2-3 1812,3-9-1257,-11 3 1,-2-2 1631,-2-15-1502,-1 1-676,-13 5-1236,-5 11-581,-2-2-155,-3 14-442,0 30 246,0 7 204,0 20-1050,0 13 550,17-23 2052,13 21 0,10-30 1,8 6-1</inkml:trace>
  <inkml:trace contextRef="#ctx0" brushRef="#br0" timeOffset="88343">21760 5126 25528,'0'-20'-5756,"0"2"3808,-18 6 2305,14 4-2002,-26 5 3041,27 17-1499,-24 17 1031,11 30-2030,-2 0 1104,6-16 1,3 1-521,7 11-150,-3-20 1,1 0-580,4 28-1104,0-19 2125,0 10 1,18-27-1,5-1 1</inkml:trace>
  <inkml:trace contextRef="#ctx0" brushRef="#br0" timeOffset="88475">21465 5443 23729,'0'-34'-6925,"0"1"4167,18-10 2586,11 10 161,-3 10 0,3 2 520,21 0 1,4 1 0,-13 10 0</inkml:trace>
  <inkml:trace contextRef="#ctx0" brushRef="#br0" timeOffset="88742">22030 5412 23369,'0'13'-5846,"-17"0"8561,13 0-3761,-13 1 2647,3 5-1346,11-5-878,-10 4 891,13-5-1864,0-1 1596,0 1-1783,0-2 1270,17 1-888,-13-3-341,51-2 2611,-30-3-823,11-2 1,1-1 1600,2-1-655,-3-19 0,-3-2 1009,-3 12-1171,-9-26 0,-7-2-573,-8 16 376,-6-38-2410,-26 30-314,20-5-827,-49 16 466,32 3 2231,-25 5 1,14 4 0,-1 3 0</inkml:trace>
  <inkml:trace contextRef="#ctx0" brushRef="#br0" timeOffset="89263">22462 5333 23549,'2'41'-6646,"-1"6"4470,-1-7 1121,0 10 296,0-22 194,0 5-71,16-9-188,-13-9-1617,23-2 3142,-15-9 303,7-25 513,-3 16 911,-1-39-1554,0 24 847,4-24 2,0 9 1024,6-17-2326,-7 15-233,9-17-742,-13 30-679,2 2 1913,-9 11-900,2 10 1374,-2-4-332,5 27-2213,-3-16 885,8 52-971,-6-34 249,-1 9 0,-1 1-1086,4-1-24,3 7-693,-4-17 554,1-4 2436,1-3-795,4-8 2134,-1-3 239,7-5 730,-7-17 626,8-10-215,-8 4-333,2-21-372,-2 17-801,-5 0-1214,2-7-137,-8 24-511,3-5 168,-5 9-1863,1 23-1572,-3 3 3756,0 21 0,-1-8 0,0 1 0</inkml:trace>
  <inkml:trace contextRef="#ctx0" brushRef="#br0" timeOffset="89509">22093 5003 24449,'0'-36'-5576,"19"-10"5468,-15 15 383,22 9 0,5 3 1617,-7 2-1088,12 8 0,3 2-166,0 4-1276,1 13 1,1 2-904,-1-7 778,-3 22 0,-2 4 561,-6-9 1,7 30-1,-15-21 1</inkml:trace>
  <inkml:trace contextRef="#ctx0" brushRef="#br0" timeOffset="89675">22772 4731 25168,'9'-26'-2904,"0"1"1788,4 3 1309,3 2 426,1 4 7,6 5 358,3 4-618,5 4-2500,22 2 1578,-9 25 502,14-5 1,-14 24 0,-1-9 0</inkml:trace>
  <inkml:trace contextRef="#ctx0" brushRef="#br0" timeOffset="89976">24042 4800 25708,'-23'-27'-6951,"-7"2"5630,17 0-779,-3 9 1876,6 22 2580,10 28-2887,0 13 64,0 13-404,7-20 1,2 1 603,-6 23-109,14-7 1,0-1-117,-13 7-17,10-23 1,0 0-1522,-8-5 0,-2-3 1046,9 14 15,-9-12 1,-1-1 328,-3-5 981,0 5 1,-21-20 0,-5-2 0</inkml:trace>
  <inkml:trace contextRef="#ctx0" brushRef="#br0" timeOffset="90092">23840 5429 23009,'-13'-33'-9406,"9"-2"7669,-9-2-355,13-19 1735,0 15 90,22-12 883,-16 19-493,46 5 101,-26 4 678,10 11 1,3 3-349,9-4 1,17 1 0,-21 10 0</inkml:trace>
  <inkml:trace contextRef="#ctx0" brushRef="#br0" timeOffset="90592">24485 5081 24359,'-44'0'539,"-1"0"-449,2 21 1074,5 5-896,16 12-1248,9-3-142,13-8-391,0 10-353,21-8-682,9 12 359,12-21 81,19 5 864,-22-17 1041,26-1 725,-29-7 1074,14-18 701,-27 13 1,-3-30-363,-9 8-1517,-10-8-570,3-14-601,-24 20-788,14-14-382,-30 22 474,32-1-861,-11 29 3500,15 5-1949,20 6 666,6 12-268,12-12 628,-7-3 1,0 0 711,3 1-849,30 0 1420,-37-15-1876,12-9 2804,-20 4 422,5-28-1099,-15 9-1503,0 2-243,-6-15-801,-1 21-617,-2 15 1632,0 14-3017,15 21-1905,2 10 1601,1-20 2834,9 6 0,-24-21 0,11-2 0</inkml:trace>
  <inkml:trace contextRef="#ctx0" brushRef="#br0" timeOffset="90760">25123 4524 26338,'-14'-31'-9539,"3"5"6402,11 5 280,0 9 1502,0 27 1339,0 4 0,0 25 0,0-8 1</inkml:trace>
  <inkml:trace contextRef="#ctx0" brushRef="#br0" timeOffset="90909">24745 5840 26967,'-19'19'-2934,"2"-3"285,2-7 3004,6-5 1,0-3 0,5-1 0</inkml:trace>
  <inkml:trace contextRef="#ctx0" brushRef="#br0" timeOffset="97641">1242 11969 22560,'28'0'180,"-1"0"-180,-2 0 0,-6 0 0,1 0 0,-6 0 0,0 0 0,0 0 90,0 0-180,7 0 90,-6 0 0,10 0 0,-10 0 0,5 0 0,-6 11-1265,3-8 1026,1 8-949,13-2 745,-7-7 178,22 16-448,-19-11 169,34 12 70,-28-11 1220,31 4-765,-32-8 473,2-2 0,2 1-42,2-1-363,0-1 0,1-1 644,1 0-422,-5 0 1,0 0 292,7 0-316,4 1 1,0-2 141,1-9-135,0 9 0,-1 0-168,-2-9 74,-7 9 0,1 2-158,6-8 80,-6 7 0,-1-1 48,7-5 74,13 6-247,0-3-84,-14 2 186,-5-2 1,0 0-251,6 2 287,-6-1 1,0-1-124,6 0 123,11-1-333,-17 1 401,-1 0-123,2-1 145,-1 0-120,-1 0 68,1 1-93,14-3 41,-11 2-47,24-3 13,-26 3 0,8-1-34,-13 1 3,0 1-71,0-1 50,16-2 93,-13 0 54,25-1-124,-26 2 60,26-1-87,-26 2-57,15 1 21,3-1-86,-11 1 106,-3-1 0,0 0-72,11-1 127,-5-1 0,0 1-157,11-3 201,-20 3 1,2 0-71,2-1 1,0 0 65,-9 2 0,2 0 28,25-4 1,0 0-111,-22 4 0,0 0 12,29-4 1,1 1-4,-26 3 0,0 0-20,14-2 1,0 0-7,-15 2 1,-1 0-6,1 0 0,1 0 44,-1-1 1,3 1-89,17-2 0,2 1 50,-15 0 0,2 0 48,5-1 0,5 1 0,-5-1-25,-3 1 1,0-1 1,7 1 1,6-2-1,-6 1-3,-2 1 1,-1 0-8,-7 0 1,2 1 0,-3 1-20,6-1 0,-3 1-9,1 0 1,0 1-14,-1-1 1,3 2 1,-7 0 1,3 0-1,-3 0-37,6 1 0,1-1 25,3 1 0,4-1 0,-5 1-33,-9 0 0,-1 0 14,4 0 0,3-1 0,-4 2-84,-7 6 0,-2 0 61,11-5 0,0-1-57,14 13-291,-3-4 264,-8-5 1,1 1 53,-21 0 1,0 0-10,30 1 1,-2-1 29,-3-4 167,-8 0 1,-1 1-75,10 0 73,-21-3 0,1 0 131,3 2 1,-2-1 16,25-1-74,-9 0 0,1 0 14,-22 0 0,0 0-95,24 0 1,1 0-14,-23 0 1,1 0 38,11-3 0,8-1 1,-6 0 1,-8 3 1,0 0 28,10-5 0,6-1 0,-6 0-10,-11 3 1,-1 0 6,5-1 1,4-1 0,-4 1 26,-1-2 1,-3 1-57,15 0 0,0 1 83,-16 0 0,-1 0-135,1 0 0,-1 1 42,1-1 0,2 1-46,17-3 1,1 0-20,-13 2 1,0 0 27,5 0 1,5-1 0,-5 1-60,-3 0 1,0 1 2,5 0 1,6 1 0,-5-1-17,-4 1 1,-1 1-1,-6 0 1,2 0 0,-2 0-19,3 0 1,-3 0-9,4 1 0,-1 0-2,-3-1 1,3 0 32,-4 0 1,3 1-1,-3 0-63,7-1 1,2 0 93,-3-1 1,7 1 0,-1-1 0,-5 0 50,5 0 1,-1 0-30,1-1 0,4 1 0,-6-1-26,-9 0 0,-3 1 52,1 1 0,0-1-5,0 0 1,0 0-2,-1 0 0,1 1-4,-2-1 0,1 1-25,18-1 1,0 1 22,-14 1 1,1 0-54,4 0 1,4 0-1,-4 1-37,-3 0 1,-3 0-3,15 0 0,1 0 4,-2 0 1,-1 0-1,-14 0 1,1 0 24,3 0 0,5 0 1,-6 0-11,-4 0 1,-1 0 26,5 0 1,4 0-1,-4 0-4,-6 1 0,1-2 101,15-7 1,8-3-1,-7 2 35,-10 6 0,-3-1 32,3-8 1,3-4 0,-5 5 3,-8 9 1,-2 1 13,-1-9 1,1-2 36,15 6 0,-1 1-120,-12-1 0,0-1 139,26-3 1,-1 1-218,-28 6 1,2 0-2,11-2 0,7-2 1,-6 1-66,-10 3 0,1-1-8,9 0 0,5 0 0,-5 0-14,-12 2 1,-1-1-34,27-2 0,-1 0 123,-24 2 0,-1 0-80,11-1 0,0-1 4,-14 2 1,-2 1 26,33-3-7,-1 0 40,-1 2-37,-2-1 31,-1 2 29,-18 0 1,-1 0-176,22 1 97,-12 0 0,0 0 27,6 1-32,-20 0 1,-1 0-69,13 0-39,-1 0 143,-1 0-93,-12 0 0,0 0-44,20 0 23,-8 0 0,1 0-419,11 0 527,-9 0 0,1 0 135,11 0-135,-22 0 0,1 0 45,2 0 0,-2 0 0,25 0 45,-9 0 0,1 0-45,-22 0 0,0 0 0,27 0 0,0 0 4,-24 0 1,2 0-39,13 3 0,8 2 0,-6 0-79,-10 2 1,1-1 46,12 0 1,7-1-1,-8 0-30,-13 0 0,-1 0 49,6-2 0,5 0 1,-4-1 15,-5-1 0,1 0 2,4 1 0,5 2 0,-5-2 0,-5-2 0,1 0 56,14 1 0,8 0 0,-7 0 73,-12-1 1,0 1-45,12 0 0,7 0 0,-8 0 31,-15-1 0,0 0-40,4 0 1,5 0-1,-5 0-16,-2 0 0,-2 0 12,14 0 1,-1 0-20,-16 0 1,-2 0-15,0 0 1,0 0-4,0 0 0,1 0 55,16-5 0,0 1 5,-14 2 0,1 1-33,4-2 0,4-1 1,-5 2-4,-5 1 1,0 2-34,5-1 0,3 0 1,-3 0 1,-6 0 0,1 0 0,3 0 0,4 0 0,-4 0 5,-4 0 1,-1 0-54,13 0 0,-1 0-3,-16-1 0,-1 2-125,0 4 1,0 0 93,-1-3 1,1-1 17,16 4 1,0 1-58,-14-1 1,1 0 64,5-4 1,4-2 0,-4 3-19,-2 7 0,-2-1-72,13-7 1,0 0 127,-13 3 0,-3 1-39,1-3 1,0 0 143,0 1 0,2-1-120,15 1 0,1-1 124,-14-1 0,2 0-77,2-1 0,5 1 0,-5 0 98,-5-1 1,2 0-48,13 0 0,7 0 0,-6 0-11,-11 0 0,1 0 6,11 0 0,7 0 0,-7 0-7,-14 0 1,0 0 11,6 0 1,5 0 0,-5 0-36,-4 0 0,1 0-25,5 1 1,6 0 0,-4-3 67,-5-3 1,2-1-58,0 4 0,9 3 0,1-1 1,-7-2 134,9-9 0,0 1-131,-3 8 1,8 3 0,0-1-1,-7-1 34,-15-4 1,-4-1 0,3 1 13,11 2 1,6 1-1,0 1 1,-6-1-20,-7-2 0,-4-1 1,2 0-2,14 1 1,4 1-1,-5 0-54,5-2 0,-3 1 43,2 0 0,0 0-32,-1-1 1,1 1-27,-1 0 0,0 0 49,0 0 1,0 0-20,-2 0 1,3 1-23,-4 0 0,4-1 0,-3 0 34,-13 2 0,-3 0 0,4-1-27,9 0 1,7 0 0,-1 0 0,-6 0-6,-7 0 1,-5 1 0,2-1 27,14 0 0,3 1 0,-4-1-84,6 0 0,-3 0 46,0 0 1,0 0 1,-3 1 1,3 0 11,-8-1 1,2 0 0,-2 0-12,7 2 0,2-1 14,-16 0 0,5-1 0,0 0 0,-5 1-14,10 1 0,0-1 17,4-1 0,5-1 1,-6 1 50,-5 0 0,-2 1-52,-8 0 0,1 0 1,1 0 5,-1-1 0,0 1 0,-2 0-14,8 0 1,2 1 40,3-1 1,6-1 0,-6 0-33,-7 1 1,0 0 34,5 0 1,4-1 0,-4 1-32,-8-1 0,1 0 26,3 1 1,6-1-1,-6 0-13,-5 0 0,0 0 22,15-1 0,8 1 0,-8-1-13,-13 1 0,0-1 85,12 0 0,6 0 0,-9-1-80,-16 2 0,-1 0 60,3-1 0,5-1 0,-5 1-46,-5 0 0,-1 0 149,26-3 0,-1-1-137,-25 4 1,-3-1 107,10-1 0,0-1-45,-1 1 0,-1 0 10,21-4 77,-11 3 1,0 0-37,7-2-94,-12 4 1,-1 0-85,7-1-15,-20 3 1,-1 1-97,9-3 52,-1 4-143,0-1-78,-3 2 157,3 0-106,-3-1 63,22 1-10,-16 0 126,-4-1 0,-1 2-196,6 11 60,5-12 1,1 3-76,0 20-18,0-22 1,0 1 233,-3 17-315,-8-14 1,1-1 210,8 6-102,-9-1 0,0-1-66,7-2 283,-9 3 0,0 0-345,8 1 453,12 3-442,2 3 404,-13-4-167,-7 0 1,0 0 69,9 3-24,-9-3 0,1 0-132,10 2 212,12 2-114,-30-9 1,-1-1-440,16 4-130,-9-3 0,-1-1-342,4 1 1105,6 0 0,-21-3 0,-4 0 0</inkml:trace>
  <inkml:trace contextRef="#ctx0" brushRef="#br0" timeOffset="99611">3438 13039 22920,'-17'-4'-1545,"-13"1"1717,9 3 100,-8 0-16,-1 0-85,7 18 132,1-14 151,1 34-1064,1-21 1120,3 21-1111,1-7-21,5 21-539,4-11 528,4-7 1,2-1-870,1 5-390,22 3 569,-16-17-830,33-7 2126,-12-2-340,6-8 1218,4-1 209,2-23 1136,-10 13-236,17-32 327,-22 9-332,7-19-1416,-18 9-250,-1 5-705,-7 20 59,-4-8-1968,2 10 982,-3 15-428,0 12 361,0 18 258,14-1-306,-11 8 245,29-10-566,-10 20 494,9-24 743,-2 3 87,6-8 745,-8-11 459,22-1 1211,-21-8 76,19-20 556,-24 12 433,5-30-1332,-11 11-332,-5-11-841,-2-15-799,-6 17-475,-2-27-597,-2 23-926,2-28 368,-2 27 630,1-11 140,2 2 639,-1 11 279,0-24 156,-2 26-8,-18-22-540,14 24 293,-33-9 226,33 15-280,-40 1 924,24 2-413,-10 9 0,-3 1 671,-8-5-360,2 6 0,-2 2 1272,-9 3-896,3 3 0,0 2 646,-12 1-418,19 10 0,1 1 443,-19-5-608,29 14 0,0 2 66,-27-3-293,17 9 0,2 2-17,-18 10-440,13-2 1,0 4-247,13-3 0,3 1-305,-1 1 0,2 1-199,4 1 0,3 0-785,-2 19 715,11-13 0,2 0-403,3-14 1,0 2 315,-1 25 1,5 0-295,10-28 0,4-1-87,2 22 0,5-3 326,3-24 0,6-4 548,6 4 0,6 1 0,-3-5-70,-4-8 1,3-3 63,12 1 0,6-2 0,-4-2 307,-9-6 1,0-3 136,7-3 0,4-2 1,-3-3-1,-4-4 0,-2-2 1,15-8-1,1 0 0</inkml:trace>
  <inkml:trace contextRef="#ctx0" brushRef="#br0" timeOffset="99991">4770 13033 23729,'-18'-3'-1531,"3"1"1405,1 0-11,5 2 477,1 0-22,0 0-156,-1 14-530,1 13-710,0 23 176,5 0 271,1-14 0,1 1-725,1 9-1139,0 12-721,17-10 2712,-12-15 0,31 3 1,-13-17-1</inkml:trace>
  <inkml:trace contextRef="#ctx0" brushRef="#br0" timeOffset="100159">4790 12774 22920,'-16'-18'-6950,"4"3"4503,12 4 2219,0 3 0,0 4 0,0 2 1</inkml:trace>
  <inkml:trace contextRef="#ctx0" brushRef="#br0" timeOffset="100442">5232 13106 23729,'10'0'450,"-1"-21"-2445,6-4 1421,-6-13-518,3-15 244,-5 19 276,2-13 212,-3 15-654,-2 2 92,-2 2 328,0-4-319,-2 12 455,0-5 0,0 16 49,0 18 44,0 16 53,0 25-3,0-3 217,-1-11 0,2 0-408,11 10-1039,-5 4 1,1 0 245,7 1 1213,-3-11 1,-3-1-1,-7 0 1,6-1-1</inkml:trace>
  <inkml:trace contextRef="#ctx0" brushRef="#br0" timeOffset="100608">5152 13392 23909,'-11'-39'-8189,"2"6"5407,32 1 4766,12-8-880,15 7-1023,-11 5 0,1 0 14,14-5 138,-16 12 0,0 3 0,14-7 1,2 3-1</inkml:trace>
  <inkml:trace contextRef="#ctx0" brushRef="#br0" timeOffset="101295">6198 12644 24449,'0'-17'-5936,"-17"0"4324,12 4-849,-26 3 3578,28 2-2459,-23 5 2677,9 0-324,-6 20-755,0-13 1700,-1 54-1297,7-28 126,6 2 0,2 4-1094,5-1 1,2-1 637,-1 21-1360,12-19 1,0 0-1855,-4 13 1018,18-26 0,6 0 1654,-1 6 0,2-2 0,8-6 0,1-3 0,5 5 0,-1 1 0</inkml:trace>
  <inkml:trace contextRef="#ctx0" brushRef="#br0" timeOffset="101782">7442 12863 22830,'-49'-5'-643,"-13"0"474,25 0 177,-29 1 33,28 3 62,-26 1 43,29 17 524,-6-12-466,11 25-28,13-15 118,-1 13-597,15-4-949,22-10-13,14-4 622,27-10-8,-8 0 652,-16-10 0,-2-4 870,7-16-796,-9 3 1,-2-3 309,0-16 67,-10 15 1,-3 0 165,-5-8-891,2-14-453,-13-3-865,3 13 485,-15 7 1,-2 1-1264,7-2 1320,-22 7 1,0 2-26,21 5-670,-38-2 1723,32 21 598,-2 26 545,0-16-558,13 25 0,3 6 50,-6-7-234,2 21 0,6 3-529,15-3 261,-17-2 0,2-3-1460,29-4-602,-30-8 1,0-1 1518,23 2 0,-22 7 0,8-17 0</inkml:trace>
  <inkml:trace contextRef="#ctx0" brushRef="#br0" timeOffset="101965">7057 12616 24089,'0'-18'-6386,"0"1"4258,17-5 3703,9 7-185,25-10-379,-6 14-1413,-10 3 0,1 1 508,10 4 0,17-1 1,-17 4-1</inkml:trace>
  <inkml:trace contextRef="#ctx0" brushRef="#br0" timeOffset="102209">7860 12451 24179,'-19'-4'-1721,"-7"3"2075,23 16-2532,-7 13 1450,10 10-598,0 6 224,14 10-176,-10-9 230,12-15 0,0 0-1451,-12 12-112,25 0 2383,-13 11 1,6-15 0,0 8 0</inkml:trace>
  <inkml:trace contextRef="#ctx0" brushRef="#br0" timeOffset="102425">8205 12612 24718,'0'-17'-5665,"0"3"3626,-16 1 1597,13 3-1283,-13 4 2986,-4 2-207,-2 3-83,-2 20-839,-12-14 1736,23 38-1270,-17-8 168,19 10-1013,2 16-1296,28-26-2451,17 20 3731,9-29 1,11 6 0,-14-17 0</inkml:trace>
  <inkml:trace contextRef="#ctx0" brushRef="#br0" timeOffset="102708">8502 12152 23279,'54'0'1350,"-9"17"-3157,-1-13 2091,7 30-1738,-10-8 1094,-6-2 1,-2 3-562,5 20 387,-15-21 1,-1 1-1116,4 17-353,-5 4 449,-4 3 571,-12-11 0,-1 1 457,0 22-496,-16-7 0,-1 1 334,11-23 1,-2-2 884,-23 12 1,-4-1-1,4 18 1,-2-32-1,1 1 1</inkml:trace>
  <inkml:trace contextRef="#ctx0" brushRef="#br0" timeOffset="104508">3630 15596 22920,'-13'-24'-7702,"-4"1"5644,-16 6 2741,7 7 131,-10 4 232,12 6 75,-7 0-280,8 21-717,2-16 2428,-4 49-1488,10-33-498,-1 42-866,12-32-616,22 17-1495,-13-25 207,40-2 1060,-25-8-588,22-11 2223,-8 5-673,17-7 1277,-13-19 824,20-1 1250,-29-3-611,9-13-1251,-23 15-247,2-2-835,-13-7-1054,-1 17-394,-3-8-960,0 25-82,0 10 495,21 23-586,6-8 945,13 8-12,15-16 1661,-18-4-123,14-9 723,2-23 1113,-11 11-800,-8-21 0,-1-4 860,3 0-1283,-9-13 0,-3-3 61,-1-9-920,-12 4 0,-3-2-145,-2-14-330,-13 23 0,-5-2-573,-4-2 0,-4 1-155,-2 12 0,-2-1 912,-1-1 1,-4-3 0,2 4-367,1 5 1,-1 3 448,-22-14 0,-1 4 160,19 19 1,0 3 454,-9-2 1,1 4 686,-21 5 970,1 5 108,-2 20-806,15 0 0,1 4-166,11 1 0,0 5-540,-4 3 1,-3 4-1,4-1 71,5 2 1,2 1-316,-10 14 1,3 1-231,13-11 1,3 1-285,2 0 1,1 1-106,2 1 1,2 1-523,1-1 1,3 1 63,2-1 0,1 0 45,3-3 0,1 3 41,-1 12 0,5 0-46,10-16 1,4 0-42,2 22 1,6-4 89,2-26 0,5-3 428,6 4 0,5 2 0,-3-5-126,-4-7 1,3-4-217,11 2 0,6 0 0,-4-5 775,-7-7 0,-2-3 1,16 1-1,-1-2 1,-15-3-1,0-1 0</inkml:trace>
  <inkml:trace contextRef="#ctx0" brushRef="#br0" timeOffset="105161">4668 15800 22650,'0'-7'-6296,"0"1"4168,0-1 1063,25-2 4086,-19-2-2767,53-12 1484,-35 3-1312,9 0 0,3 0 40,1-7 1400,11-8-43,-16 9-93,-5 0-2391,-1 1 1317,-2-9-1694,-12 8 132,-1-13-352,-11 18-337,-20-11-723,-4 20 1399,-21-3 193,1 14 733,18 17 886,-7-13 138,29 31-1361,-10-6 1327,14 8-863,0 18-1574,29-22 1269,11 21 1,17-27 0,1 5 0</inkml:trace>
  <inkml:trace contextRef="#ctx0" brushRef="#br0" timeOffset="105558">5723 15077 21480,'6'-52'-4736,"-2"2"3059,-4 2 959,-11 16 0,-2 1-1110,7-14 1243,-14 19 1,-2 1 475,-1-9-271,1 15-813,-11 2 1750,18 14 538,-4 20 775,8 17-1292,10 0 0,2 3-195,-2-3 1,2 0-486,8 6 0,0 0 2,-4 24-199,13-32 1,1 1-392,-16 0 1,-1 1-244,24 11 1,3-1-464,-19-11 1,0 0-114,20 17 0,2-2 1457,-1 2 0,-12-22 0,1-1 0,8 4 0</inkml:trace>
  <inkml:trace contextRef="#ctx0" brushRef="#br0" timeOffset="105825">6243 14990 22920,'-20'-7'-2649,"0"2"2480,-16 20 2375,18 7-2496,7 11-813,11 1-410,0-5 469,0 18-552,19-11 752,-7-3 1,0-1-931,12 6 367,-4-5 1,-1-1-235,2 3 553,11 20 646,-15-28 99,-8 5-736,-9-12 1292,0-7-744,-21-2 1105,-5-9 0,0-1 0,6-1 0</inkml:trace>
  <inkml:trace contextRef="#ctx0" brushRef="#br0" timeOffset="106108">6565 15076 22110,'23'18'-5126,"-2"-3"3875,-3-15 2958,-2 0-593,-3 0-342,-1 0-194,-3 0 147,3-13-850,-8 9 2118,4-24-1500,-7 7-1716,0-12-197,-20 11-206,14-3-246,-28 22 1627,29-14-1527,-23 15 1547,13-5 488,-2 30 843,6-4-226,10 22-940,0 15 155,19-11-1333,-18-12 1,3 0-353,25 2 0,4-2 1304,-1 19 0,1-20 0,3-2 1,12 8-1</inkml:trace>
  <inkml:trace contextRef="#ctx0" brushRef="#br0" timeOffset="106762">7513 14905 24898,'0'-6'-5935,"0"18"3806,0 9 1065,0 13 425,0 4 124,0-4-329,0 1-284,0 1-1547,0-1 1595,0-3 1080,0-1 0,0-3 0,0-1 0</inkml:trace>
  <inkml:trace contextRef="#ctx0" brushRef="#br0" timeOffset="106927">7475 14575 23819,'-9'-19'-9311,"1"5"9465,8 6 0,24 26 0,6 8 0</inkml:trace>
  <inkml:trace contextRef="#ctx0" brushRef="#br0" timeOffset="107260">8048 15224 24629,'0'-50'-5936,"0"9"3807,17-7 2345,-13 9-789,12-4 874,0-1 39,-13 0-531,13 1-650,-16-1 1200,9 1 317,-7 3-760,7-13 301,-9 18-1020,-17-16-495,13 30 814,-13 2-264,6 14 1568,8 19-850,-8 16 630,11 9-764,0-3 0,0 1 164,0 17-161,8 11 1,5 1-204,-4-30 0,2 1-474,1 8 0,2 6 1,-2-7-1675,5 19 2355,-3-13 1,-2-1 0,-10 1-1,10 10 1</inkml:trace>
  <inkml:trace contextRef="#ctx0" brushRef="#br0" timeOffset="107396">7920 15505 24179,'0'-32'-6656,"0"1"3808,21 3 3547,-15-3-2403,43-3 2068,-21-3 1,25 1 0,-7-1-1</inkml:trace>
  <inkml:trace contextRef="#ctx0" brushRef="#br0" timeOffset="107758">9067 14191 23549,'-13'-5'-2837,"0"1"3122,-5 3 557,-2 1 247,-2 23 0,-1 7-1204,-5 4 1,0 19 0,3 4-445,5 7 2,9-5 1,4 2 272,2-24 1,3 1-735,14 25 0,2 0-221,-13-26 1,5-2-534,22 8 0,12 2 1,-5-5 1619,-15-9 1,2-3 0,11 0-1,6-1 1,-3-3 0,19 5 0</inkml:trace>
  <inkml:trace contextRef="#ctx0" brushRef="#br0" timeOffset="108275">9898 14630 23189,'0'-14'-6385,"0"0"4256,0-1 1065,0 0 336,0-4 392,-20 9 687,-3-3-14,-20 10-435,3 25 2209,17 8-848,-5 27-437,25-12-976,-8 13 255,11-28-1027,20 7-392,-14-17-871,35-10 1107,-36 2-852,52-11 2654,-35 5 527,38-24 702,-33-8 143,3-25-397,-9 6-55,-11-6-1849,6-7 1738,-15 9-1860,2 5 0,-1 1-126,-2-10-387,-8 7 0,-4 0-1212,-6-4 235,-5-12 243,-2 19 824,22 18 33,-17 0 625,17 43 158,-6 3 945,9 26-881,10-12 1,0 1 70,-4 24-600,10-17 1,6 6 0,-3-5-66,-9-8 0,0 0-312,8 6 1,3 4 0,-2-6-640,5 12 1170,-3 10 1,-3-28-1,-7-3 1</inkml:trace>
  <inkml:trace contextRef="#ctx0" brushRef="#br0" timeOffset="108441">9715 14361 24629,'0'-37'-6386,"0"-8"4347,21 14 2874,12-9-236,13 23 619,4 1-1888,13 13 698,-12 1 1,-16 7 0,-1 4 0,16 9 0</inkml:trace>
  <inkml:trace contextRef="#ctx0" brushRef="#br0" timeOffset="108659">10455 14104 25708,'-16'-6'-1861,"-7"5"2524,14-5-2264,-3 61 465,5-23 490,4 18 0,6 3-1183,17-3 696,-19-14 0,2-1-1728,31 13 565,-31 2-668,27-4 2673,-26 0 1,25-5 0,-11 0 0</inkml:trace>
  <inkml:trace contextRef="#ctx0" brushRef="#br0" timeOffset="108908">10887 14301 23909,'-41'0'1079,"-3"15"719,8-11-1818,1 26-51,9-27 191,2 30-703,-1-8 415,13 9-1449,0 16-518,12-24-2441,24 15 4280,8-25 0,15 0 1,0-7-1</inkml:trace>
  <inkml:trace contextRef="#ctx0" brushRef="#br0" timeOffset="109414">11473 14198 23999,'-44'0'0,"7"0"0,-1 0 90,10 0-180,0 0 90,1 11 894,-12-8-1033,13 8 564,-8-11-695,18 0 180,3 0 0,5-14-2130,4-2 96,1-17-309,26 18 2595,-17-18-2025,38 12 2583,-14-7-459,24 1 404,-11 18 1864,-2 1 102,-6 8-812,-12 17-3188,5 12 1244,-14 10-2679,-7 26 997,-1-20-588,-6 16 399,-22 1 628,-4-15 1096,2-10 0,-2-1 1170,-14 1 652,1 7 455,11-20-105,1-4-447,-7-1 170,11-8-139,-5-2-313,13-7-402,7-17-2344,1-1-16,25-13 1339,7 14 573,-2-6-748,24 19-16,-26-7 515,24 9-314,4 0 2192,-12 15-1623,-4-5 1,0 0-1113,5 9-878,-6-1 0,-1 0 1396,4 3 0,10 3 0,-17-8 1</inkml:trace>
  <inkml:trace contextRef="#ctx0" brushRef="#br0" timeOffset="109708">11903 13669 25258,'8'-20'-2765,"6"1"3467,-1 10 1180,15 3-555,-8 24-3042,9-13 1999,-4 38-1912,-1-21 276,3 24 803,-10-17 0,1 1-1089,8 19 400,-6-5 0,-3 1-1487,-2 12 2369,-6-19 0,-3 0-1266,-3 16 1978,-2 0-834,-18 1 352,1-15 0,-3-1 28,0-9 1,-4 1-1026,-13 20 0,-1-2 1474,14-20 0,-1-2 0,-7 8 0,-1-1 0,-12 11 1</inkml:trace>
  <inkml:trace contextRef="#ctx0" brushRef="#br0" timeOffset="111324">3695 17447 22560,'-18'16'91,"-10"-12"712,25 26-3837,-20-26 4035,21 28-2742,-13-19 2185,13 16-1622,-4-8 214,6-2-656,0-1-255,0-1 1650,0-3-1673,0 0 1761,22-8-470,-17 3-69,32-8 1583,-16 3 378,15-18 1318,-4-4-189,-6-16-1045,-13 3-699,-6 4-1209,-7 31 933,20 10-1409,3 28-663,2-11-829,30 5 842,-33-24 1322,12 1 0,2-4 678,0-7 692,14 6 282,-15-8-147,1-17 1549,12-10-457,-14-9-1879,-8-3 1,-3-1-139,-7-7-452,-3-3 1,-7 0-1049,-24-3 304,5 7 1,-5 1-66,-2 18 1,-3 1-40,-12-16 0,-2 3 52,11 16 1,0 3 640,-8-7 0,-3 3 164,-4 5 0,1 3 501,-23-5 156,10 8 0,-1 4 1315,-8 4-770,22 2 0,0 2 606,-14 1-64,3 25 328,1-2-1220,26 1 1,0 1-85,-21 19-318,23-20 0,0 3-243,-4 17 0,3 2-310,4-10 0,3 3 41,2 4 0,1 4 0,3-3-284,2-3 0,5 0-129,5 3 1,3 3-1,-1-4-276,-4-5 1,4-1-22,19 10 1,4-3-872,2 11 1189,0-30 0,3-3 383,-5-1 0,2-2 170,1-1 0,2-3 78,3-1 0,1-3 222,3-1 1,0-3 98,2-1 0,1-2 289,3-2 0,1 0-268,0-1 0,0-2 1,2-5-1,-1-3 0,0 0 1,0 0-1</inkml:trace>
  <inkml:trace contextRef="#ctx0" brushRef="#br0" timeOffset="111924">4798 17574 23459,'45'-23'2541,"4"-6"-2006,-6-14-1422,0 1 573,-10 8-72,-1-2 34,6-16-72,-11 13 249,-11 9 1,-2-1-964,-2-11-320,-4 2 215,-4 12 11,-4 13-343,-21 4 786,2 5 636,-22 2 502,11 26 763,11 5-899,11 7 1,4 2-286,4 10-363,7-7 0,7-3-1240,18-1 129,-2-7 1,3-2 1469,22-1 1,5 3 0,-16-14-1</inkml:trace>
  <inkml:trace contextRef="#ctx0" brushRef="#br0" timeOffset="112262">5693 17202 23819,'0'-9'-5486,"-14"-2"4292,11-2-785,-11-7 1232,14-1 531,0-25 87,19 8 306,-18 0 1,3-1-1515,34-9 1701,-36 5 0,0 0-471,29-6 780,-28 2 1,-3 1-345,13 2-145,-10 5 0,-6 2-445,-15 11-591,14-11 445,-30 25 561,18 0 153,-3 51-104,-1-9 135,18 2 1,2 5-483,-3 3 1,-1-1 490,4 27-250,9-8 0,1 1-225,-10-25 1,4-1-1610,21 22 1,3-2-163,-5 2 808,3-20 0,3-2-1014,6 4 2171,3-5 0,1-8 0,2-3 0</inkml:trace>
  <inkml:trace contextRef="#ctx0" brushRef="#br0" timeOffset="112562">6293 16857 23189,'-23'-15'-4477,"-9"2"4008,17 3-617,-1 4 1295,-6 2 398,19 20-1305,-7 7 712,10 10-1610,23 16 525,3-14 538,-2-4 1,1 1-105,-1 7 86,2-6 0,-3 0-994,-16 5 1149,17-6 0,0 1-618,-20 4 765,16 3 168,-44-16 883,1-17 985,-21 1-192,23-24-1609,-8-5 1,27-11-1,-10 1 1</inkml:trace>
  <inkml:trace contextRef="#ctx0" brushRef="#br0" timeOffset="113341">6755 16900 22380,'-21'-8'-2443,"16"1"-1695,-30 1 5233,32 0-2475,-22 3 2807,22 14-1514,12 3-852,11 2-317,4 3 675,7-17 2366,-8 11-2522,8-11 2683,0 4-2137,-7-6 1375,-1 0 648,1 0-396,7 0-155,-8 0-1164,6 0 940,-15-13-985,-1 10 717,-10-22-2201,-1 13 275,-23-9-397,-3 10 720,-24 4 600,13 7 304,-2 0-65,10 20-347,-9 6 2002,13 13-704,-7 14-40,20-14-1126,4-4 1,5 1-1215,20 9-1510,-14 12 74,42-18-25,-23-5 2510,28-3 0,-8-6 1,3-4-1</inkml:trace>
  <inkml:trace contextRef="#ctx0" brushRef="#br0" timeOffset="115691">5018 18655 22830,'-14'-9'-4005,"11"0"-485,-11 0 4634,14-1-704,-11-3-14,2 0 29,-12 4 1151,2 4-1159,2 5 1756,-5 17 1308,9 2-1947,-3 2 822,5 28-928,6-29 426,0 40-1553,5-30-285,0 8-732,19-13-522,-15-4 199,32-3 756,-10 0 800,10-10 542,15 0 879,-18-8 628,10 0 1,-7-21 682,-9-1 313,6-23-1565,-19 14-359,-1 1-781,-10 10-589,-2 2-641,-1 2 196,0 1-903,-17 0 410,13 4-232,-26 2 2135,26 23-566,-9 3 1271,29 3-1316,-13 8 78,29-24 1638,-28 25-1995,47-17 2271,-29 4-1856,11-9 1,2-4 1183,2-3-707,3-9 1,0-1 1985,2 5-1061,-5-11 1,-2-6-554,-7-3 1273,10-23-1813,-24 9-165,1-1-677,-12-3-920,-1 9-317,-2-26 51,-24 22 822,13 6 1,-1 0-1124,-16-6 1554,-2 5 0,4 0-163,17 4 341,-17 6 1,-2 3 762,14 10-25,-11 0 756,10 25 1071,7 12-763,5 11-1003,3 6-137,0-7 143,17 0-1568,1 14-84,2-15-1493,8 18-239,-9-29 2967,0 4 0,9-16 0,-12 0 0</inkml:trace>
  <inkml:trace contextRef="#ctx0" brushRef="#br0" timeOffset="116276">5387 18346 22470,'-3'-8'-8840,"-2"1"6646,-2-1 2105,-2-1 79,-1 0 51,-2-3 149,-3 0 70,-2 0-1298,-13-6 2369,4 4-197,-26-11-396,18 11-366,1 3 1,-1 0 497,-9 0 123,-17-1-485,25 10 0,0 0 622,-20-1-554,4 10 1,-2 1 650,-10-5-575,6 20 0,0 5 32,24-16 0,1 2-100,-11 14 1,2 2 39,-8 12-126,2 5-491,7 5-276,17-7 1,2 1-260,6-11 1,0 3 214,4 4 1,0 4-1,3-3-605,2-4 1,3-1 62,-2 11 1,4 1-18,6-6 1,7-4-337,6-10 0,0-6 545</inkml:trace>
  <inkml:trace contextRef="#ctx0" brushRef="#br0" timeOffset="117409">6422 18613 22470,'28'0'2608,"1"0"-2518,-9 0-90,3 0 0,-4 0 0,2-18 136,3 14 199,0-26-608,3 26 505,0-22-472,-1 13 631,9-21-421,-10 11-63,8-16-314,-19 15-540,-2-15 132,-9 17-778,-2-5 161,-18 10-618,-3 5 1104,-20 2 557,5 7 439,4 20 1023,14 23-863,7 1-297,18-6 0,1-1-558,-4 4-36,19-6 1,5-1-512,-6 6 255,3-14 0,3-1-1356,21 18-60,-12-12 2323,-5-8 1,-1-3 0,4-2 0,9 1 0</inkml:trace>
  <inkml:trace contextRef="#ctx0" brushRef="#br0" timeOffset="117758">7170 18511 24179,'3'-13'-4417,"-1"-2"2767,0 14 3837,1-4-2073,1 5 709,7 0-300,1 0-131,10 0-392,-5 21-511,5-16 1328,-1 46-3358,-6-43 2038,7 41-1762,-12-31 192,3 3-494,-5-1 78,-1-18 3446,1 4-1793,-2-28 2034,5-7-1279,-3-16 1105,3 0 114,5-13 159,-4 15-349,-2 8 1,2 1-1086,1-3 1006,13-9-265,-9 25 2,12 3 1040,-10 13-29,4 3-371,3 23-1554,-7-2-1087,17 31-569,-13-15-298,6 9-337,-7-12-1169,0-2 3293,2-2 0,1-13 0,1-4 0</inkml:trace>
  <inkml:trace contextRef="#ctx0" brushRef="#br0" timeOffset="118158">8142 18223 23009,'-24'-10'-2523,"4"2"2174,-4 4 875,-3 2 356,-25 18 434,17-12-705,11 32-875,1-19 475,20 20-866,-10-8 650,13 13-1169,0-12-287,18 13-1494,11-29 1585,10 7 619,6-19 570,-10 3 1205,4-5-269,18-25 1414,-15 19-1117,-7-25 1,-2-5 985,2 8-1626,-13-5 0,-3-3-34,2-7-1023,-3-4-41,-7 1 127,-6 11 0,-2-1-1179,0-20 1158,-13 8 1,-2 0-808,6-8 646,-13 12 1,-4 3-737,0-2 81,0-5 647,-9 23 631,29 31 845,-10 19 479,13 21-908,18 10-810,-7-20 1,2 0-276,4-6 1,2 0-776,7 21 0,1 0 1605,-9-21 1,1-2 0,7 10 0,0-1 0,12 11 0</inkml:trace>
  <inkml:trace contextRef="#ctx0" brushRef="#br0" timeOffset="118476">9153 18034 25168,'-3'-2'-3959,"1"20"1808,1 10 894,18 13-778,-13 0 1341,13-8-281,-3 1-206,-10 0-1246,24 2 1137,-16-2-566,13-1 285,-5-4 558,0-6 1100,1-4 0,-1-2 0,-1-3 0</inkml:trace>
  <inkml:trace contextRef="#ctx0" brushRef="#br0" timeOffset="118610">9192 17771 22560,'-9'-10'-2404,"3"2"0,6 3 0,0 2 0</inkml:trace>
  <inkml:trace contextRef="#ctx0" brushRef="#br0" timeOffset="118942">9817 18203 24269,'11'0'449,"0"0"-179,-1-20-1576,1 14 2603,-4-41-2928,2 23 1175,-3-9 0,-2-3-488,1-10 298,-1 5 0,-1 0-829,-3-6 753,-10 6 0,-1 0-397,5-3-150,-12 16 1,-3 1 773,0-15-640,-1 14 934,-7-4 43,17 22 268,-2 25 1537,5 22-641,27 14-1042,-14 7-201,12-20 0,4 0 41,-6-8 1,0 2-721,10 22 0,2 1 413,-5-23 0,1 1-664,5 22 1,-1 2-327,-12-26 0,-1 1 1324,8 21 0,-4-1 0,-4 5 0,-7-21 0,0 0 0</inkml:trace>
  <inkml:trace contextRef="#ctx0" brushRef="#br0" timeOffset="119060">9818 18642 24898,'-10'-22'-8592,"2"-14"5765,30-12 2723,-4 10 1,3 0 257,3 12 0,4 1 63,16-18 1,0 0 0,-15 17-1,0 2 1,11-7 0,-1 0-1</inkml:trace>
  <inkml:trace contextRef="#ctx0" brushRef="#br0" timeOffset="130974">13628 11841 20941,'0'35'-6206,"0"-5"4167,0 4 975,0-6 426,0 1 212,0 4 122,0 0 76,0 4-1369,0 2 1597,0 3 90,-12 20 185,10-12-67,-10 14 58,12-19-176,0 0-90,0 22 0,0-14 31,-4-8 1,1 1 117,1 11-244,-5-9 1,-2 1 313,4 11-275,-2-21 1,-1 1 265,2 0 1,0 0 148,-3 21-171,2-10 1,0 0 6,1 7-130,2-12 1,0-1-89,2 7-120,2 0 1,-1 1-82,1 2 58,0 0 0,0 0-103,0 0 55,7-7 1,2 1-368,-6 8 375,6-8 0,-2 0-150,-7 7 302,3 0 0,1 1-87,-3 0 66,6-4 1,0-2-205,-2-4 224,1-10 0,1 1 38,0 4-82,2 14 84,-4-17-196,2 1 82,-2 2 70,2 23 122,-3-14 124,-1-3 1,1 1 19,-1 11-111,1-7 1,1 0 33,1 9-101,-1-22 0,0 0 48,3 13-148,2-4-36,0-2-139,8 15-179,-4-16 243,-2-7 1,0-1-239,2 5 223,-3-6 1,0 1 113,0 4 130,2 13 11,-4-2-22,-3-14 100,-1-5 1,-1-1 282,-1 6-148,0-5 0,0 0-14,-2 5-31,0-5 0,1 0 179,0 5-79,0 13-13,0 0-49,-1-12-158,0-5 1,0 0-21,-1 7-20,1-7 0,0 0-55,0 5 67,0 12-15,-1-4-20,0-8 67,0 8 19,0-14-68,0-3 61,0 17-59,0-15-45,0 26 128,-12-25 600,10 23-645,-10-21 534,12 8-546,-9 3 366,7-10-336,-13 25 429,10-25-362,-5 24-534,5-24 455,1 0 0,1 1-598,1-1 511,0-1 1,-1-1-235,1-5 315,-2 20-495,1-22 347,0 6-13,-1-10 151,1 0-20,-1-2 158,1 0-73,-3 0 193,2-1-99,-5 12 28,3-9 88,-7 17-98,5-17 105,-6 18-98,6-15 6,-2 7-208,3-9 61,0 0-126,0 1-35,-2 12-62,2-9-73,-4 20-43,6-20-53,-3 18 56,5-19-126,-2 5 84,4-2-182,0-9-388,1 12 29,0-17-634,0 9 550,15-15 738,-11 5 0,12-8 0,-16 2 0</inkml:trace>
  <inkml:trace contextRef="#ctx0" brushRef="#br0" timeOffset="132862">15455 12271 22560,'-37'-22'-3597,"-2"2"2521,4 5 848,4 6 522,1 5 179,9 4 208,0 0-81,-8 18-215,9 8 519,-9 26-557,16-8-508,2 5-429,7-1-613,4-12-303,27 17-630,-20-28 1075,25-7 1,5-4 504,-9-4 454,12-5 1,3-2 902,2-3 263,16-17 926,-5-5 325,-15 1 431,15-15-647,-32 15-1152,-1-1-435,-14-8-1348,-6 17-272,-2-6-792,-15 8-70,10 22 479,-11 7 869,31 17-1582,4-3 151,21-5 1795,4-11 622,-6-8 598,1-8 109,-14 0-190,-1-18-342,-3 14 1955,3-48-1228,-10 30-1067,-7-13 1,-3-2-897,-2-5-4,-14 3 1,-2-1-1515,6-11 1533,-17 15 1,-11-3 0,4 3-309,13 8 1,-2 1 370,-15-6 1,-9-1 0,4 6 409,10 10 1,0 5 280,-25-5 1,-3 4 399,22 8 1,1 4 483,-14 9 0,0 4 374,13-2 0,1 2 62,-1 10 1,0 2-296,1-3 0,-1 3-171,-14 14 0,1 4-311,13-9 0,2 2-433,-2 5 0,-1 4 0,6-2-163,5-3 1,4 0-284,-6 12 0,4 1-405,11-16 0,4-1-139,2 0 1,2 0-812,-2 30-49,7-3 98,19-4-344,-14-4 917,28-19 0,6-1 327,0 14 493,-4-23 0,8 0 1,-2-4 344,-5-2 1,0-3 69,16 5 1,0-3-98,-13-7 0,-1-3 164,4-1 1,0-1 223,-1-1 0,1-2-52,1-1 1,0-1-249,-1 1 1,0-2 0,0-6 0,0-3 0,0-1 0,-1 0 0</inkml:trace>
  <inkml:trace contextRef="#ctx0" brushRef="#br0" timeOffset="133262">16287 12401 24539,'42'17'-2967,"4"2"1899,-9 3-9,3 10-372,-7-17 728,0 15-1115,1-6 1781,18 10 0,-12-9 1,14 6-1</inkml:trace>
  <inkml:trace contextRef="#ctx0" brushRef="#br0" timeOffset="133501">17310 12228 23459,'0'-10'-6385,"0"3"4346,-17 3 3449,-7 21 497,-15 8-573,15 11-1372,-8 2 402,17 2-1270,-3-9 707,0 20 157,17-28 1,10 2 0,10-19 0</inkml:trace>
  <inkml:trace contextRef="#ctx0" brushRef="#br0" timeOffset="134141">16555 12231 23009,'0'-11'-6385,"-16"2"6238,-4-2 220,-23 6 1265,-7 0-578,6 24 896,-13 5-500,23 12-1258,11-6 0,2 1 1252,6 3-1061,4 0 1,7-1-497,24-2-1265,15 15 132,12-22 744,-9-6 0,0-1-781,12-1 1426,2 0 0,0-1 44,-2-1 356,-9-1 1,-4-1 366,-17-2 462,3 7-463,-22-8-1590,-13 3 1743,7-2-968,-40 0 1241,21 1-780,-8-5 1,-4 0-120,-6 3-468,8-5 1,1-1 649,0-1 1,3-2 0,20 0 0</inkml:trace>
  <inkml:trace contextRef="#ctx0" brushRef="#br0" timeOffset="134547">17108 12211 25348,'0'33'-6026,"17"-15"4003,-12 19 420,31-19 2163,-31 19-1448,38-9 919,-22 0-632,6-7 1,1 0-1628,7 11 1211,-7-5 0,-1-1 1053,5 3 0,7 6 1,-13-13-1</inkml:trace>
  <inkml:trace contextRef="#ctx0" brushRef="#br0" timeOffset="134790">17973 12231 24089,'-46'47'243,"7"-5"-411,-5 2 161,8-6-22,-6 2 77,0 0 31,-3-1-146,15-13 1,0-1-517,-16 10-176,13-10 0,2-1 101,-2-3 809,-2 1 0,17-15 0,3-4 0</inkml:trace>
  <inkml:trace contextRef="#ctx0" brushRef="#br0" timeOffset="134991">17703 12147 24179,'19'-12'3322,"0"4"-1689,-1 5-1334,-1 3-432,6 18-1881,-4-13 1558,13 50-1649,-13-30 1076,-3 12 1,-1 2-1769,3 3-368,5 15-46,-5-17 249,-1-2 911,2-1-1339,10 11 2440,-8-16 1076,12 7 0,-9-20 0,2-3 1</inkml:trace>
  <inkml:trace contextRef="#ctx0" brushRef="#br0" timeOffset="135174">18565 12298 24089,'-45'16'3511,"-6"12"-3113,11 11-1322,-3 7 520,22-17 0,1 0-1201,-7 19-81,9-9 1,4 1 1384,4 4 0,2 9 0,8-21 0</inkml:trace>
  <inkml:trace contextRef="#ctx0" brushRef="#br0" timeOffset="135392">18823 12464 25168,'-14'46'-4339,"11"-7"742,-11 11 2192,14-18-1907,0 18 3119,0-25 1,0 5 0,0-13 0</inkml:trace>
  <inkml:trace contextRef="#ctx0" brushRef="#br0" timeOffset="135545">18818 12073 24269,'0'-11'-2092,"0"25"1,0 13 0,0 26 0</inkml:trace>
  <inkml:trace contextRef="#ctx0" brushRef="#br0" timeOffset="135807">19377 12257 25348,'-17'-11'-3184,"0"3"2450,-3 27 1976,-7-1 185,23 19-2938,-24-1 1877,25 2-738,-11-5 1,1 1-488,10 16 584,-4-8 1,1-1-471,6 3-1196,0 9-427,17-25 961,-12-3-1234,33-7 584,-3-6 2210,10-6 1,4-4 0,-13-2 0</inkml:trace>
  <inkml:trace contextRef="#ctx0" brushRef="#br0" timeOffset="136341">19145 11853 24269,'0'-4'-3867,"13"2"7163,-10 22-6308,18 8 1344,-19 15 1099,6-10 1,-1 1-424,-6 14 465,5-2 1,2 0-1832,-2 11 1464,2-7 0,1 0-2348,0 8 1730,-2-1 1,0-1 1525,-3-2 1,-1-13 0,0-2 0,-3-3 0</inkml:trace>
  <inkml:trace contextRef="#ctx0" brushRef="#br0" timeOffset="136526">19047 12439 23279,'0'-23'-6115,"0"0"3986,17 1 3795,-12 0-2202,33-1 2233,-20 2-1961,37-11 378,-14 10 0,-1 5 0,0 1 0,14 0 0,-18 6 0,0 1 0</inkml:trace>
  <inkml:trace contextRef="#ctx0" brushRef="#br0" timeOffset="136856">20018 12281 23999,'-23'-13'-3708,"0"-1"2468,-1 3 1270,-7 1 314,6 4 318,-11 3-48,16 18 209,-7 11-816,16 10 42,-1 7-142,9-8-434,2 1-365,1 0-381,17 14-1070,8-15 899,-1-9 0,4-4-351,16-6 1176,-10-3 0,1-3 361,8-9 709,15 5 1,-19-25 0,0-6 0</inkml:trace>
  <inkml:trace contextRef="#ctx0" brushRef="#br0" timeOffset="137207">20400 11829 24898,'1'-9'-4184,"2"3"4392,-2 3 81,3 3 1097,0 20-3029,2 13 331,0 11 913,-1-7 0,-1 1-1508,1 15 1802,0-6 1,0 2-1047,1 11 574,0-11 0,0 0-1358,2 3 1933,4 13-258,-3-20-54,-2-15-277,-1 4-33,-1-23 64,-1-2 45,0-8 1776,1-17-449,6-9 435,0 4 248,12-38-15,-4 38 913,12-29-271,-12 22-146,4 15-810,-8 0-56,-1 13-333,0 0-198,4 16-1541,-4-11-1744,8 46-1510,-11-29 3784,4 32 1,-7-23 0,0 4 0</inkml:trace>
  <inkml:trace contextRef="#ctx0" brushRef="#br0" timeOffset="137345">21842 12405 24089,'0'-8'-2729,"0"1"1,0-1 0</inkml:trace>
  <inkml:trace contextRef="#ctx0" brushRef="#br0" timeOffset="137879">21912 12025 24359,'-48'-1'1852,"-4"26"191,9-4-986,-2 26-1627,14-6-149,-1 7 379,13-9 1,2 2-702,-1 21-158,2-8 0,4 0-1101,10 6 488,7-21 0,2-1-2036,-3 7 3553,48-3 1,-22-7-1,0-18 1,0-1-1</inkml:trace>
  <inkml:trace contextRef="#ctx0" brushRef="#br0" timeOffset="139908">22620 12067 24179,'11'-5'4864,"-8"0"-7650,8 24-1327,-11 11 2380,0 14 577,0 7 330,0-6 516,0-10 1,0 0-1287,0 21 448,0-11 1,0-1 246,0 4 1270,0 9-459,0-25 0,0-5-90,0-3-90,0-2-180,0-9-179,0-1 629,10-28 1124,-7-11-933,18-9 817,-19-4-791,18 10 1194,-5-12-764,6 13 963,12-3 15,-9 14-573,20 9 818,-14 2-619,9 7 398,-1 19-1961,-13 6-165,9 23-1044,-23-10-596,0 11-110,-10-20 1305,-23 0 0,-5-1-529,-2-1 259,-11-3 0,-2-3 1106,4-6 572,-8-3 0,19-9 0,1-3 0</inkml:trace>
  <inkml:trace contextRef="#ctx0" brushRef="#br0" timeOffset="140147">23572 12001 25258,'6'0'1861,"-1"-1"-1311,-4 16-4206,0 13 1611,-1 9 690,-18 9 1209,14 16-542,-14-13 168,11-15 1,3 0-1246,1 13-301,-8-2 2034,11-2-1357,0 13 490,0-16-1710,0 22 2573,0-33 1,0 7 0,0-17 0</inkml:trace>
  <inkml:trace contextRef="#ctx0" brushRef="#br0" timeOffset="140295">23222 12467 23729,'0'-30'-6385,"0"2"4166,26 1 4134,14-12-695,16 11-521,-25 10 1,3 0-557,6 3 0,2 1 7,-11 4 1,2-1-70,24-4 1,1 0 0,6-1 0,-21 6 0,0 0 0</inkml:trace>
  <inkml:trace contextRef="#ctx0" brushRef="#br0" timeOffset="140991">23998 11933 23909,'-17'-13'-3874,"12"2"-621,-25 3 5955,28 2-2287,-19 2 2041,19 26-1548,-7-3 823,9 47-2086,0-18 1407,0-15 0,0 1 977,0 21-1944,0-1 1762,0 2-1216,5-20 0,2 1 86,-5 17-127,5-14 0,-2-1 187,-5-1 105,9 6-216,-7-24-1,7-5-880,-9-5 1487,6-5 190,2-17 1211,4-13-251,11-23-137,-7 5-368,1 9 1,0 1 939,-1 1 111,10-14-623,-16 36 589,4 1-934,-5 9 34,8 20-1778,-7 7-512,13 35-245,-11-19-329,15 16 58,-12-35-388,17 6 229,-11-21 1211,9 0 2035,-9-9 1247,2 0-19,-2-16 75,0 12 401,0-30-1170,-4 17 638,4-27-1473,-10 15-91,4-15-1459,-11 29-257,2-14-429,-4 20-66,1-3 1013,-2 6-632,1 6 1789,2 16-1942,-1 5-147,7 19 53,-1-7-124,11 0 519,-3-5-122,5-15 1081,-4 11-1773,-1-22 3532,-1 8-757,6-10 1111,-8 0 49,7-14 805,-12 11 686,2-26-2712,-8 9-315,1-13-1687,-3 4-332,0 36-1107,15 13 139,-13 22-1474,24 12 188,-7-22 3501,6 7 1,4-17-1,-5-3 1</inkml:trace>
  <inkml:trace contextRef="#ctx0" brushRef="#br0" timeOffset="141177">25230 12444 24449,'0'-18'-4947,"-24"2"4390,17 3-1976,-38 3 4120,19 2-877,-21 5 148,7 16 80,16 7-1412,10 20-657,14-8-1482,23 6 2904,12-14 1,10-5 0,4-9 0</inkml:trace>
  <inkml:trace contextRef="#ctx0" brushRef="#br0" timeOffset="141431">24525 12112 23189,'27'-7'1696,"-20"1"-2445,47 0 1000,-48 0-431,47 1 361,-33 0 363,24 2-494,-16 1 88,-1 1-629,-2 1-530,-11 17 462,-2 3 0,-12 18 1,0 0-1</inkml:trace>
  <inkml:trace contextRef="#ctx0" brushRef="#br0" timeOffset="141607">25027 11801 23639,'12'0'-809,"-4"22"-6128,-5 7 3880,-3 12 2828,0 1 0,0-9 1,0 0-1</inkml:trace>
  <inkml:trace contextRef="#ctx0" brushRef="#br0" timeOffset="141877">25645 11643 25258,'17'-25'-235,"2"3"440,1 3 343,4 4 575,5 4 193,3 4-705,6 4-390,2 3-131,20 17-120,-16 14-438,-8-1 1,-2 3-384,-15-4 1,-3 2-416,8 17 0,-3 2-236,-12-17 1,-3 0 344,2 11 1,-3 2 91,-2-12 1,-5 0 327,-10 1 1,-4-1 333,5 1 0,-3 1-170,-25 15 1,-6 0 538,15-13 1,-3 1 277,-6 3 0,-7 2 0,3-3 0,0-4 0,0-2 0,4-5 0,0 1 0,1-1 0</inkml:trace>
  <inkml:trace contextRef="#ctx0" brushRef="#br0" timeOffset="144274">16965 14617 22650,'-50'-4'558,"-2"1"-573,13 17 1528,-1-11-1317,12 11 455,2 4-567,-11 16-256,17-8-41,-4 17-236,18-33-156,6 12-1748,0-9 411,19 1-141,-15-4-854,53-5 2615,-32-2 328,11-2 0,4-2 617,1 1 97,14-18 1498,-17 14-387,-5-28-536,-4 29 1422,-4-25-2313,-6 25 695,-5-23-1480,-7 13-230,-4-8-1085,-3 6-44,0 23 149,0 7-233,0 22 383,17-2-1025,14-1 1385,9-16 926,-7-7 1,2-4 811,10-5-48,-3 1 1,1 0 672,7-3-396,-8-8 1,-1-5 1210,4-11-806,-13 0 0,-2-3 345,-1-12-1232,-2-3-476,-17-8-1010,-6 11 303,-12 2 1,-1-1-1495,4-7 831,-22 4 0,-5 0-821,5-8 1296,-1 16 1,-5 1 379,1 1 1,0 2 74,7 7 0,-3 1 524,-22-11 1,-2 4 385,19 14 0,-1 4 367,-28-3 1,-1 3 250,22 6 0,1 3 27,-15 12 1,1 3 159,14-4 1,1 2-172,-1 11 0,0 3-23,1-4 1,-1 1-30,-13 15 0,-1 3-399,15-10 0,0 4-407,1 3 0,-3 5 1,6-3-117,5-3 0,4 3-265,2 3 0,1 5 1,4-3-454,7-3 0,3-1-176,-2 14 0,4 0-22,4-16 0,5-2-128,8-1 1,0 1 39,-9-2 1,3 0-141,29 10 1,7 0 293,-23-14 1,3 0 460,15 0 1,8 1-1,-3-5 9,-4-5 0,1-4-101,9 1 1,6-1-1,-3-3 368,-1-4 0,-1-3 216,18 3 0,1-4 99,-18-4 1,-2-2-1,1 0 1,1-1-1,-1 0 1,0 0-1</inkml:trace>
  <inkml:trace contextRef="#ctx0" brushRef="#br0" timeOffset="144724">18447 14458 24898,'0'-10'-5576,"0"1"4347,0 3 165,0 17 516,-23 14 2024,3 12-1165,1-7 1,0 1 76,2 11-1290,5 13 325,12-1-323,0-16-1169,25 17 260,13-30 1704,16 1 0,7-17 0,-11-6 0</inkml:trace>
  <inkml:trace contextRef="#ctx0" brushRef="#br0" timeOffset="145090">19043 14521 24359,'-27'-8'-107,"-10"4"244,-11 2 241,0 2-46,18 16 576,3-12-613,11 28-923,-7-29 955,20 32-1428,-9-20 849,12 16-1605,0-10-999,26-1 624,14 1 635,15-10 1751,6-1-799,-12-10 2065,2 0-1228,-17-7 1,0-1 1860,16 4-305,8-27 208,-27 27-313,-7-33-449,-5 9-898,-5-10-668,-8 2-424,-2 5-979,-4 10-63,0-4-806,0 37 357,15 9-491,10 29 342,-5-10 1405,9-14 0,2-5 847,-6-4-325,12 0 0,3-3 827,2-11 1,14 10-1,-16-13 1</inkml:trace>
  <inkml:trace contextRef="#ctx0" brushRef="#br0" timeOffset="145591">19915 14426 24718,'-19'-29'-6652,"-2"10"5267,-18-2 1619,19 11 317,-8 5 356,25 19-1214,-9 9 630,12 11-1830,0 16 1754,18-15-940,4 26-615,1-24 827,3-2 1,-3-1-1064,-15-1 670,33 18-598,-39-36-515,7 1 514,-27-11 3881,-3-2-178,-18-19-1064,17-4-736,5-18-701,17 6 700,0-10-61,17 16 1443,-12-5-3498,36 12 2279,-21 3 393,22 1 1409,4 2 587,-11 4-794,20-1-141,-24 6-1160,15-3 815,-22 4-2003,5-4 761,-11 2-357,-2-4 40,-1 0-60,-2-3-245,0-1-4,-5-2 128,-1-11-993,-4 7-465,-2-14-492,-1 16-118,-20-5 232,-1 15 1212,-19 15 1139,3-5 474,7 50-570,11-27-401,12 11 1,5 3-479,2 2 140,21 14-1203,-15-19-654,45 0-895,-24-4 2878,2-17 0,3-3 1,21 12-1,8-4 1</inkml:trace>
  <inkml:trace contextRef="#ctx0" brushRef="#br0" timeOffset="147040">21498 14084 23369,'0'-31'-4946,"0"3"3267,0 8 885,-17 1 445,13 1-575,-13 1 800,0 3 331,13 3-2255,-25 6 3391,13 2-115,-7 24 402,0-1 157,6 22-573,0 0-931,8-7 0,1 3-252,-2 23-79,4-6 0,5 0-1131,11-21 1,1-2-37,-10 10 0,4 0-1068,29-3 0,5-2 1979,-3 17 0,4-20 1,2-3-1,12 9 1</inkml:trace>
  <inkml:trace contextRef="#ctx0" brushRef="#br0" timeOffset="147647">22332 14308 22920,'-43'0'809,"9"0"-719,-7 0 0,9 17 544,1-13-337,0 28-546,-4-10 521,10 8-528,5 1-488,13 1-627,7-9-855,30 11-291,-7-19 1831,11-7 1,2-3 505,9-2 62,-5-12 0,1-1 861,6 5-165,-16-14 0,-2-1 1126,6 16 341,-7-38-368,-5 26 213,-4-30-1861,-11 22-616,-2-16-1114,-28 19-115,0 3 240,-23 24 1577,10 24 806,5 27-1692,14 0 729,11-14 0,2 1-414,3 14 441,-2-21 1,4 0-64,20 15-769,-16-1-1117,31 1 951,-35-18 1,0 0 182,28 17 341,-27-14 1,-2 0 236,14 0-1998,-15 13 1464,0-28 517,0 0 996,-22-15 1,-3-4 0,-21-3-1</inkml:trace>
  <inkml:trace contextRef="#ctx0" brushRef="#br0" timeOffset="147859">22853 14033 24718,'12'0'900,"0"0"-630,-5 20-4850,-2-15 3056,-1 56 245,-2-33 857,-1 12 0,-1 3-430,1 5-1136,0 3 1,1 0-574,1 0 2209,0-4 0,0-3 0,2-8 0,-1 9 0</inkml:trace>
  <inkml:trace contextRef="#ctx0" brushRef="#br0" timeOffset="148145">22707 14398 22380,'0'-28'-6116,"0"2"4078,26 2 4502,4-7-1258,16 9 526,-6-4-705,-7 13 35,1 5-431,2 2 1459,16 5-254,-13 0-1447,24 17-537,-29 5-1237,18 18-142,-26-18-205,3 11 547,-13-17-218,-6 3-1712,0-1-1026,-8-32 1405,0 1 2611,-2-27 1,0 9-1,0-1 1</inkml:trace>
  <inkml:trace contextRef="#ctx0" brushRef="#br0" timeOffset="148323">23628 14209 24629,'7'35'-7111,"0"0"4565,-5-11 1553,1 3 366,0 0 259,3 13-76,-3-9-965,7 20-1345,-6-23 1939,4 7-115,-2-17-675,0-1 1576,2-5 1,-1-2 0,2-3-1</inkml:trace>
  <inkml:trace contextRef="#ctx0" brushRef="#br0" timeOffset="148490">23653 13767 23819,'0'-7'-9264,"0"17"8377,0 16 1,14 10 0,4 5 0</inkml:trace>
  <inkml:trace contextRef="#ctx0" brushRef="#br0" timeOffset="148647">23710 14789 24898,'0'11'-1552,"0"-2"1,0-20 0,0-6 0</inkml:trace>
  <inkml:trace contextRef="#ctx0" brushRef="#br0" timeOffset="148974">24338 13517 22830,'0'-6'-3328,"0"16"2009,49 30 957,-22 0 30,13 0 1,2 1-18,-7 8 62,-12-15 1,-1 1-314,6 18-1519,-3 2 1454,-5 1 374,-11-15 1,-2 1-272,1 21 375,-14-9 1,-2 0-53,3 8-226,-26-11 0,-6 0 737,3 5-1,3-25 0,-8 0 1,4-3-1,5-5 0,1 0 1,-12 5-1,1 1 0</inkml:trace>
  <inkml:trace contextRef="#ctx0" brushRef="#br0" timeOffset="151207">17200 16755 22830,'0'-8'-5846,"0"0"3897,-13 2 2336,10-1-2308,-9 1 2404,1 2 140,-3 1 208,-7 3-978,0 0 1743,3 21-188,-4-16-21,-1 42 242,-1-27-689,-1 26-934,4-10-74,-2 18-758,10-13-82,1 20-221,10-27-204,25-9 1,8-2 808,2-4 64,16-7 0,3-4 786,-2-4-36,-5-9 1,1-5 904,5-11-357,-9 2 0,-3-2 903,1-14-451,-9 5 1,-4 1-123,-7-2-575,3-25-1013,-21 34-884,-1-6-733,-1 16-327,-18 0 741,13 27 312,-12 1 1020,33 21-1835,2-7 325,17-5 1741,0-11 608,-7-6 345,-1-8 38,-7-20 54,-4-9-1658,-1-29 1841,-10 8-664,-2-6-758,-3 13-525,0-2-384,-25-3 120,9 14 1,-2-1 94,-5 8 1,-3-1 616,-11-16 1,0 0 53,12 18 0,-3 1 455,-24-13 1,-3 2 132,18 17 0,0 3 233,-14-5 1,0 4 36,12 9 1,0 3 484,0 1 0,-1 2-41,0-1 0,-1 3 255,-15 17 0,0 5-34,14-9 1,0 4-657,1 11 1,-2 6 0,5 0-50,5-3 0,5 4-424,-1 17 1,3 11 0,4-5-329,7-9 0,5 1-162,5 14 0,4 7 1,2-8-308,-2-16 0,6-3-214,16 3 0,8 3 1,-2-5-478,-7-6 1,2-4 334,24 10 1,4-4 360,-15-14 0,-1-4 238,3-1 1,1-1 164,2-1 0,2 0-26,19 3 1,1-2 333,-13-6 1,1 0 239,13 2 1,0-3 0,-19-6 0,-2-2 0,0-1 0,-1 1 0</inkml:trace>
  <inkml:trace contextRef="#ctx0" brushRef="#br0" timeOffset="152124">18765 16478 24089,'0'-14'-5486,"-21"4"5823,1-2-707,-24 8 1414,13-1-408,-2 23 827,-2 12-883,11 10-1215,0 8 1433,8 10-1158,14-14-444,9-7 0,1-1-1603,-2 2 806,35-10 0,9-6-213,-11-6 1287,17-6 0,3-4 793,-5-6 162,-10-8 0,0-4 1350,6-15-434,-14 3 0,-3-2 1338,1-16-1120,-13 10 1,-3 0-706,-7-1-380,0-24-1260,-28 36-1028,12-8-615,-29 17 1363,29 0-1378,-23 8 2534,25 19-746,-7 6 895,28 1-904,-14 14-412,35-15 1442,-6 2-1470,12 5 1803,4-24-926,-11 8 590,1-6-511,14-4 1545,-12 4 51,20-22 99,-30 13 160,11-30-72,-26 7-1738,0-9 519,-12-1-1075,-3 9-236,-1 3 402,-16-7-2063,13 12 217,-27-3 1174,26 12-615,-10 22 2520,14 9-1821,0 29 253,17-8-1787,4 17 1204,0-21 1398,16 9 0,-32-16 1,16-1-1</inkml:trace>
  <inkml:trace contextRef="#ctx0" brushRef="#br0" timeOffset="152841">19362 16463 22560,'0'-15'-5216,"0"-6"3267,0 7 1244,0-10 67,-18 11 675,13-6-914,-30 10 1700,30-2-3466,-27 8 3694,13 1-991,-15 1 691,8 17-367,3-12 1,9 28 0,3-10-1</inkml:trace>
  <inkml:trace contextRef="#ctx0" brushRef="#br0" timeOffset="153290">20088 16359 23459,'-12'-8'-4548,"1"-2"2519,-15 3 2776,5-1-642,3 6 551,3-1-252,10 3 224,0 20-1745,3 2 855,2 25 153,23-11-1381,-18 3 325,31 2-221,-18-10-160,11 17-399,-12-22 1488,1 9-200,-16-19 254,5 1-2923,-7-11 3498,-20-2 0,14-22 0,-14-6 0</inkml:trace>
  <inkml:trace contextRef="#ctx0" brushRef="#br0" timeOffset="153573">20297 16425 22290,'40'-3'966,"0"2"-887,0-4 458,0 4-624,-1-2 222,1 1-104,-1-2 40,1-2 291,15-6-73,-14 0 140,-10 0 1,-1-2-21,2-3 116,3-9-137,-18 9-470,-7-2-741,-4 1 180,-5-7-1192,-1 5-208,-24-3 180,18 8-472,-42 5 1842,16 3 293,-11 3 779,-8 25 1235,19 12-1309,18-2 1,3 4 95,-3 23-849,11-16 1,6-1-567,27 11-1794,-9-10 0,5-1 2489,4-18 0,4-2 0,2 5 0,1-1 0,-7-9 0,0-1 0</inkml:trace>
  <inkml:trace contextRef="#ctx0" brushRef="#br0" timeOffset="155691">15650 18511 22380,'0'-8'-5666,"0"0"3897,0 1 1065,0 2 155,-19 0 1962,14 2-1087,-28 2 758,15 0-1132,-8 1 1644,-1 0 0,10 0-89,2 20-130,4 14-1930,6 5 280,-1 16-1083,6-28-282,19 16-827,0-21 654,4 4-258,8-10 1385,-7-8 830,17 0 760,-8-8 595,-3-16 626,-13 12 583,-1-27-1774,-3 27 1561,-1-42-2557,-5 30 396,-1-36-1080,-5 30-608,-1-7-775,0 14 106,0 1 1569,0 4-1931,15 36 933,4-22 527,-1 25 0,1 5-572,12-16 1161,0 25 356,-7-21 1,1-3 0,0-1 0</inkml:trace>
  <inkml:trace contextRef="#ctx0" brushRef="#br0" timeOffset="155889">16143 18417 22110,'0'-18'-6116,"0"-1"4078,0 4 973,-15-6-38,11 8-842,-23-8 1224,24 11 717,-8-1 1,2 5 0,-2 2 0</inkml:trace>
  <inkml:trace contextRef="#ctx0" brushRef="#br0" timeOffset="156511">15888 18596 22560,'7'15'-8678,"1"9"5917,2-10 2096,-2 0-21,4 7 283,-2-19 1879,1 18-1997,5-18 278,6 16 1227,1-13 834,16 2-314,-9-4 309,20-17 778,-17-8-2259,-1-5 0,0-4 1718,0-9-2042,-6 4 1,-2 0 798,-8 1-1050,-7 2 1,-3 0-612,-1-5 126,-12-4 0,-2-1-1807,5 0 1409,-12 1 0,-4 1-831,-9 6 1369,3 7 0,-3 2-287,-20-3 837,-4-2 396,11 14 557,-4 4 550,-3 6 290,-4 3 264,-5 4-188,-2 15-811,12-1 0,0 3-106,11 1 0,-2 4-357,-3 2 1,-3 3 0,4-1-11,2 0 1,3 1-195,-12 12 0,3 0-192,15-11 0,4 0-158,1 0 1,2 1-160,2-1 0,4 3-473,1 11 0,3 0-1301,-1 20 578,20-10 0,6-2-1788,14 4 1516,-3-20 0,7-1 1488,10-7 1,4-4 0,-9-6 0,2-2 0,14 3 0,1-1 0</inkml:trace>
  <inkml:trace contextRef="#ctx0" brushRef="#br0" timeOffset="157956">17107 18547 24808,'40'0'90,"9"-16"1594,-6 13-1816,4-13 910,-10-2-359,-1 14-522,0-31-138,-4 23 793,-2-14-567,-8 7-504,-2 0 293,-11 2-1158,-2 0-60,-7 4-575,0 0 524,0 3-923,-24 1 1589,18 1-968,-41 3 1640,27 3 571,-21 1 586,-2 1 597,10 18 586,-15 8-7,31 9-2107,-10 2 1275,25 7-2653,-5-8 408,18-5 1,2 1-1888,-6 7 1312,15-15 0,6-1-2547,10 19 3616,13-13 0,5 4 0,-15-15 0</inkml:trace>
  <inkml:trace contextRef="#ctx0" brushRef="#br0" timeOffset="158323">17830 18449 23729,'2'-4'-425,"1"1"745,1 3 358,0 0-289,8 0-279,-1 19-2129,15 4 950,-6 0-656,6 16 334,5-9 48,-8 10-1261,15 6 517,-19-22-10,5 3 2206,-13-19-295,0 5-234,-3-12 1748,0 5-1121,-3-22 917,2 12 946,-5-37-1832,3 20 348,-2-26-413,2-15 460,-2 14-899,0 6 0,0 2 283,1-1 582,4-17-2178,-2 40 2234,3-6-405,5 22 1422,-1-3 518,15 20-1781,-8 12-1893,16 27 88,-12-2-23,-4-13 0,1-1-993,5 10 2215,-8-18 0,1-1 0,9 8 0,1-4 0</inkml:trace>
  <inkml:trace contextRef="#ctx0" brushRef="#br0" timeOffset="158725">18928 18314 24269,'-25'-15'-3486,"-9"3"3192,30 4-2761,-31 3 4370,11 3-417,-20 21 721,11-14-807,5 53-1605,9-33 1480,9 33-1763,1-12 1841,27-14-3319,10 15 251,-4-26-76,28-2 1160,-30-10 977,26-8 433,-12 3 789,14-28 867,-11 18-466,-10-22 1,-3-4 476,0 7-407,1-33-1265,-19 0-399,-4 10-150,-12 3 0,-1 0-620,5-10 315,-12 7 0,-3 2-2029,-3-5 860,-1-9-573,-8 27 1562,28 7 338,-10 7 399,5 8 396,5 23 433,16 21-928,-2 0 1,2 3-102,-1-3 1,1 1-100,9 6 1,-2 0-1120,0 20 768,-1-28 1,3 0-547,9 26 1265,-15-28 0,1-1 0,17 24 1,2-1-1</inkml:trace>
  <inkml:trace contextRef="#ctx0" brushRef="#br0" timeOffset="159077">20245 18170 24449,'-28'-7'-1929,"-14"0"1701,37 3-1965,-39-1 2697,25 3-24,-21-1-135,10 3-86,-13 0-529,11 18 922,-14 1 270,27 3 179,1 10-1461,14-11-698,4 7-408,27-1 17,-20-10-875,47 1 1270,-16 6-779,12-5 1555,-19-5 1,-1 1 160,2 1 820,6 1 222,-18-5-502,-9-5 743,-4 0-2592,-31-2 2268,-8-2-595,-14 1-5,-13-1 1,23-3-1,-10 1 1</inkml:trace>
  <inkml:trace contextRef="#ctx0" brushRef="#br0" timeOffset="159290">20412 18154 24539,'22'0'359,"-1"15"-3497,-1-11 3397,-3 23-2693,0-25 2937,-1 25-2051,1-24 1975,-1 30-2583,0-17 715,0 19 45,0-8-1361,6 18 1841,-2-11-839,-3-4 1,0-1 1792,5 3 0,7 6 1,-9-15-1</inkml:trace>
  <inkml:trace contextRef="#ctx0" brushRef="#br0" timeOffset="159473">21325 18083 24718,'-49'15'2579,"-7"9"-1450,12 10-1696,-3 2 110,16-6-473,0-1 13,3 1-1182,2 11 616,1-10 1196,12 6 0,-5-15 1,9-3-1</inkml:trace>
  <inkml:trace contextRef="#ctx0" brushRef="#br0" timeOffset="159673">20878 18080 24179,'0'-10'-4677,"0"2"2999,15 4 4912,4 2-1739,20 2-909,9 17-763,-5 5-358,-10-2 1,-1 3-1568,9 12 1207,13 3 132,-14-9-2285,1-1 2724,0-1 0,1-2 0,-1-1 0</inkml:trace>
  <inkml:trace contextRef="#ctx0" brushRef="#br0" timeOffset="159873">21947 18135 26428,'-15'-7'-3143,"-2"2"2725,-22 25 2378,9 4-1892,-4 13-1914,3 15 406,16-18-1605,-15 25 2782,27-25 1,-10 7 0,13-14 0</inkml:trace>
  <inkml:trace contextRef="#ctx0" brushRef="#br0" timeOffset="160107">22355 18006 26428,'8'-4'2074,"-1"1"-936,-1 2-713,-3 20-4125,-2 5 1331,-1 13 879,0 0 283,0-7-749,-15 2-166,11-2-777,-10 0-376,14 6 2187,0-10 972,0 2 1,17-14 0,4-4-1</inkml:trace>
  <inkml:trace contextRef="#ctx0" brushRef="#br0" timeOffset="160274">22423 17594 25618,'0'-8'-1799,"0"1"0,0 19 1,0 5-1</inkml:trace>
  <inkml:trace contextRef="#ctx0" brushRef="#br0" timeOffset="160540">22908 17820 25708,'-14'-11'-4876,"11"20"4218,-25 21 1813,25 12-1667,-9-7 0,0 0 239,1 15-351,4 11 1,0 2-500,-1-7 40,3-7 0,10-3-2763,42-10 3873,-20-19 0,6-6 1,2-3-1,2-8 0</inkml:trace>
  <inkml:trace contextRef="#ctx0" brushRef="#br0" timeOffset="161040">22705 18006 23549,'22'-13'1749,"20"10"-2110,-21-23-1164,24 16 1132,-9-11 572,5 6 1,1 2-1,2 1 1</inkml:trace>
  <inkml:trace contextRef="#ctx0" brushRef="#br0" timeOffset="161323">23665 17761 26068,'0'-11'-6296,"0"-1"4527,0 4 705,0-6 426,-15 8 1375,-6-2-227,-9 7 662,-19 24-547,16 10 803,-13 14-753,25-12 1,3 0 258,-8 10-640,13-8 1,4 0-938,3 3-413,6 7-1041,0-21-844,26-4 582,-19-5-1055,46-8 2283,-29-3 1298,25-6 0,-9 0 0,1 0 0</inkml:trace>
  <inkml:trace contextRef="#ctx0" brushRef="#br0" timeOffset="161722">23840 17162 25978,'-19'-6'-1947,"3"18"3199,16 18-4001,0 36 902,0-1 1179,7-11 1,2 1 187,-8-19 1,1 1 33,12 27 1,2 0-577,-8-26 1,0 1 285,8 23 0,1 0-488,-5-27 0,1-1 828,-1 8 0,0-1-392,0-5 0,-1-3-268,3 13-210,7 13 465,-13-35-311,3-2 742,-6-17 882,2-2 1032,-1-27-308,2 18 1428,3-45-1148,-2 29 470,4-25-163,-2 13 508,5-10-1297,-5 16 25,4-7-285,-7 25-1162,2 1 1552,-2 9-353,1 0 251,4 13-1886,11 13-238,-2 8-87,0-4 0,0 1-972,6 12-150,-1-6 1,0-1 1846,3 6 0,12 6 1,-13-19-1</inkml:trace>
  <inkml:trace contextRef="#ctx0" brushRef="#br0" timeOffset="161827">24840 18115 26877,'7'0'-210,"-3"0"0,0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2:37:31.552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2188 1601 22380,'0'-7'-5036,"0"0"3267,0-1 1064,0 2 337,12-1 2958,-9 2-1648,9-2 829,-12 2-3187,0-2 1685,0 1 91,7-1 1602,-6 1-832,6-4-1833,-7 3-45,4-2-415,-3 5 1261,2 0 1068,-20 15 795,2 3-1987,-5 11 860,-7 2-759,8 13 783,-9-6-797,13-2 0,3 0 108,1 7-1285,-5 13-518,15-4 20,-4-11 376,5 20-216,20-27 24,-14 8-58,37-16 1423,-25-2-64,17-7 0,5-2 518,3 0 31,0-2 1,1-3 447,-4-6-144,-8-8 1,0-2 1737,4 6-1196,-10-19 1,-1-3-423,1 6 420,2-27-1375,-10 0-350,-8 10-328,-1-29-764,-7 28-494,-2-11-218,0 17 769,-19 3-620,14 3 711,-14 2 559,5 3-8,10 3 211,-22-1 891,24 8-1004,-18-4 964,18 10-746,-5-2 377,3 6 1239,1 0-77,-3 17 78,2-13 142,2 13-411,-1-1-795,2-3 738,1 12-810,0-7-1057,0-4 253,0-4 169,0-3-801,0-3 1979,0-1 100,12-2 1277,-3 1-453,5 10-1076,-8 4-1002,-6 8 668,0 3 0,15-4-338,-11 3 53,11 1-1645,-3 13-126,-1-10 1017,11 19 1194,-11-22-973,12 11 505,-15-18-30,13 0 763,-4-4 252,-1-7 601,10 3 241,-8-7 258,9-1 322,-10-2-79,3-1 262,-6 0-905,-1 0 14,0 0-478,7-15 75,-5 11-77,11-26-873,-11 10-299,12-18-143,-11 7-337,4 0 362,-4 4-156,0-1-334,2-3-88,6-20 437,-4 10 305,-5 3 0,0-2-291,0-8 366,-6 15 1,-2 0-534,-1-14-43,-3-1 111,-2-1 213,0 14 1,-2-1-373,-17-19 161,6 11 1,-2 0-744,-9-7 854,-2 20 0,-1 0-52,2-10-151,-29 3 864,11 3 113,-7 3 187,-4 3 722,-5 3-467,12 11 1,-1 1 18,11 3 1,-2 2-378,-6 2 1,-3 0 0,3 2 518,3 2 0,1 0-407,-13 1 0,1 1 90,15 0 1,2 2 101,2 9 1,-1 0 888,-31-6-935,24 24 0,1 4 106,-19-6-410,14 14 0,3 3-215,-2 5-103,17-15 0,2 2-274,4 5 0,3 1-218,3-9 1,2 3-312,-6 26 1,2 1-35,7-23 1,2 1 333,2 14 1,0 6 0,2-5-347,-1-11 0,4 0 302,6 9 1,3 5 0,-1-7-291,-6-14 1,4-3 282,18 10 0,10 4 1,-4-5-55,-11-10 1,1-1 395,15 6 0,8 3 0,-4-6 37,-9-8 1,2-3 238,4 2 0,5 3 0,-2-4 74,-2-1 0,3-1 117,15 7 1,9 3 0,-6-4-7,-9-4 0,1-2-17,-5-3 1,7 2 0,-1-1 0,-6-3 183,4 0 1,-1-3-389,6-1 1,4 1 0,-4-4 109,-4-3 0,-1-4 31,6-3 0,4-3 1,-4 0-1,-6 1 1,-1-2-1,15-4 1,0-1-1</inkml:trace>
  <inkml:trace contextRef="#ctx0" brushRef="#br0" timeOffset="682">3988 2092 22650,'22'-19'1806,"12"-2"-341,-29-3-3813,27-4 3090,-29-2-1836,22-3 1545,-23-1-1195,15-1 198,-15-2-851,5 1 16,-7 1 1022,0 4-1198,0-9 1236,0 15-1022,-18-9 571,13 47 274,-12 15 1447,17 22-1449,10 5 1,1 0-252,-5 9 219,5-22 0,6 4 0,-2-5-621,10 21 486,-3-11 1,0 0 255,2 6-406,-10-20 0,-2-1-1177,-10 11 2090,7-3 68,-16-11 1,-6-1 1007,-16 4-44,4-7 0,-3-6 1375,-18-13 382,1-1-103,10-34-1545,17 4-1140,0-24-769,18 10-73,0-5 199,11 9 1,3-1-523,11-18 214,11 7 1,5 2 348,-12 16 1,3 1 739,5-2 0,4-1 1,-2 3 697,0 3 0,0 2 246,12-7 0,0 2-847,-15 9 0,-2 2 1,1 0-1,0 0 1,0 1-1,0 0 1</inkml:trace>
  <inkml:trace contextRef="#ctx0" brushRef="#br0" timeOffset="965">5167 1735 23459,'0'-11'-5216,"0"0"3987,-23-1 1744,-7 3 468,-27 0-117,11 7-395,9 7 1,1 2 601,0-4-977,-21 27 2211,43-4-1388,-6 22-752,18-6-1422,17 13-555,-10-23 707,27-5 0,6-3-297,-12-3 863,12-7 0,0-4-387,-7-6 1149,6-4 685,-24-15 371,7 11 1185,-17-31-1871,7 18 7,-10-20-1490,0 7-1124,-19-14-468,-10 11 854,4 6 0,-2 1-941,-18 0 2208,2-5 0,17 16 0,2 3 0</inkml:trace>
  <inkml:trace contextRef="#ctx0" brushRef="#br0" timeOffset="1298">5522 1693 23189,'-18'13'1182,"4"8"-2738,14 8-1521,0 5 1231,21-6 305,-16 2 331,16 1 330,-6-1-1260,-11-2 6,12-3 1328,-4 4 416,-9-12 229,16 2 627,-18-28 266,5-14 62,-2-32-29,-1 2-633,3 11 1,1-2-83,2-11-373,3 7 0,2 1 135,3-6 356,-3 20 0,1 2 1,7-6-1,2 4 1</inkml:trace>
  <inkml:trace contextRef="#ctx0" brushRef="#br0" timeOffset="1582">6682 964 26607,'-38'-26'-4627,"1"4"3460,-1 8 1472,-10 5 380,11 5 26,6 20 1,2 7 36,-2 10-701,10 1 1,1 6-423,4 9 0,2 1 375,3-10 1,1 2-141,2 8 1,2 6 0,1-4-519,0-4 0,4 0-466,8 16 0,3-1-653,-10-19 0,4-3-128,19 0 1,2 0 19,-11-1 0,1-2 1745,13-1 1,4-1 0,-6-1 0,0-1-1,3-1 1,-1 0 0</inkml:trace>
  <inkml:trace contextRef="#ctx0" brushRef="#br0" timeOffset="2498">7552 1424 23549,'-24'-12'-3207,"-16"2"3251,22 1-631,-19 3 1326,3 2-349,-14 2-163,9 1 153,-19 16 108,27-11 641,-1 23-549,21-11-70,6 15-1547,29-5-327,-2-1 811,9-13 1,4-1 113,11 5-161,-4-4 1,0 0-170,6 1 241,11 2 674,-22 1 322,-18-5 80,-2 6-876,-17-6-798,-20 8 1536,-13-3-551,2-3 0,-1 1 367,-24 1-480,-3 2 538,19-10 0,5-3 0,1-3 0</inkml:trace>
  <inkml:trace contextRef="#ctx0" brushRef="#br0" timeOffset="2731">7467 997 24179,'0'-16'-5486,"0"7"3357,0 0 1155,0 25 335,0 17 214,0 12 211,0 14-14,0-4-1369,0 7 1417,0 5-461,6-18 1,4 0-63,-1-12 0,2 0-798,7 23 1,3-2 1392,-5-26 0,0-2 0,0 8 1,0-1-1,8 9 0</inkml:trace>
  <inkml:trace contextRef="#ctx0" brushRef="#br0" timeOffset="2920">8205 1579 24898,'0'33'-2294,"0"1"1,0-7 0,0 2-1</inkml:trace>
  <inkml:trace contextRef="#ctx0" brushRef="#br0" timeOffset="3086">8110 1109 22110,'-14'-10'-1363,"-4"0"0,13 6 0,-6 0 0</inkml:trace>
  <inkml:trace contextRef="#ctx0" brushRef="#br0" timeOffset="3715">8737 1463 25258,'17'12'-5379,"11"6"3461,22-17 2314,-5 14-1396,2-14 797,-13 11 221,4-7 0,-2 4 0,0-1 0</inkml:trace>
  <inkml:trace contextRef="#ctx0" brushRef="#br0" timeOffset="3866">8988 1939 24089,'-7'7'254,"5"-1"-4586,21-20 4267,18-4 331,16-3 0,1-15 0,-11 10 0</inkml:trace>
  <inkml:trace contextRef="#ctx0" brushRef="#br0" timeOffset="4547">9848 1288 25258,'0'-8'-6385,"0"2"4166,0 0 1155,0 2 425,0-1 484,0 17 1380,11 2 633,-2 3-3904,4-13 3079,-20-6 127,4-13-1674,-10 11 1439,8-3-1065,4 3-426,-4 1 1357,2 1-20,2-2-2173,-5 2 1517,5 0 72,-4 1-89,3-1 18,0 0 926,1 0-3026,-1 2 2315,2 13-26,-18-9 494,14 29-314,-27-14 516,27 19-978,-23-1 753,24 3-159,-11 5-793,14-1 59,0 0-1957,0 14 1827,17-16-1157,-3-11 1,4-2 809,21 0 150,-5-9 1,1-3 1086,9-5-343,18 0 937,-18-11 304,0-1 56,-2-15 1354,15-9-250,-17-9-2293,-9 7 0,-3-1-15,-3-10-845,-11 0 1,-4-2-988,-3-11 246,-4 16 0,-4 0-1748,-29-15-1088,4 1 3593,-1 24 1,-2 2 0,-20-20-1,-3 3 1</inkml:trace>
  <inkml:trace contextRef="#ctx0" brushRef="#br0" timeOffset="5108">11110 1569 22740,'0'0'0</inkml:trace>
  <inkml:trace contextRef="#ctx0" brushRef="#br0" timeOffset="5266">11645 1733 23189,'9'0'-809,"-1"0"-1,0 0 1,2 0 979,1 0 0,4-14 0,1-3 0</inkml:trace>
  <inkml:trace contextRef="#ctx0" brushRef="#br0" timeOffset="5398">12198 1598 23189,'11'18'-7993,"-1"-4"2855,-2-14 5069,-2 9 1,-2-7 0,-3 6 0</inkml:trace>
  <inkml:trace contextRef="#ctx0" brushRef="#br0" timeOffset="5518">12648 1621 23729,'5'0'-2069,"0"0"2069,-2 0 0,5 0 0,0 0 0</inkml:trace>
  <inkml:trace contextRef="#ctx0" brushRef="#br0" timeOffset="5985">12800 504 23819,'16'-7'3994,"-3"2"-3089,17 2-1173,-4 1 237,4 2 119,21 0-231,-11 17-257,-5-4 1,0 3-114,-5 14 1,-2 3-627,0-5 0,-1 2 3,-2 4 0,-1 5 399,-5 2 0,-2 6 1,-1-4-518,0 0 0,-2 3 578,2 13 1,1 8-1,-5-6-285,-6-12 0,-3-2 229,3 17 1,-3-1 78,-1-16 1,-4-2 112,-10 0 0,-4 0 30,5 2 0,-3-1 45,-12-1 0,-3-1 725,3 0 1,1-1-1,-2-1 1,-2-1-1,-1 0 1,0-1-1</inkml:trace>
  <inkml:trace contextRef="#ctx0" brushRef="#br0" timeOffset="7468">2348 5709 24359,'-61'-4'-222,"14"1"-48,-4 3 528,17 22 280,0-16-135,2 40-879,4-25 627,5 23-816,4-7 121,9 19-568,3-12-107,5 13-811,23-20-410,-15-3 973,39-3-122,-24-5 405,23-5 905,-9-8 741,21-6 608,-16-5-267,-5-7 1,-2-6 1940,2-16-632,5-8-880,-18-3 17,-9 9-1024,-1 2 398,-5-11-1444,-3 13-633,-1-9-726,-3 17 457,0 22 69,0 14 656,14 26-778,12 4 327,7-12 1252,1-18 1,1-4 601,7-4 60,-3-3 0,0-7 1058,0-23 340,17-8 327,-28-13-1323,-10 12 0,-2 1 517,-6-10-1029,-1-15-857,-9-8-646,-24 14 131,7 3 1,-2 0-144,-4 17 0,-4 2 249,-12-22 0,-1 1 410,14 20 1,-2 1 150,-11-7 1,-1 1 227,9 12 1,-1 3 366,-1 1 1,-1 3 174,0 0 0,-4 4 531,-17 2 1,-3 3-26,14-1 0,-1 6-164,-7 10 1,-5 8 0,5-1 432,3-1 0,3 3-507,5 4 1,-1 4 0,1 2-214,2 1 0,2 2 0,3 0 22,-7 6 1,2 3-325,0 5 0,0 7 0,5-3-273,8-5 0,4 2-101,3 5 0,2 4 0,3-4-559,6-5 0,4-2-238,-4 13 1,9 1-205,20-6 0,6-4 17,-12-12 1,4-1 568,12 1 1,9 0 0,-3-4-52,-4-5 0,3-3-229,20 3 1,9 0 0,-4-5 471,-8-6 1,2-4 521,-4-3 0,8 0 1,1-1-1,-8-3 1,7-2-1,-3-2 0,-4-2 1,-1 0-1,0 1 1</inkml:trace>
  <inkml:trace contextRef="#ctx0" brushRef="#br0" timeOffset="8318">3510 6026 24539,'-2'-8'-6833,"1"2"4263,1 1 2290,38-4 3379,-28 2-2000,24 0 0,2 0 200,-17-1-153,39-8-616,-32 3 1962,15-9-51,-22 7-738,2-6-2314,-11 7-392,-5-2-428,-2 2-566,-3-8-130,0 7-96,-21-10 29,-4 12 987,-19-1 673,2 9 699,5 2 739,16 20 236,7 7-67,14 11-1163,0 16-328,19-17-909,-7-1 1,3-1-1103,24 6 333,1 10 1820,10-10 0,-13-16 0,15 6 0</inkml:trace>
  <inkml:trace contextRef="#ctx0" brushRef="#br0" timeOffset="8665">4200 5823 24359,'0'12'-5576,"0"10"3447,16 14-196,-13 4 1563,13-7-179,0 21 293,-13-13 360,11-8 1,0 0-2276,-11 0 1850,15 11-278,-17-27 1409,10-2-631,-7-13 1313,4-2 1046,-2-19-1088,6-16 202,-1-9-748,-1 7 0,1-1 1213,3-10-1105,-3 7 0,0 1 392,1-4-682,3-6-548,-1 24 606,-3 6-99,9 9 1458,-8 5-329,13 20-1766,-8 11-2051,4 6 1,0 4 2205,5 15 0,-6-14 0,1-2 1,6 6-1</inkml:trace>
  <inkml:trace contextRef="#ctx0" brushRef="#br0" timeOffset="9484">5360 5681 22920,'0'-12'-6386,"-19"1"5803,15 2-1966,-15 1 3227,2 1-225,12 2-1013,-26 2 1566,12 2-955,-8 1 1726,-12 15 7,13 9 466,-15 23-1651,18-5-353,-2 6 633,14-11-1675,6 1-330,3 2-269,22 10-1667,-15-13 2050,22-12 0,6-5 105,-5-5 861,10-5 1,2-7 556,3-18 1265,11 11-608,-27-23 0,-4-5 243,11 3-276,-8-14 0,-4-3 355,-2-3-1243,-8 5 1,-2-2-470,-5-9 77,-1-4 1,-5-2-780,-8 29 1,-1 0 57,1-28 1,-1 1-544,-13 6 333,8 15 0,0 2-612,0 2 563,-3-2 256,7 51 1844,11 21-771,0 26-79,7-26 1,3 2-657,-2 9 1,1 1 309,1-10 0,1 1-673,-2 5 0,0 3 0,-1-3-42,0-3 1,0-2 942,4 12 1,0-1 0,0-14 0,-1-3 0,-1 0 0,-1 1 0</inkml:trace>
  <inkml:trace contextRef="#ctx0" brushRef="#br0" timeOffset="10548">6112 6079 23459,'30'-40'225,"-4"5"-247,2-2 207,-6 3-297,2-2 35,-2-5-25,-7 10 0,-1 0-274,5-19-26,-7 18 0,-2 0 67,-3-30-597,-4 17-84,-2-21-121,-20 34-425,15-2 276,-15 20 768,3 5 439,-1 25 1061,-2 2-588,10 13 1,5 4-309,4 17-216,8 2 0,1 2 200,-7-20 1,1 1-245,7 5 1,4 5-1,1-5-428,0-3 0,1-2-329,4 12 1,2 0-700,5-5 0,-3-2 535,-14-10 0,-1 0 200,10 15 0,0-1-46,-8 3 441,7 6 21,-10-25 607,-8-5 571,0-6-166,-26-5 2356,20-6-833,-46-4 852,14-2-586,-12-24-1477,18 8 0,4-3 223,7-27-1675,-17-2 496,35 10-2139,-10-2 423,13-3 98,25 0 1017,-1-1 821,0 21 1,5 0 319,9-8 1,1 0 628,-6 7 1,2 0-489,4 0 0,5-2 1,-3 3 509,-2 2 0,0 2 272,12-5 1,-1 1-198,-16 7 0,-1 2-540,-1 0 0,0 1 378,27-11-624,-22 9 1,-2 0 307,14-5-196,-16 5 1,-3 0-207,-5 0 188,-4-7-729,-17 9-888,-3-3-205,-23 3 42,-10 3 217,-26 0 46,9 5 272,-13 2 239,29 1 545,-16 16 1433,27 3 121,-4 20-1026,18-9-1090,2 1-404,6 0-521,17-8-313,8 10 10,-2-19 105,20-1 1065,-25-6 444,19-6 1203,-11 2 65,-3-18 762,4 11 253,-15-26-1271,1 5-625,-13-6-1615,0-3-9,0 11-684,-21 0-33,16 2-1368,-35 2 881,36 2 2488,-32 3 1,32 3 0,-13 1 0</inkml:trace>
  <inkml:trace contextRef="#ctx0" brushRef="#br0" timeOffset="10868">7467 5577 25438,'0'42'-6296,"0"-7"4258,0-2 974,18 10-660,-13-10 1123,27 26-91,-18-26 83,2 8-1719,5-16 2314,-19-4 150,15-5 203,-16-3 91,6-5-343,-1-3 731,-3-2 91,5-20 652,-1-13-1046,0-12-243,-1 4 0,1-2-106,3-16-38,-2 17 1,0-2-658,1-2 0,0 0-454,8-21 1055,-4 13 1,1 1-1,5-1 1,5-11 0</inkml:trace>
  <inkml:trace contextRef="#ctx0" brushRef="#br0" timeOffset="14931">5135 3783 23999,'-23'-4'-593,"-8"0"722,28 0-2627,-44 0 3319,28 2-433,-27 1 175,23 1-246,-19 38-388,16-17 664,-11 32-740,21-25 1266,6 2-1823,4 0-242,2 11-539,4-11-424,23 13-365,8-24 740,13 1 674,18-13 1062,-21-3 320,-6-12 0,-1-1 1134,7 5-665,-11-11 1,-2-5 864,1-3 528,2-17-1302,-17 16-358,-7-9-1514,-2 19-306,-5-12-1165,-18 14 579,13 21 649,2 10-382,7 16-176,27-3 672,-7-14 838,8 5-242,2-21 1694,-10 8-1032,1-10 388,-1 0 468,2 0 606,-2 0-247,8-18 335,-10-9-857,7-27-1621,-18 6 384,-5 11 0,-2 0-1095,-2-11 552,0 15 1,-4-1-967,-23-14-421,19-2 841,-18 25 1,-4-1 650,8-8 1,-1-1 96,-4 9 0,-3 0 428,-14-13 1,0 3 24,-12 0 300,4 14 0,-2 5 414,19 9 1,0 3 252,-10-1 0,-1 5 455,-4 17 0,1 6-102,12-10 1,-1 4-544,-4 12 0,-1 6 0,4-1 71,4-4 0,2 3-368,0 6 1,-2 5 0,6-3-132,4-3 1,5 3-407,2 13 1,3 8 0,2-6-270,3-12 1,5 1-350,13 9 0,6 6 0,1-8-671,-3-13 1,5-5 741,11 4 0,7 2 1,-2-6-131,-4-3 0,-1-4 214,12 8 0,0-3 63,-9-13 1,-2-3 315,2 0 0,0-3 198,-1-1 1,2-3-342,13 0 0,1-2 735,-12-2 1,0-1-1,10-1 1,0-1 0,15-1-1</inkml:trace>
  <inkml:trace contextRef="#ctx0" brushRef="#br0" timeOffset="15664">6142 3497 25528,'-14'15'-10,"-4"-11"1213,16 34-4364,-4-19 2146,2 23-279,3-6 137,-5 3 690,5 3-1069,-2 0 211,3 0-608,0 11 1757,0-13-911,0 14 643,0-29-235,0 7 26,0-21 323,0 0 218,0-30-12,23 15 2202,-18-41-1593,23 28 0,3-1 1590,-7-26-1411,11 15 0,4 4 1291,3 6 459,14-15-34,3 32-415,-17-10-1889,-8 20 0,0 3 281,-1-6-803,-9 20 0,-4 5-1176,-1-6 362,-9 16 1,-4 3-1264,-2-5 1564,-12-1 0,-7-2 54,-18-4 634,2-7 0,-3-3 367,-18 2 557,-3-1 882,18-13 9,0-5-1049,5-2 0,2-2 1,6 0-1</inkml:trace>
  <inkml:trace contextRef="#ctx0" brushRef="#br0" timeOffset="15965">6918 3660 22920,'6'18'-7768,"-1"-13"7613,0 38-1077,-1-27 222,0 21 756,-2-14 26,1 0 77,-1 3-1461,4 10 1920,-2-9-181,7 29 56,-8-34 199,5 13-231,-8-27-436,1-4-427,-1-19 368,0-10 44,0-12-660,0 0 0,0 0 371,0-7 741,-2 9 1,4 1-1,18-1 1,6 2-1</inkml:trace>
  <inkml:trace contextRef="#ctx0" brushRef="#br0" timeOffset="16269">7468 3936 22290,'19'5'-1443,"11"-2"1515,-6-3 496,18-18 853,-18 13-726,6-33-909,-10 33 662,-4-35-1136,0 25 1526,-5-28-1522,-4 19-79,-2-15-1174,-5 21 147,-19-6 371,-4 16 371,-22 1 1803,1 27-216,3 8 896,18 11-890,9 18-470,14-20-974,0 27 385,21-28-1573,-16 11-514,42-19 2198,-24-5 1,26-4 0,-9-3 0</inkml:trace>
  <inkml:trace contextRef="#ctx0" brushRef="#br0" timeOffset="16633">8177 3804 24269,'-45'0'1169,"0"0"-1079,19 18 537,-12-13-291,34 30-2203,-24-31 2353,25 34-1775,-14-21 1182,16 19-1508,-4-10 485,5 12-1049,18-11-268,2 15 1429,1-23-1075,15 6 2191,-11-18-626,9-1 1519,6-6 139,-19-15 755,11-5 438,-16 1-379,3-30-992,-11 29-305,0-27-809,-4 14-746,-2 12-238,1-7-489,-3 37-430,17-13-100,3 65-257,20-35 2262,-24 4 0,-2 2 0,19-1 0,-8 0 0</inkml:trace>
  <inkml:trace contextRef="#ctx0" brushRef="#br0" timeOffset="16982">8847 3386 25618,'-15'-6'-2547,"11"2"-907,-11 18 4998,15 13-3081,0 12 602,0 6 204,0-5 182,17 3-1870,-12 2 1252,11-4 0,2 1-379,2 11-651,-2-5 0,1-3 354,8-6 1755,-2 6 1,-7-19 0,-1-2 0</inkml:trace>
  <inkml:trace contextRef="#ctx0" brushRef="#br0" timeOffset="17198">9225 3663 26068,'0'-14'-4767,"0"-3"2639,0 6 1153,-14-1 769,-1 9 1216,-2 17 370,-6-10-540,12 49-2378,-2-27 1416,7 10 1,3 3-364,3 4-594,0 14-360,24-19-1511,-18-3 2590,49-4 1,-28-5 0,28-3 0</inkml:trace>
  <inkml:trace contextRef="#ctx0" brushRef="#br0" timeOffset="17632">10242 2799 25618,'-18'15'851,"-9"-11"-280,23 38-3694,-16-18 3314,18 27-1974,-6-3 929,4 6 398,3-8 1,1 2-447,-2-12 1,-1 3-334,2 4 0,0 5 1,3-3-481,6-5 1,0 1 1647,-7 4 0,-2 5 0,5-5 0,13-3 0,1-2 1,-5 13-1,-1 0 0</inkml:trace>
  <inkml:trace contextRef="#ctx0" brushRef="#br0" timeOffset="18631">11542 3370 26158,'4'-13'-3038,"-1"1"1357,-2 5 180,-1-1 317,0 4 304,0 0 316,-21 2 1548,-2 22-904,-22-15 967,7 48-383,14-33 540,8 40-795,16-32-589,0 16-180,26-24-869,5 5-505,15-17 1003,-4-2 547,3-6 96,-11-18 1725,18 1 680,-26-4-554,3-5-130,-12 12-386,-7-10-1626,-16 33 353,4 10-1328,-13 30-300,15-12-484,23 5-144,3-19 829,26-4 657,-1-11 1357,-9-23 344,-4 11 829,-4-47-1163,-13 26-98,-6-11 1,-4-3 589,-4-7-991,-4 4 0,-1-2-1008,-2-13 255,-10 6 0,-6 1-640,-2 17 1,-2 2 278,-5-9 1,-4-1 518,-11 2 1,-1 3 87,14 11 1,-2 0 395,-25-10 1,-2 6 253,20 16 1,-1 4 333,-27-4 0,-1 8 426,24 14 0,2 5 378,-13-5 0,3 5-34,14 10 1,2 2-350,2-2 1,0-1-194,2 3 0,1 3-283,-6 15 0,4 4-322,8-12 1,3 3-334,3 4 1,2 4-1,4-2-369,1-5 1,6 1-182,7 2 0,5 4 0,1-4-678,1-6 0,4-2 209,10 11 1,6-2-71,11-5 0,3-6 335,-10-7 0,4-2 20,8 0 0,6 0 1,-3-4 187,-1-4 1,0-2 812,-5-3 0,2 0 0,-2-3 0,6-1 0,-2-3 0,1-1 0,0 0 0</inkml:trace>
  <inkml:trace contextRef="#ctx0" brushRef="#br0" timeOffset="19001">12350 3542 24269,'-15'-26'-6554,"1"4"4040,4 2 1094,1 3 589,2 4 103,2 4 347,0 3 400,2 4-1384,0 1 2741,1 1 554,-2 18-1336,2 11-765,1 11-213,1 5-47,0-6-576,0-1 945,19-11 1,5-2 0,4 10 0,5-14 0,0 0 0</inkml:trace>
  <inkml:trace contextRef="#ctx0" brushRef="#br0" timeOffset="19271">13022 3512 25168,'-50'0'0,"2"0"0,9 0 180,-14 17 864,15 4-568,-6 0 110,29 17-1621,-6-22 1088,18 35-1814,10-26-705,25 12 725,11-28 1187,-7-4 1,0-3-64,12-2 436,-16-10 1,0-2 1828,9 7-1713,-5-39 1381,-9 26 1052,-13-21-1882,-6 12-1640,-8-3-1472,0-11 328,-27 10 1983,2 2 0,-4 2 0,-27 2 0,22 7 0,0 1 0</inkml:trace>
  <inkml:trace contextRef="#ctx0" brushRef="#br0" timeOffset="19664">13422 3431 23549,'2'40'-6207,"-1"8"4036,-1-20 1208,-14 22 1248,10-20-420,-10 7 437,14-9-810,0-11-2347,0 4 2675,0-33 241,19-25 944,6-6-634,-3 3 0,2-1 799,14-5-307,-14 3 0,-2-1 692,5-6-718,-10 17 0,0 2 657,4-6-134,-2 5-954,-2 7-31,7 8 516,-7 7 37,15 22-950,-14-8-424,0 25 1,-1 6-1285,5-2 785,-8 3 0,0 3-713,2-2 0,0-1-1289,7 18 536,-2-10 0,1-1 1817,5 1 0,10 4 0,-8-22 0</inkml:trace>
  <inkml:trace contextRef="#ctx0" brushRef="#br0" timeOffset="19882">14305 2900 26248,'-15'-21'-7422,"3"5"5005,12 6 1684,0 29 293,0 1 147,0 25 173,0-3-4,0-4 1,0 2-1473,0 22 1203,9-5 0,1-1-511,-6 8 269,12-24 1,0 1-525,-8-7 1,-2-2-396,10 14 1409,-6 8 1,-1-27-1,2-2 1</inkml:trace>
  <inkml:trace contextRef="#ctx0" brushRef="#br0" timeOffset="20031">14098 3335 24269,'0'-21'-7465,"0"2"4887,26 2 4753,-20 3-2618,46 1 1697,-28 3-1187,10 4 1,2 2 64,9-1 0,14 0 0,-19 5 0</inkml:trace>
  <inkml:trace contextRef="#ctx0" brushRef="#br0" timeOffset="20182">14782 3455 24269,'6'17'-9150,"1"1"6155,0 0 1435,0 0 663,0 1-203,8 13 246,-6-12-968,13 14-1306,-13-23 3365,6 3 1,-6-8 0,1-1 0</inkml:trace>
  <inkml:trace contextRef="#ctx0" brushRef="#br0" timeOffset="20315">14747 2963 22290,'-6'-11'-2458,"5"3"0,-4 4 1,5 3-1</inkml:trace>
  <inkml:trace contextRef="#ctx0" brushRef="#br0" timeOffset="21048">15245 3199 24179,'1'12'-6090,"0"9"4371,0-4 863,-1 22 394,0-13 155,0 12 87,13 4-517,-10-9-1138,10 19 1475,-13-23 74,9 5-304,-6-13 130,6-4-234,-9-4-76,6-2 703,-2-6 102,5-1 1067,-4-25-439,5-9 681,-1-14-223,3-4 318,0 7-329,-2-3 247,1 1-194,1-10-1381,-3 16 471,4-2-107,-7 21 370,6 10 860,-6 23-2429,11 17-19,-6 12 227,7 8 299,-7-20 1,1 0-771,8 17 550,0-10 1,2-1-530,6 1 225,-2-12 0,3-4 1945,7-7 586,12 5-144,-14-19 798,-2 3-112,-1-5 362,7-19 289,-11-9-741,5-27-833,-19 6-802,-7 15 1,-2 0-508,-1-8-962,-3-9-121,0 11-335,-16 15-858,12 0 779,-11 35 2604,15 14-1452,0 14 190,0 2-41,17 3-336,2-12 98,21 7 1101,-13-12 39,12-9-1543,-17-4 1664,5-8 678,-10-5 451,-4-15 371,-2 11 788,-2-47-2148,-3 28-178,-3-13 1,-1-1-556,-1-2-17,1-27-1140,-2 34-495,0-6 341,0 22-1877,0 3 2424,0 48-26,0-13-355,8 15 1,1 4-762,-4 0 247,30 15 1587,-30-19 1,29-3 0,-14-2 0</inkml:trace>
  <inkml:trace contextRef="#ctx0" brushRef="#br0" timeOffset="21448">16810 3121 24089,'0'34'-5396,"0"-4"3627,18-15 1637,1 2-167,20-15 2028,-6 6-1183,-1-8 479,-15-17-1175,0 12 2325,-15-28-2076,4 9 272,-6-7-531,-19-2-1778,14 10 485,-37 2 906,8 2-301,-11 3-221,-17 7 2309,28 4-482,-11 29 1531,16 16-612,13 12-1281,8-9 0,2 0-918,6 13-241,7-6 0,6 0-408,3-20 1,6-1-693,12 17 0,5-2 605,-6-19 1,3-4 962,3 6 0,0-2 0,18 2 0,3-4 1</inkml:trace>
  <inkml:trace contextRef="#ctx0" brushRef="#br0" timeOffset="21564">17430 3574 27417,'0'0'0</inkml:trace>
  <inkml:trace contextRef="#ctx0" brushRef="#br0" timeOffset="30851">2518 8481 23279,'0'-10'-5306,"0"0"3627,0 1 1065,0 1 245,0 0 123,0 1 212,-17-2 590,13 2-2288,-13-3 2349,7 7 230,8-3-1464,-8 5 1870,4-1-232,-1 1 489,-15 21-567,1 14-187,-1-1 0,-2 4-491,7-5 0,-1 1-205,-6 4 0,-1 0 872,6-8 0,0-1-992,1 0 0,-1 0 79,-16 25-172,15-19 1,0 0-567,-3 12 547,9-13 1,4-1-341,5-3-286,2 2-264,53-18 928,-16-6 190,20-2 1,3-6 339,-24-8 1,-1-3 104,30-1 0,1-3 204,-26-3 1,-1-3 15,12 2 1,-1 0 265,-16 4 1,-3 0 909,24-15-890,-4-1-423,2-9-764,-18 11-218,4-12-594,-27 19-313,-2-2-276,-7 10-681,0 3 346,0 1-91,-22 3 1067,17 0-913,-32 3 1730,20 2 535,-11 2 626,4 18 699,11 3-669,6 18-870,7-10-1077,23 0 726,3-1-1164,2-9 241,27 8 226,-33-19-127,30 2 997,-10-9 1019,-10 0 468,22-21 950,-25-10-1863,-7 2 1,-2-3-42,0-23-659,-9 1 1,-3-1-559,-2-10 195,-9 21 0,-4-5 0,-4 5-645,-5 8 1,-4 1 460,-3-6 0,-3-2 1,0 3-592,-9 3 0,0 3 558,-6-12 0,0 2 171,8 15 1,-1 3 473,-2 2 1,-1 1 142,0 3 0,-3 2 433,-21 0 0,-2 4 370,15 4 1,-1 4-232,-7 6 1,-5 4 0,6 2 287,5 2 0,0 7-420,5 7 1,-6 6-1,0 4 1,8-3 350,-4 6 1,2 4-614,8 0 0,-4 6 0,2 1 0,6-3 30,3 5 1,4 1-276,1 5 0,-1 6 0,5-5-240,4-5 0,3-1-316,-3 13 1,4 0-70,7-6 1,3-2-467,-2-15 1,6 0-33,19 22 0,7-3 25,-12-25 0,2-3 375,19 9 0,3-3 386,-12-13 0,-1-2 171,3 0 1,2-1 122,1-1 1,3-1 267,18 5 1,2-2 52,-12-5 0,2 0 159,6-1 0,6 1 0,-6-3 451,-3-2 1,0 0-666,5-1 1,5 0-1,-6-1-51,-5-2 1,-2-2-144,14 2 1,0-1 79,-4-3 0,-4-2 1,-11 0-1,-2 0 0,11-1 1,0 0-1</inkml:trace>
  <inkml:trace contextRef="#ctx0" brushRef="#br0" timeOffset="31763">3763 9075 23549,'20'-14'1403,"16"11"-1020,-31-33-3071,37 18 4155,-27-19-2318,19 5 1148,-3-21-696,-7 13 402,-7 5 1,-2 0-843,-3-2-128,3-19 1184,-14 29-2426,2-14 1524,-3 26-912,-17-3 522,12 36 762,-13-1 987,18 43-1274,0-14 361,-1-13 1,2 2 123,8 6 1,1 0-512,-6 23 273,13-10 0,2 0-640,-1 5 141,-2-10 1,-1-1-1672,2 4 1738,-7 12 356,-10-25 591,0-5 289,0-4-465,-15 2 1567,11-13-655,-28-2 1698,14-13-73,-2-25-2210,-6 16 879,23-46-1307,-9 26-518,12-28-252,23 7 1037,-7 11 0,3 1-692,4 7 1,4 0-86,13-17 1,2 1 1281,-14 19 0,1 2-480,11-7 1,1 1 1664,17-5-662,-28 18 1,0 0 835,29-11-1446,-17 9 0,1 1-97,-11 4 0,0 0-31,19-6 1,-1 0 424,6-1-194,-15 4 1,-1 0 351,1-1-338,3-4-536,-23 9-26,-7 2-117,-5 1-212,-5-2-1257,-4 3-307,-16-1 447,-8 6 314,-37 0 286,19 2 496,8 8 0,4 3 604,12 9-374,-16 21 467,31-12-399,-10 7-127,32-15-1525,22 9 407,1-15 808,-6-8 0,-1-1-587,3-2 881,23-21 847,-29 12 601,3-28-722,-17 29 1270,-9-32-2177,-3 19-1018,-6-27-654,0 17-710,-22-17 2087,-6 21 0,0-5 0,6 12 1</inkml:trace>
  <inkml:trace contextRef="#ctx0" brushRef="#br0" timeOffset="32080">5473 8494 22740,'0'37'-6026,"0"7"3897,0-10 1065,0 5 426,0-12 302,0 1 32,0-2 76,0 9-1369,14-10 1124,-10 11 461,21-19 721,-22 2-999,18-13 1349,-8-2-5,6-20 634,0 12 402,5-58-1004,-3 27-555,-8-2 0,0-4-373,8-15 563,-1-6-1785,-4 17 1,1 0 253,-4 11 0,-1 1 642,5-10 1,1 1 0,7-7-1,2 2 1</inkml:trace>
  <inkml:trace contextRef="#ctx0" brushRef="#br0" timeOffset="33635">640 7231 21660,'35'0'720,"-15"11"-3019,9-8 2676,-9 8-1331,8-11 1628,1 7-682,-6-5 422,18 8-884,-9-9 434,2 0 1,1 1 950,10-2-637,20 0 727,-14 0-1005,3 0 452,4 0-309,2 0 327,4 0-400,1 0-35,-16 0 1,2 0 69,-12-5 0,1 0-35,12 3 0,2 1-22,5-3 1,-2-2 89,-12 2 1,2 0-153,6 3 1,5 2 0,-4-3 139,-4-5 1,0 0-86,6 4 0,6 3 0,-6-2-36,-5-1 1,-3-1 33,16 1 1,2 1-82,-2 1 1,-3-1 18,-14 1 0,0-1 13,5 0 1,5 0-1,-5 0 23,-6 1 0,0-1-68,5-1 0,4 1 0,-5-1 49,-3 0 1,-1 0 10,4 1 1,3-1 0,-4 1-10,-2-1 0,-2 1 71,13-1 1,1 0-52,3 1 0,-2-1-60,-14 2 1,1-1 37,6 1 0,4-1 1,-4 1 27,-6 0 0,1 0-44,5 0 1,4-1-1,-4 1 0,-5-1 0,-2 0 44,15 1 0,2-1-75,0-2 0,-2 1 14,-13 1 0,1 0 22,4-1 1,6-1 0,-5 0 51,-5 1 0,0 0 1,6-2 1,4 0 0,-4 0 33,-6 0 0,0 0 4,5 0 1,6-1 0,-5 0 2,-6 1 0,-1-1-17,16 0 0,0 0-14,-18 1 1,-2 1-4,1-1 0,0 1-17,0 0 0,3 0-23,-2 0 1,3 0 0,-2 0-18,9 0 1,1-1 4,-9 1 1,4 0 0,1-1-1,-5 1-62,12-1 0,2 1 56,-2-1 1,8 0 0,1 0 0,-9 1-23,7 0 1,0 1-10,-9 0 1,9-1-1,-1 1 1,-9 0-54,0 1 0,-2 1 65,5-1 0,5 0 0,-6 0-18,-7 0 0,0 1-14,5 0 0,4-1 0,-5 0 24,-4 0 0,-3 0 4,16 0 0,3-1-61,-20 1 1,0-1-1,-2 0 95,9 1 0,3-1-14,-11 1 1,6 0 0,0-1-1,-4 1 32,14-1 1,1 0-10,-12 1 0,6 0 0,1 0 0,-6 0 4,14-1 1,-1 1-15,-9 0 0,4 1 1,-5-1-8,6 1 0,-4-1-14,0 1 0,1 0-8,-2 1 0,3-1-17,-8 0 0,4 0 1,-3 0-29,7 1 1,2-1 16,-13 1 1,5 0 0,0-1 0,-5 1-63,11 0 1,-1 0 43,-7 0 0,2 0 1,-2 0 10,6 0 0,-2 0 4,1 0 1,3 0-6,-2 0 1,3 0 0,-2 0 28,-11 0 1,-3 0 0,3 0 32,12 0 0,3 0 1,0 0-28,1 0 1,1 0 0,-3 0 32,-14 0 1,-1 0 0,3 0-1,8 0 0,6 1 0,-1-1 0,-5-1 36,-10-2 0,-4-1 0,3 1-17,11 2 0,3 1 0,-3-1 36,2-5 1,-2 2 36,1 3 0,0 2-140,-2-1 0,3 0 50,-4 0 0,4 0 0,-2 0 0,-14 0 0,-1 0 0,3 0 2,9 0 0,6 0 0,0 0 0,-6 0-7,-8 0 1,-4 0 0,5 0-9,7 0 1,5 0-1,1 0 1,-6 0-24,-9 0 1,-3 0-1,2 0-24,10 0 0,3 0 0,-1 0 93,-2 0 1,-1 0-1,-2 0-33,8 0 0,2 0 0,-14 0 0,5 0 0,0 0 0,-5 0-2,11 0 1,0 0 11,5-2 1,5 1 0,-5-1 49,-7 2 0,3-1 19,-2 0 0,8-1 1,1 0-1,-7 0-12,-14 2 1,-5 0 0,6 0-61,13-1 1,9 0-1,-1-1 1,-9 1 46,4 1 1,-2 0-7,-12 0 1,5-1 0,0 0 0,-5 1-89,12 0 1,-3 0 58,-7 0 0,1 0 0,-3 0-34,3 0 0,-2 0-9,-2 0 0,3 0 49,7 0 0,7-1 0,-6 1 11,-2 0 1,0-1-9,-6 0 0,7-1 1,0 1-1,-9-1-1,0 0 1,-2 0 5,6-1 0,5 0 1,-5-1 37,-5 0 0,-2 1-3,15-1 0,-1 0 11,-17 0 0,-2-1-42,-1 2 1,0 0-139,0-1 1,0 0 122,13-1 1,-1 0-1,-14 1 1,-1 0 0,10-1-1,0 0 1</inkml:trace>
  <inkml:trace contextRef="#ctx0" brushRef="#br0" timeOffset="35147">18207 414 21210,'0'38'-3103,"0"1"1,0 9 1897,7 2 1,0 1-277,-3 0 1158,4-4 0,-1 2-301,-7 12 658,-1-6 0,2 0-123,2-20 0,1-2-717,-4 12 0,1 0 770,6 21 66,-3 0 81,-4-33 1,1 2-61,3 14 0,1 1 62,-3-13 0,-1 1-186,5 26 1,0 0 37,-4-27 0,0 0 11,4 26 0,-1-2-47,-2-25 1,0-1 86,1 12 1,1-2-27,1 16-69,-2 0 82,1-2-14,-2-17 0,1 0 20,1 23 27,0-10 1,0 0-49,3 11-16,-3-22 0,0-1-32,3 18-3,1 2 31,1-2-122,-2 1 58,2 0-62,-2-1 158,-1-17 0,0-1-94,2 23 92,-3-11 0,0 0 71,-2 9 49,-2-23 1,-1-1 128,0 15 59,-1-1 20,0-2-46,0 0 36,0 0-74,0-2-155,1-14 0,-2 0 84,-12 20 48,11-9 0,0 0-124,-11 9 56,12-20 1,2 1-165,-1 1 0,0 0 13,0 20 0,0-7 0,0 0 22,0 9-49,0-7 1,0 0-259,0 10 250,0-23 1,0 2-117,0 1 0,0-1 267,0 23-117,0-8 1,0-1 45,0-22 0,0 0-90,0 25 0,0-1 38,1-24 1,-2 0 92,-6 23 1,-2-1 282,6 8-203,-11-24 0,-1 1 97,8-4 1,1-1-52,-9 20 98,3-11 1,0-1 177,3 5-246,-2-16 0,0-1 229,-1 12-207,1-1-114,0 1-117,2-2 95,0 0-280,3 0-28,0 17-102,2-13 32,2-8 0,0-1-217,1 5 254,0-7 0,1-1-515,0 5-151,0 10-40,0-17-109,0-2 981,0-1 0,0-1 0,0-1 0</inkml:trace>
  <inkml:trace contextRef="#ctx0" brushRef="#br0" timeOffset="36347">6140 8797 22470,'27'8'-1621,"-3"-2"974,27-26 2880,-6 15-1666,5-33-250,8 22 352,-1-17-311,3 7 386,-6-4 294,1-1 137,-9-1-1423,-3 0 869,0-12-555,-17 10-528,-3-18-771,-17 25-510,-28-11-772,17 22 1780,-33 6 0,-7 5 231,12 0 316,-15 10 0,1 8 853,9 14-447,13-3 0,4 3 280,5 16-137,3 16 491,36-23-2094,-18 11-157,32-23 0,6-4-17,-4 12-21,19-7 1,6-3 599,-28-10 1,0-2 830,14 3 0,1-3 0,-13-4 1,-2-2-1,3-1 0,-1 0 0</inkml:trace>
  <inkml:trace contextRef="#ctx0" brushRef="#br0" timeOffset="36699">7730 8343 24269,'-27'-13'-2087,"20"4"-1042,-47 4 5075,14 4-973,-11 1-200,-3 21 524,16-16-715,4 37-847,3-25 1584,7 32-216,4-19-1729,10 25-890,3-24-31,34 21-1592,5-27 1367,16 6 550,12-18 416,-21-6 1054,26-4 187,-30-22 474,-5 2 1,-3-4 630,-8-20 302,12-9-399,-30 22-1539,5 1-690,-6 3-525,0-1-190,0 9-576,0 18-232,0 34 650,0 6 496,7-3 0,4 0-937,17 4 781,-9-15 0,4-2 1446,23 5 0,1-6 1,2-5-1</inkml:trace>
  <inkml:trace contextRef="#ctx0" brushRef="#br0" timeOffset="37302">8525 8369 22920,'-38'0'989,"6"0"-629,1 0-360,4 0 180,-2 0-270,-2 15 660,1-11-326,2 33-588,1-18 589,0 38-952,11-20 54,5 2 0,8 0-944,23-1 31,-4-5 1,5-3-1533,29-10 1500,11-2 483,-8-14 1044,3-4 1,4 0-1,1 0 1</inkml:trace>
  <inkml:trace contextRef="#ctx0" brushRef="#br0" timeOffset="37698">8837 7785 24808,'-25'-27'-6242,"19"6"2607,-35 6 4893,36 5-3164,-22 4 3151,24 28-1447,-7-4 50,18 15 1,5 5-1989,-8 13 1874,15-12 0,1 0 173,-16 26-577,15-31 0,3-1 707,-14 1 0,0 2-954,15 13 0,2 0 442,-12-12 0,-1 0 130,9 21 0,-1-2 286,-2 5-59,-5-16 0,0-2-196,-3-2 298,1 7-18,-8-20-248,-2-10-261,-1-4 1408,-1-48 186,0 10-3,0-33-105,0 25 19,0-11-218,0 14-180,0-8-207,15 26 1652,0 2-172,22 57-2865,-13-19-242,-3 14 1,-2 3-1139,4-2 2333,-5-12 0,0-2 0,10 11 0,4 1 0</inkml:trace>
  <inkml:trace contextRef="#ctx0" brushRef="#br0" timeOffset="37935">10280 7898 25708,'-47'-20'-2837,"2"5"2474,11 7 550,-1 5 368,-1 3-10,0 23 326,-12 21-823,30-15 1,1 2-345,-5 5 1,3 4 103,4 11 0,5 2-427,3-12 0,1 2-479,2 6 0,0 4 1,2-3-158,0-5 0,4 1 978,4 2 0,3 4 0,2-5 0,4-5 0,5-2 0,10 11 0,1 0 1</inkml:trace>
  <inkml:trace contextRef="#ctx0" brushRef="#br0" timeOffset="39147">13445 7755 23639,'16'0'990,"1"0"-811,-1 0 91,4 0 0,0 21-2068,3-16 1431,-3 24 1,0 5-1184,10-3 727,-3 15 1,-1 4-1323,2 10 1030,-9-18 0,-1 3 80,-3 5 0,-2 0-13,-3-11 1,-1 2 924,-2 3 1,-1 5-1,-1-4-138,0-4 1,-4 0-240,-7 5 0,-4 4 0,-1-4-90,0-3 0,-3-2 822,-13 14 0,-4 0 0,5-16 1,-2-2-1,-2 2 0,0-1 0</inkml:trace>
  <inkml:trace contextRef="#ctx0" brushRef="#br0" timeOffset="40581">2393 12573 23369,'-13'-13'-5342,"10"1"2005,-26 3 4527,25 4-2580,-26 0 2638,15 3-364,-13 1 32,10 15-785,3-11 1844,5 32-959,0-17-1174,3 22 903,2-5-1814,4 3-226,1 1-81,0 15-442,24-16-495,3 19 984,3-31 98,25 7 1331,-35-21-9,30-1 922,-24-9 476,0-2 61,-1 0 416,5-18 651,-11-2-1017,3-24-644,-16 11-916,-3-9-1137,-3 16-482,0 0-61,-14 14 389,10 20 24,6 12-394,18 16 137,21 2 1271,0-4 105,8-14 933,-12-8 78,11-12 348,-22 0-352,16-41 898,-25 17-1131,-6-14 0,-3-2-541,-7-1-335,-9 1 0,-7 0-1310,-22-12 889,3 5 1,-3-1-195,6 18 0,-1 1 148,-3-8 1,-1-1-11,-6 2 0,0 2 466,9 9 1,-1 0 239,-4 2 1,-4 0-1,3 3 437,4 5 1,-2 3 123,-9 1 1,-6 2 0,5 6 407,10 10 1,0 6-213,-7 0 0,-4 1 0,7 5 163,10 9 0,4 5-522,-2 1 1,-3 4 0,6-2-31,3 2 1,3 0-142,-6 15 1,3 0-268,11-12 0,3-1-356,2 0 0,2 1-361,0 0 0,2 2-298,0 16 1,5 1-3,8-15 0,4 1 420,-2 2 1,0 4-1,4-5-220,10-5 1,4-2 221,1 10 1,4 0 292,13-7 1,4-5 271,-12-10 0,4-2-114,10-1 1,6-1-1,-4-4 153,-1-4 1,-1-4 41,-5-2 0,2-2 0,-3-1 256,5-3 0,-3-2 0,1 0 0,-1-1 0,0-1 0,-1 0 1</inkml:trace>
  <inkml:trace contextRef="#ctx0" brushRef="#br0" timeOffset="41118">3438 12795 23099,'46'-35'1183,"4"-6"-1075,-23 7-833,22-4 982,-44 11-1821,35-2 2297,-36 2-1668,24 0 1201,-25 2-1547,14 3 909,-16 1-931,4 5 228,-5 3 583,0 0-1349,-20 7 2475,0 0-1093,-4 24 1905,-5 7-1054,14 12 318,-2 22-749,6-18 205,8-2 0,6 0-294,14 8-740,4 0 0,5 0-562,19-2 378,-1-6 1,0-3-696,4-9 1418,-6-11 1,1-2 412,7-5 282,13-2 519,-23-7 984,-2-15 482,-3 11-1968,6-31 0,-15 6 0,4-21 1</inkml:trace>
  <inkml:trace contextRef="#ctx0" brushRef="#br0" timeOffset="41329">4163 12583 23189,'0'-16'-6385,"-14"3"4494,11 2 303,-11 4 2566,35 15-267,5 8-636,24 18-43,-3 4-1370,-9-5 1528,-6 1-213,-20-10-77,9 1-1022,-18-1-862,19 7 866,-16-9-634,4 8 1539,-5-18 1,-5-2-1,2-8 1</inkml:trace>
  <inkml:trace contextRef="#ctx0" brushRef="#br0" timeOffset="41518">4542 12512 23639,'11'-13'392,"5"2"1185,6 6-783,3 3-504,-9 22-2843,3-15 2161,-6 33-1641,4-22 544,-3 17-541,1-6-285,6 18-455,-5-12-736,11 26 2148,-12-27-1190,5 8 1566,-6-16 916,2-3 1,0-4-1,1-1 1</inkml:trace>
  <inkml:trace contextRef="#ctx0" brushRef="#br0" timeOffset="42032">5343 12570 23009,'-36'-7'-1305,"2"0"1389,5 7 693,-3 0-382,-1 0-192,-17 21 767,12-16-639,10 19 1,2 4-439,0-8 648,4 27-924,16-18-814,6 0-310,20-1-375,16 6-430,10-12 1625,-6-11 1,1-2 407,13-4 135,-17-3 0,0-4 981,14-18 1087,-2 14-124,-4-43-76,-5 25 192,-5-28-1631,-3 9-344,-15 9 1,-2-2-423,7-23 85,-12 6 0,-2-1-373,-5 20 0,0-1 552,0-25 0,-5-1-308,-8 23 1,-1 2-398,9-13 0,-2 3 144,-15 14 0,0 2-586,14-25 439,-27 7-219,16 1 266,-2 16 279,6 6 314,12 45 387,0 2 108,0 31-1003,7-13 0,3 2-258,2-7 1,1 2 998,2 7 1,1 5 0,1-3 0,4-2 0,0-1 0,1 14-1,0 0 1</inkml:trace>
  <inkml:trace contextRef="#ctx0" brushRef="#br0" timeOffset="42570">6648 12668 26068,'-54'9'1875,"18"-6"-1989,2 6 762,24-24-4043,6-15 1198,24-8 1878,-15-14-65,14 16 0,3 0 35,-8 6 1,0-1-189,8-24 1,-1-1 10,-6 23 1,-2 0-231,-2-20 1,-5 1 1322,-6-2-581,0 11 0,0 4-916,0 9 415,-15-5-1072,11 51 1179,-11 3 946,15 26-736,-1-10 0,2 2-72,9-5 1,0 2 116,-8 11 0,1 3-41,15 6 0,2-1-259,-8-11 1,-1 0 176,2 4 1,1 4 0,-1-5-447,-2-4 0,0-1-704,4 25 0,-3-1 1056,-10-28 0,-2 0 105,5 21 1,0-1 231,-5 6 276,-10-24 0,-4 0 1184,-16 20 482,-14-18-478,14-17 1,1-3 960,-7-7 257,-25-21-1210,30 3 35,-7-43-1750,26 23-1014,4-31-21,8 10 529,9 8 1,4 0-956,11-23 379,12 6 1,5 2 1392,-10 20 0,0 2 1,14-11-1,1 1 0,-10 12 1,0 0-1</inkml:trace>
  <inkml:trace contextRef="#ctx0" brushRef="#br0" timeOffset="42869">7555 12144 24359,'-55'0'719,"8"20"1108,6-15-1817,6 36-752,1-22 1182,2 21-941,-6 7 84,21-11-389,-10 22 167,24-27-1693,15 13-69,-8-24 588,38 3 374,-22-15 948,21-4 588,-8-3 546,16-19 856,-12 13-508,-10-21 1,-1-5 830,-1 4-1127,-12-11 0,-5-4-1383,-1-3-425,-7-15-652,0 20-387,-22 3-1180,16 2-888,-39-3 3957,17 13 1,0 0-1,5 15 1</inkml:trace>
  <inkml:trace contextRef="#ctx0" brushRef="#br0" timeOffset="43164">7827 12116 23279,'5'0'90,"0"0"180,-3 0-270,1 0 90,2 18-2794,0-14 1525,6 51-295,-3-32 466,-1 10 1,0 2-1045,1 0-8,6 29 131,-8-36 820,3 16 1541,-6-31-898,0-3 386,0-7 878,2-3 1165,1-24-974,3 3 173,0-27-830,0 15 0,0-2 223,4-27-886,1 5 0,1-1 336,-8 19 1,0 2-424,6-11 0,-1 2 155,2-16 1,4 7-1,-1 3 1</inkml:trace>
  <inkml:trace contextRef="#ctx0" brushRef="#br0" timeOffset="43647">8358 12303 24269,'24'0'0,"13"-18"1552,20 14-1368,-15-11 0,-1-3 514,12-4-433,-18 8 0,0-1-164,-6-5 0,-3 1-356,13-5 739,2-13-452,-18 14-649,-12-4-521,-2 8-334,-9 2-670,0 0 414,-24 1 399,17 0-1394,-37 1 2046,17-1-409,1 5 1068,-16 1 273,22 7 1067,-13 18 928,16 12-1471,7 26 216,10-4-1905,7-11 0,4-2-865,17 10-139,6-1 1,4-2 1784,-11-22 0,2-3 1,8 11-1,1-2 0,10-8 1</inkml:trace>
  <inkml:trace contextRef="#ctx0" brushRef="#br0" timeOffset="44013">9387 12077 24988,'-29'-13'-2977,"-13"-1"2394,16 9 805,-18-1 127,7 6 299,-4 17 528,20 10-1254,-4 25-634,16-6 0,15-6 1,2 0-834,-2 2 447,21-6 0,5-2-510,-7-9 904,11-10 0,2-4-611,0-4 1233,24-3 586,-29-26 1384,9 17-576,-25-24 0,-4-3 436,7 7-868,-7-12 0,-4-2 17,-2-1-800,-4 7 0,-1-1-944,-2-2-632,0-6-648,0 20-2,0 6 1449,0 3-554,0 29 418,0 13-69,0 16-311,0 4 26,19-9-2218,8 21 3337,11-18 0,-18-15 0,1-1 0,11 5 0</inkml:trace>
  <inkml:trace contextRef="#ctx0" brushRef="#br0" timeOffset="44232">10307 12063 24808,'-26'-12'-2107,"5"4"1778,-24 4 1039,11 4-23,0 0-229,3 0-130,2 16 597,3-13-722,13 33-110,-7-6 25,17 10-1872,-7 16 242,10-23-984,27 18-341,9-26 1233,-1-10 1,3-4-70,22-2 1472,5-5 430,-17-4 1,-1-24 0,-1-6 0</inkml:trace>
  <inkml:trace contextRef="#ctx0" brushRef="#br0" timeOffset="44597">10478 11425 26068,'-14'-32'-8971,"11"6"6953,-11 8 1501,5 6-23,7 27 858,-7 2 652,25 26-1797,-12 1-950,26 9 1996,-26 8-242,10-11 0,3 1-153,-5-12 1,0 1 28,1 3 0,1 4 0,0-5-369,3-5 0,0-1-319,3 19 0,-2-2 889,4 2-330,-9-23 1,-1-2 17,8 9 15,-8-15-480,2-1 949,-9-17 354,0-20 667,-3 10-583,2-32 1,1-8 525,2 7-482,2-16 0,1-1 299,3 6-327,-1 13 0,0 3 285,4 4 380,4 2-659,-2 20 1257,0 6-626,3 0-608,13 34-1858,-6-8-758,-2 13 0,0 3 1668,5 10 0,-10-15 0,0 0 0,6 20 1</inkml:trace>
  <inkml:trace contextRef="#ctx0" brushRef="#br0" timeOffset="44780">13657 12398 22200,'0'0'0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2:39:18.647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2005 1603 23279,'0'-24'-5126,"0"2"3177,0 4 885,0 7 426,0-1 302,0 6 122,-9-3 85,7 4-2121,-14 0 3357,5 0-424,-5 3 725,-14 0 66,6 17-484,-9 2 0,-1 3 1035,-5 20-1232,-1-5 0,1 0 1412,2 5-2008,15-13 1,0-1 363,-4 10-626,6-2-374,3-3-663,5 11-398,7-14 267,2 14-274,21-21 31,-13 2-134,33-8 1162,-7-8 620,27 0 242,-8-7 722,0 0 100,0-18 811,-13-1-1005,-7-1 1,-2 0 1173,1 0-1198,7-17-625,-11 14-65,-8-9-1032,5-6 138,-14 16-1121,0-8 153,-8 16-301,0 0-78,0 7 401,0 22-106,0 1 749,0 25-161,0-14 354,17 4-465,-12-10 466,12 0 146,0 0 242,-12 0-391,26-2 934,-20-1-1040,22 1 1284,-9-9 555,22-1 544,-13-9 76,11-17 749,-12 13-164,0-36-1374,-2 19 65,-11-10 1,-4-3-698,7-12-206,-10 0 0,-4-1-726,-3-16-84,-16 9 0,-3-2-473,12 21 1,-3 2-36,-22-9 0,-7-1 609,10 4 0,-2 2-45,-6 10 1,-5 2 399,-11-14 1,-2 2 228,19 19 1,-2 3 253,-21-8 1,-1 5 400,21 11 1,0 2 228,-8-3 1,0 5 390,-2 11 0,3 5 1236,-22 7-1279,8 9 0,3 5-366,20-10 1,2 1-158,-9 8 0,0 5-290,1 6 1,4 1-234,8-10 0,0 2-174,0 5 0,-1 5 1,4-3-324,2-3 1,4-1-304,-5 12 0,4 2-50,7-2 0,3-2-12,2-13 0,3 1 88,10 22 0,5-2-1142,12 3 1309,4-26 1,11 3-1,-3-7 144,-4-8 1,4-4 309,11 5 1,8 0 0,-4-6 63,-8-7 0,2-4-198,7 0 0,6-1 0,-4-2 81,-2-1 1,-1-2 333,-5 1 0,2-1 0,-3-3 0,6-7 0,-2-2 0,1-2 1,1 0-1</inkml:trace>
  <inkml:trace contextRef="#ctx0" brushRef="#br0" timeOffset="483">3168 1747 24089,'0'32'-6206,"0"7"4078,15-7-109,-11 7 1461,11-10-186,-15 2 562,11-1-2200,-8 13-293,17-11 2719,-18 7 0,14-17 0,-7-2 0</inkml:trace>
  <inkml:trace contextRef="#ctx0" brushRef="#br0" timeOffset="651">3230 1386 23459,'0'-20'-7914,"0"7"7247,19 62 1,2-23 0,-1 13 0,0-1 0</inkml:trace>
  <inkml:trace contextRef="#ctx0" brushRef="#br0" timeOffset="1001">3773 1791 22830,'0'32'-5217,"0"-8"3179,0-1 974,-14-8 2760,11 0-1804,-11 8 645,14-6-1190,-9 12-360,7-16 1152,-7 5 522,9-7-1651,0-4-649,20-1 1990,1-26 195,3-11 224,4-6 1,-4-3-31,-15-16-220,15 14 0,1 4 138,-10 6 540,13-3 494,-9 25-38,5 20-2374,-13-5 340,8 51-1299,-12-29 564,0 12 0,0 2-1793,3 4-34,6 16 2434,0-21 1,4 1-1,4-1 1</inkml:trace>
  <inkml:trace contextRef="#ctx0" brushRef="#br0" timeOffset="1267">4807 1742 23459,'-40'-5'364,"2"1"-154,4 2 299,-1 1-29,4 1-35,2 14 693,-2 6-746,14 17-1066,1-5 220,13-1-1644,24 1-900,16-8 616,12 5 459,-8-15 1,1-3 1715,16 6 1,-19-8 0,0 0 0,19 1 0</inkml:trace>
  <inkml:trace contextRef="#ctx0" brushRef="#br0" timeOffset="1933">5172 2117 24988,'20'-58'-3079,"-15"9"623,32-2 3390,-32 6-2095,33-3 1347,-24 9 0,-1-3-210,5 11 1,1-2 75,4-26 1,-3-3-545,-8 24 1,-2 1 524,4-14 0,-1 1 132,-6 13 0,-1 2-521,-2-1 0,-2 1 421,1 0 1,-1 1-927,-2-32 261,0 8-410,0 6 486,-17-1-526,12 24 329,-26 23 1776,28 51-1138,-22 16 284,23-20 1,2 4-242,-6 13 1,1 1 97,4-13 1,2 2-114,4 6 1,2 4 0,-1-4 290,-5-7 0,3 0-320,6 3 0,4 3 1,0-5-1053,0-8 1,2 0 230,4 6 1,3 4-1,1-7 192,-1-11 0,2-2 72,12 20 1,-2-5-172,1-17 538,22-1 1157,-25-20 759,16-25 1523,-23 13-1264,-6-30 1,-4-5 132,-1 11-719,-6-13 0,-3-1-523,-3 10-675,-3-6-865,0 19-450,0 3-827,-14 3 231,10 28 1268,6 3-999,18 29 346,20-5 627,-6-16 365,2 4 189,-6-26 1142,1 8-315,14-11 179,-13 0 843,19-21 1177,-25 16-619,3-36-842,-14 36 1179,-6-35-3435,-1 26 988,-4-21-1491,-2 15-597,-2 30-2467,0 27 1190,0 12 1143,10-12 0,3-3 1354,8 1 0,25 7 0,-7-18 0</inkml:trace>
  <inkml:trace contextRef="#ctx0" brushRef="#br0" timeOffset="2335">7255 1656 24808,'-28'-17'-2746,"-20"4"3015,26 7-143,-25 2 605,10 4-131,-18 20 599,15 12-1036,9-4 1,4 4-270,8 20 198,3-16 1,4-1-490,10 5-650,15 11-1016,-8-20-125,44-5 460,-24-2 941,8-11 0,4-3 378,8 2 547,-6-6 1,-1-2 477,6-4 233,-11-7 0,-1-6 1964,1-20-851,2-11-1278,-17-8-601,-9 6-792,1-7 316,-8 7 1,-2-2-85,3 11 1,-2-3 208,-6-6 1,-4-5-1,2 4-758,4 2 1,0 1 591,-7-3 0,-4-3 0,1 5-382,4 7 0,1 2 323,-1-6 1,-1 3 164,-14-9 248,22 25-206,-9 30 2382,11 43-1992,0-19 0,0 6-537,4 11 1,2 7 0,1-4 78,1-7 0,2 2-483,2 11 1,2 6-1,0-7 48,0-13 0,1-3 771,0 2 1,1 4 0,-1-6 0,0-4 0,1-3 0,4 9 0,1 1 0</inkml:trace>
  <inkml:trace contextRef="#ctx0" brushRef="#br0" timeOffset="2669">7743 2015 26428,'0'-16'-6386,"0"-4"4257,19 1 4214,2 2-680,1 0-222,18 4 80,-23-1-767,22 1 55,5-6 1811,-10 5-44,25-9-1531,-28 10-101,8-4-326,-13-4-731,-11 2 396,-1-18-1383,-11 12-400,-23-20-1128,15 20 611,-35-7 605,12 22 426,-19 1 825,8 33 1091,4-4-272,21 11 1,4 3-85,-3 12-136,6-2 1,2 1-200,5 11-1559,26 0 0,8-2-12,-16-25 1,4-3 1514,16 5 1,10 0 0,-3-6 0,-6-7-1,0-3 1,17 2 0,-1 1 0</inkml:trace>
  <inkml:trace contextRef="#ctx0" brushRef="#br0" timeOffset="5116">9777 966 22290,'-42'-1'1419,"-2"0"-752,4 24 779,-8 0-911,6 16 0,-2 6-624,10-12 0,0 3 85,-5 11 0,-3 8 0,5-3-190,4-1 1,5 2-41,3 6 0,1 7 0,4-6-292,6-5 0,6-2 36,10-9 1,5 3 0,3-6-825,5 1 1,7-5 86,13 1 0,6-5 299,0-2 1,4-3-22,4-4 1,5-1 0,0-2 356,-11-5 1,-2-3-1,4 0 642,12 4 0,4-1 0,-4-2 0,8-3 0,-2-2 0,1-1 0,-1 0 0</inkml:trace>
  <inkml:trace contextRef="#ctx0" brushRef="#br0" timeOffset="6966">11008 1610 22290,'0'-12'-5936,"0"2"3808,0 0 1243,0 0 337,0 2 212,-17-1 834,13 2-1304,-13 1 169,17 1 727,-14 1 1140,1 2 294,-24 21 756,14 12-1633,3-2 0,1 3-335,2 23 214,6-15 1,1 0-923,3 8 523,2-10 1,6-2-1208,24 2-412,4 16-1232,28-34 2469,3 2 140,-8-19 640,-17-11 0,-2-5 1331,10-21-1106,-16 12 0,0-3 890,8-28-175,-4 7 155,-4-4-1696,-15 10 1,-2-2-121,-4 10 0,-1-2-334,0-25 1,-2 0-370,-2 23 0,-2 1 150,-10-11 1,0 1-889,6-13 498,-34 7-153,34 7 294,-27 8 534,29 10 91,-11 8 317,0 9 771,11 35 106,-10 0 290,13 31-905,0-6-187,0 8-242,0 4 46,8-30 0,2 0-728,1 13 0,1-1 102,-1-11 0,1-1-369,14 19 0,-3-2-1395,-16 4 2432,15-22 0,0-1 0,-19 8 0,11-4 0</inkml:trace>
  <inkml:trace contextRef="#ctx0" brushRef="#br0" timeOffset="7141">10855 1439 23009,'0'-33'-6385,"30"1"8254,23-7-974,-20 25 1,4 1-643,22-5 0,1 3-281,-20 8 1,0 2 50,16-1 0,1 3 0,-16 2 0,-2 1 0,2 0 0,0 0 0</inkml:trace>
  <inkml:trace contextRef="#ctx0" brushRef="#br0" timeOffset="7519">12108 1625 23189,'-32'14'3124,"-3"-1"-2105,-9 9-694,11-7-151,-9 17-583,28-13-565,1 8 12,13-9-634,0-1-691,0 0-217,29 2 591,10-8 1378,-3-4 1,2-2 153,21-3 689,2-1 352,-23-17 1639,-2 12-393,-7-28 361,-5 10-853,-5 2-624,-10-15-1462,-3 17-48,-24-9-1131,-8 13 217,3 27 1815,-14 16 203,34 11-1883,-13 5 765,16 9 244,0-11-316,0 12 832,0-17-1051,0-3-1512,16-1-1090,-12 7 2344,13-11 1037,-17 7 1,0-22-1,0-1 1</inkml:trace>
  <inkml:trace contextRef="#ctx0" brushRef="#br0" timeOffset="7683">11863 1154 23279,'20'-27'-1423,"-15"3"-1265,43 10 4653,-25 4-796,27 6-1516,-9 2-606,-8 7 1,2 5 773,21 22 0,-19-12 0,-1 2 0,-10 5 0,-1-1 0</inkml:trace>
  <inkml:trace contextRef="#ctx0" brushRef="#br0" timeOffset="8101">13363 1888 23279,'-18'-14'-4974,"3"-9"1458,15-7 2536,0-21 338,0 15 641,7 1-1,2 0 254,8-10 83,-1 5 0,1 0-902,-1-7 1028,-3-14 666,-3 3-625,-8 15-92,3 10 0,0 0-322,-5-1-697,-21-13-691,16 27 38,-51 0 1447,33 39 1091,-15-1 621,11 27-1022,16 15-709,-14-9 109,17-5 0,3 1 702,-6 9-631,8-20 0,2 1-1200,1 28-845,0-16 439,10-12 1,0-2-254,-6 2 458,32 14 33,-32-27 371,25 2 334,-26-14-512,22-2 1241,-23-5-2092,27-2 2874,-18-2-598,19-19 0,-15 13 1,6-13-1</inkml:trace>
  <inkml:trace contextRef="#ctx0" brushRef="#br0" timeOffset="9066">13612 1572 22380,'-30'-16'-2535,"1"-1"1029,3-3 353,2-6 171,2 23 1982,-13-23-1353,5 12 500,-9-2-884,-5-2 949,11 16 637,-24-5 148,24 7 603,-21 20-594,25 8-425,7-3 0,2 3-201,1 16-365,0 3-99,14 0-1193,3-12 56,24 18-1066,11-26 1245,-1-9 0,2-3 315,24-1 663,6-4 258,-27-8 1,-2-1 620,20-1-43,-9-8 1,-2-6 1283,5-18-772,-11 3 1,-2-4-87,0-22-1039,-11 13 0,-3-1-381,-4-16-184,-8 19 0,-2-3-131,-5-6 0,-3 1-181,2 9 1,-2 0 61,-4-4 0,-2-5 0,-1 6-383,-2 4 0,-1 1 49,-7-19 0,-1 2-722,0 3-56,5-5 766,0 34 456,9 8 54,-9 34 1790,13 24-919,16 17-265,-7-8 0,0 1 44,0-16 1,1-1-131,4 14 0,-1 2-437,-4 4 0,-1-2 47,5-13 0,-1 0-66,0 13 1,0-1-819,-3-17 0,1-3 409,-1 1 1,0-1 797,1-2 1,0 0 0,10 28 0,0-2 0</inkml:trace>
  <inkml:trace contextRef="#ctx0" brushRef="#br0" timeOffset="9459">14407 1598 23909,'-18'-14'-5240,"13"0"1295,-30 4 5291,30 1-3054,-52 6 3206,32 0-768,-9 12 0,-1 2 742,3-6-1256,-6 35 858,25-12 133,3 9-2160,10 13 1101,24-23-2338,3 16-241,2-24 320,31 5 1067,-38-17 537,32-1 1029,-26-6 725,-3 0 440,0-15 1199,0-5-350,-9 1-53,-2-28-2243,-10 24-954,-4-23-926,0 21-586,0 33 180,0 10-661,17 19-313,-13-3 945,24-10 1912,-12 10 1,12-7 0,1 6-1</inkml:trace>
  <inkml:trace contextRef="#ctx0" brushRef="#br0" timeOffset="9773">14672 1644 23819,'5'-11'-3124,"-1"1"2173,0 10 1993,0 17-3717,3 8 681,2 9 1339,3-2 1,2 0-394,4 3-10,-1-3 0,1-1-175,1-8 338,8 5-646,-13-14 2119,9-7 971,-13-1-388,9-6 1923,-1-24-867,-2-7-1009,-2 1 0,-1-1 13,5-17-580,8-9 174,-12 28-1105,1 4 575,-7 7-1077,-3 16 1611,-1-7-1482,0 9 1005,0 0-700,7 13-1565,-2 4-451,6 0 39,-6 15 1951,3-19 0,-3 17 0,-1-8 0</inkml:trace>
  <inkml:trace contextRef="#ctx0" brushRef="#br0" timeOffset="9985">14395 1147 24359,'-7'-31'-8121,"4"2"5775,0-2 1353,3 10 155,23-9 1677,3 18 852,26 0-986,-14 10-1388,0 2 1032,-9 0 0,0 18 0,1 5 0</inkml:trace>
  <inkml:trace contextRef="#ctx0" brushRef="#br0" timeOffset="10167">14993 965 23279,'8'0'630,"-1"0"-630,1 0 90,3 0-180,2 0 180,3 20-2054,4-15 1891,15 30-1452,-5-17-266,29 13 51,-20-13-92,16-7 1799,-15-11 1,2 0 0,0 0 0</inkml:trace>
  <inkml:trace contextRef="#ctx0" brushRef="#br0" timeOffset="10749">16477 1791 23819,'19'-14'1069,"4"-9"-1586,-9-9-1006,6-22 586,-9 16 123,0-16-145,-5 12 349,-3 1-685,-2-1-117,-1-14-169,0 17 474,0-15 240,0 31 413,-12 1-481,9 34 1245,-9 21-531,10 1 1,4 4-119,5-3 1,1 2-436,-6 20 0,0 0 232,5-19 1,1-1 497,-3 12 1,-1-1-1,-1 18 1,6-3 0</inkml:trace>
  <inkml:trace contextRef="#ctx0" brushRef="#br0" timeOffset="10883">16495 2100 23189,'22'-24'-1684,"0"-1"613,21 0 1329,-1-3-128,5 0 1,8-4-1,-25 16 1,-1 0-1</inkml:trace>
  <inkml:trace contextRef="#ctx0" brushRef="#br0" timeOffset="11066">17507 1372 23009,'-17'33'-2779,"-9"-14"4479,23 13-4400,-10-5 1812,13 7-1812,0 11 2274,0-19 1,17 5 0,5-10 0</inkml:trace>
  <inkml:trace contextRef="#ctx0" brushRef="#br0" timeOffset="11205">17443 997 23009,'0'-13'-2223,"-8"3"0,6 5 0,-6 2 0</inkml:trace>
  <inkml:trace contextRef="#ctx0" brushRef="#br0" timeOffset="11535">17893 1798 23189,'12'1'102,"-2"0"481,11-19 108,-6-10-1536,10-13 630,-8-5-214,1 3 118,0-2-359,-1-6 13,0-2-138,-3-2 345,-5 12 0,0-2 256,-3 11 1,-1-1 95,2-26 1,-1 0-30,-4 24 0,0 1-59,-1-24 0,0 2-624,-1-4 360,-9 25 1,-1 1-1032,5-11 727,-14 20 232,7 2-528,9 47 790,-9 2 540,12 32-667,0-2-140,-1-7 1,2 2 328,7-10 1,2 2-414,-4 5 1,1 4 0,0-5 144,2-4 0,3-1 450,3 2 0,3 2 0,-4-4 0,4 24 0,4-25 0,0 0 0</inkml:trace>
  <inkml:trace contextRef="#ctx0" brushRef="#br0" timeOffset="11823">18382 1716 24808,'3'2'-4234,"1"0"3588,3-2 1821,11 0-182,0 0-451,11-18 208,13 0 62,-8-4-715,-4 8 1,0-1 1603,4-5-866,17-15-817,-27 6-340,0 2 170,-16 6-1161,-4-1-711,-4-1 233,-26-11-462,20 9-276,-46-12 1117,19 22 794,-14-1 133,-2 13 1266,32 16 759,-12-9 307,27 34-1586,-7-17 678,9 41-1862,18-23-684,-3-3 0,3-1 1446,27 3 0,-18-13 0,0-3 0,19 7 0</inkml:trace>
  <inkml:trace contextRef="#ctx0" brushRef="#br0" timeOffset="12250">19012 414 23369,'36'0'1619,"-16"14"-4337,11-10 4074,-10 24-3529,7-7 1648,9 18-154,-15-5 180,0-6 1,0 0-1256,-2 0-11,17 21 1078,-23-29-857,7 11 1481,-11-16-535,6 16 53,-10-12 253,1 12-28,-5 17 533,-1-5-210,-1 1 0,0 3 175,0 14-164,0-4 1,0 0 66,0-22 1,0-1 50,0 12 0,0-2 164,0 16-88,0-2-972,0 0-128,-8-19 1,0 0-49,4 21 1092,-16-22 1,-3 0-1,-1 11 1,0-24-1,0 0 1</inkml:trace>
  <inkml:trace contextRef="#ctx0" brushRef="#br0" timeOffset="17367">2215 4101 24089,'-23'13'2614,"-2"19"-3803,17 5-1151,-3 17 1048,11-6-244,17 7-209,-13 6 1198,13-29 0,3 1-584,-11 1 0,1-1-197,9 1 1,2 0 450,-3-1 1,0 0 429,0-2 0,1-1 42,1-1 0,0-1 241,20 21 875,-2-6-65,0-8 360,-2-7 62,11-8 173,-12-9 44,21-23 614,-23-6-1710,-4-9 1,-1-4 384,6-15-395,-6 2 0,-2-1 0,3-13 0,-11 19 0,1 1 0</inkml:trace>
  <inkml:trace contextRef="#ctx0" brushRef="#br0" timeOffset="17585">3483 4758 24089,'0'8'-6296,"0"0"4168,-13 0 5077,10-1-3050,-11 16 334,5-5-567,6 29-1387,-6-14 1348,9 30 0,0-28 1,0 13-1</inkml:trace>
  <inkml:trace contextRef="#ctx0" brushRef="#br0" timeOffset="17750">3520 4227 23639,'-12'-11'-1219,"2"5"0,-4 2 1,7 4-1</inkml:trace>
  <inkml:trace contextRef="#ctx0" brushRef="#br0" timeOffset="18085">3907 4817 22380,'7'3'-3009,"0"-1"2578,6 0 1114,-1-2 66,17 0-399,-5 0 157,7-13 0,2-2 306,0 8-409,1-12 0,-1-3 861,-7 4-187,8-14-611,-23 4-991,-2-7-369,-29 14-299,-9-17-1187,-24 23 1041,1-4 483,8 17 310,5 24 1110,25 9-423,0 12-78,14 3-1124,8-8 1,6-1-384,25 13 1313,-4-1 0,5-3 0,-5-23 1,2-4-1,2 8 0,1-1 1</inkml:trace>
  <inkml:trace contextRef="#ctx0" brushRef="#br0" timeOffset="18299">4845 4661 24539,'-20'-14'-4466,"3"1"3093,17 6-23,21 25 704,10 13 36,13 16-64,-10-12 1,0 1-245,12 12-239,-15-16 1,0 2-218,0 1 1,0-2 1391,-8-9 1,1 0-1,7 7 1,-1-2-1,12 7 1</inkml:trace>
  <inkml:trace contextRef="#ctx0" brushRef="#br0" timeOffset="18649">5507 4512 23999,'-22'-5'-592,"-6"1"647,-24 29 1501,11-18-1200,14 24 1,2 5-1028,-4-9 501,10 3 1,1 2-641,-6 2 115,4-3 558,2-3-348,0-5-1383,6 0 139,-2-13 2372,8 0-993,0-10 923,3 0 32,0-25-1850,0-6 192,2-15-131,0 2 589,1-3-862,0 12 1510,17-12-528,-13 23-602,31 4 3358,-11 12 227,23 28-1655,-7-15-729,-11 23 0,0 5-835,8-4-274,-2 12 0,0 3-934,9 4 1859,-15-16 1,1-1 0,14 12-1,0-3 1</inkml:trace>
  <inkml:trace contextRef="#ctx0" brushRef="#br0" timeOffset="18833">6230 4410 24179,'-22'-13'-3344,"-7"4"3272,-13 6 778,1 23 911,9-1-819,1 20-1328,0-4-307,3 5-640,12-8 1,2 2 1445,-1 19 1,7-18-1,2-1 1,6 13-1</inkml:trace>
  <inkml:trace contextRef="#ctx0" brushRef="#br0" timeOffset="19118">6705 4424 25348,'0'-10'-6475,"0"1"4256,-17 5 3505,-6 2-180,2 17 310,-21-12-544,36 35-1780,-35-20 1288,36 24-254,-23-8 1050,26 2-2220,-8 1 62,10-2-821,24 15-666,5-13 2273,-3-9 0,0-1-1926,3 3 2043,11 9-1214,-36-19 672,13 3-543,-44 0 2074,-2-5-490,-14 1 0,-5-1 0,13-5 0,0-1 0,-16 5 0,1 1 0</inkml:trace>
  <inkml:trace contextRef="#ctx0" brushRef="#br0" timeOffset="20698">3905 5493 21930,'-16'16'1096,"4"8"-2565,12 9-1248,0 4 997,0-4 723,0 25 220,0-10 195,0 17-216,0-28 0,0 0-713,0 21 1026,0-7 1,0 1 484,0 9 0,0-10 0,0-1 0,0 8 60,-6-23 1,0-1 285,3 20-239,-9-17 422,12 8-439,0-23-90,0 1 90,23-13 685,-2-1-45,25-5 339,-2-2-133,7 1-1616,-4-1 0,1-1 890,-9 1 0,0 0 1,15 2-1,0-1 1,-15 1-1,-1-1 1</inkml:trace>
  <inkml:trace contextRef="#ctx0" brushRef="#br0" timeOffset="21317">5057 6690 22830,'18'0'1259,"3"-19"-687,10-15-682,-4-10-299,-4 6 1,-1-1-208,3-13 414,-5 2 1,-1 0-335,-4-12 40,-5 9 0,-2-1-539,-4-7 466,-10 3 1,-2 2-1184,3 3 990,-9 8 1,-4 4-900,-3 14 663,-14-3 507,-1 22 1253,17 28 483,-7 5 342,23 28-1357,-2-11 1,-1 0 28,6-6 0,0 1-271,-1 7 0,-1 5 0,5-4-466,10-2 1,2 0-334,-3 3 0,-1 4 0,5-5-561,10-6 1,4-2-43,-2 11 0,0-3 1194,-4-16 0,0-3 1,1-3-1,1-1 0,0-1 1,0 0-1</inkml:trace>
  <inkml:trace contextRef="#ctx0" brushRef="#br0" timeOffset="21666">5883 6447 24179,'-48'-7'-49,"8"1"-293,1 25 1870,8-14-1253,11 21 0,2 4-971,-8-8 464,8 10 1,4 2-811,4-3-1594,25 28 570,-9-32 975,22-7 1,6-5-605,-10-6 1165,11-6 0,2-2 975,-3-1-7,20-21 1388,-29-7-735,-7-3 1,-4-2 629,-3-10-468,-3-5-1859,-8 24-428,-14 11-298,10 20 743,-10 20-725,14 9-459,16 20-385,5-22 1045,1-7 1,3-1-5,12 1 1313,10-4 1,-12-10 0,4-6 0</inkml:trace>
  <inkml:trace contextRef="#ctx0" brushRef="#br0" timeOffset="22034">6525 6533 23729,'-22'18'796,"4"-1"-1046,18 19-3214,18-5 579,7-2 1589,12-12 1236,2-7 495,-6-10-525,1 0-87,27-14 687,-26-12 652,-7 3 1,-4-3 1131,-4-18-488,-10-19-2072,-2 28-49,-8-17-1372,-23 28 73,0 0-442,-4 35 2585,-4-11-359,27 48-763,-10 3 611,13-18 1,2 1-280,-1 6 0,0 0 350,0 24-192,11-31 1,1 0-584,-6 33-691,14-20 0,3 0 273,-11-12 0,1 1 690,6 18 0,1-1-568,4 3 241,-9 7 289,-15-27 226,0-5 271,0-6-415,0-6-326,-19-4 1536,15-6-203,-42-2 1,22-5 0,-25-1 0</inkml:trace>
  <inkml:trace contextRef="#ctx0" brushRef="#br0" timeOffset="22366">7463 6332 24629,'0'-5'-6026,"0"0"4077,-20 2 3611,-9 1-560,-26 20 711,10-13-1019,-1 35-340,16-21-53,13 20 418,-9-9 461,23 3-2351,-11-2 255,14 0-1961,28 7 669,-20-10 1255,26-9 0,6-4-238,-12-4 1267,11-4 0,2-4-131,-4-3 1349,7 0-770,-20-19 738,-4-6-187,-10-23-1263,-3 10-1606,-27-9-590,-12 22 236,-11 2 1890,-2 6 1,10 14 0,2-6 0</inkml:trace>
  <inkml:trace contextRef="#ctx0" brushRef="#br0" timeOffset="22967">7710 6356 23729,'0'13'-6296,"0"8"4168,0 17 1064,0 0 335,18 7-767,-1-12 165,19 18 827,-11-26-1344,24 1 2476,-21-18 375,26-3 415,-30-28 448,16-12 788,-21-12-1246,-5 11 0,-2 1 144,-1-9-705,-2-13-996,-6 13-893,-2 15-328,-1-1-225,0 41 35,0 13 733,20 14-272,-15 5 275,32 3 102,-11-10 418,-3-9 1,2-2 364,17-8 660,3 9-243,-11-24 929,2 5 283,-1-7 46,16-21 722,-15-12-1577,-6 2 1,-3-3 421,1-25-1250,-9 14 1,-3 0 310,-5-15-587,-5 21 0,-2-3 115,-3 0 1,-1 2-1052,0-22 16,-9 16 0,-1 2-935,6 1 453,-15-7 196,19 34 677,-10 4 293,7 29 639,-7 17 489,27 13-1290,-13 13 654,11-17 1,2-1-637,-6-8 1,-1 0 463,-2 13 1,3-1-522,7-15 0,-1-1-271,-3 29-774,10-15 0,1 0-302,-1 7 2032,-6-13 0,0-4 1,-5-9-1,-1-3 1</inkml:trace>
  <inkml:trace contextRef="#ctx0" brushRef="#br0" timeOffset="23116">8467 6220 23909,'20'-17'191,"-15"2"-3096,51 3 4122,-31 4-1292,12 5 1,4 1-513,4 1-211,19 1 695,-17 19 1,0-14-1,1 14 1</inkml:trace>
  <inkml:trace contextRef="#ctx0" brushRef="#br0" timeOffset="23383">9577 6128 24179,'-51'-12'-699,"-1"3"290,7 9 934,5 0-121,24 17-328,-12-13 424,23 54-1869,-12-35 768,22 13 1,12 0-1288,23-3 1381,-6-5 1,3 0-100,-5-11 1,0-2 170,11 10 1,-2-1-527,2 1 302,-10-6 1,-2 0 802,-2-3-2007,-5 11 942,-34-14 1412,-14 5 0,-25-2 0,0 0 0</inkml:trace>
  <inkml:trace contextRef="#ctx0" brushRef="#br0" timeOffset="25282">6258 7144 23369,'0'28'-6115,"0"8"3986,0-6 1065,0 22 425,0-16 426,0-1 1,0 0-3,0 10 101,0-6 0,0 1-1482,0 9 1596,0-9 0,0 1 0,0 7 0,0 11 0,-14-1 491,10-17-289,-8-7 0,0-1 460,10 1-536,-7 17 302,9-26-428,23 12-396,7-22 862,1-2 1,2-2 94,21-2-127,-10-1 0,2 0 167,15 0-6,-18-1 0,2 0-285,-11-3 0,0 0-100,3 2 1,-1 0 52,3 0 0,-1-1-193,2 2 1,-1 1 0,0-1 0,0 0 0,0 0-1,0 1 1</inkml:trace>
  <inkml:trace contextRef="#ctx0" brushRef="#br0" timeOffset="26598">8548 7441 24449,'-47'44'-133,"22"-12"1,4 2-1225,5 16 568,4-2 1,3 3 51,7-18 0,2 2 134,-4 24 1,0 1 212,4-24 0,0-1 21,0 9 0,0 1-429,0-5 0,0-3-778,0 17 971,7-17 0,0-2-534,-3-6 114,10 2 198,-7-23 763,-5-26 265,12-2 226,-7-12 0,0-3 22,10-8 145,-3 1 0,0-1 452,6-6-508,-4 11 0,1 1 1145,2 3-501,6-2-99,6 26 464,-12 5 237,13 20-1767,-16-11 482,8 49-1794,-6-27 63,9 32-608,-9-21-478,4 0-1140,-1 0-665,17 10 2554,-6-13 1375,12 4 0,-9-19 1,1-2-1</inkml:trace>
  <inkml:trace contextRef="#ctx0" brushRef="#br0" timeOffset="26936">9350 8106 24089,'3'-10'-4509,"-2"-2"2420,1 11 4281,-2-7-3697,1 7 3214,6-2-271,1 3-1160,15 0-188,-5 0 1015,10 0 230,9 12-2190,-9-9 2204,24 9-2325,-23-12 513,17 0 463,-22 0 0,4-16 451,-12 12 40,-6-27-702,-4 10-514,-5-14-75,-21 0-1033,-8 16 890,-12-3 156,-2 20 152,7-6-207,-2 8 1851,0 0-86,2 17 1255,2-12 94,-2 49-1537,18-29-627,6 11 1,5 3-1648,6 0-246,0 15-620,26-19-216,-4-3-741,29-2 908,-6-6 2427,9-5 0,4-5 0,4-4 0</inkml:trace>
  <inkml:trace contextRef="#ctx0" brushRef="#br0" timeOffset="27256">10325 8027 24089,'-19'-5'-882,"15"1"-1413,-32 1 3300,13 3-335,-18-1-174,-1 20 638,11 5-850,4 25-904,18-9-387,3 21 730,6-23-990,10-5 0,0 0-1160,-4 5 1197,26-5 0,4-3-855,-9-3 1396,11-8 1,3-5 558,-6-8 878,19-3 431,-25-24 760,5 16 498,-14-40-1071,-4 25-263,-5-21-988,0-9-633,-7 10-86,-2 6 1,0 1-858,-2-5-1827,0-13 2633,-19 27 0,15 1 1,-15 13-1</inkml:trace>
  <inkml:trace contextRef="#ctx0" brushRef="#br0" timeOffset="27916">10392 7592 23189,'-5'0'810,"1"0"-91,3 0-629,0 16-2375,0 7 725,1 11 311,0 5 312,0-3-660,0 7 1,15 5-498,-11 4 360,10 5 1120,0 1 112,-11 3 305,19 0-847,-20-1 522,17-2-608,-14-18 0,-1 0 350,7 18 775,-6-22 0,-3-1 0,-2 9 0,0-2 0</inkml:trace>
  <inkml:trace contextRef="#ctx0" brushRef="#br0" timeOffset="28882">10603 7902 23819,'-27'-19'-3938,"-13"-1"3567,36 1-1894,-35 0 2748,34 2-1904,-36 0 2041,24 3-721,-20 3-132,-3-3 835,10 8-131,-25-2 1316,23 6-958,-20 18 1800,22-12-1617,-3 35 130,8-4-854,11 13-532,7-12 1,1 1-726,4 10 202,13-8 1,3 0-1571,-8 5 868,32-5 0,6-4-124,-13-4 1077,14-7 1,2-6 284,-8-10 948,23-3 422,-30-23 1190,15-5 570,-24-13-1293,0 1-641,-16-10-926,-3 11-348,-4-25-797,0 28-422,-20-6-1098,15 18-118,-15 4 1987,7 6 44,10 2-216,-9 21 2009,12 16-1890,0 33-89,24-2 538,-22-25 1,2-2-253,20-7 1,2-2-898,-2 26 1409,-2-25 1,3-3 0,18 19 0,1-3 0</inkml:trace>
  <inkml:trace contextRef="#ctx0" brushRef="#br0" timeOffset="29402">11252 8021 23999,'0'-14'-5126,"0"-1"3177,0 0 1155,-24-2 741,18 1-1412,-35-4 2148,11 9-260,-4 4 1,-3 4-672,-14 16 1347,13-2 1,3 3 1127,7 19-855,-1 20-855,20-19 609,6 13-1880,21-17-689,-13-1-400,38-6 248,-4-3-27,14-10 1710,-14-13 0,-1-4 846,11 3-9,-9-24 1,-3-5 564,5 0-434,-17-2 1,-2-3 475,1-11-1057,-5-4-410,-3-2-221,-10 13 0,-2-1-514,0 10 0,-1-1-5,-1-21 0,-1 1-577,-1-7 593,1 24 1,-2 1-564,-19-6-399,16 8 588,-16 7 246,8 8 251,9 6-38,-10 6 1133,13 28-1402,0 19 216,0 14 451,0 12-834,8-22 0,2 0 377,-2-9 0,2 1 588,9 26 1,2 0-1,-7-26 1,0-1 0,2 9-1,-1 1 1</inkml:trace>
  <inkml:trace contextRef="#ctx0" brushRef="#br0" timeOffset="29702">11607 8133 25528,'0'-24'-5936,"19"-2"7304,-14 9-2236,37-3 3028,-22 4-1303,22-4 264,-9 2-337,0-4-426,-1 2 1617,-1-1-1256,-2 1 646,3-8-1890,-11 8 330,1-13-936,-15 13-115,-2-4-119,-5 7-610,0-1 158,-24 2 382,4-2-94,-7 7 777,-2-1 450,25 25 48,-10 11 546,14 14-1012,0 6-179,0-5-1173,0 21 1027,17-14 735,-6-9 1,1-1 0,10 2-1,-4 8 1</inkml:trace>
  <inkml:trace contextRef="#ctx0" brushRef="#br0" timeOffset="29984">12210 7843 24988,'1'-16'-6203,"0"25"3537,-1 10 1556,0 19 497,0 6 295,0-6 27,0 3 72,15 17-1978,-11-14 2180,12 19 81,-8-34-588,-6 3 399,13-22 609,-6-33 251,6-2-376,-3-12 1,-1-4 583,8-17-646,-7 17 1,1 0 142,-3 8 0,1 0-59,-1 1 1,0-1-281,13-27-704,-8 21 1,1 1 11,9-9 683,-7 14 1,0 5-1,3 11 1,4 2 0</inkml:trace>
  <inkml:trace contextRef="#ctx0" brushRef="#br0" timeOffset="30142">13012 8179 24359,'0'0'0</inkml:trace>
  <inkml:trace contextRef="#ctx0" brushRef="#br0" timeOffset="30754">13418 6911 23999,'0'-14'-5756,"0"4"3807,17 71-128,-1-21 1463,-7 8 0,1 4-19,11 8-159,-18 5 759,6-32 0,0 2-927,-4 14 0,-2 0 868,2-13 0,0 1 31,0 22 0,-1-2 354,-3 5 1,1-16 1,-1-2 84,-1 1 286,0 5-529,0-25-531,0-7 39,0-7-62,-14-6 2243,11-20-2425,-11-15 41,14-9 691,10 5 1,5 0 782,17-10-245,-10 15 0,3 0 257,7 4 1,-1 3 1040,8-8-1691,-5 15 0,0 4 2503,3 3 557,21 8-1826,-30 22-1672,3-16 714,-14 53-2692,-8-35 1004,-3 11 1,-5 1-907,-18 3 924,4-7 0,-2-2-1051,-22 7 487,9-10 0,-1-1 2070,-6 1 0,-11 3 1,16-14-1</inkml:trace>
  <inkml:trace contextRef="#ctx0" brushRef="#br0" timeOffset="31090">14268 7797 23459,'13'15'-6459,"-2"-3"4568,-1-12 4001,-1 0-700,2 0-620,3 0-71,4-23-627,13-11-243,-2-13 1243,9-3 91,-10 10-1652,1-1-118,-3-5 234,-8 12 1,-1-1-462,5-21 568,-9 6 0,-2 0-604,-4-9 1081,-2-1 0,-6 1-1534,-19 3 508,20 9 0,-4 5-505,-30 16 610,20 4-416,-13 61 1724,14-5-584,3 6 1,0 10 0,2-5-11,6-7 0,0 0-458,-4 11 1,-1 7 0,2-7 275,4-10 1,2-1-806,-3 23 1,4 0 841,10-27 1,0-2-1,-9 9 1,1-2 0,20 10-1</inkml:trace>
  <inkml:trace contextRef="#ctx0" brushRef="#br0" timeOffset="31599">15150 7680 21660,'-17'-4'1601,"-7"1"-1439,7 2 31,-11 1 154,11 12 144,-15-9-159,16 23-808,-16-13 1294,8 15-610,2-2-212,2 4-270,2 3-273,2 18-818,8-13-553,2 24 772,6-31-1538,26 10 649,7-27 1302,15-2 643,-3-10 674,-9-2 428,1-22 519,16-8 522,-15-13-1148,-10 14 1,-2 0 1243,-2-10-810,0-22-1145,-17 27-1168,-3-5-526,-4 18-620,0 5 62,0 2 606,-14 8 890,10 22-708,-10 11 733,14 14-751,0 2 112,17-8-755,-13 1 1770,31-1 0,-30-2 0,12-2 0</inkml:trace>
  <inkml:trace contextRef="#ctx0" brushRef="#br0" timeOffset="32022">15940 7897 24179,'-21'-8'-1995,"-7"-1"1381,-22 8 1520,9-2-517,3 16 873,-3 21-959,23 0-559,0-3 1,4 1-510,12 5-524,15 22-169,-9-24-906,36 11 544,-6-27 90,10-2 1313,-10-12 1,-1-7 1126,7-19-29,-3 6 1,-2-4 1371,3-27-1210,-7 10 1,-2-1 718,1-13-1016,-13 15 0,-2 0-371,2-19-723,-4-4-635,-5-2 500,-5 13 1,-2 0-86,0 10 0,0-1 871,1-28 0,-4 0-589,-8 26 1,0 0 249,9-24 0,-2 1-403,-14 28 0,0 3 86,15-9 0,1 3-5,-13-1-405,14 9 907,0 10 191,0 9 73,0 32-5,0 2 206,0 30-690,-2 4 1,4 4-91,5-21 0,0 3-7,-5 14 0,-3 6 0,4-6-221,10-11 1,0-2-284,-7 4 1,-3 4-1,3-6 807,4-5 0,1-2 0,0 10 0,0-2 0,7 14 1</inkml:trace>
  <inkml:trace contextRef="#ctx0" brushRef="#br0" timeOffset="32315">16367 8041 26068,'0'-22'-6296,"16"9"8900,-12-3-3849,29 10 2869,-28-7-2324,35 1 1940,-21-1-629,34-10 181,-21 5 1260,19-11-1861,-26 11 1168,10-11-1646,-24 10 886,0-5-1506,-10 6-420,-1-3-791,0 5 65,-18-8-261,13 11-101,-30-3 1509,16 12 921,-1 23 697,-6-14 946,24 46-3005,-8-3 651,10 17-550,-2-19 1,4 0 1265,25 11 0,-24-22 0,1 0 0,22 10 1</inkml:trace>
  <inkml:trace contextRef="#ctx0" brushRef="#br0" timeOffset="32465">17413 8098 26338,'-17'-8'-6223,"12"1"549,-13-2 5492,5 1 1,10-2-1,-11 0 1</inkml:trace>
  <inkml:trace contextRef="#ctx0" brushRef="#br0" timeOffset="32983">18345 7555 23909,'-49'23'4187,"6"7"-3903,17 12-1914,11 5-80,6-6 395,7 7 18,-7 4 495,9 5-794,0 3-643,20 1-286,-14-1 1838,10-18 0,3-1-663,-2 17 889,-2-14 0,-1-3-211,3-1-386,3 10-28,-18-30 426,7-21 2984,-27-26-2436,13-18-36,-12 2 1,-1-3 141,15 13 0,1-3 51,-6-22 0,-4-11 0,3 7 229,7 7 1,1-2-143,-3 4 0,0-7 1,0-1-1,4 8 38,7-3 1,4 1-691,-3-2 0,1-4 1,0 7 924,1 8 0,4 3 459,16-17 0,2 6 854,-8 8-385,16 19 0,4 12 1259,-10 28-1967,-3 3 0,-2 6-360,-10 32-667,-8-9 1,-3 0-304,-3 15 191,-2-8 0,-6-1-587,-23 6 453,24-21 0,-2-3-2023,-47 8 2194,45-7-1283,-41-5 2387,42-8 1,-34-7 0,19-4 0</inkml:trace>
  <inkml:trace contextRef="#ctx0" brushRef="#br0" timeOffset="33340">19035 6764 25348,'2'58'-5376,"-1"-10"3171,-1 9 1402,0-7 124,0 6 375,0 4 24,-11 0 293,10-17 0,-1 0-1458,-9 20 1543,11-23 0,0-1-348,0 9 70,0-4-270,0-7-269,17 5-85,-12-16-376,12 3 698,-4-21 1386,-1-22 1870,21-11-623,-14-22-1121,6 7 67,-16 15 751,1 2-731,-5 21 1450,0 13-3808,-1-6-352,0 41-1698,1-2 1116,1 13-236,-1-15 1,2 0 2123,4 9 1,5 13 0,-2-23 0</inkml:trace>
  <inkml:trace contextRef="#ctx0" brushRef="#br0" timeOffset="33716">19678 7646 26068,'-21'20'296,"4"9"-1628,17 14-1489,0 3 1128,0-6 564,0 1 323,0 1 112,0 17-813,13-16-685,-9 10 1036,9-14 161,-13-11 6,0 0 539,0-35 180,0-22-90,-14-17-303,10-15 1229,-10 2-551,13 8 1,2-2 441,-2 11 0,2-2-308,4-4 1,3-6 0,1 6 196,2 5 1,2 1 197,10-23 1,0 4 702,1 3-138,0 22 1,0 5 380,-8 11 196,15 23-384,-22 31-2082,-9 9-92,0 10-790,-12-21 0,-4 0-209,-6 18 1931,-2-17 1,-1 0-1,-15 13 1,-1 1 0</inkml:trace>
  <inkml:trace contextRef="#ctx0" brushRef="#br0" timeOffset="34816">21760 6489 24629,'-15'51'-3478,"3"-4"2013,12 8-110,-7-2 1051,5 7 210,-1-27 0,-1 0 149,0 2 0,1 3 36,1 18 0,-1 1-610,0-13 0,-1 1 583,2 6 0,1 3 0,1-3-128,0-5 1,0-1-218,-1 6 1,0 4 0,3-5-304,8-5 1,1-1 38,-9 14 1,1-2 675,7-18 0,1-1 1,-4-2-1,0 0 0,3-1 1,-1 0-1</inkml:trace>
  <inkml:trace contextRef="#ctx0" brushRef="#br0" timeOffset="35420">22580 7210 24179,'2'51'-6132,"-1"-8"3921,-1 3 1239,0-6 388,0 2 196,0 1 200,0 0-110,0-2-1299,0-3 1669,0-2-6,0 6 24,12-15-765,-9 6 139,9-22 590,-7-24 711,-1-18-593,5-17-25,-4 9 1,-2 0 133,5-18 7,-4 7 1,1-1 930,2-9-928,-2 14 1,1 2-211,-1 1-621,3-11 576,-6 37-71,3 0 371,-3 17 1043,5 18-2380,0 9-959,9 23 395,-3-8-292,6 2 1767,9-8 1,-5-17 0,11 0 0</inkml:trace>
  <inkml:trace contextRef="#ctx0" brushRef="#br0" timeOffset="35766">23238 7068 24449,'-31'23'1677,"-17"-17"-1240,42 42-1216,-24-30 1,-2-1 1702,9 28-1344,-9-17 1,0-1 300,6 1-1322,-6 14 583,22-24-153,1-15 1327,34-25 296,-19-12-2387,43-9 2169,-25 10 1,-1-1-764,22-9 722,-10 4 0,-4 3 52,-4 10 1067,13-2-1485,-22 21 1197,15 1 478,-15 31-3405,7-5 1111,-11 10 0,-3 3-1522,5 13 1104,-3-2 1,-2 2-1676,-4 16 657,-3-9 0,-1 1-1615,-1 10 1887,-1-23 1,0-2 1808,3 14 0,2-5 0,2-1 0</inkml:trace>
  <inkml:trace contextRef="#ctx0" brushRef="#br0" timeOffset="36100">23782 7495 22470,'4'24'-7188,"0"7"4915,4-28 3706,2 20-2977,5-21 3054,12 21-1636,-3-12 506,10 3-1047,6-6 2181,-10-8 361,19-18-512,-26 13 1352,9-30-2168,-23 11 629,0-27-1518,-33 16-435,-6-4-628,0 18 114,-15 10 242,20 1-183,-17 10 1390,19 22 767,9 9-716,14 13-630,0 3-995,23 9-674,-18-13 1887,27-6 0,6-2 0,-6 5 0,4-15 0,-1 0 0</inkml:trace>
  <inkml:trace contextRef="#ctx0" brushRef="#br0" timeOffset="36499">24518 7465 24539,'-14'-7'-3197,"10"-2"-1987,-11 23 7271,15 8-3401,0 12 529,0 27 69,0-19 526,0-3 1,0 0-1407,0 6 776,0 13 1466,0-24-2429,0-3 1603,0-7-540,0-6-899,0-7 1169,8-6 166,3-63 736,11 22 367,-8-19 1,0-2 101,11 1-351,-11 19 0,0 1 311,6-12 73,-2 8 233,-2 5-147,6 2-2,-9 17-239,7 1 661,-11 15-554,6 56-2138,-9-22 696,1 16 0,-1 4-524,-2 0 555,0-19 0,0 1-960,2 13-756,4-3-1020,10 9 148,-1-19 3334,23 2 1,-11-28-1,12-3 1</inkml:trace>
  <inkml:trace contextRef="#ctx0" brushRef="#br0" timeOffset="36802">25238 7553 24269,'-25'20'978,"-7"-15"-232,30 36-4043,-10-23 2956,12 21-1304,0-9 316,0 16 220,0-13-667,0 9-133,22-19-69,-17-4 1190,52-2 685,-34-9 1024,28-1 417,-9-29 797,-11 17-804,-8-22 1,-1-4 938,-1 8-232,-3-31-288,-6 24-1730,-9 1-436,5 4-222,-4 3-1282,-2 2 128,-1 6-377,-1 24-1328,0 31 1675,17 7 1607,-5-4 0,2 0 0,24 5 0,-19-16 1,1 0-1</inkml:trace>
  <inkml:trace contextRef="#ctx0" brushRef="#br0" timeOffset="37733">26282 7319 25078,'-12'-2'-1386,"1"0"1131,-18 19 1658,11 9-2040,-17 28 198,23-6-101,5-13 0,1-1-950,3 8 390,9-7 0,5-2-1200,20 4 549,9 7 493,-7-28 1,2-5 809,10 5 335,-6-9 1,1-2 1010,8-2 554,11-26 1206,-21 17 415,-5-39-822,-5 28 561,-5-19-1875,-5 10-363,-4 0-477,-2 4-672,-7-3-1404,0 7 569,-5 5 287,3 7-241,1 20-736,15 3 886,-2 17-904,27-2 1308,-13-13 614,14-5 644,-8-14 1040,0 0-615,2 0 1380,14-16-151,-16 12 1276,13-30-1415,-29 8-323,-1-15-1788,-15 3-1269,-2 12 38,-15 12-712,9 28-392,-9 11-68,12 28-155,0-12-611,17 17 633,10-25 2696,10 5 0,5-18 0,-7-2 0</inkml:trace>
  <inkml:trace contextRef="#ctx0" brushRef="#br0" timeOffset="38024">27737 7484 25888,'-33'-11'-2060,"-13"5"2236,20-4-912,-19 9 1208,9-4-467,14 20 416,11 4-936,11 15-1261,17-14 492,-12 9-516,57-17 2050,-35 4-538,12-10 1,3-4 438,-6-2-431,12 0 1213,-22-15 1784,-3-4-530,-12-18-1418,-2 3-1581,-9 3-1594,-14 14-842,11 29 59,-11 31 2828,14 3 1,0 10 0,0-23-1</inkml:trace>
  <inkml:trace contextRef="#ctx0" brushRef="#br0" timeOffset="38249">27205 6732 23909,'19'-32'-2197,"16"0"2973,8 14-199,3 19 0,0 9-1143,3 11-912,-3 14 0,-4 8 91,-23-15 0,-4 2 1136,4 13 1,-1 1-1,-8-9 1,-2 0-1,0 2 1,1-1-1</inkml:trace>
  <inkml:trace contextRef="#ctx0" brushRef="#br0" timeOffset="38466">28608 7279 25258,'11'0'0,"7"20"-4494,-3-15 3562,2 22 1,-1 5-1271,7-8 1114,-1 12 1,1 2-844,6 0 1878,-2-5 0,1-1 1,10 1-1,12 11 1</inkml:trace>
  <inkml:trace contextRef="#ctx0" brushRef="#br0" timeOffset="38665">29393 7297 26607,'-23'-10'-3060,"3"3"2503,-22 4 1285,-10 3-204,11 16 107,4-5 0,0 2 330,-7 21-1836,3-3 0,1 1 50,3 2 258,7-3 1,3 0-93,9-9 619,1 5 0,9-19 1,2-3-1</inkml:trace>
  <inkml:trace contextRef="#ctx0" brushRef="#br0" timeOffset="38849">29027 7151 25168,'9'-7'1350,"1"2"-446,8 5-1197,-1 0 188,1 0-84,2 20-1629,6-15 1284,-6 25 1,0 5-1598,16-5 1163,-13 3 1,0 2-2159,12 8 504,2 2-97,1-1 993,-10-14 1,2 0 1754,16 13 1,-16-16-1,0-2 1,12 6 0</inkml:trace>
  <inkml:trace contextRef="#ctx0" brushRef="#br0" timeOffset="39004">30082 7325 26248,'0'-10'-6386,"-18"5"5977,-1 21 1016,-22 17-957,11 12-1064,-6 6 1368,11-9 0,0 2 1,4 1-1</inkml:trace>
  <inkml:trace contextRef="#ctx0" brushRef="#br0" timeOffset="39320">30280 7672 25888,'10'-11'-354,"2"-3"-57,2 13 1044,2-14-391,10 1 429,-4-3-516,18-13-14,-16 12 48,7-9-19,-13 9 2,-2-2-665,-1 0 258,-2-12-967,-7 7 677,-1-28-1116,-24 27-376,14-13 96,-14 25 669,0 2 449,14 4-1003,-29 3 2524,21 18 253,-12 13-115,13 8-447,5 7-1524,7 7-283,0-11-382,21 11 1916,12-10 0,12-12 1,3 5-1</inkml:trace>
  <inkml:trace contextRef="#ctx0" brushRef="#br0" timeOffset="39736">31013 6925 27417,'-21'-39'-8364,"4"-5"4979,17 16 3669,0 1-437,-10 47 1313,7 1-1141,-7 32-11,9-15 0,2 1-1646,-1 25 1897,-2-3 0,4 1 3,6-25 0,1 0-357,-9 23 1,4-1-196,11-26 1,2-1-862,-9 23 1,-1-1 570,11-6 95,-7-12 1,-3-3-474,-7-14-131,6-3 130,-7-33 788,0-12 661,0-32 144,24 11 22,-12 15 0,2 2 1102,14-3 643,13-6-464,-17 18 769,17 13-341,-5 20-1153,-8 18-1184,-13 9-1441,-1 18 157,-13-19-656,4 2 0,-5-2-1484,-26 0 3414,11-4 0,-3-3 1,-30-8-1,2 4 0</inkml:trace>
  <inkml:trace contextRef="#ctx0" brushRef="#br0" timeOffset="39882">31657 7446 24718,'4'27'-3277,"0"-10"0,-4-7 0</inkml:trace>
  <inkml:trace contextRef="#ctx0" brushRef="#br0" timeOffset="42614">6095 8049 23729,'0'6'-5756,"0"6"3628,-11 18 2445,8 1-950,-8-3 948,11 3-923,0 3 152,0 1-1141,0 2 1597,0 2 90,0 2-781,0 24 515,0-13-178,-1-6 0,2 2 311,11 10-31,-11-7 0,1 1 20,10 12-58,-12-22 0,0 0 130,6 19-230,-4 1 249,5 0-113,-7-16 1,0 1 103,0-12 0,0 1 91,0 22 1,0 0-67,0 8 59,0-26 0,0 0-39,0 12 49,0-4 20,0-5-101,-14 11 508,11-15-472,-10 16 392,2-27 263,8 8-580,-15-19 1530,16 0-1585,-4-8 1149,6-1-1719,-4-2 1426,3 0-1153,-3-1 814,4 0-766,0-3-1441,12 0 2773,-9 13-2719,20-12 2833,-13 21-3182,11-22 3000,-7 16-2700,1-11 2351,-7 3-964,1-2-942,-5-5 1998,-2 1-2217,1-3 2709,-2-1-952,2 0 1444,-1 0-916,2 0 874,2 0-335,2 0-337,2 0 720,4 0-557,2 0-1288,6 0-450,20 0-359,-1 0-181,0 0 1,3 0-360,17 0 1311,-17 9 0,0 0 0,-8-6 0,-1-1 0,3 7 0,0 0 0</inkml:trace>
  <inkml:trace contextRef="#ctx0" brushRef="#br0" timeOffset="44915">8075 9985 24089,'0'-3'-6206,"7"0"10121,-5 23-6764,6-2 227,-8 22 1832,0-4 226,0 4 141,0 5-1174,0 1 1597,0 1-2266,0-2 2448,0-4 537,14-4-1341,-11 3 629,11-14-46,-2 3-780,-3-36 2541,8-14-394,-6-18-1105,-4 2 1,0-1 131,4-16 169,1 5 0,0-1 27,3-7 64,1 10 0,1 2 936,4 8-2191,17-4 784,-17 36 1507,16 37-1746,-15-5-286,-4 13 1,-2 3-691,1 12 486,-6-5 0,0 1-532,-2 10 486,-5-24 1,0 0-945,0 20-656,-2-20 1302,0 5 909,0-48 1327,22-19 720,-18-23-1570,13 5 1,4 0 846,5-17-802,-11 18 0,1 2 460,18-15 316,-13 5-185,-1 9-387,6-1-955,-4 23 1523,12 0 18,-14 19-505,14 33-1486,-17-8-624,7 30-131,-10-13-220,0 1-172,-1 5 7,-4-14 0,2 1-1790,7 16 1706,2-11 1,1-2 237,10-1 1838,15 4 1,-8-24 0,3-2 0</inkml:trace>
  <inkml:trace contextRef="#ctx0" brushRef="#br0" timeOffset="45432">9605 10159 24359,'-26'-17'-3839,"-5"0"3077,-15 9 1507,3 2-138,11 6 133,3 19 1,1 4-185,-6 1-479,6 13 0,4 2-540,12-1 524,2 25-382,10-26-1488,27 17-156,7-28 1011,5-8 1,3-3 156,11-6 598,-13-1 0,-2-7 774,-4-23 948,15-7 542,-26-11-71,2-14-210,-17 23-1638,-2-10-795,-6 17-686,0 3-193,0 0-424,0 31-161,0 5 1108,0 34-39,22-10-259,2 8 200,14-22 1458,6 3 56,-16-12 127,9-8 652,-1-1 41,-11-7 365,16-20 1190,-23-5-175,9-23-1710,-18 12-623,3 0-298,-10 8-1028,0 7 24,-2 27-753,0 16-525,14 15 0,3 4-843,-9 13 1045,20-11 0,2-1 1900,-14-3 0,23 5 0,-18-15 0</inkml:trace>
  <inkml:trace contextRef="#ctx0" brushRef="#br0" timeOffset="45575">10067 9844 22290,'0'0'0</inkml:trace>
  <inkml:trace contextRef="#ctx0" brushRef="#br0" timeOffset="46032">10490 10184 24718,'-14'-4'-1593,"5"17"1396,5 14-1926,4 10 568,0 26 458,0-21 602,8-4 0,0-1-487,-4 5-887,22 18 126,-24-32 14,16 5 1027,-16-20 139,11-3 808,-7-8 851,7-17 737,8-14-419,-3-9-429,2 3 1,0-1 655,8-12-510,-3 3 0,2 1 487,5-5-1087,-13 19 1,2 1 94,12-8-486,-9 19 571,8 2 431,-17 16-556,4 0-6,-8 27-2801,0-5-282,0 28-269,1-7-922,0 6-802,1 4 3810,3 3 0,2 0 1,3 0-1</inkml:trace>
  <inkml:trace contextRef="#ctx0" brushRef="#br0" timeOffset="46604">11738 10389 25888,'0'0'0</inkml:trace>
  <inkml:trace contextRef="#ctx0" brushRef="#br0" timeOffset="47133">12395 9394 26068,'-21'-5'-1614,"4"19"2389,17 21-3736,0 14 1275,0 15 502,0-2 761,0-29 0,0 2 115,-1 2 1,2 0-530,4 1 1,2 0 165,-6 1 1,0-1-275,6 0 0,-2 0 827,-4 14 1,-2 0 172,1-15 0,0 0-280,0 29 0,0-2 225,0-8-235,0-12 1,0-5-319,0-17-604,0-1 1352,0-32-140,17-40 300,-5 16 1,1-2-51,-4-4 1,4-1 417,18-4 0,1 4 814,-8-4-786,6 18 0,1 5 1342,0 6 307,-3 0-152,-2 15-975,-5-5 825,0 23-2316,-6-12 476,5 57-1920,-13-31 631,-2 14 0,-1 1-1267,-4 5 230,0 14 243,-20-24 214,14-1 1007,-33-6-1643,15 3 2031,0-12 768,-12-1 1,32-17-1,-13-3 1</inkml:trace>
  <inkml:trace contextRef="#ctx0" brushRef="#br0" timeOffset="47469">13180 10301 23189,'10'17'-7265,"1"-4"5416,0-13 4330,1 0-812,2 0-497,3 0-104,3-22-560,12-12-635,-5-13 833,-6 9 1,0 0 406,4-15-1517,-6 4 1,-2-1-557,0-14 630,-7 23 0,-2-3 204,-4-1 1,-2 1-817,1-21 434,-1 13 1,-3 3-576,-18 0-703,15-13 942,-15 38-134,4 4 426,2 39 1478,-4 24-355,-3 16-364,19-23 0,0 2-104,-7-4 0,1 0 192,6 3 0,1 1-460,-3 2 1,1 0-171,1 1 1,2 0 2,-1 0 1,0-1-836,-1-1 1,2 1 966,7 12 1,6-1-1,-1-13 1,4-1-1,9 9 1,1 0-1</inkml:trace>
  <inkml:trace contextRef="#ctx0" brushRef="#br0" timeOffset="47687">14117 10131 25168,'-47'0'810,"1"0"-630,6 0-180,-20 18 907,13 10-758,17-9 0,1 1-39,-5 24-482,2-10 41,11 1-1252,8 12-104,7-15-816,25 18-1011,-14-28 3368,36-7 0,9-6 1,-11-2-1,9-5 0,1 0 1</inkml:trace>
  <inkml:trace contextRef="#ctx0" brushRef="#br0" timeOffset="47818">14210 10236 25528,'0'-22'-5576,"0"3"3358,0 3-376,0 73 966,0-30 1446,-2 24 0,4 3 0,17-11 0,5 12 0</inkml:trace>
  <inkml:trace contextRef="#ctx0" brushRef="#br0" timeOffset="48165">14798 10408 25438,'-19'-21'-6442,"3"-2"3286,16-5 2385,0-6 165,0-27 441,22 10 440,-11 3 1,0-1-98,15-10-579,-9 19 0,-4 1 919,-9-17 26,9 1-81,-3-1-75,-8 16 1,-1 0 213,9-20-387,-7 12 1,-6 1-703,-20-3-225,22 14 0,-3 3-181,-36 2 1075,35 2-927,-12 18 1032,17 30-350,0 3-87,0 28 258,0-10 0,0 1 117,0-7 0,0 4-500,0 17 0,0 9 1,0-5-366,0-10 1,0 1-411,4 11 1,1 6 0,3-8 889,2-16 1,2-3-1,3 11 1,2-3 0,-1-17-1,1 0 1</inkml:trace>
  <inkml:trace contextRef="#ctx0" brushRef="#br0" timeOffset="48734">14600 10071 24359,'-20'-9'-2927,"-12"1"3009,28 3-2446,-24 3 3348,11 0-408,-11 26 240,7-18-759,10 25 0,4 5-1921,1-6 842,1 11 1,4 4-900,19 3 1879,-4-8 1,4 0 0,23 7 0,-16-17-1,-1 0 1</inkml:trace>
  <inkml:trace contextRef="#ctx0" brushRef="#br0" timeOffset="49299">15227 10317 23729,'24'15'-3259,"4"-2"2708,2-31 2756,15 13-1285,-28-28-1380,20 8 1242,-6-7-568,-7-15-499,-5 18 1260,-9-21-1010,-10 20-1704,0-7 308,-23 2 170,17 10-1307,-36-9 1342,38 19-236,-15 3 787,7 9 1401,9 18-425,-10 17-184,13 9-1076,8-4 0,5 2-591,20 12 1507,0-4 1,3 0 0,-4-20 0,0-2 0,5 8 0,-1 1 0</inkml:trace>
  <inkml:trace contextRef="#ctx0" brushRef="#br0" timeOffset="49634">16145 10284 26338,'0'-6'-9534,"0"2"9001,0 1 1,0 2 0,0 0 0</inkml:trace>
  <inkml:trace contextRef="#ctx0" brushRef="#br0" timeOffset="50089">16632 10072 26517,'-23'40'-2335,"6"0"1094,17-4-945,0 5 820,0 7 456,0 5 259,0 1 318,8-15 0,1-1-1723,-4 20 1374,11-11 0,-1-2-692,-12 4 1215,8-13 1,-1-1-306,-8-1 268,5 3-464,-7-21 119,0-5 731,-18-30-98,-3-17-85,-2-17-206,5 7 1,3-3 229,13 14 0,0-1-160,-13-14 0,1-4 317,11-10 0,3 0-70,-7 14 1,2-3 128,10-4 1,5-6 0,-2 6-72,-7 6 0,4 1 267,13 0 1,8-2 0,-4 5 351,-8 10 0,0 4 30,17-8 1,4 5 350,-7 14 1,0 5 1219,16-1-1145,-8 7 1,-2 7 616,3 30-1620,13 13-557,-29 17-1093,-3 6 479,-14-25 1,-3 1-1135,-1 19 346,-7-12 0,-4-1-1544,-10 2 1030,1-14 0,0-3 2568,-2-6 0,-12-3 0,12-16 0</inkml:trace>
  <inkml:trace contextRef="#ctx0" brushRef="#br0" timeOffset="50453">17402 9230 24898,'18'-6'3216,"-1"0"-2222,-4 6-1302,-2 0-59,-3 24-2809,0-18 2089,-1 28 1,-2 8-188,3-5 321,-2 18 0,-1 5-222,-2-26 0,-1 1 31,1 28 0,1 2 246,-2-26 1,0-1 34,2 12 0,0 1 972,0-5 1,0-2 32,3 21-538,-3-17 1,1-4 247,-1-1-451,0 9 112,-2-35 245,3-2-71,2-36 2043,6-11-46,-1-12 103,8-17-800,-6 24 225,5-15-371,-9 34 700,1-9-124,-7 25-15,4 11-2589,-2-5-373,7 57-453,-2-31 686,-3 3 0,-1 2-1405,9 9 2330,0 1 0,5-3 0,0 0 0</inkml:trace>
  <inkml:trace contextRef="#ctx0" brushRef="#br0" timeOffset="50849">18267 10133 26607,'0'39'-6295,"-13"19"5280,10-16 550,-4 8 1,1 2-67,6 2 205,0-2 0,0-1-139,0-9 116,0 20-1338,0-34 428,0 7 662,-15-24 2128,-2-58-2419,-1 12 557,9-21 0,5-5 286,3 26 0,2 0 184,-2-9 1,-1-5-1,5 3 205,10 0 1,1 0-154,-12-14 1,2-2 157,18 6 0,3 3-795,-13 15 1,1 0 1365,9-12 1,0 5 742,3 9 142,10 4 44,-18 26 412,14 22-1994,-10 16-1027,-8 11 195,-7-8 1,-3 1-614,-2 13 17,-7-6 1,-2 0-1208,4 8 793,-17-17 1,-3-1 1350,1 9 0,-27-1 1,10-3-1</inkml:trace>
  <inkml:trace contextRef="#ctx0" brushRef="#br0" timeOffset="51721">20577 9223 24179,'0'38'-5306,"0"2"3357,0-5 885,0 10 515,-19 6 656,10-6 0,0 1-4,-2-10 1,0 1-168,2 6 1,0 4-1,2-4-1269,5-2 0,1-1 184,-5 6 0,-2 4 0,1-4 1164,6-4 1,0-1-1,-3 14 1,-1-2 0,5-16-1,0-1 1</inkml:trace>
  <inkml:trace contextRef="#ctx0" brushRef="#br0" timeOffset="52721">21603 9285 26068,'0'-9'-6116,"0"2"4077,0 21 885,0 18 336,0 13 122,0 14-327,0-4-15,0 7-365,7-28 0,0 1 744,-6 1 1,1 0-86,5 0 1,-1 1 735,-5-1 1,-2 1 0,1-3-1,0 0 1,0 0 0,0 0-1</inkml:trace>
  <inkml:trace contextRef="#ctx0" brushRef="#br0" timeOffset="53035">21423 9697 23819,'0'-26'-6386,"19"2"7693,-15 3-2554,15 4 2624,-1 2-393,-14 3-1550,31 3 1646,-11 2-515,8 3 1248,0 2-1302,4 25-432,-10-18-612,-1 22 0,-2 5-1409,4-8 1554,-4 9 0,-2 3-2150,4-1 1349,-4-4 0,0-1-476,-4-4 397,11 9 602,-19-29 617,1-2 993,-3-20-337,1-14-100,-1-10-256,0-9-1181,2-14 668,-3 16 371,1 7 0,0 0 0,3 0 0,3-10 1</inkml:trace>
  <inkml:trace contextRef="#ctx0" brushRef="#br0" timeOffset="53432">22705 9584 24629,'-55'0'1529,"10"0"-1529,-2 0 0,8 0 0,-20 0-90,13 0 223,9 7 1,0 3 404,-3 13-414,12-1 1,2 3-421,3 14-522,4 3-469,13 4-360,6-11-399,25 17-407,8-26 413,16 2 401,-1-18 1199,-8-4 716,0-6 561,14-17 1218,-15 13-639,-10-21 1,-2-4 1188,-1 6-1453,-10-11 0,-3-2-609,-5 0-1228,-1-7-519,-7 17-483,0 2-1307,0 32 161,0 12 571,0 23-70,0 5-216,0 7 2315,20-15 0,-15 12 0,15-21 1</inkml:trace>
  <inkml:trace contextRef="#ctx0" brushRef="#br0" timeOffset="53769">23137 9604 23909,'0'12'-5576,"0"8"3447,0 14 1155,0 18 336,0-18 212,0 27 122,0-27-104,0 12-1728,0-25 1236,0 1 810,0-34 180,14-30 577,-10-5-284,12 4 1,4 1 668,8-4-417,-10 18 0,1 1 783,25-9 314,-21 19 178,11 1 288,-17 31-2643,9 16-99,-13 8-509,-2-2 1,-1 1-1464,4 12 1226,-4-16 1,2 2 933,3-3 0,2-1 0,17 14 0,-11-18 0,0 0 0</inkml:trace>
  <inkml:trace contextRef="#ctx0" brushRef="#br0" timeOffset="54149">24185 9667 24089,'-49'-7'-571,"2"1"234,23 23 1255,-8-12-397,28 29-2380,-10-13 1142,14 18-792,26-3-343,10-8 846,13-12 619,1-9-120,1-22 894,-12 11 1649,16-31-670,-30 7 624,-3-10-330,-8 3-1356,-13 6-1260,6 7 294,-7 29-1491,-14 55 1423,12-28 1,0 3 135,-2 6 1,-2 5 0,2-4-80,4-4 0,0-1 190,0 26 1,0-1 93,-1-27 1,2-1 211,8 8 0,1-2-752,-6 8 748,15-6-841,-19-8 577,0 1-110,0-14-2312,0 2 3409,-25-18 1,-10-1 0,-25-6-1</inkml:trace>
  <inkml:trace contextRef="#ctx0" brushRef="#br0" timeOffset="54419">25523 9440 24988,'-58'0'519,"16"-2"0,2 4-259,-13 19 187,16-20 1,-1 3-17,2 20 0,2 4-472,-16-7 103,20 10 1,4 3-785,-2 4-160,13 24-689,32-26-277,16-6 1,8-5 949,-7-14 1,5-4 203,4 2 0,6 0 0,-4-3 260,-6-4 1,0-4 477,26-6 1,-1-6 0,-27-1 0,-3-3 0,10-10 0,0-1-1</inkml:trace>
  <inkml:trace contextRef="#ctx0" brushRef="#br0" timeOffset="54932">25805 9113 25438,'-24'-31'-7150,"-11"-2"5505,20 14 524,-3 20 3201,7 31-2012,11 12-680,0 17 86,0-6-1071,0 9 1601,9-29 0,1 0-176,-8 2 0,1 1-38,12 0 1,1 1-835,-14-1 1,-1 2 631,11 16 0,1-1 215,-7-14 0,-1 0 82,3 22 0,0-3-151,7 0-116,-14-20 0,0-4-81,10-6-493,-7-5 978,2-19 118,-1-5 923,4-22-267,8-19 294,3-11-429,-2 8 1,1-1 473,7-12-166,-7 18 1,-1 2 440,7-10-308,1 6-745,-5 7 480,5 8 52,-10 12 408,8 4 121,-11 9-693,6 39-2204,-7-13-149,1 34 185,1-5-183,-3-13 647,-2-9 1,2-1-1507,3 0-435,5 3 755,-2-24 3184,2-4 351,22-7 733,-13-25 118,24-9 488,-27-14-1462,-7 16 1,0 0 793,0-5-652,4-9-980,-13 21-599,1 12-304,-5-8-569,-1 18 1073,-1-8-795,-2 31-833,0 9 28,-1 11-162,0 3-132,0-7-478,0-2 348,0 1 1347,0-5 1,20-5-1,5-2 1</inkml:trace>
  <inkml:trace contextRef="#ctx0" brushRef="#br0" timeOffset="55067">26595 9304 24539,'0'-14'-2458,"-7"2"0,6 5 1,-6 4-1</inkml:trace>
  <inkml:trace contextRef="#ctx0" brushRef="#br0" timeOffset="55437">26922 9562 23549,'1'9'-6715,"4"14"4253,-2-3 1443,2 13 424,-3 15 512,-1-9 0,-1 2 6,1-8 1,-1 0 103,0 19 0,0-4-1621,0-4 1744,-14 21 478,10-35-181,-10 3-270,14-17-109,0-26 221,0-12 170,0-17-12,17-6 513,-13 10-885,25 2 1203,-26 1-980,21 7 1216,-21 0-1189,20 14 1871,-13 2-483,3 31-2941,9 10 527,-12 15-866,4-13 0,0-1-95,3 11-446,-3-8 1,1-2 114,6 3 1469,8 4 0,-3-27 1,3-5-1</inkml:trace>
  <inkml:trace contextRef="#ctx0" brushRef="#br0" timeOffset="55773">27608 9404 26877,'0'-34'-6205,"0"6"4706,-14 4-347,11 38 2154,-11 19 415,14 24-1065,6 3 0,5 1-51,1-26 0,0 0-773,-2 21 1,3 0 552,9-17 1,-1-4 30,-5 17 388,1-22 1,0-2-664,3 1-340,4-3 1328,-3-15 905,12-1 638,-11-27 1096,3 13-84,-6-34-960,-2 33 816,1-35-1521,-2 22 507,-4-5-1010,-2 10-234,-4 13-412,1 19-2788,-2-1 1076,3 19-2272,-1 16 1891,-3-11-203,-2-6 0,0 0 2188,-2 4 1,0 5-1,0-20 1</inkml:trace>
  <inkml:trace contextRef="#ctx0" brushRef="#br0" timeOffset="55947">27318 8565 27327,'-44'0'-1196,"12"14"0,1 5-183,-19 5 1307,17 3 1,1 5-1,9-8 1,1 1 0,-2 5-1,0-1 1</inkml:trace>
  <inkml:trace contextRef="#ctx0" brushRef="#br0" timeOffset="61648">385 11580 22650,'0'-8'-5756,"0"-1"3807,0 1 1335,0-3 245,0 1 213,0-2-58,-17 2 510,13 1-2464,-13 1 2884,17 3-716,0-1 0,0 4 0,0-2 90,0 2-180,0 0-344,18 1 2594,2 1-1130,25 0 477,-9 0 179,6 0-89,-6 0-91,3 0 0,4 15-391,2-12-1537,4 12-216,0-3 113,3-10 329,-2 17-589,1-17 534,0 13-61,-15-10 1,1 0 712,17 10-556,-8-6 0,0 1 253,6 2-150,-19-4 1,1-1-112,-1 1 0,0-1 357,18 3-396,-18-4 0,0 0 295,15 0 22,1 0 49,-1-2-93,-13-2 1,1 1 337,17 0-297,-9-1 1,0 0 304,6 1-309,3-2 0,2 1 85,2 0-111,0 1 0,0-1 60,-1-1-41,-17 0 0,0 0-15,16-1-58,6 0 56,0 0-55,-27 1 0,0-2 134,1-7 0,0-1 15,1 7 1,3 0 18,17-12 1,1-1 53,-14 6 1,2 1-117,5-1 1,5-2 0,-6 1 99,-3-3 1,-1 0-95,6 3 0,5-1 1,-5 2-2,-4 1 0,-1-1-51,16-2 0,-1 1-119,-17 3 0,-2 1 24,2-1 1,1-1-28,-2 2 1,3-1 5,-3 1 1,3-1 0,-2 1-75,6-1 0,2 0 71,4 0 1,5 0 0,-4 0-76,-5 1 0,-1 0 60,-7 1 1,2 0 0,-3 1 38,4-1 1,-3 0-92,2 0 1,-1 0 51,0 0 1,0-1 20,0 1 0,0 0 8,0-1 0,-1 0 60,0 1 0,1-1-87,18-1 0,0-1 56,-15 2 1,0 0-5,3 0 0,5-1 0,-5 1 5,-5 0 0,-1 1 44,13-2 0,-1-1-60,-18 4 1,-1 0-38,0-2 1,0 1 36,0 1 1,2 0 41,16-3 1,1 0-56,-12 3 1,3 0-35,3-1 0,6-1 0,-5 1 63,-1 1 0,0 0-47,7 0 1,5-1 0,-4 1-19,-3 0 1,-1 1 9,-9 0 0,3 0 0,0 0-8,1 0 1,0 1 0,-3 0-23,8 0 0,1 0 22,4 0 0,5 0 1,-6 1-27,-6 0 0,-1 1-6,5-1 1,5 0 0,-5 1 12,-7 0 0,1 0 35,-1 0 0,7 0 0,0 0 0,-6 0 18,6-1 0,-1 2-52,-4 1 1,8 1 0,-1 0 0,-7 0 38,3-2 0,-1 1-50,9 4 0,6 2 1,-5-2-46,-5-4 0,0-1 113,-10 1 0,5 3 0,1-1 0,-6-1-59,13 1 1,-2-1 29,-8 1 1,2-1 0,0 1-15,-1 0 1,0 0-1,-3 0-21,9 0 1,1-1 53,4 1 0,6 1 0,-7-1 84,-7 0 0,0 0-102,5 0 1,5 1 0,-6 0 58,-5 0 0,-3-1-32,-6 0 0,1 0 0,-2-1-57,3 1 0,-1 0 105,0 0 0,-1 0-54,0 0 1,2 0-29,-3 0 1,3 0 0,-3 0 76,7 0 0,3 1-40,4 0 1,7 0 0,-6 0 5,-6 0 0,1-1 3,6 1 1,4 0 0,-4 0 3,-6-1 1,-2 0 4,-6-1 1,1 0-1,-2 0-3,2 2 1,-1-1-1,-1-1 0,1 0-55,-3 2 0,2-1 91,17 1 0,-1 0-89,-16-1 1,0 1 56,4 0 1,3 1 0,-4 0-60,-7-1 1,0 2-6,3-1 0,4 2 0,-4-1-43,-5 1 0,-2-1-47,12 2 0,1 0 97,1 0 1,-2 0-34,-11-3 1,2 0 78,4 0 0,5 0 0,-4-1-52,-2 0 0,0-1 81,6 0 1,5 0 0,-4 0 88,-3 0 1,0-1-54,14 1 0,2-1 57,0 1 0,-3-1-6,-13 0 0,0 0-47,4 0 0,5 0 0,-6 1-9,-5-1 0,0 1-6,4-1 0,4 2 0,-5-1-52,-3-1 1,-1 1-13,12 1 1,0 0-52,-16-2 0,-2-1 38,1 2 1,-1-1-6,-1 0 1,3 1 58,17 0 0,2 0-79,-15-1 1,1 0 54,8 1 0,4 0 0,-4-1 53,-3 0 0,1 0-43,8 1 1,6 0-1,-5-1 6,-2 0 0,-2 1-9,-5-1 0,2 0 1,-3 0 9,6 0 1,-2 1-18,2-1 1,0 1 43,-1 0 1,2-1-49,-5 1 1,4-1-1,-3 0-48,7 1 1,2 0 44,-12-1 0,5 0 0,-1 0 0,-4 0-3,10 1 1,1 0 4,-12-2 1,6 1 0,0-1 0,-6 1 51,15 0 0,-2 0-40,-8 0 0,2-1 0,-2 0-39,8 1 1,-3 0 93,2-2 0,1 1-43,0 1 1,3 0-10,-3-2 1,4 1-1,-3 0 5,-13-1 0,-3 0 1,5 0-10,9 1 1,6-1 0,0 1-1,-6-1 6,-9 0 1,-5 0-1,4 0-5,9 0 1,7 0 0,-1 0 0,-6 0-29,-9 0 1,-5 0 0,3 0 62,12-1 0,2 0 0,1 0-30,-1 1 1,0-1-1,-3 1-1,-13-1 1,-2 0-1,5 0-7,7 0 0,7 0 1,0 0-1,-6 0 3,-9 0 1,-3 0-1,3 0-4,10 0 1,6 0-1,0 0 1,-6 0-4,-8 1 0,-4-1 0,2-1 61,12-1 1,2-2 0,1 0-80,-2 3 1,1 1 0,-4-1 77,-12-2 1,-4-1 0,5 1-70,8 1 1,6-1 0,0 2 0,-6-1 12,-10 2 0,-4 0 1,5-1 33,8-2 0,6 0 1,1-1-1,-7 1-48,-8 1 0,-4 1 1,4-1 23,11 0 0,5-1 0,2 1 1,-7-1-19,-7 0 1,-5 1-1,3 0 8,14-1 0,3 1 1,1-1-39,-17 1 1,0 0-1,0-1 1,-3 1 60,4-1 1,-2 1 0,4-1-15,8 0 1,6-1 0,0 0-1,-6 0-10,-11 1 0,-4 0 0,5-1-19,8 0 0,6 0 0,0-1 1,-7 1 54,-8 1 0,-5 0 0,2 0-1,14-2 1,4 0 0,-5 1-68,6 0 0,-2 1 30,-20 0 0,0 0 0,0 1-6,-1 0 1,0-1 0,4 1-9,0 0 0,5 0 0,0-1 1,-3 1 21,3 0 1,-3 0-1,5 0-45,-3 0 0,4-1 0,2 1 1,-2 0-1,-4-1 16,3 1 1,-4-1-1,5 1 6,-5-1 1,4 0 0,3 0-1,-2-1 1,-6 1 7,5 0 0,-5-1 1,2 0 6,-3 1 1,3-1 0,-1 0-1,-3 1 5,-1-1 0,-3 1 0,1 0 42,-1-1 0,1 0 0,0 0-13,20-1 0,2-1-16,-5 1 1,4 0 0,-3-1-2,-13 2 0,-3 0 1,5 0-14,7-1 0,7 0 0,0 0 0,-6 0-2,-8 1 0,-4 0 0,2 0-7,14-1 0,3 0 0,-5 0 2,-15 1 0,-4 0 1,1 1-8,21-2 0,1-1-1,-3 1 0,3 0 7,-8-1 0,4 0 1,-3 1-4,-14 1 1,-2 1 0,3-1 6,7-1 1,6-1 0,-1 0-1,-6 1 55,12-2 0,-1 1-49,-12 0 0,6 0 0,0 0 0,-6 0 60,14-1 0,-3 0-83,-7 1 0,2-1 0,0 1 60,0-1 1,1 1 0,-2-1-31,-12 2 0,-1-1 0,4 0 16,7 0 1,5-1 0,1 0 0,-6 1-19,-8 0 0,-3 0 1,3 0-13,8 0 1,5-1 0,0 1-1,-5 0 46,10-2 1,2 1-4,-17 1 1,7 1 0,2-1-1,-1 1 1,-8 0-36,0 1 0,-6 0 0,5 0 33,14-1 1,8 0 0,0 0-1,-9 1-20,3 1 1,-1 0 21,-13 1 1,6 0 0,0 1 0,-5-1-57,13 0 0,1 1 4,-14 0 1,5 0 0,1 0 0,-6 0-11,12 1 1,-1-1-21,-10 1 1,3-1-1,-1 1-26,-3 0 1,1 0 0,-4 0-17,9 0 1,1 0 64,3 0 1,5 0 0,-6 0-29,-7 0 1,1 0-13,3 0 1,5 0 0,-5 0 118,-6 0 1,-1 0-172,15 0 0,-1 0 138,-20 0 1,-1 0 4,2 0 1,-1 0 2,0 0 1,2 0-16,-2 0 0,3 0 0,-2 0-30,7 0 0,2 0 0,5 0 0,6 0 0,-5 0 0,-5 0 0,-2 0-30,-7 0 0,2 0 0,0 0 60,-1 0 0,0 0 0,-3 0-30,9 0 0,1 0 30,5 0 0,4 0 0,-5 0-75,-6 0 0,1 0 45,-3 0 0,8 0 0,-1 0 0,-6 0-45,4 0 0,0 0-135,-7 0 0,6 0 0,0 0 0,-8 0-45,-1 0 0,-1 0-195,0 0 1,3 0-1,-4 0-30,-5 0 1,-3 0-46,8 0 0,-1 0 495,8 0 0,-7 0 0,-4 0 0</inkml:trace>
  <inkml:trace contextRef="#ctx0" brushRef="#br0" timeOffset="63097">1430 12742 23909,'-7'0'270,"1"19"-2969,3 8 661,1 12 564,2 3 426,0-6 261,0 3 196,0-1-1005,0-1-1,14 10 537,-11-15 603,11 13-222,-3-27-529,-9 4 884,15-17 1195,-15-15-655,11 6 1987,-2-51-1309,4 28 372,3-35-103,5 3 2,-5 14-568,-2 10 0,0 2-491,2-2 535,7-3-1605,-8 21 2078,1 8 181,1 5 551,6 4-781,-8 0-69,10 21-1507,-15 8-1053,3 12-184,-7 16-46,-3-24-674,-1 18 449,-3-26 348,0 4-65,0-21 940,2 0 850,0-8 2230,1-18-1605,0 13 1016,-1-35-1405,9 8 453,-4-11-423,11-10 702,-6 25 656,4 2-2200,1 9 1743,-7 15-651,12-7 1607,-11 9-1158,21 44-1687,-15-20-438,3 12 1,1 2-1016,1-5 741,3-5 0,1-1-899,10 2 1952,15 3 1,-9-15 0,0-3 0</inkml:trace>
  <inkml:trace contextRef="#ctx0" brushRef="#br0" timeOffset="63581">2667 12807 24718,'0'-19'-5665,"-26"2"4774,19 1-1976,-39 9 4392,26 0-963,-5 22 997,2-11-430,21 30-2697,-6-7 1682,8 21-1152,18-8 665,2 2-1525,1-20 995,12-5-507,-29-5-1191,30-11 4008,-12 4-823,-1-21 1435,10 12 1109,-17-46-1276,3 28-1013,-8-13 0,-4-2-1402,-4 2 1292,2 17-1938,14 30 101,-12 25-1587,28 9 241,-11-19 1174,17 13 382,-6-27 1313,-2 10-284,-7-21 890,0 7-457,-1-9 1258,11-17 782,-11 13 631,12-32-1040,-19 10-1514,0-9-27,-10 12-1516,-3-2-215,-2 14-1165,-1 11 860,0 13-1549,20 7 279,-16 17 2238,30-22 0,-31 20 1,11-11-1</inkml:trace>
  <inkml:trace contextRef="#ctx0" brushRef="#br0" timeOffset="63747">3208 12491 23369,'-24'0'-733,"9"13"0,8 4 1,7 13-1</inkml:trace>
  <inkml:trace contextRef="#ctx0" brushRef="#br0" timeOffset="64081">3598 12776 22830,'4'33'-7151,"-1"-5"4899,0-1 1024,0-7 377,0 2 348,4 9-12,-3-9 105,3 8-1831,1-10 1605,-1-6-81,2 0 226,-4-11 1109,6-16 935,-5 9 1212,8-54-1523,-6 31 244,4-37 2,-1 10-442,-3 16 142,3-8-925,-6 22-1101,7 11 367,-6 3 1166,17 24-912,-9 12-2522,20 25 822,-15-3 1687,10 9 1,-4-14 0,3 3 0</inkml:trace>
  <inkml:trace contextRef="#ctx0" brushRef="#br0" timeOffset="64232">4338 12966 25078,'-20'-10'-4916,"15"-4"-1390,-26 13 6373,28-8-162,-8 6 0,1-3 0,-3 1 0</inkml:trace>
  <inkml:trace contextRef="#ctx0" brushRef="#br0" timeOffset="64671">4768 12296 24808,'0'51'-6295,"0"-8"5275,0-7 1,0 0-135,0 15 879,0-4 1,0 1-151,0 8 273,0-9 0,0-1 14,0 3-661,0-12 1,0-1 888,0 0-90,0 8-360,0-26-539,0-3 899,0-52-90,0 3 0,22-26 764,-17 19-420,40 14 1849,-27 12-376,22-7 352,4 19-261,-10-9 698,20 12-740,-25 23-1590,12 7 218,-25 11-2971,1-2 237,-10-11-117,-7 0 666,3 0-852,-25 6 1449,17-10-1134,-41 5 2777,12-14 1,-11-6-1,-3-4 1</inkml:trace>
  <inkml:trace contextRef="#ctx0" brushRef="#br0" timeOffset="65014">5578 12826 23999,'18'9'-2661,"-1"-7"3434,-3 7-1816,0-9 2097,1-20-711,-1 16 951,0-37-2001,-1 22 429,0-22 167,-1 7-576,-1-2 698,0-20-1220,-4 12 735,-4 6 1,0 0-1084,-2-7 1359,-1-12-762,0 20 275,-15 3-594,11 7 435,-12 3-53,3 9 464,10 3-249,-20 22 2867,21 16-1929,-12 12 439,13 10-285,-8-3-290,8 4-688,-1-10 0,0 1-326,2 21-36,9-11 0,1-2 349,-6 5 0,16-21 0,4-2 0,8 7 0</inkml:trace>
  <inkml:trace contextRef="#ctx0" brushRef="#br0" timeOffset="65348">6505 12507 25168,'-48'-10'-495,"7"4"605,-24 1-40,22 5 169,5 7 1,1 2 591,-4 9-783,9-1 0,3 3-244,2 14-1098,3-3 975,17 0-1140,32-13 177,8 5-299,33-15 852,-12 0 411,-15-6 1,-2-4 384,5-13 1053,-9 7 1,-1-1 431,-4-10 595,-2-5-769,-12 22-912,-13 10-3179,6 21-1279,11 22 285,5-7 3135,12 0 1,0-15 0,-6-2 0</inkml:trace>
  <inkml:trace contextRef="#ctx0" brushRef="#br0" timeOffset="65748">7418 12491 24988,'0'-13'-6115,"-25"3"6317,-6 6 816,-15 1-135,6 3-154,8 22 210,-2 4-377,16 13-1308,-11-3 1712,26 3-2037,-7-10-42,31 18-1014,11-23 748,12 3-156,19-13 812,-23-8 992,-6-11 0,-1-2 307,4 3 493,-8-20 0,-2-6-178,0 5 89,-7-14 0,-3-3-195,-6-4-433,-2 2 0,-3-1-516,-5-11-219,2 19 0,-2-1-166,-9 0 0,-1 1-1918,5-18 1418,-15 14 1,1 3-787,13 2 827,-29-4 465,31 57-348,7 46 624,-3-28 1,2 4-235,8 5 0,4 5 1,-4-4 86,-9-6 1,1 0-741,12 11 0,5 6 1,-3-7 1147,-9-11 1,0-1 0,13 18 0,0-3-1,-3-5 1</inkml:trace>
  <inkml:trace contextRef="#ctx0" brushRef="#br0" timeOffset="66035">7808 12823 25618,'7'-9'-1697,"0"2"1749,2-1 119,2 6 313,17-15-36,-3 10-626,30-15 437,-16 10-80,-3 0 1,1-1 826,10-3-285,13-5 4,-7-1-75,-18 4 370,10-13-1158,-31 13-161,-1-13-889,-12 15-788,-23-4 182,16 9-1117,-36 3 1949,37 3-1366,-32 2 1899,19 2 740,-3 21 432,7 3-473,14 12-1421,0-2 635,0-5 230,24 13 0,8-7 1,-4-13-1,0 0 0</inkml:trace>
  <inkml:trace contextRef="#ctx0" brushRef="#br0" timeOffset="66198">9017 12597 25348,'-28'-9'-7231,"-17"4"7329,25 2 0,-6 3 0,11 0 1</inkml:trace>
  <inkml:trace contextRef="#ctx0" brushRef="#br0" timeOffset="66631">9348 12717 23369,'5'13'-8107,"-2"11"6250,-1-4 1231,0 21 328,-2-13 234,2 24-80,-2-20 92,0 10-1544,0-15 2206,0-2-339,-14 0 857,11 3-1057,-10-8-59,3 3 634,-1-16 1214,-1-18-1833,-5 6 884,11-39-1340,-7 18-1204,6-29 1311,3 16 1,2-2-316,0 7 1,0-2 446,1-7 0,-1-5 0,4 3-452,6 1 0,3-1 1051,-5-15 0,1-8 0,5 8-366,12 13 0,3 1 446,-8-5 1,-2-5-1,3 11 508,5 16 0,1 6 104,4-6 1,0 5 1026,4 9 451,19 5-659,-25 36-1967,5-4-203,-20 11 0,-5 4-869,5 11 446,-7-3 0,-2 1-1109,-1 8 999,-15-10 0,-2-1-1046,8 2 818,-23-11 0,-4-4 1496,11 0-455,-31 1-163,14-16 748,11-9 1,3-1-1,16-5 1</inkml:trace>
  <inkml:trace contextRef="#ctx0" brushRef="#br0" timeOffset="66853">9907 12410 24449,'23'23'-4728,"1"16"1851,-6-23 2780,0 7-331,1 15-520,-5-21 752,4 30-502,-9-25-1719,-1 22 1956,-5-21 277,-1 20-288,-2-24 117,0 14 677,2-19-1451,-1 8 1008,1-14-1892,-1-1 2072,0-5 0,1-2 1,1 0-1</inkml:trace>
  <inkml:trace contextRef="#ctx0" brushRef="#br0" timeOffset="67631">10007 11923 24089,'-6'-1'-173,"3"21"-2740,0-15 2991,1 42-1474,0-21 502,-1 26 256,1-3 431,0-10 0,1 2-1336,0 24 901,1-8 0,0 1 528,0-24 0,0 0-399,0 22 0,0 0 436,0 6-21,0-12 0,0-2-19,0 5-133,0 9-343,0-16 121,0-16-524,0 4 547,0-21 359,0-20 90,0-19 0,17-11 935,-13-8-406,12 16 1,3 0 790,4-16-623,-2 6 1,1 2 628,13-2-334,-13 10 0,-1 2 498,5 3 227,7-1-675,-11 18 838,-1 3-998,0 4-141,8 0-111,-7 18-1514,12 2 106,-15 2-932,4 14-355,-10-22-280,-3 19-174,-2-10-552,-4 12 289,-2-11-846,-1 16 3491,-1-21 0,0 3 0,0-10 0</inkml:trace>
  <inkml:trace contextRef="#ctx0" brushRef="#br0" timeOffset="68181">10822 12517 24808,'0'37'-5935,"0"-5"3806,16 0-44,-12-4 1304,12 2 59,-16 2 765,13 16-493,-10-14-1236,20 22 1066,-14-28 133,2 10 723,-5-21-793,-6 3 538,0-14 107,-13-38-202,10 8 127,-4-13 0,0-4 482,7-5 349,0-19 189,0 12-106,20-2-184,-16-1-441,13 18 1,2 0 1509,6-15-1028,-5 13 1,3 4 895,16 3 362,-3 0-219,-8 24 560,-3 6-980,3 3-148,-5 18-1709,0-14 963,-5 42-2164,-1 0-639,-8 14 1437,-14-14 0,-2 0-1591,2 11 1221,-16-19 1,-3-1-932,-2 14 1551,1-27 1,-2-1 826,-20 22 0,-4-6 1,-1-3-1</inkml:trace>
  <inkml:trace contextRef="#ctx0" brushRef="#br0" timeOffset="68317">11638 12579 23459,'21'0'-630,"-5"0"1,-6 0-1</inkml:trace>
  <inkml:trace contextRef="#ctx0" brushRef="#br0" timeOffset="72680">3828 14491 23189,'-13'-18'-6199,"10"5"3379,-11-5 2135,0 5 618,2 0-229,-4 3 806,8 4-316,3 3-1116,2 2 2347,-9 0 448,2 20-778,-13 6 241,3 13-318,-8 1-286,4-5 168,1 5-517,1 0-470,1 19-608,8-17 273,4 24-767,7-32 322,26 3-968,-18-18-42,49-6 1831,-27-5 68,31-4 687,-8-3 134,6 0-371,-14-9 1,0-3 554,-10-1 0,0-3 175,22-8 0,-3-3 115,-23 6 0,-1 0-949,7 1 0,-1 0 643,14-21-532,-16 14-36,1-19-974,-22 24-640,-5-10-666,-6 19-280,-20 3 734,-2 6 670,-19 21 1426,6 5-545,15 18-466,7-6 148,13 4-615,0-15 405,22 3-483,6-8-188,14-8-591,11-1 968,-15-9 958,23-15 829,-23-12 714,7-8-161,-19-11-443,-3 8-767,-8-7-896,-7-1-250,-4-6-786,-4-2 697,-9 14 0,-6-1-426,-4 10 0,-4 0 752,-2-4 0,-3-3 0,-1 5 1,-7 3 1,-3 1 269,2-1 0,-2-3 1,1 4 78,1 5 0,0 2 203,-12-5 0,-1 2 210,13 12 1,1 4 334,-1 1 0,0 2 303,-1 1 1,-1 5 87,-17 9 1,-1 6-19,13-5 1,0 4-326,-5 9 1,-3 6-1,5-2 219,5 1 1,1 2-475,6-3 1,-1 3-1,3 0-72,0 4 0,3 1-287,1 2 0,2 2-145,3-1 1,3 3-454,-1 20 0,5 2-288,5-15 0,5 3 67,5 4 0,4 6 1,3-6-353,4-4 1,7 0 472,5-4 0,7 6 1,2-1-1,-2-8-342,7 4 1,4-3 370,-2-6 0,7 3 0,0-1 1,-3-8-280,4-2 0,1-7 111,7 2 0,6-1 0,-4-4 817,-4-4 1,0-3 0,-6-3 0,2-1 0,-3-1 0,5-3 0,-1 0-1</inkml:trace>
  <inkml:trace contextRef="#ctx0" brushRef="#br0" timeOffset="73089">5113 14638 23909,'0'35'-6116,"0"2"3988,0-5 1153,0 4 157,0-8-237,0 3-149,0 1-283,0-2 920,18-2 0,-13 0 0,12-2 0</inkml:trace>
  <inkml:trace contextRef="#ctx0" brushRef="#br0" timeOffset="73265">5198 14210 25258,'-19'-14'-5547,"3"3"3410,16 5-889,0 17 905,0 10 1721,20 9 1,-15 3 0,15-6 0</inkml:trace>
  <inkml:trace contextRef="#ctx0" brushRef="#br0" timeOffset="73598">5685 14502 23549,'6'14'-8278,"0"-10"8955,-2 28-1438,3-9-570,-3 12 1035,3-5-286,-3 6 264,-1-11-1401,1 17 2224,-4-19-992,2 11 518,-1-19 259,0 3-251,1-11-275,-2-3 27,1 0-375,0-3 1315,1-1 264,6-36-449,-2 12 122,5-34-102,-1 19 511,1-2-294,2 2 832,3-6-1501,-3 24 96,6-10 515,-9 29 910,10-7 240,-9 32-2955,6-4-1922,2 43 68,-4-18 2674,-5-12 0,1 0 1,6 21-1,1 1 0</inkml:trace>
  <inkml:trace contextRef="#ctx0" brushRef="#br0" timeOffset="73818">6900 14473 24988,'-46'17'1801,"10"-4"0,0 1-699,-17 23-1228,7-9 0,2 1-29,0 13-395,16-16 1,4 2-884,8 16-818,6-1 35,10-2 1791,15-12 0,4-1 0,12 9 0,1-13 1,-1-1-1</inkml:trace>
  <inkml:trace contextRef="#ctx0" brushRef="#br0" timeOffset="74168">7122 14873 24089,'-14'-55'-8326,"3"8"5721,11-4 2347,0 6 266,0-6 66,8 11 0,1-1 246,-5-25-146,14 7 0,0 0-719,-15 21 1,-1 1 1218,13-27 1,0-1-65,-13 27 1,-2-1-304,4-8 1,0-5-1,-1 6-276,-3-20-145,2 12 1,-4 7-401,-14 21-156,12 27 2581,-11 48-1632,15 17-385,0-11 1,0 8 0,0-4 55,-1-8 1,2 2 5,2-3 1,2 7-1,2 0 1,0-8-279,3 2 0,3-2-164,2 2 0,3 4 1,0-6-82,0-7 1,1-2-1295,1 10 0,0-2-73,9 8 581,0-7 192,0-9 1261,12-3 1,-11-18-1,9-2 1</inkml:trace>
  <inkml:trace contextRef="#ctx0" brushRef="#br0" timeOffset="74465">7708 14733 25798,'4'-11'-3491,"-1"-8"1174,0 16 4012,0-7-2707,-1 10 1881,0 0-248,0 20-1980,2-15-586,1 37 1010,1-25-897,8 30-839,-1-21 906,19 11-180,-9-26 733,35 2 2716,-24-29-150,-2 3 0,0-3 1290,-2-22-1043,-8 8 0,-1-1 976,0-10-1302,-7 8 0,-1 0-223,-4-2-1287,4-13-347,-10 28-2336,1 23 290,-4 24 439,0 16 216,0 6 120,0-7 1580,16 18 0,12-15 0,-5-16 0,0-1 1</inkml:trace>
  <inkml:trace contextRef="#ctx0" brushRef="#br0" timeOffset="74865">8895 14567 25258,'-23'-16'-4030,"-24"2"4441,5 8 302,-14 1-297,18 10 0,1 5 821,-6 17-898,10-4 0,3 4-41,9 18-1143,-10 5 1237,29-3-1709,20-10-1095,23 14 285,14-28 1348,-12-11 0,0-3-63,13-3 857,-8-15 1,0-6 1299,8-4-734,-22-1 1,-1-5 229,-3-4 1,-4-1 1184,11-21-1318,-10 2 0,-3-2-661,-13 18 0,-2-2 83,2-28 1,-2-2-458,-5 25 1,-3-2 246,-6-16 1,-4-7-1,2 6-923,5 13 0,-1 0 313,-8-6 0,-5-6 0,3 10-1234,-6-8 229,-1-3 295,6 36 655,3 12 503,8 30 711,-8 7 600,11 29-854,0-9 1,0 3-87,-1-9 1,2 3-396,3 9 0,3 6 0,-1-5 292,-5-1 1,2-2-265,7-5 0,4 1 0,-4-4-519,-8 3 1,0-4-271,16-1 1,-1 0-337,-15-2 0,1-2 1271,15 0 0,1-2 0,-3 27 0,0-32 1,1 0-1</inkml:trace>
  <inkml:trace contextRef="#ctx0" brushRef="#br0" timeOffset="75170">9542 14772 26248,'5'-11'-3194,"0"-4"1518,16 3 3550,-4-1-1265,28-8 274,-15 9-537,27-12 124,-20 10 160,11-7 793,-15 6 197,-2 0-1588,5-8 505,-12 6-426,-2-7-401,-16 0-1226,-3 4-43,-30-10-311,20 14 1110,-24 6 1,-6 4-267,13 1 349,-35 2 513,31 3 283,1 18 1309,4 7-172,10 10-887,4 3-2199,29 11-1025,23-12 483,-1-4 1,4-2 2281,-4-13 1,3-2-1,9 4 1,0-2 0,-11-7-1,1 0 1</inkml:trace>
  <inkml:trace contextRef="#ctx0" brushRef="#br0" timeOffset="76897">11647 13483 23639,'0'-8'-5036,"0"-2"2997,0 2 1335,-17 1 1581,12 2-1093,-26 3 1708,9 0-427,-9 1-1014,-5 1 1905,-13 40-44,6-9-1100,1 16 0,1 5-570,14-19 1,1 0 520,-9 13 0,0 4-949,4 7 0,3 1-87,7-14 0,2 2-36,3 3 0,2 4 0,2-5-321,3-4 1,5-2-332,9 25 0,6-1-410,-1-30 1,3-1-123,8 9 1,6-2-433,10-5 0,5-5 830,-9-8 1,2-1 1088,15 5 0,1-3 0,-10-11 0,-1-2 1,2-1-1,0 1 0</inkml:trace>
  <inkml:trace contextRef="#ctx0" brushRef="#br0" timeOffset="77502">12287 13324 23639,'-24'33'-1337,"-8"6"1,30-11 0,-10 3 0</inkml:trace>
  <inkml:trace contextRef="#ctx0" brushRef="#br0" timeOffset="77653">12882 13215 24539,'-20'23'-747,"15"24"-2861,-40-21 4890,39 27-2498,-19-30 1,0 0 1148,19 29 1,-15-24-1,-2-1 1,-1 32 0</inkml:trace>
  <inkml:trace contextRef="#ctx0" brushRef="#br0" timeOffset="78713">12515 13032 24988,'-19'18'-87,"-12"9"411,26 10-3197,-25 5 2791,27-6-1555,-14-4 1,-1 3-852,6 19 2377,-3-16 0,0 0 0,0 19 0,0 1 0</inkml:trace>
  <inkml:trace contextRef="#ctx0" brushRef="#br0" timeOffset="85270">13380 14649 24449,'-7'4'4432,"0"-1"-3108,4-18-5966,21-9 4484,-13-11-1268,34-7 1847,-34 3-1406,39-5 811,-24-5-387,1 22 1,1 0-245,9-29 1436,-16 26 1,0 0-805,1-2 1,-2-1 432,1-1 1,-1-1-630,0-1 1,-1-1 570,-1 0 0,-1-1-692,-1 0 0,-1 0 221,-1-1 0,0 1-231,-2 0 1,0 1 156,-2 2 1,1 1-311,-1-29-17,-1 9-44,-3 10-14,0 10 104,0 7 186,-14 15 272,10 24 425,-24 29 618,10 13-599,3-5 1,-1 2-62,7-16 1,1 0 1,-3 15 1,2 0-102,7-12 0,2-1-62,-4-1 0,0 1-123,3-2 0,2 0-786,9 13 1,1-1-167,-9-12 0,1 0-280,15 19 0,6-1-713,8 5 695,-2-16 0,3-2 1322,-6-17 1,1-3 0,3 4 0,-2-1 0,17 4 0</inkml:trace>
  <inkml:trace contextRef="#ctx0" brushRef="#br0" timeOffset="85632">14458 14282 24359,'0'-20'-5217,"0"3"3359,0 3 1243,-45 3 1782,10 6-167,-27 0-187,24 25 615,5 6-1234,17 10 514,-12 0 610,26-9-1429,-7 1-1135,9 0-1038,0 12 374,21-13-1024,6 13 653,14-24 2061,12-1-32,-19-11 1567,9-4-321,-17-18 1038,-2 14 813,-4-31-1198,-2 8 438,-9-8-1281,-3-10-1344,-6 19-845,0-9-1380,-16 16-437,12 22 2478,5 11-1205,23 7 245,9 11 298,4-27 1566,-4 23 0,3-25 0,3 9 1</inkml:trace>
  <inkml:trace contextRef="#ctx0" brushRef="#br0" timeOffset="86013">15070 14270 24269,'0'8'-5756,"0"2"3717,0 28 705,21-12 85,-16 0 168,38-16 1904,-25 8-1157,19-15 7,-7 14 736,1-16 1099,1 5-160,9-6 405,-12-20 990,11-6-1676,-23-11 339,0 1-1350,-13 7-7,-2 2-1093,-2-2 146,0-6-699,-20 12-473,15-7-180,-28 21 2689,30 22-919,-10 8 1151,13 25-686,0-1 15,0 8 0,0-7 0,0 2 47,0-12 0,0 2-16,6 5 1,2 4 0,-1-4-682,-5-4 1,1-2 156,16 13 1,0-2-1178,-15 16 1450,13-3-317,-17-5-453,0 10 72,0-21-924,-23 7 1787,17-34 712,-43-3 0,28-15 0,-21 0 0</inkml:trace>
  <inkml:trace contextRef="#ctx0" brushRef="#br0" timeOffset="86380">15942 14170 25078,'0'-5'-5936,"-17"1"6941,-2 3 135,-21 0-445,21 19-114,-20-13 214,34 35-1946,-29-6 1221,30 9 5,-11 16-730,15-25-962,25 6-393,-19-16-151,49-4 1241,-31-4 1197,8-10 1,2-4-321,7 3 1328,25-5-265,-33-23 767,7-9 436,-19-13-1851,-15 5 1,-1 1-1167,2-4-292,-16 2 0,-6 2-1624,-9 7-1463,-24-10 3907,9 26 1,15 2 0,10 11-1</inkml:trace>
  <inkml:trace contextRef="#ctx0" brushRef="#br0" timeOffset="86986">16402 14149 26158,'0'4'-6116,"-14"-10"6225,11 45-1400,-10-18 2033,13 23-1733,0-8 283,0 1 87,0-2-1335,0-2 1866,22-4-1302,-17-2 827,37-6 30,-15 1 710,10-11 881,13-2 182,-20-9 359,11-23 470,-6-9-135,-9-14-799,-9 13 1,-1-1-567,-2-10-169,-5 7 1,-2 0-1074,0-3-233,-1-20-411,-2 41-241,-2-4 41,3 23 2237,1 19-2197,2 11-32,11 30 353,-4-8-170,10 5-790,10-4 830,-3-17 662,-1-14 1,2-3-1008,13 0 2767,16-9 521,-15-4 196,2-6 293,-2-26 595,-1 5-163,-6-25-1139,-4 9-753,-17 6 1,-2-3-129,5-21-373,-11 4 1,-4-2-445,-2-13-76,-3 21 1,-4 0-1103,-20-16-1016,17 1 1426,-33 5-417,34 7 371,-25 8 229,26 8 381,-22 6 550,22 12-333,-10 25 2443,13 8-2021,0 26 119,16-4-772,-12 10 286,10-10 1,3 1-230,-7-9 0,1 1-342,7 22 1,1 0-163,3 5-1049,-3-15 1,-2-1 350,0 1 28,8 6 653,-6-24 877,-12-7 0,0-4 0,-4-4 0</inkml:trace>
  <inkml:trace contextRef="#ctx0" brushRef="#br0" timeOffset="87147">16992 14062 24718,'-11'-13'-6427,"3"1"3734,52-3 6426,-10 6-3197,16 3 0,3 1-400,-19 4 1,-1 0-711,28-2 1,0 5 326,-24 8 1,-1-1 151,13-8 0,-3 3 0,-15 14 0,-3 1 0,30 4 0</inkml:trace>
  <inkml:trace contextRef="#ctx0" brushRef="#br0" timeOffset="87536">18153 14090 25348,'-18'-4'-1776,"-10"0"1796,7 4 232,-5 0 49,-3 13 761,1 4-766,10-1-393,-2 16-382,15-18 50,2 16-754,3-8-444,17 11-477,14-8 141,23 11 490,-7-17 689,12 8 801,-38-15 297,21 2 900,-38-7-1658,12-3 1931,-16 3-1946,0-4-1412,-21 5 2141,-12-3-2218,-28 7 2274,9-6 0,0 1 1,16-3-1</inkml:trace>
  <inkml:trace contextRef="#ctx0" brushRef="#br0" timeOffset="87730">18960 14280 26428,'-46'-16'-2999,"20"-8"1,5 11-1</inkml:trace>
  <inkml:trace contextRef="#ctx0" brushRef="#br0" timeOffset="89615">19913 13142 24718,'0'-27'-4496,"-9"2"979,6 6 2711,-6 5-87,9 3 818,0 3 471,0 4-346,0 16-1646,0 6 1596,0 42 813,0-7-681,-1-14 0,2 1-89,4-4 0,2 0-103,-6 1 1,0 2-16,6 18 0,-2 1 14,-4-15 0,-2 1 67,1 10 0,0 1-6,0-7 0,0-3-90,0 21 81,0-19 1,0-3 177,0-3-140,0 8-149,0-32-1017,0-1 1125,0-57 12,17-5 165,-16 9 0,3 0 154,16 5 0,0 3 946,-15-14-918,44 3 1551,-32 6-699,33 1 831,-24 18-9,14 1-211,-19 14-763,12 39-2402,-15-13 216,0 21 1,-1 5-2107,0-3 1835,-1 0 0,0-2-1789,-2-6-208,11 17 222,-10-33 1138,8 1 2109,-9-19 1265,3-3 834,-5-4 608,-2-18-70,2-6-439,-2 1-371,2-15-37,-1 16-543,-1-2-655,7-8-756,-3 18 8,5-3 737,0-3-212,1 13 1023,4-7 50,16 0-160,-9 4-89,28-7-84,-26 8-482,20-4-363,-27 7-120,5 0-349,-19 2 416,-4-3-738,-4 0-1035,-4-10-389,-18 4 465,-9-15-504,3 13 1288,-13 3 1,0 2-250,13 3 329,-14 0 0,3 8 389,20 19 644,-11 9 878,24 12-1987,-5-3 0,6 0-218,29 4-941,-9 0 1,4-2 392,4-20 1,4-5 1313,3 8 1,0-3 0,22 4 0,7-2-1</inkml:trace>
  <inkml:trace contextRef="#ctx0" brushRef="#br0" timeOffset="89982">21617 13784 25078,'-30'-19'-3104,"-19"2"3060,15 2-356,-13 7 828,-13 1 52,23 26 725,-7-14-529,20 40-1211,11-23 961,0 25-1357,11 9-54,17-12-644,2-7 1,4-2-698,27 4 1097,-9-10 1,2-2-309,11-2 1432,-18-11 0,1-3 165,-1-6 1,-1-2 848,14 1-36,-11-2 0,-2-4 2127,-1-20 606,8-5-1190,-24-13-542,0-23-1774,-13 31-610,-1-24-927,-3 35-91,-13 3-1120,10 26 808,-9 17 34,12 9-1062,17 19 864,-13-18 1895,31 20 1,-3-25 0,20 5 0</inkml:trace>
  <inkml:trace contextRef="#ctx0" brushRef="#br0" timeOffset="90400">22598 13694 24718,'-32'-21'-3376,"-20"4"3369,31 5-611,-23 6 1365,-16 23 659,24-13-796,7 24 0,3 5-661,5-4-366,14 11 0,3 3 54,-4 1-380,19-9 1,7-1-593,21 2 619,-13-14 0,2-2-1171,25 0 511,-11-10 1044,-2 1 546,18-10 1154,-17 4-375,-9-21 0,-1-7 1322,1-5-1689,-13-2 0,-2-3-107,2-12-619,-4-6-395,-6-6-175,-4-7 86,-4 30 1,-1-1-87,1-2 0,-1-2 368,2-19 0,-4-1-292,-8 14 1,-1-1 592,10-3 1,2-3 0,-6 5-572,-15 7 0,1 2 2,16-8 1,1 3 191,-16-3-552,6 15 279,9 7 546,-9 12 403,12 29-239,0 7 567,0 29-627,-1-9 0,2 3-494,9-8 1,0 1 286,-8 18 0,1 0-165,14-13 1,-1-2-243,-14 2 0,0 1-222,11-5 0,3 2 766,-7 14 0,1-1 0,3-16 1,1-1-1,-2 11 0,1-1 0</inkml:trace>
  <inkml:trace contextRef="#ctx0" brushRef="#br0" timeOffset="90720">23007 13957 26787,'3'-12'-4196,"1"-6"2852,3 10 2492,8-9-406,-1 9 529,19-12-398,-7 12-427,7-4 0,3-1 140,5 2 200,-1 0 1,-1 1 542,-2 1-830,13-8 211,-28 8-440,-1-14-832,-15 7-971,-3-9-239,-29-6-397,20 7-426,-40-13 822,16 20 110,-15 0 245,2 12 1381,21 25 1004,0-15 868,20 43-1973,-6-9 329,8 12-1179,7-16 1,5-1-1338,17 7 488,-2-9 0,3-2 1591,20 3 1,4 3 0,-15-16-1</inkml:trace>
  <inkml:trace contextRef="#ctx0" brushRef="#br0" timeOffset="91032">23700 13756 25438,'-21'-23'-6030,"4"3"3713,17 4 2133,0 0-412,0 33 108,17 7 23,-12 25 151,10-15 1,2-2-1821,1 13 1425,0 12 136,10-5 67,-14-16-115,9 14-84,-11-30 435,2-2 496,-12-32 614,4-5 409,-5-19-765,6-25 211,1 8-268,2-2 0,3-3 45,-4 22 0,1-2-326,3-4 0,2-4 0,0 4-113,0 3 0,0 2-252,6-10 1,1 2-457,10-8 807,-1 9-221,1 11 504,-2 12 0,-1 12 0,-1 6 0</inkml:trace>
  <inkml:trace contextRef="#ctx0" brushRef="#br0" timeOffset="91531">24563 12707 24179,'28'-1'1243,"-11"14"-5060,0-9 3888,-15 30-2118,4-7 1,-6 24 984,0-9-612,0 12-372,0-26-1008,0 11 2621,0-22-292,0-19 1362,0-19 1185,19-31-254,3 7 150,1-5-65,15 4-211,-16 13 602,13-4-457,-15 17 118,4 10 590,-17 3-1510,9 32-2267,-9-4-739,-3 28-207,1-6 209,-4-3 1,0 3 462,0-8 1,-1 1 1536,0 14 1,0 0-1,0-11 1,0-1 0,0 2-1,0-1 1</inkml:trace>
  <inkml:trace contextRef="#ctx0" brushRef="#br0" timeOffset="91902">25512 12626 25348,'17'-4'2852,"10"1"-2538,11 23-2336,6-16 1886,-8 39-723,-8-22 0,1 0 310,-7 5 1,0 3-32,13 19 0,-2 2-358,-13-16 0,-2 2 127,0 7 0,1 5 0,-4-2-340,-3 0 1,-3-1 627,2 14 0,-2 3-262,-6 2 0,-2-1 720,1-16 1,-4 0 112,-9 4 0,-5 4 0,-1-6 301,2-6 1,-4-2-161,-13 3 0,-8 2 0,2-5 442,3-4 1,-2-3-1125,-7 1 0,-5 2 0,3-5 842,3-4 0,-1-3 0,-12 7 0,1-3 0,18-12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2:41:59.925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1640 1795 21300,'16'-43'-3072,"-2"-1"1734,-4-6 361,-1-5 252,-6-4-105,0-4 231,-3-3 463,0 32 0,0-2-392,0-16 0,0-2 278,1 14 1,-2-1 138,-4-4 1,-1-3 0,1 3-167,3 6 1,0 2 189,-6-11 1,-1 1 253,2 9 1,0 3-432,4-13 301,-19-10-574,19 38 334,-12-1 63,9 16 777,-7 2 810,4 3 527,1 21-793,1-16-728,1 25 0,3 7 638,-6-3-777,3 15 0,1 4 93,-1 9-511,2-21 1,2 1-426,1 2 0,1 0-262,-1-12 0,1 2 425,0 23 1,0-1-221,0 10 89,4-23 1,2 6 0,-1-6-24,-4-8 1,2-1-356,9 30 0,4-3-694,2-5 1439,-1-12 0,3-3 1,11 3-1,3 10 1</inkml:trace>
  <inkml:trace contextRef="#ctx0" brushRef="#br0" timeOffset="388">2270 1519 23279,'0'-11'-4856,"-19"1"4836,14 4-1743,-37 2 3397,14 2-610,-13 2-147,-11 18 419,21 5-1054,-18 21 1387,24-8-1153,-4 3 918,15-1-2302,6-10-301,3 15-239,5-22-1235,33 9 908,-1-20 1162,21 2 612,-13-29 1055,4-8 371,-12-9-476,9-5 403,-19 11 56,-1-1-93,-11 2-1169,6-6-440,-14 12-1688,5-5 505,-7 33 0,0 7-114,19 27-431,-14-7 612,18-9 1,2-1 107,-5 4-837,26 7 1311,-13-15 924,2-3 0,4-9 1,1-2-1</inkml:trace>
  <inkml:trace contextRef="#ctx0" brushRef="#br0" timeOffset="803">2863 1491 23459,'-16'-12'-3146,"12"21"2656,-12 13 1122,16 22-2423,0-11 447,0 0 396,23-11-230,10 5-519,12-14 1688,-12-1 0,-1-2 31,6-8 171,-3-6 1,-1 0 1647,1 0-695,-5-23 0,-4-5 366,-8 7-749,-5-12 0,-3-2 156,-10 6-1193,0-19-734,-21 25-724,16-2-458,-16 15 654,7 53 879,10-13 290,4 35 0,4 6 0,6-34 0,1-1 139,-2 23 1,4 0-70,5-24 0,-1-3 144,-12 29 62,14-29 0,2 0-299,-9 9 1,-1 0-686,23 15 1048,-18-13 1,-3-1-331,-2-2 138,-2 13 189,-9-29-166,0 0-2421,-56-15 3262,23-2-346,-6-11 1,-2-4-1,-2-6 1,0-19-1</inkml:trace>
  <inkml:trace contextRef="#ctx0" brushRef="#br0" timeOffset="1154">3978 1326 24539,'-47'0'989,"-16"0"-899,22 0-90,-14 15 741,17-12-627,2 29-178,4-28 204,-2 45-564,18-29 1,0 37-743,16-30-970,22 14-561,17-22 1415,12-1 486,10-9 357,-10-9 744,1 3-68,-15-12 0,1-2 1394,14 6-640,-14-12 0,-4-5 1486,-4-2-1353,-6-9-1006,-18 1-1082,-6 11-962,0 1-891,-24 2 209,-11 1 2408,-28 8 0,11 1 0,1 8 0</inkml:trace>
  <inkml:trace contextRef="#ctx0" brushRef="#br0" timeOffset="1567">4620 1190 24449,'-41'0'449,"17"15"360,-3 4-305,24 10-3089,-9 1 1730,12-4-666,0 19 291,0-10-906,25 26-458,5-28 373,14 9 36,-3-19 2201,-10-2-752,14-6 1617,-10-6 159,10-5 458,-3-19 1495,-12-13-2134,-8 2 1,-2-3 641,-2-23-1040,-8 15 0,-2 0-126,-3-7-1015,-2-17-356,-3 33-282,0 0-858,0 42 588,0 12 514,0 20 475,0 0 170,20-7-381,-14 0-84,36 0 398,-23-2-455,8-14 0,2-1 1085,11 6 1,13 4-1,-14-17 1</inkml:trace>
  <inkml:trace contextRef="#ctx0" brushRef="#br0" timeOffset="1799">5465 862 23279,'-24'-39'-5076,"17"19"2200,-25-1 3472,30 43-775,-6 16 182,6-3 0,4 2-260,8-4 0,0 1-20,-8 16 0,2-2-835,14-17 1,1-1 595,-9 20 0,-3-1 346,13 4-671,-7-20 0,-3-1-758,-7 5 556,15-4 248,-16-7-1134,5 1 2010,-7-10 1,0 0 0,0-10-1</inkml:trace>
  <inkml:trace contextRef="#ctx0" brushRef="#br0" timeOffset="1920">5213 1299 23099,'-12'-28'-8192,"3"3"5049,9-1 4074,25 2 0,7 3 1663,3-7-2077,16 2 0,4 3 452,-2 8-828,-7 5 0,1 2 0,7 3 0,-18 4 1,0-1-1</inkml:trace>
  <inkml:trace contextRef="#ctx0" brushRef="#br0" timeOffset="2071">6368 1428 25528,'0'8'-7915,"0"1"7383,0-6 0,0 0 0,0-2 0</inkml:trace>
  <inkml:trace contextRef="#ctx0" brushRef="#br0" timeOffset="11351">5955 4527 22290,'0'-5'-5666,"0"1"4797,0 1-196,-14 2 2740,10 13-1731,-28 8 593,12 11 1,1 4-290,-23 17-376,7 0 0,1 2 683,13-22 1,0 1-198,-3 8 0,-3 3 0,1-2 178,0 1 1,0-2-689,3-3 1,-1 1-1,1-1 416,-5 5 1,1-1-478,-1 3 0,-1-1 283,1 0 1,-2 1-169,3-3 0,-2 2 0,1-2-72,-3 6 0,-1 1-127,0 4 1,-3 5-1,4-6-85,4-5 0,2 0 352,0 2 1,-2 4-1,4-4 1,5-7-1,1-1 1,-4 11-1,0 0 1</inkml:trace>
  <inkml:trace contextRef="#ctx0" brushRef="#br0" timeOffset="12251">5947 4571 22110,'15'-2'987,"-1"1"-803,0 1-252,2 0-80,4-11 734,5 8-493,4-8 563,28-1-277,-7 1-178,3 0 1,2-1-20,-17 2 0,1 1 52,14 0 1,4 1-104,-13 1 0,1-1 0,-1 1-112,9-1 1,2 0 34,8-2 0,7 0 1,-6 0-219,-2 1 0,1-1 141,-11 2 0,5 0 0,1 0 0,-5 0-29,-7 2 1,-3 0 0,4 0 22,9-1 0,6-1 1,-1 1-1,-5 1-29,-6 0 1,-5 2-1,2 0 17,12-2 0,2 1 0,0 0-19,0 1 0,-1 1 0,-2 0-8,-12 1 0,-2 0 0,3 1-36,7-1 1,4 0 0,1 0 0,-7 1-430,11 1 1,0-1 480,0 0 0,6-1 0,-8 4 1,-10 5-1,-2 2 0,12 1 1,1 0-1</inkml:trace>
  <inkml:trace contextRef="#ctx0" brushRef="#br0" timeOffset="13433">9045 4305 22110,'0'9'-5936,"16"0"5546,-13-2-1849,27 1 3597,-2 4-863,9-2-89,-2 0 1,2-1 116,17 2-620,0-1 0,3-1 789,-20-3 1,2-2-403,8 2 1,4 0-1,-4-1 649,1 0 0,-2-1-771,19 0 0,-1 0 177,-15-1 0,-2-2-61,5 0 0,0-1-41,0 0 0,4 1-95,0 0 0,5-1 1,-2-1 2,-12-4 0,-2-1 0,5 1-34,11 0 1,7 1 0,1-1 0,-6 0-13,-7-1 1,-5-1 0,5 1-34,-4 0 1,6 0 0,2 0 0,-2 0 0,-6 0 41,5-1 0,-5 1 0,2-1-81,-4 3 0,3 0 0,0-1 0,-2 0-188,13-7 0,-2-1 1,-3 2-21,7 5 1,1 0-384,-18 0 0,4-3 0,0 0 0,-6 2 573,7-1 1,-3 1 0,12-1 0,-3 1 0,-22 2 0,-1 0 0</inkml:trace>
  <inkml:trace contextRef="#ctx0" brushRef="#br0" timeOffset="14739">9092 4225 23819,'0'32'-6116,"16"-6"2999,-12 3 1870,12-1 298,2 2 322,-13 3 320,30 1 556,-20 0-2428,31 12 2323,-14-9 70,-1-9 1,2 0 277,8 4 1,-1-6 1,1-2 661,9 3-699,-15-9 1,1-2 256,15 2 1002,5-2-624,2-4-437,-14-6 1,1-1-20,-10-2 1,1 0 10,29-1 0,0-1-3,-23 0 0,-1-2-33,14-7 1,1-1-88,-14 8 0,-1-2 62,3-13 0,0-2-2,3 10 0,0 1-146,2-7 0,2-2-68,0 2 1,2 1 6,0 0 0,2-1-162,-1 0 1,3-2 0,-3 1-2,8-2 0,4-2-122,-17 4 1,7-2 0,3-1 0,-2 0 0,-7 3-45,-1 0 0,-5 2 1,3-2-29,6-2 0,4-2 0,0 1 0,-7 2 112,7-2 1,-4 1-145,-1 0 1,2-1-17,-5 4 0,2 0 0,-3 0-135,5-1 1,1-1-351,2 2 1,3-2 0,-6 3-69,-10 2 0,0 1 551,4-1 0,4 0 1,-7 2-1,16 0 1,-18 3-1,-1 0 1</inkml:trace>
  <inkml:trace contextRef="#ctx0" brushRef="#br0" timeOffset="15832">9700 4745 22020,'29'7'-1345,"4"-5"1851,1 9-1302,4-10 1268,2 4-335,3-5 228,2 0-159,4 0-116,1 0 359,4 0-347,2 0 614,3 0-660,2 0 155,4 0-166,-15 0 0,2 0-90,-12 0 0,2 0 45,6 0 0,5 0 0,-3 0 45,-4 0 0,1 0-45,7 0 0,5 0 0,-4 0-6,-3 0 1,-2 0 45,-6-4 1,2-1-1,-3 2 14,4 1 0,-1 1 18,-1-4 1,0-2 130,-1-1 1,2 0-53,16-1 0,-1-1 53,-15-2 0,0-2 13,1 3 1,5 0 0,-6 1 57,-6 0 1,-1 0-82,10-4 1,-1 0 339,12-7-10,-2-2-110,-4-1-230,-18 3 1,1-1 92,17-11-342,-9 1 0,-1 0-159,4-8 74,-9 7 0,0 0-403,5-6 245,-17 15 1,0 0-929,21-19 6,-14 12-90,-8 8 0,-2 0 1208,0 0 1,0-3 0,-14 11 0</inkml:trace>
  <inkml:trace contextRef="#ctx0" brushRef="#br0" timeOffset="16699">12827 4172 22920,'19'-3'1808,"20"-1"-1597,-16 2-51,25-2-150,-12 0 0,1 0 137,26-2-132,0-1 0,2 0 34,-21 3 0,-1 0 77,17-1 0,0 0-202,-14 2 1,-1 1 37,2-1 1,0 0-55,-1 1 1,2 0 85,-4 0 0,2 1 1,-2-1-79,5 1 0,2 1-67,2-1 1,5 0-1,-6 1-120,-8 0 1,1 0-444,9 0 0,6 0 0,-7 0 653,-13-1 0,-2 2 0,20 4 0,-3 5 0,-5 8 0</inkml:trace>
  <inkml:trace contextRef="#ctx0" brushRef="#br0" timeOffset="17067">14748 4172 22740,'20'18'-4828,"5"-14"6156,4 35-3423,8-19 2245,4 23-705,5-2 507,-20-18 1,0 1-111,1 3 1,3 1-567,15 19 0,2 1 637,-12-10 1,2 2-345,6 7 1,4 6 0,-4-5 594,-3-2 0,0 1-353,-7-7 1,4 5 0,-1-1-1,-3-3 119,9 10 0,-2-1-49,-6-6 1,1 2 0,-2-3-32,4 3 0,-3-2-151,-1-1 1,0-1-68,-1-1 0,1 1-48,-5-5 1,0 2-1,0-2-26,2 3 0,0 2 408,-1 1 0,2 4 1,-4-5-1,-5-6 1,-3-2-1,5 11 1,0-1-1</inkml:trace>
  <inkml:trace contextRef="#ctx0" brushRef="#br0" timeOffset="18501">6618 6082 22020,'-25'16'2044,"-12"-12"-1679,33 27-3222,-34-18 4274,19 14-1761,-19-3 895,6 3-446,0 5-66,-1 2-486,-3 5-2,0 2 1587,-3 5-1896,0 3 775,9-10 1,0 0-373,7-9 0,0 1-124,-17 22 0,0 0 27,16-22 1,1-1 411,-13 18 0,1-2 0,-2 2 0,16-19 0,0 0 0</inkml:trace>
  <inkml:trace contextRef="#ctx0" brushRef="#br0" timeOffset="19466">6712 6438 21300,'0'19'-6115,"0"2"4076,0 4 975,0 4 515,0 6 214,0 5 120,17 7-508,-13 6-852,13 5 1287,1 5 180,-16-30 0,0 2 105,13 19 1,1 1-188,-8-12 0,-1 3 129,0 7 0,1 5 0,-1-3-70,0-2 0,-1-1 367,-2-4 0,-2 3 0,-1-3-128,-1 9 1,0-1 217,0 3 1,0 2-45,1 0 0,-2 5-26,-4-4 0,-3 5 1,2-2-9,5-14 1,0-2-1,-1 5-98,-3-4 0,-2 6 1,0 1-1,-1-1 0,2-5 80,-1 4 1,0-4 0,0 4-133,0-3 0,0 6 0,-1 2 1,0-2-1,0-6 29,-3 6 1,1-5-1,-1 2-56,3-2 0,1 3 0,0 0 1,-1 1-2,0 1 0,0 0 0,0 0 0,0-2-1,0 4 1,1-2 0,-1 5-37,0-5 1,-1 6-1,0 2 1,1-2-1,0-6-15,-1 4 1,2-5 0,-2 5 3,1-6 1,0 6-1,-1 1 1,0-1 0,1-7-13,-1 2 1,2-5 0,-2 4-2,1-5 1,-1 4 0,0 2-1,0-2 1,1-5-28,-1 2 0,1-5 1,-1 2 42,-2 12 1,0 2-1,0-1 9,0-1 0,0-2 0,0-2-31,3-13 1,-1-1 0,1 3-157,-2 5 0,-1 6 0,0-1 0,2-5-73,-3 9 0,2-1-245,0 2 0,0 5 0,2-6-84,1-9 1,0-3 530,2 14 0,0-2 0,1-22 0,2-3 1,0-1-1,1 0 0</inkml:trace>
  <inkml:trace contextRef="#ctx0" brushRef="#br0" timeOffset="20499">14022 6020 22290,'40'11'-1004,"-7"-8"1342,1 7-1084,-4 3 36,3-10 1006,8 23-1117,6-23 856,-7 12 0,1 2-295,-8-10 1,3 0-387,15 8 0,7 5 1,-4-2 585,-9-4 1,0 0-1,1 1 1,4 1-1,-5-1 1,-8-1-1,0 0 1</inkml:trace>
  <inkml:trace contextRef="#ctx0" brushRef="#br0" timeOffset="21233">14088 6145 22200,'-3'-3'-1695,"0"2"790,20 13 139,9 10 40,14 7 413,5 9-99,-4-5 273,-4-3 0,1 1-517,-8-8 1,3 2 628,15 9 0,7 5 0,-5-5-300,-7-5 1,0-2-321,12 7 1,7 3 0,-7-5 234,-12-9 0,-2-1 455,13 7 0,-1-1 0,-16-9 1,-3-1-1,1 1 0,0-1 1</inkml:trace>
  <inkml:trace contextRef="#ctx0" brushRef="#br0" timeOffset="21955">13552 6665 23639,'-16'54'-3329,"0"7"2661,10-26 0,0 2 169,0 5 1,1 1 205,2 4 0,0 4 121,0 6 0,1 5 0,0 0 28,0-11 1,0-1 0,0 3 40,1-1 1,-1 3-1,1 2 1,0 1-195,0-5 1,1 2 0,-1 0 0,1 0 0,-1-2 183,0 1 1,1-2 0,-1 0 0,1 7 39,-1 1 0,1 7 1,0 3-1,0 0 1,0-2-1,-1-6 51,1 1 0,0-5 0,-1 0 0,1 6-5,0-9 1,0 6 0,0 2 0,0 1 0,0-1 0,0-2 0,0-6 4,0 10 1,-1-7 0,1 1-1,1 7 5,0-10 1,1 5-1,0 4 1,1 3-1,0-1 1,-1-1-1,0-5 1,0-5-5,-1 11 0,0-8 0,-1-1 1,2 8-1,1-8 1,1 7-1,1 4 1,0 0 0,0-1-1,-1-6 1,-2-7-3,0 13 1,-2-9-1,1 5-163,2-8 0,2 5 0,-1 2 0,1-3 0,-3-6-105,0 0 1,-2-4 0,1 3-340,1 7 0,2 5 0,0 0 0,-1-7 616,-1 10 0,1-4 0,0-9 1,0 2-1,0-5 0,1 0 0,-1-1 1</inkml:trace>
  <inkml:trace contextRef="#ctx0" brushRef="#br0" timeOffset="23717">6418 12383 22020,'17'0'540,"4"0"-270,4 0-1,7 0-89,4 13-908,6-10 776,10 10-51,-5-5 0,4-1-60,-9 0 1,4 2 5,11 1 0,8 2 0,-4-1 11,3 1 1,0-1 68,-4-2 1,3-1-1,-2-1 54,-11-1 0,-2-1 1,1-1 186,4 0 0,1 0 0,1 0-217,2-1 0,1-1 1,5 0 96,-7-1 0,5 0 0,2 0 1,0-1-1,-4 1-26,3-1 1,-3 0 0,1 0 0,7 0-11,-8-2 1,6 1 0,4-1 0,2 0 0,-2 0 0,-2-1 0,-5 0 14,-1-2 0,-5 0 0,-1 0 0,2-1 0,6-1-64,-5 2 1,5-1-1,3 0 1,2 0 0,0 0-1,-2-1 1,-2 0-1,-6 0 41,7-2 1,-7 0 0,-1 0 0,2-1 0,8 1-53,-14 2 1,6-1 0,4 1 0,2-1-1,1 0 1,1 0 0,-2 1 0,-2 0-1,-4 0 1,-6 0 17,14-1 1,-8 1 0,-2 0 0,1 0 0,7 0-50,-10 0 0,5 0 1,4 0-1,1 0 1,1 0-1,-2 0 1,-2 1-1,-5 0 1,-6 1-70,11 1 0,-9 0 0,-1 1 0,5 0-99,-4-1 1,4-1 0,2 1-1,0 0 1,-4 0 0,-6 2-99,10 0 1,-8 2 0,4-1-167,4 0 1,5-2-1,-2 1 1,-7 0-118,5 2 0,-5 0 151,-8 0 1,0 0-1,-4 0 333,-5 0 1,-3 0 0,30 0 0,-8 0 0</inkml:trace>
  <inkml:trace contextRef="#ctx0" brushRef="#br0" timeOffset="27849">21912 1333 23639,'0'49'-6116,"0"-6"4078,0 7 974,0-7 515,0 4 123,-13 2 782,10-1-528,-10 0-918,6-4 1410,5 0-236,-10-6 497,11-1-522,-9-6 619,9-2-1088,-5-7 846,4-4-564,-1-4 367,1-5-235,1-5-109,1-21-154,-1-42-354,1-3 564,4 20 1,2-6-1,-2 3-125,-3 2 0,2 0 183,11-18 1,0-1-60,-13 16 0,1 1 37,12 0 0,0 0-59,-9 1 0,0 0 276,7 3 1,1 1 44,-3 2 1,0 2-28,1 3 1,1 1 68,5-4 0,1 2 354,8-10 100,14-6 337,-20 35 332,8 3 579,-17 30-2936,1 10-343,-11 11 57,-18 24 455,12-19-119,-12-6 1,-4 0-157,-5 5 904,0 11 0,-14-24 0,16-2 0</inkml:trace>
  <inkml:trace contextRef="#ctx0" brushRef="#br0" timeOffset="28238">22485 709 21840,'5'0'450,"1"0"-90,-2 0-270,2 18-3697,-1-13 2323,1 41-125,0-21 879,-3 13 0,0 3-1112,0 12 845,-1-1 0,-1 1-844,-1 10 843,0-10 0,0 1 1455,0 5-681,0-22 1,0 0 293,0 8 94,-15-4 454,11-4-444,-10 0 311,1-11-227,10-2-209,-10-40-311,13-14-28,0-17 90,0-4-503,16-3 853,-12 15-706,23-16 447,-15 38 854,9 20 571,-7 30-2375,2 31-62,-5-7-72,1-16 1,1-2 711,6 6 1,11 12 0,-5-22 0</inkml:trace>
  <inkml:trace contextRef="#ctx0" brushRef="#br0" timeOffset="28783">23218 1382 23729,'-60'-8'-68,"14"6"104,4-2 1,0 1-120,-8 3 270,11 7 0,2 3 616,-3 8-152,-8 16-591,27-3-776,4 1 129,13-7-992,31 3 13,10-14 1110,-3-6 1,3-3-358,22 0-4,4-5 549,-17-15 1328,-2 11-246,-2-28 988,8 7 520,-17 3-1262,8-13-677,-26 23-93,-1 10 26,-8 12-2951,-1 9 349,11 15-191,0-14-73,12 3 817,-1 2-3,6-22 1352,4 7-441,23-10 2846,-14 0-881,-6-7 0,0-6 1563,1-16-1656,-6 2 1,-2-4 380,-3-21-775,-11 25 1,-1-2-268,-7-3 0,-2 0-327,1-17-488,-3 11 1,-2 1-1162,-4 0-629,0-8 550,-1 29 73,0 19 421,0 21 34,0 12 174,0 26 228,0-20-55,0 16 106,0-16-7,0-4 156,14-3-1097,-10 8 935,10-12 634,-14 2 0,0-12 1,0-4-1</inkml:trace>
  <inkml:trace contextRef="#ctx0" brushRef="#br0" timeOffset="28916">23558 1493 23099,'-34'-22'-4344,"4"5"3255,7-19-1397,11-2 629,6 9 968,37-9 2154,-5 14-309,32 1-849,-8 3-105,-7 6 1,1 2 226,-10 4 1,1 2 0,12-4 0,-1 2 0,19 0 0</inkml:trace>
  <inkml:trace contextRef="#ctx0" brushRef="#br0" timeOffset="29249">23990 571 23189,'-38'-13'-2312,"-1"3"1830,-25 4 747,10 3-546,5 11 1,-2 3-401,-15-6 806,21 17 0,2 4 0,10-14 1,1 1-1,0 13 0,0 0 0</inkml:trace>
  <inkml:trace contextRef="#ctx0" brushRef="#br0" timeOffset="30233">21253 1516 22200,'-16'-11'-4564,"12"2"532,-12-1 4683,-2 0-498,13 2-1530,-35-7 2046,23 6-482,-34-6-755,17 5 903,1 2 0,-3 1 1505,-16-2-1580,9 4 1,-8 1 0,4 0 127,4 1 0,-3 1 294,-15 0 0,-9-1 0,6 2-361,6 1 0,-1-1-75,5 1 1,-6 0 0,-1 0 0,5 0-60,3 0 0,3 0 0,-6 0-75,1 2 0,-6 0 1,-3 1-1,1 0 1,5 0 63,-9 2 1,4 1 0,-3-1-104,15-2 0,-2 0 0,-1-1 1,-1 2-1,1 0-9,-3 3 0,-1 2 0,0 1 0,1-1 0,2-2 23,-2-2 0,4-1 0,-2 0 0,-4 3-48,-1 1 1,-5 2 0,-2 1 0,-1 1 0,2-1-1,7-1 65,-2 0 0,6 0 0,0-1 1,-5 2-52,8-2 1,-5 2-1,-2 0 1,-1 1-1,1-1 1,2 1-1,5-1 38,-10 2 0,6 0 0,1 0 0,-4 2-44,1-1 0,-4 0 0,0 2 1,1-1-1,5 0 82,3 0 1,4-1 0,1 1-1,0 0-61,0 1 1,0 0-1,1 1 1,0-1 94,-13 6 1,1-1-1,-2 4-73,4 0 1,-2 2 0,0 1 0,4-1-4,-1 0 0,3 0 0,-3 3-128,8-3 0,-4 4 0,0 1 1,2 0-1,6-3-101,-1 2 1,6-2 0,-1 3-53,-10 7 1,0 3 0,4-3-252,4 3 1,4-2-272,5-1 1,2 1-186,4-4 1,3 0 617,5-4 1,3 0 0,-6 25-1,7-5 1</inkml:trace>
  <inkml:trace contextRef="#ctx0" brushRef="#br0" timeOffset="30649">16215 1713 23549,'0'-22'-6205,"14"-5"6760,-10 9-1395,10-1 1636,-34 33-278,-4 13 1,-3 5-283,2-3 0,-3 4-129,-5 7 1,-3 6-1,2-4-245,3-3 1,-1 0 612,-5 7 0,-5 5 1,4-4-287,3-3 1,1 0 122,4-7 1,-2 2-1,4-2-289,0 1 0,2-2-264,0 0 0,1 0 125,5-4 1,1 2-118,-2 7 0,3 0-270,-1 16 188,7-18 0,7-4-863,32-1-842,21 2 559,17-25 1277,-26-6 1,0-2-3,-5-2 0,-1-2 92,4 2 0,0-2 242,1-7 1,1 0 0,1 6 0,0 0-1,0-6 1,0 0 0</inkml:trace>
  <inkml:trace contextRef="#ctx0" brushRef="#br0" timeOffset="33634">10568 1249 22200,'0'-21'-5936,"-20"1"4364,15 2-321,-15 0 1798,4 3 286,12-1-940,-26 3 1521,26 3-2907,-29 1 3314,16 3-281,-18 2 1105,5 1-736,-2 3 282,-4 0 630,-1 19-847,-1-14 1130,-2 41-2150,-2-21 160,21 1 1,0 3-737,-20 21 244,20-22 1,1 3-229,0 1 0,1 3-78,1 2 0,1 1-351,0 2 1,2 1 92,0 1 1,2 2 144,2 1 1,1 0-182,1 1 0,1 0 148,3 1 1,1 0-113,1 0 0,1-1 64,1 0 1,1 1 68,-2-3 0,4 3-126,16 16 1,5 0-14,-10-16 0,3 0 232,10 2 1,8 3 0,-3-6 10,-3-7 0,2-2 298,6-1 0,5 1 0,-2-5 345,0-7 1,1-5 116,14 5 1,1-4 124,-14-13 0,0-3 430,3-1 0,0-2 165,0 1 1,3-5-215,-3-10 0,3-5 1,-2 0 333,7 2 1,1-4-638,-10-3 1,3-6 0,1-1-1,-6 3 225,9-6 1,-1-1-495,3-5 1,4-5-1,-7 3 114,-7 1 0,-4 1-391,-5 5 0,0-1 1,-2-2-78,7-17 0,-5 0-478,-9 12 1,-2-2 56,-1-3 0,1-5 1,-5 4-331,-5 4 0,-2-2 191,-1-3 0,-1-4 0,-2 4-288,-2 4 0,-3-2-9,-4-12 0,-3-8 0,-5 8-384,-7 11 1,-5 2-3,-3-9 0,-4-5 1,-3 11 13,-7 13 0,-6 8 1260,-4 2 0,-6 0 1,2 5-1,-3 7 1,-1 5-1,4 3 1,0 0-1,0-1 1</inkml:trace>
  <inkml:trace contextRef="#ctx0" brushRef="#br0" timeOffset="34218">10028 2931 21840,'-20'25'-496,"14"21"-2688,-14-21 3891,0 28-1443,16-4-396,-16 9 911,6 6-78,12-10 0,1 1-414,-6-11 0,0 1 322,5 6 1,3 6 0,0-5 274,-1-4 0,0 0-612,0 14 0,0 1 224,-2-1 0,4-2 72,8-15 0,2 1 304,-5 1 0,-1 4 0,2-4 0,5-7 1,0-2-1,-5 11 0,0 0 0</inkml:trace>
  <inkml:trace contextRef="#ctx0" brushRef="#br0" timeOffset="34466">11410 2977 23819,'1'-10'-5501,"-26"28"8096,18 5-2686,-14 10 0,-11 11 1,5-3-101,13-3 0,1 2-89,-13 15 1,-6 8 0,8-6-505,12-9 0,3-2-228,-11 17 1,2 0 813,15-19 1,2-2 0,-6 1 0,0 0 0,7 0 0,0-1 0</inkml:trace>
  <inkml:trace contextRef="#ctx0" brushRef="#br0" timeOffset="35486">4658 6813 21570,'-43'47'-573,"-2"0"589,2 1-257,-2-1 303,1 1-98,2 0-71,1-1 47,16-14 0,1 0-202,-12 17 134,8-10 1,2 1-354,3 6 177,6-16 1,2-1-708,1 11 88,-4 1 44,4-1 706,-9 18 1,8-13 0,-5 14 0</inkml:trace>
  <inkml:trace contextRef="#ctx0" brushRef="#br0" timeOffset="35840">5632 7304 22470,'-26'42'-1783,"20"-6"1319,-17-13 1,-3 0 1495,4 18-1090,1-16 0,-2 1 27,4 2 0,1 1-43,-1 2 1,-1 4-90,-10 18 1,-1 3-241,9-13 1,-2 3-131,-1 6 1,-4 5 0,4-3 514,3-3 1,0-1-1,3-5 1,0 2 0,0-2-1,1 5 1,-1-1-1</inkml:trace>
  <inkml:trace contextRef="#ctx0" brushRef="#br0" timeOffset="36599">15930 7298 25168,'-8'7'625,"2"-1"-923,3-2-428,2 6-1112,1-1 172,20 8 810,-15 4-438,39 5 256,-19 7-1015,26 6 636,-2 3 460,-22-20 0,3 2-51,16 9 1,2 0 541,-11-8 1,1 1 507,13 7 0,-1-1 1,-13-10-1,-3-2 0,2 1 1,-1 0-1</inkml:trace>
  <inkml:trace contextRef="#ctx0" brushRef="#br0" timeOffset="36804">17078 6868 26428,'-12'-12'-5971,"26"29"2803,2 19-194,20 18 2152,-15-21 0,1 2 1073,2 11 1,-1 1 0,-5-8 0,1 1 0,4 15 0,0-1 0</inkml:trace>
  <inkml:trace contextRef="#ctx0" brushRef="#br0" timeOffset="37715">7113 13216 23729,'-11'0'270,"1"23"-2191,4 0 575,2 28 75,3 4 773,0-21 1,1 2 145,0 6 0,0 2 61,0 5 0,0 2-507,0 2 0,0 7 421,0-6 0,0 7 1,0 2-1,0-6 107,0-4 1,0-4 0,0 6 67,0 0 0,-1 7 0,0 3 0,1-4 0,2-7-108,2-5 1,1-6-1,0 4-166,-1 8 0,0 5 1,0 0-1,2-7-271,7 12 1,2-3 687,-6-9 0,0 3 0,1-5 0,4 1 0,1-4 0,1 1 0,-1-1 0</inkml:trace>
  <inkml:trace contextRef="#ctx0" brushRef="#br0" timeOffset="38065">12257 13753 24898,'-14'44'-984,"0"0"1,-1 3 0,0 4 0,2-1 64,3 10 0,2 4 611,2-7 0,0 8 0,0 1 0,0-6 56,1-4 1,1-4 0,1 3 40,2 0 1,1 4 0,0 1 0,1-4 48,-1 3 1,0-2-1,0 0 19,0 1 1,0 1 0,0 1-391,0-1 1,0 1 0,0 0 125,0 0 1,0 0-1,0-1 97,-1 0 1,0 0 0,3 0-81,3-1 1,2-1 0,0 4-254,-3-3 0,0 4 1,0 0-1,1-3 619,1 3 1,2-4-1,0 3 1,-2-5 0,1 3-1,0-1 1,-1-4 0,1-4-1,-1 0 1,0 0-1</inkml:trace>
  <inkml:trace contextRef="#ctx0" brushRef="#br0" timeOffset="38715">9505 15283 24629,'-31'54'-1173,"16"-23"1,0 3 527,0 4 1,2 2 102,-2 6 0,2 2 198,1 3 0,0 4 99,2 2 1,1 6 0,1-3 40,1-12 1,2-1-1,-1 2-30,-1 15 0,1 3 0,1 0-866,2-1 1,1 1 0,1-3 253,-1-14 1,1-2 0,0 2 750,1 11 1,-1 4 0,1-6 0,0 2 0,0-5 0,0 1-1,0 0 1</inkml:trace>
  <inkml:trace contextRef="#ctx0" brushRef="#br0" timeOffset="40122">9847 15775 22470,'8'34'-2650,"1"0"0,-1 21 1,-2 3 1539,2-13 0,-1 3 758,-1 9 0,-1 7 0,3-5-121,5-2 0,3 0 0,-7-8 0,1 5 0,0 1 0,-1-6 408,5 15 0,1-2 1,-3-8-1,2 2 1,-2-3-1,4 3 1,-1-1-1</inkml:trace>
  <inkml:trace contextRef="#ctx0" brushRef="#br0" timeOffset="45550">22348 2978 23999,'0'-16'-6476,"0"3"4708,0 5 793,0 29 337,0 4 392,0 28 32,-14 1 602,10 7-1035,-3-26 0,-1 0 900,1 1 0,1 1-115,5 0 1,-2-1 41,-8 0 0,0-1-8,10-1 1,0-1-117,-17 29 156,13-22 0,1-1-527,-10 16 416,7-13 0,2-3-245,-2-2-35,1 5-184,3-24-96,2-5-353,0-6 414,1-19 98,19-18 972,7-9-230,-2 4 0,2-1 411,16-11-321,-21 15 1,-1 1 336,8-7 571,-4 7-11,0 5 158,-1 14-412,1 26-1783,-7-8-51,-6 24 1,-2 5-1235,1-8 1078,-2 5 1,0 2-765,7 22-284,-2-11 731,-1-10 0,1-1-2042,7 3 2340,3-12 0,2-3 869,12-1 761,19-5 43,-20-11 0,0-6 1222,21-19-676,-6 7 0,-2-4 17,-21-3 1,-1-2 160,14-9 0,-2-1 1010,-3-9-1403,-13 6 1,-4-1-645,-7-3-796,-2-9-694,-10 15-1129,0 12-33,-17 4 491,-5 12 984,-22 27 1508,-1 7 163,18 12-502,-10 1 514,33-11-790,-12 15 498,16-15-780,0 16-1122,25-25-727,5 2 224,13-17 1793,0-3-146,-12-4 1282,-1-22-84,-1 16 620,-5-55-1154,-5 36-551,-12-10 1,-3-3-452,3 0-2284,-31-21-364,-6 28 599,0-2 2062,-12 21 1,37 0 0,-14 5 0</inkml:trace>
  <inkml:trace contextRef="#ctx0" brushRef="#br0" timeOffset="45934">23897 3549 23189,'-18'-10'-3050,"-13"-4"2507,-11 12 1173,8 0 0,0-1-99,-11 3 24,-16 17 442,20-13-575,1 29-329,6-28 1064,6 30-534,5-11-644,13 17-1109,2-9-460,33 2-794,6-18 1081,15-1 567,-1-6 127,-11-8 832,2 3-291,9-4 1169,-12-16 1169,11-3 832,-25-17-2624,-2 6-631,-12 2-983,-5 30-946,0 15 416,0 17-650,0 2-1038,21 3-189,-16-11 3347,34 13 0,-15-27 1,19 0-1</inkml:trace>
  <inkml:trace contextRef="#ctx0" brushRef="#br0" timeOffset="46250">24205 3695 23729,'1'42'-6560,"0"1"4399,-1-10 1149,0-3 404,0-9 113,12-10 274,-9 7-624,10-10-758,-6 4 1177,4-7 1119,4-5 903,8-24-64,0-20-601,1-4-143,-1-8 380,-7 26-854,-4 2 982,0 5-858,-1 0-1125,-2 13 537,5 1 1110,-5 9-279,3 23-1985,6 6-102,-3 14-983,20 12 471,-11-22 1789,-1-6 0,2-3 1,9-6-1,11 2 0</inkml:trace>
  <inkml:trace contextRef="#ctx0" brushRef="#br0" timeOffset="46565">24925 3705 22650,'-42'-9'-1707,"18"21"3848,-3-7-1551,25 30-3316,-8-14 1682,32 0-474,-16 11-143,41-29 1424,-25 19-868,39-20 456,-23 5 186,21-7 2467,-29-14 537,5 10-345,-16-27-887,-9 13-1677,-17 17 1817,3 18-2565,-21 44 675,22-8-773,-2-8 1,0 0-1311,5 3 1266,0-12 1,0-2-612,0-3 1463,0-3 1,15-6 0,3-3 0</inkml:trace>
  <inkml:trace contextRef="#ctx0" brushRef="#br0" timeOffset="46750">25188 2591 23279,'27'0'0,"-1"22"-4342,-3-16 3174,6 44 686,5-26 1,7 28-1,3-9 1</inkml:trace>
  <inkml:trace contextRef="#ctx0" brushRef="#br0" timeOffset="47538">21415 3957 22110,'-36'0'1259,"0"0"-1079,2 0-90,1 0 0,3 0-180,-2 0 180,-23 0-90,9 0 90,-18 0-90,11-12-433,-5 9 286,27-7 1,-4-2-65,-22 3 1,-4 3 142,11 0 1,-2-1-14,4 1 0,-7 0 1,0 0-1,4 0 18,2 2 1,4 0-1,-6-1 48,-1 1 1,-6-1 0,-2 0-1,0 0 1,6 1-45,-10-2 1,4 0 0,-4 1 112,2 1 0,-3 0 1,-1 1-1,4-1 9,-2 1 1,2 0-1,1-1 40,-1 1 0,0-1 1,1 0-99,1 1 1,1-1 0,-3 0 15,3 0 0,-3-1 0,0 0 1,4 0-49,0-1 1,2 1-1,-3-1-258,-3-1 0,-7-1 0,3 0 1,7 0-44,-7-3 1,4-1-213,2 0 1,-3-2 0,7 1 448,13 0 0,4 1 0,-8-5 0,3 0 1,-4-6-1</inkml:trace>
  <inkml:trace contextRef="#ctx0" brushRef="#br0" timeOffset="47866">19035 3065 22920,'-34'-6'-66,"0"1"1,-21-5 320,13 2 0,-2 1-20,-16 1-31,-1 2 0,-2 1-51,20 2 0,0 2-26,-11 3 0,-6 1 1,4 3 131,-1 6 0,0 1-99,7-3 1,-4 1-1,1 2 205,-5 7 0,-1 2 0,3 0-13,10-8 1,3 0-1,-4 2-166,-6 5 0,-6 2 0,2 2 1,5-3-57,10-3 0,3-2 0,0 3-12,-9 5 0,-1 2 0,6-1-212,3 1 0,6 0-170,6-1 0,4 2-841,-8 26 2,33-18 0,10 0-2448,20 17 2046,3-26 1,9 1 0,1-5 1372,8-3 0,2-3 0,-1-2 0,4 0 1,-2-2-1,-10-6 0,0 0 0,0 0 0</inkml:trace>
  <inkml:trace contextRef="#ctx0" brushRef="#br0" timeOffset="-22121.73">9042 3961 22020,'-7'0'2698,"2"0"-2698,2 12-2406,3 3 484,14 0 520,-11 12 110,11-14 755,-14 13-1059,0-7 0,11 1-548,-9 11 1583,18-8 362,-12 19-175,2-16-104,5 21-300,-9-17 397,5 8-186,-2-11 521,-3-1-253,3 0-153,6 11 109,-4-10 339,13 19 79,-9-21-133,14 18 330,-10-18 118,9 5 27,-8-9 269,3-1 251,0-1 26,14 7-39,-7-7 75,23 12-217,-20-15 236,11 4-204,-11-9 110,2-1-96,0-2 87,18 1-72,-13-2-385,-5-2 1,0 0 217,5 0-320,-6-1 1,0 0 228,7 2-398,0-1 0,2 1 97,3 1-185,-1-2 0,0 0 141,1-2-147,-3-1 1,0-1 14,13-1 93,-6 1 0,2-2 29,-20-7 0,2-1-86,12 4 0,7 1 0,-5-3 227,-7-8 1,0-1-134,9 5 0,6 2 1,-5 1 28,-12 1 1,-1-1-29,26-4 0,0 1 4,-25 4 1,-3 1-55,13-3 1,-1-1 2,15-6 39,-2 4-270,-1 1-52,-18 3 1,0-1 252,22-5-120,-10 0 0,0 0 120,9-4-64,-10 3 1,-1-2 81,11-3-115,-24 7 1,0-1 231,15-7 158,-2 1-230,-1-2-98,-17 8 1,1 0 97,16-6-133,-10 4 0,-1 0-34,3 0 99,11-4-109,-8 4-152,-12 5 119,8-4-1,-14 4 78,0 1 79,13-8-240,-9 4 233,22-12-355,-20 9 126,7-6-9,1-1-11,-10 4-243,16-11-39,-21 12 251,10-12-467,-17 12 72,4-14-318,-13 13-328,-1-8-129,-9-4-700,0 7 90,-17-21-635,12 17 654,-29-23-190,6 21 745,-9-11 912,7 21 1,-2 2 237,-12-10 323,2 5 0,-1 2 447,-14-1-109,9 6 1,-1 1-679,-6 0-792,15 6 0,1 1 1295,5 2 1,-1 0 0,22 5 0</inkml:trace>
  <inkml:trace contextRef="#ctx0" brushRef="#br0" timeOffset="-20887.73">9283 4014 23369,'44'-31'1605,"-5"12"-259,10-6-680,-5 12-394,-5-5 1,3-1-53,-9 6 0,2 0-115,7-2 1,6-1 0,-3 1-42,-2 1 1,1 1 182,8-3 0,5 0 0,-4 1-170,-1 2 0,-1 1-127,-7 1 1,3 0 0,0 1 21,5 1 1,1 0-1,-2 1-207,10-2 0,3 1 149,-11 2 1,7-1 0,0 2-1,-5-1-94,-7 2 1,-3 0-1,4 1 85,8-1 1,7 0 0,0 1-1,-6 1-57,-9 0 0,-4 1 1,5 0 61,1 0 0,7 0 1,3 0-1,-3 1 1,-7 3-127,-3 3 0,-5 2 0,3 0-20,12 0 1,6-2-1,0 3 1,-11 2-322,-3 8 1,-3 5-66,1-4 0,3 3 1,-6-1-155,-7-1 1,-2 2-635,20 16 1,-3 2 1152,-24-17 0,-2 1 0,6 7 0,-2 1 0,9 11 0</inkml:trace>
  <inkml:trace contextRef="#ctx0" brushRef="#br0" timeOffset="-19455.73">12528 3774 22290,'16'-3'2037,"-1"-1"-964,6 1-588,0-2-75,10 0-348,6-2 138,9-2-153,9 1 328,8-3-352,-29 7 0,2 0-175,3-1 1,0 1 89,2 0 1,4 0-15,0 2 0,5 0 1,-3 0-70,10 0 1,2 1 71,-8-1 0,5 1 0,1 0 1,-5 3-79,-6 2 1,-4 3-1,5-1 33,10 0 0,7-1 0,1 0 1,-7 1-65,-7 0 1,-4 1 0,6 2 67,-1 0 0,7 2 1,4 2-1,0-1 1,-2 0-1,-6-3-79,11 1 1,-6-3 0,8 3 119,-18 0 1,6 2 0,4 1 0,1 0 0,-2 1 0,-2-1 0,-7-2-86,18 3 1,-7-2 0,5 3 76,-15-4 0,4 2 0,3 0 0,0 1 0,-4-1 0,-4 0-31,14 4 1,-6-1 0,4 2 24,-7 0 0,6 2 0,0 1 0,-2 0 0,-6-1-49,1 1 1,-6-1-1,6 5 40,-8-3 1,6 5 0,2 2 0,0 0 0,-3-1 0,-6-3-118,9 5 0,-7-2 0,5 4 98,-8-6 1,6 5 0,1 1 0,1 1 0,-3-3 0,-6-3-116,5 3 1,-5-3-1,5 3 106,-4-3 0,6 3 0,2 1 0,-3-2 0,-3-2-20,3 2 1,-3-3 0,4 2 76,-4-3 0,5 2 1,2 0-1,-1 0 0,-5-3 1,3 2 1,-4-2 0,3 0 79,-4-3 1,2 2-1,1-1 1,-1 0 2,13 7 0,-1-1 0,-3-1 89,-11-7 1,-3 0-1,4 1-24,5 3 1,5 2-1,-1 0 1,-5-2 17,11 4 1,-3 0-76,-8-5 0,1 1 1,-3-1-71,2 1 1,-3-2-426,-1 1 1,-1-1-28,-1-1 0,0 0-148,-3 0 0,-1 0 622,-3-1 0,0 0 1,-4-1-1,-1 0 1,-1 0-1,0 0 1</inkml:trace>
  <inkml:trace contextRef="#ctx0" brushRef="#br0" timeOffset="-18459.73">13558 3150 23909,'0'-6'-6026,"-24"2"7571,-6 3-251,-16 1-604,14 10 0,-1 1 801,-15-6-1021,2 22 1,-1 3-127,-14-7-57,8 10 1,1 3 730,20-17 1,2-1-678,-21 15 0,2 1-158,21-13 1,1-1-209,-7 6 0,1 1-303,6-1 0,2-1-376,-8 13 390,10-8 1,4 0-672,8 2-319,0 18-136,34-22-173,8 1 1,5-1 583,-5-13 1,3 0 209,6 5 1,6 2 0,-4-3 714,-5-3 1,-1-1-1,15 6 1,0 1-1,-15-6 1,0-1-1</inkml:trace>
  <inkml:trace contextRef="#ctx0" brushRef="#br0" timeOffset="-17403.73">19860 6521 24629,'0'-30'-6476,"0"4"4348,0 5 1063,0 5 427,0 27 302,0 40 32,0 2 203,-1-14 0,2 2-802,6-3 1,5-2 123,17 19 461,-2-12 1,4-3 38,19-1 411,-12-13 0,0-5 449,7-6-45,-8-7 1,-1-3 773,4-5 495,5-25 1080,-13-7-622,-14-15-639,3-14-1251,-16 23-791,-1-19-505,-4 31-323,-16 1-817,13 67 229,-13-4 1236,15 19 1,2 6 268,-5-24 1,-1 1 67,4 15 1,0 0 235,-4-13 1,1-1-38,3 0 1,2 0 54,-1-2 0,0 2 195,0 14 1,0 0-336,1-14 0,-2 0-560,-8 22 1,-6-1 503,2-29 0,-3-2-479,-11 15 0,-3-5 1093,-14-5 0,-1-3 1,14-24-1</inkml:trace>
  <inkml:trace contextRef="#ctx0" brushRef="#br0" timeOffset="-17019.73">21143 6588 25078,'0'-8'-6205,"0"2"4076,-16 25 3796,12 13-2446,-25 15 1353,26 4-2244,-10 12 528,13-15-646,0-9 1,0 0 1621,0 1 1,25 9 0,5-20-1</inkml:trace>
  <inkml:trace contextRef="#ctx0" brushRef="#br0" timeOffset="-16876.73">21232 6227 22920,'-18'-38'-9465,"4"5"4889,14 4 4531,0 15 1,0 3 0,0 10 0</inkml:trace>
  <inkml:trace contextRef="#ctx0" brushRef="#br0" timeOffset="-16576.73">21865 6996 23459,'17'0'720,"0"-18"-702,1 14 1167,0-40-2675,1 22 1519,-1-24-801,0 8 432,-1-4-324,-5-1-290,-4-20-403,-4 13 617,-2 10 0,-3 1 74,-19-6-1464,15-8 1125,-32 25 543,32 5-738,-29 8 1452,14 6 346,-2 22 1275,-6 24-512,25 10-1427,-4-4 0,1 3-391,6 15-79,-2-19 1,4 0-593,16 1 1,4-3 924,7 19 1,3-21-1,3-3 1,11 9-1</inkml:trace>
  <inkml:trace contextRef="#ctx0" brushRef="#br0" timeOffset="-16177.74">22693 6475 24449,'-26'-20'-4788,"5"4"3233,-26 8 2698,11 4-227,-1 4 83,1 19-523,8 5 0,2 5-260,3 23-508,2-6 0,4 0 677,16 4-579,4-10 1,7-3-1666,25 3 1041,-5-12 0,4-4-370,28-8 722,-30-7 0,1-2 413,2-4 0,-1-6 982,17-22-194,-12 5 0,-2-5 99,-16-3 0,-4-4-70,5-3 0,-3-2-331,-8 5 0,-4 0-405,-1-3 1,-2 0-77,-2-5 1,0 0-318,-2-2 1,0 0-296,0-2 1,0 0-99,1 1 0,-2-1 370,-6-16 1,-3 2-180,1 16 0,-1 0-11,1-18 0,-3 4-300,-20 4 226,28 2 530,-13 31 70,17 10 33,0 31 3,0 19 0,0 8-69,0-8 1,0 4-302,-1 12 1,0 7 0,3-5-37,6-5 0,1-3 122,-8-4 0,-1 3 0,3-4-539,14 4 1,0-3-109,-9 0 0,0 0 859,7-4 1,2 0 0,-4-2 0,0-1 0,1-2 0,0 0 0</inkml:trace>
  <inkml:trace contextRef="#ctx0" brushRef="#br0" timeOffset="-15509.74">22363 6574 22650,'6'-19'-4075,"-5"-17"1724,4 17 2132,-5-38-593,0 16 721,0 2 1,0-1-335,0-12 322,0 18 0,0-1-1403,0-17 1175,0 0 261,0-1 76,0 15 1,0-1 173,0-18 135,0 11 0,0 0-45,0-3-91,0-11-179,13 28 814,-10 5-767,9 3 900,-12 11-947,0 1 0,0 25 0,-15 19 893,11 11-581,-13-13 0,1 1-153,11 29 12,-14-25 1,-3 2-314,13 1 1,2 5 175,-4-2 0,-2 5 0,1-3-47,-1 8 0,2 1-331,5 5 0,3 5 0,-1-6-457,-3-5 0,3-2 674,6 3 0,4 4 1,4-6-1,4-7 1,4-2-1,9 12 1,-1 0-1</inkml:trace>
  <inkml:trace contextRef="#ctx0" brushRef="#br0" timeOffset="-14905.74">24173 6122 24629,'-20'-8'-2323,"-1"2"2211,2 2 396,-14 23 1156,6 2-1376,2 11 1,0 5-236,-7 20-201,12-16 0,1 2-514,7-7 0,2 0 226,2 0 1,1 1-252,3 1 0,1 0-392,-1-1 1,5 0 901,10 0 1,4-1 0,-4-1 0,2 0 0,11-2 0,0 1 0</inkml:trace>
  <inkml:trace contextRef="#ctx0" brushRef="#br0" timeOffset="-14693.74">24872 6679 24808,'-53'-8'-1154,"5"2"777,-6 6 737,16 20 668,-21 10-435,32 10-1557,3 3-720,17 3-409,7-12-654,20 18 2533,20-26 1,11-3 0,11-14 0</inkml:trace>
  <inkml:trace contextRef="#ctx0" brushRef="#br0" timeOffset="-14542.74">25138 6806 24629,'-20'-20'-5171,"-3"7"4399,-16 7 1937,7 22 232,14 4-2627,7 20-1950,32-1 3001,17 1 0,10-18 0,8-6 0</inkml:trace>
  <inkml:trace contextRef="#ctx0" brushRef="#br0" timeOffset="-13625.74">25210 6647 24629,'-22'-19'-5408,"1"2"3701,8 8 1376,2 3 260,7 21 71,1-12 744,3 34-1371,-1 1-1111,1 10 1358,0 8-417,19 0-484,-15-13 510,12-13 1,3-1-232,0 1-619,15 5 1643,-16-22 283,5-2 448,-13-9 439,1-23 265,-4-8-439,-3-33-645,-3 10-614,1 13 1,-1 0-511,-1-8-762,0-12 1324,0 22 1,0 4 0,0 3 0</inkml:trace>
  <inkml:trace contextRef="#ctx0" brushRef="#br0" timeOffset="-12709.74">25178 6079 23909,'-9'-17'-7353,"1"13"7701,2-13-2510,2 5 1071,3-2 748,1-14 264,19 6 1399,-15 0-2427,38 6 3888,-36 1-2489,25 8 0,5 2 1855,-9-4 331,34 4-701,-29 2-567,-3 3-1623,-4 19-355,-2-14-1213,-3 33 1366,-2-33 0,-4 38 0,-1-14 0</inkml:trace>
  <inkml:trace contextRef="#ctx0" brushRef="#br0" timeOffset="-12527.74">25813 5804 23189,'40'-25'2286,"-12"7"-1529,26-5 103,-24 15-554,19 0-425,-23 6-704,4 17-1416,-15-12 863,-5 38-2382,-5-16 3240,-3 28 0,-2-3 0,0 5 0</inkml:trace>
  <inkml:trace contextRef="#ctx0" brushRef="#br0" timeOffset="-12107.74">26878 6687 23999,'-26'-7'-2191,"-20"5"2713,24-6-1291,-24 8 1275,7 0-169,-2 0-97,-21 17 445,17 8-460,11-4 1,2 2 449,3 17-1772,3 9 563,19-20-1433,27 10-454,20-25 1573,10 5 375,-5-16 0,0-5 110,13-8 619,-5-1 1,-1-4 460,-22-1 0,-2-2 95,9-2 0,-1 0 1534,5-12 698,-5-2-1476,-7 2-390,-3-9-1934,-10 12-192,-2-5-636,-11 38-643,-2 16-434,-15 17 1006,12-4 1,1 1-1111,-13 11 397,14 17 1972,20-19 0,-15-4 1,15-2-1</inkml:trace>
  <inkml:trace contextRef="#ctx0" brushRef="#br0" timeOffset="-11826.74">27817 6651 24539,'-29'-5'-712,"-17"4"1108,23-4-978,-21 5 906,6 18 783,2-14-789,3 37-674,5-21 752,12 20-917,-4 5-143,18-12-741,36 18-604,1-28 1351,14-10 0,5-4 16,11-3 745,-21-4 1,1-4-118,-3-8 0,-3-2 1409,16 7-676,-22-24 0,-5-4 493,-10 6-713,-9-12 1,-8-2-1402,-18-5-1565,-5-12 621,-9 27 0,-4 3 421,8 7 1,0 0 1202,-12-6 1,-1 2 0,9 9 0,1 2 0,-2 0 0,0-1 0</inkml:trace>
  <inkml:trace contextRef="#ctx0" brushRef="#br0" timeOffset="-11675.74">28302 5517 25798,'-30'22'-111,"1"-1"1,-14 10 0,-1 0-1,12-7 1,1 1 0,-14 8 0,0 1-1</inkml:trace>
  <inkml:trace contextRef="#ctx0" brushRef="#br0" timeOffset="-11093.74">29003 5516 26338,'40'-24'1441,"-1"2"-744,0 4-72,0 5-156,-1 4-446,-2 6-113,13 36-1465,-17-1 592,-9 18 0,-5 7-261,-9-17 1,-3 4 496,-1 12 1,-1 8 0,-1-4-414,-2 4 0,0-1 394,0-6 0,0 3 0,-3 1 151,-4 4 1,-3 1-1,0-2 110,0-14 1,-1-2 0,-1 5 309,-3 8 0,-2 6 0,-1-1 0,-1-6 14,1-9 0,0-6 0,-2 4-537,-3 7 1,-1 6 0,-2 0-1,2-8 821,0-7 0,1-5 0,-2 1 0,-9 13 1,-2 1-1,0-3 0,7-16 0,0 0 0,-1 0 1</inkml:trace>
  <inkml:trace contextRef="#ctx0" brushRef="#br0" timeOffset="-10043.74">15360 6922 21480,'0'9'-6115,"10"-1"5111,-7 2-1229,18-3 3440,-11 1-1226,10 0 913,-2-1-251,4-1-974,14-2 1799,-4-3-277,32 0 999,-19-26-1591,-2 9 1,2-4 362,-17-5 0,1-4-709,4 1 0,5-3 1,-4 2 115,-1-4 0,-1-1-131,10-11 0,0-4-269,-14 11 1,-1-1 0,-1 1-197,3-6 0,-1-2 17,2-5 1,1-5 0,-3 5-476,-5 5 1,-1 1 149,-1-2 1,2-4-1,-3 5-42,-5 7 0,-1 2-66,2-8 1,-1 2-745,-2-7-271,-7 10 1417,-2 9 0,-3 7 1,-1 6-1</inkml:trace>
  <inkml:trace contextRef="#ctx0" brushRef="#br0" timeOffset="-9642.74">16425 5969 22830,'8'17'-7714,"-1"6"5096,-7 12 2503,-19 2 1576,-5 16-684,0-9-333,-8-3 1,-2 0 412,3 9-1038,-14-5 1,-5-3 1269,22-17 0,2-1-251,-11 8 0,-3 0-705,-3-1 1,0-2-260,8-6 1,0 0 297,-11 6 0,0-2 0,13-9 0,1-1 0,-1 0 0,1-1 0</inkml:trace>
  <inkml:trace contextRef="#ctx0" brushRef="#br0" timeOffset="-7853.73">15785 6352 21840,'19'-2'1579,"7"2"-1444,-8-1-44,9 1-110,6 0 126,0 0-69,10 0-77,10 0 129,9 16-337,-26-14 1,3 0 2,2 13 0,1 1 67,3-15 1,4 1 30,1 12 0,4 5 1,-1-2-49,9-5 0,4 1 74,-10 4 1,6 4-1,0 1 1,-5-2-98,-6-2 1,-3-2 0,2 2 45,-1-1 0,3 2 0,-1 1 0,-3-1 25,2 2 1,-3 0 0,0 0 7,2 2 1,0 0-1,-1 0-11,0 1 0,-1 1 1,3 1 6,0 3 0,4 1 1,-1 2-1,-2-2-50,2 1 0,-2 0 1,4 3 97,-5-2 0,5 4 0,2 2 0,-3-2 0,-4-2-51,5 3 1,-6-3 0,3 3 32,-3-2 0,2 2 1,0 0-1,-4-1-78,2 0 0,-4-2 0,-1 1 63,2 1 0,-2 1 0,1-1-25,-1 1 1,-1 0-1,2 3 60,0 1 0,1 3 0,0 0 0,-2-2-34,0 2 1,-1-2 0,1 5 26,-4-5 1,2 4 0,2 3 0,-3-3-1,-4-3-53,0 2 1,-4-4-1,1 5-3,4 5 0,3 5 0,-2 1 0,-4-6-46,-8-8 0,-3-4 1,0 1-77,5 12 0,1 1 0,-3-2-72,-2 1 0,-3-2-70,-2 1 1,-1 0 1,-2-3 1,-2 2 283,-3-5 1,-2 2 0,1-2-158,0 5 1,-1 2-75,0 1 1,-1 4 0,-2-6 123,0-7 1,-1-2-281,1 24 0,0-2 595,0-2 1,-4-24 0,0-3-1,-1 4 1</inkml:trace>
  <inkml:trace contextRef="#ctx0" brushRef="#br0" timeOffset="-7176.73">16095 5937 23189,'-51'15'2377,"8"-12"-2637,4 27 87,5-26 116,-12 24 200,12-12 244,-6 2-26,27 10-1093,-7-15 504,18 14-1259,-8-5 490,10 3-886,0 3-742,45 18-433,-14-9 2742,4-12 1,4-1 0,14 12-1,-23-18 1,-1 0 0</inkml:trace>
  <inkml:trace contextRef="#ctx0" brushRef="#br0" timeOffset="-5959.73">20458 10459 23639,'8'24'-8853,"-2"11"6645,-6 14 1758,0 6 90,0-11 270,0 4 51,0-4-57,0-1-1500,0-6 2280,0-4-357,24-7-330,-1-6 285,23-10 900,13-5 251,-11-5-313,-6-18 0,-2-4 1238,8-5-1409,-20-5 0,1-8 0,-5 4 849,10-18-1066,-7 2 0,-5 0-136,-11 8-1449,-2-14-197,-7 34-742,-2 27-386,-14 39 1309,11 20 327,-5-2-1,2 1 152,5-18 1,2 1 94,-1 8 0,0 6 1,0-4 85,0-4 1,0 1 107,0 4 0,1 5 0,-2-5 67,-4-6 1,0-2 40,4 14 1,0-1-199,-7-7 1,-1-3 315,4-14 1,-2-1-198,-2 15 1,-3-3-251,-9-6-1105,-12 4 1527,9-31 684,-10-5-737,9-32 0,2-1 0,1-20 1</inkml:trace>
  <inkml:trace contextRef="#ctx0" brushRef="#br0" timeOffset="-5757.73">21682 10577 24179,'3'47'-6460,"0"-7"4240,-26 4 3283,17-6-878,-22 3 1,-1 1 564,20 12-1500,-14-3 0,1-3 77,19-6 318,-9 18 1,12-33 0,0 6-1</inkml:trace>
  <inkml:trace contextRef="#ctx0" brushRef="#br0" timeOffset="-5615.73">21680 9970 24179,'0'-25'-7555,"-13"3"7959,9 10 0,-9 23 1,13 9-1</inkml:trace>
  <inkml:trace contextRef="#ctx0" brushRef="#br0" timeOffset="-5269.73">22090 10791 23459,'3'9'-8353,"1"-3"5880,-1-2 2375,6-4 2253,1 0-544,23-30-428,-11 22-677,1-20 1,-2-3-898,2 13 2752,9-36-805,-17 25-700,-1-24-1716,-10 21-315,-22-25-950,14 34 270,-33-9 847,14 27 600,-18 19 1646,17 17-895,-7 10 436,27 9-882,-10-8 1416,7 2-612,5 19-751,-6-14-729,16-12 1,6 0-3098,13 1 2009,1-11 0,2-2 1719,17-1 1,6-1 0,-13-11 0</inkml:trace>
  <inkml:trace contextRef="#ctx0" brushRef="#br0" timeOffset="-4843.73">22517 10847 23099,'24'-23'298,"11"17"738,-31-45-4025,36 26 3089,-24-12 0,-1-3-351,6 13 1,1-1 142,6-25 1,-3-2-53,-9 20 0,-2-1-186,1-6 0,-1-4 1,-2 2-152,-2 2 0,-2 1-141,2-15 1,-2 1 894,-5 15 0,-1 1-664,-1 0 0,1-1 181,-1 3 0,-2-1-149,-7-9 1,-1 1-910,5-17 766,-3 22 1,-2 4-379,-6 8-120,11 24 1533,-7 33 1,-1 18-361,7-11 0,2 4-135,0 14 1,-1 7 0,1-4-180,0-5 0,1 0-338,0 9 1,2 6-1,2-6-77,6-5 1,1-3 184,-8-6 1,-2 1-1,5-3 404,15-1 1,-1-2-1,-15-1 1,-2-1 0,9-1-1,0-1 1</inkml:trace>
  <inkml:trace contextRef="#ctx0" brushRef="#br0" timeOffset="-4443.73">23545 10567 24449,'-29'-14'-2434,"-17"3"2414,-13 5 278,16 3 1,2 3 399,-10 21 56,11-7 1,1 3 196,-1 24-1069,-3 3 183,28 5-482,8-11-831,30 22-1311,0-31 1542,12-10 1,4-6-491,17-3 1014,-16-5 1,1-4 676,-8-9 0,0-4 134,0 3 0,1-2 613,-1-8 1,1-4-206,10-11 0,-1-2 558,-12 7 1,-2-3-911,0-7 0,-1-6 0,-4 2-224,-6 1 1,-5-3 27,-1-7 0,-1-7 0,-3 4-480,-4 1 1,-2 2-55,1 4 0,-1-1 0,-4 2-590,-9-3 0,-1 2 195,10 0 1,-2 2-184,-18 4 0,-1 0-42,9-5 1,2 1-375,-14-13 888,9 23 1,0 12-10,4 30 2639,-2 42-1788,9-14 0,2 5-736,3 9 0,1 6 0,1-3 92,-2 4 0,2 3-469,4-10 1,2 6 0,1 0 0,-2-4 777,-4 14 1,2-3 0,11-8 0,6 2 0,-2-4 0,-1 0 0,0 1 0</inkml:trace>
  <inkml:trace contextRef="#ctx0" brushRef="#br0" timeOffset="-4176.73">25097 9827 25528,'-55'-12'-1084,"3"2"1145,0 24 1219,16 5 0,1 6-1069,8 1 1,1 6-392,-2 7 0,0 7 0,3-2-164,3 2 1,3 4 37,-1 8 1,2 7 0,3-4-737,5-5 1,2 0 391,1-8 0,0 2 1,5-1-895,9-2 1,4-1 0,1-3 1169,-1 8 1,4-2 0,3-7-1,2 0 1,1-3 0,4 1 0,0-1-1</inkml:trace>
  <inkml:trace contextRef="#ctx0" brushRef="#br0" timeOffset="-3873.73">25762 10099 26877,'15'-14'264,"-2"28"-4601,-13 22 2095,0 19 1371,0-19 1,0 1-620,0 26 822,0-28 1,0 0-13,0 0 0,0 2-1108,0 13 1,0 2 544,1-15 1,-2 1 1279,-5 22 1,-1-3 0,4 3 0,-3-23-1,0-1 1</inkml:trace>
  <inkml:trace contextRef="#ctx0" brushRef="#br0" timeOffset="-3419.73">25512 10775 24449,'0'-55'-2824,"11"15"1,4 1 1963,7-22 579,11 12 0,5 3 628,-14 21 0,3 2 43,22-10 0,3 3 102,-20 16 0,2 2-151,24-2 1,1 4-193,-24 6 1,-2 2 600,11-1 0,0 3-418,-6 10 1,-2 0-119,14-5 13,-15 10 0,-3 4-922,-5-2 180,2 14-1321,-22 0-313,-3-6 77,-23 0 2160,15-5-703,-31 13 1066,15-5 218,-13 19 70,13-18 411,8 18-294,12-19-874,0 4-1516,0-10 747,0-5-1163,24-1 714,9-3 753,13-6 447,17-2 965,-25-5 668,23-23 1131,-30-6-1197,-9-6 0,-3-3-194,-6-11-1296,-5 12 1,-3 3-613,-5 5-826,0-4-45,-14 22 210,10 23-570,-10 18 948,14 12-303,0 2-297,0 6 785,20-14-978,11 18 648,10-37 808,2 13-692,-10-27 1019,1 8 0,0-11 0,-1 0 1</inkml:trace>
  <inkml:trace contextRef="#ctx0" brushRef="#br0" timeOffset="-3067.73">26968 10647 23909,'0'2'-6296,"0"5"4168,20 27 45,4-7 1618,22-9 1372,-9-9-37,13-9 380,-21 0-1250,16-19 2705,-23 14 236,5-51-1122,-16 35-18,-2-44-2343,-7 36-486,-2-15-568,0 22-1,-14 4-845,10 36 778,-10 5 1822,4 28-697,7-3 474,-7 8 269,4 8-138,5-30 1,1 1-15,-3 1 1,0-1 84,2 1 1,2 0-332,-1-2 1,0 2-279,-2 9 1,4 0 163,6-11 0,0 0 135,-6 14 1,0-1-369,14 1-679,-16 5 396,0-27-164,0-4-1430,0-9 2703,-17-4 1,-7-26 0,-18-7 0</inkml:trace>
  <inkml:trace contextRef="#ctx0" brushRef="#br0" timeOffset="-2526.73">28202 10354 25528,'-21'-10'-3641,"-5"2"3235,17 1-1250,-6 4 2042,5 1-53,3 18-562,2 10-429,2 24-727,2-4 529,20 16-1158,-15-26 949,36 15-571,-9-28 462,11-3 850,14-8 1033,-21-10 688,18 3 145,-24-25 1336,11-2-148,-21-2-492,0-10-1100,-11 14-843,-3-9-1057,-2-1-778,-3 12 225,0 0-640,0 7-75,0 39 686,0-1 153,17 22-1176,-13 0 1150,26-18-502,-16 18-69,3-24 1716,2 6 0,-12-16 1,9-2-1</inkml:trace>
  <inkml:trace contextRef="#ctx0" brushRef="#br0" timeOffset="-2175.73">28808 10324 24449,'2'13'-7169,"0"10"4963,-2 13 1492,0 5 232,0-7 160,0 3-88,15 11-559,-11-11-542,20-7 0,4-3 1776,-8-8-28,10-1 1,1-5 684,-2-12 600,16-18 769,-18 12-1152,-8-24 0,-2-5 738,0 6-785,-7-3 0,-2-3 144,-4-26-1080,-1 13-425,-1 9 0,-4 2-1450,-16-3-1178,13-10 885,-34 30 1727,18 3-1043,-18 37 2569,12 11-726,11 13-1576,8 13 449,8-23 769,22 14 1,13-32 0,23 1 0</inkml:trace>
  <inkml:trace contextRef="#ctx0" brushRef="#br0" timeOffset="-2010.73">29200 9426 25618,'-25'-35'-7414,"-1"5"5377,-9 9 1816,6 11-1403,-14 25 2316,17 7-636,-5 23 1,11 1 0,2 5 0</inkml:trace>
  <inkml:trace contextRef="#ctx0" brushRef="#br0" timeOffset="-1622.73">30443 10483 24629,'-23'22'1264,"17"-2"-3716,-44-1 5177,18 1-1646,-1-5 457,-10 2-785,38-9-1814,-24-4 1206,26-20-2264,16-16 2157,-1 0 1,1-2-845,1 4 0,1-3 455,4-9 1,2-6-1,-6 3-476,-10 7 0,-1-2 381,11-10 1,4-7-1,-5 7 167,-12 14 0,-1 1-612,8-18 0,0 2 1472,-7 3-1040,5-2-28,-7 59-333,0 4 170,0 36-136,0-10 0,0 1 344,0-8 0,0 3-612,0 30 0,0 1 432,0-24 1,0-1 45,0 13 0,0-1-61,0-16 0,0-3 639,0 0 0,0 0 0,0 30 0,0-1 0</inkml:trace>
  <inkml:trace contextRef="#ctx0" brushRef="#br0" timeOffset="-1477.73">30147 10975 26068,'-7'6'387,"5"-1"-3165,22-3 2213,-14-18-960,53 12 899,-18-20 1,1-3 594,-2 17 0,1 1 195,14-14 1,-2-1-1,9 1 1,-2 0-1</inkml:trace>
  <inkml:trace contextRef="#ctx0" brushRef="#br0" timeOffset="-1207.73">31312 9207 27057,'7'-18'-3140,"2"5"3019,-1 7 1341,3 3-116,2 3-663,1 19-2266,3-14 1406,-3 24 0,0 7-1790,7-3 1502,-1 20 0,-2 5-127,-7-23 0,-1 1 134,0 11 0,1 6 0,-2-3-467,-2 1 1,-1-1 538,-2-5 1,1 3-1,-2 1 387,0 5 0,-1 1 0,-4-2 56,-9 8 1,-5 3 58,6-12 0,-1 6 0,-2 0 0,-3-6 19,-3-8 1,-4-4 0,-2 4 253,-4 7 1,-3 6 0,0 0 0,0-6 0,1-7 0,0-4 0,-1 1 0,-1 0 0,1-1 0,-1 0 0,0 1 0</inkml:trace>
  <inkml:trace contextRef="#ctx0" brushRef="#br0" timeOffset="177.27">4918 6250 24089,'-20'11'3458,"-9"-9"-3551,26 29-3014,-10-12 2726,13 19-426,0 4 0,0 4-473,0 15 949,4-18 1,2 6 0,3-5-748,5-8 0,5 0 195,0 4 1,3 4-1,1-5-109,7-2 1,2-2 650,0 3 0,2 5 0,-2-5-799,0-5 0,2-1 1183,2-2 0,6 3 0,0-1 0,-3-4 0,5 0 0,1-2 0,2 0 1,1 0-1,-1 1 0</inkml:trace>
  <inkml:trace contextRef="#ctx0" brushRef="#br0" timeOffset="856.27">5183 6868 24089,'-39'22'3165,"1"1"-2703,6-5-51,-9 14-642,14-8 28,0 2 0,1 2-320,-10 13 324,11-12 1,-2 3-16,-7 10 0,0 0-243,6-8 0,-2 3 49,-7 8 1,-3 6 0,2-4-231,0 1 1,-1 2 195,5-6 0,-4 6 0,0 1 0,3-4 116,3-4 1,2-3 0,-3 4 303,2 0 0,-3 5 0,-2 1 0,1 0 0,3-5 0,-3 7 0,2-5 0,-2 3 1,2 0-1,-1-1 0,0 1 0,1-1 0</inkml:trace>
  <inkml:trace contextRef="#ctx0" brushRef="#br0" timeOffset="2023.27">4105 7259 25618,'51'-19'3119,"2"-19"-3382,-2 19 541,-21-1 1,0-2-246,5 6 0,0 0 144,2 0 0,1-1-39,0 1 0,1 1-30,-1 2 1,-1 1 172,-2-1 1,-1 2-297,27 0 114,-7-3-125,5 13-272,-21-5-178,12 45-1420,-31-13 509,-5 14 1,-3 4-1608,-2 6-28,-4 10 0,-1 2 1035,-2-28 0,0-1 1548,0 21 0,0-2 0,2 4 1,1-1-1</inkml:trace>
  <inkml:trace contextRef="#ctx0" brushRef="#br0" timeOffset="3122.27">888 9847 23999,'0'42'-6386,"0"-5"4258,0 10 1064,0-4 425,0 4 303,0 3 32,16-2-539,-12-2-917,31-4 1639,-7 6-211,10-17 564,3 2 48,-10-23 713,2-4 355,0-6 863,9 0-360,-11-23 176,14-10 420,-24-12-1484,1-2 604,-12-5-2015,-6 13-680,-1-19-458,-3 31-10,0-2-220,0 37-30,0 7 1011,0 27-22,0 3 492,0 12 234,0 8 44,-1-29 0,2 2 39,7 18 0,3 2-99,-2-15 0,1 1-34,1 2 1,1 4-1,-1-4-2,-2-7 0,-1-2 23,-2 9 1,-1 1 95,0-9 1,-2-2-131,-1 16-41,5-14 0,-6-4-310,-21-2-735,-5 7 1751,-23-27-59,10-2 1,-2-34 0,10-6 0</inkml:trace>
  <inkml:trace contextRef="#ctx0" brushRef="#br0" timeOffset="3433.27">1515 9598 25438,'0'-6'-2159,"0"3"1,0 1 0</inkml:trace>
  <inkml:trace contextRef="#ctx0" brushRef="#br0" timeOffset="3956.27">1623 9904 23459,'0'40'-6115,"0"0"3986,0-7 1155,0 4 245,17 3-667,-13 2 1101,12 19-310,-16-15-864,7-8 0,2 0 244,-6 3 1094,10-8 0,1-2 0,-4 1 0,11 6 0</inkml:trace>
  <inkml:trace contextRef="#ctx0" brushRef="#br0" timeOffset="4423.26">1875 10192 22920,'36'0'1619,"-15"-17"-1055,8 12 202,-16-27-2065,23 10 1989,-15-6-1052,15-10 409,-17 16-352,10-14 28,-13 14-112,2-5-355,-8 8 1012,-2 0-1697,-2 1 583,-2-3-288,-2 5-16,-1-4-118,-1 11 40,-19 1 833,-5 6 847,-14 16 1090,5 9-219,8 19-1145,17-9 1,2 1-15,-3 14-58,7-10 0,4-1-345,19-2-2375,12 19-135,11-26-119,7 2 2639,-6-16 1,4-4-1,5-3 1</inkml:trace>
  <inkml:trace contextRef="#ctx0" brushRef="#br0" timeOffset="4822.26">2713 10159 23369,'-10'-24'-7662,"2"-8"5228,30-15 4058,-16-2-1698,32 7 1832,-35-5-2130,30-2 1064,-29-1-2121,27-2 3262,-27 2-1210,21-2-620,-22 17 0,-3-1-114,11-19-390,-10 11 0,-2 0 563,1-7-724,-9 12 1,-3 2-152,-11-2-810,-3-7 931,-6 21 384,17 10 385,-13 4 557,14 30 547,-2 17-73,14 12-736,-1 8 0,0 2-95,2-24 0,2 1-142,2 10 1,3 5-1,1-5-566,2-9 1,2-1-647,8 23 1,3-1-116,-7-25 1,2-1-646,7 19 1,1-3-621,5 1 2420,-9-18 1,1-3 0,10 3 0,1-4-1</inkml:trace>
  <inkml:trace contextRef="#ctx0" brushRef="#br0" timeOffset="5241.26">3482 9889 23549,'1'-7'-3475,"0"-1"1547,0 0 953,-1 0-16,0 0 331,0-2 98,0 1 118,0 1-1152,-19 1 2043,15 3-503,-29 2 1308,13 1 286,-15 17 619,14 5-629,-6-1 317,24 20-1801,-8-23 41,11 18-536,0-4-897,17-17 42,4 14-1165,23-25 2414,-1-9 87,-5 2 1657,-5-39-1270,-11 22 1213,-2-26-659,1-13-359,-11 10-89,-1 6 0,-3-2-1176,-5-11 329,2-2 1,-1-1-1249,-2-1 743,-10 7 0,0 2-1376,5 13 1076,-29-8-51,30 50 2350,-10 5-2393,11 36 0,6 13 672,-4-21 1,2 2 520,4 16 1,4 8-1,-3-5 0,-4-5 1,1-2-1,4-4 1,-1-1-1,1 1 1</inkml:trace>
  <inkml:trace contextRef="#ctx0" brushRef="#br0" timeOffset="5722.27">1260 11476 23909,'-23'-4'-1200,"4"17"2975,-15 23-1882,15 11-526,1 14 0,3 5-4,8-28 1,1 1 266,-1 12 0,1 7 1,5-7-194,9-11 0,1-2-338,-9 12 1,4-1-172,18-16 0,2-3-1611,2 27 1385,-2-30 0,4-2 239,6 7 1,1-2 534,-7-10 1,-1-1 632,11 4 0,0-2 1,14-5-1,1-4 0</inkml:trace>
  <inkml:trace contextRef="#ctx0" brushRef="#br0" timeOffset="5927.27">1835 11546 25438,'0'-7'-6385,"-13"1"6033,10 28-542,-9 15 913,12 19-789,0 8 280,9-21 1,0 1-189,-7-10 0,1 1-1168,14 27 1,-1 1 1254,-14-28 1,0 2 457,5 8 1,4 6 0,-4-6 0,-4 20-1,2-16 1,0 0 0</inkml:trace>
  <inkml:trace contextRef="#ctx0" brushRef="#br0" timeOffset="6072.27">1643 12145 24359,'-13'-41'-9034,"3"-16"6305,10 15 2373,23 4 0,6 2 1651,3 3-819,17 6 0,4 4 697,2 11-1004,-17 6 0,1 2 0,17 2 0,0 2 1</inkml:trace>
  <inkml:trace contextRef="#ctx0" brushRef="#br0" timeOffset="6393.27">2448 11857 24629,'-20'19'908,"15"-5"-3443,-29-1 4577,30-2-3462,-26 2 2597,26 2-2473,-24 2 2033,25 2-1990,-19 0 1323,20 0-590,-7 0-1379,9-1 610,0 0-1952,23 5 2291,-18-6-2331,40 4 3413,-15-14-946,10-1 1878,10-6-61,-23-18 1402,8-9 47,-23-9-640,3-12-18,-13 20-2463,2-6-225,-4 10-398,-15 13 2,11 20 301,-10 17-94,14 12-241,20-1-1116,5 4 1489,0-12 1015,5-11 0,0-2 1,-6 2-1,33-3 0</inkml:trace>
  <inkml:trace contextRef="#ctx0" brushRef="#br0" timeOffset="6756.27">2930 11848 23369,'0'33'-6295,"0"2"4076,16 0-332,5-3 1600,21-14 1865,-9-8-139,2-10 471,-12 0-1246,-2 0 1776,4-22 76,-14-4 397,8-25-728,-18 12-1901,5 0-230,-6 7-1076,-17 8-188,13 25 2558,-13 51-1728,17 7 613,10-2 1,1 2-1,-9-25 1,1-1 184,14 26 1,1-1-183,-10-25 0,0 0 233,6 19 0,-1-2-54,2-1-2489,-6 10 805,-9-22 1288,0-13-971,0-2 2200,-20-16 0,14-3 0,-14-3 0</inkml:trace>
  <inkml:trace contextRef="#ctx0" brushRef="#br0" timeOffset="7107.27">3585 11459 25978,'-21'18'311,"15"10"-3570,-29-25 4276,32 29-2773,-21-16 2740,21 31-2738,-8-18 477,11 17-859,0-20 192,17 2 718,5-7-641,0-10 2378,13 1-1469,-14-11 2490,15-22-8,-7-4 1196,-13-26-1486,-8 13 292,-8-9-1610,0 22-717,0-6-262,0 42-766,0-2-953,0 31-387,20 7 859,2-9 2201,0-7 1,1-1-1,12 3 1,2 4-1</inkml:trace>
  <inkml:trace contextRef="#ctx0" brushRef="#br0" timeOffset="7372.27">4132 11421 25528,'-17'-13'-5516,"12"23"4467,-12 8 1685,17 16-2634,0-4 456,25 1 571,5-17 1167,14 15-1344,-1-26 2338,-13 7-908,0-10 30,4 0 1644,-17-15 526,10-6-624,-25-20-2501,8 7 377,-27 0-2223,13 10-690,-30-6 423,11 9 2463,1-3 1,-16 9-1,13 2 1</inkml:trace>
  <inkml:trace contextRef="#ctx0" brushRef="#br0" timeOffset="7572.27">4077 10321 26428,'-11'22'-3355,"9"20"-244,-21-21 2861,10 40-1646,-7-18 2249,4 19 1,5-10 0,0 4 0</inkml:trace>
  <inkml:trace contextRef="#ctx0" brushRef="#br0" timeOffset="8122.27">4928 10781 23909,'-21'18'491,"2"-3"-80,-6-2 656,-5-10-890,17 9-452,-24-3 600,15-7-881,-13 7 765,15-9-736,-10 0 278,15 0-409,-9-31-1414,15 23 713,-2-54-1029,9 44 357,2-31-45,21 28 2110,3 4 599,14 30-979,-15 18 554,0 31-949,-21-6 799,7-14 1,-1-1-117,-6 11-5,5 14-1674,-7-24-313,-19-3 1745,15-5 15,-36 5 1873,35-15-1659,-32 7 1734,15-21 260,-16-1 340,10-7-81,10-22-2592,12-9 113,6-11-592,25-16 1573,-19 23-878,28 12 1,4 2 77,-8-5 273,12 17 1,4 3-109,-1-6 1957,16 10-463,-3 21-1499,-13 2-114,12 2 1,-20 11 0,1-13 0</inkml:trace>
  <inkml:trace contextRef="#ctx0" brushRef="#br0" timeOffset="8406.27">5122 10133 23819,'49'21'-2065,"-9"-16"2775,3 40-2877,-10-22 2099,7 26-970,2-7 862,-11-5 1,0 2-201,-8-10 1,0 3-255,0 6 1,1 4-1,-3-2-28,-4-3 0,-2 2-74,-1 6 0,-2 6 1,-1-4 330,-4-1 1,-3-1-330,3 17 1,-6 0 360,-9-15 1,-1-1-192,8 2 1,-3 1 90,-19 2 0,-3 0 642,12 2 0,-1-1 0,-14 3 0,-4 0 0,7 0 0,-1 1 0</inkml:trace>
  <inkml:trace contextRef="#ctx0" brushRef="#br0" timeOffset="10089.27">9738 12024 23009,'0'-5'-5396,"0"23"3268,21 1 1483,-4 25-3,12-11 0,4 0 444,-10-4 1,2 1 168,9 8 0,7 4 1,-2-3 31,3 2 0,3-2-494,-4-3 1,3 1 0,0-1 629,-7-8 1,-1-2 0,1 0 9,3 2 1,1-2-1,1 1-5,1 1 1,1 0 0,1-1 185,2 1 0,1 0 0,0-1-121,1 2 0,0-1 0,0 1 29,1-1 1,1 1 0,3 2-54,0-2 0,5 3 0,0 0 0,-2-2-68,-12-6 1,-2-1 0,0-1 0,6 2-20,-1-1 1,6 1-1,2 1 1,1-1-1,-2-2 1,-5-2 50,2 0 0,-4-3 0,0-2 1,2 1-70,2 0 1,3 0 0,1 0 0,-1-2 0,-3-2-103,0-2 1,-2-2 0,-1-1 0,1-1-60,1 0 1,0-1 0,1-1-1,-1 0 25,1-2 1,1 1-1,-1-2 1,0 1 157,0-1 1,0 1-1,-1-1 1,0-2 0,16-3-1,-1-1 1,0-1-1,-1 0 1,0 0 0,0-1-1</inkml:trace>
  <inkml:trace contextRef="#ctx0" brushRef="#br0" timeOffset="10575.27">13802 12802 23279,'-8'-2'-2587,"0"-1"1209,0 0 289,2 0 746,1-1 0,2 1 1,1-1-1</inkml:trace>
  <inkml:trace contextRef="#ctx0" brushRef="#br0" timeOffset="11175.27">10117 11638 23819,'-41'0'1079,"5"0"-899,-4 18 1199,3-14-1264,-6 32-123,-3-20 558,-2 16-451,-1-6 434,-1 0-96,4 0-261,15-7 0,1 0-549,-11 10 319,12-5 0,3 1 34,4 3-1055,4 11-146,14-11-1015,4 2-338,32 3 1095,-9-6 1,4 0 265,6-5 0,4 0 1042,0 4 1,2 4-1,-1-3 1,2-1-1,-1 0 1,16 9 0,0-1-1</inkml:trace>
  <inkml:trace contextRef="#ctx0" brushRef="#br0" timeOffset="12409.27">13933 13131 23459,'11'13'-7235,"3"-11"9211,-12 46-3990,10-19-156,-7 30 1732,3-18 0,1-1-406,5 21 498,2-10 0,2 0-1926,8 0 2192,-1-13 1,2-4-1520,8-3 1851,-5-13 0,1-4 1234,4-4-149,11-5 493,-8-30 597,-11 4-1276,-7-10 0,-4-2 640,0-11-937,-8 5 1,-1-1-976,-3-6-550,-2-9-336,-2 26-469,0 7 559,0 49 0,0 15-440,0 3 872,0 16 0,0 4 253,0-23 0,0-1 85,-1 3 0,2 1 60,6 0 1,1 2 97,-6 16 0,0-1-6,5-15 1,0 0-13,-5-1 1,-3 4-1,0-6 16,1-6 0,0-2-33,3 17 0,-6-2 199,-19-1-469,8-14 1,-3-5 21,-27-4 1262,0-1-612,-3-20 1,13-29 0,-10-8 0</inkml:trace>
  <inkml:trace contextRef="#ctx0" brushRef="#br0" timeOffset="12677.27">15048 13166 23279,'-16'-1'968,"-6"1"-639,20 14-2795,-6 19 1218,8 5 545,-1-3 1,2 0-434,16 10 406,-16-5 0,2 0-2273,28 8-346,-28 14 132,10-22 3013,-2-3 0,-8-5 1,8-2-1</inkml:trace>
  <inkml:trace contextRef="#ctx0" brushRef="#br0" timeOffset="12839.27">15093 12723 24269,'-9'-5'-1758,"2"22"0,7-12 0,0 15 0</inkml:trace>
  <inkml:trace contextRef="#ctx0" brushRef="#br0" timeOffset="13139.27">15417 13610 24359,'7'5'-3373,"-1"-2"2423,14-26 1946,-3 3-809,4-10 0,1-3-77,10-8-23,-3 0 0,-1 0 70,7-8-375,-14 16 1,-2-1 831,8-23-147,-12 13-1104,-2-20-146,-10 30-161,-26-12-993,18 26 229,-35-1 1216,15 16 607,-16 22 1318,17 2-314,-8 24-283,29 22-1141,-9-8 336,11-17 1,2 1-724,-1 22-345,11-31 0,1 0-2173,-6 32 2771,21-34 0,3-1 0,0 28 0,0-30 1,0-1-1</inkml:trace>
  <inkml:trace contextRef="#ctx0" brushRef="#br0" timeOffset="13556.27">16287 13227 24449,'-52'-29'-2940,"4"5"2071,9 7 542,0 8 780,-1 5 63,3 4 129,-8 34 121,17-10-964,9 19 1,5 4 156,6-2-186,9-2 1,9-3-1002,25-7 705,-6-12 0,4-5-311,28-5 542,-17-5 0,0-6 4,9-25 750,-2-5 1,-2-6 77,-24 5 0,-4-3-243,3-5 0,1-5 0,-7 3 345,-7 7 0,-5-1-484,2-30 1,-2-1-265,-5 26 1,-2 0-194,-5-4 1,-3-5-1,1 5-373,7 4 1,-3 2-507,-15-11 0,-2 1 11,9 9 0,2 3-448,-13-14 234,-5-8 431,25 37 559,-18 5 936,19 40-148,-8 1 67,9 12 0,2 5 90,-1 18-227,0-2 1,0 3 10,-1-23 1,2 1-543,4 5 1,2 4 0,2-4-111,2-4 1,0-1-526,0 14 1,3-1-227,4-15 1,0-3-154,-11 2 1,0 0 276,8-1 1,1-1 827,-4 0 0,-1-1 0,0-1 0,0 0 0,10 30 0</inkml:trace>
  <inkml:trace contextRef="#ctx0" brushRef="#br0" timeOffset="14122.27">15770 13257 22020,'28'-28'-272,"0"-1"182,0-4-292,1-3 174,-1-2-93,-2-3-60,-4 0-44,-2-2-8,-6-19-493,-6 13 453,-6 7 1,0 0-693,-2-11 611,-10 8 0,-4 0-1223,-11-8 1129,12 18 1,-3 2 251,-12 2 0,3 2-547,17-13 308,-17 13 0,-3 2 576,10 5-92,-10 3 802,13 44 1179,8 25-1425,6-17 1,2 2-212,-3 23 0,4 0-278,8-18 0,1 1 177,-3 6 0,-1 6 0,1-5-408,4-1 0,2 1-236,2 4 1,1 6 0,-1-4-524,-6-3 0,1-1-40,4-7 1,3 2-1,-2-3 969,0 5 1,0-2-1,1 0 1,0-1-1,0 1 1,1 0-1</inkml:trace>
  <inkml:trace contextRef="#ctx0" brushRef="#br0" timeOffset="14895.27">17493 12580 25618,'0'-24'-6026,"0"3"3988,0 5 1153,0 5 427,-27 31 2591,-11 23-1652,12-14 0,-1 3-181,-1 6 1,3 1-557,6-6 1,1 1 665,1 1 1,2 2-277,5 0 1,3 4-748,-1 16 1,5 1 171,10-14 1,5 2-1137,1 2 0,3 4 1,3-6 1353,8-5 1,3-4 0,11 13 0,1-4 0,-8-16 0,0-1 0</inkml:trace>
  <inkml:trace contextRef="#ctx0" brushRef="#br0" timeOffset="15772.27">18287 12815 25888,'2'-20'-5834,"-1"5"4063,-1 4 637,0 4 435,0 21 84,0 15 59,0 32-355,15-2-463,-13-24 0,0-1 94,12 22-226,-3 2 413,-8 2 230,7-19 1,0 1 826,-8 22 1,3-25 0,-1-1-1,-4 11 1</inkml:trace>
  <inkml:trace contextRef="#ctx0" brushRef="#br0" timeOffset="16605.27">18098 13413 24449,'-28'-44'-7714,"4"-1"4713,12-2 2311,5 1 1,7 0 667,32-10 270,-9 0 0,7 4 128,2 27 0,6 5-183,18-16 1,0 1-232,-20 17 1,2 2 749,3-1 0,4-1 1,-4 3 532,-5 3 0,1 2 287,27-7 1,-2 1 628,-6 4-1155,-15 3 0,-5 1 148,-17 3-198,-3-4-442,-14 4-1482,-1-4-930,-1 4-218,0 0-49,-18 0 1964,14 3-1181,-14 18 1188,18 13-1751,0 12 1154,0 6 624,0-7 167,0 3 0,0 5-548,0-13 1,0 0-105,0 20-149,0-10 1,0 0 890,0 6-90,-15 13 446,11-26-256,-10-6 550,14-5-1099,-12-2 675,9-10-734,-9-2 2040,12-25-1352,0-12-626,0-22 345,0 7-459,16-1 1410,-12 10-1443,27 15 2399,-16 0-1948,15 15 1828,-2 18-1318,-4 8-1265,12 23-66,-14-10-882,11 2 995,-8-15-1706,2-2 909,2-2-187,2-10 2018,3 5 290,0-15 1152,19 7 16,-14-25-330,-8 3 1,0-3 1254,0-21-1577,-11 6 1,-2 0 91,-3-9-775,-4-14-122,-9 20-1533,-2 0 251,0 6-1122,-18-1-391,-5 14 1644,-14 2 780,-1 31 1589,10 10-353,11 12-452,6 2-301,11-9-1196,0 13 940,0-14-979,22 16-913,1-27-412,22-2 1467,-7-14 1560,-1-25 1021,-9-9 200,-11-12-686,-7 0-370,-4-1-126,-2 12-799,2-6-775,-3 17-412,-3 4-1350,0 25 459,0 14 450,12 11 0,3 4-1,-8 14 480,17-9 0,3-2-120,-11-6 326,8-8 0,2-4 958,2-8 1,12 1 0,-11-17 0</inkml:trace>
  <inkml:trace contextRef="#ctx0" brushRef="#br0" timeOffset="16889.27">19923 13363 23729,'12'-34'-1994,"0"2"840,-4 3 209,-2 14 491,-1-10-2,-4 16-135,0 14-612,-1 16-394,0 30 927,0-11-31,0-2 184,0-14-183,12-10 194,-9 6 67,16-18 2183,-11 10-2031,1-36 1081,4 4 555,-7-22-911,9 8 538,1-17-398,-1 13 434,6-14-1569,-8 35 2194,5 0-844,-5 17-1446,6 36-1117,-9-11 162,-3 12 1,-2 3-506,-1 5 1919,-3 16 1,-1-19 0,0-1 0</inkml:trace>
  <inkml:trace contextRef="#ctx0" brushRef="#br0" timeOffset="17109.27">19000 12702 24988,'23'-34'-841,"-17"11"1017,27 5 1,6 3 1695,-6 1-1615,15 5 0,2 3-662,4 2 135,-19 1 1,0 4-845,13 17-641,0-14 1021,-4 40 533,-13-23 0,1 1 1,-10 5-1,0 3 0,8 2 1,-1 0-1</inkml:trace>
  <inkml:trace contextRef="#ctx0" brushRef="#br0" timeOffset="17506.27">21102 13092 25438,'0'-21'-6116,"-21"4"4829,-13 2 1720,-9 1 160,-23 8 324,26 1-538,6 9 1,0 6 841,-3 13-737,-5-3 1633,18 39-1562,13-35-823,3 11 0,7 1-1027,21-2-1054,10 20 96,11-28 487,3 3 137,-10-19 490,1-5 1690,0-5 537,6 0 877,-9-18 1694,3-7-887,-15 2-1486,-10-20-1436,-2 19-875,-8-13-1465,0 34 84,0 24-90,0 21-493,17 8-403,-12-9 957,33 0 2286,-32-1 0,41-5 1,-14-2-1</inkml:trace>
  <inkml:trace contextRef="#ctx0" brushRef="#br0" timeOffset="17763.27">21700 13289 25168,'5'-36'-4684,"-1"3"2781,-3 5 594,-24-1 190,17 10-208,-34 5 2105,21 9 34,-2 29-973,7 7 260,14 25-599,0-12 359,29-4-130,12-16 1535,15 0-1231,-18-18 0,-1-1 258,8 6-243,-9-16 0,-2-5 1302,-1-16 546,-2-8-392,-11-7-354,-17 7-1675,7-1-609,-31-17-1841,16 14 1091,-26 7 0,-6 2 1540,7-2 0,-4 12 1,-3 2-1,-5-4 1</inkml:trace>
  <inkml:trace contextRef="#ctx0" brushRef="#br0" timeOffset="17939.27">21972 12205 23819,'-46'24'671,"2"-4"-557,10 22-440,1-8 0,3 3 1,0 4-1</inkml:trace>
  <inkml:trace contextRef="#ctx0" brushRef="#br0" timeOffset="18189.27">22338 12284 24808,'18'0'630,"0"0"270,15 23-2774,-6-3 710,11 24-135,-6-2 114,-2 8 120,-1 9-68,-17-25 1,-2 0 71,0 3 0,-3 1 144,-1 3 1,-2 3 650,-1 1 1,0 3-1,-4-1-56,-6 9 0,-5 4 70,4-10 0,-2 5 1,-1 1-1,-2-6-29,-4-4 0,-1-5 0,-2 3-40,-4 13 0,-1 3 0,-1-4 500,3-15 1,0-3 0,-1 0 0,-2 2 0,-1-1 0,0-1 0,-3 0 0,1 0 0,0 0 0</inkml:trace>
  <inkml:trace contextRef="#ctx0" brushRef="#br0" timeOffset="21905.27">9153 4041 20761,'5'-2'2376,"4"0"-2034,-6 0 428,8 0-654,-3-1 26,5-1-2,1 1-121,3-3 663,2 0-620,1-1 189,3 0-293,1-3 307,3 1-115,0-2 81,0 1-4,2-1-129,-4 0-8,2 1-44,-3 0 60,6-2-119,-7 4 75,3-1-146,-11 4-51,1 2-42,-2 0-219,2 2-152,-1-1 97,2 1-83,1 0-168,0 1 144,4-1 73,12-1 150,-6 0 115,25-2 201,-20 0-139,12 0 365,-10-2-36,-1 2 117,3-2-60,14-1-55,-9 1-121,-8 2 0,0 0 107,6 0-73,25-2-115,-27 4-81,8-2 139,2 3-338,-11 0 205,26 1-57,-26-1-43,29 0 54,-29 0 98,4-1 1,1 0 35,2-1 53,-9 1 1,0-1-27,4 1 154,0-2 0,16 0-49,-12 1-60,-7 0 0,0 0 20,7 1-78,0-1 0,1 0 14,0 0-17,-2 1 1,-2 0-19,-3-2 42,23 1-55,-26 0 45,21 0-61,-23 1 79,8-1-32,-13 2-5,1-1-12,-1 1-77,10 1 86,-10-1-103,17 1-73,-22 0 54,7 0 96,-13 0-164,0 13-1190,0-10 921,6 9-554,-5-1-45,13-8 889,-9 17-1403,16-18 1561,-12 12-1081,31-6 2136,-25 2-1157,23 2 618,-29-5 220,12 6-1195,-18-6 1227,13 9-1601,-15-7 1002,4 3-938,-2 1 273,-6-2-423,10 7 211,-13-6-321,8 8 101,-9-7 25,7 9-54,-7-8 76,2 4-419,-1 1-129,-2-4 1212,1 6 0,-3-7 0,-1 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2:43:05.540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1525 1117 25438,'0'-14'-5036,"0"-2"3087,0 2 1065,-18 0 894,14 4-1546,-35 3 2769,16 4-341,-13 25-292,5-17 1157,7 43-756,2-25 409,2 27-1949,9 14 942,4-11-1747,4-6 0,6 1-1024,28 9 2060,-9-9 1,5-2-1,5-18 1,3-3-1,2 7 1,-1 1-1</inkml:trace>
  <inkml:trace contextRef="#ctx0" brushRef="#br0" timeOffset="516">2253 1828 24269,'24'-18'1780,"6"-33"-3455,-7 26 1420,-1-14 1,1-2-511,11-8 660,-11 14 0,-1 1 3,12-18-38,0-1-341,-1-2 138,-12 17 0,-2-1-7,7-21 142,-12 10 0,-3 0-281,-4-7-3,-6 20 0,0 0-520,-1-10 55,-27 2-495,21 5 764,-30 13 1,-2 3 250,27-2 141,-23 8 0,-1 6 921,18 8 454,-10 23 0,-1 9 423,1 8-978,1 17 0,5 5 27,13-23 1,4 1-383,-2 7 1,1 4-1,1-3-337,2-3 0,4 0 78,5 3 0,3 3 0,-3-5-535,-6-6 0,5-1-566,18 7 1,11 2 0,-4-6-772,5 16 1328,-2-25 1,7 1 0,-3-6 177,16 0 478,-8-12 0,0-3 993,11-4-25,-11-16 0,0-2 1370,4 7-873,-19-18 1,-2-4 1411,16-10-626,-17-12-1525,-11 18 1,-1 3-726,-5-3-555,-1-4-676,-7 25-428,-2-5-534,1 14 2231,-1 12-2094,15 28-370,-12 2 476,22 11-386,-23-20 365,26-1 52,-15-1 1870,15-5 1,-7-2 0,1-4 0</inkml:trace>
  <inkml:trace contextRef="#ctx0" brushRef="#br0" timeOffset="668">3195 1017 24898,'-10'-7'-4572,"7"1"4942,-14 4 1,15 16 0,-4 6 0</inkml:trace>
  <inkml:trace contextRef="#ctx0" brushRef="#br0" timeOffset="1099">3662 1372 24718,'34'-24'1335,"-6"10"-233,1-6-1140,0 4 329,-16-5-1451,14 0 1146,-24 7-1397,11 2 1419,-13 1-1751,2 0 179,-3 4-306,-24 1 901,-9 5 1499,-27 19-138,11 9 1319,3 9-1710,25-9 1,3 1 866,-2 6-633,4-3 0,3 1 627,11 4-2019,13 24-1683,-5-28 326,37-3 1,11-5 2315,-8-3 1,9-7-1,2-4 1,7-7 0</inkml:trace>
  <inkml:trace contextRef="#ctx0" brushRef="#br0" timeOffset="1438">4403 1274 24898,'-22'-6'-1080,"-9"3"1144,28 23-2148,-11 8 1812,14 14-1129,0-2 400,20-6-207,-16 0-664,29 13 386,-17-13-1139,12 16 1668,-12-25-650,-4 0-96,-5-13 1335,-5-31 1013,9-14 630,-9-16-807,0 14 0,1 1 275,-1-7-137,-1-8-305,1 23 491,-1 13-199,1 4-163,4 9 437,0 0 627,8 19-1735,-3 10-901,18 28-618,-6-8 7,12 3 1767,13-7 1,-6-16-1,15 4 1</inkml:trace>
  <inkml:trace contextRef="#ctx0" brushRef="#br0" timeOffset="1652">5168 746 26338,'-21'-22'-6046,"4"5"4467,6 10 1446,8 20 3,-8 17 430,11 11-658,0-3 1,0 0-112,0 17-919,10-5 1,1 1 383,-5 13 348,12-24 1,4 1-878,-9-2 1,-2-2-557,13 18 1817,-5-13 0,-2-1 0,-4 0 1,13 9-1</inkml:trace>
  <inkml:trace contextRef="#ctx0" brushRef="#br0" timeOffset="1784">4905 1275 26428,'-9'-31'-8666,"7"0"6717,19-11 2202,11 8-204,13 6 0,7 2 399,-14 10 0,3 2-293,7 0 0,6 0 1,-3 3-1,-1 3 1,-1 1-1,16 1 1,0-1-1</inkml:trace>
  <inkml:trace contextRef="#ctx0" brushRef="#br0" timeOffset="2520">6125 1521 23099,'19'11'-2534,"1"-2"1954,3-31 1919,15 4 373,-19-21-2279,19 5 924,-9-6-353,1-5-444,-1-5 993,0-4-529,-4-1-350,-12 14 1,-3-1-1208,3-20 1530,-7 10 0,-2 0-1506,-4-6 910,2 21 1,-4 3-587,-23-7-331,19 5 238,-36 8 982,24 3-458,-12 13 1316,13 21 1360,7 12-1061,2 24-702,7-7 0,0 3 115,-3-7 0,1 4-240,10 6 0,5 7 0,-3-5-465,-7 0 1,3-1-56,18 4 0,8 4 1,-3-5-510,-11-6 0,2-2-196,13 1 0,7 1 0,-3-5 449,-5-6 1,-1-4 368,10 8 1,0-4-93,18 0 756,-3-7 0,0-10 0,-2-4 0</inkml:trace>
  <inkml:trace contextRef="#ctx0" brushRef="#br0" timeOffset="2850">7080 1309 23999,'-18'-28'-7348,"14"4"4666,-33 4 3417,32 4-2380,-31 8 3047,18 3-590,-10 20 847,13 13-2174,8 7 1185,7 7-680,23 7-1566,-17-13 1373,16-12 0,4-1-1509,7 11 434,10-11-303,11 2 1355,-25-18 899,6-1 530,-12-6 1079,-10-19 586,5-3-1114,-17-20-1726,6 4-392,-7 8-401,0 28-315,0 15-932,18 25-662,7 1 560,12-17 700,1 4 1156,-3-24 535,0 7 1,4-9 0,1 0-1</inkml:trace>
  <inkml:trace contextRef="#ctx0" brushRef="#br0" timeOffset="3204">7718 1287 23459,'0'2'-6295,"0"7"4256,0 28 1065,17-17 57,-13 16 229,33-32 2017,-31 25-2061,42-26 612,-12 9 1090,11-12 716,8-14 406,-27 10 51,8-28 285,-24 7-2691,-1-9 1779,-11-8-2903,0 18 417,0-6-626,-17 20 15,1 18 1899,-4 26-939,8 11 347,11-4 1,2 0-309,-1 17 595,-1-18 0,2 0-77,16 18-494,-13-1-10,13-2-2271,2-2 1129,-15-5 1321,15-3-265,-5 6 107,-10-16-1297,10 11 471,-14-29 1780,0 1 0,-17-14 0,-5-3 0</inkml:trace>
  <inkml:trace contextRef="#ctx0" brushRef="#br0" timeOffset="3550">8722 971 25798,'-63'17'2733,"11"-13"-2346,17 19 1,2 2-733,-8-4 320,8 9 1,2 3-602,1 3 242,15-5 0,3 1-767,3 5-256,27 20-1312,-13-26 1382,34-8 1,10-5 437,-11-4 514,20-5 1,1-3 438,-10-6 201,-12-8 0,-2-4 1417,-4-13-451,2-21 490,-24 9-1304,-22-17-2043,-20 28 513,5 5 1,-4 3-606,-21 9-393,-12 2 2048,32 7 0,4 15 0,19 4 0</inkml:trace>
  <inkml:trace contextRef="#ctx0" brushRef="#br0" timeOffset="3933">9315 1046 24539,'5'16'-7580,"-19"-12"11971,10 45-6201,-13-26 1820,8 9 0,4 2-734,1 2-86,9-2 0,2 0-398,-1-4-33,24-4 0,5-6 2170,-9-10-1552,11-4 0,3-2 1868,-1-4-663,-4-16 1,-2-6 1150,2-4-865,-12-2 1,-1-4 393,-4-1 0,-3 1 740,6-21-1329,-7 4 0,-3 0-798,-2-9-192,-5 13 1,-2 2-1499,1 0-122,-3-9 318,0 33 554,0 23 308,0 29 17,0 13 309,-2-5 0,4 0-499,13 14-122,-6-6 0,1 0-421,9 7 621,-1-20 1,-2-2-952,-11 7 225,33-2 1547,-23-6 1,16-4 0,-9-2 0</inkml:trace>
  <inkml:trace contextRef="#ctx0" brushRef="#br0" timeOffset="4534">10330 674 25978,'0'47'-6386,"0"-7"4258,14 6-91,-10-4 1545,24 2-44,-25 3-80,28 1-213,-26-2-1485,28-1 1543,-21-3-317,13-1 630,-8-4 554,-5 8 0,-5-15 1,-3 8-1</inkml:trace>
  <inkml:trace contextRef="#ctx0" brushRef="#br0" timeOffset="4666">10157 1173 25528,'0'-25'-6026,"0"2"3988,0-1 794,19-11 1641,21 10-434,-4 4 1,2 2 246,-2 10 1,1 2-24,3-4 1,-2 2 0,20 2 0,0 1 0</inkml:trace>
  <inkml:trace contextRef="#ctx0" brushRef="#br0" timeOffset="4792">11597 1137 27057,'13'0'-300,"-6"0"0,-1 0 1</inkml:trace>
  <inkml:trace contextRef="#ctx0" brushRef="#br0" timeOffset="7818">4885 3925 21660,'0'9'-6205,"0"0"4076,0 0 1155,0-1 425,0 6 213,0 1 32,0 4 76,0 4-1368,0 2 1596,0 5 90,0 3-180,-14 29 613,10-12-426,-2-1 1,-2 2 196,-4 14-196,12-6 1,-2 2 34,-10-24 1,1 0 9,10 11 0,0 0-21,-8-14 0,-1-2 520,4 35-907,-7-2 347,6-19 0,0 1-94,2-12 1,1 0 40,-4 25 1,1-1-53,3-24 0,1-1-40,0 10 1,0-1-48,0 18-341,2-4 314,-1 1-146,1-1 25,-1-2-10,1 1 186,-1-17 1,0 0 112,0 22-97,-1-8 0,-1 1 97,-1 11 25,2-21 1,-1 0 43,-3 20 114,0 1-89,-2 1 23,3-20 1,-1 1-102,2-12 1,-1 1 62,-3 20 0,0 0 70,-1 8-108,2-14 1,1 0 30,1 7-61,2-22 1,0 1-111,2-1 0,1-1-137,-1 18 137,1-8 1,1-1-329,0 7 284,0-9 1,0-1-179,0 6 151,0 3 0,0-1-82,0 2 76,7-1 1,0-1-214,-3-1 155,8-7 0,-1 1-356,-8 8 449,5-7 1,-1 1-241,-5 8 315,3-17 0,2 1-103,-4 1 0,1 0 69,6 19 21,-4-7 1,0 0 150,1 8 98,-2-19 1,-1 0-233,2 14 184,-2 1-175,-1-2 197,-1 1-67,-1-2 157,0 0-154,-1-16 1,0 0 222,0 18-270,1-8 0,-2 0 291,-16 8 451,13 15-578,-13-18 524,1 1-106,12 1-476,-25 1 843,26 0-766,-25 0 114,18-14 1,1 0-611,-17 19 603,11-9 1,1 1-461,-3 8 34,1 3 0,0 1 603,0 4-844,0-3 0,2 1 637,2-3-533,3-8 0,1 1 56,0 10-73,3-9 1,2 0-186,0 11 244,2-20 1,0 5 0,0-4-72,1-9 0,0 1 79,0 9 1,0 6 0,0-6-68,0-11 0,0 0 39,0 25 1,0 1 75,0-25 0,0 1 9,0 23 0,0 1 31,0-25 0,0 0 42,0 8 1,0 3 3,1-1 0,-2-2 127,-7-11 1,1 1-3,5 25 0,0-1-1,-5-24 1,-1-1 94,7 12 1,2-1 295,-1 16-310,0 2 90,0 0-246,0 1 36,0 2 11,0-1-16,-7-16 0,-1 0 47,6-11 1,0 1 15,-6 27 1,0 1-48,8-27 0,0 0-2,-3 5 0,-2 4 0,1-4-10,3-2 0,0-1 20,-6 13 1,2-1 31,4-14 0,2-1-184,-1 0 1,0-1 0,0-1 1,0 2-68,0 14 0,0 0 113,0-14 1,0 1-79,0 26 0,0 1 90,0-28 1,0-1-67,0 13 0,0-2 14,0-12 0,0-2 73,0 0 1,0 0-53,0-1 0,0 2 101,-1 14 1,2 0-138,5-13 0,0 1-44,-4 24 0,-1-1 90,5-27 0,1 0-103,-1 21 1,-2-1-7,-2 6 73,3-22 0,0 1 6,-2-3 0,0-1-206,1 17 264,0-10 0,0-1-131,2 4 149,-2-8 0,-2-1 15,3 4-62,-1 1 0,0-1 4,-3 0 95,1-2 0,0-1 5,-2-2 108,0 22 31,0-23 22,0 10-71,0-12 58,0 2-42,0 1-79,0 22-5,-13-10 65,12-3 1,-1 2-94,-10 13 50,6-5 1,3 2-169,1 10 116,-3-20 1,1-1 127,4 16-188,0 0 0,0-3-156,0-17 1,0 1 4,0 19-112,6-10 1,2-1-151,-5 7 237,5-20 1,-2-2-479,-6 14 564,13-2-521,-10-1 384,10 1-387,-13-1 733,0 1-67,4-12 0,0-1-67,-2 20 4,2-9 1,0 0-162,-4 10 433,0-10 0,0 1-125,0 8 126,0-20 1,0 2-353,0 31 275,0-16-32,-7-9 0,-1 0 432,4 5-295,-10-8 0,0 0 400,11 6-473,-14 1 1,0 1 485,12 1-500,-9-2 1,-1-2 344,7-3-472,1-7 1,0 0-22,-2 3 29,4 10-654,2-16 103,3-1-596,0-2 26,0 11-231,0-11 1169,0 20 1,0-22 0,0 7 0</inkml:trace>
  <inkml:trace contextRef="#ctx0" brushRef="#br0" timeOffset="11134">4800 4042 21570,'40'-8'2546,"-1"1"-2290,1 16-1657,-2-7 1091,-4 8-429,6-10 894,4 0-106,3 6-307,4-5-212,3 6-89,5-7 921,1 0-243,4 0 401,-1 0-520,-30 0 0,1 0 0,0 0 0,-1 0 129,1 0 0,0 0-100,1 0 1,0 0 27,-1 0 0,1 0 28,0-6 0,0 1 13,2 3 1,-1 1-5,1-5 0,0 1-14,1 4 1,1 2-133,20-1 0,1 0 52,-15 0 0,2 0 0,5 0 0,6 0 0,-5 0 9,-3 0 1,-3 0-96,17 0 1,-1 0-13,-19 0 0,-2 0 3,0 0 1,-1 0 14,-1 0 0,3 0 84,6 0 1,4 0 0,-3 0-5,-1 0 0,0 0 0,1 0 0,3 0 0,-5 0 0,-7 0 0,-2 0 0,20 0 0,1 0 0,-15 0 0,0 0 0,14 0 0,2 0 0,2 0 0,-1 0 0,-13 0 0,2 0-5,7 0 1,6 1-1,-5-2 61,-3-5 1,2 0-4,-10 3 0,6 1 0,-1 0 0,-3-1-17,13-4 1,0 0 22,-9 3 0,4 0 1,-1 0-32,1 2 0,0 0 0,-3 0 30,-10 0 0,-2 0 0,4 0-61,6-1 0,5 1 0,0 0 1,-5 1 37,12-1 0,0 0-47,-14 0 0,6 0 0,0 0 0,-6 0 39,13-1 0,-1 0-82,-8 1 0,2-1 0,-2 1 60,4-1 0,-2-1-37,3 1 1,0-1 90,0 1 1,3-1-52,-4 1 1,4 0 0,-2 0 7,-14 0 0,-1 1 0,3-1-10,9 0 0,5 1 0,1-1 1,-7 0-39,-8 1 1,-4 1 0,3-1 44,7 1 0,5-1 1,0 1-1,-7 0-91,13 0 0,-3 0 74,-10 1 1,2 0 0,-4 0-98,3 0 1,-4 0 92,0 0 1,-1 0-45,-2 0 0,1 0-39,-2 0 1,-1 0 50,0 0 0,-1 0 59,-1 0 0,2 0-28,16-1 1,1 2-51,-15 4 0,1 0 30,5-3 1,5-2 0,-5 1-36,-2 4 1,-2 1 12,16-6 0,2 0 54,-21 0 1,1 0-1,-2 0-3,7 0 0,2 0 30,4 0 0,6 0 0,-5 0-82,-5 0 0,0 0 87,4 0 0,5 0 1,-5 0 5,-5 0 1,1 0 0,3 0 0,5 0 1,-4 0 8,-5 0 0,-1 0-58,-8 0 1,1 0-1,1 0 40,0-3 1,0-1 0,-2 1 5,8 2 1,2 0 36,5-4 1,7-2-1,-6 3-72,-3 3 0,0 0 40,-9-1 0,5-1 1,1-1-1,-6 1-29,13 0 0,2-1 35,-2 0 0,10 0 0,0 0 0,-8 1 1,-16-1 0,-4 0 0,4 1-48,15-1 0,7 0 0,0 1 1,-10 0 7,0 0 0,-2 0-28,5 0 0,5 0 0,-7 1 10,-6-1 1,-2 1-1,-7 1 1,1-1 0,-2 1-29,2 0 0,-3 0-3,0 1 1,1-1-15,-3 0 1,2 0 11,16 0 1,1 0 5,-15 0 0,1 0 12,4 1 1,3-1 0,-3 1 39,-5-1 1,-1 0-31,6 0 1,3 0 0,-4 1-45,-3-1 1,-2 0 57,15 0 1,0 0-10,-17 0 0,-3 1 44,2 0 0,0-1-91,-1 1 1,0 0 39,0 0 1,0 0 1,-1 0 1,0-1-1,-1 1 1,1 0 0,15 0 0,1 0 39,-14 0 1,1 0-38,3 0 0,4 0 0,-4 0 0,-5 0 0,-1 0 0,13 0 1,-1 0 9,-15 0 1,-2 0-6,0 0 0,1 0-2,-2 0 1,2 0 1,13 0 0,0 0 0,-12 0 1,1 0 3,24 0 1,0 0-1,-26 0 0,1 0 0,23 0 0,1 0 0,-24 0 0,-2 0 0,11 0 0,1 0 0,2 0 0,-2 0 0,-11 0 0,2 0 0,24 0 0,1 0 45,-26 0 0,-1 0-90,25 0 0,-1 0 45,7 0 7,-2-1 0,1 2-36,-2 8-55,-5-8 1,-2 0 38,-5 9-88,-10-7 1,0-1 137,4-1-149,14 4-20,-20-5 240,-1 3-208,-2-2 257,12 5-334,-14-5 395,20 4-376,-26-3 124,15 1 81,-23-1-73,11 1 54,-17-1-356,5 1 326,-3 0-205,-3-1 76,12 2-109,-10-2 202,14 1 131,-12-2-148,5 0 419,-10-1-231,-2 2 66,-2-2 9,-2 2-422,-3-1-36,0 0-403,-3 2-750,0-1-91,0 3 26,0 5 145,0 0-159,0 17 465,0-6 44,0 26 271,0-12 734,0 9 0,0 3 0,0 10 0,0 0 0,0 2 0,0 5 0,0-8 0,0 1 38,1-22 1,-2 0 36,-6 25 0,0 0 15,5-22 0,0-2 56,-4 10 1,-2 2-68,3 3 0,1-2 16,4-11 1,-2 1-27,-3 4 0,-2 5 1,1-5 4,5-3 0,0 0 3,-4 3 0,-3 5 1,1-5-40,4-3 0,0-2 0,-6 13 0,1-2 60,3-14 0,1-3-85,-1 2 1,-1 0 73,2-1 1,0 1-54,-4 14 1,1 2 75,2-13 1,0 2-96,-1 4 0,-1 5 0,1-4-6,1-2 0,1 0-28,-3 14 1,1-1-25,1-13 0,1-3 10,0 1 1,-1 1-2,1 0 1,-1 1 1,1-1 1,-1 0-2,1 1 1,-1-1 15,0 0 0,-1 2 31,-2 15 1,-1 2 71,2-15 0,-1 1-48,-1 4 0,-1 5 0,1-5 34,1-5 1,-1 0-27,1 4 1,-2 5 0,2-5 16,0-4 1,0-1-16,-1 12 1,1 3-32,0-1 1,2-1 0,1-14 1,1 2-66,0 3 0,0 4 1,1-5-70,1-5 1,1 0 12,0 4 1,0 4-1,0-5-62,1-6 0,0 0 56,-2 26 1,4 0-160,8-28 1,0-1-8,-8 10 1,1 1-63,16-1 1,-1-2-5,-15-11 0,-1 1 128,11 23 1,3-1-359,-2 8 618,-2-9 0,-1 0-303,3 7 259,-7-21 1,-1 0 117,-5 16 385,3-1-139,-1 0 30,-2-1 279,2 0-355,-2 0-139,0-15 1,0 0 239,1 22-290,1-8 0,0 1-165,-2-22 0,1 1 63,1 24 1,-1 0 22,0-23 0,0 0-84,0 10 1,-1 1 40,2 1 0,-1-2-41,0-11 1,-1 2 65,2 23 0,-2 0-20,0-24 0,-1 0 29,1 24 1,-1 0-5,0-24 0,1 1-11,0 24 0,0 0-17,1-24 0,0-1-14,0 10 0,0 2 29,2 0 0,0-3-80,0-10 0,-1 1-36,4 22 1,1 0-45,-3-23 1,1 0-34,4 21 1,1 0-7,-5-22 0,1-1-9,2 10 1,1-2-178,2 18 179,1-2-83,-1 1 145,-6-18 1,1 1 80,3 22 109,-3-11 0,-2-1 77,3 10-91,-3-9 0,-1 0 311,3 8-265,-4-20 0,0 1 111,2 14 44,0 0-125,-1 0-64,-1-16 0,0-1-1,-1 21-2,0-12 1,0 0 18,0 7 46,-1 12-17,0-20 51,-1-3 13,0 2-33,0 20 95,0-17-247,0-5 0,0 1 176,0 6-141,0-6 1,0 0-3,0 9 53,-6-19 0,0 2 21,4 2 1,1-1-17,-11 20 14,8-5 0,1 0-62,-6 9 12,1-7 0,0 1 266,-7 10-119,5-9 1,0-1 29,-5 10-136,4-23 0,-1 6 0,1-6 338,-8 22-282,0-3 0,1-2 339,-2-7-276,5-9 1,-1-1 266,-2 5-136,-4 12-80,8-22 108,1-1-196,0-3-91,2 0-3,0-2-168,2 1 49,-5 15-127,4-9 58,2-4 1,0 0-198,-2 10 172,3-7 1,0 1-248,-4 12 193,2 12-11,4-27 0,-1-2-59,0 19 97,0-7 0,1-1-104,0 9 41,1-7 1,1-1-142,0 8 187,0-8 0,1 0-139,0 7 152,1-17 1,1-1-198,-1 13 237,1 0-191,0-1 132,0 19 39,16-15-93,-15-7 0,2 0 82,29 7-249,-23-7 0,-3 0 155,13 7-169,-7-17 1,-1 0-191,-9 12 478,19 1-403,-13-1 456,1-12 0,1 2-315,1 16 566,-3-7 1,0 0-238,1 7 302,-2-8 1,0 1 48,1 7-275,-1 2 1,-1 0 462,0 4-360,-1-5 0,0 0 261,-2-2-234,-1-8 1,0 0 112,-1 6-210,1-8 1,-1 1 137,-1 5-167,0 13-137,0-19-217,0-2 55,0 0-1043,0 12 270,0-12 1070,0 7 0,0-17 1,0-3-1</inkml:trace>
  <inkml:trace contextRef="#ctx0" brushRef="#br0" timeOffset="13100">5293 5573 21390,'22'0'0,"-3"0"0,-5 0 0,-3 0 90,1 0-90,-3 0-90,13 0 180,-6 0-90,17 0 0,-12 0-90,8 0 180,3 0-90,-6 0 0,19 0 0,-16 0 90,19 0-180,-17 0 90,10 0 0,-11 0 90,3 0-180,-3 0 90,16 0 0,-13-12 187,3 11 1,0-1-113,1-10 532,22 12-607,-28 0 0,2 0 0,15 0 0,-10 0 0,27 0-375,-24 0 382,-6 0 1,0 0-705,7 0 697,14 0 90,-17 0-180,0 0 180,-1 0-90,17-5 200,-12 3-148,-6 0 1,0-1 88,8 3-145,-7 0 1,0 0 18,7-3 121,12 2-110,0-2 81,-12 1-179,-7 2 0,0-1-2,7-2 9,-5 2 0,0-1 236,8 1-141,1-2 0,1 1-69,3 1 6,-4-1 0,0 1-23,-3 0 36,-6 1 0,-1 0-14,7 0-68,13 0-61,-17 0 88,-4 0-112,4 13-707,14-10 556,-12 19 13,-7-21 1,0 0 277,5 17-272,-6-14 0,0 0 56,7 6-390,14 0 585,-16-6 1,0 3 0,1-3-1</inkml:trace>
  <inkml:trace contextRef="#ctx0" brushRef="#br0" timeOffset="13170">9118 5632 20333,'61'0'0,"0"0"0</inkml:trace>
  <inkml:trace contextRef="#ctx0" brushRef="#br0" timeOffset="13934">9492 5602 20345,'65'-8'1091,"0"5"-1262,-2-5 460,0 8-495,0-6 204,-20 5 1,1 1-8,21-6 95,-10 6 1,-1 0-105,7 0-112,2 0 0,2 0 65,0 0-24,-2 0 1,0 0 88,-4 0-59,-7 0 1,-1 0 28,9 0-20,-8 0 0,0 0 69,10 0-60,-9 5 1,-1 0-152,14-2 122,-26 2 0,2 0 7,3-5 1,-2 0 182,24 0-30,-8 0 0,0 0-45,-24 0 0,1 0 45,26 0 0,1 0-50,-27 0 0,1 0 101,27 0 1,0 0-72,-26 0 0,-2 0 37,12 0 0,3 0-122,0 0 0,-2 0 11,-10 0 1,1 0 62,3-3 0,5 0 0,-4 1-19,-3 1 1,-1-1 13,15-2 0,-1 0-10,-14 4 1,-2 0-50,2 0 0,0 0 5,1 0 0,1 0 0,-2 0 0,1 0 4,1 0 0,0 0-48,-2 0 1,2 0 2,15 0 1,1 0-15,-15 0 1,1 0 30,2 0 0,3-1 1,-4 2-49,-4 5 0,-2 0-5,11-5 1,-1 0-9,-15 5 0,0 0 4,-1-6 1,0 0 87,33 8-117,-21-4 1,2 0 1,-13 1 1,2 0 33,23 1 1,1-1 64,-25-2 0,0 1-52,26 1 0,1 1 78,-25 0 1,0-1-51,11-1 0,1 1-17,3 0 1,-1 0 25,-12-2 1,2 1 69,4-1 1,5 2-1,-4-2-59,-3 1 1,0-1 26,6 0 1,4 0 0,-4 0 68,-5-1 0,2 1-35,15-1 0,9 1 0,-8-1-10,-12-1 0,1 0 5,11 1 0,7 0 0,-8 0 19,-15-1 1,-1 0 9,4 0 1,5 0-1,-6 0-57,-4-1 1,-1 1 11,4 0 0,4 1 0,-4-1 54,-6-1 0,1 1-102,13 1 0,5 0 0,-5-1 72,-11 0 0,0 0-53,8 1 1,7 0 0,-8-1-2,-13 0 0,-2 0-6,27 1 1,-1 0-6,-25-1 1,0 0 9,26 1 1,-1 0-6,-24-1 0,-1 0 7,10 0 0,2 1-6,-1-1 1,-2 1-8,-11 0 0,0 0-8,22 1 0,0 0-44,6 2 66,-11-1 0,-1 1-196,8 1 165,-22-2 0,0 0-205,15 3 139,-2-1-156,1 0 180,-16-1 1,0 0 25,18 1 3,-9 0 1,0-1-39,7 0 90,-8 0 1,1-1-7,8 1 83,-19-2 0,2 0-89,9 1 0,-1-1 94,15 2-77,-15-2 0,-1 0 14,2 1-494,14 0-214,-15 0 679,13 2 0,-21-3 1,0 2-1</inkml:trace>
  <inkml:trace contextRef="#ctx0" brushRef="#br0" timeOffset="15038">7018 4667 22920,'0'-4'-6026,"0"1"4077,8 2 4449,4 1-1131,-1 15-3044,6-11 2110,-9 29-1707,6-29 679,-4 36 111,4-10-121,-5 10-1549,9 15-171,-10-30 2039,3 11-1470,-6-27 1605,-1-3-1278,0-6 3505,1 0 122,0 0-144,4-18-579,-1 13 1226,13-47-1392,-4 31-461,1-11 0,-1-2 524,7 2-1734,8-11-66,-8 19 349,2 4 953,0 10-485,1-2 971,-1 11-699,-1-5 414,6 30-1975,-8-18 378,-7 24 1,-2 5-1720,-1-8-144,2 34-479,-9-26 312,-1-2 592,-3-3-225,-1 2 1890,-1-11-198,0 0 1121,0-33 22,0-7-201,0-16-177,13-12 522,-10 17-64,22-16 261,-14 18-253,11 8 884,-5 8 371,6 27-1487,-8-12 467,13 46-2529,-9-25 390,-3 10 1,1 3 808,5 1 1,7 13-1,-6-16 1</inkml:trace>
  <inkml:trace contextRef="#ctx0" brushRef="#br0" timeOffset="15366">8290 4836 23549,'0'-3'-6385,"0"-1"4166,0 2 1245,0 0 335,0-1 214,0 1 210,0-3-103,16-1 1072,-12-2 190,13-1 1140,0-6-448,-13 2-1087,22-10 1097,-24 8-1362,7-4 592,-9 5-3045,-18 1 1605,14 1-2184,-32 2 2175,32 2-573,-33 3 862,14 3 1375,-12 17 303,13 8 97,3 9-918,17 16-21,-5-15-2480,32 25 927,-19-24 655,42 9 0,-28-18 0,21-2 1</inkml:trace>
  <inkml:trace contextRef="#ctx0" brushRef="#br0" timeOffset="16033">8733 4687 22380,'-18'12'2046,"3"9"-3658,15 11-1464,0 5 1176,19-4 30,-14 3 663,14 1 178,-2 1-1223,-12-2 156,25 7 610,-27-14 1265,18 7-226,-19-23 177,10-2 572,-7-9 1025,4-2 745,0-23-1067,2 17 1323,1-43-1617,8 8 624,-3-10-772,-2 13 0,0 2 73,3-5-505,4-8-831,-8 22 882,0 7-863,0 9 2028,-3 5-107,2 6-318,-3 0-2,7 16-1654,-6 13-801,8 24-82,-6-3 21,3 3-750,9-2-383,-5-14 185,21 14 433,-12-33 1818,22 7 1379,-17-24-181,0-2 0,-1-6 1569,0-17-1174,-4 2 0,-4-2 1332,-5-16-517,0-16-923,-13 26-1089,-3-9-504,-4 19-1105,0 0-465,0 27 239,0 4 152,0 26 682,17-18 134,-13 9 131,31-25 1838,-10 9-461,19-12 853,-10 0 179,3-21 753,-19-5-655,-3-12-222,-4 2-371,-10 11-2534,3 2-655,-4-1-1397,0 34 2729,0-2 1,18 34 0,4-6 0</inkml:trace>
  <inkml:trace contextRef="#ctx0" brushRef="#br0" timeOffset="18102">15768 6680 21031,'0'13'-6116,"0"0"4077,0 0 1065,0 2 335,0 4 124,0 4 301,0 4-14,0 3-1279,0 22 1507,0-8 0,0 17 0,19-15-639,-15 2 542,15 1-199,-11-12 1,0 0-87,7 22 122,-1-10 0,0 1-283,0 12 391,-4-9 0,-2 1-164,0 12 565,-3-23 0,0 3-195,-1 3 0,-2-1 211,-2-10 1,0 1-108,0 6 1,0 4 0,0-4 140,1-4 0,-2 0-11,-3 5 1,-2 5 0,2-5 21,2-5 0,0-1-18,-4 11 0,-2 2 98,1-4 0,2-2-177,3-13 1,1 2-13,-10 20 0,2 0 228,7 5-254,-5-12 1,0-1-38,5 6-133,-4-8 0,0-1 170,3 8-241,-1-18 0,1 1 109,0 2 0,1 0-167,-1 21 2,0-6 1,0 1 63,0 11-46,2-21 0,0-1 5,0 20-51,1-1 3,0 1-17,0-2 36,0 1 27,0-3 51,0-19 1,0 0-26,0 19 96,0-11 1,0-1-45,0 6-34,6-8 1,0-1-218,-3 6 248,9 15-416,-5-3 233,-6-13 166,6-9 0,0 1-285,-3 8 222,1-7 1,1-1-28,-1 8 202,0 14-104,-3-20 270,1-2-140,-2 0 126,-1 16 82,0-14-243,0-5 1,0-1 275,0 7-234,0-6 1,0 0 48,0 6-34,-16 13 540,12-3-465,-12-14 102,10-6 0,3-1-105,1 2-65,-14 26 370,14-30-299,-4 32 639,6-31-748,0 31-233,0-32-326,0 29 284,0-22 127,0-3 1,0 0-433,0 8 388,0 13-8,0 3 114,0-14 45,0-5 0,0 1-135,0 8 74,5-7 1,2 0-180,-5 8-12,10 12-158,-12-17 455,0-3-90,0 2 0,0 17-90,0-12 182,2-7 0,-4 0 163,-12 9 18,12-8 1,0 1 82,-13 10-136,14-20 0,2 0-282,-1 17 62,0 0 0,0 0 14,0-14 0,0 0-74,0 19-111,0-9 1,0-1 89,0 7-269,0 14 412,0-23-62,0-2 90,13 1-737,-10 17 634,9-13-242,-6-9 1,-1 1 37,-3 6 123,9 2 1,0 1-435,-7 2 459,3-3 0,0 1-204,-5-3 557,-1-7 0,0 0-318,-1 7 243,0-8 1,0 1 7,0 6-34,0-7 1,0 0 164,0 6-121,0 14 47,0-2-196,0-12 27,-7-6 1,0 0 368,3 8-402,-2-6 1,-2-1 306,-1 8-3,7 14-304,-7-19 341,9 1-413,-5 0 75,4-1-397,-7 3 538,5-3-546,-2 24 106,2-17 184,2-6 0,0-1-504,-1 6 346,1-7 1,0-1-257,-2 5 263,1 11-1069,-5-6 743,2-15 570,-4 15 0,4-29 0,1 3 0</inkml:trace>
  <inkml:trace contextRef="#ctx0" brushRef="#br0" timeOffset="33749">16788 10538 22380,'0'-7'-5126,"0"1"3447,0-2 1424,0 0 426,0-7-507,0 5 212,-12-8-614,10 9-1370,-10-2 2267,0 5 575,9 3-855,-21 1 1461,-2 1 210,-5 21 425,-28 12 453,22 10-1434,4-9 0,0 0 363,0 8-1120,12-13 0,2 0 671,3 8-1655,6-4-583,5-3-949,3 2-537,25-10 1137,12-3 752,14-13 1001,-11-12 1,0-1 814,10 4-280,-14-13 1,-1-4 886,26-9 401,-19-13-996,-11 17 1,-4 0 933,-5-3-529,-2-11-2205,-13 18-653,-5 23-800,0 13-172,0 20-1319,14 9 422,9-18 3121,10 7 1,6-12 0,-7-2-1</inkml:trace>
  <inkml:trace contextRef="#ctx0" brushRef="#br0" timeOffset="34031">17483 10473 22920,'-26'-4'-851,"-20"0"924,25 2-39,-23 0 1,12 2 235,-10 0-253,14 0 92,-5 15 523,17 1-347,8 20-1186,1-8-85,26 5-1096,-15-6 158,33 1 773,-32 1-841,30 9-263,-18-9 388,3 9 889,-7-20 329,-13 3 1127,0-12-231,0 0-754,0-3-1076,-21-2 2026,-3-2 1,-2-1 0,7-1 0</inkml:trace>
  <inkml:trace contextRef="#ctx0" brushRef="#br0" timeOffset="34215">17760 10447 22290,'11'15'-6775,"-2"-12"7373,0 12-2880,-2 2 386,-2 0 967,-2 12 484,1 4 83,-3-12-2610,5 17 1931,-3-17 675,5 6 0,-2-12 0,2-1 0</inkml:trace>
  <inkml:trace contextRef="#ctx0" brushRef="#br0" timeOffset="34369">17868 10107 22560,'0'-5'-2159,"0"17"1,0 6-1</inkml:trace>
  <inkml:trace contextRef="#ctx0" brushRef="#br0" timeOffset="34767">18365 10409 23549,'-31'2'1236,"-18"-1"-1155,28 4 644,-22-1-559,10 3 65,1 2 152,2 7-78,-1-2 327,16 11-1275,0-9-65,15 9-1494,19-11 466,-15 1-1101,58-7 1951,-34-4 457,14 0 1,1-5-146,0-21 1133,0 2 0,-1-3 10,-4-26 178,-6 9 1,-4-1 352,-15-8 7,-3 4 1,-2-2-1138,-7-12 63,4 8 1,-4 1-1213,-21-8-180,11 11 1,-1 3-1312,-13 6 1062,10-7-109,13 60 159,0 46 699,0 5 456,-1-19 1,2 2-679,6 1 0,3-2 665,0-10 1,2 0 374,9 26 1,2-2 0,-5-28-1,0-1 1,0 10 0,1-1-1</inkml:trace>
  <inkml:trace contextRef="#ctx0" brushRef="#br0" timeOffset="35082">18925 10549 23459,'-20'-5'-1736,"3"2"1249,17-3-2240,0 2 1235,0 0 437,0 0 122,27-2 2343,-6-1-761,40-9 158,-24 2-237,1-2 1,-2-3 1548,-11-3-66,24-23-261,-46 21-772,7-15-1950,-34 18-783,-4-6-251,-1 18 1356,-7 1 0,4 8 81,21 19-128,-48 10 965,55 11-2597,-10 21 607,40-20 1619,-1 13 0,29-14 0,-7-2 0</inkml:trace>
  <inkml:trace contextRef="#ctx0" brushRef="#br0" timeOffset="36333">6638 10226 23009,'0'47'-6025,"0"-5"3986,0 15 1333,7-7 1,1 2-264,-4 13 696,4-1 1,-1-3-170,-7-7 386,0-15 1,0-1-1451,0-2 1506,0 2 90,0-17 38,0-12 167,7-1-254,3-24 1230,6 11 752,1-41-1412,11-1-151,-16 17 1,0-2-75,4-4 1,1 1 507,9-20 53,0 2-11,1 3-938,7-5-1038,-6 19 1651,12 1 217,-15 25 816,8 25-1794,-15-10 345,0 43-1804,-9-24-47,-2 27 416,-3-10-273,-2 14-232,-1-13-527,-1 14 1619,0-31-670,0 4 2039,0-40-19,0-11-530,0-40 35,0 4-207,0-6 94,7 29 1,4 2 506,10-18-164,-2 16 0,1 2 635,2 5 281,20 2 662,-29 21-1709,11 31 0,1 12-557,-7-2-177,-3 8 1,-3 2-786,0 2 75,-5-13 1,1 1-976,7 17 814,-5-19 0,0-2 670,9 7 1,1-6 0,2-3 0</inkml:trace>
  <inkml:trace contextRef="#ctx0" brushRef="#br0" timeOffset="36849">7782 10501 23099,'-23'-14'-4161,"-10"6"4555,29-2-3668,-32 10 4746,9-4-776,-10 22 738,3-13-645,22 34-1777,-13-9 1857,13 8-1397,-6 12 1718,10-22-2452,8 5-610,23-13-298,4-2 776,26-9 1945,-11-1-685,11-23 1694,-23-10-496,6 5 792,-11-38-692,-13 35 179,7-39-1158,-18 35-1509,5-4 555,-6 11-1385,2 11 866,7 20-945,-1 18 898,13 26-245,-7-8 449,8 3 388,-2-15-171,2-3 421,3-4-191,1-4 902,3-5 630,1-9 797,1 1-150,0-10 660,-2 4-517,12-28 899,-13 17-464,6-43-906,-17 29 293,-3-23-1014,-4-4-401,-5 10-956,-1-6-14,-4 9-1209,0 12 122,0-3 359,0 36-123,0 10 569,0 15-847,0 18 728,15-22 1157,-11 12 1,26-20 0,-13 0 0</inkml:trace>
  <inkml:trace contextRef="#ctx0" brushRef="#br0" timeOffset="37015">8272 10107 23369,'-18'-13'-4915,"7"4"545,1 3 4382,9 23 0,-3-12 0,4 14 0</inkml:trace>
  <inkml:trace contextRef="#ctx0" brushRef="#br0" timeOffset="37365">8747 10440 22920,'4'11'-8567,"7"9"6041,-4-6 1126,10 15 874,-6-10 21,4 4 250,-4-4 50,0-2-1734,7 12 2222,-7-11-350,7 8 240,-13-18-226,2-2 608,-4-5 833,2-1 528,0-20-1179,3 15 1636,0-41-1473,9 3 250,-1-11-434,-2 13 0,0 2 220,6-8-992,4-9-558,-8 25 1322,-1 10-1326,1 9 2177,-1 6-27,1 6-526,-1 0-20,7 16-1546,-5 10-3285,14 28 3458,-12-7 1,6 9-1,-7-14 1</inkml:trace>
  <inkml:trace contextRef="#ctx0" brushRef="#br0" timeOffset="39399">4607 16812 21930,'30'0'360,"3"0"-360,-12 0 0,5 0 90,-2 0 0,3 9-728,5-6 765,24 6-447,-8-9 365,0 0 0,1 0 45,15 0-103,-4 2 1,2-4 108,-23-6 1,1-3 15,7 4 1,4 1 0,-3-2 393,-2-3 1,0-1-162,15-6 0,0 2 19,-15 14 1,-3 0-210,2-14 1,1-1 138,-2 10 0,3 2-189,-3-2 0,2-1 1,-2 0-24,7-2 0,3 1-122,3 3 1,5 2 0,-5-2-41,-3-1 0,-3 1-41,-6 2 1,3 1 0,-4 0 23,3 0 1,-3 0-61,3 2 0,0-1-62,-3 1 0,2 0 97,17-1 1,1 1-46,-16 1 0,0 0 67,15-1 1,-1 0 0,-20 1 1,-1 0 49,1 0 0,1 0-59,16 0 1,1 0 107,-15 0 1,2 0-21,3 0 0,5 0 1,-5 0-5,-5 0 0,-1 0 12,14 0 1,1 0 0,-1 0 1,-1 0 0,-12 0 1,1 0 9,4 0 1,5 0 0,-5 0-7,-3 0 0,-1 0 63,16-6 0,-2 0 13,-17 5 1,-2-1 20,1-4 1,-1 0-20,-1 6 1,1 0-38,15-4 1,1 0 16,-16 3 1,2 0-21,1-1 1,5-2 0,-5 2 3,-5 2 1,-1 0-53,26 0 1,-2 0-100,-25 0 0,-1 0 23,10 0 1,0 0-54,16 0 73,0 0-32,-1 0 6,0 0 37,-1 0 67,0 0 39,-17 0 0,1 0-84,-10 0 1,1 0 18,23 6 1,0 0-60,-22-5 1,-1 1-6,12 3 1,0 2-51,-13-3 1,-1 0 69,3-3 0,1 0-61,-1 7 1,2 1-9,18-5 1,1-1 100,-13 1 1,2 1 13,4-1 1,4 1 0,-3-1 39,-4-2 0,-1 0 22,5 1 0,4 2 0,-4-2 24,-5 0 0,0 0-61,15 0 0,7 1 1,-7-1 56,-12 0 0,0 1-15,12-1 1,5 1 0,-7-1-38,-15 0 1,-2 0 10,5-1 0,3 1 0,-3-1-66,-5 1 1,-1-1 97,12 1 0,-1 0-44,-14-1 0,-2 0-18,0 0 0,0 1 2,0-1 1,3 1 27,15 2 1,1-1-48,-11 0 0,1 0 5,5 0 0,5 1 1,-4-1-11,-2 0 0,0 0 8,6 1 1,6 0 0,-5 0 4,-5-2 1,1 1 4,6 0 1,6 2-1,-6-2 8,-4-1 0,-2 0 8,-6 1 1,2 0-1,-3 0 7,4-1 1,-3-1-31,2 1 1,0 0 88,-1 0 0,3-1-46,-5 0 1,4 0 0,-2 0 2,6 1 1,3-1-5,5 0 1,5 1 0,-4-1 57,-5 0 0,-1-1-83,-8 1 1,3-1-1,1 0 40,2-1 0,1 1 1,-3-1 57,11 0 1,2 0-71,-11 0 1,6 0 0,1 0 0,-7 0-32,-6 1 0,-4-1 1,4-1 48,9-1 0,7-2 0,-1 0 1,-6 1 29,-8 2 0,-4 0 1,3-1-15,9-3 1,5-2-1,0 0 1,-6 1-43,-10 5 0,-4 1 0,5-1 10,2-2 1,8-2 0,1 1-1,-1-1 1,-8 2 21,-1 2 1,-6 1 0,5-1-27,14-2 0,7-1 1,0 0-1,-9 1 11,1 2 1,-2 1-49,-10-2 0,5 1 1,0-1-1,-6 0 12,13 1 1,0-1-44,-12 2 1,5 0 0,0 0 0,-5-1 13,13 0 1,-2-1-8,-10 2 1,3 0-1,-1 0 16,0 0 1,-1 0-1,-2 0-29,7 0 0,1 0 57,4 0 1,6 0 0,-6 0-79,-5 0 1,-3 0 49,-7 0 0,3 0 1,-4 0 11,4 0 0,-3 0-18,1 1 1,0-2 81,-1-4 1,-1-1 21,2 5 0,-1-1 1,-2-3 0,1-1-13,-2 6 0,3 0 6,16-3 0,1-1-77,-16 3 0,2 1 59,3-3 0,5 1 1,-5 0-28,-4 2 1,-2 0-81,14-2 0,-1 1-7,-18 0 1,-1 1 21,0-3 0,-1 0-19,-1 2 0,2 0-284,14-2 0,1-1 188,-14 1 1,0 0-354,27-1 0,-1-1 35,-27 1 0,-1 1 504,11-1 1,-2-1 0,15-1-1,-2-1 1</inkml:trace>
  <inkml:trace contextRef="#ctx0" brushRef="#br0" timeOffset="40348">8258 18147 23369,'0'-10'-5936,"27"12"7573,-10-30 0,1-5-2113,33 3 689,-24-3 0,2-10 1,-4 5-247,-4 9 1,0-1 2,3-7 0,3-5 1,-7 5-115,-3-17-151,-1 13 1,-3 1 898,-11-1-2432,7-2 1164,-9 24-884,0 7 369,-16 6 997,12 20-160,-28 18 1233,27 9-1291,-12 13 567,10-19 0,1 1-257,3 21 104,-4-18 1,0-1-142,7 15-1013,0-2 148,0-3-1447,0 18 1875,0-18 29,0-10 0,0-2 49,0 3 547,0 17-204,-14-30 1328,10 3-393,-26-16 1811,26-2-1485,-27-6 1286,11-1-497,-11-4-272,6 0-39,13-15-3028,7-3-83,26-2-967,21-26 2694,13 25 0,-19-3 1,0-2-1,-5 10 1,-1 0-1</inkml:trace>
  <inkml:trace contextRef="#ctx0" brushRef="#br0" timeOffset="40649">9467 17740 24179,'-48'0'1043,"-5"-1"-1062,10 1 55,1 18 1095,13-14-980,3 26-557,4-27 283,2 24-765,10-10 163,3 14-647,30-15-3,-17 5-1645,46-19 2450,-29 7 48,27-9 178,-12 0 513,1 0 497,-1-24 761,7-6 116,-15-13 195,4-14-2201,-24 22-66,-17 0 1,-2 1-1791,3 3-533,-41-13 842,15 35 1845,-11 2 1,14 7 0,17 0 0</inkml:trace>
  <inkml:trace contextRef="#ctx0" brushRef="#br0" timeOffset="40965">9968 17624 23189,'-29'19'1509,"-18"-14"-1493,41 26-2889,-37-27 3380,38 23-2024,-24-11 2074,26 12-1989,18-7-430,21-8 823,13-8 532,2-5 1842,6-18-857,-16 13 408,-8-11 1,-5-4-928,-7-4 1342,11 2 840,-30-16-2869,7 26 478,-31-19-1773,-7 20-738,-27 0 2589,14 11 1,11 0-1,19 0 1</inkml:trace>
  <inkml:trace contextRef="#ctx0" brushRef="#br0" timeOffset="41171">10670 17327 25168,'-23'21'205,"4"9"-1674,5 13-149,11 6-205,-11-8 624,14 4-784,0 2 180,0-1-692,0 0 1981,17-2 1,-13-2 0,13-2 0</inkml:trace>
  <inkml:trace contextRef="#ctx0" brushRef="#br0" timeOffset="41301">10372 17686 22290,'0'-20'-693,"0"1"0,22 3 1,6 0-1</inkml:trace>
  <inkml:trace contextRef="#ctx0" brushRef="#br0" timeOffset="41599">11240 17800 22650,'10'0'181,"0"0"-92,2 0-89,1 0 90,2-17-363,10-7 351,-7 1-306,11-31-398,-15 34 380,0-29-622,-10 23-405,-1 0 26,-3 4 35,-21-5-535,16 11-177,-35-3 1779,16 14 169,-19 2 883,18 24 461,-7-15 374,28 37-1593,-9-24 1171,13 21-1538,0 5-1238,19-11 1130,11 23 1,10-28 0,3 7 0</inkml:trace>
  <inkml:trace contextRef="#ctx0" brushRef="#br0" timeOffset="41915">11708 17529 24179,'0'12'-6386,"0"7"4258,0 12 1064,0 2 425,0-6 303,0 1 32,0 0 76,0-4-1368,14-1 1290,-10-6 13,10-1 366,-4-9 305,3-2 502,0-22 497,7 13 728,-14-43-1737,16-5 114,-14 19 1,0-2-17,2-5 0,1 2-3,7-21-255,0 0-943,2 6-83,-5 19 1,1 1-1025,7-9 1925,9-4-737,-11 33 1057,0 6 1,-1 7 0,0 0-1</inkml:trace>
  <inkml:trace contextRef="#ctx0" brushRef="#br0" timeOffset="44048">4210 17483 21750,'-7'9'-787,"0"-6"2897,4 17-4866,0-12 1774,2 12-501,0-2 410,1 3 278,0 4-891,0 1 421,0 4-867,0 0 1861,15 1-999,-11 3 961,11-1-424,-15 1 733,0 0 0,9 16-374,-6-12 279,1-4 1,1-1-198,1 7 487,-4-6 0,1-1-153,4 4 194,3 24-567,-4-30-33,5 9 219,2-1-316,-3-13 77,6 20-176,-7-25 47,10 11 423,-10-21 259,10 7 299,-11-11 304,11 9 91,-7-3-180,5 3 49,1 3 22,-3-6-131,12 10-263,-10-13 44,6 6-198,-6-7 226,4-2 460,0 2-122,14 3 99,-8-1-204,10 2 58,-10-1-411,0-3 293,3 3-413,13 1-97,-6 0-55,-4-3 0,-1-1 91,11 2 100,12 1 93,4-1 120,-12-4-264,-7-3 1,0 0 386,11-1-320,-18-1 0,2-1-50,3-1 1,-1 0 342,24 0-339,-9 0 1,0 0 149,12 0-230,-10 0 1,-1 0 140,14 0-173,-22-3 0,7 0 1,-6-2 95,-6-2 0,0-1-69,11 0 1,5 0 0,-5-1 78,-9-2 0,0 1-62,4 1 1,5 0-1,-4 0 51,0 0 1,-2-1 14,13-2 1,1 0 2,3-1 1,-1 0-35,-16 3 1,2 0-131,4 1 0,4-2 1,-5 2-16,-4 0 1,-2 1-59,12-1 0,2 1-93,-4 3 1,-2 0 65,-12 2 1,1 1-92,23-1 0,0 1-22,-27 1 1,-1 1-21,10-1 1,-1 1-176,15 0 5,-1 0 127,-2 0 51,-17 7 0,1 1-324,20-5 394,-21 10 0,-1 0-565,16-10 734,-1 18-768,1-19 661,-13 6 1,0 0-332,23-1 350,-5-1 1,1 1 115,-23-4 0,-1 0 21,13 0 0,2-2 194,3 0 1,0-2-241,-13 1 1,1 0 209,6 0 1,4 0-1,-3 0-210,-4 0 0,-2 0 182,17 0 1,-1 0-178,-16 0 0,-2 0 71,1 1 1,0-2 16,0-6 0,1 0-57,21 6 1,0-2 49,-16-11 1,2-1-37,6 7 0,5 4 0,-5-2 66,-3-3 1,-2-1-41,-6 0 0,3 0 1,-4 3-42,7 5 1,-4 0 55,3-10 1,0 0-105,0 10 1,3 1-18,-4-6 0,2-2 0,-1 1-52,6 3 1,3 0 5,-13-1 0,6-1 1,-1-1-1,-5 2 24,11-2 1,-2 1-55,-7 1 0,2 0 0,-3 0 85,2-1 1,-3 1-29,1-2 1,0 1-4,-3 1 0,3 1-3,18-2 1,0 0-25,-18 3 0,1 0 0,3-1 0,6 0 0,-6 1-23,-6 0 1,-1 0 27,5-1 1,5 0 0,-6 0-16,-3 1 0,-2 0 29,13-2 1,1 1-40,1-1 1,-1 1 15,-14 2 1,2-1 18,4 0 0,5-1 0,-5 1 9,-4 0 0,0 1-5,5-1 0,4-1 1,-4 2-14,-6-1 0,0 1-25,6-1 1,3 0 0,-4 0 57,-5 2 0,0-1-47,14 1 0,7-1 0,-7 1-24,-11 1 0,0 1 10,11-1 0,6 0 1,-7 1-31,-15 0 1,-1 0 53,5 0 1,4 0 0,-3 0-50,-4-1 0,-2 1 1,15 0 1,0 0 13,-16-1 0,-1 1 69,2-1 1,0 1-22,1-1 1,0-1 19,1 1 1,2 1 9,-1-2 1,1 0 4,2 1 0,-1 1 31,2-1 1,0 0-48,0 0 0,1 1 33,0 0 1,2-1-22,-5 1 1,4 0-1,-2 0-88,8 0 0,0 0 78,-8 0 1,2 0 0,-4 0 4,6 0 0,-3 0-44,1 0 0,-1 0-37,0 0 0,2 0 53,-3 0 1,2 0-1,-1 0 4,7 0 0,2 0 1,-12 1 1,6 0 0,0-1-1,-6-2 127,13-5 0,1 0-105,-12 6 1,6 1-1,0 0 1,-5-3 127,13-10 1,2-2-98,-15 11 1,7 2 0,3 1 0,-2 0 0,-7-3 11,0-4 0,-4-1 0,4 1-26,1 3 0,7 0 0,2 2 0,-3-1 1,-8 0 68,17-4 0,-3-1-72,-12 4 1,4 0 0,0 0 0,-6 1-62,10-2 1,-1 0-26,3 1 1,6-1 0,-7 0-97,-8 2 1,-2-1 108,15 0 1,-1 0-68,-23 2 1,-2 1 40,1-1 0,-1 1-29,-3 0 1,2 0-50,13 0 0,0 0 88,-13 1 1,0 0-7,24-1 1,-2 1-7,-26 0 1,-1 1-8,10 0 0,-1 0-52,13 0 5,-3 0-70,-1 0 193,-5 0-68,-1 0 20,-2 0-73,14 10-147,-15-7 122,-3 6 1,0 1-301,-2-8 344,21 6-165,-34-8-2,1 5-1445,7-2 1644,-8 4 0,6-4 0,-10 0 0</inkml:trace>
  <inkml:trace contextRef="#ctx0" brushRef="#br0" timeOffset="44499">20108 16897 22830,'6'23'-7863,"0"2"5441,-2 3 1457,2 3 461,-5 1 665,2 19-101,-3-12-44,1 14-1640,-1-16 2105,0-1-28,0 1-57,0 19-58,0-14-659,0-4 1,0 0-464,0 7 785,0-9 1,0 1 0,0 4 0,0 10 0</inkml:trace>
  <inkml:trace contextRef="#ctx0" brushRef="#br0" timeOffset="49081">11838 4778 20851,'0'29'-6386,"-10"8"5689,7-12-321,-7 3 1381,10-17-1172,0-1 231,0-4 55,0-19-983,0-28 1596,0-6-58,7 4 1,1-2 462,-4-10-451,10 6 1,3-1 770,-2-8-532,-6 20 0,1 1 251,11-7 349,-18 5-753,15 7 1026,-10 1-999,6 14 892,-1 3-167,-5 12 771,7 21-2368,-3 12-861,3 13 900,-2 8-849,0-6 502,-1 2 146,-4-12 1,-1 1-829,3 18 494,-5-9 1,-1-1 1225,-1 3 269,-1-9 0,-3-1 349,-19 3 451,16 10-731,-36-20 1312,35-3-1582,-42-2 528,25-6 1,-24-4-1,13-3 1</inkml:trace>
  <inkml:trace contextRef="#ctx0" brushRef="#br0" timeOffset="49464">12602 4353 23099,'-18'-4'-633,"-1"19"1779,-24 12-358,10 11-1190,-4 9 18,6-4 82,-1 6-99,0 6 58,10-13 1,-1 2 125,7-11 0,0 1-497,-5 11 1,2 0-1426,-6 16 325,5-3 1625,1-2 0,6-6 1,2-1-1</inkml:trace>
  <inkml:trace contextRef="#ctx0" brushRef="#br0" timeOffset="49769">12767 4807 23549,'-20'13'1103,"-11"-10"-1085,27 24-2961,-22-24 3653,23 27-2606,-8-6 1356,3 8-173,5 0-760,-5-1 78,28-6-532,1 12 1186,2-17-851,9 7 1609,-28-13-1329,25 4 1355,-25-9-1333,-9 0 941,1-5 812,-53-2 1,31-1-1,-33-1 1</inkml:trace>
  <inkml:trace contextRef="#ctx0" brushRef="#br0" timeOffset="50215">13535 4840 21750,'-31'20'1480,"-19"-15"-1430,27 35-351,-6-24 0,-3-1 1091,-5 25-1211,-9 2 349,18-1-474,14-12-95,2 13-1032,32-23-203,15-3 892,10-12-71,12-4 1035,-22-6 0,0-3 344,21-19 51,-8 3 1,-2-3-250,-20 3 1,-1-1 0,6-2 0,-1 0 0,6-14 0</inkml:trace>
  <inkml:trace contextRef="#ctx0" brushRef="#br0" timeOffset="50369">13813 4656 22290,'0'-41'-5126,"-20"3"1943,14 3 2051,-31 7 1352,32 4-981,-27 6 1294,28 5-1314,-12 5-171,2 4 2173,11 26-411,-11 15 283,14 14-1250,-2-9 1,4 0 437,14 16-1157,-8-5 1,1 0 601,1-20 1,0-2-874,5 11 0,-2-1-1978,-9 12 2923,25-2 0,-26-5 0,11-1 0</inkml:trace>
  <inkml:trace contextRef="#ctx0" brushRef="#br0" timeOffset="50617">14202 4551 23459,'0'19'-5846,"0"-3"3808,-18 26 2542,13-6-1068,-12 5 942,0 5-182,13 3-620,-23 3-220,24 0 658,-16 0-340,14-15 0,2 0-1280,-7 19 1581,6-10 0,2-2 0,2 6 1,0 10-1</inkml:trace>
  <inkml:trace contextRef="#ctx0" brushRef="#br0" timeOffset="51433">14415 4968 23729,'0'34'-6385,"0"3"4256,0-1 1065,0-1-204,0-9 752,10-12-4,-7-23 771,18 5 111,-11-30 233,9 29 1488,-3-33-1210,6 22 1072,-5-19-900,9 21 1523,-12 1-1374,2 13-1466,-2 0 1363,-4 15-3388,4 7 1160,-6 9-1161,1 13 1027,-5-16-1125,4 13 395,-6-19 197,5-3-744,-5-11 2093,9-8 2315,-2 0 179,12-16 145,-6-5-473,19-20 20,-17 3-713,13 2 1188,-22 16-824,3 9-1392,-6 11 100,0 0-271,-2 0 612,3 0-289,-2 18-1299,10 1-417,-5 3 149,14 6-187,-8-16 247,17 4 356,-12-6 80,9-10 929,-8 0 2121,2 0-384,-2-15 836,7-6-555,-9 1 25,10-15-1131,-19 14-395,4-13-1442,-10 15-305,-1 2 107,-1 30-1042,-2 1-277,0 23-12,18 1 194,1-15 667,19 8 826,-11-21 1238,1 5-228,-8-9 962,1-6 392,-3 0 179,1-17 816,-3 13-82,-2-27-1048,2 12-771,-8 0-750,2-6-1640,-8 36-2215,20-3 3648,3 24 0,13-13 0,-2-5 0</inkml:trace>
  <inkml:trace contextRef="#ctx0" brushRef="#br0" timeOffset="51617">16012 4905 24988,'0'-14'-4946,"-17"0"3467,13 2-994,-28 3 3649,14 4-646,-2 19 287,-3-11-1211,21 27-2047,-7-5 2120,9 8 152,20 15 0,2-18 1,21 9-1</inkml:trace>
  <inkml:trace contextRef="#ctx0" brushRef="#br0" timeOffset="51766">15350 5477 21390,'-4'-19'-3809,"1"-4"0</inkml:trace>
  <inkml:trace contextRef="#ctx0" brushRef="#br0" timeOffset="53370">16715 7871 22740,'0'-10'-5396,"0"-1"3447,0 4 885,0 0 425,0 1 213,0 1 122,0 1 76,-13 2-66,-8 1 1741,4 23-117,-23 2 666,27 14-1322,-19-5 828,18-7-503,5-3-404,1-1-1282,7 1-771,-3-7 662,27-3-641,1-8 1973,3-21 14,12 13 244,-34-31-931,33 29 1705,-33-32-585,28 17 462,-24-11-1439,6 29 475,-27 19-1258,7 34-844,-25-5 1628,28-11 1,1 1-2764,-21 8 2771,17 3 1,2 0-1,-7 0 1,7-11-1,0 1 1</inkml:trace>
  <inkml:trace contextRef="#ctx0" brushRef="#br0" timeOffset="53664">17495 7502 23099,'-44'0'1170,"6"16"1026,3-11-2016,4 34-450,7-16 1,-2 0 77,4 4 1,0 4-33,-15 21 1,-1 0-33,14-18 1,1 1-15,-2 6 0,0 5 1,2-3-361,2-5 0,2 0-376,-7 14 1,2-1 12,9-16 1,2-1-17,-1-1 1,0 0 839,3-1 0,0-1 0,-6 26 0,2-3 1</inkml:trace>
  <inkml:trace contextRef="#ctx0" brushRef="#br0" timeOffset="53932">17730 7955 24449,'0'-12'-6206,"0"2"4078,0 3 1063,-16 2 2137,-4 3 234,-22 16 416,7-10-1020,10 21 0,0 4-930,-5-5 975,11 4 0,1 2 101,-5 21-488,12-11-1825,2 17-198,28-26-2131,13 1 1014,11-14 2828,-7-12 1,-1-4 0,12-14 0,-15 1 0,0 1 0</inkml:trace>
  <inkml:trace contextRef="#ctx0" brushRef="#br0" timeOffset="54098">17932 8066 23279,'9'-24'-1897,"-2"3"685,-7 3-596,0 2 615,-15 9 1319,11 19-58,-26-7 1126,26 33-2603,-11-9 1515,15 9-2012,0 12 1367,0-21-631,23 11-528,-17-20 1787,35-4 1,-13-10 0,19-6-1</inkml:trace>
  <inkml:trace contextRef="#ctx0" brushRef="#br0" timeOffset="54247">18198 8056 24359,'1'1'-7172,"0"13"5107,-1 20 574,0 4 39,0-6 154,0 2 88,0-1 1008,17-3 0,-13-5 0,13 0 1</inkml:trace>
  <inkml:trace contextRef="#ctx0" brushRef="#br0" timeOffset="54497">18623 7989 23639,'-19'-8'-2009,"14"-4"-3086,-36 10 6994,20-4-1538,-5 26 897,-3-15-201,26 33-1950,-9-22 402,12 16-1255,0 2 2199,21-18-2261,16 16 860,11-28 688,-10 2 1,0 1-492,11-7 1604,-17-12 1,-1 0 194,10 6 829,-7-40-640,-6 28 220,-7-35-1265,-9 20-2526,-23-24 1924,6 24 0,-42-7 0,10 14 0</inkml:trace>
  <inkml:trace contextRef="#ctx0" brushRef="#br0" timeOffset="54665">18925 6961 24808,'-46'36'-2607,"21"-8"2631,-25 4 0,27-4 1,-25 2-1</inkml:trace>
  <inkml:trace contextRef="#ctx0" brushRef="#br0" timeOffset="85030">17182 12784 22830,'-41'0'449,"-5"19"1446,7-14-1907,1 35-558,12-21 266,10 15 1,2 4-813,-8 5 786,11-10 0,3 0-871,0 1 119,8-4-1225,20-3 224,-15-2 307,36-4 1132,-13-3 336,11-10 695,16-1 502,-22-32 515,12 5-492,-24-9 1,-4-3 309,9-9-570,-11 2 1,-4-1-756,-3-13 278,-5 7 0,-1-2-756,-2-11 205,-17 0 0,-2 1-2059,10 1 1172,-16 9 0,2 5-223,20 14 448,-19 1 296,20 39 920,14 22-520,-2 0 0,1 4 0,0-4 0,2 2-455,12 18 0,-1-1 422,-14-18 1,1-1-443,19 22 0,3-1 199,-16-23 0,0-2 609,6 9 0,2-3 0,10 8 0,3-2 1</inkml:trace>
  <inkml:trace contextRef="#ctx0" brushRef="#br0" timeOffset="85364">17838 12959 23909,'-18'-25'-6715,"-2"7"5310,-18 4 2238,1 25 1681,5 17-1495,12 9-1116,-1 7-80,19-9-1574,-6 18 1907,8-16-769,17 22-1387,6-33-428,24 7 1041,-10-24 1561,1-1 153,-2-31 1809,-10 4-1119,-6-8 0,-4-4 571,-3-7-406,-6 5 0,-2 0-654,-5-4-916,0-7-929,0 21 221,0 3-975,0 61 98,0-19 1037,11 14 0,1 1-1035,-6 1 674,22-12 1,4-2 442,-8 10 978,31-3 1,-18-11-1,1-8 1</inkml:trace>
  <inkml:trace contextRef="#ctx0" brushRef="#br0" timeOffset="85697">18470 12600 25888,'-16'-30'-7729,"12"5"5406,-27 6 2783,28 7-1686,-11 4 1874,3 4 238,8 19-849,-8 19-916,11 8 1283,0 12-85,0-8-900,0 5 691,0-1-1031,22 1-1276,-17-5 1143,13-16 0,1-1-262,-1 12 194,-4-6 1,0-2-179,2-5 473,-6 12 414,-10-32 863,-21 0 2931,-7-7-442,-26-22-1539,11-7-840,15 2 1,4-3-6,5-16-793,-15 0 635,30 1-546,-9 13-3145,42-15 2475,-5 22 939,12 9 0,4 3 1383,11-1-727,-15 9 0,1 0-187,18 2 1,0 2-1,-1 0 1</inkml:trace>
  <inkml:trace contextRef="#ctx0" brushRef="#br0" timeOffset="85998">19012 12842 23369,'-47'0'630,"1"-12"-2017,8 9 1492,7-9-978,13 26 1434,9 3-1330,9 17-1105,25-3-519,0 1 452,27-15 1735,-7-5-59,-3-12 1150,-11 0 763,-14-15-774,-9-4 22,-8-10-1448,0 26-93,0 14-1518,21 8 1842,-16 21 1,34-23-1,-17 20 1</inkml:trace>
  <inkml:trace contextRef="#ctx0" brushRef="#br0" timeOffset="86983">17658 4422 22560,'-23'0'539,"-1"0"-179,1 0 0,-1 16 600,-1-12-478,-2 34-895,-2-17 731,-1 26-908,2-6 259,-2 9-223,4 3-219,0 4-197,7 1-382,4 3 625,7-1-1339,4 1 465,4-5-177,17-1-687,-12-5 569,41-4 1739,-20-6 0,29-6 0,-9-4 1</inkml:trace>
  <inkml:trace contextRef="#ctx0" brushRef="#br0" timeOffset="87364">18175 5035 23009,'-20'-8'-2447,"-2"2"1979,-19 6 1309,20 16-19,-9 2-37,17 1-1079,-4 10-237,8-12-323,9 13-558,20-15 503,5-4 21,24-26 1265,-13 11-620,3-39 442,-4-3 155,-9-13-437,-8 12 1,-3-1 853,-5-14-562,-4 19 1,-2 0-289,-4-20-1462,0-2 464,0 4 819,2 21 0,-4 0-1089,-18-15 695,18 18 1,-1 4-124,-17 6 331,20 1 263,0 43 181,0 2-89,0 26 148,0 1-110,0-3 0,0 3 17,-1-10 1,2 1-537,4 7 0,2 4 0,-2-5 68,-4-2 1,2-2 408,12 25 0,4-3 0,-7-27 0,2-3 0,8 8 1,0 1-1</inkml:trace>
  <inkml:trace contextRef="#ctx0" brushRef="#br0" timeOffset="87731">18898 4800 23639,'-21'-5'-412,"-12"1"649,-10 4 189,-3 18 1052,13-14-1060,2 31-655,0-31 487,3 35-715,2-23 1181,1 30-1478,12-19-763,2 18-748,11-21-302,17 11 212,-12-20-519,35-1 2606,-8-11-300,11-3 1379,12-19 1467,-23-7-14,10-19-438,-21 4-407,-5 7 8,-9 32-789,-7 13-2578,0 26-1087,17 1-820,6-14 3590,12 2 0,0-24 0,-5 7 1</inkml:trace>
  <inkml:trace contextRef="#ctx0" brushRef="#br0" timeOffset="87913">19345 4502 25258,'0'-25'-6205,"-18"0"3442,14 11 713,-14 20 5438,7 25-3208,8 11-696,-3-2 1,1 2-525,5 15-150,-1-18 0,2 2 155,9 0 0,1-3-561,-6 20 1587,4-22 0,3-2 1,5 5-1,6-3 1</inkml:trace>
  <inkml:trace contextRef="#ctx0" brushRef="#br0" timeOffset="88053">19163 4821 23369,'0'-18'-7555,"20"0"9255,13 12-573,12 0-988,6 6 0,-9 0 1,1 0-1</inkml:trace>
  <inkml:trace contextRef="#ctx0" brushRef="#br0" timeOffset="88364">19757 4866 23189,'-37'0'630,"3"13"1325,18 3-2601,4 16-1230,12-1-458,0-5 680,0-3 9,21-8 136,-2-1 192,21-6 207,-10-2 1326,-2-26 2004,-14-4-443,-4-19-1348,-10 4-879,0 10-1977,0 29 2335,0 16 0,0 16 0,0 1 0</inkml:trace>
  <inkml:trace contextRef="#ctx0" brushRef="#br0" timeOffset="89283">9173 12663 24269,'-15'-11'-4450,"3"0"2462,-14 4 2741,6 0-349,2 1-156,-10 4 298,10-1-62,-13 3-484,15 21 774,-2 5 243,12 11-1936,3 11 34,21-19-1132,8 24-77,24-35 1502,5 8-370,-9-26 1278,-2 0 104,-13-23 1015,-4 3 336,-2-24-466,-5 6 321,-3-7-1872,-8-6 213,-4 10 1,-1-2-477,-3 10 0,0-2 252,3-26 1,-4 0-453,-10 25 0,-3 0-212,3-21 0,-1 1-488,-15 0-342,11-8 624,1 34 221,10 9 549,-10 9 533,14 28-59,0 27 252,19 14-472,-18-20 1,2 1-119,17-6 1,-1 1-219,-17 2 1,1 1 69,18 1 1,2-1-150,-12 0 1,-1 0-361,10-1 1,2-2 268,-5-2 1,0 0 586,10 6 0,0-2 1,16 13-1,-15-19 0,1-1 1</inkml:trace>
  <inkml:trace contextRef="#ctx0" brushRef="#br0" timeOffset="89614">9915 12580 25618,'-22'-21'-5676,"-4"7"5072,-15 9 1715,7 22 44,17 2-1522,7 16-912,10-5-194,23-4-278,1-11 2178,24-6 549,-10-24 1002,-4-8-1492,-16-18-405,-8 6-69,-10-4-12,0 15-206,0 29-690,21 17-1060,-16 23-1310,33-1 618,-34-9 1115,20-13 1,5 0 32,-5 7 1668,31-2 0,-19-13 0,1-6 0</inkml:trace>
  <inkml:trace contextRef="#ctx0" brushRef="#br0" timeOffset="89817">10577 12117 25708,'-31'-43'-6804,"-9"3"5362,36 10-79,-11 8 615,2 8 711,10 31 457,-10 20 201,13 17-1531,0-8 0,0 1 633,0 15-131,-1-7 0,2 0 305,18 6-637,-10-6 0,1-1-155,13-8 896,-14-7 1,-4-3 0,-5-13-1,0 4 1</inkml:trace>
  <inkml:trace contextRef="#ctx0" brushRef="#br0" timeOffset="89931">10337 12661 23549,'-29'-20'-3953,"2"15"4580,4-51-4206,5 34 2291,7-32-123,5 25 31,6 0 516,29 0-446,15-6 1483,16 8 30,-26 12 0,-1 2 0,19-2 0,3 3 0</inkml:trace>
  <inkml:trace contextRef="#ctx0" brushRef="#br0" timeOffset="90230">11010 12287 24359,'-19'12'2088,"-1"6"-2287,-20-7 962,8 18-1085,12-10-86,9 16-1341,11-19-375,22 10 118,-17-13-687,40 1 1832,-27-8-385,21-3 1068,-12-1 95,10-2 1609,-11-15 1753,8-1-247,-22-14-2758,-2 2-2274,-10 32-37,17 12-719,-12 21 2235,12 3 0,3-8 0,5 0 0</inkml:trace>
  <inkml:trace contextRef="#ctx0" brushRef="#br0" timeOffset="90562">8355 12080 23639,'-32'0'900,"-3"16"1052,-2-11-1270,9 21 1,0 5-1189,-14 0 431,7 15 1,2 4-288,14-21 0,2 2 47,-1 17 0,1 7 1,3-4-236,4-9 1,4 2-353,4 12 1,4 7 0,4-7-748,4-12 1,5-3 6,9 6 1,7 4-1,1-6 1489,2-4 1,4-4-1,-2-4 1,4 0 0,0-3-1,9-1 1,0 0 0</inkml:trace>
  <inkml:trace contextRef="#ctx0" brushRef="#br0" timeOffset="90819">11490 11425 25258,'15'-11'963,"1"3"337,-1 5-969,5 20-2873,1-13 2097,4 39-1578,3-17 1459,-6 13 0,1 4-480,-6-13 1,1 1 254,1 7 0,0 5 0,-1-2-654,-3-3 1,-1 3-37,0 16 1,-1 8 0,-3-7 552,-3-8 0,-1-2-50,-1 2 0,-1 3 1,-1-5 1087,-1-6 0,-4-4 0,-8 1 0,-4-1 0,-1 0 0,0 0 1</inkml:trace>
  <inkml:trace contextRef="#ctx0" brushRef="#br0" timeOffset="91797">20025 4189 22290,'5'-4'1662,"4"0"52,-3 1-759,5 1-608,0 2-542,1 0 133,5 0-7,-1 0 248,3 21-1804,2-3-209,0 21-824,0-3 228,-2 8 166,-3 11 1296,-9-6 1,-2 3 74,-1-9 0,-1 1-15,1 17 0,-4 1 671,-10-13 0,-3-2-70,3 3 1,-2 0 142,-10 2 0,-3 0 364,2 1 0,0-1 0,-3 1 0,-2 0 0,-2-1 0,0 1 0</inkml:trace>
  <inkml:trace contextRef="#ctx0" brushRef="#br0" timeOffset="96413">16648 12267 23549,'-5'-4'-4881,"0"0"3711,0 2 1383,0 1 905,-3 1 22,0 0-153,-2 15-571,-2-12 298,0 35-265,-14 3 294,6 15-817,7-22 1,0 2-256,2 11 0,2 2-241,3-10 1,2 4 97,-1 7 1,0 6 0,5-4-232,6 0 0,5 0-490,-1 8 0,3 6 0,3-6 191,8-3 1,3-3 137,-6-7 1,2 2 0,3-2-242,6-2 0,5-2 0,-1-2 1064,8 5 1,3-2 0,-6-7-1,4 1 1,-1-5 0,6-1 0,1 0-1</inkml:trace>
  <inkml:trace contextRef="#ctx0" brushRef="#br0" timeOffset="96813">19320 12078 22830,'51'17'-2023,"-8"-13"2521,1 38-2748,-8-19 1828,1 26-834,-1-3 332,-1 6 492,-15-9 1,-2 3-678,-5-11 1,-2 2 654,-3 7 1,-1 6-1,-2-5-356,0-1 0,-6 3 332,-7 3 1,-7 8-1,-1 2 1,1-7-126,-3 11 1,-3-1 701,2-14 0,-4 5 1,-1 0-1,1-5 1,2-6-1,0-4 1,-1 0-1,-1 2 0,0 0 1,0 0-1</inkml:trace>
  <inkml:trace contextRef="#ctx0" brushRef="#br0" timeOffset="99347">22035 1089 23639,'0'-12'-5216,"0"1"3627,0 1 795,-14 1 1035,10 2-1510,-10-2 1549,14 4-563,0 1-1313,0 1 1596,0-1 90,0 18-180,0 13-258,0 13 961,14 12-1666,-11-3 920,10 5-12,-12-11 0,-2 0 107,1 23-126,4-13 0,0-1-251,-2 3 79,10 11-395,-11-32 879,8-6-1379,-5 1 1132,1-16-806,2 1 353,-2-13 2060,9-18-65,-1-9-183,14-28-276,-9 7 297,7-6-28,0 2 570,-8 17 69,9-5-2021,-12 20 73,6 9 1371,-8 3-177,3 27-2111,-5-15 803,-1 39-1119,0-23-416,0 23-374,0-6-441,2 0-1833,8 17 3701,-1-17 0,7 9 0,-3-21 0</inkml:trace>
  <inkml:trace contextRef="#ctx0" brushRef="#br0" timeOffset="99596">22827 1457 22920,'0'-15'-6296,"-23"6"6685,-3 4 318,-15 5 477,5 16 300,-4 12-663,10 9-847,9-8 0,2 1-459,4 7 1050,2 22-1300,13-28-893,28 4-229,8-16 1216,8-11 1,2-6 301,15-20 776,-15 4 1,-5-6 743,-5-29-1017,-15 15 0,-4-1 346,-4-9-64,-5-16-190,-8 20-1565,-19 3-1230,14 3 1967,-41 6 1,39 7-1,-19 2 1</inkml:trace>
  <inkml:trace contextRef="#ctx0" brushRef="#br0" timeOffset="100147">23205 1266 23999,'0'34'-6206,"-15"-4"6551,11 3-1565,-10 14 1081,14-7-301,0-5 0,0 1-189,0 7 157,0 11-1214,19-21 882,-14-1-831,14-5 975,-5 3-739,-10-12 482,20 0 1189,-14-13 447,2-25 358,3 0 627,-8-22-998,11-18 290,-4 11-211,-4 4 1,0 0 24,4-4-590,-4 11 0,0 3 38,0 5-598,4 2 177,0 16 1520,-2 11-116,13 11-967,-8 17-992,7 8-103,-6 7-417,-1-7 587,-4-1 0,0 0-1027,1 7 420,-1-4 0,-2-2-1239,-5-12 786,4 4 1213,-7-19-29,7-3 1822,-4-21 42,21-30 472,-11 1-1030,2 4 1,0 0 644,0-2-650,-4 9 1,-1 3 788,1 2 30,2 4-964,-5 17 524,0 8-605,1 0 415,6 23-2156,-2-4-1241,12 41 140,-8-21 1938,5 16 1,-4-15 0,1-1-1</inkml:trace>
  <inkml:trace contextRef="#ctx0" brushRef="#br0" timeOffset="100417">24265 1570 24539,'1'-11'-5675,"1"3"4868,2 2 1317,12-4 1414,-1-3-1042,24-7 231,-11 7-108,23-10-181,-23 11 1135,12-6-162,-25 8-853,-1-2-1125,-12-4-998,-2 3-422,-25-11-599,-5 8 719,-26-3 53,26 10 216,-12 2 646,29 21 108,-7 15 228,11 9-495,35 8 716,-4-14 0,5-1 0,4-7 0,4 0 1,4 9-1,1 0 0</inkml:trace>
  <inkml:trace contextRef="#ctx0" brushRef="#br0" timeOffset="102430">25300 1531 23369,'-7'0'810,"2"0"-630,2 0 1349,1-12-4623,23-2 4044,19-13-279,15 5-275,-20 11 1,0 0-212,-3 3 0,1-1-720,23-4 1,3 1 235,-13 3 1,1 1-124,16-3 0,0 3 725,-18 3 1,-2 3-342,0-1 0,0 2 0,-2 0 1,0 1-1,0 0 0,-1 0 0</inkml:trace>
  <inkml:trace contextRef="#ctx0" brushRef="#br0" timeOffset="103079">27282 951 24449,'0'-4'-6566,"0"0"4528,0 26 1063,0 10 247,0 14 302,0 3 319,0-12 0,0-1-121,0 9-554,-2-5 0,4-2 710,9-10-563,-8 7 302,8-22 182,-11-18 151,4-19 369,0-31-136,4 5-192,-2 10 1,-1 1 307,4-9 202,-1 11 0,0 1-37,2 1 158,4-1 53,1 25 702,-3 6 736,12 21-2017,-11 15-1119,13 26-38,-14-2 143,5 2-203,-10-17-24,-1-3-916,0-4-625,-1 7 1825,1-17 791,1 5-18,-2-21 118,2-1 587,0-6 1298,2-22-886,3 17-367,-1-26 1,0-6 232,10 5-177,-4-11 1,1-3 428,4-1-660,-8 12 1,0 3 136,1 1-1415,-2 5 1078,-6 13-444,-1 11 1443,2-3-151,5 23-2217,-3 10-489,14 27-479,-9-6 380,0-13 1,2-1-805,3 6 2067,9 13 0,-7-22 0,0-1 0</inkml:trace>
  <inkml:trace contextRef="#ctx0" brushRef="#br0" timeOffset="103383">28133 1268 23279,'0'-16'-6205,"0"3"3986,27 6 5398,-20 4-1038,45-1-1401,-30 1-5,22-2-318,-11 0-4,-2-1 1615,9-3 118,-14 0-1483,9-7-540,-25 4 244,0-11-1105,-10 8-780,0-5-401,-18 7 406,14-1-1267,-14 4 1166,1 1 18,2 5 1298,-4 16 1307,8 13-792,11 10-1027,0 5-965,0 12 1510,20-14 37,-8-6 1,1 0 0,12 1 0,-5 7 0</inkml:trace>
  <inkml:trace contextRef="#ctx0" brushRef="#br0" timeOffset="103997">28853 1052 24449,'0'-11'-6296,"0"26"4168,0 9 1063,17 17-753,-13 16 1491,23-21-61,-24 23 135,18-26-1766,-18 4 1792,13-18 20,-14-3-613,7-6 1438,-5-4-973,2-3 1297,1-25-239,0 16 1461,5-55-1543,-2 35 306,3-32-387,-3 25 28,-2 5 559,-2 3-1386,3 3 439,-2 11-666,6 2 1942,-5 27-2687,11 7 554,-7 11-515,8 2 92,-7-7 61,2 0-458,-1 1-854,8 7-520,-4-12 2164,14 3 698,-12-20 304,24-19 2247,-22 5 603,16-47-731,-21 27-1020,-6-11 0,0-2 261,2-2-316,3-20-937,-8 31-673,0 3-1015,-3 8-107,0 15 2306,6 7-1183,-4 11-1224,11 18 75,-6-18 424,7 11-185,5-15 1242,-5 2-152,16-4-905,-13-10 2426,6 0 1385,-10 0-191,-1-19-820,-3 14 758,-1-13-2146,0 3 663,-3 11 129,-1-11-1646,-2 15-193,2 0-359,0 24-2181,-1-5 2489,3 24 1,-4-10 0,3 5 0</inkml:trace>
  <inkml:trace contextRef="#ctx0" brushRef="#br0" timeOffset="104513">25182 1730 24718,'51'14'-1226,"-4"-10"998,-17 11 0,0 2-1099,29-1 1242,-6 7 0,2 4-101,-11-10 1,3 1 61,8 4 0,6 3 1,-5-1-186,-3-2 0,1 1-237,-10-3 1,4 2 0,1 1 0,-6-2-176,9 5 0,-2 0 77,-6-3 0,1 2 0,-3-1 622,-2 1 0,-2 0 0,0 0 0,-2 1 0,-1 0 0,-1-1 0</inkml:trace>
  <inkml:trace contextRef="#ctx0" brushRef="#br0" timeOffset="106096">27363 2450 24269,'0'-13'-6476,"0"2"4528,0 7 973,0 25 427,0-3 122,0 24 122,0-7 76,0 5-1368,0 3 1596,-12 1 518,10-2-380,-10-7 576,12-3-624,0-8 270,0-4-360,0-5 0,17-34 1489,-12 3-1492,31-32 1134,-20 7-1040,19-7 1067,-5-6-70,3-3-575,-10 19 1,0 0 466,10-17-1082,-6 16 0,-1 3 829,1 3-681,15 1 1043,-20 22-70,5 6-157,-1 22-1365,-7 12-207,-3-1 0,-2 2-1142,0 25 988,-4-15 0,-1-1-888,-1 9 498,-4-5 1,0 0-1461,-1-8 74,-1 15 951,-1-37 1936,1-7-111,0-2-185,4-24 1052,1 15 1246,4-37-1415,8 8 465,-3-11-168,16-9 106,-14 25 589,11-3 265,-14 21-738,2 3-1117,-5 7 974,0 23-2827,-1-17 1039,-2 24 0,-2 5-884,5-8-103,-1 12 0,1 2-1341,3 2 2277,6 11 0,-1-20 0,2-4 1</inkml:trace>
  <inkml:trace contextRef="#ctx0" brushRef="#br0" timeOffset="106579">28620 2522 24179,'-30'-7'-1016,"7"0"576,-42 7 1119,27 0-272,-11 0-45,10 17 638,20 5-1303,-12 20-495,29-7-872,-9 10 673,37-17-1412,10 12 412,15-19 971,4-4-384,6-6 1334,-14-10 404,-9-8 1,-1-1 2083,1 3 168,14-34-335,-36 12-693,7 2-682,-22-16-1872,5 23 297,-22-4-1307,13 33 470,-13 19 278,16 13-1248,0 8 1270,0-21-738,22 12 1207,11-27 883,27 9 1035,-11-22-13,13 6-470,-30-28 3483,19-5-1323,-35-20-1809,12 2 2,-27 6-2685,5 39 1004,-6 15-3010,0 39 1076,0-12 2103,0 0 1,0-17 0,0-1 0</inkml:trace>
  <inkml:trace contextRef="#ctx0" brushRef="#br0" timeOffset="106746">29187 2324 25258,'-13'-6'-5501,"-6"2"4596,17 18-1862,11-11 2511,-5 29 1,33-28-1,-13 13 1</inkml:trace>
  <inkml:trace contextRef="#ctx0" brushRef="#br0" timeOffset="107063">29677 2615 23819,'0'7'-6206,"0"2"4168,0 1 974,0 1 515,0-1 213,0 8 32,14-2 120,-11 14-1725,11-9 1603,-1 11-431,-3-15-24,12 9 633,-10-18 556,3 3 53,-5-11 1586,12-18 574,-3-9 0,16-24-517,-11 10-498,7 12 267,-10 3-906,-8 22 774,-2-11-2022,-9 39-1846,-2-3 514,0 23-424,-16-3 646,12 4-1207,-33 3 1088,15 2 1274,-20 0 0,0-2 0,-3-1 0</inkml:trace>
  <inkml:trace contextRef="#ctx0" brushRef="#br0" timeOffset="107529">25020 1832 24359,'0'-7'-4857,"0"2"2819,0 18 1333,0 23 67,21 13 115,-19-16 0,2 3 48,27 16 1,6 2 253,-19-9 1,2 1-277,6-4 0,6 5 0,3 0 0,-3-3 414,-3-4 1,-2-2-1,3 2 45,1-2 1,3 3 0,0 0-1,-2-3 41,3 3 1,-1-3-1,1 1-9,1 0 0,1 0 0,0 1 175,0 0 0,-1 0 0,1 0-30,-1 1 0,0-1 0,-1 0-185,0 0 1,-1 0-1,-1 0-227,-1-2 0,-1 1 0,0 2-561,-2-1 0,1 3 0,0 0 0,-3-2 801,1 1 1,-2-1 0,0 1 0,6 12 0,1 1 0,-4-2 0,-2 1 0,1 1 0</inkml:trace>
  <inkml:trace contextRef="#ctx0" brushRef="#br0" timeOffset="108096">27838 3887 24269,'0'-15'-5486,"-18"-4"3554,-11 5 2753,-31-3 33,6 11 171,-5 1-270,11 5-136,3 0-619,0 18 2309,5-14-687,5 29-1082,5-30-204,11 30-1283,8-14-182,25 17-1474,25-8 1290,8-12-59,15-7 889,-12-9 370,2 0-45,-2 0 965,0-20 1557,4 3 1208,-16-6-1129,0 0-1387,-19 20-512,-10 9-1624,-3 29-967,-6 4 884,-6-5 1,-1-1-1578,4 5-197,2 2 1,5 0 2483,24-2 0,-10-9 0,2-2 0,22-4 0</inkml:trace>
  <inkml:trace contextRef="#ctx0" brushRef="#br0" timeOffset="108373">28608 3922 25078,'-20'-21'-6334,"-6"7"5683,-21-3 1006,3 12 446,4 0-300,18 27-39,8 3-606,14 26-1362,26-12 1064,8 17-586,13-23 710,-17-5 1,-4 1-1017,-6-1-16,23 10 899,-28-13-918,5-8 1699,-9 5-628,-11-13 450,-17 4-409,-9-8 1059,-21-1-430,7-3 0,-7-18 0,12-4 0</inkml:trace>
  <inkml:trace contextRef="#ctx0" brushRef="#br0" timeOffset="108562">29023 3916 23549,'21'0'720,"3"18"-3823,-7-14 3046,1 27-2400,-10-8 389,-2 19 1079,-4-2-58,-1 15-1296,-1-22 117,0 10 242,0-7 1705,0-12 1,0 3 0,0-11 0</inkml:trace>
  <inkml:trace contextRef="#ctx0" brushRef="#br0" timeOffset="108697">29143 3736 24629,'0'-16'-9831,"-12"4"10373,10 26 1,-10-12 0,12 18-1</inkml:trace>
  <inkml:trace contextRef="#ctx0" brushRef="#br0" timeOffset="109068">29872 4002 24808,'-52'0'360,"8"0"-270,-20 0-90,22 0 203,9 9 1,1 2 578,-2-6-528,-3 49-836,24-34-109,14 19 1,10-1-1519,22-10 669,13 14 14,6-37 1376,-17-4 1,0-2-554,17 1 774,-5-17 0,-1-6 925,7-3-229,-20-5 1,-2-3 1212,8-8-672,-7-6 34,-6-5-1193,-6-3-478,-9-4-535,-5-1 297,-5 21 1,0 1-1262,-1-17 959,-10 18 1,0 2-1122,6 6 535,-16 1 239,5 22 1340,11 28-755,-12 23 522,16 14-707,0-7 1,0 1 476,-1-16 1,2 0-547,9 6 1,4 3-1,0-3 839,-3-3 1,2-1 0,15 11 0,1-1 0,-11-16 0,-1 0 0</inkml:trace>
  <inkml:trace contextRef="#ctx0" brushRef="#br0" timeOffset="109446">30638 4215 22470,'19'-3'1887,"0"11"-4171,20-5 2894,-4 9-946,-2-12 1016,-4 0 178,-7-16-72,-6-11-1022,-8-7-759,-4-8 665,-4 12-398,0-15-235,-18 14-1101,13-7 238,-30 17 446,6 6 1100,-23 6 1088,7 4 12,16 22 0,3 5 959,-1 5-1797,8 24 0,5 5-394,4 0-1403,25 1 1,9-2 1730,12-4 1,3-19 0,3-2 0,-10-12 0,-1-1 0</inkml:trace>
  <inkml:trace contextRef="#ctx0" brushRef="#br0" timeOffset="110229">24423 4248 25438,'-7'0'90,"2"0"0,-1 25-2451,4-6 609,0 27 445,1-4 838,1-3 0,0 2 73,0-6 0,0 1-571,-1 28 1,2 2-356,6-25 0,0-1-532,-7 27 0,4-2 918,12-27 0,1-1 770,-15 9 1,1-2 0,32 12 0,-14-3 0</inkml:trace>
  <inkml:trace contextRef="#ctx0" brushRef="#br0" timeOffset="110429">25005 4418 25348,'-38'-4'-771,"-2"24"2543,22 3-2524,-15 26 4,29-4-953,-22 10 1282,19-11 0,3 2-145,-2-10 1,-1 1-471,3 13 1,1-1-1300,3 17-888,0 0 909,0-4 1943,18-3 1,-14-3-1,14-3 1</inkml:trace>
  <inkml:trace contextRef="#ctx0" brushRef="#br0" timeOffset="110716">23907 4839 23639,'-28'0'90,"6"20"-5,7 0-785,9 23-264,2-9 1,5 0-99,12-5 1,3 2 91,2 27 0,3 1 362,6-21 0,4-1-17,-4 4 0,1 4 0,0-5-293,1-4 0,0-2 112,10 10 1,0-2 225,-9-13 1,0-4 612,0 0 0,0-2 428,1-1 1,1-1 527,11 3 1,1-2-264,-11-6 1,2-2-93,19 1 1,0-4 799,9-3-1130,-12-22 0,-1-7 1224,8-9-1148,-21 0 0,-1-6-267,-2-8 1,-3-1 0,-9 8-1,0-1 1,6-15 0,-1 1-1</inkml:trace>
  <inkml:trace contextRef="#ctx0" brushRef="#br0" timeOffset="111464">22228 6585 24089,'-3'-2'-4143,"1"23"1933,1-1 1051,1 24 233,0-6 399,0 6 86,0 6 20,0 3-429,5-6 1,1 1 209,-3 10 529,1-10 1,3-3-128,1-14 4,-6 2 113,13-23 396,-10-4-717,8-29 1087,-2 3-740,1-11 1,0-4 262,10-15-23,-2 0 1,0-1-1,-7 18 1,0 0-1,4-10 1,0 0-1</inkml:trace>
  <inkml:trace contextRef="#ctx0" brushRef="#br0" timeOffset="111768">22798 7158 24269,'2'12'-7439,"0"-4"4331,0-5 1593,2-3 3982,7-21-1731,-1-11-624,1 2 1,0-3 28,4-22-640,-4 14 0,-2 0 1275,0-9-54,-4 2 1,-2 1 4,-3 1-1677,-9 9 0,-2 3-577,5 12 430,-28 3 1107,16 14 540,-11 42 289,12-9-662,8 22 1,6 6-539,3 1-283,8 0 1,2-2 16,-5-3-472,22-13 0,5-4 1029,-5 0 1,3-14-1,3-4 1,6 2 0</inkml:trace>
  <inkml:trace contextRef="#ctx0" brushRef="#br0" timeOffset="112084">23280 6869 24808,'-16'-10'-4504,"13"17"4167,-13 20 384,16 9-1660,0 23 627,0-20 487,7-6 0,2-1-620,-6 4-1230,13 11 633,-6-25-504,-8-2 966,16-13 2088,-7-20 486,3-14-14,5-29 97,-8 3-942,2 4 0,-1 1 665,-1-1-519,1 7 1,-1 4 205,-2 20-802,10-1 86,-7 19 664,10 40-2354,-6-12 1415,4 24 1,1 4 0,6-2 0,-4-11 0,-1 1 0</inkml:trace>
  <inkml:trace contextRef="#ctx0" brushRef="#br0" timeOffset="112479">24138 6798 23729,'-36'-24'-4113,"0"4"3116,-2 9 1428,0 6 169,-15 21 954,15-12-774,-7 42-559,22-20-404,11 29 152,0-11 20,11 2-1092,-3-1 81,26-3-1956,14 8 729,12-17 1625,-11-14 1,1-4-115,11-5 1611,16-6-16,-21-24 1342,-3 16-473,-1-46 215,2 1-1148,-27 19 1,-2-3-516,2-17 1,-3-1-404,-4-15 293,-3 5 1,-5 0-742,-11 23 0,-1 2-433,11-12 1,-3-1 78,-15 6 1,-2 3-1001,-1-18 897,6 20 1,-1 4-186,-3 7 518,9 4-88,11 38-74,0 49 444,0-1-54,-2 1 0,4 2 258,8-28 0,3-1-513,0 29 1,3-2 222,4-28 0,1-2 451,0 10 0,-1-2 1,9 9-1,0-5 1</inkml:trace>
  <inkml:trace contextRef="#ctx0" brushRef="#br0" timeOffset="112766">24495 7122 25618,'1'-17'-5957,"0"3"4258,2 4 1452,2 7 2547,3-16-2451,13 7 1561,0-4-631,24-9-299,-14 7 1417,22-11 142,-22 12-542,21-15-1604,-33 15 942,6-15-1746,-22 16-178,-19-14-1317,12 12-120,-31-11 661,13 14 286,-1-1-110,-8 12 863,16 20 526,-2 14-59,6 25 537,27-7-814,-12 2-205,33-17-7,-31-2-307,41-3 1003,-10 2 0,11-16 0,0 1 1</inkml:trace>
  <inkml:trace contextRef="#ctx0" brushRef="#br0" timeOffset="113047">25053 6921 24539,'0'-28'-5486,"0"2"3357,0 3 1065,-16 3 237,12 0-169,-12 31 2897,16 8-2321,0 38-1176,0-13 1524,5-10 1,4-2-202,9-2-372,8 13 620,-3-33 1223,-5-19-778,0-23 485,-2-12-599,-6 7 0,0-4-56,0-1 1,-1 0 94,0-1 1,0 0-266,1 0 0,-1 1-363,1 4 1,0 3-535,7-15-1608,7-4 902,-5 33 1948,3 11 1,0 6 0,1 4 0</inkml:trace>
  <inkml:trace contextRef="#ctx0" brushRef="#br0" timeOffset="113597">26068 6773 24898,'-7'-7'-3655,"26"6"5953,13-5-2602,14 0 0,5 2 137,-16 2 1,0 1-771,27-4 1,-3 0 12,0 5 937,-21 0 1,-1 0 0,9 0 0,-1 0-1</inkml:trace>
  <inkml:trace contextRef="#ctx0" brushRef="#br0" timeOffset="113730">26422 6984 23909,'-18'7'2586,"26"-2"-7226,14-20 4728,23 11-925,-2-28 1038,6 28 0,5-31 0,3 11 0</inkml:trace>
  <inkml:trace contextRef="#ctx0" brushRef="#br0" timeOffset="113980">26695 6399 24988,'-13'-1'-1020,"-8"0"1292,18 0-1550,13 1 1677,24-1 25,11 18-952,6-12 362,-20 15 1,-2 3-1029,17-4 843,-16 1 0,-1 2-872,7 9 731,-9 2-1242,-4 7-343,-12 24 697,-4-11 122,-20-6 0,-2 1 388,7 7 933,-17-10 1,-5-1 0,0 1 0,2-17 0,0 0-1</inkml:trace>
  <inkml:trace contextRef="#ctx0" brushRef="#br0" timeOffset="114250">27512 6464 25258,'3'-4'-538,"0"21"-4443,0-12 2394,-1 46 1591,4-4 34,-1 16 647,3-19 1,1-1-250,5 9-445,8-7 1,3-2-662,6-6 1919,2-10 1,3-6 687,3-12-438,-4-3 0,0-6 925,7-25-73,12 2 526,-20-26-986,-2 5-239,-4-6-559,-10 10 0,-2-1 1,-5 8-1,-1-1 1,3-10-1,0 0 0</inkml:trace>
  <inkml:trace contextRef="#ctx0" brushRef="#br0" timeOffset="114448">28333 6489 23729,'10'25'-8964,"-2"-1"6048,-1 2 1728,1 10 513,-1-6 414,-1 8 103,2 3-455,-3-11-2651,9 18 2769,-6-23 589,12 8 1,-7-20-1,7 1 1</inkml:trace>
  <inkml:trace contextRef="#ctx0" brushRef="#br0" timeOffset="114596">28328 5917 25258,'-17'-34'-9319,"7"7"2912,-7 9 6014,15 30 0,13 3 0,13 22 0</inkml:trace>
  <inkml:trace contextRef="#ctx0" brushRef="#br0" timeOffset="114912">28728 6745 24359,'5'7'-7272,"-1"-3"6133,7-1 2688,0-3 291,13-15-156,-4-3-877,8-1 100,-6-11-1356,0 26 2805,-3-27-1349,4 12-518,-9-8-1148,0-6-649,-10 12 343,-21-23-1666,13 21 983,-30-14-308,16 26 1378,-14 1-153,15 44 610,3-11-84,14 33-1548,17-3 959,-12-13-403,20-4 0,6-2 1242,-4 1 1,3-12-1,2-3 1,8 5 0</inkml:trace>
  <inkml:trace contextRef="#ctx0" brushRef="#br0" timeOffset="115096">29410 6378 26517,'0'-19'-6565,"-13"3"4355,9 4 264,-9 4 2394,13 25-1134,26 30-979,6 5 474,-1-7 0,4-2-223,-10-18 0,2-1 1440,13 16 1,0 0 0,-15-18 0,1-2-1,9 7 1,0 0 0</inkml:trace>
  <inkml:trace contextRef="#ctx0" brushRef="#br0" timeOffset="115279">30117 6415 25528,'-29'-15'-3851,"-10"5"3974,-15 5 406,17 15 1,1 2 878,-8-7-1081,5 25 1,1 4-1092,-2-9-139,8 11 1,3 3-414,1-5 1448,-3 9 1,16-19 0,4-3-1</inkml:trace>
  <inkml:trace contextRef="#ctx0" brushRef="#br0" timeOffset="115436">29590 6327 24359,'0'-20'-6026,"0"4"3808,24 8 5676,3 19-3569,17-7 766,-3 36-1903,-4-18 364,2 27-1080,-9-19 1,0 0 1973,-6-5 1,0 0-1,8 8 1,0-2-1,14 13 1</inkml:trace>
  <inkml:trace contextRef="#ctx0" brushRef="#br0" timeOffset="115595">30733 6353 24988,'-53'-6'-572,"15"3"1,-1 1-66,-13 2 175,1 18 1,0 6 133,18-11 0,2 3 324,-11 16 1,1 4 0,14-13-1,2-1 1,1 2 0,0 0-1</inkml:trace>
  <inkml:trace contextRef="#ctx0" brushRef="#br0" timeOffset="124179">22615 9325 23999,'-31'-10'-2244,"-18"4"2658,25 1-2,-41 5 177,19 0-256,-13 26 589,19-4-330,3 26-830,5-7 498,7 7-590,12 3-416,6 3-586,7 1-265,0-4-676,32-1-100,-5-8 1748,23-17 1,6-6 176,7 2 458,2-17 1,-1-10 604,-30-4 0,-3-4 237,10-8 1,-2-5-3,-13 3 0,-2-1-197,-2-2 1,-2-2 12,0-2 0,-3-1-304,-2 0 1,-1-2-490,-2-1 1,-3-1-278,-3 0 0,-1-3-369,-1-17 0,-2-2-91,-1 14 0,-2-1 509,-4-3 1,-2-3 0,-2 4-397,-3 6 1,-2 2-6,-9-20 0,-1 3-944,-3 5 561,-9-4 563,32 34 119,-24 12 1501,26 42-695,-10-2 45,10 18 1,4 5-55,-2-18 0,0 1 3,0 16 0,0 0-116,0-11 1,0-2-499,-1 2 0,2 0-362,6-1 0,1 0-744,-7 1 1,2 0 199,14-2 1,0 1 1039,-15-1 1,1-1 0,16 0 0,3-1 0,-9-1-1,1 0 1</inkml:trace>
  <inkml:trace contextRef="#ctx0" brushRef="#br0" timeOffset="124479">23183 9692 24359,'15'-11'1520,"3"2"-156,-1-10-2045,6 5 991,2-2-240,4-3 102,2 0-6,20-9 204,-12 6-237,-8 5 0,-1 1-400,2 0 766,9-10-582,-26 13-140,-1-5-460,-13 4-961,-28 3 796,-14 1 4,-15 6 679,16 12 1,-1 2-42,-9-6 335,10 22 1,3 4-5,-1-4 10,20 2 1,3 5 429,-6 25-1108,19-12-1156,8-8 0,5-2-1921,15 5 3307,0-17 0,4-3 0,22 0 0,6-4 1</inkml:trace>
  <inkml:trace contextRef="#ctx0" brushRef="#br0" timeOffset="124696">24222 9007 26428,'-24'-28'-6079,"4"4"3612,0 9 2695,15 4-1931,-28 6 3257,30 18-1443,-21 22 633,21 9-2226,-7 19 1593,3-9-255,6 8-445,-4-15 0,3 1 337,11-12 0,1 1-1026,-9 10 0,2 1-213,14-4 0,2-2-1630,3 20 2992,-11-24 1,0-2 0,6 8 0,-17-5-1</inkml:trace>
  <inkml:trace contextRef="#ctx0" brushRef="#br0" timeOffset="124830">23860 9433 24089,'-20'-31'-7970,"8"3"4075,6-2 2241,28 9 3187,23-4 178,15 14-1335,-21 5 1,0 2-257,-5 2 1,0 1 0,2 0-1,1 0 1,1 1 0,-1 0-1</inkml:trace>
  <inkml:trace contextRef="#ctx0" brushRef="#br0" timeOffset="125318">24805 9437 24449,'-29'10'3687,"-15"0"-3284,38 1-2463,-42 1 2766,27 4-732,-21 4 542,14 1-668,14 5-425,-13-1-156,23 16-1574,-11-11 1408,15 20-1820,23-25-438,28 11 981,1-24 1777,-9-3 0,-2-5 800,-1-20 579,20-7 1584,-40-9-1799,16-1 1750,-33 6-1432,9 1 912,-12-18-3158,0 19-256,0-12-986,-14 29 579,11 17 1195,-11 16-787,34 21 272,3-7-807,28-2 2151,-12-11 103,-1-18 0,1-4 1062,5 7-856,-10-17 1,-1-4 921,1 6-609,-6-33 2096,5 2-210,-15-10-891,2-18-1632,-16 27-1394,-1-16-884,-3 26-1120,0 23 578,0 21 191,0 20 2084,6-4 0,3-2 0,13 4 0,-3-9 0,0 1 0</inkml:trace>
  <inkml:trace contextRef="#ctx0" brushRef="#br0" timeOffset="125464">25435 8923 24269,'-17'-17'-7086,"4"7"3338,6 4 3119,6 31 0,18-4 0,14 23 0</inkml:trace>
  <inkml:trace contextRef="#ctx0" brushRef="#br0" timeOffset="125745">25872 9658 23549,'11'0'0,"2"-24"-1574,2 2 1080,0-25-298,1 4 612,1-9-115,1-7 32,1-4 33,-8 14 1,-1 0-105,-2 11 0,-2-1 473,-1-4 0,-2-4 0,0 4-384,-1 3 1,-1 2 198,1-12 1,-4 2-566,-19-12-552,16 8 547,-14 21 0,-3 3-52,0 2 175,-2 25 1720,-3 32-920,20 14 1,5 6-253,-4-13 1,0 3-372,3 9 1,1 6-1,1-3 77,0 0 1,2-1-48,6-6 0,3 3 1,0-3-609,1 3 1,2-3-311,12 1 1,2-2 952,-2-1 1,0-2 0,2-2 0,1-1 0,3-1 0,0-1 0</inkml:trace>
  <inkml:trace contextRef="#ctx0" brushRef="#br0" timeOffset="126282">26553 9411 26787,'22'-9'3458,"25"-2"-3271,-15 1-74,0 4 1,2-1-83,-1 0 1,2-1-66,3-1 1,4 0-539,4 0 0,4-2 1,-2 1-249,11-2 1,4 0 849,-11 2 0,7-1 0,0 0 0,-5 2 0,-6 1 0,-4 1 0,2 0 0,15-3 0,0 1 0,-1 0 0</inkml:trace>
  <inkml:trace contextRef="#ctx0" brushRef="#br0" timeOffset="127264">28438 8924 25888,'0'51'-6386,"0"-8"4348,0 6 973,20-10-508,-16 1 995,28 14-82,-30-16 461,10 13-2114,-4-29-492,-6 0 2459,5-38 1232,-7-13-392,0-15-241,7 10 1,2 0 651,-6-9-483,14 9 1,1 0 1036,-14-1-198,28-1 513,-15 24-687,8 6 1000,-1 6-496,-6 17-1758,0-12 780,9 51-2129,-8-31 1159,-4 10 1,0 1-1806,0 0-204,5 16-430,-11-29 482,1-1 1358,-7-9-1226,2-11 3682,-2 4-1673,0-23 1187,4-11 209,-2-10 101,8-26-111,-4 23 62,5-16-120,-1 10-987,-4 16 1396,8-2-878,-9 24 259,12 3 961,-6 22-2437,17 11 281,-9 12-1134,9 4-1281,6 12 423,-7-14 2093,-2-6 0,2-1 0,7 2 0,-12-14 0,1 0 0</inkml:trace>
  <inkml:trace contextRef="#ctx0" brushRef="#br0" timeOffset="127578">29540 9233 25438,'-19'-8'-2969,"3"-2"1285,40 3 4106,-18-3-2799,51 1 1300,-30-3 16,32-2-281,-14-1-349,-12 4 1,2 0 1030,14-6-512,-14 3 1,-1 0-796,-4-2 891,-5-18-1603,-17 17-696,-38-16-702,23 22 1334,-28 2 0,-6 4-124,15 2 526,-11 6 0,-2 6-5,2 15 287,7 7 216,13 6-483,17-8-905,0 17-307,18-12-2415,15 19 3650,10-26 1,11 2 0,-10-14 0</inkml:trace>
  <inkml:trace contextRef="#ctx0" brushRef="#br0" timeOffset="127934">30190 8942 25438,'0'-12'-6475,"-16"0"5577,13 4-1460,-13 20 4609,16 15-2984,15 6 1,2 3-470,-9 14 697,15-9 0,1-3-1894,-8-4 1145,13 13 249,-15-26 247,3 0-1311,-11-15 2376,8-22 1724,-3 11 918,6-56-1966,-3 33-171,-2-11 1,0-1 261,3 1 263,5-8-228,-10 20-291,1 7-1188,-3 9-535,4 5 2686,-2 6-1005,8 19-1231,-5-14 550,15 46-1571,-9-30 28,4 12 1,2 0-355,1-12 1696,3 2 1,1-4 0,0-16 0,12 9 0</inkml:trace>
  <inkml:trace contextRef="#ctx0" brushRef="#br0" timeOffset="128212">30923 8968 24988,'0'1'-6475,"0"8"4077,0 29 1243,24-17 625,-18 8-836,55-26 2821,-36 9-1084,8-11 1,2-2-201,-3 1 2055,15-23 688,-25 17-90,3-38-1019,-12 17-470,-5 1-2392,0-10-312,-6 24-994,-1 14-121,-1 19-2320,0 37 4182,19-5 1,-15 4 0,15-14 0</inkml:trace>
  <inkml:trace contextRef="#ctx0" brushRef="#br0" timeOffset="128680">26320 9650 24988,'20'0'1350,"1"15"-4325,0-11 3338,7 40-2728,9-19 1956,2 12 1,4 3 93,-6-13 1,4-1 320,12 5 0,7 4 0,-3-4-526,-16-10 1,-2-3 0,4 1-187,13 4 1,6 2 0,2-1 0,-6-2 414,-4-4 1,-4-2 0,3 1-236,-1-2 1,2 2-1,1-2 1,-4 0 672,2 0 0,-3-2 0,0 0 0,0 0 0,-1 0 0,1 0 0,-1 1 0,0-1 0,0 0 0</inkml:trace>
  <inkml:trace contextRef="#ctx0" brushRef="#br0" timeOffset="129935">28900 10262 25978,'0'48'-6296,"15"-7"2372,-11 11 3029,10-6-400,0 3 560,-11 2 747,10-1-545,-2-3-1427,-8 11 1777,15-19 229,-16 10 28,8-29-1319,-9 0 1672,3-36 153,-4-10-69,0-18-285,0 10 1,0 0-43,0-12 67,-2 9 0,4 0-106,13-1 1568,-11-11-1199,22 33 1328,-15 2-582,12 33-885,-5-15 805,4 37-1567,3-10 88,-4 11-937,5 1 588,-10-15-1760,0 0 680,-2-4 592,4 4-565,-7-9 1465,7 0 137,-12-10 173,5-5 1148,-7 0-426,7-19 892,-4-10-451,5-8 204,5-19-328,-5 20-106,9-9 704,-12 14-1506,6 15 1003,-9 0-1266,3 12 998,-1 0 96,1 19-2360,3-14 1456,-1 38-1833,3-22-15,-1 24-2068,7 7 1078,-2-12 400,0-8 0,1-1 1926,8 0 1,13 5 0,-8-18 0</inkml:trace>
  <inkml:trace contextRef="#ctx0" brushRef="#br0" timeOffset="130429">30070 10644 25348,'-26'-21'-4454,"-18"3"4079,11 2 64,-11 8 983,-3 1-206,14 7 222,-12 16 501,15 10-1096,-8 22 839,26-5-1316,2 1-532,10 1-806,31-13-57,14 12 75,17-30 1044,-18-3 0,-1-1 67,11-9 676,-19 3 1,-2-2 995,11-20 905,-5 13 200,-5-33 359,2 7-388,-19-10-1706,6-12-486,-22 22-1159,5-14-161,-6 24-953,-16-3-107,12 39 1147,-13 4 686,17 30-456,17-23-377,-13 13 761,36-35 1691,-20 23-1343,21-25 2117,-9 8-1271,17-10-225,-14 0 1553,18-18 1152,-29-7-403,8-21-2385,-22 8 876,2 1-1996,-10 13-549,-1-1-1031,-1 33 424,0 9-563,-1 15 1,2 5-414,15 9 2607,-12 9 1,32-32-1,-12-2 1</inkml:trace>
  <inkml:trace contextRef="#ctx0" brushRef="#br0" timeOffset="130582">30787 10237 25528,'-15'-24'-9345,"3"3"6339,1 6 3656,8 4 0,8 21 1,16 6-1</inkml:trace>
  <inkml:trace contextRef="#ctx0" brushRef="#br0" timeOffset="130896">31125 10574 24539,'12'12'-5651,"-1"0"3252,-1 2 1006,1 7 9,-3-3 289,3 17 367,-5-13 248,1 8-1531,-2-10 1494,-2-1 55,1-2-499,2 3 541,-3-8 31,9 1 880,-6-10 655,17-16 1359,-6 9 340,11-33-659,-3 18 519,3-21-218,2 9 131,12-11-950,-11 13-645,18-5-1140,-24 24 284,14 1 397,-19 27-4887,11 24 1582,-18 1 2292,1 15 1,-12-21 0,-2 1-1</inkml:trace>
  <inkml:trace contextRef="#ctx0" brushRef="#br0" timeOffset="131396">26455 9802 24089,'-8'-12'-6739,"2"3"4615,3 30 2506,2 4-424,28 30-447,-9-7 0,3 1 157,6-6 1,2 2 152,-8-4 0,-1 4 1,0-1-915,8 9 1,-1 0 1076,4 3 0,2 0-32,-11-19 1,0 0 0,3 2-169,11 15 0,3 2 1,-2-2 81,-8-12 1,0-2 0,2 4 268,7 6 0,4 5 0,0 0 0,-3-5-13,-6-8 0,-3-3 0,4 2-232,5 8 1,4 4-1,0 0 1,-4-5-14,-6-8 1,-3-3 0,1 2-1,8 9 0,1 3 0,0-1-369,-5-3 1,0-1 0,-2-2-140,4 8 0,0 0 624,-7-10 0,0 2 0,-2-3 0,-2 0 0,-2-2 1,-1-1-1,0 1 0</inkml:trace>
  <inkml:trace contextRef="#ctx0" brushRef="#br0" timeOffset="131914">28813 11853 24808,'-17'-7'-2958,"12"0"-886,-33 5 5574,10 0-811,-11 2-137,-12 22 544,20 6-886,-7 14-686,16-3 429,9-9 818,-3 0-1666,14-3-929,-6-2 355,8-4-1838,16-3 632,12-4 1474,22-6 1263,-3-3 425,17-22 754,-26-6 1121,8-10-642,-19 0 915,-5 7-946,-4-4-1509,-6 3-1186,-5 25 1104,-4 18-3325,-3 20-819,15 22 384,5-23 3151,-1-6 1,3-2 0,13 2 0,4 5 0</inkml:trace>
  <inkml:trace contextRef="#ctx0" brushRef="#br0" timeOffset="132195">29458 11834 25528,'-25'-7'-1892,"-7"2"1635,-15 5 772,-1 21 912,17 5-1283,9 13-819,11-2-186,11-5-1005,18 15 11,19-10 1254,-3-5 1,4-3 33,-3-11 0,0-2-184,4 4 1,0 0-281,19 5 840,-3-3 581,-2-4 1792,6 3-520,-21-7-938,-4 3-581,-25-10-1689,-32-1 1589,-15-4-870,-13-2 53,-6 0 861,13-13 0,3 9 0,0-9 0</inkml:trace>
  <inkml:trace contextRef="#ctx0" brushRef="#br0" timeOffset="132378">30147 11936 24808,'22'17'-5047,"-4"-13"5484,-3 37-3767,-5-22 1511,2 37 804,-5-19 229,3 28-182,-4-27-1932,0 9 37,0-10 2457,-1-12 0,3 2 0,-2-14 0</inkml:trace>
  <inkml:trace contextRef="#ctx0" brushRef="#br0" timeOffset="132514">30333 11537 25618,'0'-15'-9831,"0"5"9238,0 23 0,0 16 1,0 21-1</inkml:trace>
  <inkml:trace contextRef="#ctx0" brushRef="#br0" timeOffset="132896">30968 11929 26068,'-62'0'-90,"10"15"1540,2-12-1519,10 35-137,1-17 233,12 6 0,1 4-452,-9 6 217,13-6 0,3 0-621,7 3-185,5 14-912,7-26 93,63-4 1206,-28-12 532,21-23 0,2-8 1079,-4-5-852,-23 2 0,2-8 1,-3 3 67,-3 4 0,-1-3 372,0-5 0,2-6 0,-4 4 213,-5 0 0,-3 1 54,4-11 1,-2-2-739,-9 7 1,-4 2-1586,3-18 447,-6 21 1,0 4-661,-2 6 168,-17 22 758,12 39-395,-12 17 830,11-17 0,1 3-578,4 11 1,-1 1 551,-3-10 0,-1 1-710,5 26 1,2 0 496,-2-27 1,2-1 452,9 18 1,4-1-1,14 0 1,-2-21-1,0 0 1</inkml:trace>
  <inkml:trace contextRef="#ctx0" brushRef="#br0" timeOffset="133163">31525 12205 28047,'11'0'0,"0"0"-90,-3-9-430,-3 7 1705,5-8-1310,-4 4 16,14-2 709,-5-4-545,10-1 576,-1 1-172,-1 0 427,1-3-1294,7-6 779,-9 1-210,7-14-1025,-20 12 331,0-24-1234,-9 22-469,-22-12-336,17 24-301,-17 28 2006,22 19-1683,0 16 456,19-11 0,5-1-593,9 11 2685,-1-21 0,8 2 0,-2-5 0,-2-2 0,1-3 0,15 7 1,1 0-1</inkml:trace>
  <inkml:trace contextRef="#ctx0" brushRef="#br0" timeOffset="133714">24323 11671 25528,'0'39'-6026,"0"6"4078,0 15 1460,0-28 1,0 3 168,0 4 0,0 1 106,0 1 0,0 4 111,0-1 1,0 3 0,0-2-51,0 6 0,0 1-1026,5 3 1,1 5 0,0-5 439,-5-10 1,2-1 665,6 0 0,3 4 0,0-6 0,-2-8 0,2-3 0,8 8 0,-1 0 0</inkml:trace>
  <inkml:trace contextRef="#ctx0" brushRef="#br0" timeOffset="133912">24900 11684 26787,'1'-16'-5937,"-1"22"3523,1 15 1284,-1 27 1004,-9 1 0,-1 4 47,9-9 0,-2 2 121,-9-3 0,-4 3 0,4-2-151,9 8 0,1-1-938,-8 2 0,-1 0 845,5-1 0,2-1-255,3-2 1,-1 0-70,-3-3 0,0-1-174,4-3 1,2 0 624,-2-2 1,2-2 0,6-2 0,3-1-1,1-1 1,-1-1 0</inkml:trace>
  <inkml:trace contextRef="#ctx0" brushRef="#br0" timeOffset="134202">23723 12408 25168,'-48'0'90,"7"21"1350,15 7-2047,13 25-1359,8 7 990,14-25 1,3 1 46,-1 4 1,2 0 197,10 4 1,3 1 113,0-1 1,1 2 0,1-2-359,6 7 1,3 0 468,-6-12 1,4 4-1,1-2 1,-2-4-127,11 7 0,0-3 534,-7-7 0,3 2 1,-2-5 382,3 0 1,0-4 250,-2-2 0,1-2 165,-2-2 1,1-3-89,-4-3 0,0-3 72,-1-3 1,-1-1 731,29-1-697,-21-17 0,-1-6 122,-9 4 0,-2-5-848,3-10 0,0-7 0,-3 0-106,-2-3 0,-2-3-784,2-11 1,1-7 0,-4 2 876,-1-2 1,-3 0 0,-2 4-1,0-2 1,-2 1 0,0-7-1,-1-1 1</inkml:trace>
  <inkml:trace contextRef="#ctx0" brushRef="#br0" timeOffset="134979">22035 14874 25528,'9'-43'-2476,"0"-7"742,-6 19 615,-1-1 942,-2 21-539,0 19 204,0 25 129,0 13-1214,0 16 1434,0-17 1,0 1 1,0-9 0,0 2 52,0 28 0,0-1 42,0-27 0,0-2 67,0 11 0,0-3 0,0 8 0,0-7 0,0-9 0,0-8 90,0-8-180,0-7-539,0-5-91,0-24 90,0-18-89,0-14-91,0-10 1,0 4-246,7 11 0,0 0 40,-3-21 1118,9 22 0,1 1 0,-4-6 0,12 4 1</inkml:trace>
  <inkml:trace contextRef="#ctx0" brushRef="#br0" timeOffset="135279">22413 15536 23549,'3'15'-6023,"4"-4"3242,-1-5 2183,11-22 2889,-1 11-62,7-38-2026,-2 21 488,0-24-1418,1 9 2090,-1-3-83,-3 1-542,-5-1-1645,-5-12-885,-4 14 1041,-4-17-712,-22 28 712,-3-2-342,-23 19 1337,23 25 988,-13 4 273,33 24-1374,-8-10 0,-1 3 394,11 22-903,-4-3 1,4 0 28,12-22 0,3 0-934,2 21 1,2-3-261,5-23 1,1-2 1117,-1 7 0,0-2 0,12 1 0,0-3 0</inkml:trace>
  <inkml:trace contextRef="#ctx0" brushRef="#br0" timeOffset="135612">22790 15401 24629,'0'-18'-6476,"0"2"4438,0 54 973,0-13 573,6 8 1,4 5-496,6 24 233,3-13-18,4 12-1552,-20-23 2180,18-6-301,-19-6-186,15-2 580,-10-13 49,6-1 784,-2-48 498,-3 12 24,2-35-583,2-4 173,-3 12-611,1 10 1,0 1 690,-1-5-122,10-13-521,-9 41 54,12 16 863,-10 23-3302,11 39 66,-11-13 491,1-2 1,2 1 1281,6 9 0,-5-20 0,1 0 0,10 9 1</inkml:trace>
  <inkml:trace contextRef="#ctx0" brushRef="#br0" timeOffset="135968">23827 15375 24359,'-54'-35'-3562,"4"5"2312,12 4 296,0 6 809,-2 7 502,0 6 194,1 5 74,3 21-112,-4 18 701,21 9-1192,8-6 1,2 1-207,9 11-567,20-7 0,6-1-1047,6 3 1003,3-18 1,4-4-321,12 4-570,3-15 1310,-14-5 1,0-2 886,20-6 133,-21-6 1,0-5 1717,9-10 449,-2-23-1054,-5 2-406,-7-7-460,-5-6-794,-8-6-301,-13 27 0,-1 0-299,-2-2 1,-2-1-233,-1 0 0,-1-2-62,0 1 0,-2-2 448,-6-17 1,-3-1-321,-2 17 0,-1-1 206,0-2 0,-2-2 0,1 5-1234,-11-21 1034,6 26 1,3 2-237,12-1 521,-25 18 667,26 29-293,-10 15-391,11 14 0,4 4 102,-3-11 0,2 2 318,4 21 0,3 9 0,2-7 0,4-7 0,2-2 0,2 5 0,0-1 0,0 1 0</inkml:trace>
  <inkml:trace contextRef="#ctx0" brushRef="#br0" timeOffset="136262">24375 15674 26068,'8'0'88,"1"0"-87,2 0-1,2-12 93,5 9 330,3-18-609,2 18 441,3-19-269,0 12 640,0-13-715,-1 7 310,-2-1-151,-4-1-566,-4 2 220,-6-10-856,-4 7-159,-4-8-824,-1 6 429,-23 0-73,18 0-650,-42-7 1340,16 8 54,-23-3 1160,7 15 668,19 18 1310,12 21-1284,16 9-1348,0 12 114,0-7-818,10-12 0,6-1-1199,21 18 2265,-12-18 1,2-3-1,27 7 1,-13-3 0</inkml:trace>
  <inkml:trace contextRef="#ctx0" brushRef="#br0" timeOffset="136529">24918 15347 25078,'0'-17'-5846,"0"3"3718,0 28 1064,0 2 425,0 26 213,0-2 212,17 6-776,-13 4-17,10-14 1,4 1 483,2 16 161,-4-12 0,1-3-224,2-2-1178,4 8 1022,-15-31 379,2-28 2096,-4-9-1640,-5-12 1,-2-5 29,1-18 14,0 17 0,0-2-24,0 7 0,0 1-99,-1-1 0,2-1 107,9-17 0,1-1 0,-8 15 1,0 1-1,8-13 0,-1 1 1</inkml:trace>
  <inkml:trace contextRef="#ctx0" brushRef="#br0" timeOffset="137012">25652 15599 26338,'0'20'-6116,"0"-2"3897,0 0 1245,24-7 811,15 3-254,15-5-423,-11-1 0,1-2-124,16 0 945,-19-3 0,0 0 0,19-3 0,0 1 0</inkml:trace>
  <inkml:trace contextRef="#ctx0" brushRef="#br0" timeOffset="137182">25858 15717 25168,'24'-21'147,"-1"-8"-1151,27 25 1157,0-25 65,10 25-328,-26-13 0,1-2 110,2 12 1,0 0-378,2-7 1,1-2 439,15 3 1,1 1 0,-15 3 0,0 1 0,13-3 0,-1 1 0</inkml:trace>
  <inkml:trace contextRef="#ctx0" brushRef="#br0" timeOffset="137395">26243 15262 24718,'-59'-10'-1202,"7"1"1368,10 2 70,14 0-158,13 4-91,8-1-463,35 4 918,-2-1-491,12 8 0,3 4-59,17 14-140,-6 0 1,1 3-121,-21-5 1,-2 1-213,19 15 0,-3 1-60,-22-12 0,-3 0-209,5 11 0,-4 2-2378,-6 22 1644,-11-30 1,-2 1 228,-2 1 0,-2-1 1295,2 2 0,-2-1 1,-7 1-1,-4-1 1,0 1-1,-1-1 1</inkml:trace>
  <inkml:trace contextRef="#ctx0" brushRef="#br0" timeOffset="137999">27333 15162 25888,'-3'-17'-7007,"1"3"4735,1 22 2513,24 32-1435,-3 7 652,-7-14 0,1 0-340,21 12 764,-30-1-1701,35-1 2631,-18 9-1061,11-17 62,3 9 614,-16-30 720,18-1 294,-15-36-204,12 1 127,-8-26-1676,2 1 704,0-10-300,-11 8 1,0-2 0,-6 10 0,0 0 0,3-14 0,-1-1 0</inkml:trace>
  <inkml:trace contextRef="#ctx0" brushRef="#br0" timeOffset="138195">28153 15175 24988,'9'46'-7238,"-3"-2"5125,2-4 639,-4-5 883,7 7-66,-6-13 350,4 7-217,-5-16-2210,2 0 1527,-1-5-1405,2 2 2626,0-6 1,1 0-1,-2-7 1</inkml:trace>
  <inkml:trace contextRef="#ctx0" brushRef="#br0" timeOffset="138349">28138 14398 25168,'0'-9'-8364,"19"23"6131,3 17 1819,0 0 0,-1 4 0,1 25 0,-11-26 0,-1 0 0</inkml:trace>
  <inkml:trace contextRef="#ctx0" brushRef="#br0" timeOffset="138645">28530 15484 24449,'5'20'-6728,"0"-5"3827,3-4 2282,4-6 1980,13-3 271,-1-2-210,21-20 216,-17-6-1609,9-11 2068,-9-11-626,-8 17-125,0-27-1558,-14 24-896,-2-27-280,-26 26-1148,-3-20 193,-2 30 991,-24-9 774,43 40 1126,-23 17 11,31 40-1441,22-1-566,-8-14 0,4-2 780,3-17 1,2 0 88,1 9 0,1-2 534,13 11 1,2-5 0,0-2-1</inkml:trace>
  <inkml:trace contextRef="#ctx0" brushRef="#br0" timeOffset="138845">29030 15083 26248,'0'-18'-5396,"0"5"3267,20 6 5463,22 51-4831,4-13 585,-9 15 0,-1 6-15,-15-25 1,0 2-670,6 11 0,4 7 0,-3-5 1276,-6-8 1,0 0 0,12 18 0,0-1 0,2-3 0</inkml:trace>
  <inkml:trace contextRef="#ctx0" brushRef="#br0" timeOffset="139027">29728 15057 26068,'-49'-8'-1254,"3"1"851,13 7 817,3 16 716,-11 14-734,12 12-1075,-6 8 41,13-5-883,3 1-53,2 1-1042,-1 13 617,6-17 1559,1 4 1,8-23 0,2-4 0</inkml:trace>
  <inkml:trace contextRef="#ctx0" brushRef="#br0" timeOffset="139181">29332 15076 25258,'14'-25'-1207,"12"3"2475,8 12 181,7 4-1032,12 24-1479,-9 15-116,-5-1 0,-1 4-52,-13-4 1,-2 1-429,7 3 1,1 2 1477,-2 2 0,-1 1 1,-6-11-1,0 0 1,5 10-1,0-1 1</inkml:trace>
  <inkml:trace contextRef="#ctx0" brushRef="#br0" timeOffset="139349">30418 15119 26967,'-20'-5'-2365,"-13"21"4309,-12 5-1314,-3 23-2017,9-4-384,-1 9-636,2 4 2287,19-25 0,2 1 0,-14 28 0,3 1 0</inkml:trace>
  <inkml:trace contextRef="#ctx0" brushRef="#br0" timeOffset="144021">30778 924 21660,'12'14'-6847,"0"8"3505,3-19 5314,1 23-3569,6-14 1908,0 15-1053,1-7 212,1-1-1609,0 0 2266,0-2 1,-2-2-1,-1-2 1</inkml:trace>
  <inkml:trace contextRef="#ctx0" brushRef="#br0" timeOffset="144153">31128 945 22830,'-36'-10'-2732,"-2"22"3751,4 9-1186,1 24 0,1 4 0,0 6 0</inkml:trace>
  <inkml:trace contextRef="#ctx0" brushRef="#br0" timeOffset="144762">31450 3746 24269,'19'0'0,"3"0"90,-7 17-3377,3-13 2842,-1 26-2710,0-16 1696,5 12-504,-2-2 1549,5 2 0,-2 1 1,2 2-1</inkml:trace>
  <inkml:trace contextRef="#ctx0" brushRef="#br0" timeOffset="144883">31743 3841 23279,'-51'16'-132,"13"-12"1,2 12 0</inkml:trace>
  <inkml:trace contextRef="#ctx0" brushRef="#br0" timeOffset="145799">31707 8797 23189,'-2'-4'-8187,"-2"2"7934,4-1-676,-3 1 1181,20 1 1641,4 17-2271,23 6 37,-5-1-1094,-1 18 1661,-6-21-530,-4 21-65,1-9-833,-3 0 710,-2 1 0,-5-3 1,-1-2-1</inkml:trace>
  <inkml:trace contextRef="#ctx0" brushRef="#br0" timeOffset="145928">31995 8954 22920,'-10'-12'-8774,"8"-3"8528,-8 37 0,10-7 0,0 26 1</inkml:trace>
  <inkml:trace contextRef="#ctx0" brushRef="#br0" timeOffset="146495">32623 11506 23729,'6'0'2244,"-1"-1"-1693,1 1-800,1 14-3381,2-10 3013,2 29-1406,2-29 1917,4 39-2299,7-6-742,-3 11 1021,-3-11 0,0-1-1201,3 9 3314,-6-14 0,0 0 0,3 14 0,0 1 0</inkml:trace>
  <inkml:trace contextRef="#ctx0" brushRef="#br0" timeOffset="146649">32748 11629 24718,'-21'-20'-6076,"3"8"4554,-15 24 4042,10 12-2847,-9 28 266,11-10 0,1 3 0,4-6 0,-1 0 0,-7 16 0,1-1 0</inkml:trace>
  <inkml:trace contextRef="#ctx0" brushRef="#br0" timeOffset="147295">31877 8717 23189,'-5'2'3102,"-1"0"-2231,2 2-1883,-10 9 555,-1 2-1322,-24 26-163,9-7 1860,7-7 0,0 0 0,-13 21 1,-1 3-1</inkml:trace>
  <inkml:trace contextRef="#ctx0" brushRef="#br0" timeOffset="178346">30657 2746 21570,'-4'-14'-7691,"3"-4"6329,-3 10-378,4-5 1884,0 2 42,0 4 24,0 0-75,0 1-1461,0 0 2012,0 1-226,0 1 305,0 2-765,0 15 0,0 1 0,0 18 0,17-9-138,-12 0-298,12-7 648,-6 1-437,3-9 775,39-29 1782,-12-6-1877,-2-7 1,7-9 0,-3 3 158,-6 4 0,1-1-505,-1 2 1,5-6-1,0 0 1,-5 5 409,4-3 1,0 2-318,2 0 1,3-4-1,-5 6 1,-5 7 0,-1 3-1,9-7 1,0 1 0</inkml:trace>
  <inkml:trace contextRef="#ctx0" brushRef="#br0" timeOffset="179460">32080 10572 23549,'3'-2'693,"0"-2"479,-1 2-1311,3-1 1380,-3 1-812,7-1 417,-6 1-335,3 0 293,-5 0-1400,0 16-1219,15 1 806,-13 11-1298,25-2 967,-25-9-1160,15-6 1050,-12-4-510,7-5 2473,1-21-305,19-24-94,-18 18 1,3-4-897,15-17 0,6-9 1,-2 5 906,-2 4 1,0 0-1,2-4 1,3-4-1,-4 4 1,-3 8-1,0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2:46:35.718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1973 978 23819,'-17'-17'-4151,"-5"-3"2299,0 6 1772,-13-1 301,31 8-1369,-33 3 2226,22 2-320,-16 2-758,8 17 1669,2-13 201,1 38-1464,4-18-7,0 26 548,4-5-1851,4 6-126,3 1-1100,3 3-962,2 2-241,0-2 997,28 1 2019,-21-1 0,20-27 1,5-2-1,7 27 1</inkml:trace>
  <inkml:trace contextRef="#ctx0" brushRef="#br0" timeOffset="532">2458 1800 23999,'-17'-20'-6498,"3"-11"2661,14-11 3228,0-8 244,27 8 1626,-20-7-963,21 23 1,4-1 986,-5-31-1547,0 28 1,2-1 896,-7 0 1,-2-2 186,-1 1 0,0-2-334,7-15 0,-1-1-95,-7 11 1,-1-2-477,-1-10 0,-1-6 0,-2 6 50,-5 10 1,-2 2-420,2-29 1,-2 4-461,-6 19-421,-21-7-570,2 36 1168,-20 4 856,22 26 1006,-12-10-487,18 28 1,4 7-638,-11 2 126,8 6 0,3 11 1,2-5-58,3-11 1,2-1 170,3 13 0,2 5 1,-1-6-418,-3-15 1,2-1-714,15 24 1,4-3-605,-7-26 1,2-2 47,11 18 0,4-3 977,-7-21 1,2-3-243,17 13 0,0-4 902,2-9 245,-3-7 0,0-5 904,-8-8 1175,20-24 931,-32-4-6,11-25-1839,-25 7-1517,1 6-29,-10 39 799,0 14-2725,0 23-1313,20 9-631,-2-18 3443,4 9 1,6-17 0,-9-2-1</inkml:trace>
  <inkml:trace contextRef="#ctx0" brushRef="#br0" timeOffset="675">3210 1017 23279,'-9'-19'-8718,"-5"5"7137,13 4 1666,-5 5 0,30 24 0,5 6 0</inkml:trace>
  <inkml:trace contextRef="#ctx0" brushRef="#br0" timeOffset="982">3855 1519 23549,'0'8'-5846,"0"-1"3718,0-25 1154,17-3 2324,-13-25-1878,30 12 1569,-30-2-1470,12 11-156,-16 1 675,0 1-180,0 3 90,0 3-1299,0 2 1116,0 4-1320,0 2 1278,-18 6 315,14 15 582,-27 11 1132,28 9-1613,-9 4 287,12-6-2097,0 17 539,17-12 998,-12 11 0,36-16 1,-11-1-1</inkml:trace>
  <inkml:trace contextRef="#ctx0" brushRef="#br0" timeOffset="1332">4470 1333 23279,'-31'33'-59,"11"-1"-1191,9-7 105,11-1-828,0-5 657,0 1 287,0 5-36,0-7-981,14 6-690,-10-13 520,21-2 2315,-12-22 1388,12-13 105,-7-9-200,8-21-361,-12 20-485,0 3 0,-1 1 1151,-3 10-73,10-16-1418,-14 36 527,11 10-1539,-8-4 723,8 33-1409,-6-19 350,5 21-542,1-6-1510,15 16 766,-4-11 1912,11 8 1,-5-18-1,1-4 1</inkml:trace>
  <inkml:trace contextRef="#ctx0" brushRef="#br0" timeOffset="1532">5148 867 25078,'-19'-18'-5902,"-8"5"5417,14 6 274,-1 23 1149,4 14-1180,10 9-457,8-6 1,3 0-1833,13 12 52,6 8 1,3 1 2383,-12-25 1,-1 0 0,7 16 0,-2 0 0,-1 3 0</inkml:trace>
  <inkml:trace contextRef="#ctx0" brushRef="#br0" timeOffset="1682">4895 1299 24629,'0'-29'-6476,"27"-13"6979,-21 7-1118,32 5 1,7 1 1320,-5-5-430,2 13 0,3 2 0,13-3 0,1 2 0</inkml:trace>
  <inkml:trace contextRef="#ctx0" brushRef="#br0" timeOffset="1899">5908 1459 25978,'-13'-12'-1973,"-10"0"1,12-8 0,-12 5 0</inkml:trace>
  <inkml:trace contextRef="#ctx0" brushRef="#br0" timeOffset="2782">6747 966 24898,'-25'-33'-7542,"7"11"5413,0 0 1117,11 34 2204,3 4-1181,4 23-353,9-7 1,3 2-705,14 22-115,-14-16 1,2 2 1035,15 3 0,-2-1-160,-17-10 1,0 1 34,18 20 1,2-2-1257,-4 5 1005,-7-17 0,-2-2 253,-4-2 199,7 1-709,-15-23 765,3-25 1847,-5-40-1055,-18-5-735,13 12 0,0 0 502,-14-16-308,16-3 319,0 2-331,0 23 1,0 1 420,0-12-1920,18-4 1877,-13 32 227,26 9 1431,-15 6 500,1 27-2868,18 5 364,-21 14-948,26 13 439,-21-20-911,8 23-305,-11-26-1591,3 7-70,-4-13 2749,-4-11-498,3 2 1453,-6-15 1009,8-16 523,-4-21-1214,-2 4 0,1-3 778,2-27-1021,-5 29 0,0 0 514,4-23-637,-4 17-66,1-3-1370,-5 29-218,0 3 1125,-2 10 998,1 21-1632,4 10-259,1 13-17,2-11 1,2 1-886,6 10 509,3-5 1,3-1-558,10 5 1745,-9-15 1,1-3-1,20 3 1,2-3-1</inkml:trace>
  <inkml:trace contextRef="#ctx0" brushRef="#br0" timeOffset="3269">8060 1176 24539,'-23'-25'-5530,"17"2"4525,-23 9 1,-5 3 1824,10-5-1100,-32-1 841,28 12 159,2 3-70,3 2-740,11 18 1384,-8-14 730,17 36-3006,-8-10 753,11 10-1599,19 14-500,13-25 710,11 8-34,7-18 1080,-9-9-526,4 2 2027,21-10-142,-16 3 93,-11-14 0,-2-6 2364,1-14-1918,-12 1 1,-4-3 507,-4-12-1421,-2-1-556,-13 7-767,-3 12-735,0-4-25,-16 19-94,13 20 860,-13 16 737,16 10-866,16 18-865,-12-17 1054,19-8 0,3-1 383,-4 4-84,32 3 194,-18-18 243,4-7 193,2-1 993,19-8 1053,-16 3-789,-10-12 0,-2-6 1495,-2-13 27,13-21-1714,-28 21-790,0-11-726,-9 33 1088,-5-21-1955,1 23 1307,-2-6-2256,1 9 2268,2 22-1867,2-16 647,2 42-684,1-27-1749,3 24 1824,4-10-1914,2-1 3548,5-2 1,0-3 0,2-2-1</inkml:trace>
  <inkml:trace contextRef="#ctx0" brushRef="#br0" timeOffset="3431">8695 645 24629,'-22'-18'-6081,"4"4"975,4 6 4964,8 21 0,29-10 1,9 12-1</inkml:trace>
  <inkml:trace contextRef="#ctx0" brushRef="#br0" timeOffset="3803">9283 1020 24629,'-19'14'1034,"3"6"-2124,33 8-2934,-12 3 1871,27-4 1484,-28 2-443,27 1 652,-12 11-1865,0-13 92,8 12 593,-16-21 1034,3-1 595,0-12 612,-10-21 250,5 11 1219,-3-40-904,3 1-107,-2-13-524,0 17 1,0 1 310,0-6-134,6-14-604,-8 39-1,2-6-1606,0 24 3344,0-5-475,9 28-1907,-4 9-492,1 0 0,0 2-1126,4 23 861,-4-25 0,0 0-1530,7 17 2529,3-1 0,0-2 0,1 0 0</inkml:trace>
  <inkml:trace contextRef="#ctx0" brushRef="#br0" timeOffset="3982">10412 1366 24269,'-14'-7'-1650,"10"-2"1,-23 1 0,12-1 0</inkml:trace>
  <inkml:trace contextRef="#ctx0" brushRef="#br0" timeOffset="4659">11407 522 24269,'0'-14'-6386,"0"4"4258,0 2 1603,0 4-23,0 21 122,0 12 212,0 32-14,0-5-571,0-13 1,0-1 978,0 12-238,6 0 0,4 0-296,7-2 104,-8-5 0,1-3-108,9-10-122,-17 15 414,5-27-336,-7 6 582,0-18 116,0 1-1112,0-7 777,0-22-233,-11 14 815,8-33-1161,-8 12 650,3-8 1,5-5-1,-5 9 1</inkml:trace>
  <inkml:trace contextRef="#ctx0" brushRef="#br0" timeOffset="5065">11597 992 23279,'1'-22'-5589,"2"4"4210,2 5 1287,1 1 865,8-2 165,-2 5 122,7 1 335,8 6-1340,-3 2 1439,22 18-948,-17-14 194,21 33-1378,-23-12-566,5 9-141,-16-2-1183,-2-11 725,-6-2-543,-1 3 969,-5-6-144,-25 9 2642,16-13-303,-25 1 1,-7-3 740,7 2-735,-3-4 0,-1-2 300,-7 1 45,3-2-597,4-3 0,3-2 0,3 0 0</inkml:trace>
  <inkml:trace contextRef="#ctx0" brushRef="#br0" timeOffset="5514">12077 1431 22380,'44'-15'2973,"-6"12"-3115,-4-30-255,-4 17 451,-3-17 1,0-5-709,9-6 458,-2-5 1,-3-2-268,-5-7 243,-4 5 1,-3-2-446,-10 21 0,-2-2 599,2-12 1,-2-6 0,-1 5-397,-3 9 0,-1 1 108,0-6 0,0-4 0,-1 6-801,-1-10 392,-8 18 0,-1 4-830,5 4 479,-13 4 249,5 17 1193,9 27-164,-9 1 602,12 27-731,0-1-124,0-5 0,0 3 84,0-9 1,0 1-538,-1 7 0,0 4 0,3-5 76,9-1 0,2-2-552,-5 4 0,0 2 1,3-4 866,9-4 0,1-3 0,-1 9 0,-1-2 1,10 12-1</inkml:trace>
  <inkml:trace contextRef="#ctx0" brushRef="#br0" timeOffset="5865">12975 1027 24269,'-20'-22'-6178,"15"5"2605,-36 3 4797,-1 7 31,0 4-246,-15 26 808,35 7-1741,3 28-1317,12-13 1164,7 1 256,0-18-1416,25-1-497,-19-3 814,25-13 1,4-3-357,-8 11 1081,9-13 1,2-3 1010,0 4 294,18-23 1483,-25-9-335,2-9-111,-15-4-888,-10 10-1510,4 0 28,-9 3-939,3-1 457,-4 33-2053,-2 9 949,0 22 193,16 3-749,8 4 741,10-13 725,-7-7 0,1-3 198,11-6 830,-1-3 0,1-2 0,12-9 0,-17 1 1,1 1-1</inkml:trace>
  <inkml:trace contextRef="#ctx0" brushRef="#br0" timeOffset="6017">13927 715 24808,'0'-22'-6385,"0"4"4256,0 3 1065,-16 8 1764,12 20-1008,-26 13 840,26 12-2002,-11 3 1109,15 11 0,0-11 0,0 14 0</inkml:trace>
  <inkml:trace contextRef="#ctx0" brushRef="#br0" timeOffset="6617">14093 1000 23099,'-43'-16'-2562,"-3"6"2463,10 5 294,-1 5 442,12 16 219,-5 11-610,9 10-677,-3 22-414,16-20 558,2 2 1,6-1-894,21 0 200,-9-6 1,2-4-1256,13-10 448,31-3 1082,-38-13 861,30-4 688,-26-22 423,-3 17 824,-10-46-1019,8 3 218,-11-17-1305,-1 11 0,-1 0-268,-3 17 0,-1 0-86,0-14 0,-4 0-282,-7 12 0,-1 2 49,7 0 1,1-1-232,-7 1 0,-1 0 726,-2-11 1,3 1-1019,4-19 760,-13 22 1,1 4-617,13 4 880,-10 1-480,14 40 898,0 22-639,15 19 1,2 6 79,-13-13 0,0 2-520,10 7 0,6 4 0,-3-4 119,-6-8 0,0 0 650,1 3 0,2 4 1,1-5-1,1-5 1,0-1-1,-2 9 1,1 1-1</inkml:trace>
  <inkml:trace contextRef="#ctx0" brushRef="#br0" timeOffset="6921">14310 1117 24898,'20'-10'2097,"4"1"-1008,24 9-2066,-10 0 500,1 0-22,-12 0 92,0 0 146,-5-13 608,-1 10-633,-4-22-925,-6 6 859,-4-7 82,-3-15-883,-23 15-653,14-15-105,-34 20 613,35-1-1013,-16 13 1923,9 4 143,8 28-37,-8-2 7,11 41-505,0-18-272,8-3 0,0 1 803,-4 11 1,11-18-1,2-2 1,5 13 0</inkml:trace>
  <inkml:trace contextRef="#ctx0" brushRef="#br0" timeOffset="7093">15197 1108 25438,'0'-9'-7825,"-15"3"6847,11 0-1809,-11 2 2729,15 1 0,0 0 0,0 3 0</inkml:trace>
  <inkml:trace contextRef="#ctx0" brushRef="#br0" timeOffset="7681">16178 827 22830,'17'44'-8965,"-13"3"7483,12-4 989,-15-7 0,-2 3 487,1 24 45,0-7 0,0 1-31,0-22 1,0-1-37,0 31 1,0-1-1570,0-4 2003,3-10 1,1-5-117,-3-14 391,10 5-1482,-10-25 373,2-22 866,-3-21-618,-14-16-126,12 5 1,1-3 226,-6 14 0,0-3 90,5-10 0,3-7 0,0 4 276,-1-1 0,0 0-75,0 4 1,0-1 0,0-1-79,-1-1 1,0 0 0,3 3-303,6-7 1,1 1 293,-2 0 1,0-2 0,1 6 255,2 11 1,2 3 210,4-9 1,2 4 486,3 14 396,9 6 680,4 36-1313,-16-13-956,-3 26 1,-4 7-662,1-4 404,-4 24 1,-4 5-476,0-5 311,-12-4 1,-2-2-1155,6-7-91,-14-15 0,0-3 994,14-2 1123,-13-2 0,6-16 1,-3-4-1</inkml:trace>
  <inkml:trace contextRef="#ctx0" brushRef="#br0" timeOffset="8037">16718 368 23189,'15'39'-8267,"-4"-6"5492,-4 5 1889,-1-5 631,0 5-1,1 4 140,-1 5 64,-1-11 1,0 0-1823,3 20 2084,0-9 0,1-2 133,3 7-426,4 11-114,-3-25-83,-3-7 66,0-4-86,2-1-189,-5-10 34,0-2 433,-4-11 145,1-24 848,0-12-310,0 0 1,2-1 782,1-26-739,2 19 1,0 2 436,2-5-200,6-13 215,-9 38-125,2-5-586,-2 22 1270,-3 11-2766,6 17-212,-4 10-1278,11 27 478,-6-17 1864,2 3 0,1 0 0,3 0 0,-5-12 0,1 0 0</inkml:trace>
  <inkml:trace contextRef="#ctx0" brushRef="#br0" timeOffset="8402">17338 972 24898,'0'48'-6295,"0"-8"4166,14 3-69,-10 11 1510,10-12-301,0 12 383,-10-17 459,10-3-2155,-6-1 1826,-6 5 461,10-12 116,-10 6-311,5-19 302,-6-26 242,2-6-11,-3-25 292,0 1-377,0 0 1,0-2-240,-1 7 1,2-2 279,3-11 1,2-5 0,2 4-58,5 0 1,0 1 48,-6 5 0,-1-1 0,4 3-30,13-3 1,0 3-3,-13 1 1,0 2 161,9 5 1,4 1 310,-2-2 1,0 3 642,9-5 57,10 4 50,-15 28 374,0 5-598,-1 24-1721,6 17-412,-8 13-889,2 10-5,-13-7-635,-3 2-435,-6-11 0,0 1 2613,0-11 0,-3 0 0,-9 12 0,-6 0 0,0-15 0,0 0 0</inkml:trace>
  <inkml:trace contextRef="#ctx0" brushRef="#br0" timeOffset="9601">5820 334 22560,'-16'17'138,"4"12"-2056,12 12-583,0 9 947,14 0 859,-12-7 0,0 3 180,12-9 1,2 3 260,-9 17 1,-4 9 0,4-6-697,9-9 0,1 0 292,-5 12 0,-2 7 0,1-8 32,2-16 0,1-2 455,-2 2 1,0 4-1,-1-4-14,-2-9 0,0-1 97,6 20 1,0-2-55,-1 1 56,-3-13 0,-2-2 108,-3-8-68,1 14 289,-7-35 179,-18 3 1696,-4-9 404,-24 2-94,8-4-226,-4 0-81,-8 0-56,11-1-1099,4 1 0,0 1 822,-9 0-1789,5 2 0,0 0-34,-10 1 42,16-1 0,0 0 116,-17 3 167,-4 2-111,-4-2-75,14 0 1,-2 0-24,10-3 1,-2 0-47,-6 2 1,-4 1 0,4-1 39,0 0 0,0 0-102,-7 0 0,-5 2 0,4-2 9,2 0 0,1-1-19,-15 2 1,-3 0 18,21-4 0,0 0 1,1-1-107,-7 1 0,-2 0 58,-4 0 1,-5-1-1,6 0-40,5 0 0,1-1 21,-5 0 1,-5-1-1,5 0-39,8 0 1,-1 0 62,1 0 0,-8-1 0,1 1 0,6-1-54,-5 0 0,1 1 68,4-1 0,-7 0 0,1 0 0,7 0 16,-2 0 0,2 0 14,-5-1 1,-6 0 0,6 0-2,5 1 0,1-1-43,-4 0 0,-4 0 0,4 0 66,7 0 0,-2 0 35,-12 0 1,-7 0 0,7 0-67,12 0 1,0 0 17,-8 1 0,-6-1 0,8-1-123,16-4 0,2 1 102,-18 3 1,2-1-125,0-7-393,-5 1-905,21 6 434,14-10 779,1 10 0,14-5 1,2 3-1</inkml:trace>
  <inkml:trace contextRef="#ctx0" brushRef="#br0" timeOffset="15365">3365 3259 22020,'0'42'-5666,"0"1"3717,0-5 975,0 7 516,-18 8 966,14 6-511,-5-27 0,0 1-35,8 1 0,2 0-777,-1 0 1,0 0 814,0 32 0,0-5 0,0-4 0,18-7-1297,-14-7 720,14-6-215,1-7 431,-15-6-25,15-7 237,-4-7 633,-3-5 394,13-27 2622,-11-11-4038,-6-15 399,0-3-205,-4-7-8,3 14-147,0-18-544,1 33 310,0 5 1182,10 11-359,-4 11 0,18 22-90,-10 0 0,-2 9 0,0 2 90,7 9-675,-3-3 1,0 0-1763,5 10 1807,-9-16 0,-1-1 540,10 7 0,3-1 0,2-4 0</inkml:trace>
  <inkml:trace contextRef="#ctx0" brushRef="#br1" timeOffset="15565">4465 3549 9602,'-19'20'719,"-10"-15"-629,26 41-90,-9-24 90,0 26-270,9-9-809,-9 22 179,12-13 0,-2-8 1,4 0 487,16 5 0,-14 11 1,14-20-1</inkml:trace>
  <inkml:trace contextRef="#ctx0" brushRef="#br1" timeOffset="15715">4087 3946 8612,'-10'-19'90,"-4"-1"0,12 3 0,-6-10-90,36 7-90,-3-6-585,11 14 1,6 2-496,14-5 1085,-15 6 1,0 1-1,-7 3 1,-1 2 0,2 0-1,-1 0 1</inkml:trace>
  <inkml:trace contextRef="#ctx0" brushRef="#br1" timeOffset="16230">5085 3783 8522,'0'27'1349,"0"-5"-1349,0 3 90,0-5-90,0 17 90,0-7-180,0 25 180,0-21-90,13 20 0,-9-24 90,9 15-90,-13-26 0,7 2-899,-6-14 719,6-29 180,-7 4 0,2-15 0,0-3-90,2-11 135,-1 13 0,2-1-90,0-4 0,0 3 135,4-19 45,-2 15 0,2 3 45,2 4-1,9 4-89,-8 22 90,11 22-180,-9-11 0,5 37 0,0-3 90,-4 13-90,-4-17 0,-1-1-90,1 5 180,4 16 0,-8-30-270,2 3-90,-5-19 91,1-2 89,0-22 90,0 12 0,6-52 0,-3 29-45,0-11 0,-1-3 45,3 1 90,1-10 269,-3 24-359,-1 5 0,3 11 0,-2 2 90,7 30-180,-3 9-1259,13 29 270,-9-9-771,8 2 1850,-5-15 0,2-2 0,3-1 0</inkml:trace>
  <inkml:trace contextRef="#ctx0" brushRef="#br1" timeOffset="16515">5985 4060 9332,'2'-21'180,"2"-1"-1,1 2 181,9-19-90,-2 4-135,2 0 0,0-2 45,5-12-45,-3 5 0,0 0-2031,3-12 1986,-8 21 0,-1-2-45,-1 1 0,-3 0 592,1-18-412,-3 10 0,-1 1-135,-3-4-90,-20-15-90,0 34 180,-20 4-180,6 43 180,3 26-90,13 17-525,10-10 1,4 2 299,3-19 0,2 2-720,7 26 1,1 0 404,-8-25 1,2-1-91,20 10 1,3-1 629,-12-15 0,1-2 0,14 0 0,3-1 0,-7 0 0,0-1 0</inkml:trace>
  <inkml:trace contextRef="#ctx0" brushRef="#br1" timeOffset="16640">6990 4056 11221,'2'-8'0,"-1"2"0</inkml:trace>
  <inkml:trace contextRef="#ctx0" brushRef="#br1" timeOffset="19547">5613 5813 8072,'0'-9'810,"0"0"-1,-18-3-449,1 7-360,-17-1 90,8 29-180,10 9 180,-2 32-90,12-10-1696,1-14 0,1-2 1786,0 10-180,4 11 6,19-21 84,-14-5 90,31-3-630,-14-2 540,20-13 0,-10-3 0,-1-12 0,-11-24 0,-2 19 0,-2-43 0,-7 27 0,3-21 0,-11 10 0,6 0 0,-7-10 0,0 13 3350,0-4-3350,0 13 126,-14 11-126,10 16-89,8 27 178,1 2-268,30 19 179,-7-28-955,7-4 776,5-3 87,-11-17-88,2 7 0,12-10 90,-11-18 90,15-11 0,-24-10 0,-5 0 0,-3-2 0,-6-5 45,0-3 0,-6 1-45,-23 1 90,7 6 0,-2 0-90,-25-4 45,9 9 0,0 2-45,-10-1 0,-7 9 0,-2 4 0,-5 7 0,0 13 0,0 5 0,-1 1 0,6 27 0,0 7-306,20-20 1,0 2 275,-4 13 0,-2 8 0,4-3-717,3-4 0,2 0 792,-9 12 0,1 3-90,7 5 0,3 0 90,7-12 0,2 2-45,2 4 0,1 4 0,3-4 0,3-5 0,4-1 90,6 2 0,3 4 0,-1-5 0,-5-7 0,5-2-502,32 18 1,7-5 411,-1-3 45,3-17 0,6-6-45,3-5 0,-1-6-315,-11-3 0,2-2-345,8 1 1,5-1-1,-5-4 660,-1-10 0,-2-1 0,17 8 0,-2-1 0,-19-6 0,0 0 0</inkml:trace>
  <inkml:trace contextRef="#ctx0" brushRef="#br1" timeOffset="19931">6610 5932 9242,'-11'-7'270,"2"1"-360,0 0 90,4 4 90,-2 0-90,5 19 0,-1-13 0,3 35 0,-1-18-450,1 39-90,0-16-90,8-7 1,1 0-271,-4 7 900,26 8 0,-28-25 0,11-1 0</inkml:trace>
  <inkml:trace contextRef="#ctx0" brushRef="#br1" timeOffset="20084">6650 5661 8972,'-18'-20'-90,"4"5"90,14 3 0,-11 5-990,8 4 990,-8 16 0,37 7 0,5 17 0</inkml:trace>
  <inkml:trace contextRef="#ctx0" brushRef="#br1" timeOffset="20431">7135 5897 8702,'0'13'1079,"0"0"-989,0 2 0,0 20-90,0-11 90,0 28-90,0-27-90,0 19 90,0-21-539,0 9-631,0-18 990,0-24 180,0-6 0,0-25 0,16 4 180,-2-23-90,4 13-1022,2-14 1112,-18 27 180,15 3-181,-15 10 91,15 9-90,-11 6-90,13 24-90,-9-13 0,4 43 0,-5-21 90,2 28-360,0-6-720,-2-11 1,2 0-822,9 22 1811,-6-21 0,2-2 0,14 11 0,2-3 0</inkml:trace>
  <inkml:trace contextRef="#ctx0" brushRef="#br1" timeOffset="20614">7958 5872 9691,'-25'-10'450,"-21"4"-540,26 3 180,-37 20-180,27-13-315,3 33 1,3 8-316,1-9-225,8 16 1,8 3 944,20-8 0,-7 11 0,14-22 0</inkml:trace>
  <inkml:trace contextRef="#ctx0" brushRef="#br1" timeOffset="20950">8295 6313 10681,'0'-45'450,"18"0"-360,-14 3-2007,35-6 2007,-33-7-90,17 26 0,3 0 0,-8-32 0,4 32 0,-1-2 0,-7-13 0,-2 0 0,2 11 0,-1 0 135,-5-23 0,-3 0 135,7-7-270,-9 22 0,-6 1 360,-18-12-270,16 4-180,-35 4 431,18-1-251,-1 18-90,-8 4 279,28 34-189,-21 9-90,21 21 0,-8 6-285,11 10 195,-2-9 1,4 2 155,5-11 0,3 2-246,-1 5 0,0 4 0,2-4-90,6-5 0,4-1-420,5 11 1,2 5-1,0-7 330,-5-12 1,2-1-258,14 18 1,1-4 167,6-9 449,-7-19 0,1-4 0,9 1 0,-13-9 0,1-1 0</inkml:trace>
  <inkml:trace contextRef="#ctx0" brushRef="#br1" timeOffset="21214">9013 6074 9422,'0'-25'449,"-12"11"-449,10 21 0,-10 19 0,12 11 0,0-3-90,17-7-179,-12-5-1,30-8 90,-31 4 0,35-16 90,-21 7 0,20-9 90,-10-14 0,8-13 90,-9-9 720,9-19-451,-22 19-687,1-9 328,-11 18 0,-2 5 0,0 2 90,-2 27-270,0 16-720,0 18-179,0 9-843,0-10 1922,17 3 0,-13-1 0,13 0 0</inkml:trace>
  <inkml:trace contextRef="#ctx0" brushRef="#br1" timeOffset="21598">10015 5903 10051,'-25'-16'810,"2"4"-720,-23 5-180,-6 4 180,13 3-90,-17 35 0,36-11 0,1 9 0,3 4 0,13 3-270,-10 12-540,36-6 541,16-15-1,-5-12 0,3-4 180,26-4 0,-20-15 0,-2-1-505,5 1 595,-17-16 0,-2-3 0,5-1 0,-7-27 0,-3 9 0,-14 7 0,-1-1 0,0-21 315,-1 4 0,-6-2 134,-10 21 1,0 0-826,9-13 0,-3 0 780,-16 13 1,0 2 135,15-34-411,-14 36 0,-2-1-129,11-4 0,0 0 0,-13-11 0,-2-4 0,23 56 366,-7 5-366,9 35-90,0 3-352,0 8 172,9-24 0,2 3-765,0 18 1,0 1 188,0-12 1,3 2 845,3 2 0,3 3 0,-3-4 0,-6-4 0,1-3 0,15 10 0,1 1 0</inkml:trace>
  <inkml:trace contextRef="#ctx0" brushRef="#br1" timeOffset="21905">10453 6034 10861,'-21'-7'90,"24"5"-90,31-5-90,11 7 180,9 0-90,-10 0-135,-9-8 0,1 1 135,17 3 0,-8-8 0,-1-3-1372,2-3 1282,7 3 367,-27-29 262,-13 25-179,-6-36 270,-34 26-270,-10-13-450,-14 22 135,16 10 0,1 2-45,-5 2 323,-12 21-323,24 18-180,11 10-405,19-3 1,7 1-1257,17 17 791,-2-23 1,8 4-1,-1-5 819,5-1 1,3-2 0,-3-3 0,4 1 0,-1-3 0,7 1 0,1-1 0</inkml:trace>
  <inkml:trace contextRef="#ctx0" brushRef="#br1" timeOffset="22368">12580 5038 10051,'-47'-5'585,"13"1"0,1 5-316,-9 28-224,3-6 0,2 5-301,15 4 1,3 5 300,-13 20 0,4 2-821,17-19 1,2 0 775,-6 16 0,3-1-450,10-14 1,2-1-181,-5 1 0,4 0-135,11-1 1,6 1 764,7 17 0,5 0 0,5-15 0,2 0 0,-7-6 0,-1 0 0,1 0 0</inkml:trace>
  <inkml:trace contextRef="#ctx0" brushRef="#br0" timeOffset="36830">13500 5595 24179,'0'-13'-4767,"-17"0"3637,13 1-1364,-13 1 2781,3 2-189,11 1-1233,-10 3 1749,4 1-1358,1 2 1936,-8 18 34,8-11 1500,0 33-2933,6-19-697,1 19 624,1-6-1698,0 1 316,0 0-610,24-2 1856,-18 1 1,37-4 0,-18 0 0</inkml:trace>
  <inkml:trace contextRef="#ctx0" brushRef="#br0" timeOffset="37164">13647 5988 22920,'6'0'1079,"4"0"-899,8-16 55,1-7-691,24-24 313,-13 7 60,2 9 0,1 0 60,7-11-69,-5 5 1,0 0-212,4-10 43,-6-2 1,-2-2-358,-5-4 328,-9 3 0,-4-1-684,-7 2 364,-3 11 1,-6 1-1087,-20-3-307,18-7 299,-34 18 706,20 13 80,-13 2 871,1 33 1659,8 15-582,9 13-757,10-9 0,1 2 445,3 13-632,-2-4 0,4-1-420,18 10 27,-10-11 0,1 1-1051,13 3-580,-1-9 0,0-2-359,-5 2 1469,4-14 1,1-2 841,3 3 0,4-4 0,-2-3 0</inkml:trace>
  <inkml:trace contextRef="#ctx0" brushRef="#br0" timeOffset="37320">14467 5660 23819,'0'33'-7915,"0"-5"6960,17 9 0,-12-14 0,13 8 1</inkml:trace>
  <inkml:trace contextRef="#ctx0" brushRef="#br0" timeOffset="37470">14528 5338 22290,'-9'-4'-668,"2"17"1,7 5 0</inkml:trace>
  <inkml:trace contextRef="#ctx0" brushRef="#br0" timeOffset="37780">14935 5923 22560,'19'-39'-2605,"-14"6"41,30-1 3915,-31 5-2673,23-1 2013,-24-3-1547,9 1 749,-12 1-1310,0 1 607,0 1 613,0 2-1271,0 3 1299,-17-6-1721,-4 16 2131,-16-3-164,3 33 2117,16 11-915,5 23-884,13-8-1744,21 16-43,-16-25 838,18-9 1,4-2 555,-3 6 0,29-3 0,-13-2 0</inkml:trace>
  <inkml:trace contextRef="#ctx0" brushRef="#br0" timeOffset="38130">15572 5615 23459,'-14'-5'-2883,"10"21"665,-10 8 2426,14 12-1694,0-5 436,0-7 300,0-2-173,0-2-943,0 3 900,0-5-68,15-5 89,2-7 1858,1-29 394,7 17 728,-14-43-1420,11 27 1156,-5-25-804,0 12-13,-1 0-202,0 3-585,-2 4-220,3 5-625,-5 5 1484,4 9-143,-6 3 574,-2 30-2750,-3-18 541,0 42-150,1-27-872,6 39-193,0-21 493,2-7 1,3-1 1172,9 4 0,15 3 1,-7-15-1</inkml:trace>
  <inkml:trace contextRef="#ctx0" brushRef="#br0" timeOffset="38481">16263 5485 23369,'-17'-26'-7184,"12"3"4555,-30 6 3636,30 4-2556,-30 7 2947,14 3-335,-1 21 119,-6-13-861,18 55 282,-3-34-75,6 12 1,7 1-1261,19 0 608,-15 9-1404,39-20 491,-23-5-880,22-4 420,6-10 2147,-12-3-80,22-6 1030,-28-25 739,11-11-486,-22-15-1620,-3-4 365,-9 9-887,-6-5-826,2-3 1117,-2 12 0,-2-2-581,-9 11 1,0-1 46,9-22 0,-2 0-547,-16 26 1,1 0 416,15-12 0,2 1 44,-16 7-192,7 0 228,8 44 1079,-8 26-436,10 16-1218,9-10 0,3 7 0,-2-4 536,-6-3 1,0-1 609,11 4 1,5 3 0,-3-5 0,-8-4 0,-1-3 0,10 0 0,0 1 0</inkml:trace>
  <inkml:trace contextRef="#ctx0" brushRef="#br0" timeOffset="38632">17033 5862 24539,'-24'-6'-1732,"5"0"0,19-7 1</inkml:trace>
  <inkml:trace contextRef="#ctx0" brushRef="#br0" timeOffset="39213">17807 4764 23819,'-5'-18'-8142,"2"4"5691,-2 5 1363,2 5 820,-6 40 827,4-5-480,1 13 0,0 5-36,-1 14-777,2-18 0,1 0 1014,0-10 0,1-1-24,0 0 1,1 2-63,-1 22 0,0 2-115,1-24 0,0 0-288,-2 27 0,4-3-456,14-14-401,-12 18 728,11-36-599,-15-1-742,11-16 1734,0-7 648,2-18 702,4 10 1085,-2-52-1170,6 29-539,-4-9 1,0-2 673,4 0 68,7-5-296,-13 26-415,-1-3-771,-3 17 41,4-7 1242,-6 26-2879,9 12 505,-8 7-369,11 18-446,-7-20-629,8 10-246,9-6 46,-3-13-29,25 6 3251,-21-21-107,12-1 1,-17-8-1,0 0 1</inkml:trace>
  <inkml:trace contextRef="#ctx0" brushRef="#br0" timeOffset="39500">18427 5489 23459,'0'-23'-6026,"0"6"3988,0 19 974,17 9 1202,7 20-848,11-15 1205,2-4 123,-6-2-1281,2-8 2123,0 7-405,-1-9 541,-4 0-575,4-18 1194,-13 13-912,-1-30-1032,-14 13-547,-4-16-1273,-21 16 515,15-8-821,-32 21 1510,17-5-1247,-13 9 821,14 23 1483,-1 10 175,18 10-962,-5 4-1101,28 7-184,-15-11 1177,24-7 0,5-2 1,-3 2-1,3-13 1,0 1-1</inkml:trace>
  <inkml:trace contextRef="#ctx0" brushRef="#br0" timeOffset="39864">19297 5397 24089,'-21'-5'-1189,"16"-3"-3271,-37 7 5950,16-3-1021,-1 19 971,-11-12-698,20 44-1394,-3-25 156,7 42-694,14-30 1100,0 11-1725,27-17 184,-21-2-1290,48-4 1691,-31-5 581,22-8 114,-9 1 1026,8-9 1064,-12 2-184,5-23 892,-12-8-83,-13-12-1958,6-1 819,-17 8-1438,4 0 321,-5 0-1119,0 1-176,-16 3-1187,12-1 799,-13 10 1096,5 4-255,9 29 1055,7 14-2376,17 25 981,1-9 21,6-12 1,2-3 1403,-2 3 1,3-11 0,2-2-1,7 2 1</inkml:trace>
  <inkml:trace contextRef="#ctx0" brushRef="#br0" timeOffset="40247">19933 5397 23999,'-18'-20'-5941,"13"3"2512,-30 4 4426,15 2-713,-13 6 773,15 23-104,6 13-1380,12 12-1529,0 1 1597,0-11 612,28-1-1408,-21-2-91,51-4 526,-35-5-791,24-9 1836,-12 1 476,-5-12 697,2 6-285,5-28 1038,-10 16-1031,-7-26 1,-2-5-948,-2 4 176,-3-17 0,-4-3-955,-2-8 388,-3 18 0,-1-1-975,-2-21 854,-1 30 0,0-1-401,0 0 1,0-1 514,1-15 0,-2 0-328,-8 14 0,0-1-92,7-17 1,-1 2 7,-14 1-318,6-4 430,8 38 202,-8 21 2430,11 16-2238,0 21 61,-1-6 0,2 4-409,6 11 1,0 1 19,-5 1 1,0 2 200,5 2 1,1-2-347,-2-15 1,1 0-291,-2 12 0,2 1-861,0-15 0,0 1 1590,3 7 1,-2-2 0,-6 10 0,7-6-1</inkml:trace>
  <inkml:trace contextRef="#ctx0" brushRef="#br0" timeOffset="40547">20360 5570 24269,'10'-9'195,"2"7"857,5-8-326,1 6-243,15-2-417,-9 1 203,18-6-98,-14 7 156,17-9 203,-20 3-190,7-1-82,-14-8-688,-5 5 268,-5-17-1168,-6 12 39,-20-15-1156,13 18-211,-12-5 171,2 11 681,11 4-95,-11 1 1339,15 20-141,0 8 102,0 11 314,0 4 164,17-9-967,-12 2-1613,29 10 2857,-8-14 0,10 7 1,3-15-1</inkml:trace>
  <inkml:trace contextRef="#ctx0" brushRef="#br0" timeOffset="40814">20910 5356 24629,'-13'-16'-7251,"10"20"8681,-9 15-895,32 16-2718,-15 3 975,29-5 767,-30 2-211,28-1-1051,-13 15 1014,2-14-1104,6 8 472,-24-19 1505,18-4 188,-19-4-827,13-6 1123,-10-3-937,9-19 2662,-5 8-37,7-50-1857,-5 25-336,-2-2 0,-1-3-417,4-13 277,4-2-974,-1-3 1123,1-1 1,1 0 0,0 0 0</inkml:trace>
  <inkml:trace contextRef="#ctx0" brushRef="#br0" timeOffset="41214">21695 4523 22650,'14'-23'-1596,"0"2"1804,23 3 1857,-9 9-141,24 2-1436,-18 35-919,-5-7 1,0 4-271,-11 6 0,-2 2-220,6 4 1,-1 1 213,-5-5 1,-2 0-242,0 2 1,-2 1-418,1 2 1,-2 1 40,1 20 0,-2 2 284,-4-15 1,0 2 857,-2 5 0,-1 4 0,0-5 234,-1-3 0,-4-3 294,-11 16 0,-2-2-108,14-17 0,-5-4 36,-23 0 0,-3 0-8,17 0 1,1-1-287,-16-1 1,-2-2-242,6 2 1,0-1 482,-2-2 1,0 0-1,-3 0 1,0 0-1,0-1 1,-1-1-1</inkml:trace>
  <inkml:trace contextRef="#ctx0" brushRef="#br0" timeOffset="45113">4612 4688 22920,'0'41'-6026,"0"-6"3987,-14 7 2314,10-3-881,-10 6 759,5 4-325,7 1-218,-7 3-878,2-3 1553,5 17-230,-6-20-276,8-8 0,0-3 10,0-5-293,0 11 65,0-33 353,17-2 471,2-29 728,1-6 47,15-16-2,-6-13-211,9 18-214,-12 9 0,0 0 542,3-2 287,18-9-614,-21 28-5,9 0 137,-16 13-824,0 0 517,-4 21-2529,-3 7-320,4 26 40,-7-10-56,8 10-1004,-6-22-1569,12 10 1280,-7-21 3104,8-4 1,-3-6 0,2-5 0</inkml:trace>
  <inkml:trace contextRef="#ctx0" brushRef="#br0" timeOffset="45430">5255 5165 22290,'45'0'180,"-3"0"-180,-10-16 1167,2 12-955,1-29-446,1 17 922,9-26-882,-15 16 821,10-18-873,-28 21-370,0-6-634,-12 8-568,0 6 235,-21 1-120,-6 9 1433,-27 3 115,14 24 527,9-5 1,3 4 385,9 21-646,-1-12 1,3 0 530,15 1-1695,18 21-807,-10-23 1632,46 6 0,-27-16 0,25-3 1</inkml:trace>
  <inkml:trace contextRef="#ctx0" brushRef="#br0" timeOffset="45764">5935 4972 23369,'-19'-13'-4263,"1"5"3731,-4 21 2703,8 8-2250,14 20-1614,0-9 368,0 0 197,0-12-918,20-2 1288,5-1 303,22-8-352,-12-2 864,-1-7 1629,-5-23 355,-8-3 1,3-34-759,-16 22-1083,-1-11-355,-7 29-1065,-17 4 113,12 23 615,-12 28-554,17 1-1715,17 24 487,-12-29 2215,39 7 0,-19-17 1,24-3-1</inkml:trace>
  <inkml:trace contextRef="#ctx0" brushRef="#br0" timeOffset="46533">6752 4839 21390,'-38'0'90,"-4"20"1505,14-15-1314,-3 35-1058,4-9 457,7 8-433,3 11-109,11-24-295,6 10-350,23-24-46,-18 5-987,37-16 2789,-11 4-387,20-24 1522,-8-9-750,-16 2 1,-3-4 520,2-18-562,-9 12 1,-1 1-239,2-11 1468,-8-13-2684,-1 17 436,-9 0-1352,0 1 704,0-9-162,0 14 138,-19-9-414,14 25 263,-14 2 1064,19 35-669,0 0-496,0 24 1274,0 21 0,20-9 0,-8-15 0,1 0 0</inkml:trace>
  <inkml:trace contextRef="#ctx0" brushRef="#br0" timeOffset="47714">4430 8113 23369,'0'-11'-4766,"0"-1"3177,-12 3 1471,9-1-1248,-9 2 1600,12-2-663,0 4 264,0 19-1431,0 34 1596,0 1-45,0-12 0,0-1-248,0 13 843,0 2-1084,0 0 264,0 15 0,0-20 0,0 19 270,0-36-360,0 5 1,0-21-631,0-2 900,11-29 1090,0-9-257,15-30 174,-6 11-528,-2 15 0,0 2 674,6-2-260,4 10 1,2 5 1238,4 4 448,30 29-2286,-32 4-341,-7 10 0,-2 3-800,2 7-120,2 18-443,-12-17-427,-5 0-499,-3-4-141,-4 10 1232,-2-17 1178,-17 12 1079,12-24-819,-30-1 2084,12-12-120,-11-2-1647,-12-23-261,18 15 0,-6-39 0,12 14 0</inkml:trace>
  <inkml:trace contextRef="#ctx0" brushRef="#br0" timeOffset="48030">5305 8454 22920,'-22'7'2672,"-15"0"-2389,8 5 349,-17 5-74,17-4-298,-5 12-608,30-9-1182,-10 12 850,14-12-1450,20 3 274,14-4 383,11-8 987,-10-2 1,1-2-337,10-2 758,-7-8 0,-2-3 1769,4-13-1488,-12-2 1,-4-4 1006,-7-9-937,-1-17-941,-17 30-1826,-27-4 2337,-9 11 1,-13 9-1,1 1 1</inkml:trace>
  <inkml:trace contextRef="#ctx0" brushRef="#br0" timeOffset="48448">5835 8400 22650,'-48'0'90,"-1"0"-90,6 0-90,5 12 939,15 3-787,11 17-1300,12-8-542,0 3 4,23-2 175,7-7 368,12 2 257,0-13 79,-10-3 247,1-4 1597,14-16 1234,-13-13-1279,-7 2 1,-3-3 523,2-23-1052,-9 0 1,-3-2-56,-3-5-241,-4-1 0,-6 0-836,-19 3-153,9 12 0,-1 0-1791,-12 0 444,-7-13 348,26 34 789,-24 7 1036,24 37 130,-10 22 584,13 16-548,8-10 1,4 1-401,-1-15 0,1-1-586,11 26 0,3-1 499,-7-24 1,0-1-152,2 10 1,1-3 402,12 8 1,0-5-1,2-4 1</inkml:trace>
  <inkml:trace contextRef="#ctx0" brushRef="#br0" timeOffset="48846">6562 8330 24269,'-41'0'-180,"16"14"817,12 4-2444,39 17-1436,9 2 1333,14-15 1417,2 4-23,-12-24 219,3 8-128,-2-10-84,13 0 928,-17-20 2718,12-7-447,-33-11-2181,5 0 593,-19-2-2446,3 11 330,-22-6-1137,13 12 263,-26 13 757,28 24-499,7 41 736,1 2 221,12-7 1,4-1 53,9 6 237,-11-18 0,2-1 491,20 13 148,-11-1-887,-7-10 1,-1 0-271,-1 6 699,-2-9 1,-3-3-357,-14-12-1208,-26 2 2193,-4-15 116,-31-1 1,5-5-1,-5-1 1</inkml:trace>
  <inkml:trace contextRef="#ctx0" brushRef="#br0" timeOffset="52330">5067 10282 23729,'16'-6'3612,"-2"2"-2362,-14-1-5006,0 3 1520,0-2 626,0 2 550,0 13 107,0 2-643,0 20-544,0 7-73,0-3 2213,14 16-628,-10-23 482,11 9-580,-15-18 816,10-2-558,-7-4 61,7-1-37,-10-7-905,6-1 1887,-2-20 104,5 10 2364,-5-34-2877,3 16 932,0-24-442,4 6 4,7-19-49,-2 15-187,-4 12 1,1 1-2,3 4-1601,4 3 2583,2 18 208,-5 6-192,13 18-1295,-12 15-641,-3-3 1,-1 3-827,1 24 732,-5-16 1,0-1-798,-1 6-256,0 13-672,-1-14 439,-5-14 1183,3 7 1060,-3-26-115,-1 3-119,1-14 1305,8-13 459,-1-16-958,19-29 378,-8 3-778,-3 12 0,2 2 701,5-10-434,-5 11 1,0 3 486,4 1-1057,4-2-274,-1 26 1829,-10 5-388,12 30-1781,-15-4-754,8 41-425,-11-21-68,4 16-639,-5-15-177,3 0-1136,1-4-1056,13 8 4623,-4-15 0,11 2 0,-6-16 0</inkml:trace>
  <inkml:trace contextRef="#ctx0" brushRef="#br0" timeOffset="52814">6340 10406 24269,'0'-25'-5486,"0"4"3357,0 3 1425,-24 5 1249,-2 6 230,-25 3 316,15 28 90,-7-18-1034,25 30 1,3 5 602,-7-12-457,11 13 1,5 2-409,6-9-782,21 16-1006,7-27 680,24 3-148,-9-19 716,0-3 1365,1-22 738,-12 13-507,-6-22 0,-2-5 511,0 3-134,-7-9 1,-3-3-576,0-2-770,-6 6 1,-2 0-873,-2 6-219,0-12-1014,-4 53 6,22 9 842,-17 15-492,39 2 772,-11 4-45,12-11 916,-12-6 0,1-4 425,12-6 553,14 9 124,-19-21 281,-1 5 472,-5-7-341,-1 0 650,-8-16-204,-5 12 759,-3-29-2178,-9 6-50,-2-16-1627,-7 7-56,0-1-361,-16 20-742,13 22 1018,-13 17-344,32 16-1016,-13 4 629,29-11 2010,-29 3 1,34-3 0,-11-1 0</inkml:trace>
  <inkml:trace contextRef="#ctx0" brushRef="#br0" timeOffset="52975">7040 10072 24898,'-13'-13'-7447,"10"3"3113,-14 2 4382,16 4 1,-3 2 0,4 1 0</inkml:trace>
  <inkml:trace contextRef="#ctx0" brushRef="#br0" timeOffset="53315">7522 10268 23279,'5'28'-6960,"-1"-13"4077,2 13 1603,0-15 121,3 15 502,0-3 40,1 0 114,0 3-1690,1-1 1717,0 0 305,0-2-7,1 0 155,2 6-161,-4-8 55,5 5 77,-9-17 115,2-2 709,-1-7 780,1-23-197,7-13 352,-3-10-780,0 9 1,0 0 474,4-5-519,-2 2 0,0 3 497,0 11-290,9-14-1070,-15 36 589,7 18-2977,-5-10 2122,-1 23 1,0 6-1,4-7 1,4 36-1</inkml:trace>
  <inkml:trace contextRef="#ctx0" brushRef="#br0" timeOffset="53447">8593 10633 21930,'0'-17'-3193,"0"4"1</inkml:trace>
  <inkml:trace contextRef="#ctx0" brushRef="#br0" timeOffset="57530">5422 14465 23819,'0'-5'-4677,"0"1"2909,-8-1 2135,5 1-2048,-10-1 2733,12 0-2018,-10 1 1489,6 0-1848,-5 1 2407,1 2 215,-1 0-400,-13 1 1318,3 23-1705,-10-18 1961,-4 52-2314,10-35 380,5 9 1,2 2-691,2-3-344,1 8-881,10-17-467,4-2 63,0-1-714,0-4 1089,19 1 218,-14-3-826,30-1 2125,-12-4 56,17-2 1003,-1-4 379,-16-21 316,5 15 524,-25-29-1377,17 14 1505,-14 1-2856,5-10 20,-7 17-168,-1-3-666,-2 7-307,7 8 1120,1 17-846,13 5-958,-2 11-948,18 14 1129,-9-14 1807,11 10 0,-7-13 0,3 0 1</inkml:trace>
  <inkml:trace contextRef="#ctx0" brushRef="#br0" timeOffset="57815">6218 14393 24539,'-26'-20'-4965,"20"2"878,-41 6 5470,41 4-2848,-38 3 2828,26 3-513,-18 2 38,9 22-694,-3-16 1383,8 53-102,4-35-1401,12 32 503,30-5-2589,-18-12 1040,25-6 0,3-1-360,-7 4 455,9-8 1,2 0-594,-1-1 1422,-10-6 0,-1-1-973,2-4 463,-6 1-529,-33-13 1530,-31-19 0,-1 11 1,-12-11-1</inkml:trace>
  <inkml:trace contextRef="#ctx0" brushRef="#br0" timeOffset="58014">6697 14426 23279,'12'0'1350,"1"17"-6259,-6 0 1713,-1 18 1769,-1-11 407,-3 11 316,2-12-611,-1 9-1216,0-9-192,1 0 1724,1-1 1020,-1-2 1,2-3 0,0-2 0</inkml:trace>
  <inkml:trace contextRef="#ctx0" brushRef="#br0" timeOffset="58169">6700 14058 24359,'-13'-15'-7916,"-4"4"5178,15 26 2098,18 12 0,-11 15 1,18 1-1</inkml:trace>
  <inkml:trace contextRef="#ctx0" brushRef="#br0" timeOffset="58563">7433 14419 25168,'-53'-14'-902,"-5"4"586,14 10 868,1 15 812,15-12-965,3 27-632,0-8 269,12 8-880,1 2 216,12-8-973,0 2-535,22 6-592,6-9 765,30 5 1090,-12-18 281,18-3 1120,-28-23 1053,10 12 98,-19-37-462,-6 19 602,-2-27-1630,-14 15 0,-2-1-166,3-24 149,-5 3 1,-2-1-630,2 20 1,-2 0-277,-8-25 0,-4 1-290,3 26 1,0 2 166,-3-8 0,0 1-1393,-14-13 1145,24 22 727,-9 2-448,12 39 728,0 6 26,0 23 77,17 2-786,-13 8 349,13-20 1,0 0-893,-13 34-90,20-14 0,3 1 1418,-16-12 1,-1-1-1,14 12 1,1-1 0,-12-17-1,1 1 1</inkml:trace>
  <inkml:trace contextRef="#ctx0" brushRef="#br0" timeOffset="58865">7905 14504 25798,'4'-13'-3756,"0"2"2531,-1 4 840,2 5 2529,3-13-2384,4 10 1536,17-13-603,-4 7-154,16-8 991,-7 7 153,2-3-158,4 3-1546,10-6 1295,-13 7-1226,14-9 349,-30 9-73,1-16-1145,-16 10-637,-21-16-1403,-12 17 1360,-24-3 188,6 12 353,-15 3 101,28 19 1072,-7 21-142,26 2-1260,17-5 0,6 0 272,13 2 912,14-4 1,7-4 0,-12-10 0,3-3 0,14 5 0,1 0 0</inkml:trace>
  <inkml:trace contextRef="#ctx0" brushRef="#br0" timeOffset="59929">5192 17423 23189,'20'-36'-1762,"0"-3"1016,-3-3 70,-1-5 218,-2 0 145,-2-1 14,-3 0 274,-2-11-1352,-4 17 714,-1-3-370,-2 21 291,0 8 78,0 4 117,-14 7 933,11 19-314,-10 22 64,11-1 0,4 3-221,-3-2 0,2 1 0,8 22 1,0 0-300,-7-21 0,1 1-166,6 3 1,5 5 0,-3-5 4,-3-5 0,-2-1-813,3 22 1,0-2-326,11 3 1541,-18-23 1,-1-2 0,8 6 0,-9-4 0</inkml:trace>
  <inkml:trace contextRef="#ctx0" brushRef="#br0" timeOffset="60053">5132 17877 23279,'-16'-41'-9230,"8"8"6657,2-6 1719,26 8 1501,0 3 1,3 0-30,2 7 0,4 0-729,20-19 1,1 0 294,-16 17 1,1 1 0,12-8 0,1 0 0,-13 10 0,0 0-1</inkml:trace>
  <inkml:trace contextRef="#ctx0" brushRef="#br0" timeOffset="60345">6148 17075 23999,'0'-9'-5036,"-24"0"5980,18 2-628,-25 2 0,-6 3 617,3-2-679,1 1 0,-1 3 281,-5 20 454,18 4-1083,9 24 594,12-10-1990,17 24-110,12-30 822,-2-5 1,2-3-340,21-11 833,-15-5 0,0-2-573,3-6 1041,13 0 912,-24-24 509,-3 18 1001,-6-45-2028,-9 12-585,-3-14-737,-4 17 0,-4 2-1387,-22-7-639,18-8 126,-38 21 539,39 7 1721,-33 10 1,33 4 0,-13 7 0</inkml:trace>
  <inkml:trace contextRef="#ctx0" brushRef="#br0" timeOffset="60647">6637 16998 24449,'-48'-12'-1699,"-3"3"1385,12 24 2301,-8 6-897,16 19-1662,7-6-30,10 1-494,14-11-680,0 1 109,23 3 76,12-14 846,6-1 1,2-2-380,18-9 1203,-22 4 0,-3-4 230,-1-23 990,-3 16 703,-8-52-1127,-11 33-486,-7-10 1,-4-2-1262,-2-1-646,-20 5 1,-3 0-1067,13 4 2359,-24 11 1,2 2-1,26 5 1,-17 4-1</inkml:trace>
  <inkml:trace contextRef="#ctx0" brushRef="#br0" timeOffset="60883">7185 16520 25708,'0'-7'-6116,"0"1"3988,0 24 1153,0-1 337,0 23 212,0 21-58,0-9 10,0-14 1,0 0-2293,0 21 1776,13 1-581,-10 1 1525,8-20 0,1-1 0,-10 19 0,3-21 0,1-1 1</inkml:trace>
  <inkml:trace contextRef="#ctx0" brushRef="#br0" timeOffset="61047">7002 16808 23819,'0'-46'-6386,"0"14"4168,25-3 3293,6 24 369,31 2-894,-14 30-1606,2-2 837,-15 21 1,0-5 0,0 2 0</inkml:trace>
  <inkml:trace contextRef="#ctx0" brushRef="#br0" timeOffset="61313">7672 17278 22560,'21'7'-2132,"2"-2"1949,8-3 541,-4-16 917,4 10-779,-8-31-780,-2 17 498,-2-19-845,0-9 524,-5 10-121,-5-27-546,-6 24-539,-23-21-982,14 27 1058,-31-12-548,15 25 973,0 1 203,-13 13 1209,20 4 386,-12 24 564,15 9-858,5 28-705,7-10-596,21 1-1148,-16-17 296,36-1 1188,-35-4 0,39-3 1,-15-3-1</inkml:trace>
  <inkml:trace contextRef="#ctx0" brushRef="#br0" timeOffset="61596">8055 17004 24089,'0'-22'-5216,"0"3"2997,-15 8 1651,11-6-687,-10 8 1528,14 16-736,0 15 362,17 35-2088,2-8 1392,2 4 63,5 1-251,-10-15 717,12 17-827,-12-31 727,8 1 365,-15-17 649,20-48 1323,-15 7-1305,1-16 0,-1-5-123,-6 21 1,-1-2-250,7-26 1,0-2-83,-5 23 1,1 1-620,8-23 1,1 1 239,-7 27 0,2 3 383,3-8 0,2 4 0,9-1 0,1 7 1</inkml:trace>
  <inkml:trace contextRef="#ctx0" brushRef="#br0" timeOffset="65380">7433 11792 23459,'0'-6'-5666,"0"-1"3628,-11 3 2887,8-2-2663,-8 2 2555,11-1-1175,0 2 40,-9 0-324,7 1 800,-13 0 1330,10 2-915,-6 0 1673,-7 18-1493,1-14 116,-7 31 1,-2 7 265,-4-7-905,0 16 1,1 4 720,1-3-1126,8-8 0,2-1-317,1 4 28,7-12 0,2-1-665,4 1-324,2 4 312,21-19-137,-14-4-375,40-6 1696,-5-4 531,12-3-110,-15-12 0,-1-2 1246,8 6-589,-9-21 0,-2-3 600,2 8 452,6-28 296,-15 11-1921,-13 9-408,4-13-872,-16 21-973,3-2-168,-4 9 281,-17 5 203,3 3 406,-6 20 1012,10 3-162,10 17-1175,19-3 195,1-6 216,25-10 1465,-11-7-499,4-8 370,-8-18 1,0 13-1,0-13 1</inkml:trace>
  <inkml:trace contextRef="#ctx0" brushRef="#br0" timeOffset="65646">7880 11723 21840,'-20'-50'-4316,"8"14"1,-2 0 3086,-4 10 1,-4-1 1051,-16-24 0,-2 3-98,-7 4 492,-3 9 1,-2 6 322,-5 15-12,5 5 1,-1 7-424,18 14 1,-1 4 881,-5-2 1,-5 0 0,4 3 315,1 13 1,1 2-278,-13 2 1,-2 2-360,19-6 0,0 2 0,3-1 4,-6 5 0,1 3-373,0 5 1,-1 5-1,5-3-245,6-5 0,4 3-341,2 2 0,2 6 1,3-4-506,6-7 1,5 2 181,8 10 0,4 5 0,4-6-435,0-12 1,5-2 279,9 6 1,6 4 0,1-9-59,-2-13 0,3-4 579,7 0 1,6 0 0,-2-3 72,-1-4 1,2-3-13,7-2 1,6-1-1,-5-2 172,-2-2 0,-2-3 337,17 0 1,-1-1 6,-21 1 0,-1-4 1,-1-8-1,-1-3 0,-1-1 1,0-1-1</inkml:trace>
  <inkml:trace contextRef="#ctx0" brushRef="#br0" timeOffset="66764">8402 11919 24449,'0'-7'-6566,"0"2"4438,-15 3 3526,11 19-1873,-11 4 1225,33 12-2096,7 7 319,-2-15 359,6-4 0,0-2 1150,-6-6-78,10 1 0,1-4-635,0-8 1301,8 7-1057,-4-24 2803,-12 12-586,11-30-769,-22 6-484,-2-21-807,-10 7-850,-3 2-440,0 13-13,-20 2-1365,15 4 71,-28 3 1459,29 3-396,-9 23 2596,13 20-1374,0 15 232,0 16-90,19-8-668,-14 8 714,13-30 0,2 2-669,-7 12 0,-2 1 571,0-13 0,1 1-1214,6 18 1,0-1 702,-4 0 111,5 11-53,-9-21 794,-10-12 191,0 4 104,-22-18 427,-9-1 545,-11-10-1163,-16-18 1,26-3-1,-11-15 1</inkml:trace>
  <inkml:trace contextRef="#ctx0" brushRef="#br0" timeOffset="66979">9465 11803 24269,'1'29'-6180,"-17"4"6579,11-9-1354,-12 3 1566,17-5-1644,-14 2 1162,10 12-1443,-11-8-953,15 18 1339,0-20 698,0 4 1,0-12 0,0-2-1</inkml:trace>
  <inkml:trace contextRef="#ctx0" brushRef="#br0" timeOffset="67131">9397 11418 21300,'0'21'-3193,"0"-4"1</inkml:trace>
  <inkml:trace contextRef="#ctx0" brushRef="#br0" timeOffset="76762">9797 12063 23099,'-7'0'990,"1"0"629,4 0-1439,20 0-180,4 0 0,13 0 90,0 0-90,-5 0 0,7-16 660,1 12-452,22-24 415,-15 9-305,-6 4 1,0-3 319,4-12-739,-5 7 1,-2 0 461,-4-3-273,12-20-946,-34 26-208,-3-16-749,-7 17-599,-18-12-189,-3 14 869,-37-4 695,19 14 568,-27 0 307,31 25 1549,-23 11 316,26 9-979,7-8 0,2 1 990,1 11-861,-1 14-855,16 2-959,4-17-221,24 22-1586,17-33 581,14 5 727,10-18 662,-9-4 151,7-5 172,2-3 237,3-4 529,-31-1 1,0 0-1,32 0 1,0 0 0</inkml:trace>
  <inkml:trace contextRef="#ctx0" brushRef="#br0" timeOffset="77229">11062 12043 22110,'34'-48'-1193,"-14"7"-183,10-5 1288,-16 7-259,3 5 1,0-1 46,3-20 87,-9 13 1,-2-6 0,-1 4-133,-3 7 1,-1 0-41,0-9 0,0-6 0,-1 6-83,-2 11 0,-2 2 63,-11-21 0,0 2-1013,6-2 908,-13 16 0,-3 3-655,-1 4 588,0-1 350,-12 23 1410,14 4 35,-11 21 1503,12 15-872,1 12-263,18 9-987,-10-3 131,10 5-424,-2 5-1178,3 3-259,0 2-20,7-16 1,4-1 352,-1-11 1,1 0 75,10 23 1,1 0 318,-12-26 1,1-2-310,10 10 0,0-1-391,-3 10-325,20-2 700,-10-4-277,0-3 243,1-4 273,0-4 683,1-4 1,0-3-1,0-4 1</inkml:trace>
  <inkml:trace contextRef="#ctx0" brushRef="#br0" timeOffset="77862">11898 11922 22290,'0'-24'-5486,"0"-3"3357,0 6 1335,0-12 155,0 13 304,0-12 120,0 18 257,-20-1-1185,-5 11 2423,-1 21 610,-17-12-938,31 28 0,2 3-401,-24-11 113,22 13 1,5 0-320,0-10-103,27 12-1317,12-28 467,28 2-129,-9-14 430,2 0 1263,-14-16 96,-2 12 413,-1-37-555,8-1 1210,-14-12-2068,-8 10 0,-3 0-233,-3-15-245,-7 18 0,-3 0-412,-2-20-977,-4-1 635,0-1 208,0 2-76,-22 3-353,16 6 820,-12 22 1,-2 2-324,2-9 473,-2-1-137,-6 28 1418,23 24-451,-9 8 566,12 23-1013,0-9 1,0 1-395,0 28-680,10-3 1,4 2 537,-1-21 0,0-2 557,0 15 1,3-1-1,6-15 1,1-2-1,-7 1 1,1 0-1</inkml:trace>
  <inkml:trace contextRef="#ctx0" brushRef="#br0" timeOffset="78463">13407 11101 24269,'-28'-9'-1105,"-1"4"1433,-1 2 252,-4 3 323,-2 16 444,-5 3-1029,10 11 1,0 5-383,7-9 0,-1 3-47,0 9 0,-1 6 0,3-2 30,2 0 1,3 3-235,3 8 0,0 6 0,4-5-519,2-2 1,4-1 155,0-6 1,1 2 0,5-3-1010,9 4 1,3-3-149,-3 0 0,3-1 116,9-1 1,3-1 1513,-2-2 1,1-1-1,3-2 1,1-1 0,3-2-1,-1 0 1</inkml:trace>
  <inkml:trace contextRef="#ctx0" brushRef="#br0" timeOffset="78766">14155 11724 24629,'-22'-3'425,"4"1"-527,1 0 99,-3 1 129,-20 1 189,11 19 265,-2-15-304,20 32-1737,-8-31 1654,16 33-3200,-7-10 1239,10 12 1210,27 9 0,-20-23 0,21 6 1</inkml:trace>
  <inkml:trace contextRef="#ctx0" brushRef="#br0" timeOffset="79034">14523 11775 24898,'-54'-7'-189,"4"1"33,6 6 467,21 15 416,8 6-1388,15 12-1348,17-11 446,-13 5-516,54-16 1865,-32 5-599,35-8 735,-13-8-315,-13-18 1346,5-5 1086,-18-11-651,-12-13-856,-3 17-2018,-24-1 0,-5 0-641,13 1 1908,-19 4 0,-2 4 0,11 10 1,-18 0-1</inkml:trace>
  <inkml:trace contextRef="#ctx0" brushRef="#br0" timeOffset="79396">14998 11677 23819,'0'17'-5756,"0"0"3897,2 3 500,2-1 232,1 2 169,2 0 181,1 15 263,-2-9-1428,4 22 1466,-4-24-813,4 14 528,-5-21 295,2 4 138,-3-14 86,0-2-65,1-3 977,4-2 836,-3-25-501,11-15 331,-6-15-451,1 10 0,2 0 621,3-14-848,-5 20 0,0 0 709,6-9-1289,-2 5-266,-2 10 823,0 6-361,-3 14 647,1 4 577,-3 25-2441,8 34-750,-6-2 50,1-1 1,0 1-931,4 6 2269,-6-19 1,2-1 0,9 10-1,1-3 1</inkml:trace>
  <inkml:trace contextRef="#ctx0" brushRef="#br0" timeOffset="79600">15930 11046 25618,'3'-17'-5348,"-2"3"3552,0 24 111,-1 22 1485,-8 3 1,-2 3 58,8-2 1,0 1-656,-14 23 1,0 1 270,13-21 0,2 0-725,-6 14 0,0-1 694,7-16 1,0-2 507,0 0 1,0-1-1,0 30 1,0-2-1</inkml:trace>
  <inkml:trace contextRef="#ctx0" brushRef="#br0" timeOffset="79763">15622 11572 23729,'-9'-34'-8371,"3"4"5655,6 4 2250,0 2-353,17 2 1825,13 8 57,26 4-429,-5 8-722,4 18 0,-14-12 1,2 12-1</inkml:trace>
  <inkml:trace contextRef="#ctx0" brushRef="#br0" timeOffset="80013">16255 11811 22830,'14'8'-3561,"0"-3"3238,9-2 1087,-6-3 76,24-38-228,-20 29-540,-1-25 0,-4-2-456,-2 16 128,-2-40 133,-9 32-584,-1-18-431,-25 24-280,18-4-598,-37 14 1572,17 5 710,-17 3-3,3 27 1466,18 8-1771,8 27-391,13-9-645,0-1 1035,19-13 1,-14-4 0,14-1 0</inkml:trace>
  <inkml:trace contextRef="#ctx0" brushRef="#br0" timeOffset="80346">16628 11666 24179,'0'12'-6026,"0"8"3898,17 19-311,-13-2 1738,12-6-199,-4 0-234,-9 9 803,18-11-1968,-19 8 1550,15-25 867,-7-1 538,4-27 944,8-16 296,-7-9-891,1 4 0,1 0 239,5-13-473,-3 9 1,1 0 481,1-2-631,7-5 615,-7 27-1144,-5 9 675,9 23-735,-11-6-658,10 56-1941,-8-31 1187,-7 4 0,0 2 1005,6 8 0,-2 0 1,1 0-1</inkml:trace>
  <inkml:trace contextRef="#ctx0" brushRef="#br0" timeOffset="80629">17572 10511 24718,'10'-2'1672,"3"0"-1182,9 19-3297,-2 12 1567,2-1 1,0 3-520,9 24 1201,-2-11 0,0 0 90,-10-15 0,0-1-522,4 11 0,0 1-254,-6-10 1,-2 0 52,0 1 1,-2 1 666,1 2 0,-3 0 362,-1 1 0,-2 2 97,0 1 0,-3 0 65,-2 0 1,-1 3-974,2 20 1,-5 2 611,-11-16 1,-2 0-219,13 16 1,-5-1 795,-23-18 0,-3-4 0,17 0 0,0 0 0,-15-1 1,-1 0-1</inkml:trace>
  <inkml:trace contextRef="#ctx0" brushRef="#br0" timeOffset="81286">17370 11176 24539,'0'13'-5307,"0"11"3179,0 12 974,0 8 605,0 19 33,0-11-391,7-4 1,3 0-781,5 8-599,-1-10 1,1-1 2154,-2 4 1,3 11-1,-8-24 1</inkml:trace>
  <inkml:trace contextRef="#ctx0" brushRef="#br0" timeOffset="81429">17232 11525 24629,'0'-26'-7196,"0"3"4258,26 2 4436,-19 4-3060,53 1 1957,-31 4 0,32 4 1,-13 2-1</inkml:trace>
  <inkml:trace contextRef="#ctx0" brushRef="#br0" timeOffset="85512">7723 15551 23999,'-25'-13'-2928,"5"2"1904,0 0 662,14 2-1605,-33 4 2979,25 1-440,-17 4 280,8 0-942,-1 0 1002,0 20 259,-6 4-116,9 14 422,-2-4-1542,15-6-603,3-1-459,3 12-394,2-13-75,26 7-282,6-17 774,16-6 1340,17-5-145,-23-5 481,-5-8 0,0-7 1321,4-15-58,10-12-100,-23 2-325,-4 12-678,-5 1-517,-4-7-804,-7 11-749,-1-4-464,-7 13 175,-17 6 577,13 25 317,-26-11 1292,27 41-1587,-9-14 897,12 12-613,0 11 312,0-25 58,18 7-1359,5-11 1021,0-8-1544,29-5 2985,-32-9-587,37-5 1365,-32-15 490,6 11-246,-9-49-393,-12 26-1068,-3-11 1,-2-4-328,-5-5-615,-8 2 1,-1-1-847,5-10 477,-14 16 1,-3 1-1506,2-15 1295,-1 25 0,-1 2 275,-12-26 560,5 19 0,-2 2 240,-15-12 368,2 15 0,-2 5 791,-11 8-219,5 5 0,0 8 385,18 15 0,2 4 322,-11-5 0,1 3-388,11 11 1,2 2-77,1-4 1,1 1-163,-1 1 0,2 3-253,2 1 1,2 1-298,1 1 1,1 1-308,4-1 0,1 3-522,2 13 0,3 1-392,2-11 1,3 0-130,11 22 1,2 0-872,-4 7 825,20-26 1,5-2-402,-1 10 844,0-26 0,4-2 192,19 17 217,-10-15 0,2-3 132,-10-5 1,2-2-74,26 5 0,1-4 488,-25-7 0,0-2 92,10 0 0,0-1 0,17-1 0,-3-2 0</inkml:trace>
  <inkml:trace contextRef="#ctx0" brushRef="#br0" timeOffset="85813">8673 15684 24269,'-10'-2'-1196,"-5"0"1163,14 15-3345,-6 9 1800,7 20-569,14-5-611,-10 2 2423,10-12 1,-2-3 0,4-1 0</inkml:trace>
  <inkml:trace contextRef="#ctx0" brushRef="#br0" timeOffset="85995">8672 15309 23999,'-10'-22'-9198,"3"3"6045,7 7 3138,0 5-1308,0 25-1147,19 23 2393,7 6 1,-8-18 0,2-2 0,17 5 0</inkml:trace>
  <inkml:trace contextRef="#ctx0" brushRef="#br0" timeOffset="86313">9167 15558 23729,'8'0'1169,"0"17"-6991,-1 3 2789,-3 11 1916,3 8 237,-4-13 393,1 8-209,0-3-1600,1-9-126,2 10 2582,-2-18-840,3 2 290,-5-11 331,3-1 688,-2-19 174,2 11 1510,1-35-1023,7-2-55,-4-13-567,0 15 1,1 1 387,-1-7 260,8-15-1069,-9 40 69,2-7-1464,-3 26 2864,0-6-604,1 7 60,8 37-2317,-4-13-534,2 13 1,0 3-938,5 3 2277,8 16 0,-4-17 0,1-3 0</inkml:trace>
  <inkml:trace contextRef="#ctx0" brushRef="#br0" timeOffset="86480">10028 15505 24988,'-24'-17'-4198,"-10"2"3706,14 7 359,-16 3 892,15 24-1163,-11 10-278,21 12 469,-5 22 1,9-21 0,7 14 0</inkml:trace>
  <inkml:trace contextRef="#ctx0" brushRef="#br0" timeOffset="86812">10362 15857 24898,'7'-26'-3257,"13"-32"2326,-6 21 749,4-7 0,1-1 123,6-7 54,-3 4 0,0 0-30,1-12-74,-3 9 0,-2 0-650,-3-10 946,-5-1 0,-2 0-392,-5 1-209,-11 7 1,-2 2-843,4 12 238,-32-8-62,20 52 2490,-3 5 203,8 38-1645,11-8 0,4 3-150,-2-7 1,0 2 148,0 7 1,0 5-1,0-3-3,0-2 1,0-1-180,-2 14 0,4-1-284,8-19 0,1-2-1193,-10-1 1,4-1-307,15-2 1,5-1 558,-9 6 0,2-1 1439,5-11 0,2-1 0,-2 4 0,1-1 0,11 1 1</inkml:trace>
  <inkml:trace contextRef="#ctx0" brushRef="#br0" timeOffset="87113">11017 15652 25798,'0'-26'-5666,"0"6"3627,0 25 795,0 14 336,0 18 32,17-1-446,-12-10 404,31 0-453,-19-3 842,15-11 1339,5 6-129,-8-15 745,15 7-260,-18-10 1996,15-44-571,-23 20-1913,-5-11 0,-3-2 301,-4 8-2143,-1-13-1192,-5 44-2034,0 25 1695,17 14 2153,-12 15 0,30-24 0,-12 0 0</inkml:trace>
  <inkml:trace contextRef="#ctx0" brushRef="#br0" timeOffset="87482">11808 15551 25618,'-20'-23'-5953,"14"3"2459,-29 3 4258,19 9-425,-14 17 1936,15 20-2071,4 8-345,11 9-1636,0-9 995,21 17 176,-15-15-385,14-9 1,6-3 169,8-2-1199,26-3 1869,-12-15 898,-4-7 849,-7-16 689,-12-15-1250,-7 3 1,-2-4 616,-5-28-1270,-3 10 1,-2 0-208,-5 16 0,-1 0-333,2-14 1,0 0-167,-2 11 1,0 2-103,1-2 1,-2 0-674,-8 2 0,-1 0-669,6-28 762,-15 7 39,19 11 883,-15 3-475,11 21 247,-12 24 2159,16 17-1663,0 24-109,18 3-1277,-13 7 257,9-6 1,3 1 78,-8-11 1,0 2 885,1 4 1,1 4 0,1-5 0,2-5 0,-1 0 0,0 10 0,1 0 0</inkml:trace>
  <inkml:trace contextRef="#ctx0" brushRef="#br0" timeOffset="87795">12342 15709 25798,'11'0'0,"10"-7"1633,-3 0-662,26-8-413,-11 4-125,14 0-1056,15-4 460,-13 4 299,-5 0 0,0 0 454,6-3-605,-10 0 1,-2-1-2,1-3 67,7-21-421,-31 14-222,-4-11-419,-29 0-1343,14 9-78,-38-8 454,9 22 632,-9 2 335,-11 25 1515,22 34-487,6-2-170,14 1 0,9 1-26,32 6-560,-18-17 1,3-1-159,11-9 0,4-4-220,-6 1 1,0 0 1018,3-2 0,1-1 1,1-1-1,1-1 1,2-1-1,0 0 1</inkml:trace>
  <inkml:trace contextRef="#ctx0" brushRef="#br0" timeOffset="88580">14125 14757 23639,'0'-8'-5216,"-16"2"5539,12 0-1994,-28 0 2950,28 3-1619,-33 0 1349,23 1-139,-30 42-826,19-6 230,8 8 0,1 11 1,3-3-462,3-6 1,2 2 369,-2 15 0,0 8 1,7-7-1076,12-12 0,5-2 101,-1 4 1,2 3 0,4-7-729,8-7 0,6-3 1375,1 0 1,3 1 0,0-5 0,0-8 0,2-3 0,12 7 0,0-1 0</inkml:trace>
  <inkml:trace contextRef="#ctx0" brushRef="#br0" timeOffset="89564">15127 15139 24808,'-20'-13'-3673,"16"1"-890,-32 2 5897,32 2-3101,-31 0 2868,11 6-64,-10 0-184,2 19-321,13-13 982,0 54-615,5-31-2080,8 14 0,3 3 530,-2 3 383,23-6 1,8-2 0,4 6 0,5-17-1,-1 0 1</inkml:trace>
  <inkml:trace contextRef="#ctx0" brushRef="#br0" timeOffset="90062">15448 15622 25528,'0'-54'-6386,"25"9"6941,-19-4-598,19 28 1,2 0 1519,-4-25-1374,0 22 0,3-1-7,2-13 0,-1-2-160,-7 10 1,0-2-192,13-22 1,-1-1 694,-16 22 0,-2 1-433,4-9 1,-3-2-121,-8 2 0,-4 1-1088,3-20 886,-4 14 0,-4 2-1172,-18-1-416,15-14 649,-35 37 850,36-1-821,-29 19 2127,30 22-730,-19 22 654,20 12-667,-2-4 0,0 2 230,3-17 0,2 2-419,9 29 1,1 1-372,-9-27 0,2 1 205,14 11 1,9 5-1,-5-6-1005,-10-12 1,1-2 759,10 7 1,5 2-1,-2-7-1184,8 6 1271,-5-15 0,2-3 129,4-6 891,25-3 575,-26-13 913,10-23 965,-18 15-448,-1-40-775,-5 24 808,-2-36-1974,-7 22-754,-2-16-660,-8 24-717,-1 27-807,0 22-117,0 22-439,0 19 285,19-24-100,-15 12 2306,35-24 0,-34-2 1,15-4-1</inkml:trace>
  <inkml:trace contextRef="#ctx0" brushRef="#br0" timeOffset="90229">16215 14930 25078,'-20'-35'-8854,"10"11"1787,-4-1 7642,35 18 1,-19 0 0,19 7 0</inkml:trace>
  <inkml:trace contextRef="#ctx0" brushRef="#br0" timeOffset="90568">16593 15366 23369,'0'5'-5936,"18"-2"7251,10-18 1024,12-4-829,-1-19-1353,-19 8-519,-8-3-369,-12 11-775,0-11 1506,0 10-1112,-16-13-1689,13 20 46,-33-3 1916,20 14 670,-7 24 1302,12 12-462,11 13-760,0 2-811,19 5 174,13-12 111,-4-7 1,4-3 599,25 2 1,-27-14 0,0 0-1,15 2 1</inkml:trace>
  <inkml:trace contextRef="#ctx0" brushRef="#br0" timeOffset="90895">17153 15214 25168,'0'-15'-6655,"-15"7"6376,11-3-2534,-12 27 4541,16 3-2550,17 15-449,-13 1 417,25-8-1058,-25 1 1225,23-4-255,-23-2 1011,22-11-1189,-23 7 62,22-15 3054,-13 7-1535,11-10 1181,-9-20 118,1 15 1403,-1-54-1923,-3 35-847,4-32 620,-1 16-1293,-4 13 894,7-3-1190,-8 20 821,9 4-339,-7 28-904,13 10-320,-8 12-569,7 3-1145,5 5 776,-6-13 1941,8 9 1,-7-22 0,3-2-1</inkml:trace>
  <inkml:trace contextRef="#ctx0" brushRef="#br0" timeOffset="91112">17963 14691 26158,'-14'-43'-8881,"10"-3"7553,-11 19 90,15 4 1117,0 38 40,0 3 24,0 24 13,0-2-979,7-4 1,1 2 825,-4 25-232,10-6 1,3 1 21,-10-23 0,0 0-666,7 21 0,-1-1-292,0 7 521,-8-24 1,-2-2 833,-3 8 0,0-6 0,0-4 0</inkml:trace>
  <inkml:trace contextRef="#ctx0" brushRef="#br0" timeOffset="91245">17628 15234 24449,'-11'-33'-9097,"4"1"6920,2 5 741,25-12 2593,-15 15-1343,38 4 1,10 5 508,-11 5 0,9 4 1,2 2-1,-2 4 1</inkml:trace>
  <inkml:trace contextRef="#ctx0" brushRef="#br0" timeOffset="91382">18455 15417 25168,'9'0'-450,"-1"0"0,-3 0 1,0 0-1</inkml:trace>
  <inkml:trace contextRef="#ctx0" brushRef="#br0" timeOffset="92178">19577 14788 24179,'0'-10'-5666,"-21"0"5650,16 4-1653,-37 1 3196,22 3-534,-35 1-135,18 18-174,5-5 1,0 2-25,-4 23 843,-8 3-621,21-8 553,10 3-2260,0-1 226,12 15-1366,-5-12-740,30 17-645,10-27 2496,6-9 1,4-4 202,13-4 680,-12-2 1,-2-7 847,-5-21 766,14-8 1041,-35-13-1577,7 1 1307,-22 9-2466,4 2-312,-6 2-900,0 4-273,0-2-570,-17 14 468,12 14 2553,-13 30-1251,18 27-667,15 1 221,-14-26 1,2-2-399,32 17-354,-15-1 1500,22-3 1,-3-5 0,3-2 0</inkml:trace>
  <inkml:trace contextRef="#ctx0" brushRef="#br0" timeOffset="92548">20397 14950 24718,'-23'-26'-3107,"1"1"0,-1-10 2231,-9 15 1,-2 4 1352,9 5 107,-16 12 1,0 10 1299,10 20-1233,-6 12-292,29 6-1634,8-8 1345,0 17-143,22-14-842,-5-11 1,3-4-854,29-8 948,-11-5 1,-1-2-37,12-13 895,13 7 1001,-21-34 934,-4 6 122,-2-29-310,-7 12-265,-5-8-1210,-12-3-304,-4 10 1,-2-1-739,-4-22 717,-8 9 0,-1-1-1909,3-5 647,-13 21 0,1 2-539,13-7 308,-24 8 462,25 6 400,-21 8 701,21 33 425,-7 3-55,7 16 0,6 5-495,18 16-194,-19-15 0,1 2-910,14 5 0,3 0 198,-8-11 1,1 1 932,9 22 1,3-2 0,-4-25 0,1-1 0,1 8 0,-1-1 0</inkml:trace>
  <inkml:trace contextRef="#ctx0" brushRef="#br0" timeOffset="92801">21023 14865 26248,'0'12'-6296,"0"11"4168,0 16 1063,0 4 337,19-7-333,-15 1 583,31 0 343,-32-3-1689,31-3 1949,-20-5-629,14-5 848,-7-9 273,-1-6 862,10-6-90,-7-21-1093,16-22 641,-16-13-1120,-9 21 0,-1-2 184,3-25-2,-4-3 0,-7 32 0,0-1 0,-1 1 0,-1-1 0</inkml:trace>
  <inkml:trace contextRef="#ctx0" brushRef="#br0" timeOffset="93752">21980 14217 24629,'15'-31'-2658,"0"1"2110,1 4 1023,0 3-53,1 4 551,15 8 458,-7 4-490,26 36-1947,-20-1 581,-9 0 1,-1 3-734,9 22 409,-17-23 1,0 2-263,0 1 0,0 3 62,0 18 1,-3 2-374,-1-12 1,-3 2 278,0 6 1,-1 4 0,-4-3 252,-7-3 0,-4 0-413,0 8 0,-2 5 1,-4-5 1349,-7-3 0,-3-2 0,4-6 1,0 2-1,0-4 0,-7 3 1,1 0-1</inkml:trace>
  <inkml:trace contextRef="#ctx0" brushRef="#br0" timeOffset="96133">7715 18147 22380,'-18'-3'-670,"-10"1"975,5 1 80,-7 0 50,-25 20 602,25 5-848,-15 12-45,23-2-631,4-3 215,3 0-267,8 19-866,2-15-795,4 25-747,27-30 363,-19 6-260,46-19 2857,-30-7 1,26-4 0,-12-3 0</inkml:trace>
  <inkml:trace contextRef="#ctx0" brushRef="#br0" timeOffset="96560">7812 18339 23639,'0'-22'-5756,"0"-1"3628,-18 13 2288,13-4-2027,-12 27 3932,17 6-2725,20 22-872,4 6-882,13-11 2139,-2-4 42,-7-21 253,1 4 889,1-13-1741,13 5 1847,-11-7 1170,7-16 692,-14 12-1052,-6-34-1045,-3 19-228,-7-24-688,-3 8-862,-5-7 51,-19-19-1022,14 10 624,-23 8 1,-5 0-808,6-10 1682,-14 8 1,-4 2-193,20 18 0,2 1 490,-11-7 1,-1 2 74,-14-5 510,-5 5 755,-2 8-302,13 12 0,-2 4-37,10 0 0,-1 3 243,-27 11 1,-1 7-5,24-6 1,2 4 78,-13 9 0,-1 6-178,1 6 1,4 2-294,11-8 0,1 3-367,0 5 0,0 5 1,4-3-150,5-5 0,8 5-370,10 6 1,7 10-1,3 1 1,1-9-807,4-4 1,5-3 94,5 12 1,5 5-1,6-11-163,16-15 1,4-11 511,-10-4 0,3-2-154,7-1 1,7-2-1,-4-2 206,-1-3 1,0-2 581,-6-1 1,2 0 0,-3-3-1,6-7 1,-2-3 0,-1-1-1,1 1 1</inkml:trace>
  <inkml:trace contextRef="#ctx0" brushRef="#br0" timeOffset="97212">8637 18056 24359,'0'-3'-6206,"0"21"3988,0 10 1243,0 14 337,0 3-508,14-4-1605,-11 21 1335,24-12 857,-24 12 1,19-23-1,-10 0 1</inkml:trace>
  <inkml:trace contextRef="#ctx0" brushRef="#br0" timeOffset="97369">8720 17897 24359,'-16'-16'-7362,"-7"1"6412,21 4-1578,-9 5 2710,11 2 0,0 18 0,0 4 0</inkml:trace>
  <inkml:trace contextRef="#ctx0" brushRef="#br0" timeOffset="97716">9087 18042 23279,'6'4'-3359,"1"1"1739,-1 6-998,2 2 901,8 33 469,-5-16 792,-1 3 1,0 0-179,3 2-1638,5 27 930,-7-28-325,12 24 1117,-14-33-100,11 2 1077,-13-21 439,10-46 502,-9 13-503,3-16 0,-1-2 681,1-5-534,-1 6 0,0-1 305,0-5-102,2-10-588,-2 17-62,-4 16-719,4 4 550,-3 16 706,5 21-1584,-3-10 487,12 51-2195,-6-25 1107,-4 1 1,0 2-1346,7 10 2169,2-1 0,3 3 0,1-1 0</inkml:trace>
  <inkml:trace contextRef="#ctx0" brushRef="#br0" timeOffset="97899">9968 18062 25168,'-50'-10'-822,"1"2"572,3 8-359,13 20 662,14 4-1940,11 12 1348,37 12 0,-5-19 0,25 11 0</inkml:trace>
  <inkml:trace contextRef="#ctx0" brushRef="#br0" timeOffset="98249">10365 18314 24718,'-21'13'2068,"4"-29"-6374,40 24 3782,-17-54-902,43 22 1904,-31-10 1,-1-4-455,7 13 0,1 0 142,7-21 0,-2-2-419,-12 20 0,-1-1-191,9-20 0,-4-1 1365,-6-7-686,-3-1 0,-3 0-43,-8 3-1013,-7 6 0,0 3-637,0 13-117,-32-6 530,17 28 643,-5 21 1841,10 10-658,7 23-763,6-1 84,-2-3 1,0 2 330,4 23-371,-3-21 1,6 5-1178,14-6 1,9 5 0,2 0 0,-4-6 168,-4-1 1,1-2-192,15 16 0,7 5 0,-5-16-1091,2-18 2368,0-8 1,-1-7-1,1-6 1</inkml:trace>
  <inkml:trace contextRef="#ctx0" brushRef="#br0" timeOffset="98528">11167 18065 25528,'3'-12'-3911,"0"3"2626,0 25-1249,0-12 574,2 25 977,-1-26 977,4 22-1411,3-22 31,11 21 518,-2-21 1394,8 7 479,5-10 1242,-8 0-287,13-15 56,-18-6 853,3-18-2633,-13 16 541,-1-13-1628,-7 22-692,-1 12-989,14 35 1965,-11 9 0,28 14 0,-11-23 0</inkml:trace>
  <inkml:trace contextRef="#ctx0" brushRef="#br0" timeOffset="98912">11973 18095 24539,'0'-27'-4497,"0"1"2818,-21-9-278,15 11 796,-35-8 1378,25 19-121,-17 2 435,19 50-1729,4-17 997,19 12 1,4 1-861,-8-5 648,41 15 725,-12-29-48,11 9-33,1-23 196,-14 7 12,12-25 1859,-12 12 146,8-37-481,-10-1-622,-9-14-1092,-8 11 0,-2-1 154,-3-15-345,-5 4 1,-1 0-271,-1 21 0,-1 1-719,1-9 1,-2-1 32,-8 6 1,0 2-1092,4-12 1086,-11 16 0,0 4-126,12 9 140,-11 22 1544,15 62-1249,17-1-465,-9 1 1,0 0 375,1-27 0,2-1-440,3 27 0,1 0 1090,-4-28 0,0-2 1,4 11-1,2-3 0,12 12 1</inkml:trace>
  <inkml:trace contextRef="#ctx0" brushRef="#br0" timeOffset="99195">12543 18108 26517,'7'-12'-2263,"1"9"5018,6-20-3947,0 12 1731,7-6-264,-1 5 181,4 1-176,23-3 42,-9 1 830,17-2-1337,0 0 1254,-15 3-1103,18-5 434,-35 5-244,2-1-325,-20 1-1238,-2 0-321,-3-1-50,-21-2 275,16 0-1281,-40 0 1602,14-1-311,0 6 388,-15 2 1567,29 7 582,-7 16 894,12 12-1822,12 9-1909,24 26-1704,12-20 3402,-12-12 1,3-1-1,2-7 1,-1-1-1,19 22 1</inkml:trace>
  <inkml:trace contextRef="#ctx0" brushRef="#br0" timeOffset="99667">14462 17367 25078,'-52'-1'844,"10"15"1199,-8 4-884,9 20-1426,10-3 1,0 3-77,7-7 1,0 3 117,-1 7 0,-1 5 1,4-3-166,3 0 1,3-1-104,-4 13 0,3 0-264,11-16 1,2-2-703,-1-1 1,5 0-366,8-1 0,3-2-36,-2 2 1,4-2-102,8-2 1,4-2 1825,-2 1 1,3-2 0,2-3-1,2-1 1,1-3 0,0 1-1</inkml:trace>
  <inkml:trace contextRef="#ctx0" brushRef="#br0" timeOffset="100411">14587 18199 24629,'25'12'-3167,"13"-3"2937,18-9 1192,7-18 443,-12 13-970,-23-14 0,0-2-75,28 2-32,-27 0 1,-1-2-203,27-11 1225,-5-2-462,-2-3-705,-8 0-804,-3-2-157,-9 0 296,-1-19-926,-13 11 860,-7 5 0,-3 0-551,-3-10-258,-1-14-155,-21 23-797,16 5 566,-30 4 520,17 1-168,0 15 1132,-9 3 570,9 34 1269,-17 18-22,8 13-811,14-19 0,1 2-422,5 10 1,2 0-525,0-9 1,3 1-344,9 25 1,2-1-237,-9-24 0,4-2-1198,27 22 1,5-2 1648,-4 5 0,4-22 0,2-2 0,9 10 1</inkml:trace>
  <inkml:trace contextRef="#ctx0" brushRef="#br0" timeOffset="100878">14670 17834 24269,'0'-9'-5127,"10"2"8367,-7 3-3413,-12 23-261,-11 6 528,2 3 0,-1 1-778,1 18-417,10-11 0,2-1-1543,6 9 2486,0 11 1,34-21 0,9-1 0</inkml:trace>
  <inkml:trace contextRef="#ctx0" brushRef="#br0" timeOffset="101381">15495 17970 25618,'-8'-2'-2035,"1"1"1972,2-1-2514,22 15 2240,2 1 0,25 14 1,-4-3-1</inkml:trace>
  <inkml:trace contextRef="#ctx0" brushRef="#br0" timeOffset="101535">15605 17603 24089,'-10'-10'-2066,"2"1"1,8 5-1,0 2 1</inkml:trace>
  <inkml:trace contextRef="#ctx0" brushRef="#br0" timeOffset="101845">16065 18133 24269,'12'0'90,"2"0"-90,24-35 24,-13 14-41,2-11 0,-2 0-362,0 0 9,7-17 4,-17 21-290,-4-4-162,-7 11-296,-4 4-229,0 2-90,0 3 44,0 1 97,-17 3 1038,12 4-615,-27 2 1654,29 15-595,-11 9 854,14 8-954,0 5-90,0-5-90,0 2-1330,23 2 355,-17 0-760,24-12 0,3 0 537,-8 10 1158,3-13 0,2-3 0,5 1 1,0-3-1</inkml:trace>
  <inkml:trace contextRef="#ctx0" brushRef="#br0" timeOffset="102179">16672 17904 25618,'0'-16'-6476,"0"1"4438,-14 8 2364,10 20-419,-10 12 674,33 11-1882,-14-1-156,26 3-536,-12-12 1148,15 7 563,-6-15-147,10-7 987,-18-3-736,6-8 2280,-7-14-50,-4 11 388,2-33-298,7 2-197,-7-9-1113,13-15-980,-15 26 461,9-11-818,-10 28 179,0-4-314,4 18 1524,-4-4-10,16 28-1677,-10 9-505,-1-3 0,1 2-638,6 19-334,3-10 1,1-3 2002,2-2 1,-7-8 0,1-3 0,3-8 0</inkml:trace>
  <inkml:trace contextRef="#ctx0" brushRef="#br0" timeOffset="102378">17633 17496 25888,'-25'-38'-8011,"5"-2"4944,9 17 1409,8 27 3773,-8 34-1754,11 17-636,8-8 0,1 0-522,-4 17-359,10-22 1,1 2 504,-8-4 1,-1-2 138,11 18-155,-6-15 0,-1-3-2256,-1-2 2638,4 2 1,-7-22 0,-7-4 0</inkml:trace>
  <inkml:trace contextRef="#ctx0" brushRef="#br0" timeOffset="102495">17452 17782 24808,'-21'-42'-8492,"5"1"5190,16 2 2765,31-13 1504,-5 16-853,13 10 0,6 4 633,12 3-513,-16 9 1,1 3-1,20 3 1,0 3 0</inkml:trace>
  <inkml:trace contextRef="#ctx0" brushRef="#br0" timeOffset="102678">18442 18021 26158,'-13'-16'-3912,"2"-4"0</inkml:trace>
  <inkml:trace contextRef="#ctx0" brushRef="#br0" timeOffset="104062">19087 17940 23819,'39'-16'4133,"5"-14"-4024,-10-11-1164,4-9 291,-8 7 95,-3-2 153,1-2 18,-7-2-104,-2 2-697,-10 3-124,3 2 601,-11 6-445,5 5 450,-6 7-345,0 6 224,0 30 124,-15 52 513,11 1 233,0-22 1,-2 5 0,2-4-193,3-6 1,2-1 31,-1 14 1,0-1-859,0 17 96,17-4-428,-13-5 286,11-19 1,1-1 921,1 18 1,-8-23-1,-1 0 1,6 9 0</inkml:trace>
  <inkml:trace contextRef="#ctx0" brushRef="#br0" timeOffset="104195">19162 18239 23639,'0'-28'-6565,"42"-17"8102,-7 8-1645,15 4 1,7 0 318,-20 12 1,0 1 0,15-8 0,1 1 0,-12 8 0,0 0 0</inkml:trace>
  <inkml:trace contextRef="#ctx0" brushRef="#br0" timeOffset="104479">20232 17581 24359,'-49'0'1079,"4"0"-899,11 17 1006,2-12-981,-9 34-453,13-22 703,3 19-1062,9 3-215,14-9-642,18 22-636,-10-24 809,28-5 1,6-3 32,-7 0 719,4-8 0,2-3-464,8-1 937,-2-5 651,-3-2 461,9-18 1595,-20 13-1072,4-32-1052,-25 7-1185,-22-23-1351,7 8 426,-28 13 0,-2 2-558,22 2 1936,-26 6 1,3 5 0,30 8 0,-18 4 0</inkml:trace>
  <inkml:trace contextRef="#ctx0" brushRef="#br0" timeOffset="104773">20835 17563 23909,'-55'0'900,"10"17"968,-1-13-1982,13 27-299,4-27 514,13 30-1061,-10-30 1169,23 32-1445,-11-23 1017,14 15-1988,0-11 434,30-2 907,11-2 100,16-2 986,-18-7 1,-1-2-700,8 2 1154,-10-1 1,-2-6-513,-2-15 1926,6-1-52,-28-20-2476,-24 2-1800,9 7-849,-39 4 2903,13 5 0,-18 4 1,-2-2-1</inkml:trace>
  <inkml:trace contextRef="#ctx0" brushRef="#br0" timeOffset="104985">21412 17015 25888,'0'-9'-5216,"0"23"2895,3 2 743,-1 23 937,2 0 85,-1 7 226,2 8-49,-1 7-1157,-1-15 1,0 1 898,-2-11 1,1 0-946,2 23 1,1 0 1602,1 7 1,-2-26 0,0-2 0,1 13 0</inkml:trace>
  <inkml:trace contextRef="#ctx0" brushRef="#br0" timeOffset="105145">21250 17447 23459,'24'-16'735,"-2"2"-454,21 4-169,-5 1-512,1 5-585,5 1 907,2 3 1,0 0-1,0 0 1</inkml:trace>
  <inkml:trace contextRef="#ctx0" brushRef="#br0" timeOffset="105445">21922 17754 22920,'7'12'-6827,"1"-3"5180,3-4 2369,2-3 739,5-2-202,1 0-347,5 0-229,0-18-503,4 13 2230,-1-28-1018,-1 29-268,-1-25-1151,1 7 239,-8-6-702,-2-12-276,-11 15-99,-24-19-1566,14 18 717,-35-5 356,34 14-561,-39 2 1163,39 5-748,-41 4 2101,23 3 504,-13 23 1615,16 7-1217,11 11-1841,10 0 184,22-10-2724,9 12 2207,14-11 479,1 6 0,-7-17 0,-1 0 0</inkml:trace>
  <inkml:trace contextRef="#ctx0" brushRef="#br0" timeOffset="105715">22403 17588 25078,'0'-23'-4856,"0"2"2817,0 4 975,0 1 336,0 3 572,0 2-238,0 37 166,16 4-1904,2 23 1707,-4-15 1,3-2-390,9 3 410,-14-4 1,-2-1-149,2-9-365,0 10 146,-8-26 75,5 2 1272,-3-34 464,1 3 256,-1-25-950,-1 3-4,1-7-581,-2 8 0,0-2 222,-1 10 0,1-2 177,3-22 1,1 0-1,0-8 1,-1 24-1,0 0 1</inkml:trace>
  <inkml:trace contextRef="#ctx0" brushRef="#br0" timeOffset="105995">23233 16504 26877,'0'-6'-5216,"20"2"8512,9 25-4767,9 0 1009,5 24-167,-20-12 0,-1 2-6,-3-6 0,-1 4 262,1 7 0,0 7 0,-4-3-769,-2 2 1,-3 1 860,2 17 0,-3 1-1005,-5-15 1,-3-1 779,0 2 1,-2-1-33,-8 2 1,-4 1-304,0-5 0,-3 4 0,-2-4 154,-9 10 0,-3-1 899,6-9 0,-2 2 0,0-4 0,-5 4 0,-2-3 0,-1-1 0,0 0 0</inkml:trace>
  <inkml:trace contextRef="#ctx0" brushRef="#br0" timeOffset="110028">4117 6006 21480,'-17'36'-646,"-13"1"0,17-5 0,-14 3 0</inkml:trace>
  <inkml:trace contextRef="#ctx0" brushRef="#br0" timeOffset="111055">5917 15780 27147,'-7'-5'-4398,"1"1"3756,-1-1 51,-1 4 1380,3-4-1580,-1 3 722,3-3 395,2 3 1,22 0 0,6 1 0</inkml:trace>
  <inkml:trace contextRef="#ctx0" brushRef="#br0" timeOffset="111573">6073 18321 26787,'-40'0'0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3:00:37.037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2662 2581 25258,'0'30'-6026,"0"-1"4078,0-1 974,0 3 335,0 4 393,0 8-58,0 5 166,0 6-1458,0 7 1686,0 2-90,0-30 0,0 2-10,1 16 0,-2 1 124,-5-12 1,0 3-54,5 3 0,1 5 0,-2-4 80,-9-3 1,0 0-1,9 5 1,3 5-1,-2-4 7,-8-4 0,0 0-87,5 7 0,3 4 1,-2-4 5,-2-3 0,1-1 28,-1 15 1,1 3-91,2-19 1,2-1 0,-1-1 105,0 8 0,-1 2 44,1 7 1,1 6 0,0-6-96,0-4 0,0-2-99,0-5 0,0 2 1,0-3-99,0 5 0,0-2 204,0 1 1,0 1-109,0-2 1,0 3 18,0-4 0,0 3 0,0-3-7,0 8 0,0 1 96,-4-11 1,0 5 0,-2 0 0,3-5 23,1 11 0,-1 2-35,-1-15 0,-3 7 0,0 2 0,0-1 0,3-7-27,2-1 0,2-5 0,-1 5-1,-3 2 1,-1 7-1,0 1 1,0-1-1,1-9 47,-1 17 0,0-2-34,1-12 1,-1 6 0,-1-1 0,1-6 62,-1 12 1,-1-2-84,2-11 1,-1 4-1,0 0 1,1-5 35,-1 10 0,-1 1-40,-1-2 0,-1 9 1,-1 0-1,2-8 45,1-13 1,2-5-1,-2 5-9,-1 13 0,-1 9 0,0 0 0,1-9-43,0 4 1,0-3 10,1-10 1,0 4-1,0 0 1,1-5-1,-1 12 0,-1-1-15,3-12 0,-1 4 1,-1 0-1,2-5 0,-1 9 0,0 0-59,2-3 1,1 6 0,-1 0 0,1-7-118,0 5 1,0-2 93,2-6 1,0 7 0,0-2 0,0-6-88,1 1 0,0-3 39,0 16 0,0-1-42,0-19 1,0-1 4,0 2 1,0-1 3,0 0 1,0 0 86,0 0 0,0 0 13,0 0 0,0-1 29,0 0 1,0 1-74,0 14 0,0 1 53,0-15 1,0 1 53,-1 2 0,0 4 0,3-5-85,3-6 0,1 1-78,-5 24 1,1 0-6,3-27 1,1-2-50,-5 12 1,-2-2-114,1 14 144,0-2-179,0-2-55,0-19 0,0 0-57,0 16-152,-7-11 1,-1-1 69,4 1-461,-11 8 1181,3-24 0,10-4 1,-10-2-1</inkml:trace>
  <inkml:trace contextRef="#ctx0" brushRef="#br0" timeOffset="1587">2828 2873 21750,'0'-5'-6115,"17"0"10192,-13-1-3983,12 1 1680,-16-2-3455,13 1 2740,-2-1-316,4 0-21,2 1 1648,-8 0-2514,8 1 1149,-2 0-967,0 0 2159,4 0-2153,15-1-134,-5 3-287,35-3-60,-18 5 265,-2 0 1,2 0-510,15 1 425,-19-1 0,0 1-331,24 0 336,-33 0 0,1 0 92,2 0 0,2 0 31,18 0 1,1 0 93,-12 0 1,3 0-11,6 0 1,6-1 0,-4 2 8,-1 4 1,-1 1-28,-6-5 0,3-1 1,-2 1 36,7 5 0,-3-1-26,4-4 0,0-2 59,-1 1 1,3 0-58,-4 2 0,3 1 0,-1-1 26,8-2 0,2 1-2,-14 2 1,6 0-1,0 1 1,-5-2 46,-9-1 0,-3-1 0,4 0-16,9 2 1,5 0-1,1 1 1,-6-1 53,-8-2 0,-3 0 0,2 1-68,13 0 0,3 1 1,0-1 20,2 0 1,1 0-1,-2-1-32,-13 1 1,-2 0 0,5-1 38,-4 1 1,6 0 0,2 0 0,-2 0 0,-5 0-31,5-1 0,-4 1 1,4 0 29,-3-1 0,6 2 0,2-1 0,-2 0 0,-6 0-39,4-1 1,-4 1-1,4 0 20,-4-1 1,5 1 0,2 0 0,-2 0 0,-6-1 2,5 1 1,-5 0 0,2-1 21,-4 0 1,2 1 0,1-1 0,0 0-24,0 1 1,0-1 0,-1 0 0,-2 0 6,4 0 0,-3 0 0,6 0-7,-4 0 0,6 1 0,2-1 0,-2 0 1,-5-1 51,5-3 0,-4-2 0,6 2-44,-4 3 1,6 1-1,3 1 1,-2-2 0,-6-2 87,5-6 1,-4-4-1,2 4-72,-2 6 1,3 4 0,0 0 0,-4-4 38,-2-6 0,-2-3 1,-1 4 7,0 6 1,0 2 0,0-1 0,-3-6 1,0-2-1,3 1-8,-1 4 0,2 1 0,0 0 0,-2-1-72,1-2 0,-2-1 0,5 1 44,6 0 0,7 0 0,0 0 0,-7 1-74,-9 1 0,-5 0 0,1-1 61,15 0 0,1 0 1,-4-1-78,3 1 1,-4-1 122,0 1 1,-1-1-138,-2 1 1,-1-1 79,-2 1 0,-1-1-23,-4 2 1,-1 0 3,-4 0 1,0 0-1,10 0 1,-2 1-21,-15 0 0,-1 2 25,13-1 1,-4 1-220,-5 1 32,-1 0-13,-23 0 98,-7 0 9,-4 13-2205,-21 1 2266,13 19-1311,-32 8 1182,32-2-1114,-27 10 844,29-16 1,2 1-1032,-22 24 908,20-1 0,2 3 917,-5-23 1,0 2-872,4 7 1,1 5 0,1-4 420,-1-2 0,0 0-516,-1 13 1,2 3 598,7 2 0,0-2-361,-7-13 0,1 1 378,7 7 0,3 4 0,-3-4-267,-7-4 0,0 2 238,6 7 1,2 7 0,-2-6-148,-6-3 1,-1 1 166,4-9 0,2 5 1,0 1-1,-3-5-65,-2 14 0,-1-1 92,3-9 1,3 4-1,-2 0-9,-3 0 0,0 0 1,0-2 62,1-12 1,0-2-1,0 4-18,0 8 1,0 5 0,-1 0-1,1-6-21,-2-7 0,1-5 0,0 4-28,0 8 1,0 5 0,1 1 0,-1-6 45,-1-7 1,1-4 0,-1 2-50,0 13 1,1 3 0,0-3 23,-1 5 0,0-2-1,0 1 0,-1 1 3,1-3 0,-1 4 18,1-6 1,-1 3-1,0-3-37,0-13 0,0-2 0,0 4 18,0 6 0,0 6 1,0 0-1,0-5-9,0 11 0,0 1-19,0-14 0,0 6 1,0 0-1,0-5-28,0-7 0,0-4 1,0 2 52,0 12 0,0 3 0,0-3-29,0 6 0,0-3-5,0 1 1,0 1 44,0-2 0,0 2-19,0-4 1,0 4 0,0-4-2,0-13 1,0-2 0,0 4-30,0 6 0,0 6 0,0 1 0,0-7 0,0 12 0,0-2 30,0-9 0,0 2 0,0-3 15,0 3 0,0-3-54,1 0 0,-2-1 179,-6-2 1,-1 3-68,6-4 0,2 2 1,-2-3 26,-5 8 1,-2 1-42,4 6 1,1 7 0,-1-6 2,-1-7 0,-2 1-21,1-10 0,-1 5 1,0 0-1,0-5 149,-4 11 0,1-1-106,3-7 1,0 2-1,0-3-41,0 4 1,-1-4 22,1 1 0,-1-1-15,1 0 1,-2 1-55,2-6 1,0 2-1,-1-2 71,-2 7 1,0 1-97,1 2 0,-2 5 0,2-6-70,0-7 1,-1 1-627,-1 11 0,-1 7 0,0-7 25,3-14 1,0 0 679,0 6 1,-2 5 0,2-9 0,-2 13 0,4-25 0,1 0 0</inkml:trace>
  <inkml:trace contextRef="#ctx0" brushRef="#br0" timeOffset="2423">3070 11512 22380,'41'3'-79,"4"-1"179,10 0-1,4-1-13,-24-1 0,1 0-48,2 0 0,0 0 84,4 0 0,2 0 306,2 0 0,2 0-300,3 1 1,4-2 49,1-3 0,4-3 1,0 2-87,-13 4 0,0 0 1,4-1 11,0-2 1,6-2-1,2-1 1,-1 1-1,-5-1 71,8 0 0,-6 0 0,7 0-56,-1 0 1,7-1 0,2 0 0,-2-1 0,-5 1-21,-9 0 0,-5-1 0,0 0 0,3 1-10,1 0 1,1 1 0,2 0-1,1 0 1,0 0-5,3-1 0,1 1 0,0 0 0,-1 0 1,-2 1-42,3-1 0,-4 0 0,2 1 0,5-1-4,-8 1 0,4 0 0,4 0 0,1 0 0,0 0 0,-4 0 0,-4 1-1,11-1 0,-7 2 0,1-1 0,7 0-55,-11 1 1,6 0 0,3 0 0,1 0 0,-1 0 0,-3 0-1,-5 1 4,9-1 1,-7 1 0,1 1 0,8-1-8,-17 1 1,6 1-1,3-1 1,3 0-1,1 1 1,-1-1 0,-2 1-1,-4 0 1,-5 0-30,8 0 1,-7 0-1,-3 0 1,3 1-1,7-1 23,-8 1 1,5-1 0,4 1-1,2-1 1,1 1 0,-2 0-1,-1-1 1,-5 1 0,-6 0-30,18 0 1,-10-1 0,1 1-1,7 1 24,-10 0 1,7 0-1,3 1 1,3 0-1,0 0 1,-3 0-1,-3 0 1,-7-1-17,12 0 0,-7-1 1,-2 1-1,7 0 30,-6 1 1,7 0 0,1 0 0,0 0-1,-5 1 1,-6-1-81,9 2 1,-8-1 0,0 0 62,0-2 1,-1 0-1,2 0-38,-3 1 0,3 1 0,0 0 1,-3-1-63,0-2 1,-3 0-1,4 0-251,4 0 1,6 0 0,-2 0 0,-7 0-269,8 0 0,-3 0-329,-3 0 1,4 0-1,-7 0 1024,-13 0 0,-3 0 0,8-6 0,-4-2 0,7-9 0</inkml:trace>
  <inkml:trace contextRef="#ctx0" brushRef="#br0" timeOffset="4266">2850 4424 21840,'23'-6'2200,"1"5"-2411,0-8 1272,1 8-1376,1-4 625,19 3-513,-8-2 218,-1 1 0,0 0 145,12-2-217,6 1 1,2 0 165,5 0-345,0 1 1,0 1 243,1 0-167,-9 1 0,1 1 110,-21 0 0,1 0-49,24 0 1,1 0 22,-23 0 0,2 0-25,15 4 1,7 2 0,-5-2 18,-7-2 0,0 0-27,13 5 0,8 3 0,-8-3 1,-12-6 1,0 0 37,5 4 0,6 3 0,-5-3 5,-7-4 0,1 0 18,3 3 1,5 2 0,-5-2-12,-6-3 0,-3 0 90,15 2 1,-2-1-7,-19-1 1,-2-2 78,2 1 0,-1 0-33,-3 0 0,1 0 53,15 0 1,-1 0-110,-13 0 1,0 0 50,23 0 1,-1 0 34,5 0-71,-22 0 1,-2 0 118,12 0-158,-3 0-83,-3 15-550,15-11 517,-14 22-150,-7-24 1,0-1 218,6 20-244,-3-15 1,1-3 123,11 9-26,-16-5 1,0-2-82,22-3 875,2 8-788,3-7 440,-16 2 0,2 0-316,-11-1 1,0-1 219,5 0 0,3 0 0,-3 1-138,-4-1 0,0 0 82,14 0 0,7 0 0,-7 0-95,-10-1 0,-1 1-41,12-1 1,5 0 0,-7 0 124,-13-1 0,-2 0-80,27 0 0,-1 1 108,-27-1 1,-1 1-128,22 1 0,0-1-109,5 2 76,-23-1 1,0 0-194,-5-1 0,-1 1-21,14 2 1,-11 0 0,-1 0-131,-1 0 55,11 6-120,-25-5 120,1 3-298,-13-4-288,-2 0-166,-2 0 8,-2 0-805,-1 0 174,-1-1 678,-1-1-1597,0-12 2422,0 1 1,0-3-1,0 5 1</inkml:trace>
  <inkml:trace contextRef="#ctx0" brushRef="#br0" timeOffset="5466">8305 4649 22020,'0'30'-6296,"10"-5"2352,-8 3 3196,8-2-469,-10 6 1393,5 4-225,-4 29 137,7-12-895,-6-4 0,0 3 750,3 11 392,-2-4 1,0 1-214,0-24 0,-1 1 98,1 16 0,1 9 1,0-7-241,-1-9 0,0 1 70,1 14 0,0 7 0,0-8-84,-2-11 0,0-1 100,1 7 0,0 5 0,-1-5-82,1-4 0,-1 0 63,0-7 0,0 2 1,0-2-51,1 4 0,0-3-41,-1 2 0,1-1 83,1-1 1,0 2-17,2 19 0,0 0-64,-1-17 0,1 2-21,0-3 0,1 7 0,1 0 0,-1-6 5,1 5 1,1-3-24,0 3 0,0 3 1,0-7-36,-2-8 1,1-3-24,0 0 0,1 0-36,-2-1 1,1 0 136,1 1 0,0-1-122,-2-2 1,0 2 78,5 16 0,1 0 10,-4-13 1,0 0 32,1 4 1,1 4 0,0-4-29,-1-5 1,0-1 75,2 12 0,-1-2-57,-1-16 0,-2-1-58,6 28 87,1 0-23,-5-21 1,0 1 2,4 19 24,-3-11 1,-1-1 74,-1 8 27,-3-10 0,-1 0 169,-1 7 149,-1 13 5,-3-25-15,0 0 71,0-2-283,0 9-47,0-13-750,-14 16 686,10-23 285,-27 10 1,14-18 0,-15 3-1</inkml:trace>
  <inkml:trace contextRef="#ctx0" brushRef="#br0" timeOffset="6351">2948 9520 22020,'38'0'360,"3"12"-1795,2-9 1624,4 10-706,3-2 445,2-8 265,5 8-230,2-3-231,3-6 257,-16 2 0,2 0 291,-12-4 1,2 0-232,6 0 0,4 0 1,-3 0 380,-2 0 1,-1 0-80,17 0 0,0 0-299,-13 0 1,-2 0 181,3 0 0,1 0-98,1 0 0,1 0-10,2 2 1,1 0-10,0-2 1,0 1-98,1 1 1,3-1 1,-2 0 0,2-1 1,-1-1 23,8 1 1,2 0-50,-11 1 0,6 0 0,1-1 0,-7-2 82,-6-2 0,-4-1 0,3 0-31,14 4 0,4 1 0,-3-2 52,-16-6 0,-3-2 0,1 2 15,2 6 0,1 3 0,0-3 46,-1-5 0,0-3 1,3 1-83,3 4 1,3 0 0,2 1 0,-4 0 13,3-2 0,-2 0 0,5-1-63,-4 0 0,7 0 0,1-1 0,-2 1 0,-5 1-30,5 2 0,-6 1 0,5-2 28,-4 0 1,6-2 0,2-1 0,-2 1 0,-7 0-50,4 1 0,-6 1 1,7 0 30,-9 0 0,7-1 0,4 0 0,-1 1 1,-3-1-1,-7 1-9,8 0 0,-8 0 1,7 0-28,0 0 0,7-1 1,2 0-1,-3 1 1,-9 1 31,-8 1 0,-6 1 1,3 0-112,8 0 1,4-1 0,0 1 0,-7 1-127,8 0 0,-1 0 17,0 1 0,5 0 0,-8 0 33,-10-1 1,-4 2-168,9 5 1,-1 1-823,12-4 356,-23 23 476,0-23 1,-28 20 0,-3-10 0</inkml:trace>
  <inkml:trace contextRef="#ctx0" brushRef="#br0" timeOffset="7316">8368 4600 21660,'43'-2'1271,"1"1"-1036,-6 1-229,0 0-57,-3 0 108,3 0-171,4 0 186,7 0-72,4 0 19,7 0-92,-13 0 0,2 0 122,-10 0 0,2 0-79,6 3 1,4 0 0,-2 0-8,-3-2 1,1 0-19,7 4 0,6 2 0,-4-2-1,-3-4 0,-2 1 2,-4 2 0,2 3 1,-3-2-26,6-2 1,-1-1 36,2 5 1,0 0-76,0-2 0,2 0 82,-2 0 1,3 1 0,-3 0-34,9 0 0,2 2-14,-12-2 0,6 0 1,0 1-1,-5-1-19,-7 0 0,-4-1 1,2 1-20,13 1 0,1 0 0,-2 1-109,4 0 1,-2-1 8,-2 0 0,0 1-161,0 0 1,-1 0 369,-3-2 0,-1 1 0,-2 0 1,-1 0-1,-3-1 0,0 0 0</inkml:trace>
  <inkml:trace contextRef="#ctx0" brushRef="#br0" timeOffset="8083">8872 9272 23009,'17'8'-2567,"-13"-2"-1090,26-1 4925,-26-2-1974,30-2 2310,2 0-434,11-1-714,-9 0 0,0 0-366,13 0 321,-16 0 0,0 0 1528,18 0-1592,4 0 1107,2 0-1555,3 0 225,2 0-184,-31 6 0,1 0 10,16-4 1,1 0-31,-12 4 0,2 0-43,4-2 1,5-1-1,-4-1-87,-3-2 1,0 2-66,14 6 1,-1 0-131,-15-7 0,-3 0 92,1 5 1,0 0-57,0-3 0,-1-1 19,0 3 1,-1-1-94,-2 0 1,1 1-216,-3-1 0,0 1 602,28 3 1,-3 1 0,-4-1-1</inkml:trace>
  <inkml:trace contextRef="#ctx0" brushRef="#br0" timeOffset="11149">3273 5391 24808,'0'24'-6385,"0"-3"4256,0-3 1065,0 1 426,0-5 212,0 3 122,11-7 260,-8-2-2178,8-1 2720,-11 0-588,0-1 90,7-1 164,-2 1-293,3-2 590,4 3-143,-6-3 456,11 0-256,-6-2 474,20-2 384,-13 0-213,20-13 1235,-18 9-1191,10-25-232,-12 13 455,5-11-1359,-12 12-29,1-1 39,-8 8-784,-2-6-1143,-1 4 155,-1 3 212,0 2-278,0 1 489,-11 1 1003,8 18-563,-8 5 925,11 9-341,0 1 89,17 9-503,-13-6 408,27 25-268,-18-22-1120,13 23 593,-15-26-633,6 17 1071,-10-23 185,1 4 454,1-8-429,-9-6 829,3 6 9,-3-9-26,-17 3 1420,13-6-957,-29-1-246,18-3 1,-13-5 0,7 1 0</inkml:trace>
  <inkml:trace contextRef="#ctx0" brushRef="#br0" timeOffset="11339">4038 5317 24449,'-17'-5'-2133,"12"-1"-2227,-13 0 4413,18-1-191,-10 2 1,7 3 0,-7 1 0</inkml:trace>
  <inkml:trace contextRef="#ctx0" brushRef="#br0" timeOffset="11799">4035 5583 22380,'35'0'90,"-14"-12"1036,9 9-961,-6-20-358,8 20 165,1-17 317,-10 17-348,-1-15 88,-1 15 278,-3-14-892,-2 15 546,-6-12-362,0 13-209,-5-6 622,-21 19 1,13-11-1,-16 13 1</inkml:trace>
  <inkml:trace contextRef="#ctx0" brushRef="#br0" timeOffset="12305">4017 5548 23549,'0'10'-5306,"14"-9"7172,-11 26-4362,25-24 3528,-25 28-2442,26-16 1392,-17 16-1385,14-7-46,-6 0 1234,0-1-2144,5 10 1691,-6-10 332,14 17 0,-15-24 0,8 6 0</inkml:trace>
  <inkml:trace contextRef="#ctx0" brushRef="#br0" timeOffset="13119">4237 5580 24629,'23'-14'1729,"12"11"-1806,-7-22-137,22 22 120,-7-20 362,10 11-230,-24-2 110,15-1 411,-24 7-287,4-9-179,-16 4-683,-3 0-345,-4-1-1140,-1 4 435,-18-6-352,14 9-550,-35-1 1717,20 6 409,-18 1 885,21 39-357,4-16-81,19 12 1,5 2-540,-8-1 101,22-4 1,4 1 353,-5 5-951,2-14 1,3 0-653,7 5-268,4-4 789,-1-3 1346,23-1 1,-17-8 0,16 0 0</inkml:trace>
  <inkml:trace contextRef="#ctx0" brushRef="#br0" timeOffset="13599">5068 5583 23639,'0'-12'-5036,"14"11"7468,-11-31-4235,10 6 1886,-2-20-646,-8 7-213,15-13 790,-13 20-1328,2-9 1661,-4 12-1856,-3 1 1218,0 2-547,0 0 463,0 4 237,0 2-685,-16 1 536,12 8-546,-13 1 1156,17 27-143,0 10-90,0 29-90,0-10-79,7-12 1,0-2-334,-4 7 241,10-7 1,1-1-42,0 3-1574,3 8-118,8-5 980,-16-10-1213,18 13 2087,-15-18 1,4 2 0,-6-10-1</inkml:trace>
  <inkml:trace contextRef="#ctx0" brushRef="#br0" timeOffset="14069">5575 5544 22290,'6'-9'-1332,"-3"0"-344,0-5 313,-3 4-65,0-6 686,-18 5 713,13 2-845,-26 1 397,9 6 715,-13 2 702,2 19 686,7-1 258,12 20-1207,8-7-719,26-1 382,7-12-1018,27 0 249,-13-17 398,4 5-645,-15-6 388,0 0 1207,-3-21 489,5-1 768,-10-3-1103,1-22-984,-11 28 317,-6-36-1203,-2 28-39,-4-16-671,0 21-398,-17-3-278,13 11-193,-13 23 2748,17 11-2668,0 14 839,0 8 1280,18 14 1,-13-11 0,13 15 0</inkml:trace>
  <inkml:trace contextRef="#ctx0" brushRef="#br0" timeOffset="14766">4063 6897 25168,'-20'39'-2683,"4"-7"1736,7 2-738,7-6-277,-7 1 1199,9-1-761,0-1 133,16-3-2439,9 3 3772,-4-11 1,27-1 0,-13-11-1</inkml:trace>
  <inkml:trace contextRef="#ctx0" brushRef="#br0" timeOffset="15016">4517 6986 24808,'-38'0'0,"17"15"728,-11-11-454,28 27-2541,-23-28 2770,24 42-2071,-9-29 1510,12 24-1808,26-15 185,-20-8-1341,43 3 2023,-22-13 1693,19-3-1423,-8-4 2106,-17-21-1582,-9 0 545,-12-23-795,-20 5-120,15 8 379,-32 4 1,18 6-1,-17 1 1</inkml:trace>
  <inkml:trace contextRef="#ctx0" brushRef="#br0" timeOffset="15365">4815 6936 22650,'10'17'-7876,"1"9"4525,-2-15 2937,1 11-765,-2-4 368,0 0 351,3 9-25,-2-5-1747,5 13 1888,-5-17 517,2 6-656,-5-15 750,-2 0-248,1-7 1174,-4-1 344,4-19-245,-2 13 323,3-49-589,-2 28-230,2-16 0,-1-3 109,3 5 297,3-25-1423,-6 49 48,4-8 234,-5 22 1464,11 12-1313,-6-5 208,7 35-1650,7-4-27,-4 11-73,0-13 1,2-1-434,4 5 1564,10 11 0,-6-23 0,0-3 0</inkml:trace>
  <inkml:trace contextRef="#ctx0" brushRef="#br0" timeOffset="15568">5562 6645 25348,'-15'-16'-6226,"11"3"2662,-11 30 5621,15 28-3316,0 7 344,0-10 1,0-2-277,0 3 347,7-9 1,0-2-1709,-4 2 2490,10 12 1,-13-23-1,0 2 1</inkml:trace>
  <inkml:trace contextRef="#ctx0" brushRef="#br0" timeOffset="15721">5392 6968 23999,'-11'-11'-6350,"2"-1"3156,26-10 4452,5 7 418,24 1-391,-9 10-824,5 0-275,-11 4-456,0 0 559,25 15 0,-21-11 1,18 12-1</inkml:trace>
  <inkml:trace contextRef="#ctx0" brushRef="#br0" timeOffset="15999">5903 7017 22470,'10'8'-4806,"1"0"3492,6-1 1500,-4-2 348,14-1 241,-11-4 228,16 0-382,-13-18-465,5 14 1410,-9-30-1044,-3 30 974,0-30-1713,-4 7-280,-4-9-347,-2-10-387,-2 21-72,-24-12-1018,3 20 1691,-7-1-1078,-3 13 2323,13 1 102,-1 21 750,-5-13 95,22 45-2006,-8-27-236,20 17 1,5 3-977,-9-3 220,14-2 0,4-3 1160,2-6 0,10 5 0,-1-16 0</inkml:trace>
  <inkml:trace contextRef="#ctx0" brushRef="#br0" timeOffset="16333">6275 6942 24269,'0'7'-6206,"0"5"4078,16 26-389,0-3 932,15 0 1250,-17-7-498,7-13 1059,-19-1-2508,14-12 3523,-9 3-1010,6-23 1915,4-7-200,-4-12-681,8-13 310,-11 19-1186,9-16 686,-9 31-1453,10-10 1403,-11 24-279,13 9-915,-10-3 192,13 30-1458,-7-11-386,17 18 78,-11-17-328,7 6 1964,-6-27 0,1 9 0,1-12 0</inkml:trace>
  <inkml:trace contextRef="#ctx0" brushRef="#br0" timeOffset="16668">6958 6521 24988,'0'-11'-6385,"0"3"4616,-10 4 2743,7 25-1699,-7 9 941,26 13-1648,-13 2 863,13-9-1805,-2 1 1395,-10 0 344,10-2-1596,-2-3 805,-9-3-341,19 4 1560,-20-10-802,7 4 1169,-9-15 1538,-19-4 1450,-4-20-697,-19-8-643,5-19-1403,14 7-276,-2-21-539,23 27 658,-9-20-1044,11 29-2616,20-7 1642,8 14 2050,25 1 1,-9 6 0,1 3 0</inkml:trace>
  <inkml:trace contextRef="#ctx0" brushRef="#br0" timeOffset="16789">7457 6760 25528,'8'0'-4407,"-2"0"3958,0-13 1,-4 10-1,-1-10 1</inkml:trace>
  <inkml:trace contextRef="#ctx0" brushRef="#br0" timeOffset="21009">4958 1966 24269,'0'0'-6206,"0"5"4168,0 28 883,13-1-661,-10-2 1313,20-13 824,-20 3-892,15-13-92,-16 5 251,13-7 1286,-10-2-126,5-3 1585,0 0-531,-3 0-518,5-17 187,-3 13-195,2-28-285,-4 19-1167,1-11 52,-4 13-839,0-1-11,-1 11 1710,2-4-322,1 5-1027,4 15-381,0-11 873,2 25-1221,4-12 674,-5 0-173,7 21-2105,-9-23 1153,5 26-317,-9-22 1836,1 4-1031,-5-10 1897,-1 0-558,0-1 274,0 3 307,-15-5 1749,11 4-1320,-30-7 810,15-2-956,-17-3-584,8-1 1,5-16 0,4-3-1</inkml:trace>
  <inkml:trace contextRef="#ctx0" brushRef="#br0" timeOffset="21249">5512 1931 23909,'2'24'-7200,"1"4"4959,13-6 919,-12 1 29,12-4 570,-16-1-651,12 7-221,-9-8 1054,16 4 0,-18-10 0,6-1 1</inkml:trace>
  <inkml:trace contextRef="#ctx0" brushRef="#br0" timeOffset="21403">5447 1702 22830,'-1'-8'-7850,"1"2"5369,-1 1 2189,1 1 1,0 3 0,0 0 0</inkml:trace>
  <inkml:trace contextRef="#ctx0" brushRef="#br0" timeOffset="22149">5673 2061 22920,'17'4'-1381,"-1"-1"1076,3-18 1236,2 1-149,-9-4-1257,0-4-105,5 8 897,-15-7-1650,6-4 677,-8 11-473,0-5-565,0 8-140,0 1 659,-15 1 737,11 1-1900,-11 2 3217,3 3-381,10 22-199,-10 4 653,12 21-952,20-2-591,-15-9-139,29-6 1709,-11-6-1411,24-6 351,-11-3 852,14-7-255,-25-5 1080,6-19 898,-10 14-73,0-34-1737,-2 22 743,-2-21-1473,-4 7-232,0-4-316,-5-20-722,-2 11 453,-4 6 0,-2 1-876,0-7 1389,-7 11 0,-2 0-1660,5-1 922,-29-1 293,28 17-448,-12 7 1461,5 4 103,10 21 41,-10 11 705,12 29-564,0-9-269,0 6-231,0-13 455,0-3-956,0 1-1080,20 12-298,0-13 389,0-6 1,2-1 168,8 1 1363,3 6 1,-6-15 0,1-1-1</inkml:trace>
  <inkml:trace contextRef="#ctx0" brushRef="#br0" timeOffset="22748">6595 1727 22740,'0'18'-5486,"0"-3"3447,0-6 975,0-4 425,0-3 214,0 1 210,0 1-13,-13 1 964,-2 7 1109,-10-1 430,11 5-870,-10-2 613,12 3-963,-12 2 772,9 9-820,-1-5-2214,9 15-198,0-18-165,7 11 255,21-17-277,-16 2-188,32-11 1159,-14-2 1079,17-17 563,-7 11 524,6-29-416,-19 5-576,-3-4 0,-2-3 10,-5-16 442,-2 12 0,-2 0-1465,-6-1-104,0-20-1671,0 28 249,-17-9-450,12 24 896,-12 2 1042,17 27-247,0 12-992,21 30 218,3-7 31,1 10 18,17-17 1352,-22 1 218,21-4 1,-10-2 0,2-2 0</inkml:trace>
  <inkml:trace contextRef="#ctx0" brushRef="#br0" timeOffset="23017">7395 1496 24629,'0'-6'-6026,"0"0"3987,0 19 1065,0 10 335,0 26 214,0-3 121,0 8 76,0 6-1639,0-12 1372,0-9 1,0-1-136,0 6-76,-1-10 0,2-1-527,10 2 1066,-8 9 0,17-20 1,-9 0-1</inkml:trace>
  <inkml:trace contextRef="#ctx0" brushRef="#br0" timeOffset="23693">7150 1846 23549,'20'-10'2351,"20"-2"-1574,-21 1-571,23-3 228,-8 1-384,2 1-602,4 1-235,1 1 844,15 3 1,-13 3 0,11 2-1</inkml:trace>
  <inkml:trace contextRef="#ctx0" brushRef="#br0" timeOffset="23883">7853 1903 23729,'0'9'-6565,"0"1"4076,0-3 436,16 8 997,-12-5-1520,11 4 2522,-15-2 1,12-3 0,3 2 0</inkml:trace>
  <inkml:trace contextRef="#ctx0" brushRef="#br0" timeOffset="24049">7843 1512 23819,'-8'-7'-7713,"1"18"6711,24-10 1,-13 28 0,12-12 0</inkml:trace>
  <inkml:trace contextRef="#ctx0" brushRef="#br0" timeOffset="24266">8373 1493 24808,'0'15'-5935,"0"11"3716,0 16 1155,0 5-204,16 16-696,3-15 725,-2-6 0,1-1-423,1 6 1100,7 10 1,-23-22-1,8-3 1</inkml:trace>
  <inkml:trace contextRef="#ctx0" brushRef="#br0" timeOffset="24416">8338 1877 23369,'0'-16'-7105,"0"1"4707,0 2 974,0-1 425,17 2 1743,2-3-243,1 5 0,17 0 0,-11 5 0</inkml:trace>
  <inkml:trace contextRef="#ctx0" brushRef="#br0" timeOffset="25173">8682 1958 24718,'34'1'639,"-15"-18"-367,12 12 721,-6-45-2102,5 30 1864,3-28-939,-4 3-230,-8 7 89,-6 6 1,-1-2-245,1-8 100,-7 6 0,-1 0-792,-3-9 744,-1-10-1302,-3 7 561,0 15-17,0-8 238,-16 26 524,12 27 506,-13 8 1007,17 26-1197,0-4-209,7-5 0,3 2-336,7 22-43,1-6 1,2-1 102,-6-22 0,1-1-297,7 18 1,1-2-641,4 2 545,-8-19 1,-1-1 641,6 2 377,-1-4 341,-5-6 225,3-3 438,-8-10 693,1-1 57,-8-28-262,-3-2-455,-1-20-512,-2 4-374,0 2 63,17 6 719,2 6-85,19 4 637,-2 8 430,1-1 356,-8 7 406,-2-5-117,-14 4-236,-1-5-1483,-6 4-655,-5-2-1795,2 0 121,-3-4-774,0 5 168,0-2-176,-14 7 1027,10 22-174,-10 11 608,35 14-288,-8-9 0,1-1-1034,12 10 672,5-6 0,-1 0 1516,-7 2 0,4-15 1,2-2-1,-1 5 1</inkml:trace>
  <inkml:trace contextRef="#ctx0" brushRef="#br0" timeOffset="25717">7262 1301 23189,'-33'-7'-386,"11"4"564,-21 0 62,22 25-6,-18 12 220,19 14-870,6-10 0,2 1-171,3 15-645,16 10 1,2 3 152,-7-31 0,2 0-163,15 11 1,8 5-1,-3-6-517,-10-10 0,2-3 1509,18 12 0,2-1 0,-14-14 0,-1-1 0,0 0 0,1 0 0</inkml:trace>
  <inkml:trace contextRef="#ctx0" brushRef="#br0" timeOffset="26132">9892 796 23729,'21'0'1259,"1"22"-4915,1-1 2344,1 22-536,3-3 1344,-5-4 0,1 3 48,-5-7 0,0 1 234,2 7 1,2 4 0,-1-3-872,-2-1 1,-1 0-43,4 13 1,-1-1 788,-7-14 1,-1-1-34,-3-1 0,0 0 322,-1 0 0,-1 1-349,-3 13 1,-2 1-41,2-12 0,-5 1-397,-11 3 1,-8 4 0,1-4 1090,2-3 0,-4-2 0,-19 14 1,-5-1-1,14-15 0,0 0 0</inkml:trace>
  <inkml:trace contextRef="#ctx0" brushRef="#br0" timeOffset="34333">16138 950 24898,'0'-17'-5126,"0"1"2998,0 6 1153,-14 0 952,10 5-995,-29 1 2268,13 16 298,-16 14-1935,10 26 685,2-5-910,18-9 0,2 0-19,-4 9-195,8 14 748,28-19 0,-21-7 0,20 1 1</inkml:trace>
  <inkml:trace contextRef="#ctx0" brushRef="#br0" timeOffset="34832">16653 1365 23009,'5'0'1530,"-1"0"-1440,2 0-1,2-16-1329,5 12 2299,4-27-1757,19 3 1026,-5-7-507,16-8 281,-11 6-170,2-2-110,-2-3 414,-12 12 1,-2-2-1212,7-17 968,-9 6 0,-4-1-1094,-5-7 876,-13-1 0,-3 0-1401,0 3 708,-9 7 1,-4 3-1301,-1 13 502,-11-3 621,3 21 1105,14 29 494,-5 0-239,16 13 1,2 4 3,-9 13 35,8-13 1,2 1 187,-1 19-485,12-26 0,1 0-1007,-7 27-74,19-29 1,2 0-546,-7 24 682,1-28 1,2 0 404,2 5 1,-1-1-266,16 12 560,-6-15 1,1-3 746,7-3 787,13-2 230,-18-15-200,-2-2 721,-1-2 359,4-18 593,-13-4-208,5-18-1516,-21 17-1099,-1-9-785,-8 21-1632,0 7-63,0 10-1272,19 24 2981,0-14 1,3 11-1,-8-9 1</inkml:trace>
  <inkml:trace contextRef="#ctx0" brushRef="#br0" timeOffset="34983">17628 761 24179,'-10'-13'-7212,"7"3"2485,-14 4 4599,15 17-281,-6 11 1,25 10 0,3 2-1</inkml:trace>
  <inkml:trace contextRef="#ctx0" brushRef="#br0" timeOffset="35282">18025 1384 22920,'11'0'719,"0"0"-629,0-16-756,7-12 333,-6-8-515,11-23 383,-12 20 244,-3 5 0,-2 0-1029,-2-6 318,-1-23-302,-3 29 150,0-5-120,-18 13 117,13 9-157,-26 2 1448,18 26 1287,-3 17-828,6 27-659,10-2-634,0 3-629,18 3 318,-14-17 262,13-9 0,3-1 440,4 0 1,0 6 0,-4-18 0</inkml:trace>
  <inkml:trace contextRef="#ctx0" brushRef="#br0" timeOffset="35599">18405 1155 24179,'0'4'-6386,"0"10"4168,0 26 1154,0-6 515,0 2 123,0-14 32,0-1-14,12-10-1120,-9 7 1030,17-15 1762,-9 7-1111,10-30 1489,4-10-112,-4-10-170,7-19-392,-13 24-241,9-17 455,-12 34-1107,7-12 867,-9 28-454,8 11-1177,-8-4 500,13 55-1591,-7-33 36,8 34-570,-3-24-214,0-1 87,5-3 1932,0-2 0,5-7 0,0-1 0</inkml:trace>
  <inkml:trace contextRef="#ctx0" brushRef="#br0" timeOffset="35832">19205 711 24988,'-23'-18'-5288,"-10"5"5116,30 5-2842,-21 3 4139,22 20-1600,-8 12 652,10 29-705,20-3-941,-9-13 1,0 1 159,13 9 379,-6-18 0,-1 0-13,4 28-1395,1-18 1172,-7-8 0,-1-1 836,-5 1 0,6 6 0,-9-16 0</inkml:trace>
  <inkml:trace contextRef="#ctx0" brushRef="#br0" timeOffset="35966">19003 1136 23279,'0'-17'-6295,"0"-8"4166,22 6 3784,14-11-862,13 13 52,9-3-633,-11 12 0,2 2 0,0 4 0</inkml:trace>
  <inkml:trace contextRef="#ctx0" brushRef="#br0" timeOffset="36766">19860 1306 23459,'21'-1'-805,"-2"1"0,-2 0 0</inkml:trace>
  <inkml:trace contextRef="#ctx0" brushRef="#br0" timeOffset="37217">20565 560 25888,'0'-14'-6566,"0"3"4978,0 3 703,0 28 247,0 40 212,14 1 78,-7-3 0,1 1 93,0-26 1,1 1-707,2 24 0,-1 1 738,-3-25 1,-1-1 24,0 10 0,1-2-230,13 11-653,-18-5 620,15-6-436,-10 2 763,3-16-1406,-5 0 1147,-2-19 10,0-3 249,2-30 1234,2 4-103,8-43 604,-2 21-901,-2 5 0,2 1 700,3-8 38,7-14-25,-10 39 170,5-8-756,-9 26 532,4-6 228,3 25-2379,-3 8-2014,16 28 540,-11-8 2049,1-11 1,2-1 0,8 5 0,12 11-1</inkml:trace>
  <inkml:trace contextRef="#ctx0" brushRef="#br0" timeOffset="37482">21657 1045 24449,'-25'-7'-1816,"-17"6"2256,11-5-750,-21 23 1789,3 5-509,20 21-1566,12-9-57,17 1-1033,0-9 296,0-3-223,19-1 231,-14-2-1498,37 0 1346,-12-10 1354,20-1 327,-6-30 2080,-19-6-986,-10-12-893,-15-1-539,0 9 479,-20 0-2586,-7-7 16,2 11 2056,-21-3 0,41 21 0,-17 3 0</inkml:trace>
  <inkml:trace contextRef="#ctx0" brushRef="#br0" timeOffset="37899">21960 1045 24269,'0'26'-5756,"0"4"3627,0-6 1065,0 4 426,0-5 212,0 3 122,0-1 76,0 0-1369,11 5 913,-8-9 67,8 6-370,-11-15 178,0-2 629,7-8 859,-1-17 54,7 11-185,-2-27 0,-1-7 818,6 5-503,0-13 0,0-3 919,1 3-1110,-3 10 0,0 2 625,0-1-1215,4-1 155,-9 25 6,0 5 1337,1 6-732,3 0 132,0 25-2128,9 7 62,-8 15 294,-2-15 1,0-1-1241,0 10-509,4 10-1381,-2-7 1097,-3-16-1022,8 4 3235,-9-17 798,4-7 1,-5-2-1,0-6 1</inkml:trace>
  <inkml:trace contextRef="#ctx0" brushRef="#br0" timeOffset="38039">22442 1109 24179,'3'-18'-3965,"0"4"2550,0 14 3007,0 0-636,2 0-319,2 0-182,3 0-24,1 17-2571,3-12 2437,2 29-2693,14-14 404,-6 10-1084,23-4 2845,-19-3 0,11-12 1,-12 0-1</inkml:trace>
  <inkml:trace contextRef="#ctx0" brushRef="#br0" timeOffset="38337">22853 1287 23999,'8'-14'-1313,"2"4"2140,0 10-301,10-7 741,-4 0-414,10-5-261,5-3-159,-5 6 342,19-10 506,-19 6-590,19-13-257,-21 8-235,17-29-836,-26 20 42,9-27-617,-21 28-746,1-12-242,-4 20 172,-18-3-117,-4 14 1345,0 24 1150,-9-11 423,28 58-1748,-11-36 491,12 14 1,4 2-777,-2 2 91,23 15-790,-17-23 1709,45-3 1,-27-1 0,25-3 0</inkml:trace>
  <inkml:trace contextRef="#ctx0" brushRef="#br0" timeOffset="38459">23938 1301 27327,'12'0'180,"-3"0"-540,-2 0 360,-2 0 0,-3 0 0,0 0 0</inkml:trace>
  <inkml:trace contextRef="#ctx0" brushRef="#br0" timeOffset="46082">15847 2462 22560,'0'-11'-3418,"0"2"1290,0 5 1064,-11 1 2159,8 2-936,-8-1 539,0 1 8,9 0-1671,-19 0 2457,11 1-17,-19 0 32,7 15-860,-19 6 885,12 11-1465,5-7 1,-1 1-9,-5 9 502,-6 15-1017,10 4-140,11-14-210,2 24-671,10-31-481,21 12-247,14-25 1242,10-2 397,11-14 773,-11-3 454,4-1-138,-12-6 1,0-4 1225,18-15-894,-10 3 1,-1-3 1900,4-16-2203,-13 14 0,-2 1 319,-1-4-817,2-7-232,-19 14-612,-6 6-675,-4 1-417,-2 0-230,0 6 370,-16 0 586,-2 7 885,-2 18 718,-4 6 315,21 17-1317,9 0-111,-2-7 231,31 1 558,-8-14-365,9-4-284,2-2-369,-9-10 575,1 4 1194,12-6 933,-12 0-137,20-17 454,-25-4-896,13-25-748,-23 10-692,1-5-574,-12 9-66,-3-4-664,-1-3-82,-21-22-1222,15 12 1716,-22 6 1,-5 0-337,6-7 1005,-12 8 0,-5 4-105,-5-4 545,16 16 1,-2 3 336,-20-1 542,-1 6 670,-7 7-548,16 6 0,-1 5-52,10 6 1,-1 3-194,-6 1 0,-4 1 1,4 3 318,2 7 0,1 4-489,-6 2 1,-4 4 0,4 0 141,5 1 0,1 2-430,6-4 0,-1 2 1,2 2-199,3 4 0,3 1 0,2 0-173,-3 5 1,2 2-179,3 5 1,1 6 0,5-6-515,7-5 0,5 1 43,5 2 1,4 5 0,2-6-439,4-7 0,6 0 381,13 9 1,9 4-1,-1-8-153,-3-10 0,3-4 586,13 6 0,7 2 0,-3-8 5,-8-11 0,3-5 256,6 0 1,7 0 0,-5-4 200,-2-2 0,2-4-301,-3-2 0,8 0 1,0-1-1,-7-1 436,7 1 0,-2-4 0,1-3 1,3-3-1,-6-3 0,-12-3 1,0 0-1</inkml:trace>
  <inkml:trace contextRef="#ctx0" brushRef="#br0" timeOffset="47049">16975 2830 22380,'19'17'-4750,"5"7"2639,14-21 3917,2 8-1459,-4-11 618,3 0-276,3 0 7,2 0-696,16-17 1972,-15 1-882,-14-1 1,-2 0-537,-3 1 163,0-14-886,-19 12-717,-3-8-516,-24 5-209,-13 7 414,-29 7 225,7 1 683,18 5 1,2 2-90,-4 15 1373,-6-12 58,30 29-492,-4-18 1160,17 17-2330,-6 9-473,29-8-483,-5-4 0,2 0-1225,28 4 2424,-19-11 0,-1-2 1,17 2-1,3-1 0</inkml:trace>
  <inkml:trace contextRef="#ctx0" brushRef="#br0" timeOffset="47282">18177 2570 23999,'2'-7'-2428,"1"3"2728,-2 2-798,4 2 1347,1 0-343,11 18-1948,-2 7 50,9 11-643,0 3 851,3-5-46,5 0 0,2 1-342,12 8 177,-1-4 1,1-2-830,1-10 2415,12 4 0,-18-17 0,-2-3 0</inkml:trace>
  <inkml:trace contextRef="#ctx0" brushRef="#br0" timeOffset="47451">18643 2552 22920,'-20'-3'-540,"-9"2"502,8 17 346,-4 5 0,0 5-342,-3 21-560,-1 0 1,0 2-693,1 9 1197,3-5 1,2 1 0,10-22-1,2-1 1,-4 10 0,0-1 0</inkml:trace>
  <inkml:trace contextRef="#ctx0" brushRef="#br0" timeOffset="47703">19098 2370 25708,'6'-2'2790,"-2"0"-1752,-3 17-5408,0 9 1847,-1 12 1010,0 27 98,0-17 266,0-1 1,0 0-1348,0 10 887,6-18 1,1-1-2069,-3 14 3597,9-4 1,-2-1 0,3-2 0</inkml:trace>
  <inkml:trace contextRef="#ctx0" brushRef="#br0" timeOffset="47871">18897 2878 23819,'-9'-12'-8157,"3"-3"4390,6 5 2678,19 0 3780,10 6-2448,7 2 0,3 1 1,17 1-1,-20 0 1,0 0-1</inkml:trace>
  <inkml:trace contextRef="#ctx0" brushRef="#br0" timeOffset="48149">19542 2912 22830,'7'0'0,"3"0"0,7-17-252,0 13 886,13-43-1478,-8 28 877,13-37-534,-15 30 105,3-8 119,-12 14-363,-5 1-104,-2 2-791,-3-1 765,-1 7-471,-16 0 532,-4 24 1401,-10 8 63,10 12-680,9 4-193,2-4 304,6 19-527,-6-11-172,16-9 0,3 1-1104,-5 1 991,30 7 0,-31-20 1,13-3-1</inkml:trace>
  <inkml:trace contextRef="#ctx0" brushRef="#br0" timeOffset="48483">20027 2706 22650,'6'27'-8087,"6"29"5508,-3-33 1723,0 9 1,1 2-50,2 1 152,7 15 237,-7-24 136,0-4-1467,-3-8 1839,-3-8 553,-1 2-309,-2-4 7,3-22 979,-2-9-133,4-12-146,-1-6-192,3 6 270,1-3-569,1 0 662,1 2-124,-1 3-919,8-2 637,-6 15-110,12 2 837,-10 17 307,20 51-2873,-17-16-122,1 14 0,0 3-1239,-1 2 2231,-6-15 0,1-1 0,7 12 0,2-1 0</inkml:trace>
  <inkml:trace contextRef="#ctx0" brushRef="#br0" timeOffset="48883">20918 2616 24089,'-29'-13'-3134,"-20"5"3613,30 3-851,-22 5 1229,13 19 5,-7 13-506,18 11-662,1-9 1,3 1-588,11 10 490,-6-6 1,5 0-1104,26 3-209,-17 9-371,44-23 517,-26-7-87,23-9 1899,6-1 270,-13-10 805,23-16 587,-29-16 244,4-11-496,-17-7-1468,-5 7 576,-8-4-1196,0-5-201,-7-3-252,2-4-591,-3-2 642,0-1 303,0 1 401,-10 21 0,0 1-1019,4-15 633,-14-7-528,8 33 334,9 6 401,-9 8 224,12 27 178,0 1 16,20 25-584,1 22-411,2-8 517,-6-15 1,-1 2-1016,-5 5 0,-1 0 291,5-10 1,0 0 970,-1 11 0,0-2 0,5 17 1,1-2-1</inkml:trace>
  <inkml:trace contextRef="#ctx0" brushRef="#br0" timeOffset="49384">22308 2181 26158,'0'-19'-5217,"-15"2"3049,11 3 28,-12 0 1921,1 7 1063,0 15 1150,-21 10-1416,16 10 1,3 5-1202,-19 20 1063,13 3 0,3 3-291,8-19 0,2 2-453,2 5 0,1 6 0,2-5-376,1-3 1,4-2-701,9 15 1,5-2 1005,-4-19 0,3-3 0,10 0 1,2-2-1,-3-2 0,0 1 0</inkml:trace>
  <inkml:trace contextRef="#ctx0" brushRef="#br0" timeOffset="50837">22850 2529 25168,'0'-7'-5486,"0"1"3448,0 0 883,0 3 517,-16 0 1812,1 2-10,-3 16-770,-2-11-739,18 32-522,-7-19 802,9 19-1105,0-7 991,21 1 0,-15 0 0,15-1 0</inkml:trace>
  <inkml:trace contextRef="#ctx0" brushRef="#br0" timeOffset="51319">23207 2896 23369,'0'-34'-5576,"0"5"3538,0-3 973,17 2 2051,-13-3-1259,37-5 1571,-20-4-1061,21-2-334,-10-1 1310,0-1-631,-12 15 0,0-1 494,9-18-871,-10 12 0,-3-1 507,-4-3-1140,-1-22 70,-11 33-1051,0-5 16,0 16 229,-17 8 472,-3 3 535,-12 26 1469,15 17-1147,6-1 1,2 3-137,7 29 41,-3-28 1,0 1 39,4 4 0,2-1-140,-1 22-581,7-12 1,4-2-906,11 5-160,-2-16 0,1-1 150,2 0 294,16 3 854,-24-20-236,17-6 1260,-9-6 260,10-4 889,-7-3 472,13-19 712,-18-4-726,2 0-156,-11-15-1020,-3 32 515,-2-31-1977,-2 32 648,-1-22-1613,-2 24 695,0-8-554,0 10 1216,3 0 1086,-1 16-3673,4-12 2586,-2 28-2721,2-28 2222,0 32-42,7-22 0,-4 21 0,6-8 0</inkml:trace>
  <inkml:trace contextRef="#ctx0" brushRef="#br0" timeOffset="51482">23985 2331 24089,'-18'15'-1807,"4"3"0,14 22 0</inkml:trace>
  <inkml:trace contextRef="#ctx0" brushRef="#br0" timeOffset="51765">24165 2858 23009,'3'6'-8156,"4"-1"8228,2-3 858,9-19 578,-4 12 302,7-32-1891,-4 21 622,0-20-1265,0 8 2258,-2-14-1285,-6 10-602,-2-20-879,-6 25-715,-1-9 879,-23 25 186,3 0 649,-20 28 1568,13 11-543,12 9-1076,5 22-196,10-22-294,0 14 235,16-20-1505,-12-1 1811,33-5 1,-31-3 0,14-2 0</inkml:trace>
  <inkml:trace contextRef="#ctx0" brushRef="#br0" timeOffset="52115">24580 2676 24808,'0'2'-6475,"0"10"4346,0 19 1065,0 4 336,14-8-677,-10 0 741,10-2-455,0-1-1262,0-1 1861,16-11 1366,-10 0-232,2-12 983,3-24 519,-5 18-852,-2-25 1,-2-4 677,3 9-745,-4-10 1,0-2 43,-1 5-1415,3-5 575,-7 16-1119,-4 12 221,3 1 338,-6 9 906,6 23-2455,-3 6 508,9 32-296,-5-12-195,4 3-1072,6-5 443,-4-15-1560,17 4 3614,-11-19 1,9-9 0,-8-3 0</inkml:trace>
  <inkml:trace contextRef="#ctx0" brushRef="#br0" timeOffset="52466">25248 2304 24718,'0'-41'-4946,"-14"-8"1284,10 18 2517,-11-4-187,15 41 1216,-10 33 647,8 8-523,-5-2 1,4 1-1474,20 7 1078,-15-18 0,1 0 386,14 11-996,0-1 503,-12-6-447,23-1-204,-25-7 522,16-5-746,-17 0 1166,12-11-646,-13-1 1452,-15-11 3751,-10-19-3034,-26-5 145,11-1-164,-3-16-87,4 12-94,11-8-1200,-11-6 264,25 21-2361,-6 1 1788,18 5-677,-3 7-937,28-2 3528,16 3-1898,-4 4 1,3 2 607,-6-2 1,0 2-1,3 6 1,-1 3 0,15 12-1</inkml:trace>
  <inkml:trace contextRef="#ctx0" brushRef="#br0" timeOffset="52599">25660 2847 21840,'0'-23'-3193,"0"5"1</inkml:trace>
  <inkml:trace contextRef="#ctx0" brushRef="#br0" timeOffset="53216">26197 2721 25798,'7'0'90,"8"0"-90,-2-20-933,17-9 1065,-8-13-431,-1 11 1,1-1 11,3-10-162,7-16-257,-15 15-221,-2 1-171,-3 0 591,-3-18-761,-5 14 872,-1 5 1,-4 2-555,-18-7-499,14-12 578,-31 22 98,32 4-253,-28 5 724,15 3-263,-12 12 1252,1 30 1315,1 29-293,6 15-1329,11-26 1,1 3-228,5 7 1,1 1-46,0-10 1,2 1-715,11 25 1,1 0 304,-10-26 0,4-2-1079,26 19 0,5-3-1577,-7 2 1294,23-13 1,6-7 1734,-3-10 1,-11-8-1,0-3 1,5-12 0</inkml:trace>
  <inkml:trace contextRef="#ctx0" brushRef="#br0" timeOffset="53899">26892 2508 25168,'0'-19'-5756,"-23"1"4505,-6 9 1993,-26 2 301,14 29 650,-8 9-660,32 10-1467,-15 2 84,30-12 267,-10 1-49,12 9-1230,17-12-1129,12 4-171,8-14 1104,23-10 2017,-21-1-595,14-27 2303,-17 14-1115,-3-36 343,-3 21 1850,0-33-1607,-15 20-599,4-18-1739,-18 26-399,5-10-871,-21 25 551,11 22 709,-11 14-768,15 25-342,0-13 9,24 4 1,3-16 724,26-7 1455,-13-8-61,11-26 1433,-22 11-394,-3-23 0,-3-3 640,-3 9 810,5-33-1405,-21 28-1341,-4 4-895,0 24-250,0 9-1061,0 26-20,21-19 1080,-16 6-856,33-21 2692,-16 12-565,9-14 1342,-1 4 121,-18-19 1091,7-3-807,-14-15-1888,4 0 920,-6 5-2212,-3 32 847,0 23-1108,0 20 329,0 10-193,0-5-270,0 3 1354,0 2 27,0-17 0,0 1 57,0 18 169,0-12 0,0-2 45,0 1-449,0 18-181,-16-39 717,12 2-3399,-13-18 3255,17-23 1,0 11 0,0-15 0</inkml:trace>
  <inkml:trace contextRef="#ctx0" brushRef="#br0" timeOffset="54199">28053 2364 24988,'0'-5'-6295,"-17"2"7391,-5 2 96,-11 17 594,12 5-1599,0 0 189,18 17-1621,-6-21 684,9 18 561,0-12-1209,17-1-743,3 5-454,17-9 1631,0-2-219,-5-10 1952,-13-26-1006,-1 1 1303,-17-20-1532,-15 20-293,9-11-809,-33 15 687,16-2 680,1-2 1,-10 18 0,14-6-1</inkml:trace>
  <inkml:trace contextRef="#ctx0" brushRef="#br0" timeOffset="54566">28373 2313 25888,'0'29'-6476,"0"7"4438,0-9 704,0 4 155,0-1 664,17-9-466,2 8 412,20-15-77,-2-3 1744,2-25 1334,-10 10-182,-4-31 151,-7 10-457,-5-7-1091,-1-5 116,-6 23-1157,-4-9-847,-1 41-1555,-1 2 340,0 21 118,0 19 189,19-24-926,4 21 627,1-30 146,17-3 2280,-22-8 1,22-14 0,-10 6 0</inkml:trace>
  <inkml:trace contextRef="#ctx0" brushRef="#br0" timeOffset="54905">29043 1998 25978,'0'-24'-6476,"-14"4"3664,11 8 1469,-11 4 2142,14 24-1274,0 10 200,0 30 69,0-7-1660,16 5 1023,-12-15 354,12-2-268,-16-2-1145,14 11 774,-10-14-436,10 13 250,-14-25 955,0 3 841,0-12 894,-17-4 3070,-7-3-1655,-18-2 738,-3-18-1590,20-1-175,-9-17-1784,23 17-408,-5-8-1912,8 16-1527,27-3 1744,7 5 2021,24 22 1,-8-12-1,1 12 1</inkml:trace>
  <inkml:trace contextRef="#ctx0" brushRef="#br0" timeOffset="55199">29352 2352 25798,'-22'-9'-2418,"-14"-2"1956,31-10-2724,-30 10 3524,32-3-2237,-13 8 2064,16 20-795,16 7-1207,-13 16 844,31 11-411,-10-18 1723,9 11-1361,0-15 1834,-11-2-1801,-1 0 918,-3-3 276,-2-1-114,-2-5 144,-4 1-1043,-4-6-590,-3 3-141,-3-9 712,-17 2 1091,13-3 204,-34-1 0,32-2 0,-15 0 0</inkml:trace>
  <inkml:trace contextRef="#ctx0" brushRef="#br0" timeOffset="55314">29647 2521 24269,'15'0'-780,"-5"0"1,-5 0-1</inkml:trace>
  <inkml:trace contextRef="#ctx0" brushRef="#br0" timeOffset="56217">30052 2146 26517,'-3'-12'-7683,"1"0"5202,-1 4 494,2 0 1553,0 4-413,1 17 993,20-10 1284,1 48-3746,4-29 2874,7 32-738,-27-22 526,24 3-353,-26-2 264,19 8-796,-13-13-1482,1 9 1933,1-26-1666,-9 5 1932,2-32 606,-20-4-749,12-26 247,-13 9-308,17 0 547,0 12 556,0-3-1221,0 6 464,20 4 695,1 11 1470,3 24-2051,8-12 1641,-15 31-2699,1-9 320,6 9-901,-12 7 149,4-19-2054,-2 6-826,-7-20 3888,-1 0 0,-1-10 1,-1 0-1</inkml:trace>
  <inkml:trace contextRef="#ctx0" brushRef="#br0" timeOffset="56382">30630 2130 24718,'17'-11'2181,"-1"3"-1151,1 8-1585,-1 17-2204,11 5 1127,-6 11-147,16 15 520,-15-13-798,4 12-1317,1 3-36,-9-12 1356,0-7 1,0-1 310,3 3 1688,9 3 1,-7-18 0,1-4 0</inkml:trace>
  <inkml:trace contextRef="#ctx0" brushRef="#br0" timeOffset="56940">31257 2220 25438,'-25'-13'-3493,"-12"2"3268,15 5 426,-11 3 284,-7 2-61,15 22 213,-10 6-119,22 12-1521,-9 14 1132,20-19-1380,-6 23 341,34-26-677,-20 8-449,43-19 978,-29-1-811,22-9 2431,9 0-130,-11-9 403,-4-10 1,-1 0 1091,6 3-524,-9-21 1,-1-4 1076,-1 9-1080,5-31-10,-17 25-1126,-6-2-415,-2 4-753,-4-4-927,-2 7-132,-3 22 2471,-1 15-2723,0 31 803,0-9-98,21 14-265,-16-21 537,33 6 533,-34-13-322,31-5-847,-31-3-238,38-3 2930,-23-5-29,13-2 1164,-11-24 60,-8 15 252,1-35-983,-1 22-176,-1-20 1355,1-4-2277,-5 9-136,-1-8-778,-5 17-523,-2 2-974,0 5 1686,0 2-730,0 24 742,0 13-203,0 14-464,15 22-257,-11-21 399,28 13-2896,-4 6 3900,4-23 0,3 12 0,-16-28 0</inkml:trace>
  <inkml:trace contextRef="#ctx0" brushRef="#br0" timeOffset="57099">31850 1844 25978,'0'-6'-9624,"-6"0"6189,20 24 3005,-16 6 1,41 13 0,-11-2 0</inkml:trace>
  <inkml:trace contextRef="#ctx0" brushRef="#br0" timeOffset="57419">32215 2194 25438,'1'10'-6417,"2"-1"3115,0 8 1977,1-2 381,1 16 758,-4-10 138,0 8 15,-1-1-1563,0-8 1603,0 10 325,3-16-503,-3 3 229,3-7-288,-2-4-79,2-1-80,2-4 1743,2-1 333,4-20-643,-1 15 1899,5-35-1975,8 14 1046,-4 1-263,8-13-122,-14 25-1443,8-6-149,-12 10 316,8 26-2842,-10 5-1205,11 29 744,-8-16 2479,11 9 0,-8-19 0,3 2 1</inkml:trace>
  <inkml:trace contextRef="#ctx0" brushRef="#br0" timeOffset="57717">32538 1443 23909,'32'33'-4201,"4"2"2511,-9-6 782,3-1 471,-3-3 463,12 15-164,-4-5-1,7 14-1358,-11-9 1372,-2 4-293,-1 6 169,-11-12 0,-2 3-89,-5-8 0,0 1-22,1 10 0,-1 0 165,-6-12 1,-3 3-349,-4 7 1,-4 5-1,2-3-210,5 0 1,-4 1 866,-15 11 1,-7 6 0,1-7 0,8-10-1,-3-3 1,-8-4 0,1 0 0,-1 0 0</inkml:trace>
  <inkml:trace contextRef="#ctx0" brushRef="#br0" timeOffset="59548">11535 2377 22650,'0'-32'-6206,"0"2"4078,0 6 1153,0 2 337,21 2 2580,6-13-842,14 4-394,-11 3 0,0-1-654,14-6 882,-14 9 1,0 1 952,20-11 121,0-1-134,6 1-1564,-14 9 1,2 1 65,-10 5 1,2 1-248,4-1 1,4-3 0,-4 3 216,-2 3 1,1 1-141,4-2 0,6 0 0,-5 1 57,-3 3 0,-1 1-141,14-4 0,2 0-18,1 3 0,-2 1-64,-12 3 0,2 1-57,4-1 0,3 0 0,-4 1-125,-4 2 0,0 1 17,11-1 1,7 1 0,-7 1-167,-12 2 0,-1 0 131,8 0 0,4 1 0,-6 0-364,17 1 221,-15 7 0,-1 1-324,3-5 217,-12 12 1,-2 1-967,1 0 107,7 3-710,-14 1-91,-11-11-508,3 8 2239,-16-9 0,0 2 1,-6-4-1</inkml:trace>
  <inkml:trace contextRef="#ctx0" brushRef="#br0" timeOffset="59951">13653 1313 23729,'-6'0'989,"-1"0"721,4 0-1441,19 0 1,25 0-90,6 0-135,-3 0 0,1 0 135,12 0-36,-3-1 0,2 2-173,-21 5 1,0 0-50,24-5 1,1 1 5,-26 3 1,1 2 49,10-2 1,5 0-1,-7 0 37,14 9-145,-11-4 0,-5 4-418,-22 11-1259,-9 9-204,-4 4 300,-39 12 1292,7-5 205,-2-20 1,-5 2-798,-3 13 1,-1 2-12,6-11 1,-1 2 1082,-2 3 0,-3 5 0,4-5 0,3-4 0,1 0 1,-7 10-1,-1 0 0</inkml:trace>
  <inkml:trace contextRef="#ctx0" brushRef="#br0" timeOffset="64904">15775 4543 23369,'-13'0'270,"2"0"-270,1 0 0,0 13-516,1-9 1680,0 25-2241,0-25 1714,-1 34-1621,1-19 236,0 23-520,4-10-13,1 3 330,4-2-1331,0 13 1558,0-12-1422,16 14 899,-12-24 67,12 1 315,-2-13 819,-10-4-816,10-3 1680,-1-3 444,0-1 155,2-20 554,2 15 592,-16-31-1763,5 13-377,-6-14 173,0 4-1548,0 9-400,0 25 25,19 14 175,1 2-938,25 14 2276,-13-17-110,16 8 624,-21-10-230,26-7 898,-29-21 640,16-11-260,-27-10-1383,-1-23-340,-9 16-346,-1 2 1,-3-1-455,-20-13 176,20 18 0,-3-1-344,-17 10 0,-1 1-1001,2-28 712,1 28 1,-3-1 871,-4-9 1,-1 1 152,7 10 0,-3 1 120,-15-12 0,-2 5 417,-8 3 254,5 14 1,0 3 1113,-9 5-845,17 14 1,1 4 2054,-12 9-501,0 23-624,3 1-1127,18-5 0,2 3-273,6-8 1,3 2-442,3 6 0,1 4 1,3-3-338,1-2 1,5-1-420,8 13 0,3-1-392,-10-15 1,5-4-268,20 1 1,4-2 537,-14-1 1,2 1 271,29 8 0,6-3 364,-18-9 0,3-1 9,4-1 1,6 1 0,-3-4 179,-2-4 0,0-3-322,2 0 0,5 1 0,-4-3 664,-5-4 1,-1-2 0,10 3 0,-1-1 0,16-2 0</inkml:trace>
  <inkml:trace contextRef="#ctx0" brushRef="#br0" timeOffset="65399">16817 4582 23549,'-13'-5'-2409,"-8"1"2338,3 3 301,-16 0 123,12 1-112,-8 17 507,10-13-219,2 27-1074,5-28 1748,5 34-1996,4-22-127,30 33-1080,-19-24 1025,17-1 0,5-1-840,5 5 168,11 6 956,-2-9-894,-27-3 895,13-1 230,-16 4 94,6-9-332,-10 5-1191,-9-12 2386,0-1 0,-22-5 0,-6-1 0</inkml:trace>
  <inkml:trace contextRef="#ctx0" brushRef="#br0" timeOffset="65665">17130 4773 21930,'52'-16'2619,"-1"1"-1858,-2-2-42,-2-1-453,-12 0 1,0-2-111,7-4-115,-9-1 0,-4 0-71,-11 3-173,-4-18-1096,-11 21-128,-20-11-1104,-10 18 1314,-10 1 159,-21 9 642,21 2 332,-26 20 975,31 6 139,-5 26-28,18-10 258,11 4-2125,2-13-529,30 2-1300,-18 0 744,31-11 1,7-3 1654,-6 11 1,6-12-1,2-3 1,13 3-1</inkml:trace>
  <inkml:trace contextRef="#ctx0" brushRef="#br0" timeOffset="65882">18065 4632 23999,'-55'-14'156,"-1"6"-94,14 1-325,-4 7 793,18 15 551,8 7-1134,9 21-1038,28-3-1512,-12 2 852,38-9 176,-21 0 305,10-11 1,4-3-427,11 9-52,6-11 1,3-5 1787,2-3 1,-13-11-1,-1-6 1,1-11 0</inkml:trace>
  <inkml:trace contextRef="#ctx0" brushRef="#br0" timeOffset="66098">18448 4228 24359,'0'-36'-5217,"-17"6"1809,12 3 1985,-13 8 1143,6 4-188,10 31 762,-10 20 193,12 20-1374,8-22 0,1 0 478,-5 26 716,13 4-400,-8-31 1,0 2-591,-1 13 0,2 1 154,0-13 0,1 0-478,2 22 1,-2-3-377,1 2 888,-5-14 0,-1-3-225,3-3 715,-9 4 1,0-23-1,0-4 1</inkml:trace>
  <inkml:trace contextRef="#ctx0" brushRef="#br0" timeOffset="66216">18355 4698 22740,'0'-35'-6386,"0"1"3898,0-7 1244,21 12 1870,4-7-200,1 19 615,16 2-775,-24 11 1,19 2 0,-9 2-1</inkml:trace>
  <inkml:trace contextRef="#ctx0" brushRef="#br0" timeOffset="66398">18902 4715 22740,'20'16'-4764,"-2"0"3002,5 9 275,-12-9 275,5 14-81,-12-17 495,2 10 62,-4-11-1780,1 6 1545,-3-8 264,2 0-964,-2-6 1771,2-1 0,1-2 1,0-1-1</inkml:trace>
  <inkml:trace contextRef="#ctx0" brushRef="#br0" timeOffset="66538">18988 4313 24539,'-17'-24'-6457,"3"1"3586,14 6 2055,-10 2-266,8 5-1954,-8 3 1087,10 19 1772,22 12 0,-16 11 0,16 3 1</inkml:trace>
  <inkml:trace contextRef="#ctx0" brushRef="#br0" timeOffset="66852">19493 4575 25168,'0'-33'-4946,"-17"14"2877,12-6 224,-30 22 3636,18-8-1774,-16 35 1403,16-4-1273,5 10 1,3 4-1230,7 10 957,-5-4 0,5 0 131,22 9-472,-6-11 0,1-2-1677,12 1 1856,5-12 1,0-3-1065,-9-2 540,34-5 1490,-21-11 392,-10-4 497,3-21 897,-15-9-1061,-6-26-1226,-3 9-918,-5-1-98,-22 14-1316,16 2-531,-34 4 2278,20-6 0,-1 14 0,5-5 0</inkml:trace>
  <inkml:trace contextRef="#ctx0" brushRef="#br0" timeOffset="67215">19838 4583 23819,'7'8'-6261,"-2"-6"6711,1 14-3283,0-9 1965,1 9-310,4 9 311,0-3 255,2 9-1714,1 5 1719,-6-9-1133,7 17 1459,-9-23-385,4 6 553,-7-16-207,6-2 955,-4-7 1173,10-18 595,-4-8 112,15-24-268,-8 7-456,12-14 59,-12 27-107,-1 2-524,-4 7-972,-5 16 563,4-7-88,-2 28-2249,5 11-52,-2 11-670,4 3-178,-1-7-227,2 1 92,3-1-1957,17 11 4172,-4-16 0,13 3 0,-8-18 0</inkml:trace>
  <inkml:trace contextRef="#ctx0" brushRef="#br0" timeOffset="67432">20903 4253 25438,'-18'-37'-7742,"13"5"5619,-30 4 2516,16 13-368,-14 3 1026,16 32 181,-7 3-995,16 12 0,3 5-1592,-9 21 1813,6 1 1,2 3-254,5-23 1,0 0-601,-1 5 1,-1 5 0,4-5-342,8-4 1,1-2-553,-9 11 1,2 0-811,14-6 1,3-4 1866,-6-10 1,1-1 0,5 6-1,2-2 1,24 10 0</inkml:trace>
  <inkml:trace contextRef="#ctx0" brushRef="#br0" timeOffset="68165">21720 4299 25888,'0'-12'-5306,"0"4"3357,0 0 885,0 30 515,0-3 124,0 27 210,0-5-103,0 9-1638,19 4 749,-14 7 680,10-30 0,0-1-955,-12 32 315,19-1-151,-14-23 1,-2 0 1219,7 19 1,-3-25 0,0-1-1,1 8 1</inkml:trace>
  <inkml:trace contextRef="#ctx0" brushRef="#br0" timeOffset="68319">21625 4748 24808,'-9'-17'-8461,"1"0"5222,8 3 2679,20-4 2611,12 9-782,32-4-555,-7 10-715,7 0-46,-30 10 0,-1 1 0,17-5 0,15 12 0</inkml:trace>
  <inkml:trace contextRef="#ctx0" brushRef="#br0" timeOffset="68466">22283 4688 24898,'0'37'-9831,"0"1"9283,0-11 0,0 0 1,0-8-1</inkml:trace>
  <inkml:trace contextRef="#ctx0" brushRef="#br0" timeOffset="68615">22277 4253 23459,'0'-8'-2219,"0"2"1,0 5 0</inkml:trace>
  <inkml:trace contextRef="#ctx0" brushRef="#br0" timeOffset="68832">22817 4213 25798,'-15'-10'-4213,"11"23"2952,-11 7 1964,15 23-2177,0 21 431,0-8 355,0-3 1,0 1-501,0 12-60,0-22 1,0-1-151,0 14-132,0-2-824,0-6 2263,14-4 1,-10-6 0,10-2 0</inkml:trace>
  <inkml:trace contextRef="#ctx0" brushRef="#br0" timeOffset="68965">22620 4727 23909,'-7'-36'-8153,"6"0"5889,-6 6 109,7 1 1323,21 5 1118,7-5 238,-2 11 1,24 2 0,-17 12-1</inkml:trace>
  <inkml:trace contextRef="#ctx0" brushRef="#br0" timeOffset="69252">23088 4843 23459,'10'5'-3467,"1"-1"2907,4-4 1837,9-17-115,-1-10-1088,-3 1 0,0-4-188,5-19-58,-2 0 1,-1 0-609,-4-6 779,-5 3 0,-3-1-128,-6 3-15,-1 9 0,-5 1-1656,-19-4-227,16-17 512,-33 33 1065,34-1-651,-13 19 1116,17 23-389,0 4 325,0 23 141,0 25 66,0-8-425,-1-15 1,2-1-857,14 24 135,-11-1 82,9-34 0,2 2 815,-4 8 0,-2 0 0,8 19 1,-8-24-1,-1 1 0</inkml:trace>
  <inkml:trace contextRef="#ctx0" brushRef="#br0" timeOffset="69537">23563 4864 25258,'0'-17'-6295,"0"-1"4166,23 6 5330,-17-3-3520,37 4 1986,-38-2-2104,48-6 1687,-34 3-1168,27-5 2158,-19-5-730,-13 6-2471,8-19 1482,-20 15-1726,5-17 852,-25 19-2280,-7-12 823,2 22 127,-12-2 1030,21 28 990,-2 14-791,5 7-492,11 28-488,0-22 343,0 15 1066,27-5 0,8-14 0,-4-14 0,0-1 0</inkml:trace>
  <inkml:trace contextRef="#ctx0" brushRef="#br0" timeOffset="69816">24170 3824 23459,'0'-7'-5216,"15"1"10120,5 5-3684,20 22-1957,8 7-14,-7 15-412,2 2 289,-13-5-863,-3 8 1288,-1 7-1050,-12-9 0,-2 3 421,-4-11 0,-2 2 784,0 6 0,-2 5 1,-1-4-129,-1-3 0,-2 2-83,-4 3 0,-2 6 0,-3-6-83,-5-3 0,-2-3 84,-3 14 1,-2-2 714,-2-18 0,0-3 0,4-1 1,-1 0-1,0-2 0,-1 0 0</inkml:trace>
  <inkml:trace contextRef="#ctx0" brushRef="#br0" timeOffset="70916">18225 6381 23189,'-38'51'-1304,"3"-1"688,5-9 371,14-4 1,2 1-712,-1 10 550,4-6 0,8-3-892,29-7-588,16 0 426,13-21 1494,-13-8 1,1-2 403,12-1-10,-19-10 0,-2-2 1380,10 7-157,-7-37 45,-7 37 924,-7-38-1448,-11 27-479,-6-19-790,-6 5-1724,0 4-482,0 0 556,-16 14 582,12 24-742,-12 11 1426,16 21-2787,20 2 1161,-1-19 475,5 9 1730,9-33 0,-19 20 1,16-14-1</inkml:trace>
  <inkml:trace contextRef="#ctx0" brushRef="#br0" timeOffset="71316">18842 6108 23909,'0'-7'-4767,"0"16"2819,0 16 974,0 12 545,7-3 0,0 1-506,-3 15 587,12-14 1,2 2-16,-9 1 1,-2-1-1607,15 22 1670,-10-12 0,-2-2-17,-1 3-50,3 16 294,-5-36-126,-7 3 283,0-21 562,-15-48-1001,11 11 414,-4-6 0,1-1-57,7-6 363,0 1-136,8 3 0,4 2 876,12 0-31,28 62 0,1 22-1033,-31-22 1,-3 4 68,11 14 1,4 7 0,-18-5-1672,-28-5 1,-10-9 2111,-3-11 1,-27 16 0,20-40 0</inkml:trace>
  <inkml:trace contextRef="#ctx0" brushRef="#br0" timeOffset="71664">19933 6430 25348,'0'-18'-5126,"0"2"3177,-18 2 1556,13-1-1062,-33 5 2644,10 2-498,-11 5 259,-1 3-950,-1 21 2167,12-16-1271,10 23 1,4 5-645,4-6-447,13 11 0,8 2-2416,11 2 1428,-1-17 1,5-1-1256,22 7 51,12-7 2247,-26-14 0,1-1 0,1-3 0,2-3 0,1 0 0,-1 0 0</inkml:trace>
  <inkml:trace contextRef="#ctx0" brushRef="#br0" timeOffset="72898">16013 7737 24269,'0'-9'-5396,"-17"3"5797,-6 1 188,-5 34 1,-6 21 0,6-6-444,-9 7-163,12-4 0,-1 9 0,9-10-415,17-3-562,18 12-1491,12-19 2290,-5-12 0,4-3-408,21-7 328,-14-6 0,-1-3 358,7-5 497,14-24 1113,-11-8 266,-15-13 167,6-10-703,-26 21-743,0-18-1438,-10 27-542,0-6-386,0 13-1306,0 6 493,0 37 1173,0-5-68,15 28-54,1-30 1079,2-31 2122,-5-36-1169,-36-2-907,9 8 0,-4 3-270,-28-5 866,12 5 1,-1 0-189,10 16 1,0 1 331,-9-7 0,-1 0-208,6 11 1,1 1-1630,-30-13 1500,28 16 1,-3 3 868,-13 3 1,-2 2 78,10 0 0,0 4-349,-5 10 1,-3 6 0,4 1 445,2 0 0,3 5-534,-4 12 1,-1 6 0,5 0-52,4 0 1,3 2-135,-7 13 1,5 5-343,13 7 1,7 0-397,0-16 1,7 2-31,11-3 0,5 6 0,4 0 0,-1-6-887,4 3 1,5-3 343,4 1 0,5 3 0,1-8-22,-1-10 1,5-5 223,10-1 1,9 1 0,-3-4 149,-2-1 1,2-3 278,-3-5 1,6 0 0,1-2 0,-7-3 265,3-4 1,-3-3 257,-4 0 0,2-1 0,-4-3 0,3-6 0,-3-2 1,2 0-1,0-1 0</inkml:trace>
  <inkml:trace contextRef="#ctx0" brushRef="#br0" timeOffset="73417">16905 8264 22560,'0'0'0</inkml:trace>
  <inkml:trace contextRef="#ctx0" brushRef="#br0" timeOffset="73938">16083 7730 23189,'0'-5'-5216,"0"0"3358,0 1 883,0 1 1236,0 1-507,14 0 2372,-10 35-2731,10-10-465,-8 14 1,-3 3 929,-1 6 56,3-12 1,-1 0-162,-4 16 245,4 3-136,-3-2-817,2-16 1,0-1 964,0 18 32,3-14 0,1 0-257,2 3-344,10 5-116,-5-20 22,4-3 535,1-6 73,2-1 392,1-7 345,-1-2-203,13-5 685,-10-1-1320,23-20 664,-19-9 0,9-11 0,-12-2 0</inkml:trace>
  <inkml:trace contextRef="#ctx0" brushRef="#br1" timeOffset="74849">16225 8348 7173,'0'16'630,"0"5"-361,0-6 1,13 3 0,-9-9 0,9-2 90,-13-1-90,11-1-1,-8-2 271,17-1-360,-8-2-90,7 0 90,7 0-180,-9-18 0,7 14 0,-5-29 180,-1 29-180,1-28 0,5 11 90,-7-9-180,8-6 90,-12 15 0,4-15 90,-10 14-90,1-8 90,-4 0-180,-2 3 90,0-17 0,-2 15 0,0-21 90,-19 17 0,8-2 0,0-1-1,-12-3-89,1 1 0,2 0 90,4 4-45,-8 4 0,-1 2 135,-3-3-135,1 6 0,-3 1-135,-7-2 90,-16-5 0,-9 6 0,12 8 0,5 5 0,-2 1 0,-10 3-270,6 3 1,1 1-931,-10 3 840,21 0 1,0 1-541,-14 0-179,3 15-91,1-12 1170,3 31 0,3-18 0,1 18 0</inkml:trace>
  <inkml:trace contextRef="#ctx0" brushRef="#br1" timeOffset="75700">17292 8194 8882,'20'13'2608,"9"-3"-2518,-3-25-90,25 12 0,-15-28 90,13 9-90,-16 0 0,-5-4 90,-8-10-90,20-12 0,-38 25-90,9-14 90,-11 17-90,-19-11 90,-3 15-90,-18-1 90,0 10 0,-1 20 0,8 10 0,12 10 0,12 3-359,9 7-451,16-8 91,-12 13 44,21-24 0,3-2-44,-4 13 269,3-13 0,3-3 450,3 4 0,4-4 0,0-2 0</inkml:trace>
  <inkml:trace contextRef="#ctx0" brushRef="#br1" timeOffset="76049">17930 8091 10681,'0'-27'630,"0"5"-541,0 30-89,19 9 0,-1 28 0,4-11 0,1 1-89,-20-14-91,17 4 0,-17-5-990,13-6 1080,-10-30 90,12-38 90,-3-1-462,-1 8 1,0 1 731,4-1 44,-2 12 1,1 2-135,-2 2-550,12 4 370,-17 19-90,10 23 90,-7 10-270,2 8 0,1 2-539,0 18-451,1-7 1,0-1-270,1 0 1439,8 16 0,-3-25 0,0 0 0</inkml:trace>
  <inkml:trace contextRef="#ctx0" brushRef="#br1" timeOffset="76586">18858 7888 10141,'-23'16'-90,"-11"-13"180,30 34-90,-29-20 0,20 20-90,-20 7 90,21-9 90,-1 24-90,13-27 90,0 14-90,17-26 0,8 2-90,11-16 90,0-4 0,7-22 0,-11-12 0,-5 2 0,-2-4 0,4-23 90,-10 15 0,-3 1 0,-3-11 360,-5 1 0,-2-2 89,-5 0-89,-8 5 0,-2 2-270,4 7-180,-31-15-90,33 30 90,-13 0-90,16 15 180,-10 4 0,7 18-450,8 33 0,-1-2-450,14 4 1,0 0-1124,-13 8 1348,12-16 0,3-1-584,-5 16 1169,17-3 0,-5-1 0,2-2 0</inkml:trace>
  <inkml:trace contextRef="#ctx0" brushRef="#br1" timeOffset="77120">19687 7755 10681,'0'-16'360,"-17"-2"-270,12 6-180,-30 2 90,15 6 0,-18 20 0,8 9 0,12 26 0,7-6 0,11 20 0,0-25 0,10-8 0,3 0 0,7 2 0,1-6 0,-1-1 0,-1-4-990,-3 9-179,-16-25 629,-20 0 180,-2-21 270,-17-1 90,19-16 0,6 3 180,35 1 0,15 3-90,11 12-195,8 0 375,-13 11-90,1-4-90,16 2 90,-14 2 44,-10-1 1,-1-1-135,1-1 0,16-8-90,-27 0 90,3-5-90,-14 0 90,-6-2 90,-3-3 270,-2-11-270,-2 9 89,-24-16 1,-3 21 0,-28-5-360,28 16 375,-22 2-195,27 5-180,-5 17 180,2 9-270,23 9-1349,-7 25 540,37-19 989,-1 5 0,4-1 0,0-22 0,1-1 0,8 12 0,-1 0 0</inkml:trace>
  <inkml:trace contextRef="#ctx0" brushRef="#br1" timeOffset="77349">20677 7783 10771,'-23'-10'989,"-5"0"-989,0 4 90,-16 1-90,21 4 0,-3 15 0,-1-10 0,24 29 0,-7-15-90,10 34-359,18-15-136,-4-2 0,4-1-44,24 6-1,-5-9 0,0-2-847,11 2 847,-14-14 1,0-3 629,13 1 0,1-8 0,-2-4 0</inkml:trace>
  <inkml:trace contextRef="#ctx0" brushRef="#br1" timeOffset="78052">21235 7414 12120,'3'-16'990,"0"-2"-990,-1 10 89,-2-3-178,0 29 89,0-1 0,-14 23-450,11 23 180,-11-8-120,12-13 0,3 7 1,0-5-522,-1-6 0,0-1 596,0 22 1,0-2-316,0-1 180,0-5 270,0-8-785,0-5 606,0-7 269,0-2 180,0-14 539,-22-2-449,0-11 1399,-4-18-1129,-10 12 0,31-33-450,-32 18 0,32-21 0,-25 7 577,27-2-937,-16-13 271,17 12-721,-5-18 630,32 28 0,-19-4-90,46 15-78,-28 4 348,27 4-89,9 3 178,-12 2-89,-7 0 0,0 3 90,3 13 135,-8-13 0,-1 1 45,2 12 629,29-4-539,-38-8 90,16 8-450,-30-10 90,0 6 630,-9-5-810,-1 10 180,-4 4-90,0-1 0,0 18-90,17-14-450,-12 9 90,24-9-179,-26 0-1,24-2 438,-23-2-348,24-4-269,-17-2 809,15-3 0,-16-2 0,0-2 0</inkml:trace>
  <inkml:trace contextRef="#ctx0" brushRef="#br1" timeOffset="78178">21712 7514 10141,'-13'-23'-629,"-6"3"539,17 6 0,-6 5 90,8 3 0,19 23 0,4 4 0</inkml:trace>
  <inkml:trace contextRef="#ctx0" brushRef="#br1" timeOffset="78482">22000 7743 10951,'-16'15'-90,"-5"-12"90,19 34 0,-7-17-90,9 20 0,0-8-180,18 1 270,-13-1 90,36-4-180,-9 5 90,11-13 90,14-1-90,-22-14 180,18-5-180,-26-18 0,4 14 0,-20-38 0,0 22 90,-10-24-180,4 10 0,-5-3-360,0 0-719,-25-13 179,-4 15 990,1 9 0,0 3 0,-1 1 0,3-4 0</inkml:trace>
  <inkml:trace contextRef="#ctx0" brushRef="#br1" timeOffset="78831">22513 7687 8792,'11'7'989,"-3"-1"-809,3 11-180,-5-5 90,7 13-180,-5-7 180,4 16-90,-3-12-270,-1 3-359,3-1 359,-4-12-360,4 6 360,-4-15 270,2 2 0,-1-5-90,2-18 270,2 13 0,2-32 360,2 20 0,1-19 629,10-1-629,-7 9 359,14-4-899,-17 10 0,6 11 0,-9 1 90,-1 10-90,0 0 0,1 0-180,-1 17-899,1-13-3778,2 51 4857,-5-31 0,2 34 0,-6-22 0</inkml:trace>
  <inkml:trace contextRef="#ctx0" brushRef="#br1" timeOffset="78965">23920 7857 11670,'9'-11'-1350,"0"-2"1,-5 0 0,-1-1 0</inkml:trace>
  <inkml:trace contextRef="#ctx0" brushRef="#br0" timeOffset="84903">15978 9764 25438,'0'-14'-5216,"0"3"3087,0 2 975,0 3 516,-16 19 2547,-8 15-970,-10 14-274,-2 10-1183,9-5 1625,2 5-326,12 2-565,1-16 0,2 1 184,8 15-1298,-7-13 1,6-2-654,21-2-452,-13 5 526,34-23 1087,-34-7-1282,43-6 2402,-28-3-38,23-3 679,-11-21 192,7-12 529,-11-10-1467,-11 9 1,-3 0-369,2-8 1066,-8-15-2118,-2 9-329,-6 14-563,0-10-244,-16 30 432,12-5 45,-13 38 1967,17 7-1125,23 32-471,-18-8 552,14-17 1,4-1 199,5 2-140,22 6 467,-8-20 765,20-10-880,-33-21 2437,19-25 140,-31-11-1862,-9 8 0,-2-1-59,-1-16-251,-14 3 0,-2 0-475,9 19 0,-2 1-425,-17-11 0,-5-1-23,7 3 0,-2 3-640,-5 8 1,-3 2 353,-10-16 1,-1 4 310,-12 3 712,18 17 0,0 2 623,-16 7 568,-2 5 667,0 4 170,-4 23 440,-1 2-1429,26-1 0,0 6-219,-17 13 1,1 5-301,12-9 1,0 4-396,-3 8 0,-2 5 1,5-3-216,5 0 0,4-1-146,4-6 0,0 2 0,3-2-265,5 2 1,3-2-512,3-1 0,2 0-49,1-2 0,5-1 58,10 13 1,5-2-190,-5-12 0,3-2 521,9 2 0,6 1 0,-1-5-102,-2-4 1,5-3-168,17 5 0,9 2 0,-5-5 221,-7-6 1,1-4 278,3 1 0,4 0 0,-5-4 476,-3-5 1,-4-3-1,2-1 1,0-1-1,0 0 1,0 0-1</inkml:trace>
  <inkml:trace contextRef="#ctx0" brushRef="#br0" timeOffset="85500">17398 10092 25258,'8'-44'-4000,"-6"11"1732,-14-20 99,8 27 975,-15-6 161,-4 17 1390,18 5-1083,-39 4 477,17 4 1157,-9 23 282,2 12 511,9 13-1555,18-2 0,2 0 347,-7 7-816,20-2 0,9-2 2,19-3-433,-4-10 1,2-3-705,20 3 701,-22-9 1,-4 0-530,-7-1 458,15 13 549,-32-23-1609,-12 5 2544,-21-16 1,-20-1 0,0-2 0</inkml:trace>
  <inkml:trace contextRef="#ctx0" brushRef="#br0" timeOffset="85832">17703 10147 22650,'36'0'809,"-3"0"-629,-1 14-1512,5-10 1544,-11 9-1095,8-13 1246,-12 10-676,2-8 118,-1 7-458,11-9 653,-8-14 1382,15-5-553,-19 1 240,8-24-1381,-17 24 994,-1-23-1348,-9 18 163,-2 1-938,-1 0-466,-24-7-544,18 8 457,-50-9 1530,35 17-261,-43 0 1376,30 11 562,-12 1 265,6 21 688,12 9-569,0 28-100,19-7-1885,16-13 1,3 0-1359,-4 8-382,36 2 0,10-2-422,-11-1 2359,9-11 0,3-4 0,3-6 0,1-6 0</inkml:trace>
  <inkml:trace contextRef="#ctx0" brushRef="#br0" timeOffset="86048">18713 9904 24269,'-24'-7'-246,"-9"3"390,-13 1 277,-14 27 1210,25-5-1004,-9 23-682,18-9-300,4 4-112,5 3 141,8 23-1101,4-16 68,16-7 1,7-1-2360,4 3 2075,3-16 0,3-1-554,16 1 551,6-6 353,5-7 1445,3-6 1,3-5 0,2-2 0</inkml:trace>
  <inkml:trace contextRef="#ctx0" brushRef="#br0" timeOffset="86282">19310 9413 26248,'0'-25'-5936,"-20"3"3623,15 8-128,-15 5 3266,8 5 85,9 24-1073,-9 0 866,12 26-1502,0 4 1,0 3 804,0-18 1,0 3-229,5 11 1,1 7 0,0-6 275,-5-9 0,2-2-859,5 4 0,3 3 0,-1-4-140,-2-6 0,-1-1-36,1 20 1,0-2-1325,3-1 998,-11 10 1303,0-29 1,0-8 0,0-3 0</inkml:trace>
  <inkml:trace contextRef="#ctx0" brushRef="#br0" timeOffset="86402">18958 10107 23549,'-12'-36'-8897,"3"0"6059,9-1 2354,25 1 1683,-3 2-483,28 3 575,-4 4-391,6 5-840,-10 11 1,2 2-1,-10 2 1,0 1-1,11 1 1,1 0 0</inkml:trace>
  <inkml:trace contextRef="#ctx0" brushRef="#br0" timeOffset="86558">19805 10110 23639,'1'27'-5878,"0"0"3639,0-4 1100,-1-3 461,0-5 325,0 3 191,0-6-27,0 4-1767,0-8 570,0 0 1701,16-6 0,0 1 1,14-3-1</inkml:trace>
  <inkml:trace contextRef="#ctx0" brushRef="#br0" timeOffset="86732">19868 9446 24988,'-15'-6'-3166,"2"1"1173,13 21-899,0 7 635,20 12-170,-15 1 2227,36-4 0,-23 0 0,20 3 0</inkml:trace>
  <inkml:trace contextRef="#ctx0" brushRef="#br0" timeOffset="87006">20317 9827 24629,'-48'18'3880,"1"7"-3292,24 10-2309,-12 0 1351,31-6-1668,-21 2 1833,23 14-1084,-6-10-219,36 23-1733,-21-28 1909,19-10 1,6-2 505,10 5-239,16-8 1425,-20-9 1,-1-1-318,5-3 1109,20-22 495,-35-5-768,-12-5 1,-5-2 80,-2-11-1509,-18 10 0,-2 1-1401,7 3-2012,-40-13 3701,18 22 1,-1-1 0,6 11-1</inkml:trace>
  <inkml:trace contextRef="#ctx0" brushRef="#br0" timeOffset="87370">20700 9830 23639,'4'17'-7165,"-1"7"4895,1-22 2823,0 23-1488,0-11-28,1 28 615,-2-12 196,4 27-1775,-2-23 2058,0 11-57,4-7-1124,-3-11 647,4 8 226,-5-22-706,3 0 605,-1-11 1345,13-57-104,-4 22-288,2-18 1,1-3 945,2 0-634,-1 5 0,0 1 616,2-6-610,-3 13 0,-1 3 354,2 4-1149,17-3 648,-20 28 510,8 29-1713,-12 1-861,0 26-250,-3-14 0,0-1-1169,8 23 387,-5-4 1,2 1 1902,7 9 1,-8-21 0,1-2 0,11 13 0</inkml:trace>
  <inkml:trace contextRef="#ctx0" brushRef="#br0" timeOffset="87872">22712 9198 24718,'-26'-18'-3788,"19"2"-115,-55 3 5773,37 6-1021,-13 12 0,-3 5 1112,-5 11-1317,12-1 0,1 4-346,8-2 0,1 2-356,-1 3 1,1 2 500,1 2 0,1 3 395,-3 20 0,4 3-1207,9-14 0,2 3-373,0 5 0,1 5 1,7-5-955,16-3 1,5-1-420,-6 15 1,5-3 32,13-18 1,4-3 1884,-5-1 1,1-2 0,4-3 0,1-1 0,1-2 0,1 0-1</inkml:trace>
  <inkml:trace contextRef="#ctx0" brushRef="#br0" timeOffset="88615">23473 9528 26428,'-20'-10'-3214,"15"2"-656,-28 2 5081,14 4-230,-8 2-46,-5 39-576,12-11-616,6 13 0,3 3-1399,2 7 910,1-5 0,6 0 412,25 8-1564,-6-10 0,4-3 639,3-18 1,4-3 1112,14 10 0,1-4 0,15-4 1,-18-11-1,-1 0 0</inkml:trace>
  <inkml:trace contextRef="#ctx0" brushRef="#br0" timeOffset="88865">23977 9784 24629,'0'-26'-5666,"0"3"3537,-21 5 1460,0 3 540,-22 8 1253,23 16 822,-15 16-902,21 9-1762,-5 21 1275,8-19-842,23-5 1,2 0-791,-7 2 636,19-12 1,4-2-498,-5 0-1104,27-7 1350,-13-2 982,-2-9 510,-3 4 486,-4-5 827,-5-24-105,-11-7-2179,-5-29-140,-9 12-1401,-20-2-1719,-12 3 3067,-9 12 1,-5-5-1,13 15 1</inkml:trace>
  <inkml:trace contextRef="#ctx0" brushRef="#br0" timeOffset="89250">24512 9685 23999,'0'32'-5936,"0"-1"3898,0-3 973,0-1 427,-17 1 1653,13 2-1211,-12 13 498,16-12-1809,-13 16 1939,10-24-438,-9 8 396,12-16-480,0-1-1733,0-8 1290,16-25 1242,4-32-169,-1 24 1,2-2 36,0-21 1,-1 0 177,14-5-536,-17 20 0,-1 0 1144,9-21-82,-5 21 357,8-3-1725,-13 27 1134,11 5 11,-13 28-2207,18 31-306,-14 0 422,-1-6 1,0 0-1166,0 1 974,-5-15 1,0 0-1468,5 6-494,3-2 2722,16 0 1,-7-19 0,11-1 0</inkml:trace>
  <inkml:trace contextRef="#ctx0" brushRef="#br0" timeOffset="89465">25332 9381 25708,'-17'-35'-7881,"12"-5"5901,-12 17 1554,4-1-634,10 38 1748,-11 1 835,14 26-1797,16 23-1973,-12-8 2013,12-2 0,0 2-121,-14-21 0,0 0-160,12 11 0,1 0-416,-12 16-346,17-5-1452,-17-4 1396,5 10 650,-8-21 769,0 4 1,0-25 0,0-4 0</inkml:trace>
  <inkml:trace contextRef="#ctx0" brushRef="#br0" timeOffset="89848">25075 9832 23819,'-10'-47'-8086,"-8"3"4491,16 2 2989,-8 3-473,10 4 1028,0 6-101,27 5 1514,11 7-900,16 9 504,-14 3 0,0 5 1450,12 22-1951,-4-7 0,1 3 116,-19 4 1,-2 1-383,10 0 1,1 0 34,-2 4 1,-1-1-1575,15 12 530,-10-8 1,-2 0-633,1-1 1258,-11-6 0,-1-2 57,0-3 335,9 6-107,-23-18 275,7-17 1361,-15 7-23,5-53-1514,-6 31-21,-2-13 0,-2-2-263,1-3 68,-2-14-34,-23 6-1301,18 16-1137,-34-14 349,34 30 1294,-22 1 1042,24 36 123,-7 3 452,10 22-682,0 16 327,21-10-1191,-9-6 0,2 0-444,26 7 647,-13-12 1,0-1-705,7-2 136,14 5 1085,-16-22 0,1-8 0,-3-4 0</inkml:trace>
  <inkml:trace contextRef="#ctx0" brushRef="#br0" timeOffset="90182">26288 9634 25348,'0'-17'-6475,"0"1"4616,0 4 975,0 41 155,0-10 355,9 16 1,1 4-525,-6 2 574,14-3 1,-1-1-1902,-13 7 2026,13-6 0,0-2-167,-13-5 99,17 9-246,-16-54 1376,3-16 146,-4-16-109,2-8-161,-2 19 0,0 0 344,5-20-431,-2 9 1,1 2-34,2-1 385,6-14-1028,-7 40 358,4 1 693,-4 18 261,3 0-108,0 19-2273,4 0 175,0 22-940,3-3 32,-4-5 1,0 2-892,9 22 2415,-3-9 0,1 0 0,7 8 1,-10-21-1,0 0 0</inkml:trace>
  <inkml:trace contextRef="#ctx0" brushRef="#br0" timeOffset="90482">27098 8924 24449,'34'20'-3199,"-7"-15"4192,-3 35-3844,-5-22 1935,1 21-440,2-3 509,-1 4 191,-2 6-1557,-2 4 1040,-2 7 329,-6-10 1,-1 2 907,-2-10 0,-2 1-186,0 7 0,-1 5 0,0-4 252,-1-3 1,-2 1-577,-5 5 0,-2 6 0,1-5 58,5-5 0,-2-2 98,-17 16 0,-2-2 496,12-18 1,-1-4-1,-12 1 1,-1-1 0,5 0-1,0 0 1</inkml:trace>
  <inkml:trace contextRef="#ctx0" brushRef="#br0" timeOffset="91842">18092 12103 25618,'0'-8'-6116,"0"1"3988,0 23 1064,0 2 515,0 24 123,0 24 32,0-8 280,0-5 0,0 0-1392,0 12 1461,0-24 0,0-1 135,0 8-90,0-8 0,0-7 0,0-7 180,0-5-180,0-6-90,0-6 90,0-27-90,10-11 757,-7-15-552,7-1 329,2-4-68,2 15 391,15-7 410,-7 18 408,11 10 716,-12 3-750,18 52-1407,-21-17-693,-4 14 0,-4 2-407,-5 1 455,0-5 0,-5 0-664,-24 5 674,18 10-1950,-37-20 959,38-5 670,-35-4 1523,16-5 0,-13-8 0,6-4 0</inkml:trace>
  <inkml:trace contextRef="#ctx0" brushRef="#br0" timeOffset="92070">18858 12415 25258,'9'0'2519,"-26"14"-2107,-15 1 182,2-1 0,-2 1 10,-20 7 37,3-1-344,10 7-788,20-6-389,-1 21-471,20-15-2345,19 20-163,21-23 966,12 7 2738,-3-21 1,3-5 0,-16-1 0,0 0 0,14-2 0,1 1 0</inkml:trace>
  <inkml:trace contextRef="#ctx0" brushRef="#br0" timeOffset="92532">19800 12335 25258,'-14'-3'-972,"3"-1"166,11 2-1762,-7 1 3292,-5 0-299,-5 1 173,-6 18 51,-1-14-300,-6 36-273,-3-19 863,-5 23 465,3-9-1203,-1 3-97,9-1-549,4-3-300,12-2-978,3 3 589,7-13-981,29-3 767,-5-13 943,27-6 503,-10 0 275,-6-15 1,0-4 558,20-6-91,-8-12 0,-1-4-95,-20 17 1,-1-1 242,13-21 1,-3-1-483,-16 18 1,-3-1-434,4-9 1,-2-1-98,-6-2 1,-2 2-829,2-23 319,-5 15 1,-2 1-1217,-3-1 109,-1-14 248,0 38 231,-14 4-44,10 36 898,-10 7-26,8 14 0,2 4-417,1 25 347,0-22 1,-1 6 0,1-3-134,3 0 0,0 0-54,0 17 0,0-1 4,0-17 1,0-3 145,0 0 1,0 0 342,-1-1 0,2-1 0,6 1 1,2-1-1,0 0 0,1-1 1</inkml:trace>
  <inkml:trace contextRef="#ctx0" brushRef="#br0" timeOffset="93531">15870 14529 25078,'0'-22'-5576,"0"3"3628,0 1 883,-23 3 1135,17 1-1534,-33 3 2411,35 4-1734,-32 4 514,11 2 1862,-23 42 10,22-18-958,12 11 0,5 2-805,9-2 44,19 21-2137,-14-25 1937,24-7 0,7-4-723,-6-6 713,22-1 0,4-4-140,-5-7 729,-3-3 0,-3-6 1311,-9-15 1002,10-22 204,-32 6-759,3-14-1780,-16 20-930,2-7-437,-3 16-490,0 3-319,-17 4 73,13 4-525,-13 4 2408,17 21-624,0 6 371,17 26-853,-13-9 671,31 1-91,-10-5 78,8-17 1592,12 13-1397,-18-24 1472,16 7-171,-20-10 1172,13-44-587,-24 17-1374,-3-15 0,-4-3 142,-4-2-848,-9 1 0,-6-1-106,-1 18 1,-4 0-206,-12-26 0,-3 1 132,5 22 1,0 1-110,-3-10 0,-1 0 154,-5 7 1,-1 4 499,8 9 0,-3 2 425,-26-4 0,-3 9 415,23 13 0,-1 7 235,-8 6 1,-4 4-1,4 2 359,0 9 0,3 4-592,4-4 1,-2 4 0,3 0 143,-3 7 0,2 2-164,0 4 1,2 2-243,2-2 1,3 4-416,8-3 0,1 4 0,4-2-328,-2 5 0,4 4-250,4 3 1,2 6-1,9-6-653,12-5 1,7-2 356,-6-7 0,1 2 1,4-4-393,17 3 1,4-4 265,-3 0 0,3-1-138,4-3 1,2-1 289,3-3 0,3-2 194,2-3 1,1-3 146,2-3 0,4-3-114,-3-7 1,5-3 0,-2-2 751,9 1 1,1-2 0,-9-3 0,2-1 0,-3-2 0,4-1 0,0 0 0</inkml:trace>
  <inkml:trace contextRef="#ctx0" brushRef="#br0" timeOffset="94458">16827 14708 23459,'-4'-12'-8705,"1"-2"6224,3 0 2175,18-13 1888,-14 2-1576,36-19 1235,-34 15-1190,28-17-50,-31 19 979,9-4 325,-12 11-1215,0 4-1138,0 1 608,0 2-993,0 4 969,0 1-864,-11 6 2496,8 18-1448,-8 4 1297,11 21-927,17 0-605,-13-8 179,24-1 361,-15-7-544,1-7-696,6 0 1281,-12-8-803,2-4 1275,-1-1 647,-9-16-800,-14 9 881,9-20-1221,-23 19 1556,25-15-2010,12 16 2525,11-5-748,15 7-441,-3 0 260,14-15-377,-9 12 370,-5-11 0,-1-1-492,6 0 1728,13-14-2392,-27 9-726,-1-7 443,-16 11-637,-3-5-936,-20 1-208,-12 6 940,-30-3-89,6 11 999,11 3 1,0 3 223,-9 16 378,-1-7 1,2 5 995,4 29-638,10-18 0,5 1 1010,16 16-1763,3 18-673,34-24-1100,-17 10-69,51-15 275,-25-4 335,1-14 0,5-2 73,10 2 0,1-2 392,-7-4 1,1-2 856,7 0 1,4-2 0,-3 0 0,-2-3 0,-2 0 0,16 0 0,-1 0 0</inkml:trace>
  <inkml:trace contextRef="#ctx0" brushRef="#br0" timeOffset="94865">17938 14150 24898,'-12'-3'-453,"9"18"-2089,-10 7 2464,13 12-1484,20 16-517,-15-15 1430,10-3 0,2 0-271,-2 5-1405,8 23 378,-9-29 904,2 5-920,-14-12 1016,8-10-176,-9-1 1465,3-26 698,-4-32-401,0-1 185,0-19-8,0 22 234,0 0-553,0 1 730,19-8-97,-14 17-287,31 1 1067,-17 22 234,13 21-1118,-8-7 170,-4 35-1680,-5-17 177,0 24-1307,3 13 190,-3-11-671,-3-8 1,-1-1-1694,3 7 1773,0-13 0,1-2 1643,4 0 0,8 1 0,-6-18 0</inkml:trace>
  <inkml:trace contextRef="#ctx0" brushRef="#br0" timeOffset="95118">18575 13954 23999,'0'-8'-6476,"-13"0"5899,9 20 1011,-9 6 872,13 14-2279,10-13 618,-7 0 1,7-17 0,-10 5 0</inkml:trace>
  <inkml:trace contextRef="#ctx0" brushRef="#br0" timeOffset="95598">18792 14328 23189,'-38'-17'-2035,"15"-10"-1107,-10 24 4608,17-10-2387,-18 13 1993,7 0-216,-14 0-282,9 0-574,-18 37 1046,24-15-362,9 12 1,4 3-1414,3-1 926,3 13-2128,33-4-485,-20-14 1370,29-12 0,4-3 141,-7 1 462,13-11 1,2-4 652,0 4 302,-15-16 1,-2-4 1203,9-6 133,-2-24-7,-4 8-991,-14 6 1,-2-3-520,4-19-126,-8 2 0,-4-2-711,-4-12 315,-1 6 0,-5 0-682,-10 23 0,-2 1-108,11-10 0,-2 0 297,-14 6 0,-3 3-1138,2-14 184,0-12 319,-8 39 1227,25 21 1037,-10 17 593,12 23-1724,0 1 80,19 10-744,-9-7 1,0 3 316,1-11 0,1 1-787,5 28 1,0 0 1178,-5-26 0,1-3 1,3 13-1,3-2 0,-1-16 1,-1 1-1</inkml:trace>
  <inkml:trace contextRef="#ctx0" brushRef="#br0" timeOffset="96215">19807 14181 26428,'-24'-31'-6811,"4"3"4234,-22 2 2962,8 4-182,-1 4 42,-15 1 254,13 8 100,-11 3-861,13 5 1930,13 18 371,3 8-1293,15 10-985,22 19-936,16-18 630,-4-3 1,1-1 73,-3-12 1,0-1-41,0 5 1,-1 0-899,23 20-181,-17-13 542,9 16 773,-28-25 515,-2 11-880,-12-16 449,-30 1 1425,-6-7 370,-16-6-814,-10 0 379,26-5 185,-7-17-250,19-5-309,12-23-1299,26 8-871,-8-2 866,31 17 1,7 4 1013,-4-11-277,16 7 0,3 3 367,4 6 22,-12 1 1,-1 3 1198,6 8-496,-6-3 0,-2 1-47,-4 3-890,-8 0 0,-3 0-894,-11 0 439,5-13 173,-16 10 488,-1-24-1632,-6 7-80,-4-8-358,0-1 244,0 8-179,-21 1-14,15-3-1300,-32 12 1655,34-7-193,-22 17 2274,24 17-1062,-7 20-290,7-2 1,4 3-387,13 27-313,-3-20 0,3-2 2,20 8 24,-5-12 0,0-3 773,12-1-1041,-3-13 0,2-4 1467,11-1 1,-18-11 0,0-2 0,13 2 0</inkml:trace>
  <inkml:trace contextRef="#ctx0" brushRef="#br0" timeOffset="96382">20865 14307 24629,'0'-35'-4587,"0"0"2998,-25 4 839,-6-8 5,0 13 896,-2 11 0,1 2 509,10 5-175,-34 3-659,30 5 1770,3 17 145,-1 10-249,13 10-1035,0 5-1514,11 6-802,25-11 125,-7-7 1,3-2-876,35-1 1256,4-1 1181,-8-9 0,3-15 0,3 7 0</inkml:trace>
  <inkml:trace contextRef="#ctx0" brushRef="#br0" timeOffset="96615">21467 13718 26068,'-18'-33'-7727,"13"5"5468,-29 6 2777,29 9-1821,-12 3 1853,4 6 495,10 20-973,-11 20-883,14 13 1023,0-7 1,0 1-86,0 17-553,-1-21 0,2 2 74,8 0 0,2-3-1494,13 21 209,-4-14 0,-1-1-37,4 2 246,-9-13 0,-3-2 1326,-9 0 0,9 2 1,-11-15-1</inkml:trace>
  <inkml:trace contextRef="#ctx0" brushRef="#br0" timeOffset="96897">21207 14282 24539,'-36'-43'-6416,"12"10"3740,3-25 508,15 24 1393,25-18 1544,-14 26-384,25 7 1,7 4 1248,-5 3-1547,4 5 1,2 3 1469,11 2 99,1 2 340,-1 0-1428,-14 7 0,0 4-422,15 9-413,-9 1 1,-2-1-1393,2 1 947,-11-3 0,-1 1-359,-1 1 68,3 10-227,-15-7-257,-5-7 355,-3-2 229,-3 2-242,-1-4 183,-3 4 280,0-7 213,1 2-27,0-5 314,1-1-601,2 0 847,-1-3-847,8 2 1237,-5-3 1,5 0 0,-4-1 0</inkml:trace>
  <inkml:trace contextRef="#ctx0" brushRef="#br0" timeOffset="97049">21827 13661 25708,'-9'-28'-8859,"7"-1"7125,-7 10-943,9 5 960,0 27 662,0 15-161,20 12 1066,-15 7 1,32-7-1,-14 2 1</inkml:trace>
  <inkml:trace contextRef="#ctx0" brushRef="#br0" timeOffset="97348">22265 14112 25798,'-29'-13'-3248,"-11"10"3944,17-10-2112,-11 31 3094,13 5-1458,8 20-1108,13-8-328,0 0-470,24-11 711,6 8-475,0-11 1295,28 5-1216,-36-18 800,38 0 1467,-33-8 610,6-16 773,-15 12-421,-2-31-1120,-8 17-374,1-19-907,-8 7-560,3-3-1382,-23-14-741,15 11-923,-31-18 3590,15 28 1,0-2 0,5 14-1</inkml:trace>
  <inkml:trace contextRef="#ctx0" brushRef="#br0" timeOffset="97686">22558 14069 24449,'9'3'-2232,"0"-1"2028,-3 3-2024,-1 0 1084,0-1 427,-1 3-735,3 1 970,-1 3-1614,2 1 925,-1 2-611,6 6 1257,-4-4-405,4 6 169,-7-13 792,3 2-326,-4-9 1853,1-1-369,3-15 550,0-12-442,11-27 573,-6 3-650,1 10 0,-1-1 174,5-11-559,1 2 0,1 1-752,-1 6-33,0 10 1,0 5 229,-2 16 875,16 4-180,-13 32-3138,19 20 11,-15 14 425,-9-23 1,-1 3 1542,-1 9 1,-2 1-1,-3-10 1,0 0-1,2 13 1,1 1 0</inkml:trace>
  <inkml:trace contextRef="#ctx0" brushRef="#br0" timeOffset="124714">13855 9847 22380,'0'-25'-4767,"0"3"2909,0 0 1063,0 6 337,0 1 302,0-2 122,0 6 75,0-4-1547,0 8 1776,0 1-270,-7 2 599,2 2 150,-6 15 447,3-9 1189,-9 55-1830,2-22-244,0 18 1,0 6-76,5-22 0,1 0-31,-2 17 0,0 2-345,5-14 0,1 0-137,1 3 0,1-1-311,1 0 1,0 2-168,1-4 1,1 2 0,0-1 484,0 5 0,0 2 16,5 4 1,1 5 0,0-6-46,-5-6 1,2 1 70,5 4 0,4 5 1,-3-5-32,-7-3 0,-1-2 106,4 16 0,2-1-30,1-16 1,-2-2 84,-4 0 0,0 0-58,10 0 1,0 1 92,-6-3 1,-1 1-1,-1-1 60,2 5 0,1 2-8,2 2 0,0 4 0,-1-5-2,-4-6 1,-1-1-102,7 12 0,-1-2 108,-5-16 0,-2-3 12,1-1 1,0 0 82,-2-1 1,0 0 84,1 29-4,-1-1 24,-1-3-49,-8-21 1,-1 0 441,5 16-545,-13-15 0,-1-3 435,14-1-2171,-38 7 3021,25-29 338,-10-21-756,5-14-1288,14-12 1,3-4-242,-14-19 245,9 1 1,3-1-142,2 22 0,1 1 294,1-10 0,0 0-1536,-2-17 897,4 22 179,15 26 3364,10 57-2899,-3 11 204,-3-3 1,-2 2-127,-1 10 202,-3-4 1,0 2-136,-4-23 1,-3 0 78,0 14 1,-2 1 38,-3-13 0,0-1-813,0 4 0,0 0 1106,0 0 0,0 4-58,1-1 0,-1 4 1,-1-2 194,-8 9 0,-2 2-292,5-10 1,1 6 0,0 0-1,-1-5 66,-1-6 1,-1-4-1,-1 4-90,-2 9 0,-2 5 0,-1 0 0,3-6-2,4-6 1,2-4 0,-3 1 28,-7 13 0,-3 3 1,2-4 35,-1 6 0,1-3 85,1 1 0,-2 1-136,-1-1 1,-1 2-59,2-4 0,-2 4 1,1-2-20,4-15 1,1-2 0,-2 5-58,-1 6 0,-2 6 0,0-1 0,3-5 23,-3 10 1,2-1-341,5-15 0,0 4 0,0 0 0,2-5-231,1 6 1,2-2-172,-1 13 0,2 0-697,2-11 1,5-3 1229,7-13 0,0-1 0,-7 8 0,0-3 0,16 8 0</inkml:trace>
  <inkml:trace contextRef="#ctx0" brushRef="#br0" timeOffset="126066">13042 12695 22830,'-27'15'1932,"0"-11"-1678,-2 27-714,-1-18 1458,-3 13-975,-3-4 359,0-2-101,-20 12 84,12-8-280,5-3 0,0-1 164,-12 5 115,6-4 0,-2 1-463,-12 5 395,18-9 0,-2 1 23,-9 2 1,0 0-142,10-4 0,-3 1 72,-8 0 0,-7 2 0,4-2-114,2 0 0,-2-2-57,7-3 0,-5 0 1,-1-1-1,4-1-145,7-1 0,2-2 0,-4 0-1,-10 0 1,-7 0 0,0-1 0,5-2-123,8 0 0,3-2 1,-1 0-15,-15 0 0,-3-1 0,0 0-1,0-1 0,0-1 0,4-1-15,12 2 0,2-1 1,-3-1 14,-8-2 1,-6-2 0,1 0 0,5 2-16,10 1 1,4 1 0,-2-1 30,-14-3 0,-3-2 1,5 3 13,-7 3 1,2 2 119,20-1 1,-1 0 0,0 0 19,-3-1 0,0 1 0,-1 1 100,-2 3 0,-2 1 1,0-1-22,-3-3 1,-2-1 0,0 3 83,-2 6 0,0 4 1,-5-1-69,11-5 0,-4-2 1,-2 0-1,0 1 1,4 1 58,-2 2 1,4 2 0,-1 0 0,-6 0-66,9-3 1,-4 1 0,-4 0 0,0 0 0,1 0 0,2-1 0,5 0 20,-12 3 1,6-2 0,1 1 0,-3 0-26,0 1 1,-4 0 0,0 0 0,1 0 0,3 0 72,3-1 0,2 1 0,2-1 1,-1 0-26,-2 0 0,0 1 0,0-1 0,0 1-73,-1 0 0,1 0 0,-1 1 0,0-1 29,0 0 0,-1-1 0,0 1 1,0-1-28,1 0 1,-1 1-1,1-1 1,-1 0-46,2 0 0,1-1 0,-1 0 1,-4 0 5,0 0 0,-4-1 0,-1 1 0,1-2 0,4 1-17,1-1 1,3-1 0,0 0 0,-5 0 5,4-1 1,-6-1 0,-2 1-1,0-1 1,3-1-1,7 0-50,1-1 0,5 0 1,1-1-1,-2 0-12,-13 1 0,-2 0 0,0-2 0,6-1-100,1-6 1,5-1-1,0 1 34,0 5 1,1 3 0,0-6-137,1-7 1,2-6 0,-3 2 133,4 5 0,-2 2 1,-1 0-1,4-3-155,-2-4 1,2-2-1,-3-1 89,-2-2 1,-6-1-1,2 0 1,6 0-281,-9-5 1,3-5 201,6 0 1,-5-7 0,1 0 0,6 3-260,-3-6 1,1-2 189,6 4 1,-4-6 0,0 0 0,7 4-247,-3-4 0,3-1 282,7 9 0,-3-5 0,-1 0 0,4 4-252,-9-11 0,0 0 336,8 8 0,-4-5 0,1 0 0,2 5-82,7 6 0,1 3 0,-3-5 187,-2-4 1,-6-5-1,0-3 1,0 2-1,5 5 18,1 2 1,3 3 0,-3-3 45,0 0 0,-4-6 0,-1-1 0,1 2 0,5 6-18,-9-12 1,1 2 25,9 11 0,-4-5 0,0 1 0,4 4 27,-7-9 0,0 1 26,7 7 1,-2-1 0,0 1 6,1 0 1,1 1 0,1 2 1,-4-5 0,0-2-20,-3-1 0,-3-4 1,4 5 28,5 5 0,1 1-41,-10-11 0,0 1 95,14 15 0,1 2-105,-1-1 0,1-1 34,1 2 1,-1-1-19,-9-14 0,0-1-63,9 12 0,1-1-24,-8-10 1,0-1 15,3-1 1,1 1-101,8 10 1,0-1-32,-1-4 1,-1-3-1,3 3-63,3 4 1,1-2 69,0-11 0,-2-7 1,3 5 43,4 10 1,1 1 131,1-8 1,0-5-1,3 7 91,2 14 1,1 0 19,1-29 0,0 1 394,1 4-108,8 5 1,0 4 550,-4 8-347,11 9 0,0 2 827,-11-3-834,23-9 810,-7 5-350,6 10 413,13-19-69,-13 20-759,5-2 1,1-1 551,3-1-700,1-1 1,1 1 1056,-1 1-1227,1 0 0,1 1 596,1 2-661,-5 2 1,-1 3 338,-3 5-62,16-5 170,-20 12-109,8 0-144,0 3-235,-6 2-111,9 0-231,-8 1-253,1 1-175,4 1-224,19-1 180,-11 2 48,12 0 106,-17 0 139,-5 0 134,-1 0-131,2-1-13,-12 1-301,4-1 198,-15 1 468,1 0 0,-5 0 0,0 0 1</inkml:trace>
  <inkml:trace contextRef="#ctx0" brushRef="#br0" timeOffset="126514">1973 8515 20941,'-8'0'629,"0"0"-89,0-13-4234,2 10 3087,-1-22-1570,2 14 634,2-9 665,2 8-869,1 4 151,22 1 2257,5 4 1409,15 0-997,18-2 1299,-15 2-1120,-2-1 1,3 0 733,12-1-991,-4 2 1,1-1 823,10-1-2076,-23 2 1,1 0 205,-4 1 0,-2-1 13,16 1 142,-13 1 0,-3-1-197,-3 2-33,3 0-28,-26 13-1765,-34 16 1509,-7 9 286,1-13 0,-7 2 62,2-1 1,-3 3 0,0-2-55,-9 8 0,-2 1-137,5-4 1,-5 4 0,0 0 0,4-3 103,4-4 0,4-2 0,-1 2 166,-11 7 1,-2 2 0,4-2 0,0 2 0,3-1 0,1-1 0,1 0 0</inkml:trace>
  <inkml:trace contextRef="#ctx0" brushRef="#br0" timeOffset="128314">14608 4080 21840,'0'-6'-5666,"0"1"3897,0-1 975,0 0 515,0-1 34,-16-1 878,12 1-1321,-12 1 25,16 2 753,-13 0 810,10 1-460,-20 1 985,15 2 15,-12 18-586,7-13 1852,-7 56-3018,7-29 615,0 17 1,2 4-558,4-19 1,1 0 213,-2 12 0,-1 2-475,1 8 1,2-2-94,1-11 1,1 0 141,-1 6 1,-1 5 0,1-4-542,2-4 1,0-1 762,-1 15 1,0-1 6,1-16 1,1-3 89,0 2 0,0-1 11,0-1 0,0 2-29,1 15 0,0-1 118,0-14 1,0 1-11,0 0 0,1 5 0,-1-5-18,1-6 1,0-1 110,-1 25 0,2-1-189,6-26 0,0 0 9,-5 24 1,0 1 11,5-24 0,0-1-66,-1 11 1,-2 2 119,-2 1 0,-1-2 28,4-10 1,0 0-15,-4 27 0,-2 0 60,1-26 1,0 1 88,0 26 1,0 1 0,1-26 1,-2-1 97,-7 11 1,0 0 480,4 17-431,-12-2 420,3-3-366,7-22 1,-1-1-46,-9 19 53,6-17 1,0-2 213,-1 0-144,-5 3 41,2-21 639,6-5-561,2-3 189,0-4 143,0-2 233,0-2 372,-5-3-204,1 0-193,-12-16-1952,7 11 1036,-8-32-1420,8 15-184,0-20-741,2 3-391,-1-25 319,6 13 1249,3 8 1,2 1 483,2-2-672,1-17 1606,0 37-123,0-2 537,17 18 2158,1 4-550,3 18-1662,7-11 766,-8 44-2010,8-28 660,-5 19 1,-1 4-580,3-4 267,-2 2 0,-2 1-2675,-1 0 1589,-6-6 1,-1 2 227,0 6-758,2 16 2021,-9 5-318,-3-13 298,-1-5 1,-3 0 282,-17 13-54,17-6 0,-3 1 135,-14-21 1,0-1-114,15 12 1,1 1-128,-15 16 395,5 1-364,9-2-488,-3-19 0,0 1-21,6 19-516,0-11 1,0 0-529,0 5 1085,0-19 1,0-2-1,0 11 1,0 0-1</inkml:trace>
  <inkml:trace contextRef="#ctx0" brushRef="#br0" timeOffset="131531">13588 3978 21300,'0'-11'-6475,"0"3"4436,0-1 975,-10 2 1124,7 0-1528,-7 0 1712,10 1-588,-4-6-1898,2 4 1885,-2-9-124,4 5 481,0-20-437,0 13 1222,0-22-1312,0 18 617,0-15 646,0 15-468,0-15 212,0 16-390,0-5-90,0-1 0,0 8 90,-10-18-706,7 15 493,-7-9-504,10 9 627,0 0 90,0-1-90,-6-12-227,4 9 211,-8-22 133,7 21-84,-4-18 299,3 20-654,-1-4 2,-1 10-315,1 5 391,-3-1-202,0 0 275,0 4 68,-3-3 195,4 8 146,0 0 111,3 2 416,0 0-555,2 3 204,1-2-273,0-1-201,-1-2-351,2 1 333,-6-5-546,5 3 208,-6-3 219,5 4-313,-4-2 762,1 1-392,-2 2 992,-1-4-897,3 5 777,-4-4-302,5 3-418,-3-1 699,3-1-914,0 2 358,-5-5-498,3 4 309,-7-6 53,5 7 254,-4-3 553,1 5 54,-1-1 464,-1 4 226,-7-2-13,4 3 172,-13-1-242,11 1-217,-4 0-54,6 0-562,1 0 78,0 0-558,1 0 62,1 0-127,1 0-68,-6 0-131,3 0 270,-11 0-180,9 0 0,-7-14-1048,5 11 593,-1-20-1154,-2 20 1330,-13-26-1027,8 14 696,0-6 0,0-1-756,-7-5 724,4 4 1,-1-2 366,-6-6-192,6 4 0,1 0 651,-5-5-1449,-10-8 1243,4 2-318,12 11 180,-19-15 120,22 20-22,-17-13 31,19 15 127,-6-3 50,0 2 65,9 4-63,-16-10 79,15 10-121,-20-12 108,14 13 85,-30-13 117,20 14 250,-16-5-224,-9 3 352,14 4-444,5 1 1,0 1 450,-6-4-487,16 6 1,1-1 166,-13-6-139,0 1-334,-2-4-64,1 1-56,-1-2-226,0-1 202,14 7 0,-1 0-69,-20-8 115,11 5 0,-1 2 79,-7-3-31,18 7 1,0 0 186,-13-1 161,1 1-17,-1 1 96,0 3-25,2 2-26,0 2-587,-11 3 408,15 0 0,-8 0 1,19 0-1</inkml:trace>
  <inkml:trace contextRef="#ctx0" brushRef="#br0" timeOffset="131880">11270 1182 21570,'2'-18'-5563,"-1"3"3656,-1 1 582,0 2 530,-23 5 1575,-3 1-129,-11 13 1,-2 2 720,-16-5-1124,4 19 1,-1 4 1673,-7-3-1257,16 2 1,-6 7 0,5-3 244,9-7 0,1 0 89,-20 14 0,2 0-117,3 2-781,9-2-496,-1 10-289,15-14-66,6 17-697,14-24-11,29 5-779,-17-12-568,53-2 1735,-25 0 998,0-9 1,4-1-1,-5 1 1,1-2-1,2 1 1,1 0 0</inkml:trace>
  <inkml:trace contextRef="#ctx0" brushRef="#br0" timeOffset="141864">13908 4840 21300,'-1'-13'-7089,"0"0"4896,-2-2 799,2-1 874,-2-1 64,1 0 34,-1-1 293,-5-15-1910,6 12 2171,-8-20-422,6 22 276,-3-13-209,2 14 109,-2-14 164,3 13-151,-7-19 6,6 16-103,-8-19 45,6 19-30,-6-16 48,5 14-47,-4-8-46,5 9-14,-1 0 110,0 1 45,-2-8 169,1 6-223,-3-13 301,4 15-141,-3-12 63,4 14-21,0-5 122,1 9-279,1 0 212,-1 1-112,-1-7 22,-1 6 102,-3-10-316,3 11 449,-3-9-319,3 11 305,0-3-299,2 4 191,2 1-139,1-1 168,-4-6-223,3 6-152,-5-11 130,3 10-291,0-3-838,-1 0 250,2 6 950,0-4 1,2 6 0,2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3:49:06.307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3862 2002 23099,'-18'-7'-1401,"13"1"-2277,-12 0 4195,6 0 5,8 2-1590,-8 13 2307,11 13-1880,0 11-865,0 6 642,0-3 1238,0 7-1313,12 4-141,-10 6 1115,5-13 0,-2 1-1962,-5 23 1927,0-22 0,0 0 90,0 15-180,0-2 90,0-4 90,0 11 481,0-20-380,0 11 76,0-32-626,-11-3 1334,-5-38-1193,2 0-161,-10-29-14,16 13 1,2-1 183,-2 6 0,-1-3-75,-2-28 0,3-3 206,3 26 0,1-3-20,1-11 0,1-7 0,0 7-476,0 11 1,2 1 630,4-7 0,2-5 1,3 8 692,15-16-116,-14 23 1,4 3 581,33-8 706,-25 4-1030,14 14 1,3 3 1470,4-3-1174,-7 8 0,0 5 934,-4 8-472,11 20-1417,-22-12 347,6 50-2770,-17-30 13,-1 32-208,-9 0 152,-20-13 1161,7-4 1,0 0-675,-12 4 1421,3-15 1,4-1-704,13 7 707,-35-4 1507,35-3-796,-32-4 0,33-6 1,-12-1-1</inkml:trace>
  <inkml:trace contextRef="#ctx0" brushRef="#br0" timeOffset="300">4370 1959 22830,'16'0'899,"-3"0"-449,4 19-3540,-7-14 2474,8 47-1591,-9-29 464,2 29 820,-3-17-1081,-3 1 131,1 3 49,0 12 1636,-1-12-735,0 18 1407,-4-28 308,-1 9-374,0-23-10,0-1-222,0-30-137,0-15-452,0-31 219,0 6-301,7 15 0,2 1 259,-6-7 164,14 16 0,0 2 368,-13-5 1,35 4 0,-12 3 0</inkml:trace>
  <inkml:trace contextRef="#ctx0" brushRef="#br0" timeOffset="628">5382 1953 23999,'-19'-12'-3454,"-7"2"3098,-13 10 1601,-1 0-498,7 0-250,-2 0-141,2 18 408,-1-13-505,6 32 583,1-22 316,5 27-1819,11-16-113,3 19-471,25-22-540,5 5-428,0-15 1050,16-8 1197,-15-1-835,17-21 2035,-18-4-839,-1-19-956,-19 0-960,-16 2 401,9 7 1014,-33 15 1,34 7 0,-12 9 0</inkml:trace>
  <inkml:trace contextRef="#ctx0" brushRef="#br0" timeOffset="1450">5915 1979 23909,'-45'-7'-316,"-6"1"155,7 6 505,0 16 966,13-12-1021,15 29-1182,-13-29 1199,24 32-1676,-20-20 2060,23 29-1986,-6-19-78,29 19-1684,-15-21 1819,27-4 0,5-3 1057,-12-5-344,15-3 1,1-3 1626,-7-6-1577,21-23 2516,-27-9-1684,-8 0 0,-2-3 1215,0-22-994,-6-2 0,-3-2-644,-5 27 1,-2-1 138,0-8 1,-1-6-1,-1 5-883,-1-18 237,0 14 1,0 3-1736,0 1 925,-15-9 209,11 36 129,-12 24 2990,16 28-2072,0 15 156,-1-9 0,2 1-97,18 14-139,-17-17 0,0 0-1,13 0 1,1-2-278,1 22 7,-2-13 0,2-2-3011,9 6 2593,-7-14 1,-1-1-2,6-1 210,7 5 406,-7-23 730,-1-5 562,3-6 481,13-3 686,-10-22 891,21-7-13,-23-12-381,14-11-481,-22 19-950,1-8-363,-12 16-1127,-3 4-753,-2 8-338,-2-4-12,0 8 284,-1 31-249,0 1-318,0 26-296,22-4 212,-16-20 806,20-5 0,3-2 520,-7-1 176,15-5 0,3-4 1010,-2-2-52,-3-12 1,0-1 1446,-4 1 450,13-42 0,-24 26-83,0-25-1660,-12 18-414,-5 1-812,-2 2-288,-1-5-1393,0 7 268,-17 4 227,13 7-701,-12 29 2645,16 6-1681,0 27 296,16-8-1586,4 14 864,12-25 1740,-8-8 1,0-1 0,11-1-1,14 3 1</inkml:trace>
  <inkml:trace contextRef="#ctx0" brushRef="#br0" timeOffset="1684">7607 1907 24449,'0'-11'-5217,"0"0"3449,-41 4 3217,11 2-495,-15 18 792,7-9-894,19 47-1403,-3-28 539,2 30 714,19-20-794,-5 0-1452,6 1-216,20-1-1419,-15-1 631,39-3 882,-6 4-359,11-13 2117,-13-8 0,0-4 0,6-1 0,15-5 0</inkml:trace>
  <inkml:trace contextRef="#ctx0" brushRef="#br0" timeOffset="1918">7955 1394 24629,'0'-13'-6386,"-15"3"5766,11 4-1536,-21 5 3946,22 25-2348,-8-4 1044,11 44-1028,0-20-257,0 8 1,0 3 708,0 6-596,-2-4 0,4 0 384,12-4-1280,-13-12 0,1-1 636,12 4 590,-3 20 1,-8-33-1,8 7 1</inkml:trace>
  <inkml:trace contextRef="#ctx0" brushRef="#br0" timeOffset="2054">7790 1963 24089,'0'-20'-6386,"0"0"4258,0 2 794,24-4 2794,-18 6-1900,40-1 2049,-27 8-856,21 3-723,6 3 0,-11 1 1,12 2-1</inkml:trace>
  <inkml:trace contextRef="#ctx0" brushRef="#br0" timeOffset="2367">8688 1840 25168,'0'-15'-6295,"-19"6"6073,14 0-2293,-29 8 4254,12-3-1032,-18 22 1007,1 2-571,14 20-1662,9-8 1329,16-2-1435,0-6 1113,20-3-2032,11 11 291,9-10-402,2 11 87,-5-17 1469,-18 1-689,11-5 1282,-27-2-3077,-22 7 2750,-9-2 282,-33 5 0,3 0 0,25-10 0,0 1 0</inkml:trace>
  <inkml:trace contextRef="#ctx0" brushRef="#br0" timeOffset="3652">3923 3765 24179,'0'39'-6206,"0"-7"4078,0 7 1063,0-6 337,0 3 302,0 1-58,0-2-284,0-2-1727,0-3 1595,0-1 900,0 6 0,0-12 0,0 4 0</inkml:trace>
  <inkml:trace contextRef="#ctx0" brushRef="#br0" timeOffset="3817">3993 3598 22470,'10'-6'-142,"-3"22"-1386,10 6 1,-13 1-1,13-4 1</inkml:trace>
  <inkml:trace contextRef="#ctx0" brushRef="#br0" timeOffset="4204">4568 3876 24179,'-36'0'180,"15"19"-80,-2 9-618,21 11-1776,-7 1 1184,9-9-168,0 0 409,24 9-1132,-18-11-3,41 5 825,-15-14 400,12-9 1808,17-2-152,-23-9 86,-5-9 0,-2-5 1185,4-19-1257,-5-10 1,-3-5-249,-15 15 1,-2-2-392,6-25 1,-4 0 26,-8-5-352,-2 10 0,-1 1-933,-1-5 93,-9 15 0,-1 4-1870,6 4 1063,-15-4 301,9 29 923,7 20 573,-7 24 415,10 12-1058,0 12-294,0-17 0,0 1 327,0 25 263,-1-20 0,2 3 302,7 4 1,2-1 0,-2-9 0,2-1 0,8 14 0,-1 1 0</inkml:trace>
  <inkml:trace contextRef="#ctx0" brushRef="#br0" timeOffset="12983">4167 5595 24179,'0'-9'-4947,"0"1"3089,0 0 1333,-21-3 875,2 2 103,-6-2-50,-15 5 394,21 3-1066,-23 3 1837,13 0 28,-2 22 263,-10 8-624,8 13-997,10-13 0,2 0-359,3 9-902,0 15-407,16-16-906,0 0 97,20 0-1041,-13-3 102,42-3 3008,-19-3 0,30-7 0,-9-3 0</inkml:trace>
  <inkml:trace contextRef="#ctx0" brushRef="#br0" timeOffset="13565">4937 5658 23729,'0'-9'-5486,"-20"3"6129,16 1-1834,-42 4 2874,23 0-834,-40 1-117,24 17 376,-12-12-942,11 26 1501,20-10-1057,-11 12 664,28 2-2775,-7-4 377,28-5-741,8-7-70,14-9 1391,0-5 230,-6-5 599,-6-17 383,-12 1 877,-1-5-768,-14-1-488,6 19 1612,-6-17-2973,1 39-425,19-2-258,3 31-997,2-12 1567,1-13 1,0-1-398,-3 1 1421,11-6 1,3-3-1662,3-5 2653,16-1 543,-13-8-249,1-16 1764,1 11-1698,-14-21 1,0-5-9,13 4-488,-10-13 1,-3-3-295,1-4 154,-10-6 0,-2-2-559,-6-3-137,-6 1 0,-2 1-1289,-6 5 497,-1 12 0,0 2-712,0 3-166,-17-8-53,13 29 246,-13 27 2661,8 23-1001,7 16-88,-3-12 1,1-1-217,4 13-619,-2-7 1,4-1 174,17 6 261,-14 12-533,30-12 380,-32-15 0,13 6 0,-16-18 0</inkml:trace>
  <inkml:trace contextRef="#ctx0" brushRef="#br0" timeOffset="13706">5263 5681 23189,'-4'-17'-8780,"24"6"12645,-13 4-3593,47 6-45,-28-1-38,31 2-112,-10 0 0,2 0 0,2 0 0</inkml:trace>
  <inkml:trace contextRef="#ctx0" brushRef="#br0" timeOffset="14051">5975 5753 22470,'-18'4'1813,"4"1"-112,14-4-5570,18 1 3748,5-1 354,41-1-69,-20 0-75,-8 1 1,0-2-15,-5-11 154,13 8-787,-24-17 2003,-4 10-960,-11-11-1220,-27-2-758,16 7-395,-35-1 959,16 13-142,-16 0 602,5 18 1341,16 8-1251,9 20 546,11-6-451,0 4-381,20 4-1416,11-9 1951,-3-7 1,5-2-1,22 3 1,-24-11 0,0 0-1</inkml:trace>
  <inkml:trace contextRef="#ctx0" brushRef="#br0" timeOffset="14266">7237 5563 23549,'-20'15'1214,"-6"2"-672,23 17-3782,-8-6 1765,11 10-820,0-13-64,0 18 567,0-18 1231,0 5 1,18-11 0,5-1 0</inkml:trace>
  <inkml:trace contextRef="#ctx0" brushRef="#br0" timeOffset="14433">7173 5155 23999,'-6'-8'-9831,"5"1"9618,-5 19 0,27-11 0,6 14 0</inkml:trace>
  <inkml:trace contextRef="#ctx0" brushRef="#br0" timeOffset="14836">7882 5435 23189,'-27'12'3353,"0"0"-2307,-27 14-768,28-5-778,-11 21-284,33-15-1083,-11 21 804,15-20-624,17 26-1302,9-29 534,22 15 330,-6-30 1419,13 0 530,-23-9 1460,19-17 210,-24-9 220,4-10 224,-5-23-1245,-9 13-234,-6 1 1,-1-1-462,0-17 182,-5 9 1,-1 0-1049,-1-7-90,-1 22 1,0 1-489,-2-2-62,2 6 838,-1 11 185,1 7 361,-1 8 133,5 22-845,-2-11 902,5 37-591,0-17-237,0 26-9,1-5-403,2 5-906,-2 5 8,3 1 2108,-4-16 0,0 1 1,8 23-1,-7-23 1,1 0-1</inkml:trace>
  <inkml:trace contextRef="#ctx0" brushRef="#br0" timeOffset="14978">9037 5682 24269,'0'0'0</inkml:trace>
  <inkml:trace contextRef="#ctx0" brushRef="#br0" timeOffset="16133">3712 7168 24359,'9'-12'-764,"-6"4"-1674,6-1 4125,-9 5-3722,0 22 768,0 14 298,0 13 242,0 9-870,0-8 169,0 7 459,0 1-1295,0 2 1454,0 0 270,0-1-90,0-15 1,0 0-180,0 20 809,0-21 0,0 0 0,0 11 0,0 0 0</inkml:trace>
  <inkml:trace contextRef="#ctx0" brushRef="#br0" timeOffset="16300">3500 7670 23009,'0'-26'-6565,"0"3"4437,20-4 3656,-15 10-1874,36-5 2010,-22 12-701,21 1-468,-5 3-1265,23 2 1184,-10 3 1,16-1-1,-17 2 1</inkml:trace>
  <inkml:trace contextRef="#ctx0" brushRef="#br0" timeOffset="16599">4215 7733 22920,'0'6'-5576,"16"-3"6527,8-1 112,16-2-189,-2-15 777,5 12-1184,-17-24-371,11 18 403,-22-4 1197,-1 1-1271,-10 5-844,-4-5-1177,0 5-734,0 0 567,-18 4 1506,-4 1-426,0 15 1104,-7 5-95,27 16-1276,-10-5 1363,12 0-863,0-5-629,0 13-1072,16-9 1704,-12 10 0,29-13 0,-13 0 0</inkml:trace>
  <inkml:trace contextRef="#ctx0" brushRef="#br0" timeOffset="16966">4885 7677 23369,'0'40'-6385,"0"-7"4346,0-2 975,0-5 425,14 1-496,-10-1 638,10 0-22,-3-4-1730,-8 0 2177,17-1 79,-17-7-266,6-1 27,-4-10 1262,0-26-296,8-10 448,-2-14-249,3-4 290,5-4-393,-4 11 254,9-16-95,-11 30-726,2 0 168,-8 21 201,0 3 616,-1 6-84,2 0-225,-2 21-2314,6 9-634,-6 13-450,4 21 432,-5-21 1662,0 15 1,-3-17 0,-1 0 0</inkml:trace>
  <inkml:trace contextRef="#ctx0" brushRef="#br0" timeOffset="17167">4160 7407 23099,'0'-28'-6295,"24"2"8017,-17 3-2755,47 4 2881,-8-2-589,14 9-1474,-14 6 0,0 2-335,12 2 481,-20 11 0,1 2 1,14-6-1,1 15 1</inkml:trace>
  <inkml:trace contextRef="#ctx0" brushRef="#br0" timeOffset="17488">5815 7595 24898,'-20'-25'-6243,"-2"-2"3835,-2 12 2536,-13-2 381,33 8-2064,-35 4 2664,19 2-172,-12 2-1195,15 15 2099,9 8-978,8 20-1363,20 11-1096,5-7 1656,-1-14 0,0-1-1546,0 6-77,18 8 111,-21-6-663,2-14 1220,1 8 374,-22-21-746,5 1-882,-32-9 2624,-2-1 0,-3-3 0,9 0 1</inkml:trace>
  <inkml:trace contextRef="#ctx0" brushRef="#br0" timeOffset="17916">6105 7796 22740,'7'34'-7629,"1"-2"4876,-2-7 1379,1 1 535,2 3 215,1 0 46,1 3 193,7 14-1844,-4-9 1936,10 23 27,-10-25-4,2 8 131,-4-15 118,-2-2-51,-2-3 55,-1 4 182,-2-10-1333,-1 4 1347,-23-15 2340,14-39-2209,-36 5-114,37-4 1,3-5-48,-16-6 1,1-1 64,13 6 1,2-2 13,-3-6 1,-1-5-1,1 4 199,3 3 0,2-1 17,3-8 1,2-5 0,4 8-1186,3 14 1,3 2 1388,8-22 0,3 8 583,16 22 1467,9 2 72,-22 18-579,16 20-964,-22-10-1057,-4 26 0,-4 6-1318,-1-8-290,-6 17 1,-3 2-992,-4-1 2118,-12-13 0,-3-1 0,8 18 0,-18 1 0</inkml:trace>
  <inkml:trace contextRef="#ctx0" brushRef="#br1" timeOffset="34971">3995 9475 9332,'0'-13'2068,"0"2"-1888,0 2-90,0 2 0,-13 3-90,9 1 0,-19 2 0,11 0 0,0 20 0,-8-15 0,12 37 0,-4-19 0,1 21-539,10 13-181,-5-11 0,4-5 1,4-1-645,24 6 554,-19 13 1,46-23 809,-28-3 0,27-6 0,-8-2 0</inkml:trace>
  <inkml:trace contextRef="#ctx0" brushRef="#br1" timeOffset="35270">4795 9574 9602,'0'-12'989,"0"1"-269,-21 3-541,-2 5-179,-25 1 0,2 17 0,8-11 0,13 25-90,0-8 90,21 8 0,-11 2 0,15 0 0,0-7-449,21 14 359,6-19 90,27 4 90,-10-15-90,0-3 90,-12-5-270,-5 0-90,-3-18 0,-3-4 90,-10-22-90,-3 9-89,-8 0-811,-23-1 451,-5 14 89,0-8-359,-20 21 989,30-7 0,-11 13 0,17-7 0</inkml:trace>
  <inkml:trace contextRef="#ctx0" brushRef="#br1" timeOffset="35666">5203 9538 8072,'2'28'720,"0"-4"-720,-2 6 90,0 10-90,0-8 0,0 25 0,0-24 0,0 20 0,0-24 90,12 18 0,-10-26-450,10 4-270,-4-19 540,0-26 0,8-18 90,-3-13 0,1-10 0,-5 25 0,1 0 90,3-19 135,-1 12 0,1 2-45,-2 3 90,8-4-180,-11 31 0,3 3 0,-4 8-90,0 0 90,1 26-90,5 15 0,-3 14-90,0-11 0,0-1-662,2 15 77,0-6 1,2 0-1058,5 8 1732,-6-22 0,1-1 0,13 8 0,1-4 0</inkml:trace>
  <inkml:trace contextRef="#ctx0" brushRef="#br1" timeOffset="36274">6080 9606 8882,'-19'-19'720,"-3"-1"-631,-1 10 271,-28 1-360,32 9 0,-36 22 0,30 8 0,7 7 0,2 3 0,3 14-45,6-11 0,2-2-45,5-1-269,23 17 269,-17-29 90,38 4-90,-39-20 0,39-5 90,-27-4-90,38-24 0,-23 2 135,-4-10 0,0-4-315,1-14 270,-6 1 0,-2-1-1542,1-16 1722,-9 21 0,-2 1 180,0-16-871,-5 0 960,-2 5-198,-3-9-161,-1 19-270,0-8 180,0 30 277,0 31-277,0 8 0,0 29 0,0-14 0,0 2 90,0 26-488,0-2 1,0 1 397,0-22 0,0 0 44,-1 12 1,2 0 159,7-16 0,0-2-654,-4 33 135,11-37 1,1 2-226,-4 5 0,-1 0-89,21 11 134,-8-15 0,2-4 135,9-7 90,-3-10 1,0-5 269,9-20 0,11 9 135,-27-24 0,-3-4 224,10 2 136,-8-13 0,-4-2 44,-2-2 181,-8 9 0,-1 0-361,-5-1-179,-1-4 108,-3 16-288,0 13 0,0 17-90,0 18 2532,0 12-2442,0 4 0,0-5-1439,14 18 539,-10-12 0,10-6 1,0-1 899,-10 1 0,20 7 0,-13-16 0</inkml:trace>
  <inkml:trace contextRef="#ctx0" brushRef="#br1" timeOffset="36433">6807 9457 8702,'0'-9'-495,"0"21"0,19-10 1,5 15-1</inkml:trace>
  <inkml:trace contextRef="#ctx0" brushRef="#br1" timeOffset="36666">7490 9271 10861,'0'14'899,"-11"12"-989,8 18 90,-8 9 180,11-8-225,0-7 0,0 3-1878,0 20 1608,0-19 1,0-1-406,0 19 91,0-3-1,0 0-360,0-20 1,0 0 989,0 16 0,0 11 0,0-26 0</inkml:trace>
  <inkml:trace contextRef="#ctx0" brushRef="#br1" timeOffset="36806">7197 9792 8882,'0'-31'180,"0"1"-180,18 6 90,-13 2-90,34 2-180,-34 4-720,55 1 271,-34 8-91,9 3 1,3 1 719,2 3 0,11 0 0,-13 0 0</inkml:trace>
  <inkml:trace contextRef="#ctx0" brushRef="#br1" timeOffset="37000">7918 9742 9332,'0'10'719,"0"4"-809,0-4 180,0 10-90,0-5 0,0 16-90,0-11-1079,0 16 629,14-14-1708,-10 17 2248,20-22 0,-21 6 0,7-17 0</inkml:trace>
  <inkml:trace contextRef="#ctx0" brushRef="#br1" timeOffset="37133">7955 9330 8612,'0'-15'-2069,"0"4"2069,0 24 0,17-11 0,4 17 0</inkml:trace>
  <inkml:trace contextRef="#ctx0" brushRef="#br1" timeOffset="37434">8480 9578 9332,'-24'-14'1979,"-1"2"-1890,-23 30-178,6 7 89,19 11 89,-8 2-89,28-6 0,-8 3 0,9-1 0,4 0-89,17 8-271,-6-2 0,1-3 360,11-8 0,7-8 0,2-4-270,-6-4 180,12-7 0,2-2 0,-1-2-45,-4-22 0,-2-4-134,-5-2 179,-10-13 0,-5-3-180,-8 2-135,-15 4 0,-2 0-224,6-5 629,-15 9 0,-5 2 0,-11 2 0,4 11 0,0 0 0</inkml:trace>
  <inkml:trace contextRef="#ctx0" brushRef="#br1" timeOffset="37866">8915 9525 8882,'8'0'270,"0"0"-180,1 0 180,6 0-91,-2 0 91,13 18-90,-11 14-90,-2-1 0,-1 3 0,-1 26-850,-4-25 1,0-1 759,1 19 0,-2-1 90,-1-1-180,-3 16 180,0-20-90,-2 17 90,0-35-360,0-1-179,0-18 359,0-20 90,0-18 0,0-34 90,17 1 368,-8 12 1,-1-1-234,2 18 0,1 0 315,10-29 0,-4 1-451,-11 4 46,15 13 0,1 6-45,-11 19-180,20 4 180,-16 14-270,11 43-359,-9-10-46,-6 1 0,0 4-1439,1 4 1,-1-1 1776,-2-7 1,0 0 0,3 13-1,0 0 1,-3-12 0,-1-1 0</inkml:trace>
  <inkml:trace contextRef="#ctx0" brushRef="#br1" timeOffset="38333">10000 10110 12210,'0'-6'180,"24"1"-180,-17 2 0,47-1-270,-28-2-539,32 0-586,-19 0 1,1 0-130,-7 2 1,1-1 1523,12-1 0,0 1 0,-10 1 0,-1 1 0,1 0 0,0 1 0</inkml:trace>
  <inkml:trace contextRef="#ctx0" brushRef="#br1" timeOffset="38566">11018 9784 11760,'-11'-3'0,"8"15"0,7 24-449,0 1-316,11-3 0,2 0 46,0 5-46,-2-7 1,1 0-46,-1 2 810,4 7 0,-16-19 0,5-3 0</inkml:trace>
  <inkml:trace contextRef="#ctx0" brushRef="#br1" timeOffset="38734">11048 9374 10771,'-9'-30'0,"-2"4"0,8 3-540,-1 13-179,1 14-91,24-1-179,-16 28 989,50-4 0,-31 10 0,3-17 0,0 0 0</inkml:trace>
  <inkml:trace contextRef="#ctx0" brushRef="#br1" timeOffset="39118">11693 9560 10861,'-17'-12'1079,"-3"2"-989,-2 25-90,-6-11 0,26 34 0,-10-17 90,1 24-180,8 16 180,-8-11-930,10-16 1,2 0 839,-1 12 0,17-1 392,-12-4-662,29 6 180,-13-15 180,17 7-180,-16-24 90,33-23 90,-35 4-90,10-26 0,-1-8 0,-7 2-433,-5-17 1,-3-4 522,-7 24 0,-1 0 494,0-27 1,-1-1-315,-3 26 0,-1-1-45,0-28 0,-2 2-315,1 9 179,0 8 1,0 17 0,0 32 1047,0 21-1317,0 25-719,0 14-91,8-16 1,1 0-308,-7-10 0,1 3 1297,5 6 0,4 6 0,-1-5 0,-1-3 0,1-2 0,7 15 0,0 1 0</inkml:trace>
  <inkml:trace contextRef="#ctx0" brushRef="#br1" timeOffset="55000">18183 1668 9602,'-57'0'989,"7"21"-3438,1-15 2629,6 41-180,-5-23 0,24 0 0,0 3 0,-25 17 0,5 2 0,5 0-360,9 0-315,18-14 1,3 1 28,-1 16 16,5 12 375,30-21-374,-19-2 629,29-13 0,6-2 0,-7 9 0,5-12 0,-1-1 0</inkml:trace>
  <inkml:trace contextRef="#ctx0" brushRef="#br1" timeOffset="55350">18490 2169 8882,'4'-17'1079,"-2"-7"-1169,-1 16 90,-18-3-269,1 24-91,-3 10 90,7 21 0,12-11 180,0-2-180,0-11-269,24 1 359,1-11 90,28 0 90,-14-10 0,13-20 0,-21 15 90,-7-19 0,-2-4 179,2 8 91,3-28 180,-9 10-450,-7 21-270,2-18 270,-9 25-90,2-4 0,-4 7 0,1 7 0,0 16 90,3-12-90,0 31-540,8-7 90,0 10-809,20 11 320,-8-22 939,13-3 0,-3-6 0,2-6 0</inkml:trace>
  <inkml:trace contextRef="#ctx0" brushRef="#br1" timeOffset="55566">19502 1734 9781,'0'-33'810,"0"5"-720,0 5 450,-16 4-540,12 29 90,-11 32-90,15 9-45,0-2 0,0 1-1985,0 8 1490,-1-19 1,2 0-181,4-1 1,1-2 89,-3 17-90,6-12 1,0-1 719,-7 0 0,5 5 0,-7-19 0</inkml:trace>
  <inkml:trace contextRef="#ctx0" brushRef="#br1" timeOffset="55715">19130 2037 8702,'24'-16'180,"14"1"-270,15 9-1300,4 3 760,-9 3-179,1 0-91,2 0 900,1 15 0,-1-12 0,-1 12 0</inkml:trace>
  <inkml:trace contextRef="#ctx0" brushRef="#br1" timeOffset="56053">19962 2076 7892,'6'0'1260,"9"0"-1260,27 0 0,-2 0 90,-8 0 0,13 0-90,-13-14 0,12 11 0,-30-23-90,6 13 180,-19-12 180,-20 1-181,-9 2-89,-25 9 0,13 7 0,-2 6 0,16 16 0,8 5 0,8 19-539,10-6-721,22 12 271,-17-19-90,41 9 1079,-27-16 0,23 0 0,-8-4 0</inkml:trace>
  <inkml:trace contextRef="#ctx0" brushRef="#br1" timeOffset="56516">20798 1874 8612,'-51'0'1169,"1"0"-1169,12 14 0,4-10 0,19 25 0,-10-25 0,13 40 0,-5-26 0,9 25-179,8-10-91,0-9-90,20 12 180,4-19-90,25 4 270,-10-14-90,11-2 90,-22-5 0,-3-20 90,0-4-90,-12-13 450,7-9 0,-10 18 179,-6-18-539,-4 22-270,0-4 180,0 12 0,0 25 0,0 14 0,0 16 90,0 10-444,0-7 444,0 5-90,0-11 0,0 1 0,0 19 0,0-9 0,0 0 0,0 5 180,0-11 0,0-2 0,0 4-180,0 5 90,0-13-360,0-14-989,-17 3-450,-4-18 629,-16-1 1080,17-25 0,-9 1 0,13-18 0</inkml:trace>
  <inkml:trace contextRef="#ctx0" brushRef="#br1" timeOffset="56833">21352 1896 9691,'-19'16'180,"-10"3"-180,6 11-90,4 0 180,-15-4-180,30 1 180,-22 1-90,23-1 0,-7 1 0,10-3 0,19 9-90,-15-12 90,34 10 0,-9-20-90,10 1 90,3-11-89,-11-1-1,0-1 180,10-18-90,-12-7 0,9-25-90,-25 9-630,0-21 360,-13 27-797,0-14 437,-18 20-90,13 2 810,-29 4 0,29 4 0,-12 3 0</inkml:trace>
  <inkml:trace contextRef="#ctx0" brushRef="#br1" timeOffset="57151">21617 1878 7623,'16'18'269,"-12"12"-269,24-5 0,-25 7 0,9 4 0,-12-9 0,10 13 0,-8-10 0,8 12 90,-10-22 450,0 4-630,4-15 90,1-2 0,4-6 0,-1-23-270,6-8 90,-4-14-225,2 13 1,1-1-316,2-9 720,-1 6 0,0 1 0,3-5 0,4-8 0</inkml:trace>
  <inkml:trace contextRef="#ctx0" brushRef="#br1" timeOffset="57399">22237 1884 10321,'0'41'0,"0"-7"0,0-1 90,0-7-720,0 11 1,0-8-990,0 13 539,19-20 1080,-14 2 0,28-15 0,-15-4 0</inkml:trace>
  <inkml:trace contextRef="#ctx0" brushRef="#br1" timeOffset="57567">22402 1510 8072,'-14'-6'-293,"3"23"1,28 5 0,6 24 0</inkml:trace>
  <inkml:trace contextRef="#ctx0" brushRef="#br1" timeOffset="57883">22607 2035 7892,'5'5'1170,"1"1"-1080,2-3 180,2-1-180,2-2 179,12 0-179,-4 0 0,7-14 0,5 10-180,-11-26 90,9 26 0,-14-27 0,-2 18 90,-2-12 0,-6 3 90,-2 1 0,-3-2-90,-1-7 0,0 8-180,-21-7 90,0 18 0,-20 1-90,7 23 90,5 11-360,12 19-179,7-5 89,10 0-1619,24 10 1439,-18-18 630,42 13 0,-27-24 0,21-3 0</inkml:trace>
  <inkml:trace contextRef="#ctx0" brushRef="#br1" timeOffset="58149">23350 1837 9691,'0'-18'630,"0"3"-630,0 2 0,0 4-90,-18 4 90,0 1 90,-4 24-90,8 5 90,14 12-180,0 1 180,0-9-180,20 3 90,-15 0 0,26-9 0,4 0 90,-9 11-135,14-6 0,3-1 135,-5 1-832,11 5 832,-31-13 270,10-5-360,-25-2-180,20 0-629,-21-6-1260,-13 7 809,-31-6 1260,-10 6 0,15-8 0,1 1 0,-27 7 0</inkml:trace>
  <inkml:trace contextRef="#ctx0" brushRef="#br1" timeOffset="59566">20737 7565 10231,'0'-15'270,"-20"4"-180,-6 6 0,1 20-90,-22 3-90,27 18 180,-22 4-1425,14 8 1335,2 6 0,13 6-180,-5 2-540,14-17 1,6 1 314,2-12 0,4 0-853,8 21 0,5-3 1258,3-23 0,3-2 0,2 6 0,0-3 0,20 7 0</inkml:trace>
  <inkml:trace contextRef="#ctx0" brushRef="#br1" timeOffset="59849">21470 7755 9332,'-25'-13'989,"-7"5"-809,-15 4-90,3 4 0,10 26-90,2-5 45,10 10 0,2 4-45,1 9 0,1-2 0,4 2 0,12 7-45,3-8 0,6-2-584,24 3 629,9 6-90,8-23 180,-9-7-90,0-10 0,13-5-90,-16-5 88,8-38-178,-20 13 45,-16-12 0,-3-4-135,5-2-269,-10-16-541,-27-1 451,-2 17-91,2 8 1,-1 1 719,0 2 0,-12-6 0,19 19 0</inkml:trace>
  <inkml:trace contextRef="#ctx0" brushRef="#br1" timeOffset="60222">21822 7680 10591,'0'40'0,"0"-8"0,0 2 0,0-6 0,0 3 0,0 1 0,12 0-90,-9-2-270,10-2 270,-13-2-90,8-4 0,-6-4-539,6-1-1,-3-8 540,0-1 90,5-26-89,-1 13 179,2-42 0,2 22 0,3-29-330,3 8 510,2-2-1,1 1 1,7-11 0,-7 22 57,7-3-147,-14 28-90,0 5 90,-6 24 0,-3-14-90,0 62-90,-3-33-270,-2 15 1,1 3 50,3 6 309,7 0 0,4 0 0,7-5 0,-2-13 0,-1 0 0</inkml:trace>
  <inkml:trace contextRef="#ctx0" brushRef="#br1" timeOffset="60683">22760 7719 9062,'-22'-25'360,"-14"4"-91,32 4 1,-34 6-180,10 4 0,-9 4-90,-9 40 0,21-10 45,8 11 0,3 3-2188,3 4 2143,2 20-90,9-21-90,0 2-90,24-5 136,3 9-46,3-18 45,0-13 0,1-4 45,-8-5 90,34-4 0,-28-22 0,2 12-90,-2-42 90,-1 19 0,-3-31 0,-3 8 45,-9 9 0,-1-1-90,-4 10 0,0-2-63,1-11 1,-1 0 377,0-20 0,-5 31 0,0 1 180,3-32 89,-4 22 1,1-1-540,0-16-90,-1 17 0,0 4 90,1 4 90,-1 2 0,0 51-180,-1 2 90,-1 32 0,0-16 0,0 1 90,0 26-1067,0-3 0,0 1 932,0-23 0,0-1 90,-2 28 0,4-2 42,4-27 0,2-1-717,2 29 0,0-2-89,9-6 134,-4-11 0,1-4 46,3-16-541,19-3 1080,-7-16 0,5-23 0,-9-5 0</inkml:trace>
  <inkml:trace contextRef="#ctx0" brushRef="#br1" timeOffset="60820">23375 7799 8972,'4'-10'1259,"0"-5"-1259,-4 30 0,0 2 0,0 21 0,0 24-90,0-20-1358,0 16 818,0-18-269,0-3 89,0-1 810,0 4 0,20-14 0,5 3 0</inkml:trace>
  <inkml:trace contextRef="#ctx0" brushRef="#br1" timeOffset="60966">23617 7421 6363,'0'20'0,"0"-5"0</inkml:trace>
  <inkml:trace contextRef="#ctx0" brushRef="#br1" timeOffset="61216">24123 7458 11400,'0'-16'990,"0"32"-990,-12 2 0,9 32 0,-10-9 0,13 9-135,-4-9 0,0 2-350,3-9 0,0 0-280,-5 26 1,0 1-77,5-26 0,1-1 301,-3 12 0,-1-1-359,0 11-1,-3-4 900,0-7 0,-1-7 0,-1-4 0</inkml:trace>
  <inkml:trace contextRef="#ctx0" brushRef="#br1" timeOffset="61384">23835 7820 8792,'17'-18'180,"3"0"-180,27 10 0,-10 1-90,10 7-720,10 21 271,-9-15 44,3 23 0,1 3-1099,4-10 1594,-13 4 0,-1-1 0,1-12 0,0-5 0</inkml:trace>
  <inkml:trace contextRef="#ctx0" brushRef="#br1" timeOffset="61548">24675 8000 9781,'3'39'-90,"-1"-6"90,-2-2 0,0-6-809,0 11 269,0-9-809,0 15 719,0-22 630,0 3 0,0-11 0,0-4 0</inkml:trace>
  <inkml:trace contextRef="#ctx0" brushRef="#br1" timeOffset="61686">24760 7604 8972,'0'-41'180,"-14"6"-360,10 6 180,-10 9-90,14 5-2249,0 7 2339,0 27 0,17-15 0,3 19 0</inkml:trace>
  <inkml:trace contextRef="#ctx0" brushRef="#br1" timeOffset="62016">25197 7824 9871,'-45'0'360,"0"0"-180,0 15-180,6 14 0,17 8 0,0 9 0,20-10 0,-5 2 0,7-1-90,0-2-180,17-1 180,5 9 90,0-16 0,18 9-90,-15-23 180,19-1-90,-7-27-90,-11-15 180,-12-9-135,-9 6 0,-4-1 45,-1-10-225,-8 3 1,-1 0-647,5-5 242,-13-14-271,-2 27 91,15 3 179,-15 7 630,9 6 0,7 5 0,-7 5 0</inkml:trace>
  <inkml:trace contextRef="#ctx0" brushRef="#br1" timeOffset="62383">25515 7878 8702,'11'6'540,"-1"0"-180,-3 2-271,0-1 1,13 18-180,-6-9 180,12 28-90,-12-18 0,5 23 0,-11-21 0,3 14 0,-9-23-449,1 6 359,-2-18-90,4 0 180,0-26 90,13-10-90,-1-12 225,1 7 0,3 0-1066,7-11 1065,-8 14 1,1 0-303,0 4 1,1 3 347,9-11-137,20-3-133,-25 26 90,19 5-90,-22 29 0,8-2 0,-13 24-270,0-4-540,-4 7-629,-6-8 0,-1 1-270,1 24 1586,-4-22 1,-1 1-1,-1 16 1,-2 0 0</inkml:trace>
  <inkml:trace contextRef="#ctx0" brushRef="#br1" timeOffset="63666">20990 6697 7713,'-20'-7'359,"4"1"-269,-20 4 450,-11 0-180,9 2-180,2 8 0,0 5 0,-10 16-91,6-2 1,0 4-696,16-6 1,0 0 605,-7 3 0,-1 1 0,1 5 0,3 1 0,5-8 0,1 2 45,-13 20 0,1 2-45,15-20 0,1 1 45,-10 23 0,1 1-45,13-22 0,0 1 30,-1 13 0,-1 7 0,3-5 15,3-7 0,2 0-16,0 11 1,0 7 0,2-6-30,3-11 0,2 0 0,-1 6 0,1 5 0,3-4 0,6-3 0,3 0 0,-3 5 0,1 6 0,2-6-1142,9-3 1,2-2 1141,0 13 0,2 2 45,8-4 0,3-3-274,-8-14 1,3 0 258,7 1 0,5 4 0,-2-6 14,0-5 1,3-2-491,-5-7 0,5 2 1,2-1-1,-3-4 446,14 6 0,3-4 22,-7-5 1,8 2 0,0-2-1,-4-2-388,-5-4 0,-4-2 0,4-1 366,-2 0 0,3 0 0,1-1 0,0-1-36,3-1 1,1-3-1,-1 0 1,-1 0 35,3-1 0,-2-1 0,5 0-154,-5-1 1,5 0 0,2-1 0,-2 0 0,-6 0 153,5-1 0,-6 0 0,6-2 18,-6-2 0,6-1 0,1-1 0,-1 0 0,-6 2-18,5 2 0,-4 0 0,1-2 0,-2-4 0,3-4 0,-1 1 0,-2 3 0,-1 5 0,-2 2 0,-1-2 0,1-8 0,0-3 0,1 2-30,-2 6 0,1 1 0,3-1 52,0-3 1,4-2-1,-1-1 1,-2 1-53,1 2 0,-1 1 0,4-2 58,-7 2 0,6-1 0,2-1 0,-3 1 0,-5 0-28,3 0 0,-6 1 0,5-1 0,8-1 0,5-1 0,0 1 0,-6 0 30,-11 2 0,-4 1 0,2 0-30,12-2 0,1 1 0,1 0 19,-2 0 1,0 2-1,-2-1 11,-13 2 0,-2 0 0,5 0-30,7-1 0,6 0 0,1 0 0,-7 1 0,-8 0 0,-4 1 0,4 0 22,8-2 1,5 0-1,1 0 1,-7 1 311,12-2 1,-1 0-335,-13 1 0,5-1 0,1 0 0,-7 0 0,9-2 0,1 0 22,-4-1 1,7-1-1,-1 0 1,-7 0-23,4-1 0,-1-1 22,-8 2 1,6-3-1,-1 1 1,-8 0-23,-1-1 0,-3 1 0,12-5 0,-3-1 45,-17 5 0,-4 0-45,-1 0 0,-1-2 0,10-6 0,-2-1 90,16-13-90,-20 13 0,-1-3-45,-8-1 0,-3 0 1518,11-16-1518,-13 5 0,-3-2 45,-2-9-45,-9 5 1,-1-2 1344,-3-11-1300,0 19 0,-4 0 0,-17-18-90,14-1 135,-12 28 0,-3-1-90,5-12 0,0 0 0,-3 9 0,-4 0 90,-13-21 0,-1 0-90,10 21 0,0 2 485,-12-10 0,-3 1-440,7 11 0,-2 3 0,-2-2 0,-3 1 153,-3-1 0,-4 0-123,0 1 0,-6 0 0,2 1-441,10 4 1,0 2-1,-4-2 501,-11-4 0,-7-2 0,-1 1 0,5 2-348,7 3 0,3 2 0,-5-1 258,2 1 0,-6-2 0,-2-1 0,2 1 0,5 2-216,-6-1 0,5 1 0,-3-1 216,3 2 0,-3-1 0,-1-1 0,1 1 0,-1 0 0,1 0 0,0 1 0,3 0 0,-5-1 0,3 2 0,-5-3 0,4 3 0,-5-2 0,-3-1 0,3 2 0,4 1-30,-5-1 0,4 3 1,-6-2 43,15 5 1,-7-2 0,-2 0 0,0 0 0,2 2 0,5 0-15,-3 1 0,6 1 0,-1 1 0,-7-1-12,6 2 1,-6-1 0,-4 0 0,-2-1 0,-1 1 0,2 1 0,4 0 0,5 1-12,-14-2 1,8 2-1,-1 1 1,-7-2 10,13 3 1,-6-1 0,-4 0 0,-1 0-1,0 0 1,2 1 0,4 0 0,6 1-12,-8 0 1,7 1-1,1 1 1,-5 0-38,0-1 0,-5 1 0,-3 0 0,0 0 0,4 1 0,5-1 15,1 1 0,6 1 0,0-1 0,-6 1-30,3-1 0,-6 0 0,-2 0 0,0 0 0,3 1 0,6 2 15,-15 4 0,7 2 0,-7 0-165,12-4 0,-7-2 0,-4 1 1,1 0-1,4 1 0,7 3-15,-6 7 0,6 2 1,-5-1-121,4-8 0,-7-1 0,-1-2 0,3 2 1,10 2 359,-9 11 0,5-1 0,-12-10 0,3-3 0,25 4 0,1-1 0</inkml:trace>
  <inkml:trace contextRef="#ctx0" brushRef="#br1" timeOffset="65384">20733 1130 8072,'-47'-13'180,"2"-2"90,0-2-436,3-4 346,0 2 179,1-2-269,1 3-90,1 0 0,-2 0 90,-1-1-90,-1 1-90,-3 2 135,11 5 0,-1 1-135,-23-3-1009,20 6 1,-1 0 1188,-23 1-180,-3 3 90,30 2 0,-1 1-48,-2 0 1,0 0 2,-2-1 0,-1 2 90,-1 6 0,-3 3-15,2-3 0,-3 0 0,1 0-75,-7 2 0,-1 3-775,-6 3 1,-6 2 0,6-2 819,4-6 0,3 0 0,7 4 0,-2 3 0,3-1-427,-2-3 0,2 0 427,-1-1 0,1 1 298,2 0 1,-2 1-344,-18 4 0,0-1 45,16-3 0,-1 1-187,-4 0 0,-5 2 0,5-2 187,5-1 0,0 0 0,-5 2 0,-5 2 0,5-1 0,3 0 0,2-1 0,-15 7 0,0-1 0,18-4 0,2-1 0,-1 1 0,1 1 859,2-1 0,-3 1-859,-15 8 0,0 1 404,16-7 1,-1 1-435,-2 1 0,-3 2 0,4-2 30,6-2 0,2 0 0,-22 12 0,2 0 0,26-12 0,1-2 241,-6 4 1,1 1-242,-12 21 0,18-11 0,1 27 0,19-25 45,16-2 0,3 0-45,-6 7 0,21-9 0,14 2 0,-5-3 45,-12-5 0,2 0-449,20 9 0,9 2 1,-5-4 448,-9-7 0,0-2-75,6 5 0,6 3 0,-4-3-251,-2-3 1,-1-2 250,-5-1 0,2 1 0,-2-2 30,5 1 0,-3-1 0,2 0 0,-1 1 0,0-2 0,2 1 0,-4-2 0,2-1 0,-1 0 0,5 3 0,2 0 30,3 0 0,5 1 0,-4-3-30,-5-2 0,1-1 0,5 1 0,5 1 0,-5-3 45,-2-2 0,-1 0-45,-5-3 0,1 1 0,-1-1 0,6 0 0,-1-2 0,3 2 0,2-2 45,1 0 0,3-1-75,-1 0 0,5-1 0,-3-1 30,-12 0 0,-3-2 0,5 1 22,10 0 1,7 0-1,-1 0 1,-5-1-23,-9-1 0,-5 0 0,5 0-23,10-1 1,5 1-1,1-1 1,-7 0-283,-9 0 1,-4-1-1,1 0 305,13 1 0,2-1 0,0 0 0,0 0 0,-1 0 0,-2 0 0,-14 0 0,-2 0 0,5 0 0,8 0 0,7 0 0,0 0 0,-7 0 30,-7 0 0,-5 0 0,4 0-53,10 0 1,7 0-1,0 0 1,-7 0 52,-9 0 0,-4 0 0,6 0-48,4 0 0,9 0 0,2 0 0,-3 0 0,-7 0 48,-1 0 0,-7 0 0,6 0-30,1 0 0,6 0 0,3 0 0,-3 0 0,-8 0 0,-6 0 0,-5 0 0,3 0 0,10 0 0,5 0 0,1 0 0,-7 0 30,-8 0 0,-5 0 0,5 0-30,8 1 0,7-1 0,0 1 0,-6-3-30,-11-2 0,-3-2 0,5 1 48,3 2 0,7 1 0,3 0 0,-3-2 0,-7-1-18,-4-5 0,-5-2 0,5 0 0,11 3 0,7 0 0,-1 1 0,-10-2 0,-3-6 0,-5 0 0,2 1 0,3-2 0,-5 2-411,-9 0 0,-2-1 501,9-4 0,-3 0 1409,10-11-1409,-6 2 90,-5 0 180,6-13-181,-16 9-134,-10 5 0,-2-2 135,-2-5-90,-2-14-90,-10 12 0,-4-5 90,-1 1-90,0-6 90,-19 1 90,15-4-135,-22 11 0,-4 1 45,2-22-90,2 25 0,-5-3 0,1 4 139,3 1 1,-1 2-140,-10-11 0,-4 1 0,8 12 0,-2 1 0,0 2-45,-7-5 0,-4 1 67,5 5 1,-6-2 0,-1 1-1,4 3 135,5 2 1,1 3-1,-4 0-157,-11-5 0,-8-1 0,0 0 0,5 3-27,7 2 1,4 3-1,-5-2 9,2 2 0,-6-2 0,-1 0 0,1 1 1,5 1-463,-5-1 0,5 1 1,-3 0 479,2 1 0,-1-1 0,-2 0 0,0 0-23,-2 1 1,-1-1-1,0 0 1,3 2 52,-6-2 0,3 1 0,-7 0-60,13 3 0,-5 0 0,-3-1 0,-1 0 0,3 1 0,4 2-15,-3-1 0,6 2 0,-1 1 0,-7-1-15,-1 1 0,-8 0 0,-2-1 0,-1 1 0,2 1 0,6 2-30,-1-1 0,5 2 0,0 0 0,-10 2-170,15 1 0,-7 1 0,-4 0 0,-2 1 1,-2 0-1,1 0 0,2 0 0,3 0 1,7 0-174,-10-1 0,7 0 0,3 0 0,-2 1 1,-6 2 432,8 0 0,-4 2 0,-3 1 0,-1 1 0,0 0 0,2 0 0,4-1 0,4 0 0,-13 0 0,6 0 0,2 0 0,-1 2 0,-2 6 0,0-1 0,0 0 0,0 1 0</inkml:trace>
  <inkml:trace contextRef="#ctx0" brushRef="#br0" timeOffset="74850">3953 12050 3347,'0'47'9830,"0"1"-2557,0 5-5045,0 1-909,0-1-865,0-17 1,0 1-118,0-1 1,0 0-74,0-1 1,0-2 3076,0 22-3161,0-23 90,0-8 180,0-1-360,0-9-90,0-1-180,0-7 180,0-22-180,0-12 90,-17-12-1078,12-4 792,-13 3-334,8-8 537,8 7 0,1-2 93,-4 10 1,0-1 18,4-28 1,2-3 14,-2 14 1,2-1-22,6-10 1,4 2 230,0 14 1,4 4-431,8 1 1,4 5-173,15 2-330,-11 14 0,-1 3-1022,7 7-485,26 2-435,-29 29 885,9-15 1136,-25 22 0,-3 4 780,7-7 24,-7 10 0,-3 3 1061,-4 1 460,0 26 445,-26-28-713,13 11-132,-35-17-1765,20-2-759,-19-4 1056,8-2 1,2-6 0,-1-1 0</inkml:trace>
  <inkml:trace contextRef="#ctx0" brushRef="#br0" timeOffset="75183">4667 11642 3257,'8'0'720,"1"16"5164,4-1-3710,-2 4-163,9 21-548,-9-20-477,10 39 74,-10-26 1557,4 12 120,-4 0-2009,-4-12 500,-1 18-152,-4-26-129,-2 10 360,0-21-545,-16 2-1735,-2-11-1463,-1-18 529,-6-11 192,22-10 1166,-8-7-1114,11-17 853,0 9 723,10 15 0,1 0 0,-5-15 1,15 1-1</inkml:trace>
  <inkml:trace contextRef="#ctx0" brushRef="#br0" timeOffset="75400">5350 11771 4426,'0'12'9830,"0"4"-2377,0-4-5405,0 11-819,0-7-410,0 8-234,0-4-146,0 2 2633,0 1-3072,0 10-270,0-7-719,0 15 269,0-17-89,0 4 809,0-11 0,0-4 0,0-1 0</inkml:trace>
  <inkml:trace contextRef="#ctx0" brushRef="#br0" timeOffset="75566">5380 11277 3617,'0'-4'9830,"10"1"-11344,-1 17 2021,3 8 0,4 11 1,-5 3-1</inkml:trace>
  <inkml:trace contextRef="#ctx0" brushRef="#br0" timeOffset="75784">5882 11561 6405,'-19'47'9509,"4"-8"-6314,3 7-1121,9-6-401,-10 2-1126,13 2 99,0 1-634,0-3 1620,0 16-1612,16-16-40,4 20 0,0-32 1,-4 5-1</inkml:trace>
  <inkml:trace contextRef="#ctx0" brushRef="#br0" timeOffset="76132">6215 11842 4516,'0'29'9830,"16"-12"-6725,-13 6-756,29-21-5066,-29 15 4220,37-15-3253,-5 6 682,12-8 1158,3 0-3162,-1-15 2037,-13 11-1496,15-26 3498,-29 7-1778,0-19 3302,-15 7 178,-5-2 554,-18 6-1104,12 7 46,-28-4-955,11 18-1364,-12 2-839,4 27-109,14 10 601,5 11-292,10 20 847,0-20-1168,20-4 0,5-1 1105,8 6 1,4-14-1,3-2 1,15 8-1</inkml:trace>
  <inkml:trace contextRef="#ctx0" brushRef="#br0" timeOffset="76918">8657 11048 5775,'-28'-7'2101,"5"3"-1330,-27 1-832,-2 3-86,8 22 682,8-7 0,1 3 116,-5 31 12,7-10 0,3 2 348,14-12 0,2 2-103,-4 9 1,4 4-11,7 4 1,4 0 188,-1-10 1,2 0-400,11 25 1,2 0-47,-11-27 1,4-1-510,30 19 1,6-4-1,-2 1 1,4-21-1,0-1 1</inkml:trace>
  <inkml:trace contextRef="#ctx0" brushRef="#br0" timeOffset="77344">9290 11522 5326,'-27'-16'4631,"21"3"-111,-44 2-5636,44 2 2707,-41 5-2723,29 1 340,-33 3-70,23 18 1886,-7 4-825,12 12-517,13-1 2327,-1-7-1844,11 2 2451,0-2-58,25-1-1150,-19-1-221,44-3-1888,-12-4-471,12-3-1031,15-7 159,-28-3-795,8-23 619,-13-5 2341,-8-20 222,-5 8 1190,-11-3 223,-8 15 788,-17 6-1079,12 28 537,-23 8-1613,25 21 1282,-8 20-1158,11-9-18,-1-15 1,2 0-163,15 17-806,-12 0 1193,12-9 0,1 0-519,-12 9 666,4-7 0,-1-2-1194,-8-9-297,0 20-159,-17-30-1454,13 5 1797,-31-22 1,14-4 0,-18-2-1</inkml:trace>
  <inkml:trace contextRef="#ctx0" brushRef="#br0" timeOffset="77550">9872 11558 4786,'2'43'9830,"-1"-7"-3265,-1-5-4408,0 9-772,0-8-612,0 12-606,-12 1-1023,9-13 1862,-9 19-1032,12-26 1,0 7 0,0-15 0</inkml:trace>
  <inkml:trace contextRef="#ctx0" brushRef="#br0" timeOffset="77702">9935 11203 5056,'-15'-13'5016,"11"5"-1585,-20 2-6217,22 24 3348,-8 7 1,29-1-1,4-4 1</inkml:trace>
  <inkml:trace contextRef="#ctx0" brushRef="#br0" timeOffset="78052">10325 11494 6225,'-42'0'630,"16"16"2383,-2-12-3290,24 27 4363,-25-27-4873,25 27 3196,-19-17-2373,20 15 2869,-6 3-392,9-8-1257,0 17 1274,16-19-4012,-12 7 3666,31-14-4423,-31-3 3361,39-4-3677,-22-4 338,22-3-889,-11-1 214,13-16 1939,-13-9 437,12-19 1800,-24 7-1351,0 11 1661,-12-1 550,-3 23-998,-3-19 1722,-1 22-1694,3-7-263,-1 23-301,12 7-1795,-3 22-362,15 4 1387,-7-9 0,8-5 0,-6-14 1</inkml:trace>
  <inkml:trace contextRef="#ctx0" brushRef="#br0" timeOffset="78234">10760 10855 5416,'-35'0'-90,"1"0"-360,0 0-90,3 19 766,-9 4-287,13 12 515,-3 0 1,14-5 0,3 1-1</inkml:trace>
  <inkml:trace contextRef="#ctx0" brushRef="#br0" timeOffset="78717">11238 11074 4786,'0'38'9830,"0"-4"-2827,0 5-4775,16 18-1828,-12-11-101,3-13 1,1 1-123,5 15-49,-10 1 1249,8-15 1,0 0-1952,-9 18 451,6-21 0,1 1-293,-7 17 945,6-17-557,-8 7-1012,0-28 1263,0-24-86,0-7 347,0-25-328,0 5-22,9 5 1,3 0-745,13-20 468,-13 19 0,2 1-643,28-9-96,-5-7-75,1 26-976,4-4 200,-24 28-833,-3 0 361,-1 18 2136,2 10 119,-7 10 1421,2 22-512,-8-23 1016,-2 14 149,-1-19 947,0 0 0,0-4-1794,-22 4-1456,0-10-1691,-24-1-635,14-14-1581,-12-4 310,18-19 803,-5 11 2688,19-35 0,-5 19 0,6-22 0</inkml:trace>
  <inkml:trace contextRef="#ctx0" brushRef="#br0" timeOffset="79102">12090 11325 4696,'8'0'1709,"-2"10"3679,-21 1-4055,12 7 1705,-32 7-3043,12-9 72,0 8 239,-11 6 1080,30-8 989,-22 18-2709,24-16 1308,-9 14-1699,29-18 712,-13 5 826,29-10-2016,-8-8 211,21 0-1479,-8-7 815,11-16-290,-23 11 143,6-26 2264,-15 28-2098,-3-27 3659,-5 26-1074,-2-26 1350,-4 19-281,-2 10-3303,-1 10 3094,-1 30-1029,16-11-343,-1 12 1,5-19-1,-9 7 1</inkml:trace>
  <inkml:trace contextRef="#ctx0" brushRef="#br0" timeOffset="79449">12607 11390 5416,'0'12'9830,"0"6"-2737,0 16-5045,0 1-729,14 7-1434,-11-10 132,23 19-649,-23-24 3396,9 4-3753,-2-15-30,-1-7-601,9-2-781,-5-26 1698,-2 15-1383,0-36 2645,1 22-1275,3-22 1082,0 10-76,1 0 658,4-5 530,-4 18-1766,4-13 1465,-7 28-3291,0-9 1441,-3 11-1686,0 21 2418,-1-15-1609,4 54 1253,-2-35-225,-3 10 1,-1 2 705,2-3 1,1 8 0,-2-15 0</inkml:trace>
  <inkml:trace contextRef="#ctx0" brushRef="#br0" timeOffset="79638">12725 10676 5686,'-32'0'-90,"-1"0"90,3 22 2201,-2-16-2784,5 41 972,5-21 1,1 2 0,-3 28-1,6-20 1,0 0 0</inkml:trace>
  <inkml:trace contextRef="#ctx0" brushRef="#br0" timeOffset="80016">13658 10596 4606,'23'21'7179,"11"-16"-7280,-11 52 4049,9-30-3165,-10 11 1,-2 4 803,5 7-1045,-5-3 1,-2 1 436,0 11 349,-7-6 0,-2 1-46,-3 12-92,-3-11 1,-2 1-1127,1-20 0,-4-2-101,-10 9 0,-5 1-1558,1 2 1,-5-3 1533,-6-10 0,-3-1 1,1 10-1,-1-1 0,5-13 1,1-1-1</inkml:trace>
  <inkml:trace contextRef="#ctx0" brushRef="#br0" timeOffset="81166">4103 13961 4696,'-37'0'270,"0"0"-180,-1 17 1462,0-13-1445,0 32 1501,5-31-1764,2 37 1567,7-24-107,4 20 726,9 11 430,5-20-988,27 22 713,16-34-2609,-2-6 0,4-2 494,-7-6 0,2-1-973,15 0 0,-1 0-267,8-2 347,-6-7 0,-1 0-1185,-6 4 493,18-10 784,-44 13 369,-5 14 1778,-8 2 1309,-26 1-1464,17 12-427,-24-17 1,-5-1-487,6 19 199,-12-10 0,-3-2-444,0 2 309,-14 5-1817,21-11-1412,1-3 1225,4-1-499,3-3 788,5-3 1037,4-2 0,5-2 0,2 0 0</inkml:trace>
  <inkml:trace contextRef="#ctx0" brushRef="#br0" timeOffset="85666">5020 14051 6135,'0'-4'9830,"0"1"-2197,0 0-5495,-7 0-4458,5 0 2513,-6-1-1290,2 1-45,4-1 3448,-11 1-5110,7 1 375,-6 2-460,-1 0 2058,-3 0-1305,-1 16 2690,-3-11-975,-14 45 32,8-27 1066,4 11 1,3 3 621,-1 1 836,1 14 240,12-19 182,3-2-1125,4-2 1106,19 5-2380,-14-11 705,35 7-1754,-7-20-655,26-1-531,-7-8-613,-1-1-363,2-19 714,-15-6 1859,-7 1 1,-2-2-664,2-15 1422,-10 14 1,-1 0 943,-1-5 537,1-16 495,-14 25 328,-2-3-581,-4 14-350,0 3-13,0 24-267,0 6-206,0 26-152,15-11-1015,4 10-283,0-22-722,26 6-798,-25-13 132,25-8-997,-17-1 103,0-8-505,1 0 680,13-18 876,-10-13 1399,-6 4 0,-1-3 804,0-25-282,-6 16 1,-3-1 1490,0-13-874,-8 19 1,-2 0 1693,-2-17 198,-2 1-594,-2-1-1525,1 14 0,-2 0 631,-20-18-1117,20 10 1,-3 2 272,-37-3-1404,36-9 910,-15 26-1116,6 7-7,10 5 656,-10 7-1368,7 5 277,5 23 1458,-5 1 731,7 46-543,0-16 314,9-12 0,0 1 114,-4 21-614,10-27 0,1-1 944,-13 31-188,15-21 0,2 0-1429,-4 21 704,6-15 0,3-2-991,2 4 342,2-7 1,3-3-669,6-4 210,-1-7 1,1-4-539,1-9-332,-5-8 1,1-2-1294,5-1 2786,13-4 0,-18-23 0,0-6 0</inkml:trace>
  <inkml:trace contextRef="#ctx0" brushRef="#br0" timeOffset="86382">6163 14374 3257,'38'0'900,"-1"0"-631,-11-11 1504,-1 8-1650,-6-17 1978,10 8-1753,-5-5 489,25-13 240,-23 12 179,21-21 117,-26 19-556,8-21 806,-15 18-1089,2-9 911,-11 10 114,-2 1 234,-2 2 128,-1-5-222,0 7-150,-21-5-1809,1 14-1062,-22 0-518,4 7-667,7 23 1047,1-16-1272,19 40 2359,-11-11-716,12 14 1684,3-14 0,0 0 1203,1 9 764,6 14 145,16-18-2166,-12-3 1149,35-2-3852,-19-5 749,24-4 947,-8-5 1,5-7-1,2-2 1</inkml:trace>
  <inkml:trace contextRef="#ctx0" brushRef="#br0" timeOffset="86826">6990 13988 3797,'-2'24'9830,"1"-5"-3989,1-1-3682,14 3-2667,-10-4 1155,24 11-1453,-24-12 1450,9 3 1229,0-6-3240,-9-3 977,16-1-1854,-19-2 3003,10-1-2320,-9-1 2631,8 3-2429,-7-3 1508,6 5-74,-5-4-359,1 0 1418,-3-1-1277,1-1-238,0-3 244,-1-11 1,-14-1-1,-5-11 1</inkml:trace>
  <inkml:trace contextRef="#ctx0" brushRef="#br0" timeOffset="87717">6952 14280 5416,'-5'2'3642,"1"0"-1532,4-1 3180,0 1-1863,0 1-1293,24 0-3728,-18 2 1356,41 0 561,-26 2-418,25 0-562,-4-1-2051,7 1 1157,-9-3 1,2-1-132,-9 0 1,1 0 634,26 0 1,0 0-118,-23-1 1,-1-1 397,11 0 0,-1 0 627,14-1 1,-5 0-1,-3 0 1</inkml:trace>
  <inkml:trace contextRef="#ctx0" brushRef="#br0" timeOffset="88318">8140 14042 6855,'-5'-15'9581,"-1"2"-6880,0 3-1745,3 4-354,0 2-388,2 3 380,1 17 647,-1 15 1964,1 12-2998,8-5 0,1 1 271,-5 18-90,4-19 1,1 1 271,4 17 146,-10-1 35,10-5-1296,-1-1 35,-10-5 485,16-5-277,-16 6 395,9-18-283,-10 8-172,4-24-735,-5-16 1394,-20-18-1511,14-14 885,-10 5 1,-3-1-32,2-18 40,2-12 1,2-3 349,4 28 1,2-1-166,3-9 1,1-5 0,1 6 429,0 10 1,4 1-513,8-19 0,6 2 857,17 0-1018,-3 15 0,4 5-256,15 6-814,1 0-6,-5 21-1147,-11 4-106,12 25 854,-29 8 1423,8 13 504,-23 3 1313,5-11 195,-7 3 550,0-1 496,-27 1-1581,20-1-1538,-26-14 1,-3 0-1788,12 9 2027,-3-10 0,-3-3 1,-6-1-1,-1 0 1</inkml:trace>
  <inkml:trace contextRef="#ctx0" brushRef="#br0" timeOffset="88617">8703 13904 4876,'4'17'9830,"0"3"-4901,-1 1-2803,1 16-728,9-5-1194,-3 10 212,15 17-291,-9-24 1993,8 11-2625,-1-5 26,-6-14-305,4 12 62,-11-23-226,-2 2 414,-4-34 253,-3-30 544,-1-5-470,0 4 0,0 0 407,0-9 0,0 18 1,0 1-1,0-18 1</inkml:trace>
  <inkml:trace contextRef="#ctx0" brushRef="#br0" timeOffset="88850">9298 13932 5686,'0'6'9830,"0"1"-3277,0 0-4505,0 3-819,0 3-410,0 5-144,0 3-236,0 5 2633,0 2-3072,0 3-180,0 2-180,0 0-1079,13 11 1,-10-12 43,10 7 1233,-13-18 1,8-5 0,2-1 0</inkml:trace>
  <inkml:trace contextRef="#ctx0" brushRef="#br0" timeOffset="89017">9345 13529 4786,'0'-6'9589,"0"19"-8565,0 11 0,0 12 0,0 1 0</inkml:trace>
  <inkml:trace contextRef="#ctx0" brushRef="#br0" timeOffset="89266">9810 13799 6225,'2'5'9830,"-1"14"-4525,-18 17-4461,12 11 795,-13-6-1352,6 8 81,10-13 0,1 1 249,-12 19-23,12-11 1,2-1-735,-1 3-1033,7-13 1,4-3 1082,12-2 0,0 1 1,-4-17-1</inkml:trace>
  <inkml:trace contextRef="#ctx0" brushRef="#br0" timeOffset="89622">10195 14065 5416,'21'28'6645,"5"-12"-6255,11-6-1435,0-10-333,-10 0 460,0 0 171,0 0 345,5-13 1151,-7 10-2220,6-25 1779,-17 6 1294,-3-8 1149,-8-3 414,-3 5 446,0 0 271,-22-13-2257,17 12 909,-36-12-2423,18 24-729,-20 2-1195,5 31-145,8 14 414,6 12 1172,18-9 1,2 1 971,-3 12-1319,15-5 1,2 0 882,-6 6-120,34-2 0,9-4 0,-2-4 0,6-11 0,-1 1 0</inkml:trace>
  <inkml:trace contextRef="#ctx0" brushRef="#br0" timeOffset="89886">11908 13241 6405,'-38'0'810,"0"23"2389,3-17-2989,2 43 2732,-11-4-2249,27-18 0,1 5 118,-8 16 1,2 2-171,11-17 0,0 1 599,-3 26 1,2 1 132,7-23 0,2-1-820,-2 12 0,2-2 1243,3 17-1978,18-2-367,-13-6 511,22-18 0,4-3 0,-1 15 0,2-19 0,0 0 1</inkml:trace>
  <inkml:trace contextRef="#ctx0" brushRef="#br0" timeOffset="95200">15635 14381 6855,'-22'6'1979,"4"-2"-4489,5-2 2797,0-2 1,-3-12 0,6-4 0</inkml:trace>
  <inkml:trace contextRef="#ctx0" brushRef="#br0" timeOffset="96826">17188 14326 7243,'32'3'0</inkml:trace>
  <inkml:trace contextRef="#ctx0" brushRef="#br0" timeOffset="112333">12710 13240 24898,'4'13'-6725,"-18"14"8005,9 12-2103,-12 12 946,0-4-118,8-6 0,0 2-57,-1-10 1,-1 2 27,-4 26 1,2 0-521,5-24 0,0-1 746,-5 24 0,1-2-1723,-2 7 970,8-26 0,2 0-2657,3 23 3074,-2-21 0,3 7 0,0-22 0</inkml:trace>
  <inkml:trace contextRef="#ctx0" brushRef="#br0" timeOffset="112600">13110 13524 24718,'-18'-9'-2604,"14"2"-1394,-38 2 5565,23 2-400,-33 2-224,19 1-371,-21 18 558,23 7-1161,5 7 0,2 5 425,8 13 168,3-6 0,3 0-1596,10 1-263,21-6 0,6-2-1317,5 3 1413,3-15 0,4-2-1642,10 2 472,6-6 2402,2-5 1,3-7-1,2-4 1</inkml:trace>
  <inkml:trace contextRef="#ctx0" brushRef="#br0" timeOffset="112868">13908 13152 25348,'-31'20'2444,"5"-1"-2045,-1 19-1457,-4 20-38,8-7 618,2 1 1,0 1 84,8-18 1,1 1 101,-8 27 0,0 1-215,8-26 1,1 1-87,-3 12 1,-2 7 0,3-6-460,2-11 1,1 0 35,-2 7 1,-2 5 0,3-7-640,-5 16 1593,5-16 0,0-1 1,-2 1-1,-2 8 0</inkml:trace>
  <inkml:trace contextRef="#ctx0" brushRef="#br0" timeOffset="113499">14130 13845 24808,'5'-5'419,"1"2"965,-5 20-5184,0 6 1536,-16 12 2008,11 13-680,-12-16 704,5 23-1242,8-27-577,-8 16 271,11-25 835,-6 5 1458,5-34-1718,12-9 2169,-7-18-1726,30-4 1795,-30 5-915,32-2 1157,-31 0-585,19 13 0,2 0 704,-8-9-562,6 8 1,2 4 198,-3 7 1121,12-6-1391,-15 19 828,3-3-986,-8 27-1711,0-17 522,-4 44-1043,4-9-675,-8 16 1214,-2-19 1,0-1-1238,-3 7 311,0 19-223,-1-33 2007,-1 2-2853,0-17 3078,16-30 1813,4-17-454,1-17-772,-1 21 0,0 0 1093,0-21-957,0 23 1,2 0 938,8-25-769,-8 17 0,1 0 683,8-13-1397,-5 13 1,0 4 506,0 4 627,14 3-294,-17 18 128,4 6-699,2 20-1076,-8-15 173,-1 23 0,-2 4-1195,3-7 341,-3 14 0,-1 2-1828,2 1-576,5 16-1640,4-7 4907,-4-15 1,12 7 0,-8-19 0</inkml:trace>
  <inkml:trace contextRef="#ctx0" brushRef="#br0" timeOffset="114033">15668 13652 24718,'-56'-3'270,"10"-1"-353,4 4 351,8 20 770,-14 9-574,12 12-787,-6 4 163,19-9-346,11 1-333,-1 0-303,11 12-756,-4-13-830,32 13-412,8-27 1644,14-3 513,2-14 997,-11-5 870,2 0 30,1 0 625,-1-20 373,-2 15-258,-15-22 1,-1-3-393,10 7-205,-11-10 0,-2-2-830,-3 0-16,-7 2 1,-2 1-1263,-3 1-343,-2-15-598,-3 31-163,0 26 708,17 28-1061,-13 7 1512,12-11 0,0-1-723,-12 0 39,27 17 596,-12-27 601,6-2 430,2-9 734,-7-11 1443,3 5-622,0-7 694,0-17 7,-1 12 932,6-49-1398,-8 31-690,-5-11 1,-2-2-517,-3 0-1045,6-21 12,-12 30-883,2-4-17,-4 22 28,0-1 753,1 9 1619,1-4-385,1 26-2390,9 9-72,-4 13-651,4-5 0,1 0 2282,1 3 0,-3-8 1,1-2-1,1 0 1</inkml:trace>
  <inkml:trace contextRef="#ctx0" brushRef="#br0" timeOffset="114240">16287 13109 26248,'-6'-15'-9831,"5"1"6924,-9 6 2778,9 2 1,-5 4 0,6 0 0</inkml:trace>
  <inkml:trace contextRef="#ctx0" brushRef="#br0" timeOffset="114428">15752 14570 26967,'-11'13'-1272,"1"-2"565,5-3-984,1-4 1819,2-1 0,1-3 0,0 0 0</inkml:trace>
  <inkml:trace contextRef="#ctx0" brushRef="#br0" timeOffset="114833">17078 12526 25438,'18'-7'3590,"8"1"-2990,10 3-746,3 0 182,15 24-1284,-9-16 904,-12 16 1,0 6-133,4-4 1,-3 2-131,-6 4 1,0 5-140,0 1 1,3 3-1,-5-2-406,-4 2 1,-2 1-17,7 14 0,-4 3-42,-10-13 1,-3 0 558,-1 1 1,-3 5 331,-7 11 0,-4 8 0,1-5 146,6-1 1,-6 1-26,-11-7 1,-6 8 0,-4-1 0,4-8-2,0 1 1,-5-5-644,-5-8 1,-8 2 0,-2-1 0,4-4 1122,-10 7 1,0-3-1,4-6 1,-4 1 0,2-4-1,-6 1 1,-1-1-1</inkml:trace>
  <inkml:trace contextRef="#ctx0" brushRef="#br1" timeOffset="129923">4140 15906 10231,'-21'-8'90,"16"1"0,-36 4-90,35-2 0,-34 5 0,23-2 90,-18 2-180,6 0 90,0 20 0,1-15 0,0 34-90,3-34 90,4 35 0,5-14 0,8 12 0,4 7 0,30-20 0,14 15-90,16-18 180,-25-9 0,0 0-135,7-2 0,-2-1 45,20 4 0,-9-3 0,-1 0 90,0 1 135,-12-2 0,-3 0 225,-4 1-361,3 8-89,-22-7 0,-25 6-89,11-8-721,-25-1 0,-6-2-269,8 2-59,-4-3 1,-1-2 1137,-7-1 0,-1-1 0,0-2 0</inkml:trace>
  <inkml:trace contextRef="#ctx0" brushRef="#br1" timeOffset="130383">4505 15393 9512,'30'-4'1439,"-8"1"-810,-3 2-359,-10 15 180,1 10-450,-5 11 0,0-3 0,0 2-90,0 18-136,-2-15 0,1 2 270,-1 7 1,0 0-45,-1-10 0,1 0 0,2 25 0,0 0-367,-2-27 0,0 0 322,3 9 0,-1-1 135,3 10-90,0-2-90,-1-6-540,1 8 1,0-16-631,0 9 721,-2-27-901,4 0 811,0-14-541,26-47 1170,-10 12 495,4-12 0,0-3 143,4-4-323,-3 9 0,0 1 921,4-4-651,4 10 0,0 3-135,-5 6-292,19-2 111,-34 23-179,3 4 0,-6 22-180,8 5 180,-11 13-90,3-1 0,-4-10-90,-1 2-269,1-1-181,2-1-180,1-2-89,4-4-965,13 2 1774,-4-14 0,13 1 0,-9-12 0</inkml:trace>
  <inkml:trace contextRef="#ctx0" brushRef="#br1" timeOffset="130666">5787 15875 9961,'-20'-11'720,"-6"4"-540,-24 4-90,10 23-180,-11 6 180,22 13-90,-9 9 0,24-17 0,2 16 0,12-21 0,17 3 90,12-6-180,8-9 0,19-1 180,-21-8 0,21-5-90,-29 0 0,-1-18 0,-8 14 0,-16-29-540,8 13 90,-31-15-719,-5 3 449,-27 14-269,13 7-442,-3 11 1431,17 0 0,10 0 0,6 0 0</inkml:trace>
  <inkml:trace contextRef="#ctx0" brushRef="#br1" timeOffset="130972">6002 15984 9512,'4'0'359,"5"0"-269,-4 0 0,6 17 0,-2-13 0,1 34-180,-1-20 90,0 22 0,0-8 90,0 5-90,-1 1 0,0 0 0,4 15 0,-3-15 0,6 19 90,-7-29 0,3 2-90,-4-17 90,0-7-270,0-3 90,1-3 90,0-21-90,2 0 0,-1-11 0,-1-4 0,5-17-1414,-2 0 0,-1-2 1234,-5 19 0,0 1-135,1-12 1,0-1 265,-2 3 0,0 2 1,2-22-1,-1 26 0,-1-1 1</inkml:trace>
  <inkml:trace contextRef="#ctx0" brushRef="#br1" timeOffset="131254">6878 15812 9422,'-19'-7'449,"2"-1"-539,-4 1-269,8 2-901,-2-2 541,9 4 719,0-1 0,5 3 0,-1 0 0</inkml:trace>
  <inkml:trace contextRef="#ctx0" brushRef="#br1" timeOffset="131686">6783 15418 10951,'-6'-4'1259,"5"24"-1259,-5-2 90,6 23 0,0 20-90,0-9-45,6-14 0,1 3 90,-7 3 0,3-1-90,7-9 0,1 2 90,-5 20 0,-1 0-1238,6 8 1013,-4-24 0,0-1-449,-6 8-91,10-2 91,-10-7 353,8-6-354,-8-3-179,2-7-91,-2 0 810,-1-11 630,-23-2 269,-1-26-269,-28-11 0,28-10-90,-19-3-1,38 8 930,-28 0-480,29-12-809,-10 11 360,14-18-450,31 25-851,-7-6 851,29 13-180,-10 4-449,4 1-496,-10 8 1,2 2-675,19-1 1799,-19 3 0,0 2 0,14 1 0,-1 0 0</inkml:trace>
  <inkml:trace contextRef="#ctx0" brushRef="#br1" timeOffset="132168">7717 16285 12030,'27'-14'-90,"18"10"-360,-25-10-359,25-1-630,-7 11 1439,-6-8 0,2-1 0,19 11 0,-17-3 0,0 0 0</inkml:trace>
  <inkml:trace contextRef="#ctx0" brushRef="#br1" timeOffset="132617">8712 16070 11131,'-27'-5'449,"5"1"-359,-26 3 90,12-1-180,0 2 0,1 0 0,3 17 0,2-13 0,-5 26 0,19-8-90,-1 6-359,17 10 89,19-17-180,14 6 180,10-9 180,-8-13 0,1-1 91,12 5 44,2-19 0,-1-4 45,1 8 45,-6-24 0,-4-6-45,-10 6-1696,-9-13 0,-3-5 1696,-3-7 44,-7 17 1,-3-1-120,-2-26 435,-3 31 0,0-2-91,1 0 1,-2-3 315,-9-18 0,0-1-361,8 15 1,-1-2 75,-9 0 0,-4-3 0,5 4-255,9 8 0,-1 2-45,-13-6 0,0 3-90,13 1 180,-10 11 270,5 9-270,6 27-90,-6 23 0,32 16 465,-12-2 0,-1 3-735,3-15 0,1 2-180,-3 7 0,1 4 1,-1-4-275,0 0 0,0-2-86,5 13 1,0-1-1,-1-16 1,0-3 44,-5-1 1,-1-1 764,0-1 0,0-1 0,10 26 0,-2-4 0</inkml:trace>
  <inkml:trace contextRef="#ctx0" brushRef="#br1" timeOffset="132950">9307 16169 11670,'5'0'180,"0"-7"-270,0 5 90,3-11 0,9 2 0,1-4-90,24-11-90,-13 9-225,8-4 1,0-1 404,1-1-135,-2 1 0,-2-1 135,-8 2 90,5-18 0,-21 16 90,-2-8 180,-8 11-180,0-1-91,-21 3 1,15 3 90,-34 4-90,35 4 0,-34 4 0,14 1 0,-17 23-90,18 9 0,-2 11 0,23 3 0,-7-8-90,10 0-1619,0 19 360,0-15-180,9-7 0,5-2 1529,15 2 0,13 5 0,-3-18 0</inkml:trace>
  <inkml:trace contextRef="#ctx0" brushRef="#br1" timeOffset="133250">10210 15702 10824,'-28'-15'360,"-13"2"-360,36 4 371,-33 3-371,16 4 127,-14-1-127,16 20-26,7 6 116,13 21-90,21 10-90,-15-9 163,39 0-73,-38-15 0,41-3 0,-30 0 0,21 4 0,-10-9 180,-5 6-90,-7-16 0,-8 1-90,-9-8 0,0-1-180,0-1-508,-17-3-1111,-8 1 629,-25-1 1170,-2 0 0,8 0 0,7 0 0</inkml:trace>
  <inkml:trace contextRef="#ctx0" brushRef="#br1" timeOffset="133515">10792 15727 11760,'0'-15'990,"0"1"-990,-23 3 0,-3-2 0,-1 7-90,-18-1 90,27 6 0,-21 1 0,13 16 90,2 11-90,3 9-90,10 23 0,4-19-635,27 15 366,-15-15-271,43-1-180,-24-2-809,18-7 0,5-2 1619,5 5 0,-10-9 0,-1-3 0,8-4 0</inkml:trace>
  <inkml:trace contextRef="#ctx0" brushRef="#br1" timeOffset="133642">11652 16011 12120,'8'0'-90,"-2"0"0,-4 0 0</inkml:trace>
  <inkml:trace contextRef="#ctx0" brushRef="#br1" timeOffset="139915">4332 17343 9602,'-23'-4'359,"-17"1"-179,22 1 180,-20 2-2726,7 0 2366,-1 0 90,-1 14 497,1-10-587,-14 26-90,14-9 90,-16 18 0,28-7 0,-2 10 0,16-17 0,2 7 0,4-9 0,0-3-90,21 1 1,2 3 178,3-6-358,30 1 269,-33-12-355,32-2 355,-26-5 1832,0 0-1832,-4-14 0,-1 11 90,-4-25-180,-4 25 540,0-28-180,-6 9 180,-1-16-90,-6 9 73,-2 4-523,-1 9 407,0 4-407,0 18 180,0 18-180,0 14-270,0 10-405,0-13 1,0 2-497,0 22 2,0-5 0,0 1 928,0 10 0,0-23 1,0-1-1,0 14 1</inkml:trace>
  <inkml:trace contextRef="#ctx0" brushRef="#br1" timeOffset="140440">4658 17792 9332,'6'-10'180,"4"-6"-90,-2 2-90,9-15 0,-3 8 89,5-10-89,-3 5 0,0 0 0,-1-2 90,8-11 90,-6 9 0,8-17-90,-13 22 90,1-3-90,-6 14-90,-1 2 0,-3 6 180,0 0-270,-2 24 90,0 6 0,-1 14 0,0 2 0,0 9 0,0-11 90,15 23-180,-11-31-180,22 12 180,-12-24 90,0-1-270,13-12 180,-18-2 90,21-20 0,-15 12 0,11-48 0,-10 29 135,-5-11 0,-2-2 135,0 0 0,0-10 0,-6 12-270,-1 11 90,-1 0-90,0 16 0,0 19 0,2-8 0,1 28-90,3-4-540,2 8-1169,9 16 1080,-2-19-1,7 7-180,-3-16 900,4-2 0,2-4 0,2-2 0</inkml:trace>
  <inkml:trace contextRef="#ctx0" brushRef="#br1" timeOffset="140816">5547 17440 9422,'-41'-11'719,"1"5"-539,8 2-270,14 23 90,-9-14 90,24 33-90,-18-10-90,19 9 90,-6 11 0,8-22 0,22 15-180,-16-21-359,34 2 359,-15-9 90,18-8 90,-8 0 0,-3-21 0,-6-9 180,-8-9 449,4-16-89,-14 20-90,-2-10-270,-6 15 89,0 3-359,0 0 90,0 26-89,0 19-811,0 11-719,15 23 719,-11-24-719,25 13 1619,-12-20 0,8 1 0,-3-11 0</inkml:trace>
  <inkml:trace contextRef="#ctx0" brushRef="#br1" timeOffset="141183">5848 17501 8792,'0'8'1889,"0"4"-1799,0 27-90,0-8 0,15 4 0,-11-10 0,11 1 0,-15 0 0,9-4 0,-6 5-90,12-8-90,-13 3 0,7-13 0,-6-3-90,3-4 180,-1-2 90,5-21-90,-3-6 90,10-29 0,-7 12 180,4 6 0,0 2 0,1 2 180,14-15-270,-15 33 270,11 7-270,-11 5-90,12 22 0,-10 6 45,-1 6 0,0 2-135,1 13-720,0-9 1,0 0-361,2 0 135,-1-7 1,3-2 1034,8 2 0,13 3 0,-6-16 0</inkml:trace>
  <inkml:trace contextRef="#ctx0" brushRef="#br1" timeOffset="141401">6910 17134 10861,'0'-11'809,"0"4"-719,0 20-180,0 10 90,0 12 0,0 7 90,0-5-90,0 6 0,0 1-564,0 3 25,0 0-181,0 0 0,0-1-809,0 15 810,11-20 719,-8 24 0,8-35 0,-11 8 0</inkml:trace>
  <inkml:trace contextRef="#ctx0" brushRef="#br1" timeOffset="141551">6570 17659 9242,'-8'-16'90,"4"4"-90,1-13 0,3 8-270,52-10-360,-21 11-90,16 2 1,3 3-270,0 6 989,-16 3 0,0 0 0,14 2 0,-1 0 0</inkml:trace>
  <inkml:trace contextRef="#ctx0" brushRef="#br1" timeOffset="141734">7397 17575 10231,'0'27'90,"0"1"-90,0-7-360,0 2-449,0-4-181,0 0 181,0 1-271,0 0 1080,0-2 0,16 1 0,4-2 0</inkml:trace>
  <inkml:trace contextRef="#ctx0" brushRef="#br1" timeOffset="141906">7393 17272 9512,'-11'-7'-2339,"2"2"2339,31 19 0,4 2 0,21 15 0</inkml:trace>
  <inkml:trace contextRef="#ctx0" brushRef="#br1" timeOffset="142132">8110 17236 10681,'0'11'809,"-13"8"-809,9 18-90,-9 17-539,13-17-271,0-3 1,0 1 89,0 6-90,-1-6 1,2-1 899,13 2 0,-10 9 0,10-19 0</inkml:trace>
  <inkml:trace contextRef="#ctx0" brushRef="#br1" timeOffset="142283">7860 17582 9512,'-8'-27'0,"1"1"-90,7 9 90,17-1 90,12-5-270,10 5-360,7-5-1079,16 8 360,-13 5 993,-14 5 0,0 1 0,15 3 0,1 0 0</inkml:trace>
  <inkml:trace contextRef="#ctx0" brushRef="#br1" timeOffset="142717">8793 17426 9602,'-18'18'809,"13"10"-539,-26-17-270,28 13 0,-10-10 0,13 1 0,0 1-90,20-5-270,1 9 90,3-10-269,25 5 449,-29-9-90,26-1 180,-20-4 0,-2-1-90,-3 0 180,5-14-90,-11-4 1349,3-17-539,-14-1-631,-1 3-179,-3 4-90,-16 15 180,13 21-90,-13 19 0,16 9-90,0 8 180,0-6-90,0 2 0,24 18 0,-1-13 45,1-10 0,0-1-45,-2 3 0,12 12 450,-23-25-360,5 0-540,-9-13-1618,-27-5-1171,-35-15 3239,0-9 0,16 10 0,0 0 0,-13-6 0</inkml:trace>
  <inkml:trace contextRef="#ctx0" brushRef="#br1" timeOffset="149887">12787 15262 9691,'-17'9'1709,"4"1"-1709,13 11 180,-9 4-90,-1 34 90,-6-1-593,10-15 0,0 4 503,-2 14 0,-1 1-505,3-12 1,0 2 444,-1 8 0,-1 6 0,0-4-587,1-3 1,-1 0 556,1-9 0,0 5 0,-1 1 0,1-5-1201,-2 15 0,-1-1 1231,1-7 0,0 2 0,0-3-30,-1 9 0,0-3-434,0 1 1,-1 1 433,1-1 0,-1 3-311,1-6 0,-1 3 1,1-3 310,2-14 0,0-2 0,0 3-45,-1 6 0,-1 4 0,0 1 0,1-7 8,-3 9 0,0-2-143,1 2 0,-2 4 0,2-7-135,1-10 0,1 0-645,-3 6 1,0 6 0,1-7 489,3-12 1,2-3 469,-5 19 0,1-4 0,3-4 0,2-6 0</inkml:trace>
  <inkml:trace contextRef="#ctx0" brushRef="#br1" timeOffset="150686">14735 15277 9512,'2'-21'719,"-1"0"-359,-1 1-180,0 0-90,0 1-90,-17 0 0,13 4 0,-34 0 0,33 8 0,-48 0-90,34 6-90,-38 23 90,30 7-90,-5 11-180,13 15 270,10-20-179,1 26 269,8-26-180,17 22 270,-13-26-90,13 7 0,-2-16 0,-11-2 0,11-5 0,-4 2 90,-8-7-1,14 1 91,-15-8-90,5 1-90,-7-2 0,0-1-90,0 2 180,-14 1-90,10 0-1439,-24 6 720,12-5 719,-16 5 0,8-7 0,0 1 0</inkml:trace>
  <inkml:trace contextRef="#ctx0" brushRef="#br1" timeOffset="150966">15100 15365 9512,'9'-2'1169,"-1"0"-1169,-5 19 90,0 7-180,-3 11 90,-17 3 0,13-6 90,-13 4-90,17 1-360,0-2-270,0 0-89,0-3-181,0-2 91,0-3-361,0-3 1170,18-4 0,-14-2 0,14-4 0</inkml:trace>
  <inkml:trace contextRef="#ctx0" brushRef="#br1" timeOffset="151134">15182 15203 9332,'0'-16'-270,"-11"2"-90,8 4-1799,-8 5 2159,33 17 0,-17-9 0,18 13 0</inkml:trace>
  <inkml:trace contextRef="#ctx0" brushRef="#br1" timeOffset="151750">15770 15326 10231,'4'-9'1529,"-20"6"-1529,12-11 0,-28 13 0,46-4 0,-11 5 0,33 0 0,-3 0 0,-4 0 0,-3 0 0,-10 0 0,0 0 0,-2 0 0,3 18 0,-5-13 90,2 50-90,-9-30 0,0 11 0,-5 3 0,-19 3-1128,15 16 1038,-35-17 90,34-2 0,-39-1-270,18 6 270,-2-12 0,-6 7 0,23-23 90,-5-1-180,8-9 0,8-2-180,0 0-164,21 0-1005,6-2 843,26 1 596,3-3 0,-8 0 0,-3 0 0</inkml:trace>
  <inkml:trace contextRef="#ctx0" brushRef="#br1" timeOffset="152117">16185 15603 9871,'0'-4'720,"17"1"-810,11 3 180,9 0-180,24 0 90,-20 0-1059,15 0 1059,-17 0-90,-1 0-90,-2 0 524,7 0-344,-14-11-90,4 8 90,-23-18 0,-2 8 270,-7-5 625,-26-1-175,-2 0-631,-3 4 91,-15-4-360,20 11 360,-16 1-90,19 22-90,8 19-180,34 4-585,-6-4 1,3-2-585,26 2 1349,-8-4 0,0-1 0,14 2 0,-16-11 0,0-1 0</inkml:trace>
  <inkml:trace contextRef="#ctx0" brushRef="#br1" timeOffset="152384">17327 15671 9512,'36'17'269,"5"-3"-269,-11-14-90,7 7-449,-7-5-541,5 4 1080,18 0 0,-9-5 0,13 5 0</inkml:trace>
  <inkml:trace contextRef="#ctx0" brushRef="#br1" timeOffset="152604">18190 15399 11490,'0'-7'0,"0"2"0,0 18-809,0 9-181,0 10-179,0 2 0,0-8-360,0 1 1529,12 1 0,-9-5 0,9 0 0</inkml:trace>
  <inkml:trace contextRef="#ctx0" brushRef="#br1" timeOffset="152768">18168 15077 9602,'-9'-24'-720,"2"3"630,2 7 90,4 3 0,14 29 0,8 6 0</inkml:trace>
  <inkml:trace contextRef="#ctx0" brushRef="#br1" timeOffset="153168">18692 15259 10501,'-43'0'810,"3"0"-810,1 19 0,9 9 0,13 11 89,9-1-89,8-7 0,0-2 0,19 1-89,-14-2-271,35 7 270,-10-13-180,24 3 270,-10-17-90,2-3 90,-4-21-90,-7 12 135,-10-22 0,-2-4-45,3 0 90,-10-11 0,-3-4-1004,-2-9 1183,-6 18 1,-1-1 359,-3-3 1,-2 2-180,1-19-360,-8 14 0,-1 1-90,4 3 0,-26-6 0,28 30 90,-11 27-630,14 51 1,17 1-1690,-17-1 1,4 1 1373,12-28 1,3 1 854,-9 27 0,0 0 0,6-26 0,1-3 0,-3 12 0,0 0 0</inkml:trace>
  <inkml:trace contextRef="#ctx0" brushRef="#br1" timeOffset="155721">25077 10375 9332,'0'-11'1439,"0"-1"-899,-17-5-451,13 4 91,-51-14-180,33 16-45,-10 2 0,-3 2 45,2 4 0,-9 2 0,2 1-90,12 19 90,-7 7 0,22 11-89,2 1-91,9-6 0,22 3-194,-15 4 464,46 2-180,-25-1 90,0-20 0,4 0 0,3 6 0,-1 1 0,20 12 45,-12-10 0,0 0-45,0 2 90,4 3 90,-22-14-90,-13-4-180,-2-2 180,-7 0-90,0-5-90,-24 3 90,-11-7-1169,-28 0 89,9-3 284,1-2 796,10-13 0,21 10 0,-1-10 0</inkml:trace>
  <inkml:trace contextRef="#ctx0" brushRef="#br1" timeOffset="155934">25547 10519 8702,'10'0'1889,"-4"13"-1889,0 7 0,-5 16-90,-1-4 180,0 1 0,0-7-450,0 2-629,0-1-990,0 13 450,0-9 1529,0 7 0,0-14 0,0-1 0</inkml:trace>
  <inkml:trace contextRef="#ctx0" brushRef="#br1" timeOffset="156112">25560 10245 10051,'-13'-23'-90,"-3"3"-269,14-3-2070,-4 12 2429,31-1 0,8 12 0,24 0 0</inkml:trace>
  <inkml:trace contextRef="#ctx0" brushRef="#br1" timeOffset="156372">26290 10255 8432,'12'0'990,"-1"0"-631,-3 0-179,0 0 180,0 0-180,2 0 0,-3 16 0,2-12-90,-3 43 0,-2-22-90,-2 27 0,-2-12-333,-21-1 423,16 4-135,-13-13 0,-2-1 45,-3 14-45,6-10 0,0-2-315,-4 0-629,8 11 269,13-22 720,24 6 0,10-18 0,25 1 0</inkml:trace>
  <inkml:trace contextRef="#ctx0" brushRef="#br1" timeOffset="156716">26658 10623 9062,'1'0'1259,"14"0"-1169,30 0-180,3 0 90,-9 0 180,19 0-180,-17-16-90,20 12 270,-33-25-180,1 26 90,-17-31-90,-7 20 540,-2-25-540,-24 18 359,-6-13-179,0 15 0,-22-1-90,28 11-90,-24 4 0,15 3-90,-9 2 180,12 18-180,-4 6 180,15 11-360,8 15-449,1-17-271,26 12 1,-15-13-181,39-1-446,-20-2 1616,24-2 0,-5-3 0,2-2 0</inkml:trace>
  <inkml:trace contextRef="#ctx0" brushRef="#br1" timeOffset="157033">27553 10277 10231,'-22'-19'540,"-13"1"-450,30 5-180,-28-2 0,14 10 180,-9-3-90,4 26 0,14 8-180,3 12 0,27 19 180,-15-19 0,21-4 0,4 0-1192,-7 6 1192,3-15 0,1-1 0,4 8-743,-2-3 833,-2-2 90,0 4 180,-13-11-270,5 5-90,-17-15 1004,4-2-1004,-6-3 571,-24-3-1471,18 2-1258,-58 0 269,38-2 1889,-35 1 0,25-3 0,-1 0 0</inkml:trace>
  <inkml:trace contextRef="#ctx0" brushRef="#br1" timeOffset="157584">24298 9777 9332,'-4'0'1889,"1"24"-1799,2 0-180,1 27-2696,0-9 1,0 1 2785,0-7 0,0 4 0,0 7 0,0 6 0,0-4 148,0 0 0,0 0-148,0 16 0,0 1 0,0-19 0,0-2 0,1 1 0,-2 0 0,-7-2 0,-2 2-540,2 16 1,-1 0 179,-1-17 0,-1 1-240,3 1 1,-1 3-1,1-5 150,1-7 1,1-1 449,-1 9 0,-2-3 0,-9 8 0,8-3 0</inkml:trace>
  <inkml:trace contextRef="#ctx0" brushRef="#br1" timeOffset="158468">24243 9718 7443,'0'-16'719,"0"1"-449,17 3-90,-13-1 180,24 1-90,-25 0-90,26 1 0,3-3-91,11 3 1,-4 3 0,2-1-614,19-1 524,3 0 0,3 1-690,-20 4 1,0 0 689,-3-1 0,2 1 0,0 0 0,9 0 0,1 1 0,5-1 0,2 0 0,-19 2 0,1 0 0,4 0 0,3 0 0,4 1 0,1-1 0,-2 1-597,3 0 0,-2 0 1,6 0 614,-5 1 0,7 0 0,2-1 0,-2 1 0,-6 1-48,5-1 0,-5 1 0,5 0 30,-6 0 0,5 0 0,3-1 0,-3 1 0,-6 0-571,3 0 1,-5-1 0,2 2 570,-4 2 0,2 2 0,0 0 0,-2 0 0,15 2 0,-1 0 0,-4 2 30,-14 1 0,-1 3 0,3 0-30,6 0 0,6 0 0,-1 1 0,-6 0-108,-10-1 0,-4 1 1,3 1 129,6 4 1,5 2-1,-1 1 1,-6-1-68,8 6 0,-1 3 67,-6 0 1,5 5-1,0 1 1,-8-3-23,4 4 0,-3 1 22,-7-4 1,5 5-1,-2 0 1,-6-4-23,-2 2 0,-3 0 0,2 2 0,2 5 0,-4-4 45,-5-4 0,-1 1-75,2 2 0,1 4 0,-3-4 75,-3-3 0,-2-1-45,7 9 0,-1 0 90,3 16-90,-2-2-90,-7-3 135,-13-17 0,-1 0-45,2 17 0,-16-10 0,-2 0 0,5 5 0,-21-17 0,-5-1 90,-2 13-90,0-22 0,-4-1 45,5 1 0,-1 0-45,-2 0 0,-1-1 0,-3 1 0,-1-1 0,0 0 0,-2 0 59,1-4 1,-2 1 0,1-2-105,-5 3 0,-3 0 75,-3-2 0,-5 2 0,5-3-30,4-3 0,2-1 0,-14 2 0,1-1 0,17-5 0,2-2 0,0-1 0,0-1 236,0 0 0,-2 0-191,-16-1 0,-2-2-45,15 0 0,-2 0 53,-5-1 0,-5 0 0,5-1-53,2 1 0,0-2 30,-8-2 0,-5-3 0,4 0 105,1-2 0,1 0-135,8 2 0,-2 0 0,-1-1 30,-4-5 0,0-2 0,1 2 60,-8 4 0,-3 0-68,12-2 1,-5-4-1,-1 0 1,5 2 7,9 2 0,3 2 0,-4-1 60,-8-3 0,-7-2 0,1 0 0,5 2-90,9 1 0,4 1 0,-5-1 54,-4-2 0,-7-2 0,-2 0 0,1-1 0,8 3-25,1 0 1,6 1 0,-6-2 6,1 1 0,-7-3 0,-2 0 0,2 0 0,9 2 9,-16-6 0,3 1 45,13 2 0,-4-1 0,0-1 0,6 2-90,-10-6 0,2-1 0,-1-3 0,-4-2 0,7 1 0,9 1 0,3 0 0,-9-7 0,3-3-135,14-1 0,6 0 0,9 9 0,2-1-207,-2-18 1,4 0-1188,8-7 1529,1 11 0,7 1 0,24-4 0,-10 17 0,0 0 0</inkml:trace>
  <inkml:trace contextRef="#ctx0" brushRef="#br0" timeOffset="181917">14443 16702 24449,'3'-14'-3433,"-2"1"1697,0 4 1047,-1 1-280,0 4 683,0-3-266,0 20 296,13 31-1891,-10 2 1790,8 1 0,0 2-245,-9 9 430,2-5 1,1 1 16,-5 8 20,0-3 0,0-1 135,0-3-107,1-10 0,-2-3 560,-13-11 414,10 3-331,-10-20 756,14-4-1587,-12-4 1993,3-4 188,-11-25-1991,13 3-769,-5-24-578,11-21 1210,-5 9-626,6 16 0,0-4 859,-1-4 1,2 0-1003,8 10 0,-1 0 83,-7-13 0,3 2 1185,12 14 1,1 3 1373,-13-32-1192,12 24 1,2 2 473,5-17-436,-3 16 0,2 4 616,10 1 196,-2-1-108,-11 20 70,-1 2-91,-3 6 672,1 1-204,-3 4-541,0 1-292,1 1-614,-2 0 25,4 18-2016,-7 5-740,-2 11-68,-4 11 256,-3-16 436,0 21 55,0-20-265,-21 14 878,1-18 929,-19 8 1746,21-16-857,-10 0 0,24-11 0,-9-3 1</inkml:trace>
  <inkml:trace contextRef="#ctx0" brushRef="#br0" timeOffset="182251">15148 16517 22740,'6'0'1707,"-3"21"-6804,-2 5 2958,-18 14 2290,13 1-737,-13-6 970,2 20-624,11-13-1182,-21 13 687,22-21 1208,-8-1 276,4-5-1080,5 3 232,-4-12-118,6 3-296,0-32 250,22-14 756,-17-15-556,38-12-38,-29 18 0,0-1-47,22-19-28,-12 10 0,-1 0-618,2-2 1087,8-6 0,-11 23 0,0 3 0</inkml:trace>
  <inkml:trace contextRef="#ctx0" brushRef="#br0" timeOffset="182600">15865 16604 23999,'-44'0'899,"1"0"-899,11 0 0,4 0 0,9 0 0,1 20-194,1-15 802,3 38-1576,6-25 211,-1 33-505,8-21-274,17 22-539,-12-27 17,39 8 950,-22-24-282,24 3 1853,-6-11 330,24-14 866,-13 8-562,-10-22 1,-1-5 1193,2 5-1312,-12-13 0,-5-2-386,-6-2-1226,-8 2 0,-4 0-966,-6 4-1652,-24-21 2882,-6 46 0,-14-1 0,2 14 0</inkml:trace>
  <inkml:trace contextRef="#ctx0" brushRef="#br0" timeOffset="182820">16657 16985 23999,'17'-15'-2501,"11"0"2812,12 6 1,6 0-1,-7 3 1</inkml:trace>
  <inkml:trace contextRef="#ctx0" brushRef="#br0" timeOffset="183300">18020 16771 22830,'-19'-4'-1445,"15"1"-911,-52 1 3658,33 2-688,-32 0-135,23 16 479,2-12-517,4 25-590,-5-9 946,12-3 475,2 27-2074,12-28-483,22 29-1196,-12-25-613,46 2 1776,-26-15 896,30-3-258,-1-24 1355,-12 15 142,-7-23 0,-1-4 415,3 5 48,-10-12 1,-4-4 287,-1-5-1303,-10 5 1,-2-1-518,-4-12 343,-2 0 0,-4-1-1970,-21 0 561,12 7 0,-1 4-697,-15 11 230,-1-7 429,24 28 254,-21 2 1341,21 30-145,-9 16 511,11 13-439,0 10-924,-1-18 1,2 0-15,19 23-581,-7-7 0,1-1 1316,-3-22 0,3-2 1,9 9-1,0-1 0,8 13 1</inkml:trace>
  <inkml:trace contextRef="#ctx0" brushRef="#br0" timeOffset="183617">18385 16966 24179,'0'-17'-5666,"0"0"3627,18 4 4642,-14-2-3041,34 0 2384,-33 1-2319,52-13 1575,-35 7-1021,9 2 1,2 0 1817,-4-1-70,5-6-1907,-16 9 1035,-3 0-1994,-5-2 1359,-4 1-2039,-3-1 144,-3 1-615,0-8 248,-21 9 320,-2-6 22,-3 15 1154,-10 2 587,15 4 709,0 24 138,-6-17 1012,24 39-2079,-7-26 614,10 33-1319,0-16-2076,24 23-257,-17-23 2618,41 6 0,-29-16 1,21-2-1</inkml:trace>
  <inkml:trace contextRef="#ctx0" brushRef="#br0" timeOffset="183983">19343 16497 23099,'-21'-2'-110,"-13"2"304,14-2-280,-15 2 230,6 0-47,12 13 263,0-9 36,15 20-1948,-4-6 845,6 5-746,0 4-21,23-5 22,-17 0-751,40 12 870,-16-8 502,-3-4 0,1 1 892,14 4-282,-2 6 533,-12-2-337,-15-11-356,9 10 664,-20-18-828,6 6-345,-8-11 605,-24-1 946,-3-4-758,-23-1 522,4-1-107,19-18 1,-4 13-1,17-13 1</inkml:trace>
  <inkml:trace contextRef="#ctx0" brushRef="#br0" timeOffset="184233">20008 16517 25888,'6'-6'-231,"-2"1"-10,-3 1-1078,0 0-129,-1 1-81,-21 1 2142,-3 1-32,-2 16-120,-12-11-9,33 30-1525,-29-15 2310,30 20-1585,-11-5 785,15 3-2334,0 2-818,31 1-621,-4-3 1923,1-18 0,3-2 695,21 13 547,-22-16 0,2-2 0,1-1 0,1-1 0,1-2 0,1 1 0</inkml:trace>
  <inkml:trace contextRef="#ctx0" brushRef="#br1" timeOffset="190972">14492 18072 9961,'0'-24'630,"0"5"-630,0 5 0,-14 5 90,-4 4-180,-7 2 90,2 3 0,5 0 0,0 0-90,0 14-90,2-11 0,4 12 90,1 3 90,6-14 90,2 29-90,2-13-90,29 6 90,-21 1 0,52-8 0,-32 0 0,8-4 0,4 0-495,9 9 495,-17-9 0,-1 2 180,9 10-180,-6-1 90,-7 3 180,-4 5-90,-8-8-90,-6 13-180,-4-20 90,-32 7 90,-7-8-180,-16 0-450,18-6 0,1-1-359,-8 0 899,2-5 0,0-2 0,4-4 0,-15 1 0</inkml:trace>
  <inkml:trace contextRef="#ctx0" brushRef="#br1" timeOffset="191434">15292 18003 9691,'2'36'1170,"1"3"-1170,-20-10 90,12 1-90,-26 6 0,28-9 90,-22 31-90,23-25 0,-16 17 0,16-21 0,-5-4-180,3 3-90,-1-9-450,-2 1 91,2-13 269,0-3 0,-1-4 180,2 0-270,-8-19 271,6 15 134,-1-27 0,3-6 45,1 2 45,0-17 0,2-2-1733,1-6 1688,9 19 0,4 0 269,-1 4 1,2 3 0,13-16-45,2 15 0,1 3-139,-8 4 94,33 1 90,-26 19 0,-2 5 0,-1 3-90,-2 0-90,-3 21 90,-3-16-1,-2 53-179,-6-33 45,-5 10 0,-2 3-45,-1 1-736,-28 13 556,19-17-450,-46 0 1165,31-4-1615,-8-10 1,-2-2 1079,-5 5 0,-12 5 0,18-15 0</inkml:trace>
  <inkml:trace contextRef="#ctx0" brushRef="#br1" timeOffset="191783">15652 18034 7803,'18'19'809,"1"-3"-629,1-2 0,2-11 0,3 11 0,2-4-180,2-8 0,2 8 0,3-10 0,19 0 90,-12 0-135,-6 1 0,1-2-45,18-13 90,-4 10 0,-11-26 0,-20 26-90,-7-24 90,-4 25 90,-5-23 90,-2 9-180,-24-6 269,17 2 1,-42 10 0,27 3-180,-37 4-90,22 1 90,-12 3-180,9 17 270,13 5-180,-2 20 0,19-8-540,3 14-89,24-20-1620,10 20 2249,11-23 0,5 5 0,-8-12 0</inkml:trace>
  <inkml:trace contextRef="#ctx0" brushRef="#br1" timeOffset="192184">16583 18016 9422,'-41'14'989,"2"3"-1079,9 0 180,13 14-90,-3-16 0,18 17 0,-16 2 90,17-6-90,-4 14-90,5-18-540,22 11 451,5-20-451,27 3 630,-11-13-738,3-2 738,-12-3 0,-1-18 0,-1 13 180,7-30 89,-13 11 991,8-19-631,-21 9 91,-2 3-630,-7 10-90,-4 5 0,0 20 0,0 11-90,0 17-360,0-2-629,14-4-1170,-10 9 990,26-8 1259,-27 5 0,25-13 0,-13-1 0</inkml:trace>
  <inkml:trace contextRef="#ctx0" brushRef="#br1" timeOffset="192338">16967 17856 9332,'-10'-8'-135,"8"2"0,8 18 0,15 6 0</inkml:trace>
  <inkml:trace contextRef="#ctx0" brushRef="#br1" timeOffset="192720">17288 18293 8882,'17'-18'0,"-12"-15"0,31 29 0,-31-37 90,37 21 0,-36-20-90,38 8 90,-38 1 90,32-1 809,-24-12-359,5 11-1,-9-17-629,-10 27 0,0-5-90,0 19 180,0 17-90,0 16 0,0 11 0,0 21 0,0-18-45,8 6 0,1 0-584,-5 4 44,11-2 0,-1 0-44,-11-2-775,9 11 955,-12-19-91,0-4 404,0 13 1,-24-20 0,-7 9 0</inkml:trace>
  <inkml:trace contextRef="#ctx0" brushRef="#br1" timeOffset="192836">17290 18501 8522,'0'-39'720,"0"-1"-720,27 10-90,-21 0-270,54 8-1077,-32 1 807,31 3 630,-25 6 0,0 0 0,21-5 0,-20 6 0,0 0 0</inkml:trace>
  <inkml:trace contextRef="#ctx0" brushRef="#br1" timeOffset="193032">17995 18056 8882,'-18'14'989,"4"2"-1798,14 19-181,0-9 1,0 3-270,0-8 1259,0 0 0,14-1 0,2 0 0</inkml:trace>
  <inkml:trace contextRef="#ctx0" brushRef="#br1" timeOffset="193200">18112 17774 9602,'0'-12'-90,"0"3"-3418,0 4 3508,0 20 0,14-11 0,5 14 0</inkml:trace>
  <inkml:trace contextRef="#ctx0" brushRef="#br1" timeOffset="193438">18567 17968 10411,'-14'-9'90,"-7"1"0,-14 8 0,-2 18-90,3 7-270,15 11-360,0 3 91,18-10-271,-4 3-89,5-4-361,19 0 1260,-14-3 0,38-3 0,-14-3 0</inkml:trace>
  <inkml:trace contextRef="#ctx0" brushRef="#br1" timeOffset="193804">18888 18028 10321,'-18'-9'450,"13"-2"-450,-26 11-180,28 16-360,-10 4 91,13 18-91,23-18 180,-17 8 0,36-24 0,-14 17 181,8-19 179,14 6 0,-21-8 89,9 0 631,-3-18-90,-10-5 809,9-21-899,-19 21-181,0-15-89,-9 34-270,-1-26 90,-2 21 0,-1-4-90,4 7 0,-2 20 90,9 7-90,-5-2-540,13 35 1,-7-33-91,7 31-90,-2-27-179,1 1-90,3-6 989,17-2 0,-8-3 0,14-2 0</inkml:trace>
  <inkml:trace contextRef="#ctx0" brushRef="#br1" timeOffset="194003">19875 17785 10591,'0'-35'1619,"0"3"-1439,0 6-180,0 6-90,0 4 540,0 7-450,0 22 0,0 13 0,0 15-180,0 4-540,15 15 1,-11-14-361,10-7 1,1-1-180,-11 4 1259,20 19 0,-21-31 0,6 4 0</inkml:trace>
  <inkml:trace contextRef="#ctx0" brushRef="#br1" timeOffset="194150">19745 17872 10411,'0'-21'0,"0"4"0,17-3-90,9 7-989,26 0-181,-8 8-1246,7 3 2506,-16 2 0,1 18 0,-2 4 0</inkml:trace>
  <inkml:trace contextRef="#ctx0" brushRef="#br1" timeOffset="194367">20402 17972 11760,'0'24'90,"0"3"0,0-6-450,0 4-539,12-5-91,-9 0-179,10 2 90,0-3-450,-10 2 1529,18-5 0,-19 1 0,7-3 0</inkml:trace>
  <inkml:trace contextRef="#ctx0" brushRef="#br1" timeOffset="194514">20462 17629 10411,'-18'-21'-450,"4"1"450,14 10 0,22 22 0,6 11 0</inkml:trace>
  <inkml:trace contextRef="#ctx0" brushRef="#br1" timeOffset="194818">20903 17866 11490,'-22'-12'450,"-16"9"-450,18-10 0,-21 13 0,22 17 90,-11-13-180,27 31-90,-10-10-90,13 9 180,0 0-179,0-10-271,20 5 360,7-9 270,24 6-180,-11-18 180,11-1-90,-23-7 0,12-14 0,-28-9 0,10 4 0,-20-38-180,6 34-495,-4-10 1,-8-2-316,-19 2-269,18-7 1259,-36 14 0,36 4 0,-12 0 0</inkml:trace>
  <inkml:trace contextRef="#ctx0" brushRef="#br1" timeOffset="195168">21195 17828 9242,'7'6'899,"0"0"-629,0 4 0,3 7-270,-2-4 90,6 17-90,-7-8 0,8 19 0,-7-16 0,7 24 0,-8-26-540,4 13 360,-8-25-269,2 0 449,-2-8-90,7-1 180,-1-24-1,5 17 721,7-52-270,-2 34-136,-2-9 1,0 0-225,5 1 0,5-5 180,-11 17-270,-1 8-180,-4 0 90,1 10 0,-1-4-180,-1 5-1439,6 22-540,-5 9 2159,7 30 0,-9-9 0,2 3 0</inkml:trace>
  <inkml:trace contextRef="#ctx0" brushRef="#br1" timeOffset="-211994.73">23172 14386 9152,'2'24'1169,"1"0"-809,-18 1-90,11 3-180,-11 12 180,0 8-1720,11 14 1450,-3-27 0,-2 2 90,3 4 0,0 2-60,2 3 0,0 4 0,0-2-562,-4 10 0,1 3 532,2-10 0,0 6 0,0 1 0,1-6 0,2-6 0,1-3 0,-2 4 0,-1 7 0,-1 7 0,0 0 0,1-7-382,0-7 0,1-4 0,0 1 382,-1 11 0,0 2 0,0 0 30,0-4 0,0-1 0,-1-2-30,1 7 0,0 1 0,-2 2 0,0 5 0,0-6 45,1-8 0,0 0-75,-1 5 0,-2 4 0,1-5-15,-1-5 0,1-3-45,-4 17 0,0-1-90,3-19 1,-1-2-1,0 0 0,-1 0-244,1-1 0,-1 1-71,-7 15 1,-1-1 269,5-14 0,-2 0-221,-1 2 0,-2 3 0,0-5 221,3-5 0,-2-2 225,-9 20 0,-1-3 0,-3 3 0,11-23 0,-1 0 0</inkml:trace>
  <inkml:trace contextRef="#ctx0" brushRef="#br1" timeOffset="-211158.73">24745 14609 9961,'0'-19'270,"0"2"-270,-17 2 0,13 1 0,-30 5 0,5 3 0,-8 3 0,-6 3 90,-5 24-180,14 9 90,-10 13 0,31-14 0,5 0 0,-4 9 0,5-5 0,7 0 0,22 9 0,-4-8 0,3-2-280,28 8 280,-9-9 0,0 0 0,9 3 90,-4-5 0,0-1 449,-5-3-224,-9-7 0,-5-2-315,-15-7 0,-1 1 0,-10-7-630,-24 3-629,18-4 0,-39 1 1259,12-3 0,5-1 0,0-1 0</inkml:trace>
  <inkml:trace contextRef="#ctx0" brushRef="#br1" timeOffset="-210912.73">25405 14382 10591,'16'-1'450,"-4"1"-91,-2 0-179,-5 0 90,1 19-270,-4 9 0,1 13 0,-2-7 0,-1-1 0,0 14 0,0-2 0,0 2-267,0 9 222,0-5 0,0 0-225,0 8-360,0-10 0,0 1-359,0 4 629,0-20 0,0-1-1439,0 23 1799,0-18 0,0 6 0,0-18 0</inkml:trace>
  <inkml:trace contextRef="#ctx0" brushRef="#br1" timeOffset="-210774.73">25040 14964 8882,'-3'-35'0,"1"11"0,49-8-270,-13 18-90,18 4 0,4 1-429,-23 5 1,1 1 293,30-1 0,2 2 151,-25 1 0,-1 0 0,15 1 1,-1 0-1,-16 0 0,0 0 1</inkml:trace>
  <inkml:trace contextRef="#ctx0" brushRef="#br1" timeOffset="-210412.73">26168 14881 10051,'-32'-13'1170,"-19"10"-991,27-10-89,-39 13-90,20 0-1701,-11 0 1701,16 0 0,6 0 596,4 19-596,6 8 265,10 12-355,5 15 270,7-19-450,19 22 0,12-25 90,8 6-179,22-10 359,-23-13 0,-5-6 0,0-2 0,6-3 0,18-24 0,-29 15 134,-4-32 1,-6-7 405,-5 11-225,-2-16 0,-3 0-135,-8 8-270,3-16 90,-3 31 840,0-2-840,0 36-360,0 27-179,15 5-406,-7-4 1,1-1-136,9 3 1,10 11 1079,-24-18 0,27-4 0,-11-2 0</inkml:trace>
  <inkml:trace contextRef="#ctx0" brushRef="#br1" timeOffset="-210096.73">26515 14737 9602,'3'-7'899,"0"-3"-809,3 9 90,6-3-90,-1 25-90,11 7 90,-7 14-90,12 17 0,-10-18 0,-5-5 0,0 1-899,0 6 989,0 13-638,-7-11 638,-3-14-270,0 6-180,-2-23 270,0-25 90,0-8 90,0-27-180,0 3 135,-1 7 0,2-2 245,23-23-245,-7 9 0,3 1-225,3 21 1,4 2-856,11-15 1,1 4-270,9 2 1304,-16 15 0,1 3 0,10 2 0,0 3 0</inkml:trace>
  <inkml:trace contextRef="#ctx0" brushRef="#br1" timeOffset="-207779.73">24650 16056 10141,'-4'-9'900,"1"2"-630,0 2-91,0 2 721,1 0-900,1 22 0,14 10 90,-9 15-414,10 4 324,-1-6 0,-9 2 0,19 18 90,-8-16-135,-2-10 0,1-2 45,8 1 90,7 13 90,-12-27 90,7 2-270,-10-17-90,1 0 0,8-27-180,-4 16-180,3-25 1,0-6-271,9 5-315,-4-14 1,1-2-382,6-3 1416,-7 9 0,0 1 0,5-3 0,8-9 0</inkml:trace>
  <inkml:trace contextRef="#ctx0" brushRef="#br1" timeOffset="-207529.73">25568 16334 11041,'-22'16'539,"4"7"-719,18 10-629,0 3-1,0-7-89,14 1 89,-11-1-1438,21 7 2248,-21-9 0,8 3 0,-11-12 0</inkml:trace>
  <inkml:trace contextRef="#ctx0" brushRef="#br1" timeOffset="-207394.73">25568 15961 8792,'0'-27'-630,"0"4"360,0 6-89,0 6 359,0 5 0,17 4 0,5 1 0</inkml:trace>
  <inkml:trace contextRef="#ctx0" brushRef="#br1" timeOffset="-207062.73">25883 16428 8702,'0'9'1259,"0"-1"-899,23-5-360,0-1 0,27-2 0,-14-14 180,3 10-180,11-26-90,-21 15 90,12-4 0,-26-6 0,-8 14 90,-1-21-180,-6 11 90,-20-11 90,15 14 0,-36-3 0,12 14-90,-19 1 0,19 22 0,-8-12 0,24 45 90,-5-28-270,9 45-180,27-30-944,3 2 0,3-1 314,22 1 843,-13-10 0,-1-2 0,10-3 0,2-2 0</inkml:trace>
  <inkml:trace contextRef="#ctx0" brushRef="#br1" timeOffset="-206846.73">26513 16260 9871,'0'-11'1979,"0"2"-1979,0 19 0,22 10 0,-17 11 90,41 4-534,-25-4 444,22 3-90,-8 1-675,-10-9 1,1 0-226,15 13-134,-8-6 0,1-1 1124,6 2 0,9 8 0,-17-17 0</inkml:trace>
  <inkml:trace contextRef="#ctx0" brushRef="#br1" timeOffset="-206640.73">27168 16131 10771,'0'-6'450,"-13"2"-450,10 17 90,-30 28-90,22 0-507,-7-1 0,0 0 57,-1 6-225,2-6 1,0 1-136,-6 7-225,6-11 1,-1 0 1034,-3 3 0,-6 8 0,9-20 0</inkml:trace>
  <inkml:trace contextRef="#ctx0" brushRef="#br1" timeOffset="-206429.73">26832 16249 9871,'0'-10'1350,"13"3"-1260,3 4 89,9 3-89,0 0-90,-3 14 0,5-10 0,16 39 0,-7-24-1428,10 25 799,-12-14-181,-1 0-811,-1 2 721,1-2 1,-1-1-91,-2-3 884,2-2 1,-4-4 0,1-3 0</inkml:trace>
  <inkml:trace contextRef="#ctx0" brushRef="#br1" timeOffset="-206260.73">27645 16223 10321,'0'-17'360,"0"0"-270,-17 7-180,-5 4 180,-14 22-180,14 15-990,-2 8 1,4 3 0,12 17 1079,-7-10 0,1-3 0,14-4 0,0 12 0</inkml:trace>
  <inkml:trace contextRef="#ctx0" brushRef="#br1" timeOffset="-205957.73">28160 16127 11490,'0'-16'990,"0"1"-990,0 5 0,0 2 0,0 2 0,-14 3 0,-2 22 0,-10 8-90,12 16 0,6-1 180,1-6-90,5 0-180,-4 1 180,6 13 0,15-13 0,-11 21 0,12-29 0,0 13 0,-12-22-450,12 1-1259,-16-9 450,0-6 1259,-35 1 0,6-5 0,-32-1 0</inkml:trace>
  <inkml:trace contextRef="#ctx0" brushRef="#br1" timeOffset="-166446.74">14452 5196 8612,'-15'27'1169,"-9"4"-899,21 3-90,-18 3-5660,19 5 5480,-17 2 90,16 5 877,-16 1-877,17 2-90,-12-2 0,10-2 0,-2 0 0,3-2 0,3 16 0,0-17 90,0 21-90,0-34 1009,0 10-1099,0-26-630,0 0 360,0-60-89,0-14 404,0 16 0,0-5 0,0-16 0,0 0-584,-1 20 0,2 0 629,7-17 0,1 0-310,-7 16 0,1 1 265,13 1 0,0 0 45,-14 1 0,0-1 0,21-10 0,3 0 45,-15 16 0,1-1 45,19-14 0,4 4 180,2 4-90,11-3-452,-1 30 362,-12 7 1959,5 6-1960,-16 24 91,-6-15-90,-8 24 0,-3 7-90,2-5 45,-5 13 0,-2 3 1381,-1 4-1426,-12-18 0,-2 0 90,7 13-90,-38-1-270,39-2-360,-24-16 1,-2-1-181,8 14-225,-10-11 1,-1-2 1034,4-1 0,-9 3 0,15-15 0</inkml:trace>
  <inkml:trace contextRef="#ctx0" brushRef="#br1" timeOffset="-166142.74">15018 5161 9242,'6'18'899,"-2"20"-629,-3-20-180,0 19-90,-1-6 90,0 1-90,0 2 0,0 1 0,-16 13 0,12-12 0,-13 18 0,17-25 90,0 8-90,0-20 0,0-1-630,0-10 360,0-22-359,22-37 449,-17-2-443,12 14 1,2 0 262,-7-14-179,13-3-91,-7 3 90,-1 5 540,0 7 0,-1 7 0,1 5 0</inkml:trace>
  <inkml:trace contextRef="#ctx0" brushRef="#br1" timeOffset="-165779.74">15875 5114 9242,'-24'-25'1259,"-6"-2"-809,-15 8-90,-19 5-271,21 9-2919,6 14 0,0 2 2830,-4-6 0,15 17 0,2 3 1391,-3-4-1391,12 25 0,0-11 0,13 16 0,13-15-90,3-6 0,5-2-180,26 0 225,-8-8 0,2-3 430,15-5-385,-18-5 0,-1-2 0,17-5 0,-3 0 0,-2 0 90,8-21-180,-20-7 90,-14 2 0,-3-3-90,-7-18-90,-4-2-90,-7 11-89,0-1-181,-28 2-180,21 1 1,-48 3-181,33 3 900,-24 5 0,13 5 0,1 2 0</inkml:trace>
  <inkml:trace contextRef="#ctx0" brushRef="#br1" timeOffset="-164928.74">16420 5226 8342,'-35'0'270,"1"0"-180,-13 20-90,15 1 0,-11 23 0,29-10 90,1 12-180,13-18 90,22 6 0,-17-13-180,46-4 90,-27-7 45,9-6 0,3-2 45,11-2 0,-8-10 0,1-5 0,5-5 0,-9-10 0,-2-4-868,-1-10 868,-12 13 0,-3-2 90,-1-19 0,-8-5 180,-1-4 224,-8 12 1,0-2-225,3 12 0,-3-1-60,-5-3 0,-3-5 0,1 4-75,5 7 0,-1 0-91,-6-20 1,-2 3-134,-3 4 178,10-3 121,-11 30-120,15 39-90,0 0-45,-1 20 0,2 6 135,15 17-838,-9-10 1,1 7 0,0-4 792,2-8 0,0 0-75,1 11 0,0 6 0,0-7 30,-2-15 0,0-3 45,6 23 0,2-3-894,10 2 669,-15-23 0,1-2-580,14 14 400,-8-17-720,15-1 721,-14-21-90,15-19 449,-13 6 45,-3-21 0,-1-5 45,3 4 90,-6-4 0,-2 0 359,2-7-89,-1 0-180,-5 5 1915,2-4-2095,-6 20 2201,1-8-2111,-4 23 339,1 11-429,1-5 53,1 30-143,3-3 0,0 7 90,11 18-90,-5-24-809,19 18 269,-9-26-620,11 3 710,-5-14 90,3-7 1,1-2-1,1-4 270,1 0 0,-3-24 180,8-10-90,-14-14 404,-10 15 1,-3-1 225,-5-11 0,-2-13 449,-7 4-899,0 19-180,-20-12 0,15 29 0,-29 3 90,30 27 0,-11 12-360,15 25-539,0-8-990,24 20 989,-18-25 810,23-7 0,6-2 0,-8 2 0,4-12 0,0-1 0</inkml:trace>
  <inkml:trace contextRef="#ctx0" brushRef="#br1" timeOffset="-164726.74">18042 5092 9961,'-48'-6'1529,"8"1"-1529,16 20 0,0-11 90,22 32-90,-9-19 90,11 34-90,0-19-449,23 26-91,-17-25-270,46 7-899,-7-10 900,14-11 809,-16-9 0,1-2 0,10-3 0,-18-5 0,1 0 0</inkml:trace>
  <inkml:trace contextRef="#ctx0" brushRef="#br1" timeOffset="-164508.74">18647 4564 10771,'-23'-27'360,"4"7"359,5 4-719,0 10 0,-3 29 0,7-1 0,8 25 0,4 6 0,-2 8-969,0 3 1,0 1 968,-1-31 0,2 0-225,7 21 1,2-1-676,-6 8 495,14-24 1,-1-1-536,-13 10 40,13-5 1,-5-5 899,-9 5 0,9-14 0,-12 5 0</inkml:trace>
  <inkml:trace contextRef="#ctx0" brushRef="#br1" timeOffset="-164376.74">18427 5054 10141,'0'-29'270,"0"0"-180,0 5-180,23 1 90,-17 1-450,50 4-179,-27 0-181,30 3 810,-22 9 0,0 1 0,20-1 0,-18 4 0,-1 1 0</inkml:trace>
  <inkml:trace contextRef="#ctx0" brushRef="#br1" timeOffset="-163779.74">19428 5293 10861,'-15'0'1619,"28"0"-1979,17 0-360,21 0-1020,5 0 571,-4 0-180,5 0 0,5 0 1072,4 0 0,-32-4 1,-1-2-1,2-1 1,0 1-1</inkml:trace>
  <inkml:trace contextRef="#ctx0" brushRef="#br1" timeOffset="-163340.74">20632 4866 10861,'-40'-5'584,"0"0"1,-14-1-585,12 12 0,3 5 0,7 13-90,16 34-90,28-22-180,15 17 181,-4-32-181,25-1 180,-29-4 180,22-14 0,-12 7-90,7-9 90,-11 0 0,5-22 90,-13 16 540,-5-49-181,-3 34-269,-6-26 0,-3 20-180,0 5 0,0 1 0,0 2 0,-15 10 0,11 20 0,-10 8 90,4 21-90,8 0 0,-8 6 45,9-7 0,2 0-375,-1 23 330,0-10 0,0-1 90,0 8-90,0-15 0,0 0 90,0 1-180,0 7-450,0-17 1,0-15-2250,0 1 1710,-17-17 1079,13-20 0,-13-18 0,17-21 0</inkml:trace>
  <inkml:trace contextRef="#ctx0" brushRef="#br1" timeOffset="-162929.74">21383 4818 10051,'-45'0'1439,"-4"0"-1529,2 0 180,8 0-90,4 0 0,13 18-90,-1 6 270,11 9-270,1 1 0,11 5-269,0-10-1,0 11 0,18-16-90,-14-1 181,33-6-91,-10 2 270,8-10 90,13-1 0,-20-8 0,19-21 90,-24 16 0,5-40 359,-14 25 91,-7-22 0,2 9 629,-9-14-989,3 14-90,-3-14 90,0 24-90,0 25-540,0 35-359,0 10-721,8-8 1,3 0-540,11 1 1978,11 12 1,-1-19-1,-6-1 1</inkml:trace>
  <inkml:trace contextRef="#ctx0" brushRef="#br1" timeOffset="-162128.74">21892 5082 8972,'17'-39'630,"-13"5"-361,29-3-179,-29 4 0,12 3 0,2 0 90,5-20-180,-5-10 0,2-3-457,-2 29 0,-2 0 577,-5-11 0,-3-7 0,0 7-30,-1 9 0,0 2 180,0-26 0,-3 1-610,-3-7 430,1 26 0,-1 1-90,-1-7 0,0 11 288,0 6-198,-14 8-90,10 30 90,-19 50 0,20 5-880,-2-14 1,1 0 834,3-13 0,2-2-45,-1 2 0,0 0 163,0 0 1,0 2-164,-2 13 0,4-1 0,6-13 0,3 0 45,-3 20 0,2-2-823,13 2 598,-7-23 0,-3-2-90,-10 4 91,32-4-339,-20-5 338,16-6 1838,-9-5-1658,0-5 338,9-6-338,-7-3 624,16-17-624,-16 10 0,1-24 0,-1-5 0,3 4-18,-6-5 0,-2-1 18,4-8 0,-1-2 0,-7 8 0,0 0 0,7-24 135,-4 6 0,-2 0 0,-8 20 0,-1 1-90,3-9 0,-1-1 180,-5 2 0,-1 3 224,0-18-449,-1 14 0,-1 2 180,-1 2-34,-19-9-56,15 30-90,-31 2 90,17 13-90,-1 23 270,-8 21-180,14 14-1068,1-6 0,1 1 1023,4-14 0,2 0-90,1 11 0,1 4-262,2-7 1,2 3 0,-1-4 216,-1-2 0,2 1-135,9 22 0,1-2-494,-6-5-271,12-20 1,4-1-399,4 13 1388,-4-14 0,4-2 0,13-4 0,1 3 0</inkml:trace>
  <inkml:trace contextRef="#ctx0" brushRef="#br1" timeOffset="-161779.74">22895 4849 10051,'21'-5'1260,"-16"16"-1440,36-8 180,-13 12-180,9-15 0,11 0 180,-20 0-90,16 0 0,-23 0 90,12-21 0,-20-8 180,-1-27 90,-8 10 179,-4-4-179,-18 4-360,14 13 90,-33-10 90,32 25 0,-26 3-180,19 36 90,-2-2 90,5 27-405,8-8 1,2 1-316,-1 14-2146,10-3 1,1 0 1516,-6-6 1259,16-16 0,0-3 0,-15 6 0,15-2 0</inkml:trace>
  <inkml:trace contextRef="#ctx0" brushRef="#br1" timeOffset="-161479.74">23547 4622 9422,'-15'14'989,"3"11"-899,12 9-90,0 20 0,0-18 0,0 27 0,0-27 90,12 16-90,-9-26 540,9 6-630,-12-20 0,0-24-90,0-18-180,0-36-90,0 10-270,-2 13 1,4 2-1397,21-10 1217,-18-14 899,35 24 0,-35 5 0,12 2 0</inkml:trace>
  <inkml:trace contextRef="#ctx0" brushRef="#br1" timeOffset="-161242.74">24055 4740 12300,'0'44'-180,"0"-7"-180,13 2-89,-10-8-361,9-1-899,-1 10 720,-9-11 89,14 4 900,-9-9 0,3-11 0,-1 2 0</inkml:trace>
  <inkml:trace contextRef="#ctx0" brushRef="#br1" timeOffset="-161078.74">24193 4196 10501,'0'-29'-90,"0"4"90,-12 8-1979,9 5-449,8 28 2428,-1 11 0,35 19 0,-13 0 0</inkml:trace>
  <inkml:trace contextRef="#ctx0" brushRef="#br1" timeOffset="-160712.74">24390 4709 10591,'47'0'0,"-10"0"-90,-2 0 0,-10 0 90,-1 0 0,-1 0-90,-3 0-90,-2 0 90,-3 0 90,-7-16 270,-2-2 0,-23-1 0,-5-11-270,0 15 90,-13-4-90,16 7 180,-12 12-270,14 13 90,7 13 0,10 6 0,0 8-180,0-9-450,0 1-539,22 14 719,-16-13-539,34 17 359,-13-26-631,9 3 1261,3-15 0,-11-3 0,2-3 0</inkml:trace>
  <inkml:trace contextRef="#ctx0" brushRef="#br1" timeOffset="-160446.74">24923 4720 9602,'0'-27'1798,"-20"0"-1438,14 4-270,-14 2-180,2 0 90,13 8 0,-12 0 0,6 10 0,9 18 0,-9 7 0,28 25 0,-12-7-90,9-9 0,4-1 90,6 6 0,9 12 90,12-4-180,-17-11 135,-5-7 0,-1-1-45,2 0 180,8 10 0,-18-20-270,-1 5-360,-9-13-1618,-24 1 449,-16-5 1619,-12-1 0,-8-1 0,10 0 0</inkml:trace>
  <inkml:trace contextRef="#ctx0" brushRef="#br1" timeOffset="-159562.74">25263 4583 8702,'-7'0'1349,"2"0"630,1 0-1799,32 0-90,-4 0 180,33 0-2045,-6 0 1865,14-15-135,-10 4 0,3-1 90,-11-3 0,1-2-75,8 0 0,5 0 0,-5 0-240,-4 0 1,0-1-391,5-1 0,4-3 1,-5 2-546,-6 0 1,-2 1 439,14-4 0,-2-1 765,-21 7 0,-2 1 0,-2 1 0,0 1 0,-2-1 0,0 1 0</inkml:trace>
  <inkml:trace contextRef="#ctx0" brushRef="#br1" timeOffset="-158829.74">27168 3628 10321,'0'47'-450,"-14"-7"-269,11 2-181,-11-7-1348,14 19 2248,0-14 0,0 11 0,0-17 0</inkml:trace>
  <inkml:trace contextRef="#ctx0" brushRef="#br1" timeOffset="-158654.74">27285 3304 9871,'0'-19'-180,"0"5"180,-10 3-1978,7 5 808,-7 23 1170,26-13 0,-12 37 0,12-14 0</inkml:trace>
  <inkml:trace contextRef="#ctx0" brushRef="#br1" timeOffset="-158262.74">27937 3486 10591,'-46'0'809,"3"0"-719,9 0-90,-2 18-470,-3-13 470,1 35 0,3-20 0,3 20 0,6 12 0,12-13 0,6-4 0,7 0-270,22 4 45,-4-8 1,5-3 44,27 1 90,5-12 0,1-5 90,5-3 0,1-16 0,-1-3 154,-5 4-154,-12-25 0,-2-5-624,2 3 714,-17-2 0,-4-4 90,2-12 540,-6-7 89,-7-4-225,-7 15 1,-2-2-315,-1 14 0,0-1-135,-1-20 0,0 2-135,0 0-45,-7 19 0,-2 4 135,6 7-180,-13 22-809,16 41 179,0 13 212,0-17 0,0 3-1022,0 12 1,0 1-355,0-10 1,0 1 1883,0 14 0,0 1 0,0-16 0,0-2 0,0 0 0,0 1 0</inkml:trace>
  <inkml:trace contextRef="#ctx0" brushRef="#br1" timeOffset="-157663.74">25583 4540 9332,'-8'0'629,"1"0"1710,1 0-2069,25 0 0,-15 18-180,44-14 0,-22 30-1444,29-20 1354,-2 14 0,-5-9 0,3-1 0,-9-5 0,2 1-150,10 2 0,6 1 0,-3-2-120,-1-1 0,3 0-180,-12-3 0,7 1 1,2 0-1,-1-1 0,-6-1 120,0 0 0,-6-1 1,6 0-289,0 1 1,7 0 0,1 1 0,-2 0-1,-8-2 424,15 2 1,-4 0 0,-10-2-1,3 0 1,-5-1 0,0 1 0,1 0-1</inkml:trace>
  <inkml:trace contextRef="#ctx0" brushRef="#br1" timeOffset="-156708.74">28040 4768 10771,'0'-11'629,"0"2"-629,0 26 0,-15 0 90,11 26-90,-10-5-377,2 9 287,9 4 90,-18 5 90,19-2-1057,-14-1 967,10-3 0,-7 13 90,5-20 0,-3 16-90,5-34-180,-1 0-180,4-16 408,1-5-138,0-2 937,1-21-1207,0-13 540,1-11-180,0-11 0,9 17 0,1 0 0,-6-24 30,12 17 0,6-5 0,-6 5-74,-12 9 1,1 1 103,13-6 0,8-3 0,-5 6 299,-5-7-269,8 15 0,2 5 180,-6 4-180,13 3 0,-17 13 90,14 17-180,-17 8 0,7 15 0,-15-4 177,-1 9-537,-3-17-1439,-1 15 720,-17-20-900,13 4 1979,-26-11 0,26-5 0,-10-2 0</inkml:trace>
  <inkml:trace contextRef="#ctx0" brushRef="#br1" timeOffset="-156440.74">28422 4628 9871,'20'0'1170,"-2"17"-1080,-7-12 90,-3 31-180,-4-19 0,0 18 89,1 10-89,-2-10-89,0 11 178,-3-16-89,0-2 0,0-3 0,0 3 0,0-10-899,0 2 719,0-58-90,0 16-315,-1-19 1,2-3-136,18 1 720,-11-3 0,4 0 0,29 1 0,-22 12 0,1-1 0</inkml:trace>
  <inkml:trace contextRef="#ctx0" brushRef="#br1" timeOffset="-156110.74">29173 4747 9781,'-23'-18'900,"-18"14"-810,36-23 0,-43 24-90,27-17 90,-22 17-180,12-8 90,1 11 0,2 0 0,3 0 0,4 18-90,2-14-180,10 35 0,2-12 90,31 20-90,-18-12 270,46-13-90,-28-5 180,25-15-90,-10 8 0,15-10 90,-15 0-90,18-16-90,-39-7 0,11 2-89,-27-20-91,6 24-90,-8-21-360,-17 4 91,12 10 629,-27-4 0,28 12 0,-11 0 0</inkml:trace>
  <inkml:trace contextRef="#ctx0" brushRef="#br1" timeOffset="-155508.74">29518 4709 9152,'-41'0'629,"2"17"-629,22 1 0,-9 3 90,23 11-90,-9-11 0,12 7 0,0-3 0,24-11-90,2 2 0,30-9 1,-16 1 89,3-8 0,-14 0 0,-2-22 0,0 16 0,-4-38 0,-1 25 0,-5-21 89,3-16-89,-10 8-564,-3 1 0,-1 0 1104,-4-15-315,0 20 0,-1 1-1,-1-16-44,0 2-180,0 5 0,0 8-90,0 7 90,0 10 90,0 8-90,0 36 90,0 0-90,0 34 0,0-8 1407,0 7-1497,0 7 135,-2-16 0,4 1-90,5-12 0,2 1-360,-2 19 1,2-3 44,10 1-135,3-8 1,0-4 314,-7-7 83,35 11 7,-31-35 0,10-1 90,-13-27 90,2 16 0,-8-39 180,-2 24 359,-1-24 451,-1-4-721,-2 10-269,-1-17-90,-3 30 0,0-5 0,0 37-90,0 27-269,0 7-181,8-5 0,1-1-179,-4 3-46,9-7 1,3-2-46,3 1 0,7 6-89,2-19 899,-6-7 0,2-5 0,1-5 0</inkml:trace>
  <inkml:trace contextRef="#ctx0" brushRef="#br1" timeOffset="-155340.74">30380 4659 10501,'0'-22'899,"0"3"-899,-19-1 0,-1 12-269,-3 14-91,8 20-90,7 10-90,6 3 1,-6-6-721,8 13 631,21-10 629,6 21 0,24-32 0,2 7 0</inkml:trace>
  <inkml:trace contextRef="#ctx0" brushRef="#br1" timeOffset="-155145.74">30638 4740 9602,'0'-29'1529,"0"-6"-1619,0 10 0,-19-2 180,14 12-90,-25 8 0,27 41-90,-8-11-270,18 12 0,5 2 0,-7-4-360,25-1 1,5-2 179,-9-2 152,5-11 0,2-3-242,-1-1 0,1-11 630,0 4 0,0-6 0,0 0 0</inkml:trace>
  <inkml:trace contextRef="#ctx0" brushRef="#br1" timeOffset="-154910.74">31125 4386 9242,'1'-53'1619,"0"3"-990,-1 5-269,0 5-180,0 5-180,0 7-90,0 7 90,0 7 90,0 6-180,0 30 180,0-3-45,0 24 0,0 5-135,0 4-237,0-6 0,0 0 327,0 7-270,0 0-180,0-19 0,0 0 0,0 16-180,0-13 1,0-2 269,0 0-179,0 5-721,0-18 811,0-9 449,0 0 0,-22-11 0,-5-1 0</inkml:trace>
  <inkml:trace contextRef="#ctx0" brushRef="#br1" timeOffset="-154779.74">30947 4629 9512,'-19'-23'1259,"-5"1"-1169,21 1 0,-11 0-180,13 4-90,18 6-180,13 5-270,14 6-313,2 0-46,-7 17-90,2-13 1079,-1 29 0,-1-29 0,-1 12 0</inkml:trace>
  <inkml:trace contextRef="#ctx0" brushRef="#br1" timeOffset="-154560.74">31582 4596 10681,'-17'-15'0,"12"-4"0,-12 13 0,8-2 90,7 26-180,-7 12 180,9 15-360,0 0-270,0-7-989,0 17 540,0-15 989,20 20 0,-16-31 0,16 5 0</inkml:trace>
  <inkml:trace contextRef="#ctx0" brushRef="#br1" timeOffset="-154362.74">31712 4172 10321,'0'-10'-2249,"0"2"900,0 19 1349,0 5 0,0 1 0,0-2 0</inkml:trace>
  <inkml:trace contextRef="#ctx0" brushRef="#br1" timeOffset="-153946.74">32137 4483 9781,'-22'-18'630,"0"5"-540,-24 30-90,8 11 0,15 9-802,-3 4 802,23-12 80,-7 2-170,10-3 90,0 10 0,16-12-270,4 8 270,0-18-90,29-3 90,-24-9 90,13-22 415,-7 13-415,-14-54-180,7 31 135,-13-3 0,-2-4 0,-1-1 0,0 0-33,3-25 482,0 3 1,0-1-632,-3 22 1,-1 0 450,4-11 1,1-1 90,1 4 0,0 3-405,6-19 0,-3 20 0,-1 4 270,-1 5-90,5 5-180,-12 20-90,0 26 0,-1 18-270,-4 13-225,1-5 1,0 1-1483,-2 20 1302,0-20 1,-1 1-1440,2 5 1,-4-2 2203,-7-11 0,-1-1 0,8 12 0,-1-1 0,-6-17 0,-1 0 0</inkml:trace>
  <inkml:trace contextRef="#ctx0" brushRef="#br1" timeOffset="-153276.74">25970 4607 7623,'-6'0'0,"0"0"-90,3 0 90,0 0 0,0 0 0,2 0 0,0 0 0</inkml:trace>
  <inkml:trace contextRef="#ctx0" brushRef="#br1" timeOffset="-152690.74">25722 4607 8522,'15'30'1349,"-11"1"-1079,26-4-180,-26 1 0,27-2 90,-17 4-90,16 4 90,-4 3-135,-3-6 0,3 0-1172,17 19 1127,-11-15 0,2 0 135,-6-9 0,1-1-135,3 1 0,1 0 45,1 1 0,4 0-15,-1-2 0,4 2 0,-2-1-30,7 3 0,2 1-653,7 3 0,5 2 1,-4-2 652,-5-3 0,0-1 22,-8-6 1,4 2-1,0 0 1,-5-2-23,10 6 0,-1-1 0,-7-4 0,2 0 0,0 0-741,0 0 1,1 1 0,-2-2 740,8 4 0,1 0 0,-10-5 0,4 2 0,0 0 0,-4-3-347,9 6 0,0-1-163,3 1 1,6 2-1,-7-2 150,-8-4 1,-2 0-361,0-1 0,4 2 1,-6-3 719,-8-4 0,-4-1 0,7 4 0,-2-2 0,5 3 0</inkml:trace>
  <inkml:trace contextRef="#ctx0" brushRef="#br1" timeOffset="-150563.74">28760 6178 9332,'0'-9'1979,"0"3"-1530,0 0-179,0 3-180,0 0-90,0 1 0,0 18 0,-26 28 0,20 2-360,-12-6 0,-1 0-809,9 4-405,4-3 0,0 0 1574,-1-3 0,7 14 0,0-30 0</inkml:trace>
  <inkml:trace contextRef="#ctx0" brushRef="#br1" timeOffset="-150396.74">28752 6048 8522,'-12'-13'90,"9"1"-180,-9 1 90,6 6 0,26 19 0,1 9 0</inkml:trace>
  <inkml:trace contextRef="#ctx0" brushRef="#br1" timeOffset="-149862.74">29153 6313 8972,'0'11'989,"0"1"-359,0 8-540,0-2 0,0 16-90,0-9 0,0 7 0,0 5 0,0-10 0,0 22-180,0-22-540,0 13 451,0-21-1710,0 5 2069,0-37-180,0-8 180,20-19 179,-4-18-89,6 21-90,3-10 360,-11 9 90,2 14-1,1-4-269,-8 21 90,6 1-360,-6 21 90,1-11-90,-5 31 0,-1-30 0,2 39-90,-3-12 180,-1 11-720,1 9 91,0-25 179,2 4 90,-1-15 90,1-9-270,-1 3 181,1-9 179,3 2 0,-1-3 90,10-17 90,-4-7 89,14-24 1,-7 8 0,5-1-90,-7 13 0,-3 3 180,-1 4 270,-1 3-180,-4 9-360,5 2 0,-7 7 89,10 22-178,-8 7-271,8 13-1259,2 16 719,-3-22 900,8 11 0,-5-17 0,3-2 0</inkml:trace>
  <inkml:trace contextRef="#ctx0" brushRef="#br1" timeOffset="-149428.74">30233 6395 9602,'-21'-22'809,"1"-1"-719,-5 9 90,-2 3-180,10 8 90,-14 21-90,4 5 0,6 21 0,10-9 0,6 10-180,5-20 180,18 4 0,-13-8 0,32-11 0,-18-1 90,15-9-180,-18-18 180,3 13 360,-11-44-91,0 30-89,-2-26-90,-6 20-180,0 3-180,0 4 270,0-1-90,0 27 0,0 15 0,16 19 0,-15-5 0,2 1 0,26 14-1696,-21-6 0,-2 1 1786,10 8-90,-5-11 0,-3-1 90,-5 1 0,6 17-180,-9-35 0,0 2-2248,0-15 359,-20-7 1979,1-22 0,-4 10 0,9-15 0</inkml:trace>
  <inkml:trace contextRef="#ctx0" brushRef="#br1" timeOffset="-149263.74">30635 6608 9242,'15'14'899,"-1"-10"-809,4 11-90,-1-15-90,5 0 180,-1 0-180,3 0-1709,17 0 630,-7 0 1169,12 0 0,-13 0 0,-1 0 0</inkml:trace>
  <inkml:trace contextRef="#ctx0" brushRef="#br1" timeOffset="-148829.74">31182 6417 9961,'0'39'0,"0"-6"90,12-2-180,-9-4 180,22 11-90,-22-9 0,18 9 90,-14-15-180,9-2 90,-3-5-180,10-3 180,-5-6 0,15-3 90,-15-24 90,14-8 90,-16-11 180,4-2 0,-10 9 89,-1 1-179,-3-3 360,0-8-630,-2 11-90,1-10 179,-3 24-268,-1 18 89,14 34-360,-11 4-135,11-5 0,1 0-134,-11 2-361,26 10-1348,-11-9 1258,8-12 1080,0 3 0,-8-20 0,-2-3 0</inkml:trace>
  <inkml:trace contextRef="#ctx0" brushRef="#br1" timeOffset="-148545.74">31860 6416 9871,'0'-14'720,"0"1"539,0 4-1169,0 34-180,11-20 90,-5 30 0,-1 7 0,8-21 0,-4 12 0,-3 0 90,-4-10 900,10 5-721,-10-15-269,7-4-89,-6-5 178,6-27-178,-2 17 178,5-40-268,6 6-271,-3-9-270,0 13 1,1 2-589,3-7-41,5-7 179,-5 19-359,-1 5 1529,1 6 0,-1 8 0,-2 4 0</inkml:trace>
  <inkml:trace contextRef="#ctx0" brushRef="#br1" timeOffset="-148212.74">32375 6731 11850,'17'-41'720,"-13"7"-540,33-1-90,-33 6-90,33 0 90,-32-2-90,30-2 90,-23-1 0,15-3-1,-3-20-89,-7 12 135,-3 3 0,-2 0-1533,1-7 1488,-6 16 0,-1-1 270,-2-27-270,-1 18 268,-3-15-538,0 34 180,0-2 0,-14 20 90,11 19-90,-11 20-720,6 22 1,3 5 404,3-22 0,1 0-74,-6 24 1,1-3-1231,6-3 1619,-1-18 0,2-1 0,19 19 0,-7-20 0,-1-1 0</inkml:trace>
  <inkml:trace contextRef="#ctx0" brushRef="#br1" timeOffset="-148076.74">33030 6677 13739,'5'0'-809,"-1"0"809,0 0 0,-3 0 0,2 0 0</inkml:trace>
  <inkml:trace contextRef="#ctx0" brushRef="#br1" timeOffset="-146408.74">23968 657 11490,'-27'25'90,"0"-1"0,-20 17-45,21-18 0,-1 0-616,-18 17 526,8-8 0,1 1-158,8-8 1,-1 1-428,-19 18 1,1 1-318,21-20 1,2-1 271,-8 8 1,2-1-855,-4 8 1529,6-3 0,4-5 0,5-2 0</inkml:trace>
  <inkml:trace contextRef="#ctx0" brushRef="#br1" timeOffset="-145694.74">24530 498 10411,'0'-4'1259,"0"1"-899,2 0-270,0 2 0,2-1-180,-3 16 90,0 5 0,-1 9-270,0 3-269,0-4-1620,0 19 630,0-11 1529,0 23 0,0-26 0,0 7 0</inkml:trace>
  <inkml:trace contextRef="#ctx0" brushRef="#br1" timeOffset="-145529.74">24677 313 8252,'0'-9'0,"1"0"-180,1 4-629,7-1 179,-2 4 630,8 0 0,-1 2 0,3 0 0</inkml:trace>
  <inkml:trace contextRef="#ctx0" brushRef="#br1" timeOffset="-145158.74">25265 490 9242,'-55'1'1169,"10"0"-1169,1 3 0,10 0 0,-9 9 0,10-1 0,-2 15 90,15-8-90,10 19 0,2-13-90,8 8 180,27 0-270,10-12 90,-1-6 0,4-2 0,22-4 90,-15-3 0,-2-5-759,9-20 759,-17 18 0,-1-3 0,-3-23 0,-3-3 90,14 5 225,-13-11 0,-4-2 404,-3-3 1,1-11 89,-16 4-629,-5 14-503,-2-11 233,-2 26 90,0 0 0,0 13-179,0 25-271,0 9-180,0 17-359,0 4 283,0-6 706,-1-7 0,2 0 0,16 21 0,-7-19 0,0 1 0</inkml:trace>
  <inkml:trace contextRef="#ctx0" brushRef="#br1" timeOffset="-144793.74">23938 1589 9332,'20'2'1799,"8"1"-1260,-25-1-89,25 1-180,-15-2 90,31 0-360,-12-1 0,17 0-45,-16 0 0,1 0-585,27 0-405,-2 0 1,3 0-57,-22 0 0,2 0 1091,9 0 0,4 0 0,-3 0 0,-2 0 0,-1 0 0,-4 0 0,0 0 0,0 0 0</inkml:trace>
  <inkml:trace contextRef="#ctx0" brushRef="#br1" timeOffset="-144263.74">25762 1591 10141,'-11'-20'1619,"1"2"-1349,2 2 90,2 3-360,1 0-90,3 6 180,-1 0-90,0 6 0,1 22 90,-1 8-180,2 13 180,0 2-180,1 7 0,0-12-90,0 10-180,0-12 180,0-13-89,0 3-181,0-16 360,12-5-90,-9-23 180,20 12 0,-20-39 0,21 23 90,0-41-90,5 17-232,-5 7 1,0 0 501,5-8-180,-3 12 0,0 2 0,4-1 90,7-1-484,-6 19 304,-8 8 0,10 3 0,-17 27 0,8 9-360,-11 12-899,6 20 359,-8-25 91,5 13-990,8-8 1799,-1-14 0,10 3 0,-5-16 0</inkml:trace>
  <inkml:trace contextRef="#ctx0" brushRef="#br1" timeOffset="-143913.74">26625 1545 10141,'0'-24'1349,"0"2"-1259,0 1-90,-17 3 0,13 2 90,-30 5-90,12 5 0,-19 3 0,17 21 0,-13 9 0,24 9-90,-6 20-179,10-23-408,9 13 317,0-17 180,22-2-180,-16-5 90,35-3 270,-14-6 0,19-6 0,-10-4 0,-3-24 270,-13 16 0,-2-38 630,-3 12-451,-2-10 228,-3 0-137,-1 4-540,-4 12-180,-2-4 270,0 14-270,-2 7-90,2 19-90,1-7-89,0 33-271,2-32-269,0 39-1,1-25-1349,9 31 2339,-4-22 0,7 4 0,-6-13 0</inkml:trace>
  <inkml:trace contextRef="#ctx0" brushRef="#br1" timeOffset="-143211.74">27017 1492 10321,'0'-17'900,"0"25"-900,0 11 90,0 17-180,0-3 180,0 3-180,0-8 0,10 12-180,-7-21-450,7 3 630,-3-15 180,5-43-90,1 12 0,-2-12 0,1-1 90,1 1 90,8-11 180,-5 14-270,1 2-90,-2 5 899,5-4-899,-9 17 0,8-5 0,-10 17 90,8 12-180,-8 13 90,5 8 0,-6 6 0,-2-7-449,0 1-1,-3 1-90,1-2 0,-1-1-359,3 4 629,0-11-719,3 2 989,-2-18 0,8-19 180,-7 8 449,12-30-359,-11 10 450,9-18-451,-9 8-89,2 12 180,-5 2 90,0 17-450,-3-15 90,5 16-90,-2-4 90,10 6-180,-2 14 90,5-10 0,-1 23 0,3-24 0,0 23-180,4-23-180,2 22 90,2-22 180,16 16 90,-10-18 0,26 7 0,-24-8 90,18-18-90,-27-3 180,4 0 0,-17-18 90,-2 21 0,-6-19 269,-3-1-269,-2 9 90,-2-16-270,-22 24 90,3-7 90,-18 20-270,8 0 0,13 26 0,-4 9 90,17 12-270,-5 20-360,8-19-1214,20 3 0,6-1-225,1 0 1836,6-8 0,3-4 0,2-4 0,4-3 0</inkml:trace>
  <inkml:trace contextRef="#ctx0" brushRef="#br1" timeOffset="-141412.74">27538 8048 10051,'-2'-4'1799,"1"1"-1619,-1 0 0,2 1-180,22-2 90,-17 1-90,43-1 0,-23-1-450,23 2 0,5 0-629,12-1-1251,-22 2 0,5 1 1,-4 0 2329,-6 0 0,-2 2 0,12-1 0,0 0 0,-14 0 0,0 0 0</inkml:trace>
  <inkml:trace contextRef="#ctx0" brushRef="#br1" timeOffset="-140940.74">28792 7811 10861,'-3'-4'1349,"1"1"-1169,-1 1 180,1 0-360,1 15 0,0 10-990,1 27-89,0-3 1079,0-2 0,0 0 0,0 4 0,0-12 0,0 1 0</inkml:trace>
  <inkml:trace contextRef="#ctx0" brushRef="#br1" timeOffset="-140774.74">28905 7634 9062,'2'-17'-90,"0"1"-90,0 8-360,3 2-179,2 5-361,4 0 1080,1 1 0,6 15 0,1 3 0</inkml:trace>
  <inkml:trace contextRef="#ctx0" brushRef="#br1" timeOffset="-140380.74">29677 7867 9961,'-54'0'1799,"10"0"-1619,-3 0-90,-7 0-180,11 0 90,-9 17 0,20-13 0,6 32 0,6-20 0,8 29 0,6-16-180,6 21 180,23-22-360,11 12 271,15-23-1289,3-2 1198,-9-11 270,2-4 146,1-16-146,-14 3 0,0-4-180,13-22 135,-10 6 0,-2-2 40,-1-12 319,-11 4 1,-2-1-465,-4-10 330,-7 20 0,-1 0 425,-5-23-695,0 20-90,-2-8 90,0 29 90,0 29-539,0 26-91,0 19 45,0-9 0,0 1-120,0-15 1,0 0-646,0 29 1,0 1 405,0-26 0,0 0 854,0 12 0,0-2 0,0-14 0,0-3 0,0 34 0</inkml:trace>
  <inkml:trace contextRef="#ctx0" brushRef="#br1" timeOffset="-139958.74">27710 8224 9332,'-1'-6'2428,"0"2"-1708,21 2-360,7 1-90,12 1-91,3 18-89,-6-14-1198,3 33 1108,5-19 0,-10 8 0,1 4 45,-7-11 0,1 1-135,5 6 0,4 3 0,-3-2-225,-1-1 0,0 0-958,14 11 1,-1 0 912,-12-10 0,-1 0-180,1 0 1,1 1-181,-1 0 1,1 0-91,-1 0 1,1 0 809,-2 0 0,0-1 0,-1 0 0,-1 0 0,-1-1 0,0 0 0</inkml:trace>
  <inkml:trace contextRef="#ctx0" brushRef="#br1" timeOffset="-139445.74">29525 9036 11940,'-13'-12'0,"10"0"-90,-21 5 180,21-3 0,-18 7-90,14 18 0,-7 14 0,6 11 0,2 3 0,2-8 0,2 2 0,0-2-360,2 9 180,0-15-89,0 4 89,17-16 180,2-23 0,18-13 0,-10-15 90,-7 4 0,0-1 179,5-12-89,-1 5 0,0 0-90,4-8-45,-6 14 0,0 2 225,0-1-180,2 1 0,-6 20 0,-7 6-90,7 19 0,-7-11-540,10 46 90,-6-26-495,-2 11 1,0 2-45,4 1 0,5 14-900,10-9 1889,-7-13 0,12 2 0,-9-16 0</inkml:trace>
  <inkml:trace contextRef="#ctx0" brushRef="#br1" timeOffset="-139096.74">30255 9145 10591,'0'-22'1709,"0"-1"-899,-18-4-810,14 7-90,-14-1 180,4 13-180,10 0 0,-25 7 90,14 17-90,-12 8 0,14 12-540,1 12 270,11-18-449,16 28 539,-10-32 90,27 11 90,-13-28 180,12-2 90,-2-26 0,-5-5 180,-10-12 629,-3-10-629,-10 17 0,3-15-450,-4 18 180,1 6-90,1 9 0,1 11-90,-1 0-270,2 0-180,2 21 90,1-16-1349,7 47 720,-2-32-1709,11 36 2788,-8-28 0,6 4 0,-6-12 0</inkml:trace>
  <inkml:trace contextRef="#ctx0" brushRef="#br1" timeOffset="-138724.74">30585 9085 11131,'0'-17'629,"0"24"-629,0 14 0,0 14 0,0 1 0,0-8 0,0-1-270,0 10-269,0-14-91,0 8 630,0-42 0,15 16 0,3-59 0,0 31 180,13-29 0,-27 20-90,30 2 90,-22 2 629,20-3-809,-17 12 90,7 2-90,-12 12 90,7 25-90,-9-15-225,0 27 0,-2 6-494,0-9 179,-1 13 0,-1 0-179,-1-6-630,1 18 989,1-30-180,0 6 540,4-21 0,-1-3 0,1-6 0</inkml:trace>
  <inkml:trace contextRef="#ctx0" brushRef="#br1" timeOffset="-138408.74">30963 9265 9691,'7'-21'630,"1"-10"-540,-2 20 180,1-4-270,-2 8 0,4 7 0,2 0 0,2 0 0,2 19 0,1-15 0,4 26 90,14-17-180,-5 0 180,24 6-90,-17-17 0,27 7 90,-24-9-90,8-14 90,-5-5-90,-13 1 449,7-29-179,-20 27 270,-2-41-450,-10 31 360,-3-19-360,-1 23-90,-20-5 90,-5 20-180,-12 2 90,15 32 90,3 10-810,15 7 0,6 3-179,11 17 146,-13-21 0,6-3 753,28-5 0,6-5 0,-2 13 0,4-14 0,0 0 0</inkml:trace>
  <inkml:trace contextRef="#ctx0" brushRef="#br1" timeOffset="-137746.74">28765 10781 11760,'-20'0'1080,"1"0"-900,4 0-1,2 0 1081,6 0-1350,28 0 180,1 0-270,30 0-450,-10 0 1,2 0-16,-6 0 1,3 0-346,9 0 1,7 0 0,-3 0-697,0 0 0,0 0 1686,-6 0 0,2 0 0,-3 0 0,5 0 0,-2 0 0,1 0 0,-1 0 0</inkml:trace>
  <inkml:trace contextRef="#ctx0" brushRef="#br1" timeOffset="-136930.74">30383 10730 7623,'6'-7'989,"-5"-1"-539,4 2 269,-5-3-359,0 3 180,0-4-180,0 5-180,0-1-1,0 1 1,0 3 0,0-2-180,0 2 90,0 0 720,0 0-810,0 13 0,0 4 0,0 10 0,0 2-90,0-3-270,0 3-989,0 15 269,0-8-1708,0 18 2788,0-25 0,0 6 0,0-14 0</inkml:trace>
  <inkml:trace contextRef="#ctx0" brushRef="#br1" timeOffset="-136762.74">30350 10483 11041,'-8'-28'-450,"6"3"-180,-6 4-179,1 1 809,5 9 0,19 2 0,11 8 0</inkml:trace>
  <inkml:trace contextRef="#ctx0" brushRef="#br1" timeOffset="-136363.74">31105 10754 11580,'-50'-15'90,"10"-5"-90,-1 18 0,13-6 0,0 8 90,-3 0-90,16 21-90,-7-16-180,20 36-89,-4-15-1,28 19 90,13-10 45,-2-17 0,2-4 135,26-3 45,-5-3 0,-1-6 135,5-20-90,-2 6 0,-3-4-68,-6-23 293,-12 7 0,-2-2 494,0-12 45,-11 2 1,-3-2 45,-3-11-1219,-8 19 0,-2 1 679,-3-10-90,-2 6-180,-3 7-180,0 2 180,0 14 0,0 22-719,-14 29 89,10 12 0,-10 14-270,8-20 1,2 0-417,1 24 11,-2-8 1,0 1 1427,5 7 0,0-22 1,0-2-1,0 14 1</inkml:trace>
  <inkml:trace contextRef="#ctx0" brushRef="#br1" timeOffset="-135922.74">28815 10862 9961,'-6'0'1709,"3"14"-629,0 3-631,3 22-179,25-7-270,-19 8 90,14-14 0,4 1-180,7 16-497,-3-1 0,3 1 632,-5-16 0,0 0-90,3 9 0,-1 3-180,5 4 0,-1 0 0,-6-10 0,1 2-165,2 4 0,3 4 1,-3-4-106,-2-2 0,0-1-495,2 3 1,2 4 0,-3-4 989,-2-5 0,-1-1 0,6 9 0,0-1 0,-10-14 0,0-1 0</inkml:trace>
  <inkml:trace contextRef="#ctx0" brushRef="#br1" timeOffset="-135464.74">30453 11867 12660,'6'-7'-90,"-1"-1"-90,-2 5 360,-2-1-180,-1 26 0,0 25-90,0 3 0,0 16-180,0-11 180,0-13-450,0 17 271,0-32-181,0 4-719,14-22 1169,4-21 0,14-18 89,-6-12 136,-6 8 0,-1 0 135,5-9-45,-3 5 0,1 2-135,0-2 359,14-10-449,-21 33-90,7 0 0,-15 31 0,6 13-180,-6 8-270,-1-4 1,-1 1-361,2 11 91,-1 16-1080,5 0 719,-2-17 903,7 10 1,0-23-1,4-2 1</inkml:trace>
  <inkml:trace contextRef="#ctx0" brushRef="#br1" timeOffset="-135096.74">31322 12089 12210,'1'-28'810,"-1"3"-541,0 2-89,0 5-180,-20 2 0,14 3-90,-28 7 90,13 1 0,-14 20 0,-1 8 0,16 9-90,-5 3-359,22 6 269,-8-8-360,11 17 270,0-23 180,20 7-90,-1-23 180,18 0 180,-5-30-90,-3-7 630,-5-25-270,-11 9-1,1-11-359,-9 26-90,3 3 0,-5 4 0,-2 41-360,-1-13-269,0 34-451,0 11 361,0-11-272,0 16-268,0-21 180,18-2 179,-13-3 900,13-6 0,-1-4 0,3-3 0</inkml:trace>
  <inkml:trace contextRef="#ctx0" brushRef="#br1" timeOffset="-134272.74">31648 12070 12210,'6'-19'-180,"-2"3"180,-3 7 0,0 0 180,1 7-180,0-2 0,1 4 0,0 17 0,-1 6 0,2 25 0,-2-10 0,0 4-90,-2-15-90,0-2 0,0-3-90,0-4-539,0 0 809,0-26 0,16-12 0,-13-16 0,29-7 180,-28 6 134,19 9 1,3 0 45,-4-14-270,6 10 0,1 1 0,-1 2 270,3-3-90,-11 22-270,-8 5 90,4 25 0,-11-16-90,4 41 0,-7-22 0,0 16 0,-2 4-270,0 4-45,0-4 0,0-1 135,0-7-629,-12 15 809,25-57 0,-7-3 179,12-16 1,3-6 90,9-12 45,-9 14 0,1 2 45,2-2-90,18-5-180,-21 15-180,7 11 90,-6 0-90,-6 9-360,12 20 270,-13 5-180,5 11-179,-8 0-91,-1-9-180,-2 2-719,1 9 810,-4-9-1,2 10 630,-5-21 90,1-2 630,0-6-91,0-9 811,11 4-631,-4-20 1,16 11-630,-10-27 0,7 27 0,0-25 0,-6 26-90,16-19 0,-14 12 90,10 0 0,5-9-270,-7 11 180,23-15 0,-19 10 0,7-4 0,-13 5-90,-4-2 90,-3 0 0,1-10 0,-10 6 539,0-17-179,-9 12 540,-21-31-810,16 27 0,-32-21 0,32 32-180,-25 0 180,12 12-90,-12 24 0,6-15 0,9 42-180,1-8-180,12 13-1123,-6 6 853,7-17-359,28 0-91,-21-2 45,30-14 1,6-1 1034,-6 11 0,4-14 0,3-2 0,14 4 0</inkml:trace>
  <inkml:trace contextRef="#ctx0" brushRef="#br0" timeOffset="-116546.73">16723 1868 24359,'0'-18'-6026,"0"2"3808,0 5 1063,0 4 607,0 2 212,0 3 392,0 0-194,0 0-1459,0-1 1777,0 1-180,0 0 0,0-2 90,-16-1 979,12-2-1404,-12 3 1404,16-5-1159,-11 4 903,9-5-1312,-15 4 1427,11-4-1326,-2 4-484,-8-8 1436,10 7-1725,-14-7 1628,10 7-811,-10-7 1243,6 5-1343,-5-5 1193,3 5-336,0-2-200,-4-1 573,-7-5-679,3 3 19,-15-11 62,14 9-124,-17-13-5,16 11-335,-7-9 241,9 9-305,0-1 125,0-2 1,-13-8-74,6 5 204,4 5 0,0-1 99,-8-3 37,4 4 1,-1 0 304,-8-3-148,-13-7 189,14 11 90,-2 0-38,0 1-173,9 6 1,-1 0 313,-17-6-323,3 3 0,-1 1 258,-14-4-263,5 4 0,-2 1-21,22 4 1,0 0 19,-14 0 0,-2-1 54,-6 2 1,1 0-49,11 3 0,-1 0-103,-6-1 1,-5 1 0,5 1 47,3 0 0,0 2-47,-6-1 0,-4 0 1,5 0 102,4 1 1,0 0-130,-5 0 0,-5 1 0,5-1 38,3 1 1,2 0-109,8 0 0,-2 0 0,-1 0 8,-1 0 1,0 0 0,2 0 7,-7 0 0,-1 0-41,-5 0 0,-5 0 1,6 0-51,6-1 0,1 2 59,-4 1 0,-4 2 1,5 0 8,5-3 1,2 0 7,-13 3 1,-2 2 72,3-1 0,2 0-80,14-4 1,-1 0 0,-2 4 1,-4 1 0,5 0 15,6-2 0,0 1 50,-21 2 0,1 1-10,25-1 0,2-1 24,-8 1 0,2-1 70,-15 3 45,1 2-37,-1 0-100,12-3 1,0 1 70,-23 6-81,8-2 1,-1 0-28,23-4 1,1-1-10,-11 3 1,0 0 28,-17 5 138,-1-1-163,-1 1 23,1 0-110,0-1 39,3 1 26,18-7 0,0 0-109,-19 5-12,11-3 1,0 0-173,-8 1 301,21-4 0,-1 0-209,-17 5 39,-2 1-62,-1 1 40,2-1 13,1-1-28,3 1-107,-12 4-56,19-4-505,-16 8 313,31-11-281,-2 2 777,15-4 0,4-1 0,2 0 0</inkml:trace>
  <inkml:trace contextRef="#ctx0" brushRef="#br0" timeOffset="-116090.73">11457 752 22200,'-14'-3'-800,"10"0"-2136,-10 2 3775,3-1-371,-1 1-74,-12 0 33,2 1-58,-1 18-67,-4-13 455,-4 35 271,-9-20-185,-6 22-686,7-14 1,-4 0 156,11-5 0,-3 2-234,-5 3 1,-4 3-1,3-3 104,2 0 0,1-1-152,-12 8 1,-2 1-61,2-1 0,2 0 302,13-9 1,-1 0-389,-1 2 1,-3 2 0,5-3 125,6-3 1,2-1-174,-14 13 1,2 0-99,4 1-3,13-5 0,4 1-622,6-4-425,26 21-1261,-8-30 1360,30-4 1,8-3 215,-5 2 103,18-3 1,4-2 843,-26-4 0,-1 0 0,13 2 0,0-2 0,-12-1 0,0 0 1</inkml:trace>
  <inkml:trace contextRef="#ctx0" brushRef="#br0" timeOffset="-115346.73">16427 1027 22740,'12'-18'-732,"1"1"379,1-5-150,0-3 183,1-4 19,1-4 127,10-18 229,-6 9-219,-1 7 0,0 0 160,2-7 40,7-12 214,-11 20-117,-2 3 145,-3 2-36,0-3-456,-5 11-120,0-3 28,-5 17-199,-1 23-445,-1 18-32,0 17 213,0 6-285,0-18 1,0 2-920,0 24 202,0-7 0,0 0 1677,0-22 0,0-2 0,0 10 0,0-1 1,0 16-1</inkml:trace>
  <inkml:trace contextRef="#ctx0" brushRef="#br0" timeOffset="-114462.73">10872 2095 22470,'-16'-11'-3052,"1"1"2072,1 2 851,3 0-31,-5-1-39,8 3 398,-4-2-196,9 6-1011,-1-1 1041,3 24-365,1 5-281,0 28 266,0-11-199,0 17 82,0-25 191,0 7-225,0-17-166,0-3 576,0-5-237,0 0-575,0-8 900,0-21 0,15-12 1122,-11-13-917,29-2 1175,-7-6-479,-3 10-214,1 8 1,0 2 866,-9 0-307,21-1 675,-20 17-788,-1 4 1078,-1 5-1995,3 0 298,-3 25-5147,7 11 818,-9 15 3434,4 6 0,-6-7 0,1 3 1</inkml:trace>
  <inkml:trace contextRef="#ctx0" brushRef="#br0" timeOffset="-112640.73">8903 2938 22200,'12'14'-6365,"-9"9"3752,9-9 1739,-2 7-382,-7 3 843,15-4 443,-10 4-597,9 2-1339,-2 4 1502,1 2 86,3 2-39,-1 4 452,4 1-178,-5-9 1,1 1-387,10 18 571,-2-7 0,1 0-160,6 10 213,-10-20 1,1 2 17,2 0 0,0-1 149,17 17-72,-5-7 0,0-1-14,-13-18 1,0 1 50,18 16 1,1 0 2,-16-17 0,0-1 75,22 16 1,0-1-16,-18-16 0,-1-2 5,10 6 0,3 0 56,4-4 0,0-2 47,-11-5 0,3 0-110,5 0 0,6 1 0,-5-2 127,-1-2 0,0-1-150,7 2 1,6 0-1,-4-1 129,-4-1 0,3-1-236,-2-1 1,9 2 0,-1 0-1,-6-2 161,6 3 0,1-1-210,-8-2 0,7 2 0,0 0 1,-8-2 8,0 3 0,-2-1-118,3 2 0,5 0 1,-6 0-45,-7 0 1,-1 0-38,12 4 1,-2 1-136,-17-6 0,-3 1-18,1 0 0,0 0 28,-3 0 1,2 0-52,13 5 1,1 1-19,-12-5 0,1-1 136,24 10 0,1-2 14,-25-9 1,0-1 73,27 8 1,0-1 85,-25-8 0,-1 0-29,12 2 0,1 0 81,2-1 0,-2 0 73,-12-3 1,1-1-35,25 5 0,-1 0-11,-28-6 0,0 0 27,20 3 0,-2 0-38,3 0-82,-13-4 0,-2 1 242,1-2-94,10 1-9,-21-3 17,-3-1 63,-1-1-17,8 0-238,-9 0-662,14 0 324,-18 0 346,14 0 0,-21 0 0,7 0 0</inkml:trace>
  <inkml:trace contextRef="#ctx0" brushRef="#br0" timeOffset="-112088.73">13325 4439 24539,'0'-20'-5936,"24"25"6946,7 8-1214,14 21-724,-1-5 559,4 8-95,-11-10 280,-8-3 1,-2-1-1122,2 5 1516,8 14-1505,-22-18 75,-2 16 350,-10-15 108,-26 10 1561,-19 6 551,-13-5-798,5-3 1,0 1-8,16-13 1,-1 1-519,-5 2 1,-4 2-1,4-2 376,4-2 0,1 0 0,-10 4 1,1 0-1,-12 8 0</inkml:trace>
  <inkml:trace contextRef="#ctx0" brushRef="#br0" timeOffset="-111362.73">8063 3416 23999,'-5'-10'-7666,"2"-2"5300,1-13 1942,2 2 339,21-27 1080,5 14-359,-2 3 1,2-1 386,15-8-1098,-9-3 0,-1-1 1942,1 1-879,-4 3 1,-2 2 347,-6 9-128,5-11-936,-15 26-465,-2 1-202,-6 35-1091,-2 14 322,0 14 524,0-9 1,0 0-1210,0 15 581,7-16 0,2-1-1624,-6 17 359,27-1 2130,-26-2 1,30 0 0,-8-2 0</inkml:trace>
  <inkml:trace contextRef="#ctx0" brushRef="#br0" timeOffset="-110678.73">12443 3365 24808,'0'48'-6025,"0"-9"3986,0 10 975,0-8 425,0 3 214,0-1 121,0-2 76,0-3-1369,0-4 1597,0-3 0,0 2 0,0-11 0,0 1 90,0-14-720,11-2 937,-9-22 14,28-28 858,-17-4-846,6 4 0,1 1 905,1-4-719,-6 15 0,0 1 751,7-5-13,3 4 15,-1 5 102,17 7-246,-9 9 486,28 5-804,-21 5-907,-6 8 0,0 5-1585,6 19 280,-13-11 0,-2 2 1007,7 26 0,0-6 1,-3 3-1</inkml:trace>
  <inkml:trace contextRef="#ctx0" brushRef="#br0" timeOffset="-109328.73">19905 8138 22110,'-17'6'3406,"-1"-2"-2997,-17-4-1115,9 0 462,1 0-39,5 0 261,-1 0-129,-3 0 151,-2 0-604,-3 0 148,-4 0 456,-3 0 0,-3 0 90,-6 0-90,-5 0 0,-7 0-90,-7 0 135,29 0 0,0 0-45,-4 0 0,0 0 0,-3 0 0,0 0 0,-3 0 0,-2 0 60,-1 0 0,-3 0 0,1 0-15,-9 0 0,-4 0 67,10 0 1,-6 0-1,-2 0 1,6 0-113,6 0 0,3 0 0,-5 0 2,1 1 0,-6-1 0,-2 1 0,1-1 0,5-2 9,-8-3 0,4-1 1,-2 1-3,0 4 0,-2 1 1,-1 0-1,4-3-91,-3-5 1,3-3-1,0 3 78,-3 6 0,1 3 0,0-3-66,1-5 0,0-3 0,-3 1 23,1 3 1,-4 2 0,0-1 0,3-1-70,-2-2 0,3-2 1,-4 0 61,7 2 0,-5 0 0,-2 0 0,2 1 1,7 0 14,-4-1 0,6 0 0,-4 0-5,5 1 1,-4-1-1,-2 0 1,2 0-1,6 1 35,-5 0 1,6 0 0,-3 0-53,3 0 0,-2 1 1,0-1-1,3 1 79,1 0 0,3 1 0,0-1-29,0 2 0,-1-1 1,0 0-4,-19-1 1,-4 0 76,9 1 1,-3 1 0,2-1-53,15 2 1,2 0 0,-3 0 0,-5 0 1,-5-1 0,0 0 0,6 1 65,-7 0 0,-1 0-46,6-1 0,-8 0 1,2 0-1,6 1 33,-2 0 0,1 0-35,-11-1 1,-7-1-1,10 1-28,16 3 1,2 0 32,-5-1 0,-4 1 0,5 0 13,3 0 0,0 2 33,-5 5 1,-4 2 0,4-1 61,4-6 0,0 3-126,0 7 1,-6 6 0,0 0-1,6-3 231,-5-5 1,1 1-46,-10 9 0,-7 5 0,9-4 42,15-5 0,3-1-493,-22 10 0,2 0 297,26-9 0,2-1-295,-5 4 1,1-1 280,-1 6 1,9-3 0,7-1 0</inkml:trace>
  <inkml:trace contextRef="#ctx0" brushRef="#br0" timeOffset="-108858.73">13715 7427 21840,'0'-7'-6205,"0"1"4166,0 1 1065,0-1 605,-16-3 922,-3 4 211,-22-5 2,6 6-867,-28 1 1667,18 2-712,-15 8 0,-2 0 34,27-5 1,-1 0-233,-11 5 0,-6 3 0,5 1 71,10-1 1,0 1-351,-6 2 0,-4 2 1,4 0 260,3 4 1,1 1-362,-5-1 1,-3 2 0,4-1 41,5 0 1,1 0-121,-11 6 0,0 3-95,5 0 0,3 1-125,11-8 0,1 2-161,-17 16 0,3 1-400,-1 8 99,13-8 0,1 2-567,1 4 443,10-8 0,3 0-717,3 3-54,0 10-6,11-10-294,2-11-265,22 15-193,11-21 1123,15 4 353,4-11 552,-6-2 74,6 0 80,6-2 113,-25-7 1,1-1 0,2 1 0,1-1 0,3 1 0,-1-1-1</inkml:trace>
  <inkml:trace contextRef="#ctx0" brushRef="#br0" timeOffset="-108179.73">18982 7350 23639,'6'0'1079,"3"0"-809,-5-18-2413,6 13 3756,-2-36-2928,8 6 939,-4-13-112,5-4-401,-6 13 5,1-1 147,-3-1 1251,1-15-2055,-4 13 1595,1-20-658,-5 32 161,0-1-42,-2 16-47,0 31-238,0 18 1,-16 18 562,12 10-992,-12-7-57,5 3-234,9 5 1521,-9-1 0,2 2 1,-2-1-1</inkml:trace>
  <inkml:trace contextRef="#ctx0" brushRef="#br0" timeOffset="-107460.73">13343 8680 22920,'11'-7'1958,"-8"-5"-4793,16 10 3944,-14 10-3807,6 16 370,-6 9 1166,-2 6 263,-2-6-752,0 3-273,-1 0 1472,0 1-1308,0-3 2057,0-2 306,3 6-439,-1-14-254,4 7-424,-2-19-322,3-3 200,6-6 1782,0-22-138,18-12 663,-8-11-1140,-1 7 0,0 0 737,5-13-503,-4 4 1,-1 0 752,2-7-902,-9 20 1,0-1-722,12-16-54,-6 20 99,13-3 686,-14 24 635,12 19-1349,-14-8-530,1 30 1,-2 7-2377,3-7 2739,1 18 1,0 3 0,2-1 0,-7-18-1,1 0 1</inkml:trace>
  <inkml:trace contextRef="#ctx0" brushRef="#br0" timeOffset="-94879.73">23177 10620 23279,'-17'-15'-4079,"13"-1"840,-23 6 4046,-2-7 1,0 0-743,-11 3 171,5-1 1,-7 1 52,-8 8 0,-7 5 1,5 3 233,5 3 1,-2 1-484,-7-1 0,-12-1 0,0 1 1,7 0 795,-5 3 0,2 2 19,5 3 1,-3 1-1,-2 0-580,6-4 0,-3-2 1,0 1-1,2 1 68,10 1 0,3 2 1,-1 0-1,-6 0-185,-2-1 1,-7 1 0,-2-1 0,-1 1-1,3-1 1,4-1-16,-1 1 1,5 0 0,-1-1 0,-5 2-94,8-3 1,-5 2-1,-3 0 1,0 0 0,0 0-1,3 0 1,4-2 8,-9 3 0,4-1 0,1 0 0,-3 0-25,0 0 0,-3 0 0,-1 0 0,2 0 1,3-1-40,3 0 0,4-1 0,0 0 0,0 0-10,0-1 0,0 0 1,-1 1-1,1-1-13,1 0 1,1 0-1,-1 0 1,-3 0 13,1 1 1,-4-1 0,-1 1 0,2 0-1,2-1-7,2-1 1,3 0 0,-1 0-1,-3 0-103,-7 2 0,-4 0 0,-2 1 0,4-1 0,5-1 1,2-1 0,6-1 0,-4 1-78,-3 1 1,-4 0 0,0 0 0,8-2-162,-3 1 0,1-1-808,-3 1 0,-4 0 0,8-1 1145,18-4 1,3 1-1,-13 1 1,5-1 0,16-4-1</inkml:trace>
  <inkml:trace contextRef="#ctx0" brushRef="#br0" timeOffset="-94496.73">19612 10395 23729,'-45'-1'-135,"-16"1"126,20 0 190,-2 7 0,-3 5 314,13 3 1,-1 2-182,-15 4 1,-3 3-159,8 4 1,0 1-66,-5-4 1,-2 0 175,-3 5 0,-3 2-92,1-2 1,-4 3-1,3-1-13,11-6 1,3-1 0,-4 2-92,-8 4 1,-5 4-1,0 0 1,7-4-147,9-4 1,4-3 0,-2 2 11,-4 3 1,-5 3 0,2 0 0,5-4-29,-4 5 0,3-1-6,-10 8 0,4 0-99,23-16 0,5-1-351,-14 21-158,16-3-487,11 9-723,43-14 613,-2-9 0,6-4 519,4-9 0,6-3 407,2 0 0,6 0 1,-4-1-89,3-1 0,-1-2 198,-4-2 0,2 0 1,-3 0 280,8-1 0,-2 0 0,2 0 0,0-1 0,0 0 0,1 0 0</inkml:trace>
  <inkml:trace contextRef="#ctx0" brushRef="#br0" timeOffset="-93872.73">22610 11355 23009,'21'-28'-603,"1"-3"458,2-4 274,-2-2 117,9-22-138,-10 14-33,6-14-54,-12 21-790,-3 3 269,-1 6-115,-2-1 38,-3 13 274,-2 2-115,-2 33-614,-2 1 304,0 24-99,0-4 151,0 7-276,-17 6 728,12 5-825,-10-15 1,1 1-169,11 23 1,-11-11 1,0 0 1317,10 9 1,-10-22 0,-3-2 0,-3 16-1</inkml:trace>
  <inkml:trace contextRef="#ctx0" brushRef="#br0" timeOffset="-93304.73">18897 11945 24808,'-5'-7'-7030,"3"27"6062,-1 12 226,3 17 151,0 3 138,17 11-491,-12-17 646,10-7 0,1-2-1963,-2 2 1986,13 17-623,-14-31-11,8 3 715,-13-19-52,12-3 1667,-5-6 516,19-21 736,-5 16-1361,1-27 0,-1-6 752,11 4-1121,-12-2 0,1-8 1,-2 5-145,-5 11 1,0 1 168,18-22 0,-1 3-357,-4 15-301,21 2-183,-25 22-73,9 7 336,-15 25-1666,1-3 248,-3 25-332,-7-15 1,0 0-1676,9 21 24,-2-6 0,0 0 2495,7 9 1,-10-22-1,1 0 1,10 10-1</inkml:trace>
  <inkml:trace contextRef="#ctx0" brushRef="#br0" timeOffset="-93182.73">20768 12354 26338,'0'0'0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DBCD-6F63-6D44-947B-98D09E9F0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672BB-BFAD-5B47-AC8C-EAF89CEC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B304E-8C01-094A-95E0-0A90ED34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01/08/2021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0E57D-78D3-E646-BE6B-B28C0415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B16F5-702A-B347-B931-D1EE308B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5888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8E86-448A-E848-A325-9B20BFF3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A2A5B-9097-A34F-BCF1-BDFC6644D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3DE7C-D259-8E4E-A027-523F6E76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01/08/2021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FFDF-EFA2-EA40-BB67-7D3FCE83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00B63-C8A3-FA46-B519-CEDED064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6384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B6D98-716C-6B4F-BE26-803438497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E534-EC9C-E342-8318-7069BD302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99E4C-0973-D54C-B5DE-D46DD56C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01/08/2021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EC988-D2E9-D148-B165-7C14E666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55439-F966-EE48-AD86-3817B037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953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A100-F387-E34A-A6BB-180AD83E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AAA5-04AE-A54E-8D87-066A18973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1FDFB-CC2F-CF49-A5CC-56D79429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01/08/2021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E284D-D6AE-D848-8E30-3506E6FE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CD3EF-420D-7C49-9EA5-F7C52C2B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9184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58CE-C457-5544-9EF9-815A0366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4E12C-7F8A-5A47-8D38-D43C681C3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0CBE-8F36-2D45-9490-554AB231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01/08/2021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9F0E8-25B8-E94C-BEE4-834EA167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118A2-7709-3C4C-85A7-77A88160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5135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7455-B1AE-174F-85CB-D1995371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B75CB-FAB6-3E44-9036-7B74402B7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70119-AB72-3E43-A0D8-D73D8DF8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969CC-5E59-A94B-8FAF-D6D018AB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01/08/2021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E5D6-4007-6843-B6F7-BB6B2E55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C68E1-69D7-4B4E-887B-798691A9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0103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B69B-1675-474E-9A9D-1AC91145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D94BF-E0D4-3943-B801-5BA5D2666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4660E-35D8-CF4E-9F87-7B75807F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B53C0-D54D-8042-9808-50E1B2DCA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73581-F12A-664A-8AB5-2ABBD150E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9C798-F0E9-7A47-9DE3-474372E9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01/08/2021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8A8E7-C009-154D-BDAF-958AC225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510AD-4E64-744C-BD0E-795EF27F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8143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6CCD-71E5-A84C-85B7-BCA138D5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77FE8-E2A8-9143-A009-6309CECB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01/08/2021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254E7-AF8F-BE49-8252-8AF0EB17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58492-30F4-3E49-9B84-500B5A37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679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CD4BF-C601-BD43-8D3E-F029BC2D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01/08/2021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1EBE20-987D-504C-A93F-45FA59E9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DDCAE-B701-CB48-AA4E-2C432DBA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8183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BF3C-A5C1-1943-8B82-0506A3DF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5A43-14AC-BB49-B6A3-BF7724A7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68173-987C-A84C-A880-8DFB3D794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66F6A-7F61-1345-9968-1E0E38CF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01/08/2021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73BFE-CED9-424A-8540-2FEF46C0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25970-25F5-DD40-B165-97044600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099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2662-293B-4C43-A8A0-3E8D0D3C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05720-431C-644E-A8F2-B6B59C1E6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BCDC1-AA59-0B48-B67C-2AB79449C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789AE-25C0-2944-AB69-ECFB1478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01/08/2021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40DC5-E1F3-EA47-A2AE-11CE58AE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053D6-1FD6-1948-9FAB-D3F34D8A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507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9FDF0-3FB6-694B-82A9-884809BB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DA4A9-3035-A745-9F81-47347279E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FC6F7-AB88-EC45-9572-A62C397B0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644F0-B0FA-B24F-93B4-DEF87B7BA9CC}" type="datetimeFigureOut">
              <a:rPr lang="en-VN" smtClean="0"/>
              <a:t>01/08/2021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9CF52-36B2-0B4C-BAD9-46E0D534A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DB835-BF7D-FB45-B182-729A73395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0467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426334-EF0A-EF4E-B1B2-BF648C41DFBC}"/>
                  </a:ext>
                </a:extLst>
              </p14:cNvPr>
              <p14:cNvContentPartPr/>
              <p14:nvPr/>
            </p14:nvContentPartPr>
            <p14:xfrm>
              <a:off x="550440" y="203760"/>
              <a:ext cx="11121840" cy="5259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426334-EF0A-EF4E-B1B2-BF648C41DF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840" y="182160"/>
                <a:ext cx="11165040" cy="530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090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F2BA0A-CCB5-D949-B14B-AABEF90B9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57" y="0"/>
            <a:ext cx="930728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9B14DC-69DA-E545-9C0A-F18C9B2BA700}"/>
                  </a:ext>
                </a:extLst>
              </p14:cNvPr>
              <p14:cNvContentPartPr/>
              <p14:nvPr/>
            </p14:nvContentPartPr>
            <p14:xfrm>
              <a:off x="2948760" y="1839600"/>
              <a:ext cx="3503520" cy="3537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9B14DC-69DA-E545-9C0A-F18C9B2BA7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7160" y="1818000"/>
                <a:ext cx="3546720" cy="358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1514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BE525A-69B4-2C41-B96F-7D2953C421EF}"/>
                  </a:ext>
                </a:extLst>
              </p14:cNvPr>
              <p14:cNvContentPartPr/>
              <p14:nvPr/>
            </p14:nvContentPartPr>
            <p14:xfrm>
              <a:off x="636480" y="167760"/>
              <a:ext cx="11291760" cy="6164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BE525A-69B4-2C41-B96F-7D2953C421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280" y="151560"/>
                <a:ext cx="11324160" cy="619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41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99AC7D-3326-4F4F-B7A8-E1B9C758B69E}"/>
                  </a:ext>
                </a:extLst>
              </p14:cNvPr>
              <p14:cNvContentPartPr/>
              <p14:nvPr/>
            </p14:nvContentPartPr>
            <p14:xfrm>
              <a:off x="593280" y="249840"/>
              <a:ext cx="11149200" cy="5866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99AC7D-3326-4F4F-B7A8-E1B9C758B6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680" y="228240"/>
                <a:ext cx="11192400" cy="590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121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1C0A04-6949-2941-B24F-B89EA9F52FF5}"/>
                  </a:ext>
                </a:extLst>
              </p14:cNvPr>
              <p14:cNvContentPartPr/>
              <p14:nvPr/>
            </p14:nvContentPartPr>
            <p14:xfrm>
              <a:off x="11880" y="272520"/>
              <a:ext cx="11763720" cy="485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1C0A04-6949-2941-B24F-B89EA9F52F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720" y="250920"/>
                <a:ext cx="11806920" cy="489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263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2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54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0FBDAF-9E5E-1B4D-A73A-8216282FC86B}"/>
                  </a:ext>
                </a:extLst>
              </p14:cNvPr>
              <p14:cNvContentPartPr/>
              <p14:nvPr/>
            </p14:nvContentPartPr>
            <p14:xfrm>
              <a:off x="447120" y="188280"/>
              <a:ext cx="11032560" cy="6669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0FBDAF-9E5E-1B4D-A73A-8216282FC8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520" y="166680"/>
                <a:ext cx="11075760" cy="671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429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D5EF45-9C52-B04E-A691-4951869060E3}"/>
                  </a:ext>
                </a:extLst>
              </p14:cNvPr>
              <p14:cNvContentPartPr/>
              <p14:nvPr/>
            </p14:nvContentPartPr>
            <p14:xfrm>
              <a:off x="230400" y="149040"/>
              <a:ext cx="6417720" cy="4752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D5EF45-9C52-B04E-A691-4951869060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800" y="127440"/>
                <a:ext cx="6460920" cy="47959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6946BA8-BF42-5648-8875-45389CF4152C}"/>
              </a:ext>
            </a:extLst>
          </p:cNvPr>
          <p:cNvSpPr txBox="1"/>
          <p:nvPr/>
        </p:nvSpPr>
        <p:spPr>
          <a:xfrm>
            <a:off x="543697" y="5585254"/>
            <a:ext cx="348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laravel.com</a:t>
            </a:r>
            <a:r>
              <a:rPr lang="en-US" dirty="0"/>
              <a:t>/docs/8.x/blade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0971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9FA715-7938-DB4F-BF70-69C63E1EA331}"/>
                  </a:ext>
                </a:extLst>
              </p14:cNvPr>
              <p14:cNvContentPartPr/>
              <p14:nvPr/>
            </p14:nvContentPartPr>
            <p14:xfrm>
              <a:off x="124920" y="149040"/>
              <a:ext cx="11946240" cy="5430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9FA715-7938-DB4F-BF70-69C63E1EA3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20" y="127440"/>
                <a:ext cx="11989440" cy="54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134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75F010-CBA7-054A-8811-0F2C1E91607A}"/>
                  </a:ext>
                </a:extLst>
              </p14:cNvPr>
              <p14:cNvContentPartPr/>
              <p14:nvPr/>
            </p14:nvContentPartPr>
            <p14:xfrm>
              <a:off x="319680" y="194040"/>
              <a:ext cx="11041920" cy="5913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75F010-CBA7-054A-8811-0F2C1E9160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080" y="172440"/>
                <a:ext cx="11085120" cy="595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97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157606-45AA-5E4E-9A97-B3287EC528B6}"/>
                  </a:ext>
                </a:extLst>
              </p14:cNvPr>
              <p14:cNvContentPartPr/>
              <p14:nvPr/>
            </p14:nvContentPartPr>
            <p14:xfrm>
              <a:off x="463320" y="239040"/>
              <a:ext cx="11368440" cy="6532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157606-45AA-5E4E-9A97-B3287EC528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720" y="217440"/>
                <a:ext cx="11411640" cy="657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342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32CA1C-0A85-B345-B1D9-61E4CD0EF0C6}"/>
                  </a:ext>
                </a:extLst>
              </p14:cNvPr>
              <p14:cNvContentPartPr/>
              <p14:nvPr/>
            </p14:nvContentPartPr>
            <p14:xfrm>
              <a:off x="600120" y="120240"/>
              <a:ext cx="7877520" cy="6626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32CA1C-0A85-B345-B1D9-61E4CD0EF0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520" y="98640"/>
                <a:ext cx="7920720" cy="666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595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08A2D9-B95D-9B40-A908-40E2E945BED9}"/>
                  </a:ext>
                </a:extLst>
              </p14:cNvPr>
              <p14:cNvContentPartPr/>
              <p14:nvPr/>
            </p14:nvContentPartPr>
            <p14:xfrm>
              <a:off x="319680" y="189720"/>
              <a:ext cx="11550600" cy="5594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08A2D9-B95D-9B40-A908-40E2E945BE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080" y="168120"/>
                <a:ext cx="11593800" cy="56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345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2DFF7D-D905-D346-A559-2139B5BE914C}"/>
                  </a:ext>
                </a:extLst>
              </p14:cNvPr>
              <p14:cNvContentPartPr/>
              <p14:nvPr/>
            </p14:nvContentPartPr>
            <p14:xfrm>
              <a:off x="1260000" y="100800"/>
              <a:ext cx="10637280" cy="6591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2DFF7D-D905-D346-A559-2139B5BE91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8400" y="84600"/>
                <a:ext cx="10675080" cy="66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9646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13</Words>
  <Application>Microsoft Macintosh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8</cp:revision>
  <dcterms:created xsi:type="dcterms:W3CDTF">2021-07-20T02:27:37Z</dcterms:created>
  <dcterms:modified xsi:type="dcterms:W3CDTF">2021-08-01T05:10:52Z</dcterms:modified>
</cp:coreProperties>
</file>