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2:32:57.341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2537 2026 23819,'-14'-16'-4769,"10"0"2133,-10 0 1930,14-1 547,-8-2-608,6-10 809,-6 7-498,8-15-960,0 18 1371,-6-5-26,4 12-94,-4 3 427,6 2 347,0 23-382,0 2 465,0 21-692,0 24 0,15-8 102,-14-3 1,2 2-181,11-21 1,1 0 35,-7 30 0,-1-2-196,22-3-123,-15-11 0,-1-5-332,8-13 567,1-1-251,-5-19 1043,2-5 536,19-17 1413,-6 9-552,12-41-976,-19 21 0,-2-1-178,-5-7 1,-2-3-344,10-14 1,-1 1 624,-3-13-1233,-10 23 1,-1 2-490,-1-6-1274,-4 7 220,-3 8 647,-1 8 40,0 9 216,0 5 807,2 22-1268,6 8-100,0 11 255,4 4-1252,9 10-138,-4-12 521,-1-7 1,2-2 1758,5 3 0,7 3 1,-7-15-1</inkml:trace>
  <inkml:trace contextRef="#ctx0" brushRef="#br0" timeOffset="571">3553 1896 25528,'-42'0'270,"2"0"-270,20 21-62,-12-16 604,29 36-2493,-23-23 2521,23 20-1909,-7-9 416,10 1-673,0-1 0,0-1 75,0 1-575,26 9 1649,6-9-387,-3-7 0,3-2 1253,12 2-181,-3 2 662,-26-13-468,10-2 473,-22-2-1540,11-3 1990,-40-1-152,-3-3-1377,-26 0 409,6 0 731,13 0 288,38 0-563,25 0 526,4-6 0,4-2-248,20-6-794,-16 1 1,-2-1 557,6 2-458,-7 1 1,0 0 212,1-4 9,-5 3 0,-2-3 199,2-10-611,9 1 44,-12-4-504,-10 7-302,2-12-106,-15 14-285,-2-9-852,-4 14-193,-18-5 334,14 10-808,-14 1 1758,4 5 707,2 2 417,-4 16 620,8 7-420,8 19-495,0-8-284,0 3 234,0-13-1882,18 8-545,1-11-412,20 5 968,-19-12 2017,17-5 1,-24-3 0,18-5 0</inkml:trace>
  <inkml:trace contextRef="#ctx0" brushRef="#br0" timeOffset="833">4200 2074 24359,'0'-13'-5217,"0"23"3089,16 6 1240,-12 25-181,29-12 991,-29 2-539,23-12 775,-25-1-1951,19-8 2887,-18 6-956,14-14 1476,-15 12-1766,10-12 1372,-7-15-267,10-30-737,-5 0 265,6-16-1231,-4 23 1128,1 3-1820,0 0 657,6 0-476,-1 9 1540,4 6 1,0 5 0,-1 6 0</inkml:trace>
  <inkml:trace contextRef="#ctx0" brushRef="#br0" timeOffset="1135">5033 1910 24808,'0'-13'-5935,"-17"6"6092,13-1-2621,-27 7 4196,15-2-1099,-1 18 401,-11-11-74,18 25-1902,-13-25 2851,10 53-2354,5-35 936,3 11 0,6 1-2184,20-7 296,13 15-443,10-19 1259,-11-7 1,0-1 669,8 2-1066,10 0 1599,-21-4-301,-3-6-42,-14 5-1225,-2-7 1435,-32 11 0,-21-4 0,9-3 1,-1 0-1</inkml:trace>
  <inkml:trace contextRef="#ctx0" brushRef="#br0" timeOffset="3221">16108 1505 23729,'0'-7'-4946,"0"3"3087,0 1 1334,0 1-23,-11 1 2122,0-1-563,-15 17 444,6-12-1099,-5 32 872,5-17 394,-3 20-549,-10 15 28,10-12-1542,-6 13-8,17-17-984,3-3-95,4-2 7,4 8-299,1-12 28,23 15-81,7-22 1469,0-6 0,3-2 153,20-2 590,5-2 433,-15-6 196,0-3 465,-1 0 74,17-20 1043,-15-5-1867,-8 2 1,-2-3 270,3-12-765,-8 11 0,0 1 149,-2-5-227,7-10-253,-13 7-278,-7 10-555,0-7-29,-11 17-44,-1-1 683,-2 10-1258,-13 2 1493,10 16-746,-11 7 924,2-1 84,10 18-797,-17-8 1186,17 10-632,-10 4 628,11-19-1696,-4 7 562,5-15-2136,34 4 1912,-2-14 1813,19 2-770,-12-8 1309,3-17 286,-11-3 618,17-17-686,-26 18 388,3-10-398,-13 14-1144,-5-1-393,0-1-505,-6 10-1715,0 17-100,16 3-257,7 35-817,-2-18 699,17 9-1012,-14-15 3515,10-7 0,2-3 0,-8-10 0</inkml:trace>
  <inkml:trace contextRef="#ctx0" brushRef="#br0" timeOffset="3519">17545 1611 24269,'0'-7'-6116,"-23"3"7302,0 2-115,-4 21 165,-6-14-384,30 27-2117,-26-12 1937,26 15-2182,-9-6 2400,12-3-2133,17 1-559,8-9 346,22 20 313,2-23 2984,-5 12-2799,-20-19 1964,-10 2-1553,-14-7 637,0 5 96,-17-4 1261,12 4-2758,-32 1 1102,6-3 538,-17 2 0,18-7 0,9 1 1</inkml:trace>
  <inkml:trace contextRef="#ctx0" brushRef="#br0" timeOffset="3783">18208 1222 25888,'5'-1'2720,"-1"-1"-2049,-2 21-4877,-1 11 1715,-1 11 1724,0-8 1,0 1-328,0 11 744,-1-6 1,2 1-1407,15 5-1148,-13 10-513,30-9 2455,-29-14-456,24 15 347,-26-25-868,18 10 1771,-18-19 1,7 2 0,-9-8 0</inkml:trace>
  <inkml:trace contextRef="#ctx0" brushRef="#br0" timeOffset="3885">18042 1710 23459,'24'-9'1680,"-18"-5"-5233,48 13 3676,-9-12 1,15 10-1,4-6 1</inkml:trace>
  <inkml:trace contextRef="#ctx0" brushRef="#br0" timeOffset="4167">18757 1555 25258,'-42'0'630,"17"16"330,-7-12-707,28 30-2564,-30-30 2750,29 35-1837,-23-9 1554,25 10-1615,-8 8 304,11-21-801,24 11-284,-18-20 1351,38 0-136,-16-14 2205,12-1-1191,11-20 2107,-21 12-838,5-30 2,-13 10 279,-11-10-1483,-2-9-1088,-9 18-2249,-23-11 3003,-6 24 1,0-6-1,7 12 1</inkml:trace>
  <inkml:trace contextRef="#ctx0" brushRef="#br0" timeOffset="5051">19040 1537 25258,'0'34'-6026,"0"-4"3988,0-1 1064,0-5 245,0 2 303,0 7 212,0-8-104,12 7-1966,-9-18 1876,9 3 118,-3-11-386,-7 0-208,13-24 2238,-10 14 388,5-35-1309,5 11 1294,-2-10-579,5 1 109,2 7-438,-5 15 1625,9-9-1988,-11 22 45,10-6 1439,-11 28-3145,5-15 1656,-4 36-1968,-3-15-174,2 22-375,-6-12 187,1-2-373,-3-23-805,-1 5 2630,-1-15-287,0 5 518,2-6 2261,1-16-1380,10-8 889,0-9-504,15-19 743,-9 18-950,-1 0 0,-1 0 40,-1 3 1259,12-10-2381,-22 32 1324,8 5-114,-9 4-184,4 18-2226,-3-13 957,1 34-922,10 2-486,-6 1 426,2-10 1,0-3-1302,0-2-1280,19 10 1663,-13-20 1888,21 1 338,-16-13 1536,8-2 1193,-3-3 602,-10-14 787,9 10-1258,-17-23-1468,1 24 718,-9-9-1941,0 12 886,-2-9-1500,0 6 990,0-6-1664,6 9 1117,3 0 884,17 0-1170,-3 0 1362,10 0-938,12 0 940,-10 0-867,-5-7 1,-1-3 1487,3-7-960,18-17-223,-30 19 7,1-10-311,-18 10-682,-3-9-533,-26 7-282,-3 3-8,-23 10 647,3 0 247,19 20 753,-6-12 132,30 29-960,-10-6 1229,13 22-1257,0-7-1027,23 11-1206,-17-24 141,39 4 51,-40-14-586,41-10 3028,-27 2 343,22-10 1,-12 4 0,0-5-1</inkml:trace>
  <inkml:trace contextRef="#ctx0" brushRef="#br0" timeOffset="5339">20592 1623 25348,'6'-12'-2204,"-1"2"1534,-3 6 443,0 3 1581,1 1-778,1 0-49,3 14-2403,1 2-413,4 19 736,-3-9 0,5 11-107,-7-16-667,1-2 519,-3-2 365,-2-9 1284,1 3-70,4-26 1679,0-13-1211,13-29 538,-6 9-992,-1 16 0,0 0 921,5-3-189,26-14 0,-22 27 1,16-1-1</inkml:trace>
  <inkml:trace contextRef="#ctx0" brushRef="#br0" timeOffset="5667">21428 1428 24808,'0'-28'-5845,"0"1"3716,-20 8 1378,-4 3 780,-26 10 1144,2 1-254,7 26 549,5-16-1193,22 33 394,-9-33 1216,20 33-1970,-9-11 529,12 8-1912,0 1 76,26-14-464,-20 0-572,46-2 2625,-17 7-1850,11-9 2631,3 7-714,-31-14 606,12 3 53,-28-9-1516,10 0 1946,-12-3-3297,0 1 632,-23 0 1238,17 0-144,-49 2 552,28-1 1,-29 3 0,12 0-1</inkml:trace>
  <inkml:trace contextRef="#ctx0" brushRef="#br0" timeOffset="11668">9222 1867 25258,'38'40'-6228,"3"-1"4310,3-5 1553,7 3 198,-23-16 1,2 0-48,2 3 0,2 1-119,3 2 0,1 2-80,1 1 0,2 0-699,2 0 0,0 1 842,-2-1 1,1 0 21,0-1 0,0-1 274,-3-2 1,0 0 0,-1-4 0,0 0 0,-2-2-1,1 0 1</inkml:trace>
  <inkml:trace contextRef="#ctx0" brushRef="#br0" timeOffset="11816">10265 1832 24179,'-34'25'-402,"1"0"1,-3 2-1,0 1 380,-4 3 0,-1 3 0,-5 7 0,-1 3 0,15-11 0,-1 0 1,1 0-1</inkml:trace>
  <inkml:trace contextRef="#ctx0" brushRef="#br0" timeOffset="12987">10302 1891 23189,'1'-4'-2951,"-15"1"3567,10 16-1738,-30-9 2547,16 29-1176,-12-12 0,-4 0 100,7 4 1,0 3-186,-14 8 1,-2 1-169,6-4 0,-1 0 593,-5 5 0,0 1-436,-3 3 0,-3 3-223,14-13 1,-3 3 0,0 1 0,1-2-446,-2 3 1,1-2 0,-1 2 148,1-2 1,-1 2 0,0 0 0,3-2 340,0-2 1,3-1 0,0 0 0,1-1 0,0 0 0,0 0-1,-14 14 1,-1 0 0</inkml:trace>
  <inkml:trace contextRef="#ctx0" brushRef="#br0" timeOffset="19735">9257 1995 22110,'28'10'-1994,"-3"-7"2445,-11 18-3730,8-18 4072,-11 19-2953,13-13 2352,-2 10-758,4-3-513,2 0 751,6 2-363,-1-1 1675,22 11-1638,-12-7 1322,-6-2 0,0 0-813,9 4 421,-9-3 1,-1 1-204,8 2-41,11 8 27,4-1-52,-16-8 45,-3-3 0,-1-1-80,8 3 93,-6-3 1,1-1 188,7 4-150,-8-3 1,0 0 21,5 4-9,-1-1 1,-1 0-320,-1-1-110,-5-1 1,-2-1-542,-8-4-628,6 5 1426,-15-9 0,-2 0 1,-1-1-1</inkml:trace>
  <inkml:trace contextRef="#ctx0" brushRef="#br0" timeOffset="27500">2168 4484 22470,'-9'-12'-3757,"2"2"1396,-5-3 1507,9 30 853,-9 3 954,12 28-1340,0-4 30,0 9-1239,15 9 1543,-14-13 1,2 1 33,9-12 0,2 2-146,-6 24 0,-2 1-127,0-30 1,2-1-453,3 10 0,0-1 260,-3 7 171,11-5-401,-9-7 486,-2-7 50,-1-6 115,-2-7-165,-1-3 97,-2-7 194,-2-17 317,-17-18-120,13-11-293,-10 3 1,-2-2-121,0-18 173,3 2 1,0-2-11,5 20 1,1-1 11,1-13 1,0-7-1,1 6 175,4 10 1,1-1-305,-2-9 1,-1-5 0,1 7 264,2 13 1,0 1 63,-2-20 0,4 0 518,19-2-232,-11 13 1,4 3 594,25 1 695,-3-5-341,13 20 790,-10 10-1166,-2 8 0,2 1 768,9 2-1119,-6 13 1,0 5-304,6 6-493,-17 1 0,-3 3-1291,8 16 130,-6 7-1386,-4 5 1237,-13-10 0,-2 2 251,-3-10 1,-2 2 282,0 25 1,-2 0 355,-2-25 1,-2-1 249,-7 24 1,-5-2 410,-1-24 1,-3-3 228,-9 19 0,-5-3 201,7-21 1,-2-2 271,0 5 1,-2 0-435,-4-5 1,0-2 513,-18 8-471,8-9 1,-1-2-1,-7-4 1,-12 0-1</inkml:trace>
  <inkml:trace contextRef="#ctx0" brushRef="#br0" timeOffset="28154">3287 4512 22920,'11'-5'3023,"0"1"-1406,4 2-1936,-6 23-3771,10 12 1681,-10 14 1567,0-11 0,0 2-556,2 16 412,-4-17 0,0-1-1554,2 20-90,0-1 539,0-1 2285,-2-19 0,-1 1-103,3 15-17,-2-13 1,0-2 241,-3 0-93,4 4-133,-7-22 88,1-3-48,-2-7-143,0-1 351,0-28-248,-20-34-574,-4-6 447,5 2 1,1-3-69,6 24 0,1 1-136,-2-16 0,3-1 215,8 15 1,1 1-104,-8-1 0,0 0-7,8 4 0,0-3 43,-2-9 1,-1-1 601,4-17-235,-2 14 0,4 2 480,19 1 582,-15-8-637,32 27 1342,-33 6-1396,29 6 1578,-14 5 81,14 7-257,-6 19-1535,-12 12-1572,-6 12 295,-10 4-1108,0 14 1500,-23-12-593,22-7 0,-3 0-1159,-36 3 1561,35 19 113,-12-30 1948,34 19-1788,21-26 618,-2-1 1,2-2 98,-2-8 1,2-2-95,19 9 1,0 2 74,-21-7 1,-1 0-634,11 4 0,-1 0 1312,13 9-577,-7-1 1430,-7-3-1565,-5 6-937,-19-6-397,-22 17 133,-3-11 682,-31-1 1,-8 0 187,3 10-398,-6-12 1,-2-2-226,19-6 0,2-2 977,-32 14 1,6-7 0,2-3-1</inkml:trace>
  <inkml:trace contextRef="#ctx0" brushRef="#br0" timeOffset="31086">628 1709 21660,'16'-13'1117,"-1"0"-838,-4 2-300,1 0 272,-3 1-170,11-5 109,-10 7 171,7-3 1,-11 9 275,4 1-584,-4 14-2163,12 28-181,-8 0 1306,1 0 1,-1 1-1071,0 9 912,1 4 0,0 0-1195,-1 1 1019,0-5 1,0-2-917,-1-11 2494,0 10 107,-4-24-130,-2-2-58,-2-5-82,-1-2 98,0-30 88,17-9 1387,2-19-1011,1 15 0,0 0 969,1-7-347,18-10 328,-25 12-729,24 11 1166,-12 1-304,-1 15-823,-5 2 142,-9 4-787,-2 13-1620,-1-9 751,-3 25-429,-1-7-1308,-3 25 530,-20-13 690,1 12-177,-4-26 1315,-9 4 1682,16-5-1656,-4-7 1696,8 5-594,11-8-1362,0 3-1137,21-5 1327,-16 2-83,54-1 1,-35-2 0,32 0 0</inkml:trace>
  <inkml:trace contextRef="#ctx0" brushRef="#br0" timeOffset="31446">1573 2016 21660,'-37'19'2705,"-2"0"-1958,3 18-1545,4-5 520,6-2 76,13-4-396,6-6-486,7-6-333,21-8 501,-2-3 149,5-24 1027,0 15 358,-21-33-1862,16 15 1656,-17-8-908,6 1 1000,-8 7-3097,-15 4 2443,-5 6 1,-9 5 0,2 9 0</inkml:trace>
  <inkml:trace contextRef="#ctx0" brushRef="#br0" timeOffset="31800">1440 1411 22560,'22'-17'719,"-1"2"-337,-7 1-628,-3 4-59,-2 2 486,-2 4 173,1 2-97,-3 2-257,-2 16-3006,-1 8-261,-2 11 2991,0 5 1,-19-1 0,-4 3 0</inkml:trace>
  <inkml:trace contextRef="#ctx0" brushRef="#br0" timeOffset="33132">1872 1335 22020,'0'-21'-5666,"0"1"3807,0 2 1065,0 1 335,0 2 483,0-1-148,0 4-14,0 0-1458,0 6 1956,0 1-360,0 21 179,0 19-166,-1 5 1,2 5-118,7-2 1,1 1 46,-8 11 0,2 3-29,8-9 0,4 2 0,-4-1 8,-8 10 1,-1 3-70,7-10 0,4 6 1,1 0-1,-3-5-97,-5-5 0,-1-3 0,1 2-115,6 13 0,2 4 0,-1-4-164,-5-14 0,0-1 1,0-1 57,0 1 1,0-1 0,1 1 445,0 1 1,0 0-1,0 0 1,0-1 0,1 0-1,-1 0 1,1 0-1,0 0 1,0 1 0</inkml:trace>
  <inkml:trace contextRef="#ctx0" brushRef="#br0" timeOffset="36756">5102 6187 25978,'0'-6'-6206,"0"1"4258,0 24 1063,0 14 337,0 12 122,0 12 212,0-6-104,20 7-1829,-15 8 1959,11-25 1,8 4 0,-5-2-154,-8-2 1,0 0 104,8 7 0,4 3 1,-2-7-384,6 12 381,-8-19 1,0-3-240,1-5 181,2-1 837,-10-19 221,-2-4 742,1-3 458,5-22-9,0 1-36,13-40-539,-8 12-859,-5 2 1,-1-3 168,3-14-368,-7 8 1,-1 0-600,1-5-138,-6 23 1,0 2-646,1-13 39,-2 20 424,0 0 186,-2 20 474,1 18-1053,0-7 406,2 31-236,7-5-675,-1 12-1146,16 17 546,-6-23 648,1-8 1,3-2 1415,6 1 0,16-4 1,-12-15-1</inkml:trace>
  <inkml:trace contextRef="#ctx0" brushRef="#br0" timeOffset="37320">6315 6122 25798,'0'-20'-5936,"-21"4"4687,1 5 1269,-24 7 1115,5 25 611,1 8-846,16 14-1126,8 17-894,14-20 1064,8 5 0,8 0-930,23 3 565,-5-3 1,3-1-232,-7-23 1,1-2-192,9 10 1,-3-1-540,4 0 1368,5 4 123,-30-18 291,5-1 723,-18-5-1671,8 2 582,-29-4 1317,-13 2 141,-9-2-468,-9 1-2,12-1 40,-1-1-466,3-2 1190,4 0-344,3-2-2026,47-19 98,-3 14 770,43-27-129,-9 27-224,5-25 317,7 25-170,-30-12 1,0-3 204,1 12 1,0 0 81,-2-9 0,1-2 100,29-7-350,-21 5 1,0-3-100,-11 7 1,0-2 99,13-14 0,-2-2-362,-1-8-2,-16 15 0,-3-1-497,-1-11-370,-7 2-94,-6 0-297,-5-11-139,-25 14-58,-8-14-202,-14 26 1196,-16 1 439,25 14 580,-11 4 656,12 19 959,7 9-316,8 9-249,11 4-538,10 10-1543,0-8-540,21 1 0,2 0-1143,-12 1 717,29-3 1,3-4-1079,-19-7 2547,11-7 1,2-2 0,-2-4 0,11 3 0</inkml:trace>
  <inkml:trace contextRef="#ctx0" brushRef="#br0" timeOffset="37633">7255 6108 24179,'2'-5'-2406,"0"1"1471,1 4 2175,1 0-424,8 17-2826,-3 10 89,6 9 512,3 22-695,-4-20 1346,-1-4 0,-1 0-731,4 4-661,4 23 471,-9-31 1727,-1 4 410,-5-18-47,-2-4-261,0-5-127,-2-17 678,-1-13 95,0-13-174,0-8 54,0 1-286,8 8 1,1-2 308,-4-22-752,10 10 0,3 0 356,3-3-989,-4 14 0,3 3 713,10 4 425,5-4 1,-13 24 0,5 2 0</inkml:trace>
  <inkml:trace contextRef="#ctx0" brushRef="#br0" timeOffset="37937">8133 5837 25258,'-15'-7'-3124,"-8"2"2989,-13 5 905,13 18 37,-10-14-64,29 32-2140,-25-32 1914,26 46-1997,-9-30 1671,12 38-1324,27-28-385,-3 7-646,27-14 1159,-8-2 1392,5-4-875,-11-7 1,0-2 1698,18 4-766,-13-5 0,-3-1 852,-3 1-63,-5-1-591,-17 3-2205,-12 0 1831,-48 17 0,8-2 0,-4-6 0,0 0 0</inkml:trace>
  <inkml:trace contextRef="#ctx0" brushRef="#br0" timeOffset="38599">4422 7786 23909,'44'0'1439,"-3"-14"505,10 11-1457,-7-17 0,4-3-53,-7 13 1,5-1-325,-2-2 1,8-4 0,3-1 0,0 0 0,-5 3-55,4 0 0,-3 1 0,6-1-29,-4 2 1,7-3 0,4 0-1,0-1 1,-3 2 0,-5 1 87,-3 1 0,-4 1 1,-1 1-1,6-1-43,4-1 0,6-2 0,3 0 0,0 0 0,-2 1 0,-6 1-102,3 0 0,-5 0 0,-1 1 0,7-1 21,-9 1 1,5 0-1,2-1 1,2-1-1,-2 1 1,-2 1-1,-5 0-64,9-2 0,-5 2 1,-1 0-1,3-1 42,-2 0 0,3 0 1,0-1-1,1 1 0,-3 0 28,-4 0 0,-1 1 0,0-1 0,-2 1 0,-2 1-46,14-4 0,-3 2 0,4-2 63,-11 2 0,6 0 0,0-1 0,-2 0 0,-7 3-12,0-1 1,-6 2 0,3-1-3,3 0 0,4-1 1,-1 1-1,-7 0 0,4 1 0,-4 0-61,10-1 0,-4 1-20,-17 4 1,-5 1-394,7-1-4176,-1 1 4374,-56 17 0,16-8 0,-24 9 0</inkml:trace>
  <inkml:trace contextRef="#ctx0" brushRef="#br0" timeOffset="41983">5548 8545 25708,'10'-8'150,"-2"0"-94,-3 1-807,-2 3 407,0-2-507,-2 4 944,2 0 145,-1 2-238,2 0 52,0 14-2266,4 9 361,0 8 127,6 4 169,-5-7-1155,4 4-415,-2 0-1336,5 10 690,-5-13 3738,3 3 0,-6-17 1,-1-1-1</inkml:trace>
  <inkml:trace contextRef="#ctx0" brushRef="#br0" timeOffset="42150">5627 8257 25528,'0'-8'-7735,"0"0"2728,0 3 5117,0 17 1,23-9-1,7 12 1</inkml:trace>
  <inkml:trace contextRef="#ctx0" brushRef="#br0" timeOffset="42550">6478 8312 25168,'4'13'-8095,"-21"12"9821,12 8-2642,-15 7 1339,1-6 32,15 21-1113,-15-12 717,19 21-1566,0-30 2115,0 0-1885,16-16 905,-12-7-1269,32-4 1480,-3-4 1322,12-26-572,-9 5 0,-2-2 307,-10-4 1,-1-4-192,16-15 1,-1-1-34,-15 14 1,-3 0-127,6-13 0,-2-1 260,-11 11 0,-2 0-932,-2-1 1,-2-1-237,-2 1 1,-2-1-163,-1-14 1,-1 1-124,0 14 1,-2-1-52,-9-16 1,-4 4-1318,-10 2 489,-21-2 825,12 33 1067,15 42 456,-1 3-570,16 15 0,4 6-229,-6-18 0,2 1-53,7 8 0,5 3 1,-2-2-182,-5-1 1,2 0-1273,14 14 0,7 6 1,-6-6 1404,-14-11 0,0-2 1,13 2-1,6 3 1,-4-6-1,-7-8 0,0-1 1</inkml:trace>
  <inkml:trace contextRef="#ctx0" brushRef="#br0" timeOffset="43266">5647 9983 26158,'8'-12'-1562,"1"5"2639,6 3 32,-2 25-4258,-1-1 855,-1 23 596,9 20 340,-8-11 335,-1-6 1,-1 1-601,-2 7-492,2 11-257,-4-19 2457,-2-16-66,2 4-459,-4-21 279,1-3-530,1-7 1182,2-27 253,2 4-350,0-11 1,1-3 377,8-14-112,-3 2 0,1-2 437,7-12-390,-8 21 1,-1 1 838,7-9-754,0 7-412,-3 10 93,0 7 367,-2 11 334,1 5 854,5 7-919,-4 18-1678,9 14-371,-11 10-660,3 10 66,-4-11-445,0 4-477,0-1-2322,12 16 1515,-4-19 1883,4-11 0,3-4 1639,12-4 1,22-3 0,-13-16 0</inkml:trace>
  <inkml:trace contextRef="#ctx0" brushRef="#br0" timeOffset="43602">6838 9999 25708,'-52'-6'-300,"-1"1"127,2 23 1882,12-13-1404,20 22 1,3 4-1319,-8-6 868,13 35-1074,0-13 84,11-13-229,0 11-52,18-29-1131,5 5 418,24-20 2655,-11 5-808,4-31 2001,-13 19-1060,-8-24 0,-1-4 473,8 9-242,-8-10 1,-2-3-4,0 2-60,-1-8-1533,-7 19 18,-4 6-949,0 3 430,-2 24-35,-1 14-131,-1 13 675,0 7-278,18-9-1009,-14 2 145,14-2-1454,-1 7-224,0-14 3688,19 4 1,-12-21 0,0-2-1</inkml:trace>
  <inkml:trace contextRef="#ctx0" brushRef="#br0" timeOffset="44407">7192 9910 25438,'9'15'-7263,"4"10"4247,-6 10 2389,4-1 0,0-1-446,-1 4 474,11 25 49,-14-46 340,2 9-2443,-6-23 3254,1 6-785,3-30 1115,-2-9 43,10-34 0,-6 11-505,1 14 1,1 2 860,0-6 24,6-9-984,-6 26 797,1 6-672,-2 7 455,9 7 943,-6 4 204,14 22-2200,-11 11-872,9 24-267,-12-8 22,0-1-373,-6-6 15,-1-13-1071,-1 5 34,-2-21 844,-1-1 1293,0-9 2338,3 0 68,1-23-906,2 18 1075,6-56-1174,-4 37-453,-1-10 0,0 0 825,2 3 527,3-6-2502,-5 20 199,0 9 1740,0 18-3282,-1-6 2360,5 50-1425,-5-29 592,-1 11 1,1 2-545,2 0-831,9 22-475,-7-29-549,6 2 1072,5-17 873,-4-9 1725,16-2 772,-15-23 640,14-6 821,-17 1-423,2-15-413,-8 33 1159,-4-32-2877,-2 33 752,-1-23-2247,-3 18-252,2-2-87,-2 5 551,1 6 1609,1 0-1395,2 0 2120,2 0-1436,2 0 1425,2 0-146,3 0-65,14 0-33,-3 0-1250,24-16 624,-17 12-291,10-32-244,-13 31 234,-6-36-805,-1 24 995,-2-28-1012,-10 19-218,0-12-917,-10 19 65,-20-1-5,15 9-777,-30 5 2693,18 3-758,-1 21 1166,-6 8-31,21 12-1079,-7 19 712,10-18-1003,19 15-2466,14 1-828,11-13 3752,-17-16 1,0-1 0,17 5 0,4-2 0</inkml:trace>
  <inkml:trace contextRef="#ctx0" brushRef="#br0" timeOffset="45032">5803 11857 24179,'19'-8'2787,"1"1"-1878,0 1-848,1 5-496,1-10 636,1 6-191,1-6 242,1 1 643,-2-1-680,8-10-554,-11 4-84,9-12 286,-20 10-1057,1-2 15,-8 5-606,-1 2-153,-1 1 195,-17-5-138,13 7-393,-33-5 1497,18 12 1188,-18-1 113,20 21 989,-6-12 308,20 34-1688,-13-20 1351,15 36-666,-5-19-2199,24 28-1077,-13-28-62,31 10-342,-31-20-661,38-2 3711,-23-7 1,23-6 0,-10-6 0</inkml:trace>
  <inkml:trace contextRef="#ctx0" brushRef="#br0" timeOffset="45554">6410 11604 26068,'17'43'-8870,"-13"-8"7172,27 4 1047,-27-8 22,26 13 140,-15-12 19,14 11 245,-8-22-3312,-9-1 3168,-5-28 1786,-7-15-1345,0-32 60,17 4 351,-8 14 1,0 0 688,12-6 278,8-8-302,-25 23 129,28 9-170,-12 9 1231,16 4 191,-5 27-2546,-9 10-678,-1 27-768,-11-9-37,2-2 843,-6-20-1730,-2-4-107,-1-12-385,-1 7 1860,0-16 1036,0 8-211,4-25 1119,0 12 1541,3-32-1646,6 1 335,-2-8 379,9-14-503,-10 26 361,6-5-35,-10 23-556,8 4-680,-8 28-1395,8 6 76,-6 12 144,8 13-506,-6-19-1343,12 20 282,-7-24 2463,32 9 0,-18-25 0,19 2 0</inkml:trace>
  <inkml:trace contextRef="#ctx0" brushRef="#br0" timeOffset="46033">7437 11541 25978,'-47'-7'-1190,"20"22"3011,-7-9-1279,31 41-3044,-11-24 2064,3 24-611,9-8-32,-9-1 5,11 11-200,0-16-866,17 4-890,-13-19 2170,27-9 453,-27 0-1381,28-8 3021,-7 3-352,19-27 1246,-8-8-1342,-16 3 1,-2-3 1181,1-15-919,-7 13 0,-1 1-1220,-3 4 1342,0-12-2167,-8 32-138,1 16-1037,-1 12 717,14 18-263,-10 4 808,24-4-64,-14-16-211,16-1 1132,-10-19 1196,9 6-129,-13-8 744,6-15 832,0-5-621,-6 1 210,10-16-356,-15 16-1083,6-3-742,-11-2-478,2 22 1027,-6-7-1937,0 9 1276,1 15-1526,3 10-48,1 9 65,6 20-771,-3-18 357,4 9-1914,-4-16 1594,1-5-1506,-1-10 3938,-1 4 0,0-16 0,-1 7 0</inkml:trace>
  <inkml:trace contextRef="#ctx0" brushRef="#br0" timeOffset="46158">7860 11185 25708,'0'-14'-2002,"0"6"1,0 2 0,0 4 0</inkml:trace>
  <inkml:trace contextRef="#ctx0" brushRef="#br0" timeOffset="46483">8193 11578 26158,'8'3'-3729,"-1"0"3175,6-2 1314,0-19-812,19-13 664,-7-10-691,3 7 1,2-1 193,5-11-414,-4 4 0,1-1 511,2-8-211,-12 17 1,-2-1-568,1-15 111,-5 1-77,-6-3 575,-7 18 0,-1 0-1218,0-14 650,-10 13 0,-4 3-1132,-7 5 732,-21 2 496,7 42 1767,12 4-322,-3 27-408,22-2-576,-3-6 1,0 3 160,4-9 1,2 2-114,11 26 1,1 1-503,-12-25 1,4-1-1571,18 8 0,11 5 0,-4-6 1610,-14-10 0,2-3 0,24 18 0,2-5 0,0-5 1</inkml:trace>
  <inkml:trace contextRef="#ctx0" brushRef="#br0" timeOffset="47183">6013 13306 25528,'21'0'450,"-5"0"-270,-4 21-4119,-3-1 1259,-1 22 1361,3-2 293,-2 4 730,-3-9 1,0 1-1456,1 17 873,-1-10 0,-2-2-936,-2 1 2263,1 11 92,-3-31-1142,0-2 569,0-33-44,-12-16-519,9-17 621,-10-10-96,12 12 1,2-1 134,-1 10 0,0-3 61,0-5 1,0-5-1,0 4-90,-1 6 0,2-1 142,7-20 1,1 1 303,-5 4 101,11 19 0,4 4 891,3 8 1277,15 3-142,-5 15-488,-13 20-1852,-4-11 635,-14 31-1280,5-8-316,-26 9 410,16 2-1419,-35-11 571,34 0-3699,-34 6 5155,19-11 0,-4 4 0,10-11 0</inkml:trace>
  <inkml:trace contextRef="#ctx0" brushRef="#br0" timeOffset="47550">6862 12981 27147,'-42'20'2618,"-3"5"-2190,21 12-2164,-17 0 1652,36-7-1790,-29 2 2010,30-2-1330,-10 13 120,14-19-1605,0 10 426,20-26 1964,2 0-507,25-23 2744,-14 11-1683,-6-23 1,-1-4 848,-2 10 49,12-33 59,-22 26-265,-3 8-637,-2 3-323,-6 31-2625,-1 14 113,15 27-44,-13-11-35,28 1 20,-28-17 103,29-2 392,-17-13 2065,18 5 0,-5-15 1,2 5-1</inkml:trace>
  <inkml:trace contextRef="#ctx0" brushRef="#br0" timeOffset="47800">7435 12925 25888,'-43'0'0,"19"17"709,6 4-1326,18 21-1974,0-7 864,0 0 494,0-10 307,18-5-749,5 6 69,0-9 546,30 9 572,-35-13 878,17 0 417,-25-8-1082,-10-3-1703,-19-1 2402,-3-1 0,-19 0 1,1 0-1</inkml:trace>
  <inkml:trace contextRef="#ctx0" brushRef="#br0" timeOffset="48117">7913 12868 26697,'-22'42'-2640,"-10"-18"4049,29 11-4019,-11-20 2853,14 22-2116,0-17 187,17 2 588,-12-7-1082,33-2 2186,-7-3-753,-4-4 1676,34-2-717,-43-2 1901,33 3-496,-38-2-420,7 2 519,-19-2-3427,-14 5 2305,9-1-1703,-29 6 0,-6-1 25,12 4 1288,-9-4 0,1 0 0,4 0 0,0-1 0</inkml:trace>
  <inkml:trace contextRef="#ctx0" brushRef="#br0" timeOffset="48386">8237 12780 26787,'0'-5'-5846,"0"0"4168,20 4 4278,6-1-1141,14 18-1638,-1-12 744,-5 26-1443,2-26 680,3 30 380,1-20-22,-12 7 1,1 1-1967,13 3 643,-8-4 0,-1-1-3,1 2-1351,13 5 1772,-25-18-1045,3-1 2321,-3-6 1,-4-23 0,5-4 0</inkml:trace>
  <inkml:trace contextRef="#ctx0" brushRef="#br0" timeOffset="48750">9078 12551 26697,'0'-6'-5756,"0"20"3718,0 11 974,-19 14 1871,14 5-1277,-28-7 1659,29 2-1601,-27 15-323,9-16 1477,0 8-1128,-17-16 1189,27-10-2302,-22-1 2900,21-13-1099,-6-3 1345,10-18-3167,-1 11 1340,5-30-842,3 15-1021,1-18 1609,1-11-1272,0 11 530,17-27 313,-12 30 2751,26-16-903,-17 27 760,13-1 245,-3 16 250,6 4-359,-4 22-1517,14 7-262,-14-1-570,3 9 0,1 1-1663,1-11 446,-2 10 0,0-1-1630,-3-17 2945,6 9 0,-9-21 0,0 5 0</inkml:trace>
  <inkml:trace contextRef="#ctx0" brushRef="#br0" timeOffset="48916">9512 12545 27057,'-43'31'492,"18"-10"-1543,10 8 1,2 4-1211,-2 4 599,0 12 40,-7-12 767,20 0-1139,-7-2 1632,9-5 1,0-4-1,0-2 1</inkml:trace>
  <inkml:trace contextRef="#ctx0" brushRef="#br0" timeOffset="49233">9707 12561 27507,'-21'16'657,"5"9"-2136,16 8-1508,0 4 1194,0-9 598,0-1 342,0 0 213,0-5-1227,16 3-301,-12-8 692,34-4 2422,-16-5 2,20-8 649,-22-23-153,9 18 526,-26-40-1832,16 27 1780,-17-19-1388,5 8-1305,-7 2-712,0-10-560,-22 12-1619,3-3 219,-6 13 3678,-3 7 0,12 3 0,-14 5 0</inkml:trace>
  <inkml:trace contextRef="#ctx0" brushRef="#br0" timeOffset="49516">9935 12505 26068,'11'0'0,"-2"15"-5389,2-12 5387,-3 32-2210,6-8 685,-3 10 452,6 6 146,-8-20-1218,-1-3 465,-4-4 1540,-1-14-477,-1-8 1645,-1-22-532,-1-26-9,17 1-573,-16 11 0,3-1 75,31-11-335,-25 8 1,-1 0-167,13-3 687,7-7 1,-17 26-1,14 5 1</inkml:trace>
  <inkml:trace contextRef="#ctx0" brushRef="#br0" timeOffset="49970">10680 12382 25348,'0'-27'-5756,"-19"12"4323,15-3-969,-32 17 4516,19-7-1793,-14 8 804,15 16-317,-3-13-419,17 37-188,-7-7-50,9 12 341,0 13-1986,25-27 558,-19 7-887,39-19 1195,-17-4-758,19-8 2658,-8-2-336,9-42 918,-21 12-1144,-4-11 1,-2-4 542,-1-4 30,6-17-1238,-18 27 0,-2 0-43,1-21-93,-3 9 0,-2-2-706,-1-8 58,-1 13 0,0 1-596,0-2 297,0-13 251,0 56 35,0 28 199,10 5 1,1 3 4,-9 2 0,1-1-40,13-3 0,1 0-1121,-9 0 0,-2 0-613,9 18 2191,-4-12 0,-1-2 0,4 2 1,10 8-1</inkml:trace>
  <inkml:trace contextRef="#ctx0" brushRef="#br0" timeOffset="50106">11332 12389 27867,'0'0'0</inkml:trace>
  <inkml:trace contextRef="#ctx0" brushRef="#br0" timeOffset="60716">6422 15046 23729,'-12'-8'-2647,"2"0"1580,10-6-208,0 2 528,0 2 309,0 1 177,0 2 20,0 1-1356,0 1 1315,0 1-66,0 15 348,0 5 0,0 9 0,0 2-90,0-1 180,0 6-90,13 26-450,-9-12 321,8-4 1,2 0-592,-3 8 485,0-9 1,1-1-293,-3 4 115,2 11 201,-6-14-96,-1-14 518,1 8-116,-5-24 412,1 0-261,-1-30 281,0-13-115,0-14-217,0 8 1,0-2-69,0-19-53,0 18 1,0-1-272,0-22-401,0 0 12,15 1-220,-6 22 0,1 1-263,9-20 1208,-1 26 0,-3 1 0,-11-6 0,14 6 1</inkml:trace>
  <inkml:trace contextRef="#ctx0" brushRef="#br0" timeOffset="61099">7090 14985 25618,'8'-10'-768,"-4"26"-4583,-1 27 3483,-3 6 1416,0-2 1,0-1-151,0 2 172,0 16 108,0-17-1275,19-14-127,3 6 1898,23-26 1047,-11-2-252,2-11 176,-11-23 1,-3-5 159,6-3-721,-2-17 1,-6-4-25,-9 0-654,-5 3 1,-2 0-7,-4-8-1718,-11 12 0,-7 3 1648,-18-1 0,10 19 1,-2 5-1,-23-2 1</inkml:trace>
  <inkml:trace contextRef="#ctx0" brushRef="#br0" timeOffset="61483">7560 15129 25258,'7'-11'-1813,"2"-15"91,0 11 1927,9-31-607,-2 12 257,6-14-25,-4 8 11,1-3-619,0-2 585,-9 11 1,0 0 90,5-18-223,-8 8 0,-2-1-192,-1-7 201,-2 11 0,-4 0-613,-15-3 121,4 9 0,0 3-704,-11 5 748,-10-5 347,19 27 1138,-10 21 1098,12 17-1098,-3 9 45,15 11 181,-6-8-497,5-8 1,4 1-479,17 21-248,-9-8 0,1 0-999,12 8-141,-6-11 0,1-1-864,8 5 551,-3-11 0,2-1 129,14 3 188,1 9 1442,-11-21 1,0-6-1,-1-2 1</inkml:trace>
  <inkml:trace contextRef="#ctx0" brushRef="#br0" timeOffset="61799">8070 15189 24449,'12'0'359,"0"0"-89,7 0-270,-2 0 180,19-15 752,-8 11-618,-2-16 0,0-3-331,10 5 443,10-26-354,-3 3 27,-13 9-218,10-19-183,-25 22-913,-2-6-83,-12 15-154,-1 0-570,-18 3 722,14 0-721,-34 4 1594,33 4-1263,-39 5 2289,16 2 173,-19 17 1283,20 9-336,-3 11-491,27 4-477,-10-3-1046,13 2 690,0 2-2344,0 2-508,30 0-2441,8 12 3425,-11-34 0,2-2 1316,1 4 1,-1-1 0,18-1 0,3-2 0</inkml:trace>
  <inkml:trace contextRef="#ctx0" brushRef="#br0" timeOffset="62265">9098 15085 25528,'23'4'1017,"5"-15"1084,14 8-2558,-1-10 451,-5 1-789,3 10-648,4-20 186,1 19-477,2-18 1949,-1 13 1,0-9 0,-2 7-1</inkml:trace>
  <inkml:trace contextRef="#ctx0" brushRef="#br0" timeOffset="62487">9762 14603 25888,'17'32'-8265,"-13"4"6201,29-6 1597,-29 1-2133,23 1 1027,-16-11 1389,1 11 0,2-17 1,-6 2-1</inkml:trace>
  <inkml:trace contextRef="#ctx0" brushRef="#br0" timeOffset="62640">9717 14315 24898,'-4'-11'-9831,"1"2"5836,-1 4 3817,3 2 1,-1 2 0,2 1-1</inkml:trace>
  <inkml:trace contextRef="#ctx0" brushRef="#br0" timeOffset="63099">10282 14332 25888,'-18'34'-2548,"4"-5"1613,2 3 135,9-4-513,-9 3 1121,12 0-767,0 2 240,0-2-788,17 11-237,-13-13 680,34 16 299,-17-26 650,30 4 180,-21-16 1113,15-3 139,-23-28 151,14-5 1002,-16-15-1938,-4 14 1,0 1 484,-1-11-324,-1-16-528,-9-8-753,-5 14 192,-10 6 1,-1 0-1118,5-5 477,-15 12 0,0 2-270,16 2 61,-16-3 114,10 20 325,8 25 1371,-8 12 547,35 16-1068,-18 10 385,36-7-180,-37 5-1025,19-10 0,4 1 19,-9 19-1277,11-8 1,1-1 1839,1 7 1,-11-18-1,1-2 1,9 12 0</inkml:trace>
  <inkml:trace contextRef="#ctx0" brushRef="#br0" timeOffset="67832">16923 4689 25618,'0'38'-6116,"0"-2"4078,0 3 1063,16 0-744,-12 7 1266,22 4-297,-24 3 632,20 0-2203,-19 0 2362,6-19 0,1 1-391,-8 13 448,6 10 807,-5-22-627,-2-13 379,2 1-896,-3-41 963,0-16-446,0-19-22,8 7 1,1-1 21,-5-20-577,11 5 0,4-1 228,-6 24 1,0 1-115,3-11 1,3 1 167,1 15 1,0 3-226,13-26 582,7 4 0,2 8 1,2 2-1</inkml:trace>
  <inkml:trace contextRef="#ctx0" brushRef="#br0" timeOffset="68183">18107 4695 25438,'-40'-11'-2166,"4"2"1697,-4 35 1787,-1 15-1082,4 13-448,18-24 0,1 2-72,3 2 1,2 0-343,-1 16 66,6-11 0,2-2 55,6-1-442,22 4-1417,-16-20 469,39-10 1996,-39 1-1562,45-10 2394,-29 4-107,24-22 1210,2-11-21,-14-10-1220,-8 5 0,-3 0 561,-7-12-2492,1-16-301,-17 1-1377,0 16 2330,0-8 0,-27 24 0,-6 4 1</inkml:trace>
  <inkml:trace contextRef="#ctx0" brushRef="#br0" timeOffset="68550">18463 4935 24539,'10'-13'-456,"8"-9"417,-4-9-750,16-24 442,-10 10 105,-1 2 1,0-2-75,3-18-7,-5 6 1,-2-2-258,-8 22 0,-2 1 103,2-13 0,-1-1-118,-5 0 0,0 3 255,0 10 1,-1-1-137,-8-19 0,-3 2-764,-10-2 541,2 18 0,-1 2-406,0 5 179,-9 0 635,25 22-377,-20 6 2079,11 21 141,0 2 103,-3 23-1035,15-9 1,1 3-50,-6 28-321,5-3 1,2 3-244,-2-21 0,2-2 213,7 14 0,0 0-955,-7-15 1,2-3-121,14 1 0,-1-1-144,-14-2 0,0 1-471,15 12 0,3-2 396,-7-12 1,0 0 979,10 17 1,4-2 0,11 1 0,-19-20-1,1 1 1</inkml:trace>
  <inkml:trace contextRef="#ctx0" brushRef="#br0" timeOffset="68899">19022 4956 25888,'22'18'-4049,"7"-5"3479,15-32 3322,0 4-1058,-6-20-1604,-10 14 0,1-1 304,14-14-394,-11 3 0,-2-1-102,-2-6 397,-15 6 0,-2-1-472,-4-4-1710,-7-10-254,-21 20 197,15 3 1076,-29 12 0,-6 5 399,13-3 436,-15 14 1,0 8 1084,11 10-474,7 8 0,3 4 226,7 10-128,-2 17 124,17-15-1242,0 0-1242,0-2-1275,26 11-561,7-17 1963,-2-12 1,3-4 112,20-6 1606,0-1 1,-12-13-1,0 0 1</inkml:trace>
  <inkml:trace contextRef="#ctx0" brushRef="#br0" timeOffset="69150">19745 4607 25258,'8'-26'-3194,"-3"1"1521,-2 7 722,-2 0-79,-1 8 147,0 1 318,-15 7 1532,11 23-2214,-11 6 1654,15 31-819,0-12 198,8-13 1,4-1-648,13 5 748,-1-7 1,1 0 77,2 1-1448,19 8 1728,-26-10-1329,5-11 1490,-3 5-189,-20-15 18,6-1-375,-26-4 1380,13-1-2222,-29-1 1332,8 0 0,-15 0 0,-4-1 0</inkml:trace>
  <inkml:trace contextRef="#ctx0" brushRef="#br0" timeOffset="69502">20333 4471 23729,'0'-4'-4856,"0"0"2727,0 13 1065,0 1 515,0 10 663,0-4-148,0 0-1004,0-7 506,0-12 0,0-7 0</inkml:trace>
  <inkml:trace contextRef="#ctx0" brushRef="#br0" timeOffset="70270">17660 6513 26517,'-11'-19'-7730,"0"3"5151,-2 2 2188,4 3 179,-2 3 661,5 4 40,-1 1 397,2 3-886,-2 27 909,0-5-506,1 11 1,0 3-42,-2 13-255,1-5 0,1 2-718,2 9-575,2-11 0,0-1-831,2 3-929,0 7 2814,0-11 0,0-14 0,0 6 0</inkml:trace>
  <inkml:trace contextRef="#ctx0" brushRef="#br0" timeOffset="70466">17707 6264 26517,'-21'-19'-5881,"16"2"1860,-16 4 3252,8-2-4448,10 7 5460,-9 20 0,12-9 0,0 17 0</inkml:trace>
  <inkml:trace contextRef="#ctx0" brushRef="#br0" timeOffset="70882">18188 6708 24718,'-16'-15'-4517,"1"2"2926,-15 13 3478,16 17-1146,-9-13 550,20 37-2436,-16-20 1590,18 22-1877,-6-9 1610,7 0-433,24 9-1736,-18-14 1119,22-12 1,6-4-203,-9-3 1704,32-5-737,-20-5 1628,-1-24-136,1 4-451,-9-11 0,-1-3 753,12-12-932,-6 0 1,-2-3-620,-15 19 0,-2-1-139,8-25 1,-3-2-260,-11 23 0,-3 0-205,2-11 0,-1-1-27,-5 2 0,-1 1-1015,0-20 821,-10 17 0,-1 3-1086,6 3 651,-28-1 187,30 47 1497,-20 36 99,21 18-1006,-6 3 1,0 5-22,6-22 1,2 1-665,-2 9 0,-1 6 1,1-5 305,1-4 0,2-1 726,5-7 0,1 2 0,-1-4 1,-4 3-1,0-3 0,8 0 0,-1 0 1</inkml:trace>
  <inkml:trace contextRef="#ctx0" brushRef="#br0" timeOffset="71716">17635 8231 26158,'0'-5'-5127,"0"19"2999,0 18 1064,0 10 425,-13 11 849,9-6-443,-9 1 440,13 2-1804,0 14 1597,0-20 0,0 9 0,0-20-90,0-10-746,0-1 335,0-13-292,10-5 1539,5-24 482,4 15 907,0-40-1350,5 8 330,-7-10-681,-1 15 1,1 1 701,0-2-1,8-7-696,-12 18-628,1 11-123,-1 1 1359,-2 10-566,10 17-979,-6 9-1944,15 24-10,-10-8 558,-3-12 1,1-3-650,6 4 2116,6 7 1,-7-19 0,1-3 0</inkml:trace>
  <inkml:trace contextRef="#ctx0" brushRef="#br0" timeOffset="72084">18370 8331 25798,'0'-14'-5846,"0"3"3718,-18 2 2538,14 4-1313,-30 2 2216,31 21-1521,-29-14 1509,29 38-2716,-23-10 2733,16 12-996,-2-2-476,6-15 591,6 2-2140,17-8 1062,4-5-916,20-23 3299,11-29-1172,-16-1 77,-10 5 1,-4 0 171,-9-2 66,12-23 83,-18 27-271,6-19-421,-7 30-1620,-4 14 256,-2 40-619,0 4-11,16 14-1105,-12-7 1151,25-12-403,-15 13 131,2-26 1891,4 2 1,-6-17 0,10-2 0</inkml:trace>
  <inkml:trace contextRef="#ctx0" brushRef="#br0" timeOffset="72566">18795 8199 25528,'3'-7'-2447,"0"1"1801,5 6 1711,0 23-3739,7 13 608,-3 11 841,2 6 240,-2-13-1160,0 0 674,-4-1 225,5 7-858,-6-16 2355,4 8-157,-5-28-478,1 0 413,-3-10 2025,0 0-353,3-18-808,-1-10-42,8-29 52,-4 6-308,-1 11 0,1 2 574,3-9-423,0 3 0,0 2-1650,0 6 166,9-13 836,-13 39 1142,6 5 607,-8 25-2930,7 8-5,-7 11 214,5 26-80,-7-33-562,3 18 3,-7-27-1905,5-8-310,-4-3 3430,2-7 802,-3-5 1610,2-18-1075,0 13 873,1-27-1036,-1 16 308,2-1 519,-2 5-849,1 12 1009,-2 0-1863,4 0 1269,-1 0-478,7 18-1753,1 4-1259,11 23 82,-4-12 213,4-8 1602,-3-1 1,-1-20 0,2 11 0</inkml:trace>
  <inkml:trace contextRef="#ctx0" brushRef="#br0" timeOffset="72883">19523 8302 24898,'7'0'90,"7"0"-90,-2 0 0,9 0 180,-3 11-1566,6-9 1338,16 9-188,-7-11 326,12 0-180,-1-18 810,-13-2-364,15-20-167,-26 21 967,1-25-1287,-15 31 126,-3-23-1158,-3 22-253,0-1-90,-42 4 546,10 4 558,-27 19 874,25-7 461,4 54-830,15-31 189,5 13 1,4 2-366,6 3-736,20 13-1677,0-30 1,4-3-1329,30 11 3641,-17-14 0,2-3 1,-7-9-1,1-2 1,2-2-1,1 1 0</inkml:trace>
  <inkml:trace contextRef="#ctx0" brushRef="#br0" timeOffset="78132">22267 4200 25438,'-4'-12'-7392,"1"2"4892,2-1 2253,0 3 118,1-1 282,0 2-263,0 2 186,0 0-1673,0 3 2164,0 0-246,0 18-344,18 11-485,-13 11-417,8-6 0,3 0-637,0 11 5,-2-6 0,-1 0-557,3 2 2002,5 6 0,-13-31 1,9-5-1</inkml:trace>
  <inkml:trace contextRef="#ctx0" brushRef="#br0" timeOffset="78286">22367 3825 25528,'0'-19'-7105,"-11"4"3736,9 1 1614,-9 5 1867,5 1 0,22 18 0,-1 6 1</inkml:trace>
  <inkml:trace contextRef="#ctx0" brushRef="#br0" timeOffset="78632">22880 4045 24449,'0'9'-6206,"-19"2"9500,15 9-4826,-35-1 3408,22 36-2774,-5-22 803,9-1 0,4 1-417,7-3-928,-8 9 2188,31-24-2442,2-2 1862,27-28-72,1-17 1319,-7-10-1087,-16 6 0,-3-2 588,4-13-340,-12 15 1,-2 1 256,3-18-77,-10 1-617,2 2-1692,-9 2-404,2 8 593,-3 5 204,0 2 300,0 15 87,0 19 39,0 14 342,0 23-791,0 4-114,0 8-769,16 11 954,-16-28 0,4 0 1034,17 3 1,3 0 0,-10 2 0,1 0 0,13 0 0,0 1 0</inkml:trace>
  <inkml:trace contextRef="#ctx0" brushRef="#br0" timeOffset="79316">26252 3771 26787,'-9'-3'-2698,"2"1"2124,3 1 980,2 25-2124,0 8 579,19 32-426,-12-11 1018,10-17 1,1-1-1714,-13 7 1151,11 7-368,-5-11-319,-7-15 825,7 5 114,-4-38 1921,0 14-159,4-42 262,9 7-3,-1-10-26,17-16 378,-9 24 12,16-12 502,-17 25-1078,10 3 768,-16 13-148,0 4-974,-6 24-1944,-5 7-1608,2 29 704,-4-13-548,4 12 2,-1-29-727,7 7 3043,1-26 1,5 2-1,1-7 1</inkml:trace>
  <inkml:trace contextRef="#ctx0" brushRef="#br0" timeOffset="79649">27063 3932 25438,'8'-17'-2387,"-2"7"1903,-4-7-1187,-1 10 688,-19-4 606,-3 7 902,-21 24 834,3 8-1070,15 10 52,-3 0-356,25 0-329,-7-11 384,9 15-1090,21-23-375,1 4-642,23-17 1493,-4-19 2044,0-10-328,-8-20 373,-15 9-648,-9 1-403,-9 5-605,0 5 217,0 1-1388,0 34-1610,0 21 128,0 10-545,14 13 2940,-10-30 0,23 8 0,-10-11 0</inkml:trace>
  <inkml:trace contextRef="#ctx0" brushRef="#br0" timeOffset="80016">27370 3968 25528,'5'0'90,"-1"18"-5417,1-13 3662,-1 32 222,6-7-123,-5 9 969,7 11-128,-8-24-1220,5 3-598,-7-11 1625,4-10 233,-4-1 219,0-7 2346,6-15-707,0-8-165,15-24 140,-6 6-284,0 12 0,0 0 767,5-5 428,13-17-132,-18 28-2035,3-3 964,-8 19 699,-3 2-244,0 24-2783,-5 10 60,-1 10 234,0 3-241,-1-12 81,0 7-191,0-11-1765,2 3 116,0-20 1254,2-2 1449,-1-7 819,3 0 1,-1-19 0,4-5 0</inkml:trace>
  <inkml:trace contextRef="#ctx0" brushRef="#br0" timeOffset="80118">27848 3965 23819,'7'0'270,"-2"0"-180,1 0-270,-3 20-3812,0 0 1062,0 3 2545,3 10 0,0-14 0,2 17 0</inkml:trace>
  <inkml:trace contextRef="#ctx0" brushRef="#br0" timeOffset="80402">28105 4011 25528,'13'0'90,"1"0"-90,5 0 0,1 0-90,4 0 180,3 0-90,5 0 0,2 0 90,4-15 644,11 12-587,-13-23-165,13 14 493,-27-2-76,0-11-388,-15 16-204,-3-14-724,-22 11-705,14 2-549,-37 1 1494,7 1 40,-10 4 65,-8 1 536,32 20 483,-14-13 1159,31 35-1875,-10-20 2128,13 22-4649,29 13-491,-1-13 3126,12-5 0,4-3 1,-14-14-1,1-1 1,11 5-1,0-1 0</inkml:trace>
  <inkml:trace contextRef="#ctx0" brushRef="#br0" timeOffset="81216">21153 3754 24539,'-6'-10'-7939,"1"2"6525,-2 3 2227,3 28-631,3-1-347,1 25 110,0-5 68,0-3 1,0 2-722,0-6 0,0 2 964,0 9 1,0 7 0,0-4 4,0 4 0,0 0-386,0-4 1,0 3 0,0-2 13,-1 12 0,2-2 70,3-15 1,2-1-1,-1 2 39,-3 1 0,-2 0 1,2 1-22,2 2 0,2 1 0,-2 0 6,-3 1 1,-2 1 0,1 1 9,4-1 1,1 0-1,0 4 46,-2 3 0,0 4 1,0 1-1,1-4-56,0 4 1,2-2 0,-1 6-14,0-16 1,0 5-1,0 3 1,0 0-1,0-2 1,-1-6 37,-1 2 1,-1-4-1,0-1 1,2 3-27,0-1 0,2 4 0,0 0 0,0-1 1,-1-4 34,2 13 1,-1-5-1,0 1-67,-1-2 0,1-1 1,1 1 11,-1-5 1,0 1-1,1 1 13,-2-4 1,1 3 0,-1 0 0,0-3 34,1 0 1,-1-3 0,-1 5-32,1 4 0,0 5 0,-1-1 0,0-6 20,-1 10 0,-1 0-36,0-7 0,1 9 0,-2-1 0,-2-8-50,-8 4 0,-1-1-249,9-10 0,2 7 1,0-3-1,-6-8-14,-14-5 0,0-4-1133,18 15 1,-2-5 1699,-28-8 0,29-5 0,-10-24 1</inkml:trace>
  <inkml:trace contextRef="#ctx0" brushRef="#br0" timeOffset="81983">21595 5400 22560,'-8'0'1439,"3"0"-630,24 0-449,19 0-180,17 0 34,-2 1 1,3-2-49,-14-5 0,2 0-111,20 5 1,3-1 90,-9-9 0,0 0-3,6 10 0,3 0-51,-20-5 0,1-3 0,6 2-13,6 2 1,7 2-1,2 1 1,-3-2-6,-11 1 1,-2-1 0,1 1 0,6-1-46,-5 1 0,6 0 0,4 0 0,1 0 0,-1 0 0,-2 0 1,-4 0-42,0 1 0,-5 0 0,-1 0 1,3 1-1,5-1 37,-3 0 1,5-1 0,4 1 0,1 0-1,1 0 1,-1 0 0,-4 0 0,-4 0-35,7-1 0,-5 1 0,-1 0 0,1 0 0,7 0 10,-13 1 1,4 0 0,4 0 0,2 0 0,0 0 0,0 0 0,-3 0 0,-2 0 0,-4 1-14,3-1 0,-4 0 1,-2 0-1,-1 1 1,1-1-1,3 0-5,2 0 0,1 1 1,3-1-1,-1 1 1,2-1-1,-1 0 1,-1 0 29,0 0 0,1 0 0,-1 0 0,1 0 0,-2 0 1,0 0-1,-3 0-27,9 0 1,-3 0 0,-1 0 0,2 0 0,5 0 20,-15-1 0,4 1 1,3-1-1,2 1 0,0-1 1,0 1-1,-3-1 0,-2 0 1,-5 1-28,13-1 1,-7 0 0,-2 0 0,2 0 0,5 0 31,-8 0 0,4 0 1,3-1-1,2 1 1,-1-1-1,-1 0 1,-4 1-1,-5 0-1,4-1 0,-6 1 0,-2-1 0,1 1 0,5-1 13,0 0 0,4 0 1,2-1-1,1 1 1,-1-1-1,-4 0 0,-5 1 1,7-1 1,-6 1 0,-2-1 0,3 0-5,-3 1 0,2-1 0,1 0 0,-1 0 0,-2 0 14,7-1 0,-1-1 1,-1 1-1,-4-1-20,2 1 1,-3 0-1,3 0-66,4-2 1,5 0 0,-1-1 0,-8 1 42,6 0 0,-3-1-80,-3 0 0,3-1 1,-7 1-86,-12 2 0,-4 0-174,6-2 0,-3 2-624,0-1 37,-12 3-926,-8 1 1856,-7 3 0,-7-1 0,-2 1 0</inkml:trace>
  <inkml:trace contextRef="#ctx0" brushRef="#br0" timeOffset="82682">24895 3511 23099,'13'20'-5700,"-3"9"2793,-10 14 2878,0 6 245,0-3-11,0 6-316,-14 8 568,11 6-1153,-4-31 1,0 4 1127,5 24 0,4 3-19,-2-13 0,0 4-301,0-7 1,0 7-1,0 2 1,0-6-81,-1-3 1,1-3 0,1 5 21,1 0 1,1 6 0,0 2 0,0 0 0,0-6 21,-2 9 0,-1-5 0,2 4-187,4-2 0,1 4 0,0 0 0,-2-4 47,-3 3 1,-2-3-1,1 0 13,2 3 1,1-1-1,0 1 44,1 0 1,-1 0 0,-1 4 17,-2-14 1,-1 3 0,0 1 0,1 0 0,0-4-53,3 0 1,1-3 0,1 0-1,-2 5 50,-3-2 1,-1 4 0,0 3 0,0-1 0,0-3-1,0-5 4,3 12 1,1-6-1,0 3 14,-3-7 0,-1 5 0,1 0 1,-1-1-1,1-7-23,1 0 0,0-5 0,0 1 6,-1 10 0,0 2 0,1-2-23,0-5 1,0-1 0,1-2-243,-1 6 1,1 1-214,0 2 0,1 4 1,0-6-262,0-7 0,-1-1-908,0 0 1,1 2 0,-1-4 1625,0-9 0,-1-2 0,0 6 0,0-2 0,-1 4 0</inkml:trace>
  <inkml:trace contextRef="#ctx0" brushRef="#br0" timeOffset="83332">22552 6462 26607,'0'-6'-6475,"0"-2"4256,0-13 1245,0 2 246,0-26 302,0 13 212,19-30 579,-14 24-1717,26-12 2443,-28 18-908,9 4 676,-3 4-164,-7-1-518,7 11 982,-9 1-1752,0 24 349,0 14-847,0 26 818,-14-3-566,12-9 0,0 1-851,-12 11 597,7-5 1,2-1 957,2 8 0,-7-19 0,-2-2 0,-1 14 0</inkml:trace>
  <inkml:trace contextRef="#ctx0" brushRef="#br0" timeOffset="83466">22343 6925 25168,'-2'6'-3633,"1"-1"1918,21-2 1475,16-18 1144,13 11-1093,-19-11 1,0 0 382,25 11 1,-26-11-1,1-2 1,33-4-1</inkml:trace>
  <inkml:trace contextRef="#ctx0" brushRef="#br0" timeOffset="85482">25688 6265 25078,'0'-12'-5486,"0"3"3628,0-1 1243,0 3 66,0-1 124,0 0 211,0 1-104,0 2-1189,0 1 1507,-17 2 1375,-3 23 108,-18 9 253,13 14-793,2 1-19,11 5-564,5-12-178,3 8-175,4-20-1562,0-4-377,0-5-704,18-3 1629,8-8 1186,17-2 802,5-22 934,-11-5 54,0-10 209,-2-11-524,-10 16 335,7-11-953,-20 25-803,4-9-511,-12 21 263,2-6-694,-4 8 667,1 17-1542,2-12-643,3 29-634,-1-8-1778,10 18 4203,-5-8 0,6-6 1,-3-11-1</inkml:trace>
  <inkml:trace contextRef="#ctx0" brushRef="#br0" timeOffset="86106">26310 6279 24629,'0'-5'-4587,"0"0"2458,0 17 1065,-19-9 3346,0 25-1637,-13-15 1122,15 21-1821,7-12-828,10 6 522,0 7 360,0-6 0,23 19-2642,-18-21 1071,31 3-784,-18-12 1379,0-8 442,9-2 1290,-11-7 314,13-19 858,-7-8-174,-2-10-483,-7-5-878,-2 9 188,-1-5-774,0-19-586,-5 11 329,-3 4 0,0 0-1214,-2-7 1195,0 8 1,0 1-310,0-5 518,-14-16-724,10 31 127,-10 1 1200,14 15-514,0 28 87,0 14 84,0 16 0,0 9 0,17-10-152,-13 5-86,3-14 0,2 1-736,4 18-697,-12-12 0,2-1 1569,19 3 1,-20 10 0,7-22 0</inkml:trace>
  <inkml:trace contextRef="#ctx0" brushRef="#br0" timeOffset="86884">26862 6395 23639,'15'-20'-1252,"-5"7"1888,8-9-510,-10 15 1209,4-3-753,-6 8 230,1 1-240,-2 1-572,0 17-1828,3-13 1057,3 45-1001,-2-29-480,9 39-70,-9-28-290,5 6-223,-7-15 680,-1-6 1944,0-7-1716,-1 3 928,-2-10 1936,2 5-1054,-2-7 1672,4-16-151,-1-6-182,6-10 253,-1-3-578,3 5 731,1-3-977,9-15 749,-3 12-1361,11-18 409,-13 30 760,12-2 112,-15 19 582,8 23-2176,-14 16-1007,3 28 37,-6-6 626,-3-18 0,0-1-667,0 6-163,2 14-882,-3-28-1030,4-6 1666,-5-11 1024,8-10 2423,-3-21-1163,24-21 865,-13-4-698,3 10 0,-1 0 679,-1-1 336,7-20-49,-12 30-218,-3 3-1964,-3 9 825,-5 13 458,1-5-615,0 23-1614,0-12 596,1 36-155,5-4-526,-1 10 426,9 17-497,-3-30-975,4 8 924,-3-27 2193,0 6-894,3-18 1577,10 9-89,-5-11 977,17-23 308,-15 17-1123,-5-23 1,-1-4 535,4 9-289,3-34 8,-13 28-1696,-2-1 176,-5 4-1046,-1-2-591,-4 10-71,1 21 730,-3 19-527,0 29 491,0-8-1260,0 14 411,0-27-1171,14 6 2695,-10-16 0,11-8 0,-15-2 0</inkml:trace>
  <inkml:trace contextRef="#ctx0" brushRef="#br0" timeOffset="87008">27928 6029 25348,'0'-14'-8364,"0"6"9316,0 1 0,23 6 0,6 0 0</inkml:trace>
  <inkml:trace contextRef="#ctx0" brushRef="#br0" timeOffset="87349">28233 6086 25978,'15'0'270,"-3"18"-5413,7 8 3025,-7 11 252,8 5 485,-4 13 468,-3-12 603,-5-7 0,0-2-1701,-1 2 108,1 15 1871,-5-30-534,-1 4 927,-1-18-173,2 0-408,6-25 1774,0-7-134,17-24 291,-6 6-576,8 6 0,2 3 592,3-1-793,0 9 1,1 4 1473,0 11 418,23 5-2516,-22 26-2933,20 12 246,-25 13 1984,4 4 1,-18-11 0,-4 1 0</inkml:trace>
  <inkml:trace contextRef="#ctx0" brushRef="#br0" timeOffset="88154">22730 8207 26607,'-15'17'-438,"-9"4"920,-10-20-390,-5 6-353,12-7-363,1 0 384,17-19-2034,0-1-9,9-20 886,0 11-280,21 1 1276,-15 10-903,32-1 2008,-16 9 122,14 3 1808,-15 27-1461,2 14-1221,-21 11 178,5 0 1,-5 1-1525,-22 4 1474,8-1 0,-1-3-1841,-12-5 1313,-3-12 0,1 0-142,7-3 1620,-29 6 976,35-18-703,-14-3 654,24-3-1875,-25-4 1233,22-2-253,-6-19-2425,9-4 147,28 0 1193,-18-15-1028,47 32 612,-29-31 660,28 31-243,-8-20 17,-9 22 0,2 2 1896,22-8-1051,-6 15 0,0 2-1569,-19-8 0,-1 2 175,11 13 0,0 1-2940,18-13 3482,-32 13 0,0 0 0,31-13 0,-3 13 0</inkml:trace>
  <inkml:trace contextRef="#ctx0" brushRef="#br0" timeOffset="89316">25867 7960 25888,'0'-6'-6206,"0"2"4258,-15 2 3386,11 22-2018,-24-15 2340,25 43-2587,-19-25 1637,20 25-2322,-13-9 1672,14 17-821,-6-13-1457,7 7 419,21-21-2025,-15-4 3681,36-2 1,-37-6 0,16-1 0</inkml:trace>
  <inkml:trace contextRef="#ctx0" brushRef="#br0" timeOffset="89656">26353 8187 26158,'6'0'90,"-1"0"-90,0 17-4286,0 2 1763,0 1 1058,2 9 307,-2-13-529,10 9-619,-5-11-341,13-7 1772,-10-7 2928,15-17 372,-11 13 229,12-41-806,-11 28-260,-3-14 1,-2-1-27,0 5-308,6-15-1310,-16 24-730,2 10 19,-2 0-676,-1 8 1924,2 16-2314,1-12 1311,5 29-1078,0-5-1623,11 21 1023,-5-9-3006,17 4 5134,-9-30 0,9 9 1,-8-16-1</inkml:trace>
  <inkml:trace contextRef="#ctx0" brushRef="#br0" timeOffset="89932">27173 7927 26967,'-38'-4'-1959,"17"21"2772,4 6-1554,17 20-1670,21-9 237,7 2 879,23-10 1190,-2-3-492,-21-2 186,6-11-35,-25 2-774,6-6 2067,-9-2 10,-6-1-759,0-1-1225,-17 3 2018,12 1-2235,-32 3 670,13-2 1197,0 0 0,-9-4 0,17 1 0</inkml:trace>
  <inkml:trace contextRef="#ctx0" brushRef="#br0" timeOffset="90152">27783 7659 27147,'4'-6'-1660,"0"2"1693,-1 3 1770,1 1-1838,-2 16-2444,1-12 782,1 59 484,1-32 343,0 16 1,0 4-612,3 3 630,-2-17 1,0-1-2140,6 12 210,1-5 1565,0-4-1053,3 6 844,-8-15 1367,2 7 1,-8-23 0,0 0 0</inkml:trace>
  <inkml:trace contextRef="#ctx0" brushRef="#br0" timeOffset="90266">27647 7918 23909,'57'-9'-424,"-9"3"0,6 4 1,-10 2-1</inkml:trace>
  <inkml:trace contextRef="#ctx0" brushRef="#br0" timeOffset="90556">28423 7902 25978,'-45'0'450,"-2"0"-540,4 15 1471,8-11-1306,12 32-942,-3-19 1149,13 33-1461,-5-18 673,8 9-643,10-12-447,0-5-556,0-4 257,18-3 1003,10-10 66,24-1 1698,-6-21-198,-14 3 1,-2-4 930,6-19-236,8-7-58,-20 10-414,-12 1-735,4-1-2047,-14-4-391,5 8 1779,-29 5 1,1 13 0,-19 10 0</inkml:trace>
  <inkml:trace contextRef="#ctx0" brushRef="#br0" timeOffset="91316">28627 7856 26428,'11'0'269,"-1"0"-179,-2 0 90,1 0-90,2 22-2810,-2-17 2004,5 56-855,-8-37-498,1 33 236,-6-26 179,-1-2 98,0 4 49,0-11 1186,0 0-466,0-33 1214,0-10 45,0-14-235,0-5-180,20-9 656,-15 9-394,11 7 0,3 1 816,0-2-120,15-10 262,-3 30 1035,-1 18-1001,-7 26-1483,-7 9-1272,-5 6 453,-6 10-226,-3-16 289,-1 22-307,-1-34-2516,0 7 2260,0-47 1573,0-3 610,0-46-339,19 21 1107,-2-15-248,4 32 461,5-2 32,-11 18 324,8 2 124,-3 6-556,-4 16-1518,1-12 215,9 30-997,-6-7-927,15 18-92,-13-18-369,16 9 139,-12-26 1165,7 6 1329,-7-10-621,0-6 1708,2-18 389,14-6 158,-14-11-941,17-10 181,-25 16-1073,-2-20 96,-12 21-934,-6-8-702,0 15-725,-18 1-59,13 3 187,-33 1 1183,34 7-1085,-30 1 2225,23 25 192,-6 8 443,3 13-427,12 14-673,-5-18 476,7 19-1906,16-23 842,-12 1-2299,27-14 615,-10-3 200,20-7 2007,-1-17 1541,-6 7-1216,-6-28 0,-12 15 0,0-16 0</inkml:trace>
  <inkml:trace contextRef="#ctx0" brushRef="#br0" timeOffset="91586">29700 7881 23639,'8'-26'-1256,"2"-5"168,-3 7 368,1-2 642,-3 16 214,0 3 334,2 7 443,9 16-2340,-6 8 11,12 26 242,-14-8 349,6 17-319,-8-25-45,1 7-212,-3-18-221,-1-4 1585,2-10 829,-2 4-523,0-12 741,-1 6-1088,0-7 1951,3-17-1079,2-10-85,4-12 50,10-24 329,-4 20-674,0 6 1,1 1-429,5-4 361,-4 11 1,1 2-1394,6 5 354,16-4 1268,-15 20-12,4 1-467,0 5 0,-10 18 0,6 4 0</inkml:trace>
  <inkml:trace contextRef="#ctx0" brushRef="#br0" timeOffset="91716">30373 7771 27687,'10'15'-8174,"5"-2"6451,-5-13 1004,10 0-810,-9 0 1754,1 0 0,-7 0 0,-3 0 0</inkml:trace>
  <inkml:trace contextRef="#ctx0" brushRef="#br0" timeOffset="115731">12820 10117 21300,'0'-4'-5755,"0"0"3626,0 14 1065,0 1 335,0 17 394,15-7-289,-11 7 265,10-5-1689,-14 2 2138,0 2-90,0-1 90,0 12 0,0-10-90,-13 18 830,10-19-143,-11 17 247,14-18-754,0 34 0,0-28-90,0 34 0,0-32-90,0 26-460,0-23 212,0 26-324,0-26 617,0 2 0,0 0-45,0 3 78,-6-1 1,-2 1 268,5 0-170,-5-4 0,2 1 158,6 8-335,0 19 0,0-19 0,0 1 0,0 1-67,-1-14 1,2 0-337,12 19 125,-11-8 0,-1 0-39,13 6 133,-14-7 0,0 0 300,6 8-200,-5-19 1,0 0 34,6 17-229,-3 1 255,-3 2 92,6-14 0,0 1-330,-2 22 287,3-8 1,2 0-190,-6-21 1,0-1 114,4 23 0,0 0-178,1 10 219,-3-26 1,-1 1-10,-2-1 1,0-2 123,1 19-44,-2-9 1,-2 0 226,2 6-113,-2-7 1,0 0 0,0 9 14,-7 4 1,0 0 403,3 4-412,-3-3 0,0-1 168,7-1-297,0-11 1,0-1-31,0 10-11,0-12 1,0 0 68,0 5-140,0 3 0,0 0-184,0 2 154,0-1 1,0 0-131,0 0 216,0-9 0,0 1 0,0 7 45,0-18 0,0-1-135,0 14 180,0 1-90,0 3 0,0-14 0,0 1 0,0 23 45,0-7 0,0 1-45,0 11 0,0-9 0,0 0 0,0-23 0,0 0-12,1 22 0,-2 0 90,-5-23 0,-1 0 72,6 8 0,-1 1-104,-4-1 1,0-2 244,6 23-261,-4-10 0,0-1 114,2 9-88,-1-22 0,-1 0 147,4 13-359,-4-2 89,3-1 28,-2-15 0,-1 0-27,1 16 102,0-10 0,-1 0-190,-1 6 243,2-9 1,0-1-137,-1 6 155,1 11-135,2-17-28,0 0-220,0 1 312,0 20-285,0-14 168,1-5 0,0-1-60,0 8 41,0-9 0,0 1-17,0 5 65,0 10 12,0-2-40,0-12 66,0 22-26,0-24 46,0 20-7,0-21 90,0 9-180,0-10 180,0-1-90,0 2-90,0 16 180,0-11-180,0 26 180,0-25-180,0 9 180,0-13-180,-11 0 657,8 2-786,-8 15 342,11-12-1023,0 25 271,0-31 629,0 8 0,0-17 0,0-1 0</inkml:trace>
  <inkml:trace contextRef="#ctx0" brushRef="#br0" timeOffset="118449">12932 10101 22200,'25'0'90,"2"0"0,-2 0-90,-1 0 90,-1-12 647,0 9-534,3-10 377,1 13-580,2-11 792,4 8-534,1-16 283,4 11-58,1-7-149,4 1 99,20-6-507,-10 1 452,3-1 0,1-1-387,-26 10 1,1-1 271,29-11 1,-1 1-21,0 1-114,-9 4 1,0 0-226,8-1 74,-7 3 1,0 0-46,9-1-15,-21 5 0,0 1 0,17-4-229,1-1 101,2 1 101,-15 4 1,1 1 42,-10 1 0,1 0 29,7 0 0,3 0 1,-2 0-117,-1 1 1,0 0 80,6 0 0,5-1 0,-4 1-52,-2 0 1,-1 1 10,16-2 0,-2 0-9,-17 3 0,-2-1 30,0 1 0,-1-1 56,-2 1 0,2 0-65,14-2 0,1-1 97,-15 4 0,1 0-60,2-1 1,5 1-1,-6 0 53,-4 1 1,-2 1-104,12-1 1,-1 1-45,16 1-51,-1 0 69,-2 1-29,-19 0 0,1 0-63,22 0 139,-9 0 1,0 0 14,-24 0 1,1 0 21,27 0 1,0 0 14,-23 0 0,-2 0 20,15 0 0,0 0 11,-14 0 1,-1 0-36,2 0 0,-1 0 45,1 0 0,1 0 0,17 0 0,0 0 45,-13 0 0,1 0-51,4 1 0,4-1 1,-4-1 80,-4-5 1,-1 0-47,5 5 1,5 2-1,-5-4 60,-4-7 1,1-1 11,13 6 0,9 2 0,-7 0-24,-11-2 1,0-1-2,10-1 0,7-1 0,-8 2 17,-15 3 0,-1-1 0,5-3 0,4-1 0,-5 1-72,-4 1 1,-1 1 114,14-3 0,0 0-174,-17 2 0,-2 1 122,2-1 1,0 0 28,-2 1 1,3-1-144,16-1 0,1 0 102,-14 2 0,1 0-92,5 0 1,5 0 0,-5 1-78,-4 0 1,-2 0 43,16-1 1,-1 1 31,-17 1 0,-2 0-51,0 0 0,1 0-39,-1 0 0,0 0 150,-1 0 0,0 0-130,-1 0 1,0 0 68,-1 0 0,1 0 11,13-1 0,1 1 6,-12-1 0,0 1 47,26-1 0,0 0-61,-26 2 0,0 0-20,11 0 0,0 1-13,-14 0 1,-2 1-16,2-1 1,-1 1-10,0 0 1,1 0-5,15 0 0,0 0 7,-12 0 0,1 0 49,26 0 0,1-1 16,-26 1 1,-1 0-15,6-1 1,3 1-1,-3 0 53,-1-1 1,-2 0-19,13 0 0,2-1 8,4 1 1,-1-1 56,-13 0 1,2 0-60,4 0 0,6 1 1,-5-1 14,-3 0 1,0-1 16,5 1 0,4 1 0,-4-1-26,-5 0 0,2 0 45,-4 1 1,8 0 0,0 1 0,-6-1-31,5 0 1,1 0-48,-7 0 1,7 0 0,0 1 0,-8-1-13,3 0 0,-1 0 8,7 0 1,5 0 0,-5 0 78,-4 0 0,0 1-51,8-1 1,5-1 0,-4 1-33,-4 0 0,-2 0 10,-6 0 1,2 1-1,-3 0 43,6-1 1,-3 0-47,2 1 0,-1 0-51,0 0 1,2 0 76,-6 0 1,3 0-1,-2 0-35,8 0 1,1 0 11,2-1 0,5 1 1,-6 1-93,-6 7 0,-2 0 74,-8-6 0,1-2 0,-3 2-134,3 5 1,-3 1 18,0 0 0,1-2 57,-1-5 1,-1 1-127,0 10 0,1 0 55,-1-11 0,0 0 69,-1 9 0,2 0 58,17-5 1,1 0-65,-15 2 0,2 1 111,4-2 0,4-2 0,-5 1 71,-2-1 1,-2 0-83,16 0 0,-2 0 91,-17-1 0,-1-1 53,1-1 1,1 0-113,-2 1 1,2-1 127,18 0 0,2 0-120,-16 0 0,1 0 47,4-1 1,4 1 0,-4-1-22,-4 0 0,0 1-37,4 0 1,3-1 0,-4 0 48,-4 2 1,-2-1-23,14 0 0,0 0 118,-1 1 0,-3 0-190,-14-1 0,2 0 51,4 0 0,3 2 0,-5-1-29,-5-1 0,0 1 19,4 0 0,4 0 0,-4 1-35,-6-1 0,1 0 4,12 1 0,7 1 0,-6-1-50,-11 0 1,1 0 18,9 0 0,5 1 0,-7-1-4,-14-1 0,-2 0 14,24 1 0,0 0 3,6-2 36,-13 0 1,1 0 38,7 0-14,-23-1 1,2 0 55,-2 0 1,-2 0 25,19 0-39,-9 1 1,0-2-31,6-11 110,-5 11 0,-1-1-42,12-17 119,-5 13 0,2 2-150,-20-1 0,-1 0 68,12-3 0,3 1-40,4 1 0,-2 1 24,-11-3 1,1 1-73,5 1 1,4 0-1,-4 1-43,-5 0 1,0 0 25,4 1 0,3 0 1,-3 1-268,-4 1 1,-1 0 154,10 0 1,0 1-91,-13 0 0,-2 1 16,0 0 1,0 0-16,0 0 0,2 0 10,13-1 1,1 2-75,-13 6 0,1 0 83,23-7 1,0 3-147,-28 9 1,1 2 35,18-7 1,-1-1-41,5 8-51,-23-2 0,-1-3-141,11-7 326,-3 19-602,-1-18 754,17 20-376,-14-16 370,-8 3 1,1 1-364,7-2 410,-7 0 1,1-1 150,9 1-653,15 3 753,-27-6 0,0 0-500,19 3 414,-6-2 0,0 0-70,7 2-2,-6-3 0,0-1 163,9 1-232,-19-3 1,1-1 112,2-1 1,-1 0 75,23 0-125,-8 0 0,0-1 163,10 2-231,-14-1 0,0 0 78,5 1-86,9 1 23,-13-1 16,-15 0-287,13 0 143,-22-1-140,4 1-136,4 0 153,-9-1-113,22-1 73,-20 0-274,17 0 323,-19 0 45,3 0-242,-5 0 175,-9 0-614,9 0 305,-13 0-392,3 0 874,-6 0 0,-2 0 0,0 0 0</inkml:trace>
  <inkml:trace contextRef="#ctx0" brushRef="#br0" timeOffset="126332">13872 10480 26068,'0'-6'-6566,"0"1"4618,0 1 883,0 24 607,0-3 32,18 46-518,-13-16 675,10 3 1,2 2-811,-9-17 1,0 0 905,6 27 1,0 0-44,-6-25 0,0-2 109,3 20 0,-2-2-231,-2 1 186,3 7 486,-6-23-176,-4-14-137,0 0 144,0-37-362,-16-16 21,0-21-37,-2 5 1,1-2 29,8 13 1,2-3 144,-3-6 1,-2-6-1,3 3-36,1 2 1,1 0-58,-1-4 0,0-5 0,1 6-24,0 6 0,2 2 99,1-10 1,2 1 273,2 11 0,0 3 470,0-14 8,23-11 550,1 36 690,21 5 859,-7 31-1538,-8 14-1294,-19 4 0,-4 4-572,2 14-513,-7-11 0,-4-1-284,-14-1 1459,13 9 0,-29-16 1,11-2-1</inkml:trace>
  <inkml:trace contextRef="#ctx0" brushRef="#br0" timeOffset="126703">14527 10298 24359,'-43'38'442,"18"-7"-1233,-14 7 894,34-7-598,-20-1 1,-1 0 451,18 6-442,-7-3 1,1-1 9,14-10-1301,0 9 24,0-18 363,14-1 128,4-8 1556,15-17 796,0-7 421,1-20-511,-15 7 749,4-10-504,-17 28-388,8-15-335,-10 22-675,0-4-1638,-1 25-548,0-8 510,3 30-446,0-31 432,4 34-591,1-22 2134,8 26 0,-2-20 0,4 4 0</inkml:trace>
  <inkml:trace contextRef="#ctx0" brushRef="#br0" timeOffset="126982">15068 10217 24629,'-42'0'89,"18"21"57,-7 2 424,16 2-1628,0 14-98,4-23 972,11 18-1191,0-11-311,0 8 179,0-11-177,20 13-451,-15-17 518,32 2 2748,-33-5-2572,13-5 762,-17 1-1660,-23-6 2841,-6 0-94,-13-3 0,5 0 1,12 0-1</inkml:trace>
  <inkml:trace contextRef="#ctx0" brushRef="#br0" timeOffset="127282">15273 10271 25348,'-21'26'-941,"4"0"29,17 0-1795,0-6 1083,0 0 541,24-5 900,-18-2-1104,43 0 867,-29-2-304,23-1 748,-12 0 1072,-2-1 456,-3-3 1,-5 2-569,1-3 649,-13 0-1965,1 0 243,-10-1-1060,0 0-127,-25 2 1568,19 1-861,-44 3-1209,16 7 973,-11-3 1193,2 4 1,17-6 0,2 0 0</inkml:trace>
  <inkml:trace contextRef="#ctx0" brushRef="#br0" timeOffset="127516">15668 10282 25258,'20'27'-7236,"2"6"4652,3-5 1635,12 4 351,-23-6-962,18-2-77,0 10 385,-10-10 890,7 5 1,-10-14-1,-1-2 1</inkml:trace>
  <inkml:trace contextRef="#ctx0" brushRef="#br0" timeOffset="127732">16173 10153 25798,'1'33'-6428,"-15"4"6339,10-5-952,-10 0 1386,-5-8 238,-1 5-806,-12-9 556,4 4-1268,7-11 1903,0 0-657,1-4 174,1-1 0,1-5 1,1 0-1</inkml:trace>
  <inkml:trace contextRef="#ctx0" brushRef="#br0" timeOffset="127916">15907 10163 24269,'23'-13'3986,"12"6"-3442,-22 2 221,18 5-1482,-13 0 388,5 0 31,6 16-939,-4 2-87,21 21-1439,-17-11-293,8 2-1122,-2-1 1105,-7-8 2793,7 4 0,-10-12 0,-1 0 0</inkml:trace>
  <inkml:trace contextRef="#ctx0" brushRef="#br0" timeOffset="128105">16755 10008 26248,'-20'11'1821,"-2"12"-2670,-2 11-197,-11 6 570,30-7-2776,-29 19 1977,21-13-1414,-6 21 2377,11-28 0,8 4 1,0-13-1</inkml:trace>
  <inkml:trace contextRef="#ctx0" brushRef="#br0" timeOffset="128415">17165 10073 26787,'-14'-8'-4268,"-4"1"3777,-4 26 1806,-11 3-64,13 1-1185,-1 13-501,-4-22 1220,23 24-2345,-8-12 1614,10 0-1023,16-2-929,-12-12-618,31-2 2189,-15-7 585,17-22-170,-10-5 1519,-10-12-1416,-8-1-266,-9-5 45,0 10 58,0-8-2062,-18 16-738,14 2-1044,-14 6 3504,-1 7 1,15-1 0,-15 4-1</inkml:trace>
  <inkml:trace contextRef="#ctx0" brushRef="#br0" timeOffset="128733">17382 10048 25258,'0'7'-6385,"0"9"4256,0 20 975,0 3 605,0-7 124,0 2 121,0 11 76,0-12-1369,12 6 1118,-10-11 540,10-10-47,-12 1-14,8-14 358,-6-19-95,9 10 1966,-6-40-2169,4 22 207,0-12 1,0-3-48,7-13-449,0 5 1,1-1-158,6-7 522,-3 14 0,1 2 1,2 2-1,8-3 1</inkml:trace>
  <inkml:trace contextRef="#ctx0" brushRef="#br0" timeOffset="129139">18002 10061 24988,'0'-24'-5486,"0"3"3268,-20 10 2356,15-3-1908,-32 12 3266,18-4-1030,-2 22 829,-11-12-1049,28 34-27,-27-5 1134,23 10-1477,0-8 1,1-2 1188,2-1-2169,29 17-386,0-38 542,26-1 315,-27-26 2252,30-15-1018,-33-10-201,2 16 0,1-1 120,-7-5 1,-2-1 144,6-19 293,-8 8 1,-2-1-875,2-5-387,-9 11 1,0 1-1314,1 1-311,-4-5 854,0 24-105,0 5 381,0 33-463,0 19-464,0 17-1085,-1-10 1,2 2 2750,7-17 0,1 1 0,-7 12 0,0 1 0,6-14 0,0 1 0</inkml:trace>
  <inkml:trace contextRef="#ctx0" brushRef="#br0" timeOffset="131099">20528 9920 26338,'0'-13'-6206,"-17"0"5062,12 5-1060,-13-1 3015,1 5 152,-1 0-174,-17 3 94,18 17-861,-18 0 2186,25 20-2058,-12-2 1446,18-2-2026,25 8-1183,-15-17-72,35 6 665,-36-16-1322,36-6 1452,-25 0 1280,19-6 148,-11 2 533,-1-3 688,1-17-1067,-7 0-3019,-4-15 2339,-9 8 0,-27 10 0,-6 5 0</inkml:trace>
  <inkml:trace contextRef="#ctx0" brushRef="#br0" timeOffset="131251">20293 10574 26068,'18'14'-5080,"11"-4"4844,10-6-23,-5-9 1,-1-5 553,17-14-128,-2 3 0,2-1 1,-17 2-1,0 1 0,11 0 1,0-1-1</inkml:trace>
  <inkml:trace contextRef="#ctx0" brushRef="#br0" timeOffset="131899">21215 9812 24539,'0'12'-5936,"0"12"3717,0 17 1245,0 24 335,0-23 214,0 15 211,13-5-479,-10-16-1073,9 14 1375,-12-28-1498,0 3 1439,0-36 270,20-10 1716,-16-16-1272,14 6 0,4 1 1605,9-10-797,-2-1 1,4 0 1177,11 5-1201,-16 8 1,-2 4 1015,-5 13 533,7 4-1714,-14 22-985,3 16-1511,-10 9 118,-1 11-57,-5 12-121,-1-16 954,0-10 0,0-2-1430,0-2 89,0 1 1181,0-20 726,0-29 302,19-9 1310,0-33-897,4 12 350,9-4 141,-27 16-779,29 2 1526,-30 5-1060,24 5 1342,-15 3-1742,9 10 1509,-7 3-525,-5 29-3206,-4 8 1372,1 15-1411,-2-1 1349,0-12-2180,0 0-278,5 8-464,0-14-1432,14 4 5217,-6-17 1,12-8 0,-6-2 0</inkml:trace>
  <inkml:trace contextRef="#ctx0" brushRef="#br0" timeOffset="132199">22220 9978 25978,'-16'-10'-3531,"12"25"2113,-25-9 3556,27 40-3695,-10-27 1758,3 21-825,7-2-248,-7-10-120,9 9 391,17-19 76,3-4-1021,11-24 3653,-2-13-1251,-6-21-437,-4 1 362,-6 5-704,-5 17 573,-3 9 148,-3 12 174,2 18-5150,3 10 691,0 11-61,9 17 3191,-6-21 1,6 8 0,-5-16 0</inkml:trace>
  <inkml:trace contextRef="#ctx0" brushRef="#br0" timeOffset="132432">21915 9632 24539,'-8'-15'-8412,"4"2"5437,1 7 1681,24 2 4630,5 2-1459,25 19-1416,-12-13 209,4 13-1677,2-3 2106,-8-11-833,27 11 396,-25-14-756,12 0 0,-17 0 0,1 0 0</inkml:trace>
  <inkml:trace contextRef="#ctx0" brushRef="#br0" timeOffset="132919">22970 9599 23009,'7'-18'-2191,"0"-5"1361,0 11 989,-1 2 114,1 1 1023,-3 9-661,-1 15-2057,-2 14-275,0 10 1367,1-4 1,-1 2-452,3 13 226,1 5 1,1 1-689,1-1 465,0-7 0,0-4-1040,0-13 1806,2 6-470,-5-26-260,2 0 220,-3-9 583,8-21 1075,-3 14 1077,13-45-1132,-6 28 445,7-28-335,-4 19 649,0 1-315,0 4-723,-1 5-476,-1 9-446,-2-1 974,5 11-308,-5 12-767,6 17-1042,-6 8-560,5 21-155,-5-21-623,3 11-723,-3-17 114,1-4-117,5-3 3398,14-4 0,-4-8 0,11-3 0</inkml:trace>
  <inkml:trace contextRef="#ctx0" brushRef="#br0" timeOffset="133177">23845 9822 26428,'-31'14'2749,"-14"-10"-3171,26 33-1402,-18-16 2450,8 22-1321,3 10-138,-3-15 583,15 13-736,1-21-412,13-6-350,0-2 851,17-5-1110,9-4 1476,23-7 980,-10-2-298,17-27 1617,-26-8-1067,9-13 86,-19-13-578,-2 21-417,-9-23-957,-2 29 764,-24-13 0,-5 30 0,-18-2 0</inkml:trace>
  <inkml:trace contextRef="#ctx0" brushRef="#br0" timeOffset="133566">24172 9962 25348,'3'-25'-3939,"0"3"2092,-3 28 416,-17-9 2480,12 38-1704,-13-8 1098,18 8-1388,0 0-1281,0-12 1480,0 1 42,22-13 1318,1 2-1264,23-13 2092,-13 0-988,9-18 2542,-18-7-1047,8-19-190,-21 7-451,3-6-1387,-13 15-488,3 2-758,-4 30-272,0 18-770,0 17 427,9-1 1,1 1-837,-6 5 866,11-5 1,2-2 1677,0-8 0,0-6 0,-3-15 0</inkml:trace>
  <inkml:trace contextRef="#ctx0" brushRef="#br0" timeOffset="133716">24485 9423 26158,'-31'-4'-3477,"0"1"2049,0 2-391,-3 16 2032,0-11 1,-3 34 0,0-8-1</inkml:trace>
  <inkml:trace contextRef="#ctx0" brushRef="#br0" timeOffset="152969">14028 12172 23909,'-3'-4'-6542,"1"-1"2714,1 3 2648,1-1 1512,0 1-321,0 17 22,0 14 105,0 11-1555,0 10 1470,0-14 1,0 1 682,0 22-560,6-6 1,0 0-419,-3 7 162,3-11 0,1-3-203,1 2 143,-4-11 0,1-1-115,5-1-278,2 6-43,-6-12 289,3-9 20,-2 3-107,-4-15-729,-2 1 772,-1-24 585,0-29 189,0-3-224,-7-1 1,0 0-125,3-11 57,-9 4 1,-1 0-95,11-10 97,-4 22 1,0 0-119,3 4 0,1 2-196,1-20 58,-2 14 0,1 1 163,3-2 234,0-18-91,14 34 1129,-10-4-841,11 20 1536,-15 1-1870,15 6 2093,-3 3 4,15 1-614,-7 17-1364,-4-13-432,-6 30-1160,-5-10-1433,-5 10 1938,0-1 397,-19 7 0,14-9 1,-14 10-1</inkml:trace>
  <inkml:trace contextRef="#ctx0" brushRef="#br0" timeOffset="153398">14430 11606 23999,'10'-28'-2755,"0"4"1546,-6 4-30,3 2 1129,-6 9-461,3 1 853,0 28-1389,2-15-350,9 54 179,-2-30 607,-4 2 1,1 3 117,1 1 0,1-1-656,7 19 733,-5-8 1,0 0-939,2 4 1335,-4-12 1,-2 0-527,0-1 385,5 15 293,-10-33-1158,0 5 1322,-3-36 732,-2-21-292,0-3 107,0-13-139,0 6-122,0 14 194,0-5 138,14 18 952,0 9-50,13 20-1003,-8-7 369,0 32-2134,4-9-17,-4 9-1510,12 16 2428,-13-21 1,6 9 0,-7-13-1</inkml:trace>
  <inkml:trace contextRef="#ctx0" brushRef="#br0" timeOffset="153769">15120 12035 24808,'11'22'-8450,"0"-17"8817,9 52-2867,-2-32 1910,-2 9 0,-1 3-468,7 4 765,-4-7 1,-1-1-150,3 5-1599,5 9 2148,-7-10-1249,-7-13 1064,3 6-537,-12-20 649,2-26 858,-24-2-269,15-27-305,-30 5-282,25 3 0,3-3-11,-2 8 0,0-2 163,-5-25 1,4 0 52,8 23 0,1 1-75,-4-22 0,0 3-706,5-2 361,0-8 395,24 32 1613,-17 7-845,36 7 1748,-18 5-231,17 6-451,-2 24-1051,-9 9-1420,-14 13-1418,-8 1-1137,-9-5 3030,0 3 0,-26 5 1,-6 1-1</inkml:trace>
  <inkml:trace contextRef="#ctx0" brushRef="#br0" timeOffset="160573">17320 11815 25438,'0'-22'-4946,"0"0"3357,0 1 705,0 2 335,0-1 123,0 3 32,0 4 166,0 2-1188,0 4 1416,0 20 0,17-10 1365,-13 39-1561,31-19 657,-30 24-645,34-5 270,-34 4-403,37 2 316,-28 1-538,16-1-1202,-19-3 1470,7-2-953,-11 9 1146,9-17-473,-8 7 412,-3-23-450,-3-3 686,-2-5-172,0-3 182,-19-4 2251,14-22-2803,-32 13 740,24-37 0,0-9-391,-31 3 45,28 3 1,2-9-1,2 4-40,-1 10 1,2 0-114,1-6 1,1-5 0,2 5 113,6 5 0,0 0-985,-4-23 0,0 2 1549,5 1-434,11 24 0,4 3 1137,15-8 697,14 19 867,8 2 19,-21 17-748,18 42-1589,-23-14-510,-10 14 1,-2 2-777,5 2-599,-10 16-1577,-1 0-253,-8-15 1137,0-9 1,0 0 1695,0 1 1,0 7 0,0-18 0</inkml:trace>
  <inkml:trace contextRef="#ctx0" brushRef="#br0" timeOffset="160948">18065 11495 24539,'8'-14'-1716,"-1"1"1228,-32 8 386,-4 19 1704,-26 18-685,27 9-1279,-17 6 419,39-9-1386,-25 15 1358,28-12-860,-8 20-53,11-28-1875,21 12-267,5-26 1938,28 2 347,-12-16 1862,18-18-187,-25 10 748,10-35 126,-11 4 267,-12-10 287,3-14-1579,-18 25-1208,-2-14-749,-5 26-821,0-2 181,0 36-1606,0 7 896,14 29 35,-10-12 540,23 1 1763,-24-14 1,21-2 0,-9-3-1</inkml:trace>
  <inkml:trace contextRef="#ctx0" brushRef="#br0" timeOffset="161149">18405 11478 23819,'0'-6'-5756,"17"2"8918,-13 24-6332,33 11 2331,-7 12-539,9 3 988,-10-19 1,0 0-666,6 16-702,-4-7 1,-1 0 405,4 3 849,10 9 0,-16-21 0,-2-2 0</inkml:trace>
  <inkml:trace contextRef="#ctx0" brushRef="#br0" timeOffset="161335">19015 11519 24269,'-19'-4'-1391,"-13"3"1822,14-2-849,-19 17 1905,10-10-1185,-10 44-1142,16-27-29,3 9 0,1 3-690,-2-2 338,-2 9 1090,9-17 1,4-10 0,1-5 0</inkml:trace>
  <inkml:trace contextRef="#ctx0" brushRef="#br0" timeOffset="161515">18805 11511 23369,'35'-7'2156,"-2"-4"-867,-7 10-1758,-1-4 749,2 5-673,0 0 203,-1 18-1196,4-14 1179,-3 35-2139,11-9 53,-11 12-529,6 2-397,-14-12 233,0-1 2493,-1-2 0,-1-4 1,-2-2-1</inkml:trace>
  <inkml:trace contextRef="#ctx0" brushRef="#br0" timeOffset="161682">19453 11429 24718,'0'-7'-6295,"0"2"4166,-14 2 3401,11 27-1933,-25-5 945,25 43-2094,-10-21 1689,11-4 0,4 1 0,-2 9 0,0 14 0</inkml:trace>
  <inkml:trace contextRef="#ctx0" brushRef="#br0" timeOffset="162969">18672 11313 23459,'0'-9'-5756,"0"1"3628,0 2 974,0 1 605,0 0 393,-19 3 2082,0 0-1096,-24 22-136,12-15 321,7 23 0,1 3 194,-3-6-569,5 11 0,4 4 64,5 0-458,5-4 1,2 0-1389,5 6-116,17 10-1556,10-4 208,9-14 1987,-6-7 0,1-1-430,9 0 869,-2-4 1,1-2 353,8-1 373,12 7 440,-20-13 486,-7 0 58,-4-3-608,-2 2-369,-11-5-255,-3 1-391,-10-5-1101,-24 1 2192,17-2 287,-44 1-692,28-1-365,-25 1-88,12-2-305,0 0 446,-11-1 0,15 0 0,-7 0 0</inkml:trace>
  <inkml:trace contextRef="#ctx0" brushRef="#br0" timeOffset="163332">19082 11237 23009,'-33'0'90,"-5"15"1882,13-11-1578,-1 28-1212,17-3-628,3 24 9,6-6 635,10-12 0,6-3-1295,20 8 1265,5 0 1,3-1-180,-14-19 1,-1-1 279,14 16 0,-3-1-477,-5-7 1354,2 12 23,-12-20 642,-11 2-2328,-3-12 2070,-25-2 0,-2-5 0,-17-2 0</inkml:trace>
  <inkml:trace contextRef="#ctx0" brushRef="#br0" timeOffset="163667">19415 11333 23909,'-19'-12'-3946,"5"3"3142,5 0 154,7 5-965,17 1 3968,-9 18-2529,25-4 0,3 1 547,-6 21-1097,11-5 0,2-1 724,4 10-157,2 7 0,-1 1 166,2 0-94,-5-2 1,-3-1-2795,-8-7 571,12 14 349,-26-28 1920,5 5 0,-14-18 0,1 2 0</inkml:trace>
  <inkml:trace contextRef="#ctx0" brushRef="#br0" timeOffset="163885">20167 11228 24898,'5'-6'-103,"0"3"1191,-3 16-4786,-21 12 3870,14 9-1352,-30 23 1162,12-18-342,4 14-1260,-18-16 979,33-2-1665,-27-2 2898,16 5-1636,-2-12 1299,-2 2 0,13-19 0,-6-3 0</inkml:trace>
  <inkml:trace contextRef="#ctx0" brushRef="#br0" timeOffset="164065">20007 11274 24269,'9'-25'-2425,"2"-4"1511,8 12 2333,-1 2-444,-2 10 230,11 23-2270,-5-14 642,0 22 0,0 4-1245,5-3 1240,-8 1 1,-1 4-215,1-3 1,-1-2-2423,11 16 1104,-6-8 0,1-1-1628,2 2 3466,8 6 0,-11-21 0,1-4 0</inkml:trace>
  <inkml:trace contextRef="#ctx0" brushRef="#br0" timeOffset="164231">20660 11211 24808,'-32'15'2370,"0"12"-3121,14 9-1843,-9 8 1090,25-7-1009,-10 4 971,12-1 1248,0-1 1,0-2 0,0-3 0</inkml:trace>
  <inkml:trace contextRef="#ctx0" brushRef="#br0" timeOffset="164499">20983 11333 25528,'0'-15'-6296,"0"1"4168,-17 4 2236,12 2-1778,-27 5 3062,13 1-314,0 17 52,-8 6-842,14 21 196,-2-7 36,6 3-1075,28 12 100,4-20-389,-3-3 1,3-2-801,15-7 387,-3-3-370,-10-25 2983,-12-15-2295,-6-24 37,-7 7 949,-17 0 0,13 14 0,-13 2 1</inkml:trace>
  <inkml:trace contextRef="#ctx0" brushRef="#br0" timeOffset="164785">21193 11336 23639,'4'16'-8042,"0"0"4980,-3-3 2626,0 1-232,-1-1 754,0 11-153,0-4 17,17 16-2095,-13-15 2127,12 11 194,-16-15-122,11 0-109,-8-9-661,8-3 1490,-2-2 257,-7-28-398,21-14 496,-13-16-887,5 12 0,0 1-19,0-16-46,-4 22 1,0-2 41,-3 4 1,-1 2 0,4-12 0,2-10 0</inkml:trace>
  <inkml:trace contextRef="#ctx0" brushRef="#br0" timeOffset="165215">21877 11258 24089,'-23'-32'-7359,"-17"14"7674,35-2-2677,-37 18 4057,19-6-1178,-2 23 1011,-6-12-558,27 35-2385,-17-18 3284,19 24-2715,-6-11 1716,8 3-2643,19 12 33,7-13-653,-2 6 25,22-20 2946,-27-10-1685,22-4 2388,-3-7-111,-9-18 853,3-15 306,-9-10-1616,-14 8 1,-2 0 420,6-14-858,-7-15-54,-6 15-867,0 2-411,0 0-518,-19-14-611,15 18 1210,-15-13-64,7 35 134,10 30 1347,-10 34-364,34 19-2005,-12-8 1,0 0 610,2-18 0,1 0 1341,3 16 0,-4 0 1,-9-15-1,-2-2 0,6 2 1,0 0-1</inkml:trace>
  <inkml:trace contextRef="#ctx0" brushRef="#br0" timeOffset="165549">22597 11281 26338,'-12'-7'-3990,"2"1"2603,3 0-23,4 2 314,1-1-363,20 4 3027,-13-2-607,52 2-2215,-27 1-374,15 0 0,3 0 1849,9 0 1,-18 0-1,1 0 1,16 0 0</inkml:trace>
  <inkml:trace contextRef="#ctx0" brushRef="#br0" timeOffset="166166">23413 10744 25798,'-19'-18'-5496,"3"-1"2844,16 7 1586,-14-1 605,11 5-441,-11 0 1600,14 21-936,0 16-1358,0 13 1486,17 11-421,-12-6 349,25 6-310,-28 2 968,21 0-1109,-14-17 0,-1 0 346,6 16 13,-1-12 1,0-2-332,-2-1 602,13 12-532,-12-31 378,0-1-1061,-8-13 1390,-1-3 402,0-17 340,2 10 1474,7-30-1146,-1 3-465,8-2 0,0-2 593,1-12-662,3 18 0,-1 4 1116,-1 4-625,14 10 614,-15 2-1333,15 25-686,-17 13-1728,8 9-1380,-4 23 570,-4-20 2243,7 11 1,-7-17-1,3-1 1</inkml:trace>
  <inkml:trace contextRef="#ctx0" brushRef="#br0" timeOffset="166532">24483 11051 26248,'0'-18'-6296,"-27"1"5560,20 3-1772,-45 4 4039,16 3-662,-10 5-216,9 6 1,2 5 740,2 14-1126,-16 20 1410,39-6-1931,1 12 838,29-20-2718,11 17 330,11-21 456,3 1-380,9-17 1122,-13-4 473,-7-3 1,-1-4 1306,4-15 773,13-7 876,-28 1-64,1-30-2150,-16 34-193,-3-27-1309,-4 16-703,0 6-570,0 20-1663,0 17 472,0 31 477,18-8-55,-14 0 2736,33-12 0,-33-12 1,15-2-1</inkml:trace>
  <inkml:trace contextRef="#ctx0" brushRef="#br0" timeOffset="166816">25050 10923 26428,'-26'-10'-2757,"5"0"1466,1 1 715,15 3-1250,-27 2 2602,30 18-1467,-10 6 915,36 21-2229,-18-8 810,43 2 750,-17-1-246,12-7 1251,-3 6-1561,-15-7 725,1-8 220,-8 5 98,-5-15-8,-32 0 969,-12-6-1792,-29-15-32,15 9 976,0-9 1,19-3-1,1-4 1</inkml:trace>
  <inkml:trace contextRef="#ctx0" brushRef="#br0" timeOffset="167231">25483 10394 26248,'0'-14'-6206,"-17"2"5399,12 5-1000,-13 2 3234,5 3-270,10 16-1309,-11 14 393,14 10-1747,0 11 1519,-1-16 1,2 1-542,16 21 590,-17-6 0,4 0-1324,29 7 344,-24-2 0,0 0 152,21-6 22,-17-5 0,-4-3 366,3-13-324,-6 6 151,-6-21 151,0-1 624,0-27 488,0-5-394,19-27 1020,-15 11-631,27-14 1038,-15 23-301,0-4-449,7 21 1280,-21-5-1874,17 14 1424,-7-7-579,5 9 111,10 18-1993,-9-13 759,7 31-1327,-4-20-991,-2 17 548,2-6-1818,0 2-758,-1 2 3755,1 0 0,0-2 0,1 0 1</inkml:trace>
  <inkml:trace contextRef="#ctx0" brushRef="#br0" timeOffset="167705">26540 10194 24179,'-8'-4'-3824,"1"-1"2509,3 1 365,-1 1 738,2 2 1662,-2-1-814,0 18-508,-8 15-955,3 11 723,-7 14 238,3-1 111,-1 6-93,8-28 1,1 2-571,-2 16 1,2 0-28,2-13 0,0 2-188,-2 24 0,6-2-504,12-28 1,3-1-300,-5 9 0,4-3-295,10-14 0,4-3 1745,21 16 1,9-6 0,-26-19 0,0 0 0</inkml:trace>
  <inkml:trace contextRef="#ctx0" brushRef="#br0" timeOffset="168199">28320 9862 26967,'7'-13'-2800,"0"2"2665,1 5 1314,14 3-451,-3 21-2531,13-13 1377,-10 27 0,-1 7-1206,12-2 735,-3 17 0,-2 6 147,-11-26 0,-2 0-436,9 28 1,-3 1-335,-10-24 0,-3 0-48,2 11 0,-2-1 837,-4-13 1,-4-1-1,-8 0 1,-3 1 312,1 0 1,-2 0 629,-10 1 1,-4-2-1,0 1 1,-2 0-1,-3-1 1,0 1-1</inkml:trace>
  <inkml:trace contextRef="#ctx0" brushRef="#br0" timeOffset="170331">29057 10827 24269,'7'9'-7035,"6"-6"8516,-6 6-3735,8-9 3834,2 0-527,5 0-301,4 5-784,3-3-421,3 3 1330,1-5-1239,1 0 1295,-2 4-963,-2-4 0,-3 3 1,-1-3-1</inkml:trace>
  <inkml:trace contextRef="#ctx0" brushRef="#br0" timeOffset="170498">29032 10972 24449,'0'14'-6386,"27"-6"6480,-5-3-229,29-5 359,-8 0-345,4 0 244,7 0 0,-1 0 0,3 0 0</inkml:trace>
  <inkml:trace contextRef="#ctx0" brushRef="#br0" timeOffset="170749">29330 10735 26428,'-19'-5'-1906,"8"3"1238,-2-1 612,11 2-2087,18 0 3050,15 0-279,33 15-663,-9 5-621,6 0 518,-18 18-748,-2-19 350,-4 22 578,-8 9-2644,-12-8 596,-19-1 1,-7 0-361,-15 10 2420,3-14 0,-4-2 0,0-9 0,-1-1 1,-1 1-1,0 0 0</inkml:trace>
  <inkml:trace contextRef="#ctx0" brushRef="#br0" timeOffset="171621">29943 10719 26068,'0'-10'-6386,"0"1"4168,0 0 1153,0 2 607,0 3 32,14 1 2573,-11 21-3016,22-13 499,-22 39 329,21-22 95,-10 39-497,1-21-156,3 23 40,-12-30-1788,7 9 2111,-6-29-2136,-3 6 1952,-2-32 491,0-4 561,1-15 316,2-4-180,11-22 25,-5 21-188,2 3 0,1 2 809,0 7 151,14-3-295,-11 20 704,14 20-1255,-14-8 111,7 37-1689,-10-19-219,-1 22-300,-2-9-138,0 11-509,-3-14-423,-2 6-1345,-4-16 2270,-1-27 2280,-1-21-218,0-11 661,16-25 435,5 29 546,17-17-271,-17 26 183,27-3 102,-28 20-218,21 22-1064,-20-10 123,-2 51-2973,-5-32-246,-3 8 0,-1 1 1699,1 0 0,4 6 0,-5-14 1</inkml:trace>
  <inkml:trace contextRef="#ctx0" brushRef="#br0" timeOffset="171883">31040 10380 26787,'0'-16'-6655,"0"1"4526,0 7 1155,0 1 426,0 25 122,0 12 122,14 13-534,-10 5-813,10-8 898,-5 24 280,-6-15-275,1-7 1,1-1-397,2 5-671,-5 20 1046,8-35 766,-5 5 1,2-23-1,1-2 1</inkml:trace>
  <inkml:trace contextRef="#ctx0" brushRef="#br0" timeOffset="172099">31368 10591 25798,'7'-17'-3002,"-2"2"1928,-1 1 483,-2 7-68,-1 17-500,-16 23 1381,-2 4-51,-1 25-1214,4-26 746,14 23-813,0-26-176,0 8-305,17-15-41,-12-4-1207,39-3 2858,-20-4 0,26-2 1,-10-3-1</inkml:trace>
  <inkml:trace contextRef="#ctx0" brushRef="#br0" timeOffset="172231">31965 10961 28137,'9'0'-3149,"1"0"811,1 0 2338,2 0 0,1 0 0,1 0 0</inkml:trace>
  <inkml:trace contextRef="#ctx0" brushRef="#br0" timeOffset="179581">13657 14729 25618,'-3'-37'-6795,"15"-9"6268,-9 5 341,11 9 0,3-1 657,-2-12-480,-2 6 0,0-1-39,0-9-89,-8 7 0,-2-1-1345,-3-8 1711,2 10 0,-4 0-545,-20-4-574,17-9-379,-36 16 945,36 16-703,-29-1 995,21 17 699,-4 21 968,0-11 576,15 45-1528,-6-22 29,8 31-765,0-6 214,0-11 0,0 1-506,0 24-123,10-11 0,5 0-903,-2-24 1,3 0-667,10 18 1,4-2 1329,-7-21 0,0-2-50,0 7 1,1-3-368,14 6-31,2-8 1348,3-3 0,1-8 0,2-2 1</inkml:trace>
  <inkml:trace contextRef="#ctx0" brushRef="#br0" timeOffset="179916">14257 14578 24898,'-44'-17'-2263,"-1"3"1650,6 7 776,2 3 191,4 19 650,16 6-1709,5 11-339,12 0-912,24-17 1374,-18 7-1228,35-20 1967,-19 7-647,17-9 111,-5 0 1728,-9-18 105,-11 1-317,-7 9-958,-7 13-274,19 11-1970,-14 17-573,26-12 2240,-17 7 1,1-9 0,-4-13 0</inkml:trace>
  <inkml:trace contextRef="#ctx0" brushRef="#br0" timeOffset="180199">14403 14421 24089,'0'-12'-5666,"0"3"3627,0 22 975,18 10 214,-13 12 55,12 2-28,-2-6 56,-11 0-967,20 1 1548,-21-1 36,23 14-125,-22-18 81,16 7 130,-18-42 928,2-16 14,-4-12-740,0-8-672,0-12 145,0 13-149,0 7 1,0 0-70,0-4 707,0-7 0,0 21 1,0 2-1</inkml:trace>
  <inkml:trace contextRef="#ctx0" brushRef="#br0" timeOffset="180599">14967 14316 23369,'-17'-11'-4152,"-8"2"4215,-19 9 1184,-9 19 629,13 8-1105,11 9-839,17 2-777,12 4-841,0-10 1262,19 10-1460,-14-16-251,37-2 153,-36-2-1264,55-1 2613,-38-10 662,10-5 1,0-3 1376,-4-3 191,6 0 894,-16-18-29,-1-5-1210,-9-22 88,-1 9-815,-8-8-1539,-17 14-706,13 0-133,-12 29-309,50 16 129,-25 27 1744,18-23 0,1 0 0,-11 19 0,20-11 0</inkml:trace>
  <inkml:trace contextRef="#ctx0" brushRef="#br0" timeOffset="180882">15423 14289 23639,'20'46'-9097,"-15"-8"7188,30-2 1530,-31-9-227,28 13 194,-10-12-117,17 14 324,-9-23-1148,-4 3 1986,-10-13-37,-4-4-308,0-2 334,0-3 590,-5 0-956,1-18 1,-6 14-1,0-14 1</inkml:trace>
  <inkml:trace contextRef="#ctx0" brushRef="#br0" timeOffset="181415">15708 14398 22290,'0'7'-5396,"17"-11"8647,-12 40-6128,27-32 3649,-9 46-2768,10-33 1675,-9 7 0,-1 0-431,9-12-618,24 2 2317,-21-14-1638,8 0 2342,-2-22-956,-14 17 580,-5-22 1,-4-4-582,-1 6-183,-8-8 0,-3-3-758,-3 0-82,-2-23-973,-25 25-310,18-6-609,-33 16 719,35 6 134,-27 3 1890,15 4-331,-11 23 1888,13 13-921,5 13-426,9 6-443,0-10-804,23 3 550,-17-3-1064,37-2 1034,-13 6-2416,11-14 2050,16 4 621,-21-20 458,5-14 0,1-2 1186,1 3-641,1-25 1,-1-5 688,-6 4-1540,-5-14 1,-3-4 793,0-6-1056,-8 3 0,-3-2-274,-11 19 0,-1 1-532,1-11 0,-2-4-215,-2-3 0,-4 0-322,-9 12 0,-2-1 685,3-4 0,0-4 1,-3 4-349,-8 6 1,-2 1 194,-6-22 0,0 4-869,-6 2 1124,14 24 1,-1 3 269,-5 5 476,0 12 1036,13 50-147,-1-4-693,11 18 1,6 6-369,9-21 0,0-1-10,-11 17 0,4 0-286,21-14 0,3-1-34,-15 0 0,0-1-266,13 0 1,2-1-625,-5-2 0,0-1-78,0-1 0,1-1 8,0-2 1,1-2 1179,0-1 0,0-2 0,1-1 1,0-1-1,0-1 0,0-1 1</inkml:trace>
  <inkml:trace contextRef="#ctx0" brushRef="#br0" timeOffset="182534">18127 13590 24359,'0'-29'-4677,"0"1"2998,0 3 975,0 0 245,0 3 34,0 2 121,0 3 345,0 6-1547,0 58 1416,0-9-7,9 22 1,2 4 16,-8-25 1,0 1-220,6 7 0,4 5 1,-1-4-258,0-3 1,-2-2-259,3 13 1,3 0-825,5-9 0,0-4-471,5 18 2007,-9-24 0,0-3 0,6 1 1,1-4-1</inkml:trace>
  <inkml:trace contextRef="#ctx0" brushRef="#br0" timeOffset="182765">18715 13314 26338,'0'-25'-6476,"0"3"4438,0 7 973,0 51 517,0-4 290,0 21 0,0 6 151,0-22 0,0 2 31,0 6 0,0 5 0,0-4-723,0-2 1,0-2 540,-1 11 1,2 1-870,7-7 1,1-3-158,-5 21-44,11-15 0,-1-2 1200,-11 3 0,19 10 0,-9-25 1</inkml:trace>
  <inkml:trace contextRef="#ctx0" brushRef="#br0" timeOffset="182900">18362 14090 24718,'-11'-22'-8964,"5"1"5501,3-1 1149,33-13 3667,-4 8-982,1 7 0,3 2 113,20-7 1,7 1 0,4 0 0</inkml:trace>
  <inkml:trace contextRef="#ctx0" brushRef="#br0" timeOffset="183269">19547 13718 24718,'-63'12'1643,"15"-9"-1724,1 9 731,14 1 39,-14 7-168,13 7-783,-6 13-137,15-17 380,13 9-1210,1-4 243,11-8-1727,17 10-424,11-19 1279,27 2 1232,-6-10 462,4-2 138,-2-20 1663,-13-5-1037,-11 1 0,-4-2 1297,-6-15 500,5-14-1944,-21 21-1241,4-6-533,-5 11-229,0 9-641,0 23 353,0 32 300,0 6-47,16 14-430,-12-22 723,31-2 92,-18-3 1345,34 1 0,-16-16 0,14 1 1</inkml:trace>
  <inkml:trace contextRef="#ctx0" brushRef="#br0" timeOffset="183519">20067 13566 24449,'-49'-6'-967,"5"2"843,5 21 1688,18 7-1944,9 35-1220,29-16 374,-4-9 1,3-2-466,21 0 972,-9-5 1,-2-1-571,7 2 60,14 19-746,-30-24 263,10 10 1091,-25-18 1051,8 1-1211,-10-8-1987,-21-4 3181,-5-1 1,0-3 0,6 0 0</inkml:trace>
  <inkml:trace contextRef="#ctx0" brushRef="#br0" timeOffset="183915">20355 13074 25438,'3'21'-6404,"-1"35"4492,-2 3 1490,0-5 0,0 0-84,0 9 242,9-9 1,3 0-448,8 9 366,-9-24 1,2 1-800,2-5 1,0-1 722,2 15 171,-4-13 1,0-3-570,3-4 291,-2 6-320,-10-26 664,4-1 825,-2-54 282,-3 16-503,0-13 0,0-2 370,2-1 71,2-12-21,-2 19 143,1 7 190,0 3-732,2 9 40,1 9 837,2 5 650,9 6-594,-1 20-1704,17 16-400,-11 10-1131,8 9-226,-10-11-669,1 0 2305,1 1 1,1-4-1,3-1 1</inkml:trace>
  <inkml:trace contextRef="#ctx0" brushRef="#br0" timeOffset="184116">21108 13380 26248,'-7'-11'-8007,"5"1"5278,-11 4 1128,11 2-1023,-4 16 2453,26-9 177,-16 29 1,30-28 0,-17 14 0</inkml:trace>
  <inkml:trace contextRef="#ctx0" brushRef="#br0" timeOffset="184273">21380 13731 26787,'-19'-15'-1968,"3"12"1,16-11-1</inkml:trace>
  <inkml:trace contextRef="#ctx0" brushRef="#br0" timeOffset="184510">21673 13248 26158,'-31'-2'-3550,"13"16"1462,6 6 1027,12 18 1,19-8 0,5 0-1</inkml:trace>
  <inkml:trace contextRef="#ctx0" brushRef="#br0" timeOffset="184651">21815 13638 26517,'0'7'-6385,"0"-3"5852,0 0 1,0-3 0,0 0 0</inkml:trace>
  <inkml:trace contextRef="#ctx0" brushRef="#br0" timeOffset="185253">22108 13205 25798,'0'-17'-6476,"0"4"4348,-16 2 2404,12 4-1797,-12 26 2950,16 11-1986,0 17 139,14 5-1718,-10 14 2026,25-14-200,-27-10 0,0-1-217,24 3 683,-24 17-1542,17-33 165,-17 2 842,4-39 2250,-6-12-1852,0-17 601,0-27-538,0 23 349,0-18-336,0 3 226,0 19 58,0-14-1710,14 36 2851,1-3-160,15 38-889,-1 7-579,-12 3 1,-3 3-449,8 17-81,-3 5 1,-9-7 293,-4-14-1426,0 4-1349,-5-16 2380,0-32 1037,2 14 73,0-50 380,6 3 382,-1-13-524,1 15 1,1 1 467,5-10-176,0 6 0,1 1 57,2 6-184,16-13 654,-15 41 716,13 5-518,-12 26-2049,10 14-66,-14 13-1183,3 7-769,-8-12 47,-1 3-470,-1-3 2182,6 12 0,-3-17 1,5 7-1</inkml:trace>
  <inkml:trace contextRef="#ctx0" brushRef="#br0" timeOffset="185631">23208 13016 26248,'0'-11'-6296,"-20"3"6457,-5 3 695,-21 25 1281,-2 13-1188,23 12-1054,3-11 0,5 1-250,12 11-291,-4-8 1,1-1 1060,8 5-1813,0 18-28,23-32-1294,-18 4 294,38-19 2474,-16-6 232,23-20 1516,-13 9-401,-3-48-163,-11 28-421,-13-12 1,-2-2 149,12-3 539,-12-14-1886,1 6-341,-7 16-1367,3-12 485,-3 32 992,1-6-106,1 18 2432,3-4-745,10 27-1332,-1 9-119,1-1 0,0 2-645,7 19-147,-3-14 1,2 0-621,4 4 1805,-5-10 1,0 0 0,2-4 0,6 6 0</inkml:trace>
  <inkml:trace contextRef="#ctx0" brushRef="#br0" timeOffset="185885">23840 12702 26428,'-19'-25'-7088,"3"9"5871,16 0 348,0 26 293,16 26-708,-1 4 793,1 0 0,-1 0-132,0 9-545,-2-5 1,-2 1 286,1 7 321,-6-19 0,1 0-2193,12 24 1040,-12-19 1729,11 16 0,-9-32 0,2 2 0</inkml:trace>
  <inkml:trace contextRef="#ctx0" brushRef="#br0" timeOffset="186148">24235 12829 26787,'4'-21'-3917,"-2"3"2235,-1 2 492,-1 3 281,0 1 304,0 5 172,-17 2 1019,0 5-656,-20 18 1939,2 4-157,13 11-753,-6 0 343,25-5-1288,-8 2 586,11 2-1960,0 1-706,26 14-981,-20-12 1180,26-7 1,4-2 116,-8 1-17,10-6 1,4-3 1950,-1-1 1,12 0-1,-17-8 1</inkml:trace>
  <inkml:trace contextRef="#ctx0" brushRef="#br0" timeOffset="186531">24737 13019 24269,'15'-4'2297,"1"-1"-1416,2 1-548,3 0 79,10-5 33,-6 1 20,17-6-94,-16 3 488,17-8-766,-20 6-123,6-4 0,-12 5-37,-4-1-402,-2-1-158,-5-7-952,-3 5-244,-19-10-546,12 13-46,-32-2 1229,31 9-745,-39 2 1906,27 3 204,-30 1 863,30 23-168,-16 10 1064,30 13-1575,-3-12 0,0 0-1563,6 12 651,11-14 1,1 0-3034,-7 13 1846,19-22 1,3-2-1382,-2 18 2908,29-4 1,-5-6-1,5-4 1</inkml:trace>
  <inkml:trace contextRef="#ctx0" brushRef="#br0" timeOffset="186953">25633 12328 24718,'-10'-9'-4737,"2"1"2779,0 0 758,3 1 255,2 2 358,-1 1 414,3 21 228,-1 0-1481,1 23 1365,1 23-46,-1-8 136,1-1 0,0 1 101,-1-21 1,2-1-427,9 12 0,1-1-1256,-5 13 545,16-29 1,2-1-467,-3 23 1467,10-18 1,4-2 0,10 13 0,-14-17 0,1-1 0</inkml:trace>
  <inkml:trace contextRef="#ctx0" brushRef="#br0" timeOffset="187187">26402 12368 26248,'10'-41'-4508,"9"-11"3655,-1 20 1245,24-7 715,-12 28 730,15 1-704,7 34-1750,-12-4 49,-8 12 0,-2 4-19,4 13 51,-11-1 0,-4 3-382,-9-19 1,-3 1-718,2 24 1,-3 0-168,-3-21 0,-4-2 221,-10 10 1,-6 1 1637,-2-2 0,-5-2 0,-5-8 0,-2-1 0,-1 8 0,0 1 0</inkml:trace>
  <inkml:trace contextRef="#ctx0" brushRef="#br0" timeOffset="187766">27333 12826 25528,'-2'4'-2504,"18"-1"2773,10-1 165,10-2-128,5 0-1061,-5 0-183,3 0-148,3 0-533,1 0 1724,-3 13 0,2-9 0,-4 9 0</inkml:trace>
  <inkml:trace contextRef="#ctx0" brushRef="#br0" timeOffset="187901">27538 12886 24898,'0'-21'-9353,"30"9"11926,-23-5-2179,56 10 0,-35-4 1,29 7-1</inkml:trace>
  <inkml:trace contextRef="#ctx0" brushRef="#br0" timeOffset="188166">27805 12614 24179,'-12'-3'-1218,"-4"2"1755,39 0 192,-4 17-2575,32 2 1559,-6 18-695,-8 3-58,-1-5-443,-17 16-566,-4-19-1387,-9 29 603,-32-24 3022,10-3 1,-3-2 0,-32 6 0,26-13 0,1 0-1</inkml:trace>
  <inkml:trace contextRef="#ctx0" brushRef="#br0" timeOffset="188849">28413 12577 24359,'5'0'989,"0"0"-809,-1 15-4189,1-11 3004,4 23-1110,-1-6 576,7 21 386,-6-5-927,5 16 58,-6-25-118,1 9 2256,-3-12-936,-3-9-64,0-1 1156,-2-33 483,-1-8-181,0-14-148,16-17 664,-12 21-623,10 4 0,3 1 1176,3-1 71,15-13 152,0 28 246,-3 1 182,-7 13-404,-5 22-2250,-9-14 650,-1 33-1764,-3-12-109,-4 15-47,-1-5-1401,-2-10 826,0-27 495,0-13 1793,0-24-520,16 7 2556,-12-7-1325,30 24 1683,-30-13-2023,29 25 1301,-15-9 349,14 27-1412,-7-12 224,5 45-2833,-14-28 562,-2 9 1,-1 2-2936,1-1 1635,3 9 2054,-7-17 1,-1-4 0,-1-3 0</inkml:trace>
  <inkml:trace contextRef="#ctx0" brushRef="#br0" timeOffset="189073">29362 12215 27237,'7'-13'-2841,"-1"2"2361,0 6 1470,0 2 594,6 26-4314,-3-3 700,8 41 598,-7-18-614,1 17 1426,-6-26 0,-1-1-1019,1 17-216,1-10 0,-1-2-1793,1 3 1659,7 16 2004,-7-32 1,5 4-1,-5-15 1</inkml:trace>
  <inkml:trace contextRef="#ctx0" brushRef="#br0" timeOffset="189303">29827 12414 26877,'2'-17'-5173,"-1"-5"3117,-1 7 761,-22-4 698,16 11-249,-52 0 2046,50 23-567,-46 8 42,40 9-171,-6 16 226,10-16-608,28 24-1256,17-24 1106,11 6-1808,11-15 610,-7-3-1261,1-5 2566,-12-6 1,2-2-1,20-1 1,-21-3 0,1 1-1</inkml:trace>
  <inkml:trace contextRef="#ctx0" brushRef="#br0" timeOffset="189421">30552 12684 28137,'10'0'-5397,"0"0"5397,3 0 0,-1 0 0,1 0 0</inkml:trace>
  <inkml:trace contextRef="#ctx0" brushRef="#br0" timeOffset="200435">16363 16149 23819,'12'0'1079,"-3"-15"-2307,-1 11 2823,-2-31-3501,-1 19 988,1-20-152,0 8 494,-3-3-833,0 1 289,-2 0 190,-1 5-1198,0 1 1688,0 2-62,0 8 217,0 21-227,0 14 54,0 14-378,0 4-831,0 9 498,0-9 1107,6-4 1,2-1-1,-5 6 1,11 12 0</inkml:trace>
  <inkml:trace contextRef="#ctx0" brushRef="#br0" timeOffset="200798">16813 15801 22920,'21'-19'1042,"2"-8"-1584,2 6 1023,14-6 37,-34 11-1830,36 2 2204,-36 2-1284,29 6 852,-31 1-736,20 4 575,-21 26-2069,7 12-581,-27 15 2435,13 4-2166,-34-11 2679,34 1-2345,-35 0 1860,36-3-1847,-28-3 2585,29-5-1377,-11 5-502,14-14 876,20 3 0,-15-17 0,15-2 1</inkml:trace>
  <inkml:trace contextRef="#ctx0" brushRef="#br0" timeOffset="201181">17440 15614 24179,'-15'-5'-2099,"3"0"938,29 2 2884,5 1-867,11 16-1756,-12 3-314,-10 19-537,-11-7 155,0 4 614,0-7 72,0 1-1219,0 0-137,-20 8 2338,15-9-214,-29 8 2254,30-19-1565,-10 3 734,14-10-1371,20 0 922,2 1 41,2-4-590,8 5 614,-17-5-1264,3 4 513,-7-3-652,-11 3 506,0-1-833,0 1-129,0 3-1589,-26 8 2119,-4-2 720,-15 5 0,5-6 0,12-1 0</inkml:trace>
  <inkml:trace contextRef="#ctx0" brushRef="#br0" timeOffset="201498">18050 15545 24449,'0'-3'-6386,"0"-1"4438,-16 4 3890,12 15-2257,-22-12 1865,23 30-2433,-6-7 756,9 9-1470,0 2 1597,0 2 0,0-11-1503,15 17 413,-11-22-1130,29 8 2097,-15-18-181,3 1-567,16-7 1421,-23-4-969,30-1 950,-22-2 1,7-15 0,-10-3 0</inkml:trace>
  <inkml:trace contextRef="#ctx0" brushRef="#br0" timeOffset="201666">18317 15710 24898,'0'28'-6295,"0"5"4166,0-7 1065,0 3 425,0-6-146,0-1-329,0-2-13,0 1-1369,0-4 1237,20 1 1383,-14-3 0,31-3 0,-15-3 0</inkml:trace>
  <inkml:trace contextRef="#ctx0" brushRef="#br0" timeOffset="201917">18763 15596 24179,'0'-5'-6386,"0"1"4258,-14 2 3878,11 1-1334,-11 16 491,14 3-1826,18 18-394,1-17-220,16 24 1392,-17-28 373,8 20-1687,-23-18 170,17-3 259,-18-1 481,9-1 589,-9-3-1715,2 0-413,-21-5 2470,-4-2 1,0-1 0,5-1 0</inkml:trace>
  <inkml:trace contextRef="#ctx0" brushRef="#br0" timeOffset="202031">18640 15583 23369,'22'-24'-260,"-16"1"-2615,39 1 4697,-39 2-3631,43 1 1842,-11-2 176,11 7 1,3 2-1,-16 8 1</inkml:trace>
  <inkml:trace contextRef="#ctx0" brushRef="#br0" timeOffset="202449">19447 15492 23819,'0'-9'-5306,"-9"-1"3089,7 3 132,-15 0 3243,12 4-364,-16 2 464,9 22-884,-12 3-371,11 2 892,1 31-366,8-34-162,1 11 1,5 0-1285,21-2 70,-17 8-774,39-9 927,-15-10-688,23 5 1109,-8-18 1142,8-1 195,-23-7 556,13-19 679,-26 14 112,1-29-2073,-15 17-862,-23-14-896,-10 14 113,-13 4 288,-4 13 210,5 0-1426,2 20 2202,-3-15 1,5 39 0,0-15 0</inkml:trace>
  <inkml:trace contextRef="#ctx0" brushRef="#br0" timeOffset="202866">20387 15559 24898,'42'0'180,"-9"0"-180,6 0-360,-8 0-89,6 0-990,21 0 539,-12 0 939,-7-4 1,1-2-1,2 4 1,12-8-1</inkml:trace>
  <inkml:trace contextRef="#ctx0" brushRef="#br0" timeOffset="203002">20635 15723 24179,'30'-23'-1611,"-23"-13"-3225,56 32 5272,-35-37 0,30 23 1,-12-19-1</inkml:trace>
  <inkml:trace contextRef="#ctx0" brushRef="#br0" timeOffset="203235">20857 15221 25618,'-35'-7'-1656,"-1"-3"756,12 3 571,6-2-673,12 6 466,6 0-657,33 2 1942,-5 0-796,33 1 253,-21-1 0,0 2 277,24 14-361,-7-7 1,-1 4 416,2 18-744,-22-14 0,-3 3 75,-4 15-2243,-13 8-763,-8 8 3016,-23-7 0,-7 0 0,7-6 0,-3-1 0,-16 13 0,1 0 0</inkml:trace>
  <inkml:trace contextRef="#ctx0" brushRef="#br0" timeOffset="203798">22137 15467 24539,'-7'-16'-7752,"2"2"5194,32-9 5922,-3 6-2033,14 2 1,4 0 603,15-5-1260,-16 7 1,2 0-1092,7 1 1,0 1-18,-11 4 1,1 0 342,4 2 1,4 0 0,-3 1 420,-4 2 0,0 1 1,11 0-1,0 1 0,-17 0 1,1 0-1</inkml:trace>
  <inkml:trace contextRef="#ctx0" brushRef="#br0" timeOffset="203997">22925 15062 24449,'-44'-10'-1534,"-14"5"1517,14 1 398,10 16 0,1 4 727,-5 7-1069,7 12 1,1 5-673,-2 10-553,8-1 0,2 1-507,2 9 1521,10-18 1,3-2-1,2 13 1,5-2 0</inkml:trace>
  <inkml:trace contextRef="#ctx0" brushRef="#br0" timeOffset="204264">24013 14832 25528,'14'-10'884,"-1"2"-162,-3 4 106,-1 3-644,-2 1-635,2 16-2293,2-11 2189,13 47-1664,-2-28 1174,-2 12 0,2 1-1395,8 2 407,6 0 0,2-1-638,6-3 1514,1-5 0,1-4 1802,-2-10-1156,-6-8 1,0-1 1036,3-4 0,9-3 1,-21 0-1</inkml:trace>
  <inkml:trace contextRef="#ctx0" brushRef="#br0" timeOffset="204431">24753 15092 23279,'3'-10'-4771,"-2"-4"2497,2 13 5410,-1-4-3810,3 5 1513,1 0-304,4 0-134,3 0-401,2 0 1080,6 15-899,3-11-1280,17 21 661,-5-23-320,27 8 22,-21-10 467,12 0-831,3 0 1100,-12 0 0,10 0 0,-17 0 0</inkml:trace>
  <inkml:trace contextRef="#ctx0" brushRef="#br0" timeOffset="204565">25605 14957 23639,'21'-6'2385,"1"-1"-1579,29 1-1140,-14 2-164,2 2 0,2 0-439,6 2-284,-2 0 1,1 0 1175,16 0 0,-19 0 0,0 0 1,23 0-1</inkml:trace>
  <inkml:trace contextRef="#ctx0" brushRef="#br0" timeOffset="204738">27533 14606 25348,'35'-8'641,"0"-1"0,-1 1 0,1 0-278,8-3 0,0 0-201,-10 4 0,1-1-109,22-4 0,0 1-60,-21 5 1,-1 1-43,14-1 0,-1 0-74,-12 4 0,-2 0 34,3 1 1,-1-1-389,-2 2 0,2 0-564,13 0 0,2 0 310,-15 0 1,2 0 645,23-1 1,0 2 0,-25 4-1,-3 2 1,12 1 0,-1 0-1</inkml:trace>
  <inkml:trace contextRef="#ctx0" brushRef="#br0" timeOffset="220864">14168 17486 22380,'-8'0'540,"0"0"-361,0 17-1568,2-12 2379,0 31-2490,2-19 607,2 20-9,1-3-520,1 3-174,0 4 89,0-1 863,17-3 1,2 0-1762,-10 8 1929,18-12 0,-2 0-146,-21-3 276,25-3 415,-15 3-717,2-11 614,0 1-5,-15-9 43,5-29 1096,-26-5-1043,14-19-230,-14 0-654,2 3 837,13-6-79,-12-5-491,4-4 505,11 12 0,1 0-559,-12-23 471,12 13 1,2 0 424,-1-3 80,7 16 1,4 2 834,9 2 28,2-1 871,8 23 519,-12 6-174,11 3-273,-13 21-2156,1 6-377,-11-2-645,2 22-468,-3-11 142,-5 11-901,0 10-47,-19-23 196,15 17 1325,-31-23 1077,32 6 1,-13-11-1,16-1 1</inkml:trace>
  <inkml:trace contextRef="#ctx0" brushRef="#br0" timeOffset="221250">14717 17318 22650,'0'-4'-6026,"-18"2"7565,-4 17 385,-11 6-710,13 19-1808,-1-8 449,18 0-862,-7-3-22,10-7 1119,16 11-2069,4-17 272,0 3-314,14-13 2224,-29 1-1740,34-6 2935,-12 2-686,8-19 1530,6-4 679,-22-1-1448,2-29-535,-15 30-1205,-2-30 1342,-4 13-2632,0 11 97,-16-10-1463,12 21 348,-11 22 3064,34 16-2643,2 31 44,2-10 2049,2-13 0,-1 0 0,-3 5 0,3-13 1,0 1-1</inkml:trace>
  <inkml:trace contextRef="#ctx0" brushRef="#br0" timeOffset="221554">15438 17219 23189,'-22'-15'-4623,"-13"-1"3879,16 6 207,-16 0 937,7 7 265,2 17 586,14 4-1178,3 18-1201,9 2 688,24-5-527,0 10-177,5-17 269,5 5-385,-30-11-1204,24-2 1753,-25-1-103,17 2 838,-18-6-534,6 7-325,-8-9-781,-18 5 2113,13-5 0,-34 0 0,13-3 1</inkml:trace>
  <inkml:trace contextRef="#ctx0" brushRef="#br0" timeOffset="221865">15728 17262 22740,'-38'13'2549,"1"5"-1871,20 12-2566,3-1 362,34-4-725,-14-6 175,35-2 1896,-36-7-2000,50 4 1076,-46-6-954,43 2 2234,-47-5-1139,27-1 2398,-29 1-1084,17-1-8,-18-2-20,4 2-1018,-6-1 313,-23 2 636,-1-1 235,-24 1 0,25-2 0,3 1 0</inkml:trace>
  <inkml:trace contextRef="#ctx0" brushRef="#br0" timeOffset="222085">16040 17213 23909,'6'-3'1674,"1"-1"-597,-4 1-1770,2 2 1295,-2 0-115,5 1-937,2 0 113,10 0 427,-2 16-2051,7-11-219,9 24 152,-8-12 1568,21 14 1,-20-6-1,9-2 1</inkml:trace>
  <inkml:trace contextRef="#ctx0" brushRef="#br0" timeOffset="222288">16528 17104 24179,'0'-11'-6386,"0"2"4258,-14 2 2578,11 26-790,-21-14 2148,22 34-2834,-13-14 849,14 7-2061,-10 1 2025,7-12-117,-4-1 337,1-2 0,1-1 0,-2 1 1</inkml:trace>
  <inkml:trace contextRef="#ctx0" brushRef="#br0" timeOffset="222480">16427 17039 23009,'23'-10'3695,"3"4"-3563,-5 2-41,2 4-695,4 19-1274,-5-15 1356,20 27-991,-17-15-979,17 18-492,-17-8 2521,6 2 1,-8-8 0,0-1 0</inkml:trace>
  <inkml:trace contextRef="#ctx0" brushRef="#br0" timeOffset="222682">17312 16868 24359,'-22'-6'-2062,"-15"1"1914,14 2 372,-23 20 1247,15-13-1106,-2 35-539,11-20 292,0 20-1881,3 8 632,4-10 879,7 24 0,4-29 1,4 9-1</inkml:trace>
  <inkml:trace contextRef="#ctx0" brushRef="#br0" timeOffset="222986">17633 17012 24629,'0'-10'-6476,"0"2"4348,-17 5 3620,-4 17 424,0 5-1074,-11 0 225,28 13-1962,-11-10 199,15 14 516,18-3-515,4-11-530,1-2-529,13-13 1312,-14 0-516,12-23 2802,-14-7-1799,-8-20 207,-12 6-367,-16-11-1025,12 20-839,-30-12 1723,13 21 1,-1 3 0,6 10 0</inkml:trace>
  <inkml:trace contextRef="#ctx0" brushRef="#br0" timeOffset="223282">18023 16939 24449,'2'33'-6738,"0"6"4467,14-8 261,-12 3 1375,12-11-27,-4 8-322,-9-11 848,19 9-1723,-19-18 1271,13-1 1174,-11-7 82,3-21 127,-4-12-1315,-1-29 720,-2 3-137,0 18 0,0 0 0,0-9 0,-1-12 0</inkml:trace>
  <inkml:trace contextRef="#ctx0" brushRef="#br0" timeOffset="223686">18530 16812 23369,'-44'0'0,"4"0"0,20 20-128,-5 9-140,22 9-1608,-8 1 1091,11-10-508,0-4-303,0-1-1,24-3 247,-18-5-860,35 2 1502,-19-10 1460,16 0-115,-2-32 1275,-4-11-445,-14-14-1162,-8 14 1,-3-1-163,-6-13 469,3 6 0,-2-2-832,-2-6 218,-9 9 1,-1 1-1656,5-2 374,-12 10 1,-1 2-575,15 6 946,-13 15 1020,16 42-802,7 3 0,4 3-148,0-2 1,2 0 178,3 5 1,3 1 651,6 3 1,-1-1 0,-7-11-1,0 1 1,5 8 0,1 0 0</inkml:trace>
  <inkml:trace contextRef="#ctx0" brushRef="#br0" timeOffset="223931">19185 17090 23819,'-25'0'1529,"9"-9"-4920,33 7 3624,14-8-99,16 10-1069,-3 0 944,-9 0 1,2 0 0,0 0 0</inkml:trace>
  <inkml:trace contextRef="#ctx0" brushRef="#br0" timeOffset="224365">19675 16848 24718,'8'-4'2522,"-1"-3"-3168,-2-1-434,-1-1-34,4 1 1444,1 2 142,4-6-177,1 6 457,12-3-542,-7 7 93,21 1 311,-14 19-1058,12-13 212,-8 35-1702,0-20 631,0 21-1120,0-7 89,-3 0 355,-2-2 166,7 6 1299,-12-15-820,9 4 1732,-16-20-315,2-2 1119,-6-22-155,-1 13 1187,0-41-1988,3-1-158,-3-15-617,-4 16 1,-1 0-196,1-10-465,-4 10 0,0 2 952,0-3 0,0-9 1,0 24-1</inkml:trace>
  <inkml:trace contextRef="#ctx0" brushRef="#br0" timeOffset="224700">20693 16760 25798,'8'10'-7245,"-1"-2"5338,-2-8 4105,0 0-735,-3-20-2418,1-3 272,0-1 245,-2-12-1188,0 12 1965,-1-8-315,0 2-1620,0 10-181,0 1 1314,0-1 191,0-4 84,-15 6 53,11-6-388,-23 13 1362,24-1-1309,-8 28 1765,11 30-1295,0 3-88,9-6 0,3 1-545,10 4 158,3-1 0,4-1 43,6-4-717,-6-7 0,2-6 813,1-15 362,30-1 0,-25-13 1,14 0-1</inkml:trace>
  <inkml:trace contextRef="#ctx0" brushRef="#br0" timeOffset="225164">21208 16549 24089,'0'-13'-6476,"0"2"4438,0 4 974,17 24 517,-12 8-233,26 13 406,-27 0-83,11-9-1611,-1 13 1429,-3-12 55,5 5 1104,-3-11-1053,-11-9 659,7-2-305,-9-26 487,3-13 382,-3-25-230,0 4-506,0-16-24,0 25-1074,14-17 929,-10 27 524,10-2 1,-2 16-1,3 2 1</inkml:trace>
  <inkml:trace contextRef="#ctx0" brushRef="#br0" timeOffset="225384">21598 16499 24898,'0'3'-6295,"15"-11"9120,-11 43-6892,29-13 1857,-15 16 1887,17-3 1,-18-15 0,-4-7 0</inkml:trace>
  <inkml:trace contextRef="#ctx0" brushRef="#br0" timeOffset="225576">21727 16214 24718,'-8'-15'-9424,"2"3"5911,3 0 721,2 0 2662,-3 5 1,4 1 0,0 5 0</inkml:trace>
  <inkml:trace contextRef="#ctx0" brushRef="#br0" timeOffset="225965">22230 16544 23369,'0'-30'-6115,"0"2"3986,0 3 1065,0 1 425,0 6 214,0-1 120,0-10 167,0 7-1458,0-14 1956,0 15-270,0-2-90,0 7-90,0 4 0,0 3 270,0 2-180,0 19 0,0 14 0,0 10 0,0 10 90,16 16-577,-13-12 255,14-15 1,0-1-359,-13 15 234,29 1-162,-29-3-105,14-15 1,1 0-130,-7 14 1,6-11 0,1-2 232,-5 2 471,5 11 1,-13-23-1,0 3 1</inkml:trace>
  <inkml:trace contextRef="#ctx0" brushRef="#br0" timeOffset="226102">22332 17026 23639,'-23'-14'-3234,"-5"11"4417,25-26-3694,-8 3 112,11-9 1701,0-5 109,22-8 705,12 10-880,-4 4 0,3 2 1076,21-6-487,-25 14 0,-2 1 880,13-4-51,-2 1 1,-2 3-1,-1 2 1</inkml:trace>
  <inkml:trace contextRef="#ctx0" brushRef="#br0" timeOffset="226565">22735 16313 24988,'-17'12'1081,"20"4"-6411,0 22 2170,26 0 811,-11-5 604,15 1 1063,-7-16 487,-2-4-961,-3-2-208,-5-10 3142,5 3-390,-9-20 214,-1 12 1730,-6-30-2605,-2 7 121,-3-21-1077,0 7-93,0-4-1279,-17 22 294,13-6-199,-13 40 1137,36 9 25,3 40-507,2-10 195,10 6 257,-19-15-166,16 2 488,-9 3-30,-5-14 0,-1 2-2418,7 17 2224,-4-11 0,1 0 368,1 2 687,5 17-757,-13-34 111,-1 3-537,-7-18-1505,-22-5 2153,-5-21 79,-23 11 1,21-27-1,3 14 1</inkml:trace>
  <inkml:trace contextRef="#ctx0" brushRef="#br0" timeOffset="228254">23703 16151 24539,'0'-14'-5486,"0"2"3537,0 3 1244,0 1 247,-12 2 902,1 3 469,-15 16 746,8-9-1251,-1 30 604,5-18 332,0 21-633,5-6-213,2 5-1243,4 17-960,26-11-378,-9-8 1,4-1-1244,27 2 1637,3 6-712,-9-21 2481,4-5 1,-1-6-1,1-3 1</inkml:trace>
  <inkml:trace contextRef="#ctx0" brushRef="#br0" timeOffset="228481">24070 16131 24359,'-22'-27'-6679,"4"1"3937,8-3 643,7 9 1498,-7-2-247,32 16 3496,6 15-1985,26 16-1501,-12 10 1309,1 8-102,-15 17-341,2-10-264,-21-4 1,-3 2 41,8 12-1970,-24-8 0,-4 1 2146,8 13 1,-20-24 0,-5-1-1,12-11 1,-1-1 0</inkml:trace>
  <inkml:trace contextRef="#ctx0" brushRef="#br0" timeOffset="229347">25008 15859 23279,'-12'-10'-5460,"2"1"3640,2 2 1180,2 2 1890,1 1-1164,3 25-155,0-1-121,22 25-878,-9-12 0,-1 2 271,14 26 542,-9-20 0,2 4 0,-3-1-115,-4 2 0,-1 1 159,8 11 1,3 7 0,-3-4-205,-3 1 1,-2 0 245,-2-6 0,1 3 0,-2-3-57,1 9 0,-2-3 465,-1 3 0,0-1-62,0 0 0,0 1 1,-2-8 1,0 3 0,-1-3-176,1 5 0,-1 2-231,0-1 0,-1 5 0,0-6 32,-2-11 1,0-2-357,0 1 0,0 3 0,0-5-116,-1-7 1,0-2 715,0 10 1,0-3-1,0 14 1,0-4-1</inkml:trace>
  <inkml:trace contextRef="#ctx0" brushRef="#br0" timeOffset="231601">25832 15938 21930,'-7'-10'-7785,"3"-1"4021,1 0 2153,3 1 843,0-2 760,0 1 0,0 1 0,0 0 0</inkml:trace>
  <inkml:trace contextRef="#ctx0" brushRef="#br0" timeOffset="232134">25875 15931 23099,'0'5'-5396,"0"4"3358,-11 2 4095,8 8-2752,-8 6 1052,11 28-1159,-7-7 593,6-12 0,1 0-1253,-7 19 1708,7 3-246,-4-1-690,1-16 0,1 1 536,-7 19-127,4-11 0,-1 0 510,-2 5-163,1-12 1,0-3 250,-2 2-156,-1 4-787,5-21 643,-1-10 285,0-3 530,0-25-1938,-1-14 317,2-10 478,3-8 1,0-2-78,-1-11 371,2 11 1,1-9 0,0 6-64,0 13 1,0 2-153,-2-25 0,4 1-623,13-4 2375,-11 1-750,26 6 498,-27 3-1071,28 7 1240,-10-5-621,0 17 624,18-2 69,-23 27-65,29 2 495,-20 27-2302,9-14 1668,-8 41-2875,3-20 1134,-1 27-329,-9-20 1,1 2-1221,8 19 851,-5-8 0,-1 1-1433,2 7 2049,-6-10 1,-1-1-1555,1 6 1742,2 11-1328,-9-20 1154,-1-1-79,-4-1-754,-2 13 909,-3-12 703,-1 20 1,-18-26 0,-4 7 0</inkml:trace>
  <inkml:trace contextRef="#ctx0" brushRef="#br0" timeOffset="232286">25832 16577 23909,'-4'-17'-7980,"1"1"5313,3-1 674,53-18 4111,-20 12-1739,17 1 0,3 4 0,2 3 0,-17 7 0,0 0 0</inkml:trace>
  <inkml:trace contextRef="#ctx0" brushRef="#br0" timeOffset="232536">26532 16450 23099,'0'3'-6295,"0"6"4166,16 31-375,-12-9 1653,26 7 10,-26-17-336,22 8 29,-16-15 921,11-2 1,-6-8 0,-1-4 0</inkml:trace>
  <inkml:trace contextRef="#ctx0" brushRef="#br0" timeOffset="232698">26767 16400 23999,'5'-8'-1741,"1"6"4089,-1-7-3657,0 9 1503,5 0 26,0 0-128,10 22-1640,-3 3-343,5 14 215,4 5-1305,-5-17 430,14 14-115,-15-27 2401,6 11 0,-8-23 0,1 7 0</inkml:trace>
  <inkml:trace contextRef="#ctx0" brushRef="#br0" timeOffset="232932">27125 16123 24718,'-16'-26'-7813,"13"2"5225,-13 5 1845,16 5 453,-9 4 263,7 4-921,-7 19 2197,29 15-3171,-15 10 1890,11-6 1,4 1-56,4 11-78,-5-4 0,1 0-663,15 6 132,-15 14 240,3-24-1491,-19-1 1445,20-6-467,-17 7 491,4-15 513,-7 5 0,-4-14 0,0-1 1</inkml:trace>
  <inkml:trace contextRef="#ctx0" brushRef="#br0" timeOffset="233034">27032 16511 23549,'0'-33'-6475,"0"2"3537,19-4 2832,-14 8 455,31 1 1,8 2-1,-2-4 1,5 9-1,0 1 1</inkml:trace>
  <inkml:trace contextRef="#ctx0" brushRef="#br0" timeOffset="233466">27527 15857 23369,'-11'-5'-3111,"-9"2"3894,17 16-2017,-8 30 465,28 0-254,-6 0 1,-1 1-263,12 7 757,-5-6 1,-1 0-1675,7 7 1442,-8-20 1,1 0-1127,16 22 1112,-21-17-320,8 12 1065,-11-28-147,1 3-261,-4-17 738,-5-22 353,0-12-77,0-27-233,0 10 529,20-13 680,-16 25 2,30-3 832,-14 14-453,9 12 376,14 1-347,-15 24-1333,22 10 55,-21 9-1448,9 3 416,-13-6-1826,-1 1-627,-1 0-576,-1-1 225,-2-3 1130,1-3 1866,-1-4 0,0-4 1,0-3-1</inkml:trace>
  <inkml:trace contextRef="#ctx0" brushRef="#br0" timeOffset="233648">28432 16155 25168,'-19'-7'-3544,"4"1"2107,15 2-1163,0 0 2264,0 2 0,0 0 0,0 0 0</inkml:trace>
  <inkml:trace contextRef="#ctx0" brushRef="#br0" timeOffset="233781">28533 16377 25438,'2'4'-9831,"-1"-1"9223,2-3 1,0 0 0,2 0 0</inkml:trace>
  <inkml:trace contextRef="#ctx0" brushRef="#br0" timeOffset="234032">28730 16096 24539,'-14'10'-1061,"3"1"-1179,11 12 1406,0-3 0,0 0 1,0-3-1</inkml:trace>
  <inkml:trace contextRef="#ctx0" brushRef="#br0" timeOffset="234190">28790 16474 26428,'0'6'-2159,"0"-1"1,0-4-1</inkml:trace>
  <inkml:trace contextRef="#ctx0" brushRef="#br0" timeOffset="234699">29352 16081 24898,'0'-9'-6475,"-16"2"6320,12 2-1823,-26 2 3394,13 2-422,-15 17 505,8 4-783,8 19-1755,8-8 1095,8 7-852,0-17 703,21 8-1629,2-19 958,23 5-392,-12-14 1034,0 4 696,-11-5 516,-1-16 797,-1 12 351,4-26-229,-14 9-826,8-15-1230,-18 3-1402,4 6 512,-5 32-749,20 24-1291,1 18-173,22 3 897,-11-27 136,15-1 937,-17-21 1526,13 7 1,-14-8-1,3 0 1</inkml:trace>
  <inkml:trace contextRef="#ctx0" brushRef="#br0" timeOffset="234931">29975 15733 24359,'-19'-49'-7800,"14"4"6193,-14 5-22,2 6 569,13 6 823,-12 8 1017,16 5-550,0 33-1737,0 0 2243,17 28-925,-6-14 1,1 1 115,9 21 41,-1-16 1,-1 1-188,-7 2 1,0-3-51,4-9 1,2 1-293,1 15 1,-2-2-702,3 4 108,-7-15 1,0-1 392,-1-1-1101,0 7 650,-9-21 1327,-2-2 0,-1-10 1,0-2-1</inkml:trace>
  <inkml:trace contextRef="#ctx0" brushRef="#br0" timeOffset="235065">29825 15941 25438,'-7'-25'-8702,"1"-1"6131,6 2 2264,0 0-651,45-5 2949,-13 9-1658,14 6 1,3 3 91,8 3-925,-19 4 1,0 1 1046,15 2 0,-1 1 0,-2 0 0</inkml:trace>
  <inkml:trace contextRef="#ctx0" brushRef="#br0" timeOffset="235315">30603 15499 25888,'0'-14'-6566,"0"1"4438,-14 4 2688,11-1-2509,-11 24 3648,14 12-2069,0 34-42,0-5-431,0-13 0,0 0 843,0 10-249,6-8 1,2-1-1523,-5 7 1169,11 12-2546,-5-23 1363,-7-3 1742,7-3 1,-9-4-1,0 0 1</inkml:trace>
  <inkml:trace contextRef="#ctx0" brushRef="#br0" timeOffset="235466">30427 15951 25888,'0'-29'-7375,"22"1"7925,-17 0-2439,45 0 3232,-27 2-1446,10 9 1,2 2 194,8-4 108,16-1 1,-23 14 0,-1 1 0</inkml:trace>
  <inkml:trace contextRef="#ctx0" brushRef="#br0" timeOffset="235770">30960 15984 26517,'9'4'-3016,"2"2"1510,-1-6 2422,7 3-635,-3-20-101,11-2 575,-8-2-627,13-10-223,-14 11 570,4-9 68,-10 3-1334,-1 8 296,-4 0-351,-2 0-660,-2 1 267,-1 1-352,0-3 296,-21 5 586,16-2-591,-33 11 1720,34 19-378,-24-10 1507,25 48-1529,-8-31-207,17 11 0,5 2-849,-7-1-1224,28 20 1549,-11-26 478,15 9 1,2-21 0,0 2 0</inkml:trace>
  <inkml:trace contextRef="#ctx0" brushRef="#br0" timeOffset="236298">31343 15766 25888,'16'4'-1332,"1"7"-1075,15 29-63,-15-9 390,10 4 1130,-24-12 169,19-2 743,-20-1-1869,15-3 675,-15-1-279,5-5 1151,-7-19 974,0-10-597,0-14 360,0-11-458,0 15 212,0-8-163,0 13 342,0 5 111,0 2-421,13 8 2009,-10 20-2429,19-8 1549,-13 52-1444,2-32-208,1 32 118,-11-25 233,11-2-549,-9-4-1427,8 0 2033,-6-13-1994,4 4 1825,-4-15 2033,5 4-546,-3-28-644,14-20 1057,-9-6-1100,0 12 0,1 1 953,1-4-123,6-19 69,-7 28-1665,11-7 662,-10 27 832,13-1 62,-13 35-2116,12 9 94,-12 12-742,1-5 1,-1-1-692,-2 4 518,1-3 1,0-1-1561,-2-7 2616,4 6 1,-3-20 0,-1-1 0</inkml:trace>
  <inkml:trace contextRef="#ctx0" brushRef="#br0" timeOffset="236716">32215 15763 26428,'5'-6'-856,"4"1"2446,-1 20-6114,9 12 2202,-6 9 1371,2 6 1,1 1-395,-1 7 882,1 1 1,0 0-1673,0-2 227,5 11-787,-1-10 2667,-5-15-203,6 9 111,-10-26 68,-1 1-120,-5-31 1028,-18-20-940,-10-8 194,5-11-146,1 23 1,1 0 195,0-20-168,5 3 0,-1-1 19,-2-14 55,11 6 1,2 0-748,3-10 1030,-1 22 1,2 0-99,6 5 0,4 2 826,14-16-402,-3 17 0,3 2 1289,13 5 436,0 2-14,-3 19-259,-10 3-314,6 24-1471,-20 12-1640,-2 12 24,-9 6-40,0-9-630,-17 2 432,6-13 0,-1 1-908,-10 15 2277,4-12 1,-1 0 0,-3 1 0,-17 6 0</inkml:trace>
  <inkml:trace contextRef="#ctx0" brushRef="#br0" timeOffset="236872">33203 15752 28946,'16'0'-3508,"-2"0"3508,-5 0 0,-5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2:37:13.907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2017 1315 24898,'-24'-26'-5333,"4"1"3093,6 0 891,10 2 807,-19 3 873,21 3-661,-6 3-72,1 4-1556,5 2 1543,-4 3 939,3 3 23,2 25-348,-1 9 1,1 4-267,1-2 0,0 2 187,-1 13 0,2 3 68,5 3 0,0-2-132,-5-13 0,1 2 67,2 4 0,0 4 1,0-5-340,-4-6 1,0-2 162,0 11 0,0-1-28,0 10-54,0-5 213,0-3-319,0 6 401,0-18-108,0 2 35,0-21-368,0-5-708,0-6 899,0-22 0,0-20 0,0-12 90,0 1 0,0-2-52,-1 14 0,2-1 112,3-8 0,3-5 0,-2 3 54,-4 3 1,2-1 148,10-12 1,6-5 0,-3 6-24,-8 13 0,1 1 0,7-4 1,3-2 0,-3 7 632,2-4 94,11-4 211,-15 33 249,3 3 459,4 34-2357,-2-2 154,0 10 1,1 5-801,7 14 466,-1-1 0,-1 2-46,-11-19 1,1 2-446,10 23 0,0 0-268,-10-23 1,-1-1-310,3 9 1,2 2 545,-2-5 1,0-1-134,8 16 1265,-7-12 1,-1-1-1,1-2 1,0 9-1</inkml:trace>
  <inkml:trace contextRef="#ctx0" brushRef="#br0" timeOffset="165">1978 2183 24539,'-19'-20'-6075,"4"-8"2675,7 0 1641,31-1 2498,-2 2 0,4 2-125,4 8 1,5 3-560,20-13 1,2 1 53,-17 9 0,1 1-22,15-4 0,0 1 1,-13 6-1,-1 1 1,2 1-1,-1-1 1</inkml:trace>
  <inkml:trace contextRef="#ctx0" brushRef="#br0" timeOffset="581">3117 1691 24629,'-14'-10'-4323,"11"-3"499,-18 6 4804,19 18-1450,-5 6 745,24 18-1627,-13-1 669,27-8-734,-28 2 780,24-3 1267,-23-1-1912,26-5 1523,-17-7-824,13 4 1592,3-13 583,-8 6-1150,19-9 1478,-17-24-589,23-15 635,-25-6-1707,-3 14 1,-2 1 622,-6 2-731,0-12-1097,-7 21 500,0 4-684,8 31-601,-2-10 491,18 52-206,-8-35 328,2 10 0,1 0-712,9 0 534,11 7 345,-6-27 284,2 8 1049,6-18 1,0 8 0,2-11 0</inkml:trace>
  <inkml:trace contextRef="#ctx0" brushRef="#br0" timeOffset="932">4017 1250 25078,'-32'-32'-5379,"-13"3"4450,40 8-1387,-29 4 2748,30 6-1495,-17 3 1835,19 26-958,-5 1-666,7 24 893,17-4-1160,-12 8 1385,30 7-1286,-30 3 1041,20-14 0,2 0-1091,-16-11 0,1 0-2,18 21 1,2-1-603,-1 4 968,-8-12 1,-1-2 278,-1 0-399,2 7-86,-16-17 966,-3-11 951,-28-3 1803,-8-12-42,-14-23-1010,2 12-699,14-28 0,2-4-537,-5 8-250,6-12 0,5-3-245,10 5-243,5-26-1951,33 27 1036,2-2 0,4 1 1168,-2 19 0,2 2-319,20-18 0,0 3 766,4 5 0,-19 11 0,0 1 0,14-2 0</inkml:trace>
  <inkml:trace contextRef="#ctx0" brushRef="#br0" timeOffset="1284">4385 1131 24718,'-18'-11'-4437,"-5"1"3844,20 5-1540,-6 1 2754,9 21-1344,0 14 142,16 13-452,-12 11-798,27-5 1077,-27 3 140,11-13 0,2 1 535,4 20-613,-4-12 1,0-1 36,2 4-44,3 10 715,-19-28-112,15-5-111,-16-7-111,13-1 404,-11-11-540,10-1 1435,-8-25 315,8-16 193,-5-9-641,6-9 381,0-8-574,-4 17 536,4-18 140,-7 40-754,7-1 108,-5 20 184,23 19-717,-11 11-1172,2-4 1,0 3-1112,3 19 2015,-2-14 0,2-2 1,6 6-1,-10-13 1,0 1-1</inkml:trace>
  <inkml:trace contextRef="#ctx0" brushRef="#br0" timeOffset="1582">5297 1335 26158,'-8'0'0,"1"0"-4408,2 0 3433,17 16 0,-11-12 0,14 11 1</inkml:trace>
  <inkml:trace contextRef="#ctx0" brushRef="#br0" timeOffset="1732">5490 1630 21210,'0'-18'-3193,"0"3"1</inkml:trace>
  <inkml:trace contextRef="#ctx0" brushRef="#br0" timeOffset="1966">5718 1270 24988,'0'-8'-5846,"0"2"3718,0 1 974,0 2-3532,0 0 4579,0 20 1,0-14-1,0 14 1</inkml:trace>
  <inkml:trace contextRef="#ctx0" brushRef="#br0" timeOffset="2092">5927 1589 25528,'0'7'-5396,"0"-1"4863,0-2 1,0-1 0,0-2 0</inkml:trace>
  <inkml:trace contextRef="#ctx0" brushRef="#br0" timeOffset="2849">6668 1226 25528,'-19'-20'-6278,"0"1"4177,-2 0 1381,3 4 430,1 2 357,1 6 479,0 3 128,-11 4-719,6 18 1692,-7-14 325,8 35-1231,4-22 501,2 20-864,4-7-681,6-1-455,2 1-1095,2 10 0,20-11-875,3 14 1087,1-25 246,13 3 1188,-10-15 933,17-3 425,-8-3 207,-6-16 796,-8-5-108,-6 0 37,3-14-1530,-11 16-349,2-3-636,-7-2-710,1 22 1658,0-7-1724,1 24-919,9 9 354,-1 9 1033,8-2 1,4-1-274,5 1 278,3-3 1,3-5 264,3-10-593,-3-5 0,-1-5 1184,11-18 1015,-8 1 1,-1-5 1085,5-21-1273,-15 14 0,-1-3 234,-5-6 1,-3 0-38,9-23-576,-13 5 1,-3-1-612,-2-12 13,-5 8 1,-5 0-863,-9 23 1,0 2-44,8-9 1,-2-1 377,-13 7 0,-3 3-926,1-13-229,-2-10 319,-7 36 1544,25 3-702,-9 37 1785,12-1-832,0 27-252,9-12 1,0 1-266,-4 26 347,10-3 0,5 1-247,-7-22 0,0-1-630,3 13 1,2-2 145,1-15 0,0-1-1963,8 27 747,2-2 520,-11-22 1,1 0 327,7 12 834,4 7 0,-14-27 0,-2-2 0</inkml:trace>
  <inkml:trace contextRef="#ctx0" brushRef="#br0" timeOffset="3000">7168 1301 26248,'-18'-31'-7601,"6"2"3983,0 2 1807,11-10 1593,14 9 121,19-20 430,12 21-356,-7 5 0,2 1-730,15-2 1275,-17 8 1,0 2 0,18-2 0,0 2 0</inkml:trace>
  <inkml:trace contextRef="#ctx0" brushRef="#br0" timeOffset="3216">7835 755 26787,'-8'-3'-3029,"6"17"493,-6 12 1977,8 10-287,7-4 1,4 1-831,10 15 424,-1-2 1,2 1-633,9 11-61,-9-8 1,-2 0-561,4 8 1340,-13-21 1,0-2 896,7 12 1,-16-5 0,8-1-1</inkml:trace>
  <inkml:trace contextRef="#ctx0" brushRef="#br0" timeOffset="3649">7755 1344 25168,'-6'-35'-7963,"5"1"5680,-5 2 59,6 0 1444,20 1 1664,-14 1-1240,40 4 1825,-23 4-1552,8 9 0,4 4 2357,10-3-1363,-5 6 0,0 2 1239,5 3-1456,-6 7 1,-2 4-679,4 12 262,10-1-795,-29 4 1,-1 2-1366,9-8 1307,-7 9 0,-2 0-892,1-12 1033,11 15-747,-15-24 1187,20 6 427,-16-8 293,23-26 1676,-22-4-1101,16-25 261,-19 11-1007,9-15 304,-17 21-902,-1-8-225,-8 2-747,-3 12-972,-20-15-50,14 22 164,-29-7 1291,18 18 250,-12 17 1774,13 37-1279,6 0-275,17-4 0,7 1-1018,12 4 879,-7-15 0,2-2 16,17 11-806,-4-2-442,0-6-1290,1-2 1259,-1-7 1682,1-5 1,-2-5-1,0-5 1</inkml:trace>
  <inkml:trace contextRef="#ctx0" brushRef="#br0" timeOffset="4000">8993 1091 25078,'0'-17'-6205,"0"2"4076,22 48 349,-17-13 1086,15 10 1,0 3-27,-15 0 448,30 3 318,-15 12-2346,1-13 1876,4 14-302,-16-27-627,3 1 1428,-6-39 1018,-6-13-732,0-18-240,-6 13 0,-2-1 445,5-12-387,-5 8 0,2 0 301,6-2 331,0-8-149,15 26-175,3 11 1367,13 20-596,2 24-761,-7 6-676,-8-3 0,-1 0-884,6 9 377,-8-13 0,-1-1-925,6 9-1542,1-3 2632,0-5 0,2-3 0,0-4 0</inkml:trace>
  <inkml:trace contextRef="#ctx0" brushRef="#br0" timeOffset="4420">9663 1105 24629,'0'18'-5576,"0"11"4201,8 6 0,1 3-404,-5 23 1336,11-25 0,-1-1-633,-10 15 956,24 2-347,-24-3-592,14-17 0,2 1 760,-7 12 55,4-12 1,1-2 235,-5-3-64,2 2 239,-9-18-613,-1-3 727,-3-26 385,-20 13 964,13-41-1394,-29 1-52,14-15-153,11 24 0,0-1-60,-6 5 0,3 0 97,9-3 0,3 0 11,-5-2 0,-1-2-354,1-16 0,2 0-392,2 14 1,0 0 701,-6-20 1,6 4-18,21 0 1431,4-4-132,1 40 1061,36 23-646,-34 28-1587,19 12 182,-21 8-786,-23 12 547,6-14-1142,-5-7 1,-6-1-347,-22 4-625,19 10 1986,-40-12 1,17-15-1,-20 6 1</inkml:trace>
  <inkml:trace contextRef="#ctx0" brushRef="#br0" timeOffset="4850">10275 971 25528,'0'-22'-5666,"0"2"3897,0-12 975,0 11 425,-15-11-888,11 18 426,-20-1 1269,16 10-1485,-5 17 2651,7 9-979,0 21-443,5-6-141,-3 25 790,4-29-333,-1 17-1156,1-31-1061,15-1-96,-1-11 2137,13-1 556,-9-5 768,-2 0-258,-5 0 107,0 0-17,-2 0-62,2 12-1820,-4-8-2118,1 22-827,-5-8 3170,-3 7 1,-20 2 0,-6-8 0</inkml:trace>
  <inkml:trace contextRef="#ctx0" brushRef="#br0" timeOffset="5320">11023 464 25708,'-21'-5'-1378,"-1"0"981,0 4 1131,-16-1-411,8 2 322,-25 14 136,21-10-475,-6 31-132,8 0 288,13 12-750,10-6 0,2 1-866,3 18 361,11-3 0,7 0-308,3-19 1,4-2-72,3 5 0,2 3 0,2-5-379,7-2 1,5-3 1410,9 7 1,7 3-1,-5-6 1,-8-10 0,0-2-1,4 0 1,0 0 0,0-1-1</inkml:trace>
  <inkml:trace contextRef="#ctx0" brushRef="#br0" timeOffset="6054">12178 313 24449,'-12'-4'-2387,"1"-1"859,3 1 728,4 1 783,2 1-1105,24 2 2218,2-1-125,4 18-2071,13-12 1627,-12 44-1671,10-26 860,-20 14 1,-3 5-803,3 12 430,-11 4 0,-6 3-581,-6-20 1,-5 2 1145,-3 4 1,-4 8 0,-2 0 0,0-6 0,-9 6 0,-2 0 0,1 3 0,-1 1 0,1-1 0</inkml:trace>
  <inkml:trace contextRef="#ctx0" brushRef="#br0" timeOffset="6516">13155 881 25168,'-3'-5'-7956,"22"2"11824,11 3-2733,13 0-545,4 0-945,-6 0-1660,23 0 1179,-13 0 836,-17 0 0,-1 0 0,13 0 0,1 0 0</inkml:trace>
  <inkml:trace contextRef="#ctx0" brushRef="#br0" timeOffset="7134">13547 516 25258,'-32'0'1080,"27"19"-3881,16 2-777,20 2 2900,5 16-277,-3-21 886,2 20-459,5-8-107,-12-8 0,1 0-647,15 13 1156,-10-6 0,-1-1 865,0 5-1081,-11 2 0,-4 1-585,-5 3-216,-24 2 1,-8 0 768,-15 5 552,3-18 1,-8 3-1,3-3 1,-2-1 0,0-2-1,-15 11 1,0 0 0</inkml:trace>
  <inkml:trace contextRef="#ctx0" brushRef="#br0" timeOffset="8699">15008 425 24089,'0'-3'-6476,"0"-2"4438,-9 4 3906,6 22-2511,-6-1 934,9 26-974,0-2 103,0 11-927,0 8 1520,-2-29 0,4 2-116,7 0 0,4 3-798,-1 16 0,4 0 444,4-14 1,2 0-247,-1 13 0,0-3 364,-5-17 0,1-3 104,0-1 1,2-1-42,16 24 145,-9-23 1,1-1 437,13 9 96,-7-13 1,1-4 791,3-6 383,24-3 296,-26-26 864,7 10-1491,-22-25 1,-4-5-132,9 0-670,-8-16 0,-3-6-331,-8 23 1,-1-1-134,1-29 1,-2-2-218,-2 25 0,-4 0-88,-7-11 1,-4-6 0,2 7-876,8 11 0,-2 2-44,-18-26 0,-2 5-407,9 17-61,-2-3 545,-4 27 1365,19 3-691,-7 35 1706,10-1-818,0 28 138,19-5-509,-14 12 81,13-24 0,0 1-37,-16 2 0,0 2-412,13 18 0,5 0 224,-8-12 0,0 0-374,2 3 1,0 3 0,2-4-102,1-5 0,1-1-884,5 21 1,-2-2 253,5 2 618,-8-23 1,-1-2 677,8 4 1,0-5 0,0-4 0</inkml:trace>
  <inkml:trace contextRef="#ctx0" brushRef="#br0" timeOffset="9286">16482 938 23639,'-24'-8'-2569,"18"1"-1211,-35 5 5058,19 0-283,-15 16 679,6 5-760,14 23-1518,6-7-431,11 6 81,0-7 1096,18 2-2111,-13 2 313,30 2-728,-30-1 170,32 1 1433,-17 13-502,3-15 872,5 17-49,-25-29 709,10 3-864,-13-15 499,0-4-294,0-2-121,-21-4 3003,-2-3-397,-2-16-1064,-9 12 516,20-45-1436,-5 27-147,8-29-255,11 19 311,0-1-1840,0 0 85,28-12 2307,6 13-389,-2 6 1,4 3 2467,19-2-1440,-17 6 1,0 1 1457,12-1-1521,-19 7 1,2 1 1149,29-6-184,-16 5-1463,-11 1 1,-1-1-158,2-1 140,14-15-678,-29 9-37,1-28-1085,-16 21-311,-28-20-946,16 25 1691,-24 6 1,-5 3-338,10 2 635,-11 4 0,-1 1-118,1 4 526,-7 15 1333,16 12-97,3 9 612,11 23-1542,2-16-748,21-6 1,3 2-1289,-7 8 407,17-16 0,3-1-956,-1 8-1121,24-2 1507,-5-6 1876,-10-12 1,2-3 0,19 4-1,-18-9 1,0 1 0</inkml:trace>
  <inkml:trace contextRef="#ctx0" brushRef="#br0" timeOffset="9648">17280 888 23279,'-9'-4'-2682,"7"18"429,-7 11 2073,28 9-1843,-14 6 935,14-6 320,1 23-183,-3-12-160,0-7 1,-1-1-183,-1 7 992,-4-10 1,-1-1-639,-8 3 1812,9 5-314,-11-13-94,0-12 260,0 1-99,0-35 55,-15-33-593,11-6 31,-4 5 1,1-1-238,7-10 257,-1 20 1,2 0-344,18-19 326,-15 2-187,15 32 1,3 0-104,-5-6 0,1 1 807,28-12-731,-13 16 1,0 3 738,6 6 1,14 4 0,-17 14 0</inkml:trace>
  <inkml:trace contextRef="#ctx0" brushRef="#br0" timeOffset="10292">15157 2309 23189,'51'-13'2586,"-3"10"-2692,-7-24 858,-10 17 1,2-1 306,18-16-521,-3 8 1,1 1-285,-18 7 0,1 0-194,8-2 1,6-2 0,-3 2 259,1 1 0,1 0-295,17-5 0,5 0 84,-13 4 0,3 1 1,-3 0-155,-8 3 0,-3-1 1,6 1 14,-1-1 0,7 0 0,2-1 0,-2 1 0,-4 1-65,7-1 0,-5 1 0,6 0 16,-3 0 0,7 0 0,1 0 1,-2 0-1,-5 1-40,5 0 1,-5 1 0,3-1 39,-4 1 0,2 0 0,1 0 0,-5 1-20,-3 0 0,-4 1 1,0 0 13,-1 1 0,-1-1 0,-1 1-25,16-2 0,0 0 140,-12 1 1,2 0 0,-4 1-13,3-1 0,0 0 103,-4 1 0,3-1 0,-6 0 14,20-3-44,-27 4 1,-2 0 137,1-3 49,-8 1 227,-5 0-33,-4-1 166,-7 2-167,0-3-576,-7 4-614,-2-2-575,-1 2-690,0 0-129,0-1-147,0 0-163,0 2-834,0-1 2830,0 2 0,0 1 0,0 0 0</inkml:trace>
  <inkml:trace contextRef="#ctx0" brushRef="#br0" timeOffset="14538">2348 5787 22560,'31'-50'-1963,"0"-1"1221,1 6 728,2-8 193,-2-3-248,-10 11 1,0-1-137,-7 10 1,-2-2 221,7-25 0,-4-1-515,-10 26 0,-2 1 242,1-13 0,-1 1-211,-4-17-728,0 1 164,-24 6-656,17 6 469,-33 8 672,36 9-4,-27 12 534,14 11 299,-12 54 987,12 0-947,6 1 1,2 4 152,7-9 0,2 1-301,-5 3 0,1 2-109,3 1 0,2 2 52,-3 19 1,4 1-445,7-18 1,3 1-340,-2 1 0,0 4 1,3-6-697,8-8 1,4-2 415,-1 2 0,2 2 1,-1-4 913,0-6 1,2-4 0,9 9 0,2-2 0,-10-13 0,0 0 0</inkml:trace>
  <inkml:trace contextRef="#ctx0" brushRef="#br0" timeOffset="14814">3342 5556 24089,'-27'-14'-3701,"-17"6"3904,13 2 74,-12 6 385,-10 0-221,22 23 113,-6 4-69,24 22-1571,2-13 1018,11-3-1165,17-11-148,-12-3-666,33-1 1192,-10 0-522,18-8 511,-4 0 1256,-10-34 764,-15-7-370,-9-13-385,-8-1-218,-19 15-1838,14-3-1038,-34-4 2432,18 12 0,-3 3 1,9 15-1</inkml:trace>
  <inkml:trace contextRef="#ctx0" brushRef="#br0" timeOffset="15249">3777 5372 23099,'-33'12'2865,"-21"-9"-3521,33 25-559,-23-8 2173,9-1-621,18 21-1571,-1-27 1228,18 19-2130,24-17 132,14-8 1443,13-1 476,7-6-582,5-19 853,-14 14 595,-13-11 1,-4-6-189,-7-3 1087,13-10-285,-35-1-2099,10 10 947,-13 3-1659,-24-7-889,17 11-390,-37-2 1564,21 14 682,-15 3 239,17 26 1661,8-4-1135,13 23-316,0-5 128,0 6 67,9-7 0,4 0-1640,22 20 774,-5-7 1,3 0-160,-6-20 1,0-1 26,1 8 1,-2 1-642,8 11 1295,-5-2 79,-4-2-79,-4 11 138,-10-14-195,-2 17-382,-32-28 57,-7 4 1156,-14-22 259,1-3-556,9-8 1,4-24 0,0-5 0</inkml:trace>
  <inkml:trace contextRef="#ctx0" brushRef="#br0" timeOffset="15420">4375 5330 24089,'17'16'-5079,"-3"-12"5722,4 48-3829,-9-27 2369,-1 11 0,-2 3-24,-1 3 200,-1-5 0,-1 0-674,0 4 901,3-6 0,2 0 0,2-6 1,7 11-1</inkml:trace>
  <inkml:trace contextRef="#ctx0" brushRef="#br0" timeOffset="15565">4353 5007 24269,'-20'-30'-8964,"8"3"4525,-7 2 4165,16 11 1,-8 3 0,11 10-1</inkml:trace>
  <inkml:trace contextRef="#ctx0" brushRef="#br0" timeOffset="15881">5015 5393 23369,'10'24'-9030,"-2"-3"6056,-2 6 1922,-4-8 891,0 12 5,-2-13 267,0 10-27,0-14-1770,0 6 1223,0-12 1133,18-1 797,-13-27-373,29-13 1432,-18-27-1657,4 8 299,1 3-103,-19 20-647,15 14 1295,-11-6-1621,14 18 1341,-5-8-1203,17 29-159,-10 13-1765,-1-2 0,1 2-1288,8 24 2883,-11-23 0,1-1 0,15 16 1,0 2-1</inkml:trace>
  <inkml:trace contextRef="#ctx0" brushRef="#br0" timeOffset="16852">7198 5279 24359,'-11'0'629,"2"-9"-4652,1 7 4411,3-8-2250,1 5 459,3-2 290,25-3 2882,-18-2-2376,50 2 954,-26-4 1727,33-2-1589,-6-2 354,-25 8 0,1 1-87,1-1 0,0 0-24,1 1 0,1-1-768,16-2 0,0 1 1,-12 2-1,-1 1 1,13-2-1,0 1 0</inkml:trace>
  <inkml:trace contextRef="#ctx0" brushRef="#br0" timeOffset="17116">7872 4801 25078,'-35'-11'-2371,"3"-1"1354,6-1-35,3 1 575,4-7-564,9 9 179,21-6 1377,20 13-304,10 0 574,5 3-118,6 20-281,-12-15 339,11 37-245,-15-4-436,-18 12-986,-3-9 1,-4 0-1488,-9 16 989,-11-4 1,-1 1 234,8-20 1,-3-1 1208,-15 6 0,-7 2 1,4-2-1,12-5 0,-1-1 1,-17 11-1,-1 0 1</inkml:trace>
  <inkml:trace contextRef="#ctx0" brushRef="#br0" timeOffset="18449">9843 4073 24808,'0'-38'-5755,"-21"6"3033,15 2 1439,-15 6 733,0 5 577,4 1-200,-22 10 1402,23 21-1152,-15 9 551,20 12 0,4 6-237,-3-9 0,1 3-150,1 8 0,1 7 0,3-3-140,1 2 1,5 0-271,3 16 0,7 2-311,-2-22 0,3-1 1,2-2-892,9 5 1,4 0 84,1 0 0,2 3 0,-1-7 18,-1-7 1,2-3 1254,11 7 0,2-3 1,-13-16-1,0-2 0,2-2 1,0 1-1</inkml:trace>
  <inkml:trace contextRef="#ctx0" brushRef="#br0" timeOffset="18798">10640 4635 25258,'-39'-11'-2223,"16"20"4913,8 19-4129,15 10-921,0 6 697,0 4 629,0-12 12,17 16-1642,6-28 1453,23 2-708,-9-18 2192,4-3 1054,-2-27 740,-9 3-1172,-9-8 0,-4-5 349,-4-10-99,-2-6 1,-4-2-884,-6 0-503,2 6 1,0 3-853,-3 13-234,0-1-740,0 43 457,15 29-126,-11 9 458,18-9 0,4-2-213,-4 2 403,9-9 0,4-2 1203,5-1 0,15-3 1,-12-19-1</inkml:trace>
  <inkml:trace contextRef="#ctx0" brushRef="#br0" timeOffset="19065">11543 4385 24179,'-23'-16'-4592,"-10"8"4845,-13 1 164,1 7 350,13 17 516,4-12-668,12 38-1368,-4-20 605,17 42-245,11-23-451,9-5 1,6-2-814,26 5 1013,-5-8 0,2-1-112,-15-14 1,-1-2 141,11 7 1,0-2 624,16 4-639,-4 1 1375,-5-4 1440,7 5-299,-21-9-1252,6 5-1516,-29-13-1099,-26-1 2458,-22-7-716,-13-1 452,-4 0 0,13 0 1,-2 0-1</inkml:trace>
  <inkml:trace contextRef="#ctx0" brushRef="#br0" timeOffset="19430">11867 4139 24629,'21'-19'971,"-9"6"-1438,4 2 1171,-13 6-2013,11 3 1922,-9 1-111,4 1-494,0 18-2046,5 15-329,1 11 1342,-2-5 0,0 1-1426,5 17 1713,-1-4 0,-1 0-1644,5 10 976,-7-22 1,0-1-1483,6 11 2052,-2-5 259,1-5-266,-1 4 189,-7-16 92,-1 6 640,-7-23 217,-22-2 2990,-7-26-1551,-25-7 216,9-10-1257,12 9 0,2 0 263,-4-6-237,-7-22-407,15 24-169,12-14-3136,2 20 1481,34-3 1421,16 9 1688,14 5-1158,-10 6 0,1 1-125,15 1 0,-19 2 1,0 0-1,18 1 0</inkml:trace>
  <inkml:trace contextRef="#ctx0" brushRef="#br0" timeOffset="19666">12702 4476 24539,'-47'-17'-1982,"-5"4"1652,9 13 1088,-8 18 716,18 10-1272,9 9-715,10 7-288,14-11-795,0 2 652,18-2-680,16 10-41,9-13 775,-6-12 0,1-3-4,10 2 855,-15-12 0,0-2 866,12 3 345,-4-6 245,-4-20 487,-1-8-322,-17-12-2543,-2-17 51,-17 18-1064,-26-11 1616,19 17 0,-51 3 0,19 1 0</inkml:trace>
  <inkml:trace contextRef="#ctx0" brushRef="#br0" timeOffset="20632">13072 4339 23819,'0'58'-6206,"0"-8"4078,0 2 974,17-9-568,-13 0 1213,16-8 0,1 1-57,-15 5 338,10-6 0,0-4-1934,-14-11 1049,13 1 681,-13-32 693,4-14 932,-6-34-512,-14 4-479,12 12 0,0 1 198,-12-12-94,13 13 1,2 1 54,-1 1 71,17-5 208,1 32 882,16 3 558,-17 30-1743,12-15-192,-19 25 1,-2 7-218,10-7-221,-1 13 1,-4 2-347,-9 0-166,19 12-1801,-20-24 313,6-5 1978,-5-5-333,2-7 162,-3-3 421,2-7 464,-3-3-754,5-28 1607,-3-8-792,3-14 825,0-19-612,-1 24-187,-1 8 0,0 0 244,3-1-92,0-5 421,0 20-763,10 27 299,-4-10-661,1 30 1,-1 8-906,4-7 602,0 12 1,1 3-817,5-1-128,12 10-56,-7-21-60,2-8 463,4-10 876,22 1 1563,-12-14-340,-7-8 1,0-1 1313,3 2-1082,-10-24 0,-4-4 426,-2 7-1010,-11-4 1,-3-3-235,-5-3-737,-3-2-306,-3 3-417,-21-13-1535,16 15-110,-32-12 1175,19 26-8,-13 1 1428,4 12 703,12 19 1020,5 9-1008,10 21 27,26 7-1031,-1-8 277,1-14 0,3-3 283,10 2-501,4 6-521,0-11-398,-10-10 975,20 2 1243,-25-12 980,16 2-425,-21-20 169,10-1 23,-20-15-1015,3 1-385,-14 2-1003,-1 2-234,-17 7-1000,13 1-151,-13 10 468,16 0-2631,0 5 1395,0 18 2480,0 3 0,0 1 1,0-2-1</inkml:trace>
  <inkml:trace contextRef="#ctx0" brushRef="#br0" timeOffset="21165">14442 4291 23189,'0'-9'-5216,"0"-2"3088,0 2 1603,0 1-24,0 23 214,0 28 31,0 6 76,0 14-1279,14-1 1052,-10-15 394,10-8 1,2-2-528,0 2 696,10 15-253,-11-31 413,2 3-528,-11-18-12,4-26 1740,-7-15-864,-3-18-265,0 10 0,0-1 362,0-17-403,0 17 0,0 1-207,0-19-281,0 3-167,0 3-2364,20-8 2372,-2 22-1057,22-7 1950,-3 34 0,-3 2 0,-1 11 0</inkml:trace>
  <inkml:trace contextRef="#ctx0" brushRef="#br0" timeOffset="21298">15078 4464 26517,'4'3'-9831,"-1"0"9412,-2-17 0,0 10 0,-1-10 0</inkml:trace>
  <inkml:trace contextRef="#ctx0" brushRef="#br0" timeOffset="21982">13612 2787 25078,'-16'-18'-6023,"2"-1"3512,2 5 1346,2 0 210,2 5 1029,3 2-577,26 4 2336,-17 25-3808,50-16 2398,-26 26 0,1 3-169,5-20 1,3 0-46,2 12 0,3 6 0,-4-4 120,-1-3 1,1-2-353,5 4 1,3 3-1,-3-4-50,-5-1 1,-2-2-1056,12 7 1,-1-1 1147,-17-10 0,-1-1-1209,25 14 550,-4-4 674,-7-4 0,-4-7 0,-5-1 0</inkml:trace>
  <inkml:trace contextRef="#ctx0" brushRef="#br0" timeOffset="22132">14287 2755 24629,'-37'-19'-3574,"0"4"2734,2 8 1268,-17 30 1360,10 6-2273,3 18 0,1 8-177,13-15 0,2 3 88,1-3 1,0 4-1,1-2 451,-2 10 1,2-1-1,0 3 1,1 1-1,0 0 1,1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2:38:43.330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1055 7269 21750,'0'-9'-6205,"0"1"4256,0 1 885,0 0 605,0 1 123,0-1 122,0 2 76,0 0-1368,0 1 1686,0 1 269,0 0 271,0 1-630,16 1 1623,3 11-1041,23-8 706,-6 10-381,7-12 780,16 8-540,-8-6-498,1 2 1,2 0 12,-17-4 1,0 0-718,15 0 1,4 0 302,-12 0 0,2 0 1,-2 0-320,11 0 0,3 0 130,-7 0 1,6 0 0,2 0 0,-6 0-153,-4 0 0,-4 0 0,6 0 77,-1-3 0,6 0 0,1-1 1,0 0-1,-6 2-75,8 0 0,-6 1 1,4 0 75,-2-3 0,3 0 0,0-1 0,-3 1-62,-1 1 0,-2-1 0,-1 1 4,2 2 0,-1 1 0,0-1 45,-1-2 0,0-1 1,3 1-64,1 1 0,2-1 0,2 1 0,-4 1 15,3 0 0,-2 1 0,5-1-7,-5 0 0,6-1 0,2 0 0,-2 0 0,-5 1-14,6 0 1,-6 0-1,6 0-13,-4 0 0,6 0 0,2 1 1,-1-1-1,-6 0-12,6 0 1,-4-1 0,2 0 28,-4 1 1,3 0-1,1 0 1,0 0-13,0 0 1,1-1-1,-2 1 1,-1-1 62,4 1 1,-2-1-1,5-1-57,-15 2 0,4-1 0,4 0 0,-1-1 1,-2 1-1,-4 0 18,1-1 1,-4 1-1,-1 0 1,7-1 1,1 0 0,5-1 1,4 0-1,0 0 0,-2 1 1,-6-1-11,1 0 0,-5 1 0,0 0 1,8-1 31,-8 0 0,6 0 1,5-1-1,2 1 1,0-1-1,-1 0 1,-5 1-1,-6 0-34,1 0 1,-6 1 0,-2 0 0,1-1 0,7 1 10,0-1 1,6 0 0,4-1-1,1 1 1,1-1 0,-3 1 0,-4 0-1,-6 1 3,8-1 0,-7 1 1,-1 1-1,7-1-10,-9 0 1,5 0-1,3 0 1,1 0 0,-1 0-1,-2 0 1,-6 1-8,10-1 1,-6 1 0,0 0 0,7 0 10,-10 0 1,4 0 0,4-1 0,1 1-1,-1 0 1,-3-1 0,-5 1-22,11 0 1,-7 0 0,0 1 0,3-2 1,0 1 1,2 0-1,1-1 1,1 0 0,-1 1 0,0-1 1,1 1-1,0-1 1,-1 1-1,-3-1 3,2 0 0,-4 0 1,1-1-1,6 1 5,-11 0 1,6 1 0,2-1 0,1 0 0,0 0 0,-4 0 0,-4 0 4,10 0 0,-6-1 0,-1 1 0,7-1 14,-11 1 1,5 0 0,3 0 0,0 0 0,0-1-1,-4 1 1,-4 0-12,10 0 1,-6 0 0,-1 1 0,3-1 0,0 0 0,3-1 0,1 1 0,-1 0 0,-5 0-27,-3 1 0,-3 0 0,-2 0 1,2 0 16,0 0 0,0 1 0,1-1 0,-1 0-5,-1 1 1,0-1-1,0 0 1,4 1-2,2-1 1,5 1 0,0-1 0,0 1 0,-3 0-6,0 0 0,-4-1 1,1 1-1,6-1 21,-12 1 0,5-1 1,3 1-1,1-1 1,-1 0-1,-3 0 1,-5 1-17,11-1 1,-6 0 0,-1 0 0,3 0 23,0 0 0,3 0 0,1 0 0,-2-1 0,-3 0-32,-2 1 1,-4-1 0,0 0 0,0 0 50,1 0 0,1 0 0,0 0 0,-1 0-16,1 0 0,0-1 0,0 0 0,0 0-17,0 0 0,1 0 1,-1 0-1,0 1 23,1-1 1,-1 0 0,0 0 0,0 0 1,-1 0 1,0-1 0,0 0 0,4 0-3,1 0 1,3 0 0,2-1 0,-1 0 0,-4 0 51,1 0 0,-3 1 0,0-1 0,6-1-71,-2 0 0,6 0 1,2-1-1,1 0 0,-4 1 1,-5 0 27,0 0 0,-5 0 0,0 0 0,2 0-10,1 0 1,2-1 0,2 0 0,-2 1 0,-4-1 8,-2 1 1,-4 0 0,0 0 0,0 0-2,1 0 1,0 0 0,0 0 0,0 0-24,-1 0 0,-1-1 0,1 1 0,3-1 30,0 1 1,4-2-1,1 1 1,-1 0-1,-3 0 7,0 0 1,-3 1 0,0-1 0,5 0-48,-3-1 1,6 0 0,2 0 0,0 0-1,-3 0 1,-6 1 18,0 0 0,-6 1 1,0-1-1,4 0 14,11-1 1,5-2 0,2 0 0,-3 1 0,-6 0-44,4 0 0,-6 0 0,2 0 49,-4 1 1,3 0 0,0-1 0,-2 1-50,-3 0 0,-1 0 1,-1 1-1,-2 0 25,2-1 1,-2 2 0,3-2 16,4 0 1,6-1 0,-1 0 0,-6 1-70,8-1 0,-3 1 43,-11 1 1,2-1 0,-4 2 27,-3 1 1,-3 1-99,-4-1 0,-2 1-151,24-2-600,-3-2 80,-26 6 841,-3-2 0,-40 4 0,-9 0 0</inkml:trace>
  <inkml:trace contextRef="#ctx0" brushRef="#br0" timeOffset="996">19730 526 21210,'-9'19'-1997,"0"12"265,3 12 432,1 10 492,1-1 326,0 9 289,3-24 1,0 1 90,0 3 0,-1 3-296,1 5 1,0 4 0,0-1 89,0 12 1,0 3 141,0-8 1,-1 4-1,0 3 152,-1-9 1,0 2 0,0 0 0,0-1-21,0 5 1,-1-1-1,0 7 64,1-14 0,-2 5 1,1 4-1,-1 0 0,0-3 1,1-4-48,0 3 0,1-5 0,-1 0 1,0 5 38,1-7 1,-1 4 0,0 3-1,0 2 1,0-2 0,0-3-1,1-4 18,-1 9 0,1-6 0,0 0 0,0 8-25,1-12 0,0 6 1,0 3-1,0 2 0,0 0 1,1-1-1,-1-5 1,1-5-17,-1 11 1,1-8 0,0 0 0,0 6-11,1-6 1,-1 6-1,1 3 1,-1 1 0,1-2-1,0-4 1,-1-7-24,1 13 0,0-7 1,0 4 5,0-6 1,0 6 0,0 2 0,0-3 0,0-6-108,0 3 1,0-5 0,0 2 12,0-4 0,0 3 0,0-1 1,0-4-161,0 19 0,0-5-73,1-2 1,-2 0-8,-5-5 1,-2 2 371,7-9 0,0 2 0,0-2 1,-6 5-1,0-1 0,7-8 0,0 0 1,0 0-1</inkml:trace>
  <inkml:trace contextRef="#ctx0" brushRef="#br0" timeOffset="3758">20855 729 24449,'0'-13'-6026,"0"4"4257,0 34 885,0 7 564,0 2 1,0 4 196,0 0 1,0 0-31,0 8 1,0 2 38,0 3 0,0 4-388,0 0 0,0 5 0,0-2 452,1 7 1,-2 3 94,-2-16 1,0 4-1,-1 1 1,1-7 38,1 9 1,0-4-65,-2-9 1,-1 0 0,1-2-22,3 10 0,2-4-142,-1-14 1,0-1-308,0 13 1,0-4-91,0-5-620,16-2 320,-12-47 1421,27-37 390,-20-19-710,-3 22 0,0-7 0,-1 2 45,-1-4 1,-2-2-5,-1 4 0,1-6 0,-1-1 0,0 4-56,0 7 1,-1 3 0,2-6-2,-1-3 0,2-6 1,0-3-1,0 3 1,0 7 48,0 4 1,1 6-1,1-4-372,-1-6 0,2-7 0,-1 4 1,1 9-369,8-17 1133,15 6 220,-12 42-328,11 42 0,0 17-966,5 9 158,-10-1 1,2 10 0,-3-4-207,-5-7 0,-1 2 188,-2-7 1,1 6 0,0-1 0,-2-3-391,4 11 0,-1 1 39,-4-13 0,1 5 1,0-1-1,-2-5-745,3 9 1,-1-2 470,-3-10 1,0 2-1,-2-2-207,3 13 1,-2-4 1120,-4-13 1,-1-1 0,0 6 0,0-2 0,-3 9-1</inkml:trace>
  <inkml:trace contextRef="#ctx0" brushRef="#br0" timeOffset="3898">20768 1833 25258,'-25'-30'-6870,"7"1"3855,10 1 1119,6-1 986,31 4 1386,-1 7 1,4 2 225,3 4 0,6 2-769,3-1 0,6 0 1,-4 1 93,3 3 0,-1 1 0,-4 1 1,2 0-1,-2 1 0,5 1 1,-1 1-1</inkml:trace>
  <inkml:trace contextRef="#ctx0" brushRef="#br0" timeOffset="4273">22002 1491 25438,'-32'-10'-2414,"12"20"4700,10 15-3903,10 13-660,0 8 908,16-7-467,-12 21 1023,30-13-557,-22-9 0,-3-1-300,13 3-81,-1-10 1,0-3 480,-7-1 434,32 2 1383,-24-21 1012,9-2 211,-5-23 982,-8-16-1622,-5 2 0,-2-1 673,-4-27-1301,-3 20 0,-1 0 119,-2-3-1225,-1-15-349,0 55-237,0 17-778,0 27 1194,17 14-776,-13-13 320,32 3-245,-19-2-724,19-5 653,-5-3 1702,7-9 0,3-11 0,4-6 1</inkml:trace>
  <inkml:trace contextRef="#ctx0" brushRef="#br0" timeOffset="4592">23007 1116 26787,'-20'-32'-7436,"-4"11"6542,-19 23 3338,18 15-1893,6 13 0,3 5-660,1 20-113,5-14 0,1 3-38,2 9 0,3-1-489,3-11 0,2 2 658,-2 3 0,0 4 0,3-4-446,8-5 1,2-2-1325,0 26 0,2-2 511,-1-29 0,1 0-208,5 26 1,-4-3 377,-11-8 852,3-10 0,0-6 34,-7-17 1257,-21-2 1679,-13-33-1571,3 3 1,0-3-512,3-3 0,2-2-34,-1-3 0,2-1-279,2-5 1,5 0-568,-2-19 20,4 9 1,3-1-996,10-5-426,5 10 0,7 1 814,29-4 1045,-15 15 1,2 2 256,6 9 1,1 2-1,22-15 1,3 4 0</inkml:trace>
  <inkml:trace contextRef="#ctx0" brushRef="#br0" timeOffset="4974">23388 1247 25618,'-29'-13'-2380,"-10"3"2117,35-1-3369,-10 3 4156,0 1-600,11 22-216,-10 23 288,13 12-750,0 0 1,0 2 372,-1-17 1,2 2-46,3 6 1,3 4-1,-1-4 648,-4-2 0,0-3-685,6 12 0,1 1-23,-3-8 0,-1-3-189,-2 19 271,6-19 0,0-3-64,-7-4-825,6 3 907,-2-45 1502,-1-2-72,5-30-614,-3 7 0,1-1 505,5-24-626,2 4 0,1-1 253,-5 22 0,0 2-196,2-9 1,1 2 707,7-5-1231,-1 10 365,1 17 1138,13 6 495,-11 28-1932,24 23-270,-24 10-202,-6-17 0,-1 2-737,4 24-194,-1 4-673,0-2-1099,3-1-596,0-4 1761,6-6 973,-4-20 0,4-3 1355,16 9 0,-11-17 1,0-3-1,17-2 1</inkml:trace>
  <inkml:trace contextRef="#ctx0" brushRef="#br0" timeOffset="5210">24350 1802 26158,'-22'-42'-7883,"16"3"5816,-41 8 2528,24 5-937,-22 13 1551,5 5-126,2 8 156,-15 37-839,17-9 715,12 12 0,4 5 177,5 7-1244,17-7 0,3 1-359,-1 7-523,20-20 1,4-3-508,2 7 588,0-21 0,3-2-156,18 10 635,-12-14 0,0-2 831,18 0 75,-14-14 1,-1-5 1845,-5-9-1368,-17-9 0,-6-4-440,-5-11-776,-9-18-807,-9 28 1,-6 2-1356,-24-15 2203,7 11 1,-3 3-1,-21 2 1,2-4 0</inkml:trace>
  <inkml:trace contextRef="#ctx0" brushRef="#br0" timeOffset="5546">24695 1713 25348,'0'-25'-6385,"-16"9"4485,13 29 1988,-13 5 1178,16 41-2224,21-15-419,-16 16 782,16-15-1649,-4-1 1514,-13-3 657,26 8-121,-27-16-717,17 6 260,-15-26 712,4-22 1511,0-12-124,-5-22-438,7-1-417,-3-9-408,0 9 1,0-2-194,-2 11 0,0-1-262,5-23 0,0 1 294,3-2-1000,-6 24 0,1 3-306,4 0 1542,0 9 1,1 11-1,1 7 1</inkml:trace>
  <inkml:trace contextRef="#ctx0" brushRef="#br0" timeOffset="5775">25425 1776 26517,'0'-32'-6295,"-17"14"4051,13 24 3557,-13 22-722,17 11-1689,-10 5 133,8-8-493,-8 1-2062,10 12 2351,0-14 1000,19 5 0,-14-19 1,14-4-1</inkml:trace>
  <inkml:trace contextRef="#ctx0" brushRef="#br0" timeOffset="5908">25307 1235 25528,'-14'-34'-9831,"11"0"8454,-10 13 1,13 4-1,0 11 1</inkml:trace>
  <inkml:trace contextRef="#ctx0" brushRef="#br0" timeOffset="6175">25873 1457 23189,'12'-15'-503,"2"11"2356,-3-19-3188,4 21 2172,0-7 712,5 9-1326,-5 0 11,0 42-2505,-10-12 1561,-2 13 0,-3 3-1440,0 7 1807,-9-7 1,-2 1-1024,6 8 440,-11-19 1,-1 0-1264,14 24-199,-11-17 1766,34 19 708,15-33 1,11 5-1,8-18 1</inkml:trace>
  <inkml:trace contextRef="#ctx0" brushRef="#br0" timeOffset="6541">26707 1637 25348,'-21'-23'-5763,"16"3"2456,-40 5 4696,9 4-520,-13 6-118,14 12 0,1 2 757,-8-4-924,4 32 1,4 7-893,9-11 814,6 16 1,5 2-128,14-7-1471,6-9 1,6-2-834,23 2 943,-4-10 1,2-3-724,29-7 1135,-30-5 1,0-1 559,30-8 700,-17-13 345,-11 1 0,-3-4 1757,-1-20-1364,-9 5 0,-3-1-17,-8-11-882,4-15-1052,-13 17-449,2 3-527,-3 5-631,0 5-63,0 7 723,0 30 95,0 16-173,24 36-469,-18-10 1260,16-25 0,5-2-973,12 14 959,13-19 1079,7-1 0,-11-19 1,1 0-1</inkml:trace>
  <inkml:trace contextRef="#ctx0" brushRef="#br0" timeOffset="6875">27513 1275 25978,'0'-57'-2883,"-7"23"0,-1 1-282,4-12 2094,-12-5-119,16 54 1227,0 50-165,0 7 113,0-13 1,0 3-816,-1 0 0,2-3 533,8-9 0,1 1-241,0 24 0,1-1 48,0-28 1,0-1-140,4 17 0,-1-2-269,-1-1-239,2 6 157,-5-29 137,-10-7 1237,0-8 341,-25-5 2209,19-18-1809,-25 1 1,-1-4 750,23-21-1247,-29 5 1,0-2 245,29-12-790,-18 5 1,2-1-590,21-6 434,-11-14-2472,15 16 1489,0 14-1115,26-2 3070,11 23-606,-2 5 1,3 4 1645,24 21-1424,-28-18 1,-2 3-359,15 37 0,-1-22 1,-1 20-1</inkml:trace>
  <inkml:trace contextRef="#ctx0" brushRef="#br0" timeOffset="7041">27998 1696 25168,'5'3'-4684,"-1"0"3399,-1-3 2823,-1 0-616,4 0-217,-1 0-266,3 0-110,-1 14-2536,4-10 2673,-1 24-2049,2-25 629,0 27-2059,0-26 868,4 28-652,-5-16 2293,4 3 0,-9 0 0,-1-11 0</inkml:trace>
  <inkml:trace contextRef="#ctx0" brushRef="#br0" timeOffset="7192">28060 1186 25618,'-13'-42'-9090,"-5"-5"5668,16 19 1073,-5 2 891,26 44 1052,-15-1-1198,31 28 1533,-31-8 0,33 3 0,-11 3 0</inkml:trace>
  <inkml:trace contextRef="#ctx0" brushRef="#br0" timeOffset="7492">28500 1559 25438,'-22'-42'-7475,"16"9"5180,-35 1 2353,19 5-622,-16 13 1633,2 1-292,17 39-6,-3-5-733,20 26 559,-5-7 89,7 3-966,0 3 374,25-1-1493,-19-1 209,46-4 229,-18 8-852,14-16 2196,-5 7-498,-7-28 1116,-7 0-86,-7-34 984,-2 5-106,-18-42-2124,4 19 231,-13 3 0,-3 0-1377,6-10 57,-11 12 1,-2 1-1149,-1-1 2183,0-3 1,4 21 0,14 3-1</inkml:trace>
  <inkml:trace contextRef="#ctx0" brushRef="#br0" timeOffset="7841">28898 1614 25708,'6'0'270,"-1"-16"-2872,-1 12 2871,-2-24-1956,1 25 2746,1-8-1570,2 11 922,1 24-2498,-1 6 1155,0 5 0,0 1-61,2 11-1036,3 19 1236,-4-41-2047,-2 4 1397,0-19-967,-2-3 2204,1-7 2071,-1 0 136,3-18-1077,1 14 1721,3-36-1129,3 20 957,12-34-975,-3 20 1114,17-18-2691,-15 27 274,6 3 1111,-9 14-970,-3 8 843,1 0-693,-3 0 154,2 16-2162,-2-11-1838,4 46-1576,-5-28 4315,1 31 0,-7-24 1,0 1-1</inkml:trace>
  <inkml:trace contextRef="#ctx0" brushRef="#br0" timeOffset="7958">30167 1812 26428,'19'-7'-826,"-1"5"0,-3-14 0,-2 5 0</inkml:trace>
  <inkml:trace contextRef="#ctx0" brushRef="#br0" timeOffset="10592">25237 2549 25258,'-20'50'-3412,"16"-5"782,-16 18 2213,6-5-46,10 6 133,-4-30 1,1-1 96,6 2 1,2 0-850,-1 30-1144,0-2 1011,0-22 0,0-2 20,0 19 984,11-22 1,0-3-1,-5 9 1,16-4 0</inkml:trace>
  <inkml:trace contextRef="#ctx0" brushRef="#br0" timeOffset="10808">25472 2926 24629,'-17'-21'-7168,"13"1"4267,-12 5 2542,16 4-2,0 4-29,-12 4 1435,9 21-1044,-9 2-553,12 23 756,-4-10 1,0 0 259,2 25-880,-2-17 0,0 1-210,4 21-183,0 3-1115,0-1 1847,0-1 0,0-3 0,0-1 0</inkml:trace>
  <inkml:trace contextRef="#ctx0" brushRef="#br0" timeOffset="11128">24840 3430 24179,'-15'-17'-6569,"1"0"4003,4 4 1623,5 0-616,23 31 1493,21 27-30,-18-20 0,1 2-22,4 7 0,-1-1-1679,7 7 1761,2 1-24,1-1 256,1-3 481,1-2-437,-1-4 595,17 4-23,-13-13-310,-5-8 0,0-3 655,6-3 203,13-2 116,-17-6-99,1-24-45,1 4-108,-1-24-1210,-3 5-175,0-7 148,-14 7 1,-1-2 0,-5 8 0,-1 0-1,3-12 1,1 0 0</inkml:trace>
  <inkml:trace contextRef="#ctx0" brushRef="#br0" timeOffset="11875">22445 4884 25168,'0'-16'-6295,"0"6"4256,0 32 975,0 6 425,0 32 304,0-3 362,0-7 1,0 1-102,0-11 0,0 0-387,-3 4 1,-2 4 0,1-4 521,3-6 0,-1-2 32,-4 10 1,0-3 157,6 9-251,0-6 0,0-5 90,0 2 10,0-14-226,0 4-446,0-21-64,0-20 115,0-26 251,0-14 270,0-2 0,0-3 0,0 14 0,0-2-11,-1-9 1,0-6 0,3 4 186,10 0 1,0 2-65,-10-17 1,2 3 110,17 20 0,-1 3 42,-18 2 1,0 2 37,15 5 0,2 0 657,1-30-236,3 25 478,7 8 204,-13 22 835,7 47-2987,-9-11 148,-9 2 1,-1 4 223,-4 1 0,-1 0-676,3 20-40,-1-9 0,-4-1-447,-15 4 194,16-15 0,-2-1 955,-14-2 1,6 0 0,-3-17 0</inkml:trace>
  <inkml:trace contextRef="#ctx0" brushRef="#br0" timeOffset="12230">22830 4411 23999,'15'-26'-2187,"3"6"2810,-13 9-1781,4 34-1575,-6 2 2135,-2 13 0,0 5-176,-1 16 535,0 0 1,0 2-560,0-23 0,0 0 340,0 25 1,0 1-321,0-29 0,0-1 344,0 10 1,0-3 885,0 9-672,0-6-37,0-9-103,0 2 180,0-15-180,0-2 360,12-15 777,1-20 790,9-15-114,0-9-770,-8 7 1,1 0 275,9-8-155,-5 10 0,1 2 465,1 7 641,7-9-1221,-14 27-60,11 31-1929,-12-4 474,-1 14 0,-1 2-752,0 4 75,0-4 0,1 0-948,3 7-430,10 12 2476,10-13 0,-3-16 1,12 4-1</inkml:trace>
  <inkml:trace contextRef="#ctx0" brushRef="#br0" timeOffset="12546">23622 5123 24808,'-24'-25'-5944,"18"3"2529,-36-1 3816,20 12 7,-16 0 337,7 29 907,12 9-1458,9 11-2167,10 14 1413,0-20 76,21 17-1183,8-25 1032,22 10 67,2-24 123,-11 2 1150,-3-26 2188,-15-8-665,-8-15-1497,-6 0 451,-10 6-1864,0 37-1050,16 22-687,2 13-26,1 2-1633,14-21 3798,-17-10 1,17 8-1,-8-5 1</inkml:trace>
  <inkml:trace contextRef="#ctx0" brushRef="#br0" timeOffset="12847">24103 5050 23369,'6'20'-8651,"0"-15"7902,-1 35-643,1-23-26,0 19 935,5 1-132,-2-9 67,5 10-1755,-5-26 2616,12 6-307,-8-17 1813,14-14 1468,-12-14-1142,14-24-414,-11 7-345,12-9 415,-14 26-426,3 2-337,-5 9-957,-3 14-409,5-6 1136,-7 29-3995,8 4 1300,-7 1-720,3 18-146,-7-26 2347,-1 20 1,-2-13 0,-2 0 0</inkml:trace>
  <inkml:trace contextRef="#ctx0" brushRef="#br0" timeOffset="13010">23540 4896 23009,'-6'-38'-7505,"2"1"5118,24 2 3498,3 4-595,10 11 0,4 2 1083,19-6-1443,-2 10 1,1 4 0,-21 5-1,0 3 1,11 0 0,1 1 0</inkml:trace>
  <inkml:trace contextRef="#ctx0" brushRef="#br0" timeOffset="13441">25312 4972 25708,'-20'-27'-6930,"16"3"4103,-42 2 3617,6-1-484,-12 12 689,-2-1-393,15 12 427,4 21-586,4-16 555,16 26 0,5 7-70,-4-6-1468,6 14 0,7 2-627,27 1-420,-7-11 1,5-2 753,4-15 0,3-3 58,1 4 0,2-3-13,7-7 1,-1-4 271,21 1 1046,-12-4 1,0-4 793,1-19 257,-14 4 0,-5-3 1485,-9-24-1771,-7 1 0,-5 0-847,-9-4-852,-9 3 1,-6 2-1426,-13 10 467,-25-3 289,8 23-1,19 25 1087,-6 4 1093,28 24-1232,-4-11 0,1 1 544,6 24-659,0-5 1,0 1-187,-1-20 1,2-1-793,8 22 0,1-1-1505,-6 7 2226,5-24 0,1-1 1,4 8-1,5-3 0</inkml:trace>
  <inkml:trace contextRef="#ctx0" brushRef="#br0" timeOffset="14508">25608 5253 23099,'24'-39'-2432,"1"-1"1933,-5 11 0,0 1 281,12-17 262,-4 10 0,0 0 313,2-4-57,-6 10 1,-2 2-157,-2 1-512,3-9 570,-14 23 662,-3-1-989,-4 32-1284,-1 10 133,-1 34-42,0-9 701,0-15 0,0-1-792,0 8 399,23 13-1262,4-10 540,13-15 1392,13 6 342,-19-26 331,26-3 719,-26-11 455,9-19 764,-19 14 518,-3-37-1127,-4 21-333,-6-23-680,-2 6-647,-5-3 128,-3-20-1229,-1 13 28,2 12 0,-4 1-998,-15 0 500,12-4 66,-13 22 1189,18 27-200,0 33 51,23 6-376,-10-7 0,1 0-279,14 1 906,-6-17 0,1 0-2,11 13 176,10-15 360,13-2 483,-26-16 496,19-21 1657,-23 12-472,3-34-623,-11 17 58,-3-22-812,-1 8 127,0-17-1393,-4 15-493,-1-19-1127,-7 30 136,-1-2 372,-2 34-150,0 14 299,0 27-6,0-7 28,19 14-311,6-37 1108,-1 19-337,18-34 1820,-25 11-897,19-14 1401,-10 0 90,-1-17 266,-4 12 1506,0-51-2661,-12 31-124,-4-10 1,-2-1-1683,-3 1 634,0-7-1311,0 18-91,-17 5-118,12 3-726,-25 8 3021,28 37-857,-10-1 522,10 13 0,4 4-313,-2 14 203,0-19 0,0 3-45,0 2 0,0 0 16,0-12 1,0 1 303,0 20 0,0-2-1396,0 2 977,0-14 0,0-2-277,0-2 354,0 5-158,-23-22 1511,18-5-1519,-37-4 1690,18-5 52,-12-19-942,15-13-782,10-9-413,31-5 1372,-15 6-2196,45 1 2580,-23-2-1947,28 2 694,-8 2 987,3 3 1223,0 2 634,2 3-2079,-16 8 1,0 1 1410,17-7-1807,-10 3 0,-2 0 663,1-4-612,6-8-73,-23 9-407,-9-2-506,-4-1-311,-8-9-743,-3 8-379,-21-12-664,15 20 219,-34-3 1166,23 14 661,-6 20 1499,1-9 459,19 51-1406,-8-30 31,7 10 1,6 0 175,23 0-580,-6-9 0,4-2-603,25 2 210,-14-14 1,0-3 730,0 0 0,9-9 0,-15 0 0</inkml:trace>
  <inkml:trace contextRef="#ctx0" brushRef="#br0" timeOffset="14779">27805 4899 24269,'3'-13'-4960,"-1"2"3494,0 11 3140,1 0-813,1 19-2917,2-14 1369,2 46-409,0-32-1119,5 36 1486,-5-32-373,7 9-1015,-4-22 656,2 0 2122,-1-10 672,1 0 581,2-17 448,9-7-253,-3-10-7,11-13-295,-12 20-289,8-13-638,-13 27-773,2-8-296,-1 19 340,-6-5 399,8 24-1626,-9 10-2213,6 22 606,-7-7 2319,1 21 0,-6-35 1,-1 14-1</inkml:trace>
  <inkml:trace contextRef="#ctx0" brushRef="#br0" timeOffset="14992">27182 4557 23009,'23'-27'437,"26"4"1840,-21 7-1658,31 2 29,-12 6-503,3 3-123,-2 4-322,-2 1 390,13 14-372,-18 2-2244,14 15-148,-30-15 2135,4 12 0,-17-11 0,-2 13 0</inkml:trace>
  <inkml:trace contextRef="#ctx0" brushRef="#br0" timeOffset="15160">28133 4455 24179,'29'0'90,"0"0"-360,1 15-2109,4-11 1662,1 12 584,26-2 1,-15 4 0,-15-2 0,1 0 0</inkml:trace>
  <inkml:trace contextRef="#ctx0" brushRef="#br0" timeOffset="15325">29010 5228 28496,'8'0'-3957,"0"0"1888,0 0 2190,1 0 0,4-15 1,1-2-1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2:42:32.47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12095" units="cm"/>
      <inkml:brushProperty name="height" value="0.12095" units="cm"/>
    </inkml:brush>
  </inkml:definitions>
  <inkml:trace contextRef="#ctx0" brushRef="#br0">2138 768 9602,'-29'-3'989,"-4"2"-6110,-2-1 5751,-4 25-96,-1 9 0,-1 6-489,14-6 0,1 3-345,-7 8 0,-4 5 0,6-3 300,8-7 0,3 1 29,-1 4 1,-1 5 0,4-4-237,5-5 1,1-1 206,-1 12 0,2-1 0,4 13 0,5-4-90,2-2 0,10-20 1,6-1-181,22 17-90,-3-13 0,5-4 180,-8-16 0,2-3-45,2 5 1,2-3-226,7-6 0,0-4 315,-10-3 0,2-1 0,27 3 0,0-6 135,-25-10 0,-1-2 0,25 0 0,-3-4 0,-26-4 0,-3-1 180,9 0 0,-3 0 180,3-15 1453,-10 0-1543,-9-2 449,-10-14-539,-6 13 90,-24-16-270,-12 30 90,-12-1-90,-6 18 90,10 4-180,-2 3 90,-15 23 0,18-17 0,13 22 0,5 5-270,5-11 1076,6 32-1166,9-25-90,30-3 0,-3-1 2368,31-5-2457,-6-8 359,7 2 45,-12-13 0,1-1 90,-13 4 0,2-2 90,22-11 0,-1-3 242,2 7-242,-25-14 0,-3 0 722,-2 14-677,-15-33 0,-7 21-90,-8-28-90,-23 18-809,-16-13 179,-10 20 720,14 7 0,2 1 0,-6 1 0,-9 0 0</inkml:trace>
  <inkml:trace contextRef="#ctx0" brushRef="#br0" timeOffset="700">3113 1390 8882,'-15'16'450,"11"8"-270,-12-1-90,16 7-180,0 7 180,0-6-90,0 21 0,0-13 0,9-6 0,0 0 0,-4 1-180,27 18 0,-28-28 90,11 4-270,-7-16-719,-6-3 899,6-21 180,-2-15 0,-5-12 0,9-9-627,-8 7 717,5-1 0,-1 1-90,0 4 127,0 5 143,1 7 269,2 4-359,2 12 90,7 20-180,-2-7-45,1 31 0,-2 9 45,3-10-135,-1 16 0,-1 2 135,-3-7-135,-2-11 0,-2-1 922,2 2-877,4 9 73,-8-26-703,5-3 360,-6-11 90,5-19 180,-3-14 0,6-28 0,-3 3 135,-2 15 0,2-1-1182,2-6 1227,3-12 45,1 17 225,-7 15-181,11 4-89,-10 17-180,10 20 0,-10-12 0,14 56 0,-15-37 0,0 11 0,-1 1-180,-3-7-539,3 3 449,-5-9 90,0-12 0,-1 5 1191,-1-13-1011,2 3 441,3-4-441,-2-20 180,6-3-180,-5-2 450,4-8-361,-3 30 181,1-13-270,-2 16 0,1 0 90,2 0-90,7 16 0,0 9-1439,14 24 450,-9-6 989,-2-13 0,1-1 0,6 3 0,10 11 0</inkml:trace>
  <inkml:trace contextRef="#ctx0" brushRef="#br0" timeOffset="1183">4247 1450 8972,'-8'22'540,"2"-3"-361,6 22 1,0-5-135,7-3 0,3 0 45,8 22-875,-9-17 1,2 0 784,18 16 0,-25-1 90,26 0-90,-21-17 0,-1 0-90,9 17 270,-5-12 0,-3-2 270,-6 0-91,9 6 46,-11-23-405,4-4 257,-5-8-346,-17-4-91,-4-21 90,-21-15-135,19 0 0,3-4 269,1 4 1,2-1-135,4-5 0,2-1 90,-11-25-90,18-3 90,-2 31 0,-1-2 0,6-11 0,2-1-45,-2 13 0,2 1 45,7-18 0,5 4 0,16 3 0,-3 17 0,3 5 90,16 9-180,0 3 133,-4 28-133,-12-13 135,-8 22 0,-3 4-45,-6-7 0,-4 12 0,-4 1-90,-4 1-1125,2-3 1,-4 1 315,-18-2 899,14 13 0,-14-29 0,20-2 0</inkml:trace>
  <inkml:trace contextRef="#ctx0" brushRef="#br0" timeOffset="1469">4945 1531 10411,'-44'0'450,"18"21"-450,-7-15 0,29 35 0,-29-25-90,29 19 180,-12-8-90,8-1 0,6-1 0,-6 7-360,31-9 90,6 6 270,27-19 90,-13 0-180,-1-10 90,-16 0-270,4-23 90,-8-3 1,-6-14-181,-8 4-270,-8-1 180,-23 10-89,17-7 539,-34 16 0,19 0 0,-16 1 0</inkml:trace>
  <inkml:trace contextRef="#ctx0" brushRef="#br0" timeOffset="2016">5355 1502 8882,'-42'-16'-180,"3"6"180,15 26 0,7 10-180,17 11 180,17 1 0,-12-9 0,32 1 0,-32 1-90,36-2 90,-35-1 90,34-1-90,-36-1 0,30-3 90,-22 2-270,6-8-90,-10 2-449,-8-12 539,-22-2 180,-4-3-90,-1-19 90,-11 13 0,23-26 0,-5 8-90,10-18 180,28 5-90,-13 1 0,24 17 0,4 2 90,-5-8 0,11 4 0,3 2 0,0-2 0,-8 5 0,0 0 179,5-1-89,7-6 90,-18 7 90,-4 0 0,3-13-90,-13 11-180,0-15 179,-14 18-269,-23-5 0,18 10 0,-32 1 0,18 4-90,-9 18 90,11 7 90,6 21-90,11-5-539,0 16 179,20-20-90,-16 9-179,31-13-91,-31-4-90,27 0 810,-27-3 0,25-2 0,-12-1 0</inkml:trace>
  <inkml:trace contextRef="#ctx0" brushRef="#br0" timeOffset="2317">5843 1576 9152,'-12'-20'450,"9"23"-450,11-4 89,-3 36-178,31-18 268,-32 16-269,27 10 180,-13-11 0,14 24-90,-15-25 540,3 13-90,-14-24-360,2 4-90,-4-38 0,-4-11 90,0-20-180,0-4 90,0 7 0,0-1-915,0 0 825,0 1-360,20 3-180,-15 5-864,29-3-215,-17 15 1707,16 0 0,-15 15 1,-2 4-1</inkml:trace>
  <inkml:trace contextRef="#ctx0" brushRef="#br0" timeOffset="2549">6617 1556 8612,'0'21'-540,"12"-8"1,2-6-1</inkml:trace>
  <inkml:trace contextRef="#ctx0" brushRef="#br0" timeOffset="3766">1823 3905 11850,'-3'-18'810,"0"-6"-720,3-9 0,0-1-90,15-7 90,-11 8 0,10 2 0,0 0-90,-12-5 179,20-22-179,-20 27 90,8-5-90,-10 11 0,0 11-90,0-1 90,0 44 0,0-13-360,0 24 1,0 5-181,0-3-270,7 5 1,0 0 0,-3 2-1,8-5 0,1 0-215,-10 9 1025,7-7 0,0 0 0,-8 7 0,2-18 0,1 0 0</inkml:trace>
  <inkml:trace contextRef="#ctx0" brushRef="#br0" timeOffset="3916">1803 4459 11580,'-16'-16'720,"21"14"-630,-1-39-630,28 23 1,5 1-811,-2-29-2260,18 11 1,6 3 3609,-23 12 0,0 1 0,14-6 0,1 1 0,-12 9 0,0 0 0</inkml:trace>
  <inkml:trace contextRef="#ctx0" brushRef="#br0" timeOffset="4299">2530 3904 9152,'-8'-10'180,"2"3"449,0 2-539,20 3 0,2 13-180,18 5 180,1 17-90,-9-6 0,3 1 0,-10-1 0,-1-1 90,-1 4-90,-2 0 0,-1-1 90,-5 15-270,-3-9-359,-5 11-541,-20-18 1,-7-2 1079,-10 19 0,-2-12 0,-5-1 0,13-7 0,-1 0 0</inkml:trace>
  <inkml:trace contextRef="#ctx0" brushRef="#br0" timeOffset="6584">3902 3216 8972,'0'-11'989,"0"1"-449,0 0 90,0 1-361,0-2-179,0 2 180,0-2-270,0 4 90,0 1 0,0 21-90,0 17 0,0 1 0,0 3 0,0-3 0,0 3-566,0 20 0,0 1 566,0-21 0,0 1-360,0 26 1,0-1-136,-1-26 0,2 0-615,2 7 1,3 5 0,1-6 1109,1-8 0,1-2 0,1 16 0,0-3 0,3-2 0</inkml:trace>
  <inkml:trace contextRef="#ctx0" brushRef="#br0" timeOffset="6749">3783 3824 9602,'0'-20'0,"0"-7"89,20 5-178,16-12-1,14 13-3137,11-3 2508,-6 8-91,7 2 405,-29 8 1,1 0 404,2 1 0,0-1 0,1 2 0,0 0 0,0 0 0,1 0 0</inkml:trace>
  <inkml:trace contextRef="#ctx0" brushRef="#br0" timeOffset="7083">4745 3598 10051,'-18'17'360,"-6"10"-180,-20-13-90,19 8-90,-13 0 0,34-2 0,-22 14 90,24-7-90,-7 23 0,25-20-90,-12 8-900,33-6 631,-4-10-271,25 5 270,-7-18 90,12-2 270,-26-7 90,-7-22 0,-3-6 360,-4 1 179,-8-15 1,-4-1-270,-8 6 0,-3-22-450,-20 31 0,14-7 90,-27 25-90,30 21-360,-10 15-179,13 10-541,21 14 361,8-20-1001,12 8 1810,4-25 0,-8 7 0,4-7 0</inkml:trace>
  <inkml:trace contextRef="#ctx0" brushRef="#br0" timeOffset="7317">5458 3598 10231,'-20'-24'720,"14"3"-810,-36 5 90,14 2 0,-20 7 0,5 22 0,18 13 0,11 11 0,14 2 0,20 1 0,-15-9-767,41 7 677,-25-17 90,24-4-513,12-4 333,-21-7-162,18-2-827,-40-24-540,-1-5 629,-13-21 1080,0 10 0,-17 11 0,-6 13 0</inkml:trace>
  <inkml:trace contextRef="#ctx0" brushRef="#br0" timeOffset="7482">5080 4285 10321,'-1'22'450,"-1"-5"-4588,1-4 4138,0-22 0,1 9 0,0-15 0</inkml:trace>
  <inkml:trace contextRef="#ctx0" brushRef="#br0" timeOffset="8066">6102 3616 8342,'-8'-15'990,"2"0"-631,4 0 91,1 0 90,1-5-360,0 6 90,0-4-90,0 11-1,15 3-89,0 2-90,2 22 0,8-16 90,-22 42-90,27-22 45,-19 9 0,-1 4-45,17 11 45,-11-6 0,-2 0-392,0 6 347,3 9 90,-8-23 180,0-7 180,-2-3 89,1-8-179,-4-5-450,1-4 180,-1-4-180,0-1 90,3-40 0,-2 11-90,3-37-90,-3 25 1,0 1 47,2-27-318,-1 8 0,0-1 45,-3 24 1,0 0-631,3-19 1,0 2-45,2 0 1079,1 16 0,2 3 0,5 7 0,9-3 0</inkml:trace>
  <inkml:trace contextRef="#ctx0" brushRef="#br0" timeOffset="8473">6940 3525 8972,'0'-23'1439,"-15"10"-1079,11-7-360,-24 10 0,12-1 0,-7 3 0,1 8 0,7 0 0,0 0 0,0 20 0,-2 4 0,6 1 0,1 14-360,8-13 90,2 10-269,17 3 179,9-21 270,23 4 90,-8-16 45,-5-12 0,-1-3 315,0 5 89,-4-13 1,-3-4 180,-14-4-1,5-8-449,-18-6-270,3 16 0,-18 4-1169,10 28 180,-11 20-2249,32 25 3328,12-5 0,9 0 0,6-13 0</inkml:trace>
  <inkml:trace contextRef="#ctx0" brushRef="#br0" timeOffset="8948">7772 3775 10681,'-4'-17'899,"18"12"-809,-10-34 0,28 3-90,-12-12 0,-4 11 0,0 0-1399,4-9 1489,-7-15-431,-5 6 521,-6 15-180,5-18-90,-27 32 90,15-2 0,-15 16 0,6 7 0,10 29 0,-7 10 0,-1 5-135,9-4 0,3 3-746,-4 6 0,-1 5 0,5-5 476,9-6 0,1-1-45,-9 15 0,3-1 95,14-17 0,1-1-455,-15 32 810,15-34 0,0 0 0,-14 26 0,15-1 0</inkml:trace>
  <inkml:trace contextRef="#ctx0" brushRef="#br0" timeOffset="9082">7763 4148 9152,'0'-28'-180,"0"0"0,0-4-270,0-2-179,28-2 89,-10 8 0,3 0 540,6 6 0,2 0 0,0-6 0,-1-1 0,16-11 0</inkml:trace>
  <inkml:trace contextRef="#ctx0" brushRef="#br0" timeOffset="9250">8378 3494 9152,'0'32'0,"0"0"0,0-7 0,0 0 0,0-5-90,0 1-270,0-1 0,0-1-809,20 5 269,-16-8 900,16 1 0,-5-8 0,5-3 0</inkml:trace>
  <inkml:trace contextRef="#ctx0" brushRef="#br0" timeOffset="9399">8313 3034 10501,'-16'-26'-899,"-6"1"629,20 8-2429,-10 3 2699,11 27 0,15-12 0,9 18 0</inkml:trace>
  <inkml:trace contextRef="#ctx0" brushRef="#br0" timeOffset="10003">8797 3705 9602,'0'-46'89,"0"7"91,0-1 0,19 5-90,-14-22-90,34 10 0,-29-8 0,-4-3 0,5 27 0,1-2-2126,0-31 1,-3-1 2485,-7-1 134,5 10 1,-4 1 234,-27-6-729,22 22 0,-2 3 0,-37-4 0,37 7-90,-26 8 180,27 8-180,-21 9 180,21 46-90,-9-4-494,11 2 0,2 3 494,-1 23 0,-1-26 0,2 0-45,9 3 0,1 0-225,-10 1 0,3 0-45,16 0 1,2 0-1,-13-2 0,1 0-315,16 12 1,3-1 1505,-11-15 1,0 0-1417,13 17 1,1-4 89,3-3 270,8 5-180,-18-27 270,-5-7 1221,-4-5 128,-2-6-719,-7-2 629,0-19 1069,-7-2-2148,0-16 468,0 2-648,0 1 90,0 7 0,23-4 0,-18 10-45,24 3 0,4 1-135,-6-5 135,3 8 0,3 0-135,26-12 180,-14 6-45,-10 2 0,-2 1 45,2-3 270,7-11-180,-28 13 270,-3-10-90,-11 13-180,-23-4 180,18 10-90,-41 3-180,15 2-90,-12 2 180,15 20 0,-2 8-180,26 12-810,-13 19-89,38-20-1721,-15 16 1765,21-34 1,5-2 944,2 20 0,0-20 0,4-1 0,-8-1 0,0 0 0</inkml:trace>
  <inkml:trace contextRef="#ctx0" brushRef="#br0" timeOffset="11032">11105 3219 10411,'0'-23'180,"-24"-5"-180,0 8-90,-24 0 180,8 12 0,7 21-180,2 17 180,19 26-90,1-5 45,8-14 0,6-2-45,22 6 0,-9-7 0,3-3 0,30 0-90,-13-10 0,-1-3-871,7-6 961,16 0-90,-11-12 90,-15-17-73,5-7 73,-17-10 0,-9-18 0,-3 18 89,-8-11 1,0 16-180,0 2 180,-20 5-269,16 3 268,-16 29-89,20 14-89,0 19 178,20 3-268,6 7-91,12-16 0,-13-8 0,0-3 954,9-8-1134,22 10 361,-22-26 178,26-9-178,-34-18 268,14-25 1,-31 5 270,-1-20-90,-7 26-180,-1-20-270,0 30 80,-18-3 10,14 17 90,-14 26 0,18 8-180,19 17 0,-14-1 180,30-8-90,-31 0 0,28-4-90,-10-1 90,8-1-90,7-10 90,-17-1 0,11-10 0,-16-14 0,2 10 90,-10-27 270,-3 26 360,-2-33-450,0 14-450,-2-15 270,0 11-90,0 27 0,0 23 0,0 13 179,17 29-268,-12-22-361,11-4 0,4-2-827,9 4 558,8 8-990,19-14 449,-18-18 1260,12 8 0,-13-23 0,-1 5 0</inkml:trace>
  <inkml:trace contextRef="#ctx0" brushRef="#br0" timeOffset="11266">12548 2854 10951,'-21'-38'539,"4"6"-539,17 8 0,-14 8 0,10 4 0,-10 30 90,14 17-90,0 19 0,9-9 0,1 1 0,-6 16-1468,12-6 1,3 0 1242,-9-23 1,0-1-676,8 21 1,-1-1-387,4 2 971,-7-21 1,-1 0-1680,-5 14 1994,5-16 0,-8 3 0,-5-17 0</inkml:trace>
  <inkml:trace contextRef="#ctx0" brushRef="#br0" timeOffset="11415">12312 3277 9422,'-10'-29'269,"8"0"-179,-8 3-180,10 0 90,20 4-629,18-7 89,12 12 135,-6 6 1,1 2-389,17 4 388,-7 1 1,1 4 138,-22 7 1,-2 1 0,11-7 0,-2 1 0,14 13 0</inkml:trace>
  <inkml:trace contextRef="#ctx0" brushRef="#br0" timeOffset="11666">13072 3163 9781,'-52'0'540,"-1"0"-450,15 0-90,-7 0 0,19 20 0,5 6 0,11 11 0,10 0 180,19 3-270,-14-10 135,23-6 0,7-2-45,-6 0-473,3-8 0,2-3 473,9-3 0,-2 1-90,0-7 18,10 2 72,-17-22 0,4-9-180,-27-11-719,-4-21 359,-7 20-853,-29-15 764,22 18-451,-51 3 1080,37 4 0,-12 7 0,19 2 0</inkml:trace>
  <inkml:trace contextRef="#ctx0" brushRef="#br0" timeOffset="12033">13477 3483 10231,'-17'-22'180,"13"-18"-90,-12 20 90,16-40 0,0 18-45,11 3 0,2-2-135,-7-11-877,13 17 0,-1 0 787,-14-16 90,24-1 446,-24 1-446,8 15 0,1-1 0,-10-19 405,2 10 0,1 1-225,-6-6-135,0 13 0,0 2-135,0 1 90,0-1 0,-18 20 0,13 8 0,-12 20 0,17 8 0,-10 21 45,9-6 0,0 2-45,-4-4 0,0 2-1061,4 28 0,2 3 1061,-1-24 0,0 0-45,-2 12 0,4-1-27,9-17-1,1-2-736,-6 31 359,12-36 0,2 1-494,-8 5 0,-1-1 134,20 12 810,-10-15 0,1-3 0,2-5 0,8 1 0</inkml:trace>
  <inkml:trace contextRef="#ctx0" brushRef="#br0" timeOffset="12299">13833 3167 10861,'-15'-21'629,"11"2"-629,-12 4 0,4 6 0,9 22 90,-10 19-180,13 10 135,-1-7 0,2-1-45,16 11 0,-5-8 0,2-1 0,8 3 45,8-13 0,0-4-45,-7-5 0,32 4-90,-25-20 90,-2 4 0,-1-5 0,2-23-90,-10-8-269,-1-29 269,-13 10-180,-2 16 0,-3 1-90,-23-7-359,18-9-361,-34 21 271,35 4 809,-25 7 0,25 7 0,-9 5 0</inkml:trace>
  <inkml:trace contextRef="#ctx0" brushRef="#br0" timeOffset="12682">14535 3143 10141,'-19'-20'630,"14"0"-720,-33 3 90,34 0 0,-36 3 0,15 1 0,-16 7 90,5 24-90,18 14 0,6 27-90,12-11 0,0-1-180,23-4 180,2-15 0,26 6 90,-15-19 0,0-6 0,-6-4 180,-4-39 180,-1 25 134,-16-22 1,-6-4-135,3 17-540,-6-29 180,0 26-360,0 28-719,0 13 270,0 21-1350,14 9 720,-11-18 1439,24 8 0,-24-16 0,10-1 0</inkml:trace>
  <inkml:trace contextRef="#ctx0" brushRef="#br0" timeOffset="13082">14985 3216 11131,'0'-13'269,"0"1"-358,0 2 89,-18 2 0,-3 4-90,-1 17 90,-9-9 90,17 48-90,-2-28-631,6 33 721,10-22-180,0-1 90,0 1 90,17 7-90,3-12 90,20 4-180,-20-18 180,16-8-90,-15-18 0,9 7 0,2-52 0,-21 26 0,1-13 0,-3-4 0,-4-9-316,0 2 1,-1-1 360,-1 20 0,-3-1 254,-3-15 1,-3-7 0,-2 6-210,-5 11 0,0 0-120,1-7 0,0-4 0,-1 8-60,-12-9 180,12-10-90,13 43 90,0 30-45,-1 20 0,2 8-90,8-4 0,0 3-770,-8 6 1,-2 4 0,5-4 409,13-5 0,0 0-645,-10 4 1,-4 5 0,3-5 59,8-4 1,0-2 989,-2 12 0,-2-2 0,8 11 0,-1-2 0</inkml:trace>
  <inkml:trace contextRef="#ctx0" brushRef="#br0" timeOffset="13369">15708 3417 12210,'0'0'0</inkml:trace>
  <inkml:trace contextRef="#ctx0" brushRef="#br0" timeOffset="13849">15923 3273 10951,'0'-6'0,"0"1"270,16 21-91,2 15-179,1 12-1480,14 7 1570,-28-5-90,36 2 90,-25 3-135,6-14 0,1 0 135,3 18-90,-5-12 0,-1-1 90,-1 0 90,4 6 591,-13-25-592,-2-3-179,-3-7 0,-3-5-89,0-18-1,-2-15-270,-21-30 270,2 3-176,8 21 1,-2 0 86,-13-21-1,22-7 135,-8 29 0,1-1 45,8-3 0,3 0-45,-5-2 0,0 0 45,4 0 0,2-2 0,-1-14 0,0 0-82,-1 15 1,2-1 81,10-18 0,1 3 0,-6 4 0,18 22 0,-2 4-90,-16 8 180,40 7-90,-27 6 90,27 20-90,-29 17 89,0-5 1,-2 4 0,-12 26-135,3-17 0,0-2 135,-6 8-180,-17 10-1349,-5-13 450,1-17-1440,-18 3 2429,15-17 0,-2-7 0,7-3 0</inkml:trace>
  <inkml:trace contextRef="#ctx0" brushRef="#br0" timeOffset="14235">16598 2515 10051,'5'-9'540,"-2"2"-180,-2 24-90,-1-2-91,0 45-89,13-17-2294,-10 21 2294,11-13-90,-14 4 0,12-1 0,-12-15 0,2 0 0,18 16 0,-19-11 0,0-3 0,6 0 766,-3 13-766,-3-33 269,2-1-1258,-3-14 989,0-21 0,0-10 90,3-13-180,0-1 90,2 7 1169,1 2-1079,0 1 90,1 5 0,4 2-180,-4 11 90,9 3-180,-7 31 180,9 12-90,-7 16-540,3 4-360,-8-20 1,0-1-1,6 18 900,-4-10 0,2-1 0,5 0 0,4 10 0</inkml:trace>
  <inkml:trace contextRef="#ctx0" brushRef="#br0" timeOffset="14633">17030 3219 11580,'0'-20'90,"0"42"-180,0-7 90,0 41 0,0-12-495,19 6 495,-15 2 212,31 1-257,-25-19 0,-1 1 45,11 16 45,-6-15 0,0-1-45,-3-2 90,5 2 0,-2-20-270,-13-5 180,5-26 90,-6-15-180,-14-17 90,12 6 0,0-1-502,-13 12 1,1 0 546,11-14 0,2-1-45,-5 10 0,-2 0-45,3-2 0,1 0 90,2 0 0,1-2-90,-4-13 0,1 0 45,2 15 0,4 0 0,4-18 0,5 3 0,10 6 429,19-5-159,1 37 0,-2 25-180,-5 21-90,-15 13 0,-9 2 0,-10 11-180,0-13-1709,-23 2 0,-4-1-629,14-3 2518,-26-9 0,2-2 0,31-7 0,-20-1 0</inkml:trace>
  <inkml:trace contextRef="#ctx0" brushRef="#br0" timeOffset="14765">17832 3384 11131,'10'0'-840,"-3"8"1,-4 3-1</inkml:trace>
  <inkml:trace contextRef="#ctx0" brushRef="#br0" timeOffset="18398">5687 5484 10051,'-4'-3'450,"1"1"-270,3 0-270,0 0 270,0 0-900,14 1-1978,7 0 2698,17 1 0,-2 0 0,0 0 0</inkml:trace>
  <inkml:trace contextRef="#ctx0" brushRef="#br0" timeOffset="19783">6810 5092 9602,'0'-25'1798,"0"0"-1528,0 5-90,0 1 0,0 3-90,0 3-180,0 5 180,0 3-90,0 21 90,0 15-90,0 12 0,0 12-180,0-7-225,8-8 1,1 2-545,-5 22 319,13-10 0,0-1 1,-12 7-226,13-8 1,1-2-316,-14-4 1170,15 15 0,-20-41 0,0-3 0</inkml:trace>
  <inkml:trace contextRef="#ctx0" brushRef="#br0" timeOffset="20215">6703 5465 9332,'-11'-19'90,"2"1"-180,9 3 180,0 0-90,0 1-90,30 2 0,-23 0-90,32 5 0,7 2 0,-10-3-992,18 3 0,3 1 902,2 0 180,-18 1 0,-1 1-1033,13 1 1033,-1 0 90,-5 1 0,-5 0-399,-5 0 489,-7 0 360,-1 17-180,-13-13 1552,-1 24-1642,-13-14 972,0 7-1242,-2 0 712,0-7-622,0 1 90,0 3-90,0-4 0,19 10 0,4-10-270,34 9 180,-20-14-90,20 1 270,-31-9-90,11-15 180,-20 11 540,1-26 89,-14 8-719,-1-14-270,-3 3 270,-13 6-90,9 33 0,9 11-539,-1 18-1171,29 11 721,-12-18 989,-2 8 0,15-16 0,-13-2 0</inkml:trace>
  <inkml:trace contextRef="#ctx0" brushRef="#br0" timeOffset="20421">7528 5092 8522,'0'-8'360,"0"0"-450,0 4 180,21-1-90,-2 4-1529,21 13 90,-6 12 1439,-14 9 0,7 6 0,-13-6 0</inkml:trace>
  <inkml:trace contextRef="#ctx0" brushRef="#br0" timeOffset="20558">7582 5892 10411,'-9'11'-1169,"3"-2"1169,6-5 0,0-2 0,0-2 0</inkml:trace>
  <inkml:trace contextRef="#ctx0" brushRef="#br0" timeOffset="21015">8590 5381 9152,'-25'-6'90,"4"1"-90,-23 2 0,9 2-90,-11 16 90,11-11 0,-4 44-90,15-27 135,14 15 0,9 3-315,20-6 135,-2-1 0,6-5-135,34-11 135,-15-3 0,-1-3 45,11-8-1011,-16 3 1,-1-4 1100,7-20 0,-1 14 90,-7-42 89,1 5-179,-13-15 135,-12 14 0,-3-1 45,-2-14 404,-13 4 1,-3 0-405,10 18 0,-3 2 135,-16-11 0,-1 0 315,15-19-406,-17 33 1,0 1 45,16-28-315,-15 23 0,-3 3 45,4-11 586,-16-6-586,19 52 449,9 6-449,9 29 0,0 6-1421,0 7 1511,0 11-135,9-15 0,4 2-225,-2-11 0,2 0-665,10 25 1,-1-2 529,-10-27 1,-1-2-406,8 19 0,-2-2 1,-2 0 809,5 8 0,-2-27 0,-10-4 0</inkml:trace>
  <inkml:trace contextRef="#ctx0" brushRef="#br0" timeOffset="21149">8407 5307 9422,'-9'-31'0,"3"0"-630,32-20 90,-3 20-90,12 5 1,4 5-588,13 5 1078,-15 9 0,1 1 1,21 2-1,0 3 1</inkml:trace>
  <inkml:trace contextRef="#ctx0" brushRef="#br0" timeOffset="21416">9220 5310 9781,'-21'8'-90,"3"-2"90,-6 4 0,-1-2 0,22 7 0,-8 1 90,11 5-180,0 3 90,0 1 90,17 13-180,-12-10 1,34 16-1,-6-24 180,24 6-90,-9-20 0,-5 1 0,-9-7-90,-17-20 90,8-5-270,-22-12-720,5-13 361,-34 18 629,0-22 0,-4 23 0,10-8 0</inkml:trace>
  <inkml:trace contextRef="#ctx0" brushRef="#br0" timeOffset="21787">9568 5298 8522,'3'8'90,"-2"1"-90,2-1 0,-3 3 0,0 3 0,0 1 0,0 3 0,0 3 0,15-1 0,-11 2 0,10 6 0,-1-9 90,-10 6-360,10-14-629,-13-2 899,0-26 90,0-25 0,0-3 134,-2 8 1,4 2-45,15 0 180,-12-21-180,13 32 0,-4 1-180,0 16 0,13 23-90,-4 14-360,3 26-269,-3-4-1174,3 3 994,-5-16 899,4-5 0,1-3 0,2-4 0</inkml:trace>
  <inkml:trace contextRef="#ctx0" brushRef="#br0" timeOffset="22132">10163 5284 9781,'-25'-5'-90,"-7"4"90,29 19 0,-10 8 0,13 11 90,0-2-90,22-11-90,-16-1 90,37-10-89,-37 7 89,52-17 0,-38 9 89,38-12-89,-43-15 90,14-11 450,-26-8 719,7-31-989,-10 30-450,-17-25 270,13 35-180,-26 5 90,27 28 90,-10 22-360,35 31-359,-17-4-1,15-14 1,-1 0-91,-14 9 135,9-9 1,0-1-1066,-11 1 1650,7 11 0,-10-26 0,0-2 0</inkml:trace>
  <inkml:trace contextRef="#ctx0" brushRef="#br0" timeOffset="22332">8843 5218 9512,'-33'-38'0,"14"9"-90,22-20 270,2 22-360,44-6 180,-24 14-606,33 4 516,-13 4-585,-10 8 1,0 0-136,18 1 810,-19 10 0,0 2 0,7-5 0,-1 14 0</inkml:trace>
  <inkml:trace contextRef="#ctx0" brushRef="#br0" timeOffset="22467">9280 5943 9332,'0'7'-473,"0"-3"1,0-1 0,0-3 0</inkml:trace>
  <inkml:trace contextRef="#ctx0" brushRef="#br0" timeOffset="23065">11093 5100 11041,'-20'-22'270,"-10"0"-360,26 3 90,-20 1-90,21-1 90,-15 8 90,16 21 0,-5 26-180,31 15-785,-18 15 875,15-37 0,1 1 0,-18 33 0,15-32 0,2 2 0,-9 12 0,-2-1 0,2-12 0,1-1 45,3 15 0,-2-1 135,-3-4-180,3 5 0,-6-26 0,-5-6 0,-2-24-90,3-17 90,-20-15-90,14 4 0,1-2-359,-15-16-353,15 17 0,2-1-367,-1-17-91,0 0-359,22 5 1544,-16 3 1,33 7 0,-18 3 0</inkml:trace>
  <inkml:trace contextRef="#ctx0" brushRef="#br0" timeOffset="23373">11598 5511 11311,'3'16'269,"2"-7"-359,-2-4 90,10-26 0,-2 16 45,6-28 0,1-6-45,3 11-45,1-14 0,0-1 135,-2 5-135,-4 7 0,-2 0 45,-1-3-90,-2-19 180,-8 26-90,-3-5-90,-21 14 180,-5 10-180,-22 0 90,21 28 90,-14 12-180,25 12-262,-7 7 352,12-11 0,11 4-540,0-1-270,20-12 1,6 0-270,5 14-46,16-10 1,5-3 1124,6 0 0,-17-12 0,0-3 0,19 2 0</inkml:trace>
  <inkml:trace contextRef="#ctx0" brushRef="#br0" timeOffset="23732">12363 5242 10681,'-26'-19'360,"-20"2"-360,15 4-90,-12 6 90,4 3 0,16 4 0,9 20 0,-6-15 90,12 59-180,-4-38-135,6 12 0,8 2 45,24-3-270,5 20 360,15-30 90,-5 3 0,0-20 0,-11-4 0,9-6 0,-26-18 180,6-10 270,-17-10 44,-7 3 1,-2-1-225,3-3-180,-12 4 0,-3 2-180,0 8 180,-13-2-180,5 19 180,12 28-90,6 4 0,0 26 0,8-13 0,0 2-90,-8 26-2146,6-4 1,6 1 1875,5-24 0,1 1-495,-9 25 1,4-1-42,13-27 0,0-2 896,-15 10 0,0-2 0,26 8 0,-14-4 0</inkml:trace>
  <inkml:trace contextRef="#ctx0" brushRef="#br0" timeOffset="24332">12447 5731 8792,'1'-21'-540,"3"0"270,3 2 180,4 0 90,1-2 0,4 1 0,13-12 0,-5 10 90,17-18-90,-15 15 90,13-22 90,-16 17 180,2-10 180,-6 2-450,-10 12-90,5-8 360,-10 20-181,1 2-89,-4 27-90,2 15 90,0 9-90,9 26 0,-2-24 0,2-5 0,2 0 90,7 3-789,7 6 699,-4-20-90,0-7-810,29-8 720,-19-4 135,0-10 0,-2-7 45,-2-17 90,-9 2 0,-2-3 0,0-22-609,-3-4 969,-12 15 0,-2 3-360,-2 2-180,0-5 90,-17 15 718,12 21-808,-12 28 90,17 16 0,19 6 90,-15-11-90,34 14 0,-14-15 90,23 7-90,-12-17-270,8-12 360,-20-1-180,4-11 90,-7-20 0,-7-10 360,2-25 90,-10 7 269,-1-13-719,-4 28 950,0-12-950,0 24-1169,0 25 269,0 18-1168,0 35 808,0-11 1260,17 1 0,-13-16 0,13-1 0</inkml:trace>
  <inkml:trace contextRef="#ctx0" brushRef="#br0" timeOffset="24479">13392 5017 9781,'-6'-20'-899,"4"6"899,-4 2 0,6 22 0,0 5 0</inkml:trace>
  <inkml:trace contextRef="#ctx0" brushRef="#br0" timeOffset="24765">13668 5278 9062,'4'19'270,"-1"15"-90,1-2-1,0 9 91,3 18-180,-3-24 0,6 17 90,-5-28 360,3 4-270,-1-13-270,-2-7 90,7-1-90,-5-26-180,9-10-270,-6-13-315,1 8 1,-1-1-46,3-13 405,-4 15 1,-1 0-1283,6-29 1687,-3 19 0,2-7 0,-4 21 0</inkml:trace>
  <inkml:trace contextRef="#ctx0" brushRef="#br0" timeOffset="25037">13972 5391 8522,'11'40'630,"2"-3"-630,1-4 0,24 3 90,-11-19 0,37 2-90,-27-19 45,-3-9 0,0-5 135,8-17-91,-6 2 1,-2-3 90,2-18 180,-8 7 0,-3-1 90,-9-1-271,-4 3 1,-4 1-180,-7 6 180,-27-10-90,-1 26 90,-27 3-180,8 36 90,7 18-90,17 13 45,13-9 0,7 0-135,22 15-1059,-2-7 1,4 0 653,2-20 0,6-2 495,11 7 0,8 2 0,-3-6 0,-3-7 0,1-2 0,4-1 0,0 0 0,0 1 0</inkml:trace>
  <inkml:trace contextRef="#ctx0" brushRef="#br0" timeOffset="26517">15540 5191 8792,'8'-22'1619,"-6"-1"-1259,12 1 359,-12 0-359,4 1 90,-6 1-270,0 3 0,0 1 0,0 5-180,0 1 0,0 3-90,-17 3 90,-2 2 0,-1 25-180,-8-18 0,24 45-899,-18-8-1,20 13 135,8-17 1,6-1-135,12 8-225,0-17 1,3-2 1303,20 6 0,5-4 0,4-2 0</inkml:trace>
  <inkml:trace contextRef="#ctx0" brushRef="#br0" timeOffset="26865">16318 5142 10681,'-18'-5'180,"13"-4"-180,-30 8 0,10-3 0,-17 21 0,1 7 0,16 10 0,0 0 0,23 2 90,-8-8-180,10 3-810,24-11 271,21-1 359,3-9 135,-5-12 0,-2-2 45,-4 0 135,-4-18 0,-5-4 45,-12 3 0,10-28 629,-20 5-269,5 12-90,-7-21-450,-4 29 90,0-4 0,0 16-450,0 52-1349,14-3 810,-11 29 789,25-21 0,-24-15 1,10-1-1</inkml:trace>
  <inkml:trace contextRef="#ctx0" brushRef="#br0" timeOffset="27048">16845 5057 10411,'-48'0'630,"2"19"-540,4 8-90,18 12 0,9 1 0,15-8-720,0 1-1439,23 9 900,-17-10 1009,20-13 1,5-3 0,-1 3 0,32-3 0</inkml:trace>
  <inkml:trace contextRef="#ctx0" brushRef="#br0" timeOffset="27201">16877 4466 9422,'-36'-13'-810,"3"6"-89,2 3 899,-4 32 0,10-2 0,-4 25 0</inkml:trace>
  <inkml:trace contextRef="#ctx0" brushRef="#br0" timeOffset="27703">17467 5594 9512,'24'-51'449,"-18"8"-89,40-4-90,-40 7 0,26-3 0,2-1-90,-23-15-91,19 3 1,0 0 180,-18 3-90,-3 12 0,-1 0-180,0 1-90,-8-14 0,0 33 90,0 1 90,-15 71-180,11-17-405,-4 21 1,0 5-860,8 5 589,0-8 0,0 2-423,-1-24 0,2-1 828,7 11 0,2-1 360,1-2 0,1-3 0,10 19 0,-12-22 0,-1 1 0</inkml:trace>
  <inkml:trace contextRef="#ctx0" brushRef="#br0" timeOffset="27855">17747 5739 10141,'-19'-34'540,"4"5"-540,15-1-90,0 4 180,25-1-180,-2-2-180,26 0-639,-3 0 234,-8 7 1,1 1 359,-8 6 0,1 0-540,19-10 1,0 1 724,7-2 1,-22 10 0,-3 1-1,10-5 1</inkml:trace>
  <inkml:trace contextRef="#ctx0" brushRef="#br0" timeOffset="28015">18272 5056 9242,'-12'-7'0,"9"2"539,-9-1-449,2 5 0,7 14-90,-7 11 0,10 23-539,0-6-1080,17 17 629,-13-25 888,28 8 0,-28-18 0,10-2 0</inkml:trace>
  <inkml:trace contextRef="#ctx0" brushRef="#br0" timeOffset="28183">18252 4548 10771,'0'-29'0,"-12"5"0,9 7-450,-9 8-1079,12 22 540,0 21 989,8-2 0,0 3 0,-6-2 0,0 1 0,7 4 0,-1 0 0</inkml:trace>
  <inkml:trace contextRef="#ctx0" brushRef="#br0" timeOffset="28532">18527 5450 10141,'8'0'270,"20"-44"90,-10 17-225,6-13 0,2-2-45,3-2-1407,-10 15 1,1 0 1406,5-16-90,-1 0-10,-11 10 1,0-1-81,4-21 135,-7 19 0,-2-1 0,-5-3 0,-1 1 315,1-24 45,-1 9 0,-4 0-46,-18-7-314,19 14 0,-3 3-45,-33 0 495,32-9-495,-12 37 90,7 3-180,7 38 180,-7-1-90,9 12 0,2 4 0,-1 19 207,0-17 0,0 2-252,0-8 0,0-1-315,0 2 1,0 1 44,-1-1 0,2 0-135,9-1 1,0 1-631,-5 30 540,11-34 1,2 0-586,-7 7 1,-2 1 1124,9 15 0,-2-23 0,1-1 0,3 5 0</inkml:trace>
  <inkml:trace contextRef="#ctx0" brushRef="#br0" timeOffset="28803">18965 5226 10771,'0'-19'180,"22"8"-180,-16-3 0,44 9 90,-26-7-180,26 1 90,-10-1 0,16-7-180,-16 4 90,-8 1 0,-2-1-90,-3-4 270,3-18-180,-21 14 270,-5-16 0,-29 16 0,-6-12 0,-26 22-90,13-2 0,-6 31-90,32 12 89,-2 9-89,20 8-89,0-7-811,0 3-269,28 4 1169,-8-14 0,3 1 0,6-8 0,2 0 0,1 7 0,0 0 0</inkml:trace>
  <inkml:trace contextRef="#ctx0" brushRef="#br0" timeOffset="29115">20392 4758 10861,'-38'-19'629,"1"1"-629,4 6 0,-13 0 90,15 7-90,-18 21 90,25-11-225,7 33 0,4 9-674,4-11-406,13 18 1,9 0-315,10-8 1371,0-16 1,4-2 0,17 5 0,4-2 0</inkml:trace>
  <inkml:trace contextRef="#ctx0" brushRef="#br0" timeOffset="29781">20833 5138 8342,'22'-22'540,"15"5"0,-12-43-181,9 19-224,-16 13 0,-3-3 135,-5-4 0,-1 0-478,10-21 387,-14 5 1,-1-1 90,3-13 90,-6 8 0,-2 0 67,1-7-472,-7 5 0,-3 2-45,-9 9 129,10 10 1,-3 11-40,-12 36 90,22 7-90,-3 17 0,0 6 0,5 20-89,0-18 1,0 4-182,0 9 0,0 0 0,-1-12 0,2 0-180,4 4 0,3 4 1,2-5-550,3-6 0,0-3 504,0 12 1,3-3 89,8-17 0,0-4-584,-2 22 989,27-11 0,-12-7 0,2-5 0</inkml:trace>
  <inkml:trace contextRef="#ctx0" brushRef="#br0" timeOffset="30115">21513 4821 10051,'-24'-27'1080,"-14"3"-1170,34 3 90,-36 5 0,34 4 180,-35 6-180,21 3 0,-4 28 90,-1-5-180,23 43 180,-9-22-180,8-3 0,6 1-622,22 7 442,-19 13 1,41-23 89,-42-5 90,44-5-90,-19-2 180,21-12-90,-9-18 180,-16-21-180,-10-11 270,-11-6 539,-5-14-359,0 14 0,-9 6 0,-1 1-360,5-2-90,-31-15 90,32 32 0,-12 28-720,16 8 262,0 31-1521,24 8 990,6-7 702,-9-17 1,2 0 0,20 11 0,-11-3 0</inkml:trace>
  <inkml:trace contextRef="#ctx0" brushRef="#br0" timeOffset="30382">21985 4775 10951,'-23'-26'539,"-14"3"-539,32 2-90,-28 6 180,29 1-180,-20 7-179,21 28-181,-6 10 0,27 18-317,-13 0 498,30-11 179,-31 0-90,32 0 180,-31-3 90,33 9 270,-23-13-181,6 9-179,-10-23-90,-11-1-1169,-20-11-180,-1-3 1439,-17-2 0,18-15 0,6-4 0</inkml:trace>
  <inkml:trace contextRef="#ctx0" brushRef="#br0" timeOffset="30682">22398 4794 10681,'0'-14'450,"0"0"-450,0 0 0,-23 0 0,18 1-90,-35 4 180,20 2-180,-14 5 90,15 16-90,5 8-90,14 20 90,25 11 90,-19-8 0,16-21 0,4-1 0,3 20 0,0-12 180,14 15 270,-27-25-271,6 7-89,-10-19-180,-12 0 90,0-6-90,0-2-539,-23 1-1440,-12 1 720,-12-1 1291,-5 1 0,15 0 1,0 1-1</inkml:trace>
  <inkml:trace contextRef="#ctx0" brushRef="#br0" timeOffset="31332">23145 4510 11490,'0'-45'810,"0"-10"-810,0 19-90,0-7 270,0 28-180,0 25 90,0 56-90,0 0-960,0-23 0,0 5 0,0-4 600,0-7 0,0 1-405,0 26 1,0 1 449,0-29 1,0-2 134,0 9 0,0-2-908,0 24 818,0-23 1,0 9 179,0-32 269,-19-3 1,-4-13 450,-32-39-540,28 13 0,1-12 0,6-3-90,16-1 0,-3 4 0,0-1 90,7-4-180,0-11 180,25 22-180,-19 5 180,49 5-180,-12 10 180,14 3-90,-17 18 0,-1 1 0,8-7 135,-9 26 0,-1 3 830,1-9-920,-14 3 0,-2 2 1252,0-1-667,-3-2 180,-4-5 269,-5-1-1079,-3-11-180,-4-24 90,-21 7-360,13-43-179,-14 26-91,19-24 536,0 7-1165,0-18 539,0 14 810,20-11 0,-14 23 0,14 2 0</inkml:trace>
  <inkml:trace contextRef="#ctx0" brushRef="#br0" timeOffset="31615">24040 4856 9871,'-41'0'0,"-4"0"0,1 0 0,1 0 0,18 19 0,-1-14 0,24 33 0,-9-15-269,11 11-1,26 4 360,-19-16-135,22-6 0,5-4 45,-12-3 90,39 0-180,-28-25 90,-8-9-180,-10-9-630,-15-17 271,0 18-1480,-21-21 2019,-1 25 0,-4-4 0,10 14 0</inkml:trace>
  <inkml:trace contextRef="#ctx0" brushRef="#br0" timeOffset="31949">24237 4814 9422,'2'9'0,"1"0"0,0 1 90,-1 3-180,2 1 90,-2 3 90,2 1-90,0 1 0,1 5 0,-2-7-90,1 5 0,-3-12-450,1-1-539,-2-6 989,1-17 180,-1-21 0,0-2 89,19-13 1,1 5 0,3 12 0,5-4 0,-11 16-180,10 12 0,-11 17-90,1 22-270,-10 10-89,5 8 89,-3-8-180,-2 1-539,1 1 1079,4-3 0,2-4 0,3-3 0</inkml:trace>
  <inkml:trace contextRef="#ctx0" brushRef="#br0" timeOffset="32353">24755 4772 8972,'-22'-26'0,"4"3"0,2 6 0,2 8-180,-4 25 90,8 16-90,10 10-90,21 3 180,-15-12-90,34-2 90,-36-3 90,37-3-89,-36-3 89,47-2 89,-31-10 91,20-1 270,-25-31-90,-8-6-90,-8-13 359,-20-15-449,16 22-180,-30-21 0,18 27 0,-1-4 0,4 46 90,13 51-90,9-32 0,0 2-919,-8 16 1,3 0 918,13-18 0,0-1 0,-12 33-103,12-33 1,3 0 102,-9 11 0,0 0 180,13 17 134,-8-15 1,-3-3-405,-4-3 180,4 8-360,-7-32-1618,-30-3 808,-6-26 1080,0 3 0,-2-2 0,-20-21 0,-3-2 0</inkml:trace>
  <inkml:trace contextRef="#ctx0" brushRef="#br0" timeOffset="32949">25558 4671 9422,'16'-27'269,"-3"11"-269,14 2 180,-16 31 90,-3 3-90,-8 21 90,0 2-1703,0 6 1613,0 7-180,0 2 0,-19 2 0,18-20 0,-3 0 262,-28 18-262,30-15 0,1-2 90,-11 0 90,4 10 359,5-29-539,-5-3-539,8-12-271,0-25 271,-14-29 449,11-5 476,-4 17 0,0-2-431,6-3 0,2 1-45,-1-26 90,0 8 0,0-1 0,-1 24 0,2 0 0,6-19 0,5 2 106,8 1-106,-3 17 0,5 6 90,14 9 0,-3 26 0,-6 27-90,-12 12 90,-8 5-180,-7 4 90,0-15-1015,-20 11 385,14-23-449,-29-3-540,31-5 1619,-24-4 0,25-8 0,-11-4 0</inkml:trace>
  <inkml:trace contextRef="#ctx0" brushRef="#br0" timeOffset="33215">25983 4593 9332,'5'19'0,"-1"9"0,-4 11 0,0 5 90,0-6-594,0 3 504,0 0 0,0 12 90,0-17 539,0 12-269,0-28-584,0 0-585,-16-75 269,12 25 0,-4-20 1,1-3-271,7 8 566,0-15 1,23 22 0,5 1 0</inkml:trace>
  <inkml:trace contextRef="#ctx0" brushRef="#br0" timeOffset="33515">26515 4720 10321,'0'-27'-90,"-20"12"180,-1-7-180,-22 19 90,1 16 0,7-7 90,12 42-180,2-27 0,18 22 0,-9-10 0,12-2 90,0 0 0,22 6 0,-16-11 0,33 4 90,-17-21-180,12-1-90,-13-30-719,-1-3 269,-18-15-629,-12-6 1259,5 16 0,-30-5 0,12 12 0</inkml:trace>
  <inkml:trace contextRef="#ctx0" brushRef="#br0" timeOffset="33799">26658 4692 8162,'0'42'990,"0"0"-630,0-2-1335,0 8 1155,0 7-90,18 6 0,-9-14 0,1 1-45,0-12 0,1 2-90,3 25 0,0 0 45,-6-28 0,0-2-459,0 10 1,1-2 818,12 8-90,-19-9 331,6-7-781,-8-3-1619,0-15-629,-26-2 2428,-7-28 0,-17 11 0,3-14 0</inkml:trace>
  <inkml:trace contextRef="#ctx0" brushRef="#br0" timeOffset="33932">26592 4408 9062,'0'-8'-2159,"9"3"2159,3 3 0,6 19 0,-1 5 0</inkml:trace>
  <inkml:trace contextRef="#ctx0" brushRef="#br0" timeOffset="34266">26908 4821 8972,'0'9'0,"0"1"-90,0-1 180,0 0-180,19-1 180,-15-1-90,42 1 0,-22-1 0,21 1 0,-10-3 0,9-3 0,-11 0-450,13-2 360,-25 0 90,-3-18 180,-13 0 0,-22-21 270,12 11-180,-37-1-360,10 2 90,-12 14 0,4-11 90,8 22-90,9-7 0,5 31-90,10 7-180,8 13-360,0-1-719,24 4 180,7-12 1082,13 8 0,-2-17 0,-10-2 0</inkml:trace>
  <inkml:trace contextRef="#ctx0" brushRef="#br0" timeOffset="34799">27357 4773 10141,'-20'-11'540,"-9"1"-360,25 27-180,-10 9 90,33 31-90,5-12-1687,0 1 1417,21-16 90,-25-2 85,23-4-625,1-4 540,-10-3-269,24-9 359,-26-1 0,21-29 90,-25-11-940,6-14 850,-14-4 90,-1 7 90,-7-4 179,-5 9 1,-1 0-154,0-24 513,-2 9 1,-2 0 0,-1-7-450,1 14 0,-4 2-270,-19 1 0,16-3 180,-16 24 0,9 13 901,9 25-991,-10 6 45,11 12 0,4 5-45,-2 15-30,-1-11 0,0 8 0,3-6-106,7-6 1,1-1-195,-8 9 0,-4 5 1,7-7 104,13-13 0,0-3-135,-10 16 1,-2-3-181,13-1 372,-10 7-1362,-9-31 1561,-23-3 1588,-28-46-1169,-1 12-386,10-12 1,2-2 474,2-1-404,12 12 0,3 0 135,-1-10-205,9 1 115,7 0-90,8-9-180,33 13 135,-5 8 0,6 2-45,5 11 0,3 2-1230,7-1 1,2 1 779,-9 4 1,0 2-46,3 0 0,0 0-180,1-1 1,1 2 562,-1 9 1,1 1 0,-2-8 0,0 0 0,0 7-1,-1 1 1</inkml:trace>
  <inkml:trace contextRef="#ctx0" brushRef="#br0" timeOffset="36718">10815 6507 8702,'-28'0'540,"1"22"-270,4-3-180,-1 27-1141,-3-4 1051,-1 10-820,1 6 820,13-27 0,0 0 0,3 1 0,0 0 0,-7 32-89,6-2-451,6-3-270,3-4-89,21-5 899,-1-18 0,3-2 0,29 13 0,-19-17 0,1 0 0</inkml:trace>
  <inkml:trace contextRef="#ctx0" brushRef="#br0" timeOffset="37266">11252 6845 8072,'-6'0'720,"1"0"-630,1 0 450,1 0-181,2 11-179,0 16-180,1 4 45,0 2 0,0 1 45,0 15-90,0-1 0,0 2-419,0 13-256,0-9 0,0 0-314,0 7 989,0-15 0,0 0 0,0 0 0,0 10 0</inkml:trace>
  <inkml:trace contextRef="#ctx0" brushRef="#br0" timeOffset="37670">11125 7193 9781,'33'0'180,"0"0"-90,-8 12 0,0-9 0,-9 9-90,0-12 90,-2 9 0,-1-7-90,6 7 0,-7-9-180,10 4-989,-9-2-1350,11 3 2519,-6-5 0,7 0 0,-3 0 0</inkml:trace>
  <inkml:trace contextRef="#ctx0" brushRef="#br0" timeOffset="38199">11677 7027 8792,'-15'7'899,"-5"-5"-899,18 12 90,-6-5-90,3 18 0,3-5 0,-3 20 0,3-15 0,2 7 0,0-12 0,16-2-269,-12 3-91,28-7 90,-28-2-180,23-9 360,-9-4 0,14-19 90,-6 13 0,8-32 180,-17 10 90,6-8 90,-12-3-180,-2 13 180,-2 0-1,-3-5-269,-1 10-180,0-3 270,-3 13-90,0 45-180,0 0-270,15 28-1169,-11-4 630,28-25-729,-28 7 1628,30-18 0,-19-5 0,15-2 0</inkml:trace>
  <inkml:trace contextRef="#ctx0" brushRef="#br0" timeOffset="38547">12287 7059 9152,'-41'-4'989,"5"22"-989,7 7 90,14 13-180,-2-2 180,15-9-180,-5 0-180,7 9-179,0-12-451,18 10 270,3-23 271,20 1 269,1-12 90,-8-19 90,-1 14 134,-15-25 1,-3-5 135,5 13-45,-7-12 0,-3 0-45,-1 9-360,-8-9 540,2 18-450,-3 22 0,0 11-450,0 27-630,13-12 1,-10-1 1079,10-11 0,0-9 0,4-3 0</inkml:trace>
  <inkml:trace contextRef="#ctx0" brushRef="#br0" timeOffset="38865">12703 7040 8612,'5'24'270,"-1"9"-180,-1-13-180,3 16 180,-3-7 0,7 5-90,-7-14 90,8 0-90,-8-10-90,6-6 0,-5-4 90,8-16 0,-3-6 0,6-10 180,6-13-180,-1 15 180,12-17-180,-10 23 0,4 2 0,-8 10 0,-1 11 0,-1-5 90,-1 6-90,0 19-450,0-14-899,5 50 539,-5-33 810,5 32 0,-8-24 0,1 2 0</inkml:trace>
  <inkml:trace contextRef="#ctx0" brushRef="#br0" timeOffset="39066">12153 6989 8972,'23'-41'90,"-18"10"-135,29 5 0,6 2-45,-5 0-405,14 7 0,3 4-1701,2 4 1611,-18 5 1,-1 2 584,12 2 0,-3 21 0,-1 5 0</inkml:trace>
  <inkml:trace contextRef="#ctx0" brushRef="#br0" timeOffset="39365">13830 6979 11400,'0'-5'-179,"0"1"179,-10 2 0,7 20 0,-15-13 0,16 42 90,-5-23-180,6 12 0,2 4-450,-1 11-225,-1-5 1,2 1 44,15 6 90,-15-10 1,1-2-1079,14 3 1708,-3 6 0,-9-25 0,9-3 0</inkml:trace>
  <inkml:trace contextRef="#ctx0" brushRef="#br0" timeOffset="39470">13645 7411 9062,'0'-30'0,"0"1"-630,0-13 90,28 10-809,10-19 1349,15 23 0,0-5 0,-12 11 0</inkml:trace>
  <inkml:trace contextRef="#ctx0" brushRef="#br0" timeOffset="40137">14145 6725 10141,'-13'-8'-90,"9"2"90,-9 26 0,13 0 90,0 27-180,0-7-996,0 9 996,15 3 180,-11 3-90,10 0 0,3-2-90,-12-3 135,8-18 0,1-1-45,-2 13-29,7 15-331,-9-32-2158,1 2 2158,-8-40 270,8-26 360,-5-8 45,1 7 0,1 2-46,2-1 46,2 5 0,1 2-135,1 10 180,14-14-360,-14 33 1062,10 16-972,-11-9-90,5 41-90,-7-26 180,2 23 53,0-11-233,6 11 90,-4-11-180,12 11-180,-9-29-270,13 6 540,-12-20 1,6 6-1,-10-25 180,-1 14-90,-1-34 449,-2 8 181,-4-8 359,-3-12-719,-4 24-360,0-14 90,-16 22-90,12 19 180,-13 19-90,17 26 0,20-5 90,-1 9-90,21-17-90,-2 1 90,-8-19 90,7-7-180,-19-8 270,8-20 450,-16-3-1,-1-20-719,-6 2 1,-3 4-991,0 10 271,0 27-1,17-3 810,19 53 0,1-41 0,12 26 0</inkml:trace>
  <inkml:trace contextRef="#ctx0" brushRef="#br0" timeOffset="40382">14615 6568 9602,'-1'-26'449,"0"-1"-359,22 5-90,-16 1-90,42 0 180,-12 11 0,24 0-360,-24 25-539,10-11-1800,-31 54 2609,6-27 0,-13 3 0,-5 3 0,-2 11 0</inkml:trace>
  <inkml:trace contextRef="#ctx0" brushRef="#br0" timeOffset="40903">15897 6733 10771,'-10'-17'-90,"1"3"90,1 4 180,1 4-180,3 22 0,2 17 45,0 1 0,4 2-45,5-4 0,1 1-450,-7 17 0,2-1-406,25 10 226,-20-11 1,-3-1-810,10 2 1169,2 8-701,-15-18 341,5-14 450,-7 2 1799,-17-19-1151,-6-1 252,-17-24-450,17-7-90,-11-8-180,30-17 0,-11 17-270,15-26-90,27 23 0,-6 6 0,4 1 321,5 11 0,3 3-141,3-7 1,0 1-271,25-5 450,-29 12 0,-1 0 0,3 0 0,-1 2 0,1-2 0,-1 1 0</inkml:trace>
  <inkml:trace contextRef="#ctx0" brushRef="#br0" timeOffset="41288">16573 6521 9422,'-26'-14'899,"-14"-1"-809,20 3 0,-13 0-90,14 25 0,9 19 0,9 0 0,2 4 45,-2-4 0,2 3-45,8 28 0,3 1-234,-4-29 1,2-1 233,8 30 0,1-2-90,-3-12 180,-3-12 0,-3-3-90,-7-2-180,15 7-1349,-16-26 1079,5-18 450,-7-16 0,-15-13 270,11-18-90,-10 18-90,14-13 467,0 20-377,0-1 269,0 7-179,0 1-180,14 11-90,-10 18 0,24-6 0,-24 36-90,28-20 180,-17 21-180,17-7 0,-8 1-539,1-1-721,17 11 811,-8-14-91,-2-13 0,1-3 575,8-4 1,14-5 0,-17-6 0</inkml:trace>
  <inkml:trace contextRef="#ctx0" brushRef="#br0" timeOffset="41770">17142 6964 10231,'-20'-17'630,"16"0"-630,-30 9 0,31-3 180,-11 29-270,14 2 180,0 17-180,16 0 90,-12-8-180,21-8 0,3-1 0,-4 10-45,11-7 0,2-4-224,0-3-539,12 8 719,-17-22-119,0 5 299,-5-7 47,8-15 42,-12 12 0,9-30 180,-19 7 720,-2-21-631,-8 8 1,-3 4 512,0 13-782,0 2 318,-18 3-408,14 2 136,-31 3-46,18 6 0,-16 3 0,17 23 0,-7-15 0,21 35 90,-7-13-90,9 9 0,0 11 0,0-20 90,23 15-90,3-20 0,26 8 0,-11-19-90,1 0 90,5-9 0,-11-2 0,23-15 0,-28-6 0,10-20 90,-24 7-270,-2-22 0,-11 25 0,-3-21 90,-21 30-359,14-11-91,-35 17-1349,25-9 1889,-8 14 0,13 0 0,11 6 0</inkml:trace>
  <inkml:trace contextRef="#ctx0" brushRef="#br0" timeOffset="42332">17017 7160 7533,'36'0'0,"-7"0"180,4 0 89,1-18-179,-7 14 0,6-13 0,-13 0 0,0 13-90,-3-25 270,5 14-270,-10-6 90,7-5 0,-12 10 0,0-10-90,-5 10 0,-2-4-180,0 0-270,0 5-269,-20-2 89,15 8 630,-15 2 0,4 4 0,-3 1 0</inkml:trace>
  <inkml:trace contextRef="#ctx0" brushRef="#br0" timeOffset="42898">18782 6682 10951,'0'-19'1079,"-33"-10"-1169,25 13 360,-37-3-270,28 14 0,-7 20 0,-1-11 90,6 39-90,-3 1-90,7 14-540,8-14 1,1-1-1031,3 10 1075,16-19 1,2-1-316,-8 9 405,21-22 1,4-2 494,-1 14 0,-1-17 0,2-3 0,19 12 0</inkml:trace>
  <inkml:trace contextRef="#ctx0" brushRef="#br0" timeOffset="43136">19157 6879 10051,'-49'-18'360,"5"4"-360,9 4 0,15 21-90,9 10-90,28 20 180,16-1-180,9-14 180,7 4 0,5-19 0,-15 4 0,17-7 0,-30-8-449,-4-19 89,-15-2-270,-24-2-89,12-14 179,-34 32 540,9-32 0,-10 18 0,0-16 0</inkml:trace>
  <inkml:trace contextRef="#ctx0" brushRef="#br0" timeOffset="43498">19615 6792 9422,'0'30'90,"0"2"-90,0-7-90,0 3 90,-13-4 90,10 1-180,-9-1 180,12 4-90,0-9-270,0 5-180,0-15-450,0 0 721,0-27 269,0-8 269,16-32-89,2 10 180,-2 4 0,2 2 269,11 0-449,-15 6 0,0 4-360,11 16 180,-6 0 0,-1 16-270,3 18-540,-3 14-179,6 10-46,-10-7 1,1 0 944,8 11 0,-6-15 0,0-2 0,8 12 0</inkml:trace>
  <inkml:trace contextRef="#ctx0" brushRef="#br0" timeOffset="43786">20273 6975 9602,'0'-19'0,"0"-2"0,0-3 0,0-18 0,16 6-45,-6 4 0,0-1 224,10-8 1,-4 6 0,-1 0 90,0-8 0,2-12 180,3 6-360,-18 13-90,7-14-90,-9 29 90,0-2 0,0 34 0,0 19 0,0 2 0,0 3 90,0 31-630,0-15 0,0 1-538,0 12 493,-1-9 1,2 0-1631,17 6 1945,-16-22 0,1-1-450,14 12 524,-3-5 0,-10-3 1,10-2-1</inkml:trace>
  <inkml:trace contextRef="#ctx0" brushRef="#br0" timeOffset="43918">20337 7284 9691,'-27'0'720,"-7"-17"-720,18 0 0,-12-23-90,26 10-629,-8-5-181,36 7 90,-20-1 405,22 14 1,7 0 404,-9-8 0,2 0 0,7 6 0,2 2 0,1-7 0,0 0 0</inkml:trace>
  <inkml:trace contextRef="#ctx0" brushRef="#br0" timeOffset="44099">20778 6620 9961,'0'-4'0,"-12"1"90,10 23-90,-10 9 0,12 12-225,6-3 1,4-1-406,10 3-315,-3-1 1,0-1-394,3-6 1338,6 6 0,-22-16 0,9-3 0</inkml:trace>
  <inkml:trace contextRef="#ctx0" brushRef="#br0" timeOffset="44232">20832 6352 9152,'0'-24'-1979,"-7"3"720,5 9 1259,-4 5 0,6 4 0,0 3 0</inkml:trace>
  <inkml:trace contextRef="#ctx0" brushRef="#br0" timeOffset="44688">21360 6608 9961,'-22'-14'270,"-15"10"-360,11-9 90,-21 13-90,10 0 270,11 17-270,0-12 180,23 37-180,-20-20-539,22 36 179,-6-21-270,33 20 360,10-26 225,-4-9 1,2-3-352,19-5 486,-2 6 0,-6-19 90,-13 5 179,8-27-89,-27-9 360,-2-26-90,-11 9-1,-17-2-89,12 15 0,-34 2-270,33 3-180,-37-3 180,19 12-90,-13 3 0,17 37 0,10 1 90,26 25-90,-12-4-1382,35 7 1382,-20 7-45,7-12 0,3 1 45,-11-11 0,0 2 0,2 3 0,1 4 0,-1-4 0,-2-4 0,-1-2 45,5 11 0,0-2-135,3 11 180,0-8-124,-8-6 394,-1-6 21,-9-9-471,-3-6-1619,-4-6-810,-27-6 2519,-11-23 0,-15 12 0,-1-15 0</inkml:trace>
  <inkml:trace contextRef="#ctx0" brushRef="#br0" timeOffset="44949">21772 6079 9691,'19'-18'360,"12"-1"-90,-6 7 270,26 3-180,-18 8-1,-2 19 1,-1 5-180,7 8-346,-13 1 1,-2 5 255,0 3 0,-4 1-407,-4-8 1,-1 3 316,-1 5 0,1 6 0,-4-3 45,-2-2 0,-3 0-45,1 6 0,0 5 0,-5-4-556,-13-4 1,-2-1 240,4 15 1,-3-2-181,-11-16 0,-3-3-180,4 1 1,1 0-136,-5-1 1,-2-1 809,0 0 0,-2-1 0,-3 0 0,-1-2 0,-1 1 0,1-1 0</inkml:trace>
  <inkml:trace contextRef="#ctx0" brushRef="#br0" timeOffset="46600">6007 8947 10591,'41'0'540,"-5"0"-450,4-20-360,-2 15-1388,3-33 129,10 33-858,5-30 2387,9 31 0,-30-4 0,0 0 0,2 8 0,-1 0 0</inkml:trace>
  <inkml:trace contextRef="#ctx0" brushRef="#br0" timeOffset="54164">7308 8460 7083,'0'-5'450,"0"0"-270,0 1-1,0-1 91,0 0 0,0 0 90,0-1-180,0 2-180,0 0 180,0 2 180,0 16-360,0 14 90,0 9-90,1 1 0,-2 0 0,-11 18-851,10-16 0,1 1 941,-12 21-90,2 0-203,8-1 203,-5-21 0,-1 0 0,2 17 0,0-12 0,0-2 90,-3 0-90,-5 19 90,7-36 0,-1 3 90,4-19-360,2-1 270,0-6-270,0 0 1838,2-22-1658,-2-9-180,3-33 180,0 5 9,7 23 1,1-1 35,-7-7 0,2 0-90,11 9 0,2-1 135,-8-21 0,-2 0 0,13-5-90,-8 15 0,0 3 90,2 2 0,11-7-90,-6 32 90,0 2 0,1 35-180,-4-3 90,-1 12 0,-1 3 90,3 13-796,-6-13 1,1 1 705,1 20 0,0 1-360,-2-1-135,-3-18 1,0-1-46,3 16-180,-4-13 1,-1-3-1,-2 0 720,0 6 0,-3-22 0,0-1 0</inkml:trace>
  <inkml:trace contextRef="#ctx0" brushRef="#br0" timeOffset="54288">7228 9191 7803,'0'-22'179,"18"10"-448,-13-7-1,38 10-360,-21-7 630,26 2 0,-6 2 0,4-1 0</inkml:trace>
  <inkml:trace contextRef="#ctx0" brushRef="#br0" timeOffset="54715">7913 8966 8072,'0'32'360,"0"-6"-360,0 1 0,0-3 90,0 6 0,0 2-90,8 5 0,1 2 0,-4 10 0,11-1 0,2 0 90,-4-4-45,-4-9 0,0-1 45,8 3 0,-16 12-90,5-27 90,-7 0-270,0-15 180,-20-4-180,15-21 0,-29 13 0,15-55 90,1 30-497,2-2 0,2-2 587,11-14 0,-20-4-90,21-4 90,-3 17 0,1-1-43,4-18 177,9 15 1,2 1-135,-6 2 90,34-4 270,-14 30-270,19 5 90,-18 28-90,9-14 90,-32 34 0,23-33 0,-24 36-90,8-16 988,-10 16-2607,0-11 1541,-23-4 0,-4-12 1,-23 2-1</inkml:trace>
  <inkml:trace contextRef="#ctx0" brushRef="#br0" timeOffset="54882">7923 8120 8342,'0'54'-635,"-16"-7"1,12 9-1,-12-7 1</inkml:trace>
  <inkml:trace contextRef="#ctx0" brushRef="#br0" timeOffset="55699">8878 8884 8612,'-46'0'-90,"-2"0"270,8 0-180,2 0-90,11 19 180,-17 22-90,20 2 0,5-9 0,4-1 0,9 0 0,2 18 90,4-25-90,20 11 90,0-22-270,19-2 0,-5-9-90,5-23 180,-10-9-1651,-9 0 0,-2-2 1741,5-21-90,4-6-178,-8 13 178,-5-3 495,-3 4 0,-2-1-45,0-11-360,-3 8 0,-1 2 0,-4 11 269,-1-5-179,-16 54 180,13 36-180,-13 12-490,15-7 1,2-1 399,-1 4 90,-2-10 0,4-2-180,19 3 90,-15 8 0,35-26 2576,-37-7-2666,36-4 158,-14-8-248,11-6-90,9-4 270,-20-22-90,19-8 180,-21-12 0,4-2 180,-8-8-90,-9 11 89,-1-20-269,-7 25 861,-3-6-861,0 22 685,0 19-775,0 17 270,14 23-270,-10-6 0,28 10 180,-28-21-180,26-2 90,-18-2 0,2-12-269,1 4 179,-7-8 90,4-19 0,-5 10 0,-1-25 90,-5 4 89,0-6-179,-1-2-89,0 5 89,0 5 179,0 21-179,0 15-539,17 30-181,-13-7-809,25 13 540,-25-24 989,19 6 0,-20-20 0,7-5 0</inkml:trace>
  <inkml:trace contextRef="#ctx0" brushRef="#br0" timeOffset="56034">9645 8867 8252,'5'0'540,"7"14"-630,-6 6 180,10 21 0,-8-7-90,5 12 0,-5-20 0,-2 5 90,-1-20 90,-2 6-180,-1-14-450,0 12 270,-1-31 180,-1-3 90,0-15-180,0-1 90,0 9-90,0-1 180,17 1-180,-13 1 180,13 4-90,-1 9 90,-13-3-90,29 13 0,-18 10 90,14 16-90,-10 10 0,0 3-270,-5-9-629,7 11 179,-2-12 720,14 5 0,-9-12 0,7-4 0</inkml:trace>
  <inkml:trace contextRef="#ctx0" brushRef="#br0" timeOffset="56348">10210 8839 8882,'-18'16'0,"4"5"-180,14 26-180,14-11 180,-10-3 0,10-11-89,2-2 179,-1-9 90,16-2 90,-7-9 89,-10-18 91,2 14 180,-15-35 540,8 11-361,-9-9-719,2-5 0,-2 15 180,0 22-90,0 39-719,0 11 134,9-1 0,1 1-134,-6 8 719,12-7 0,0 0 0,-13 8 0,3-19 0,0-1 0</inkml:trace>
  <inkml:trace contextRef="#ctx0" brushRef="#br0" timeOffset="56500">9333 9548 10771,'-17'14'-1349,"2"-3"1349,5-11 0,6 0 0,2 0 0</inkml:trace>
  <inkml:trace contextRef="#ctx0" brushRef="#br0" timeOffset="57198">10963 8650 9961,'-2'12'180,"17"12"-180,-11 12 90,13 7-651,6-5 651,-17 2-90,33 3 0,-35-3 90,24-1-180,-25-4 425,19 4-245,-20-14-1002,13 7 822,-31-45 90,17-21-90,-18-14 180,15 10 0,4 1 0,-2-3 90,0-11 0,22 22-90,-17 4 0,32 8 148,-16 7-148,17 5-90,-8 25-90,-1-16 180,-2 56-90,-9-36 90,6 37-1169,-4-12 539,-4-10-899,14 18 719,-10-29 720,10 3 0,-4-22 0,2-3 0</inkml:trace>
  <inkml:trace contextRef="#ctx0" brushRef="#br0" timeOffset="57532">11848 8789 9871,'-17'-28'630,"12"10"-540,-32-3-90,11 16 90,-21 0-90,10 21-90,-5 10 90,28 9 180,-2 4-270,16 6 90,0-12-540,21 21 270,-15-27 90,37 12 91,-16-26 89,0 6-90,14-17 90,-20 3 0,16-25 179,-12-3 91,-11-25 270,-8-10-810,-6 20 360,0-9-360,0 55-359,0 9-901,17 33 721,-13-8 809,27-2 0,-27-15 0,10-2 0</inkml:trace>
  <inkml:trace contextRef="#ctx0" brushRef="#br0" timeOffset="58065">12160 8723 8612,'9'0'-90,"-1"16"180,-2-12-90,0 32 0,1-19-90,0 20 90,0-8 90,3 14-90,-2-12 90,3 15 0,-6-24 0,1-3-1439,-4-6 1169,0-31 0,-1-1 180,-1-35-90,0 13 90,0-7 0,0 15 90,17 2 180,-13 2 0,29-3 269,-12 13-269,16 1-180,-2 15 90,-14 26 0,5-17-180,-23 43 90,17-13 0,-13 12-90,6 13 90,-6-29 719,-1 6-809,-3-16-1259,0-10 989,-2-20 270,0-29 0,-1-2 0,16-26 90,-12 31 0,32-10 270,-17 8-180,6 11 0,1-2-180,-11 18 90,13 4-180,-9 25 90,-2-16 0,-5 37 90,-2-22-630,3 20-360,0-9 91,1 1-540,1-2 1349,1-2 0,1-4 0,2-1 0</inkml:trace>
  <inkml:trace contextRef="#ctx0" brushRef="#br0" timeOffset="58398">12955 8810 9602,'62'0'89,"-11"0"-89,-1 0 0,-10 0-179,15 0 89,-15 0-270,16-17 270,-32 13 90,-2-25 360,-15 13-180,-7-11-1,-22 4-89,17 4 90,-40 5 0,12 7-90,-20 0 0,10 7 0,17 17-90,3-13 0,20 33 0,-9-20 0,12 33 90,0-17-1349,17 26 539,12-25-324,9 10 144,7-18-269,-10-1 1169,5-5 0,1-3 0,0-3 0</inkml:trace>
  <inkml:trace contextRef="#ctx0" brushRef="#br0" timeOffset="58672">13745 8766 8792,'0'-25'989,"0"0"-629,-16-12-450,-1 16 180,-2-8-270,-6 23 270,22 25-90,-9 10 0,12 14-90,0-1-90,0 5 180,20-11-90,2 21 180,2-27-90,7 13 180,-16-24-180,2 2-899,-6-13 449,-32-3-2068,-1-20 2518,-20-2 0,21-4 0,4 8 0</inkml:trace>
  <inkml:trace contextRef="#ctx0" brushRef="#br0" timeOffset="59131">14068 8730 9871,'5'14'540,"-1"8"-540,-4 9 0,0 6 180,0 18-180,0-8 0,0 17 45,7-31 0,1 0-135,-4 19 135,10-12 0,0 0-45,-11 4 90,10 17 360,-5-33-271,-6 2-179,6-17-449,-8-5 269,-16-4-180,12-20 90,-31-10 0,31-27 180,-28 7-384,28-6 384,-9 9 90,13-1 0,0-4-45,-1 14 1,2 0 44,18-16 0,-8 12 0,2 1 0,11 3 0,19-5 89,-24 24-89,20 6 180,-12 5-180,0 3 180,-3 1 90,-1 18 0,3 4-180,-10-1 0,-2 28 0,-11-30-90,-3 26-180,-17-22-450,13-1-359,-33-2-1530,11 3 2519,1-7 0,-13 1 0,15-8 0</inkml:trace>
  <inkml:trace contextRef="#ctx0" brushRef="#br0" timeOffset="59534">14695 8693 9512,'0'-11'359,"0"0"-359,0 3 0,-16-1 0,-4 5 0,-10 45 0,1-16-90,15 37-179,5-30 89,9 0-180,0-1 0,0 9 90,0-13-180,20 4-269,0-16 359,20-8 180,-8-20 270,0-11 180,-15-12 540,5-11-361,-13 16 541,3-19-810,-3 24-180,-9-6 1169,3 14-1079,-3 25-90,0 9 0,15 32-90,-11-6 0,28 4-1709,-14-1 630,3-10 1169,16 14 0,-23-24 0,20 2 0</inkml:trace>
  <inkml:trace contextRef="#ctx0" brushRef="#br0" timeOffset="59749">15202 8689 8972,'-17'15'90,"4"2"0,13 19 0,0-8-180,0 1 0,0-6-990,15 8 451,-11-7-91,27 6 720,-27-11 0,29-3 0,-10 0 0</inkml:trace>
  <inkml:trace contextRef="#ctx0" brushRef="#br0" timeOffset="60082">15368 8810 9422,'0'-6'90,"19"2"-90,-15 2 90,34 0-90,-15 0 0,12-1 0,-1 2 0,-7-2 0,1 1 0,8-5-90,-8 1-180,11-8 270,-21 4-90,0-8 180,-13 7-90,-3-5 0,-2 5 180,-22 1 0,17-1 89,-40 3-269,14 2 360,-22 3-270,5 21-90,9 6 0,19 10 90,9 3-90,11-7 0,0 3-1259,25 16 449,-19-11 810,25-6 0,5-2 0,-9 3 0,5-12 0,0 0 0</inkml:trace>
  <inkml:trace contextRef="#ctx0" brushRef="#br0" timeOffset="60867">16488 8407 11221,'6'-23'0,"-3"-1"90,-2 8-1,-1 3-89,0 28 0,0 16 45,7 0 0,0 3-135,-3 29 90,2-28 0,2 1-720,0 6 1,-2-1-258,-2 21 302,3-10 1,0-1 44,-7 4 630,0-14 0,0-3 0,0 0 0,0 5 0</inkml:trace>
  <inkml:trace contextRef="#ctx0" brushRef="#br0" timeOffset="61148">16380 8871 8972,'-7'-33'90,"1"1"-90,6-1 0,20-15 0,10 14-45,-1 7 0,4 2-816,19 1 861,7-2-90,-16 16 180,0 5-180,0 3 180,14 18-90,-16-12 0,-8 19 0,-2 4 0,1-6 0,-9 10 0,-1 3 90,-2-2-90,1 11 926,-12-11-27,-3-10-919,-1 4-160,-20-18-360,11-23-179,-25-11-990,26-28 719,-10 11 990,13-4 0,0 13 0,0 0 0</inkml:trace>
  <inkml:trace contextRef="#ctx0" brushRef="#br0" timeOffset="61450">17470 8674 10231,'-32'7'270,"2"-2"-270,-12 1 0,12-2 0,-18 13 0,24-5 0,-8 19 90,22-8-180,0 10 180,10-8-180,0 2 90,23 0-630,8 10 630,13-11 0,-14-8 0,0-2 0,9-3 0,24-2 0,-28-9 0,7-27-269,-21-6-91,-3-15-720,-10-17 361,-2 24 719,-14 4 0,-4 1 0,-12-2 0,-19-10 0</inkml:trace>
  <inkml:trace contextRef="#ctx0" brushRef="#br0" timeOffset="61848">17898 8705 9152,'0'17'-90,"0"-10"90,0 45 90,0-10-90,0-9 0,0 8 90,0-18-180,0-1-90,0-6-720,0-3 810,0-21 90,0-13 0,0-14 0,0-6 0,0 4 90,19-1-90,-15-1 0,33-15 90,-15 15 0,17-11 0,0 33-90,-3 2 0,-9 39-90,0 12-359,-12 12-46,-3-15 0,0 0-494,2 7 989,6 8 0,-2-19 0,1-4 0</inkml:trace>
  <inkml:trace contextRef="#ctx0" brushRef="#br0" timeOffset="62250">18483 8626 9152,'-16'-11'0,"-4"1"0,-16 25-90,16 9 180,6 19-360,14-4 270,0-1-540,26-2 360,-20-11 135,25-7 0,5-4 45,-9-4 0,33 0 0,-27-10 90,-5 0 180,-1-16 90,-6 12-90,-9-33 90,2 20 359,-12-35-269,5 19 90,-32-22-450,19 24-90,-36-3 0,24 8-90,-14 16 180,16 25-180,5 10 90,11 28 45,-2-14 0,4 0-576,10-7 0,2 0 531,-13 14 0,4 1 0,28 3 0,2-2 45,-22-11 0,0 2-45,10 0 0,4 3 0,-2-4 45,-7-6 0,-2 0 224,4 14 1,0-2-360,4-3 0,-12 14-809,-26-36-1080,-26 0 810,-14-16 1169,12-12 0,0-2 0,-13 7 0,19-6 0,-1 0 0</inkml:trace>
  <inkml:trace contextRef="#ctx0" brushRef="#br0" timeOffset="62768">19395 8582 9512,'5'-15'-90,"-1"3"359,0 4-179,0 5 0,0 1 270,2 27-270,1-4-45,-1 10 0,-1 4 45,4 11-45,-4-2 0,1 2-1636,3 10 1591,-5-19 0,0 1 0,5 27 90,-5-18 540,2 16-360,-4-34-720,0 2 360,-21-21-180,-1-50 180,-20 11 0,21-16 0,3-4-660,-5-3 705,7 16 0,4-1 45,8-20-90,-7-1 180,9 0-180,0 0 90,0 5 0,24 5 898,6-5-718,16 20-225,-16 16 0,1 3 135,9 5-90,11 6 90,-18 22-90,-3-14 180,-4 39-90,-5-23 179,-5 23-179,-8-10-201,0 14 201,-7-12-269,-20 18-541,14-29-90,-41 7 1,27-17-1,-23-6-89,10 0 899,-11-7 0,23 2 0,-6-4 0</inkml:trace>
  <inkml:trace contextRef="#ctx0" brushRef="#br0" timeOffset="63048">19853 8447 8972,'12'0'809,"0"0"-719,-5 0 0,-2 22 270,-2 3-270,-2 13 0,-1 12-90,0-17 0,0 9 0,0-3 0,0-12 90,0 10 450,0-22-360,0 3-270,0-54-270,0 17 45,8-18 0,1-3-135,-5 0-503,12-14 323,3 17-89,-15 2-181,29 3 900,-30 4 0,28 5 0,-9 3 0</inkml:trace>
  <inkml:trace contextRef="#ctx0" brushRef="#br0" timeOffset="63382">20412 8513 10411,'-21'-33'450,"-2"4"-450,-24 14 0,11 5 0,-1 10 0,4 17 0,7 10 0,6 8 0,9 7 0,11 2-360,22-9 225,-2-3 0,4-1 45,22-2 135,-9-8 0,-2-3-45,4-10 90,20-3-90,-26-5-90,3-22 90,-18 16 0,-9-43 90,1 27-90,-9-43-90,4 24 90,-12 5 0,-6 0-360,-14-3-450,4 9 1,-1 3-180,-3 4 989,-15 2 0,23 16 0,-18 5 0</inkml:trace>
  <inkml:trace contextRef="#ctx0" brushRef="#br0" timeOffset="63683">20677 8457 9691,'-25'-28'90,"5"28"-90,20 23 90,17 21-2692,-13 11 2692,33-9-90,-32 5 45,21-14 0,4 1-45,-10 21 0,3-23 0,2 1 22,-9-5 1,-3-1 156,1 13 901,13 16-720,-20-33-2217,6 2 778,-31-21 1079,-9-18 0,-16-14 0,2-19 0</inkml:trace>
  <inkml:trace contextRef="#ctx0" brushRef="#br0" timeOffset="63815">20732 8017 8252,'9'15'-420,"6"-12"1,-6 14-1</inkml:trace>
  <inkml:trace contextRef="#ctx0" brushRef="#br0" timeOffset="64136">20957 8494 9242,'3'6'0,"2"0"0,2-2 0,5-1 0,4-3 0,2 0 0,6 0 90,16 0 0,-7 0 269,23 0-269,-26-14-180,4 11 270,-12-19-270,-12 12 450,0-9 90,-33-1-360,-5 6-90,-27 1-180,4 9 540,4 17-450,21 10 90,11 11 0,15 3-180,0-5-810,0 2 181,19 1-181,-14-1 990,22-12 0,4-1 0,-5 9 0,3-13 0,0 1 0</inkml:trace>
  <inkml:trace contextRef="#ctx0" brushRef="#br0" timeOffset="64556">21532 8460 11850,'-19'-19'270,"15"8"-90,-15-2-90,19 31-180,0 4 90,19 15-180,-15-1-719,52 1 179,-32-10 90,11-6 1,2-4 89,2-5-90,25 1 361,-28-13 89,9 0 0,-9-17 180,-13-14 90,-7 2 0,-2-3 179,-3-24 46,-5 12 0,-2-1 225,-2-11 629,0-7 0,-3-2-899,-8 32 0,0 1-225,7-27 0,-1 3-45,-14 14 0,17-7-90,0 57 180,0 42-90,0 12-1044,6-5 1,1-1 1043,-4 6-630,10-9 0,0-1-1288,-11 5 1513,4-22 0,0 0-692,3 15 107,-7-17 990,7 3 0,-9-25 0,0-2 0</inkml:trace>
  <inkml:trace contextRef="#ctx0" brushRef="#br0" timeOffset="64698">21723 8372 10141,'-13'-34'630,"10"3"-630,-11 1 90,14 2-90,0 2 0,31 1-90,-4 5-90,30 3 0,-7 5-405,-10 7 1,1 1-62,-8 1 0,1 2-389,20 8 1,0 2 745,7-4 1,-24 12 0,-3 4-1,10 4 1</inkml:trace>
  <inkml:trace contextRef="#ctx0" brushRef="#br0" timeOffset="64820">22407 8418 12570,'32'2'-1470,"-13"-1"1,-5-1 0</inkml:trace>
  <inkml:trace contextRef="#ctx0" brushRef="#br0" timeOffset="71763">2270 11409 10321,'-31'0'-360,"13"-16"270,-7 12 0,13-11-89,-8 0 179,4 11-90,3-22 0,1 23-90,-5-40 270,7 27-270,-2-34 270,9 30-90,2-12-90,1 16 90,18-4 0,3 14 90,23 1-90,-11 5 0,4 23 0,-4 12 90,-8 15-45,-10-11 0,-1 2 45,-5 14-937,-3-15 0,-3-1 847,-3 20 0,0 1-473,-11-17 0,-5-1 473,-2-9 0,-1-1 0,-5 10 0,-4-1 0,-7-5 0,0-2-180,-6 16 135,13-21 0,0-2-315,-3 2 0,2-8 270,7-6-180,10-5 181,-6-5 89,10-3 1321,-3-20-1141,5-4 1228,30-20-1138,2 1-180,16 10-333,-4 10 333,-6 3-90,4 15 90,1-8-180,3 11 90,3 0 0,0 0-809,21 18 89,-14 0 720,-9-1 0,0-1 0,8 1 0,12-5 0</inkml:trace>
  <inkml:trace contextRef="#ctx0" brushRef="#br0" timeOffset="72011">2755 11656 7713,'-13'10'269,"23"-9"271,10 40-450,20-23 90,-6 36 0,-14-22-651,4 10 561,-22-8-90,8 2-90,-10 21 0,-20-12-540,2-3 1,-3 0 134,-3-15 0,-3-2 176,-6 11 1,0 0 0,3-10 0,0-2 0,-3 2 0,0-1 0</inkml:trace>
  <inkml:trace contextRef="#ctx0" brushRef="#br0" timeOffset="77377">4188 11018 9871,'0'-11'540,"0"-1"-360,-14 0 90,10 0 0,-11 3-1,-4-2-89,15 5-270,-26-1 90,14 5 0,-6-1 0,-2 3 0,6 19 0,-4-15 0,1 41 0,-1-21-281,2 26 281,3-3 0,4 4 0,9-10 0,2 1 90,-1 23-90,10-9 0,4 0-478,1-24 1,1-2 522,-3 11 0,3-3-45,34 8-90,-26-8 180,24-6-382,5-7 202,-9-11 90,-8-6 0,1-7 0,5-27-45,-8 7 0,-2-4-45,0-36-525,-13 25 0,-1 1 525,-2-23-90,-8-3-180,-2 0-45,-12 20 1,-2 1-309,6-18-277,-14 16 1,-3 4-90,-5 3 1079,-14 1 0,4 23 0,8 6 0</inkml:trace>
  <inkml:trace contextRef="#ctx0" brushRef="#br0" timeOffset="77644">4132 11492 8432,'0'0'90,"23"-8"0,-18 41-90,39-16 0,-12 32 90,9-16-135,-11-3 0,-1 0-2028,5 5 1893,10 11 0,-16-17-268,-2-3 89,-2-4 24,5 0 155,-10-9 180,4-2 0,-11-9 0,0-2 0</inkml:trace>
  <inkml:trace contextRef="#ctx0" brushRef="#br0" timeOffset="77844">4628 11513 8702,'1'-19'-90,"1"3"90,0 2 90,0 8-180,0 1 180,2 24-90,1-14 0,6 48 0,-3-30 0,1 9 0,-1 1 90,3 2-90,4 6-540,1-7 270,-3-13-539,9 3 449,-6-17-539,14-2 899,-9-27 0,7 17 0,-9-16 0</inkml:trace>
  <inkml:trace contextRef="#ctx0" brushRef="#br0" timeOffset="77965">4943 11515 8612,'0'-22'360,"0"2"-360,0 4 0,0 22 90,0 8-180,0 26-90,14-6-630,-10 2 810,26 3 0,-26-8 0,13 9 0</inkml:trace>
  <inkml:trace contextRef="#ctx0" brushRef="#br0" timeOffset="78244">5272 11491 9332,'0'-4'1079,"0"0"-1169,-15 2 180,0 1-90,-9 19 0,7 6-90,10 11 180,3 0-360,4-7-539,0 15 449,0-10-540,19 16 541,-1-27-631,23 2 361,-11-17 629,3-4 0,-7-3 0,-1 0 0</inkml:trace>
  <inkml:trace contextRef="#ctx0" brushRef="#br0" timeOffset="78577">5530 11488 9152,'0'-17'809,"0"2"-989,0-1 270,-14 6-180,10 23 180,-10 9-180,14 13 90,0 10 0,0-17-629,0 14 179,0-16 270,0-1-539,12-12 719,1-7 89,8-25 1,-9-7 540,4-22-450,-8 10 90,5 4-270,-5 21 0,-5-8 0,0 18 180,-2-9-90,2 12-90,-1 0 90,2 14-90,6 6-90,-2 18-630,8 5 0,-5-7-1078,9 4 1798,-7-26 0,4 13 0,-4-14 0</inkml:trace>
  <inkml:trace contextRef="#ctx0" brushRef="#br0" timeOffset="78893">5838 11467 8882,'6'0'360,"-1"0"-180,4 18-90,-3-13 89,7 31-268,-5-9 178,4 10-89,-5 2 0,1-11 0,-1-4-269,3 7-1,-4-10 180,2-3 0,-4-4-270,0-12 270,1 6-180,-2-8 180,0 0 0,-1 0 90,1-18 0,1-7 270,1-26-90,-1 12 90,2-4-90,-2 17 90,1 4-270,1 9 0,0-4 180,0 15-180,0-6 0,4 8 90,-1 13-180,9 6-90,-8-1-630,6 14-89,-6-28-361,2 33 1260,0-23 0,0 17 0,0-11 0</inkml:trace>
  <inkml:trace contextRef="#ctx0" brushRef="#br0" timeOffset="79143">5363 10909 8612,'0'-13'-90,"20"1"90,-16 4 0,29 3-270,-19 3-2068,13 18 2338,-7 13 0,-9 13 0,-5 6 0</inkml:trace>
  <inkml:trace contextRef="#ctx0" brushRef="#br0" timeOffset="79677">6982 11783 8882,'20'-48'0,"-15"4"90,15 16 0,1-2-404,-15-22 584,23 9 0,1-2-1476,-25 11 0,-1-1 1251,24-10 0,0-3-45,-20 2 0,-2 1 326,4 11 1,0 0-13,-3-21 1,-4 0-315,-3-4 45,2 15 0,-4 3-135,-18 2 90,16-3 0,-16 26 0,20 7 0,-14 5 227,11 24-227,-11 15 0,14 13 1803,0 10-1803,0-18 0,0 1-589,0 26 589,8-22 0,1 0 0,-4 21-270,15-34 0,0 0-450,-15 32 135,23-23 1,2-1 44,-10 20-45,9-19 1,1-3-225,-6-3 809,5 0 0,-12-24 0,-1-5 0</inkml:trace>
  <inkml:trace contextRef="#ctx0" brushRef="#br0" timeOffset="80033">7468 11453 9422,'0'4'0,"17"11"0,-12 24 0,28 1 90,-29-12-90,32-12 90,-11 13-90,9-16 0,8 6 0,-21-11 0,12-24 0,-19 11 0,3-31 629,-12 6-179,-1-9-90,-4-14-360,0 25-90,-19-6 0,14 15 180,-26 10-90,28 46 0,-9-3 45,21 18 0,5 5-356,-11-23 0,0 1 311,8 6 0,5 5 0,-2-5-536,-3-2 1,1-1 535,4 11 0,1-2 89,4 12-89,3-9 0,-20-7 270,16 0-450,-18-16-2248,5-1 89,-24-19 2477,-7-24 0,2-3 1,3-19-1</inkml:trace>
  <inkml:trace contextRef="#ctx0" brushRef="#br0" timeOffset="80177">7532 10770 10051,'0'42'-2788,"0"-2"2788,0 10 0,0-2 0,0 4 0</inkml:trace>
  <inkml:trace contextRef="#ctx0" brushRef="#br0" timeOffset="80511">8332 11155 10951,'-25'-12'-180,"4"1"180,-5 6-90,8 3 90,-2 20 0,11 14 0,2 29-360,5-3-449,1 3-46,15-29 1,0-1-741,-7 15 1595,18-16 0,4-2 0,-5 4 0,25 0 0</inkml:trace>
  <inkml:trace contextRef="#ctx0" brushRef="#br0" timeOffset="80860">8828 11294 10951,'-19'-10'270,"-5"2"-270,-20 8 90,0 20-180,5 6 90,16 11 90,4-2-180,17-11-540,-4 10 90,25-12-269,6 6 539,-1-12 0,21-7 0,-27-2 270,22-7-90,-13 0 0,8-18 630,-11-4 449,4-22-719,-18 3 0,-3 7-360,-7 4 180,0 39-180,0 9-629,21 40 179,-15-10 0,14-22 0,5-2-1551,13 22 2091,11-15 0,8 2 0,-15-15 0</inkml:trace>
  <inkml:trace contextRef="#ctx0" brushRef="#br0" timeOffset="81027">9590 11221 11131,'-41'-6'90,"1"1"-180,4 19 90,5 11-90,12 9-270,8 6-360,11-7-179,0 1-1260,23 7 2159,-17-13 0,46-3 0,-17-17 0</inkml:trace>
  <inkml:trace contextRef="#ctx0" brushRef="#br0" timeOffset="81177">9732 10546 10051,'-30'0'-1529,"0"15"360,0-11 1169,7 23 0,-1 6 0,-14 1 0,13 2 0,0 1 0</inkml:trace>
  <inkml:trace contextRef="#ctx0" brushRef="#br0" timeOffset="81777">10852 10644 11490,'3'-9'90,"2"4"-180,-5 26 180,2 1-90,-2 10 0,0 4 0,0 14-900,-7 12 1,-1 2 449,6-30 1,0 0-2452,-6 31 0,1-1 2901,7-10 0,0 13 0,0-25 0</inkml:trace>
  <inkml:trace contextRef="#ctx0" brushRef="#br0" timeOffset="81895">10603 11203 9961,'-8'-20'-1259,"1"-10"360,30 6 899,22-18 0,15 16 0,-22 9 0,0 0 0</inkml:trace>
  <inkml:trace contextRef="#ctx0" brushRef="#br0" timeOffset="82611">11393 10647 10681,'-23'-7'-180,"-9"2"270,20 3 0,-3 20-90,0 13 90,14 10-90,-2-4 0,1 0 0,2 11 0,0-15 0,0 3 0,0-1 0,0-1 0,0 16 0,8-7 0,1 0 0,-5 1-135,4-9 0,1-2-135,2-3 90,-9 4-449,9-20-1530,-11-5 1799,0-22 360,4-14 90,-3-12 360,11-17-180,-6 20-180,6-9 179,-4 18 1,0 6-90,-1 10 360,3-3-360,-1 12-90,8 16-90,-6-9 90,4 37-90,-4-23 0,0 23 0,2-10 0,-2 2 90,2-2-90,0-1 90,12 6-180,-6-12-360,19 0 180,-14-17 270,9-5-180,-10-20 180,-2 13 0,-2-37 0,1 5 180,-8-12 630,-1-15-361,-8 24-359,-3-14-270,0 28 180,0-5 0,0 41 90,0 7-90,21 29 0,-15-9-323,35-2 233,-36-14-90,48 3 180,-34-14 0,34 2 0,-29-13 0,7 0 90,-20-22 0,3 17 270,-14-38-1,3 26-89,-3-18-90,0 0-360,0 11 504,-17-7-1134,13 38 91,-13 10 179,36 21-1079,0 20 809,3-20 810,10 11 0,-28-18 0,13-1 0</inkml:trace>
  <inkml:trace contextRef="#ctx0" brushRef="#br0" timeOffset="82815">11835 10782 9242,'-5'-19'0,"2"0"-90,20-1 90,-12 7 0,35 1 0,-10 9-270,19 21-540,-5 9 810,-20 30 0,-10-6 0,-14 7 0</inkml:trace>
  <inkml:trace contextRef="#ctx0" brushRef="#br0" timeOffset="83179">12587 11021 12030,'0'11'-180,"0"10"180,0 11 0,0 5 0,17 10 90,-12-10-45,20-2 0,2-2 45,-8-3-135,9-7 0,1-5 45,-5-9 90,19-3-180,-20-29 180,18-13-180,-19-13-360,4-7-90,-16 22 1,-2 0-181,3-18-45,-5 7 1,-1 1-315,-2-4 1079,-1 11 0,0 2 0,-1 2 0,2-5 0</inkml:trace>
  <inkml:trace contextRef="#ctx0" brushRef="#br0" timeOffset="83381">13163 10960 10681,'0'10'630,"0"-3"-720,0-1 180,0 1-180,0 1 0,0 13-630,16-5-1079,-12 20 990,25-13-1,-25 8-407,20-8 1217,-21-4 0,14 0 0,-9-3 0</inkml:trace>
  <inkml:trace contextRef="#ctx0" brushRef="#br0" timeOffset="83530">13172 10521 9781,'-3'-20'-899,"3"7"-1889,-2 4 2788,2 25 0,17-13 0,4 14 0</inkml:trace>
  <inkml:trace contextRef="#ctx0" brushRef="#br0" timeOffset="83877">13408 11059 9691,'2'8'0,"0"0"0,1-4 90,2-1-90,1-1 0,12-2 0,-3 0 0,20 0 90,-14-16-90,10 12 0,-10-12-90,-3 4-179,-2 9 179,-2-17 90,-5 17 0,-2-15 180,-4 5 179,-2-4-89,-21-3-270,15 12 0,-15-3-90,4 7 90,13 23 90,-13 5-90,16 13-450,16 13 91,8-19-451,1 1 1,3 0 179,9-2-46,-10-5 0,-1-1 676,-2-9 0,4-1 0,-10-11 0</inkml:trace>
  <inkml:trace contextRef="#ctx0" brushRef="#br0" timeOffset="84194">13853 11048 10051,'0'-19'90,"0"0"-90,0 5 0,19 4 0,-15 23 0,28 8 0,-13 1 90,-2 16-180,15-23 90,-29 18 90,25-11-270,-25-2 180,19-3 90,-14-7-270,9 5 90,-9-13 270,-2-14 90,-3-16 90,-2-12 449,4-12-719,-1 20-90,7-15-90,-4 31 90,5-11 0,-5 25 0,3-7 0,3 9-539,-2 19-900,9 4 449,-8 13-629,8 10 1619,-11-16 0,1 9 0,-6-14 0</inkml:trace>
  <inkml:trace contextRef="#ctx0" brushRef="#br0" timeOffset="84394">13392 10844 10591,'-9'-27'90,"3"-7"-90,4 5-90,25-16 0,9 21-1722,12-6 1632,0 16-360,-11 4 450,-1 6-1889,10 1 1979,-12 24 0,-4-2 0,-15 20 0</inkml:trace>
  <inkml:trace contextRef="#ctx0" brushRef="#br0" timeOffset="84523">13510 11899 11131,'0'22'180,"0"-5"-180,0-5 0,0-7 0,0-2 0</inkml:trace>
  <inkml:trace contextRef="#ctx0" brushRef="#br0" timeOffset="84913">14637 10370 12210,'18'-30'0,"-13"4"-90,30-6 180,-31 15 0,22-2 0,-11 15-180,6 20 270,9 19-180,-10 8-45,-2-2 0,-1 1-288,4 16-27,-5-5 0,0 1-1145,-3 9 965,-4-22 1,-2 1-316,-4-6 1,-1-2-225,1 17 1021,-2-14 1,-1-2 0,0 0 0,0 7 0</inkml:trace>
  <inkml:trace contextRef="#ctx0" brushRef="#br0" timeOffset="85177">14688 10828 8522,'-6'-23'0,"1"1"-90,5-2 90,28 7-90,8 3 90,19 9 0,-20 3 0,0 4 0,10 20 0,0-3 0,-1 5 0,-2 20 45,-5-9 0,-1-1 135,-10-2 1259,11 16-449,-22-26-631,1-3-359,-11-6 0,0-11-449,-4-11-451,1-31 361,-2-2-136,0 3 0,0-1-400,0-8 355,0-17 720,19 20 0,-14 3 0,14 1 0</inkml:trace>
  <inkml:trace contextRef="#ctx0" brushRef="#br0" timeOffset="85493">15697 10874 9871,'-21'-14'-90,"-14"10"0,30-25 90,-34 25 0,14-10-89,-8 14 89,-2 0 0,23 17-720,-8 6 630,18 19-180,-5-8 0,29-2 90,-17-10 180,37-11 0,-37 10 0,37-18 90,-14 15-90,10-17 0,-4 5-180,-9-23 1,-9-7-91,-1-11-90,-10 0-180,-5 5-269,0 1 809,0-1 0,0 2 0,0 1 0</inkml:trace>
  <inkml:trace contextRef="#ctx0" brushRef="#br0" timeOffset="85744">15878 10795 8612,'4'8'90,"-1"4"-180,3-10 180,-1 9-90,-2-6 0,4 9 0,-2-2 90,5 8-90,-5-7-90,4 7-90,-7-9 0,2 1-180,-4-5 360,1-2 0,-1-24 0,0-7 0</inkml:trace>
  <inkml:trace contextRef="#ctx0" brushRef="#br0" timeOffset="85844">16037 10742 8432,'22'-10'180,"-5"19"-180,-1 17 90,-8 10-270,0 4-270,-3-9-89,0 4-181,0-2 720,1-1 0,2-5 0,0-1 0</inkml:trace>
  <inkml:trace contextRef="#ctx0" brushRef="#br0" timeOffset="86277">16307 10785 9152,'0'7'-360,"0"7"180,0 25-90,0 1 180,15-2-90,0-7 0,13-14 270,-5-9 270,-12-29 90,-2-7-90,-9-13-90,0 2-90,0 9-1,0 1-358,-18-7 179,13 12 0,-13-3 0,7 19 0,8 22 0,8 20 89,-1 12-301,29 8 212,-20-19 0,-1 0-849,22 21 849,-15-18 0,-1-1 0,8 16 0,0-2 179,-1-3-134,-10-17 0,1 0 45,6 13 1043,5 17-1043,-13-34-270,-5 2-990,-26-20 643,-13-18-1632,-37 5 2159,10-29 0,24 30 0,-1 1 0,-17-15 0</inkml:trace>
  <inkml:trace contextRef="#ctx0" brushRef="#br0" timeOffset="86977">17373 10468 10141,'-20'20'270,"4"11"-180,16 11-1527,0 8 1527,0-8 90,0 5-270,0 0 180,0 2-90,0-3 0,0-2 0,0-2 90,0-4-162,0-3 72,0-5 454,0 5-364,0-13-450,0 3 180,-17-18 398,13-22-488,-30-15 180,30-13 0,-10 8 0,1 0 90,11-16 45,-4 5 0,3-2 84,22-9 6,-7 10 0,3 3-625,23 0 580,4-5-90,-7 29 0,1 9 270,1 6-377,15 23 557,-15-14-270,-10 23 0,-3 5 0,0-5-135,-12 10 0,-5 2 135,-1-1-180,-6 8-630,-17-8-90,13-14-1348,-50 4 808,29-12 1260,-33-9 0,22 0 0,-1-7 0</inkml:trace>
  <inkml:trace contextRef="#ctx0" brushRef="#br0" timeOffset="87365">17940 10167 9691,'5'0'270,"0"16"270,-1 3-270,0 12 90,3 15-270,-2-12-928,2 16 838,-2-12 90,2 1-90,1 0-61,5 16 61,-3-14 0,-2-7 0,0-1 0,1 3 0,0 18-90,-4-28-90,-2 3 90,-2-17-630,-1-3-719,0-5 2187,0-21-478,0-5-180,0-22 539,0 11-118,0-4-421,22 24 90,0-9-90,19 20-90,-20 14-90,7-7-585,-19 30 1,-3 7-316,20-11 990,-14 16 0,-3 1 0,5-6 0,-2 10 0</inkml:trace>
  <inkml:trace contextRef="#ctx0" brushRef="#br0" timeOffset="87777">18442 10798 11041,'0'-19'0,"0"47"0,0-7 0,17 40-571,-12-21 481,13 3 90,-1 3 0,-13-3-90,23 1 180,-24-5-90,18-3 360,-13 5-1,4-15-143,-2 2-306,-9-19 289,2-3-379,-3-19 90,-41-26 1,30-3-46,-19 1 0,-4 0-996,9-12 1041,11 18 0,0-4 90,-3-6 0,2 0-45,13 10 0,1-1 0,-7-28 0,4 1 90,13 27 0,5 0 0,1-21 0,4 4 0,2 25 0,4 4 90,15-12 0,0 7-135,2 10 180,-3 16 0,-1 4-1,-6 3 1,5 46-180,-17-27 83,-12 11 0,-6 2-173,-14 3 90,8 15-1260,-29-26 1,-5-2-630,1 14 1806,-3-14 0,-3-1 0,-11 6 0,-1-2 0</inkml:trace>
  <inkml:trace contextRef="#ctx0" brushRef="#br0" timeOffset="91160">5868 12770 10771,'-18'18'0,"-14"-14"90,28 37-180,-27-23 0,28 24 90,-21-10 90,22 7-360,-9 0-180,11 3-179,0-1-271,25 16 270,-19-15 0,26-10 1,5-3 508,-8-1 0,5-13 0,1-3 0,9-3 0</inkml:trace>
  <inkml:trace contextRef="#ctx0" brushRef="#br0" timeOffset="91510">6363 12986 10681,'0'-18'540,"-19"1"-540,-4 3-90,-17 5 90,4 4 0,4 22-360,14 4-540,6 18 1,32 8 719,-15-16-630,35 6 631,-11-28 179,21-1 89,-9-8 181,5-15 450,-24-6-180,5 1 449,-15-18-719,-5 17-360,-2-13 90,-5 9 90,0 33-180,0 10 0,17 17-630,2 10 91,2-16-1,5-3 0,0-2 1,-6-7 179,10 0 0,3-4 450,-6-12 0,10 5 0,-12-6 0</inkml:trace>
  <inkml:trace contextRef="#ctx0" brushRef="#br0" timeOffset="91627">6870 13023 9332,'4'-15'449,"0"11"-449,-3-18 0,1 21 180,0-6-180,0 7 0,2 0 0,0 15-90,4-11 0,1 28-1799,11-8 720,-3 9 1169,9-1 0,-4-9 0,0-1 0</inkml:trace>
  <inkml:trace contextRef="#ctx0" brushRef="#br0" timeOffset="91771">7052 12714 7713,'0'0'0</inkml:trace>
  <inkml:trace contextRef="#ctx0" brushRef="#br0" timeOffset="91977">6203 12607 9422,'14'0'-900,"5"0"270,28 0-269,5 0 332,12 16 1,-26-14 0,0 0-1,3 6 1,0 0 0</inkml:trace>
  <inkml:trace contextRef="#ctx0" brushRef="#br0" timeOffset="92244">7897 12677 10771,'-14'-8'-180,"3"1"180,11 3 90,0 25-90,0 9-450,14 34-359,-10-11 449,12-24 0,1 0-1169,-3 34 75,6-17 1454,-10 13 0,-4-22 0,3-2 0</inkml:trace>
  <inkml:trace contextRef="#ctx0" brushRef="#br0" timeOffset="92377">7657 13144 9422,'-18'-16'-90,"7"2"0,5-15-1170,38-23 721,-4 16-2217,15-1 1,6 0 2755,-17 17 0,0 1 0,15-5 0,0 0 0,-12 7 0,0 0 0</inkml:trace>
  <inkml:trace contextRef="#ctx0" brushRef="#br0" timeOffset="92927">8382 12551 9512,'-39'0'269,"7"0"1,17 15-270,6 12 180,9 9-360,0 6-6,21-3 186,-15 2 45,14-9 0,0 0-45,-15 17 0,10-8 0,2-2 0,-4 4 0,2 9 68,-6-25-158,-2-2-629,-5-8-1080,4-2 1799,-6-33 0,-14-8 90,10-21 180,-11-12-1,15 21 181,20-19-360,-15 30 298,36-4-298,-18 22 0,23 22-90,-11-8 0,-9 23 0,-3 4 90,6-7-90,-3 11 0,-1 1 0,3 0-772,9 8 772,-13-18 90,-1-5-180,-1-10-89,11 2 89,-8-12-90,15-18 90,-19 11 0,2-42 90,-12 28 0,-7-24 0,-1 11 180,-3 0 179,0-1-89,-17 4 90,12-11-360,-34 14 0,33-3 90,-31 14 861,34 27-1041,-13 12 90,16 15-809,24 23 269,-17-22-270,21-7 1,4-1-1545,-9 3 2354,4-14 0,0-2 0,5 3 0,0-3 0</inkml:trace>
  <inkml:trace contextRef="#ctx0" brushRef="#br0" timeOffset="93410">9228 12815 8972,'37'46'0,"-16"-8"0,5-3 90,-23-8-180,22-1 180,-22 0-90,21-4 0,-21-1 90,16-5-720,-12-2 360,3-22 270,-6-10 0,-4-14 90,0-3-90,0 8 180,15-12 0,-11 10 180,27-6-360,-27 14 0,23 10 90,-12 2-90,11 9-90,-6 22 180,-1-16-90,-4 37 0,-5-16 0,5 9 180,-9 4-180,3-17 0,-6-5 0,0-9 0,-1-9 90,4-19 179,-2-9 361,8-22-540,-2 7-606,4 3 516,-3 13 0,0 5 0,-1 10 0,1-6 0,-2 16 0,3-7-449,3 9 155,-3 20-1325,7 8 719,-8 10 900,1 2 0,-8-10 0,-1 0 0</inkml:trace>
  <inkml:trace contextRef="#ctx0" brushRef="#br0" timeOffset="93613">8628 12758 9512,'-3'-23'269,"0"0"-269,23 0 0,24-9 0,12 8-315,5 5 1,2 2-462,-28 10 1,1 1 775,8 0 0,5 1 0,-7 1 0,19 3 0,-24 1 0,1 0 0</inkml:trace>
  <inkml:trace contextRef="#ctx0" brushRef="#br0" timeOffset="93929">10372 12485 11490,'-29'0'90,"13"21"-90,2 12 0,14 12 0,0 7 0,20 10-90,-16-12-585,14-7 1,2-2-45,3 6-46,-3-10 0,-1-1 226,3 0 539,3 17 0,-23-29 0,7 3 0</inkml:trace>
  <inkml:trace contextRef="#ctx0" brushRef="#br0" timeOffset="94045">10250 13018 9691,'-16'-44'90,"13"12"-180,-13-12-269,38 18-1170,22-19 719,12 18 482,-6 6 1,1 1-1,-17 9 1,1 0-1,11-3 1,1 0-1</inkml:trace>
  <inkml:trace contextRef="#ctx0" brushRef="#br0" timeOffset="94243">10890 12446 10591,'-21'-5'180,"-12"2"360,29 23-451,-11 15-178,15 12-425,0 9 514,0-9 0,0-8 0,0 1-809,0 23-141,0-21 0,0-1-399,0 18-360,0 0 1709,0-1 0,0-1 0,0-2 0</inkml:trace>
  <inkml:trace contextRef="#ctx0" brushRef="#br0" timeOffset="94581">11183 12804 11221,'-9'17'0,"2"2"0,7 13 0,20-4 179,-15-4-179,15 0 180,-3 7-90,-2-10 270,5 3-90,0-16 0,-18 3-270,16-9 0,-8 4-90,8-6-450,7-36 90,-7 10-664,8-34 214,-8 17-269,1-4 179,-2-2-269,0 1 1259,-5 2 0,1 5 0,-3 2 0</inkml:trace>
  <inkml:trace contextRef="#ctx0" brushRef="#br0" timeOffset="94779">11678 12780 10501,'0'17'180,"0"-4"-270,0-5 90,0 1 90,0-3-90,0 12-180,0-5-719,14 7-1170,-10 4 899,22-6 1170,-23 5 0,9-8 0,-12-2 0</inkml:trace>
  <inkml:trace contextRef="#ctx0" brushRef="#br0" timeOffset="94913">11715 12387 10051,'-6'-11'-203,"5"3"1,-5 5 0,6 1 0</inkml:trace>
  <inkml:trace contextRef="#ctx0" brushRef="#br0" timeOffset="95213">12030 12895 10411,'8'0'0,"0"1"-180,-1-1 180,2 0 90,0 0-180,2-19 180,1 14-90,1-29-90,6 15 180,-5 0-360,4-10 90,-11 12 270,-1-9-90,-5 5 0,-1 6 90,0 6-90,0 2-90,-17 3 90,1 2 0,-4 22 0,9 3-449,11 14-91,0-4-629,17 5 449,-12-12 720,30 16 0,-30-29 0,13 3 0</inkml:trace>
  <inkml:trace contextRef="#ctx0" brushRef="#br0" timeOffset="95527">12337 12724 8972,'2'-9'0,"1"1"90,-2 8-90,7 0 0,-2 16 0,11 7 0,-5-3 0,4 21 90,-1-15-90,-4 11 180,4-2-180,-6-24 0,1 7 0,-4-16 0,-2 4-90,0-6 180,0-20-90,1 15 449,6-49-179,-1 32 180,11-39-360,-7 32-90,11-14 0,-10 29 90,3-9-90,-5 21 0,-2-4 0,0 6-180,3 21-540,-6-15-899,7 52 810,-10-36-271,4 31 1080,-6-25 0,-2-2 0,0-1 0</inkml:trace>
  <inkml:trace contextRef="#ctx0" brushRef="#br0" timeOffset="95711">11958 12563 9691,'0'-31'-89,"0"1"-1,26 1 0,-20 3-180,46 2-540,-15-1 1,13 10-451,1 3 1260,-20 10 0,0 19 0,-3 5 0</inkml:trace>
  <inkml:trace contextRef="#ctx0" brushRef="#br0" timeOffset="95845">12235 13390 11041,'0'8'-945,"0"-3"1,0-2-1,0-3 1</inkml:trace>
  <inkml:trace contextRef="#ctx0" brushRef="#br0" timeOffset="96547">13583 12561 10501,'0'-6'-90,"-20"3"180,-3 2-180,-3 18 90,-12-13 0,15 47-90,-2-29 135,8 9 0,4 3-45,10-1-90,-9 9-360,12-17 91,0-4-361,28-3 540,7-4 0,14-5 90,14-5 90,-26-4 90,19-21 810,-28-2-1,5-23-449,-22 4 0,-2 7-450,-9 2-90,0 14 180,0 22-90,0 13 0,20 29-270,-14-9-45,19-11 0,4-4 45,-9-4 0,29 15 91,-10-24 89,-10 6 180,15-9-90,-24-19 90,5-6 269,-17 2 541,-1-19-450,-7 15-450,0-16-180,0 10 270,-14 13-360,11 27-1169,5 12 809,2 22-629,31 0 629,-13-20 630,20 7 0,-11-30 0,-1 9 0</inkml:trace>
  <inkml:trace contextRef="#ctx0" brushRef="#br0" timeOffset="96845">14292 12716 11041,'-20'-20'719,"16"2"-719,-16 1 0,6 9 0,11-7-90,-21 13 90,22 16 90,-8 9-360,29 14 91,-15-6-271,29-7-90,-30-3 180,27-9 1,-12 10 359,1-11 0,5 4 89,-14-7 91,3-26 180,-6-6 90,-7-11-360,0 0-90,0 1-90,0 3 180,-13 7-360,10 4-180,-9 35-1169,28 1 630,4 18 989,21 13 0,-20-18 0,-1 11 0</inkml:trace>
  <inkml:trace contextRef="#ctx0" brushRef="#br0" timeOffset="97047">14182 12162 10141,'0'-44'-90,"16"14"0,11-9 90,-5 25-630,14 3 1,-2 10-270,-23 25 899,21-6 0,-1 3 0,-27 33 0,13 3 0</inkml:trace>
  <inkml:trace contextRef="#ctx0" brushRef="#br0" timeOffset="97630">15138 12028 11400,'-7'-17'-179,"-1"3"179,2 6 0,1 5 0,1 22 90,2 40-1,1-1-1052,1-2 0,0 2 963,0 6 0,-2-20 0,4-1-648,17 14 558,-15-3 180,15-6-90,-7 10 0,-9-20 0,10 12 0,-6-30-1212,-6 1 672,6-31 450,-7-21 90,0-6 270,20-24 0,-15 29-135,21 12 0,4 2-45,-9-5 998,30 12-908,-14 2-90,-10 27 449,13 9-269,-21 10 180,3 16-450,-15-21 0,-2 9-180,-5-16-629,0-1-181,-20-4 990,-5-2 0,0-2 0,5 0 0</inkml:trace>
  <inkml:trace contextRef="#ctx0" brushRef="#br0" timeOffset="97927">15715 12591 8972,'31'15'90,"-1"-12"-90,-3 11 0,-4-2 180,7-9-90,-10 9 90,12-12-180,-19 0 0,2 0-90,-9-15 0,-4-5 90,1-18 90,-20 1-90,-4 15-90,-18-5 180,18 18 0,-12-3-180,19 6 180,-4 25-90,7 9-90,11 26-360,22-9-972,-17 1 792,38-13-89,-24-3-271,19-1 967,-9-4 1,0-4-1,0-1 1</inkml:trace>
  <inkml:trace contextRef="#ctx0" brushRef="#br0" timeOffset="98245">16138 12616 10771,'-23'-22'-90,"5"28"0,35 14 180,-12 18-90,30 0 0,-31-9 0,30-3-450,-14 16 450,13-25-809,-9 17 719,-6-32 90,-7-11 0,-2-19 270,0-10 89,0-3 1,6-8-270,-3 14 0,10-19-90,-9 36 0,9-11 90,-12 27-180,4-7 180,-6 28-90,-1-14-630,-2 39-899,1-10 540,-3 12 989,0 12 0,-3-25 0,0 8 0</inkml:trace>
  <inkml:trace contextRef="#ctx0" brushRef="#br0" timeOffset="98444">15593 12309 10321,'18'-39'90,"-13"1"-45,26 14 0,6 1-135,-2-9-120,3 17 0,10 1 0,-5 3-509,20-2-500,-12 4 1,-3 7-132,-2 22 1350,-5-1 0,-4 21 0,-4-4 0</inkml:trace>
  <inkml:trace contextRef="#ctx0" brushRef="#br0" timeOffset="98727">17023 12264 12030,'-14'-14'0,"10"27"0,-11 17 90,15 19-2392,0 10 2212,19-9-90,-14 2-450,14 1-495,-11-17 1,-2 1 928,-3 14-883,8-12 0,0-2 1079,-9 2 0,7 2 0,-9-16 0</inkml:trace>
  <inkml:trace contextRef="#ctx0" brushRef="#br0" timeOffset="98826">16822 12755 9871,'-10'-30'-180,"3"-1"-269,7 1-541,24-2-989,16-16 1979,14 14 0,-22 11 0,-1 0 0,21-6 0</inkml:trace>
  <inkml:trace contextRef="#ctx0" brushRef="#br0" timeOffset="99514">17382 11978 10321,'-11'-4'90,"9"24"90,-9-1 180,8 23 0,6 6-271,13 9-1452,-14 5 1,0 1 1362,5-28 0,1-3 0,1 11 0,-1 0 326,-4 14-326,12-6 0,-6-1 0,-7-7 0,14-4 0,-15-6-270,10 1-359,-11-14-631,6-1 1171,-6-30 2202,1-11-1573,-2-25-270,0 7-180,0-11-90,0 24 915,14-7-915,6 24 90,11 16-180,4 17 90,-8 9 90,10 13-90,-13-16-360,16 18 90,-16-22 0,10-2 1,1-8 179,-7-13 0,16 6 180,-21-30-180,9-6 90,-18-12 90,-2 1 89,-7 10 91,-4 1 0,-1 0-270,0-4 0,0 8 0,0 25 0,0 16 0,14 19 0,5 8-90,-1-18-90,12 7 90,-12-9 0,12-13 90,-5 1 180,-8-28 90,-7-8 270,-6-9-90,-4-2-181,0 10-359,0-5 90,0 4 0,0 24 0,18 16-359,-14 20-361,26 4-269,-27-9-1,24 0 181,-23-2-451,27-3 1260,-19-3 0,13-10 0,-7-4 0</inkml:trace>
  <inkml:trace contextRef="#ctx0" brushRef="#br0" timeOffset="99729">18058 12271 10231,'-6'-11'-90,"1"3"90,33-1 0,8 6 0,-3 2 0,2 0 90,18 1-315,-16 14 0,-2 6-224,2 10-271,1 21 0,-25-16 720,-13-3 0,0-10 0,0 4 0</inkml:trace>
  <inkml:trace contextRef="#ctx0" brushRef="#br0" timeOffset="99910">18487 11704 9961,'0'33'-539,"0"3"-181,0 4-2070,-21 6 1261,16 7 1529,-13-24 0,1 0 0,13 32 0,-10 0 0</inkml:trace>
  <inkml:trace contextRef="#ctx0" brushRef="#br0" timeOffset="100329">19247 12085 9602,'-39'-25'629,"3"1"-629,5 3 0,15 2 180,-8 1 90,22 3 0,-10 0-180,12 7 0,28 2-180,6 5 90,-2 8 0,2 2 0,14-5 0,-20 18 0,-4 3 90,-6-5-90,11 26 0,-26-5 0,7-9-450,-27 19 360,13-24 0,-13 11 90,17-21 0,0 5 0,0-7 0,0-3 180,24 5 180,8-7 269,22 10-179,-22-9 180,8 12-630,-36-10 0,13 9 90,-35 3-540,14-1-585,-32-1 1,-9-1-945,3 8 1791,-18-3 0,-3-1 1,31-12-1,1 1 0,-10 3 1,0 0-1</inkml:trace>
  <inkml:trace contextRef="#ctx0" brushRef="#br0" timeOffset="100464">20242 12699 14998,'17'0'-420,"-31"0"1,-11 0-1</inkml:trace>
  <inkml:trace contextRef="#ctx0" brushRef="#br0" timeOffset="104426">20317 12642 8432,'12'-13'450,"-2"-1"-360,13 0 0,-2-4-90,6-3 180,8-6 0,4-3 0,15-9-871,-9 6 0,0 1 691,-16 12 0,0 0 90,13-9 0,2-1-90,-9 7 0,-1-1 45,10-6 0,0-1-45,4 0 0,-3 1 0,-12 7 0,1 0 0,2-1 0,4-2 0,-4 3-45,-5 3 0,-1 1-90,17-10 0,-3 1-404,3 0-91,6-4-1322,-17 14 1952,-10 7 0,-1 3 0,-10 7 0</inkml:trace>
  <inkml:trace contextRef="#ctx0" brushRef="#br0" timeOffset="105848">22093 11028 9152,'0'-7'1799,"0"1"-1350,0 0-269,0 0-180,0 1 90,0 0-180,0 1 180,0 21-180,0 6 180,0 12-989,0 2-450,0 8 719,0-8-180,0 13 810,0-1 0,0-13 0,0 10 0</inkml:trace>
  <inkml:trace contextRef="#ctx0" brushRef="#br0" timeOffset="106027">22163 10749 10681,'5'-24'-630,"-1"2"1,-4 6 179,0 1 270,0 3 180,0 4 0,17 3 0,4 3 0</inkml:trace>
  <inkml:trace contextRef="#ctx0" brushRef="#br0" timeOffset="106630">22425 11179 9781,'2'6'1530,"0"-2"-1441,0-2-89,0-1 0,1-1 0,-1 0 0,4-35 0,1 16-449,10-45 179,-1 32 135,-1 1 0,0-1 45,5-10-1155,5-16 1334,-10 14-178,-3-1 178,-3-3 91,-6 13 0,-1-1-90,1-18-91,-3 11 1,0 2 90,0-1-270,0-14 180,-14 34 0,10 2 0,-11 14 90,15 20-180,0 13 180,0 35-180,0-3-242,0-9 0,0 1 332,0 15 0,0-21 0,0 0 0,0 15-937,0 2 1027,0-6-365,-2-18 1,4-1 274,18 17 45,-10-14 0,2-1 45,12 0-90,13 4-229,-22-21 319,19-8 1367,-8-5-1457,18-5 0,-8-21 45,-4 3 0,-1-3-45,8-22 0,-4-4 0,-1-2 0,-2-5 158,-6-2 0,-5-1 112,-10 0-180,-5 10 0,-2 1 179,-3-5 438,-18-16-707,13 33 224,-27-2-224,27 22 0,-22 20-90,17 33 180,-5 1-90,9-3 0,3-1 184,2 4-813,0 13-1440,21-4 630,1-15 1396,0-8 0,3-2 1,11 2-1,2 6 1</inkml:trace>
  <inkml:trace contextRef="#ctx0" brushRef="#br0" timeOffset="107443">22957 11228 7982,'13'-19'0,"2"-9"0,1 9 90,16-20-90,-22 13 0,21-22 90,-18 17-90,1-10 0,-5 11 90,-5-2 90,1-1 0,-3-17-90,-1 11 135,-1 4 0,0 1-45,0-8-1,1 7 1,-2-1-269,-16-3 178,12-10-89,-12 17 90,17 6-180,0 2 90,-10 1 0,7 9-89,-7-1 178,5 11 1,4 19 0,-10-10 0,7 36 90,-7-4-180,4 14 0,1-11 0,2 0 0,0 13 45,2 3 0,0 1-45,2 2 0,9-4 0,4-1 0,7-5 0,1-9 0,-1 0 0,-1 5 45,-2-9 0,0 0-1080,4 3 495,1 9-449,15-10 449,-27-10-1011,25 9 742,-20-21 809,6 1 0,-7-12 0,0-2 0</inkml:trace>
  <inkml:trace contextRef="#ctx0" brushRef="#br0" timeOffset="107780">23427 11235 10321,'0'-10'0,"0"1"90,0 6-90,0 18-90,24-11-719,7 29 449,23-21-270,-2 6 360,-11-2-90,4-14 360,-18 5 0,3-7 90,-8-19-90,-9-6 810,-2-24-540,-8 8 809,-3-13-449,-17 22-360,13-21-360,-29 35 629,29-14-539,-11 51 0,35 2 0,-15 20 0,34 3-997,-34-10-173,35 3-89,-23-2 1259,7-10 0,2-1 0,4 10 0,12 9 0</inkml:trace>
  <inkml:trace contextRef="#ctx0" brushRef="#br0" timeOffset="108793">24045 11004 9691,'0'-13'90,"0"1"180,0 3-180,15 4-90,-11 22 0,28 11 90,-27 11-90,26 3 0,-17 11 0,2-11 0,-6-8 0,-1 1 0,0 4 0,5 15 180,-3-29-1169,-3 3 629,-5-20-450,5-45 720,-4 12 90,2-14 0,2-2 0,4 3 0,6-17 360,6 6-270,-6 14 180,15-12-180,-14 33 90,12-1-90,-13 15 90,11 18-180,-15 12 0,5 10 0,-5 24 0,-2-22 0,-5-7 0,0 0 90,1 3 0,3 13-180,-6-30-270,4-3 0,-4-14 180,2-4-180,2 0 90,8-17 270,-2-11 180,14-26-90,-9 6 180,-6 15 0,0 1 0,2-6-90,2-9-180,-6 13 90,-2 11 180,0 4-270,-5 13-90,2 6 180,-1 16-90,10 8 0,-5 18 0,14 3 0,-10-8 89,14-6 1,-11-8-90,15-13 0,-15 1 0,8-11 90,-3-23-90,-8 17 630,6-51-90,-14 34 89,-2-14 1,-2-2-630,-2 5 0,-1-15-90,0 30 90,0 1-270,16 53-270,-12-17 90,10 12 1,2 3-1710,3 12 1080,-2-11 972,13 8 0,-26-17 0,11-1 1</inkml:trace>
  <inkml:trace contextRef="#ctx0" brushRef="#br0" timeOffset="108938">25057 10746 9602,'-6'-9'-248,"4"1"1,-4 5-1,6 0 1</inkml:trace>
  <inkml:trace contextRef="#ctx0" brushRef="#br0" timeOffset="109350">25452 10928 10501,'0'45'180,"0"-7"-180,0 2 0,20-7 0,-15 0 0,15 3 90,-4-2-180,-3 11 180,5-14-90,-1 11-810,-15-25 361,5-24 449,-7-22 0,0-37-90,0 9 404,15 6 1,1 1-135,-8 0 90,14 5 0,3 4 0,-9 13-180,18 4 0,-6 17-180,-5 28 180,-2-3-180,-6 21 270,5 13-270,-6-10-405,-3-4 0,0-1-494,1 8-181,0-12 1,1-1 1169,2 1 0,10 2 0,-4-16 0</inkml:trace>
  <inkml:trace contextRef="#ctx0" brushRef="#br0" timeOffset="109914">26252 10956 10681,'-23'-7'0,"18"-3"0,-38 9 0,23-4 0,-5 27 0,-5-17 0,17 52 0,-4-35 0,8 39-360,9-32-809,17 14 629,9-19 540,21-5 0,3-10 180,-10-29 180,2-6 90,-27-12-1,8 1 1,-21 8 90,6 1-270,-8 2-270,0 2-180,0 3 180,0 1 90,0 30 0,0 9-90,0 21-90,17 1-270,-13-10-720,42 9 541,-26-12 44,7-9 0,4-2 46,2-6 269,10 1 90,-12-12 90,0-15 0,-1 11 180,-1-36-1,-3 19 1,-2-25 270,-1-10 0,-9 10-46,-7 4 1,-2 0 45,-3-10 314,0 8 1,-4 0-702,-17-6 297,14-13-360,-30 15 0,31 17 0,-11-3 0,5 24 0,8 20 0,-8 24 0,10 11-1174,0 12 1264,0-4-90,7-13 0,0 2-180,-3 23-315,9-12 1,1 0-406,-11 4-45,9-13 1,2-3-365,-2-1 769,2 6 655,3-22 1,-11-11 0,6 0 0</inkml:trace>
  <inkml:trace contextRef="#ctx0" brushRef="#br0" timeOffset="110060">26538 10988 11041,'-11'-24'-90,"-6"3"90,15-4-90,-6 9-360,29-1-359,-15 10-1,46 3 90,-25 3-269,10 0 0,4 2 989,10 15 0,-17-14 0,0 0 0,11 14 0</inkml:trace>
  <inkml:trace contextRef="#ctx0" brushRef="#br0" timeOffset="110443">27008 11098 10681,'38'-15'0,"5"12"0,-21-25 0,19 24 0,-26-9 0,24 3-90,-14 8 180,9-15-270,-17 15 270,-3-11-180,-10 9 180,-4-6 0,0 3 90,0 0 90,0-3-90,-20-4-91,15 3-89,-33-4-89,20 11 178,-17-1-89,9 5 90,1 17-90,7-13-90,0 31 180,4-31-90,2 50 0,5-33 0,3 39 90,4-34-90,23 7 0,3-10 0,29-8 0,-15-2-269,3-9-361,-1-18 90,-10 11-719,13-28 180,-21 8-810,-1-9 1889,-11-1 0,-3 11 0,0-2 0</inkml:trace>
  <inkml:trace contextRef="#ctx0" brushRef="#br0" timeOffset="110843">28128 10437 11580,'0'-42'270,"0"1"-180,0 5-180,0 4 90,0 1 180,0 13-90,0 28 0,-23 33-135,7-13 0,-2 3-742,-15 23 1,-3 2 786,7-16 0,0 1-45,-3 13 0,1 4-45,9-17 0,0 1 0,1-2-405,-2 7 1,-2 1-526,0 4 1,-3 5 0,3-6 1019,3-5 0,2-2 0,-6 14 0,1-2 0,10-20 0,0 0 0</inkml:trace>
  <inkml:trace contextRef="#ctx0" brushRef="#br0" timeOffset="111510">28463 10997 8432,'-18'-2'540,"-13"-2"-540,7 3 90,-18 0-90,6 1 90,3 0-90,11 22 0,3-17 90,2 35 0,4-35-90,5 34-90,3-23 180,3 26 0,2-19-180,25 4 0,7-12 0,34-8 0,-13-2-1066,6-25 1066,-16 15 90,-1-40 90,-1 23-90,-14-9 0,-1-5 0,9-8 135,-7 1 0,-4-1 45,-2-10 315,-7 5 0,-3 0 134,-4-12 90,-4 3 1,-2-1-630,-2 2-180,-8 9 0,-1 5 90,4 14 90,-12 1-180,17 39 90,0 26 90,0 15-90,0-2 0,0 2-94,0-17 1,0 2-177,7 28 0,0 2-605,-6-27 0,1-1 380,10 13 0,0-3-854,-9 15 0,22-5 0,-21-7 1349,25-4 0,-17-8 0,14-4 0</inkml:trace>
  <inkml:trace contextRef="#ctx0" brushRef="#br0" timeOffset="111860">29047 10995 12390,'-18'-15'-90,"13"2"90,-12 3 0,0 5 0,-2 25 0,-9 8 0,12 14-180,9-2-360,7-11 91,0-1-1,0-2-180,0-2-179,19-5 539,2 0 270,20-11 0,-3 1 90,-16-32-90,9 17 180,-28-41 359,18 13 1,-13-11-90,2-11-540,-4 28 90,-6-6 90,0 16-90,0 29 0,19 12 0,-15 19-540,11-10 0,3 1-89,2 8-1260,9 15 1170,2-19-451,-6-4 1163,1-5 1,0-7 0,-1-2 0</inkml:trace>
  <inkml:trace contextRef="#ctx0" brushRef="#br0" timeOffset="112093">29662 10730 11580,'0'-50'1170,"0"2"-1260,0 7 0,0 6 90,0 8 90,0 7-90,0 34 90,0 4-90,0 15 0,0 6-180,0 13-1107,0-1 1,0 2 836,0 12 180,0-22 0,0 1-760,0-4 1,0-2 490,0 16-46,0-13 0,0-3 46,0-3-1080,0 10 1619,0-30 0,0-1 0,0-11 0</inkml:trace>
  <inkml:trace contextRef="#ctx0" brushRef="#br0" timeOffset="112209">29425 11100 9781,'-20'-25'810,"2"1"-900,5 2 180,6 3-630,3-3-719,30 9 719,13 0-90,-3 9 1,4 4-540,24 18 872,-29-17 1,-2 2 0,14 28 0,0-14 0</inkml:trace>
  <inkml:trace contextRef="#ctx0" brushRef="#br0" timeOffset="112559">30093 10975 10411,'-18'-36'900,"13"3"-900,-28 14-90,29 1 90,-23 17 0,10-4 0,-10 25 90,4 11-90,3 27-90,12-7 90,4-17 0,2 0-180,2 4-270,21 23 360,-16-31-180,30 4-359,-18-18 449,15-8 180,-2-20 0,-1-17 90,-14-8 269,5-7 1,-18 9 270,11-2-360,-11 2-360,5-8 0,-6 14 270,2-1-270,-2 20 180,3 5-180,0 26-90,1-3-270,0 21-180,1-6-179,3 3-990,6 15 1799,-1-14 0,5 7 0,-3-18 0</inkml:trace>
  <inkml:trace contextRef="#ctx0" brushRef="#br0" timeOffset="112993">30513 10454 11221,'5'-15'90,"0"6"-90,1 5 0,-1 19 0,0-12 0,-1 40 89,-1-17-44,0 11 0,-1 4 45,1 15-977,1-6 0,1 0 887,1 9 0,-3-21 0,2 0-551,2 9 641,0-3-90,0-3 0,-2-7-120,-1-3 210,0-7-270,-3-2-1439,0-11 3054,-17-37-1435,12 6 0,-12-43 0,16 32 359,17-18-89,-12 22-180,33-3 739,-12 14-559,20 26-180,-4-10 269,-5 55-359,-18-30 180,-7 11 0,-5 1-180,-6 1-90,5 23 0,-25-31 3,14 6-1353,-35-19 361,6-1-1350,-23-8 2429,9-2 0,5-6 0,16 0 0</inkml:trace>
  <inkml:trace contextRef="#ctx0" brushRef="#br0" timeOffset="113544">30998 11016 8702,'21'16'90,"0"-12"-90,-3 12 90,-1-5 180,7-8 180,-8 8-450,6-11 179,-6 0-269,-1 0 180,1-19 0,2 0-180,-3-4 180,4-17 0,-9 24 270,-2-28-90,-5 24 180,-3-11-360,0 15-90,0-1 0,-16 6 0,0 7 90,-15 17 0,-1 11-180,6 13 180,0-1-1,7-5-178,5 2 89,-1 15 0,8-10 89,1 21 1,5-28-90,1 5 0,17-19-90,-12-4 180,12-4-269,-3-4 89,3-2 90,11-2 0,-13-21 0,7 0 90,-10-4-180,2-9 90,3 19 0,-12-17 0,4 9 90,-3-10 179,-3 9-89,0-14-180,-2 19 0,-1-7-90,0 16 180,0-1 0,0 27-90,0 2 0,16 24 0,-12-14 90,11 3-180,-4-10 90,0 7-809,3-7-900,11 9 539,-14-17 1170,21 4 0,-17-13 0,5-1 0</inkml:trace>
  <inkml:trace contextRef="#ctx0" brushRef="#br0" timeOffset="114443">31648 10894 10771,'6'-13'1169,"-1"0"-1169,-3 3 0,-2-2-90,1-1 90,-1 5-90,-23 1 90,-1 5-270,-26 19-359,8 6 449,4 23-90,18-7 270,10 17 0,10-23 0,21 24 0,8-26-918,-2 7 918,22-14 90,-27-4-180,20-3 375,-1 3 165,-14-8-360,10 3-1709,-20-10 539,-3-14 541,-34 5 729,-1-27-460,-21 16 443,23-13 277,27 10-270,26 5 269,14 6-269,3 3 180,12-2-270,-15 0-1696,-6 0 0,0-1 1696,9-5 0,9-5-493,-7-7 403,-19 4 0,12-20 0,-28 13 68,-2-22 291,-12 18 271,-30-25-630,-1 30 810,-22-10-630,7 29 89,8 24-269,15 17 0,9 14 0,10 4 90,11-20 0,2 0 2556,-7 19-3456,28-7 1,6 0-2253,-5 8 1937,3-18 1,2-2 1124,12 8 0,-1-3 0,1-2 0</inkml:trace>
  <inkml:trace contextRef="#ctx0" brushRef="#br0" timeOffset="115493">20237 12760 9242,'37'-11'899,"3"1"-719,19-8-180,-7 3-204,-15 5 0,3 0 204,8-1 0,-1 1-270,-9 2 0,1 1-420,5 1 1,5-2-1,-4 3-1590,-2 0 1,-2 1 2279,13 0 0,0 2 0,-16 0 0,-1 2 0,-1 0 0,1 0 0</inkml:trace>
  <inkml:trace contextRef="#ctx0" brushRef="#br0" timeOffset="116742">22293 12552 7982,'33'-1'1350,"9"1"-1080,-9 0-1606,13 0 1516,-4 0 0,10 0 0,8 0-45,-5 0 0,4 0-90,-11 0 0,4 0-881,-3 0 0,7 0 1,0 0-1,-3 0 836,-1 0 0,-3 0 0,4 0 0,-1 0 0,2 0 0,3 0 0,0 0-231,-4 0 0,2 0 0,1 0 0,-1 0 0,-3 0 231,3 0 0,-3 0 0,2 0 0,5 0-219,1-2 1,7-1 0,4 0-1,-1 0 1,-2 0 0,-6 1 218,2 0 0,-6 2 0,0-1 0,7 0-112,-9-2 1,5-1 0,3 0 0,1-1-1,-1 0 1,-3 1 0,-5-1 88,12 0 1,-6 0-1,-2 0 1,5 0 4,-1 0 0,4 1 0,1-2 0,-2 1 0,-4-1-72,-3 0 0,-4-2 0,-1 1 0,0 1 0,0 1 0,0 0 0,0 1 1,0 0-1,-3 0 0,0-1 0,1 1 0,1-1-126,-1 1 0,2 0 0,1 0 0,-1 0 0,-3 0 136,13-1 0,-3 0 0,4 0 80,-12 1 0,5 0 0,0-1 0,-3 1 0,-6 1 0,18-2 0,-4 1 0,-13 1 0,2-1 0,-6 2 0,-5-1 0,-1 1 0</inkml:trace>
  <inkml:trace contextRef="#ctx0" brushRef="#br0" timeOffset="117326">27990 11839 11400,'0'-13'-89,"0"3"89,0 3 179,-14 4-89,10 27 0,-24-1-90,24 30-289,-32-6 289,20-2 0,-1 2-428,-4-10 0,-1 2 428,1 6 0,0 4 0,2-3-969,0-2 0,2-2 429,-7 14 1,2-2-46,7-16 0,1-2-45,1-1 1,-1 0-226,2-3 1,1 1 854,-9 26 0,4-5 0,3-4 0</inkml:trace>
  <inkml:trace contextRef="#ctx0" brushRef="#br0" timeOffset="117694">28032 12625 9871,'9'0'-180,"7"-3"180,0-1 180,20-2-90,-6-1-90,12 0 90,-7 0-90,2-2 0,2-1 0,22-9 0,-12 4 0,-8 1 0,-2-1-90,6-4 135,-13 3 0,-2-1-45,0-5 0,-1-6 0,-20 9-90,-3-1 90,-6 3 90,-17-7-180,13 9 180,-34-2-90,5 12 90,-24 2 0,9 21-90,-5 19 0,25 3 0,15-8 0,3 0-90,1 3-585,28-6 1,7-1-315,4 3-231,4-12 1,1-2 1219,12 3 0,1-4 0,3-1 0</inkml:trace>
  <inkml:trace contextRef="#ctx0" brushRef="#br0" timeOffset="118030">28998 12310 9062,'20'-3'1709,"5"1"-1439,-16 14-90,8 8-180,-10 9 179,8 18-179,-10-15 90,10 29 0,-8-26 360,5 20 0,-6-28 90,4 3-271,-4-17-359,-2-4 180,2-4-180,3-3-179,2-24-361,10-10 180,-4-14-450,-2 10 1,1 0-707,4-11 1021,-6 14 0,-1 1-854,3-12 1439,0 3 0,0 4 0,1 3 0</inkml:trace>
  <inkml:trace contextRef="#ctx0" brushRef="#br0" timeOffset="118364">29565 12678 12300,'0'12'-900,"-14"-4"990,28-24-180,-7-5 90,34-23-89,2 4-451,-19 7-90,13 5-179,-23 2 719,5 8-90,-9-11 180,-10 13 270,0-7-90,-22 12-180,16-1 90,-35 6 179,15 4-269,-15 1 90,17 22 0,-2 7-180,24 12 180,-7 16-180,9-20-855,24 1 1,5-2 225,-1 0 719,14-5 0,3-4 0,-7-9 0,11 3 0</inkml:trace>
  <inkml:trace contextRef="#ctx0" brushRef="#br0" timeOffset="118709">30020 12464 10681,'-14'-14'-90,"10"22"90,10 9 90,-1 19-90,15 2-90,-3 8 180,-13-11-90,28 20 90,-20-26-90,5 3-180,-2-17-180,-13-3 270,4-26 90,-6-8 0,0-30 90,0 12-90,0-3 180,20 5 0,-2 11-90,18-5 0,-4 22-180,-1 24 90,-4 5 90,-5 23-90,-5-9-180,0 4-540,1 3 1,0-1-1,2 1-1618,11 7 2338,-5-16 0,10-3 0,-8-19 0</inkml:trace>
  <inkml:trace contextRef="#ctx0" brushRef="#br0" timeOffset="118940">30788 12225 12120,'0'-25'-90,"0"3"90,-12 7 0,9 6 90,-10 27-180,13 1 180,0 24-180,0-4 135,0-5 0,0 2-45,0 21 0,6-7 0,1 0-270,-3 9-315,8-14 1,3-2-423,-1 3 467,3 8 90,2-26-179,-17-6-91,11-5 720,-11-5 0,2-7 0,-4-1 0</inkml:trace>
  <inkml:trace contextRef="#ctx0" brushRef="#br0" timeOffset="119076">30642 12651 9781,'-25'-26'1440,"3"0"-1350,10 1-1,-4-6 1,14 9-180,21-9-179,-12 17-271,55 2-539,-6 8 674,-22 3 0,2 2-405,16 7 1,-1 1 663,9-5 0,-21 10 0,-1 3 1,13 1-1</inkml:trace>
  <inkml:trace contextRef="#ctx0" brushRef="#br0" timeOffset="119344">31465 12484 11760,'0'-29'630,"0"5"-630,0 8-90,0 3 90,0 1-90,-13 6 90,-2 2-270,-1 23 0,3 9 90,13 11-179,0 19 449,0-22-90,18 13-90,-13-18 90,35-1 90,-10 6-180,11-10 269,-11-6 1,-4-1 90,-7-3-450,18 6-629,-35-17-360,7 0-271,-36-3 1440,-15 2 0,-18 0 0,-4 3 0</inkml:trace>
  <inkml:trace contextRef="#ctx0" brushRef="#br0" timeOffset="120194">20395 12865 8342,'23'13'630,"0"-9"-360,-2 26 0,2-12-1,9 21-3242,2 0 3153,12 10-180,-21-21 0,1 1 0,3 3 0,2 1 45,2 3 0,2 0 0,3 4 0,1 0-90,3 1 0,2 1-730,4 2 1,0-1 774,-14-13 0,1 0 0,0 0 30,0-1 0,-1 0 0,4 2-300,0-1 0,3 3 0,0-1 0,-2-2-30,2 1 0,-3-2 1,4 2 299,5 3 0,3 4 0,0-1 0,-5-4 0,8 4 0,-3-2 0,-9-5 0,1 0 0,-1 0 0</inkml:trace>
  <inkml:trace contextRef="#ctx0" brushRef="#br0" timeOffset="121276">22587 13866 9691,'0'-29'540,"0"1"-540,-17 7 0,13 1-90,-12 8 360,16 2-180,-8 27-90,6 4 0,-6 25 0,8 0-458,0 8 458,0 8-410,0-28 0,0 1 365,0 1 0,0 1 90,-1-1 0,2 0-90,7-2 0,1 1 90,-7 11 0,1 0-45,14-14 0,-1 0 0,-13 14 0,-2-2 90,15-4 0,-6 2-90,-7-24-270,7-6 180,-10-29 90,-15-13-90,14-3 0,-2-4 45,-12 6 1,-1 0 44,13-4 0,1-2-135,-12-8 0,-1 1 227,13 10 1,2-2-183,-7-26 0,2 1 90,3 25 0,4 1-45,8-19 0,2 1 983,-7 0-938,23 12 0,1 4 0,-21 10 0,40-7 0,-36 30 0,3 17 90,1-10-540,-14 32-90,4-6-89,-6 9-1170,-17 16 1799,-3-21 0,-2 9 0,6-14 0</inkml:trace>
  <inkml:trace contextRef="#ctx0" brushRef="#br0" timeOffset="121661">23092 13383 9152,'-20'53'90,"5"-5"-90,1 10-2666,11-5 2666,-10 3 90,13 2-90,0-18 0,0 0 0,0 19 0,0-14 0,0-2 801,0 1-711,14 14 0,-10-32 162,11 3-432,-15-21 90,0-22 180,0-16 1613,0-14-1523,17-15-180,-13 22 134,11 3 1,4 4-135,-3 8 0,14 9 0,-3 47-585,-14-3 1,-2 3-495,8 29 216,-9-27 0,-1-1 863,4 19 0,0-1 0,-1 1 0</inkml:trace>
  <inkml:trace contextRef="#ctx0" brushRef="#br0" timeOffset="121978">23590 14020 7982,'0'46'360,"0"-8"-270,12 0-90,-9-8 90,9-1 540,-3 9 539,-7-13-539,7 9-630,-9-38-90,0-9 90,0-36-360,0 3-270,0-7-1079,15-5 720,8 13 989,-2 9 0,3 2 0,16 0 0,2-8 0</inkml:trace>
  <inkml:trace contextRef="#ctx0" brushRef="#br0" timeOffset="122309">24448 14008 9422,'-41'-35'-90,"-2"5"90,10 12 0,-3 7 0,11 11-90,-13 21 90,12-16-90,5 25 0,4 6 90,4-8-135,2 21 0,9 2 135,22-7 0,-8-3 0,5-4 0,25-9 0,-10-12 0,0-3 0,11-5 45,-6-2 0,-1-7 45,3-24-1812,10 6 1812,-24-24-180,-11 9 90,1-3-360,-13-21 90,4 14-320,-13 8 0,-6 2-40,-14-1 630,1-5 0,-20 23 0,15 2 0</inkml:trace>
  <inkml:trace contextRef="#ctx0" brushRef="#br0" timeOffset="123041">24965 13967 11131,'0'3'-180,"-14"-9"180,10 39 0,-10-4 90,14 9-180,0 2 90,0-13-90,0 0-270,0-4-270,23 5 181,1-10 359,22 1 0,-4-13 90,-7-3 0,-4-27 0,-10 18 360,6-54 89,-8 38-359,-4-9 0,-2-2-180,-1 7 180,3-11-90,-9 25 90,9 0-180,-6 36 180,17 8 0,-7 15-180,1-14 0,4-2-270,7 9-90,2-9 1,3-2-271,9-1 45,8-13 1,4-5 494,4-3 90,-3-11 0,-2-9-111,-4-21 516,-14 5 0,-3-4-465,-16 4 0,-3-1 374,3-3 1,-2 0 135,-4-15 0,-7-2 0,-3 0-91,-3-1 631,0 1-270,-23 2 269,-1-14-989,-4 18 90,-4-12-90,28 31 180,-20 3-90,21 36 269,-7 4-269,10 25 90,0-2-90,7-3 0,0 1 383,-3 24-383,11-7 0,0 1-1148,-11 7 833,10-22 0,-1-2-224,-10 9-181,19-5 360,-19-7-359,16 2 89,-16-14 270,5-3 360,-29-15 445,-13-18-86,3 0 1,-2-1 180,-26-19-360,29 14 0,0-1 314,-2-4 1,1-1-225,-10-13-270,8 5 0,4-1 823,10-5-823,-2-20-450,21 29-179,32-3-91,-3 17-1210,32 8 1301,-7 3-228,-11 1 1,1 4 856,-10 8 0,0 0 0,9-8 0,0 1 0,12 17 0</inkml:trace>
  <inkml:trace contextRef="#ctx0" brushRef="#br0" timeOffset="123330">26133 14230 11041,'0'4'90,"21"-2"-90,37-30 0,-1 20-1154,-3-14 0,1-3 1154,-24 13 0,0 1 30,10-5 0,4-2 0,-5 1-30,-7-1 0,-2 1 45,23-7 0,-5 1 45,-13 2 393,2-13-393,-27 16 281,-4-12-281,-7 15-90,-50-1 90,13 25 502,-2 0 0,2 7-592,7 39 0,10-2-37,20 7-773,0-16-629,34 2 270,-2-3 1169,14-13 0,6-3 0,-16-7 0,1-2 0,13 6 0,1-1 0</inkml:trace>
  <inkml:trace contextRef="#ctx0" brushRef="#br0" timeOffset="124416">20243 13078 8522,'15'-4'900,"-11"19"-810,21 5 0,-22 22 89,17 4-2404,-10 12 2315,-1-24 0,2 1-45,-2 4 0,-1 1-45,3 2 0,-1 2 90,1 0 0,1 2-90,0 1 0,1 1 45,0-1 0,1 2-15,0-3 0,1 3 0,0-2-30,3 8 0,-1 0 0,-2-8 0,1 2 0,0 0 0,1-1 0,1 1 0,-2-3 45,4 9 0,0 1-45,-3-11 0,1 4 0,1 0 0,-2-4 45,5 11 0,0-1-45,-4-8 0,2 2 0,-1-2 0,1 3 0,-1-1 0,0-1 0,0 0 0,-1-1 0,0 1 0,-1-2 0,0 0-45,-2-2 0,0 0 90,-1-3 0,1 1-225,5 13 0,1-1-268,-6-15 1,1 0-633,10 23 1,1-1 1079,-12-28 0,-1-2 0,6 9 0,0-1 0,8 11 0</inkml:trace>
  <inkml:trace contextRef="#ctx0" brushRef="#br0" timeOffset="125180">22518 15979 11221,'0'-17'90,"0"2"-180,0 3 90,0-1 359,0 5-359,0 26 90,0 1-90,22 27 90,-17-4-90,14-4 0,4 2-489,-10-8 0,-1 1 489,0 12 0,2 1 0,6-12 0,-2-1 45,-15 0 0,-1 1-45,13-1 0,2 1 0,-10 10 0,-1 0 0,11 20 45,-11-17 0,-3-2-45,-3-2 0,0 3-166,-26-24-104,19-9-360,-44-6-359,30-5-180,-24-2-91,8-23-269,-1 1 1529,-1-25 0,2 4 0,-1-4 0</inkml:trace>
  <inkml:trace contextRef="#ctx0" brushRef="#br0" timeOffset="125312">22543 15548 9691,'7'-6'-585,"-5"0"1,4 4-1,-6 1 1</inkml:trace>
  <inkml:trace contextRef="#ctx0" brushRef="#br0" timeOffset="125792">22925 16017 10411,'21'-10'630,"11"-3"-540,11-7-2049,5-13 1959,-13 29 89,0-34 284,-3 26-283,-2-18-90,-5 11 0,-11 0 262,3-8-172,-15 8-180,-11-10 90,4 17 0,-39-2 0,23 10 0,-24 3 0,11 1 0,-13 16 0,15 9 90,-8 23-90,28-4-360,2 20-719,36-24 72,-20 12 422,21-33 0,3-3-764,-3 16 1349,32-3 0,-12-3 0,4-3 0</inkml:trace>
  <inkml:trace contextRef="#ctx0" brushRef="#br0" timeOffset="126158">23787 15786 11311,'0'-9'0,"0"3"0,0 24 0,20-14 0,-14 41 0,30-23 0,-16 39 0,0-20 0,-5-8 0,0 1 0,0 4 0,2 6 0,3-17 0,-17-8-450,5-2-540,-8-6 990,-19-24-90,15-11 90,-31-15 0,32-18 180,-13 18 0,16-13 0,0 5-90,18 13 270,0-8-360,21 28 90,-3 17-180,7 25-450,-10 7-269,1 10-1170,0 7 450,-7-11 1456,9 11 1,-10-19 0,2-2 0</inkml:trace>
  <inkml:trace contextRef="#ctx0" brushRef="#br0" timeOffset="126427">24777 15752 10951,'-21'-23'0,"16"1"0,-31 5 0,32 2-90,-30 7 0,11 2 180,-18 29-90,12 10 0,11 13-324,10 2 234,8-10-90,23 20 90,5-12 90,-2-9 0,0 0 90,4 2-45,-8-10 0,0-1-45,-4-1-2069,6 5 270,-28-22 1799,-22-16 0,4 2 0,0-10 0</inkml:trace>
  <inkml:trace contextRef="#ctx0" brushRef="#br0" timeOffset="126714">24910 15894 9422,'44'0'180,"-2"0"-91,13 0 91,-14 0-90,24 0-90,-29 0 180,22 0-270,-26 0 90,19-14 0,-24-4-90,13-24 90,-23 11 0,1-14 90,-15 23-90,-22-9 90,14 15-90,-32-1 90,17 11 0,-13 1-90,14 27 0,-2 8 90,19 14-1259,-6 20 539,29-23-1244,-16 16 884,36-20 990,-23-1 0,21-4 0,-6 0 0</inkml:trace>
  <inkml:trace contextRef="#ctx0" brushRef="#br0" timeOffset="127692">25050 15709 10321,'0'-11'810,"0"-1"-541,0 1-269,0 1 0,-13 1-89,10 2 178,-9 2-178,4 3 89,-5 0 0,-4 25 0,-2-18 89,4 45-178,-2-27 89,2 28-310,3-9 220,3 4-90,5-1 90,3 0 0,1-2 0,29-2 180,13 7-135,-15-31 0,5-1 45,10 6 0,1-3-579,11-1 669,-18-9 0,-2-1 360,9-2-91,-7-2-179,-7-2-158,-6-2-921,-29 0 449,-14 0-360,-19 0 1,-6 0-91,9 0-269,-2 0 1169,1 0 0,3 0 0,0 0 0</inkml:trace>
  <inkml:trace contextRef="#ctx0" brushRef="#br0" timeOffset="128854">25808 15887 7083,'20'11'-23,"5"-8"1,-23 9-1,8-12 1</inkml:trace>
  <inkml:trace contextRef="#ctx0" brushRef="#br0" timeOffset="130860">26063 15810 9871,'5'-15'1170,"-3"0"-900,0-2-181,-2 0-89,0-1 180,0 0-360,0-6 270,-20 8-180,-4 0 180,-22 10-180,9 3 180,0 23-180,11-15 180,5 50-180,-1-33-179,12 44 179,1-33 0,30 18-90,-15-25 180,38 4 0,-12-15 0,12-6 0,10-3 90,-22-6-180,3-19 270,-12-5-90,-12-24 0,0 10 359,-11-29-359,0 33-180,-14-24 90,10 38 0,-11-3 0,15 34 0,0 14 0,0 38 0,18-5-1015,-9-11 1,1 0 1014,12 14 0,-7-21 0,-2 1-999,-10 15 909,21-3 180,-22-2-90,15-6-441,-15-5 441,5-6 0,-7 2 90,0-14 1631,0 2-2261,-22-17 626,-3-1-626,-23-6 90,22-18 90,-11 13 270,33-33 764,-13 9-764,17-9 90,17-18 90,-12 23 0,24 4 0,7 3-641,-4-3 641,3 11 0,4 1-45,-4 3 0,-1 1 45,20-5-45,-6 3 0,0 1 135,8-2 44,-8 3 1,-1 0-135,5-3-90,-10 1 0,-1-1 0,2-4 0,7-10 0,-21 7 0,-8-3 0,-3-1-11,-5-14 11,-7 10 180,-2-21-91,-24 25 1,15-6-269,-35 11 268,14 10-178,-18 1 178,5 28 552,16 13-551,10 26-90,13-6-45,7-7 0,5-1-315,15 2-90,-4-6 0,4-2 1,14-8-541,11 6 450,-22-24 271,5 0 89,-14-10-78,-3 0 438,-9-20 180,6 15 0,-13-36 90,7 23 359,-9-35-359,0 19 359,0-25-629,0 27-270,-15-14 360,11 25-90,-12 26-90,50 38-90,-26 8 45,15-11 0,2-2-416,-5 1 371,-1 7 0,11-17 450,-26-6 449,17-3-359,-13-5-540,1-4 0,-3-22 0,-6-13 0,-20-14 0,15-24 0,-15 18-45,18 2 0,4-1 45,-2-10-405,7 9 0,5 2-1366,17-5 1276,-11 18 1,2 4-496,24-3-927,-8 7 118,2 8 1734,6 6 0,2 5 0,3 2 1</inkml:trace>
  <inkml:trace contextRef="#ctx0" brushRef="#br0" timeOffset="131543">28372 14901 9242,'0'-8'809,"0"19"-449,0 22-90,-17 14-45,8-2 0,1 3-807,-2-13 1,0 1 611,-2 6 0,-1 4 0,4-2-507,6-2 1,0-1 476,-14 13 0,0 0 0,13-18 0,0-2 0,-4 1 0,-2-1 454,1 28-454,4-21 0,0-1 0,-2 16 0,2-16 0,1-3 180,0-2 719,-2 5-989,1-25 438,2-4-438,0-33 1166,3-11-1256,-2-2 0,4-2 90,15-22 45,-7 14 0,2 0 193,9-10-193,14 2 0,3 3 45,-7 4 0,15 9 0,2 6 0,-3 17 90,-10 5 0,1 6-90,4 20 270,16 13-180,-29 11-933,3 7 933,-19-8 89,-3 1-89,-5 0-332,-2 16 242,-20-15 0,6-10 0,-1-1 0,-10 1-225,-6-10 0,-1-1-404,9-1-181,-33-1-359,26-11-90,0-2-295,4-4 1554,1 0 0,3-2 0,2 0 0</inkml:trace>
  <inkml:trace contextRef="#ctx0" brushRef="#br0" timeOffset="132215">27893 14776 9602,'-2'-4'-90,"-1"0"719,1 1-269,-1 2-90,-1 16-180,-2-11 0,-2 40 0,-3-15-1515,-2 31 1515,-1 2-90,5-27 0,1 2 0,0 4 0,1 0 45,-2 3 0,1 4-45,1-3 0,1 4 0,0-3 0,-2 8 0,1 1-420,0 4 0,0 5 0,1-6 15,0-6 1,1-3-181,-3 15 1,1-3-1,1-21 0,1-3 585,-2-2 0,1-2 0,-7 30 0,-1-4 0</inkml:trace>
  <inkml:trace contextRef="#ctx0" brushRef="#br0" timeOffset="132729">28855 15729 8522,'31'-19'450,"15"14"-90,-28-35-90,32 5-91,-19-12-89,11-5 0,-23 20 0,-1-1-492,8-19 447,-7 4 0,-2-2 135,-2-10 90,-5 6 0,-3-1-1944,-2-10 1898,-3 23 1,-1 0-90,0 2 0,-2 3 341,-16-16-521,16 17 0,-2 3 135,-13 2-90,4 7-90,9 48 180,-18 29-90,19-18 0,2 4-536,-4 26 0,-1 2 536,5-22 0,0 1-240,0 8 0,0 5 1,0-5-76,-1-4 0,2-2-135,9 15 0,0-2 135,-9-22 1,2-3-91,16-1 0,-1-2-314,-14 25 1143,33-8-424,-19-10 0,17-8 0,-8-5 0</inkml:trace>
  <inkml:trace contextRef="#ctx0" brushRef="#br0" timeOffset="133059">29607 15545 11041,'0'-29'449,"-18"2"-449,13-2 0,-31 12-90,17 1 180,-16 35-90,7 15-90,11 30 180,6-9-405,9-12 1,4-2-46,16-2 90,-8-5 0,2-4 180,10-10-269,14-2 359,-14-13 90,15-5-180,-16-23 269,3 17 271,-22-58 0,8 40-225,-9-10 0,-2-2-225,1 4-180,-18-6 270,13 13-540,-12 29-270,17 9 181,0 21-1260,23 20 539,-17-21 1260,37 13 0,-25-21 0,17 1 0</inkml:trace>
  <inkml:trace contextRef="#ctx0" brushRef="#br0" timeOffset="133826">30250 15425 11400,'-21'-17'0,"15"4"0,-35 6 0,19 23 0,-19 17 0,21 10 0,-11 8-269,28 6-91,-10-14-360,13 23 450,20-32 270,-15 3-90,34-18 180,-11-10-180,19-2 180,-7-23-90,4-15 0,-22-10 45,-5 5 0,-4-2-704,-3-16 748,-5 17 1,-2-1 90,-3-21 180,0-4-180,0 31 0,0-3 224,1-16 1,-2-1-180,-7 12 0,0-1-15,6-4 0,2-5 0,-2 6-708,-7 4 1,1 2 497,7-10 0,2 1-180,-1-8 270,0 11-371,0 9 371,0 12 0,19 42-180,-15 3 90,14 21 0,1 6-247,-17-15 1,0 1 246,13 15 0,1 3 0,-10 7 0,-1 1-135,2-14 0,1 1-165,-2 3 0,0 4 0,-1-4-60,1-7 1,0-2-406,4 23 1,1-4 44,5 1 495,-10-27 0,1-2 45,2 2 569,-2-9-569,1-6 1999,-2-8-830,-3-28 1,-1-4-900,-2-22 1234,0 7-1234,0 6-113,0 8 23,22 10 90,9 5-180,33 6 90,-10 0-1100,8 0 1100,-18 0 0,3 0 90,1 0-480,17 0 300,-15-15 225,-14 5 0,-2-2-135,0-19 269,2-14-269,-25 15 180,-4-11 180,-30 1-270,17 12-212,-39-13 122,17 25 90,-18 1-180,5 31 90,19 16 90,8 13-90,13-10 0,2 1 0,-1 12-94,11-16 0,1 0 94,-7 12-90,20-24 0,4 0-179,-2 19 44,2-21 0,1-1-315,17 14-359,5-4-271,-14-12 1,1-2-270,21 3 1439,-20-8 0,-1-2 0,14-3 0,-2-3 0</inkml:trace>
  <inkml:trace contextRef="#ctx0" brushRef="#br0" timeOffset="133928">31837 15695 12030,'10'0'-1169,"7"0"-630,-4 0 1799,14 0 0,-12 15 0,6 4 0</inkml:trace>
  <inkml:trace contextRef="#ctx0" brushRef="#br1" timeOffset="146477">20198 13100 22290,'-4'0'0,"-1"0"180,2 0 0,-2 19-1698,1-3 546,-5 39 8,2-12 553,1 5 1,1 4-247,1-14 0,1 0-82,1 16 1,0 4 250,1-10 0,0 2 1,1-1-306,0 9 0,0 3 673,0-8 0,0 6 0,0 1 0,0-6-17,-1-5 1,1-4 0,1 4 33,2 11 1,1 7 0,1 1-1,-2-7-11,-1-6 0,-2-4 0,2 2 35,1-2 1,1 4 0,1-1 0,-1-3 13,0 1 1,0-4 0,0 1-2,-3 1 0,-1-1 0,1 1 48,3-2 1,1-1 0,-2 3 3,-2 14 0,-1 4 0,-1-4 14,1-16 1,0-3 0,0 3 33,2 4 0,0 5 0,0-2 0,0-5-22,-2 5 0,2-2-11,1 0 1,2 4-1,-1-6 11,-1-10 0,-1 0-10,2 8 0,1 5 0,-1-6-77,0-13 0,0-1-4,2 29 1,0-4-49,1-9-615,-1-12 0,-1 0-142,3 4 827,4 23 1,-6-28 0,2 9 0</inkml:trace>
  <inkml:trace contextRef="#ctx0" brushRef="#br1" timeOffset="147563">20722 17778 23999,'-6'-12'-8060,"1"2"5160,0-1 1216,1 1 565,1 1 968,0 0-296,2 28 884,-1-3-1858,18 29 1349,-12-4 235,11-5 0,-1 3-222,-10 23 283,8-8 0,2 1-71,0 8-53,-1-13 1,0-2-851,6 3-21,-2 8 796,-6-17-260,-5-16-738,1 5 812,-6-44 787,-1-10-573,-8-10 1,-1-3-8,4-28 121,-11 15 0,0-1-108,14 16 1,1-2 109,-12-25 0,1-1-41,10 22 1,2 1 59,-6-13 0,1 1-318,5 15 1,0 2 416,0-31 213,0 8-149,17-3 577,-13 23-259,28 1 1353,-16 26 251,3 22-1565,2-8 560,-19 32-1389,7-9-500,-9 19 107,0-9-962,-19 3 234,14-15-1512,-30-6 3033,31-1 0,-13-14 1,17 6-1</inkml:trace>
  <inkml:trace contextRef="#ctx0" brushRef="#br1" timeOffset="147943">21140 17174 23369,'7'-9'-1270,"-6"3"-1197,9 4 4448,-6 1-1196,3 22-3396,4 29 799,-5 1 1245,-1-7 0,0 0-1147,-3 4 1037,-1-10 1,0 0 113,0 5-1681,0 20 168,0-30 2481,-1 5 5,0-13-367,0-9-195,0 0 226,2-11-734,-1-2 22,1-3 2263,2-19-1077,1 15 1340,7-34-1072,-1 11 127,11-7 334,-8-7 195,10 20 923,-9 3-2658,9 10 2036,-8 8-1665,4 16-342,2 6-536,-5 11-2051,10 14 874,-12-14 1375,5 25 1,-9-24 0,2 11-1</inkml:trace>
  <inkml:trace contextRef="#ctx0" brushRef="#br1" timeOffset="148341">21622 17705 23459,'0'-8'-5619,"4"17"1454,-1-6 3039,2 34 301,0-17 16,0 20 593,4 10-97,-4-10-1528,6 24 1348,-7-27 943,2 4-366,-2-9-24,-3-12 121,2 4-108,-20-35 656,12-9-882,-26-19 330,28-22-60,-11 16-189,12 4 1,4 0 368,-2-11-233,0 18 0,0 0 24,0-9-574,17 3 1785,-12 7-981,34-1 1577,-9 17 494,22 1-293,-11 15-411,-5 40-1708,-12-16 93,-13 36-1264,0-26 212,-11 4-1341,0-2-1515,0 18 3417,-18-16 1,13 11 0,-13-18-1</inkml:trace>
  <inkml:trace contextRef="#ctx0" brushRef="#br1" timeOffset="148792">22275 17693 24359,'0'34'-6386,"0"5"4258,0-7 1063,0 0 427,0-10 212,0-2-148,0-2-14,0-1-1368,10-1 672,-7-2 816,13-5 973,-14-25-417,9 10 2139,-1-51-1886,3 32 105,-3-11 1,1-3 77,4 0 54,-4 6 1,1 2 679,2 0-830,8-4 682,-10 24-1417,8 5 2341,-8 21-2924,0-11 1391,-1 50-1579,-4-28 562,-3 10 0,-1 1-487,0 1-690,-1 19-328,0-29-432,-1 3 2346,1-21-1559,-1 5 1582,1-13 216,0 7-743,1-9 1746,1 0-804,2-15 1,1 11-1,0-10 1</inkml:trace>
  <inkml:trace contextRef="#ctx0" brushRef="#br1" timeOffset="148913">22652 17719 22470,'12'-9'1368,"2"-7"-2139,-1 14 1416,6-7 338,-4 9-1249,8 22-1619,-10 5-427,6 26-612,-7-13-170,2 1 2606,5-4 1,-5-11 0,7 5-1</inkml:trace>
  <inkml:trace contextRef="#ctx0" brushRef="#br1" timeOffset="149431">23183 17644 24449,'-21'-10'-3370,"4"2"2069,-1 2 1156,0 3 522,-3 19 654,-5-11-273,22 32-1860,-9-20 819,13 18-471,0-8-473,0 11-207,0-10-707,17 12-680,4-21 542,19 3 2628,-18-11-1077,15-5 2039,-16-2-25,1-18 1133,7-6-249,-20 2 241,5-30-1576,-8 30-372,-6-35-1228,0 26-457,0-1 27,0 30-864,0 11-471,17 26 578,3-2 723,18-1 611,-8-15 837,5 1 261,-16-19 896,4 5-482,-10-8 792,-2 0 783,-2 0 428,0-17-1583,-4-4-596,0-18-1020,-3 5-921,-1 5 340,15 35-383,2 14-1014,1 19-807,15 1 18,-11 2 2901,11-12 0,-6 8 1,-10-15-1</inkml:trace>
  <inkml:trace contextRef="#ctx0" brushRef="#br1" timeOffset="149577">23650 17471 23189,'0'-10'-2257,"-6"3"0,5 4 1,-5 2-1</inkml:trace>
  <inkml:trace contextRef="#ctx0" brushRef="#br1" timeOffset="150309">24008 17917 23369,'0'-46'-6565,"20"9"6824,-16-1-1350,37 9 2843,-13-17-1583,10 10 574,-13-12-930,12-1-235,-31 10 740,12 5 0,1 1-362,-12-9 244,5-11-1440,-7 15 723,-5 1-809,0 0 564,0 3-412,-17 4 15,12 5-156,-13 4 861,18 5 117,-14 6 639,10 22 382,-11 19 367,8 14-912,6-3 1,0 1 419,-7 17-312,8-19 0,0 3-207,0-1 0,0 0-40,0 20-254,7-13 1,1 0-735,-4 1-122,9-12 1,2-3-145,-1 0 32,3 4-110,6-20 1142,-20-5-478,22-6 1358,-8-4 621,5-4 1075,10-19 839,-14-7-475,16-26-345,-15 9-1519,5-3 636,-9 17-1304,-1 0-224,1 2-493,0 3-422,1 4 1085,2 2 330,15 0 865,-3 6-10,30-1-412,-17 8-619,-1 2 0,2 1 264,11-1-470,-18 1 0,2 1-104,0-2 1,-1 0-26,19-1-268,-13-2 0,-1 0-167,-2-2 399,13-12 668,-33 5 292,-3-21-1373,-14 14-555,-28-18-1009,-2 23 809,-26-6 293,27 15 233,-15 0-279,22 6 497,-3 20 1195,0 7 237,19 13-447,-5 16-1035,27-19-945,-7-4 0,2-1-907,25 5 285,-14 8 1771,15-16 0,-20-5 1,23 0-1</inkml:trace>
  <inkml:trace contextRef="#ctx0" brushRef="#br1" timeOffset="150599">25432 17552 24988,'0'-16'-6475,"22"42"4090,0-3 1485,5 27-562,7-14 1214,-30-13-366,27-1 1351,-17-3-2482,3 0 1754,1-9 713,-13-1-1226,4-26 1931,-3 13 619,-3-39-1672,3 20-229,-1-27 296,3 8-78,1-5-607,2-2 953,3 2-1577,-2 15 1,0 2-1156,10-15 1368,0 15 1,2 4 1054,7 3 0,13 7 0,-11 12 0</inkml:trace>
  <inkml:trace contextRef="#ctx0" brushRef="#br1" timeOffset="150721">26470 17756 25168,'0'0'0</inkml:trace>
  <inkml:trace contextRef="#ctx0" brushRef="#br1" timeOffset="158502">5632 14742 21750,'-23'33'-1750,"2"1"895,-4 13 84,14-11-535,-6 11 1043,16-9 1,-3-10 0,4 3 0</inkml:trace>
  <inkml:trace contextRef="#ctx0" brushRef="#br1" timeOffset="158730">6175 14728 23819,'-26'-7'-1210,"20"3"-813,-40 1 2847,19 3-236,-20 0-135,3 13 517,8-10-635,16 30-872,9-10 171,11 13-535,0-3-1456,21 7-237,-15-10-878,34 16 3027,-11-22 0,9 0 0,3-12 1</inkml:trace>
  <inkml:trace contextRef="#ctx0" brushRef="#br1" timeOffset="159349">6813 14722 23819,'0'-13'-6116,"0"3"3988,-20 5 3214,1 2-24,-4 21 291,-11-14-366,9 45-1194,-8-29 167,17 10 1,4 3 647,2 0-113,2 11-1295,8-15-543,0-1-394,24-2-129,-3 2 645,6-11-248,4-1 1287,-9-13 761,3-27 1,1-6 461,10-2-385,-8-18 1,-4-3 172,-2 0-472,-6 3 1,-2 0 482,-4-13-597,-4 9 0,-2-1-264,-3-9-597,1 12 0,-4 1-637,-17-3-705,15-9 898,-30 24 297,30 17-89,-12 28 2985,16 12-2266,0 30 168,0-5 40,0 10 485,21 7-975,-16 5-93,12-16 0,3 1-186,-10-12 1,1 2-1770,8 23 0,2-1 2343,-5-26 1,0-1 0,1 9 0,-2-2 0,7 13 0</inkml:trace>
  <inkml:trace contextRef="#ctx0" brushRef="#br1" timeOffset="159642">7197 14918 24359,'0'-17'-6386,"0"0"4258,0 4 1063,0-1 427,0 2 212,16-5 1835,6 4 168,22-9-1005,-9 9 1633,17-10 46,-23 10 22,17-8 49,-24 10 662,1-8-2400,-15 9-930,-4-6-1302,-24 10 332,15-3-1465,-30 7 987,31 20-755,-12 6-291,16 24 38,0-12 2303,21 4 0,-16-14 1,16 1-1</inkml:trace>
  <inkml:trace contextRef="#ctx0" brushRef="#br1" timeOffset="160241">6128 14716 22920,'-17'14'1094,"-6"1"-358,21 14-3912,-14-5 2614,14 2-946,-4 7 667,6-7-178,0 8-578,0-10-273,0-2-4,0 0 1727,0-2-986,0-3 1007,0-1-173,17 0 393,-13-4-788,23-3 1729,-10-6 201,4-3 361,11-23 241,-14-4-706,9-28-216,-14 13-823,0-14 700,-10 23-2607,0-17-326,-3 22 1557,-17-4 0,12 13 0,-12 1 1</inkml:trace>
  <inkml:trace contextRef="#ctx0" brushRef="#br1" timeOffset="160991">5688 14698 22470,'-9'13'-1468,"-5"-10"3355,12 22-4758,-10-22 4338,9 18-2923,-6-18 2630,5 21-2170,-2-6 142,3 7-216,-1 12-806,4-13 1803,0 31-1887,14-26 1012,-10 26-1625,27-32 672,-11 12 1830,10-21 1,-1 4 0,-6-11-1</inkml:trace>
  <inkml:trace contextRef="#ctx0" brushRef="#br1" timeOffset="162312">8300 14045 24089,'0'-7'-5126,"0"-2"2997,0 3 1065,0 1 425,0 18 214,0 29 210,0 1-13,0 20-1368,0-17 1596,0 3-630,14 1-349,-13-13 1,2-1-52,21 18 943,-18-11 0,-1 0 0,7 5 0,-4 11 1</inkml:trace>
  <inkml:trace contextRef="#ctx0" brushRef="#br1" timeOffset="162630">8177 14491 23639,'0'-9'-6026,"0"17"3808,0 10 1244,16 2 184,-12 20 127,12-22 391,1 21-582,-12-10-1025,27 0 2141,-12 12-756,9-12 992,8 16-180,-16-22 600,16 8-496,-19-20 842,7 2-372,-3-11 322,-7 0-895,11-23 338,-12-10-905,5-13-593,-7-8 880,-2 9 1,-1-6 0,-2-2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2:45:49.228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2188 1412 22740,'0'-26'-5666,"0"0"3807,0 1 1245,0 0 425,0 2 123,0 1 122,-16 5-198,12 3-2015,-12 6 2943,16 0-876,0 6 1,-11-1 1408,8 22-1119,-15 2 1237,16 26-1364,-12 3 412,7 0 1,0 5-680,-2-12 0,0 3 317,-2 10 1,0 7 0,0-6 108,0-3 0,0 1-423,1-4 1,-1 7 0,0 0 0,1-8 192,-1 3 1,1 0-549,-1 9 0,0 6 0,2-8 434,3-20 1,1-1-382,0 10 1,1 4 0,0-6 232,2-12 0,0-2-14,-1 24 1,2-5-401,0-18-383,1 1 493,0-42 225,0-8-227,16-27 1151,-13-4-470,12-1 1,-1-4 110,-11 12 0,-2-2-145,5-18 0,1-1 116,-1 15 1,0 2-82,-5-2 0,1 1 52,7 2 1,0 0 105,-4-14 0,-1 1-469,2 15 0,1 1 212,2-20 0,1 1 39,5-1 67,-7 24 1,2 2 437,11-15 210,-5 19 58,19 1 705,-12 20 471,24 31-1618,-17 0-387,10 26-598,-12-7-204,-2 7-541,-1 3 460,-11-11 1,0 1-422,-4-10 0,0 1-426,4 21 1,0 1 199,-2 7 809,-4-22 1,0-1 708,-3 14 0,-1-2 1,-3 0-1</inkml:trace>
  <inkml:trace contextRef="#ctx0" brushRef="#br0" timeOffset="150">1957 2490 22110,'-6'-20'-8449,"2"6"5623,4-27 2382,22 16 2526,0-6-1437,22 11 736,-2 2-298,7 1-981,6 4 0,7 2 1,2 3-1</inkml:trace>
  <inkml:trace contextRef="#ctx0" brushRef="#br0" timeOffset="366">2897 2360 21930,'0'15'-6295,"0"6"4166,0-4 1065,0 17 425,0-10 213,0 24 122,16-21-768,3 13-1420,1-24 1810,25 1 996,-25-12 0,27-2 0,-18-3 0</inkml:trace>
  <inkml:trace contextRef="#ctx0" brushRef="#br0" timeOffset="503">3335 2282 22650,'7'-17'-3043,"-1"7"3122,-4-1-1185,0 32-642,-19 21 1758,12 10-548,-4-8 1,1 0-402,8 6-1377,0 17 2036,28-7 0,-4-16 0,0-18 0,0 1 0</inkml:trace>
  <inkml:trace contextRef="#ctx0" brushRef="#br0" timeOffset="765">3972 1660 22740,'-22'-3'-898,"-6"1"1154,18 16-754,-7 19-37,8 9-869,2 15 555,4-6-66,-1 7-562,2 4 835,2-16 1,0 1-81,-1-12 1,2 0-204,7 25 1,2 0 104,-8-26 0,0 0 21,6 24 0,2-1 175,-3-23 1,-1-2 559,-4 10 0,0-2 1,11 11-1,-13-2 1</inkml:trace>
  <inkml:trace contextRef="#ctx0" brushRef="#br0" timeOffset="887">3728 2497 22200,'-16'-46'-8892,"2"-13"6404,14 17 1803,0-17 220,29 29 1455,11-7-437,17 23 1,2-1 0,-12 8-1</inkml:trace>
  <inkml:trace contextRef="#ctx0" brushRef="#br0" timeOffset="1166">4603 2292 23549,'-38'0'0,"0"0"0,17 15 403,-7 6-194,25 9-2105,-9 1 1070,12-5-507,0 4-263,20 14-652,10-11 1333,-2-7 1,3-2-570,20-1 887,-13-8 0,-1-4 1323,8-3-427,-8-15 0,-2-2 1598,1 4-1182,-14-35 0,-5-7 410,-5 10-1451,-20-17 0,-4-1-948,6 11 1021,-20 16 0,1 2 0,19-3 1,-20 3-1</inkml:trace>
  <inkml:trace contextRef="#ctx0" brushRef="#br0" timeOffset="1550">5443 2749 23369,'0'-56'-3193,"0"17"1,0 1 1063,0-18 1751,9 4 1,4 0 517,-1 19 1,2-1 50,8-22 1,0-1-112,-8 23 1,-2 1-84,5-22 1,-4 1-1039,-10-9 1132,4 23 0,-1-1 38,-6 2 0,0 2-233,0-19-260,-9 15 1,0 1-834,4 2 242,-31-8 261,17 51 2343,-4 5 441,1 31-1813,19-6 1,3 1-257,-8 24 138,8-2 0,0 2 117,-1-23 0,2 1-635,11 13 0,5 6 0,0-6-73,-6-10 0,4 0-860,9 8 0,7 5 0,-3-8-418,-8-11 1,1-3 1549,7 8 1,1-1 0,12 9 0,2-3 0</inkml:trace>
  <inkml:trace contextRef="#ctx0" brushRef="#br0" timeOffset="1825">6093 2236 24179,'-30'-37'-6467,"-12"3"5171,22-1-753,-14 19 2876,5 24 1377,14 13-1494,5 23-1064,10-5-1242,21 2 1169,-16 3-82,44 0 747,-27-15 1,1-1-599,5-7 0,4-2-511,11 10 0,1-2 253,8-4 822,-9-12 1,-1-2 989,-1-4 726,10-5-184,-29-26-423,-9 5-298,-7-24-1055,-6-9-756,-27 13-156,9 5 0,-3 1-1273,-30-1 915,17 10 0,2 2 1078,-3 2 0,-8 5 1,19 11-1</inkml:trace>
  <inkml:trace contextRef="#ctx0" brushRef="#br0" timeOffset="2187">7182 2158 23909,'-26'-24'-5599,"-5"2"4294,-15 8 1871,4 5 127,12 9 278,1 0-278,3 0-263,11 14-431,-7-10 1938,19 28-2323,-9-6-346,12 8-1157,19 10-913,14-19 1359,11 4 203,7-19 942,-10 6-848,2-13 2458,-2 6-908,0-9 1372,-5 0 1295,3-17-585,-15-9-818,0-18-1818,-17-2-506,-3 8-556,-21 15-145,-3 12 306,-1 30 771,5 10-2373,16 28 538,17-10 1849,-4-14 0,2-2 0,23 6 1,4 10-1</inkml:trace>
  <inkml:trace contextRef="#ctx0" brushRef="#br0" timeOffset="2549">7927 2186 23729,'-21'-22'-5975,"16"3"2396,-37 3 4647,13 8-226,-18 1 103,18 30 325,-6-17-317,32 41-2314,-11-26 2482,14 22-594,0-10-1385,0-2-215,23-3-395,8 5-438,13-17 736,16 9 1653,-25-23-153,13 6 851,-17-30 666,-2 1-84,-3-22-464,-6 3-392,-3-5-1239,-8-9 48,-6 10 1,-1-1-292,-1 8 1,-2-2 381,-4-5 0,-3-5 0,2 4-544,4 1 1,-1 1-136,-16-13 1,1 2 174,16 17 1,-1 4-67,-14 1 0,0 2-477,12-23 930,-24 4-201,27 45 731,-10 9 278,8 30 1,8 12-447,5-12 1,2 1-160,-9 14 1,1 4-667,8-10 1,4 2-1,-1-3 134,0 9 1,0-1 583,-2-4 1,1 1-1,1-2 1,7 5 0,-1-2-1,-5 2 1,0 1 0</inkml:trace>
  <inkml:trace contextRef="#ctx0" brushRef="#br0" timeOffset="3833">11533 1825 22920,'-21'-33'-6508,"-1"1"4378,-2 2 1586,-1 2 243,-3 4 569,-2 3-45,-4 5 424,1 5-1278,-4 6 2230,2 3 292,-3 2-157,2 23 297,-1-5-102,7 24-963,2-7-472,10 3-516,6 23-1134,8-14-233,9-6 1,8 0-1261,25 5 989,-4-10 0,4-2 445,-3-14 1,1-3 545,4 3 1,0-1 640,-8-8 1,0-2 0,3-3-1,1-1 1,0 0 0,0-1-1</inkml:trace>
  <inkml:trace contextRef="#ctx0" brushRef="#br0" timeOffset="4083">12062 1942 23999,'0'-20'-5756,"-26"-1"4170,-7 6 2010,-14 4 272,0 7 283,13 4-230,-13 23 460,17 4-1060,1 25 925,20-11-853,9-4-1033,0-11-422,28-5-33,-4 0 484,12-11 1,4-2-270,11 2 689,-2-4 1,0-4 905,10-18 154,-20 16 1,-3-4 999,12-34-113,-9 19 259,-6-23-1376,-10 7-834,-11-3-510,-6-1-1345,-6-14 42,-23 15 1690,-7-14 1,0 30 0,6-2 0</inkml:trace>
  <inkml:trace contextRef="#ctx0" brushRef="#br0" timeOffset="4649">12600 1822 22560,'0'7'-6206,"0"0"4078,0 3 1153,0 1 337,0 15 302,0-2 122,0 26 76,0-16-1549,0 11 1777,0-2-90,0-12 0,18 17-879,-14-24 74,27 10 427,-27-21-656,19 0 1527,-9-11 616,5-17 575,9-15-235,-8-11-339,-2 6 0,-1-2 580,5-12-979,-5 6 1,0-1 497,1-4-1085,4-9-698,-9 25-245,-1 8 473,-2 11 670,3 4 1079,-3 9-492,2 16-1812,-5 13-264,-2 8 243,0 8-153,-2-10-3,0-1-225,0 11-854,0-15 470,3 5 1432,-2-15-196,4-11 650,-4 0-872,4-9 2244,2-21-509,1 15-422,1-23 0,0-5 182,5 6-50,-1-10 0,1-2 541,5 1-593,-3 10 0,1 1 1199,-1 1-2209,15 5 1331,-21 29-1513,11 21-208,-10 9-222,-3-5 0,1 0-1185,3 10 158,4 2 0,1 1 1600,2 0 0,-2-12 1,1-1-1,5-3 1</inkml:trace>
  <inkml:trace contextRef="#ctx0" brushRef="#br0" timeOffset="5065">13752 1956 24718,'0'14'-6295,"0"-2"4076,0 39 1155,0-8 516,0 7 212,0 5-58,0 3 166,0 2-632,6-17 1,3 0 640,-1-11 1,1 1-3,6 21 0,0-1-320,2 5 363,-6-17 0,-1-1-285,-7-3 327,7 1-658,-10-25 826,0-33 315,0-2 5,-17-32-500,6 13 1,-1-3 64,2 8 1,-1-1-72,-11-17 1,4 0-34,15 12 1,0 1 146,-17-2 0,1 0-168,16 0 0,1-2 13,-12-15 0,-1-1-7,12 16 1,3-1 333,-5 1 0,-2-2 1,7 4 202,10 9 1,4 2 348,0-12 1,4 5 597,27 9 1239,0 4 53,-10 23-381,2 3-373,-1 27-1232,11 16-685,-15 14-505,-10-14 0,-3 0-921,-6 13 346,-5-20 0,-3 1-388,-4-2 0,-2-1-825,1 17 768,-7-13 1,-2-2 1635,6 0 1,-13 6-1,16-19 1</inkml:trace>
  <inkml:trace contextRef="#ctx0" brushRef="#br0" timeOffset="5368">14395 1867 23459,'17'-28'-992,"-3"-11"-716,-2 11 939,-6-10-438,-2 23 749,-27 2 178,-2 26 1601,-24 11-718,24 9-665,-9 16 453,31-17-1198,-9 11 989,12-14-727,28-1-64,-21-3-377,27-9 0,5-1-296,-12 2 1026,11-5 1,1-2 221,-4-5 1258,5-1-306,-13-4 588,-15-33-1069,2 5 26,-34-22-2375,15 18-217,-35-1 629,12 10 1236,-16-11 1,18 17-1,7-3 1</inkml:trace>
  <inkml:trace contextRef="#ctx0" brushRef="#br0" timeOffset="5625">14992 1749 22920,'12'0'179,"-4"-12"-1519,0 9 2983,-7-10-3905,4 4 1647,-4 22-1051,0 0 457,-1 18-387,0 4 0,0-5 502,0 2-1381,20 16 1338,-2-13-581,4 23 979,2-27 669,-21 13-584,7-23-283,-10 2 937,0-12 0,0-6 0,0-1 0</inkml:trace>
  <inkml:trace contextRef="#ctx0" brushRef="#br0" timeOffset="5961">15188 1904 21480,'39'-16'2974,"1"0"-1835,1 2-753,0 2-184,0 2-271,-3 1 188,16-3-199,-16 3 702,22-6-726,-29 5 195,14-10 63,-25 7-136,5-12-339,-18 10-891,0-5-95,-7 1-642,0 7-219,-18-5 29,14 11-327,-33 0 1835,20 6 592,-15 21 1103,17 7-620,5 26-70,10-12-374,0 13-189,0-22 467,20 17-2305,-2-22 171,5 3-189,-9-13 862,0-3 833,-11-5-549,11 0 1310,-6-6 0,-6-21 0,5-7 1</inkml:trace>
  <inkml:trace contextRef="#ctx0" brushRef="#br0" timeOffset="6466">16103 1699 22560,'6'-2'2217,"2"1"-2040,-4 1-438,1 14-3629,-3 5 2090,-1 19 589,-1-7 390,1 2-820,-1-1-172,0-9 806,0 9-50,0-17 2592,0 0-1449,0-9-99,0-17 24,0-9 34,0-12-45,16-23 565,-12 15-334,16 11 0,3 0 528,-1-15-546,25 0 752,-9 2-1044,-12 15 0,1 1 667,14-8-106,8-4 0,-18 22 0,-2 5 0</inkml:trace>
  <inkml:trace contextRef="#ctx0" brushRef="#br0" timeOffset="6599">16850 1914 24898,'7'15'-9831,"-1"-3"9021,-1-6 1,0-4 0,-1-2 0</inkml:trace>
  <inkml:trace contextRef="#ctx0" brushRef="#br0" timeOffset="1.17654E6">2298 3895 24449,'0'12'-5127,"0"15"3359,-20 36 2096,15 0-549,-4-23 0,-2-1 197,5-6 0,0 2-65,5 10 0,1 7 1,-1-5-7,-6-1 0,2 0-412,3 11 1,3 6-1,0-8 500,-1-15 0,0-4 7,0 12 0,0-2-606,0 8 331,0-6-184,0-10 450,0-5-55,0-10-103,0-5-268,0-9 435,0-27 0,0-1-90,0-27 90,0 4 90,0-7-90,0-5 58,10 14 0,4-1 292,-1 9 1,2 1 111,15-17 1,3 3 206,-9 21 0,1 2 192,13-8 1,0 3 1029,11 4 318,14 5-72,-2 13-499,-16 20-1464,-12-3 1,-2 2-465,-1 20-495,-13-4 0,-4 0-1599,-4 12-175,-4 18 773,-27-26 1,-6-1-223,-7 20 2003,4-24 1,-8 0 0,4-2-1,3-4 1,2-1 0,-12 5 0,0 0-1</inkml:trace>
  <inkml:trace contextRef="#ctx0" brushRef="#br0" timeOffset="1.1769E6">3272 4929 23549,'10'-53'-4523,"1"-1"3004,-1-9 1070,-6 29 1,0 0 112,-1-3 0,-1 0 253,0-3 0,-1 0-36,0 1 1,-1 0 132,0-2 1,0 1-589,0 2 0,0 0 566,1 3 0,-2 0-138,-6-7 1,-1 2-514,4-13 338,-10-5-276,14 35 552,0 8 39,-11 8 354,9 23 31,-9 4-61,10 12 0,2 4-117,-1 21-88,0 2 0,0 2 178,0-21 0,0 1-279,-1 13 0,2 2-686,8 0 1,1-3-195,-9-12 0,2 0-198,11 1 0,6 3 0,-3-5 911,-7-6 0,2-2 1,13 9-1,2-3 0,9 8 1</inkml:trace>
  <inkml:trace contextRef="#ctx0" brushRef="#br0" timeOffset="1.17725E6">4048 4508 25438,'-29'-12'-2227,"-18"4"2610,15 4-119,-11 31 311,13-9 1,3 4-131,-6 34-682,8-14 0,2 0-87,1 10-152,11-7 1,3 0-278,2 2-377,3-10 1,6-2-725,24 0-1007,-20 1 1583,25-27 1,5-5 1478,-11 2 49,11-15 0,2-6 1510,-1-7-83,9-24-43,-20 7-2,-4-3 20,-11-1-467,4 1-1470,-14 3-1104,6 5-465,-8-2-86,0 13 281,0 20 462,0 26 243,0 13-1036,0 27 576,19-23-9,-6-6 1,4-1 1361,26 2 1,6 5 0,-5-18 0</inkml:trace>
  <inkml:trace contextRef="#ctx0" brushRef="#br0" timeOffset="1.17764E6">4832 4593 24808,'-23'-9'-2926,"17"-3"-1450,-35 11 6322,15 15 36,-18 22-1151,18 11-935,7-7 1,5 1-504,11 13-101,-3-9 1,0 0 109,6 4 752,9-12 1,5-4-2589,16-1 1234,5-14 0,3-4 317,12-5 1167,-11-22 0,-3-8 942,-3-10-736,-8-16 1,-3-5-296,-10 17 0,-2 0 123,0-16 0,-2-2 137,-2 9 0,-2 1-423,-3-4 1,0-1-202,1-1 1,0-2 102,-1 4 1,0-4-1,-3 3-786,-6-6 1,-1-1 669,8 1 0,2-4 1,-5 8-357,-13 9 1,1 4 77,15-13 1,-2 6 55,-23 10 292,24 5-110,-9 44 1349,11 23-935,0 16-182,9-4 0,2 2-147,-9-15 0,0 2-366,8 7 1,3 4 0,-1-2-312,-1-2 0,1-1 37,2 13 1,3 2-886,5-4 0,0-4 1346,-7-13 1,-1 0 0,4 8 0,1-2 0,7 9 0</inkml:trace>
  <inkml:trace contextRef="#ctx0" brushRef="#br0" timeOffset="1.17792E6">5332 4818 25708,'22'-18'572,"25"0"1147,-27-4-2728,27-9 1155,-17 18 340,1-18-1037,-1 8 365,5-17 20,-12 7 163,2-28-1288,-17 23 656,-5-24-994,-23 30-982,15-3 779,-33 21 1100,33 6-992,-32 5 1944,20 22 424,-5 0 729,10 43-1184,12-18-178,0 21-725,0-14-1461,19 1 244,-14 0 1678,20-27 0,4-2 0,3 21 1,0-24-1,1 0 0</inkml:trace>
  <inkml:trace contextRef="#ctx0" brushRef="#br0" timeOffset="1.17849E6">7437 4016 26248,'0'-34'-5307,"0"3"3359,0 8 884,0 5 515,0 3 33,-16 6 1280,12 3-1473,-11 19 786,15 6-77,0 20 0,0 5 0,0 10 0,0-4 0,0 3-90,0-11 0,0 1-292,-1 7 0,0 5 1,3-4 250,6-5 1,1 0-861,-7 1 0,-3 4 1,5-5 314,12-7 1,0-1 195,-14 8 0,-1-1-280,13 6-665,-14-8 705,0-10 245,0-4 1139,-23-16 1958,18-19-1738,-44-13 102,23-21 1,0-5-890,1 17 0,0-1 99,-1-10 1,1-4-1,5 3-583,9 7 0,2 2-3,-8-20 0,2 2-521,13-6-623,7 16 1,2 2 1356,-2-1 230,21 16 0,4 3 1534,0 2-1028,34 5 1,-12 7 0,3 3 0</inkml:trace>
  <inkml:trace contextRef="#ctx0" brushRef="#br0" timeOffset="1.17878E6">8002 4701 23999,'11'4'-2793,"2"0"2343,3-4 1306,1-16-385,5 13 153,2-40-1209,21-1 563,-26 17 1,1-3-198,13-12 0,1 0 706,5-9-348,-15 18 0,-2 0-552,3-8 117,-7 4-776,-7 6 937,-6 0-728,-3 12 574,-22 3-631,-9 11 1344,-27 23 761,10 11-282,-2 12-613,27-7 1,3 2-109,0 12 70,1-4 0,3 2 79,12 6-956,5-7 0,2-1-1700,0 4-273,21-10 1,5-2 2266,-3-2 1,3-12 0,3-3-1,12 1 1</inkml:trace>
  <inkml:trace contextRef="#ctx0" brushRef="#br0" timeOffset="1.17902E6">8812 4406 26158,'-34'-9'-1773,"2"2"1586,-7 3 369,11 2 41,-5 22 720,14-15-192,9 41-1884,3-23 170,7 24-55,0-9-613,27 21-1012,-20-14 943,26-9 0,3-1-800,-11 0 845,12-9 1,2-5 1325,-1-6 110,10 0 961,-16-15 134,-3 0-289,-3-22 0,-2 1 0,-2-20 1</inkml:trace>
  <inkml:trace contextRef="#ctx0" brushRef="#br0" timeOffset="1.17934E6">9092 4420 24089,'2'-35'-5269,"2"3"3687,-1 7 780,0 8 694,0 8 523,0 5 166,2 4 489,4 20-3139,0 13 1219,4 12 524,-5-8 0,1 2-307,3 11 207,-1-7 1,0 0-750,-1 5 470,-1-15 0,-1-1-1381,-1-1 2010,2 0-470,-5-22-111,-1-4 704,0-27 535,1-12 141,2-14-336,-1 9 1,0 1 447,4-14-391,-3 18 0,0-2 250,2 2 1,1 3 823,4-14-132,11-13-638,-9 41 749,8 0 195,-10 17-352,5 19-1584,-5-14 739,1 39-1633,-1-20 494,-4 7 1,0 3-801,4 10-729,-3-7 0,0 0-1696,1 7 3345,1 10 0,-3-21 1,1-2-1</inkml:trace>
  <inkml:trace contextRef="#ctx0" brushRef="#br0" timeOffset="1.17994E6">10427 4531 25528,'-26'-22'-5604,"3"-1"3141,0 3 1792,11 4-470,1 23 3233,9 9-2479,21 26-834,-15 1 192,12-3 0,1 3 625,-7-9 0,0 2 149,6 28 0,1 0-79,-8-25 1,1-1 175,4 10 0,-2-1-2183,-10 12 1970,18-8 505,-18-6 428,5-9-11,-3-5-341,-2-10-190,2-4-172,-25-35 411,-2-17-537,-3-24 295,6 25 0,3-2-629,12-30 619,-10 28 1,-1-1-84,13-3 1,3-4 42,-3 1 0,-2-3 1,2 1 236,2-8 1,2-1-239,3-2 1,3-5 0,2 7 488,6 7 0,3 4 139,2-11 0,4 5 282,0 22 0,1 5 1267,14-14 34,1 16 289,14 10-350,-15 30-1500,5 25-948,-17 11-1020,-19 8 0,-3 2 126,1-28 0,-2 0 1108,-9 9 1,-5 5-1,-2-7 1,0-11-1,-4-4 1,-11 9-1,1 0 1</inkml:trace>
  <inkml:trace contextRef="#ctx0" brushRef="#br0" timeOffset="1.18026E6">11062 4610 24359,'8'-16'-2508,"3"-16"1074,-1 3 1192,-1-2 1,1-2-38,4-13 166,-4 13 1,-1 0 83,6-19-237,-1-2-741,0-3 847,-5 15 1,0-1 122,-2 10 1,0-1 179,2-20 1,-1 0-235,0-6-81,-5 23 1,0 3-350,-2-7 73,-1 10-51,0 7 51,0 9 34,-17 31 1623,13 7-1139,-13 32 113,8-11 1,1 3-78,0-7 0,1 2-12,-3 14 0,0 3-150,4 6 1,2-2-266,3-16 0,2 2-388,-2 0 0,-1 3 0,5-5-772,8-7 1,4-3 1376,1 18 1,4-4 0,4-26 0,3-4 0,-1 5 0,0 0 0</inkml:trace>
  <inkml:trace contextRef="#ctx0" brushRef="#br0" timeOffset="1.18059E6">11738 4271 25888,'-18'-30'-7653,"-4"5"6067,-1 8 1586,-14 9 1339,11 27 389,1 0-506,-12 24-740,33-7-1857,-22 5 2892,23 23-1280,-7-14-572,7-11 1,6-2-1284,19 4-1708,4 14 464,2-30 1277,15-4 1985,-25-15-607,19-6 1634,-13 0-121,6-41 342,-16 10-635,0-13 0,-2-3 707,-5-7-1276,-1 7 0,-1 0-838,-1-2-453,-4-10-840,0 26 91,0 32 457,0 19 433,0 22-62,-2-3 0,4 1-711,16 14 1327,-4 2 0,2-1 0,20 0 0,-17-15 0,1 1 0</inkml:trace>
  <inkml:trace contextRef="#ctx0" brushRef="#br0" timeOffset="1.18109E6">12497 3810 26877,'-8'-22'-8619,"-2"3"5890,-2 4 2476,4 7 369,-2 2 694,7 5-7,-1 1 555,-1 26-2606,-1 16 2174,1 16-588,3-10 1,0 0-416,2 19-889,0-20 1,0 7-1,0-5-92,-1-8 0,2-1 919,3 9 0,2 4 1,-2-7-1,0 20 1,4-25-1,-1 0 0</inkml:trace>
  <inkml:trace contextRef="#ctx0" brushRef="#br0" timeOffset="1.18127E6">12365 4181 26787,'-7'-26'-8623,"1"5"3639,-2 2 2721,25 12 5542,-11 21-5221,37-9 2781,-24 39-2820,34-12 394,-16 11 1745,12 0 1,-12-13 0,0 1 0</inkml:trace>
  <inkml:trace contextRef="#ctx0" brushRef="#br0" timeOffset="1.1816E6">12827 4494 25528,'1'4'-7971,"2"-1"6282,1-2 3447,4-1-285,4-18-1242,4 14 390,22-29-191,-4 8-607,1 5 0,2-1 2243,10-17-1236,-5 15 1,0 0-30,6-4-523,-18 10 1,0-1 790,17-14-836,-16 7 1119,8-13-1489,-26 19-56,-1-9-563,-10 16-725,-2-1-222,-20 9 882,-3 1 465,-19 17 925,7 9-170,14 10-409,7 3 6,14-2-360,0 3 454,0 2-1282,20 5 261,-3-12 1,4-1-322,2-6 1,4-1-113,15 17 1,2-3 448,-13-16 0,0-2 242,10 5 0,1-2 254,-10-9 0,-2-3-565,32 8 1282,-4-7 0,-3-2 0,-4-4 1</inkml:trace>
  <inkml:trace contextRef="#ctx0" brushRef="#br0" timeOffset="1.18434E6">2553 6824 25618,'0'20'-6116,"0"0"3988,0 29 974,0-1 515,0 7 394,6-8 1,4 0-157,0-11 0,3 1 35,9 23 1,3-3-526,-5-26 1,2-3 1199,9 12 0,1-3-110,8-6 101,12-1 441,1-21 758,-11-6-291,-5-21 0,1-8 1370,7-7-1521,-5-16 0,-2-6-497,-15 23 1,-1-1-731,0-6 1,2-4-1,-4 3-328,-1 4 1,-3 1-270,4-10 0,-1 0 681,-3 9 1,-1 3-1,7-13 1,6-6-1</inkml:trace>
  <inkml:trace contextRef="#ctx0" brushRef="#br0" timeOffset="1.18457E6">3815 7040 26877,'0'5'-6205,"0"1"4076,0-3 1065,0 3 425,0 3 214,0 5 121,0 19 165,0-2-1457,0 17 1596,0 13-90,0-13-656,7-6 0,3 0-726,11 4-353,0 9 218,11-21 636,-29-8 880,25-4 1,-25-8 0,9-4 0</inkml:trace>
  <inkml:trace contextRef="#ctx0" brushRef="#br0" timeOffset="1.1847E6">3805 6613 25888,'-18'-47'-9291,"-5"6"6621,20 2-2812,-6 18 5466,9 27 1,23 11 0,5 24 0</inkml:trace>
  <inkml:trace contextRef="#ctx0" brushRef="#br0" timeOffset="1.18509E6">4290 7139 23729,'0'5'-6385,"0"0"4256,0-1 1065,0-1 515,21 1 1623,7-2-381,15 1-185,-2-3-898,-6 0 1537,-1 0 179,0-17 643,-2 13-106,4-29-1254,-12 9 397,-4-17-1047,-13 5-540,-7-7-835,-19 20-80,15-5-620,-32 15 1596,13 6-4,-17 2 696,16 22 1105,-6 13-179,27 9-878,-4-6 0,1 2 288,6 10-180,0 18-822,9-30 0,5-3-1193,16 18 785,-3-9 1,3-3-1940,18 5 1045,-13-10 1,0-1 487,10 0 1389,-16-12 0,1-3 0,12-1 1,1-3-1</inkml:trace>
  <inkml:trace contextRef="#ctx0" brushRef="#br0" timeOffset="1.1853E6">5027 7006 24449,'0'-9'-5756,"0"2"4527,0 3 254,26 3 2988,-20 17-2183,26-6 1,3 2 774,-8 21-850,12-9 1,2-1-760,1 11 910,-15-11 0,1 1-784,2 0 1,-2 1 105,15 12-960,-7-8 0,0-2 1745,4 2 0,9 2 1,-18-15-1</inkml:trace>
  <inkml:trace contextRef="#ctx0" brushRef="#br0" timeOffset="1.18549E6">5772 6943 25978,'0'-23'-6296,"-16"2"3656,12 7 642,-25 7 3462,25 31-1613,-18 0 439,11 19 0,4 5-427,-11 6-970,4 0 0,2-2 760,1-3 26,3-13 1,1-2 190,-1-3 18,-1 3 1,2-23-1,0-5 1</inkml:trace>
  <inkml:trace contextRef="#ctx0" brushRef="#br0" timeOffset="1.18566E6">5522 6929 24089,'18'-23'-438,"-13"5"-1560,27 8 4046,-15 7-1038,17 25-2431,-6-16 1271,2 41-1449,7-11-185,-8 12-38,-1-16 1,0-1 228,6 4 1227,-4-7 1,2-3 0,5-2 0,12 3 0</inkml:trace>
  <inkml:trace contextRef="#ctx0" brushRef="#br0" timeOffset="1.18582E6">6398 6828 25258,'-17'-6'-1551,"12"16"543,-32-6 2355,32 38-1689,-20-20 0,-3 2 995,8 36-1632,-9-12 0,1 0-808,11 13 1589,0-9 1,2-1-1,12 9 1,-3-23 0,0 0-1</inkml:trace>
  <inkml:trace contextRef="#ctx0" brushRef="#br0" timeOffset="1.18646E6">7215 6996 25348,'-14'-17'-5552,"2"3"3848,-5-7 632,7 12 710,-3-4 202,4 9 671,-1-1-88,-1 3-827,2 1 1666,-3 1 262,2 0-340,-5 19-205,5-14 806,-2 51-2332,8-33 105,2 32-940,29-7-309,-20-11 700,27-9 1,5-1-95,-12 1 1014,11-9 1,0-3-1053,-16-2 481,18 2-489,-85-12-680,0 0 2160,3-3 1,-2-2-1,4 1 1,2 0-1,-18 0 1</inkml:trace>
  <inkml:trace contextRef="#ctx0" brushRef="#br0" timeOffset="1.18682E6">8802 7135 25888,'-7'0'360,"0"0"-360,2 0 0,3 0 0,-1 0 0</inkml:trace>
  <inkml:trace contextRef="#ctx0" brushRef="#br0" timeOffset="1.18804E6">8595 7224 24539,'31'-14'1993,"0"0"1,22-3-1197,7-9-136,-7 13-504,8-14 10,-29 16 0,2 0-82,2 1 0,0-1-109,1 0 1,2 0-169,19-4 1,2 0-571,-15 4 1,1 1 58,15-4 0,0 1-57,-18 5 0,-2 2 732,1-1 1,0 0 0,-1 2-1,1 0 1,-1 1 0,0 0-1</inkml:trace>
  <inkml:trace contextRef="#ctx0" brushRef="#br0" timeOffset="1.18954E6">11917 6332 24898,'-20'-17'-5785,"16"4"1643,-39 5 5757,23 4-475,-23 4-50,-9 18 475,12 15-1259,8-3 0,1 3-441,0 25 462,16-17 1,3 0 1019,3 5-2287,9 13-206,18-23-1123,-14-4-141,44-3 1293,-2-2 200,15-13 1093,-18-7 1,-2-2 704,7-5-180,-11-8 1,-1-5 1782,-2-19-19,6-12-398,-27-3-1840,2 8 513,-13 0-1402,5-21-182,-7 14 22,2 12 0,-4 1-1665,-15-2 278,13-8 578,-13 27 1229,17 21-613,0 22 383,17 15-820,-6-8 1,0 1-463,11 12 1005,-4-14 0,1 0 943,-3 11 0,17-1 0,-8-2 0</inkml:trace>
  <inkml:trace contextRef="#ctx0" brushRef="#br0" timeOffset="1.18986E6">12788 6661 25708,'-17'0'0,"3"0"0</inkml:trace>
  <inkml:trace contextRef="#ctx0" brushRef="#br0" timeOffset="1.19034E6">13332 6346 25618,'0'-7'-6386,"0"0"4258,0 20 1064,0 17 823,-2 3 1,4 2-254,9 0 1,1 0 163,-10 5 1,1 2 68,17 7 0,2-1-891,-9-11 0,-1 1 831,9 23 1,2-2-21,-6-26 1,-1-1 17,-1 15 0,-1-2-99,3-1 217,-8 2 111,2-24-95,-10-8 587,3-26 672,-23-17-823,-5-18-264,1-14 5,2 32 1,4 0 29,14-6 1,1-1-90,-16-4 0,0 0 76,15-5 0,1 0-130,-10-3 0,-1-1-235,11-1 1,2-2 418,-2 6 1,-2-3 0,2 3 144,1-6 1,2-1 74,3 5 1,4-4-1,1 7 345,5 9 0,4 4 260,9-8 1,4 6 1134,19 11 587,0 5 125,-16 17-898,-1 22-1228,-5-1-597,-10 10 1,-3 3-1137,0 11 239,-3-3 1,-3 1-993,-8 9-680,-6-2 1,-5-2-894,-17-2 3396,16-12 0,-4-3 1,-30-7-1,15-4 0</inkml:trace>
  <inkml:trace contextRef="#ctx0" brushRef="#br0" timeOffset="1.19073E6">14082 5706 24808,'7'-1'1967,"1"0"-1526,-4 22-4351,1-16 2043,-3 40 556,1-21 284,-1 27 665,0-16 0,0 0-1341,0 23 756,2-7 1,-1 1-951,2 9 2031,-1-11 0,0-1-177,3 3-99,-2 12 196,0-29-161,-3-5 129,0-8-298,-2-2-486,0-9 912,0-24-69,0-20 174,0-15-44,8 8 0,3 0 633,11-13-348,-1 9 0,1 1 878,0 0-188,9-4 403,-17 27-391,9 10 1214,-9 23-2545,2-9 654,-5 55-1601,2-30-207,-5 12 0,-2 2-1261,2 4-528,-1 15 2676,5-6 0,-3-16 1,6 10-1</inkml:trace>
  <inkml:trace contextRef="#ctx0" brushRef="#br0" timeOffset="1.19114E6">14927 6146 24718,'0'49'-6295,"0"-7"4346,0 9 975,0-3 335,0 3 304,0 5 31,15-1 64,-14-17 1,2-1-1518,30 19 1422,-24-15 1,-1-2-58,13 0 143,-1 5 249,-18-23-171,6-5-575,-8-5 997,0-25-180,-17 12 1736,13-46-1581,-30-4-207,21 19 1,0-3-74,-5-6 1,0 0-270,5 6 1,1 1 255,-3-3 1,3-1-78,9 0 0,2-2 53,-7-15 0,0-1-667,6 17 0,4-1 1091,13-20 1,5 3 892,9 3-44,11 18 1,6 6 1733,13 7-1240,-21 12 1,2 4-397,2 3 1,-2 5 675,18 14-1201,-14-3 1,-2 1 126,-3 8-1056,-15 9 1,-5 1-1571,-7-4-656,-14 19 0,-5 4-1407,2-3 3685,-24-1 0,-5-1 0,7-3 0,-5-14 0,0 0 0</inkml:trace>
  <inkml:trace contextRef="#ctx0" brushRef="#br0" timeOffset="1.19127E6">15848 6324 26428,'18'0'-518,"-3"0"1,-6 0 0,-2 0 0</inkml:trace>
  <inkml:trace contextRef="#ctx0" brushRef="#br0" timeOffset="1.1929E6">2463 9790 24629,'6'-3'2392,"-2"1"-1294,-3 23-5193,0-1 1617,-1 23 1163,0-2 338,0 7 565,1-4 1,-2 2-249,-6-10 1,0 1-294,6 28 1,-2 1 2,-9-28 0,0 0 1248,6 24 1,2-1-185,-8 3 114,4-24 0,2-2 106,0 16-362,-5-18-310,4 0 271,2-24 561,3-24-1065,1-8 206,1-22-90,18-1 885,-14-6-295,30-8 93,-23 16 0,1 0 29,3 10 1,2 1-85,5-15 0,0 3 1186,8 4 367,23 5 411,-19 24-718,11 9 271,-14 22-1961,0-1 340,-2 24-506,-12-15 1,-1 1-973,5 19 422,-9-7 0,-3 0-1380,-4 7 780,-24-4 0,-6-2-334,-5-2 753,-12-8 0,-4-4 1635,-2-10 0,-11-3 0,17-13 1</inkml:trace>
  <inkml:trace contextRef="#ctx0" brushRef="#br0" timeOffset="1.19324E6">2950 10503 24629,'20'17'-4021,"-1"-4"2843,-3-13 3085,-1 0-691,0 0-435,1-18-277,4 14 431,1-43-1674,4 21 1894,1-29-567,0 6-971,-6 8 1,-1-1 32,-5 9 1,-1-2-124,7-27 0,-2-1-46,-9 25 0,-2 0-339,1-13 1,-1 0 572,-5 16 0,-1 2-1039,0-34 678,-1 6 193,-8 24 1,-1 2-922,5-12 546,-13-9-257,4 38 496,9 25 1279,-19 14 754,21 27-1299,-8 3 476,5 7-375,4-6 1,1 1-216,-3-11 1,1 1-265,0 5 0,1 5 0,4-6-339,5-4 0,2-1-1182,1 24 0,1-2 66,-2-29 0,3-3 1606,8 7 0,1-2 0,0 3 0,24-5 0</inkml:trace>
  <inkml:trace contextRef="#ctx0" brushRef="#br0" timeOffset="1.19362E6">3865 10082 25348,'-45'-5'-174,"-1"24"2470,0 11-1985,19 15-1465,-11 0 792,34-9-1307,-24 1 1610,26-2-1486,-9-2 744,11-1-2152,0 5 576,18-11-115,4 5 528,19-21 2787,2-16-121,0-23 1329,-8-9-974,-6-7 1027,-10-5-1260,-9 15 72,4-9 386,-11 18-2125,4 14-45,-2 22-1585,1 22 768,6 30 128,-2-10 1078,1-17 0,1-1-890,5 4-333,7 6-312,9-21 873,-6-5 779,31-9 1445,-18-23-126,-3-4 0,-2-4-631,-12-3 0,-3-2 0,8-5 1,-2-1-1,8-21 0</inkml:trace>
  <inkml:trace contextRef="#ctx0" brushRef="#br0" timeOffset="1.19379E6">4432 10080 23549,'3'-63'-3773,"0"1"2284,-3 7 646,0 4 481,0-2-29,-17 19-652,12-2 712,-25 26-377,27 24 947,-10 6 83,8 12 0,2 4-175,1 15-34,-2-13 0,0 1-7,4 24 248,0 2-475,0 1-1256,9-21 1,0-1-834,-4 21 249,13-16 1,1-2 1740,-15-1 0,28 7 1,-17-24-1</inkml:trace>
  <inkml:trace contextRef="#ctx0" brushRef="#br0" timeOffset="1.19455E6">4393 10210 23549,'-5'-5'-5500,"3"0"2914,-1-2 797,3 4 1552,0-3-11,0 4 134,0 0 30,-16 1-174,0 0 1827,-3 19 521,-6 6-42,11 11-1317,-12 18 160,14-20-174,2 11-209,10-16-1937,0-3-92,0-5-24,0-2-4,23-9 1628,-17 2-1559,29-9 2200,-15 3-210,15-22 1691,-4-13-702,-1-10-914,-13 5 1,-3-1 79,7-16-768,-4 2 0,-2-2 707,-6 19 0,-3-2-1073,4-28 0,-2-2 296,-4 25 1,-1-2-115,-1-13 0,-1-6 0,1 6-442,-2 11 1,1 2 370,-1-5 1,0-3 0,0 8-492,0-5 245,0-1 166,0 52 307,-1 30 0,2 13-82,6-13 1,2 3 118,-2 14 0,-1 9 1,2-6-137,1-10 1,2-2-256,3 7 1,2 3 0,-3-4-227,-5-5 1,0-1-378,6 2 0,3 3 1,-2-6 130,-3-5 0,-2-3 804,4 9 1,0-2-1,5 3 1,-2-4-1</inkml:trace>
  <inkml:trace contextRef="#ctx0" brushRef="#br0" timeOffset="1.19485E6">4928 10264 24898,'5'0'90,"4"0"180,-2 0-90,14 0-180,-4 0 0,24-15 931,-12 12-786,12-23 135,2 6 347,-11-6-404,13-17-232,-23 15 59,-1-26-727,-14 20-822,-3-22-117,-21 27-810,12-7-119,-33 14 1419,18 11 235,-16 23 1828,19 24-807,6 14-209,11 9-911,-2-22 1,4 0 25,11-7 0,3 1 974,6 20 0,4-1 0,6-21 0,3-2 1,2 9-1,1-1 0</inkml:trace>
  <inkml:trace contextRef="#ctx0" brushRef="#br0" timeOffset="1.19534E6">7320 10333 26877,'56'2'502,"-7"-1"-493,-16 0 1,1-2 178,30-13 23,-28 12 0,3 0-705,24-12 0,1-1-25,-12 12 0,-1 2-8,-4-7 0,2-2 0,-3 3-328,7 5 1,-2 1 884,1-3 1,0-1-1,-1 1 1,1-1 0,-2 0-1,1 0 1</inkml:trace>
  <inkml:trace contextRef="#ctx0" brushRef="#br0" timeOffset="1.19601E6">10578 9727 25708,'-23'-31'-7053,"18"3"4145,-44 6 3675,28 1-1196,-25 7 1305,11 3-280,-3 7 330,-2 2-1018,3 22 2477,-15 17-209,18 11-2004,12-7 1,4 0 662,5 14-1163,9-18 0,1 0-540,3 14-512,19-1-825,-15-7-88,46-4 529,-23-8 497,28-6 1303,-20-15 0,-1-3 792,18 2-149,-7-17 1,0-1 1419,5 4-624,-20-18 1,-1-3 349,4 2-55,-7-28-608,-5 11-577,-4-22-985,-9 15-245,-4 10 0,-1 1-1228,-3 0-559,0-10 458,0 53-1879,21 10 1684,3 27 1986,1-10 0,2-1 0,14 11 0,-18-14 0,-1 0 0</inkml:trace>
  <inkml:trace contextRef="#ctx0" brushRef="#br0" timeOffset="1.19614E6">11450 9987 26158,'-19'-10'-2138,"-10"5"0,14 2 0</inkml:trace>
  <inkml:trace contextRef="#ctx0" brushRef="#br0" timeOffset="1.19672E6">12107 8835 25618,'-7'-21'-8569,"3"2"6158,1 6 1498,3 3 1097,20 6 2388,-15 17-3716,30-9 1096,-24 35 0,-2 9-1817,24-4 1839,-19-3 0,-4 9 1,0-5 27,-1-9 0,0 0-49,4 28 0,-1 0-128,-6-26 0,0 0-966,4 24 0,0 0 1372,-3-28 1,-1-1-439,-1 8 0,-1-1 466,-1 19 250,0-22-2984,-3 4 2407,0-52 418,0-14-39,0-23 31,0-9-9,9 24 0,0 0 568,-4-17-530,12 12 0,5 4 966,8 3 497,10 3 222,1 21 45,-14 7-235,-1 0-275,1 19-1277,-4-15 781,0 44-2061,0-8-862,-7 13 728,-9-19 0,-2-1-1217,-1 3 521,-4 8-70,-23-20 2027,18-1-2515,-43-5 3009,9-3 0,-10-8 0,-2-2 1</inkml:trace>
  <inkml:trace contextRef="#ctx0" brushRef="#br0" timeOffset="1.19707E6">13172 9665 25798,'6'17'-9252,"1"-3"6383,5-14 5809,0-26-2215,18-15 77,-7-14-675,-1 12 1,1-1 115,4-12-706,-3 3 0,-2-1 1168,-10 21 1,-2-1-373,1-13 1,0-7-1,-3 5-896,-3 8 1,-1 0 582,0-9 0,-1-5 0,-1 7-1000,-2-19 490,-9 19 0,-1 3-782,6 7 188,-32-2 503,16 30 792,-1 30 1230,-10 28-484,16 13-760,1-6 1,2 2 87,4-20 0,2 1-87,2 5 1,2 5-1,1-5-151,0-2 0,2-1-340,-3 10 0,4-1-1325,14 16-1679,-12-6 986,29-5 2151,-19-21 1,0-2 0,24 12 0,4 6 0</inkml:trace>
  <inkml:trace contextRef="#ctx0" brushRef="#br0" timeOffset="1.19742E6">13778 9251 26158,'-20'-12'-3769,"-11"4"4039,-9 3 283,-2 5 342,3 19 440,11-14-1103,7 28 1,5 4-808,4-10 62,4 13 1,4 2 106,4-8-1079,19 14-879,8-22 694,23 0-12,-8-17 1049,21-21 1730,-32 7-159,-3-19 0,-5-5 280,-10 7-471,-1-9 1,-2-1 564,-8 3-1371,6-5-156,-8 11-953,0 36-807,0 7-1102,15 39 458,3-11 155,0 1 113,15-18 1137,-16-2 1221,19-6 1,-6-9 0,1-6 0</inkml:trace>
  <inkml:trace contextRef="#ctx0" brushRef="#br0" timeOffset="1.19795E6">14702 9283 23729,'2'-32'-4674,"-20"4"1632,-10 3 2523,-26 12 1737,9 7-187,-3 22 882,15-11-1313,13 20 0,2 5-1153,-1-4 944,3 11 0,4 3 393,10 4-854,-5-8 1,5-1-1228,29 5-750,2 14-808,4-32 1123,13-2 1312,-16-16 836,10-20 1341,6-16-209,-23-11-1105,-6 5 1,-2-2 531,-5-16-493,-2 17 1,-2 0-256,-5-23-465,1 29 1,0-1-75,-2 0 1,0-3-139,0-18 1,0-1-257,0 14 1,0-1 672,0-3 1,0-4 0,0 5-218,0 7 1,0 1 23,0-9 0,0 4-85,0-4 433,0 12 89,0 11-116,0 31-95,0 32 0,14 18-133,-13-1 1,2 2-224,13-17 1,-1 0-97,-12 15 0,-2 1 53,7-15 1,1-2-97,-3 0 0,0 0-71,-6-2 1,2 1-823,13 12 0,0-1 624,-10-15 0,0 1 693,12 15 0,1-3 0,-3-3 1,7 6-1</inkml:trace>
  <inkml:trace contextRef="#ctx0" brushRef="#br0" timeOffset="1.19827E6">15002 9356 25888,'0'-30'-6386,"0"6"4258,20 12 5229,7 5-1464,13 7-1022,2 0-267,-7 0-198,3 0-330,1 0 1596,18 0 91,-14 0-1859,22-14 347,-32 10 313,2-26-207,-17 26 749,-7-31-1492,-4 19 101,-4-19-710,-3 11 14,0-1-531,-22-7-417,-2 12 817,-21-5 38,5 17 1986,4 26 752,15 2-20,7 41-1037,14-18-1048,-2-2 0,4 1-373,22 12-1169,-8-9 0,4 0 2132,4-19 1,2-2 0,2 7 0,-1-1 0,18 7 0</inkml:trace>
  <inkml:trace contextRef="#ctx0" brushRef="#br0" timeOffset="1.19846E6">16260 9283 28137,'-15'0'0,"3"0"0</inkml:trace>
  <inkml:trace contextRef="#ctx0" brushRef="#br0" timeOffset="1.199E6">17312 9067 26517,'-24'0'90,"9"15"-247,9 14-2201,6 8 307,19 11-289,-14-6 1338,29 6 233,-30 3-190,10-15 0,4 1-1226,3 18 1048,-3-13 0,0-1 73,2 3 987,-8-12 1,-1-1 154,-4-6-422,3 1-110,-5-36 1680,-27-19-1111,17-36 8,-14 34 1,0-1-181,15-7 1,4-4 227,-8-9 1,0-1 69,7 9 1,2-2-50,-1-7 0,0-5 1,0 4 155,-1 3 0,2-1-560,5-3 1,3-5 0,2 6 505,3 7 0,3 3 125,1 0 1,2-2-1,1 7 473,2 9 1,0 3-120,-1-4 0,0 4 955,21 7 474,-12 11 49,17 42-1949,-23-4-683,-9 2 0,-3 2-1119,2 15-192,-2 3-52,-8 4 172,-1-4-780,-4 0 121,0-7 849,-21 10 1582,-5-19-550,-25 4 1664,12-28-732,-2-4 1,16-7 0,-1 0 0</inkml:trace>
  <inkml:trace contextRef="#ctx0" brushRef="#br0" timeOffset="1.1995E6">17945 8180 25348,'23'-7'3186,"-1"0"-2349,-2 7-1016,-1-1 502,3 1-403,-4 19-1426,10 2 521,-12 2-674,11 27-971,-12-29 283,9 41-32,-14-27 1294,-1 3 1,-2 1-860,-3 5 1857,-1-1 0,-2 1-299,-1 0 507,0-7 1,0-1 385,0 7-131,0 11 240,0-20-107,0 1-72,0-4-377,0 14 21,0-13-81,14 18-541,-10-25 268,10 3-312,-14-12 585,8-6-115,-6-1-1226,6-3 1491,-8-17-240,0-5 451,4-2 312,0-18 126,4 19-19,1-18-83,7-2 549,-1 11-647,13-11 664,-9 20 370,13 0 166,-12 11 491,22 3-1417,-21 24-1280,21 4 140,-23 13-1344,12 12-192,-13-18-121,-4 1 1,0 1-2000,-2-1-1274,3 22 1137,-12-37 3980,0 2 1,-3-14 0,0-2 0</inkml:trace>
  <inkml:trace contextRef="#ctx0" brushRef="#br0" timeOffset="1.20005E6">18835 8934 26517,'16'26'-7751,"-13"18"5710,13-23 868,0 24-314,-12-6 1284,25 3-102,-26 2 225,23 2-1991,-15 1 1986,2-15 1,1-1-407,2 15 333,-4-13 0,-2-1 313,-1-1-262,1 1-290,-8-18 365,0-5 187,-2-23 333,-18-15-382,0-14-256,1 6 1,1-2-205,0-18 415,9 18 0,2-4 82,0-7 1,1-1-79,2 10 1,2-1 97,5-5 0,2-4 1,-1 4-83,-4 4 1,3 1 265,15-1 1,8-3 0,-5 6 540,-9 6 0,1 3 90,17-7 0,3 4 1220,5 0-271,3 11 583,-2 10-210,19 7-489,-18 22-1532,-10-3 1,-3 5-573,-1 23-517,-13-7 0,-4 1-1275,-3 11-57,-5 19 801,-22-30 0,-7-2-664,-8 20 522,2-24 1,-9 2-1,4-4 1648,1-2 0,1-2 0,-16 7 0,-1-1 0,14-10 0,-1 0 0</inkml:trace>
  <inkml:trace contextRef="#ctx0" brushRef="#br0" timeOffset="1.21984E6">2940 12422 27597,'13'-23'-750,"-3"1"38,-10 0-1148,0 2 833,0 1 373,0 2 354,-15 4 103,11 0-1909,-12 5 1701,4 0-70,10 3-102,-22 3 1725,13 1 141,-16 15 635,9-10-347,-5 34-196,4-15-818,-4 25-556,-1-4 939,-3 5-2174,10-13 1,0 1-738,-8 18 277,10-19 0,2-1-1548,1 9 3047,4-3 0,4-3 1,4-3-1</inkml:trace>
  <inkml:trace contextRef="#ctx0" brushRef="#br0" timeOffset="1.22072E6">2650 11885 25438,'-3'-26'-5986,"1"0"3814,0 6 874,0 3 660,0 5 965,1 5-663,0 25 427,1 4-978,14 31 0,4 8 777,-15-23 1,1 3 29,10 17 0,4 7 1,-3-4-7,-6-9 0,-1 1 81,2 7 0,1 5 0,-1-5-151,-1-7 1,-2 1-167,1 3 0,-1 5 0,-1-6-188,-2-6 1,0-2 72,1 13 1,0 0-475,0-5 1,-1-3 486,-4-15 0,0 0 501,2 9 0,-1-3 0,-1 2 1,0-6-1</inkml:trace>
  <inkml:trace contextRef="#ctx0" brushRef="#br0" timeOffset="1.22087E6">2513 12808 25078,'-17'-37'-8529,"3"4"5371,3 6 1775,6 4 852,2-2 476,27 6 2122,17-10-923,16 14-1955,-9 1 0,2-1 1619,-15 6 0,0 0-415,15-3 0,-1-1 1,-12 3-1,-1 1 1,2 0-1,-1 0 1</inkml:trace>
  <inkml:trace contextRef="#ctx0" brushRef="#br0" timeOffset="1.22128E6">3327 12040 24898,'0'-7'-5845,"-14"2"6422,3 1 256,-5 40-926,8-10-280,7 14 0,2 5-557,-1 10 572,8-16 0,0 1-1630,-4 23 1957,11 0-1356,-2 0-115,-10-3 663,10 0 187,-2-4 545,-10-19 1,1-1 181,9 15 0,-8-15 0,0-3-174,-2-4-1505,5 3 1349,-6-41 268,0-20 483,0-38-237,0 3 23,7 16 1,4 2 752,7-8-430,-3 7 1,5 5 608,12 14 1194,6-15-824,-6 41 378,15 11-657,-16 18-1246,10 9-292,-10 8-776,0-9 202,-1 3-75,-8-10 0,-1 0-1351,10 15 334,-5-10 1,1 0-266,4 1 1220,-4-13 1,0-2 366,7-6 964,8-3 1,-12-10 0,-2 0 0</inkml:trace>
  <inkml:trace contextRef="#ctx0" brushRef="#br0" timeOffset="1.22162E6">4187 12493 25438,'-24'-22'-5371,"-10"1"4572,19 10 166,-3 19 3244,7 20-2934,4 8-253,6 9-211,-6-8-548,7 2 1126,0 1-674,18-2-762,-14-1-1601,32-6 1600,-10 3 742,-3-14 194,33-3 1299,-36-12 526,27-24 1470,-18-13 106,-9-9-1722,-9 10 1,-1-2 260,0-7 161,-4-26-1394,-4 32-988,-2-5-35,0 18-1199,0 34 794,20 8 592,-2 37-374,5-12-204,8-1-38,-26-14 337,29-5 891,-22-3-1271,25-3 1562,-16-10 459,15-1 0,-17-28 1,4-4-1</inkml:trace>
  <inkml:trace contextRef="#ctx0" brushRef="#br0" timeOffset="1.22199E6">4712 12579 23909,'1'-38'-5563,"-1"32"3947,18 14 2018,0 30-2450,19-5 1796,-1-3 144,-7-15 387,2-6-723,-2-9 1992,-8 0 462,8-23-477,-16 17 2063,1-53-3020,-10 37-159,-1-41-1040,-3 37-440,0-8-533,0 44-1,0 21-172,0 23 641,0-20 0,0 1 675,0 28 202,9-28 1,1 0 45,-8 1 0,0 2 69,13 18 1,2 0-118,-8-14 1,-1 1 122,2 3 1,0 3 0,-1-4-31,0-6 0,-1-1-70,4 9 1,-2-1-177,-8 9 499,14-9-410,-15-8-568,5-3-2177,-6-15 1561,-23-4 1701,17-34 0,-31-1 1,18-20-1</inkml:trace>
  <inkml:trace contextRef="#ctx0" brushRef="#br0" timeOffset="1.2226E6">6078 12561 25798,'7'-14'-2551,"-3"-4"598,-1 7 623,-26-2 1072,1 9 987,-25 19 670,25 14-1313,3-2 1,2 4-707,13 21 307,-5-12 0,2-1 309,7 8-288,-3-10 1,6-2-635,23 2-584,-19 4-1160,41-22 2283,-21-9 33,21-4 1281,-10-33 453,3-16 67,-18-17-1026,-10 26 0,-1-1 546,-3-27-661,-3 28 1,-2-1-560,-3-2 1,0-2 233,1-24 0,0-2-417,-1 15 1,-2-3 135,-3-7 0,-3-5 0,2 5-285,4 6 0,-1 2 451,-3-2 0,0-4 1,-1 7-324,-1 10 1,1 4 175,5-7 0,-2 4 17,-10 3-553,13 15 1036,0 9-93,0 32-9,0 27 22,0 18-67,7-23 0,1 0-59,-6-4 1,0 0-115,4 3 1,2 1 172,0 1 0,-2 2-457,-5 18 0,1 1 132,4-18 1,1 2-140,-3 0 1,-1 4 0,-1-6 38,-1-7 1,0-3-321,4 18 1,-1-3 26,-4-3 236,0 4 409,-20-29 1763,-8-10 778,-10-21-478,-1 5-1295,15-25 0,1-6-78,-13 3-209,6-14 1,1-5-685,0-4-72,12 19 0,2-1-725,9 3 0,2 1-1523,-1-16 1540,2 15 0,6 1-321,21-1 2048,15-6 416,14 23 988,9 3-210,-9 11-274,4 3-746,6 0-634,0 21 1,3-16 0,-33 5-1,-1 1 1</inkml:trace>
  <inkml:trace contextRef="#ctx0" brushRef="#br0" timeOffset="1.2229E6">7018 12256 25978,'5'-12'-2203,"-1"-2"436,-4-11-118,-17 12 1102,-4 3 999,-19 10 882,20 20-316,-19-1-194,34 24-660,-12-14 1,-1 2 486,14 21-290,-3-16 1,0 1-292,6 0 0,2 0-599,-1 18-360,10-12 0,1-2-1041,-5 1-271,33 10 1722,-15-32 53,28-4 1318,-25-34 1151,16-17-42,-30-13-1378,-4 9 0,-1 0 526,1-13-932,-6 9 1,-6 0-513,-16-6-1537,14-8-1973,-30 17 3544,20 15 1,-4 5 0,7 14 0</inkml:trace>
  <inkml:trace contextRef="#ctx0" brushRef="#br0" timeOffset="1.22312E6">7350 12335 26248,'4'-14'-4465,"0"2"3765,-2 12 2126,6 0-624,-1 0-268,4 15-2203,6 14 179,-4 8 64,0-6 0,-1 1-826,1 10-164,-2-5 1,-1-1 1916,-1 6 0,1 8 0,-6-19 0</inkml:trace>
  <inkml:trace contextRef="#ctx0" brushRef="#br0" timeOffset="1.22327E6">7625 12152 25888,'6'-10'-2234,"-2"4"1885,-1 3 563,-1 3-424,0 0-230,1 0-709,0 18 751,0 6 0,-1 12 0,-2-2 0</inkml:trace>
  <inkml:trace contextRef="#ctx0" brushRef="#br0" timeOffset="1.22349E6">6728 11934 26338,'0'-34'-5307,"0"-1"3359,25 5 3719,-19 0-2311,44 2 2438,-44 5-2352,47 2 1934,-19-1-1575,12 9 896,4-1 61,-26 10-3188,13 2 2409,-25 20 0,10-13 0,-12 13 0</inkml:trace>
  <inkml:trace contextRef="#ctx0" brushRef="#br0" timeOffset="1.22366E6">7152 11453 26068,'17'-37'-1966,"-13"2"-461,30 8 4226,-19 2-1802,14 7 1304,-4 3-448,-2 7-23,3 4-682,7 4-197,-8 23-3652,11 21 3227,-18 15 1,-9-21 0,0 0 0,-1 27 0</inkml:trace>
  <inkml:trace contextRef="#ctx0" brushRef="#br0" timeOffset="1.22441E6">8627 12165 26697,'0'-16'-5666,"0"2"3538,0 3 1154,-24 3 1933,0 4 82,-28 1-171,17 27 269,-1-18-943,18 25 1,5 4 506,-2-8-462,3 14 1,2 2-91,9 1-1106,17-6 0,5-1-1228,8 3 1141,4-15 1,4-3-769,10 2 230,8-6 1498,2-10 326,-16-3 1,1-5 1006,21-19 128,-11 5 1,-3-4 202,-22-2 1,-1-2-164,13-11 0,-2 0 222,-4-8-361,3-13-671,-21 19-797,-6 4-644,-4 3-1062,-3 7-172,-2 0 282,0 27-214,22 21 428,-17 8 570,21-5 1,4-3 244,-10 1 522,10-8 0,2-2 506,-4-6 311,9 1 374,-11-13 638,-8 0 331,4-14 1001,-14-14-1845,0-19-769,-5 2-830,-3 3-238,0 16-293,0 4-909,0 4-360,0 23-202,24 15 1480,-18 15-694,38 7 226,-26-7-536,21 1 2053,-9 1 1,3-5-1,-2-2 1</inkml:trace>
  <inkml:trace contextRef="#ctx0" brushRef="#br0" timeOffset="1.22459E6">9827 11290 27237,'-18'-25'-7513,"-9"5"6715,13 12 133,-7 3 529,4 36-1075,5-2-834,1 32 1968,2-1 1,4-25-1,0 1 1,1 2-1,0 1 1</inkml:trace>
  <inkml:trace contextRef="#ctx0" brushRef="#br0" timeOffset="1.22538E6">10555 12109 25888,'0'-4'-5936,"11"1"9439,3 23-6485,7 0 1798,-2 23-594,-2-3 1141,1 11 0,1 3 172,-8-19 1,1 2-262,2 11 1,2 5 0,-2-5 471,-5-11 0,-1-1-1004,6 24 1,-2 0 1154,-1 4-70,-2-14 1,-1-2 583,-4-3 31,3 8-667,-7-27 478,-18-31 1130,-7-46-1418,1 22 0,-1-3 7,5-17 0,1-1-74,-3 12 0,1 1-5,5-5 0,2-2-62,0 0 0,0-2 103,5 2 0,2-2 1,-1 1-39,-2-5 0,2-1-312,4 0 0,1-4 1,0 6 587,-2 8 1,4 3 242,14-9 1,2 4 854,-8 0-340,51 12 1794,-32 10-538,26 12 209,-12 5-334,1 4-214,11 38-1659,-14-12-504,-15 12 0,-4 3-521,2 5-1906,-10 15 168,-3-17-605,-8-1 322,-25-4-892,-4 10 4066,-1-19 0,-17 2 1,16-18-1</inkml:trace>
  <inkml:trace contextRef="#ctx0" brushRef="#br0" timeOffset="1.22577E6">11223 11459 25798,'23'-23'-93,"-2"5"478,-7 10 912,4 20-3192,-7-8 829,0 26 0,-3 7-686,4 3 1062,-5 2 0,0 4-245,-1 2 1,0-1 90,-1-10 1,0 2-61,2 24 1,0 0-309,-3-28 1,0 0 919,3 18 0,-1-2 386,1 1-4,-2-17 0,0-2 65,-1-3-320,1-2-721,-3-17 414,-1-26 898,0-14-223,-1-15 37,0-5 114,0 6 23,0 0-30,0-1 249,0 4 100,19-6-41,-14 17-377,28 3 1506,-12 20 457,7 6-644,2 23-1358,-7-2 30,1 23-502,-6-15 0,0 1-1401,7 19 155,-3-5 0,0-1-2030,4 8 914,-4-11 0,2-2 2169,6 0 0,7 5 1,-9-21-1</inkml:trace>
  <inkml:trace contextRef="#ctx0" brushRef="#br0" timeOffset="1.2261E6">12155 11938 26607,'-17'-22'-7143,"13"4"4105,-29 5 4142,12 30 972,-8 14-1066,9 16-1115,10-11 0,3 0-334,5 8-586,-3-7 1,3-1 866,19 1-570,4 13-1027,20-26 578,1-5 523,-8-27 2158,9-21 315,-20-9-975,-8 5 0,-1 0 182,6-12 848,-11-16-705,4 22-1111,-12 3-743,3 6-1150,-4 5-96,0 6 965,0 34 107,0-2-210,0 32 329,17-8-821,-9-4 1,1 1-131,11 18 65,-6-7 0,1-1 1522,10 3 0,9 9 0,0-24 1</inkml:trace>
  <inkml:trace contextRef="#ctx0" brushRef="#br0" timeOffset="1.2265E6">12732 12073 26967,'0'-24'-6385,"0"3"4436,0 3 795,0 29 605,20 14 91,-8 6 1,1 4-516,12 25 601,2-13 0,0-1-1599,-8 12 1594,8-10 1,0-2-77,-12 5 174,0-15 0,0-2-314,-4-2 382,3 3-1027,-6-20 1332,-31-31 442,-2-16-494,-2-20-254,5 21 0,3 0 356,14-25-146,-13 24 1,-1-1 17,16-1 0,3-3 302,-9-18 1,2-2-118,5 15 0,4-2-193,3-1 1,2-3 0,-2 4 153,-4 8 0,2 2 346,15-12 1,5 6 1010,10 7 644,12 7 1121,14 22-1274,-24 31-1612,-8-8 1,-1 3-261,3 34-526,-12-15 0,-2 0-809,3 12 111,-12-1 0,-3 0-1689,4-3 652,-16-7 1,-8-5-616,-13-11 3233,-18 0 0,3-18 1,7-4-1</inkml:trace>
  <inkml:trace contextRef="#ctx0" brushRef="#br0" timeOffset="1.22667E6">12827 11002 26787,'0'-7'-6385,"-17"24"7869,13 3-3825,-38 25 1780,20-1 572,-9-3 0,-3 2 0,13-6 0,1 2 0,-8 13 0,0 1 0</inkml:trace>
  <inkml:trace contextRef="#ctx0" brushRef="#br0" timeOffset="1.22707E6">14005 11913 26877,'21'-30'-99,"0"-1"1,5-13-170,-10 12 0,-3 2-401,-9 0-782,10-1 1362,-6 18 243,-6 4-757,6 25-2282,-29 19 2149,15 14-151,-11-4 1,-1 1-85,14 18 323,-8-19 1,-1 0-1171,10 17-695,-8-3 2331,29-7 0,-13-7 0,12-4 1</inkml:trace>
  <inkml:trace contextRef="#ctx0" brushRef="#br0" timeOffset="1.22735E6">15015 11722 27867,'2'-26'-5462,"-1"4"3503,-1 8 711,-23 7 2110,-10 3 207,-14 30-277,14-8 1,1 3-399,9 4 0,3 5-617,-13 20 0,3 0 1158,-2 4-681,16-3 0,5-1 100,3-9-970,30 17-1469,9-32 220,28 0 955,-9-18 1064,1-5 337,1-41 429,-17 10-549,-13-12 1,-4-5-376,1-7 257,-11 6 1,-7 0-979,-18-8-1097,3 13 1,-1 2-1549,-14 2 3164,-20 3 0,23 25 0,-24 9 1</inkml:trace>
  <inkml:trace contextRef="#ctx0" brushRef="#br0" timeOffset="1.22777E6">15745 11783 26967,'-25'-16'-4405,"19"-8"321,-47 21 5931,32-13-2576,-26 14 1889,14-3-697,-1 5 244,3 21-376,0 9 504,14 26-59,3-8-2067,37 11-7,-17-25-843,44 5 1250,-11-18-8,11-10 498,-16-5 0,-1-5 428,3-18 1822,19-18-360,-29-10-568,-10 2 0,-3-3-371,-6 13 1,-1 0-457,-2-13 1,-1-4 67,1-8 1,-4 0-568,-7 12 1,-3-1 119,2-5 0,-1-5 1,0 4-746,-1 7 0,-3 0 255,0-1 1,-2-3 0,1 5 3,2 9 0,1 2 174,-1-6 0,-2 3-436,-16-7 704,27 22 186,-10 24 2085,32 40-2593,-15 16 452,16-19 1,1 1-106,-18-3 1,-1-1-13,20 5 1,2 1-13,-15 1 1,0 3-704,6-4 1,3 3-1,-1-2-9,-2 7 1,-1-1 681,6 14 1,-1-2-1,-6-22 1,0-2-1,0-1 1,0 0-1</inkml:trace>
  <inkml:trace contextRef="#ctx0" brushRef="#br0" timeOffset="1.22807E6">16065 11875 26697,'48'0'0,"-7"0"90,0 0-180,-8 0 90,4 0 0,17 0-90,-13 0 0,23-13 481,-32-5-53,3 1 261,-18-18-1241,-9 16-110,-3-18-331,-4 4-290,-19-4-552,13 0 747,-12 9 1,-5 2-981,-9-10 980,7 9 0,0 2 368,-7 6 480,-5 2 786,24 30 822,-5 25-443,9 10-768,8 16-1693,-2-19 0,4-1 1578,10-9 0,1 1 0,-10 12 0,0-1 0,10-14 0,-1 1 0</inkml:trace>
  <inkml:trace contextRef="#ctx0" brushRef="#br0" timeOffset="1.22848E6">17955 11386 26068,'-19'-16'-5469,"2"1"3515,-10 1 2314,8 7 125,-19 19 1480,15 22-1864,3-2 0,0 4-158,8-5 1,1 2-397,-4 15 1,2 1 696,4 9-148,3-21 0,5 0-635,19 23-936,-14-21-850,38 3 1259,-4-31 1201,28-5 676,-11-32 862,-3 3 297,-21-25-916,-5 9 563,-12-3-1390,2-23-650,-15 14-1661,-7 9 0,-2 1 1696,3-4 1,-16 18 0,-4 1 0,-6-5 0</inkml:trace>
  <inkml:trace contextRef="#ctx0" brushRef="#br0" timeOffset="1.22869E6">17767 10970 24808,'16'-28'-2000,"10"1"2321,-16 0-1607,24-5 1971,-11 11-225,24 1 667,-20 14-592,16 27-1525,-23-2-302,-5 17 0,-4 3-1622,-3 4 2736,-3-1 1,-2-1 0,-3-5 0,0 7 0</inkml:trace>
  <inkml:trace contextRef="#ctx0" brushRef="#br0" timeOffset="1.22886E6">18385 10610 25078,'25'0'90,"-1"0"-90,6 39-3521,-9-12 1784,-2 15 0,-2 4-1178,0 8 1695,-5-15 0,0 1-1296,3 19 1984,0 1 0,3-1 0,0-1 0</inkml:trace>
  <inkml:trace contextRef="#ctx0" brushRef="#br0" timeOffset="1.22955E6">19092 10935 27147,'0'-20'-5936,"0"5"4347,0 4 615,0 31 336,0 2 334,6 14 0,3 5-474,11 18 413,-2 2 1,-1 3-816,-7-22 1,0 2 845,-1 5 0,1 5 0,-2-4-78,-2-4 1,-1-1-45,-1 2 0,1 3 0,0-4-55,-1-9 0,0 0-311,-1 20 0,-6-4 1207,-19-10 1030,-10 6 209,-12-41 1068,-21-20-712,22-20-1471,15 13 1,1-3 130,-10-33-630,8 8-517,3-4-355,18 15 0,3-1-460,-4-19 220,5 13 0,8 2-67,28-2 1215,-10 15 1,3 2 609,7 13 1,3 4 392,2-3 0,-1 3 1079,24 3 131,5 2-290,0 4-1198,-17 7 1,1 1-114,-14-7 1,1 1-500,20 13 1,-2 0-376,3-11 338,7 12-730,-32-7 211,-7-7 572,-7 7-167,-7-9 463,-5-18-578,-25 14 180,-8-30-1715,-24 30 1953,12-12-523,-1 16 484,7 0 647,5 13-292,7 15 2,10 7-1264,11 11 330,7-11 1,4-1-1939,17 8 1475,-3-4 0,2-3-1072,18-12 913,15-2-356,-25-16 1476,18-24 1554,-27 14 626,3-41-126,-15 4-918,-7-15-878,-4 18 1,-1-1-841,-2-8-220,-8 12 0,-1 2-1205,5-1-684,-13 0-118,17 51 271,0 40 1087,0 6 94,8-9 0,4-3-671,11 1 940,-12-19 0,3-2 910,20 6 1,-29-8-1,13-2 1</inkml:trace>
  <inkml:trace contextRef="#ctx0" brushRef="#br0" timeOffset="1.2299E6">20057 11369 25978,'0'-18'-6296,"0"1"4168,0 25 1063,0 13 517,20 35-769,-15-3 984,11-12 0,2-1-472,-1 8-285,-3-8 0,0-2 487,3 0-1142,1 12 989,-12-52 3095,6-15-677,-4-25-681,-1-9 304,1 8 35,4 0 58,1 0 215,11-12 79,-5 19-2804,16-7 1297,-15 30 1442,13 5 210,-14 26-2140,4 1-107,-9 20-1284,-1-1-274,-1 3-1135,1 23 578,-1-17 602,-4-11 1,2-2-1400,3 0 3263,6-5 1,-2-10 0,0-8 0</inkml:trace>
  <inkml:trace contextRef="#ctx0" brushRef="#br0" timeOffset="1.23024E6">20730 11554 25078,'1'-41'-4498,"0"3"2410,-1-11 969,0 16 358,-21-4-240,16 21-30,-32 7 2070,34 23-2116,-25 34 2137,25-1-1349,6-4 1,2-2-10,-1 3-209,14-11 1,4-1 710,5 0 294,17 1-1389,-1-21 1727,-10-23 709,-6-22 61,-14-10-282,1-11 635,-12-13-1182,5 16-218,-7-15-878,0 28-946,0 4-845,0 8 772,0 8 762,0 53 81,0 21 282,10-14 0,0 2-95,-8 0 1,2-2-140,13-8 0,0-1-440,-13 33 454,9-35 0,1 1-507,-8 8 0,-1 1-466,10 15-322,-10-16 1,-2-1 1765,-3-5 0,0 3 0,0-20 1</inkml:trace>
  <inkml:trace contextRef="#ctx0" brushRef="#br0" timeOffset="1.23047E6">19518 10988 25618,'0'-28'-5846,"0"2"3808,25-7 3517,5 9-435,5 3 1,2 3 628,12 3-1092,-13 5 0,-2 2 162,-4 5-1564,18 3 1274,-23 17-1478,7-12-135,-14 26 594,-3-27 0,-3 26 0,-3-10 0</inkml:trace>
  <inkml:trace contextRef="#ctx0" brushRef="#br0" timeOffset="1.23064E6">19960 10684 26248,'19'-27'-960,"13"-1"1830,-16 6-1436,20 1 1584,-3 5-300,7 3-1035,-5 8 1,2 3-1170,21-2 1407,-3 9 0,0 7 0,-22 1 1,-1 4-1,12 8 0,-1-1 1</inkml:trace>
  <inkml:trace contextRef="#ctx0" brushRef="#br0" timeOffset="1.23107E6">21860 10992 26787,'0'-27'-6295,"0"3"4166,21 6 4484,-16 6-2166,32 5 1490,-15 4-493,-1 29-2264,14-5 89,-30 29 902,26-7-174,-21 6-1705,5 6 680,1 1 135,-9-15 0,0 0-889,12 17 2082,-6-15 0,0-3-1069,4-3 569,5-1 433,7-25 1247,-3-28 1324,21-28-858,-18-10-1544,-3 3 1,-1-2 234,-12 19 1,0-2-524,0-4 1,0-5 0,-2 4 19,-3 4 1,-1 1 251,3-19 0,-2 1 0,-2 2 0,-1-8 0</inkml:trace>
  <inkml:trace contextRef="#ctx0" brushRef="#br0" timeOffset="1.23127E6">22772 11084 26338,'12'8'-3908,"0"3"1817,-3-2 520,2 12-190,-4-3 402,2 23 644,-2-11 216,1 13-1821,-3-9 749,2-2-351,-1 1-1211,7 4 3100,-5-9 0,3 0 0,-5-12 0</inkml:trace>
  <inkml:trace contextRef="#ctx0" brushRef="#br0" timeOffset="1.2314E6">22792 10367 26068,'0'-33'-8365,"15"5"7805,-11 8 1272,26 9 0,-4 5 0,17 5 0</inkml:trace>
  <inkml:trace contextRef="#ctx0" brushRef="#br0" timeOffset="1.23174E6">23342 11107 26338,'6'8'-6919,"1"-1"5165,3-4 2994,11-2 136,0-16-83,25-4 244,-13 0-1171,-5-4 0,1 0-205,6 3 2119,7-27-904,-15 18-967,-4-2-622,-5 0-704,-4-15-730,-8 10 88,-25-17-665,14 25 1132,-28 9 1,-5 6 676,9 3 224,-15 0 1,0 12 677,14 34 0,5 7-378,-17-1 45,26-3 0,6 10 0,7-6-458,26 15-1001,0 0 1,9 3 1324,12-14 1,5-3 0,-8 1 0,1-1-1,-1-13 1,1 0 0</inkml:trace>
  <inkml:trace contextRef="#ctx0" brushRef="#br0" timeOffset="1.23194E6">23915 10862 26877,'21'-17'1013,"-16"4"-3616,50 5 3508,-33 5-822,12 10 0,2 3-620,2-6 246,-11 16 1,-1 3-867,9 0-60,1 24-921,-1-7 1151,-11-11 1,0 2-2116,12 16 1282,-7-9 0,-1-1-457,3 4 164,6 5 2077,-14-21 1,-2-8 0,-2-3-1</inkml:trace>
  <inkml:trace contextRef="#ctx0" brushRef="#br0" timeOffset="1.23214E6">24692 10739 26787,'0'-34'-6295,"0"4"4166,0 7 1065,0 6 515,0 28 124,-22 2 2411,17 27-1928,-17-9 0,0 0-817,17 21 371,-15-4 0,-3 0 430,4 10-369,0-12 0,0-3 300,1 2-116,-6 6-90,15-26 0,-10-7 0,5-3 0</inkml:trace>
  <inkml:trace contextRef="#ctx0" brushRef="#br0" timeOffset="1.23234E6">24382 10673 25528,'18'-27'-676,"-13"6"-1639,37 6 4988,-8 9-1545,12 2-711,2 25-1235,5 13-117,-14 11 118,-5-10 1,-2 1-398,4 10 348,-8-6 1,-1 0-2764,5 4 746,-7-5 0,0-2 2375,-2-3 0,6 9 0,-17-28 1</inkml:trace>
  <inkml:trace contextRef="#ctx0" brushRef="#br0" timeOffset="1.2325E6">25198 10505 27237,'1'-16'-5946,"0"3"3964,-1 27 771,-16 18 1811,13 17-1239,-12-9 0,1 1-923,11 15 311,-7-18 1,0 0 902,7 15 1,-5-2 0,8 0 0</inkml:trace>
  <inkml:trace contextRef="#ctx0" brushRef="#br0" timeOffset="1.233E6">26743 9889 28316,'2'-44'-5130,"-2"3"3050,2 4 1026,-2 7 350,0-2 235,-23 19 851,3 18 1353,-26 19-1697,11 16 0,1 6 583,3-9 0,-1 1-159,3-1 0,-2 4 1,1-2 105,-5 12 0,0 1 4,0 2 0,0 1-31,1 0 0,2 4-409,5-7 1,-1 3-1,3-1-919,-2 6 0,1 2 245,10-16 1,-2 4-1,3 0 1,2-5-289,2 9 1,3-3-293,-4 13 0,8-1-762,15-22 1,5-3-565,-4-1 1,4-2 2300,13-1 0,4-2 0,-2-2 1,1-1-1,4-2 0,0 0 1</inkml:trace>
  <inkml:trace contextRef="#ctx0" brushRef="#br0" timeOffset="1.23459E6">27617 10624 25258,'0'-6'-6385,"-26"2"7653,5 2-440,-28 2-27,7 0-325,-7 23 126,11-10 1,1 3-261,9 4 0,1 3-259,-15 4 1,4 0 1773,13 6-1878,7 0 0,9-2-885,37 0 124,-5-3 1,2-3-746,37-5 1110,-13-6 0,-1-1-296,12-2 702,-11-5 0,-2-1-99,0-1 753,6-2 632,-29-1 301,-8-1-319,-7 1-1803,-28-1-1813,-10 1 2437,-26-1 0,8 0 0,1 0 0</inkml:trace>
  <inkml:trace contextRef="#ctx0" brushRef="#br0" timeOffset="1.23477E6">28263 10796 24988,'17'20'-6516,"-3"-5"4609,1 2 739,-8 0-326,1 19 653,-6-10 628,-1 13-218,-1-15-4043,0 15 4493,0-19 0,0 6 1,0-11-1</inkml:trace>
  <inkml:trace contextRef="#ctx0" brushRef="#br0" timeOffset="1.23495E6">28147 10353 26248,'-4'-16'-8122,"2"2"5601,1 6 1436,1 4-77,19 2 1229,5 16-1214,25 7 1148,-10-3 1,2 22-1,-10-12 1</inkml:trace>
  <inkml:trace contextRef="#ctx0" brushRef="#br0" timeOffset="1.23529E6">28663 10689 24808,'8'9'-6705,"0"2"4241,0 2 1441,6 6 645,-4-3-235,4 5 249,-6-3-255,1 2-1610,-1 0 1775,1 10 36,-4-8 444,1 14-101,-4-18 111,0 4-524,-1-12-15,-1-3 1046,0-18 81,0-34 218,0-1-309,9 3 1,2 1 531,-6-4-439,11 10 0,4 5 754,0 8 287,-1-11-558,27 32 492,-29 11-868,35 25-480,-27 8-711,-5-5 0,1-1-1249,0 10-1124,0 0 0,-1-1 2340,0-4 0,9 16 1,-13-37-1</inkml:trace>
  <inkml:trace contextRef="#ctx0" brushRef="#br0" timeOffset="1.23562E6">29300 10117 25708,'0'-7'-6206,"21"26"4722,-16 2-442,33 28 1546,-24-15 0,-2 1-155,6-5 1,0 0 200,1 11 1,-1 1 62,-4-11 1,-1-1-1976,14 30 1587,-2-4 323,-8-21 0,0-2 237,4 14-158,8 11 328,-17-34-280,2-5 602,-7-14 536,13-48 514,-5 14-630,2-14 0,2-3 790,5-5-738,-1 9 0,0 1 790,5-4-760,-3 16 0,1 4 945,2 6-168,11 4-574,-6 42-2406,-7-2-432,-8 13 1,-5 4-1406,2 17 2972,-9-16 1,-1 0-1,-3-9 1,-1-1 0,-1 2-1,0 0 1</inkml:trace>
  <inkml:trace contextRef="#ctx0" brushRef="#br0" timeOffset="1.23606E6">30285 10712 26607,'14'-7'2308,"0"2"-1285,-4 3-699,0 1-850,-1 1 200,4 20-2287,-2-14 1892,5 53-1307,-5-33 616,-3 11 0,-1 2-1210,2 2 68,2 9 502,-3-17 8,-1-7 2329,1-2-1298,0-9 1013,-1-1 25,3-9 902,-3-20 180,8-19 122,-3-13-265,7-13 172,-1 5-96,2-7-697,-9 29 1,1-2-81,4-15 1,1-1-500,-4 14 0,1-1-608,8-19 0,1 2-2,5 0 61,-6 23 1,0 4 1146,5 9 1,4 7 0,-9 12 0</inkml:trace>
  <inkml:trace contextRef="#ctx0" brushRef="#br0" timeOffset="1.2364E6">31163 10781 25888,'6'-28'-3223,"-1"-18"1474,-1 28 1335,-3-23-304,1 11 229,-2 0-110,1 2 257,-1 4-1254,-18 2 1059,-4 11 961,0 19 1508,-15 25-339,13 9-695,-1 13-236,-7-9 285,28 2-901,-9 0 341,13 11-1023,0-16-1647,24 10-46,0-31 1578,26-4 1450,5-55 405,-17 13-234,-13-10 0,-5-2-331,-9 4 58,6-11-123,-12 28 122,4 1-347,-2 32-2799,-1 1-1638,4 21-25,2 2 3824,2 7 0,4 7 0,0 2 0</inkml:trace>
  <inkml:trace contextRef="#ctx0" brushRef="#br0" timeOffset="1.23723E6">4825 14398 26338,'0'-19'-6116,"0"2"4077,0 3 975,-24 7 2116,-3 2-84,-14 28 757,2-17-773,11 45-1456,-3-28 2314,4 28-851,11-13-467,-5 5-2206,18 20-434,-8-16 184,16-7 0,9-3-1764,21 5 3591,-13-16 0,2-3 1,31 2-1,-12-4 1</inkml:trace>
  <inkml:trace contextRef="#ctx0" brushRef="#br0" timeOffset="1.2375E6">5168 14667 26517,'6'-21'-3373,"0"9"2663,-4-7-907,-1 9 742,-21-2 683,1 25 1614,-5 13-989,-3 24-1319,23-11-302,-10 13 868,14-24-137,24 5-205,2-13 447,40-10-410,-26-17 638,8-22 835,-22-10-552,-18 6 1,-3-2-428,9-12 355,-11 4 1,-6 1-291,-22-7-1113,12 11 1,-2 3-1896,-15 0 2690,-11-2 1,22 26 0,-17 5 0</inkml:trace>
  <inkml:trace contextRef="#ctx0" brushRef="#br0" timeOffset="1.23796E6">5960 14412 25168,'-24'-13'-3897,"-12"2"3660,12 6 358,-18 1 430,16 26 329,-11-16-617,27 31 1,4 5-1400,-15-11 684,13 16 0,5 1 21,3-9-601,23 20-846,7-32 577,24 2 216,-11-21 677,-1-3 1231,-2-41 116,-9 8-336,-7-12 1,-2-5 381,2-11-168,-5 3 1,-3-2-589,-7 18 1,-2 1-84,2-13 1,-1-1-375,-5 12 0,-1 2-92,0-3 1,-1 1-209,-1-1 0,0-1 175,0-13 0,0 0-50,0 15 1,0-1-33,1-15 0,-2 2-243,-16 6-265,13-1 535,-12 60 2199,16 5-1825,0 37-182,8-10 0,2 2-181,-8-8 1,0 4-239,8 7 0,4 6 0,-4-4-163,-8-1 0,-1 0 385,8-7 0,1 2 1,-2-3-277,-7 2 1,1-2 386,10-1 0,1-1 0,-11-3 1,0 0-1,5-1 0,0-1 0</inkml:trace>
  <inkml:trace contextRef="#ctx0" brushRef="#br0" timeOffset="1.23827E6">6470 14697 26967,'8'-8'-80,"9"6"682,-3-9-631,21 6 400,-10-2 255,28-1-514,-14 2-172,-5 0 1,1-1 265,6-4-53,12-4-60,-11-6 328,-14 5-249,5-20-868,-24 12-96,-2-22-656,-33 15-625,-5-16-346,-1 21 555,-19-1 289,33 16 190,-28 6 1175,22 29 1087,5-2 170,11 27-811,8-7-602,0 6-1014,26 5-365,-19 2 667,18-28 0,4 0-1239,-4 27 2109,10-21 1,4-1 0,-14-8 0,0-1 0,10 4 0,-1 0 0</inkml:trace>
  <inkml:trace contextRef="#ctx0" brushRef="#br0" timeOffset="1.23867E6">7320 14142 25888,'0'-37'-6386,"-9"2"2965,7 10 2504,-7 2-583,28 13 4326,-14 26-3954,31 5 1100,-22 9 0,-3 5-2145,11 13 1900,4-2 1,-3 1 160,-16 13-32,15-20 0,-1-1 335,-18 14-2487,20-4 2264,-21-6 0,13-6-13,-14-7 414,6-7-2720,-6-5 2126,1-31 913,-2-11-557,0-20 669,0-4 19,0-11 252,0 14-580,7 10 1,5 1 923,8-1-131,24-1 268,-12 24 823,15 23-1151,-18-7-1,9 42-1335,2 0 8,-24-18 0,-1 3-839,12 12 1,1-2-1695,4 10 348,-4-10 1,2-2 1720,5 2 0,12 5 1,-14-21-1</inkml:trace>
  <inkml:trace contextRef="#ctx0" brushRef="#br0" timeOffset="1.23888E6">8553 14001 27147,'2'-26'-5877,"-1"4"3976,0 7 804,-1 43 336,0-4 414,7 18 1,3 3-912,6 12 162,1-4 1,-1 1-507,-8-20 1,-1-2 727,7 10 1,0 0-435,-5-6 1,-1-2 1106,10 15 0,6 6 1,-11-24-1</inkml:trace>
  <inkml:trace contextRef="#ctx0" brushRef="#br0" timeOffset="1.23902E6">8432 14254 25888,'-9'-31'-8576,"3"3"5118,6 1 2329,23 9 2008,22 3 450,11 10-1222,-20 3 0,1 3 0,22 17 1,-27-7-1,0 1 0</inkml:trace>
  <inkml:trace contextRef="#ctx0" brushRef="#br0" timeOffset="1.23969E6">9313 14209 23999,'15'-8'2844,"-11"22"-8919,24 18 3969,-25 12 707,21 7-126,-21-10 1025,16 3-392,-17 1-801,16-4-1110,-11 10 3039,3-19-939,-1 10-1682,-9-26 2637,3-25 431,-3-19 68,0-37-474,0 9 420,0 13 1,0 0-148,0-9 136,7 9 1,1 2 231,-4 0-559,26-5 301,-26 27-161,29 10 1656,-18 4 89,17 5-558,-8 21-1456,0-15-276,-6 25 0,-3 6-642,8-7-81,-6 13 1,-2 2-260,-2-3-1540,3 22 123,-12-37-17,0 7 1860,-3-43 681,-1-8 523,0-20-17,0-20 124,0 18-227,8 0 0,3 0 471,8 3 307,19-14-765,-6 39 299,1 22-2755,-2 22 1808,-9 9 1,-5 9 0,-8-10 0</inkml:trace>
  <inkml:trace contextRef="#ctx0" brushRef="#br0" timeOffset="1.24004E6">10208 14498 25348,'9'0'810,"-1"0"-271,6 0-449,-2 0 360,13 0-450,-7-13 344,18-4 271,-10 0-367,8-15-172,1 3 34,-9-11-334,-5 9 1,-1-1-365,0-10 213,-7 2 1,-2-3-878,-4-11 685,-2-7 1,-5-2-453,-9 31 1,-1 0 68,10-25 0,-5 4-918,-30 14 578,32-4 15,-23 55 2674,24 3-1520,-3 33 0,0 9-149,4-23 1,2 0-40,5 13 0,2 7 0,-1-6-69,-6-9 0,3-1-554,11 4 1,7 2-1,-4-5-32,-6-4 1,1-3-6,14 9 1,3-3 488,14 6 1,7-8 0,3-5 0</inkml:trace>
  <inkml:trace contextRef="#ctx0" brushRef="#br0" timeOffset="1.24042E6">11403 13690 25078,'0'-14'-5756,"22"1"9326,-17 6-3391,36 2 903,-24 4-344,19 1-236,-7 16-1251,4-11 593,1 39 41,1-18-1419,-1 30 39,-2-4 371,-13-8 0,-3 3-67,-4-10 0,-2 1 542,-3 6 0,0 5 1,-3-4 40,0-2 1,-4 0-753,-4 4 0,-3 5 0,-3-6 546,-8-2 0,-3-3 922,-3 14 0,-3-2 0,-3-15 0,0-3 0,5 1 0,1 0 0</inkml:trace>
  <inkml:trace contextRef="#ctx0" brushRef="#br0" timeOffset="1.24168E6">13127 13662 27147,'0'-43'-5756,"0"2"3628,0 5 973,0 1 517,0 8 212,0 5 122,0 10 166,0 34-1458,0 5 1596,0 16 0,0 5 45,0-13 0,0 2-225,0 10 0,0 4 0,0-2-83,-1-1 0,2 2-236,3 4 0,3 6 1,-1-6-109,-5-6 1,2-2-95,6 2 0,2 2 1,-3-4 221,-6-9 1,-1-3-58,5 9 0,-1-4 517,-5 3 1,0-9 0,0-6 0</inkml:trace>
  <inkml:trace contextRef="#ctx0" brushRef="#br0" timeOffset="1.24182E6">12975 14322 25258,'-19'-63'-7989,"0"16"6490,14 12 0,1 1 400,-2 2-179,30-5 2316,-1 21 79,25 4-105,-4 6-1451,4 3 2204,6 3-609,1 0-791,1 0 0,1 18 0,-1 4 0</inkml:trace>
  <inkml:trace contextRef="#ctx0" brushRef="#br0" timeOffset="1.24199E6">13737 14105 25978,'4'-11'-3569,"0"8"5308,-2-9-4016,0 12 3170,1 0-357,0 14-2760,3 7-173,-2 9-2433,11 26 2105,-8-24 2153,7 19 1,-8-26 0,0 0 0</inkml:trace>
  <inkml:trace contextRef="#ctx0" brushRef="#br0" timeOffset="1.24213E6">13583 13557 25168,'0'-17'-490,"0"5"1,20 25 0,5 9 0</inkml:trace>
  <inkml:trace contextRef="#ctx0" brushRef="#br0" timeOffset="1.24244E6">14080 14301 24808,'10'13'-6588,"1"-4"5550,0-5 1932,-1-3 639,1-1-381,-1-15-880,3 11 1019,7-26-1718,-3 4 1710,10-19-494,-11 3-828,2 0-834,-8 11-112,-5-2 158,-1-23-1320,-4 22 1019,-18-22-603,-3 41 926,-19 0 1098,4 35 998,14-1-229,-3 22-333,23-7-689,-9 24-460,11-12-439,13-4 1,1-1-1033,-7 6 1707,24-9 1,4-1 0,-10 0 0,4-14 0,1-1 0</inkml:trace>
  <inkml:trace contextRef="#ctx0" brushRef="#br0" timeOffset="1.24277E6">14592 14056 24898,'6'-7'-336,"3"2"1484,0 28-5937,7 9 2115,-3 15 1795,-2-14 1,0 0-382,3 9 756,-2-7 0,-1-1-1552,3 0-80,10 21-493,-14-39 2717,8 10 118,-13-25 1354,4-12 388,-4-18-854,9-28 353,-4 2 19,7-6-105,-4 16-266,4 1 80,0 4-1268,12-4-90,-6 15 1117,17 4 692,-16 18 188,17 27-1739,-19-1-1210,8 20-700,-13-3-500,-1 4-587,-3 3 2511,0 20 1,-7-16 0,0 13-1</inkml:trace>
  <inkml:trace contextRef="#ctx0" brushRef="#br0" timeOffset="1.24296E6">13877 13703 23639,'19'-40'-2869,"-14"3"2386,28 15 0,6 2 1772,-6-7-1621,16 12 1,2 5 265,-1 1 0,11 26 0,-23 7 1</inkml:trace>
  <inkml:trace contextRef="#ctx0" brushRef="#br0" timeOffset="1.24311E6">14232 14901 25528,'0'9'-9831,"0"-2"9695,18-4 1,-13-3 0,13 0 0</inkml:trace>
  <inkml:trace contextRef="#ctx0" brushRef="#br0" timeOffset="1.24369E6">16050 13984 23369,'-26'-10'-2018,"-3"5"2127,-2 2 391,-4 3 357,-3 22 223,-2-16-641,14 25 0,1 6-817,-12-6 252,14 10 0,5 4 19,5 2-330,16-10 1,3-1-1289,-2 4-89,43 7-150,-5-16 146,15-16 1614,-17-6 0,0-2 50,10-7 655,-9-15 1,0-6 1332,4-5-953,-11-14 0,-2-5 611,0-13-1100,-14 19 1,-3-4-320,-6-9 0,-4-1-361,-1 12 1,-2-3 222,1-5 0,-1-6 0,-3 4-666,-7 4 0,-1 0-55,3-2 0,0-4 0,-1 7-311,-4 6 0,1 3 295,3-7 0,-1 3-572,-6 1 282,10 12 645,-11 43 730,11 23 0,8 8-347,6-3 1,1 2 131,-10-1 0,-1 3 1,4-4-91,16 3 0,0-3-53,-18 2 1,1 0 53,16-2 0,4 1 13,-8 12 1,1 0-255,4-16 1,2 1-1224,4 18 1,-1-2 46,6-1 33,-8-18 1,0-4 1547,3-6 0,5 0 1,-12-18-1</inkml:trace>
  <inkml:trace contextRef="#ctx0" brushRef="#br0" timeOffset="1.24389E6">16655 14069 26158,'0'2'-6386,"19"10"5677,8 31-1540,-3-6 964,22 4 401,-28-12-462,23-1 248,1 6-935,-10-12 1101,21 3 654,-27-17 710,8-2 1,-18-6 0,-1 0 0</inkml:trace>
  <inkml:trace contextRef="#ctx0" brushRef="#br0" timeOffset="1.24422E6">17070 14089 24539,'0'-38'-4677,"0"4"2639,0 3 1333,0 9 696,0 4-417,21 28 1081,2 12-1026,14 17-1216,-7 4 1298,-5-8 61,0 0-504,0-2-751,8 11 456,-9-13-625,12 11 514,-20-23 265,5-4 1064,-14-10 165,1-5 1612,-5 0 212,0-23-1294,-2 4 515,-1-40-499,0 19-65,0 4 0,0 0-738,0-7-137,0-9-1019,0 15 0,0 14 927,17 4 1570,2 13 735,1 24-2009,8 1 0,-2 2 31,-5 20-877,11-7 0,1-1-252,-6 1-512,-5-5 1,0-1-76,3 1 1176,7 8 0,-10-18 0,-1-1 0</inkml:trace>
  <inkml:trace contextRef="#ctx0" brushRef="#br0" timeOffset="1.24457E6">18002 13921 25978,'9'-5'2524,"4"23"-8098,-6-13 3760,10 51-619,-5-32 899,7 28 234,7-10 150,-4-13-1536,22 11 255,-15-26 3035,23 0 90,-22-14 1637,21-20 567,-24 0-107,5-20-370,-11-18-919,-8 10-778,-6 4 1,-2-2-712,-2-7-464,-2 12 0,-1 1-1231,0 1-546,0-3 374,0 26 634,0 24 539,0 8 267,0 22 201,0 28 134,0-10 77,0-16 0,0 1-358,0 20-270,16 0-961,-12-1-252,23-4-661,-25-1 2472,9-4 1,-11-2-1,0-3 1</inkml:trace>
  <inkml:trace contextRef="#ctx0" brushRef="#br0" timeOffset="1.2447E6">17345 14687 27867,'-13'1'-740,"5"1"0,31-2 0,12 1 0</inkml:trace>
  <inkml:trace contextRef="#ctx0" brushRef="#br0" timeOffset="1.24552E6">19447 13018 26068,'12'-11'-16,"-1"3"883,3 36-5434,2 3 3243,-14 2 1,-2 2 747,4-1 1,1 1 112,-3 6 0,-1 2 164,1 3 0,0 1-583,0 2 0,-1 2 332,0-4 1,1 4 0,0-3-446,0 6 0,0-1 1281,2 14 1,0-2-104,0-24 0,1-4-255,0-3 1,1-1-117,6 24-56,0-9-331,-1-11-416,-1-9-557,4-12 1090,-3-7 445,12-40 1433,-8 4-82,6-34-90,-4 11 217,1-6 199,0-4-843,-5 18 1,-1 1 123,6-20-441,-5 19 1,0 3-1001,3 5 513,10 4 749,-8 23 923,8 25-1905,7 20-418,-6 10-505,-2-6 1,0 2-695,8 14 419,-4-8 0,0 0 447,-10-21 0,2-2 761,15 15 0,2-4 0,11-2 0,-16-16 0,0-1 0</inkml:trace>
  <inkml:trace contextRef="#ctx0" brushRef="#br0" timeOffset="1.24577E6">20713 13932 26068,'7'-41'-3858,"-3"0"1923,-3 4 606,-20-9-693,15 16 1241,-35-2 842,13 22 638,-18 22-185,8 18 888,15 25-903,12-5-575,19-16 0,3-1 166,-7 3-133,24-8 1,5-5 242,-9-7-498,35 7-921,-27-21 1127,-3 3 709,-5-5 1003,-2-20 671,-6-9-1165,-7-25-1728,-5 8-1688,-24-9-936,-14 23 73,-9-4 3053,-10 16 0,9 10 0,-4 4 0</inkml:trace>
  <inkml:trace contextRef="#ctx0" brushRef="#br0" timeOffset="1.24595E6">20533 13204 24988,'34'-46'-590,"-10"18"1,1 1 586,15-10 304,-8 14 1,2 5 596,4 5-1726,14 33-1289,-30 8-1299,0 34 3116,-17 1 0,-3-26 1,-2 1-1,0 3 1,0 0-1</inkml:trace>
  <inkml:trace contextRef="#ctx0" brushRef="#br0" timeOffset="1.24608E6">20667 14521 28586,'0'15'-7914,"0"-4"7481,11-4 0,-8-3 0,8-4 0</inkml:trace>
  <inkml:trace contextRef="#ctx0" brushRef="#br0" timeOffset="1.24658E6">21603 13768 24808,'0'-3'-1597,"0"-1"1,0 4 0,0-1 0</inkml:trace>
  <inkml:trace contextRef="#ctx0" brushRef="#br0" timeOffset="1.24702E6">21430 13390 24629,'16'-5'3104,"-13"23"-9124,27-13 5089,-22 26 1,-4 7-803,13-6 824,-7 4 0,-2 3 517,-5-2 0,0-2-25,15 19-625,-11-8 0,1-2-1423,5 3 2413,-4-12 1,-1-3-526,1 0 472,2 1 201,-5-16-490,-1-9 166,-1-2 285,2-22 908,6-12 297,4-11-284,8-8 0,3-2-2,-11 19 0,2 1-152,7-10 1,4-4 0,-2 6 262,-5 7 1,2 3-44,17-15 0,2 4 1043,6 3-1374,-9 15 0,0 5 865,1 6-487,9 24-2035,-16 25-1387,-11 12-930,-10-5 0,-2 2 2984,-6-16 0,-2 0 1,1 12-1,-2 0 1,-2 21-1</inkml:trace>
  <inkml:trace contextRef="#ctx0" brushRef="#br0" timeOffset="1.24792E6">13485 16307 25528,'0'-21'-5756,"0"0"3897,0 0 975,0-1 605,0-13-146,0 15 31,0-10 166,-16 23-549,-5 1 1827,-18 28 1017,17 7-872,-11 13 118,29 15-1186,-11-21 636,15 19-853,18-29-1047,13-3 355,10-16-103,7-7 1016,-7-17 800,2-1 1132,1-18-1613,-12 6 1,-1-2 289,-9 7 0,-1-2 17,12-24 1,-2-2-463,-16 20 1,-2-2-654,2-26 1,-3-3-143,-7 26 1,-1-1-561,-2-12 0,-1 1 70,0 16 1,-2 1-595,1-31 104,-19 8-453,14-5 919,-28 24 429,29 4 54,-20 56 1977,21 5-1382,-7 36 46,9-22 0,1 5 0,1-2-110,-2 0 1,2 2 141,3 15 1,3 7-1,2-8-564,3-13 1,2-2-373,2 5 0,3 3 0,-1-5-22,4-7 1,-1-1-752,3 11 0,0-3 693,-7-18 0,0-3 797,20 23 0,-4-10 1,3-5-1</inkml:trace>
  <inkml:trace contextRef="#ctx0" brushRef="#br0" timeOffset="1.24822E6">14265 16397 26607,'-17'-13'-5337,"13"-4"1455,-13 12 4869,17-4-1931,0 2 315,0 3 0,26-1 2146,-20 1-1377,49-3 830,-10-5 1214,12 0-1772,-16 0 1,-2 0 1713,5-6 201,12-7-149,-26 6-2057,-5 0 89,-12-1-770,1 0-220,-12 0-1023,5 1 359,-26-4-943,15 9-313,-35-2 1620,14 11 652,-16 26 1507,8-15-401,15 58-574,8-38-1332,19 12 0,4 3-569,-8 1 1856,15-8 1,5-1-1,6 3 1,-3-14-1,0 1 1</inkml:trace>
  <inkml:trace contextRef="#ctx0" brushRef="#br0" timeOffset="1.24845E6">14413 15743 24629,'27'-15'2178,"-20"2"-4608,45 2 3527,-29-1-278,24 4-578,-8 0 105,1 4-345,19 1-94,-17 2-834,-7 1 0,-2 0 652,0 0-1287,5 15 1247,-17-12 0,-7 12 0,0-15 0</inkml:trace>
  <inkml:trace contextRef="#ctx0" brushRef="#br0" timeOffset="1.24865E6">14993 15663 25258,'36'0'1170,"-7"0"-991,-3 0 181,-5 0-180,1 0-90,5 0 0,13 12-646,-7-9 24,5 3 1,1-1-826,3-5-106,3-10 0,1-3 78,2-6 1456,-16 0 0,-1-3 1,14-11-1,-1-3 1</inkml:trace>
  <inkml:trace contextRef="#ctx0" brushRef="#br0" timeOffset="1.24917E6">16075 15884 25978,'-15'-17'-6520,"-2"8"6011,16-2-1287,-4 32 1667,5-4-507,0 29 181,0-4 114,19 7-1890,-14 6 2001,14 0-923,-5 1 895,-10-5-333,21-3 158,-13 5 79,2-16-885,3 3 817,-15-45 1113,5-33 332,-7-11-782,0 2 1,0 0 72,0-7 21,-2 7 1,4 0 175,16-7 899,-14-12-401,32 19-438,-32 20-538,39 2 1940,-26 20 346,31 46-2064,-22-13-504,-8 3 0,-2 3-1686,7 10 391,0 2-1299,-2 0 5,8 12 2207,-8-18 0,6 4 0,-9-20 0</inkml:trace>
  <inkml:trace contextRef="#ctx0" brushRef="#br0" timeOffset="1.24969E6">16787 15484 26158,'0'-26'-6206,"0"7"4078,0 55 1153,0-4 440,7 5 1,3 6 85,-1 6 1,0-1 107,1-10 0,1 2 160,0 4 0,-1 3 1,-3-3-724,-5-5 1,0-2 709,15 21 1,0-1-384,-12 0 155,16-14 1,0-3-136,-10-9-514,22 6 1101,-22-31 524,6-25 983,-9 13 811,10-55-1120,-7 37 404,3-33-378,1 12 369,-5 14-597,7-5-407,-4 16-950,10 12 744,-5 0 1231,7 33-2367,-5-6 417,-1 24-1024,3-10 468,10 19-339,-6-13 461,-3-7 0,0-1-2027,6 1 66,21 4 2669,-21-18 433,11-9 1154,-15-3-24,0-6 376,-2-21 0,5-11-78,-8-11-914,-7 11 1,-2-1 67,-2-9-697,-4 6 0,-1 1-1174,-3-3-258,0-8-297,-1 18-158,0 31 74,15 11-361,-4 17 0,-1 4-835,9 14 2527,-5-13 1,0-1 0,-1-6 0,11 6 0</inkml:trace>
  <inkml:trace contextRef="#ctx0" brushRef="#br0" timeOffset="1.24982E6">17738 15682 25618,'0'-12'-298,"0"3"1,20 4 0,4 3 0</inkml:trace>
  <inkml:trace contextRef="#ctx0" brushRef="#br0" timeOffset="1.25019E6">18200 15859 25798,'11'0'90,"2"0"-90,0 0 0,2 20-2939,0-15 2788,2 41-1993,1-25 1208,2 25-1362,0-10 216,4 17-137,-6-16 7,7 19 1797,-13-29-1215,5 7 1682,-8-20-513,-2-3 870,-1-8 646,-4-3 1165,1 0-9,2-23-1257,-1-9 158,10-33 101,-6 12-548,3 16 0,-1 0 285,3-3-756,5-9-999,5 16 494,-5 17 1630,17 0 644,-13 16-943,21 37-1400,-18-13-1467,0 21 0,-1 4-850,1-3 2434,-5-3 0,-1-2 0,-3-6 0,1 6 0</inkml:trace>
  <inkml:trace contextRef="#ctx0" brushRef="#br0" timeOffset="1.25036E6">18332 15299 27147,'0'-17'-7285,"26"2"9474,-3 6-1294,25 3-1539,-5 4-444,3 18 929,9-12 0,-28 16 0,1 5 0,1-7 0,1 0 0</inkml:trace>
  <inkml:trace contextRef="#ctx0" brushRef="#br0" timeOffset="1.25077E6">20032 15445 27507,'-17'-34'-8835,"12"2"6756,-12 4 740,17 33 1559,0 48-223,18 8-221,-17-13 0,3 0-21,13-15 1,0-2-1852,-13 32 2217,12-33 0,1 2-345,-11 8 1,1-1 305,28 18-336,-23-16 0,-2-3-175,8-3-1404,-1 5 1338,-16-49 1268,6-12 253,-22-22-1144,11-22 341,-10 21-16,21 6 0,3 1 855,-5-3-362,22 12 1,5 4 1835,-8 7-1747,10 18 1,1 8-841,-4 13-235,-5 9 0,-1 5-599,3 11-371,-4-5 1,0 1 1060,5 8 0,-11-20 1,0-1-1,8 9 0</inkml:trace>
  <inkml:trace contextRef="#ctx0" brushRef="#br0" timeOffset="1.25105E6">21000 15717 27597,'0'-17'-6476,"0"3"4348,-19 7 2777,14 28-927,-30 16 1546,31 13-1582,-4-12 0,1-1-64,7 8-623,-2-7 0,4-2 810,17-1-307,-14 7-718,31-23 1407,-14-4-1250,17-8 2031,-17-18 799,7-16-291,-26-8-1661,4-4 0,-1-2 518,-6-4-1130,-9 0 1,-5 2-1816,-12 4 2507,4 10 0,0 4 0,-3 7 0,10 0 0</inkml:trace>
  <inkml:trace contextRef="#ctx0" brushRef="#br0" timeOffset="1.25143E6">21575 15818 25798,'14'0'-1,"0"0"1,-3 0-89,-1 0 269,5 0-90,-4 21-2385,10 8 766,-11 10-553,5 12-100,-7-23 108,0 7 28,-2-16-143,-1-3-179,-2-8 1854,1 3 11,-1-9 1583,2-12 647,0 7 603,7-52-1103,-2 26-513,-2-2 0,0-4 206,3 1 1,0 2 534,8-20-774,-3 11 0,2 3-448,3-1-216,14-3-515,-15 29 2030,16 25-1152,-20-7-821,-3 24 1,-3 7-1281,-5-8 404,-2 13 1,-1 1-575,-2 0 426,-12-10 0,0-1 1430,6 1 1,-36 3-1,19-16 1</inkml:trace>
  <inkml:trace contextRef="#ctx0" brushRef="#br0" timeOffset="1.2516E6">21028 15269 27057,'0'-52'-6475,"20"4"6411,-15 3-1078,38 8 2732,-24 4-1317,21 7 851,-22 9-1086,19 9-495,-17 26-640,8 4 911,-19 11 0,-4 5 0,-5 19 0,0-15 0,0 0 0</inkml:trace>
  <inkml:trace contextRef="#ctx0" brushRef="#br0" timeOffset="1.25252E6">13770 17669 24718,'18'-18'183,"6"-1"741,-15 7-919,3 1 255,-1 7 1147,-6 46-3522,0-11 1342,-1 15 1,-2 2-996,-1 8 977,1-7 1,-1 0-955,1 8 1083,-2-13 1,2-3-985,1 2-614,-1 10 2353,1-32-275,-1 1-1237,-1-16 934,-1-21 569,1-10 112,-1-14-144,0-3 93,0 8 39,19-3 1088,-14 2-759,28 3 1590,-11-3-978,7 18 859,14-1 341,-14 18-729,24 18-641,-19 16-1378,0 3 1,-1 4 113,-16-11 1,0 0-613,14 14 1,-1-2-477,-4-6-1000,11 11-447,-19-32 840,6 0 1457,-12-15 2136,-1 0 263,-3-20-763,-5-12-468,1-29 32,-4 9-134,0-3-471,0 17-456,0 0-1279,-14 5-601,10 4 1419,-10 6 365,14 5 475,18 9 2143,-14 27-2587,29-12 1719,-29 43-1392,30-27 1221,-30 25-1583,33-12-1317,-18 13 26,10-14 1203,-1 13 0,-17-31 0,1 0 0</inkml:trace>
  <inkml:trace contextRef="#ctx0" brushRef="#br0" timeOffset="1.25265E6">14413 17661 25798,'-5'-32'-9831,"4"-5"5981,-4 11 4272,5 1 1,24 15 0,7 4 0</inkml:trace>
  <inkml:trace contextRef="#ctx0" brushRef="#br0" timeOffset="1.25327E6">14907 18087 25528,'14'1'-431,"1"-1"369,4 0 95,14-19 786,-5-6-802,-2 2 1,0-1-65,6-13-97,-8 12 0,-1 1-240,-1-4 10,-1-10-172,-15 12-561,-4 2-722,-2 0 162,-22-3-56,17 9-290,-39-1 1428,15 14 505,-17 1 662,18 23 772,-4-14 447,29 37-1656,-9-22 1064,12 24-548,24 9-2095,-18-11 491,26-7 0,5-1-741,-9 3 565,5-13 1,1-2-795,7 2 1865,1-5-832,1-5 1137,19-7 1560,-16-3-686,-8-11 1,-1-2 780,1 5-424,-10-19 0,-2-5-169,-5 6 159,2-29-325,-16 5-1219,-4 13-848,-2-20-829,-21 28-455,15-4-358,-15 16 1538,20 26-466,19 8 651,-14 18 456,23-12 0,4-3 526,-5 7-18,13-5 0,3-3 677,1-8-198,-5 1 1,1-2-100,5-12 971,14 9-228,-26-11 816,-1-21-380,-9 16 124,-1-52-1691,-12 34 89,-5-11 0,-3-2-778,-2 1-916,-19-20-507,14 29 34,-31-8-586,32 43-504,-12 24 2070,37 12-1302,-15 14 2077,35-24 1,-37-1 0,16-1-1</inkml:trace>
  <inkml:trace contextRef="#ctx0" brushRef="#br0" timeOffset="1.25347E6">15165 17374 24629,'-32'-23'-5683,"0"-4"3519,17 7-240,2-3-728,38 13 3647,10 2 1,13 6 0,1 2-1</inkml:trace>
  <inkml:trace contextRef="#ctx0" brushRef="#br0" timeOffset="1.25365E6">15268 18452 27057,'0'9'-1046,"0"-22"0,20 13 1,5-18-1</inkml:trace>
  <inkml:trace contextRef="#ctx0" brushRef="#br0" timeOffset="1.2541E6">17602 17714 25168,'0'-17'-6205,"-27"1"5718,-11 7 1108,4 5 1,-3 1 441,-20 1-268,-2 22 733,20-15-911,4 38-871,5-25 2323,15 36-2056,6-20-796,28 23-1390,-14-26 1005,26-8 1,6-3-625,-6 0 1252,4-10 1,2-3 441,5-2-516,0-5 1682,-3 0-13,11-24 1773,-16 18-1627,-10-24 0,-4-5-643,-6 8-92,-4-11 1,-2-2-885,-7-2-527,5-8-452,-6 17-200,0 6-682,0 4 297,-15 5 874,11 30 1093,8 40-768,0 6-46,11-4 1,2 1-864,-1 5 361,-2-9 0,-1 0-256,2 7 1498,-3-23 0,-3-1 1,-6 10-1,7-4 0</inkml:trace>
  <inkml:trace contextRef="#ctx0" brushRef="#br0" timeOffset="1.25455E6">17950 17991 26517,'11'-33'-3969,"0"-1"2358,1 2 868,8-16 311,-2 13 439,16-21 114,-13 24 118,17-13-568,-18 21 859,8-4 344,-5 7 14,-6 8 160,5-1-17,-12 11 97,4 1-416,-8 25-2458,5 7-410,-3 13 342,3 0-288,9 6-456,-4-10 1287,2-9 0,2 0-1167,5 1 360,20 10 2607,-19-28 738,8 0-230,-12-13 886,-1 0 401,-2-17-144,-3 13 332,-3-35-1745,-2 18 318,-3-36-1277,-4 18 322,-3 6 0,0-1-1145,-1-8-222,-17-22-1057,13 30-30,-13-5 1114,17 17 254,0 30 700,37 30 178,-27 8-638,24-5 1,2-1-210,-14 3-27,7-8 1,3-2-58,2 2 1246,8 6 0,-11-22 0,0-4 1</inkml:trace>
  <inkml:trace contextRef="#ctx0" brushRef="#br0" timeOffset="1.25487E6">19157 17539 27147,'-16'-18'-6815,"-1"-2"4638,-2 9 2472,6 1-522,0 7 1299,10 20-1319,-10 6 643,13 25-2082,0-10 1434,20 2-1152,5-5 486,21-6 1108,-2 0-989,-5-15 1353,-7-23 879,-11-14 101,-10-10-105,-7-18-503,-4 18-763,0-20-653,0 26-244,0-2-466,0 38-1460,16-11 1199,4 62-860,0-32 1674,-1 1 0,-2 4 564,-1 18 0,24-16 0,-6 8 0</inkml:trace>
  <inkml:trace contextRef="#ctx0" brushRef="#br0" timeOffset="1.25507E6">18713 16988 26248,'-5'-49'-7355,"0"2"5025,5 9 1536,21 5 2070,-16 9-1239,39 7 2008,-16 8-736,17 31-3542,-19 2 2210,-15 10 0,-6 5 1,-5 17-1,0-17 1,0 1-1</inkml:trace>
  <inkml:trace contextRef="#ctx0" brushRef="#br0" timeOffset="1.2556E6">20252 16949 27057,'29'-28'29,"11"6"1221,-23 9-1171,11 24-1568,-14 8-665,-6 23 1396,-4-7 1,-2 2-311,-1 26 238,2-4 0,-1 2 0,-2-25 1,0 0 131,1 10 1,0 4 0,-3-6-974,-12 20 1430,13-10 0,-2-5 516,-11-15 420,14 5-2030,0-26 1129,0-17 171,0-17 149,0-12-104,0-16-263,0 17 790,15-22-599,-11 27 420,22-5 955,-6 21 891,5 4-146,6 23-1438,-6-11 741,0 38-2260,14 0-409,-11 13-67,-4-15 1,0-1-1333,3 7 2225,-5-11 1,1-2-1,2 0 1,9 4-1</inkml:trace>
  <inkml:trace contextRef="#ctx0" brushRef="#br0" timeOffset="1.25587E6">21052 17469 26967,'0'-44'-5756,"0"4"3628,-22 4 237,17 6 782,-32 6 1540,33 6-1051,-26 8 1411,12 20-223,-9 22 704,11 7-994,11-4 1,2 0 98,3 12-126,22 13-1524,-16-20 1311,40-4-909,-13 3-1313,10-15 1415,0-3 915,-6-12 730,-9-8 105,10-12 1536,-25-15-1753,1-7-767,-14-5-608,0 10-790,0-1-291,-17 2-1205,12 2 2505,-29 3 1,30 11 0,-12 3-1</inkml:trace>
  <inkml:trace contextRef="#ctx0" brushRef="#br0" timeOffset="1.25623E6">21680 17447 27507,'4'17'-8116,"-1"11"6074,-3 26 1389,0-8-9,0 14 41,0-29 74,0 14 407,17-31-1484,-13 9 1505,26-21 1542,-16-11 363,13-21-351,-2-29-655,-5 1-243,-9 24 1,-2 1 281,4-20-324,3 0 609,-3 1-1383,-1 21 1,1 0-846,2-11 383,15-1 1160,-13 30 708,11 23-688,-12-5 96,4 41-1993,-6-22-13,-2 29-369,-1-13-1901,0 19 936,-6-17 2334,-1 10 1,-3-22 0,-1-2 0</inkml:trace>
  <inkml:trace contextRef="#ctx0" brushRef="#br0" timeOffset="1.25645E6">21110 17034 25618,'0'-50'-6386,"22"2"6612,2 8 0,3 1 662,21-5-333,-9 8 0,-1 6 365,1 16 312,-6 27-1601,-16 12-2343,-17 25 1633,0 3-1025,-20 8 910,19-27 0,-3 1 1098,-21 2 1,-2 1 0,13 0-1,0 0 1,-15 1 0,1 0 0</inkml:trace>
  <inkml:trace contextRef="#ctx0" brushRef="#br0" timeOffset="1.25787E6">23248 13062 23459,'-9'44'-1403,"-1"-1"0,1 5 0,2 1 282,7 6 1,0 1 687,-6 8 0,-1 2 313,5-20 0,2 2 1,-1 0 63,-4 3 0,0 1 0,1 1 38,3 2 0,2 0 1,-1 1 44,0 1 0,0 1 1,0 0-501,0 2 1,0 0 0,0 0 365,0 1 1,0 0 0,0 1 67,0 0 1,-1 1 0,2 0 19,4 0 0,3 1 0,-3 0-73,-3-1 1,-2 0 0,3 4 20,2-13 1,2 3 0,2 2 0,-1-1 0,-1-3 25,-1 0 0,-1-3 1,1 1-1,-1 5-149,1-2 0,-1 6 0,1 2 0,0 0 0,-1-3 0,1-5-13,-1-1 0,1-5 1,-1-1-1,-1 6-93,-1-2 0,0 4 1,0 3-1,-1 0 1,-2-4-1,-1-4-104,-4 14 1,-3-6 0,2 2 442,5-3 1,2 2-1,-1-1 1,-5-5 0,-8-4-1,-3-4 1,0 0 0,5-1-1,0 0 1,1 0 0</inkml:trace>
  <inkml:trace contextRef="#ctx0" brushRef="#br0" timeOffset="1.25905E6">24252 13281 24359,'0'22'-6386,"0"0"4348,0 33 973,0-1 517,0 11 335,0-29 0,0 1 61,0 5 0,0 1 38,0 1 0,0 0-640,0 2 1,0 2 718,0-4 1,1 3 0,-2-1-173,-5 6 1,1 3-252,4 3 1,1 6 0,-2-6 161,-8-4 1,-2 0 328,6 6 0,2 5 1,-2-5-1,-5-5 1,-1-1-1,3-7 1,1 1-1,0-1 1</inkml:trace>
  <inkml:trace contextRef="#ctx0" brushRef="#br0" timeOffset="1.2594E6">23662 14392 23639,'-1'-22'-6558,"1"4"5001,-1 6 1125,1 4 145,16 21 435,4 15-468,1 1 0,-1 5-300,1 27-516,1-24 0,-1 0 773,-1 24 30,0-29 0,1 0 163,-4 2 0,-2 0-98,2 1 1,-1-1-203,0 1 0,0-1 305,0-1 1,1 0 415,6 10 0,-1-2-28,-6-11 0,1-1 238,8 11 1,1-3-88,0-4 43,16-4 613,-16-22 651,7-34 562,-5-1-1351,-14-2 1,0-3-355,1 4 0,1-3-867,9-26 1,-1-4 181,-4 14 1,-1-3-442,-3 7 1,1-6 0,0 0 0,-2 5 615,5-14 1,-1 2 0,-3 7-1,1-2 1,-1 3 0,2-1-1,0 0 1</inkml:trace>
  <inkml:trace contextRef="#ctx0" brushRef="#br0" timeOffset="1.26037E6">25390 13583 25438,'17'11'-4443,"-4"7"1114,-13 26 2124,10 9-82,-8 9 996,3-25 1,0 1 91,-5 1 0,0 3 54,2 20 0,0 1-1307,-2-16 0,1 0 561,3 14 0,0-1 405,-2-21 1,0-2-354,2-1 1,0 0 872,3 29 1,-1-5 0,1-4-1</inkml:trace>
  <inkml:trace contextRef="#ctx0" brushRef="#br0" timeOffset="1.26052E6">25197 14407 25708,'-6'-37'-7539,"4"-14"5675,22 11 2443,0 8 1,6 3 90,2 11 1,5 4-431,20-8 0,3 2-160,-20 11 1,1 2-14,7 1 0,4 1 0,-3 1 0,-4 2 0,-1 1 0,14 1 0,-1 0 0</inkml:trace>
  <inkml:trace contextRef="#ctx0" brushRef="#br0" timeOffset="1.2608E6">26098 14287 25258,'-20'7'2412,"15"0"-4302,-32 4 2869,20 1-697,-12 14-482,14-8-306,7 10-653,8 0-438,0-5-692,23 10 780,10-14 859,-2-7 1,2-1-351,20-2 858,-11-3 0,-1-5 348,-2-21 1451,14-12 453,-34-15-1829,-13 11 1,-3-1 168,4-14-944,-19 6 0,-2 0-1095,8-7 234,-15 19 1,-4 1-2286,1-13 368,0 20 2869,-10 2 1,30 18-1,-10 5 1</inkml:trace>
  <inkml:trace contextRef="#ctx0" brushRef="#br0" timeOffset="1.26101E6">26828 14275 27237,'1'-39'-5838,"0"3"3664,-20 13 792,15 2-5,-33-1 980,32 27-311,-13 30-12,40 8-1428,-7-3 1,4-1 2153,28 2 0,-21-15 1,-1-1-1,16 7 1</inkml:trace>
  <inkml:trace contextRef="#ctx0" brushRef="#br0" timeOffset="1.26126E6">26085 13810 24089,'-12'-23'-8233,"3"-12"5970,27 7 4999,16-19-1085,13 20-676,-9 5 1,0 1 551,11-1-914,2 4 1,0 2-207,0 3 248,-6 4 0,-2 3 539,-10 4-1421,18 39 1,-33-16 0,6 31-1</inkml:trace>
  <inkml:trace contextRef="#ctx0" brushRef="#br0" timeOffset="1.26144E6">27083 13123 26517,'7'-23'-4121,"0"3"3097,-4 8-1,0 5 1083,0 6 1535,0 23-4054,0 25 481,0 13-82,0-3 0,0 4 1946,1-19 1,1 0 0,1 17 0,1 0 0,0-15 0,0-1 0</inkml:trace>
  <inkml:trace contextRef="#ctx0" brushRef="#br0" timeOffset="1.26168E6">28208 13749 28316,'5'-40'-5597,"-2"5"3634,-2-5 710,-1 17 444,0 24 359,0 44 64,0 18 151,0-23 1,0 4-1014,0 10 1,0 1 829,-1-12 0,2 1-168,3 4 0,2 5 1,1-4-80,0-7 0,2-1-630,6 24 0,0-1 439,-7-30 1,-1-1 818,-1 6 1,-2-3 0,-4 5 0,0-7 0</inkml:trace>
  <inkml:trace contextRef="#ctx0" brushRef="#br0" timeOffset="1.2618E6">27950 14203 24539,'-19'-43'-9772,"7"3"5425,6-6 2520,29 15 2566,-17-3 0,50 20 1,-14 4-1</inkml:trace>
  <inkml:trace contextRef="#ctx0" brushRef="#br0" timeOffset="1.2624E6">28172 14202 23369,'-5'-9'-7491,"0"2"5376,-2-2 1552,0 2 407,-11-9 252,5 7 271,-17-4 274,9 11-619,-19 1 2000,13 23 165,-18 7-88,20 12-1139,-3 1 114,17-9-855,5-1-616,4 1-727,25 5-845,-17-10 1102,23-9 0,4-4-235,-9-4 780,31 0 420,-23-11 911,-2 0 159,-1 0 384,-2-24 501,-4 18 282,-2-44-2210,-2 7 50,-8-10-592,-7 9 1,0-1-1132,-4-12 808,1 2 1,-2-2-170,-8 21 0,-1 0-47,8-12 0,0-3-186,-15-2 0,1 2 722,13 12 1,2-2-73,-6-21 1,0 2-116,7-2 537,0 21 1,0 4 132,0 7 159,0 23 220,0 23-243,-1 16 1,2 4 150,13 21-392,-13 3 1,1 3 59,10-22 0,1 1-117,-7 6 1,-3 6 0,1-5-189,2-4 1,2-2-303,3 14 0,1 0-849,-4-5 0,2-3 451,3-13 0,0 0 860,0 8 1,-1-1 0,9 7 0,-1-4 0</inkml:trace>
  <inkml:trace contextRef="#ctx0" brushRef="#br0" timeOffset="1.26275E6">27957 13847 24269,'19'-14'1080,"-14"-1"-3917,44 3 4269,-21-1-428,28 4-763,-6 0-601,2 3-563,4 3 52,3 1 741,1 2 0,1 16 0,0 3 0</inkml:trace>
  <inkml:trace contextRef="#ctx0" brushRef="#br0" timeOffset="1.26307E6">29252 14066 26607,'-17'-22'-6639,"-5"-10"4022,-23 28 4918,8-10-1857,-4 14 776,9 0-259,-1 0-217,0 24-543,-8 11 1695,13 14-1268,12-14 1,2-1-1239,5 11 350,4-7 0,4-1-1327,18 5-720,-12 8 634,35-23 315,-20-6-347,22-7 1811,-8-7 362,0-4 610,0-3 420,12-16 1473,-15-15-2201,-7 3 0,-4-4-191,-7-25-402,1-7-1109,-14 13-808,0-1-846,0 0-450,-26 2-1134,20 3 557,-42 4 3334,42 6 1,-41 4-1,16 5 1</inkml:trace>
  <inkml:trace contextRef="#ctx0" brushRef="#br0" timeOffset="1.26323E6">28843 13630 24808,'26'-25'408,"0"-1"1,18-14-485,-15 3 0,1 0-373,11-3 536,-5 8 1,1 2 154,7 6-1691,-5 7 0,-1 9 1107,-4 32 1,10 5 0,-32 29 0</inkml:trace>
  <inkml:trace contextRef="#ctx0" brushRef="#br0" timeOffset="1.26336E6">28987 15214 23549,'20'-15'52,"-4"-4"1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3:07:16.782"/>
    </inkml:context>
    <inkml:brush xml:id="br0">
      <inkml:brushProperty name="width" value="0.12095" units="cm"/>
      <inkml:brushProperty name="height" value="0.12095" units="cm"/>
    </inkml:brush>
  </inkml:definitions>
  <inkml:trace contextRef="#ctx0" brushRef="#br0">2112 1720 24539,'-9'-32'-7318,"1"2"5168,0 0 1545,-2-11 228,4 12 222,-2-6-141,5 14 132,0 8-1519,0 1 1869,24 31 396,-18-2-401,40 27 14,-25-12 1,-1 1-164,6-6 1,1 3 1,-1 8 0,0 5 1,-2-3-174,-1-1 1,1 2 56,5 15 1,4 7 0,-3-5-17,-7-12 0,-1-1-160,5 10 1,3 5 0,-5-7 78,-7-17 0,-1-1-67,8 19 0,-1-2-149,0 2 494,-6-19 1,0-2 68,-1-6-54,3-1 289,-4-20 1060,-2-21 443,15-24-32,-7-10-1441,2 2 1,0-1 49,-7 14 1,0 1-190,5-13 1,0 0-121,-6 13 1,0 1-605,14-27-1424,-3 6 1827,-5 23 0,0 2 0,9-9 1,10-4-1</inkml:trace>
  <inkml:trace contextRef="#ctx0" brushRef="#br0" timeOffset="248">3473 2236 27237,'-24'23'-35,"5"-4"-46,19 37-3240,18-16 13,-14 18 1776,11-25 0,1-1-781,-1 17 939,-2-11 1,0-2-1704,0 1 2510,3 6 1,-14-29-1,5-3 1</inkml:trace>
  <inkml:trace contextRef="#ctx0" brushRef="#br0" timeOffset="380">3432 1832 24629,'-13'-49'-8579,"-9"-9"4981,19 20 1975,-11-6 1957,13 29 1,21 3 0,11 11 0</inkml:trace>
  <inkml:trace contextRef="#ctx0" brushRef="#br0" timeOffset="733">3803 2142 24089,'1'6'-7209,"0"-2"4462,2-1 2956,1-2 982,8 0 368,0 1-752,19-2 71,-4 1-971,14-1 2030,12 0-5,-10 0-1153,-6-8 1,0 0 387,4 3-832,18-24 537,-33 14 238,1-21-1274,-20 12-627,-21-10-1533,-7 20 1254,-19-2-101,2 12 839,16 21-56,-7-12 269,27 43-918,-10-4 1014,12 14 407,-2-15 1,4 0-1023,24 10-854,-8-7 0,3 0 36,4-19 0,2-1-113,2 8 1,0-1-1622,15 11 3250,7-6 0,3-2 0,2-4 0</inkml:trace>
  <inkml:trace contextRef="#ctx0" brushRef="#br0" timeOffset="945">4880 2134 25798,'0'-19'-6386,"-14"3"4773,10 3-252,10 20 1287,22 12 888,11 13-245,3 5-90,-6-5-1384,3 1 925,-9-6 0,1 0-209,17 14 27,-6-5 0,-1-1 9,8 5 649,-17-15 0,-2-2 1,10 4-1,-2-4 1</inkml:trace>
  <inkml:trace contextRef="#ctx0" brushRef="#br0" timeOffset="1312">5578 1932 25978,'-18'-22'-6958,"13"3"3720,-27 10 4804,11 5-294,-8 24 387,-3-2-292,7 23-1298,-3-3-417,0 7 1572,0 3 310,2 2-1920,9-16 0,1 0-477,-6 15-661,-4 11-258,13-27 603,1-4 71,1-6 427,2-5 428,-1-9 809,2-4 599,-1-5-372,4-25-1833,0-12 323,3-15 273,1-6-176,1 10 108,0-2-682,17-2 752,-16 17 1,2 0-506,34-14 1927,-28 14 1,2 2 94,22 5 774,5 4 273,-11 18-111,9 23-1177,4 15-931,-8 9-74,-4-6 0,0 2-1347,6 11-54,-6-5 0,0 0-1917,6 7 3053,-14-18 1,0-2 0,11 8-1,-3-3 1</inkml:trace>
  <inkml:trace contextRef="#ctx0" brushRef="#br0" timeOffset="1496">6123 1969 26068,'0'-7'-6296,"-16"3"7201,-2 27-182,-19 12 14,19 16-2131,-18 5 214,23-9-406,-8 2-490,3 3 2146,16-3 1,-7 1 0,9-2 0</inkml:trace>
  <inkml:trace contextRef="#ctx0" brushRef="#br0" timeOffset="1780">6477 2092 26517,'0'-23'-5845,"0"2"3896,0-4 705,0 9 605,-16 0 347,-2 11 1095,-1 25 309,5 12-1818,14 14 616,0 3 90,0 13-90,24-12-202,-11 4 0,4-2 4,7-25 1,2-1-348,-3 20 0,-3-1-1506,5-12 471,-10 8 452,-15-25-760,-22-2 2492,0-11 74,-25-1-51,0-2 1,-8 0-1,-2 0 1</inkml:trace>
  <inkml:trace contextRef="#ctx0" brushRef="#br0" timeOffset="4231">10493 1903 25168,'-7'-11'-7172,"2"0"4004,-2 3 2228,4 0 128,-2 5 1799,0 0-281,2 20-493,-1-12-286,1 37 524,1-2 204,0 13-513,1-14 1,2 0-259,-1 11-1091,0 14-1238,14-4 586,-11-16 1516,5-10 1,-2-2 0,-6 0-1,0 8 1</inkml:trace>
  <inkml:trace contextRef="#ctx0" brushRef="#br0" timeOffset="4397">10502 1576 25258,'-12'-18'-8303,"9"2"5468,-9 5 3050,5 1 1,25 23-1,1 4 1</inkml:trace>
  <inkml:trace contextRef="#ctx0" brushRef="#br0" timeOffset="4762">11188 1927 23999,'6'15'-8491,"1"-1"5758,-1 3 1378,1 1 711,1 4 192,0 2 127,6 20 81,-4-10-1922,6 28 2584,-9-25-151,5 28 113,-8-35 155,3 14-747,-6-31 547,0-25 371,-1-19-422,0-1 1,0-3 206,0-24-161,0 16 1,0 1-148,0-8 117,8 14 1,1 2 593,-5 3-488,26 4 1229,-14 20 364,15 24-2209,-7 16-861,-4-5 1,-1 3-399,7 24 1372,-7-25 0,1-2 0,13 12 0,1 0 0</inkml:trace>
  <inkml:trace contextRef="#ctx0" brushRef="#br0" timeOffset="5162">12320 2030 25528,'0'-24'-5666,"-27"2"4315,-13 4 1747,-15 8 538,-2 5-89,10 5-25,0 21 334,0-1-918,17 9 0,3 3 1140,-10 10-913,18-3 0,5 0-657,4 8-843,17-3 1,9-1-1601,24-4 1652,-5-10 0,5-5 169,-7-16 1,2-4 424,14 2 0,-1-7 536,8-24 315,-9 6 0,-2-4 138,-21-3 1,-3-5-278,2-9 0,1-6 0,-5 2 551,-7 4 1,-3-2-401,0-13 0,0-8 1,-3 5-385,-4 10 0,-4 1-188,-3-6 0,-3-5 0,2 5-557,4 8 0,-1 2-593,-14-12 0,1 2-1206,12-4 1216,-10 12-133,1 12 510,9 12 414,-9 38 836,11 15 1,4 5-373,-3-2 1,2 4-331,3 4 1,3 6 0,1-5-96,2-6 0,2-1-515,4 13 0,4 1-499,6-1 1,0-4 1466,-8-10 0,0-1 0,9 10 1,0-2-1,-6-15 0,-1 0 1</inkml:trace>
  <inkml:trace contextRef="#ctx0" brushRef="#br0" timeOffset="5513">12980 2085 26248,'13'-9'448,"-1"1"-108,41 24-2324,-8-13 1234,4 13-559,5-16 961,-15 4 0,0 1 41,21-2 189,-23 2 1,-1-1-304,8-4-32,-7 0 1099,-9-17 292,-5-3 97,-12-13-1203,-4-8-607,-32 12 216,-8-19-624,-16 22 470,0-6-325,-6 15 133,15 2 213,-21 8 1449,32 1 152,4 27 923,8-15 655,15 42-3026,-5-25 770,7 26-1422,26-8-606,-20 1 43,31-11 0,6-1-229,-5 15 1807,15-10 1,5-3 0,-27-15 0,0-1-1,11 3 1,0 0 0</inkml:trace>
  <inkml:trace contextRef="#ctx0" brushRef="#br0" timeOffset="5729">13775 1906 25438,'-10'-4'-2160,"35"2"3777,21 22-3022,16 5 1007,-12 0 1,-1 2-82,-21-7 0,-2-1-410,11 3 1,-1-1-688,14 10-673,0 1 564,-1-2 1370,-3-2 0,-1-2 0,-2-1 0</inkml:trace>
  <inkml:trace contextRef="#ctx0" brushRef="#br0" timeOffset="5895">14253 1819 26158,'-28'-12'-3251,"6"5"2533,-14 20 2572,14 6-2420,-8 21-968,8 1-414,0 8 1756,2 5 1,5 6 0,1 1-1</inkml:trace>
  <inkml:trace contextRef="#ctx0" brushRef="#br0" timeOffset="6052">14763 2261 23999,'0'-16'-2458,"0"2"0,0 2 1,0 2-1</inkml:trace>
  <inkml:trace contextRef="#ctx0" brushRef="#br0" timeOffset="6778">15625 1421 25618,'0'-22'-5486,"-9"0"1498,7 1 3631,-7-11-661,9 9 982,0-14 11,0 20 186,0-5-1668,14 16 3821,-10 34-1738,23 4-793,-18 16 1,-4 6 345,3-17 0,0 3-230,-1 9 0,0 5 0,-1-3-2,-2-2 0,1 0 42,0 4 0,0 4 0,0-5 4,0-8 1,0 0-799,-2 2 0,1 4 1,-1-6 1150,0 14-39,0-14 0,0-6-113,-3-19-635,0-1 428,0-36-24,0-13 200,0-35 48,0 10-61,8 14 1,1 1 442,-4-4-125,21 9 1,5 6 1298,-6 9-107,35-7 707,-26 27-650,-1-4 314,0 26-1567,6 10-380,-12 12-851,2 15-1393,-20-22 115,-3 18-342,-27-26 1943,16 5-1544,-47-22 2647,24 7-375,-29-16-1595,-7 13 1949,16-14 0,-9 3 1,24-4-1</inkml:trace>
  <inkml:trace contextRef="#ctx0" brushRef="#br0" timeOffset="7135">16483 2008 24269,'23'26'-6392,"-4"12"3497,-2-34 5222,-5 22-3688,-3-24 2892,8 8-1338,-6-10 1047,19 0-1330,-8-23 1758,26-8 804,-14-15-2357,-3 13 0,0 0 1868,4-14-1876,-11 15 1,-2-3 70,-4-6 0,-4-1-617,-3 7 0,-1-1 200,-3-8 1,-1-5 0,-1 4-240,-2 1 1,-2-1-36,-6-6 1,-2-5 0,2 5-190,3 5 1,-1 2-232,-14-13 1,-1 3-928,14-7 686,-26 13 250,26 11 403,-20 17 476,6 27 2473,-11 40-1818,16-17 1,1 2-120,0 12 1,2 1 8,2-4 1,2 1-290,0 2 0,1 1 82,0 2 0,2 1-281,1 0 1,0-1-285,2 0 1,0-1-1132,-1-1 0,2 0-118,11 14 1,2 0 369,-13-16 0,4 0-236,13 0 1,8 1-1,-4-3 1291,-8-8 0,1-3 0,15 9 0,3-2 0,7 6 0</inkml:trace>
  <inkml:trace contextRef="#ctx0" brushRef="#br0" timeOffset="7479">17275 1963 26248,'-22'-28'-6606,"16"3"3575,-56 5 4351,38 4-1020,-14 8 0,0 9 1097,8 17 35,-12 14-566,33 14-2886,2 16 1791,32-23-332,-19 9-1228,50-18 1014,-29-3-1068,28-5 416,8-2 641,-14-10 1260,-10-4 1,-2-6 1031,2-19 1539,12-14-283,-35-10-1995,7-7 636,-22 9-1458,5 1-220,-6-2-970,-19-8-1012,15 16-157,-15-3-129,3 25 2149,12 24-500,-12 38 630,16 0-1588,8-6 1,7-2 1811,16 4 0,-10-18 1,3-2-1,20 8 1</inkml:trace>
  <inkml:trace contextRef="#ctx0" brushRef="#br0" timeOffset="7912">18377 1802 25258,'-26'-5'-1661,"4"0"1389,-26 4 609,10 1 270,-20 16 410,15 11-806,9-2 1,2 3-142,1 21-298,12-15 1,4 1-95,5 7-485,4 11-521,6-18-539,24-3-532,-17-5 1289,22-11 1,5-4 278,-7 1 741,10-5 1,1-3 601,3-5 649,10-26 864,-17 5-66,-2-27-630,-4 7-100,-4-5-1211,-5-7-299,-3-5-75,-11 10 1,-3-2-113,1 10 0,-1-2 220,0-6 0,-2-6 0,-2 4-475,-6 1 1,-1 2 371,7-17 0,0 3-157,-6 17 0,-1 4-247,-1 2 0,1 1-371,5-28 741,-12 31 0,0 2-307,13-5 463,-11 31 1402,14 56-1079,0-16 1,0 3-129,0 9 0,0 3-206,8 12 1,0 1 106,-7-14 1,2 1-346,6 5 1,5 4 0,-5-5 113,-7-8 1,1-1-431,10 1 1,5 1 0,-3-4-489,-6-8 0,1-3 1204,11 8 1,1-4 0,5 1-1,0-6 1</inkml:trace>
  <inkml:trace contextRef="#ctx0" brushRef="#br0" timeOffset="8212">18693 2022 27057,'4'-17'-4527,"-1"-6"2578,1 21 4476,-2-8-3506,7 10 1846,-3 0-159,8 0-423,-1 0-375,8 0 1199,2 0-49,23 0-1659,-9 0 1558,29 0-959,-26 0-90,8 0 180,-20 0-180,-4-17 375,-6 13 245,-6-33-1380,-6 19 107,-5-20-328,-18-6-1258,12 10 477,-34-18 52,10 29 207,-19 2 339,3 32 2740,21 23-930,8 10-848,15-4 0,2 1 147,-1 15-1009,17-6 0,6 0-809,7 9 1917,2-20 1,4-3 0,-10-11-1,0-3 1,3 1 0,-1-1-1</inkml:trace>
  <inkml:trace contextRef="#ctx0" brushRef="#br0" timeOffset="8403">20317 2074 27417,'-8'-5'-2061,"5"2"0,-5 1 1,8 2-1</inkml:trace>
  <inkml:trace contextRef="#ctx0" brushRef="#br0" timeOffset="8917">21192 1776 25258,'-18'17'345,"2"10"-1821,8 12-530,3 8 1420,5-12 0,0 0-616,0 25 774,7-5 1,4 2-66,-2-22 0,1-2-553,0 11 0,2 1-35,2-5 0,0-2-617,2 19 1309,-3-16 0,-1-3 174,4-1-547,-8 5 514,-8-29 670,0-20-196,-37-46-230,28-2-179,-17-1 0,-2-1-81,19 21 1,2-1 277,0-8 1,0-6-1,0 3 201,0-1 0,2 1-126,4-18 0,2-1-97,-3 16 1,4 2 169,13-1 0,1 0 162,-14 2 1,3-1 184,18 8 1,8 0 0,-5 2 313,-12-1 0,2 1-266,10 4 1,8 0 0,-4 7 1497,14-3-920,-8 13 1,-2 9 1112,2 33-2037,6-1-195,-26 10 1,-4 4-1425,2 10 710,-6-4 0,-3-1-732,-5 9 157,-10-13 1,-2-1-1298,7 3-561,-41 3 2396,26-20 1275,-20-12 1,11 0-1,0-4 1</inkml:trace>
  <inkml:trace contextRef="#ctx0" brushRef="#br0" timeOffset="9297">21862 986 26068,'21'-5'2287,"5"2"-1809,-7 20-3316,7 13 746,-12 13 1018,-4-5 0,0 2-229,-2 18 847,-3-18 1,-1 3-408,-2 4 1,-1-1-172,1-11 0,-1 1 68,0 23 0,0 0 781,2 4 180,-1-23 0,-1-1 493,1 8-189,0-6-239,-1-6 16,0-7-160,-1-7-226,0-6-275,1-5 507,0-6-496,2-22 921,2 13 1512,4-56-1408,0 35 384,4-33-393,1 14 296,-3 16 393,4-5 327,-7 24-317,7 18-2090,-5-4 211,2 31 0,0 9-995,1-8 21,-1 16 0,0 1-716,-1-5 2152,0-10 1,0-2 0,6 1 0,6 8 0</inkml:trace>
  <inkml:trace contextRef="#ctx0" brushRef="#br0" timeOffset="9679">22488 1808 26697,'4'-20'-5056,"-1"1"3379,-1 10 1125,0 3 362,1 27-1067,-1 0 562,2 43 230,0-17-416,-1-13 1,0-1 342,4 19-50,1-1-196,2-2-176,5 13 780,-1-20 12,5 14-416,-9-33 136,2-1 148,-7-16 292,-2-28 594,-2 2-122,-1-26-182,0-20 439,0 9-506,-7 1 1,0-2 0,6 20 1,-1-1-107,-4-16 0,-1-8 0,7 7 119,11 10 1,4-1-164,-6-8 1,0-6 0,4 9 314,9 17 1,3 3 363,5-12 1,0 4 632,9 11 123,1 23 0,1 10 273,-1 15-1329,-6 12 1,-5 5-802,-14 12-71,-3-3 0,-8 0-592,-27 10 268,2-8 1,-5-2 18,-2-18 0,-3-3-801,-7 9 0,0-2 1613,8-10 1,0-3-1,-1 0 1,0 0 0,1-2-1,-1 0 1</inkml:trace>
  <inkml:trace contextRef="#ctx0" brushRef="#br0" timeOffset="16609">2082 5110 24449,'0'-14'-6026,"0"1"3987,-15 1 1961,11-6-1307,-20 9 1423,21-4 1,-6 11 0,9 1 0</inkml:trace>
  <inkml:trace contextRef="#ctx0" brushRef="#br0" timeOffset="17328">2277 5457 23549,'-19'-21'-6359,"15"-17"3588,-15 23 2677,3-20-1391,13 12 815,-29-1 1107,29 3-830,-32 3-368,5 1 1526,-10 9 594,-20 1-236,22 7 1037,-16 22-830,24-6 1,2 3 282,-19 28-612,8-10 0,0 0 9,-4 12-664,16-17 0,2 2-382,6-1 1,3 0-436,-3 15 100,7-12 1,7 1-1587,22 7-511,13 3 480,14-24 1703,-10-14 0,2-6 431,14-22 494,-3 5 0,1-4 2,-18-2 1,1-5-297,11-6 0,7-5 1,-7 2 365,-6 3 0,-2-3 23,8-9 0,3-7 0,-7 4 82,-10 7 0,-5-1-719,2-7 1,0-6 0,-4 4-409,-4 4 0,-4-2-81,-2-4 1,-1-4 0,-2 4-527,-3 6 0,-1 2 71,-2-10 1,-1 0 108,1 13 1,-4 3-935,-15-10-322,12-6 887,-29 39 1198,17 3-51,-3 37 979,-4-3 429,21 29-1315,-16-1 575,16 8-259,-1-8 1,0 3-315,3-13 0,2 1-475,4 6 1,2 4 0,2-4-127,3-6 1,1-1-381,-1 13 1,2-3-325,8-18 1,-3-3 698,-14 27-324,36-6 463,-35-6 91,33-7 425,-26-7-761,22-1 1192,-22-14-595,10 1 278,-14-13 350,7-2 502,-3-2 578,-1-19-759,1 14 1880,14-47-2132,-5 31 48,-3-10 0,1 1 152,0 11 395,11-19-1184,-20 34 599,6-10-65,-13 33-3345,5 11 1206,-4 10-70,3 19-939,-2-22-434,2-1 1,1-1 2406,2-3 0,7 12 1,-7-28-1</inkml:trace>
  <inkml:trace contextRef="#ctx0" brushRef="#br0" timeOffset="17463">2935 5028 24269,'0'-17'-7735,"0"5"7100,-10 3 0,8 6 0,-8 0 1</inkml:trace>
  <inkml:trace contextRef="#ctx0" brushRef="#br0" timeOffset="17677">3522 5128 24988,'-53'15'3399,"9"-11"-3490,1 34-343,9-16 793,1 22-1112,2-5 407,13-10 0,3 2-311,0 16-305,-1 12-1206,16-22-224,21-2-668,-16-4 1100,29-13 0,7-2 767,-6 5 1191,6-9 1,2-4 0,9-3 0,1-4 0</inkml:trace>
  <inkml:trace contextRef="#ctx0" brushRef="#br0" timeOffset="18031">3828 4561 24808,'-25'-34'-7351,"5"6"5088,20 11 2058,-11 8 478,8 31-211,-3 17 1,1 6-167,12-7 0,3 4-65,-4 11 1,-1 6 0,2-5-781,2-6 0,2-1 897,-1 7 0,0 5 1,1-5 21,0-6 1,0-3-212,4 15 1,2-2-260,-2-21 0,0-2 42,-5-2 1,-1-1 1,2 26 457,8 4 74,-11-22-94,9 4-203,-10-32-60,0-2 550,-3-33 654,2 17 1303,1-48-1626,3 26 654,1-32-793,0 22 0,2 2 990,6-21-848,1 12 1,1 2 562,6 2-258,21-4-934,-20 32 2019,10 6-716,-13 23-1143,0 2-440,-3 19-1338,-8-7 0,-2 2-1412,3 20 2819,-4-3 1,-2 1 0,-5 12-1,-1-20 1,0-1 0</inkml:trace>
  <inkml:trace contextRef="#ctx0" brushRef="#br0" timeOffset="18195">3180 6331 26248,'-13'3'-1648,"23"0"1,-9-18 0,18-4 0</inkml:trace>
  <inkml:trace contextRef="#ctx0" brushRef="#br0" timeOffset="18612">5770 5015 26517,'0'-19'-5935,"0"6"3806,0 2 1065,0 24 515,-17-10 2722,13 38-2710,-31-17 924,23 12 1,2 4-1991,-12 13 914,12-4 0,3 2-52,7 9-601,10-10 0,3 0 1256,10 2 1,-1-17-1,3-3 1,16 8 0</inkml:trace>
  <inkml:trace contextRef="#ctx0" brushRef="#br0" timeOffset="18878">6438 5251 26877,'-25'-19'-5077,"19"3"550,-43 7 6295,29 0-1574,-23 8 1017,-3 19 501,12-13-1218,12 24 1,3 4-1158,-6-7 1028,16 11 1,6 2 471,10-3-2569,28 17 501,11-28 192,10-2 412,-22-15 1,1-3 9,19-3 863,-10-8 0,-2-2 648,1 3-1,-17-24 0,-5-4 411,-7 6-119,-6-36-1813,-8 25-871,-28 0-835,3 2 162,-8 14 0,-4 2 1888,-9-6 1,-14 1-1,19 19 1</inkml:trace>
  <inkml:trace contextRef="#ctx0" brushRef="#br0" timeOffset="19279">7090 5147 25708,'-60'0'0,"10"0"90,5 0-270,11 20 823,2-15-475,17 24 0,2 3-1351,-14-6 681,19 10 1,3 2-1385,-6-1 325,35 8-1618,15-13 1463,12-17 935,-13-5 1,1-4 195,11-6 1171,-8-16 1,0-4 570,6-7-318,-19-3 1,-2-2 10,5-16 1000,-5-7-1021,-6-7-887,-13 11 1,-1-2-159,-3 10 1,-1-3 238,0-6 1,0-7-1,-5 6-764,-8 1 1,-1 0 324,3-3 1,1-6 0,-2 7-359,-3 7 0,-2 3-167,-5-12 0,4 4-611,10-2 986,-23 12 34,25 14 234,-8 35 2558,11 36-1954,0 22-293,6-23 1,2 5 0,-2-2-101,-4 4 0,1 0-149,8-5 0,3 3 1,-2 0-777,-2 1 1,-3 1 0,3-3 293,6 9 1,2-1 664,-5-10 0,1 3 0,-1-4 0,1 1 0,0-3 0,0-1 0,1 0 0</inkml:trace>
  <inkml:trace contextRef="#ctx0" brushRef="#br0" timeOffset="19578">7610 5416 26248,'21'-10'2357,"-16"-4"-5584,44 9 3816,-24-7 368,27 2-592,-7-3-66,2-1-178,-13 2 1,-1-2 696,17-8-858,-13 2 0,-3-1 1412,-2-8-1348,0-9-686,-23 7-334,-6 1-743,-3-1-392,-21 2-323,15 3-43,-42 4 1328,11 3 106,-13 11 1042,-7 18 1431,24 22-274,6 10-630,15 11-1025,12-9-1390,18-7 1,6 0 1776,11 19 1,3-18-1,3-3 1,-9-11 0,0 0-1</inkml:trace>
  <inkml:trace contextRef="#ctx0" brushRef="#br0" timeOffset="21611">11608 2725 22380,'3'-7'-3109,"-1"-1"1791,-2-2-475,0 1 752,0-1 288,0 1 394,-17-6 126,13 6-1934,-27-3 2336,13 7 606,-10 3 533,-13 0 230,8 2-572,-2 9 0,-2 0 1122,-17-4-1191,14 13 0,-1 2 586,7-12 0,0 0-776,-5 10 0,-1 2-136,-1-5 0,-3 1-300,-1 1 1,-3 1-1,2 1 169,-8 2 1,-3 2-347,11-5 0,-5 4 0,0-1 0,5-1 6,-13 5 0,0 0-29,12-4 1,-5 3 0,1-1 0,4-2-107,-12 6 0,3 0-17,7-4 0,-2 2 0,4-2 9,-5 1 1,4 0 17,0 1 0,0 0-112,2-2 0,-1 1 63,7-2 1,0 2 0,1-2 6,-5 3 1,-1 0-16,3 1 1,-3 3 0,5-3-115,6-4 0,3 0 11,-15 13 1,3-1-254,1 2-47,-5 10-358,10-8-11,11-9-511,-17 16 496,18-20-1150,-15 13 1972,18-20 0,-1 2 1,12-10-1</inkml:trace>
  <inkml:trace contextRef="#ctx0" brushRef="#br0" timeOffset="22062">9178 3203 22740,'0'-9'-5396,"0"0"3447,0 1 975,0 3 425,0-1 393,0 3-58,-19 1 1406,14 18-2152,-34-11 2082,23 22 1,0 4-18,-28-1-241,19 2 0,0 6-250,-5 0 1,0-1 71,7-6 1,0 1-67,-16 21 1,1-1-730,17-21 0,2-1 479,-10 16 0,2-1-1388,3 3 967,9-10 1,3-1-1050,5-6 430,0 12-132,7-31 11,0-1-411,16-7 1234,5-2-144,13-8 0,3-2 205,14 5-569,0-11 0,1 0 751,6 10 1,-18-3 0,0 0 0,17 7 0</inkml:trace>
  <inkml:trace contextRef="#ctx0" brushRef="#br0" timeOffset="23865">8475 5864 23099,'14'11'-4239,"5"7"2455,9-16 3641,24 14-1543,-11-5-178,-9-3 1,1 0 184,25 9-241,-25-11 0,2 0-245,23 4 0,2 0 690,-11-3 1,2 0-98,10 1 0,7 0 1,-4 0-472,-3-1 1,1-1 150,-9-2 0,5 1 1,1-1-1,-5 0 14,-7-1 0,-4 0 0,3-1 5,13 1 0,2-1 0,-3 0 85,6 0 0,-3 0-156,0-2 1,0 1-184,-2-1 0,2 1-242,-8-1 0,3 0 0,-4 0 74,7 0 1,1 0 314,-1 0 0,5 0 0,-8 0 0,-10 0 1,-3 0-1,11 0 0,0 0 0</inkml:trace>
  <inkml:trace contextRef="#ctx0" brushRef="#br0" timeOffset="24228">10537 5678 24718,'-24'-14'-2706,"3"0"1371,-2 0 661,9 4-21,0-3-57,10 7-225,2 1-42,26 3 1090,11 16 193,1-5 1,3-1 88,-7 0 1,2 2-206,18 11 1,1 1 150,-17-13 1,-1 0 129,11 12 1,1 2 79,2-3 1,-2 0 219,-12-6 0,1 2-1197,21 12 0,-2 1 303,-24-14 1,-2 2-61,14 11 0,-2 1-117,-1 2-229,2 12-287,-25-12-403,-8 3-165,-6 2 1084,-24-3 0,-9 0 130,11-6 0,-3 1-378,-18 7 0,-9 3 0,3-2 378,1 0 1,0-1 404,2-3 1,-2 1-1,1-2 1,-4 5-1,2-3 1,-3 2 0,1-1-1</inkml:trace>
  <inkml:trace contextRef="#ctx0" brushRef="#br0" timeOffset="25365">13273 5128 23639,'0'-7'-6206,"0"2"4348,-20-1 3433,-13 4-141,-12 0-722,6 11 1,1 1 562,-15-5-700,4 23 1,2 4-266,-6-4 568,13 11 1,6 4 517,11 2-1535,-1 13-566,24-20-1058,0-2-248,32-3-616,17 5 1707,-16-25 1,4-3 89,16 4 0,1-3 631,-18-7 1,1-3 238,26-6 1,1-1 454,-26 5 0,-2-2 479,11-13 0,-2-2 1355,11 1-201,-7-16-661,-8 6 103,-1-14-953,-15 11 31,-1-19-1424,-18 24-782,-3-8-642,-3 20 224,0 20-97,22-5 1681,-17 33-2508,51-11 1490,-34 7-566,30 1 1988,-3 0 0,-10-9 0,13 7 0</inkml:trace>
  <inkml:trace contextRef="#ctx0" brushRef="#br0" timeOffset="26079">14240 4922 23729,'4'-3'2797,"2"1"-1591,-2 2-1600,6 15-3124,-4 10 987,8 11 363,-3 5 890,3-2-988,0 3 913,-4-10 1,0 1-1390,5 16 1657,-3-9 1,-1-1 766,0 3 430,5 17 186,-10-31-103,2 1-80,-5-17-759,0-4 358,0-23 1257,0 11 913,4-37-1047,0 23 367,6-24-229,0 11 276,5-2 286,10-7 340,-6 14-986,16 1-275,-16 18 1461,14 7-1006,-16 17-1332,4-13 1189,-4 49-2341,-8-31 20,0 41-274,-10-33-342,-21 14 489,14-19 150,-27-5 1,-7-3 2059,13-1-530,-8-6 0,-1-3 1,8-4-1,-1-3 1</inkml:trace>
  <inkml:trace contextRef="#ctx0" brushRef="#br0" timeOffset="26728">15172 5064 23639,'39'0'360,"1"0"-360,-20 16-2156,8-12 2411,-25 24-2226,8-18 1039,-11 9 26,-26-10 1543,19 5-1470,-48-7 1060,31 7 1512,-24-3-1012,12 0 1668,5 1-243,2-1 180,14 3-2792,-7 0 1570,19 3-2603,-9 13 116,12-6-667,26 11-278,-3-10-520,29 0 520,-4-2 1042,-6-9 0,3-2 153,-9-2 1,1-1 1267,13 1 0,0-1 0,-11-5 0,-2 0 1,0-1-1,1-1 0</inkml:trace>
  <inkml:trace contextRef="#ctx0" brushRef="#br0" timeOffset="27078">16143 5068 23189,'18'0'2166,"8"0"-1957,-17-1 79,14 15-2058,-10-10 1329,3 24-1554,1-4 630,-2 8-969,9 23 11,-9-16-267,4 13-969,-1 3 1809,-6-17-1300,6 22 2128,-9-33 857,-1 5 1,-4-17 0,-1-4-1</inkml:trace>
  <inkml:trace contextRef="#ctx0" brushRef="#br0" timeOffset="27296">16512 5116 24359,'0'-19'-5756,"0"1"3537,0 6 1155,0-1 426,-17 2 826,-5 4 595,-9 2 23,0 21-383,-12 9 1628,6 11-1504,2-7 0,0 1 439,-8 13-493,15-15 0,2 2-751,4 2 1,3-1-979,-4 16 1064,0 13 0,18-25 0,5-1 0</inkml:trace>
  <inkml:trace contextRef="#ctx0" brushRef="#br0" timeOffset="27751">16805 5201 23729,'4'-4'-461,"0"0"488,-1 3 1287,0 0-880,0 1-653,1 0 153,1 20-2182,1-16 999,6 32-774,-2-15-119,13 15-270,-7-15 132,16 4 979,-12-23 1153,19 8 1692,-17-10-295,11-15 1800,-5-7-294,-7 2-8,4-32-1290,-15 33-337,-1-34-2261,-8 30 170,-1-5-535,-16 18-192,12 23 428,-12 26 539,16 13-154,0 10-80,0-10 747,0 1-1,20 1-494,-14-3-24,14-2-521,-3-3-132,-12 10 971,23-18-1161,-25 12 393,8-29-415,-11-1 1780,0-14 0,0-4 0,0 0 0</inkml:trace>
  <inkml:trace contextRef="#ctx0" brushRef="#br0" timeOffset="28029">17412 5029 24089,'18'-6'2916,"1"1"-2170,0 3-565,13 0-284,-8 2 154,23 0-156,-20 15-942,9-11 1197,-6 30-2479,-9-5 23,3 25-197,-16-6 464,-2 3 127,-6-14 406,0-1 924,0 0-715,0-3 1255,0-2 209,0-3-675,0 5 119,0-11-1095,17 5-749,4-17 2526,16 0 1,-15-9 0,-5-1 0</inkml:trace>
  <inkml:trace contextRef="#ctx0" brushRef="#br0" timeOffset="28194">17532 5300 24359,'12'12'-6548,"16"-9"7110,20 9-1546,8-1 1102,-11-8 1,3 8 0,0-11-1</inkml:trace>
  <inkml:trace contextRef="#ctx0" brushRef="#br0" timeOffset="28362">18405 5363 25528,'0'0'0</inkml:trace>
  <inkml:trace contextRef="#ctx0" brushRef="#br0" timeOffset="28832">18945 4991 24269,'4'22'-7435,"2"-16"6311,-3 45 170,4-24 530,-2 13 1,-1 3-86,4 16 342,-4-19 1,1 0-130,4 19-1595,-1-4 2036,2-2-759,5 11 315,-4-19 321,6 14 357,-10-33-855,2 3-276,-6-40 1463,-16-33-1010,-4-11-85,0 3 0,0-2 280,8 21 0,1-2 89,-6-29 1,4-2 167,8 24 0,1-1 44,-6-12 1,4-3 66,12-1 1,2 3-354,-10 14 1,4 1 492,13-1 0,9-1 0,-4 4 1359,6-18-753,13 21 0,4 7 1456,-2 9 100,13 5-127,-9 38-1713,-14-3-646,-10 9 1,-4 4-1208,-2 7 267,-9-2 0,-3 0-1088,-2 7 374,-11-8 1,-5-2-842,-15 2 665,2 6 2061,-22-22 0,20-5 0,-23-3 0</inkml:trace>
  <inkml:trace contextRef="#ctx0" brushRef="#br0" timeOffset="29078">19533 4299 24359,'16'-20'-230,"-4"5"448,-1 6 626,-3 6 1029,6 21-4141,-4-13 1392,0 26 1,-1 8-519,2-3 365,-4 5 1,0 2-417,2 16-259,-1 5 754,-4-31 0,0 2-254,1 15 1,0 0 1267,-2-12 0,0 1 3,1 24 0,0-1-92,-2-27 1,-1-1-504,1 17 1,0-2-336,-1-1 221,2 6-1202,-2-21 1837,2-15 0,-1-2 0,1-13 0</inkml:trace>
  <inkml:trace contextRef="#ctx0" brushRef="#br0" timeOffset="29661">19790 4970 24988,'4'-16'-3720,"0"8"3002,-1 0 669,0 8 1342,2 0-371,5 0-392,0 20-2357,10 2 269,-6 1 614,8 27-450,-9-31 322,2 26-1139,-5-20-292,-2-3-160,-1 1 2049,0 3 173,-3-8 220,0 4 168,-4-14 352,0-24 585,0-8 743,0-31-471,0 14-183,0-11-571,0 26 165,14-8 475,-3 23 685,12 19-802,-7 15-1172,-3 0-230,10 34-259,-11-37 358,9 34-319,-13-40-220,1 7-1519,-5-18 2184,-2-12 1027,-1-17-331,-1-28 292,16 7-212,-6 9 1,1 0 642,9-10-548,0 16 0,1 0 239,-6 1 1,1 3-535,27-13 288,-15 13 0,0 2 1023,7 5 652,21 3-568,-26 15-485,9 20-1283,-16-12 359,-4 36-1828,-1-21-17,-2 37-683,-5-20-348,-2 26 86,-7-26 560,-1 10 1126,-18-17 98,12 0 862,-32-2 449,31-1-1060,-40-3 1491,28-3-477,-23-3 1,15-4 0,2 0-1</inkml:trace>
  <inkml:trace contextRef="#ctx0" brushRef="#br0" timeOffset="30248">20222 4962 23549,'-5'16'-3385,"0"-12"5565,3 37-3975,-4 21 670,3-1 662,1-7 0,0 1-88,1 4 250,0-8 0,1 0-1285,0 9 1323,0-21 1,0 0-1459,0 12 1533,0-4-5,0-2 201,0 9-86,0-17 54,0 11 193,0-27-4217,0 0 2879,0-36 1169,0-10 0,0-18 0,0-1 0</inkml:trace>
  <inkml:trace contextRef="#ctx0" brushRef="#br0" timeOffset="30328">20273 5057 20163,'25'-26'0</inkml:trace>
  <inkml:trace contextRef="#ctx0" brushRef="#br0" timeOffset="30661">20412 4771 22920,'15'-10'1737,"-11"2"-4130,29 0 3750,-18 1-51,16 0-878,-5 4 37,11 1-368,-9 2-7,16 23-1590,-21 11 455,3 13-1545,-13 5-186,-7-9 298,-2 5 688,-2-13 0,-4 1-905,-24 21 2609,15-20 0,-2-1 0,-11-10 0,-2-2 0,-16 26 0</inkml:trace>
  <inkml:trace contextRef="#ctx0" brushRef="#br0" timeOffset="34927">21835 5381 25618,'53'0'90,"3"0"-180,-1 0 212,-3-6 1,4-4 121,-10-1 1,1 0-349,19 1 1,-1-1-280,-15-7 0,-3 1-154,0 15 1,1 0-89,-3-14 0,0 1 674,-3 13 0,-1 0 0,-2-8 0,-1-1 1,-2 7-1,0-1 0</inkml:trace>
  <inkml:trace contextRef="#ctx0" brushRef="#br0" timeOffset="35211">22437 5014 25078,'-32'-21'-4105,"4"1"2935,4-5-54,12 8-34,3-3 140,9 9 908,31 4 2051,-6 2-1746,13 4 1,4 0 1192,11 0-782,-2 11 1,0 1 647,11-5-462,-11 23 0,-3 6 311,5-7-847,-20 3 0,-5 5-1342,-10-4 1,-4 0-1202,2 20 911,-6-5 1,-9-1-887,-35 11 1109,8-8 0,-6-1 737,-5-18 1,-4-3 730,-5 10 1,-1-1 0,9-10-1,-1-2 1,-1-1 0,0 1 0</inkml:trace>
  <inkml:trace contextRef="#ctx0" brushRef="#br0" timeOffset="36811">23970 4188 24449,'0'-21'-6026,"0"3"3807,0 4 1335,0 3 965,0 5-327,0 20 32,0 3-14,0 24-1278,0 3 1506,0 12-45,0-23 0,0 1 45,0 4 0,0 0 45,0 3 0,0 1 0,0 0 0,0 1-90,0 0 0,0-1 45,0-1 0,0-1 8,-1-2 0,2 0-36,4-4 0,0-1-264,-3 26 213,8-9-299,-3-9 35,-5-8 323,5-8-1183,-3-6 185,-1-10 327,3-3 697,-1-28 369,1 16 1595,4-45-1259,2 23 203,2-27-338,0 20 0,0 1 570,8-18-96,-3 12 0,0 2-30,2 1-380,10 6-637,-16 21 1655,4 10-775,-8 24-2072,-1-1-288,-1 24 259,3 16-44,-5-12 608,0-6 0,-1 0-1468,-1 5-57,2-12 0,0-2-1417,3 1 3617,5 1 0,-1-21 0,2-4 0</inkml:trace>
  <inkml:trace contextRef="#ctx0" brushRef="#br0" timeOffset="37394">24728 4146 25528,'7'18'-8871,"-2"28"7088,-2-18 1443,0 13 1,-1 5-124,3 18 318,-1-16 1,1 7-1,1-5 67,0-8 1,1-1-102,1 25 0,1-3-2683,5-1 2116,-2-4-214,-3-21 0,0-1-253,2 16 1158,1 7 1,-9-27-1,-1-3 1</inkml:trace>
  <inkml:trace contextRef="#ctx0" brushRef="#br0" timeOffset="37528">24523 4935 23999,'-8'-24'-8961,"-4"1"6300,11-1 2097,23-8 1993,3 8-1249,12 3 1,4 3 681,18-3-668,-18 7 1,0 0 0,-7 5 0,0 1 0,-1 0 0,1 0 0</inkml:trace>
  <inkml:trace contextRef="#ctx0" brushRef="#br0" timeOffset="38061">25303 4130 24179,'-23'-14'-4289,"-9"2"4295,29 4-3110,-10 23 4666,13 4-2300,0 47 18,0-10 450,0-16 1,0 3-515,-1-7 0,2-1 378,8 3 1,2 0-157,-9-1 1,1 2 657,13 16 0,3-1-1074,-8-14 0,-1-1 718,8 24 1,0-3-214,2 1 230,-2-13 0,-4-4-490,-10-10 429,19 8 13,-21-36-145,7-27 1828,-5 1-530,8-43 65,0 20 257,5-18-537,-5 29 0,1 1 443,9-15-229,-3 12 0,2 4 1170,5 8-1104,21 1 955,-20 21-649,23 33-1321,-22-7-236,-9 1 0,-1 4-284,0 0 0,-2 0-741,10 17 489,-6-9 0,1-1-1358,2 3-492,7 4 781,-11-21 1038,2-12 1364,0 3 310,2-14 1100,1 5-176,1-6 386,10-23 208,-7-10-1287,-5 3 0,-1-2 426,0-17-1190,7 2 385,-17 20-1049,0 12 705,-4-5-1042,1 17 1037,-3-8-618,4 29-1387,-3 12 417,3 26-724,-2-6-50,-1 3-750,-2-18 451,0-1 1748,-2-5 0,2-6 0,-1-2 0</inkml:trace>
  <inkml:trace contextRef="#ctx0" brushRef="#br0" timeOffset="38212">26085 4213 26338,'-7'-17'-9831,"6"4"5103,-6 26 5156,31-12-643,-18 43 1,38-18 0,-18 26 0</inkml:trace>
  <inkml:trace contextRef="#ctx0" brushRef="#br0" timeOffset="38364">26397 5674 27147,'5'3'-8648,"2"-1"8892,2-2 0,3 0 1,1 0-1</inkml:trace>
  <inkml:trace contextRef="#ctx0" brushRef="#br0" timeOffset="38661">27537 4517 27417,'-33'-31'-6146,"1"2"4396,-2 7 1377,-2 8 914,-15 24 1153,12 9-1119,8 11 1,3 6-189,0 18-734,10-15 0,3 0 963,6 20-842,3 0-416,6-4-855,24-4-1975,-18-6 167,49-7-465,-9 1 3781,16-20 1,-29-9-1,0-2 1,18-8 0</inkml:trace>
  <inkml:trace contextRef="#ctx0" brushRef="#br0" timeOffset="39029">27805 3944 25798,'-13'-6'-3406,"10"18"1704,-9 6 2260,12 24-1084,0-5 1,0 3 40,0-4 0,0 1 151,0 14 1,0 4 94,0 10 0,0-1-553,-1-16 1,2 2 503,4 3 0,2 4 0,-1-6-41,-4-7 0,1-1-434,13 22 1,4-4 239,2-1 254,-12-25 0,2-2-413,16 6-20,-25-16-177,14-5 706,-15-39 386,5 0 663,-7-26-570,0 5 0,0-2 502,0-14-467,0 0 0,0 1 92,0 7-109,0-15-256,17 43 1056,3 20 104,2 21-1181,1 9 0,-1 5-375,-5 13-388,8-1 1,2 1-453,-1 9-76,-4-11 0,0 0-211,6 1-1469,10 7 2548,-9-27 1,3-11 0,1-6 0</inkml:trace>
  <inkml:trace contextRef="#ctx0" brushRef="#br0" timeOffset="39262">28623 4761 25978,'0'-30'-6026,"0"-5"3898,-21 19 1807,1-6-620,-20 36 3556,11 9-1395,12 15-1343,6 24-1305,11-21 1099,11-9 0,2 1-662,-7 1 283,41 5 1092,-17-17-2385,22-12 970,-8-18 1739,-19-20-169,-11-10-719,-14-21 181,-20 21-45,7 5 0,0 1 0,-12-2 0,4-10 0</inkml:trace>
  <inkml:trace contextRef="#ctx0" brushRef="#br0" timeOffset="39630">29043 4541 24808,'3'-8'-3774,"1"2"3811,-2 6 942,2 15-3654,-1-11 1701,2 47-74,-1-24 638,-1 11 0,1 2-1163,-2 4 656,3 13-270,-3-21-600,1-5 2317,-2-3-508,2-7-143,-2-3 132,1-10-640,-1-2 236,2-30 745,1 18 972,2-46-1071,2 28 530,1-27-232,3 11 70,8-17 558,-3 18-68,10-8-354,-8 24-653,6 11 1721,-11 24-2811,3 8-571,-3 37-214,0-15 1492,-2-5 1,1 1 0,6 6 0,8 12 0</inkml:trace>
  <inkml:trace contextRef="#ctx0" brushRef="#br0" timeOffset="40032">29862 4573 24988,'-23'-25'-6425,"-11"5"5906,12 9 553,-17 6 933,17 22 368,-7-12-394,26 40-1929,-9-22 339,12 26 344,0 4-508,0-13-123,23 21-1170,5-34 429,1 5-183,16-23 3034,-21-2-655,17-23 2056,-19-13-784,-9-9-672,-13-7 483,0-5-1690,0 12 149,0-8-1362,0 19 195,0 7-1200,-13 9 1313,10 28 707,-11 5 1332,31 27-1204,-15-11 0,1 2-156,14-8 0,0 2 68,-14 12 1,-1 2 117,14 2 0,2-2-188,-8-12 1,0 0-83,6 21 0,1-3-484,2 0 35,-6-16 1,-4-4 625,-7-6 65,7 1-566,-9-20-1901,-17-5 3373,-12-2-379,5-24 1,-28 17 0,18-17 0</inkml:trace>
  <inkml:trace contextRef="#ctx0" brushRef="#br0" timeOffset="41028">30847 4505 25708,'-25'-34'-7295,"-18"4"6344,17 1-330,-2 12 1421,-8 4 508,19 28 756,-10 18-755,12 10-1196,9-7 1,4 1 830,2 9-860,0 15 448,16-11-1084,7-16-101,23 3-18,-9-25 904,17-5 1275,-23-25 50,0-8 1,-2-6 567,-1-24-1050,-5 0 0,-3-2 175,-12 24 0,-3-1-270,3-28 1,-2-1-150,-4 24 1,-1-1-101,1-5 1,-1-3 0,-1 3-465,1 5 0,-1 0-489,0-10 1,0-1 124,2 9 0,0 4 18,-1-17 306,6-5 277,-4 42 467,2 38-803,-2 10 251,-1 33 72,0-4 114,-1-24 1,0 1 14,1 3 1,-1 3-32,2 20 1,1 2-99,0-14 1,1 1-26,1 2 1,0 6 0,1-6 36,1-6 0,2-2-73,1 13 1,1-3-150,-2-20 1,0-3-352,12 24-201,-3-10-127,1-10 220,-1-11 552,-3-9 343,5-8 1334,-7-24 538,7-19 93,-13-10-481,4-10 5,-7 10-349,-1 0-379,-1 1-808,-1-12-923,-1 19-299,2-5 296,-1 25 728,5 8 1018,-1 24-1728,4-9 1560,6 59-1351,-3-36 65,1 13 0,-1 3-489,5-2 253,-3-8 0,1-1-272,3 0-1268,20 11 2832,-20-31-925,15-16 2777,-20-2 887,8-54-1523,-12 31-449,-1-13 1,0-2 415,0-1-676,2-12-606,-3 14-374,-2 15-1348,0 4-219,-1 15 2036,-1 28-1533,0-15 583,2 41-150,0-23-119,1 25 209,1-11-327,4 16-206,-2-17-803,6 18 1791,-7-31-616,1 2 105,-3-17 891,-4-4 89,4-22 707,-2 13-64,2-25 1,-1-7 148,3 10-296,1-13 1,0 0 223,-1 8 129,6-13-390,-8 30 61,1-7-790,-1 20 1260,0-4-195,8 24-2129,-2 7-484,5 11-291,-3 2-192,2-7-183,-2-1-855,10 11-544,-8-12 3098,8-4 0,-8-4 1,0-6-1</inkml:trace>
  <inkml:trace contextRef="#ctx0" brushRef="#br0" timeOffset="41354">32218 4524 25798,'0'-19'-6116,"0"-3"4078,0 7 973,-14 3 817,11 23 596,-11 17 224,14 8-1055,0 24-1473,0-22 1506,20 25-417,-15-31 566,15 7-305,-6-14-458,1-13 923,8-18 3007,-11-19-2019,-3-20-556,-8 3 465,3 16-251,-2 2 321,0 22 989,3-7-1090,-1 29-3142,4 15 1091,0 11 983,-1 3 0,1 2-29,1 5-224,-3-2 1,0-2-529,-3-8-2989,-1 15 4062,-2-33 1,-21-4 0,-6-16 0</inkml:trace>
  <inkml:trace contextRef="#ctx0" brushRef="#br0" timeOffset="41528">32507 3486 28316,'31'0'-1259,"1"15"-1803,-1-11 1633,1 27-4382,10-6 5446,-11 11 0,4 6 0,-14-5 0</inkml:trace>
  <inkml:trace contextRef="#ctx0" brushRef="#br0" timeOffset="41645">33258 3982 23639,'21'-17'-8,"-2"-4"1</inkml:trace>
  <inkml:trace contextRef="#ctx0" brushRef="#br0" timeOffset="42461">2910 8631 25978,'12'46'-8328,"-9"-6"6462,9 1 118,-12-4 862,9 1-1169,-7 2 585,7-3-313,-1-2 1272,-6-3 0,10-4 0,-6-1 0</inkml:trace>
  <inkml:trace contextRef="#ctx0" brushRef="#br0" timeOffset="42604">3032 8199 26068,'0'-43'-7825,"0"7"4797,0 7 1064,0 8 1751,0 9 0,0 2 1</inkml:trace>
  <inkml:trace contextRef="#ctx0" brushRef="#br0" timeOffset="42934">3572 8457 23369,'10'28'-9146,"0"0"6249,-2 5 2239,2 20 356,-3-6 151,2 14 98,-5 3 173,1-19-1924,-3 20 2528,-1-36-248,-1 8-92,0-24-1013,0-1 1019,0-45-117,-13-6-772,10-21 585,-4 26 1,0 2-143,7-5 247,0-6-191,17 28 1676,-12-2-1206,29 15 1242,-30 9-1446,28-3 678,-10 54-2000,8-30 651,-13 4 0,-1 2-1383,9 9 1286,3 0 0,1 0 1,2-1-1</inkml:trace>
  <inkml:trace contextRef="#ctx0" brushRef="#br0" timeOffset="43314">4463 8710 25618,'-31'-19'-1579,"-3"10"1,1 1 1538,7-1 85,-10 3 1,-2 6 645,2 20 302,-17 11-256,34 11-981,2-12 1,3-1-475,12 7-285,16 28-654,21-36 1066,-4-10 1,3-3-382,20-8 643,-17-14 0,-2-3 371,6-9 1295,13-18-426,-23-2 349,-2-5 232,-7-7-1284,-12 8 0,-2-1-414,-4 8 1,-1-1 104,0-6 1,-1-4 0,-1 3-732,0 2 0,-2 0 262,-4-4 0,-3-3 0,0 4-527,-1 7 0,-1 1 93,-3-9 1,1 3-687,-2-1 549,-1 9 468,11 13 217,-12 34 2247,16 31-1507,0 19-209,10-5 1,4 3-51,-3-18 0,0 0-306,2 16 0,2 0-90,3-15 1,0-1-276,-10 0 1,0 0-183,8-3 1,2 1 459,1 13 0,0-1 1,-5-15-1,1-1 1,4 10-1,0 0 0</inkml:trace>
  <inkml:trace contextRef="#ctx0" brushRef="#br0" timeOffset="43680">5013 8717 22560,'-14'-5'-2075,"11"17"668,-11 4 2671,32 4-2945,-13 2 330,29-19 2236,-13 15-1460,9-16 455,13 5 502,-14-7 765,10-13-301,-11 9 993,-2-27-60,-2 27-1450,3-48 516,-9 30-1191,0-40-263,-13 31-759,-2-15-763,-3 23 204,0-2 727,-20 17 374,1 4 1023,-19 24 605,6 11 285,13 12-621,5 5 61,14 8-617,0-11 90,0 12-2388,20-1-521,13-16 2618,-3-9 0,4-2 0,24-2 0,-27-12 0,0 1 0</inkml:trace>
  <inkml:trace contextRef="#ctx0" brushRef="#br0" timeOffset="43898">5748 8489 24808,'0'-3'-5036,"26"15"4800,8 7-103,16 0 688,2 18-858,-10-19 555,2 20-1271,0-8-1203,2 2 1567,-2 1-741,1-2 1551,-4 0 0,-2-5 0,-2-1 0</inkml:trace>
  <inkml:trace contextRef="#ctx0" brushRef="#br0" timeOffset="44061">6100 8400 24718,'-23'0'0,"-11"24"568,7-3-1533,4 12 1,2 4-1095,-5 16 1822,10-15 1,2 1 0,-1 23 0,2 1-1</inkml:trace>
  <inkml:trace contextRef="#ctx0" brushRef="#br0" timeOffset="44228">6967 8653 24718,'0'-4'-2316,"0"0"0,0 3 0,0 0 1</inkml:trace>
  <inkml:trace contextRef="#ctx0" brushRef="#br0" timeOffset="44682">7477 8417 25708,'1'-4'-3175,"0"22"79,0 11 1477,-1 12 841,0 3 199,0-10 166,15 2-526,-11 11-812,10-13 380,-1 10 1056,-10-24-72,10 2-133,-13-34 160,-17-36-307,-2-6 651,8 7 1,0-8 0,-1 4-179,-3 7 1,2-1 289,5-16 1,4-9-1,0 7 264,-2 11 0,1 0-160,3-5 1,3-5-1,0 6 100,-3 7 0,4 1-110,3 2 0,4-3 0,2 6 547,3 10 1,2 3 3,-3-7 1,5 5 336,14 15 1,-1 4 1526,-9-2-1302,11 5 1,2 9 417,-4 27-1462,19 17-267,-23 16-583,-12-24 0,-1 0-1034,1 25 689,-9-27 1,-1 0-342,-2 1 0,-1 1 89,1 15 1,-3 1 357,-8-13 0,-3 1 391,-1 22 0,-5-2 110,-2-25 0,-2-3 332,-1 8 0,0-2-29,-14 8 512,0-6 1,1-7 0,0-2 0</inkml:trace>
  <inkml:trace contextRef="#ctx0" brushRef="#br0" timeOffset="45264">6970 7149 24898,'-3'46'-5020,"16"-4"1115,-9 10 2866,10-2 558,-5-4 1,-1 2 178,0-8 1,0 2 95,0 15 0,3 4-750,1-14 0,3 1 0,-3-1-675,-3 10 1,2 2 1566,1-11 0,4 6 1,0 0-1,-1-4 1,2 12-1,0-1 0,-2-7 1,1 0-1,-1 0 1</inkml:trace>
  <inkml:trace contextRef="#ctx0" brushRef="#br0" timeOffset="45894">8248 8383 23909,'25'-26'113,"-19"-21"-3467,40 21 5531,-27-27-3192,20 3 1337,-8-4-417,-16 25 0,1-2 120,5-14 0,0-2-377,-6 12 0,0-3 297,0-2 1,1-5-1,-4 4 315,-4 4 0,-2 0-794,7-23 1,-3 1 470,-9-4-547,3 23 0,-1 3-209,-3-4-158,0 7 265,-21 8-201,16 9-156,-31 9 1934,32 38-944,-24 1 360,24 17 1,5 7-262,-8-16 0,1 1 52,5 18 0,2 1-115,-2-9 0,2-2-185,9 2 1,1 1 175,-11-2 1,5 2-1068,15-5 1,8 1-1,-4-2 114,-8 4 0,3 0-39,13 0 0,7 1 0,-2-7 454,-5-8 0,0-4 642,11 7 1,2-5 0,-12-17 0,-1-2 0,2-2 0,-1 0 0</inkml:trace>
  <inkml:trace contextRef="#ctx0" brushRef="#br0" timeOffset="46194">9427 8190 25708,'-19'-36'-8089,"15"1"6288,-38-2 1752,7 15 502,-25 3 496,9 14-118,16 25 0,5 6 244,8 1-1296,3 13 1,6 2 1101,13-1-1217,8-7 0,1 1-798,-5 3 332,13-9 1,4-2-450,9-1-762,9 2 779,12-21 1481,-21-2 437,15-20 1861,-21-15 68,0-24-821,-9 2-730,-8-2-927,-1 17-287,-6 3-1161,0 6 39,0 4-1060,0 6-503,0 26 920,0 17 297,0 19-239,14 9 1604,-10-8 0,32 2 1,-10 1-1</inkml:trace>
  <inkml:trace contextRef="#ctx0" brushRef="#br0" timeOffset="46627">10283 8056 25348,'-22'-24'-6367,"17"4"2872,-45 6 5045,29 7-833,-39 4 389,26 22 398,-22 13-391,29 11-1349,10-11 0,2 1 1062,7 8-743,13-2 1,2 0-1640,-2-4 193,33 14-327,-8-38 344,9-3 304,2-8 1694,-11-24 259,-3 2 767,-1-23-287,-4 4-256,-2-5-672,-10 7 0,-2-3-657,-3 9 1,-1-2-46,1-27 0,-2-1-301,-2 24 1,-2 0 393,2-5 0,0-4 1,-3 4-636,-6 4 1,-1 1 297,7-12 0,0 2-580,-15-11-137,17 8 764,-13 8-234,9 4 437,-9 41 1943,13 8-1383,0 42-188,21 7-374,-19-23 0,1 1 159,15 5 1,-1 2-414,-14 2 0,-2 2 300,14 3 1,0 0-430,-13-1 0,0 3-960,9-7 0,5 2 1,-3-1 724,-4 4 0,0-1 747,10 12 1,2-2 0,-9-25-1,1-3 1,12 30 0</inkml:trace>
  <inkml:trace contextRef="#ctx0" brushRef="#br0" timeOffset="46918">10623 8236 26338,'0'-23'-6566,"0"3"4348,26 12 5536,-6 3-2944,19 5 1,3 0-142,5 0-273,1 0 1,1 0 24,-3 0-227,-9 2 0,-3-4 1921,-1-12 593,3 11-2090,-22-28-559,-7 9 571,-21-23-2196,10 8 525,-34-11-263,12 23 216,-14-10-526,2 23 1265,20 16 1857,5 26-1344,13 10-221,21 13-1356,-5-18 0,3 0 1853,4-7 0,3 0 0,2 9 0,1 0 0,-5-12 0,0 0 0</inkml:trace>
  <inkml:trace contextRef="#ctx0" brushRef="#br0" timeOffset="47622">11723 7980 26877,'18'-10'1942,"-4"1"-1679,-14 3-4367,0 1 3542,0 1 1,0 3-1,0-1 1</inkml:trace>
  <inkml:trace contextRef="#ctx0" brushRef="#br0" timeOffset="48130">12153 7911 23999,'1'-15'-5271,"0"1"3530,1 7 1936,0 2 136,4 5 1125,-1 23-2775,3-3 66,2 26-674,3-4 1507,2 9-243,0 8 161,-4-12 0,0 2-87,-3-12 0,0 2-402,5 26 1,-1-1 1020,-5-27 0,-1-2 155,3 10 0,-1-2 62,1 8 491,-3-7 0,1-9-157,-4-2-419,-1-15-39,-1-22 580,-24 1 949,18-46-1608,-35 20 689,35-32-840,-13 31 1,-1 0-48,16-2 0,2-4-46,-17-24 1,-1-2 123,9 13 0,2-3-133,-2-8 1,1-7 0,0 6-674,1 4 1,1 1 881,3-4 0,2-5 0,1 7-205,0 10 1,2 3 552,9-10 1,0 3 694,-5 0-471,33 15 1574,-33 12-1496,32 14 1790,-11 6-340,15 51-2021,-17-13-651,-8 16 1,-3 4-793,-4 9 795,-1-20 0,-1 1-1457,-3 0 0,-2-3 385,-2 20 1209,0-17 0,0-3 0,0-5 1,0 3-1</inkml:trace>
  <inkml:trace contextRef="#ctx0" brushRef="#br0" timeOffset="48511">12690 7326 25888,'10'-21'-3062,"-8"3"536,12 7 4518,-11 6-1783,5 3 1225,0 2-783,0 22-2453,2-3-129,4 46 775,-1-17 780,-1 0 0,-1 3-717,-4-19 1,0 2 383,7 25 1,-1 0-582,-5-24 0,1-1 294,2 10 0,1-1 1140,6 11-338,-1-7-180,0-6-224,4-1 214,-6-15 85,8-3 735,-9-17 924,3-3 462,-4-28-269,1 4 283,2-24-483,-1 6 182,3-2-104,1-4-1001,-6 14 1,1 1-496,5-13-430,10-16 444,-17 41 125,4-6 310,-6 24 880,-2 13-2370,3 19-315,-5 11 270,1-6 1,0 1-1268,1 13 765,1-6 1,0-1-1322,4 7 2515,6 10 1,-2-27 0,2-4 0</inkml:trace>
  <inkml:trace contextRef="#ctx0" brushRef="#br0" timeOffset="48894">13688 7809 25348,'3'-7'-3517,"0"1"3226,0 6 1468,-1 27-3249,1-2 759,-1 29 910,2-17 1,0 0-424,0 26-18,2-21 1,-1 0-113,2 19-272,3-5-706,1-3 1813,-3-20 1,1 0-58,3 11-61,6 18 78,-11-36-162,1 1-360,-6-36 1261,-19-18-874,5-4 0,1-4 187,-1 2 1,-1-2-50,-6-24 0,-1-1 128,7 17 0,2 1 72,-2-18 0,-1 0-133,-1 13 1,3 1 321,10-2 0,2-1-462,-6 2 0,4-2 524,8 6 1,6-2-1,-1 2 315,0-3 1,4 0 47,7 2 0,6-3 0,-1 8 317,-1 8 1,2 5 221,19-8 1,1 6 1461,9 11-1388,-21 8 1,-2 7-680,-7 21 0,-3 6-808,8 8-243,-15 16 1,-7 6-250,-3-21 0,-7 2-336,-14 7 1,-9 5 0,0-3-382,2 1 1,-4-1 1339,-6-4 1,-6 2 0,1-3 0,-4 6 0,0-2 0,-3 1 0,-1 1 0</inkml:trace>
  <inkml:trace contextRef="#ctx0" brushRef="#br0" timeOffset="49994">4063 10367 22740,'0'-4'-6571,"-1"0"4796,1 24 1266,14-16 1743,-11 38-1964,11-23 62,-2 23-137,-9-6-952,19 5 1617,-20 3 87,7-12 1,1 1-613,2 20-44,-2-10 1,1 0 378,3 6 204,-5-9 1,-2 0 403,-1 3-316,1 11 416,-3-21-50,-3-2 463,0-4-369,-1 5 251,0-12-189,-15 6 934,-3-17 44,-17 3 636,-1-11-351,-3 2-46,8-19-919,4 13 535,14-27-2034,1 14-545,7-10-1214,19 11 1712,9 6 1642,20 27-1687,-19 13 524,4-2 1,-1 3-1143,-8 23 1469,7-11 0,1-1-147,-6 12-95,-4 4 1,-2 2-2448,-6 0 321,-1-5 0,-3-1 2106,-5-7 0,0 9 0,0-21 0</inkml:trace>
  <inkml:trace contextRef="#ctx0" brushRef="#br0" timeOffset="50527">4827 10321 23819,'0'43'-5306,"0"-5"3267,0 8 1155,0 14 335,0-13 307,5-7 1,0 0-253,-2 6 300,7 11-1398,-10-8 1682,0-15-90,0 15-90,-18-26 1371,14 6-785,-28-16 1634,17 0-823,-2-9 547,-7-1-268,9-2 1,-7-1-81,2 0-1190,11 0 1434,1-13-3904,23 10 2777,8 6-1153,22 25-615,-6 9 372,-11-7 0,-1 3-844,7 11 713,-12-14 1,-1 1-988,6 15 1920,-1 1-2517,-5 2 489,-1 0 561,-5 1-275,-4 1 189,-5-12 1,-1 1 1531,0 20 0,-1-21 0,-1 0 0,1 13 0</inkml:trace>
  <inkml:trace contextRef="#ctx0" brushRef="#br0" timeOffset="51611">6368 10901 24988,'0'-14'-5036,"0"-9"3177,0 5 795,-17-7 8,12 10-117,-29 0 2032,30 3-1819,-30 1 348,8 6 1714,-18 0 301,8 20 927,6 9-415,19 8-625,4 7-1851,7-7 1203,0 4-1536,24 1-663,10 16-301,13-13 809,-16-8 1,-2-1-676,6 0 1435,7 14 199,-15-25 551,-14 2-856,0-11 950,-13-5-280,0-1-1947,-24-5 615,-5 1 1158,-30-1 202,14-17 0,-2 12 0,14-12 0</inkml:trace>
  <inkml:trace contextRef="#ctx0" brushRef="#br0" timeOffset="51830">6063 10613 24988,'23'-5'3085,"14"1"-2969,-15 3-89,10 1-133,-3 18-1235,2 5 137,-8 14 451,-3-9-1,1 1-1134,1 15 594,-4-1 1,-1 2-1228,4 15 1379,-8-20 0,-1 3-13,1 5 1,0 0 322,-3-11 1,0 2-137,2 5 1,0 4-1,0-3 108,-1-4 1,1 0 825,0 3 0,2 4 0,-1-4 0,-1-4 0,-1-3 0,4 12 0,1 0 0</inkml:trace>
  <inkml:trace contextRef="#ctx0" brushRef="#br0" timeOffset="52311">7140 10921 25798,'0'-10'-6566,"-7"1"4361,5 6 238,-6 17 2962,8 13-1575,14 11-484,-10 24 792,22-22-821,-24-4 0,-1 1 946,19 3-235,-18 8 874,6-22-1907,-8-5 1325,0-6-466,4-4-55,1-26 1727,6-11-283,-2-16 145,4-5-346,1 7 811,6-3-442,1 0 347,15-11 615,-8 17-1141,20-3 222,-19 21 400,18 11 62,-21 17-1163,6-5 206,-4 43-1849,-6-25 234,-5 10 1,0 2-2048,2 3 328,1-1 0,1 0 2266,3-2 0,14 12 0,-14-31 0</inkml:trace>
  <inkml:trace contextRef="#ctx0" brushRef="#br0" timeOffset="52644">8013 10867 26428,'-19'-26'-6614,"14"1"3725,-14 5 2280,-2 5 876,15 2-1573,-29 7 2668,21 1-647,-13 22-377,14 10 749,-4 10 235,15 3-1165,-5-9-235,7 2 691,0-2-1838,21-2-194,-16-3-988,30-4 1923,-17-3-403,-1-4 998,9-6 463,-15-4 110,3-20 873,2 12 842,-14-29-1721,9 8-280,-10-16-497,5 1 293,-5 8-1106,3 16 783,-1 6-643,2 9 313,1 0 1938,1 15-3123,8 11 514,-4 9-1949,14 20 906,-9-18 1954,-1-7 0,1 0 0,2 3 1,6 8-1</inkml:trace>
  <inkml:trace contextRef="#ctx0" brushRef="#br0" timeOffset="53177">8422 10761 25348,'3'-4'-877,"0"1"777,3 3 389,1 19-3754,9 8 1564,-3 11 354,12 17 235,-11-20-1000,6 12 390,-4-7-152,-5-11-244,6 11 2438,-9-24-1208,1-1 976,-6-29 1120,-1-26-186,-2-4-482,0 6 1,0 1 486,0-4-97,8 3 0,1 1 618,-5 5-449,30-7 1075,-29 28-1548,24 10 1225,-11 13-1102,6-8 897,7 48-2169,-13-28 245,-1 15 1,-3 4-446,1-6-1114,8 25 632,-16-46-1481,3 10 1340,-7-24 271,4 8 952,-4-26 808,9-22 916,-3 0-618,1 4 1,1 0 621,2-2 495,10-21-339,-10 29-881,8-5 932,-10 23-277,5 3 294,0 7-517,0 20-1962,8 11-613,-7 11-283,-2-11 1,0-1-1007,4 10 2359,9 11 0,-8-19 0,2-2 0</inkml:trace>
  <inkml:trace contextRef="#ctx0" brushRef="#br0" timeOffset="53494">9443 10928 25978,'10'-9'479,"0"-3"-1124,4 11 1170,13-8 431,-3 5-777,25-6 174,-18 3-118,22-3 245,-26 4-177,14-6 564,-26 4-498,1-8-1026,-14 5-658,-24-11-336,17 7-765,-37-10 954,16 11 35,0-3-279,-12 7 743,21 5 361,-3 23 1545,7 13-1476,23 0 1,4 2-418,-8 20-295,15-25 1,2 1-2107,7 28 3191,9-17 0,2 10 0,-13-21 0</inkml:trace>
  <inkml:trace contextRef="#ctx0" brushRef="#br0" timeOffset="54044">9808 10029 23099,'25'0'720,"-1"18"-3945,-2-13 3720,2 45-3120,-8-29 1926,-5 11 1,-3 4-415,-1 3 351,-1 17-1135,-5 4 366,-1-12 1388,0-9 1,0-1-1040,0 3 1499,0 23-105,0-33-14,0 6-229,0-18-28,0-4-277,0-4-204,20-2 1193,0-6 593,20 0 227,-21-18 589,11-4 24,-12 1-458,0-15-448,2 18 999,-19-14-2541,6 6 392,-7-5-1324,0 8-588,0-4-23,0 10 457,0 23 537,0 12-908,0 35 1618,0-6-125,9-11 1,0 0-132,-5 10 238,20 3 0,0 0-768,-17 1-399,19-3 0,1-2-245,-14-7 1493,20 11 1,-17-22 0,0-1-1</inkml:trace>
  <inkml:trace contextRef="#ctx0" brushRef="#br0" timeOffset="54744">10427 9953 23549,'0'-18'-6475,"9"5"7498,-7 0-1907,16 5 3658,-9 4-858,9 0-637,-5 4-783,-1 21-2247,-6-16 1982,2 40-1696,-1-25 630,-2 24-1602,2-7-344,2 27 718,-3-14 1140,0-7 0,0 0 979,0 5-280,1-9 0,1-2 129,3 1 218,6 5-723,-3-20 308,2-5 182,0-5-176,5-4 1163,-3-4 292,11-3 761,-11-16 310,8-4 530,-11 0-670,-1-15-997,-5 29 1253,-4-28-2687,-1 28 1316,-2-21-2224,-1 37-712,1 3-200,-2 34-340,14-4 174,-13-11 1,2-1 1626,27 9 1,-26 13 0,10-17-1</inkml:trace>
  <inkml:trace contextRef="#ctx0" brushRef="#br0" timeOffset="54868">11148 10803 27417,'7'0'-1889,"-2"0"0,-3 0 0</inkml:trace>
  <inkml:trace contextRef="#ctx0" brushRef="#br0" timeOffset="58222">22440 7541 26967,'7'-14'-1712,"-4"3"46,0-14 1205,-3 11 0,0 4 1,0 5-1</inkml:trace>
  <inkml:trace contextRef="#ctx0" brushRef="#br0" timeOffset="58711">23100 7385 26697,'0'-7'-6475,"-15"1"6486,11 1-2057,-10 22 3446,14 19-2344,0 13 522,7-4 0,3 0-511,11 18-130,-2-5 1,0 1 772,-9-24 0,0-1-384,6 10 1,-1 1 551,-10-7 1,1-2-1565,20 14 1329,-17-16 1,-3-3-83,4-7-264,-4-1 709,-6-39 394,0-4 234,0-24-167,-22-2-694,12 4 1,-1-2 311,-1 8 0,-1-2-142,2-7 1,1-6 0,1 4 221,0 1 0,1 0-103,2-6 0,0-6 0,0 5-228,-1 3 1,2 2 109,4-16 0,2 2 64,-1 18 1,0 4 403,-2 0 0,4 2 32,9 2 1,5 1 286,1-6 0,3 3 91,5 11 0,2 3 230,7-5 1,0 5 1044,8 8-943,-7 7 1,-2 7 633,4 23-1147,9-16 389,-16 51-2242,-11-35 438,-8 11 0,-3 1-1347,-3 0-138,-21 21 603,12-22 438,-23-6 1,-5-2 882,4 6-437,-1-13 1,-2-1 1421,-6 7 1,4-6 0,0 1-1</inkml:trace>
  <inkml:trace contextRef="#ctx0" brushRef="#br0" timeOffset="59429">23958 7263 26338,'10'-11'-706,"0"8"2494,-8-8-4394,4 11 2983,-2 0-126,2 18-2518,0-14 1588,1 37-1237,1-20 1039,0 18 0,-2 3-1528,2 5 2056,-1-1 0,-1-2-1499,-2-2 50,-1 17 2312,-1-30-913,-1 7 1037,-1-21-236,0-3-198,0-29-251,-15-28-508,11-6 455,-10 18 1,1 0-583,10-13 572,-10-3-336,13-4 446,0-2 0,0-2-90,0 1 503,10 16 1,3 1 617,8-19-324,2 14 0,0 2 402,-2-1 245,14-6 49,-31 25-974,30 6 1763,-30 8-1642,32 4 886,-26 20-2369,20 15-28,-18 10 284,-2-6 0,0 2-1101,0 10 1032,2 18-1633,-2-4 1389,-3-14-109,-2-11 1,1-1 960,2 1-405,6 24 758,-7-33-290,4 14 105,-6-24-794,1 0-143,-4-8-1114,2-1-1440,-3-3 3684,2-2 1,-2-1-1,-1 0 1</inkml:trace>
  <inkml:trace contextRef="#ctx0" brushRef="#br0" timeOffset="60060">23740 6524 23819,'-4'19'-3190,"1"14"1297,3 14 1359,0-5 1,0 1-324,0 19 529,8-3 1,1 2-27,-7-24 0,1 2 124,9 11 1,6 8 0,-5-7-741,-10-9 1,0 0 759,7 7 0,3 6 0,-2-7-66,-5-13 0,-2-2 128,5 19 0,0-1-203,5 4 239,-7-18 1,0-2-62,1-2 219,0-1-632,-4-17 509,-3-30 462,-1-10-179,0-19 55,0-1 3,0 5 24,0 0 187,0-5-197,7 12 0,2 0 701,11-18-699,-1 7 0,1 0 505,12-5-236,-8 10 1,1 0 645,5-2 45,13-8 173,-13 21 188,0 4-121,-2 5 23,9 2-38,-10 10-327,17 0-193,-19 23-1594,19 13-299,-18 8-924,5 7-64,-4 12-637,-9-10 896,-6-5 1,-1 1-2126,-3 8 974,-3-8 1,-1 0 2685,-3 4 1,0 14 0,-1-22 0</inkml:trace>
  <inkml:trace contextRef="#ctx0" brushRef="#br0" timeOffset="60644">25128 7066 24359,'-6'0'630,"1"0"-360,1 18-2632,3 15 707,0 12 1104,0-5 1,1 1-361,0 17 529,0-17 0,0 0-1215,0 19 1,0-1-1,18-3 581,-14-2 848,14-3-526,-6-3 214,-9 10 561,9-17-274,-12 9 193,9-30-707,-6-3 1026,6-34 687,-9-18-344,0-15-519,0 6 1,0-1-45,0-20 132,0 2 1,0-2-187,0 22 0,0 2 218,0-18 1,0 1-133,-1 15 0,2 1-494,8-2 0,-1 0 419,-7 1 1,3 0 352,25-12 1,5 1 10,-20 16 0,2 0 285,26-13 0,5 6 866,0 9-505,-8 16 0,-1 9 1086,2 25-1326,8 6-812,-35 11 1,-5 5-1182,5 17-691,-6 0 0,-7 3 623,-14-20 1,-3 0 1157,4 13 0,-3 0 0,-13-13 1,-3-2-1,6 1 0,0-1 1</inkml:trace>
  <inkml:trace contextRef="#ctx0" brushRef="#br0" timeOffset="62011">19697 10054 24269,'14'15'-4109,"9"-4"3639,11-11 2042,4 0-485,-1 0-422,2 0-190,5 0-29,4-18 264,1 14 162,-14-12 0,0-4 483,18-4-1161,-12 2 1,-3-3 178,3-13-435,-15 11 1,-2 1-99,-5-5-355,-4-21-1316,-12 22-38,-26-5-448,-12 10 433,-14 12 1404,13 4 1,0 5 395,-10 19 834,-13-11-102,23 39 136,6-19 853,7 29-509,10-8-1342,6 6-1410,7 1-414,12-13 0,4 0-2475,9 18 4213,0-19 1,5-3 0,21 7 0,-23-22 0,0 0 0</inkml:trace>
  <inkml:trace contextRef="#ctx0" brushRef="#br0" timeOffset="62213">21007 9848 25258,'-24'-18'-5090,"-13"4"4908,14 6 183,-13 5 783,13 25 34,0 7-544,21 13-1408,-7 0 30,9-11 780,19-1-1466,-14-4-848,52-2 1063,-33-2-599,34-11 2308,-4-1 1,-11-30 0,14-6 0</inkml:trace>
  <inkml:trace contextRef="#ctx0" brushRef="#br0" timeOffset="62594">21195 9345 25618,'-21'-33'-7744,"16"5"5087,-28 5 2943,30 7-1042,-20 4 1627,20 26-488,-7 22-27,10 17-1154,0-5 0,0 3 999,-1-15 1,2 0-128,7 15 0,1 1-399,-8-14 0,3-1 241,14 2 0,0-1-529,-15-1 1,-1 2 226,14 11 0,3-1-210,-9-14 1,-1 0 323,7 17 1,0-4-359,1-3 23,0 5-86,-15-29 366,4-7-1380,-6-5 2024,0-25 325,0-13 81,0-30 68,0 8 25,0-3-81,0 18-314,17 4 1427,-12 4-1011,25 8 1074,-16 8-114,15 20-728,-1 19-875,-3 7-438,-2 8-505,4 9-1752,-8-11 1128,-1-6 1,0 0-2293,5 2 3212,9 9 0,-7-21 0,2-3 0</inkml:trace>
  <inkml:trace contextRef="#ctx0" brushRef="#br0" timeOffset="62864">22062 9959 25438,'-18'-6'-2321,"-4"2"2143,0 19 1719,-15-11-790,31 33-2311,-34 0 1947,21 10-697,7-14 0,0 0-631,-2 5 173,37 21-1524,-17-30-90,47 3 936,-26-21 1963,29-4-973,-12-7 1327,21 0-20,-19-24-62,-9 7 1,-3-4 1848,-2-29-1991,-13 10 1,-4 0-735,-6-13-420,-4 18 1,-4 0-1185,-19-14-1307,13 2 407,-38 6 2131,8-4 1,-13 23 0,0 1 0</inkml:trace>
  <inkml:trace contextRef="#ctx0" brushRef="#br0" timeOffset="63511">22840 9237 25168,'0'-7'-5936,"0"0"4438,0 21 433,0 17 607,0 13 122,17 14-604,-13-4 726,13 8-853,-8-14 1,-1 1 910,-2-11 1,1 0 10,6 25 1,0-1-42,-8-28 1,0-1-27,3 8 0,-2-1-99,-4 3 791,11-8-1083,-12-9 219,9-5-344,-7-11 159,6-2 950,-3-29 429,3 16-209,-1-25 0,0-8 46,6 5 148,-1-13 1,1-3-231,5-1 283,-6 10 0,-1 2 378,4 1-643,5 4 72,-8 22 91,5 11 460,0 39-2399,-3-11 586,0 14 1,1 4-1134,4 5-69,-2-4 0,2-2-1077,6 5 2615,-8-19 0,1-2 1,12 4-1,3-4 0</inkml:trace>
  <inkml:trace contextRef="#ctx0" brushRef="#br0" timeOffset="63727">24152 9283 26428,'0'-9'-6296,"0"20"4167,0 19 1065,0 11 426,0 14 212,0-7 122,0 7 76,0 2-1638,16 2 437,-12-1 301,26-1-382,-26-4 392,23-2-202,-23-4 101,9-7 1090,-3-4 0,-8-8 1,8-2-1</inkml:trace>
  <inkml:trace contextRef="#ctx0" brushRef="#br0" timeOffset="63861">23845 9729 24808,'-21'-34'-7916,"8"-1"4557,5 5 1784,30-9 2694,4 15-720,11 7 0,4 4 649,24 5-1091,-19 3 1,0 2 45,-9 3 0,-2 0 0,1 0 1,1 0-1,-1 0 0,0 0 1</inkml:trace>
  <inkml:trace contextRef="#ctx0" brushRef="#br0" timeOffset="64381">24622 9722 24718,'-13'-18'-7100,"10"-11"4998,-10 43 4347,13 0-3264,0 26 340,16 7-430,-12-6 648,11 1-1818,-15 2 2592,13-2-667,-10-2-1185,10 8 1027,-13-16 602,0 1-725,0-18 372,0-25 766,0-14-683,0-15 464,0 6 0,0-1-132,0-13 270,10 15 0,0-1 302,-4-13-505,30 4 1529,-32 3-1194,25 1 1178,-12 14-141,13 5 559,-4 36-1816,-6-12 242,-6 41-1362,-5-23-1194,0 42 1604,-1-25-1285,1 24 163,-4-32-667,2 4 912,-4-18-647,2-9 1724,0-2 187,-2-23 449,5-11 417,-1-10-265,7-27 188,-3 21-226,-2 3 0,1 1 225,3-6 404,3-10-154,1 17-515,-3 16 31,9 2 774,-9 15 397,10 42-3281,-10-11-654,4 34-242,-6-19 2167,0 5 0,1-2 1,-1 2-1</inkml:trace>
  <inkml:trace contextRef="#ctx0" brushRef="#br0" timeOffset="64697">25468 9967 25258,'11'-26'-3337,"1"-1"2903,5 4 1559,15-21-687,-3 6-259,-1 0 0,0 0 27,8-11-96,-7 7 0,0-2-573,0-9 588,-11 20 1,-1-1-182,-5-2 1,-3 2-569,1-19 623,-4 8 0,-3 0-841,-3-7 186,-11 12 1,-1 1-1156,6-1 888,-14 12 0,-4 3-34,4 9 519,-4 23 2071,0 15-1303,21 12 1,4 4-587,-18 18 600,16-15 1,1 0-179,-4-5 0,1-2-96,1 2 1,4 0-597,11 1 0,4 2-1074,1 14 0,4 1-634,6-14 1,3 0 2107,-3 2 1,2 3 0,-1-5 0,1-6 0,0-3 0,11 10 0,0-1 0</inkml:trace>
  <inkml:trace contextRef="#ctx0" brushRef="#br0" timeOffset="65881">26200 9809 23189,'36'0'900,"3"-15"1075,-6 12-1906,-1-12 756,-6 0-563,-3 11-114,2-23 108,7 11 454,-8-6-185,9-7-1175,-16 13 435,1-11-909,-11 12-143,-3-10-270,-3 12 178,-1-3-768,0 3 366,-16 5 924,-4-1-130,-18 6 1295,0 1 278,3 16 1322,14 6-407,7 18-1042,14-5-1648,0 16-457,24-16-447,-18 8-901,42-11 2707,-27-4 1,23-1 0,-8-2 0</inkml:trace>
  <inkml:trace contextRef="#ctx0" brushRef="#br0" timeOffset="66131">27175 9567 23639,'-19'-5'-1753,"5"-1"390,2 3 1207,9 0-1815,-9-1 1777,12 2 0,0-1 0,0 3 0</inkml:trace>
  <inkml:trace contextRef="#ctx0" brushRef="#br0" timeOffset="66610">26743 9481 24269,'0'-19'-5576,"-20"2"4427,14-2-1031,-28-5 2350,16 7-179,-20-4 466,4 15 396,-7 1-1059,-10 29 2426,10-5-1320,6 10 0,2 4 1036,0 11-1529,11-1 0,5 1 184,6 12-863,17-7 1,3 0-1293,-4 8 556,20-22 1,7 0-154,-8-4 0,2-4 291,5-7 1,4-1 398,9 8 1,-2-2 0,4-3 1042,-12-9 1,-3-2 342,-11-3 155,13-3 630,-59-4-2293,-18-15-1,-16 10 735,16-8 1,2 0 0,1 10-1,-9-7 1</inkml:trace>
  <inkml:trace contextRef="#ctx0" brushRef="#br0" timeOffset="67111">27145 9499 24898,'0'56'-5576,"0"-7"3718,0 6 973,0-5 337,16 4-601,-13 7 839,11-30 1,-1 0-392,-10 34-277,8-33 0,0 1 763,-5 13 1,-1 1 75,2-13 1,-1 0 61,-1 20 1,-2-1-56,3-1 634,-4 8 266,4-23-384,-6-16-924,0 0 700,-14-17 1669,10-21-2246,-22 12 1415,23-44-1346,-33-4 18,32 20 1,2-4 268,-18-24 1,-1-1-254,13 19 0,1-1 245,-1-8 1,-1-6 0,2 5-1115,0 2 1,1 0 1293,2-3 1,1-5 0,5 7-602,9 6 0,0 3 674,-10-10 1,4 3 396,15 15 1,3 5 1359,10-8 429,24 6 98,-10 25-1486,-18 24 0,-4 8-736,1 5-526,-13 4 1,-2 2-543,4 13-297,-14 5-272,6 3-153,-5-18 1,-4 1-1701,-18 21 3097,11-16 0,-2-1 0,-13 1 1,10 9-1</inkml:trace>
  <inkml:trace contextRef="#ctx0" brushRef="#br0" timeOffset="67411">27615 9732 24718,'21'-6'2203,"1"1"-1700,0-7-209,14-9-80,-8 3-28,0-1 1,1-2-243,4-5-26,-7 3 0,-2-2 91,-2-2-841,1-23-375,-16 23-284,-3-25-212,-29 29-6,-3-12-201,-16 27 1550,7 2 113,10 6 617,0 21 558,2-15 581,2 46-861,10-23 11,-5 30-336,16-21 0,1 1-1631,-9 20-51,21-7 0,3-1-2020,-8 6 3075,31-14 0,6-2 1,-7-2-1,6-15 1,-1 0-1</inkml:trace>
  <inkml:trace contextRef="#ctx0" brushRef="#br0" timeOffset="68077">28432 9430 25708,'-32'-4'-463,"3"0"334,7 25 460,1 10-729,8 14-773,3 3 176,7-6 23,3 21-624,0-12 635,11-11 1,6-1-1348,17 3 1251,-10-17 1,3-3-153,21 2 1092,-12-7 370,2-8 615,13-4 538,-13-5 517,17-22 1249,-29-8-2226,-10 1 0,-2-2 164,-2-19-793,-5-4-242,-3 16-563,-4 1-828,0 3-280,0-4-825,-14 14 878,10-1 476,-10 33 2671,14 12-2777,0 34 263,0-5-466,7-11 1,2-2-546,7 9 1790,1-11 1,-1-1-1,0-3 1,-2 6-1</inkml:trace>
  <inkml:trace contextRef="#ctx0" brushRef="#br0" timeOffset="68210">28830 9194 23819,'0'-16'-2114,"0"4"1,0 5-1,0 4 1</inkml:trace>
  <inkml:trace contextRef="#ctx0" brushRef="#br0" timeOffset="68345">29213 9552 21660,'0'-24'-3193,"0"5"1</inkml:trace>
  <inkml:trace contextRef="#ctx0" brushRef="#br0" timeOffset="70159">29260 9581 23009,'-30'0'900,"-1"0"-720,3 0-90,5 0-90,3 0 0,5 20-310,3-16 1064,0 35-1792,4-21 315,3 18-504,1 10-236,4-10-183,23 25-580,-17-27 638,37 15-792,-19-27 1962,0 2-473,13-17 1746,-21-4 127,13-19 1021,-15-9-255,-5-9-908,-9-2-672,0-7-127,0 8-114,0-12-1061,0 16-162,0 2-747,0 4 1014,-14-1-20,11 36 1672,9 10-1169,17 26 363,-1-14 0,1-1-124,12 9 318,-12-8 0,-1 0-295,5 1 97,21 5 921,-20-20-1062,10-8 1620,0-25 1498,-12-5-1911,-3-9 0,-3-5 437,1-13-861,-5-1 1,-2-2 263,-3-14-616,-3 5 0,-2 0-169,-4 23 1,-2 2-281,2-12 1,-1-2-87,0 2 1,-2 1 63,1 11 1,0-1 192,0-20 1,0 1-633,0-2 541,0 17 0,0 3 147,0 5 225,0 1-162,13 44 16,-10 2-325,10 27-105,-13-2 412,4-3 0,3 2-254,4 25-353,0-4 1,1 2 14,-3-25 0,0 0-322,1 13 0,1 0-128,-4-15 1,2-3-58,1 1 0,1 0 1126,-1-2 1,1-1 0,13 29 0,1-3 0</inkml:trace>
  <inkml:trace contextRef="#ctx0" brushRef="#br0" timeOffset="70497">30430 9615 24898,'-5'-14'-7904,"1"0"5338,1 1 1655,1-1 615,-3-3-291,2 6 112,-4-2 195,0 9-612,-4 2 2715,-1 2 352,-1 24-754,-2-18-694,4 25 1,1 6 108,-5-11-425,6 13 0,3 2-98,0-3-2081,5 20-1380,25-31 266,8-3 2940,13-17 0,0-7 1,-9 0-1</inkml:trace>
  <inkml:trace contextRef="#ctx0" brushRef="#br0" timeOffset="70877">30663 9078 25258,'-20'-29'-7613,"4"4"5361,16 8 1593,0 33 353,0 0 582,16 31-427,-15-13 1,2 1-144,14-5 0,1 0-767,-16 13 0,0 0 978,15-9 0,-2-2-11,-13 2 0,0 0-104,10-1 0,2 1-59,-7 10 1,-1 1-7,9 18 405,-2-18 0,-3-2 257,-7-5-933,14 6-369,-15-55 1341,-19-27-737,12-14 283,-14 19 0,0 1-260,15-8 555,-13 0-497,17 2 379,0-9 472,0 16-649,0-1 981,17 22 1619,5 5-105,0 28-2274,14-4 1051,-14 39-1881,1-18 455,-1-4 0,-2 2-877,-6 9-259,6-11 1,2 0-2224,-3 4-379,5 3 3892,-5-21 1,-1-6 0,2-5-1</inkml:trace>
  <inkml:trace contextRef="#ctx0" brushRef="#br0" timeOffset="71244">31270 9496 25348,'-21'-28'-6851,"15"3"3980,-36 1 3498,23 12-367,-17 2 650,19 32-147,-5 10-142,20 12-2020,-8 17 1797,10-24-623,8-1 0,2 0-1156,-6-4 332,27 18-469,-14-39 649,12 1 533,-3-31 1987,-2-12-1089,-16-4 0,-3-4 262,5-16-287,-10 12 0,0 2-216,0 2-23,0-17-702,0 30-425,0-2-1019,0 39 959,0 16 740,0 35-59,0-7 182,0-16 1,0-1-1144,0 6 89,0 10-89,0-23-540,10-4 1559,-7-8 0,7-3 0,-10-5 0</inkml:trace>
  <inkml:trace contextRef="#ctx0" brushRef="#br0" timeOffset="71610">31433 9367 24898,'0'-5'-6295,"0"2"4076,0 0 1875,0 0-295,0 19 303,13 19-654,-10 5 782,8-8 0,0 0-2106,-9 3 2278,13 21-307,-13-27 1307,10 10-1262,-8-26-340,6 4 830,-5-15 1298,4-20 185,-2-13-1334,10-34 695,-3 9-1064,1 13 0,1 1 1032,5-12-623,-6 19 0,1 0-452,1 3 0,-1 3-1102,8-13-92,-2 15 1,0 2 1659,1 6 1,10 2 0,-11 15 0</inkml:trace>
  <inkml:trace contextRef="#ctx0" brushRef="#br0" timeOffset="71929">32398 8765 26967,'0'-35'-6385,"-18"4"3148,-2 3 1865,-26 15 3035,-2 35 891,2 8-1854,12 14 1,4 6-533,10-18 0,3 2-349,-3 6 1,0 6-1,3-4 538,2-1 0,3-1 82,-3 12 1,3 3-120,5-2 0,2-1-759,2-13 1,1 1-939,-1 25 0,3-2 266,8-28 1,2 0-1142,-1 28 0,6-3 655,7-32 1,4-2 1513,0 15 1,2-5-1,20-17 1,0-3-1</inkml:trace>
  <inkml:trace contextRef="#ctx0" brushRef="#br0" timeOffset="72260">32523 9137 24179,'0'-5'-6386,"-14"3"7542,-3 16 294,-12 4 22,14 20-2200,-4 0 303,16-4-533,-5 2-288,30 2 855,-17-7-1175,31 21-344,-16-22-363,10 15 1721,-12-23 59,-7 4-127,-4-12-370,-5-6-66,-12-1 1406,-13-7 147,-22-17-233,9 13 1,0-26 0,12 14-1</inkml:trace>
  <inkml:trace contextRef="#ctx0" brushRef="#br0" timeOffset="72477">32492 9012 25618,'0'40'-5306,"0"-5"3267,17 2-216,-12-4 1444,13 6-149,-18 22 940,0-10-213,0-7 1,0 0-1904,0 10 1686,0-19 0,0 1-539,0-2 0,0-1 775,0 16 265,0-11 0,0-2 0,0-2 1,0 5-1</inkml:trace>
  <inkml:trace contextRef="#ctx0" brushRef="#br0" timeOffset="73313">32708 9236 23819,'9'-12'-1389,"0"5"2665,7 3-15,-4 3-715,12 19-2199,-13 8-674,4 10 591,-7 5-223,-2-8 395,-2 1-395,0 17-309,-1-12 526,-2 8 1428,-1-8 1086,0-13-1156,0 4 477,1-20-329,1-2-30,0-27 643,5-6 375,-2-11-116,4 4 1,1 0 331,2-3-478,-1 2 0,0 1 343,0 6 974,3-3-565,-6 14-543,-1 7 281,1 3 470,-2 5-282,6 18-2102,-4 6-349,4 9-159,-2 12 41,-2-17-813,5 18-389,-6-22-45,4 5-379,-2-10 2128,-1-10 952,5-1 1071,-5-8 809,4-18-183,-7 13 780,3-33-895,-3 8-131,-1-9 431,-1-14-1519,-3 23-882,0-8-1130,0 19 578,0-1-689,0 25 1408,0 8-45,14 30-555,-10-9 54,21 23-265,-22-30 456,17 17-269,-12-28 349,4-2 634,-3-9 400,-6-21 655,0 12 378,0-28-374,-1 28 107,0-32-173,1 31 715,2-31-1508,-2 18-227,2-8-91,-2 10-732,-1 9 1399,1 7 56,1 15-1153,1 4-1117,1-1 759,-2 17 108,2-10-432,-3 9 224,6-3-469,-6-7-834,4-13 1992,-4 7 387,1-17 1254,0 5-1204,-2-24 588,0 14 955,1-30-928,0 12-235,3-15 298,0 16 69,-1-3-1282,3 22 2730,-4-7-1725,5 9 23,-3 19-2499,2 5 144,-1 11 114,-2-1 1384,1 2 0,-3-8 1,1 6-1</inkml:trace>
  <inkml:trace contextRef="#ctx0" brushRef="#br0" timeOffset="73597">33588 8829 25618,'13'-13'-201,"0"2"658,-3 7 922,2 1-992,-2 3-694,2 23-2317,-3-17 2015,0 59-1069,-6-36 972,-2 22 0,-1 4-1027,0-1 646,-7-1 1,0 0-572,3-3 918,-3 2 1,0 1 1583,7 2-1675,0-4 0,0 0 194,0-5-712,0-9 0,0-1 1352,0 3 0,0 8 0,0-16 1</inkml:trace>
  <inkml:trace contextRef="#ctx0" brushRef="#br0" timeOffset="83995">3843 13089 25708,'0'-25'-5666,"0"2"3807,0 4 1065,-17 0 294,12 5-475,-13-1 1214,-1 5 277,14 0-2771,-26 3 3419,28 3-1380,-9 0 1197,-1 4 471,2-1 640,-15 23-620,11-2-1327,0 21 1,3 4 932,0 9-1482,4 3 1,1 0 944,4 0-1118,10-11 0,2-3-1476,-5 0 288,28 15-689,-11-36 1408,17-3 1024,3-14 871,2-42 628,-10 12-745,-13-11 1,-4-3 452,3-2-723,-8 6 1,-1 1 570,-2-4-645,-2-8-1064,-5 16-662,-1 12-463,0 21 328,15 13 285,-11 28-69,24-2 131,-24-6 159,22-13 600,-23-1-133,21-19 1661,-15 16-2024,12-17 1869,-6 6-407,1-8 1130,6-15 267,-8-14-1246,7-27 138,-14 4-1977,0-10 1988,-6 14-2291,-1-1 688,-19 0-1504,15 0 401,-36 0 945,34 1 230,-25 16 1,-5 0 647,7-14-99,-15 11 0,-3 4 505,-4 1-160,17 13 0,-1 4 1409,-17 4-223,-4 5 324,-3 4-435,28 11 1,1 4-217,-2-5 0,0 3-28,1 10 1,-1 5-328,-12 7 0,1 2-204,10-6 1,1 4-384,0 5 0,-1 5 1,5-2-235,3 2 0,4-1-179,-4 16 0,3 1-296,10-16 1,3-1-432,3 1 0,2 0 77,-1-1 0,4 1-53,11 14 0,1 0 44,-10-15 1,4-1 237,17 0 1,10 1 0,-3-4 4,-9-7 1,3-2 480,16 1 1,10-1-1,-5-4 97,-5-5 0,0-2 318,15 5 1,3-4 125,3-7 0,0-5 51,-13-3 1,2-2-382,3 1 1,5-1 0,-6-5 595,-4-9 1,-2-3-308,3 3 1,4 0 0,-6-4 0,-6-9 0,-3-2-1,11 0 1,0 0 0</inkml:trace>
  <inkml:trace contextRef="#ctx0" brushRef="#br0" timeOffset="84676">4705 13472 23819,'24'-36'-1493,"11"-3"1694,-31-7-2467,28-3 2545,-27-4-554,10 14 0,3-1 172,-1-21 37,-7 13 1,-1 0-1148,4-3 786,-12 15 0,-2 0-1046,1 2 1217,0-3-891,0 18 733,-14 11 177,10 16 662,-10 9 514,14 43-1241,0-9 342,-1 5 1,2 3-90,7-20 1,2 3-38,-4 17 1,0 8 0,4-7-177,10-11 0,1 0-169,-6 9 0,-3 7 0,0-9-392,0-18 0,0-1-701,3 18 1,-4-3 471,-8 0 479,7 6 51,-10-29 598,0-7 88,-16-6 2116,-9-9 583,-22-2-346,8-28-1268,-3 17-756,23-25 0,4-4-746,-2 8 89,-1-5 0,4-1-510,11-4-1051,-10-4-1157,13 1 470,27-17 2287,-2 14-283,11 6 0,4 1 775,-13 15 1,1 1 0,12-8-1,1 2 1,-10 8 0,1 0-1</inkml:trace>
  <inkml:trace contextRef="#ctx0" brushRef="#br0" timeOffset="84977">5642 12794 23459,'-19'-6'-1691,"-7"2"1994,-11 1 233,-1 3-113,9 18 577,1-14-623,3 34-777,-5-4 226,16 9-151,-2 22-443,16-26-38,6 1 0,5 0-1326,16-3 1049,-4-5 0,4-3-712,18-12 1526,16-2-27,-25-28 1917,8 10-410,-18-35 199,-4 18 737,-11-24-1475,6-9-102,-15 12-1012,2 5 1,1 2-989,-5-5-2074,-23-16 221,2 28 1118,-6-1 1872,-1 20 1,25 0 0,-10 4 0</inkml:trace>
  <inkml:trace contextRef="#ctx0" brushRef="#br0" timeOffset="85311">5805 12879 23099,'8'0'90,"12"20"-3993,-4-16 2963,1 23 1,2 4-1229,4-6 1637,-3 10 1,-1 2-507,5 0 805,-3 0 0,-1-1-1125,-3-4 297,7 22 301,-18-39-278,-1-18 3279,-4-23-1962,-16-15-224,13 4 0,0-2 189,-12-16-154,12 3 0,4 0-34,-2-10-508,0 10 0,0 2 194,0-3 68,9 15 1,5 3 0,15 3 0,22-5 0</inkml:trace>
  <inkml:trace contextRef="#ctx0" brushRef="#br0" timeOffset="85627">6908 12410 23729,'-37'0'900,"0"0"-541,1 19 872,0-14-776,11 24 1,1 5-1264,-10-2 610,8 15 1,5 5-675,3 8 402,7-5 1,7 1-357,11-21 0,4-2-1077,7 26 1,4-1-57,3-25 1,3-1 134,4 9 0,1-1 1685,-6-13 1,2-3 0,0-1 0,1-1 0,1-1 0,0 0 0</inkml:trace>
  <inkml:trace contextRef="#ctx0" brushRef="#br0" timeOffset="86210">8187 12126 24898,'0'-5'-5396,"17"3"8518,16 0-2022,12 18-1747,9-12 1050,-3 34-1458,1-17 822,-15 9 0,0 5-483,-10-12 0,0 2 749,12 21 1,-6 3-1236,-18-18 1,-4 1-1029,4 27 0,-5 1 868,-7-21 1,-6-1 1261,-10 16 1,-5-1 0,3-11 0,-3-1 0,-13 2 0,-1 0 0</inkml:trace>
  <inkml:trace contextRef="#ctx0" brushRef="#br0" timeOffset="88181">4223 16268 24718,'6'-12'-2160,"-2"2"1567,-4-3-1282,0 3 679,0-1 428,-20-2 687,15 5-915,-34-3 489,16 9 1071,-19 0 69,9 25 1337,1-17-1110,17 23 1,4 5-158,-2-6-655,3 9 0,4 3 747,5 1-1850,21 22-942,-14-30 1025,28-10 1,7-4-251,-14-5 773,16-6 0,2-3 1135,-8-5 169,24-22 1066,-30-5-289,5-12 501,-17 1-878,-10 10-1313,3 1-128,-11-7-1130,4 11 66,-5-6-995,0 34 578,0 11 226,18 28-192,-14-4 817,32 0-597,-8-3 965,8-12-16,14 5 627,-20-20 650,8-2 161,-12-8 1161,-1-20-251,-2 16-1203,-8-28 1,-3-6 27,6 3-702,-8-16 1,-3-5-223,-2-10-88,-10 17 1,-4-8 0,-3 5-390,-6 7 1,-3 1 24,-3-13 0,-2-7 0,-3 9-397,-4 13 0,-3 3 516,2-1 1,-3-2-1,2 5 296,1 7 1,-3 5 281,-3 4 1,-4 1 0,3 5 302,1 3 0,1 7 576,-12 8 1,-1 9 860,-2 12 1,3 8-448,11-1 0,0 7-638,-3 6 0,-2 7 0,5-3-14,4 2 1,5 3-444,8-8 0,-2 5 0,3 1 1,3-4-208,0 13 1,4 0-206,4-8 0,0 2 0,4-3-471,2 5 0,5-4-535,8 1 1,3-1 54,-2-3 1,5 1 434,6-6 0,5 0 0,0-2-104,3 4 0,3-1 486,6-1 0,5 1 1,0-7-39,-2-7 0,5-5 68,5-2 1,6-2-1,-3-5 261,-3-6 1,1-5 106,-8 0 1,3-1 0,-2-2 132,3-1 0,-2-4 171,-1-11 0,0-1 0,-2 11 0,0 0 0,-3-11 0,1 1 0</inkml:trace>
  <inkml:trace contextRef="#ctx0" brushRef="#br0" timeOffset="88759">5043 16520 24539,'39'0'270,"6"0"-90,-7-21 662,7 15-573,-11-38-938,6 26 856,-7-13 0,1-3-462,8 0 264,-8 1 0,-4 1-118,-11 3-34,-2-16-943,-13 20-338,-24-9-427,16 17-583,-33-1 1547,33 10-1253,-29 4 2044,15 2 349,-12 25 947,14 6-471,6 15 200,10 14-278,19-19-2294,-15 13 1262,34-16-1657,-33-2-336,35-1 171,-34-4 241,37-3 1097,-27-4 956,17-7 0,-20-3 1,-3-4-1</inkml:trace>
  <inkml:trace contextRef="#ctx0" brushRef="#br0" timeOffset="89079">5742 16222 23999,'6'-12'-2140,"0"3"1700,6 9 1152,-4 0-104,10 16-2093,-7 5-481,10 22 414,-9-8-710,4 3 542,-7-13 16,1-1-588,-2-2 155,1 0 1313,-3-11-152,0 4 442,-4-34 1390,-1-6-36,-1-15-45,0-4 281,0-12 25,0 13-747,-1 8 1,2 1 285,18-1 1117,-3-8-1161,18 29 1639,-3 21-1084,-6-2-1494,-7 26 1,-1 5-1085,4-5 1365,-1 14 0,0 2 0,7 4 0,-8-18 1,-1 0-1</inkml:trace>
  <inkml:trace contextRef="#ctx0" brushRef="#br0" timeOffset="90297">6617 16084 24629,'0'-14'-5037,"0"2"3269,0 1 793,0 0 337,-17 3 992,13 1-1200,-12 1 1555,3 4-1048,-2 0 1595,-15 22 766,9-15 23,-1 35-1159,14-22-618,-3 17 768,10-6-1916,-5-1-21,6 10-444,23-12-606,1 4-202,3-11 1668,26-11 942,-32 1-223,27-9 1185,-6-18 508,-12-11-1219,-5 2 1,-3-3 487,1-23-811,-7 11 0,-3 0-196,-3-16-633,-5 18 0,-1-1-200,-3-22-136,0 30 1,-2-1-261,-6 0 1,-3-2 436,1-14 0,-1-2-110,0 15 0,-1 0 66,-5-20 0,1 3-572,0 3 347,-4-5 46,8 34 210,1 9 573,8 33 257,6 14 0,3 6-331,-6-4 0,3 2-378,7 10 0,4 4 1,0-3-245,2-6 1,1-1-62,4 17 0,1-1-56,3-18 0,0-2 878,-5-1 1,-2 0-1,1-2 1,1 0-1,0-2 1,0 0 0</inkml:trace>
  <inkml:trace contextRef="#ctx0" brushRef="#br0" timeOffset="90764">7532 16195 25618,'0'-11'-6476,"0"-1"4438,0-11 974,0 2 245,0-27 483,0 13 32,14-13 631,-11 9-1658,11 0 1914,-14-2-133,0-17-271,0 14-51,-7 9 0,-2 1-514,5-2 78,-31-14-529,31 27 261,-15 0-336,8 17 1623,8 27-448,-8 1 854,11 27-983,9-12 0,1 0-429,-5 28 287,10-3 0,2 1-259,-8-24 0,-1 1-154,2 3 0,0 3 0,0-3-376,-2-5 1,1-1 185,5 11 1,-3 0-401,-9-5 0,-1-3 992,11 21 112,-11-16 1,-2-2 159,1 1 321,-26 10 905,20-31 132,-41-7 1702,20-11-670,-19-28-1802,5-3-136,18-26-1316,9 13-149,14-16-567,30 21 788,0-4 1,5 0-118,-3 18 1,3 1 665,1-6 1,4-2 0,-4 4 0,-7 5 0,-1 1 0,10-5 0,0 0-1</inkml:trace>
  <inkml:trace contextRef="#ctx0" brushRef="#br0" timeOffset="91042">7968 15782 25078,'-17'-19'-5890,"13"3"2342,-31 2 4542,31 4-2815,-32 4 3145,17 3-268,-12 26 228,14 9-1825,7 13 964,29 18-660,-15-25-1126,39 13 1731,-21-20-2258,22-3 909,-8-4-564,15-4 1278,-11-5 618,21-7 1385,-29-2-243,12-27 901,-25-11-1038,-3-12-1391,-12 10 1,-2-1-356,-2-12-167,-11 6 1,-1-1-1461,7-7 267,-14 11 1,-3 2 1352,-3-3 1,1-2 0,3 18-1</inkml:trace>
  <inkml:trace contextRef="#ctx0" brushRef="#br0" timeOffset="91376">8345 15604 26338,'0'4'-6386,"17"-10"10254,-13 56-6761,31-27 2020,-26 10 1,-2 2-537,13 1 276,0 12 50,-18-18-570,15-4 1634,-15-4-1853,5-5 1548,-3-4-40,-3-24 884,2-3 352,-3-23-263,0-1-552,0-8-38,0-9-306,0-6-81,7 13 0,4 0 262,1 13 0,2-1-904,10-22 1,3 3 1140,-5 25 0,1 4 1,1-6-1,1 2 0,11-2 1</inkml:trace>
  <inkml:trace contextRef="#ctx0" brushRef="#br0" timeOffset="91542">9708 15713 25168,'3'-12'-2125,"-2"2"0,0 10 1</inkml:trace>
  <inkml:trace contextRef="#ctx0" brushRef="#br0" timeOffset="94260">19485 11274 24629,'6'-8'-2119,"-2"0"1491,-28 4 1135,-23 18 1022,-5 6-943,19-5 1,-1 2-318,-1 5 0,0 1-10,-21 9-91,9-3 1,2 1 661,-3 6-427,11-7 1,4 1-94,3 3-1069,1 23-504,21-24-345,4 9-131,34 4-603,-6-12 1178,14-5 0,4 0-603,14 4 629,0-5 1,2-1 381,-20-10 0,0 0 202,12 4 0,1-1 602,-16-4 1,-1-1 0,-2 1-1,0-1 1,-1 1 0,-1 0-1</inkml:trace>
  <inkml:trace contextRef="#ctx0" brushRef="#br0" timeOffset="94645">19812 11425 24449,'21'-12'2618,"14"1"-1276,-9-3-733,10 6-379,14 1-425,-20 5 49,15 18-894,-24-12 676,2 33-2103,-14-15-493,-5 19 225,-3 0 923,-11-9 1,-1 2-427,5 22 2111,-23-6 1,-5 0 0,8 8 0,-4-20 0,0 0 0</inkml:trace>
  <inkml:trace contextRef="#ctx0" brushRef="#br0" timeOffset="94776">19978 12091 21210,'12'0'0,"-2"0"0</inkml:trace>
  <inkml:trace contextRef="#ctx0" brushRef="#br0" timeOffset="95225">20623 11803 23999,'9'22'-9022,"0"17"6727,5-2 576,-2 14 1102,3 11 506,-6-22 1,-1 0 45,5 24 34,-3-10 1,0 0-2016,3 6 2269,-5-12 0,-1-1-93,2 1 247,-4-11 1,-1-3 406,0-1 39,-2 4-901,-1-19 193,-1-25 65,-20-16-58,3-19-733,-6-11 161,-3 2 100,23-9 320,-9 27 1,1-3 127,8-22 0,4-3-51,-6 14 0,1-3 15,2-6 0,1-5 0,4 5 225,7 5 0,0 2 261,-9-15 1,4 3 130,16 22 0,0 5 1023,-16-29-1159,18 37 1,2 2 1491,-6-14-1137,23 10 1218,-13 13-312,9 7-4,-10 6-483,11 41-2307,-26-17-414,5 36-2655,-16-8 1935,2-9-25,-15-8 0,-1-1 1898,6 3 1,-37 7-1,17-16 1</inkml:trace>
  <inkml:trace contextRef="#ctx0" brushRef="#br0" timeOffset="95592">21145 11013 24449,'15'-2'2346,"-4"0"-1541,4 27-5275,-7 9 3313,-1 2 1,1 3-568,3 26 1184,-3-13 0,0 1 138,-1-19 0,-1-1-549,0 12 1,0 0-1192,4 16-112,-2-5 2396,-1-3 26,1 8-54,-3-21-51,1 8-402,-4-31-734,0-3 924,-2-28 484,1-9 190,18-24 729,-15 9-305,30 0 848,-15 9-271,14 17 999,-3-3 84,-13 33-2629,8-13 1197,-16 38-2402,15-3-403,-10 13-704,-3-15 1,0-1-1067,4 9 2641,5 12 0,-3-23 1,3-1-1</inkml:trace>
  <inkml:trace contextRef="#ctx0" brushRef="#br0" timeOffset="95966">21923 11800 25618,'1'39'-6120,"0"2"3958,-1-4 1242,0 5 224,0 4 413,8-11 0,0-1-507,-4 17 586,10-10-1,0-1-2030,-11 0 2146,17 8-463,-17-16 492,6-12-900,-9 0 790,0-33 460,0-15-94,-14-16-282,10-11 0,-11 3 206,8 6 1,1-2-80,5 10 1,-1-2 288,-2-7 1,-1-4 0,2 3-207,1 2 0,4 3 140,9-15 1,2 2-74,-11 18 1,2 4 655,19 3 1,0 1 739,-17-21-854,39 14 1236,-26 10-526,21 12 1075,0 8-850,-12 25-1292,17 20-1005,-25 11-518,-7-6 0,-3 2-497,-4 15-155,-3-19 0,-3 2 1711,-6 2 0,-5-3 0,-1-8 0,-2-1 1,-9 10-1,1-1 0</inkml:trace>
  <inkml:trace contextRef="#ctx0" brushRef="#br0" timeOffset="96459">23358 12073 24898,'23'-5'2171,"17"-3"-1563,-20-3 160,38-16 52,-18 1-715,-4-2 0,0-1-366,7-11 129,-16 14 1,-1-3 40,-4-2 0,-4 0-874,6-16 530,-9 9 0,-3-1-818,-5-6-679,-2-19 218,-5 32-24,0-2 158,-18 18 428,14 8-401,-27 29 1750,22 12 0,5 7-340,-4-4 1,1 3 184,1 15 1,3 1-85,3-16 0,0-1-8,0 1 0,0 0-161,-1 2 1,2-1-410,8-1 0,1 0 227,-8-1 1,1 0-1107,13-3 1,2 2-6,-8 9 1,-2 0 615,1-13 0,0-1 777,-1 8 1,-2-2-1,5 5 1,3-3 0</inkml:trace>
  <inkml:trace contextRef="#ctx0" brushRef="#br0" timeOffset="96592">23568 12468 24898,'-13'-26'-8556,"-5"-2"6340,16-16 1489,18 9 855,5 3 1,5 2 384,3 10 0,4 1-493,21-12 1,2 1 196,-18 13 1,0 0-1,14-5 1,-1 1 0,-14 8-1,0 0 1</inkml:trace>
  <inkml:trace contextRef="#ctx0" brushRef="#br0" timeOffset="96878">24415 11699 24988,'-23'-13'-3824,"-14"2"3639,32 3-2280,-28 4 3555,15 3-186,-7 1-127,4 24-531,8-4-609,7 24 77,-3 11-415,8-12 499,11-3 1,1-1-1867,-5 4 847,20-14 0,3-3-260,-7 3-167,28-4 1211,-13-8 877,0-8 358,-1-4 747,-3-5 606,7-15 799,-14-14-1729,3-29-123,-21 1-1524,-2-7-209,-6 15-387,-18 0-1167,14-2 424,-13 19 1,-3 1-1963,-5-14 3376,6 13 0,-1 2 0,-4 4 0,9-4 0</inkml:trace>
  <inkml:trace contextRef="#ctx0" brushRef="#br0" timeOffset="97226">24723 11578 24089,'8'17'-9069,"-1"-13"9412,0 42-1903,0-22 426,-1 28 533,0-8 216,0 3 217,-2 1-1602,1 2 2251,-3-6-1128,3 15 940,-3-21 1861,2 12-1965,-2-29-241,0-2 190,0-13-646,-1-18 754,3-19 75,0-10-5,0 0 0,1-1 65,3-20-218,0 1 1,2-1 107,-3 22 0,0 1-20,5-13 0,1 0 192,-4 17-1,0 1-626,2 2 0,0 1-166,13-26-354,-7 27 0,1 2 364,10-9 739,8 6 1,-13 23 0,0 6 0</inkml:trace>
  <inkml:trace contextRef="#ctx0" brushRef="#br0" timeOffset="97678">26168 11006 24629,'0'-9'-5487,"-29"4"7105,-10 1-335,-18 2-203,-2 19 325,9-13-847,23 17 1,1 3-381,-28 3-15,27 0 1,2 2 609,0-3 1,1 1-759,-5 17 0,4 4-249,8-12 0,2 3-125,1 16 1,4 7 0,7-6-999,12-9 1,8-1-325,-2 10 1,4 6-1,4-9-168,11-15 0,7-4 1662,-1 2 0,4 1 0,-1-4 0,-2-7 0,1-3 1,15 7-1,0-1 0</inkml:trace>
  <inkml:trace contextRef="#ctx0" brushRef="#br0" timeOffset="98078">26900 10915 23459,'20'15'-4313,"18"-11"5717,-32 35-3630,42 4 1491,-32 13-128,7-10 1,0 1-201,-3 16 712,-8-5 0,-1 1-596,-3-23 1,-2-1 502,-1 11 1,-3 1-1182,2 0 0,-1-3 682,-3 21 1031,-10-13 0,-5-2 1,-14-1-1,2-19 1,0-1-1</inkml:trace>
  <inkml:trace contextRef="#ctx0" brushRef="#br0" timeOffset="98300">27693 11224 27237,'1'-7'-9249,"-1"1"8734,1 1 0,-1 3 1,0 1-1</inkml:trace>
  <inkml:trace contextRef="#ctx0" brushRef="#br0" timeOffset="98432">27695 11755 24269,'-19'1'164,"5"0"0</inkml:trace>
  <inkml:trace contextRef="#ctx0" brushRef="#br0" timeOffset="99160">28593 10647 26517,'-18'-8'-2960,"3"3"3017,15 0-2254,16 21 772,5 3 915,24 24-50,-6-11 468,-8-8 1,0-1-1157,12 6 1054,-5-3 0,2 0-339,13 6 796,-19-11 1,2 1-11,7 4 0,0 0-36,-11-7 1,1 2-107,4 5 0,5 2 0,-5-2-48,-3-2 0,-2 2-72,3 3 1,1 3 0,-3-2-155,-6-3 1,-1 1-76,-1 8 1,1 5 0,-5-4-684,1 21 269,-3-4 1,-12-3-316,-41-5 1069,9-7 0,-5-3 262,-6-14 1,-3-3-651,-19 15 1,1-1 506,20-15 0,1-1 16,-10 5 0,1 0 453,-10 1 1,9-4 0,5-2 0</inkml:trace>
  <inkml:trace contextRef="#ctx0" brushRef="#br0" timeOffset="99542">28312 10823 24179,'42'16'-2381,"-8"5"571,-14 14-1308,-10 1-1370,-10 17 4357,0-10 1,0 18-1,0-16 1</inkml:trace>
  <inkml:trace contextRef="#ctx0" brushRef="#br0" timeOffset="99676">28278 11850 26068,'0'9'-9831,"0"-1"8971,9-4 0,-7 0 0,7-4 0</inkml:trace>
  <inkml:trace contextRef="#ctx0" brushRef="#br0" timeOffset="100562">19867 15397 22380,'0'-6'-5036,"0"-2"3447,0 0 1154,18-5 3348,-13-1-2449,30-4 1734,-31 0-2034,31-10 178,-13 7 1346,12-8 83,-14 17 377,-10-1-2671,-31 32 1485,-16 17-1302,14-12 0,-2 3 906,-17 17 0,1 1-766,12-13 0,2-1 144,-11 13 1,2 0-104,9-12 0,1-1-205,2-1 0,1 0 340,-1 0 0,0 0-122,3-3 0,0 0-187,-19 24 240,6-5-113,2 8-151,17-18-223,23 12-1078,17-26 452,24 2 320,5-12 402,9-1 127,-27-7 1,2-1-89,2 1 1,0-1 80,4-1 0,0-1 22,0 0 1,1 0 575,-1 0 1,2 0-1,-2 0 1,5 0-1,-1 0 1,17 1 0,-1 0-1</inkml:trace>
  <inkml:trace contextRef="#ctx0" brushRef="#br0" timeOffset="101043">20800 15221 25888,'0'-15'-6386,"0"-8"4258,0 8 1243,0-9 247,0 14 302,14-2 2132,-10 29-3320,23-1-589,-24 23-392,11 25 754,-14-7 1801,1-15 1,-2 0 0,-9-7 0,-3-1 0,-2 1 0,1 0 0</inkml:trace>
  <inkml:trace contextRef="#ctx0" brushRef="#br0" timeOffset="101159">20655 15983 22740,'27'-19'754,"-1"4"1</inkml:trace>
  <inkml:trace contextRef="#ctx0" brushRef="#br0" timeOffset="101648">21545 15382 23999,'8'18'-9262,"0"-13"9639,-1 44-1776,8 4 992,-10-21 1,1 4 301,5 19 1,0 0-20,-4-21 0,0 0-6,2 9 0,0 5 0,0-6-1866,5 21 2194,-3-10 0,0-4-1117,-3-13 1680,2 9-550,-7-27-239,0 0 88,-3-31 155,-20-27-457,15-5 161,-13 2 0,1-2-305,13-12 495,-4 16 0,1-2-4,7 9 0,0 1 96,0-4 1,0 1-97,-1-1 1,2-1 38,12-16 1,0 1 291,-11 14 0,3 0 144,25-19 1,3 3 1122,-10 3-1029,10 19 0,1 5 1370,-4 8-133,9 5 454,-9 28-1821,-8 15-1107,-3 11-716,-11 7-1118,-8 15 374,0-14-156,-9-7 1,-3-1 1918,-12 4 0,-1 8 1,6-21-1</inkml:trace>
  <inkml:trace contextRef="#ctx0" brushRef="#br0" timeOffset="102093">22237 14985 24539,'1'-14'-5490,"-1"3"3347,0 3 813,0 2 1846,0 1-1012,0 18 232,0 16-2,16 33-1808,-12-1 1883,8-20 0,6 5 0,-5-4-36,-10-6 1,1 1 90,6 8 0,4 4 0,-3-6-352,-2 17 364,-5-17 1,2-2-47,6-4-427,-11 9 839,4-29-2187,-5-2 2178,0-26 85,0-12 261,0-26-152,0 6-168,16-19 1019,-12 27-635,13-8 835,-5 23-310,3 8 625,10 22-953,-2 19-1062,-6 10-2172,3 22 367,-8-19 261,3 10 1435,-5-16 1,0-7-1,2 0 1</inkml:trace>
  <inkml:trace contextRef="#ctx0" brushRef="#br0" timeOffset="102493">22808 15557 25798,'8'-18'-3204,"-2"-1"1585,-1 17 4044,3 16-5116,-1-9 1562,0 25 0,-1 7 14,3-3 696,-2 14 0,1 2-1548,0 5 1444,0-9 0,-1-2-359,0 5-1492,0 8 2786,-2-16 361,-3-15-631,0 2 95,-2-19 44,0-18 37,-19-15-230,14-11-4,-33-8-238,29 11 0,2-1-24,-15-24-29,10 1 0,3-1 136,8 18 1,0 0 14,-3-13 0,-1-1 38,4 14 0,2 1 186,9-1 0,0 1 107,-9 1 1,3 1 240,25-10 0,4 3 1148,-6-17-709,12 22 0,3 6 1057,0 9-811,-8 10 0,0 8 889,2 28-1904,6-2-296,-29 13 0,-5 3-1035,3 14-239,-4-1 1,-7 2 330,-10-20 1,-4 2-985,-1 23 0,-5-1 1848,-3-22 1,-1-2-1,-2 9 1,1-1-1,-13 13 1</inkml:trace>
  <inkml:trace contextRef="#ctx0" brushRef="#br0" timeOffset="102896">23937 15572 25078,'57'-14'2281,"-11"10"-2430,10-25 966,-12 25-1107,3-30 171,0 18 646,-4-17-643,9-4 405,-17 9-648,1-21-149,-25 21-927,-5-8-51,-6 5-443,-23 9-237,-3-6 466,-22 19 1055,6 20 1003,9 22-50,14 10-222,11 9-235,8 11-660,0-14-178,9-9 1,5 0-924,12 3 1584,1 8 1,18-24 0,-14-2-1</inkml:trace>
  <inkml:trace contextRef="#ctx0" brushRef="#br0" timeOffset="103242">24815 15320 24898,'8'0'90,"-1"0"0,3 19-3978,-1-14 3484,1 36-1328,-2-21 203,-2 23 827,2-9-1346,-2 1 123,0-2-14,-1-2 2063,1 5-858,-2-13 885,1 3-146,-3-17-578,1-20 1260,-3-16-395,0-10 50,20-25 628,-15 18-398,23-6 1,3-1 975,-10-1-673,13 4 0,3 5 968,-4 12-644,26 4 971,-25 20-152,17 38-2017,-23-8-497,2 31-2651,-3 7 214,-9-13 587,-2-7 0,0 0 1824,5 0 0,8 10 1,-5-23-1</inkml:trace>
  <inkml:trace contextRef="#ctx0" brushRef="#br0" timeOffset="103928">26110 15178 22020,'0'-15'-6655,"0"1"4436,-17 5 2480,13 1-1885,-13 3 3826,17 2 501,-11 1-1974,-3 2-723,-17 0 1501,6 0 89,-5 0-707,7 16 1430,0-12-1355,1 33-3,1-19-393,4 20-1289,2-8 43,7 4-467,2 14-223,5-11-323,18 17-834,-13-27 1993,33-9 0,8-6-105,-13-2 946,10-13 1,0-3 643,-6 2-61,-12-19 0,0-5 258,9 3-440,-7-11 1,-4-4 788,0-7-1096,-9 2 1,-3-2-1039,-3-14-18,-3 18 1,-2 0-1128,-2-22 662,0 32 1,0-1 486,1 0 1,-2-2-56,-9-13 1,0-1 190,9 13 0,-2 0-115,-15-21 0,0 3-422,14 0 744,-10 20 1,1 3-431,11 9 501,-9 30 283,19 24 0,5 9-153,-10-4 0,-1 3 46,9 7 0,3 4 0,-4-3 160,-7-5 1,-2 0 16,5 13 0,2 2-1227,-3 1 1,1-2 530,-1-14 0,1 1 547,1 2 0,0 2 0,0-4 1,1-7-1,-1-1 0,0 8 0,-1 0 1</inkml:trace>
  <inkml:trace contextRef="#ctx0" brushRef="#br0" timeOffset="104409">26767 15457 26607,'18'0'-269,"0"-16"372,5 12 552,0-34-1641,5 19 1421,2-21-796,1 6 377,-9 8 0,0-1-295,8-17 36,-8 6 0,-2-1-497,-3-10 54,-6 8 0,-3-1 75,-3-6-1110,-2-15 777,-3 22-36,0 1-246,0 4 25,-18-6-382,13 16 667,-27-3 682,19 43 1511,-2 4 102,5 31-1266,9-7 0,2 2-124,-1-8 0,0 3 49,-1 9 1,0 6 0,3-4 187,6-1 1,3 2-322,-5 4 1,0 6 0,1-6-278,3-6 1,2 0-840,3 11 0,1 7 0,-5-8 137,-7-15 1,-1-2 712,6 6 1,2 4 0,-3-8-123,-8 7 367,0 15 317,0-40 152,-24-2 2042,-6-18 319,-14-4-201,3-24-1283,14 17 674,0-44-2132,0 10-76,13-13 28,7 14 0,1 2-1733,6-7-602,30-13 1156,-7 21 1240,29 3 176,-11 3 653,-6 11 0,1 1 1100,21-8-1164,-19 10 0,1 0 0,18-3 1,2-1-1</inkml:trace>
  <inkml:trace contextRef="#ctx0" brushRef="#br0" timeOffset="104693">27808 14976 25798,'0'-47'-5126,"-20"-13"1252,14 19 2887,-13 14 0,-3 2 833,4 7 164,-16 1 724,19 37 401,-6 22-1822,18 11 814,-5-19 0,-1 2 374,7 8 0,2 1-102,-5-11 0,2 2-525,15 22 1,2 0-496,-7 4 29,14-17 0,4-3-1096,3-3 425,22 4 1209,-13-31 797,-1-3 147,-16-34 607,3 3-775,-16-11 0,-4-3-299,8-13-116,-9 14 1,-4 0-348,-17-18-1361,15-1-486,-36 4-465,34 2-436,-38 7 871,39 7 1795,-34 8 0,35 8 0,-12 4 1</inkml:trace>
  <inkml:trace contextRef="#ctx0" brushRef="#br0" timeOffset="105026">28087 14960 26338,'4'-24'-5001,"1"-9"3005,-3 20 1087,0-4 428,1 9 641,2 8 1002,1 16-2594,4 17-716,-1 10 1762,-1-5 1,0 2-266,4 13 297,-1 2 0,0-1-202,0-2 430,-4-9 0,0-4-1630,-2-13 2125,-1-5-168,-3-35 328,-1-5-369,0-23 1,0-5 252,0-12-242,-2-6 0,4-1-9,8 30 1,1 0-263,0-25 1,3 2 184,4 26 1,2 1-389,5-15 0,1 3 228,9 3-276,14 2 912,-13 28 0,2 7 0,-1 4 0</inkml:trace>
  <inkml:trace contextRef="#ctx0" brushRef="#br0" timeOffset="106582">29307 14268 24808,'16'-9'2183,"-3"3"-1407,15-1-605,-7 3-66,0 1-173,-2 1-144,9 2-134,-13 17-2625,6 9-241,-16 10-1257,-2 24 4040,-20-19 1,12 17 0,-12-15 0</inkml:trace>
  <inkml:trace contextRef="#ctx0" brushRef="#br0" timeOffset="106714">29190 14972 25438,'-5'12'-2181,"2"-3"1649,3-2 0,0-5 1,0 0-1</inkml:trace>
  <inkml:trace contextRef="#ctx0" brushRef="#br0" timeOffset="107110">29932 13947 27237,'-16'-16'-6336,"3"3"4171,13 2 1142,0 3 1076,0 2-319,0 19-51,0 7 78,20 14-1696,2 19 1108,3-14 669,0 0 1,-1 1-246,-2 12 133,2-17 0,2 1 168,-1 3 1,-1-1-81,-4-8 1,0 0-18,15 21 0,0 0 321,-13-21 0,-1-1 42,13 20 0,-2 0-143,-13-21 1,-2 1-52,8 16 1,-2 2-21,-4 6-137,-8-20 1,-4 1 284,-22 30 564,-9-14-543,-12-8 0,-7-2-31,9-15 0,-2-1-332,-17 8 1,-3-1 630,8-7 1,-1-2 0,-7 2 0,-1-1 0,-3 1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3:33:49.439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1783 983 8972,'-8'14'3418,"17"5"-3238,-5 14-90,22-5 0,-23 2 0,16-2-90,-7 24 0,-1-7-1651,0-1 0,-2 1 1651,-2 13 0,2 5 0,0 1-50,-6-30 0,-1 0 50,2 29 0,-2-3-90,-2-3 135,0-16 0,0 0-45,0 5 0,0 6 0,0-13 90,0-12-90,0 6 0,-14-19 0,10 1 0,-23-11 3029,13-2-3119,-13-19 463,3-6-553,5 1 180,4-16-90,5 13 90,6-16 0,0 7 0,24 11 90,2 11-90,19 7 0,-2 27 90,-1 5 0,-17 13-90,7 12 90,-20-18-90,5 29 0,-8-24 0,-5 13 0,-18 1-90,-5-12-360,2-7 0,0-2-504,-1 4 55,-14 8-360,32-20 89,-24-1 1,25-4 1169,-9-1 0,12-3 0,0-1 0</inkml:trace>
  <inkml:trace contextRef="#ctx0" brushRef="#br0" timeOffset="623">2705 1143 9152,'13'-6'2159,"-3"2"-1800,-10 20-89,0 9-90,0 14 0,0 4-90,0 20 90,0-10-961,7-3 0,0 0 781,-3 12 0,3-9 0,0-1 0,-7 8 0,0-21 0,0-1 0,0 10 0,0-2 0,0-3 0,0 10 90,0-15 276,-14 14-366,10-27-180,-27 4 0,27-18-179,-26-2 179,14-8 90,-7-1-90,-4-22 270,10-6-180,1-26 0,9 10 1285,4 2-1284,3 5 89,0 12 179,21-5 1,0 19 180,20 3-90,-3 25-180,-8-13 180,0 37-180,-9-20 45,-8 9 0,-1 3-135,6 9 0,-6-5 0,-2 2 90,-2 5-400,1 13 310,-8-19 90,1-2-90,-2 0 0,0 0-90,0-1 0,0 0-989,0 16 89,0-13-2698,0 25 3688,0-29 0,21 8 0,6-17 0</inkml:trace>
  <inkml:trace contextRef="#ctx0" brushRef="#br0" timeOffset="1221">4652 1629 11490,'0'-13'720,"-23"-4"-540,-1 7 180,-26-3-270,11 9-90,-4 1 0,-10 24 0,12-16-45,7 21 0,1 4 135,-2-9-135,13 10 0,3 2 45,6 0 90,3 12-180,28 1 0,-13-11 90,13-4 0,7-2 0,11 5 0,-5-7 0,2-1 90,19 4-45,-21-7 0,-4 1-45,-7-2 0,4 10 0,-24-21-450,-48 6 90,15-9-640,-3-3 0,-3 0-439,-13-2 270,0-2 1030,7-10 0,1-1 0,-5 5 0,13-4 0,0-1 0</inkml:trace>
  <inkml:trace contextRef="#ctx0" brushRef="#br0" timeOffset="1449">4442 1499 10951,'15'-6'1439,"3"2"-1169,-14 1-180,2 23 0,0-15-90,-3 61 90,2-33-799,-2 5 1,0 1 798,3 16-180,0 5 180,2 1-135,-1-16 0,0 0-222,-2-12 1,1 2-274,4 21 0,1 1-539,1 8-180,0-12 0,0 0-450,2 5 1500,-4-22 0,-1-1 1,6 7-1,-2-3 1</inkml:trace>
  <inkml:trace contextRef="#ctx0" brushRef="#br0" timeOffset="2171">5320 1840 6453,'0'-4'-90,"0"-1"4678,0 0-4228,-23 16-271,-2 14-89,-26 8-45,32-5 1,1 2 223,-25 8-179,29-2 0,4 1-179,-9 6-819,11 12 998,8-22 0,17-3 350,-13-4-530,51-3 90,-29-11-90,11-4 1,3-6 89,2-16 45,-4 2 0,0-4-540,4-21 585,-15 15 0,0-1 0,2-16 0,-3-6 90,-5-5-180,-13 10 0,-2-3 135,-1 9 0,-2-3 75,0-6 0,-1-4 0,-3 2-289,-8 2 0,-3-1 438,4-6 1,-1-4 0,0 5-324,-3 4 1,-3 2 188,-6-12 0,0 1-90,8 11 0,1 4-135,-14-13 270,-5-7 335,28 60-515,-8 4 0,9 26 0,4 9 0,-2 20 158,-1-16 1,2 4-159,9 9 0,3 1 0,-3-15 0,1 2-240,3 4 0,2 3 1,-2-4 14,-4-7 0,0-2-675,12 23 1,0-2-450,-7 1 694,3-23 0,1-2-964,0 5 1619,1-4 0,1-9 0,-1-2 0</inkml:trace>
  <inkml:trace contextRef="#ctx0" brushRef="#br0" timeOffset="2557">5937 1878 11580,'-20'-9'900,"-4"1"-900,0 29 0,-8 3 0,21 13 90,-4 7-180,7-16-270,8 6-90,0-4 91,19-10-541,5 7 540,21-18 360,-9 0-90,3-9 90,11-39 180,-19 15 270,-4-11 0,-3-2 179,-8-2 1,1-23-630,-13 27 0,-1-9 0,-3 47-90,0 14 90,0 24 0,8-9 0,1 1-90,-5 10-1164,30 13 714,-17-21-179,19-3-91,-4-5-719,28-5 719,-12-5 315,0-10 1,0-5 494,13-14 0,-20 10 0,0 0 0,17-15 0</inkml:trace>
  <inkml:trace contextRef="#ctx0" brushRef="#br0" timeOffset="3255">6997 1597 10501,'0'-58'1889,"0"5"-1439,0 6-270,0 8-1,-16 7-89,12 4 540,-11 13-540,15 25-90,0 29 0,0 11-281,0 15 281,-1-24 0,2 0 35,6-8 0,1 0-260,1 22 0,1 0-467,9 6 242,-4-14 0,1-2-89,2 3-316,-5-10 1,1-2-226,2-6-783,-8 9 1594,-33-32 673,-2-24 1,-2-8 135,-29-4-331,20-3 0,2-5 330,6 5 1,3 1 60,-13-18-465,17 9 0,2 0-45,1-1 0,9-15-90,22 33 0,-6 0 0,41 17-90,-19 3-90,28 3 0,-18 7 1,1 2-91,21-5-768,-6 11 1,0 4 857,9 5-135,-13-4 0,0 0 46,6 4 179,-20-8 0,-1-3 90,9-10 90,-1 9 269,-3-12 181,6 0-360,-14 0 360,2 0 449,-23-18-267,-3 1-2,-24-4-1,-5-1-719,-22 19 0,-1-7 90,8 10 1122,-1 23-1212,16 8 0,5 11 0,9 1 0,8-14 0,0 1 0,0-2-90,21-2-180,1 3 180,3-11 0,10 2 180,-13-13 0,16-3-90,-17-20 0,6 12 0,-24-34 0,15 19 90,-16-21 630,4-11-360,-6 11-270,0-26-90,0 31 0,0-3 90,0 21-180,0 29 90,0 3-450,23 44-90,1-17-233,3 19 143,16-17-719,-25 1-270,9-15 0,3-3 1619,7 15 0,-11-18 0,1-2 0,13 4 0</inkml:trace>
  <inkml:trace contextRef="#ctx0" brushRef="#br0" timeOffset="3984">8103 1027 9512,'0'-6'629,"0"1"1080,0 2-1619,14 0 270,-10 17-180,20 2 0,-22 12-90,8-1 180,-4 34-270,-4-17 45,1 4 0,1 2-45,-4 4 0,1-7 0,-2-1 0,-16 9 0,15-2 0,0-1 0,-14-2 0,15-6 0,2-1 0,-1-9-180,16 15 90,-12-23-180,30 9 270,-30-17-90,26 1-270,-12-11 180,7-4 0,9-2 90,-11-20-90,15-1 180,-15-2 90,5-11-90,-11 27-90,-2-29 180,-3 30 0,-4-27 90,-1 18-90,-4-9 0,-2 26-90,-14 26 0,10 7 0,-9 13 0,12-17 0,0 0 0,0 16-180,0-11-90,0 9-1169,17-2 360,-13-11-1440,27 15 2519,-10-23 0,-2 4 0,-1-13 0</inkml:trace>
  <inkml:trace contextRef="#ctx0" brushRef="#br0" timeOffset="4617">9023 969 10321,'-16'15'2519,"2"5"-2429,29 13 0,-11 2 0,11-4-1,-2 5-89,-10 4-446,11 4 536,-2 2-90,-10 2 45,7-13 0,1 0-45,-2 20-45,-2-11 0,1-1 45,3 5 0,-4-12 0,0-1 0,2 1 0,3 6-123,0-13 33,-3-11-270,6 6 360,-7-16 74,5 0-74,-7-7-90,10 0 90,-7-21 226,6-3-136,-6-2 90,-1-12 90,-4 17-91,0-14 1,-17 34-270,11 33 90,-10 13-920,13 14 920,0-19 0,0-2 90,0 0-629,14 11-181,-10-12-1888,25 18 629,-25-27 1979,20 3 0,-21-14 0,7-2 0</inkml:trace>
  <inkml:trace contextRef="#ctx0" brushRef="#br0" timeOffset="6868">14352 1913 10051,'20'10'90,"-15"-2"-180,38-3 90,-20-2-90,24-3-90,-2 0-1143,5 0 694,9 0-818,2 0 457,5 0-179,0 0 1169,-1 0 0,0 0 0,-2 0 0</inkml:trace>
  <inkml:trace contextRef="#ctx0" brushRef="#br0" timeOffset="7050">14812 2023 9691,'-25'0'270,"4"5"-270,38-3 0,20 3 0,24-19-1268,-12 13 0,0-2 773,-15-9 0,0 0 0,13 10 1,1 1 494,-13-9 0,-1 0 0,1 8 0,1 2 0,-1-5 0,0 1 0</inkml:trace>
  <inkml:trace contextRef="#ctx0" brushRef="#br0" timeOffset="7317">15392 1616 9152,'-32'-3'-90,"3"0"270,6 0 180,3 2-360,33 19 0,8 4 44,5 0 1,2 2-45,13 10-470,-1 3 560,-25-9-92,14 14 2,-17-11 90,5 22-90,-9-23-90,-26 9 1,13-15-91,-35 0-360,35-4-495,-25-6 1,-4-3-135,9 6 1169,-37 1 0,27-10 0,-1-3 0</inkml:trace>
  <inkml:trace contextRef="#ctx0" brushRef="#br0" timeOffset="7550">14112 1696 9961,'-24'16'270,"0"12"-90,-1-6-90,5 9-90,-5 21-90,12-13 135,6-2 0,2 2-2279,1 11 2189,1-17 0,4 2-675,11 2 1,4-2-90,6 21-271,13-6 1,6-2 1079,-15-20 0,0-1 0,15 10 0,1-2 0,-10-12 0,0 1 0</inkml:trace>
  <inkml:trace contextRef="#ctx0" brushRef="#br0" timeOffset="8336">16620 1945 8342,'-6'3'0,"1"-2"0,2 1 0,2-1 0</inkml:trace>
  <inkml:trace contextRef="#ctx0" brushRef="#br0" timeOffset="8768">16715 1925 10681,'41'0'180,"19"0"-180,-18 0-2062,20-11 2062,-13 8 0,1-18 0,-8 9 0,-1 1 0,7-13 0,-7 6 0,-4-1-180,-16 1 817,2-13-637,-18 13 0,-21-15-90,-12 17 0,-30-4 180,9 16-90,11 11 0,1 1 0,-8-4 45,9 20 0,0 4-741,-1-5 696,15 2 0,4 3-608,-1 25 608,10-11 45,15-5 0,2 0-135,-4 7-585,26-9 1,7-2-315,-3 1 404,3-12 0,4-4 585,14 1 0,4-6 0,3-4 0</inkml:trace>
  <inkml:trace contextRef="#ctx0" brushRef="#br0" timeOffset="9036">17860 1486 9152,'-45'0'1349,"5"15"-1259,16 9 0,-1 23 0,23-4 0,-9 5-90,11 9 0,0-13 0,11-5 0,1-1 0,-6 7-45,12-7 0,3-1-135,-1 2-405,-4-4 1,1-3 404,13-5-1889,-8 7 1259,-2-29 810,-9-19 0,2 10 0,-5-14 0</inkml:trace>
  <inkml:trace contextRef="#ctx0" brushRef="#br0" timeOffset="9933">18217 979 10501,'0'-13'-180,"0"4"990,-16 4-630,12 26-1,-21 20-89,23 12-90,-3-3 0,0 0-372,2-16 0,2 2 372,0 29 0,0 2 45,-1-27 0,0 1-90,0 24 0,4-1-732,7-28 0,0-1 777,-8 7 0,2 0 44,12-8 1,0-3-45,-12 12 0,9 13-89,-2-33-361,-7 2-1259,7-16 1991,-4-2-372,3-28 90,3-8 0,11-26 0,-7 9 1032,9 2-1032,-8 14 8,-1 6 172,-1 4 179,-2 10-179,0 4 0,-2 6 0,6 15 610,-5-12-880,11 51 180,-9-28-719,6 33 539,-7-23-90,1 1-540,2-2-737,12 11 738,-6-16-810,23 11 1529,-16-29 0,11 0 0,-9-12 0</inkml:trace>
  <inkml:trace contextRef="#ctx0" brushRef="#br0" timeOffset="10167">18935 1735 10501,'0'-20'450,"0"2"-270,0 4 0,-15 7-91,11 18-89,-23 13 90,24 23-90,-10-8 0,13 13 0,26-25 0,6 11 0,15-26 90,17 0-90,-25-12 0,12 0 0,-9-24-269,-22-5-811,13-27 451,-30 12-1081,7-13 631,-35 23 936,19-7 0,-42 15 0,20 4 0</inkml:trace>
  <inkml:trace contextRef="#ctx0" brushRef="#br0" timeOffset="11401">20583 1832 7982,'-6'6'540,"1"-4"-450,2 4 630,1 0-630,2-2-90,0 6 359,34 6-269,-25-6-90,23 1 0,2-1 0,-14-2 45,16-3 0,1-1 45,-3-1-90,32-2 90,-38-16-180,14 11 180,-22-26-90,0 26 90,-13-25-90,-4 11 0,-2-13 90,-18 6-90,-3-2 180,-19 13-180,-1 2 180,6 8-180,1 4 180,21 21-180,-12-15 0,14 55 0,-6-34 0,8 12 0,9 3-180,26 4-2331,-4 13 1432,28-18-451,-5-3 1530,11-4 0,-24-20 0,1 0 0,3-1 0,0-1 0</inkml:trace>
  <inkml:trace contextRef="#ctx0" brushRef="#br0" timeOffset="12001">22825 1308 8522,'-13'-19'990,"-6"0"-631,7-4-179,1 8 360,-17-6-180,15 14 269,-30 0-539,13 32 0,-11-3-45,15 13 0,2 5 0,6-13 0,0 2-1741,-13 27 0,3 2 1696,13-20 0,2 1 30,0 4 0,1 5 0,2-5-473,4-3 1,1-1 487,0 11 0,1-2-135,4 15-540,22-5-179,-17-5-271,31-20 1,7-3-270,-3 11 1349,5-16 0,4-5 0,-15-10 0,0-2 0,4-1 0,-1 0 0</inkml:trace>
  <inkml:trace contextRef="#ctx0" brushRef="#br0" timeOffset="12367">23922 1368 9781,'-43'-12'360,"-2"2"-90,-1 4-180,12 3 0,0 1-90,-16 0 45,10 8 0,1 2-45,-2-4 0,13 24 0,5 4 90,5-7-135,17 12 0,7 4 45,-1-3 0,30-4 0,7-1-434,-6 6 389,15-8 0,4-1-1509,-2 2 1599,-19-13 0,-1 0-137,15 10 541,-26-11-359,11 4-90,-31-13 0,8 1 90,-38-5-180,21-1 90,-52-2-449,34-1-7,-28 1-1073,-7-2 629,17 0-90,8-6 1,1-3 989,2-13 0,-5-9 0,18-1 0</inkml:trace>
  <inkml:trace contextRef="#ctx0" brushRef="#br0" timeOffset="12586">23623 1190 10231,'0'-15'900,"8"1"-900,-6 4-90,5 2 449,-7 3-179,0 24 0,0 34-180,0 6 0,0-4 0,0 1-260,-1-22 1,2 1 259,7 26 0,0 1 0,-6-26 0,0 1-45,14 23 0,-1-1-1586,-12 7 1271,9-25 1,2 0-451,-5-5 1,-1-2-181,14 16 990,-6-12 0,0-3 0,0 0 0,7 6 0</inkml:trace>
  <inkml:trace contextRef="#ctx0" brushRef="#br0" timeOffset="13135">24683 1674 9781,'0'-10'450,"-20"-2"-360,14 4 180,-46-1-180,30 6-90,-44 1-90,30 25-90,-12-18 180,20 38 0,4-26 0,11 19-90,-2 5 0,14-12 0,12 18-90,-7-25-23,37-1 23,-35-10 90,46-10-90,-28 4 180,25-20 0,-10 11 0,-3-33 0,14-3 0,-15-12-533,-10 10 1,-1-1 532,-1-15 179,-7 4 1,-4-2 90,-6 20 0,-1 0-45,-1-12 0,0-2 314,-3 1 1,0 2-540,-1 12 0,0-1 0,0-15 0,0 4-510,0 3 510,0 1 171,-16 31-171,13 76 0,-13-17-923,11-2 0,3 8 0,0-3 923,1-7 0,0-1-30,-2 7 0,-1 5 0,2-6 244,2-4 0,0 0-934,-1 7 1,-1 6-1,5-7 315,6-13 1,2-2-586,0 25 1,4-5 989,23-15 0,0-1 0,-7-20 0</inkml:trace>
  <inkml:trace contextRef="#ctx0" brushRef="#br0" timeOffset="13457">25310 1702 10591,'-18'-17'360,"14"1"-180,-29 8 0,12-2-180,-18 8 89,17 14-89,-13-8 0,21 43 0,-5-28 0,9 25 0,10-19-359,0-1-1,0-1-540,21 3 451,0-7 359,27-3-90,-4-25 180,-3 6-90,-6-33 360,-3 4 0,-12-10 89,-5 11 1,-2 0-180,-5-4-360,1-18 360,-9 29-270,0-1 90,0 34-90,0 13-989,19 27 539,-14-7-360,11-13 1,6-2 899,7 3 0,11 6 0,4-16 0</inkml:trace>
  <inkml:trace contextRef="#ctx0" brushRef="#br0" timeOffset="13701">25962 1059 8252,'-13'-7'270,"10"18"-180,-10 8 0,13 21 90,0 1-312,0 11 222,0-9 0,0 2-538,0-10 1,0 1 402,0 11 0,0 2 45,-1-4 0,2-1-180,12 21-270,-13-14 0,3-3-89,20 1-85,-17-13 1,-2-2-97,8-2 720,2 2 0,-13-20 0,5-4 0</inkml:trace>
  <inkml:trace contextRef="#ctx0" brushRef="#br0" timeOffset="13851">25770 1509 8072,'0'-23'0,"0"2"-90,17 6-179,-13 1-1,36 5 90,-20 4-360,39 2 0,-20 3 540,16 20 0,-16-15 0,1 15 0</inkml:trace>
  <inkml:trace contextRef="#ctx0" brushRef="#br0" timeOffset="14186">26582 1596 9062,'-20'-15'270,"16"-8"-180,-32 20 90,13-8-180,-17 11 89,16 20-178,-8-15 178,28 39-89,-17-12-89,20 10-181,-6 10 180,26-25-450,1 12 450,19-20 90,-4-3 0,0-9 180,-7-27 270,-6-4-360,-11-22-90,-1 22-180,-9-13-450,2 22-359,-3 11 449,22 16-270,-17 21 810,34 1 0,-34-7 0,13 1 0</inkml:trace>
  <inkml:trace contextRef="#ctx0" brushRef="#br0" timeOffset="14472">26995 792 9242,'39'0'539,"-9"21"-179,6-15 90,-10 44-1244,2-25 1244,-2 30-136,-9-18 1,0 1-270,-5-7 0,-2 2 0,4 25 0,-4 1-45,-5-22 0,-2-1 0,1 28 0,-4-1-90,-7-26 0,-5 1-540,-3 11 1,-3 6 0,-3-7 44,-4-8 0,-4-2 585,-5 9 0,-4 4 0,3-6 0,3-11 0,0-3 0,-12 11 0,1 0 0</inkml:trace>
  <inkml:trace contextRef="#ctx0" brushRef="#br0" timeOffset="19251">13567 4772 7263,'0'6'1259,"16"-3"-1169,1-1 0,22-2-4341,-8-19 4340,5 15-178,-6-32-180,13 8 269,-12-8-107,-7 11 0,-1-1 107,-2-5 145,6-20-145,-20 22 0,-1-12 0,-6 20 2666,0-1-2666,-24 10 1741,-4 6-1741,-28 3 0,14 26 90,-13 6 0,25 16-135,8-7 0,2 1 45,6 6-135,4-1 0,6-1-405,26-2-180,-8-8 1,3-3 719,27 4 0,2 3 0,-9-15 0</inkml:trace>
  <inkml:trace contextRef="#ctx0" brushRef="#br0" timeOffset="19637">14195 4523 8432,'0'41'450,"0"-4"-360,0 5 0,0 15-90,0-12-1860,13 15 1770,-9-20 180,9-2 489,0-4-579,-10 1 394,17-12-394,-17 1-180,8-18 0,-10-19-89,7-16 179,-5-11 90,1 6 0,1 0 0,2-14 0,-1 5 0,0 0 410,2-9-321,2-10 91,-3 27 90,-1 7-180,0 8 360,3 9-450,-1 6 90,7 20-90,-5 14 45,1 9 0,0 4-135,2 21-180,0-9 0,1-1-719,1 1 989,1-11 0,1-1 0,6 4 0,10 10 0</inkml:trace>
  <inkml:trace contextRef="#ctx0" brushRef="#br0" timeOffset="20168">15155 4582 9062,'0'-13'360,"-22"3"179,-2 0-269,-14 6-270,4 0 0,-6 19 90,10 12-90,5-1 0,3 2 0,1 21-45,10-12 0,2 0-584,3 9-91,17-8 0,3-1-179,-8 3 899,30-9 0,6-3 0,-4-3 0,3-10 0,1 0 0</inkml:trace>
  <inkml:trace contextRef="#ctx0" brushRef="#br0" timeOffset="20461">15648 4569 9422,'0'-20'269,"0"4"91,-18 6-180,-7 5-180,-17 18 0,18 17-336,-11 8 336,31 10 0,-26-9 90,27 1-90,-11-1 0,14-1 0,0-3-7,20 7-83,-16-14-270,38 1 360,-10-19-180,10-6 180,2-4 0,-15-21 0,-2 16 90,-4-40-180,-10 23 90,4-22-179,-14-7 179,6 14-540,-9-23 0,-20 30 540,-3-12 0,-3 29 0,9 0 0</inkml:trace>
  <inkml:trace contextRef="#ctx0" brushRef="#br0" timeOffset="20902">16225 4620 8612,'-19'-14'360,"15"-2"-270,-32 15 0,12-5 0,-17 29 0,17-5-90,-11 22 0,24 10 0,-8-10-1135,12 16 1225,7-20-90,0 0-73,21-7-17,-16-2-270,36-9 180,-10-7 91,10-6-1,2-5 90,4-36-90,-12 9-172,-12-1 1,-1-3 261,4-12-89,-2-3 214,-4-7-125,-8 12 0,-2-2 0,-3 9 0,-1-2-525,1-27 0,-2 0 704,-3 24 1,-1-1 360,0-24 0,-1 1-360,0 27 0,0 1-91,1-6 1,-2 0-483,-18-14 483,15 22 90,-15 3 834,6 22-834,10 46-180,-20-8 0,20 32 0,4 8-130,-5-32 1,-1 0-261,4 14 0,2 6 1,-1-6-16,-1-10 0,2-2-165,6 3 1,2 4-1,-2-5 196,-5-7 0,2-1 374,17 11 0,0-3 0,-17 6 0,15-2 0</inkml:trace>
  <inkml:trace contextRef="#ctx0" brushRef="#br0" timeOffset="21185">16708 4832 9152,'12'0'180,"-2"0"-90,5 0 0,0-9 0,3 6 89,3-14-179,4 9-90,11-14 90,-5 5 90,20-16-90,-23 9 0,15-20 0,-25 14-500,1-10 500,-14 12-114,-3 0 383,-2-2 1,-20-7-270,16 10-90,-33-6 180,13 21-90,-17 2 90,18 31-90,5 7 0,5 3-450,9 28-405,-5-7 1,5 0-559,30 4 1413,-16-19 0,3-3 0,12-9 0,3-4 0,17 22 0</inkml:trace>
  <inkml:trace contextRef="#ctx0" brushRef="#br0" timeOffset="21769">18832 3772 10051,'-12'-19'-90,"0"1"540,-3 4-270,4 7 0,-4 27-90,9 2 0,2 12 0,1 4-90,1 17-145,1-16 1,0 2 189,1 8 0,0-1-45,-1-11 0,2 1 0,7 26 0,0-1 0,-6-26 0,0-2 0,6 21 0,1-2 0,3 0 0,-11-13 0,1-3 0,11-11-989,-5 5 899,0-43 0,5 8-90,5-54 180,-5 27-45,-5-2 0,2-4 45,2 4 0,1 0 90,6-16 0,-4 12 0,2 4-90,1 9 90,12-7-90,-11 28 0,4 16 0,-6 6 90,-3 22-90,2-3 0,-5-8 0,0 2-180,7 18-585,-2-8 1,1-1-136,5 6 900,1-14 0,2-2 0,7-4 0,14 3 0</inkml:trace>
  <inkml:trace contextRef="#ctx0" brushRef="#br0" timeOffset="22119">19807 3976 10591,'-19'-19'0,"15"4"90,-15 5 0,6 6 0,9 28 0,-9 13 0,6 16-45,6-11 0,1 0-135,-7 13 45,5 7 0,4 1-585,14-1-45,-14-4 1,0-3 134,15-11-179,-5 20 179,-10-36-180,10 5 540,-12-22-89,-17-2 359,-6-8 269,1-21 361,-37-7-450,35-11 44,-9 10 1,-1 1-473,5-8 248,-3-11 89,21 15-89,4 1-90,7 1 0,0 2 0,0 2 0,30 1-899,15-1 359,17 7 540,-16 8 0,-1 3 0,13 2 0,-19 3 0,-1 0 0</inkml:trace>
  <inkml:trace contextRef="#ctx0" brushRef="#br0" timeOffset="22819">20232 4148 9691,'0'-9'180,"0"18"-180,15 15 0,-11 13 0,12 9 0,-16-7 0,15 2 0,-11 0 0,24 16 0,-25-18 180,17 16-180,-19-31-1529,9 0 1349,-8-40-90,6-11 270,-2-17 0,8-21 0,-2 23 0,4-14 0,2 7 90,-5 14 180,9-1-180,-10 18 180,7 11-90,-9 20-90,2-9 0,-6 42-90,-1-23 180,-1 26-180,-3 6 0,-1-13 0,0 19 90,0-32-90,0 2-630,0-17 270,0-24 270,0-11 90,17-14 0,2-20 0,1 18 0,-4 7 0,-1-1 0,4-4 180,2-6 90,7 18 90,-25 6-270,19 8-90,-12 5 0,4 4 0,-1 35 0,-6-10-450,0 31-989,0-1 719,-3-12 720,3 15 0,0-20 0,1 0 0</inkml:trace>
  <inkml:trace contextRef="#ctx0" brushRef="#br0" timeOffset="23121">20913 4660 8972,'0'-36'-90,"21"-4"0,-16 11 270,32-3-180,-33 5 0,33 0 90,-31-3-180,35-2 180,-27-2-90,9-2 0,2 0 90,-13-19-180,5 13 270,-11 4 0,-4 0 359,-2-7-89,-9 7 0,-1 0-90,5-4-967,-28-8 607,29 22 90,-22 8 269,23 4-269,-23 9 0,22 17-90,-16 25 0,18 8 0,-5 0 0,0 2-868,6 18 778,-3-19 0,2 2-765,13 2 1,2-1 224,-12-11 1,4 1 629,14 1 0,8 2 0,-4-3 0,-7-4 0,0-3 0,20 9 0,0 0 0</inkml:trace>
  <inkml:trace contextRef="#ctx0" brushRef="#br0" timeOffset="23661">22933 4209 9512,'0'-26'809,"0"2"-539,-17-11-90,13 11-90,-28-6-90,28 13-90,-27 3 90,26 3 0,-39 3 0,27 4 0,-26 2-90,29 20 0,-7-14 0,19 34 90,-5-21 0,7 22 90,23 8-180,-17-8 90,26-5 0,4-2-90,-7 6 135,11-8 0,1-3-368,-1 2 323,6 3 180,-30-15-90,7-4-90,-21-5-90,10 0 0,-12-5-900,-21 3 181,-9-5 809,-3 0 0,-2 1 0,-18-2 0,-11 0 0</inkml:trace>
  <inkml:trace contextRef="#ctx0" brushRef="#br0" timeOffset="24085">23372 4262 9152,'6'17'809,"-1"12"-809,-5 12-403,0 9 403,0-4-449,0 7 539,0 3-90,0 3 0,0-2 0,0 0 0,0-3 0,0-2 0,0-6 0,0 13 0,0-19 180,0 11-270,0-29-382,0-2 112,-16-31 180,12-15 90,-13-3 1,-2-3-91,0-27-798,1 8 0,2-2 933,6 16 0,3-1 45,1-12 0,2-4-432,3-8 1,2 1 431,-2 15 0,2-1-753,4-3 1,3-5-1,-1 6 708,-7 7 0,5 3 135,22-19 0,4 3-321,-6 6 321,2 22 0,3 5 180,2 6 909,-2 9-910,-1 4 789,1 18-968,-15 15 0,7 8-90,-20 10 0,4-6 2177,-6 2-2177,0 2 90,-21-1-360,15 0-450,-35-2-89,36-3-270,-34-3 1079,34-4 0,-31-6 0,16-1 0</inkml:trace>
  <inkml:trace contextRef="#ctx0" brushRef="#br0" timeOffset="24453">24092 4133 8342,'0'-8'270,"0"1"-270,0 0 0,-14 1 0,11 2 0,-10 0 0,13 0 0,0 3 0,0 0 0</inkml:trace>
  <inkml:trace contextRef="#ctx0" brushRef="#br0" timeOffset="25234">23845 4297 7803,'14'15'539,"7"-2"-629,26-13 180,-8 0-180,6 0 90,5 0 180,-13-17-270,9 13 180,-9-28-90,-13 28 90,4-22 90,-19 11-90,-3-11 0,-6 4-90,0 2 270,-20-1-180,-3 9-90,-23-9 90,2 16 0,8-1-90,3 6 90,10 20-90,5 8 0,6 28 0,6-10-270,17-12 0,1-1-180,-6 7-225,23-7 1,4-2-226,-7 0 692,1-12 0,4-2 0,8-2 0,2-2 0</inkml:trace>
  <inkml:trace contextRef="#ctx0" brushRef="#br0" timeOffset="25621">24798 4065 8612,'-21'-6'630,"-14"3"-540,18 2 90,-4 24-270,-5-18 180,22 40-90,-19-24 0,21 19 0,-3-6 0,1 0 0,4 8-135,0-1 0,0-1 45,0-7-540,16 16 360,2-28-629,19-1 719,2-14 180,3-22 0,-9-8 0,5-23 90,-19 7 539,7-12-269,-14 21-90,0-3-180,-8 13-90,1 12 630,-4-8-630,0 36 0,-1-1 0,0 21 0,0-3 0,0-9-360,0 2-719,15 7 359,-11-9 720,22 7 0,-15-24 0,10 2 0</inkml:trace>
  <inkml:trace contextRef="#ctx0" brushRef="#br0" timeOffset="25771">25010 3814 7083,'0'0'0</inkml:trace>
  <inkml:trace contextRef="#ctx0" brushRef="#br0" timeOffset="26421">25497 4111 8252,'-43'0'540,"0"0"-450,6 0-180,1 20 180,5-16-90,8 44-292,8-23 382,7 26-90,-2-8 0,9 1 0,-2 17-90,3-17 90,0 8 72,20-24-162,-14-6-90,29-11 1,-9 0 179,16-10 0,-4-19 0,-4 12 0,-5-52-90,-15 33 309,8-31-129,-20 5 0,5 13 0,-7-23-90,0 31 0,-16-10 0,12 46 0,5 7 0,3 21 0,32 14 90,-31-20-90,43 10 0,-30-13-90,24-12-90,-3-1 90,-10-12 0,27-19 90,-27 14 45,-3-24 0,-2-5-45,-1 6-45,-3-13 0,-3-3-1133,-1-2 1178,2-17 0,-13 29 0,-1 1-90,0-17 225,-1 5 0,-2 0 180,-1-7 359,2 7 1,-4 0-675,-14-3 0,12-10-90,-13 27 180,17 7 0,0 8-90,-10 7 0,7 21 90,-7 22-180,10 10 90,0-2 0,0 1 180,0 18-660,-1-18 1,0 7-1,3-5 246,5-7 0,2-1 234,-2 8 0,2 4 0,2-6 0,6-12 0,2-2 0,1 8 0,1 1 0</inkml:trace>
  <inkml:trace contextRef="#ctx0" brushRef="#br0" timeOffset="27173">27260 3943 9691,'-19'0'-89,"4"0"178,1 14-178,5-10 178,-2 39-89,7-21 90,-1 42-90,5-27 0,0 25 90,22-29-359,-17 6-361,54-21 180,-35-10 180,13-11 0,4-4 180,1 4-45,-3-23 1,-1-5-1468,4 2 1557,-15-1 0,-2-5-45,-6 3 0,-3 1 180,7-18-135,-10 5 0,-4-1 45,-4-10-996,-1 6 0,-5 1 1446,-18-11-270,10 13 0,-1 2-847,-13-3 578,9-5 1090,-3 27-372,13 10-449,-12 25 270,16 50-270,0 1 500,0-13 1,0-1-636,0-12 0,0-2 45,0 3 0,0 0-360,0 1 1,0 0 224,0 0 0,0 1 90,0-2 0,0 0-45,0-2 0,0 1-230,0 8 0,0 0 320,0 17-45,0-19 0,0-2-45,0-6 180,0 2-90,0-23 1329,13-5-1599,0-3-450,13-49 540,1 18 135,-12-14 0,-1-2 1095,13 1-1230,0-13 180,2 8-90,-6 15-90,17-3 90,-18 23 756,18 6-756,-20 24 0,15 14 0,-20 9 45,0 1 0,0 1-135,-3 3-495,1-2 1,2-1-46,0-9-539,21 4 719,-9-26 90,15-5 180,-8-7 180,3 0 0,-1-21 0,1-4 0</inkml:trace>
  <inkml:trace contextRef="#ctx0" brushRef="#br0" timeOffset="27518">28400 4306 7533,'14'-30'899,"-5"-1"-449,-3-1 0,-5 0-91,-1 5 1,0-2-270,-22 7-90,16 0 0,-35 3 270,17 10-270,-19 1 0,7 31 0,5 6 0,16 13 90,6 14-90,9-21 0,17 23 0,-12-29-270,26 14 270,-11-30-90,-1 7 90,14-19 0,-14 2 0,11-26 0,-12-8 0,-1-29-90,-16 12 270,6-17-180,-7 29 0,0-10-90,0 14 180,0 12-90,0 19 0,0 24 0,13 31-360,-9-5-180,8-13 1,0-1-181,-9 8 180,8-10 1,-1-2-1,-7 2 540,15 4 0,-16-22 0,5-3 0</inkml:trace>
  <inkml:trace contextRef="#ctx0" brushRef="#br0" timeOffset="27803">28563 4048 8612,'0'-17'-90,"0"1"180,0 5-180,0 24 180,17 26-90,-1 6 0,-7-6 0,1-1 90,11 3 0,-19-7 0,-1 0 450,8 1 179,-9 6-89,6-20-720,-4-6 90,4-28-90,-6-16 90,-2-12 0,4-4-360,13-20 0,-5 13 1,2 1-181,8-1 45,7 10 0,1 2-672,-6-1 852,5 15 0,1 2 315,3 0 0,0 6 0,1 3 0</inkml:trace>
  <inkml:trace contextRef="#ctx0" brushRef="#br0" timeOffset="28320">29235 3999 9242,'-16'-11'180,"13"-7"0,-31 9-180,13-2 269,-21 5-269,11 6 90,-9 18-90,18 12-90,-5 8 180,12 23-90,7-23 0,4-3 0,2-2 0,2 4 0,0 11-180,21-23 1,-15-2 89,33-6 90,-12-9 0,7-4-90,13-22 90,-21 13 45,-6-20 0,-2-6-135,-5 7 90,8-31 90,-20 23 179,6 1 1,-7 1-360,0-8 90,0 13 0,0-4 0,0 44 0,0 12-359,0 19-991,15 18 541,-11-25 809,8-7 0,4-1 0,6 0 0,14 8 0</inkml:trace>
  <inkml:trace contextRef="#ctx0" brushRef="#br0" timeOffset="28553">29627 3961 8792,'-22'-7'989,"-9"3"-629,28 17-360,-22 11-4251,23 10 4251,-9 4 0,5-5 938,5 3-938,-5 2 0,6 15 0,27-12-180,-21 7-225,25-28 0,3-4-224,-9 7 44,11-12 0,4-3-134,1-2 719,-4-14 0,0-5 0,9-5 0,-16 0 0,0-1 0</inkml:trace>
  <inkml:trace contextRef="#ctx0" brushRef="#br0" timeOffset="28785">30245 3511 8432,'0'-7'720,"-16"3"-630,12 20 0,-13 17 0,17 10-45,0-4 0,0 2-45,0 14 45,0-4 0,0 0-357,0 11 87,-1-13 0,2-2-148,16 5-212,-8-7 1,1-2 314,11-5-1209,-6 18 1479,-15-41 0,0-2 0,0-12 0</inkml:trace>
  <inkml:trace contextRef="#ctx0" brushRef="#br0" timeOffset="28939">30007 3995 9062,'0'-19'0,"0"2"90,0 3-180,0-1 90,20 5 0,17 3 0,12 3-180,9 4-45,-21-1 0,-1 2-45,18 17-90,-7-10 1,-2 0-525,4 13 524,11 3-90,-27-22 450,-4 19 0,-5-19 0,-2 8 0</inkml:trace>
  <inkml:trace contextRef="#ctx0" brushRef="#br0" timeOffset="29289">30638 4007 8612,'-17'-9'90,"26"7"270,31 9-270,6-3-90,-11 10 0,-1-1 0,5-10 314,5 2 1,0 1-135,2-6-90,-4 2 0,-2-4-90,-8-18 90,7 1-180,-26-4 180,-3-18-90,-9 28 0,-25-29 0,-6 31 90,0-10-180,-33 20 270,42-5-180,-38 24 0,33 11 0,6 9-90,10 6 180,10-10-90,0 20-90,0-13-270,8-7 1,4-2-181,11 4-45,-1-11 0,1-1 46,0-1-1,17-1-179,-26-15 719,18-3 0,-11-4 0,1 0 0</inkml:trace>
  <inkml:trace contextRef="#ctx0" brushRef="#br0" timeOffset="29585">31215 4007 9512,'3'-22'449,"3"-3"-449,-2 10 0,4 3 0,-3 8 0,2 4 270,4 20-180,-3-14-180,9 48 180,-7-32-90,6 42 0,-7-30 270,6 23 450,-7-31-1,3 8-719,-6-28 0,1-1 0,-4-5 0,7-18 90,-2-9-90,4-11-90,10-20 90,-4 19-45,1 4 0,2 1-135,6-6-450,-2 8 1,2 1-479,9-2 208,9-5-89,-10 18-450,-2 5 1439,0 8 0,-1 3 0,-1 4 0</inkml:trace>
  <inkml:trace contextRef="#ctx0" brushRef="#br0" timeOffset="29711">32270 3999 7982,'4'4'0,"-1"0"0</inkml:trace>
  <inkml:trace contextRef="#ctx0" brushRef="#br0" timeOffset="33505">1370 4222 8882,'13'-3'1079,"-3"-3"-449,-10-1-180,0 1-91,0 0 1,0 2-360,0 1-90,-14 1 180,10 19-180,-23 12-180,8 11-757,3-4 0,-1 1 397,-11 15 270,14-15 1,2 2-271,4 1 0,1-2 91,-7 22 539,10-16 0,2-1 0,-3 0 0,5 7 0</inkml:trace>
  <inkml:trace contextRef="#ctx0" brushRef="#br0" timeOffset="33671">1580 4443 7803,'1'36'89,"0"-5"-89,-21 4-89,16-3 89,-16 4-360,8 4 360,9 21 0,-10-15 0,13 15 0</inkml:trace>
  <inkml:trace contextRef="#ctx0" brushRef="#br0" timeOffset="34839">2635 4821 8972,'2'-19'1169,"1"0"-899,-1 3 90,-1-1-180,-1 3 0,0 2 0,0 3-1,0 3-179,-19 21 0,-10 11-90,-11 13-107,-7 5 197,16-16 0,0 0 0,6-5 0,-1 0 0,-18 15 0,-1 1-415,20-16 0,0-1 415,-5 5 0,0 0 0,4-2 0,2-2 0,-8 12-90,-10 16 90,28-24 90,1 5-90,11-4 0,33-5 0,12 17 0,-13-27 0,4-2-1227,13 11 0,1 0 912,-15-9 0,0 0 45,13 5 1,-2 0-305,-11-4 0,-1-1 169,0 1 0,1 0 0,-2 0 1,2 2 404,11 7 0,0 0 0,-12-5 0,-1 0 0,9 7 0,0-1 0</inkml:trace>
  <inkml:trace contextRef="#ctx0" brushRef="#br0" timeOffset="35457">3250 5251 9152,'0'-18'90,"0"1"-90,0 2 0,0 2 360,0 2-271,0 29-89,0 13 0,0 17-343,0 3 433,0-8-180,14 1 90,-10 1 0,22 15 0,-23-18 90,19 19-90,-20-33 90,7 3-90,-5-17 90,-2-4-1349,2-3 989,-4-25 180,-14 15-180,10-37 1,-10 23 522,2-19-343,10 3 90,-10-3 0,3-28-90,7 12-741,-3 4 1,1 0 920,4-11-45,-2 22 0,4 0 18,14-12 117,-12 6-180,35 3 180,-7-4 0,12 16-90,-14 11 0,0 3 0,7 5 179,23 4-269,-29 30 180,9-19-135,-25 25 0,-4 4 135,6-8-225,-8 12 0,-3 1 135,-3 3-360,-9-8 1,-7 0-451,-20 7 720,-6-2 0,-5-1 0,14-19 0,0-2 0,-10 11 0,1-1 0</inkml:trace>
  <inkml:trace contextRef="#ctx0" brushRef="#br0" timeOffset="36085">3995 4530 8432,'-4'-6'1170,"1"-1"-631,-2-2-449,3 3-90,1-2 0,0 4 360,0 1-360,0 17 0,1 3 0,20 19 0,-14-9 0,14 3 90,-1 2-90,3-5 0,23 18 0,-10-18 0,3 8 180,6 6-270,-7-9 90,-4-2 0,0 0 0,7 8 0,-7-7 0,-1 1-260,2 6 170,7 9 180,-23-15-90,-2-2 90,-8-1-180,-3 12 90,-4-8 0,-25 27 0,-13-22 45,0-2 0,-3-2-405,7-11 0,-1-1-968,-5 7 0,2 0 788,8-8 1,1 0-630,-26 16 1013,2 1 1,5-4-1,4 0 1</inkml:trace>
  <inkml:trace contextRef="#ctx0" brushRef="#br0" timeOffset="37519">5102 5074 9781,'35'-2'360,"-5"13"-360,0-7 90,-3 22-180,4-23 180,2 27-90,1-17 0,1 18-1849,1-7 1220,0 1-1121,16 14 941,-13-10 809,-9-6 0,-1 0 0,1 0 0,8 5 0</inkml:trace>
  <inkml:trace contextRef="#ctx0" brushRef="#br0" timeOffset="37702">5672 5043 8522,'-20'-15'0,"15"1"0,-27 8 0,15 2 0,-15 28 0,5-18 0,-2 45 90,-5-7-180,6 12-952,4-15 1,1-2 142,-3 4 899,-3 15 0,13-24 0,3 1 0</inkml:trace>
  <inkml:trace contextRef="#ctx0" brushRef="#br0" timeOffset="37925">5993 5061 8072,'17'0'90,"1"19"-90,-1-14 0,4 30 90,0-31-90,6 32 0,1-20 0,4 17 0,2-8 90,18 10-629,-11-8-181,-7-7 0,1-1 652,5 3 1,8 1-1,-18-10 1</inkml:trace>
  <inkml:trace contextRef="#ctx0" brushRef="#br0" timeOffset="38123">6417 4944 7713,'-19'23'90,"1"-17"-90,-4 44 0,0-27 0,-3 25 0,0-9 0,0 0-450,-7 12 450,2-3 0,0-2 0,5-6 0,-7 8 0</inkml:trace>
  <inkml:trace contextRef="#ctx0" brushRef="#br0" timeOffset="38485">6868 4898 8882,'10'0'450,"2"0"-270,7 13-270,-1-9 180,21 23 0,-11-7-90,-1-1 0,2 1 0,7 14 0,13 1-630,2 2-90,-11-8-180,-8-6 1,-1-1 899,4 2 0,5 4 0,-17-11 0</inkml:trace>
  <inkml:trace contextRef="#ctx0" brushRef="#br0" timeOffset="38652">7297 4930 7623,'-18'17'90,"-2"-12"-90,3 22 0,0 5 0,-13-3-270,2 16 0,1 4-3941,-7 6 4211,12-16 0,1 0 0,-5 14 0,2 0 0</inkml:trace>
  <inkml:trace contextRef="#ctx0" brushRef="#br0" timeOffset="39335">8320 4080 10231,'8'-6'0,"-4"1"-90,-1 0 270,-3 3-180,0 17 180,-17-11-90,13 34 0,-32 3-90,8 11-520,2-9 1,-2 1 519,5-17 0,0 1 0,-2 9 0,-1 5 0,3-5 0,4-8 0,1-1 45,-15 24 0,2-3-45,7-8-212,7-10 0,1 1 302,2 3-240,-4 20 150,12-22 0,0 6 0,5 1 0,1-11-90,0 19 90,16-21-1169,-12 17 629,34-19-269,-32 7 89,38-14-269,-26 1 989,20-3 0,-6-2 0,1-1 0</inkml:trace>
  <inkml:trace contextRef="#ctx0" brushRef="#br0" timeOffset="39719">8673 4491 8072,'0'-4'450,"0"18"-360,-13 16-90,10 11 90,-11 13 0,14-5-45,-5-8 0,-2 2-327,2-10 0,-2 1 282,-6 24 0,-1 0 0,5-24 0,-1 0-405,-5 20 0,-1-2-1416,-1 6 1371,4-23 1,0-1 449,-1 5 0,-1-6 0,2-3 0</inkml:trace>
  <inkml:trace contextRef="#ctx0" brushRef="#br0" timeOffset="40537">9112 4502 8882,'-17'15'989,"4"13"-899,13 10-90,14 11 90,-10-4-90,11-7 0,-1 0-377,-10 22 422,8-8 0,2 0-1505,-3 7 1460,-4-23 0,0 1 0,10 25 0,-9-18 90,7 18-90,-7-34 360,-1 6-270,-5-20-300,0-2-149,-2-27 1596,-18-18-1507,13-9 0,-10 6 0,1-2 270,11-11-833,-3 14 0,1-1 743,5-21 90,0-6 0,0-1 0,10 16 0,0 0 0,-7 13 0,0-1 0,13-20 0,2 2-165,1-2 255,-3 18 0,1 3-90,2 3 360,7 4-90,-13 20-270,8 21 0,-5-9 0,-6 37 179,-5-4-179,-2 12 0,-2-15 0,-1-1 0,0 6-89,0 8-901,-18-11 181,13-12 809,-33 9 0,19-18 0,-19 3 0</inkml:trace>
  <inkml:trace contextRef="#ctx0" brushRef="#br0" timeOffset="41019">9573 4122 10321,'0'26'270,"15"-2"-360,-11 1 180,27-2-90,-27 6 90,33 1-90,-21 5 0,21 3 0,-16-9 0,-1 1 0,12 16 0,-5-6 0,0 0 90,2 7-90,-7-8 0,0 1 90,0 6-997,2 11 1177,-12-18-180,-3-2 0,-5-1-90,-2 11 0,-2-11-45,-20-6 0,-6-1-405,-5 4-1027,-16-3 0,-3-2 38,-8 5 542,20-9 1,-1-2 896,-17 9 0,4 1 0,1-1 0</inkml:trace>
  <inkml:trace contextRef="#ctx0" brushRef="#br0" timeOffset="42135">10142 3758 7803,'-1'31'89,"0"-5"-89,21 3 0,-15-4 0,28 14 90,-29-7-180,9 21-269,-13-22-631,0 16 541,0-22 449,0 4 0,0-14 0,0-2 0</inkml:trace>
  <inkml:trace contextRef="#ctx0" brushRef="#br0" timeOffset="42268">10252 3858 7713,'16'-8'179,"-12"23"-358,12 5-676,-14 12 1,-4 4 854,2 17 0,0-12 0,0 1 0,0-8 0,0 0 0</inkml:trace>
  <inkml:trace contextRef="#ctx0" brushRef="#br0" timeOffset="46553">16647 6554 6183,'0'0'0</inkml:trace>
  <inkml:trace contextRef="#ctx0" brushRef="#br0" timeOffset="47720">16672 6567 7353,'0'0'0</inkml:trace>
  <inkml:trace contextRef="#ctx0" brushRef="#br0" timeOffset="48168">16882 6357 8522,'-15'20'450,"12"12"-360,-28-18-90,27 18 0,-34-5 0,19 3-1815,-20 4 1905,7-1-90,-1 3 0,0-1 0,9-10 0,1 0 566,-10 10-566,8-8 0,1 0 90,0-1-180,-2 6 90,12-14 297,6-3-297,3-1 0,3 4 0,2-6 1042,0 9-1042,21-8 90,5 11-90,13-8-741,-1 7 741,-4-4 0,2 3 90,4 2-90,-8-4 0,0 1 0,19 13-45,-5-3 0,1 0-225,-20-11 1,1 1-421,10 8 0,4 4 1,-4-3 689,-8-6 0,0 0 0,16 15 0,-2 0 0,-1 1 0</inkml:trace>
  <inkml:trace contextRef="#ctx0" brushRef="#br0" timeOffset="48768">17557 7007 8972,'-6'-19'90,"-1"3"-270,2 2 270,1 2-90,-1 5 90,2 0-90,2 22 90,0 15-180,1 11 180,0 10-90,7-7 0,2 1 0,6 13 0,-6-1 0,2-2 0,10-6 45,-19-13 0,-1-2-45,9 0 270,-4 7-270,-5-23-270,5-3 90,-20-32 0,-4-25 0,-1-5 90,5 6 0,2-1-1066,10-8 1111,-4 14 0,0-3 45,2-6 0,2 0-45,1 8 0,0 0 90,-4-29 0,4 1-45,12 26 0,2 1 45,1-24 0,1 2-45,-2 27 0,3 4 45,10-10 0,-2 4 45,-4-2 0,23 8 0,-13 9 180,10 8-180,-11 7 269,12 22-269,-23 16 0,0 8-194,-10 11 194,-7-13-180,3 3 90,-4-1 0,0-1-89,-25-3-1531,-2 12 451,-2-15 1169,-14 8 0,25-17 0,-20 1 0</inkml:trace>
  <inkml:trace contextRef="#ctx0" brushRef="#br0" timeOffset="49385">18362 6155 9512,'-18'-15'539,"2"5"-539,3-2-90,4 4 0,1 2 90,6 0 90,-1 4 270,2 0-360,1 19 0,20-13 0,-15 36 90,32-19-45,-21 9 0,0 3-135,24 12 90,-8-4 0,1 2-223,-12-17 0,1 1 223,17 18 0,1 0 0,-16-19 0,0-1 45,18 18 0,-1-2-45,6 4 314,-6-3 1,-3 0-225,-6-3 0,-9-4 0,-5 0 0,-12-6-90,-32 23 0,2-23-45,-10-1 0,-3-1-494,-11 4-1081,-6 4 1,-2 1-65,25-18 0,1-1 1684,-16 12 0,2 0 0,0 1 0,4 0 0</inkml:trace>
  <inkml:trace contextRef="#ctx0" brushRef="#br0" timeOffset="49903">19765 6691 9422,'-15'-8'269,"0"2"1081,6 2-1170,27 19-180,16 9 0,17 10 0,-13-9 0,1 0-466,16 10 466,-6-5 0,2 0-677,-20-11 0,0-1 362,10 6 0,-1 0-404,13 9-91,-2-4 181,-4 0-1,-3-5 0,-5-3-269,-5-3 860,-6-5 1,-5-6-1,-4-3 1</inkml:trace>
  <inkml:trace contextRef="#ctx0" brushRef="#br0" timeOffset="50085">20463 6679 8612,'-12'-8'0,"1"2"0,-13 6 0,-9 25 0,2-3 45,-2 12 0,0 5-363,10-14 0,-2 1 318,-13 15 0,-7 6 0,5-4-549,5-7 0,0 0-141,-9 8 0,-5 6 1,6-7 531,10-11 0,2-3 1,-8 10-1,1-1 1,13-14-1,0 1 0</inkml:trace>
  <inkml:trace contextRef="#ctx0" brushRef="#br0" timeOffset="50352">20952 6782 8792,'7'0'450,"1"0"-450,3 14-90,5-11 270,4 27-180,7-26 90,6 33 0,25-6-90,-9 9-760,-2-14 1,0-1 489,10 3-450,-7-6 1,-1-1-90,6 2 269,-19-10 0,-2-1 540,9 1 0,-6-2 0,-3-2 0</inkml:trace>
  <inkml:trace contextRef="#ctx0" brushRef="#br0" timeOffset="50559">21547 6595 9152,'-13'0'0,"-1"0"0,1 24 90,-3-4 0,-2 24 0,-3-5-1439,-4 7 1349,-4 5 0,-2 4-90,5-15 0,-2 1-225,8-10 0,-1 1-540,-17 19 1,0 1 854,15-22 0,0-1 0,-7 9 0,1-2 0,-12 14 0</inkml:trace>
  <inkml:trace contextRef="#ctx0" brushRef="#br0" timeOffset="50902">22100 6662 9422,'7'-1'90,"3"-1"-90,7 2 0,2 16 0,20 6 0,-10 11 45,-1-9 0,1 0-2334,9 9 2379,11 10-450,-1 2-360,-12-13-61,-8-6 1,0 0-266,1-2 1046,6 6 0,-18-17 0,-1-1 0</inkml:trace>
  <inkml:trace contextRef="#ctx0" brushRef="#br0" timeOffset="51071">22525 6643 8252,'-19'0'90,"1"22"-90,-1-1 0,-1 23 0,-6-3-45,3-4 0,-1 2-771,4-8 1,0 2 815,-3 5 0,-3 3 0,3-3 0,1-1 0,1-2 0,-6 11 0,0 0 0</inkml:trace>
  <inkml:trace contextRef="#ctx0" brushRef="#br0" timeOffset="51851">23495 5960 10231,'9'0'1349,"-3"0"-1079,0 0-90,-3 0-180,-20 23 0,14-3 45,-20 11 0,-4 4-45,5 14-175,-2-13 1,-2 3 174,0 6 0,1 0 0,5-9 0,-1 0 0,-2 3 0,-2 3 0,2-4-45,3-5 0,0 0 45,-11 16 0,-1-2-1295,0 1 1295,-5 5-317,12-19 317,11-14 0,-1 0 0,11-12 202,0-1-202,21-2 0,-13 2 0,36-1 0,-19 1 0,21 1-90,21 6 0,-13-2-53,-3 0 0,2 0-307,9 6-45,-8-1 0,0 2-224,9 5 314,-23-8 0,2 2-360,-3-1 1,-2 1 764,18 10 0,-20-11 0,-1 0 0,11 7 0</inkml:trace>
  <inkml:trace contextRef="#ctx0" brushRef="#br0" timeOffset="52235">24627 5741 8252,'-17'47'225,"6"-12"0,0 1-45,-12 17-1784,-7 3 0,-1 3 1604,18-20 0,0 2 30,-11 8 0,-4 4 0,2-4-75,6-4 0,0 3-203,1-3 1,-2 8 0,0-1 0,3-6-23,-3 5 0,1 0-150,-3 8 0,-2 7 1,3-9 419,6-16 0,1-4 0,-3 11 0,0-2 0,-5 12 0</inkml:trace>
  <inkml:trace contextRef="#ctx0" brushRef="#br0" timeOffset="52791">24797 6430 8162,'0'48'180,"0"0"-90,0-8 90,0 3-90,0-7 0,0 1-90,0 20 0,6-7 0,0 1-283,-3 8 328,4-13 0,-1-1-65,-6 5 65,4-9 0,1-1 45,-3-5 270,7 16-360,-9-38-630,0 1 450,-16-12-90,12-20-180,-28-26 181,18-5 44,5 4 0,0-2-37,0-13 262,8 0 0,2-3-699,-1 21 1,0 1 698,-2-17 0,4 0 45,10 15 0,2 2-45,-13-1 0,4 1 90,19 1 0,4 0 90,-10-9 0,0 1-90,5 13 0,4 2 89,5-11 1,0 4 0,6 8 270,19 4-360,-28 23-90,3 23 90,-16-13 0,-8 44-180,-4-22 180,-3 11 0,-2 3-180,1 12-270,-7-6 0,-5 0-269,-15 5-226,3-10 1,-2-3 756,-14-1 1,0 6 0,13-22 0</inkml:trace>
  <inkml:trace contextRef="#ctx0" brushRef="#br0" timeOffset="53202">25507 5654 8702,'1'-3'720,"0"0"989,0 2-1619,-1 15-90,0 0 0,0 20 90,0-8-90,0 2 0,0-4 89,23 0 1,-17 5-90,43 1 0,-27 5-247,25 2 292,-16-7 0,0 2-402,-5-8 1,0 2 386,6 3 0,3 4 0,-2-2-589,-2-3 0,-1 1 559,11 9 0,-1 0 45,-12-11 0,-3-1 45,0 0 0,-1 1 124,19 22-79,-20-14 0,-3 1-225,4 16 45,-9-8 0,-10 0-733,-36 7-347,-1-6 1,-7-2-134,-4-14 0,-4-2 628,9-4 1,-3 2-1,1-2 630,-12 5 0,1-1 0,-6-1 0,0 0 0,-2 1 0,-1 0 0</inkml:trace>
  <inkml:trace contextRef="#ctx0" brushRef="#br0" timeOffset="58153">2418 9994 8522,'0'-8'540,"0"0"-270,0-1 89,-15-7-89,11 6 0,-22-6 90,14 1-270,0 4 90,-7-6-180,9 9 0,-10-3-90,5 8 90,-6-1 0,6 4 90,-7 16-90,-9 5-90,6-1 90,-19 28 0,17-29-94,6 10 0,2 2 4,-2-1 180,-3 13-270,9 0 270,7-9-90,1 23 0,7-25 90,0 10-90,19 1 0,5-10 0,-2-3 0,2-2 0,12 7 0,-11-5 0,-1 0 0,7 6-1023,7 11 1023,-12-16 0,-3 1 250,-2-2-160,3 10-90,-8-11 0,0 16 89,-12-22 1,-2 6-180,-2-12 90,0 0 0,0-3 1052,-19 0-1052,15 0 90,-15 0-270,1 3-180,1-5-450,-19 4 541,20-9-361,-10 1 630,12-6-90,-6-2-90,0 0 270,12 0-90,0-13 360,23 9-90,4-9 179,2 26-449,10 9 0,-28 9 180,23 5-90,-23-3-90,17 5 0,-18 3 0,15 5 45,-13-11 0,-3 1-45,7 23-1245,-5-6 1,-3 1 839,0-21 0,0 1 405,0 25 0,0-1 0,0-22 0,0-2 0,0 10 0,0 1 0</inkml:trace>
  <inkml:trace contextRef="#ctx0" brushRef="#br0" timeOffset="59035">2825 10150 8342,'0'-3'450,"0"-1"0,0 2-270,0 14 0,0 27-91,0 1-1394,0 19 1395,16-15 90,-12 4-90,13 3 0,-6 1-90,-8 0 0,8 1 90,-7-18 0,0-1 330,-2 18-240,2-12 0,0-2-90,-4 1-90,0 6 0,0-21 0,0-5 0,0-3 0,-14-1 975,10-4-1965,-25 0 541,15-7 179,-15 0 180,9-4 0,8-21 90,6 1 90,6-20-90,17 6 270,5 6-90,21 12-1,0 7 1,-7 9 0,-2 15 90,-1 9-90,-8 7 360,13 18-450,-17-16 0,1 12-90,-8 4 90,-8-12-90,0 26 0,-6-27-990,0 22 360,-16-26-269,12 8-180,-11-16-1,15 1 1080,-13-3 0,10 2 0,-10-2 0</inkml:trace>
  <inkml:trace contextRef="#ctx0" brushRef="#br0" timeOffset="60451">2960 10209 9062,'0'14'1979,"0"31"-1799,0 5-135,6 0 0,1 1-906,-4 13 906,10-7 0,0 1-45,-12-22 0,1 0 60,6 11 0,4 5 0,-4-5-105,-6-9 0,0 0 75,5 7 0,3 5 0,-2-7-30,-2 20-45,1-14 0,0 0-135,-3 4 225,-1-13 0,-1-2-45,-2-1 0,1 4-531,-1-20-99,0-11 503,0-16 127,0-18-90,-13-11 0,10-7-248,-10 2 249,13-6 89,-10-5 0,5 8 0,0-3-45,-1 11 0,0-3-311,-1-6 1,-1-5 0,1 4 445,3 1 0,0 0 89,-5-5 1,-1-5 0,1 4 0,2 5 0,1 0-45,-4-12 0,1 0 45,4 20 0,0 3 90,-6-31-316,2 9-44,-2-4 90,5 23 90,0 0-90,4 50 216,1 3-216,1 33 0,9-9 0,1 2 471,-8-7 0,0 2-471,7 9 0,2 5 0,0-4 0,-4-1 0,1 0 30,1 4 0,0 4 0,0-4-648,-1-7 0,-1-2 663,6 11 0,-2 1 0,-5-10 0,-1-2-45,13 19 45,-11-18 0,-2-2-45,0 0 0,-2 8 0,-2-28-666,-1 0 306,-15-34 91,11-12-1,-25-16 22,25-9-22,-24 3 270,25-6-45,-10 24 0,-1-1 45,5-18 0,1-1 45,-3 11 0,-1 0-15,3-5 0,1-4 0,1 4 105,0 6 0,0 0 0,-1-22 0,1 3-46,0-1 1,4 23 0,0 3-90,2 0 0,-1 6 0,2 9 360,-1 4-180,1 51-90,0-10-90,-1 7 0,2 4-160,17 16 250,-14 8-90,5-29 0,0 1 0,-9 0 0,0 1 0,6 14 0,1-1 90,-6-12 0,1 1-135,4 19 0,0-2 69,-6 4-24,0-18 0,0-2 0,0-2 90,0 1-90,0-17-1349,0-11 810,0-15 1590,0-16-1411,0-29 270,0 2 0,6 8 0,0 0 90,-3-14 45,3 5 0,0 0-68,-6-12 338,0 11 0,0 1-1086,0-7 996,0 22 0,0 0-79,0-17-236,0 19 90,0-6 0,0 25 325,-11 4-145,8 23-270,-8 21 180,11 12 821,16 16-911,-15-18 0,2 1-106,13-10 0,-1 2 136,-12 5 0,-4 5 0,3-5-30,12-4 0,0 1-45,-12 23 0,0 0-270,9-26 0,0-3-897,-9 11 0,-2-1-47,9 14-90,-4-1 1349,-4-2 0,8-1 0,-6-1 0</inkml:trace>
  <inkml:trace contextRef="#ctx0" brushRef="#br0" timeOffset="61018">3165 11712 9512,'-6'-4'0,"0"3"0,-1-2 0,3 3 629,1-3-809,2-8-269,-10 7-721,8 10-629,-8 14 1799,11 19 0,0-18 0,0-3 0</inkml:trace>
  <inkml:trace contextRef="#ctx0" brushRef="#br0" timeOffset="61518">3772 10210 11850,'0'35'360,"0"-4"-360,0 5 0,0-4 0,0 4 0,0 4 0,0 2-983,0 2-97,0 2-1618,0 20 1169,0-15 1220,0 12 0,14-22 0,5-4 0</inkml:trace>
  <inkml:trace contextRef="#ctx0" brushRef="#br0" timeOffset="61737">3853 11182 9242,'-12'12'2338,"10"3"-1978,-10-9 90,12 2-540,0-7-6386,0 1 6476,11-1 0,-8 13 0,8 1 0</inkml:trace>
  <inkml:trace contextRef="#ctx0" brushRef="#br0" timeOffset="62455">3855 11248 7982,'-18'12'0,"4"4"0,14 11 90,0-4 0,0-29-90,0-5 0,11-8 90,-9-10-90,9 13 90,-11-9 0,0 28-90,0 9-90,0 24 180,0-2-180,0-4 0,0-6-90,12-13-629,-10-23-360,10-9 1169,-6-17 0,-4 18 0,4 4 0</inkml:trace>
  <inkml:trace contextRef="#ctx0" brushRef="#br0" timeOffset="62956">3305 11789 8072,'-2'-33'720,"1"1"-630,1 6-90,0 6 0,0 23-180,0 10-90,0 25 0,0-9-89,0 3 359,0-5-90,0-6-90,14-5 90,-11-27-450,11-12 540,-14-21 0,0 3 0,0 0 0</inkml:trace>
  <inkml:trace contextRef="#ctx0" brushRef="#br0" timeOffset="63635">5538 10549 9691,'0'-22'360,"0"2"-360,-15-4 0,11 8-90,-26 1 90,8 10 0,-19 24 0,7-14 0,-1 40-90,5-7-359,15 13 404,2-14 0,3 1-380,9 9 425,13 16-45,3-32 0,3-2 135,25 17-90,-7-10 0,0-2 0,12 3 45,-7-9 0,0-2 225,4 1 539,-13-7 1,-2-1-810,-1-3-90,-5 3-630,-43-16 271,-12 0-271,-18-3 0,6-17-89,9 13-1080,-14-25 1889,13 8 0,-11-8 0,18-4 0</inkml:trace>
  <inkml:trace contextRef="#ctx0" brushRef="#br0" timeOffset="63835">5328 10360 8792,'0'14'899,"11"-12"-629,-9 39-270,16-19 0,-16 27-1096,15-3 1186,-9 8-90,10 8 0,-11-30 0,0 2 0,0 0 0,1 2 0,3 18 0,1 0-270,-3-12 0,0 1-700,1 4 1,1 5-1,-1-5 520,-1-5 1,-1 0 449,0 3 0,0 5 0,0-5 0,-2-6 0,-1-2 0,2 13 0,-1 0 0</inkml:trace>
  <inkml:trace contextRef="#ctx0" brushRef="#br0" timeOffset="64451">6468 10851 8882,'0'-17'180,"0"2"-90,0 2-270,-23 0 270,1 5-90,-29 1 0,15 6 0,-18 19 0,20 7-888,-8 10 888,17 2-180,4-10 180,10 4-90,4 6 90,7-9-180,0 3-180,25-13 90,5-9 180,15-2 0,-4-24 90,7-13 0,-10-9 45,-8 6 0,0-1 45,4-13-136,-9 3 0,-2-1 136,0-12 209,-12 16 1,-1-7 0,-2 5-30,-3 9 0,-1-2 89,-1-8 1,0-5 0,-1 5 0,-2-16-405,-9 14 0,-1 2 45,6 3-90,-31-5 180,21 32-90,-5 46 0,8 2-1519,7 18 1,2 4 1563,1-20 0,0 2-45,-1 6 0,-1 6 0,1-4-74,2-1 0,0-2-16,-1 13 0,2 0-225,10-19 1,0-2-496,-6 30 405,14-34 1,3-1-496,-8 6 1,1-1 899,25 13 0,-19-21 0,1-1 0,12 2 0</inkml:trace>
  <inkml:trace contextRef="#ctx0" brushRef="#br0" timeOffset="64819">7088 10711 10411,'-17'-12'-90,"13"3"90,-31 5 0,11 2 180,-9 17-270,-7 9 90,17-4 90,4 23-90,1-26 0,16 20-180,-8-3-90,10-9-539,18 10 359,3-17 90,19-2 270,2-28 0,-8 7 90,0-38-3392,-2 6 3392,-10-13 90,7-3 200,-15 15-20,-1 1-1,-5 3-359,0-3 180,-4 14-90,-2 18 0,-1 29 0,-1 15 0,0 9 0,0-5 90,0 0-539,17 21 89,-13-18-90,10-11 0,3-1 3133,4-2-2683,17 5 0,-5-22 0,1-3 0</inkml:trace>
  <inkml:trace contextRef="#ctx0" brushRef="#br0" timeOffset="65088">7632 10276 10051,'0'-40'90,"0"6"-90,0 6 180,0 8 90,-14 9-270,11 30 90,-10 26 0,13 14-90,0-8 0,0 0-297,-1-17 1,2 1 341,6 24 0,1 0-828,-6-24 1,0-1 737,5 8 0,2 0-466,-3-7 0,-1-1-119,-2 15 225,5-14 1,2-3 314,-2 0-360,1 0-270,0-17-700,-8-6 1189,3-18 625,-22 7 1,14-31 0,-14 10 0</inkml:trace>
  <inkml:trace contextRef="#ctx0" brushRef="#br0" timeOffset="65218">7522 10757 8432,'-22'-49'360,"-3"5"-270,23 20-90,-6 2 0,8 2 0,22 9-180,12 2-90,14 8 0,-12 8 0,1 1-89,14-4 224,-18 9 0,2 1-225,0-6 0,0-1-700,18 8 1060,-18-9 0,-1 0 0,13 3 0,0 3 0</inkml:trace>
  <inkml:trace contextRef="#ctx0" brushRef="#br0" timeOffset="65540">8277 10579 8882,'0'-34'1259,"-22"14"-1169,17-1 0,-34 18-90,35-10 0,-32 12 90,11-4-180,-8 5 90,1 20 0,11-15 0,3 36 0,8-25 90,-4 20-180,12-8 90,-6 0-630,8 12 361,0-13-181,20 16 360,2-25 180,21 0-90,-3-13 90,0-24 180,-7-9-90,-13-10 89,-3-2 541,-16-1-450,5 9-450,-6-12 90,0 18 0,-14 7 0,10 29-270,-10 23-540,14 11 1,0 7-1080,15 8 1889,2-14 0,1 12 0,-4-20 0</inkml:trace>
  <inkml:trace contextRef="#ctx0" brushRef="#br0" timeOffset="66001">8767 9679 9781,'0'17'3149,"0"11"-3059,0 16 0,0 6-2831,0-4 2741,0 6 0,0-9 0,0 2 113,0-11 0,0 3-608,0 24 0,0 1 0,0-25 1,0-2-449,0 12 0,0-2-406,0 14 0,0-4 1167,0-4 1,0-7 0,0-1-1</inkml:trace>
  <inkml:trace contextRef="#ctx0" brushRef="#br0" timeOffset="66185">8848 10689 10051,'-12'11'-3508,"9"6"3508,-10-10 0,13 2 0,0-3 0</inkml:trace>
  <inkml:trace contextRef="#ctx0" brushRef="#br0" timeOffset="66768">9560 9381 8252,'-18'12'3868,"4"7"-3688,14 11-180,0 4 0,0-2 0,0 27 90,0-10-1102,0 0 0,0 0 652,0 14-720,0-18 1,0 8 0,0-6 404,0-9 1,0 0 674,0 24 0,0-2 0,0 0 0,0-2 0</inkml:trace>
  <inkml:trace contextRef="#ctx0" brushRef="#br0" timeOffset="67319">9450 11011 9781,'0'8'1350,"0"-3"-1440,10-3 90,-7-14-90,7-4 180,-3-7-810,-2 3 270,2 21 450,12-4 0,-4 13-90,4-27-89,-7 2-451,-12-18 0,0 8-179,-16 9 809,12-4 0,-11 11 0,15-7 0</inkml:trace>
  <inkml:trace contextRef="#ctx0" brushRef="#br0" timeOffset="67851">8775 11101 9961,'-8'-5'180,"2"4"-270,-1-4 90,3 5-90,1 0 0,2 15-90,17 0 1,-12 10 179,30-12-180,-18-1 90,12-11 90,-6 4 0,-11-19 180,-3-4-360,-8-11 180,-17 11-180,2 7-630,-4 29-899,8-3 1709,11 19 0,18-20 0,4-2 0</inkml:trace>
  <inkml:trace contextRef="#ctx0" brushRef="#br0" timeOffset="68785">10248 9502 8522,'0'-4'90,"0"1"180,0 17-90,0 11-135,0 12 0,0 3 45,0 20 0,0-2 0,0 1-689,0 7 734,0-6 0,0 2-549,0-25 1,0-1 413,0 12 0,0 0 0,0 18 0,0-4 0,0-1 0,0-23 0,0-1 90,0 16-334,0-9 1,0-3 243,0-6-36,0 10 126,0-31 379,18-5-559,-13-4 1135,29-3-1045,-20-1 570,5-22-570,2 1 0,-10-5 0,3-7 89,0 28-134,-13-28 45,6 28 0,-6-22 0,0 17 0,-15-4 0,-1 28 0,-3 14 180,-4 29-180,13-9 45,3-10 0,0-1 45,0 13 0,5 5 0,2 2-180,-1 5 135,0-6 0,0-2-45,0-3 45,6-13 0,2 0-135,-5 5 180,11 19-180,-14-30-540,0 6-1618,0-10 2248,0-9 0,0 2 0,0-10 0</inkml:trace>
  <inkml:trace contextRef="#ctx0" brushRef="#br0" timeOffset="75506">14607 10325 9062,'-13'0'629,"1"0"-539,2 0-90,3 0 180,3 0 450,2-11-540,23 9-90,8-9 180,14 11-360,4 0-540,-4 0-135,-6 0 1,1 0-698,23 0 1237,-20 7 0,0-1-674,17-2 989,-3 22 0,0-22 0,-3 9 0</inkml:trace>
  <inkml:trace contextRef="#ctx0" brushRef="#br0" timeOffset="75704">14723 10554 7083,'-37'5'90,"4"-2"-90,8 1 0,5-3 630,6 0-630,22-1 0,15 0-270,14 0-270,9 0 540,16 0 0,-7 0 0,-19 0 0,1 0 0</inkml:trace>
  <inkml:trace contextRef="#ctx0" brushRef="#br0" timeOffset="76001">14950 10331 8612,'-21'-4'-180,"3"1"180,10-1 360,0-1-270,7 2 0,24 0-90,15 2 0,-1 1 0,3 0 45,-7 0 0,1 0 45,14 6 0,-1 1 0,10 7 45,-13 0 0,-2 3-412,-2 9 277,6 4 90,-33-1-90,-4 3 0,-9 5-270,-10-5 0,-4 2-629,-10 21-1435,-9-3 1,-5 1 2333,13-19 0,-1-1 0,-10 11 0,0-1 0,10-13 0,-1 1 0</inkml:trace>
  <inkml:trace contextRef="#ctx0" brushRef="#br0" timeOffset="76951">17558 10078 8072,'-17'-10'810,"3"1"-630,14 1-180,-11 0 0,9 1 0,-9 0 0,11 2 0,0 2 90,0 23-180,0-2 90,0 22 90,0-3-90,0 4-421,16 8 421,-12 5 0,11 2 0,-8-16 0,-3 1 90,-2 19-135,7-13 0,2-2-269,-4 4 314,3 6 0,-1-25-270,-8-4 0,3-7-89,-3-4-43,0-5 402,0-3 0,-1-5 0,0 0 0</inkml:trace>
  <inkml:trace contextRef="#ctx0" brushRef="#br0" timeOffset="77200">17255 10336 9242,'-7'8'449,"33"-6"-449,1 5 0,32-27-863,-6 15 863,-23-13 0,1-1-225,3 16 0,3 2-585,19-24 1,3-2 359,-14 17 0,0 0 86,15-14 1,-1-1 0,-18 11-1,-2 1 1,1 0 0,-1 0-1</inkml:trace>
  <inkml:trace contextRef="#ctx0" brushRef="#br0" timeOffset="77801">18112 9640 7892,'-23'0'90,"2"0"90,4 0 0,3 20 0,1-14-90,6 42 90,1-23-90,5 11 0,1 4 90,0 13-307,-1-16 1,2 2 171,9 6 0,1-1 0,-9-11 0,1 2 0,16 26 0,0 0-45,-17-27 0,0 1 0,12 22 0,0 0 0,-11 5 0,3-6 0,-1-3 90,-5-5-90,0-10 0,0-3-270,0-14-1619,0-1 1709,0-33 180,-11-24 0,8-6 45,-3 7 0,1 1 45,5-5 90,0-23-180,17 31 360,-13-3-270,32 24 90,-15 5 252,19 32-432,-1 10 90,-10 15-90,-10-17 0,-2-1-257,2 9 257,7 9 0,-10-19 0,2-5 90,0-5-269,3-5-1,-2-8 0,3-3-180,12-6 270,-9 0 90,19-24-90,-24-9-825,5-14 1005,-13-1-180,-6 10 360,-2-3-4,-3-18 184,-18 14-225,16 10 0,-3 1-225,-33 1 0,31-10 0,-28 31 0,30 17 0,-18 44-90,20 0-405,6-5 1,1 0-1157,0 2 1291,14-17 0,0-2 360,-13 5 0,39-4 0,-15-4 0</inkml:trace>
  <inkml:trace contextRef="#ctx0" brushRef="#br0" timeOffset="78035">18522 9623 7803,'49'15'89,"1"9"-448,-25 12-639,11 6 369,-32-3 629,26 6 0,-27 3 0,11 2 0</inkml:trace>
  <inkml:trace contextRef="#ctx0" brushRef="#br0" timeOffset="78518">19250 10342 8612,'0'45'630,"0"-6"-630,0 7 90,0-5 180,0 5-91,7-10 1,4 1-180,10 19 90,-1 2 0,2 0-45,-1-29 0,-1 1-45,0 22 0,-1-1 0,3-7 225,-9-12 0,-2-1 315,-3 2-271,3 6-359,-5-23 1,-6-3-91,-19-10-90,-2-22-90,-1-10 225,-5 1 0,1-3-45,4-23-703,-3 23 1,-2 0 702,-3-23 270,0-4-90,14 27 0,1-3-45,-4-17 0,1-2-284,5 12 0,2-3 329,3-4 0,1-5 0,1 5 0,2 3 0,3 1-30,5-2 0,3-3 0,3 5 30,6 8 0,3 2-608,2-8 0,4 3 608,27 0 90,-12 10-90,-3 14 180,9 6-180,-14 27 90,4 17 90,-13 10-225,-16 6 0,-2 3 45,5 6-1245,-17 2 0,-9-1 570,1-30 1,-3-2 674,-4 9 0,-3-2 0,1-10 0,1-2 0,-14 22 0</inkml:trace>
  <inkml:trace contextRef="#ctx0" brushRef="#br0" timeOffset="78667">20157 10614 8432,'6'0'-750,"-2"12"1,-3 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5T04:06:34.488"/>
    </inkml:context>
    <inkml:brush xml:id="br0">
      <inkml:brushProperty name="width" value="0.12095" units="cm"/>
      <inkml:brushProperty name="height" value="0.12095" units="cm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2102 1344 22020,'0'-18'-5126,"0"0"3357,0-1 1065,0-2 605,0-3 573,0 0-599,0-2-13,-17 1-1000,13-9 998,-27 9 502,27-6-691,-24 15 906,18 3-761,-13 4 1109,4 4 138,-3 4 777,-5 25-916,1 0 0,0 4-408,6 3 1,-1 5-46,-5 4 1,-2 4-1,3-2-302,2 2 1,2 0 273,-8 14 0,3 3-1087,7-3 0,3-2-183,7-14 0,1 0-797,-1 23 0,2-2 503,4-28 1,5-3 748,10 10 1,2-3 0,-7 12 0,20-4 0</inkml:trace>
  <inkml:trace contextRef="#ctx0" brushRef="#br0" timeOffset="600">2558 1942 22380,'0'-33'-6116,"0"7"3988,-17-6 96,-3 17 2090,-15-4 319,3 14 700,6 0-369,2 5-708,11 12 1534,5 5-767,8 9-193,0-2-529,14-12 1388,-10 2-3011,10-25 2267,-14-1-2195,0-15-119,0-2 859,0 4 676,0 5 180,0 3-360,23-4 2352,-17 1-2227,25-2 1,5-1 2118,-4-12-1195,4 10 0,1-1 1217,13-16-1152,-22 18 0,-1 0-60,-1 1 0,1-2-59,10-13 0,-1-2-852,-11 12 0,-1-2 9,13-21 1,-4-1-746,-3-8 435,-13 11 0,-4-1-971,-4-5 691,-5 20 0,-5 0-1075,-27-23-346,21 20 1208,-26 12 1,-4 5 273,11 7 626,-12 14 0,-3 7 1168,0 13-452,6 12 1,1 6-113,13-10 1,3 2-86,-6 12 0,1 4 220,4 9 0,4 0-265,4-13 0,2 2-558,2 4 1,1 5 0,1-6-388,2-5 0,3 0-197,5 2 1,5 3 0,-3-4-370,-6-6 1,3-3 31,18 11 1,-1-2-1501,-15 10 1560,15-28 1,2 0-86,-5 20 55,8-17 1,2-1 387,5 11 734,14 5 0,-11-21 0,1-4 0</inkml:trace>
  <inkml:trace contextRef="#ctx0" brushRef="#br0" timeOffset="936">3395 1714 23099,'0'-13'-6385,"0"2"4346,-23 4 3175,-1 3-29,-4 20 598,-10-12-892,33 31-1655,-34-17 1488,35 16-297,-28-6 1228,29-2-2306,-9-1 230,12 8-1661,0-9-172,21 8 1473,8-21-577,13 4 2009,15-15-676,-22 4 1169,23-21 388,-27-8 918,4-22-750,-13 7 475,-12-18-2663,0 30 281,-10-11-1280,0 48-456,0 8-682,0 28 241,0-9 2113,17 9 1,12-29 0,20 3 0</inkml:trace>
  <inkml:trace contextRef="#ctx0" brushRef="#br0" timeOffset="1101">4163 1548 22110,'0'-13'-6386,"-20"1"5465,2 2 155,-17 5 1289,19 16-420,-3-7 0,17 27 1,-4-10-1</inkml:trace>
  <inkml:trace contextRef="#ctx0" brushRef="#br0" timeOffset="1351">4235 1608 22920,'-38'-4'-700,"-1"1"631,11 3 306,-5 19 746,14 3-1424,-11 24 34,12-9-229,-8 17-269,14-21-1135,1 22 635,6-22 1025,4 17 0,1-23 0,0 5 0</inkml:trace>
  <inkml:trace contextRef="#ctx0" brushRef="#br0" timeOffset="1852">4243 1618 21930,'-11'0'360,"-1"0"-450,-1 0 180,-6 0-180,5 0 180,-6 0-90,7 0 90,-1 14-212,0-11 678,-4 22-968,5-22 721,-5 18-517,8-7-174,2 5-363,4 3-411,3-6-387,0 3-442,1 9 800,0-6-811,0 19 698,0-18 84,20 18-121,-15-20 443,28 7 991,-13-6-195,6-6 678,10 8-224,-16-11 225,9 6-135,-20-9 557,8 6-413,-16-10-1135,5 4-177,-6-6-672,-19 6 2345,-8-2-540,-26 7 0,8-3 0,-1 2 1</inkml:trace>
  <inkml:trace contextRef="#ctx0" brushRef="#br0" timeOffset="2218">4942 1492 23549,'0'-15'-6116,"0"1"3988,-20 2 2060,15 1-1747,-15 3 2512,0 3 282,-1 3-197,-2 16-381,-10 7 1573,15-2-495,-2 33-1249,6-31 1482,14 29-2532,25-11-722,-19-10 725,25-6 1,4-2-566,-11 3-534,34 8 1053,-23-17 1495,-7 6-1493,-7-13 1717,-10 7-672,-30-7 2391,-14 10-1116,-10-3 182,-9 8-996,10-3-244,-2 2 349,2 0-468,2 1 1,8-1 0,4-1 0</inkml:trace>
  <inkml:trace contextRef="#ctx0" brushRef="#br0" timeOffset="2950">6838 983 23099,'-12'-33'-8963,"1"1"5821,0 9 1794,2 1 775,-2 8 590,4 5 200,-1 46 498,3-4-1436,1 4 1,1 2 1651,-3 27-535,1-28 1,0 1 76,1 3 1,-1 2-25,-2 20 0,-2 3-231,4-18 1,-2 2-77,1 2 0,-2 3 1,1-5-216,1-7 0,-1-2 159,-4 22 1,-1-3 15,0-1 9,4-26 1,-1-1-444,-5 8 354,6-17-391,-2-2 610,7-18 296,1-39-1090,1 6 470,6-10 1,3-10 0,-1 3-31,-5 6 0,1-2 247,6-17 0,4-7 0,-1 5-160,-2 11 1,-1 0 75,2-5 0,1-5 1,0 6-90,2 7 1,1 1-116,-3 1 0,0-3 0,-1 5 500,0 11 0,0 1 65,9-13 0,0 4 331,2 14 497,21-2 227,-21 44-1317,23 19-333,-16 10-256,-10-17 1,0 1-459,8 20-704,-1 4-548,-1 1-455,-1 1-711,-3-2 3053,0-2 0,-2-5 0,0-4 0</inkml:trace>
  <inkml:trace contextRef="#ctx0" brushRef="#br0" timeOffset="3316">7497 983 23099,'0'-18'-6295,"-20"9"6173,15 17 709,-29-3 255,22 26 1,2 6-1629,-19-3 839,11 4 0,-1 9 1,1-5-122,4-11 0,-1 0-292,-13 28 0,1-2 683,4-8-636,8-12 0,0-2-36,2 0-1058,-2 9 1103,10-27-166,1-22-344,44-43 1539,-31-2-551,26 3 0,2 1 413,-18-4-432,3 17 0,1 2 637,-1-5-271,-3 5 150,3 9 1257,4 5-1214,-4 8 899,15 22-1975,-17-9 660,9 37-1829,-10-19 444,2 24-642,-2-7 604,-4-7 1,1 2-2275,8 18 1175,-3-6 1,1 1 1934,6 8 1,-8-20 0,-1-1 0,10 11 0</inkml:trace>
  <inkml:trace contextRef="#ctx0" brushRef="#br0" timeOffset="3600">8305 1519 22380,'-54'18'2590,"10"-14"-2888,-1 37-216,14-20 359,10 7 0,1 2-632,-7 8 432,10-7 0,2 1-292,6-1-272,20 19-1827,17-36 1600,26 6 459,9-37 1159,-10-11-84,-29 3 0,-2-3-125,10-20 30,-17-4-426,-1 3 1060,-14 14-3018,-20-12 1864,14 26 0,-32 4 1,16 12-1</inkml:trace>
  <inkml:trace contextRef="#ctx0" brushRef="#br0" timeOffset="4017">9063 1466 22560,'-37'-4'-515,"-23"3"786,35-3-631,-27 4 481,-2 19 1057,14-15-792,15 22 0,2 4-709,-4-7 401,14 31-926,3-23-95,10-2-442,23-3-150,12 5-418,15-18 1322,-12-1 0,0-2 343,13-8 130,-16 3 0,0-4 1222,12-23 434,1 3 831,-5-24-767,-3 6-140,-6-9-1197,-5-6-349,-13 8 1,-3-4-371,-6 10 0,-1-3 87,-1-6 1,0-6 0,-2 4-618,-2 1 1,-2 1-46,3-16 1,-4 0 800,-7 5 0,-1 3-614,8 15 0,-1 1-13,-14-14 0,-1 3-514,15 9 766,-13 1-309,16 29 877,-13 5 952,10 32-471,-9 1 687,4 30-750,7-12 1,0 1 37,-2-8 0,-1 2-561,2 9 1,1 5 0,4-4-94,9-1 1,0 0-297,-10 14 1,3 0-1002,24-2 0,4-4 1445,-21-14 1,-1 0 0,16 10 0,2-3-1,-13-17 1,-1 0 0</inkml:trace>
  <inkml:trace contextRef="#ctx0" brushRef="#br0" timeOffset="4517">9668 1825 22740,'6'0'180,"3"0"-91,1 0 1,15-18 347,-2 14 68,26-33-486,-17 32 160,13-34 14,-14 23 337,-3-16-722,-3 7 126,0-14-484,-11 10-277,-1-23-509,-11 23-320,-2-8-43,-24 16-283,18 2-35,-40 6 1531,41 5-896,-43 5 1980,29 2 470,-29 16 966,32 12-853,-4 24-621,20-3 52,0 4-1655,0-16 1285,28-1-1868,-4-5 1008,9-12 1,3-3-720,11 1 1331,-2-7 0,2-3 548,14-6 347,-19-9 1,0-4 1193,20-6-902,-32-2 0,0-2-164,0 4 1,-1-1-334,10-14 1,-3-3-364,-9 8 0,-3-3-284,0-6 0,-1-5 0,-5 3-331,-4 0 1,-4-1-221,-2-7 0,-2-6 0,-1 4-397,-1 2 1,-4 2-261,-9-15 0,-5 0 273,0 6 0,-2 3-199,3 16 1,-3 0 91,-17-12 1,0 5-290,10 8 304,-34 7 1535,31 23 645,1 21 1093,2 4-1396,8 13 0,3 6 230,-2 23-839,8-20 0,1 6 0,2-2-125,1 1 0,4 0-200,7 8 1,4 5 0,1-4-977,-2-3 1,3-2 175,3-8 1,3 2 0,2-1-675,2-1 0,1-1 0,0-2 1353,6 6 0,3-1 1,-5-7-1,3 2 0,-1-4 1,6 1-1,0-1 0</inkml:trace>
  <inkml:trace contextRef="#ctx0" brushRef="#br0" timeOffset="5717">11905 1482 21930,'-5'0'90,"1"0"629,1 0-449,1-10-3152,25 7 3661,8-13 121,16 15-695,-14-5 0,1 0 28,13 5-157,-5-5 1,1 0 386,6 1-390,-9-1 1,-2-1 2086,-1-1-1953,9-9-42,-30 5-118,-3-4-563,-11-4-1174,-2 6-188,-26-10 183,-7 13 700,-33 0 160,15 9 608,18 11 1,2 1 520,-1-6 272,3 36 626,9-7-117,17 10-1087,15 21-1306,-7-25 67,30-5 0,6-1-936,-4 5 873,4-14 0,3-3 1058,14 7 1,4-7-1,2-1 1</inkml:trace>
  <inkml:trace contextRef="#ctx0" brushRef="#br0" timeOffset="5940">13033 1242 22650,'-19'-14'-4828,"-6"0"4309,22 1-1848,-6 6 2200,27 1 2374,18 5-1268,11 17-813,-5-8 0,0 0-498,17 11 428,-5 2 0,1 1-230,-23-13 1,0 1 99,21 19 1,-1 2 99,3 2 0,-21-11 0,-1-1 0,8 10 0</inkml:trace>
  <inkml:trace contextRef="#ctx0" brushRef="#br0" timeOffset="6118">13550 1295 22290,'-28'-9'-2501,"-14"1"2505,8 23 1980,-24 15-981,25 9-1253,5-4 0,2 2-915,-2 14 451,11-15 0,2 1 414,0 17 1,8 0-1,3 1 1</inkml:trace>
  <inkml:trace contextRef="#ctx0" brushRef="#br0" timeOffset="6417">14568 920 24539,'-20'-29'-7543,"-12"5"6714,28 2-944,-25 10 2616,13 24 966,-1 8-1614,5 12 1,2 6-408,1 20-440,1-2 0,-1 2 886,5-21 1,1 0-1242,5 12 1,4 6-1,-2-5 710,-3-10 1,2-2 41,14 22 0,0-2 0,-12-2 0,12 0 0</inkml:trace>
  <inkml:trace contextRef="#ctx0" brushRef="#br0" timeOffset="6567">14352 1528 22020,'0'-32'-6385,"0"0"4166,0 0 795,17 3 2183,-13 2-1498,43 6 2443,-22 4-1365,27 5 0,-8 4 0,0 2 0</inkml:trace>
  <inkml:trace contextRef="#ctx0" brushRef="#br0" timeOffset="6850">14922 1603 21031,'2'16'-6993,"1"-2"4291,2-7 1751,4-3 1611,4-4 1094,19-13 275,-2 9-967,14-32-927,11 1 2107,-14-12-1265,-9 11 1,-1 1 979,-3-10-1658,-11 8 0,-4 0-1146,-5-5-988,-5-8 434,-20 14-819,-12 15 601,-18 2 1252,-4 15 313,22 27 809,-6-17-346,31 34 0,5 6-798,-15-12 173,21 17 1,3 2-142,-5-8-667,22-9 1,5-2-384,-4 2 1214,3-14 0,3-3 0,6 0 1,0-2-1</inkml:trace>
  <inkml:trace contextRef="#ctx0" brushRef="#br0" timeOffset="7184">15605 1361 22290,'1'-8'-5553,"-1"-4"3259,2 11 5123,-1-5-3730,2 6 2007,0 0-290,1 20-2280,1-15-31,2 37 1008,3-10-144,-2 9-1709,7 12 1397,-7-25-1196,6 3-151,-9-11 2075,3-10-76,-5 3-69,2-12 2075,0 4-1447,8-28 1434,-2 18-865,3-24 1,0-6 687,4 8-608,-2-12 1,0-2-7,2 1 386,2-12-1685,-7 19 1306,-6 16-989,2-4-423,-6 19 1823,1 17-2765,-1 18 977,2 7 1,0 5-1225,3 16 534,2-10 1,2-3-862,6-4 1741,10 8 0,1-23 1,2-4-1</inkml:trace>
  <inkml:trace contextRef="#ctx0" brushRef="#br0" timeOffset="7650">16448 989 21840,'-13'-14'-6282,"4"5"4705,-13 4 2713,6 5 442,0 0-465,-2 25-798,0-1-51,1 26-675,8-14 1,0 0 944,-2 23-474,5-6 0,2-1-1015,1 8 150,11-14 1,1-3-1198,-4-2 583,30 7-28,-31-28 541,31-8 1432,-9-6 315,8-6 506,3-15 985,-1-16-323,-8-8-1432,-8 3 1,-1-2 436,-1-17-560,-7 18 0,-2-3-847,-6-8 0,-1-1-133,0 11 0,0-3 103,-1-4 0,0-5 0,-3 4-716,-6 3 1,-1 0 661,9-24 0,-4 2-110,-14 30 0,2 2-8,14-6 0,-1 3-318,-28-7 586,27 18 758,-21 6-131,23 35 208,-14 24 478,15 14-740,-2-4 1,0 3 42,2-17 1,2 1-304,3 7 0,3 6 1,-2-4-79,-3-3 1,0-2-481,14 15 1,-1 0-275,-14-19 1,1-2-71,13 0 1,0-2-1569,-11 30 2278,30-6 1,-18-7-1,16-2 1</inkml:trace>
  <inkml:trace contextRef="#ctx0" brushRef="#br0" timeOffset="7933">17303 1038 23459,'0'-26'-6295,"0"4"4166,-26 0 1618,-2 11 1111,-29 2 393,16 25 876,1-12-876,14 55-1773,-1-30 1246,18 12 0,3 4-225,-7 3-265,18-4 1,8-1-1443,22 7 684,-4-6 0,3-2-354,-4-18 1,0-3 371,2 8 0,0-1 457,-5-5 1,-1-3-245,11 8 658,7 8-339,-31-20-1081,-2 7-286,-39-9 2163,2 5 0,-29-3 0,9 1 0</inkml:trace>
  <inkml:trace contextRef="#ctx0" brushRef="#br0" timeOffset="9850">19288 709 22380,'-9'-4'-3166,"0"1"3022,0 2 664,0 17-582,-1 3-124,1 22-481,2 2 10,1 11-813,0 4 1032,1 8 128,4-19 0,0 8 0,0-5-602,-1-8 1,1 0 290,0 6 0,-1 4 0,5-8-1003,17 9-304,-16-3 1703,16-4 0,-8-3 0,4-3 1</inkml:trace>
  <inkml:trace contextRef="#ctx0" brushRef="#br0" timeOffset="10050">19345 743 21840,'21'-31'-1685,"10"3"2359,-20 3-2039,13 4 2066,8-4-228,-7 10-51,13 0-525,7 12 119,-9 1 1,11 2 0,-15 0 0</inkml:trace>
  <inkml:trace contextRef="#ctx0" brushRef="#br0" timeOffset="10234">19202 1294 21300,'-5'10'-2696,"1"0"1460,4-5-928,23-2 3060,15-1-659,-1 0 0,2-4-72,-4-6 1,0 0-21,5 6 0,-2 0 0,19-14 0,1 16 0</inkml:trace>
  <inkml:trace contextRef="#ctx0" brushRef="#br0" timeOffset="10417">19508 1709 22200,'62'-15'1530,"-10"13"-2797,7-15 1396,-9 2 0,5 12 1,2-12-1</inkml:trace>
  <inkml:trace contextRef="#ctx0" brushRef="#br0" timeOffset="10833">20453 1528 22020,'18'-35'-2054,"-13"-3"-570,27 3 4098,-28-6-2788,27-8 1486,-20 8 1,-2-3-316,1 9 1,1-1 26,-1-8 1,1-4 0,-3 4-513,-1 0 0,-1 2 354,2-15 1,-1 0 329,-2 17 1,-1 1-603,-3 1 1,-2 1 587,1 1 0,0 0-230,2-9 0,-4 1-168,-17-16-89,17 24 0,-1 2-64,-16-1-326,1 8 236,13 10 7,-29 7 1675,29 22-377,-33 31 802,25 10-1013,-2-14 0,1 1-85,5-3 0,4 1-50,0 5 1,3 1-79,-2 2 0,2 3-101,1-3 0,0 3 0,3-2-867,7 7 1,3 2 114,-3 2 0,1 4 0,3-6-806,7-6 1,3-3 301,0 12 1,0-3-22,-5-21 0,1-3 329,0-3 0,1-2 751,21 22 1,3-10 0,2-5 0</inkml:trace>
  <inkml:trace contextRef="#ctx0" brushRef="#br0" timeOffset="11085">21282 1361 22830,'-23'-15'-4084,"-5"1"3361,-14 7 1362,1 2 10,-1 5 133,22 19-395,-20 2 606,36 20-2403,-11-4 1743,40-15-837,14 8-460,14-19 929,-14-3 1,0-1-328,10 1 351,-11-14 0,-2-3-160,0 6 909,-14-25 0,-5-4-990,-4 6-191,-19-10 0,-4-3-740,4 6 1059,-26 8 1,-6 4 0,10 5 0,-5 8 0,0-1 0</inkml:trace>
  <inkml:trace contextRef="#ctx0" brushRef="#br0" timeOffset="11502">22057 1161 22290,'-48'0'270,"3"0"-90,10 0-270,2 17 931,1-13-535,4 33-829,14-21 268,-7 17-223,18 8-894,-8-11 457,31 21-1401,-14-24-91,36 4 729,-37-17-221,42-7 1700,-28-4 401,34-3 1169,-24-19-136,14-11 1381,-22-10-1957,-8 8 0,-2 1-76,3-10 1231,-7-16-2319,-1 6-498,-6 17-324,0-12-589,0 50 20,-14 44 1630,-3 9 173,3 4 0,1 2-108,5-28 0,1 0-660,-3 26 0,3 0 380,6-27 1,1 0 491,-4 19 0,1-2 0,3 3 0,0 12 0</inkml:trace>
  <inkml:trace contextRef="#ctx0" brushRef="#br0" timeOffset="11984">22425 1555 22290,'4'-19'-4119,"2"0"2871,-3-2 243,4-3 1026,1-1-151,5-6 581,9-19-234,-3 7-381,-2 4 0,1-1 709,3-10-255,-4 7 0,-2-1 484,1-6-787,2-10-113,-6 14-217,-7 18 27,3-3-34,-7 41-604,1 3 516,0 24 0,-1 7-321,2 9 399,1 3 1,1 1-366,0 0 361,2-12 1,1-1-477,1 0-196,4 6 469,-1-25-203,-2-7 126,4-9 907,10-4 921,-2-5 639,21-39 159,-16 13-1129,-2-13 1,-2-4 638,2-4-615,-9 15 1,-1 0 782,3-14-1270,-5 2-995,0 5-376,-3-3-132,-4 14 631,-1 2-54,-4 42-521,0 12 158,-1 18 187,0 0 123,0-8-1556,0 16 810,0-11-852,17 20 1977,-12-29 1,33 3 0,-13-17 0</inkml:trace>
  <inkml:trace contextRef="#ctx0" brushRef="#br0" timeOffset="12283">23480 1250 22470,'41'0'90,"4"0"0,-5-17 1249,7-1-457,-21-17-1609,-5-1-208,-11 9-80,-32-7-827,16 18-476,-40-3 1564,25 13-382,-19 3 165,7 3 1385,3 0 139,2 19 724,2-15 1006,0 52-790,13-32-1544,5 12 0,4 2-884,4 1-780,0 15-511,22-19-462,-17-1 2224,43-4 1,-28-4 0,23-3 0</inkml:trace>
  <inkml:trace contextRef="#ctx0" brushRef="#br0" timeOffset="12634">24188 1129 22560,'-34'0'899,"13"18"-829,8 7-1333,3 10-162,7 2 5,-7-7 937,10 24-537,0-20-487,0 17-359,17-32 184,4-5 1089,0-28 1862,11 9 404,-28-37-2157,37 6 2161,-26-9-1252,7 10 0,2 2 767,-4-7-193,5-10-558,-9 22-1383,-4 5-10,-1 11 2353,-3-1-1877,-1 11 1588,0-3-597,2 24-2060,0 10 73,5 28 103,-3-6-266,4 1-1116,-2-14 343,4-4-958,3-2 3004,3-6 1,4-12-1,2-5 1</inkml:trace>
  <inkml:trace contextRef="#ctx0" brushRef="#br0" timeOffset="12884">25087 597 22830,'-14'-3'-622,"-2"24"611,-1-1 95,-4 22-782,18-5-674,-13 26 705,10-11 294,1-16 0,0 0-980,1 14 379,4-2-361,0-2-22,0-3 434,0-1 815,0-4-1646,0 7 1056,0-14-625,0 10 610,0-24 1104,0 0 1,-19-13-1,-4-1 1</inkml:trace>
  <inkml:trace contextRef="#ctx0" brushRef="#br0" timeOffset="13001">24682 1137 22290,'0'-26'-5666,"0"1"3717,0 3 885,32 1 3472,27-4-1357,-23 15 0,4 2-675,24-2 0,1 1-337,-20 5 0,0 1-535,18 1 1,1 1 724,-13 0 0,-1 2 0,5-1 0,0 0 0,2 0 0,0 0 0</inkml:trace>
  <inkml:trace contextRef="#ctx0" brushRef="#br0" timeOffset="13484">25767 544 23639,'36'33'-5660,"-6"-4"3639,11 4 1394,-4-4 310,9 7 75,1 1 140,-22-16 0,2 1-118,10 12 1,0 2-810,-9-7 1,0 0 838,10 9 1,-2 2-267,-10-10 0,-2-1-84,1 0 1,1 0-175,2 2 0,0-1 698,1-2 1,1 0 0,2-1 0,1 0 0,1-2 0,-1 0 0</inkml:trace>
  <inkml:trace contextRef="#ctx0" brushRef="#br0" timeOffset="14018">27313 539 23189,'-30'0'540,"-2"25"-19,8-3-595,-1 28-980,6-5 101,-3 9 319,1 9 299,6-15 0,-1 2-180,5-11 1,0 0-19,-3 11 0,1 0-83,3-17 1,2-1-469,-8 28 665,1-5 155,-2 8 11,7-20-601,-4 8 614,10-33-403,-2-4 705,6-26-741,-2-18-12,21-10 1027,-15-14-372,12 15 1,3-1 197,-5 6 1,-1-1-152,0-8 0,2-4 0,1 3 283,3 1 1,0 2-187,-1-14 0,-1-1 402,-1 7 1,0 3-181,-4 13 0,-1 2-448,2-12 0,0 5 435,3 9-55,-9 4-172,5 20 1437,-9 4-285,5 1-248,-1 21-2293,-1 13 490,0-3 1,1 4-1018,4 23-323,4 5 1842,0-18 0,5-1 1,1-2-1</inkml:trace>
  <inkml:trace contextRef="#ctx0" brushRef="#br0" timeOffset="14371">27958 518 23189,'-23'-7'-1617,"-2"2"1462,-29 23 2055,13-14-1449,-6 42-354,19-26 1,1 3-137,5 4 1,0 2-73,-13 11-1,0-3-28,-2 9 265,11-14 0,2 0-68,2-1-1145,2 3 358,11-19-219,6-4-121,26-26 1576,8-9-365,0-2 0,0-1 194,17-16 48,2 0 13,-7 17 618,-11 2-216,9 11 1014,-20 2-1499,0 29-1836,-6 1-336,-6 20-267,2 0 1109,-5-5 0,-1 2-1360,4 22 1265,-2-5 0,0 1-2401,2 10 1832,-3-23 0,1 0 127,8 11 1438,3-4 1,5-4 0,3-4 0</inkml:trace>
  <inkml:trace contextRef="#ctx0" brushRef="#br0" timeOffset="14667">28843 1109 23189,'-66'-6'-101,"11"1"56,0 5 284,10 0-96,0 23 647,1-17-470,16 24 0,0 3-679,-8-10 416,13 3 0,5 4-273,0 11-425,10-10-422,23 15-1175,-10-23 1185,26-8 1,6-4-79,-5-2 1114,21-14 0,4-3 94,-9 4 375,-4-21 0,-5-4 391,-19 6-802,-3-10 1,-4-3 904,-11 2-1744,-13-22-1088,6 28-388,-33 3 2004,34 12 1,-33 12-1,15-4 1</inkml:trace>
  <inkml:trace contextRef="#ctx0" brushRef="#br0" timeOffset="15116">29290 1212 23099,'0'-25'-6295,"-21"11"5161,0 3 1294,-19 11 1222,20 21-553,-9-15 388,26 36-2162,-11-14 373,14 16 482,0-6-227,20-18-342,4-8-227,22-12 1000,-9-22-26,0 3 1880,-10-21-1743,-1 3 256,-11 6 1,-1-2 304,6-22-492,-9 16 0,-1 0-641,-3-23-335,-3 28 0,0 0-256,-2 0 1,-1-1-88,1-16 1,0 0 526,-1 13 1,0 0 161,0-23 0,-2 1-6,1-2-8,2 25 1,-4 2-170,-12-12-284,11 21 917,-11 1-502,3 19 1056,9 25-329,-9 18 294,11 12-645,0-4 1,0 2 76,0 18 176,0-19 0,0 1-65,0-11 0,0-1 68,0 1 0,0 0-1052,-1 1 0,2 0 200,7 0 1,0-1-145,-7-1 0,2 0 200,10-3 1,3 0-406,-7 8 1,0-1 822,8 13 0,-2-21 0,2-2 0,6 3 0</inkml:trace>
  <inkml:trace contextRef="#ctx0" brushRef="#br0" timeOffset="15617">29638 1334 23729,'50'0'-90,"-8"0"0,-3 0 90,-8 9-863,11-7 692,-12 7-518,13-9 860,-23-21-247,2-1-31,-12-3-741,-5-21-529,-2 25 597,-3-21-715,-15 26 516,0 20 1538,-2 19-796,6 18-734,11-5 313,17-2-125,5-7 463,22-14 1348,-8 2-137,1-15-1540,-8 0 1052,1-18 1070,0 13 325,-2-40-124,0 21 237,-4-26-2169,-2 7 229,-10 8 1,0-2-987,2-21 425,-4 5 0,-3-1-1127,-2-11 1010,-3 23 0,-1 1 12,-1-12-904,0 6 739,-17 6-747,12 1 821,-26 16 796,13 4 832,3 44 1,2 13-273,-4 3-308,8 21 1,3 4-190,5 1 22,-3-20 1,3-1 643,23 16-1307,-16-2-140,17-32 0,0 0-1593,-16 23 1352,18-28 1,3-2 195,-4 17-74,11-18 0,4-4 1021,9 5 0,-14-11 0,-1-2 1,15-3-1</inkml:trace>
  <inkml:trace contextRef="#ctx0" brushRef="#br0" timeOffset="16121">30900 287 21480,'-8'15'-330,"1"3"-1100,7 15-760,-2-5 1309,-1 0 307,-1-3 379,-1 20-133,3-7-1153,-3 16 651,4-12 279,-1 2 648,2 3-170,-1-12 1,1 1-99,0 17 32,0-10 0,0-1 88,0 3-64,0 18-52,0-35 295,-1 8-236,0-25-20,-3 2 218,3-12 1747,-3-1-21,2-15-2138,1-3 233,0-17 48,1 6 501,19 10 1149,-14 31-2707,25 9-491,-27 24 583,2-12 0,1 0 799,4 24 258,-5-4 0,1 2-515,3-21 1,2-1-453,-2 13 1,1-1-2357,10 15 3278,3 1 1,4-5-1,2-1 1</inkml:trace>
  <inkml:trace contextRef="#ctx0" brushRef="#br0" timeOffset="28789">4910 4442 23909,'-7'-17'-9320,"2"0"6503,-2 5 1639,2-1 230,-2 7 1865,3 2-550,-2 20 554,3-12-1373,-1 38 1402,2-17-202,-2 27-104,1-2 163,1 5-887,1-12 1,0 2 159,1-12 0,-1 2-445,1 24 0,0 0-781,0 7 1082,0-16 1,0 0-3,0-1-170,0 7 314,0-19-240,0-15 134,-13-1 1122,-4-15 1023,0-20-1764,-9 10 762,23-40-1428,-29-8-106,26 20 1,3-5 212,-10-25 0,1-2 64,8 21 0,2-3-244,1-7 0,-1-7 0,2 5-781,-2 4 0,4 0 1162,5 7 1,2-2 0,-1 3-498,-7-1 1,4 3 900,19 2 0,1 1 322,-15 3 0,0-1-109,17-4 0,3 2 883,6-13-847,-10 17 0,1 5 929,2 7 40,6 0 258,-16 17-582,-6 25-2477,-4-14 781,-8 44-830,1-2-95,-2 15 279,-9-11 1,-5-1 80,3-18 0,-2-1-501,-10 23 1,0-1 1210,0 4 1,8-23 0,1-2-1,-1 7 1</inkml:trace>
  <inkml:trace contextRef="#ctx0" brushRef="#br0" timeOffset="29103">5288 4189 21840,'12'0'630,"1"0"-540,-2 0 270,4 16-2750,-3 9-95,4 28 702,-7-6 1272,-4 4 0,-1 1-1137,0 6 812,-3-1 0,-1 0-774,0-5 857,0-14 0,0-2 976,0-1 512,-14 3 646,10-21-771,-10-6 1303,5-6 302,6-56-2294,-6 16-44,7-17 1,4-4 78,-2-6-198,-2 19 1,4 1-822,21-19 827,-17 2-671,15 32 0,3 0 731,-9-5 0,0 0 0,26-11 0,2-7 0</inkml:trace>
  <inkml:trace contextRef="#ctx0" brushRef="#br0" timeOffset="29417">5892 4304 23279,'-37'0'90,"-1"0"-90,4 16 1113,5-12-834,2 37-1136,10-7-72,-2 13 196,10 15-583,0-26 192,9 9-472,0-19-602,27-3 558,-20-4 1292,24-12 1,5-5 953,-9 5-105,12-15 1,3-6 1352,-1-5-1099,-7-9 0,-2-4 876,-1-10-668,-2-18-947,-15 0-450,-13 13-1001,-9 13 1,-2 2 987,4 1 0,-40-2 0,19 20 0</inkml:trace>
  <inkml:trace contextRef="#ctx0" brushRef="#br0" timeOffset="29687">6575 3893 23369,'-40'-2'776,"16"20"-72,10 12-2295,5 14-187,7 6 335,-7-4 766,9 4-362,0 4-467,0 3-195,14 1-790,-10 1 889,11 0 513,-7-17 0,-2-1-5,-2 19 958,8-14 0,-1-2 0,-8 1 0,6 8 0</inkml:trace>
  <inkml:trace contextRef="#ctx0" brushRef="#br0" timeOffset="29819">6375 4333 21930,'21'-21'-377,"-16"3"-2634,43 2 4539,-23 3-1384,11 4 0,2 2 0,12-2 1,-15 5-1,-1-1 0</inkml:trace>
  <inkml:trace contextRef="#ctx0" brushRef="#br0" timeOffset="30116">6963 4603 21570,'22'9'-2974,"-17"-3"2662,26 0 0,5-8 1505,-11-14-424,13 3 0,1 0 176,-4-10-815,-7-5 1,-1-1-257,0 7 5,-9-10 0,-4-2 263,-4 1-474,-3-20-1073,-7 27-728,-19-8-415,-7 15 1209,-24 8 1044,7 3 171,-2 25 1672,14-12-221,1 37-373,6-21 695,10 26-586,-1-10-957,13 4-1650,-6-1-588,26 14 1542,18-14 0,8 7 0,10-20 0</inkml:trace>
  <inkml:trace contextRef="#ctx0" brushRef="#br0" timeOffset="30321">7670 4313 22470,'-35'0'899,"-5"22"398,8-16-795,9 39-1903,0-26 1491,19 23-1688,-14-10 1196,17 2-1119,-5 11 236,28-11-1711,-17 6 183,43-18 1916,-25-4-1135,25-6 2107,-9-5 41,2-4 0,3-3 0,0 0 0</inkml:trace>
  <inkml:trace contextRef="#ctx0" brushRef="#br0" timeOffset="30566">7942 3715 22380,'-22'20'1619,"9"-2"-2408,6 24-1568,7-6 540,0 31 636,0-13 727,0-2 0,0 1-227,0 14-125,7-9 0,0 0-83,-6-23 0,2-1-401,10 23 1,0 0 2,-11 4 883,5-22 0,-2-2-1237,-5 18 1641,0-17 0,0 2 0,0-20 0</inkml:trace>
  <inkml:trace contextRef="#ctx0" brushRef="#br0" timeOffset="30700">7660 4425 22470,'0'-35'-6116,"0"3"3988,28 0 3904,-5 5-1136,11 10 1,4 2 727,10-7-1414,0 8 0,1 3 134,11 4 1,-19 3 0,0 2 0,14 2 0</inkml:trace>
  <inkml:trace contextRef="#ctx0" brushRef="#br0" timeOffset="31050">8572 4656 22380,'36'-28'1019,"5"-4"-590,-8 9 1,3-3-271,-7 4-76,-2 0-170,-2-2 74,4-14-217,-11 9-111,0-23-674,-13 21-474,-29-28-1082,17 32 1626,-27 5 0,-6 5 56,7 9 669,-10 1 0,-2 7 614,0 22 177,11-8 1,4 5 738,7 27-1033,2-1 0,9 1 504,33 6-1720,-8-2 1,7-1-122,5-26 0,3-3 933,5 7 1,1-3 0,22 2 0,4-4 0</inkml:trace>
  <inkml:trace contextRef="#ctx0" brushRef="#br0" timeOffset="31434">9465 4228 22920,'-20'-16'-5152,"15"4"1132,-34 3 5633,10 6-310,-9 18 795,0-11-1011,10 36-1008,2-18-272,11 8 0,2 4 606,0 8 241,5-7 0,3 1-1532,5 3-554,25 18-1648,8-32 1532,14-2 885,15-17 784,-22-6 582,-8-19 1,-3-6 485,4-6-697,-9-14 0,-4-5 238,-6-7-403,-6 15 1,0-7-1,-3 5-411,-3 7 1,-2-1-29,3-9 0,1-5 1,-4 5-514,-8 12 1,-1 2-225,0-21 1,-1 1-1123,-10-3 935,4 19 0,4 2-286,8 5 1332,-22 5 3,23 45 167,-9 26 503,12 17-424,-1-10 0,2 2-206,9-18 0,1 1-48,-10 14 1,3 0-622,15-12 0,2-2-205,-13 2 1,1 0-280,7 1 1,2-1 957,-3 1 1,0-1 0,1 0 0,1 0 0,1-1 0,-1 1 0</inkml:trace>
  <inkml:trace contextRef="#ctx0" brushRef="#br0" timeOffset="32253">11618 3948 23999,'0'-29'-5486,"0"-1"3447,-18 1 343,13 1 700,-32 1 1166,12-2-517,-11 8 657,1 2-1287,9 10 1972,1 6 413,1 1 308,-3 2 195,14 22-1101,-1 5 78,14 14-1371,23 13-853,15-18 849,-13-12 1,2 0 60,3-7 1,0-1-366,18 17-375,0-3 895,-18-10 0,-1 0-87,10 7 766,3 9 523,-30-21-1295,-4 5-1171,-28-11 2483,15 2-1386,-43-3 985,27 0 506,-27-1-704,0 0 0,11-4 0,-8-1 1</inkml:trace>
  <inkml:trace contextRef="#ctx0" brushRef="#br0" timeOffset="32485">11537 3488 23189,'0'-6'-6205,"0"1"4796,-14 2 2909,10 22-2068,-10 0 1520,14 23-1701,0-5 120,0 7-286,10-6 1,1 2 485,-6 24 263,11-4 1,3 1-671,-8-22 1,-2-2 425,-1 14 1,3 2-1050,11 3 1,0-1 664,-13-12 1,-1 2 720,8 4 0,2 3 0,-1-4 1,-4-5-1,0-2 0,4 14 0,0 0 1</inkml:trace>
  <inkml:trace contextRef="#ctx0" brushRef="#br0" timeOffset="32768">12390 3702 25438,'-11'-18'-8025,"8"0"5645,-19-1 2341,19 7-1072,-16 1 1792,17 27-647,-15 22 646,11 12-1339,-2-4 1,0 2 727,5-14 0,0 0-207,0 11 1,0 3-979,2 4 0,1-2 883,-1-11 1,2 0 44,8 11 1,-1 0 0,-3 15-1,12-1 1</inkml:trace>
  <inkml:trace contextRef="#ctx0" brushRef="#br0" timeOffset="32916">12148 4111 22200,'20'-26'-1479,"-16"3"-1725,39 2 4971,-22 2-1605,24 2 80,-4 2 1,6 4 0,2 1 0</inkml:trace>
  <inkml:trace contextRef="#ctx0" brushRef="#br0" timeOffset="33250">12845 3983 22740,'-50'0'449,"11"15"1453,3-11-1977,11 11 377,12 2-1026,-8 5 454,18 10-1289,-8 0 619,11-8-657,0 2-892,25-4 73,13 6 391,14-10 1683,-13-8 0,-1-2-96,12-2 1009,-9-3 1,-2-4 417,4-17 1279,6 13 143,-25-32-1036,-5 14 616,-10-20-2600,-2 4-237,-7 7-555,-16 15-446,13 24 140,-13 17-14,16 20-204,0-5 1406,22 0 0,-16-13 0,16-2 0</inkml:trace>
  <inkml:trace contextRef="#ctx0" brushRef="#br0" timeOffset="33673">13588 3378 22830,'2'-3'-1367,"0"0"2237,0 28-3689,1-4 1166,0 27 674,0-8 327,1 9-33,-1 2-927,0 6 542,0-1 331,-3-15 1,1-1 861,0 20-27,-1-13 0,0-1 40,0 3 109,-8-9 0,-1-2 218,5-6-1177,-13 13 99,7-37 2203,7-22-1905,-7-16-308,28-31 1197,-13 11-567,35-2 1009,-12 7 6,-1 16 366,15-3-955,-23 23 2193,13 3 87,-15 30-3495,-1-18 1592,-15 45-2146,5-28-247,-6 25 293,0 7-486,0-14 593,-7-7 0,-3-1-1067,-10 2 2447,-1 7-1342,-13-18 1625,30-5 0,-33-4 0,14-3 0</inkml:trace>
  <inkml:trace contextRef="#ctx0" brushRef="#br0" timeOffset="34035">13832 4099 22020,'10'15'-6610,"6"-11"8150,-10 11-4521,7-15 4843,6 0-530,-4 0-356,21-23 38,-13-9-1126,5-9 0,0-3 816,-14 14 1,0-1-786,13-20 0,-1 0 1713,-5-2-2085,-6 7 0,-1-1-500,-2-11 388,-5 19 1,-2 1-753,-2-16 597,-2 1 92,-1 2-187,0-10-98,0 20 223,-18-8-545,1 53 3055,-4 5-1209,6 21 0,4 8-176,7 18-257,-7-15 0,-1 3-13,8 8 1,1-1-125,-3-11 0,2 0 36,0 26 1,2 0-71,1-29 1,2-1-2163,9 21 0,0-3-693,-5 5 1753,14-23 1,-1-1 917,-14 5 0,33-4 0,-10-3 1</inkml:trace>
  <inkml:trace contextRef="#ctx0" brushRef="#br0" timeOffset="34321">14398 4188 23279,'13'-9'1406,"-2"7"-790,6-13-869,9 4 1087,-2-4-599,25-8 13,-16 7-24,22-15 345,-23 10-686,-7-3 0,-2-3-379,-7-1 124,4-29-911,-20 31-713,-28-17-393,-1 21 675,-18-2 383,-2 16 871,10 18 1216,0 19 19,18 30-673,11-3-123,18-23 0,3-1-761,-7 16-202,19-22 1,5-1-707,3 26 131,1-26 0,4-2 1356,-2 1 0,0-2 0,6-2 0,2 0 1,2-2-1,1 1 0</inkml:trace>
  <inkml:trace contextRef="#ctx0" brushRef="#br0" timeOffset="34933">16173 4101 23279,'42'0'-90,"-6"0"-629,-1 0-181,-2 0 900,15 0 0,-8 0 0,10 0 0</inkml:trace>
  <inkml:trace contextRef="#ctx0" brushRef="#br0" timeOffset="35071">16330 4318 23279,'-15'12'300,"-12"-2"1569,23-1-3990,-12-5 2944,39 0-1895,0-3-51,14-9 0,4-4 1215,-10 1 1,1-1 0,16-5 0,2-1 0,-10 2-1,0 0 1</inkml:trace>
  <inkml:trace contextRef="#ctx0" brushRef="#br0" timeOffset="35333">17532 3083 24359,'-33'0'-180,"13"20"-849,-6-15 835,23 36-3121,-19-23 3025,20 21-9,-14-9 1,14 2-1,-4-3 1</inkml:trace>
  <inkml:trace contextRef="#ctx0" brushRef="#br0" timeOffset="35466">17600 3216 23369,'0'6'-2458,"0"16"0,19 21 1,4 8-1</inkml:trace>
  <inkml:trace contextRef="#ctx0" brushRef="#br0" timeOffset="36000">19945 2896 23459,'0'-13'-6385,"13"0"8290,-10 5-2524,9 1 2534,-3 4-575,1 20-4219,7 6 1054,-1 20-1078,-5-8 1835,-1 0-1508,-4-11 2275,0-1 1,-1-4 0,-1-1 0</inkml:trace>
  <inkml:trace contextRef="#ctx0" brushRef="#br0" timeOffset="36117">20208 2885 22380,'23'-10'3201,"0"8"-3625,-3-7 1127,-1 9-1399,3 15-2489,-5 19 2561,1 11 1,-7 17 0,-2-7-1</inkml:trace>
  <inkml:trace contextRef="#ctx0" brushRef="#br0" timeOffset="36583">21195 3536 24988,'-15'-4'-2260,"1"-1"1386,4 2 473,1-3 165,3 3 1,25 13 0,8 7 0</inkml:trace>
  <inkml:trace contextRef="#ctx0" brushRef="#br0" timeOffset="36800">21335 4371 22920,'20'17'-4556,"-15"1"808,34-2 4859,-34 0-2371,33 1 2289,-34-1-1443,27 0 1638,-28 2-3234,15-7 2332,-16 7-320,-23-7-1411,-36 18 1909,21-16 0,-4-1-289,-10 7 1,-2 1 0,6-2-1,-1-1 1,-5 2 0,0 1 0</inkml:trace>
  <inkml:trace contextRef="#ctx0" brushRef="#br1" timeOffset="74633">23300 3030 22290,'0'-7'-5576,"0"1"3717,0 2 1065,0 1 965,-5 0 157,4 0-1439,-7-1 1719,5 2-2184,-3 1 2939,-1 0 147,-5 1 356,-11 18 43,0-14-1206,1 19 1,0 4 1458,-8-5-1797,0 16 1,1 2 727,2-1-1576,5-2 1,5-1-1214,9-2-1450,1 21 2515,7-25 1,28 10-1,8-14 1</inkml:trace>
  <inkml:trace contextRef="#ctx0" brushRef="#br1" timeOffset="74949">23718 3459 22200,'0'-32'-6026,"0"-3"4078,15 6 2852,-11-5-1496,25-4 1563,-26-3-1546,25-4 1333,-25-3-1248,9 11 0,0-1 1346,-10-23-555,4 21 1,-1-1-165,-5 0 1,0 2-197,0-17-472,1 14 0,-2 3 96,-16 3-1257,12-3 1133,-26 28 975,28 21 60,-20 9 1021,21 22-1268,-16 23 267,9-8-638,3-3 1,1 0 299,-1 13-736,14-12 0,1-1-1503,-4 5 1880,11-12 0,6-3 0,7 2 0,-4-17 0,1-1 1</inkml:trace>
  <inkml:trace contextRef="#ctx0" brushRef="#br1" timeOffset="75317">24242 3219 23099,'-17'-10'-3520,"-5"4"3543,-15 3 655,3 18 1160,6 3-1120,12 16-1455,6-2-373,10-5-757,18 3 403,-13-13-353,32-4 980,-33-1-2690,36-10 2955,-13 4 879,7-6 815,0 0 565,-16-15 919,3-5-120,-7-19-2238,-3 6 2068,-7-11-3278,-4 18-196,0-10-528,0 19 90,-12 4-375,9 24-491,-9 8 2171,12 19 1,20-3 0,4 3 0</inkml:trace>
  <inkml:trace contextRef="#ctx0" brushRef="#br1" timeOffset="75623">24697 3037 22380,'-32'0'540,"2"18"588,7-14-634,4 29-1704,8-13 370,4 8-412,2 0 227,5-8-572,0-1 91,0 0-604,0-1 126,0 1 941,18-2 214,-14 6-92,26-7 1188,-27 7-516,9-11 263,-3 10-905,-7-13-190,7 6 904,-9-11 0,0 0 0,0-3 0</inkml:trace>
  <inkml:trace contextRef="#ctx0" brushRef="#br1" timeOffset="75983">24995 3009 23819,'-19'-5'-2113,"7"1"1455,-23 3 1210,16 1-108,-8 19 205,12-14 223,0 33-1692,8-22 3,4 17-56,2-7-191,18 13-940,-13-10 127,31 20-341,-8-22 85,-3 7 1096,20-15 1127,-38 1-903,31-4 1618,-33-1-393,24-5 825,-25-1-1556,8-1 674,-11-2-1142,0 1-802,-22 0 3391,17 1-1459,-40 0 0,39 3 0,-18 0 0</inkml:trace>
  <inkml:trace contextRef="#ctx0" brushRef="#br1" timeOffset="76549">26307 3119 23189,'-65'0'0,"-2"0"185,35 7 0,-1 3 278,-12-1 1,0 2 14,-18 9-136,18 3 0,4 1-156,4-5 68,2 24-429,25-11-865,6-11-734,47 4-18,-12-11 1075,15-10 1,5-1-185,8 2 606,5-13 0,-1-8 334,-31 3 1,-1-2 359,22-14 1,-5-3 949,-15-16-893,-14 10 0,-3-1 26,-3-13-481,-9 4 0,-1-1-955,1-12 370,-2 21 1,-4 0-40,-6 3 0,-4 1-1758,-7-15 1126,2 15 0,-1 3-316,1 3 368,-8 0 691,12 37 2442,-7 21-784,3 36-389,10-2-541,3-14 1,2 0-38,1 12-224,0-21 1,1 0-188,0 11-230,17-2-2869,-13-3 1341,13-4 151,-17-5 1662,15-3 1,-11-6-1,10-2 1</inkml:trace>
  <inkml:trace contextRef="#ctx0" brushRef="#br1" timeOffset="76683">26125 3126 23009,'0'-35'-6025,"0"0"3896,0-12 975,27 10 2400,-21-7-1879,54 18 2162,-32 6-1241,11 9 1,5 4-488,11-1 543,-17 3 0,0 2 1,17 3-1,0 0 1</inkml:trace>
  <inkml:trace contextRef="#ctx0" brushRef="#br1" timeOffset="77033">27010 3008 23549,'-42'1'861,"-1"1"-583,22 2 166,-18 1-196,18 8 31,-2-1 158,-4 15-840,18-9-197,-3 15-340,6-15-342,6 9-994,20-11 428,-14-1-1013,35-2 1178,-10-1 932,10-6 990,18-1 546,-25-5 218,10-15 1439,-18 11-578,-4-28 415,-4 28-723,-8-33-1188,0 33 1158,-8-32-2875,2 19 173,-4-10-1085,0 32 373,0 11 425,0 20-2192,0 12 2335,15-17 642,6 17 1,-2-25-1,-2 5 1</inkml:trace>
  <inkml:trace contextRef="#ctx0" brushRef="#br1" timeOffset="77205">27307 2528 23549,'-13'-16'-6976,"2"3"3293,11 30 1738,0 15 1690,0 19 1,14 6 0,2-10-1</inkml:trace>
  <inkml:trace contextRef="#ctx0" brushRef="#br1" timeOffset="78000">27435 3054 23909,'-19'-14'-3930,"5"-2"2659,1-1-71,10 3 336,-18-4 834,19 9-636,-6 0 696,8 21-1574,0 12 1364,0 9-981,0 30 465,0-18 3,0 20-586,6-29 1,1-1 1467,-3 21 1,3-21 0,-1 0-1,-6 13 1</inkml:trace>
  <inkml:trace contextRef="#ctx0" brushRef="#br1" timeOffset="78151">27035 3818 22920,'0'-29'-3193,"0"1"0</inkml:trace>
  <inkml:trace contextRef="#ctx0" brushRef="#br1" timeOffset="78837">28487 2933 25078,'-23'-17'-5072,"3"3"3478,-21 2 2208,7 6 0,-2 4 222,-20 0-215,16 26-138,3-3 0,3 4-236,6 23 122,9-12 1,4 0 48,11-2-1241,31 21-1051,-20-27 912,26-10 1,5-3-1,-11 1-760,37-7 1206,-13-3 925,-11-25 1020,19-10 492,-27-13-1083,-10 8 0,-1-3 263,-1-16-1196,-8 16 0,-1-2 179,-2-25-617,-5 30 1,-1-1 48,-1 0 1,0-2 83,-1-15 0,0 1-443,-1 13 0,1 1 378,-1-19 0,0 3-552,0 4 347,-14-7-132,10 39 49,-10 27 2592,6 56-1778,7-34 1,0 3-29,-3 30 1,0 2 53,3-30 0,2 2-142,3 12 0,3 6 1,-1-6-21,-5-10 1,2-2-54,5 7 1,3 4 0,1-8-444,9 13-1134,-2-15 0,2-3 501,13 0 219,14 7 673,-17-28 845,9-3 438,1-11 1006,-10-22 690,17-8 512,-22-11-559,9-13-1031,-20 22-571,-1-6-924,-8 12-503,-4 7-736,2 5-225,-2 7 282,2 27-296,1-17 110,0 35-212,2-24-1762,5 30 1154,1-18 1930,10 17 1,-7-22 0,7 4 0</inkml:trace>
  <inkml:trace contextRef="#ctx0" brushRef="#br1" timeOffset="79003">29118 2640 23909,'-14'-16'-6748,"3"4"3591,5 3 299,5 24 2569,13 20 0,-8 7 0,14 12 0</inkml:trace>
  <inkml:trace contextRef="#ctx0" brushRef="#br1" timeOffset="79267">29207 3284 22650,'3'10'-8408,"2"-3"6055,5 0 3128,9-5 1100,-2-1-580,17-20 267,-12-1-603,17-31-1287,-23 28 2534,4-32-1072,-18 40-1345,-1-27-1128,-19 26-87,14-1-1168,-34 11 2175,20 3 406,-5 20 686,1-12 268,20 44-1509,-8-29 515,10 39-604,17-31 728,4 15 0,1-28 0,-5 2 0</inkml:trace>
  <inkml:trace contextRef="#ctx0" brushRef="#br1" timeOffset="79599">29622 3163 23999,'6'-7'-856,"-1"1"652,-3 6 379,1 0-16,-1 0 37,1 16-2465,0 1 732,3 17-295,0-18-311,5 12 24,-2-17 311,2 4-145,10-8 1177,-6-7 2838,20-15 567,-12 11-15,20-45-269,-17 28-881,0-12 0,-2-3-62,-1 7 140,13-15-1009,-25 33-563,3 2-267,-8 9-125,2 0 591,-2 21-2168,0-16 711,0 38-1511,2-11 245,-5 10-1146,1 14 3194,-4-26 1,0 8 0,0-15-1</inkml:trace>
  <inkml:trace contextRef="#ctx0" brushRef="#br1" timeOffset="79783">29310 2728 24179,'20'-17'927,"-15"5"-3370,28 0 4236,-30 6-2762,21 2 1326,-8 3-1005,5 1-1478,-1 22 1579,-5 13 0,-8 13 1,1 5-1</inkml:trace>
  <inkml:trace contextRef="#ctx0" brushRef="#br1" timeOffset="79950">29417 4167 23909,'25'-21'-2238,"-4"16"2202,10-35 0,-6 23 0,4-18 0</inkml:trace>
  <inkml:trace contextRef="#ctx0" brushRef="#br1" timeOffset="80239">30797 2490 26338,'4'-7'-2182,"1"3"3290,-1 1-134,2 3-954,0 16-2962,3-12 2450,0 38-1057,6 3-678,-4 13 1514,-4-24 0,-1 1-550,0 5 0,-2 0-1312,1 22 1130,-3-10 1,0 0 1427,-1 7-879,0-13 0,-1-1 747,0 3-126,-7-14 1,-4-2 621,-7-1 0,-4 3 1,8-18-1</inkml:trace>
  <inkml:trace contextRef="#ctx0" brushRef="#br1" timeOffset="80366">30697 3227 23369,'-5'-44'-6034,"1"22"5333,13-10 0,2-1 817,-7 10-966,47-8 2184,-29 17-1096,10 5 0,3 3 87,5 1-303,17 2 0,-16 3 1,2 0-1</inkml:trace>
  <inkml:trace contextRef="#ctx0" brushRef="#br1" timeOffset="80700">31390 3043 24089,'0'-28'-4407,"0"0"2279,-19 17 2036,15-7-1645,-27 16 3376,29 14-1670,-10 15 257,12 10-2092,0 0 1506,0-10 270,0-1-756,20-1 1132,-15-4-2294,29-8 2468,-30 6-1832,28-16 2717,-11 7-649,10-10 900,-4 0 91,-8-21 241,-2 16 1513,4-37-3381,-8 18 1209,4-11-1825,-11 13 376,0 12-391,-3 10 661,4 21-2183,-1 11-1573,11 27 1309,-5-10-799,12 11 303,-7-29 2721,6 4 0,-4-23 1,1-5-1</inkml:trace>
  <inkml:trace contextRef="#ctx0" brushRef="#br1" timeOffset="81132">32028 2391 24808,'-12'44'-3747,"3"-5"2191,1 1 623,6-3-91,-10 3 1007,8 22-524,-3-14 360,5 0 1,1-1-1376,0-1 1303,1-8 0,0-1-408,0-12-233,0 6-463,-1-19 1010,0-21 33,22-12 1624,-16-14-796,23 10 1,2 1 1344,-7-6-810,10 10 1,3 2 1278,0-7-87,7 13-268,-15 1 796,-7 11-2483,-1 0 422,2 38-2873,-8-11 1112,-6 13 0,-1 3-1197,-3 5 280,-1 18 950,-2-31 0,-2-3-1210,-16 16 1738,7-11 0,-2-2-479,-10 0 1135,-10-8 1,-1-2 1310,8-5-1322,-12-6 1,-2-4 345,11-7 1,-6-2 0,15-1 0</inkml:trace>
  <inkml:trace contextRef="#ctx0" brushRef="#br1" timeOffset="81451">32362 2996 23819,'12'0'450,"0"0"-360,0 0 90,9-21-112,-3 4 41,6-17 0,0-4-548,1-6 431,1-3 1,-1-2-386,-3-4 429,-3-5 1,-2-2-733,-3-4 531,-4 4 1,-3 0-661,-4 7 275,-3 14 1,0 0-522,0 3-30,0-5 167,0 21 254,-12 11 491,9 21 330,-10 23 188,5 11 40,6 14-672,-2-20 0,0 1 41,4 26-8,0-22 1,0 0-271,0 19-620,0-2-518,0-1 308,0-23 0,0 0 218,0 18 1070,6-17 1,2-1 0,-5 0-1,11 6 1</inkml:trace>
  <inkml:trace contextRef="#ctx0" brushRef="#br1" timeOffset="81733">32657 3094 23999,'0'5'-5396,"0"1"3267,0-3 1065,17 1 2368,3-3-114,20 1-241,-7-2-208,2 0-741,-8 0 1596,10 0 90,-7 0-89,13-13-474,-20 9-683,4-19-122,-10 5 56,-7-5-988,-2-14-399,-7 13-460,-20-20-820,15 26-288,-29-5 1106,13 20 1142,1 24 248,2 9 19,17 29-1058,0-8 192,22 3-457,-17-14 81,45 0 1258,-24-1 1,29-2 0,-9-2 0</inkml:trace>
  <inkml:trace contextRef="#ctx0" brushRef="#br1" timeOffset="82407">22872 5667 20851,'18'33'-2180,"13"-1"0,-28-2 1,13-1-1</inkml:trace>
  <inkml:trace contextRef="#ctx0" brushRef="#br1" timeOffset="82605">23098 5404 22920,'10'-8'1280,"0"2"257,0 4-1187,0 2-569,1 0-48,-1 21-2313,2-16 1970,6 34-1628,-3-11-125,9 21-1266,-10-7 15,3-3 3120,5-1 1,-3-13 0,8 7 0</inkml:trace>
  <inkml:trace contextRef="#ctx0" brushRef="#br1" timeOffset="82985">23798 5457 23189,'-42'19'3749,"-2"2"-2844,6 3-900,4 12-860,12-20 785,10 18-1421,-6-10 1053,15 8-912,-7-8-77,10 10-763,0-17 88,24 0 866,-17-10-866,38-4 2832,-15-2-485,11-18 1884,-1 12-1133,-1-46 288,-11 29-426,-7-9 1,-2-3 63,-1-1 338,1-10-1594,-14 18-712,1 4-837,-5 4 133,1 5 852,-2 3-549,0 25 465,0 7 40,0 29-381,0-12-585,16 13-64,2-22 2037,23 13 1,-7-27-1,5 0 1</inkml:trace>
  <inkml:trace contextRef="#ctx0" brushRef="#br1" timeOffset="83250">24430 5432 23819,'-20'-8'-2268,"1"4"2204,-19 0 713,4 22 741,4 2-623,11 19-1431,7-2-63,35-1-991,6-9 1052,23-11 558,0-9-16,-7-20 71,-20-7-643,-9-16 8,-16 5-1990,-21-9 1480,15 16 1224,-39-6 1,26 10-1,-22 1 1</inkml:trace>
  <inkml:trace contextRef="#ctx0" brushRef="#br1" timeOffset="83421">23738 4902 23459,'65'0'90,"-11"0"-90,8 0-180,-5 14-1093,6-11 759,-27 3 1,0 2-162,1 0 0,-1-1 641,2-5 0,0 0 0,0 11 0,-1 1 0,1-6 0,-1-1 0</inkml:trace>
  <inkml:trace contextRef="#ctx0" brushRef="#br1" timeOffset="83649">25278 4887 23279,'0'9'-4226,"0"10"2187,0 14 975,0 5 425,0-4 303,0 23 32,0-11-485,0-6 1,0 0-1798,0 7 1426,7-8 0,1-1 1086,-4 5 0,11 12 1,-15-19-1</inkml:trace>
  <inkml:trace contextRef="#ctx0" brushRef="#br1" timeOffset="83949">25247 5274 22830,'23'-21'620,"12"3"835,-21 2-1718,26 2 1268,-15 5-163,17 3-645,-18 5-299,5 1 102,-6 18-1317,-3-13 407,3 27-737,-4-29 650,1 27-1575,-2-26 1734,3 28-1045,-6-15 745,1 11 733,-10-13-1354,0-3 905,-4-11-355,2 3 1189,1-25-2010,9-5 2802,-1-11-1576,16-10 1247,-7 19 0,10-8 0,-6 14 0</inkml:trace>
  <inkml:trace contextRef="#ctx0" brushRef="#br1" timeOffset="84249">26255 5218 24269,'-48'15'3699,"-7"-1"-3186,12-4-293,-4 1-129,16-2 225,1 3-64,4 1-43,12 1-403,-6 1-200,18 1-1195,-9 8 316,11-4-766,27 12-146,-20-15-947,44 2 1926,-16-7 689,13-7 211,14 0 1342,-27-5-230,18-21 1607,-30-3-792,6-23 70,-18 9-2108,-5 1-1024,-3-2-523,-20 12-1840,13-12 916,-33 21 2376,32 0 1,-15 10 0,20 2 0</inkml:trace>
  <inkml:trace contextRef="#ctx0" brushRef="#br1" timeOffset="84599">26467 5225 23009,'9'5'-2992,"2"-1"3371,-9 6-3344,5-5 2084,-4 6-656,4 5 319,-2 0 421,3 6-1472,1 2 1035,-3-6-425,4 8 1497,-5-14-757,0 3 482,-1-10 654,0 0-128,0-5 1750,3 0 277,11-17-13,-3-6-256,22-25 147,-13 7-1041,0 12 0,-1 1 739,4-4 59,6-6-1620,-13 18 36,-3 10 274,-1 4 767,-3 6-810,-3 0-65,-1 0-31,-1 24-2292,-1 7-177,4 27-393,-3-12-334,5-3-750,1-15 737,3-5 2629,5-2 0,4-11 1,4-3-1</inkml:trace>
  <inkml:trace contextRef="#ctx0" brushRef="#br1" timeOffset="84977">27290 5176 23909,'-46'-12'-2165,"1"2"1813,10 25 2259,14 6-1946,8 20-1090,13-7-531,0-1 392,19-20-111,-14 12-64,37-21 1679,-37 21-2947,41-23 2708,-19 7 566,20-9 1573,-11-15 889,-17-2-1678,-8-15-549,-11 5-2205,0 30 1927,0 19-1934,0 40 599,0-8-691,20 6-1430,-15-17 1055,32 0 1190,-33-2 579,32 11-104,-18-15-337,12 12 216,-14-26-282,-9 0-73,-7-12 200,0-3-1228,-24-2 2092,-2-3 0,-22-16 1,4-5-1</inkml:trace>
  <inkml:trace contextRef="#ctx0" brushRef="#br1" timeOffset="85435">28352 5128 24449,'0'-7'-6116,"0"0"4077,-23 3 3475,18-1-1953,-37 5 1949,16-2-503,-17 25 333,1 5-852,20 12 490,6-2-48,16 1-2057,0-9 1030,21 5-1824,-16-14 21,43-10 991,-26 6-586,42-15 2112,-26 6-163,-5-16 0,0-4 1881,3 7-1242,-9-23 1,-2-6 587,0 5-810,-10-4 1,-3-2-1288,1-14 671,-6-5-1456,-2-5 837,-5 14 1,0-2-467,0 12 0,0-1 72,0-20 1,0 1-411,0-2 563,-8 20 1,-1 3 85,5 8-314,-12 26 2346,8 61-1267,6 4-116,-2-1 1,0 1 39,3-29 0,2 1-364,4 10 0,2 6 0,-2-6-134,-3-10 0,1-1-700,12 27 1,5-5-584,6-11 1395,-2-16 1,2-2 0,20-4-1,3 3 1</inkml:trace>
  <inkml:trace contextRef="#ctx0" brushRef="#br1" timeOffset="85823">29065 4902 24808,'0'-13'-6115,"0"2"4976,0 6 524,0 19 67,0 11 122,0 11 122,0 7 76,0 9-1369,0-11 1509,7-7 0,0-2-258,-3 3 150,21 21-630,-22-35-2031,16 9 2242,-17-41 888,20-12 1313,-10-11-860,14-8 905,0 10 158,4 0 422,7 2 419,18 6 351,-12 11-1821,-8 8 1,-1 2-626,2 3 691,9 20-1284,-20-15 131,-1 40-1872,-3-25 304,-2 24-1354,-6-13 202,-3 1 296,-6-2 395,-1-1 1119,-3-2-1188,-24 6 2677,-10-10-1393,4-7 0,-3-3 1395,-18-4 1,0 0 0,17-9-1</inkml:trace>
  <inkml:trace contextRef="#ctx0" brushRef="#br1" timeOffset="85951">29825 5338 25708,'10'0'-2302,"-4"9"0,-2-7 0,-4 7 0</inkml:trace>
  <inkml:trace contextRef="#ctx0" brushRef="#br0" timeOffset="115466">4417 8032 23549,'-10'-13'-6911,"3"0"4305,7-9 2107,0 6 236,0 3 297,0 3-112,0 21-48,0 15-1380,0 14 1727,0 8 181,0-4-357,0-7 0,0 1-135,0 21 135,0-17 0,0-1-45,0 16-90,0 0 180,0-2-153,6-18 1,2-1-372,7 16 95,-1-12 1,1-2-288,6-1 71,-1 5-55,-6-21 152,-3-5 333,0-3 43,-2-6 901,-1-1 44,-2-4 1050,0 0-617,-2-2 910,-2-15-1586,0-6-177,-18-11-1014,12-1 133,-25 17 759,14-13-2174,-2 19 1630,-5-15-1446,19 12 1002,-21-3 973,15-1-148,-18-13-95,12 3-1109,-9-26 960,13 17-485,3 3 0,0-1 138,4-10 565,1-7 0,1-3-658,1-9 745,7-1 1,5-1 53,-2 30 1,2 1 268,10-26 0,0 1 96,-11 25 1,0 1 15,11-10 1,0 1 558,-6-7-400,16 6 509,-11 8-503,2 0-51,-4 15 158,6 1 240,-9 16 107,11 21-1772,-9-13 1070,5 43-2459,-9-21 251,-1 29 278,-4-5-428,-3 5-69,-2 3-110,-3 0 1862,-10-18 0,0 0-482,6 19 1107,-13-13 1,-6-3 931,-9 2-656,12-17 0,-2-3 623,-25 4-223,13-4-82,2-7 0,0-6-337,4-6-422,2-4 1,6-2 0,2-1-1</inkml:trace>
  <inkml:trace contextRef="#ctx0" brushRef="#br0" timeOffset="115869">5050 7799 22920,'0'39'-6206,"0"-4"4077,0 1 1065,0-4 426,0 0 212,0 16 122,18-14-447,2 20-1533,1-28 2193,24 9 204,-28-22 123,24-1 804,-18-10 346,-2-2 300,1-19 610,6-13-41,-8-12-1361,-6 10 1,-3-1-2,0-10-407,-4 8 1,-3 0-1274,-1 0-455,-1-7-345,-2 25-6,0 2 116,0 25 768,0 13 187,-1 11 0,2 4-943,19 16 191,-10-9 0,1-2-201,12-4 1499,1-10 0,0-4 0,-3-7 1,26-1-1</inkml:trace>
  <inkml:trace contextRef="#ctx0" brushRef="#br0" timeOffset="116299">5747 7516 22740,'-20'-24'-6704,"5"-2"3834,15 9 3082,0 2-624,20 51-494,-15 6 528,12-8 0,3 2 98,-12 8 0,-1-1-1620,13 14 1712,-14-18 0,-1 0 453,5 13-740,-7-1 466,13-3-155,-14 11 683,4-19-61,-3 12-564,-2-33-95,3 0 68,-4-63 428,0 16-246,0-19 1,0-3 678,0-1-813,-2 7 1,4 1 452,17-1 575,-14-8-580,35 28 2106,-11 6-188,21 9-255,-11 4 268,5 27-1447,-23 8-757,4 30-1501,-16-10 905,-5 4-1655,-4 4 149,0-15 805,-10-7 0,-4-2-841,-13 4 1361,-3 6 686,-13-19 692,38-7 1,-38-5 0,18-3 0</inkml:trace>
  <inkml:trace contextRef="#ctx0" brushRef="#br0" timeOffset="116816">6375 8161 22470,'17'0'899,"10"0"-629,-7-15 676,20-18-743,-14-8-560,-3 2 1,-1-2-235,4-14 353,-9 16 1,-1 0-625,2-19 45,-5 0-333,-2 0-163,-6-1-64,-2 3 597,-2 1 588,1 18 0,-4 1-465,-20-15 44,21 11 0,-4 3-308,-37 3 731,37-3-424,-15 22 805,7 8 334,9 30-263,-6 9 1,-1 5-39,9-4 1,2 4-23,-4 13 0,-1 7 0,6-6-243,9-10 1,1-1-158,-10 24 0,4-3 37,14-28 0,1-2-483,-16 29-24,19-20 0,3 0-615,-5 17 382,9-15 1,4-2 234,2-2 472,8-13 1,2-5 1020,4-5 46,0-17 0,0-3 1291,-3 1-614,-10-24 1,-3-3 771,2 6-948,-15-5 0,-4-1 290,1-3-297,-6 0-935,-4 3-1128,-5-5-916,-1 9-588,-2 21 581,0 18-761,17 30-334,-12-5-440,25 10 1219,-12-20 1785,-1 7 1,11-15-1,-10 0 1</inkml:trace>
  <inkml:trace contextRef="#ctx0" brushRef="#br0" timeOffset="116966">7312 7438 23639,'-11'-3'-2404,"2"19"1,30-15 0,6 16 0</inkml:trace>
  <inkml:trace contextRef="#ctx0" brushRef="#br0" timeOffset="117186">7817 7635 25618,'-33'38'-197,"14"-6"-992,-5 4 831,21-2-1434,-20 4 1773,20 4-1159,-7 1 256,10 0-1573,0-1 25,24-2-240,-1-1 2611,10-18 1,6-2 0,15 7 0,-15-13 0,0 0 0</inkml:trace>
  <inkml:trace contextRef="#ctx0" brushRef="#br0" timeOffset="117932">10188 7210 26697,'-25'-21'-5460,"-5"-7"3397,-14 9 2333,-12-5-92,20 15 294,-12 2 238,13 7-64,-1 0-646,4 20 1685,2-15 2,6 36-1549,11-22 264,6 33-1260,7-16-124,23-4 0,7 0-597,6 7 893,3-14 1,5-2-63,-5 0 0,-2-2-405,19 10 947,-14-8 0,-1 0-405,-5 1 786,3 9 710,-28-14-1648,-22 14 713,-22-15 74,3-1 1,-2-3 469,-27-2-811,18-5 1,1-2 486,-8-2 1,-8-20 0,21-4 0</inkml:trace>
  <inkml:trace contextRef="#ctx0" brushRef="#br0" timeOffset="118136">9967 6787 24359,'7'-7'2410,"-1"28"-8167,-6-1 4143,0 27 628,0-6 627,0-3 0,0 3-154,0 25 321,0-19 0,0 0-606,0-12 0,0-1 24,0 1 1,0 0 864,0 0 0,0 1-618,-1 0 1,2 0-173,7 0 1,0 0-182,-8 0 0,3 1 787,23 15 1,3 1-1,-15-12 1,1 0-1,16 12 1,0 1-1</inkml:trace>
  <inkml:trace contextRef="#ctx0" brushRef="#br0" timeOffset="118582">11458 6739 26158,'-27'-30'-6354,"-9"-1"4891,32 10 687,-21 3 902,22 36-223,-18 7 1278,19 27-1275,-7-9 0,-1 1-525,5-7 1,0 2 743,0 13 1,0 3-145,0 6 1,2-2 85,3-14 1,0 1-562,-1 1 0,0 5 0,3-6-171,10-6 0,-1-2-639,-8 10 1,0-1-140,20 7-425,-5-4 438,-14-8 437,14-5-829,-18-7 1675,10-6 1,-7-9 0,7-4 0</inkml:trace>
  <inkml:trace contextRef="#ctx0" brushRef="#br0" timeOffset="118716">11238 7456 24089,'0'-42'-5936,"0"13"3808,20-14 2704,7 24 1355,15-3-744,2 11-679,-2 4-595,3-1-470,-8 6 0,1 0 887,20-1 1,-18 2-1,-1 0 1,16 1-1</inkml:trace>
  <inkml:trace contextRef="#ctx0" brushRef="#br0" timeOffset="118884">12047 7251 24539,'-15'16'281,"11"8"-3450,-11-4 3569,15 5-2331,0 5 884,0-6 170,0 4 130,0 0-849,0 1-296,0-2-923,18 21 38,-1-20 2718,16 18 1,-18-31 0,-3 1 0</inkml:trace>
  <inkml:trace contextRef="#ctx0" brushRef="#br0" timeOffset="119032">12073 6922 22830,'-8'-16'-8983,"1"2"4003,7 7 4900,0 19 1,0-10 0,0 13 0</inkml:trace>
  <inkml:trace contextRef="#ctx0" brushRef="#br0" timeOffset="119544">12333 7213 23369,'2'17'-6264,"0"0"3991,1 1 908,1 0 447,3 11 241,1-6 11,6 18 105,-6-15-1522,9 18 1527,-9-17-82,13 20 253,-11-25-607,8 10 462,-13-25 154,6 0 1283,-4-23 262,9-14 425,-3-9-363,6-10-367,-7 17 1,-1-1 834,8-17-938,-4 7 1,0 0 488,0 1-833,3-8-238,-9 28 174,0 10 609,-1 6 534,0 6-370,-1 0-33,-1 20-2259,5 12-71,-1 12 685,-3-11 0,1-1-670,2 10-490,2 11-477,-3-20 56,0-5-85,-1-4 2329,0-6-194,-2-3-577,1-8 713,1 1 107,-2-8 1446,5-16 2,-3 11 1062,4-35-1502,0 20 492,0-21-265,0 6-618,6-15-90,-8 15-1108,5-13 116,-8 32-462,1 0 1231,-3 16 122,4 0 517,1 22-2349,1 7-196,10 27-555,-7-12-1512,12 13 781,-11-25 2389,6 8 0,-5-19 1,1-1-1</inkml:trace>
  <inkml:trace contextRef="#ctx0" brushRef="#br0" timeOffset="119866">13278 7404 23279,'6'0'901,"1"0"-722,3 0 181,1 0 0,3 0-1,11 0-359,-5 0 0,19-15 726,-17 11-31,13-38-853,-18 25 345,1-25-353,-10 3-669,-4 7-171,-1-19-478,-23 23-1084,-2-9 194,-3 22 1545,-9 2 210,12 10 1189,0 22 818,-7 13-291,26 11-1220,-3-7 0,0 0 495,6 11-975,14-7 1,0 0-1777,-6 6 967,17-18 1,5-2-2019,9 16 3141,13-14 0,2 0 0,-15-16 0</inkml:trace>
  <inkml:trace contextRef="#ctx0" brushRef="#br0" timeOffset="120133">14013 7160 24718,'-26'-21'-4514,"-9"-1"3313,19 8 58,-13 0 1184,6 10 785,4 21 166,9 8-1142,3 12-1010,28 12 180,-16-16 379,13-5 0,4 0 191,1 4-532,0 8-787,8-16 598,-28-1 304,10-6 304,-5 2 647,-6-9 18,6 1-815,-8-8-947,-22 0 1834,-1-3-52,-20 0 1,22-15 0,5-5 0</inkml:trace>
  <inkml:trace contextRef="#ctx0" brushRef="#br0" timeOffset="120382">14210 6724 23999,'8'-2'3557,"-2"1"-2762,-1 23-5261,3-16 3294,1 55-753,2-34 118,0 34 912,1 0-1168,-3-13 901,-3-5 1,0 1-1074,2 7 1857,-2-8 1,0 0-1081,2 4 594,2 11-101,-1-12 658,-4-18-1354,3 9 1653,-7-24 1,2-1-1,-3-10 1</inkml:trace>
  <inkml:trace contextRef="#ctx0" brushRef="#br0" timeOffset="120533">14230 7272 23639,'0'-26'-6295,"0"2"4166,0 1 1065,0 3 425,0-5 34,17 9 1835,-13-3-2050,35 11 707,-9 2 1353,26 3 201,-9 2 181,0 1-26,-14 18-1148,0-13-969,2 13 662,1-7 1,1-8 0,-1 9 0</inkml:trace>
  <inkml:trace contextRef="#ctx0" brushRef="#br0" timeOffset="120872">14810 7168 23459,'-12'-12'-3512,"-9"9"4880,-16-10-1288,-4 33 1872,8-15-958,7 51-1615,11-33 505,8 41-1278,7-32 1395,25 16-2123,-19-23 426,38 2-263,-40-12-733,37-8 2805,-35 1-1764,50-7 3019,-36 2-76,39-25 1464,-34-7-805,5-14-1169,-15 1 883,-5 8-1884,-4-1 1416,-3-11-2730,-3 15 241,0-11-922,0 24 725,0 19 390,0 16-34,0 27-250,18-5-937,-1 13 585,4-22 566,7 4 56,-14-23 1294,14 7 1,-5-15 0,0 6 0</inkml:trace>
  <inkml:trace contextRef="#ctx0" brushRef="#br0" timeOffset="121404">15343 7132 24089,'0'5'-4677,"0"8"2549,0 26 974,14-5-613,-10 1 1270,10-8-48,-3 7-188,-8-10-996,14 8 123,-16-16 1242,8-4-572,-4-21 2572,2 6 621,2-30-1162,2 16 596,1-18-828,4 3 548,8-13-168,-4 10 548,14-13-1426,-13 26-777,15 3 2332,-13 14-754,7 5-119,-10 15-1383,-1-12 680,0 33-1913,-2-19 416,-2 20-1043,-4-9-558,0 11 179,-4-11 578,-1 11-182,-4-19 449,-1-18 1498,-1-18 180,0-44 687,0 16-148,7 6 1,4 2 606,6 3 1050,5-14-117,2 27 210,-13 4-275,9 31-1692,-5 11-736,-3 27-160,-4-12-1441,6 17-385,-5-25-1636,13 18 3597,-5-24 0,10 1 0,-3-12 0</inkml:trace>
  <inkml:trace contextRef="#ctx0" brushRef="#br0" timeOffset="122150">16515 6856 22740,'0'34'-5127,"0"-6"3179,13 3-15,-10-12 1293,9 6-12,-12-6 946,0 4-269,7 3-1805,-5 19 1918,8-9-237,-7 0 1,-2 0 773,4 8-582,-1 5 0,-1 1 435,0 0-577,2-4 0,-1-1-120,-1-6 541,6 16-579,-8-27 518,3 2-446,-4-14 351,0-3-62,0-5-1675,0-2 1121,0-21 122,-14-5-96,10-24 44,-10 7-464,1-5-14,4-11 210,-6 10 372,8 4 0,0-1-51,0-9 303,2 8 1,-1 1 161,-3-6-167,6-10 860,1 9-286,2 15-27,0-12 154,0 22-115,17-9 896,3 14 780,19-8 392,-20 13-414,17-4 482,-15 10-412,9 2 22,0 2-336,-16 2-1137,7 20-2284,-15 3-954,3 13-110,-9 10 231,1-15-81,-21 24 528,-6-22 711,1-7 0,0-1-26,-3 2 1584,-16 6 1,25-19 0,-17 0 0</inkml:trace>
  <inkml:trace contextRef="#ctx0" brushRef="#br0" timeOffset="122504">17312 6780 24988,'0'-15'-5576,"0"1"3358,0 2 1244,0 3 245,-22 0 1470,17 6-776,-34-2 996,14 4-1009,-17 20 2307,6-14-322,5 46-886,12-29 288,9 28-1771,4-19 489,6 0-1426,20 1-525,9 9-741,-2-10 1700,-3-6 1,1-2 97,3 0-193,18 17 1246,-12-26 330,-15 8-652,-11-16 834,-8-2-712,0 1-1524,-25 0 2251,-3 2-262,-15 1-368,4 1 214,9-1 1,2 0 0,1 0 0</inkml:trace>
  <inkml:trace contextRef="#ctx0" brushRef="#br0" timeOffset="126301">17982 7114 23549,'19'7'-3803,"1"-2"2467,-1-5 1249,2 0 209,0 0 0,4 0 0,1 0 0</inkml:trace>
  <inkml:trace contextRef="#ctx0" brushRef="#br0" timeOffset="126482">18025 7396 23369,'-11'7'1509,"2"-1"-1070,37-3-1420,13-1 286,17-15 120,4 9-724,-13-9 1371,4-2 0,-1 12 0,2-12 0</inkml:trace>
  <inkml:trace contextRef="#ctx0" brushRef="#br0" timeOffset="127850">19510 7329 22470,'21'-19'1344,"-16"-13"-4470,33 4 4719,-33-11-3033,27-4 1676,-29 5-1062,25-3 1241,-25-4-759,9 10 1,1-1-155,-2-20 798,-2 10 1,-1 0-1617,1-6 1514,-6-10-1427,-3 20 957,0 16-787,0 1 599,0 36-143,-16 6 1730,13 24-1380,-13 2 683,16 11-433,0 8-42,0-28 0,0 2 90,0 17 0,0 1-45,0-13 0,0 0-82,-1 4 1,0 3 0,3-4-965,6-6 1,0 0 583,-6 24 1,0-1-343,7-26 1,-1-2 416,-7 9 0,-2 0-4,1-5 1,0-2 120,0 16 67,2-14 1,-4-2-69,-20-1 1514,0 7-69,-25-28 1183,14-1 240,-2-12-940,13-23-1549,-4-11-254,13-12-185,3 12 0,2 1-1226,7-11 532,-4-14-1534,36 14 763,-6 2 1798,12 10 0,4 2 0,-14 6 1,0 0-1,10-7 0,0 0 1</inkml:trace>
  <inkml:trace contextRef="#ctx0" brushRef="#br0" timeOffset="128438">20302 6905 23819,'0'-12'-5486,"0"1"3268,0 1 1153,-19 2 1920,15 2-1544,-36 2 2002,16 19 134,-12-11-1222,6 34 995,8-7 82,-2 11-289,11 2-1232,1-12 1258,12-2-2551,0-1-350,0-3 40,0-2 243,23-2 185,6-5 561,12-3 1005,15-7 383,-19-3 754,12-25 891,-14 16-415,-3-39-467,0 24 545,2-37-1254,-10 19-320,-9 7 0,-1 1-728,-4-3-371,0-11-981,-9 55-443,-1 7 1096,0 45-813,0-15 1377,8-14 1,3-3-1248,12-2 899,22 4 711,4-50 2043,-6-3-764,-14-10 1,-3-5 187,5-11-691,-12 14 0,-2-3-112,-4-6 1,-3-2 70,-3 10 1,-1-2-264,0-29 1,-1-1-216,-4 24 1,0 2-934,-1-15 0,0 1 277,1 17 1,-2 1 71,-7 2 0,-1 1-840,5-26 508,-13 9-309,3 11 245,10 8 682,-10 11-81,4 9 432,8 40 418,-14 1-28,14 15 0,2 4-359,-6-15 0,1 1 229,4 13 0,1 2 57,-3-12 1,1-1-271,2 1 0,0-1-23,-1-2 0,2 1-260,9 11 1,0-1-402,-8-12 0,1 0-781,16 17 1,-1 0-537,-14 4 1039,10-23 1,0-3-1233,-11 7 1960,26-6 0,-14-7 0,16-3 0</inkml:trace>
  <inkml:trace contextRef="#ctx0" brushRef="#br0" timeOffset="128982">21435 6704 24449,'-16'-18'-6693,"13"2"3555,-29 1 4065,11 8-93,-16 2 156,17 23 209,-9-13-188,26 36-2370,-16-19 2897,17 21-1001,-4 15-1076,24-13-258,-3-4 0,0 0-1202,10 5 1017,1-16 0,0 0-1010,-5 6 1371,9-2-860,4-4 1495,-29-4-704,26-5 1904,-28-4-1561,8 0 28,-11-8-326,0 2 759,-24-8 1498,2-1-26,-18-19-376,21-3-1632,5-13 35,42 1 2158,11 11 305,14-1-937,-18 11 0,1 2-855,7-8 23,-5 4 1,-1-1 1134,4-2-159,-6 0 1,-2-1 1784,1-2-1984,17-21-1091,-26 16 429,4-34-1000,-20 28-866,-1-29-318,-8 34-343,-25-12-293,-1 23 1001,-26 1 693,16 11 580,11 26 866,-6 12 54,18 15-605,2-14 0,0 1 250,2 11-791,15-8 1,8 0-1724,19 4 804,-14-16 1,5-1-783,11-4 0,1-4 1875,11 10 0,-14-13 1,-1-2-1,16 1 1</inkml:trace>
  <inkml:trace contextRef="#ctx0" brushRef="#br0" timeOffset="129422">22482 6585 26428,'0'-10'-6206,"0"1"4077,0 1 975,0 0 516,0 1 531,0 2 1,0 21-1,0 5 1</inkml:trace>
  <inkml:trace contextRef="#ctx0" brushRef="#br0" timeOffset="129666">22633 7121 23099,'0'12'-5576,"0"0"3808,0 0 1063,16 0 1309,-12 6-1577,28-2 2120,-14 13-1590,2-10-499,6 16 867,-14-11-267,2 7-300,-4-6-403,-10 0 1367,0 1-1385,0 15 470,-30-9-578,9-4 0,-2 0 1541,-7-11 1,-1-2-1,-3 6 1,2-1-1,-20 7 1</inkml:trace>
  <inkml:trace contextRef="#ctx0" brushRef="#br1" timeOffset="145770">2507 10196 24089,'0'-19'-5126,"-19"-1"3484,15 3 64,-15 2 1709,4 2-76,11 2-1095,-10 3 1509,14 3-2066,0 1 1777,-10 3 1214,8 14-425,-8 15-571,10 32-661,0-2 637,0-22 1,0 0-1053,0 24 138,0 3-180,0 3-847,6-21 1,1 0 926,-6-12 0,1 0-493,4 18 0,0-1 448,-6 1 236,9 7-207,-7-27 529,13-8 1,-14-5 0,4-3-1</inkml:trace>
  <inkml:trace contextRef="#ctx0" brushRef="#br1" timeOffset="146268">2362 10848 22830,'-27'-29'-5690,"8"-1"2677,-21 0 3068,16 0-771,11 3-543,-10 1 936,20 5-68,-15-2-1285,17 9 1520,21-2 2144,-14 10-1365,28 0 0,8 3 702,-6 0-441,16 1 1,5 1 736,4-2-878,-8 3 1,0-1 1033,7-1-866,-23 2 1,-1 0-918,22-1-26,-20 1 877,8 0-692,-29 0 433,-1 0-549,-12 10-2270,-16-8 2482,8 21-1546,-23-5 1658,24 7-1801,-19 2 1190,20 7-1209,-8-7-4,10 19 1728,0-22-2962,19 12 1315,4-20-697,26-1 2649,-9-10-544,5-4 1289,-10-22 98,1 15 644,-2-41-125,9 10 913,-16-13-1939,-12 17 1,-1 1-682,-3-4-732,-7-7-836,-1 20-397,-3 5-138,0 4 666,-15 6 272,11 24 478,-12 38-117,16-8-4,9-13 1,3 1-2195,11 15 1265,26-20 1720,3 10 1,-6-32 0,2-2 0</inkml:trace>
  <inkml:trace contextRef="#ctx0" brushRef="#br1" timeOffset="146434">3617 10434 23909,'0'-23'-6026,"0"2"3808,0 7 1154,-19 7 2164,15 0-1963,-15 26 2266,7-16 43,9 42-2825,-9 17 1664,12-3-915,0-10 0,0-1-269,0-2 644,-1-9 0,2-2 0,19 3 1,4 8-1</inkml:trace>
  <inkml:trace contextRef="#ctx0" brushRef="#br1" timeOffset="146587">3375 10656 22650,'0'-14'-6386,"0"1"4348,0 0 973,17 2 3414,-13-3-2833,37 1 1600,-19-2-928,23 1-38,-7 0 1,3 2 0,-1 0 0</inkml:trace>
  <inkml:trace contextRef="#ctx0" brushRef="#br1" timeOffset="146865">2762 10090 23189,'-1'-18'-6330,"0"-1"4306,1 1 1257,25-17 2056,3 14-353,0 2 0,1 3 569,11 6-1098,15 0-669,-24 8 1363,11 1-28,-14 1-443,0 18-805,-2-13 0,2 24 0,-1-14 1</inkml:trace>
  <inkml:trace contextRef="#ctx0" brushRef="#br1" timeOffset="147016">3360 9736 22470,'0'45'-6296,"0"2"4078,0-7 524,16 11-867,-13 5 2392,14-26 1,1 2 0,-9 1-1,0 0 1,8 0 0,1 1 0</inkml:trace>
  <inkml:trace contextRef="#ctx0" brushRef="#br1" timeOffset="147284">4978 10259 25438,'-31'-15'-2867,"6"3"2200,-33 6 1660,12 3-341,-2 14 0,-2 2 481,-13-8-677,6 26 0,2 6-109,8-9-352,16 12 1,4 3 90,7-1-328,3 14-1105,17-19-1219,21 0-901,-16-2 1341,31-11 0,8-3 20,-2 7 2029,18-8 1,5-5 0,-28-9-1,-1-3 1,13 1 0,0 0-1</inkml:trace>
  <inkml:trace contextRef="#ctx0" brushRef="#br1" timeOffset="147616">5300 10469 25348,'0'-15'-5936,"0"1"3988,0 3 883,-19-1 1168,15 5-981,-31 2 1982,15 3-71,0 17-1212,-3 3 1026,21 19-1288,-5-1 474,30-13-970,-17 8 376,38-19 298,-13 4-662,10-8 275,1-8 410,-14 0 1918,2-14 656,1-8-59,-8 3 1064,1-18-2697,-17 16-630,-2-14-943,-5 10-1115,0 30-989,0 14 37,0 28-332,21 1 2892,6-9 1,14-6 0,-2-13 0</inkml:trace>
  <inkml:trace contextRef="#ctx0" brushRef="#br1" timeOffset="147966">5540 9564 25618,'0'-28'-6476,"17"5"7640,-13 4-1985,13 6 2363,-6 6-2832,-9 51-2062,15-10 3156,-15 5 1,-3 4 0,7 17 0,-6-26-1,0 0 1</inkml:trace>
  <inkml:trace contextRef="#ctx0" brushRef="#br1" timeOffset="148334">7002 10304 26607,'-35'-30'-5271,"1"4"3741,-2 4 1145,2 3 361,2 4 203,-11 6 318,11 3 11,-20 27 213,22-16 1021,-5 47-1436,13-7-449,12 14-1104,14-17 1,1-1-996,0 6 2075,29-9 0,8-3 0,0-2 0,4-13 0,1-1 0</inkml:trace>
  <inkml:trace contextRef="#ctx0" brushRef="#br1" timeOffset="148666">7433 10325 26068,'0'-15'-6296,"-19"7"6354,14-3-2948,-31 10 4667,21-2-1147,-5 25 157,-5 3-230,22 25-2292,-10-13 1774,13 0-1488,0-13 1009,22-2-1483,8 1 777,12-12 517,14 0 360,-21-11 1734,19-19 287,-26 14 528,-3-31-458,-5 32 1011,-17-31-2827,8 18 52,-11-11-1380,-17 13-13,12 22 308,-25-4 933,27 54-1441,-10-33-177,19 10 0,5 2-3,-7-8 1484,39 6 0,-21-16 0,22-2 0</inkml:trace>
  <inkml:trace contextRef="#ctx0" brushRef="#br1" timeOffset="148840">8047 10435 23999,'-25'14'2438,"-9"-10"-2490,30 24-3123,-10-5 2644,4 7-350,7 4-815,-7 1 350,10-9-2139,20 12 3024,5-22 1,1 0 0,-6-11 0</inkml:trace>
  <inkml:trace contextRef="#ctx0" brushRef="#br1" timeOffset="149032">8297 9692 24898,'-44'-3'-460,"9"19"1408,4-1 0,2 3-435,-9 28-938,15-18 0,1 0-1406,-10 27-508,6 5 2194,14-27 1,2 0-1,1 2 1,2-1 0,1 1-1,0 0 1</inkml:trace>
  <inkml:trace contextRef="#ctx0" brushRef="#br1" timeOffset="149382">9437 9910 26517,'-18'-52'-8920,"3"17"5761,-3-1 1875,9 27 1486,-3 2 748,6 37-489,-1-1-82,-1 33-1033,0-15 1,-1 1 1091,3-8 1,1 2-566,-2 7 0,0 6 0,2-5-43,2-3 0,1-1-532,-1 3 1,1 3 0,0-5-99,2-7 1,0-2 721,0 9 1,0-2 0,0 8 0,0-5 0</inkml:trace>
  <inkml:trace contextRef="#ctx0" brushRef="#br1" timeOffset="149532">9127 10511 23459,'-9'-31'-8455,"3"2"5834,6 2 1478,46-16 2818,-17 18-1288,15 4 0,4 3-93,4 5 0,-17 7 0,0 2 0,16 0 0</inkml:trace>
  <inkml:trace contextRef="#ctx0" brushRef="#br1" timeOffset="149865">9982 10289 26517,'-17'-10'-4249,"-2"2"3588,-1 25 2062,-8-13-213,24 35-2677,-23-21 2415,23 36-2299,-9-18-158,13 25 660,0-26-385,18 6-1549,-14-18 273,35-5 2748,-34-4-3439,53-7 4296,-34-3-613,8-9 1,1-6 1782,-3-16 126,11-25 258,-26 6-953,5-2-920,-18 6-101,4 12-1638,-6-5-632,-20 23-70,16 22 700,-16 32-30,20 3-199,-1-9 0,2-2-829,16 3 1952,-13 6 1,33-19-1,-10-3 1</inkml:trace>
  <inkml:trace contextRef="#ctx0" brushRef="#br1" timeOffset="150308">10475 9595 23729,'0'20'-4676,"0"13"2817,0 19 885,15 5-458,-11-8 942,10 5-203,6 1-45,-15 2-218,11-16 0,2 1 182,0 19 548,-5-10 0,1-2-211,4 4 395,-12-11 1,-2-2 98,-4-1 469,0 8-29,0-23-632,0-6 10,0-3-772,0-5 1514,0-24-218,0-12-219,0-13-180,18-4 859,-14 9-423,39-11 1227,-9 15 722,22 2 43,-14 20 168,0 8-730,-29 25-2151,14-3 91,-19 40-219,5-20-482,-9-5 1,-3 0-848,-1 7 744,-7-9 0,-3-2-378,-12 4-597,-20 13 2883,20-27-1673,-15 1 1362,17-18 0,-11-2 0,4-4 0</inkml:trace>
  <inkml:trace contextRef="#ctx0" brushRef="#br1" timeOffset="150632">10992 10347 23729,'22'0'360,"0"0"-90,-2 0-90,2 0 359,13-37-453,-8 11-41,-2-11 0,-2-4-301,4-6 57,-9 15 1,-2 0-309,3-20-237,-2-2-65,-4-3 511,-7 16 0,-1 0-670,0-24 808,-3 12 1,-1 2-636,-1-6 286,-9 23 1,1 2-929,3-3 437,-12 8-8,3 7 421,10 7-194,-22 7 1810,23 45-927,-21-5 286,21 17 0,3 5-76,-9-18 1,0 0-264,8 16 1,1 1-52,-2-12 0,-1-1 20,2 1 1,2-1-157,6-2 1,3 1-1280,1 12 1,1-1 433,-2-16 1,1 0-763,8 17 0,2-3-328,5-2 2008,12 4 1,-2-30 0,-9-3 0</inkml:trace>
  <inkml:trace contextRef="#ctx0" brushRef="#br1" timeOffset="150932">11597 10354 23729,'20'-10'3168,"-14"16"-8248,36-3 5445,-23 11-1779,19-14 1968,12 0-95,-9 0-202,-4-7 0,1 0 218,10 3-587,-12-8 0,-2-3 2307,4-3-1353,2 1 1268,-23-15-2406,-8 20 161,-6-16-1008,-3 5-299,-26 5 109,-1 3-274,-26 9 898,6 28 621,8 8 949,15 13-1152,12 0 287,12 6-715,0-9-865,7-6 1,6-2-1054,17 6 2346,12 8 0,6-19 1,-8-3-1</inkml:trace>
  <inkml:trace contextRef="#ctx0" brushRef="#br1" timeOffset="151568">13508 9764 26068,'-52'0'809,"8"25"339,2-3-276,7 27-1361,9-16 1,1 3 126,5-6 0,1 2-27,-5 10 0,2 2-154,13-10 0,2 0-146,-3-1 1,4 2-1498,16 24 0,6-1 231,-8-22 1,5-1 1704,10 4 1,8 2 0,0-7-1,-1-14 1,1-4 0,13 5 0,0-1-1</inkml:trace>
  <inkml:trace contextRef="#ctx0" brushRef="#br1" timeOffset="151920">13980 10289 24539,'0'-28'-5486,"-23"3"3566,17 2 94,-34 4 2779,35 4-2210,-28 3 2031,29 3-1814,-24 4 667,11 3 1731,1 21 48,-4-15 951,19 33-3296,-6-12 1574,7 8-2425,16 8 1244,-12-18-1567,27 5 898,-10-18 579,15-1-289,0-9 3152,-4-19-93,-15-3 342,-1-19-930,-15 7-1124,4 4-223,-5 32-945,0 12-748,0 18-2801,30 24 861,-23-26 3205,20-2 0,3-3 1,-12-11-1,23 0 0</inkml:trace>
  <inkml:trace contextRef="#ctx0" brushRef="#br1" timeOffset="152233">14370 10202 23819,'1'-6'-4828,"0"1"4167,3 5 2213,1 15-4187,1-12 2476,1 29-1101,5-7 156,-2 9-944,2-1 1098,-3-11-474,-2-10-147,2 9 1777,-3-11-1076,1 4 775,-3-7 188,1-7 2135,-1-18-1190,3 14 1743,-1-38-1987,3 21 776,2-23-579,6-7 477,-3 13-267,8-18-2061,-9 37 1617,9-8-1427,-7 25 2292,4-5-291,5 28-2205,-7 11-2441,15 26 1049,-15-8 1992,-3-17 0,-1-1 0,-3 4 0,2 11 0</inkml:trace>
  <inkml:trace contextRef="#ctx0" brushRef="#br1" timeOffset="152466">14015 9599 24089,'17'-15'737,"-13"3"-3254,33 2 4235,-21 2-607,16 4-746,3-2-105,-8 4-1515,19-1 370,-20 3-243,7 0 1172,-13 0 1,1 17 0,0 4 0</inkml:trace>
  <inkml:trace contextRef="#ctx0" brushRef="#br1" timeOffset="152632">14425 9390 23909,'0'-17'-6116,"24"3"9396,8-2-1424,33 6-1703,-9 3-1352,-10 6 0,0 0 1140,16 1 1,-18 8-1,0 4 1,-12 0 0,0 1-1</inkml:trace>
  <inkml:trace contextRef="#ctx0" brushRef="#br1" timeOffset="152936">16232 9966 25528,'-16'-6'-2910,"-3"-2"1902,1 7 1852,-3-1-410,0 24-184,-2-3 212,2 23-816,-1-4 17,9-6 1,1 2 134,-5 17-122,8-16 0,2 0-1539,3 9-418,3-3-171,19-5 2135,18 0 0,9-19 1,11 0-1</inkml:trace>
  <inkml:trace contextRef="#ctx0" brushRef="#br1" timeOffset="153190">16630 10078 25708,'-17'-10'-3376,"-7"3"3126,-11 24 2568,12 1-1678,10 18-1672,13-4-460,21-13 522,-16 3-1162,42-20 3020,-9 7-651,12-9-920,11-19 1034,-26-4 665,-7-21-64,-14 11-1350,-41-11-639,20 18-1258,-26 4 1,-6 1 2188,13-1 0,-7 6 0,-2 2 0,-4-5 0</inkml:trace>
  <inkml:trace contextRef="#ctx0" brushRef="#br1" timeOffset="153372">16772 9085 25258,'0'29'-6205,"-14"-12"6750,11 18-3754,-10-14 1923,2 23 1097,8-4 0,-8 4 1,11 3-1</inkml:trace>
  <inkml:trace contextRef="#ctx0" brushRef="#br1" timeOffset="153865">18032 9711 26787,'-22'15'1279,"-8"-12"-1095,14 11-369,0-4 520,-15-7-391,15 7 296,-20-2 62,5-6-358,-6 6-110,-2-8-422,0 0 93,1 0-189,5 0 164,2-15-1132,7 11 830,0-38-1438,11 24-71,3-38 278,9 27 407,22-19 868,6 22 769,0 0 1123,18 16-41,-19 6 1577,18 31-1649,-21-3-882,-9 12 1,-5 6-401,-7 14-43,1 0 0,1 1-522,-3-20 1,-2-2 212,-10 14 1,-1-1-905,6 16 842,-15-33 1,0-1 1363,16 27-244,-21-21 1,-3-1 726,8 14-1252,-8-14 1,-2-3 881,4-1-392,-3 0-21,8-17 1,12-26 0,-1-7 0</inkml:trace>
  <inkml:trace contextRef="#ctx0" brushRef="#br1" timeOffset="153966">17692 10166 23279,'32'-10'3228,"-4"7"-3455,1-7 1216,2 25-2959,-8-11 1422,18 44-1449,-15-26-193,7 16 1,3 1 1928,6-5 1,-8-7-1,1-2 1,8-1-1</inkml:trace>
  <inkml:trace contextRef="#ctx0" brushRef="#br1" timeOffset="154399">18937 9520 25888,'-18'-10'-3794,"13"1"-658,-31 6 6471,9 17 400,-23 22-1380,8 12-980,14-4 0,3 3-201,10-15 0,2 1-320,-7 24 0,4 1 84,8-24 0,5 0-1239,9 30 1,6-3-1930,10-5 3112,2-15 1,5-4-1,16-11 1,6-5-1</inkml:trace>
  <inkml:trace contextRef="#ctx0" brushRef="#br1" timeOffset="154686">19530 9857 25168,'-47'-3'748,"0"17"1056,2 9-963,20 11-1674,-6 0 374,28-8-1091,-18 1 1373,19-1-1284,-5-1 486,7-3-1110,20-2-10,12-4 1393,12-6 438,21-5 1448,-23-5-884,12-18 1814,-23 13-817,-2-37-238,-15 23 8,6-22-925,-18 10-1264,8-2-557,-30-13-950,15 12-1168,-38-14 962,11 26 1291,-10 3 1485,-4 8 1,30 10 0,0-3 0</inkml:trace>
  <inkml:trace contextRef="#ctx0" brushRef="#br1" timeOffset="154949">20048 9363 25438,'0'-16'-6296,"0"2"6147,0 4-736,0 24 337,0 33 122,0 4 289,-1-3 0,2 2-148,14 7-673,-14-18 1,2-1 459,24 17-540,-25-1 391,21-1-618,-16-20 0,-2 0-210,8 15 402,-4-13 0,-2-1-366,-2-1 1446,3 5 1,-4-16-1,-4-3 1</inkml:trace>
  <inkml:trace contextRef="#ctx0" brushRef="#br1" timeOffset="155082">19978 9960 23999,'0'-29'-5936,"0"1"3718,0-11 1153,28 10 2565,11-18-1356,14 23-145,-17 7 0,-1 1 68,9 1 33,12 1 0,-21 9 1,-2 4-1</inkml:trace>
  <inkml:trace contextRef="#ctx0" brushRef="#br1" timeOffset="155315">19265 9390 24449,'19'-23'-257,"-15"1"-2521,56-6 4985,-32 5-1671,13 7 1,3 1 392,3-1-882,14-1-428,-22 12-653,-5 2 465,-5 3 540,-2 19-1,-8 0 1,-1 17 0</inkml:trace>
  <inkml:trace contextRef="#ctx0" brushRef="#br1" timeOffset="155466">19693 10672 24269,'0'40'-6116,"0"-2"3988,-16-2 2712,12-14-1708,-12 4 346,16-19 592,0 1 1,0-7 0,0 0 0</inkml:trace>
  <inkml:trace contextRef="#ctx0" brushRef="#br1" timeOffset="155999">20873 9763 24988,'55'-21'1285,"-26"0"1,-1-1-1414,26-3 350,-21 1 1,1-3-275,2 5 0,5 0-544,0 0 1,5-2 0,-3 2-6,10-5 0,0 0 629,-8 4 1,3-1-1,-3 2 1,3 0 0,-3 1-1,0 0 1,0 0 0</inkml:trace>
  <inkml:trace contextRef="#ctx0" brushRef="#br1" timeOffset="156599">22620 8867 25258,'0'-32'-5486,"0"3"3358,0 2 973,0-3 607,-13 13 317,10 0-341,-9 28 2097,12 16-3121,0 10 1596,0-4 0,0 1 0,0 12-80,7-5 1,0 0-287,-3 5 559,11 12-324,0-13-2248,2-13 1782,13 9-17,-7-23 190,4 3 576,-9-16 1045,5 0 105,-4-5 781,0-20 48,1 15 434,8-49-1377,-9 31-600,-3-8 0,-2-3 104,-2 1-467,5-18-740,-11 25-743,0-3 164,-3 12-601,-2 9 1160,2-2 61,2 10 1417,10-2-427,-2 16-2280,11-11 1577,-2 11-983,5 2 192,2-12 1104,3 12 0,0-4 0,1 3 0</inkml:trace>
  <inkml:trace contextRef="#ctx0" brushRef="#br1" timeOffset="157116">23370 8779 24988,'0'-5'-4946,"-12"3"6046,9 23-2291,-15 7 1816,16 14-1720,-5 0 729,7 9-282,0-11-83,-1-5 0,2-1 543,19 6-1520,-15 9 1330,15-15-1182,-3-4 972,-13 0 17,22 7 325,-23-11 9,7 11-199,-10-19 1090,0 3-459,0-13 132,0-1 183,0-24-515,0-19 160,0-5-194,0 6 1,0 0 573,0-9-715,0-17 210,8 24 0,0 1 572,-4-23-542,9 6 0,3 0 244,-8 20 1,0 0-95,7-21 1,2 1 391,8-7-233,-12 24 1,1 0 356,18-18 343,-9 20 62,19-4 370,-20 27 255,13 19-1071,-18-4-125,6 57-1903,-17-29 830,-2 3 1,-2 4-59,0-2 0,-4-2-529,-15 18 396,5-9 0,-1-1-1539,-10 1 1206,3-12 0,-2-2-73,-5-1 1856,-12 2-189,5-17 1,20-4 0,5-2 0</inkml:trace>
  <inkml:trace contextRef="#ctx0" brushRef="#br1" timeOffset="157582">24368 8579 24808,'0'-10'-6295,"-20"3"7014,-11 3 335,-27 24 1043,10-14-1390,15 22 1,3 6-671,-3-7-75,11 12 1,4 3-673,5 0 1284,4 12-1436,32-8-1343,-18-14 613,23-10 1,4-3-218,-8-6 1452,9-6 1,3-2 267,-1-5 889,10-15 857,-17 11-122,-2-34 114,-3 17-785,-9-10 0,-1-3-765,5-13-247,-6 1 1,-2-2-523,-1-13 179,-4 18 0,-2 1-862,0-19 298,-3 2 287,0 3-108,0-10 199,0 24 148,0-6 125,0 53 240,-12 3 1781,10 31-1454,-10 26 166,4-10-741,6-2 1,1 2-28,-3-21 1,0-1-179,4 11 1,0-1-491,0 13 27,19-5 469,-15-4 1,35-7 0,-14-4-1</inkml:trace>
  <inkml:trace contextRef="#ctx0" brushRef="#br1" timeOffset="158149">25035 8699 24539,'-54'-8'-120,"11"2"-169,-2 6 661,14 18 651,3-13-494,1 31-944,5-9 127,1 7-200,11 13-614,1-22 106,9 7-960,27-15 38,1 1 513,25-10 1444,-7-1-50,-7-26 1111,-7-1 723,-10-22-1383,-6 11 487,-9-5-1046,-4 15-39,0 25-1329,5 17-442,2 20-1197,13 13 51,-5-23 773,21 18 765,-13-33 700,23 12 727,-18-26 1574,10 6 14,1-27 1232,-8 14-1303,-8-21 0,-1-4 490,3 4-951,-7-12 1,-3-4-586,0-6-151,-8 14 0,0-2-341,-4-6 0,-1 0-89,-2 9 1,0-1 18,0-24 1,0 0-1313,-2-6 1072,-1 14 1,0 4-756,0 4 231,0-5 944,-16 30-301,12 23 1302,-11 7 596,4 22-1103,9 27-315,-9-7-97,10-4 1,2 1-100,-1 14-7,0-24 0,0-1-472,0 12-1392,0-4-607,16-5 118,-12-5 1043,11-6-378,-15-5 1586,0-5 1,13-4-1,3-3 1</inkml:trace>
  <inkml:trace contextRef="#ctx0" brushRef="#br1" timeOffset="158284">25317 8614 23189,'0'-17'-6565,"0"3"4077,22 2 5075,-17 6-2281,44 2-222,-14 2 0,13 18 1,-1 3-1</inkml:trace>
  <inkml:trace contextRef="#ctx0" brushRef="#br1" timeOffset="158649">25803 8988 24089,'-16'4'2081,"23"-1"-4441,21-18 3565,13 11-1019,0-24 194,10 11 180,-13 1-310,-5 3 1,-1-1 429,2-2-511,7-7 880,-10-8-1589,-13 13 708,0-18-1018,-15 14-499,-3-13-859,-22 17 645,1-4-518,-21 15 1287,9 23 1498,3 13-656,14 14-196,5 1 1,11 6-302,0-10-355,0 8 150,18-17-1980,-13-4-332,38-3 407,-2 0 1510,16-13 1240,-24-4 0,0-3 0,21-4 0,2 0 0</inkml:trace>
  <inkml:trace contextRef="#ctx0" brushRef="#br1" timeOffset="159038">26715 8706 23549,'-24'-24'-5095,"17"2"1736,-36 4 4654,38 5-3086,-39 6 3325,26 3-464,-21 4 71,3 16-474,20 10 314,-15 25 623,28-6-1854,-5-7 1,5-2 1076,31 0-2384,5 22-229,16-43 946,8 5-482,-23-18 1691,9 3-191,-17-22 1491,-1 13 95,-4-34-702,-2 19 872,-3-23-2334,-1 6 201,-7 4 1,0-1-883,1-20 589,-4 3 1,-1-1-1210,-2-11 991,-2 20 0,0 0 98,0-12-747,0 4 732,0 6-7,0 9 199,0 5 251,-13 11 692,10 5-1001,-9 27 2092,12 18-1599,0 15 0,-9 9 309,7-4-314,-7 3 105,8-14 0,2 1-422,-1 21-309,0-13 1,0-1-2041,0 4 2557,18-6 0,2-2 0,-10-5 0,9-10 1,0-1-1</inkml:trace>
  <inkml:trace contextRef="#ctx0" brushRef="#br1" timeOffset="159232">27565 8854 25168,'28'-4'-97,"10"1"-466,17 3-801,2 0 24,-9 0 1311,2 0 1,7 0-1,2 0 1</inkml:trace>
  <inkml:trace contextRef="#ctx0" brushRef="#br1" timeOffset="159867">28585 8657 24808,'-51'-11'-376,"4"3"364,8 3 256,2 3 135,-19 2-117,17 0 129,-22 20 400,32-15-441,-9 32 64,27-13-947,-1 8-193,12 1-1067,0-10-141,17-2 31,-13-2-1103,39-3 1599,-21-7 432,41 2 1130,-22-10 86,-4 4 1,0-4 1205,4-19-345,-7 8 1,-1-2 1291,0-10-50,8-19-1520,-11 11 177,-9-11-878,4-7-605,-13 24-205,-1-9-1063,-7 40-951,-1 3 218,-3 33 1030,0-10-64,19 7 81,1-14 301,22-7 1046,-11-8 291,17-11 1646,-16-16 595,12 12-669,-12-38-606,0 19 1192,0-26-1816,-12 17 1,-1-1-255,9-22-340,-9 4 0,-2-1-500,-7 19 1,-2-1-264,1-28 1,-2 0 255,-3 24 0,-1 1 297,-1-13 0,-1 2-1008,0-17 459,-1 8-63,0 8-133,0 0 508,0 19 778,-13 3-841,10 41 985,-10 4 902,13 26-1349,0-1 63,-3-3 0,-1 2 22,3-8 1,0 1-16,-3 26 0,1 1-10,2-25 0,2 0 133,-1 20 0,0 0-974,0 3-149,8-23 0,1-2-178,-4 6-67,13-5-409,-3-8-524,-11 2 633,21-12 1470,-23 0 1,7-14 0,-9-1 0</inkml:trace>
  <inkml:trace contextRef="#ctx0" brushRef="#br1" timeOffset="160004">29063 8348 25168,'0'-18'-5936,"0"-3"3808,0 7 1154,20 0 3235,18 9-2114,-4 3 0,3 1-255,-3 0 0,0 2-198,3-3 1,-1 4-1487,19 18 2012,0-15 0,-2 31 0,-1-15 0</inkml:trace>
  <inkml:trace contextRef="#ctx0" brushRef="#br1" timeOffset="160849">20708 9834 22200,'9'-6'1492,"-7"1"-3754,18 4 3017,-10 1-126,9 0-372,-1 0 518,8 18-1746,-1 9-364,7 13 339,-12-7 0,-1 1-289,10 16 237,1 0 1,2 1-18,-12-17 1,1 0 453,6 5 0,3 4 0,-2-3-297,0-4 0,2 0 120,12 12 0,6 5 1,-4-6-88,-6-10 0,0-1 926,1 1 0,2 3 1,-3-5-1,-6-7 0,-2-2 1,0 1-1,0 0 0</inkml:trace>
  <inkml:trace contextRef="#ctx0" brushRef="#br1" timeOffset="161632">22565 10774 24269,'-27'18'1998,"-29"10"-815,33 12-1781,-9-7 1,-1 1 153,2 14 93,12-15 1,2 1-457,5 15-115,5-2-674,17-14 0,4-2-2312,10 13 3638,13-11 0,7-4 1,18-7-1,-16-9 1,-1-1-1</inkml:trace>
  <inkml:trace contextRef="#ctx0" brushRef="#br1" timeOffset="161968">23058 10844 23999,'-17'-2'1005,"6"18"-1836,6 9-1151,2 10 413,2 3 445,-2 7 360,3-10 62,15 24-1373,-11-26 436,11 19 19,-1-25 663,-11 3 652,11-12 284,-14-6 71,0-2-230,0-4 659,0-26-260,0-14 238,0-16 98,0-7-935,0 19 0,0 0 2,0-23-465,12 10 0,1 0 336,-7-5 731,15 16 1,5 3-1,2 3 1,23-3-1</inkml:trace>
  <inkml:trace contextRef="#ctx0" brushRef="#br1" timeOffset="162288">23465 11242 23999,'-19'17'999,"3"-4"-588,6-4-189,29-27-403,18-19 14,12-7 182,-17 17 0,0 2 166,4-8-143,0 1-1,-7 1 144,-13 1-691,5 4 378,-18 0-1032,7-3 444,-29 11-845,-11 1 620,-11 12 756,-5 5 302,11 0 594,-2 22-14,1-16 267,15 22 0,3 5-743,-3-8 263,6 11 0,4 3-736,9 1-1333,19-5 0,6-2-1391,10 5 1601,5-14 1,2-2-1311,20 3 2556,-27-14 0,1-2 1,3-1-1,0-1 0,1-1 1,1 0-1</inkml:trace>
  <inkml:trace contextRef="#ctx0" brushRef="#br1" timeOffset="162915">24447 11087 24269,'-22'-18'-4267,"17"-1"659,-44 5 5195,27 1-1312,-24 6 700,-5 4-98,13 1-61,-23 23-269,31-16 1255,-4 35 133,23-12-2440,5 8-436,25 11-1528,-14-21 1347,24-9 1,6-3 251,-7 5 63,12-13 1,2-3 339,-2 5 192,9-8 1162,-20 0 444,-5-19 1134,-5 14-240,-8-30-2142,4 31 1571,-13-32-2095,7 21 508,-9-21-1663,0 13-1,0 24-155,0 25-324,19 14 897,-3-5 1,4-2-1971,19-4 2664,11 5-720,-16-18 1400,3-14 477,24 7 465,-15-25 1029,18 12 175,-21-34-261,-1 18-1202,-10-14 1,-2-4 98,7-7-370,-8 0 0,-5-2-793,-11-2 401,-7 5 1,-2-1-1574,-3-8 884,1 19 0,-4 0-821,-16-8-788,14 6 621,-14 5-214,-1 9 972,15 5-47,-15 8 1360,8 4 339,8 22-524,-17 13 1404,18 10-1479,-7 10 441,9-8-660,0 5 491,0 0-1318,0 0-123,17-3-407,-12-2-916,26 14 1129,-27-17-1132,11 17 1187,-5-29-149,-8 2 136,8-15 226,-10-3 830,0-6-966,0-1 1467,-20-3 0,15 0 0,-15-1 1</inkml:trace>
  <inkml:trace contextRef="#ctx0" brushRef="#br1" timeOffset="163048">24828 11104 23009,'-21'-32'-6573,"9"1"3349,-4 1 2014,13 4 1041,-5 0-586,8-1 982,19 8 1405,-15 1-2838,50 13 2874,-31 2-1154,12 1 1,2 4 672,3 19-1595,-4-10 1,2 1 644,4 13 0,-14-7 0,0 0 0,8 6 0</inkml:trace>
  <inkml:trace contextRef="#ctx0" brushRef="#br1" timeOffset="163384">25362 11238 23099,'-21'6'2765,"5"-2"-2226,16 1-4423,0-2 1554,0 0 776,0-1 445,0 1 277,24-1 605,13 0-640,13-1 226,-9-1 1,-1 0 1879,16 0-566,-3-6 0,1-3 258,-21 2 1,0-1 66,10 0 1,0-2 1030,14-13-1162,-5 20-648,-4-22 757,3 6 144,-20-6 1,1-8-1208,-24 13-241,-28-13-1754,14 19-509,-56-3 2145,38 15 315,-11 9 1,-1 2-48,1-4 268,-6 44-245,13-28-63,20 18 1,4 3 111,-8-3-280,19-1 0,7-1-2318,16-6 2544,1-9 0,4-4 1,23-5-1,-24-7 0,0 0 1</inkml:trace>
  <inkml:trace contextRef="#ctx0" brushRef="#br1" timeOffset="163815">26542 11018 24359,'-39'0'1079,"0"0"-719,-19 20 1120,16 5-896,-12-1-126,21 20-1111,7-25 709,7 23-715,9 0-568,5-9-62,30 18-1806,-19-25 1899,27-8 0,5-4-291,-8-4 1318,3-4 1,2-3-477,22-19 1919,-15 12-452,-9-20 0,-2-3 405,0 2-178,-8-11 1,-3-3-184,-3-6-1086,-5-9 0,-3-3-552,-3-7 320,-4 21 1,0-5-1,-1 4-493,0 10 1,-2 0 332,-7-24 1,-1 0-967,4-2 770,-4 22 1,0 3-462,9-3 605,-15 10-44,11 8 472,-12 8 474,8 7 576,0 36 81,-1-6 92,-2 33-180,10-13-759,-6 7 714,6 4-262,-2 4-693,3 0-512,0-1-258,9-16 0,1 0-1099,-5 22 569,14-14 1,-1 0-228,-13 4 1558,11-20 0,1-1 1,-13 6-1,11 1 0</inkml:trace>
  <inkml:trace contextRef="#ctx0" brushRef="#br1" timeOffset="164049">27300 11396 23999,'24'-28'-1420,"11"13"2609,15 3-1530,2 12-1328,-7-8 1672,2 6 1,1-6 0,1 8-1</inkml:trace>
  <inkml:trace contextRef="#ctx0" brushRef="#br1" timeOffset="164732">28385 11084 24449,'0'-13'-5576,"-16"0"4275,12 4-1218,-29 1 3998,29 4-1461,-52 1 1312,30 3-765,-13 7 1,-2 6 27,-1 14 409,7-2 0,2 3 302,-1 16 731,-1 3-1896,24-12 295,7 0-1691,4-1-536,20 9-1016,14-15 1976,-3-12 1,3-3 13,26-4 807,-17-14 1,-2-2 418,9 3 358,-17-15 1,-2-2 893,9 1 502,-2-22-107,-6 8-989,5-16-730,-13 8-640,-9 7 0,-3-1-723,-4-6 121,-4 4 0,-1 0-957,-3 4-207,0-13 546,0 56 121,0 10 183,0 19 489,0 1 3,14 3-316,-10-10 869,41 14 116,-25-30 337,41 10 545,-26-24 746,13 7-419,-12-9 267,-1-21 1189,0 16-1551,-11-23 1,-2-5 86,10 6-662,-9-14 0,-4-3-482,0-4-498,-9 1 1,-3-1-351,-2-12 115,-3 19 1,-2-1-911,0-17 122,0 1 802,-17 2-828,13 5 658,-13 8-402,5 6 380,9 4 885,-18 15 235,18 20 1391,-14 0 212,15 45-1146,-5-19 9,3 29-266,4-18 0,-1 1 232,-2 23-518,2-7 0,2 0-372,-1 8-705,8-13 0,1-1-1738,-5 5 2105,13 7-1788,-5-15 909,-9-17-1177,9 4 2524,-12-23 1,0-2 0,0-9 0</inkml:trace>
  <inkml:trace contextRef="#ctx0" brushRef="#br1" timeOffset="164849">28922 10831 25078,'0'-28'-5936,"21"0"7238,-15 4-2296,45 1 3224,-25 3-1508,33 5-1332,-22 8 1,0 0 11,27 1 610,-22 4 0,1 0 0,23 2 0,-32 0 0,0 0 0</inkml:trace>
  <inkml:trace contextRef="#ctx0" brushRef="#br1" timeOffset="166354">1728 13590 24539,'27'9'-2774,"36"-6"3583,-33 7-877,3-10 0,2 0 468,13 6-453,5-4-506,-12 1 0,0 0-110,25 0 235,-23-3 1,1 1 520,-2 3 1,0 0-1,21 1 1,-23 0-1,-1-1 1</inkml:trace>
  <inkml:trace contextRef="#ctx0" brushRef="#br1" timeOffset="166516">2283 13922 23909,'-43'21'2277,"5"-2"-1387,-4-1-256,24-8-148,-2 0-277,20-7-2585,30 0 1920,-5-1-449,34-2-677,-7 0-93,10 0 1619,-28-9 0,2 0 0,1 6 0,1 1 0,1-7 0,0 0 0</inkml:trace>
  <inkml:trace contextRef="#ctx0" brushRef="#br1" timeOffset="166782">2645 13310 23639,'-29'-14'-3470,"2"2"2496,8 4 503,4 1 1233,7 3-1246,24 1 1770,31 40-1593,-1-15 103,-7 12 0,-3 3-463,-1 2-207,-2 17 201,-21-19 0,-3 2-468,-7 26 927,-9-23 0,-5 4 1,0-2-966,-1-1 1,-5 1 630,-10 7 0,-8 5 0,4-5 140,2-2 1,0-3 544,4-5 1,-2 1 0,1-3 0,-1 3 0,2-3 0,0 1 0,0-1 0</inkml:trace>
  <inkml:trace contextRef="#ctx0" brushRef="#br1" timeOffset="168248">3710 13580 24988,'-1'40'-6117,"0"-5"4040,1-2 955,0-3-540,0 3 44,0 2-951,17 19 2329,-13-14 1,26 11 0,-12-18 0</inkml:trace>
  <inkml:trace contextRef="#ctx0" brushRef="#br1" timeOffset="168432">3708 13198 24359,'0'-21'-6566,"0"2"1829,0 4 4471,0 23 0,0-9 0,0 15 0</inkml:trace>
  <inkml:trace contextRef="#ctx0" brushRef="#br1" timeOffset="168802">4043 13840 22830,'4'19'-7148,"0"2"4398,1-1 1539,6 12 84,-2-6 319,9 21 204,-9-17 220,5 7-1805,-3-3 1735,-4-9 86,5 9-276,-8-18-1150,1 1 1881,-4-34 1134,-1-30-244,0-8-251,7 7 0,3 1 589,7-6-626,-8 19 0,2 2 798,13-9-17,-21 6-549,19 9 1267,-11 5-975,8 13 869,-2 22-2263,-1 16-943,-4 11-108,0 5-843,-2-10 437,0 3-1304,0-1 2522,9 14 0,-4-18 0,7 10 0</inkml:trace>
  <inkml:trace contextRef="#ctx0" brushRef="#br1" timeOffset="169370">4873 13447 24269,'-19'-4'-1496,"2"2"1175,-29 1 633,16 1-29,-22 18 778,25 6-923,-10 25-455,26-8-748,0 4 198,35 6-958,-18-11 840,30-5 1,6-1-430,-7 6 393,13-8 0,3-2-58,-2 3 659,-19-13 1,0 0 510,1 4 149,-13-3 548,5-3 12,-20 2-1285,10-8 260,-13 4-506,-18-9 2159,13 0-1881,-29-4 1134,12-1 745,-12-2-141,14-15-501,8-7-1234,34-10 1637,-17 1-1638,26 12 0,5 3 1604,-7-9-926,12 3 1,2 0 249,2-6-289,-8 4 0,0 0 1451,3-5-320,-3 0 1,-2-1-558,-5-2-496,-7 3 1,-3 0-875,-10-1-477,-2-13-728,-7 20-8,-18-7-707,-4 18 1373,-20 2 520,-2 22 1349,-1 12 300,19 8-444,-3 22-61,25-18-702,-7 15 362,10-14-1365,19-1-1292,-15-2-711,39-4 2787,-37-4 0,48-6 1,-17-2-1</inkml:trace>
  <inkml:trace contextRef="#ctx0" brushRef="#br1" timeOffset="169699">5668 13541 24359,'0'-8'-5936,"0"22"3987,0 7 975,14 28-443,-10-9 1178,22 21-707,-23-25 849,9 24-1794,-5-29 1708,-5 13 370,5-26-833,-7 3 1188,0-13-371,-15-2 2639,11-47-2750,-12 11-228,14-15 0,4-3 253,-2-7-303,10 19 0,3-2 174,-1-1 1,1 2-83,14-14-457,1 13 0,-2 2 430,-6 4 1,29 2 0,-23 15 0</inkml:trace>
  <inkml:trace contextRef="#ctx0" brushRef="#br1" timeOffset="169999">6115 12911 24269,'-7'0'1349,"0"18"-3332,3 7-110,2 12 717,0 4 311,2 20 223,0-11 587,-1-1 0,2 0-1405,18 11 46,-10-7 1,0 0-376,13 8 401,-8-2 1,-2-1-263,4-1 1754,-8-16 0,0-2 0,4-4 1,-12-3-1</inkml:trace>
  <inkml:trace contextRef="#ctx0" brushRef="#br1" timeOffset="170132">6013 13801 23729,'0'-30'-6296,"0"5"3988,31-14 3270,-4 11-1120,13-1 0,4 1 378,-13 10 1,0 0-1,12-6 1,1 0 0,-10 7-1,0 0 1</inkml:trace>
  <inkml:trace contextRef="#ctx0" brushRef="#br1" timeOffset="170371">6987 12857 23909,'-27'0'1889,"11"15"-1656,0-11 1093,15 35-3753,-12-16 1931,7 26-751,-5-3 618,2 10-630,-2 6 668,5-28 1,1 3-4,-4 19 0,-1 2-327,3-13 1,-2 2 643,0 6 0,0 4 0,-1-4-768,1-6 1,-1 1 75,0 2 0,-1 5 0,2-6 948,1-6 0,1-2 0,-2 11 0,0-2 0,1 14 0</inkml:trace>
  <inkml:trace contextRef="#ctx0" brushRef="#br1" timeOffset="171015">7420 13678 25438,'-18'-11'-4011,"4"4"2988,14 1-664,-12 4 2603,1-1-272,-3 20 36,2 7-799,11 11-1325,-4 4 1142,5 6-376,0-11 678,18 19-2301,4-27 606,34 4 746,-17-20 1229,25-23 1665,-32 7-1035,-7-22 0,-2-5 361,0 7 410,0-33-144,-16 25-675,-4 0-996,-3 5-883,0 1-1081,0 6-36,0 1 1043,-14 10 31,11 21 1044,-11 20 470,14 13-850,0 6-1763,22 11 481,3-15 379,-2-7 0,4-2 1309,12 1 1,1 6-1,-10-21 1</inkml:trace>
  <inkml:trace contextRef="#ctx0" brushRef="#br1" timeOffset="171448">8092 13789 25438,'0'-19'-5486,"0"28"3447,0 16 885,0 19 606,0 6 32,0-7 424,-1-9 0,2 1-108,13 18-790,-14-8 1,3 0 957,23 5-514,-23 11 451,15-13-597,-17-16 421,5 7-680,-6-24-699,0-3 1762,0-28-169,-16 12 1436,12-43-1991,-12-1 483,3-16 13,11 8 1,1 0 181,-6 17 1,1 1-98,5-17 1,2 1 175,-1 13 1,0 2-69,-1 0 1,2 0-396,6 2 1,2 0 879,0-8 0,1 2 692,9-15-673,-5 21 0,1 3 1120,2 10-87,12 4 623,-2 34-1161,-3 17-1227,-6 9-255,-10-6 1,-2 1-372,0 9 350,-4-5 0,0 0-478,-2 4-116,-9-9 1,-1-1-1194,5 0 639,-37 3 661,37-13 1524,-31-11 0,32-2 0,-10-8 0</inkml:trace>
  <inkml:trace contextRef="#ctx0" brushRef="#br1" timeOffset="171868">8813 13409 24269,'-30'18'2572,"-14"-14"-2402,21 45-2066,-12-28 1888,15 11 0,3 4-863,3 3 345,4-5 1,3 2-350,7 4-1171,19 22-936,-15-31 1606,31-8 1,7-4 1285,-11-6-161,18-12 1,2-4 1111,-7-1 16,-5-22 1,-2-6 429,2 2-531,-9-15 0,-3-4 940,-3-8-1138,-11 19 1,-1-3-251,-7-6 1,-4 1-720,2 10 1,-3-1 32,-9-25 0,-1 1-678,9 26 1,-3 1 128,-14-16 1,0 3-1268,14 3 1011,-13-1-280,6 29 799,8 6-77,-8 21 2509,11 40-1548,0-1-22,-2 5 1,4 1-213,7-22 0,2-1-322,-10 14 0,3-1 185,14-13 0,-1-1-959,-13 31 639,13-34 0,4 0-1302,-5 6 1,2-1 1156,4-10 1,4-2 704,12 8 0,1-5 0,14-5 1,-16-11-1,0 0 0</inkml:trace>
  <inkml:trace contextRef="#ctx0" brushRef="#br1" timeOffset="172452">9812 13468 25888,'0'-21'-5666,"0"1"3897,0-2 885,-23 6 920,-1 4 357,-25 8 714,13 19 676,-8 13-1495,27 8 553,-13 8 351,27-9-1218,-8 22-288,11-15-426,10-7 1,0-1-1537,-5 0-471,34 10 550,-11-31 2049,9 0-293,10-13 1973,-20-16 211,14-11 432,-19-6 150,3-18-1047,-10 23-223,-4-8-1270,-2 15 53,-6 30-2023,-2 10-11,-1 22 352,21 4 42,2 6 62,14-13 487,-4 6-347,12-21 1149,-6-11 953,-1-5 1,1-7 1041,9-18-400,-5 2 0,0-3 129,-18-1 1,-1-5-198,18-25 1,-3-3-408,-21 23 1,-2-1 147,7-30 0,-5-2-407,-11 0-301,-2 8 1,-6 1-1243,-19-7 73,19 14 0,-3 3-1071,-34 2 676,34-2 253,-14 23 611,5 12 409,10 19 564,-9 23 354,12 12-363,0 10-96,0-5-409,10-11 0,3 1-229,10 23-145,0-13 0,-1 0-967,-1 5 334,-6-16 1,0 0-1111,0 1 991,2 3 161,2-21 210,-17-6 519,4-4-1350,-6-5 2097,-22-17 1,17 7 0,-18-11 0</inkml:trace>
  <inkml:trace contextRef="#ctx0" brushRef="#br1" timeOffset="172582">10375 13570 23459,'-30'-34'-5099,"-6"-10"2605,13 11 1094,-2-7 393,18 23-240,30 3 2481,15 29-1340,18 7-1063,-14-1 1,1 1 1359,-15-4 0,1-1-52,21 8 0,1-2 0,8 5 0,-21-9 0,-1-1 0</inkml:trace>
  <inkml:trace contextRef="#ctx0" brushRef="#br1" timeOffset="172882">11038 13704 24449,'5'2'-3243,"-2"1"1879,2-2 2256,-3 0-1167,8-1 1329,-1 0-365,7 0-172,2 0-517,3 0 924,5-18 667,14-3-679,-7-11 121,18-9-769,-23 16-228,6-18-319,-21 20-248,-3-7-66,-9 11-1037,-1 2-486,0 1 487,-21-3 21,-5 10 919,-23-2 559,11 11 722,2 21 815,13-16 385,10 42-1182,-5-24 714,15 25-1381,-6-7-615,9 3-284,8-10 1,5-1-1689,27 18 273,-1-9 1,4-2 845,-4-17 0,1-4 1580,8 7 1,-1-3 0,-7-9 0,-1-3 0,3 0 0,0-1 0</inkml:trace>
  <inkml:trace contextRef="#ctx0" brushRef="#br1" timeOffset="173750">13007 13146 24539,'-7'-7'-6644,"0"1"5533,4 2 294,0 3 1589,2 24-1268,0-4 68,1 27 35,0-4-1204,0 9 1639,18 11-377,-16-29 1,0 1 4,6 2 0,2 0-930,-1 1 0,-2-1 518,-5 1 0,0-2 38,12 1 0,-1-2-997,-10 32 1634,15-6 1,-16-6 0,6-5 0</inkml:trace>
  <inkml:trace contextRef="#ctx0" brushRef="#br1" timeOffset="174182">12847 13938 23999,'-21'-31'-7493,"8"0"3919,5-2 2236,8-16 1211,27 9 804,-4 6 0,4 1 7,5 14 0,2 2-126,4-7 1,2 1-747,9 4 0,1 3 1219,-12 3 1,1 2-347,4 1 0,5 1 0,-5 1 407,-4 3 0,-1 2-135,21 0 0,-2 0 93,-1 3-422,-14 7 0,-5 4-835,-11 5-951,2 17-790,-26-4-67,-2-4 220,-21 0 1391,16 2-815,-16-5 1256,21 4-1002,0-2 452,0-9 608,19 9-395,-15-15 156,26-2 1,6-3 18,-5-1 629,3-1 1,2-2-438,7 0 1529,-3-14 666,-2 10-394,-5-24 82,-6 25-183,-6-26-1430,-5 5-92,-9-6-534,-2-11-794,-5 19-1269,0-5 574,0 13 92,-16 6 605,12-2-907,-12 29 1947,16 6-2312,17 35 369,3-9 86,2 3 1760,14-16 0,-31-3 0,15-1 0</inkml:trace>
  <inkml:trace contextRef="#ctx0" brushRef="#br1" timeOffset="174383">13780 13033 23729,'16'52'-9831,"-13"-5"8854,15-20 0,1 1 0,-14 28 0,12 4 1</inkml:trace>
  <inkml:trace contextRef="#ctx0" brushRef="#br1" timeOffset="174532">14025 14458 26697,'-23'12'-4149,"4"-2"4446,19-23 0,34 11 1,7-16-1</inkml:trace>
  <inkml:trace contextRef="#ctx0" brushRef="#br1" timeOffset="175086">15697 13527 24898,'-28'-36'-5808,"20"3"5015,-27 13 1,-6 3 1859,11-6-758,-15 11 0,-4 4 642,-1 2-449,8 10 0,0 6 745,-4 16-785,-9 10 1643,24 23-1079,14-19-1277,7-6 0,7-1-483,26 5-1054,-17 9-108,42-21 177,-28-6-517,26-9 1268,-12-6 920,3-5 873,-1-16 1024,13-18 295,-13-9-1441,-10 3 0,-1-2-287,-2-16-116,-9 16 1,-3 0-922,0-24 117,-8 31 0,-1 1-240,0-1 1,-1-2-306,0-15 1,-2-1 370,2 13 1,-2 0 381,-6-24 1,-3 2-329,1 29 0,-2 1-26,-7-13 0,0 3-640,-1 6 667,-6 1 273,11 46 2025,1 28-930,2 15-523,10-2 0,2 3-69,-1-17 1,0 1 5,6 8 1,3 5 0,-2-3-46,-5-3 1,1-2-279,16 15 0,1 1-749,-8-6 1,-2-3-482,1-13 0,0-1 277,5 16 1,-3-3-210,-10-4 396,9 8 95,-12-35 831,-25-4 2409,-7-29-1431,2 1 1,-2-4 492,-16-24-893,16 7 0,4-2-60,-4-14-657,17 16 1,2-2-132,-7-18-437,17 0-1375,-7 0 934,10 5 137,27 3 1493,-4 5-125,13 17 0,4 3 0,14-7 0,-15 11 0,0 1 0</inkml:trace>
  <inkml:trace contextRef="#ctx0" brushRef="#br1" timeOffset="175400">16262 13308 25258,'0'11'-5036,"-26"-4"8546,-2-5-2850,-7 5 1,-2 1 287,-8-4-487,10 18 0,5 5-466,11-3-266,2 10 1,3 2-625,12 3 740,6-6 0,1 0-2376,0 3 185,38 8 293,-6-16-17,11-14 1676,-12-7 0,-1-2 527,7-5 382,-8-8 0,-2-7 1777,1-17-391,3-13-400,-18-1-911,-9 8-701,-3-1-1370,-6-20-286,0 14 185,-7 9 1,-4 1-2055,-8-2 511,-2-4 2765,-8 21 1,25 8-1,-10 3 1</inkml:trace>
  <inkml:trace contextRef="#ctx0" brushRef="#br1" timeOffset="175782">16565 13286 25258,'2'44'-6445,"-1"-8"4212,13-1-164,-10-9 1700,10 13-342,-14-11 1174,0 13-282,0-21-3518,7 3 2781,0-16 629,24-51 2059,-10 14-1105,3-17 1,2-1 1288,4 2-1132,-4 9 0,1 1 743,2 1 37,7 3 988,-9 15-610,-9 15-1393,7 12-726,-13 22-1493,6 28-258,-6-4-324,4 4-131,-2-17-696,4-2-342,2-4-548,22 3 3836,-7-21 1,15 6-1,-11-18 1</inkml:trace>
  <inkml:trace contextRef="#ctx0" brushRef="#br1" timeOffset="176082">17518 13275 23819,'0'-17'-6386,"-21"7"6314,15-1-2684,-30 10 4407,19-5-1128,-1 29 165,-6 8-180,21 14-1982,-8-1 1776,11 1-1129,27-13 1138,-20 6-1258,25-26 0,4-4 1167,-9 2-255,11-5 0,1-3 227,2-2 1911,20-17 346,-30-6 720,11-18-1505,-29 3-735,5 6-1211,-17 41-991,2 2-902,-3 34 567,0-5 1,0 1-1325,0 11 1108,-8 1 1,-1-2-652,5-6 2462,-25 6 0,26-21 0,-9-3 1</inkml:trace>
  <inkml:trace contextRef="#ctx0" brushRef="#br1" timeOffset="176282">16365 12826 25258,'18'-11'1544,"-14"0"-4205,28 6 3609,-28-1-2313,25 5 602,-8-1-291,8 2 830,0 22 0,-11-17 1,0 17-1</inkml:trace>
  <inkml:trace contextRef="#ctx0" brushRef="#br1" timeOffset="176431">16578 14630 25978,'-19'20'-5307,"3"-5"4907,16-5 0,0-6 0,0-3 0</inkml:trace>
  <inkml:trace contextRef="#ctx0" brushRef="#br1" timeOffset="177902">18782 13194 25258,'0'-16'-6026,"0"2"4168,0 1 1783,0 6-564,0 18 124,0 25 301,-8 11 193,7-2 1,-1 2-671,-5-15 1,0 1-346,5 13 1,2 5 0,0-5 368,-4-9 1,1-2 606,11 27 0,2-3 1,-5-19-1,12 8 1</inkml:trace>
  <inkml:trace contextRef="#ctx0" brushRef="#br1" timeOffset="178082">18938 12790 23639,'0'-15'-6745,"-10"1"3858,7 5 2397,-7 0 0,10 6 0,0 0 0</inkml:trace>
  <inkml:trace contextRef="#ctx0" brushRef="#br1" timeOffset="178449">19398 13276 23189,'0'19'-5756,"0"-3"3808,0 6 1064,0-7 245,0 5 213,0-6 32,20 3 488,-15 0-2158,27 9 2252,-18-8-399,13 14 186,-13-14-750,5 9-230,-17-17 634,5-23 1249,-7-6-231,0-25-295,0-15 39,0 12-187,0-19 481,0 9-39,0 19 355,0-2-1661,17 27 2656,-1 24-1577,20 20-316,-11 10-399,5 11-171,-8-9 189,-5-9 0,0 1-947,8 18-377,-2-7 1,0-1-2023,4 3 3478,-9-16 1,0-2 0,9 2-1,1-1 1</inkml:trace>
  <inkml:trace contextRef="#ctx0" brushRef="#br1" timeOffset="178782">20600 13001 23639,'-24'-7'-1441,"-19"3"1804,22 2-152,-22 2 53,-10 21 925,13 11-1070,7-3 0,3 3-306,-2 24-146,14-16 0,3 1 42,4 12-370,17 2 0,5 0-1211,-5 0 880,14-6 0,3-3-1780,-1-10 1471,2 12-136,5-29 1342,-25 4-887,9-17 1642,-13 0-748,0-4-334,-24-1 1297,-1 0-209,-26-14 32,9-1-559,14-19-435,11 8-944,17-4 1652,30 5 1,-4 3 0,27-1-1</inkml:trace>
  <inkml:trace contextRef="#ctx0" brushRef="#br1" timeOffset="179016">20508 13452 21750,'42'-6'1924,"0"1"-1611,-4 0 117,11 1-391,-14-1 128,17-5 52,-27 1 216,12-13-21,-20 4-815,4-18-281,-13 12-373,-1-8-35,-6-1-621,-1 10-189,-18-14-959,13 20 607,-33-2 1699,19 14 679,-17 25 1342,19 12-930,5 17-118,12 1-420,0 13 509,0-15-628,17 15-1652,-12-23-328,30-2-882,-30-6 2783,37-5 1,-22-5 0,22-4 0</inkml:trace>
  <inkml:trace contextRef="#ctx0" brushRef="#br1" timeOffset="179315">21273 13177 23099,'0'-6'-4136,"0"19"2007,0 8 1245,0 11 155,17 4-552,-13-5 890,25 16-88,-25-11-1205,9 23 1514,-13-29 889,8 12-911,-6-24-390,6-1 521,-8-29-37,0-35 208,0-3-536,-2 1 1,4-2 403,22-10-151,-23 19 0,4 0-142,26 1 1,3 3 619,-9-19 1,5 24-1,2 1 1,3-6 0</inkml:trace>
  <inkml:trace contextRef="#ctx0" brushRef="#br1" timeOffset="179820">22003 12663 25618,'-6'0'1349,"1"14"-4035,5 10 287,0 26 952,0-4 823,8 2 1,1 2-475,-5 7 736,12 1 1,-1-1-1752,-11-1 810,7-11 0,1 0-128,-10 6 876,6-13 1,1-2-613,-7 1 507,6 5-355,-8-13 992,-22-13 2177,-5 2 56,-13-14 410,-13-17-692,17 9-958,5-18 0,-1-5-476,-3 3-8,11-1 1,3-4-262,-7-20-2411,13 11-375,2-22 293,47 27 1859,-7 8 1,5 2 470,6 11 0,3 3 432,7-5 1,0 1 218,-7 6 0,-2 2-433,4-1 1,0 2 0,1 1 0,1 0 0,-1 2 0,1 0 0</inkml:trace>
  <inkml:trace contextRef="#ctx0" brushRef="#br1" timeOffset="180415">23868 12889 23729,'-16'-48'-8372,"-2"3"5383,-8 8 2416,-5 5 823,-4 9 453,3 14 0,-3 3 863,-21-1-927,3 12 0,-1 7-345,20 3 1,2 4 1026,-20 13 0,4 3-140,21-4 1,4 1-345,-5 2 0,4 0 336,5 16-1284,10-1-681,6-2-586,22 12-1486,17-17 1924,-4-14 0,5-5 459,-5-12 1,2-4 261,16 3 0,0-6 440,13-21 342,-22 17 0,-2-4 321,-11-18 1,-3-3 387,21 0-197,-24 0 0,-1-5-735,2-4 0,-2 0 37,6-22-672,-13 5 1,-5-3-792,-3-11 186,-5 21 1,-2-1-1443,1-18 1067,-17-2-456,12 4 1266,-11 22 1,-3 0-1186,-4-13 1028,5 16 1,-1 5 207,-4 6 578,-4 5 246,16 36 914,-3 27-176,6 11-858,8-19 0,0 2 53,-1 11 0,2 0-146,8-11 1,2 3-193,-3 4 0,1 6 0,3-6-335,6-2 1,3 0-317,-1 3 1,1 4 0,-2-4-709,-1-4 1,2-1-118,8 8 0,4 4 0,-2-6 1414,-7-12 1,1-2 0,14 17 0,0-6 0,2-9 0</inkml:trace>
  <inkml:trace contextRef="#ctx0" brushRef="#br1" timeOffset="180790">24455 13128 24718,'0'-31'-4676,"0"4"2727,-17 5 454,13 3 235,-13 5 1304,17 1-265,-28 7 1217,20 18-1585,-30 14 2491,24 11-1202,1 8 162,-2-6 236,13 5-1180,-2-1-169,4 21-1000,22-18 313,-10-12 0,2-2-1917,13-3 1872,28-5 1109,-35-17 195,14-13 0,1-8 1873,-7-20-1586,-3 3 1,-3-3 500,-10-28-425,-2 18 1,-1 0 835,-7-7-1324,1 10 1,0 1-904,-3 3-860,0-5-767,0 23 919,0 31 396,0 17 608,0 18-66,0 7 8,17-11-746,-13 3 411,33-2-906,0 10 681,10-18 482,-9-15 0,2-4 806,14-4 0,-17-9 0,1-2 1,22-2-1</inkml:trace>
  <inkml:trace contextRef="#ctx0" brushRef="#br1" timeOffset="181499">25498 12753 24539,'-23'-29'-5845,"-19"3"5845,36 7-1832,-42 6 3215,20 7-491,-21 27 1122,10 13-1194,17 15-1259,11-12 0,3 0 1032,6 14-812,-1-5 1,-1 1 930,4 10-1398,9-20 1,1 1-354,-9-2 0,2-3-1814,30 17 1303,-30-14 0,-2-1 65,13-1-892,-14 3 1373,0-24 962,-26-4 2494,-18-56-1982,-4 20 25,12-16 0,4-2 398,0 1-832,7 6 1,3 0 202,6-4-954,-8-9 92,22 25-1703,-5 3 1740,7 5 314,21 9 2740,-16-1-1217,46 10 792,-5-4 171,15 4-1351,-15 9 1,0 2 160,13 10-503,-7 0 1,0-1-26,8 0-1179,-20-3 0,0-3 493,11-11-7,-2 22-857,-4-23 1075,-4 15-252,-5-15 797,-5 7-117,-1-9 666,-11 0 78,-3-17-521,-12-1-642,-3-13-1504,-23 13 944,16-4-1459,-33 12 2073,15-3-945,-18 6 487,4 24 1102,8 12 382,14 9-414,10 24-726,30-23-42,-8-6 1,3-1-1658,29 2 1337,4 5-890,10-18-155,-12-12 1139,-7-2 0,0-5 928,5-20 1518,13 14-813,-35-22 1,-2-4 710,21-9-1294,-25 10 1,-1-2 456,6-16-863,-17 15-849,-4 3-680,-3 5-1256,-1 5 262,0 2 591,0 54-1018,0-1 1667,-1-2 0,2 3-606,5-3 1,4-3-538,24 5 2116,10 6 1,15-21 0,-9-4-1</inkml:trace>
  <inkml:trace contextRef="#ctx0" brushRef="#br1" timeOffset="182069">27173 12934 24269,'-31'-8'-655,"6"2"978,-8 5 1,-4 2 417,-6-1-294,-14 17 222,27 0 0,3 4-455,-6 20-435,12-5 1,5-1-449,9 7-136,7 13-649,17-17-835,-12-3 1016,30-11 1,10-5-1057,13 1 1737,-12-5 0,2-7 503,-13-15 1,-2-2 965,12 4 317,1-37 45,-4 19 1152,-2-25-901,-5 7-1084,-4-3-463,-11 9 1,-2-1-596,6-21 50,-8 5 1,-2 0-233,-5-11 779,-4 10 1,-2 0-1126,-3-6 799,2 23 0,-4 2-840,-15-6-471,12 8 604,-13 8 334,6 7 585,9 8-530,-23 27 2903,17 38-1823,-6 2-108,11-17 1,2 1 128,1 0 1,2-2-149,-1 26-118,-2-11 0,4 0-152,7-22 0,1-1 180,-8 9 1,1-1-2158,16 11 948,-19-3 771,11 14-135,-8-28-1619,8 9 876,-11-54 1220,0-12 160,0-17-100,17-6 616,1 9 0,5 2-146,3 6 0,3 3 401,0-4 0,0 3 652,16-4 752,-15 29-604,9 20-1015,-13 2-2052,2 24 1,-2 6-1057,-4-1 1966,-2-5 0,0-2 0,1-8 1,4-3-1</inkml:trace>
  <inkml:trace contextRef="#ctx0" brushRef="#br1" timeOffset="182341">28557 12973 24359,'-23'-16'-4000,"-22"7"4902,23 3-456,-26 6 480,15 0 82,-12 19 355,7 6-914,8 11-508,14-1 525,16-8-1664,0 12 91,22-9-617,11 13-73,12-28 476,18 1 578,-25-16 892,8 0 588,-20-22 873,-2-7-809,-12-26-605,-1 10-717,-34-11-1784,17 26-149,-38-7 2152,21 11 1,-14 10-1,5-2 1</inkml:trace>
  <inkml:trace contextRef="#ctx0" brushRef="#br1" timeOffset="182865">29427 12651 25888,'-23'-7'-1305,"-1"19"3719,-26 4-1227,13 4-618,-8 2-184,11-19-700,4 8 556,7-11-331,10 0 506,3-15-3013,4-5-180,2-19 490,24-3 973,5 7 763,23-5-10,-2 19 1382,-8 3-115,-1 11 1856,-13 26-1725,-8 15-1071,-10-2 0,-2 2-725,-4 27 382,1-15 0,-2-1-1066,-21 12 758,21-21 0,-3 1 271,-24-1 1,-2-3-31,8 17 1054,-10-11 0,-2-2 1697,2-1-1337,6-9 1,2-3 541,0-4-44,-4 2-502,21-15-542,-6-3 566,11-23-2128,22 1 1479,15-6 310,16-2 252,1 23-702,-11-9 361,4 12-425,1 0-475,1 0 2308,0 18-2076,-13-5 0,1 2-1241,18 23-521,-7-10 0,1-1 805,-18-9 1,-1 0 967,9 4 1,0-1 0,18 6-1,0-5 1</inkml:trace>
  <inkml:trace contextRef="#ctx0" brushRef="#br1" timeOffset="183589">30352 12830 26068,'-20'-8'-3139,"16"0"-866,-39 5 5675,15 1-711,-10 20 795,4-14-1013,15 37-1151,-3-3-196,13 10 262,3-11 1,2 0 637,4 7-2293,29 13-568,-6-21-585,26-4 1365,-8-5 811,3-6 450,6-7 867,1-7 52,-13-3 1,0-4 1215,20-17-236,-12 6 0,-1-1 1301,3-9-1742,-19 0 0,-1-1 1250,9-9-579,-14-12-844,-1-4-1000,-16 22-730,-3-3-1010,-25 11 484,-3 9 389,-22 2 698,7 25 908,16 7 32,-1 25-500,23-10-390,-6 12 544,29-24-791,-16 4-684,36-12 652,-12-11-598,21-1 1053,-10-25 1721,-1-9 246,-25-9-1321,7-4 129,-19-7-579,4 10-1674,-23-22-503,-2 25-1401,-17-14 2902,17 24 0,4-3 0,15 11 1</inkml:trace>
  <inkml:trace contextRef="#ctx0" brushRef="#br1" timeOffset="183834">31260 12551 24449,'0'-17'-5396,"0"2"3447,0 4 1604,0 5-23,-14 3 1829,10 26-1665,-10 13 255,8-1 0,3 2-1367,0 23 1348,-2-27 1,1 0-92,3 1 0,2 0-426,-1 17-197,9-10 1,1-1-1730,-5 6 1123,10-12 0,3-2-464,0 3 1611,11 10 0,-12-26 0,-5 2 0</inkml:trace>
  <inkml:trace contextRef="#ctx0" brushRef="#br1" timeOffset="183966">31268 12892 23459,'0'-16'-6295,"0"2"4076,17 3 4666,-13 0-3165,38 1 1771,-19 1-189,23 3-1113,-10 2 274,-1 2 0,-3 1 0,-2 1 0</inkml:trace>
  <inkml:trace contextRef="#ctx0" brushRef="#br1" timeOffset="184215">30522 12456 25258,'26'-25'627,"-4"3"-772,24-2 1299,-7 3-524,18-6-71,-13 11-448,-8 6 0,-2 2-794,2 4 107,7 1-390,-22 24-1651,-3-2 1973,-10 24 1,-2-4 0,-6 4 0</inkml:trace>
  <inkml:trace contextRef="#ctx0" brushRef="#br1" timeOffset="184351">30747 13994 26248,'-4'19'-5080,"0"-4"4684,3-5 1,0-6 0,1-2 0</inkml:trace>
  <inkml:trace contextRef="#ctx0" brushRef="#br1" timeOffset="185237">3395 15165 24629,'0'-31'-5756,"0"3"3537,6 9 2421,-5 5 252,5 7 830,-6 23-2002,0 4 269,0 26-1237,0 3 1776,-14 14 30,12-27 1,0 1-209,-6 4 1,1 0 31,6 1 1,2 3-597,-1 17 1,0 1 561,0-16 0,0 0-450,0 1 0,0 3 1,0-5-38,-1-7 0,2-1 538,7 29 1,0-2-1,-4-6 1,5-16-1,-1-1 1</inkml:trace>
  <inkml:trace contextRef="#ctx0" brushRef="#br1" timeOffset="185549">3238 15750 23279,'24'-29'-486,"13"2"1401,-32 2-3442,36 3 3823,-21 2-1204,20 5 875,-9 3-272,14 7-451,-8 2 136,9 21-1259,-16-14 1759,-1 42-3374,-1-20 1642,-9 9 1,-2 3-2036,10 14 1448,-9-9 1,-1 1-1018,-2 5 1660,-6-12 1,-1-2 148,-3-2-611,-2 2 1568,-2-21-321,-19-29 622,14-17-1808,-10-12 1,0-5 778,11 14 0,3 1 576,-7-13 1,4 1 0,20-5 0,6 1 0</inkml:trace>
  <inkml:trace contextRef="#ctx0" brushRef="#br1" timeOffset="185882">4192 16024 23369,'6'10'-5977,"0"5"3085,-2-14 4521,3 6-1862,-1-7 2078,13-20-595,-2 15 173,10-39-1950,8 7 2517,-11-11-1160,-4 15 0,-1 0-565,-4-4 432,0-20-1800,-12 27-129,-3-4-925,-21 9 870,0 10 144,-22 0 1088,5 11 451,16 25 411,-7-15-432,26 33 0,4 6-611,-13-10 177,21 16 0,5 1-1037,-9-7-175,29-9 0,4-2-370,-6 2 297,12-9 1,4-4-152,-1-2 276,14 1 1539,-23-15 0,-1-4 0,-4-3 0</inkml:trace>
  <inkml:trace contextRef="#ctx0" brushRef="#br1" timeOffset="186199">4743 15976 24988,'-16'-13'-5326,"12"-3"1646,-12 31 5947,16-1-3366,18 7 155,-13 15 102,13-20 682,-1 16-1913,-13-10 1354,12-4 1238,-6-8-1875,-7 7 1236,7-11 707,-4 5-657,-1-29 1008,13-25 555,-8-5-635,6-9-252,-4 23-23,1 2 470,0 4-723,6 5 1517,-6 4-1081,15 10 569,-13 2 222,10 27-2740,-8-15 774,1 39-2038,1-23-444,2 41 2408,-5-23 1,-1 15 0,-9-18 0</inkml:trace>
  <inkml:trace contextRef="#ctx0" brushRef="#br1" timeOffset="186384">4133 15552 24988,'-3'-31'-7025,"0"1"4776,26-3 3913,-17 11-1165,27 8 0,7 5-116,-7 2-353,15 10 0,4 7 1,5 8-1,-18 0 0,0 0 1</inkml:trace>
  <inkml:trace contextRef="#ctx0" brushRef="#br1" timeOffset="186532">5503 16443 26068,'7'1'-5651,"0"-1"5694,-3 0 0,4 0 0,0 0 0</inkml:trace>
  <inkml:trace contextRef="#ctx0" brushRef="#br1" timeOffset="187848">6147 14821 24269,'-8'-17'-8387,"0"1"5587,-1 4 1942,2 4 1670,0 3-39,5 24-637,-1 4 39,3 25-1771,0 7 1891,9-2 1,3 4-276,-1-9 1,0 2-25,0-5 0,1 7 0,0 0 1,-2-5-147,2 16 0,-2-1-137,3-6 1,0 2 0,-2-2 78,-4 3 1,0-2-62,7 1 1,0 0-300,-4-1 1,-1-1-52,1 0 0,-1-2-14,0 0 0,0-2 16,0 0 1,0-1 616,0-2 1,0 0-1,1-2 1,-1 0-1,0-1 1,1 0-1</inkml:trace>
  <inkml:trace contextRef="#ctx0" brushRef="#br1" timeOffset="190432">7302 15512 25168,'-15'22'-1617,"11"-4"709,-11 14 0,0 3 203,11 12 109,-3-13 1,-2 1-453,-1 19-474,7 3-235,-7 0-565,10-3-239,0-1 2273,0-3 1,20-4 0,5-1 0</inkml:trace>
  <inkml:trace contextRef="#ctx0" brushRef="#br1" timeOffset="190749">7057 15906 22920,'0'-25'-5756,"0"2"3807,0 3 1065,26-8 2512,-20 8-1553,51-6 1708,-8 6-324,16 8-1248,-18 5 0,0 1 1612,10 4-1073,-10 9 0,-1 2 472,4-4-1435,-12 20 0,-3 4-151,-1-5-687,-14 2 0,-2 4-1700,1 17 92,-10-12 703,-3 21 402,-6-28 603,-20 10 933,-3-25 1889,-16 0 214,17-35-1657,-3 17 1034,22-44-2609,-8 4-1,11-12 1210,-2 13 0,4 1 0,21-10 0,-9 17 0,1 1 0</inkml:trace>
  <inkml:trace contextRef="#ctx0" brushRef="#br1" timeOffset="191053">8198 15670 24269,'-18'11'2558,"-2"5"-2822,-17-11 378,18 8 201,-14-3 144,28 1-1788,-25 13 1369,18-4-555,-2 33-990,6-24 338,31 27-1528,-18-33 1583,27-2 1,5-4-344,-13-4 1359,37 3-577,-22-14 1217,-13-2 614,-1-21-68,-6 16 1646,-16-36-2599,8 23-1038,-20-13 0,-5-2-1088,9-3 636,-16 9 1,-4 1 1001,-8-8 0,3 13 0,3-5 0</inkml:trace>
  <inkml:trace contextRef="#ctx0" brushRef="#br1" timeOffset="191437">8440 15656 23459,'0'21'-5396,"0"-3"3268,0-3 1063,0-1 517,0 3 32,0 1 212,0 3 166,20 0-1422,-15 0 1102,30 7 700,-31-6-762,10 4-310,-3-10 147,-8-2-73,8-2-822,-3-2 1244,1-5 1052,3-19 409,1 10 1400,-5-39-1569,5 21 541,2-23 50,10-11-490,-6 15-189,-2 9 0,-1 3 41,1 1-749,7 4-733,-13 18 2324,1 6-1153,-1 17-1590,-2 14-219,8 26-261,-4-3 157,1-17 1,1-1-990,7 6 2068,9-5 0,4-3 0,5-4 1,-6-10-1,0 0 0</inkml:trace>
  <inkml:trace contextRef="#ctx0" brushRef="#br1" timeOffset="191832">9333 15675 23549,'-26'-16'-4426,"6"1"2625,1 8 2335,3 2-281,-15 28 1044,17 5-1445,4 24-482,27-15-1700,-13-1 1336,35-15 1263,-10 2-892,19-11 750,-6-1-823,-20-26 1903,-8-6-131,-14-17-522,-21-1-827,16 7-672,-30 29 2095,31 28-1918,-10 19 227,34 17-675,-9-22 1,2 0 355,-2-7 1,2 0 609,16 22 0,-1 0 410,-8 6-36,5-14 0,1-2-1618,1 1 796,-14 6-234,0-17 738,-13-12-537,0 3-298,-25-17 2629,-5-1-1115,-14-6-1,3-16 1,12-4 0</inkml:trace>
  <inkml:trace contextRef="#ctx0" brushRef="#br1" timeOffset="192149">10248 15108 25708,'-21'-4'-1521,"4"23"1437,17-2-2640,0 45 1035,0-17 1027,7 2 0,1 2-379,-4 14 280,8-8 0,3 1-783,-7-23 0,0 0-673,5 29 0,1-2 1848,8-2 1,-15-16 0,-2-2 0,0-5-1</inkml:trace>
  <inkml:trace contextRef="#ctx0" brushRef="#br1" timeOffset="192415">10162 15589 22650,'0'-14'-6206,"20"1"9203,6 4-841,23 2-1485,-10 5-453,1 2-169,-10 14-792,0-10 513,0 27 256,9-5-1511,-10 10 344,-7-10 1,-1 0-766,0 6 315,4 17-317,-17-23 502,-3 3-681,-4-16 1053,-18-21 694,13-15-683,-12-14 1007,16-9 1,0 7 0,0-3 0</inkml:trace>
  <inkml:trace contextRef="#ctx0" brushRef="#br1" timeOffset="192782">11143 15568 23639,'-40'5'2047,"-3"-2"-1926,19 5 826,-19-3-967,37 1-405,-42 13 1030,42-5-2248,-20 20 870,45-15-2018,12 18 679,12-16 1195,-9-6 1,1-1 10,11 0 722,1-7 1,1-2-489,-2-1 1570,-7-3 1,-2 0-158,-13-1 909,5-14 693,-21 32-3784,-1 0-24,-20 44 626,9-9 263,-3-18 0,1-1-457,6 4-982,0 10-301,0-20-487,0-3 2612,0-4 369,0-3 0,0-5 1,0-2-1</inkml:trace>
  <inkml:trace contextRef="#ctx0" brushRef="#br1" timeOffset="192951">10612 15183 24179,'20'-40'-2548,"-14"4"-171,50 13 3826,-12 10 0,4 3-1071,-5 5 0,3 2-23,6 3 1,5 3-1,-6 0 1,-8-2 0,-2 2-1,15 5 1,-1-1-1</inkml:trace>
  <inkml:trace contextRef="#ctx0" brushRef="#br1" timeOffset="193387">12152 14803 24179,'0'51'-5666,"0"-7"3627,0 8 1065,0-3 605,0 3 34,0 7 30,16 3-334,-12 0-390,12-20 1,0 1 419,-12 20 457,9-15 0,0-1-383,-10 3 427,8 9-260,-11-28 458,0-5 412,0-6-2020,0-4 1767,0-24-125,0-15 411,0-16-287,20 0 0,2-1 1109,-12-4-613,20 4 0,2 3 1056,-9 17 445,14-11-415,-7 47-1075,-6 8-798,-12 18-414,-3-7 0,0 2-881,-4 13 317,3-6 1,1 2-1779,2 8 942,-2-10 1,2-1 1281,9 2 0,8 7 0,-2-23 1</inkml:trace>
  <inkml:trace contextRef="#ctx0" brushRef="#br1" timeOffset="193649">13063 15564 24179,'-23'-20'-4948,"17"5"739,-42 6 6116,30 2-1421,-22 6 726,10-2-540,3 21 455,1-13-705,6 49 6,-1-30 399,15 9 1,3 3-1893,-5-3 687,29 9-1734,-15-19 277,36-10 1035,-36 6-1659,39-16 3244,-21 7-1469,17-27 2338,-19-8-1082,-9-9 219,-13-2-885,0 7-2198,-18-12 1254,13 10 538,-12-9 0,-3 14 0,-4 0 0</inkml:trace>
  <inkml:trace contextRef="#ctx0" brushRef="#br1" timeOffset="194065">13288 15578 24629,'4'23'-5820,"-3"2"3907,3-5 574,-3 3 795,0-1 218,2 5-59,1 2 58,-1 2-1366,2 2 1641,1 15-130,0-10 329,4 23-443,-4-29-31,1 7-147,-3-16 167,0-4-537,-2-3 84,0-3-682,-1-4 1061,0-25 645,-1-16 116,0-16-125,0-14 230,0 6-101,9 23 1,0 1 65,-7-2 0,1-1 253,12-13 1,4 0-105,-7 14 0,1 0 23,7-16 0,3 4 523,14 6 918,8 0-219,-19 30 450,6 6-489,-4 24-1860,-9 8-951,7 26-250,-16-10-234,-1 11-433,-6-24-1551,-3 14 362,-21-23 49,-6 7 3494,-28-20 0,10-1 0,-3-8 0</inkml:trace>
  <inkml:trace contextRef="#ctx0" brushRef="#br1" timeOffset="194232">12513 14947 23729,'22'-4'2029,"15"1"-2061,12 24-844,-10-6 1,-1 3-109,-12 5 1,-2 2-231,8 3 0,-1 1-826,11 21 1001,-24-22 1,-1 2 706,-1-1 0,-2 2 0,-2 1 0,-1 1 0,-1 0 0,-1 1 0</inkml:trace>
  <inkml:trace contextRef="#ctx0" brushRef="#br1" timeOffset="194348">12800 16141 23459,'0'10'-6205,"0"-3"2187,0 0 4340,22-5 1,-16 0 0,16-2 0</inkml:trace>
  <inkml:trace contextRef="#ctx0" brushRef="#br1" timeOffset="195435">14750 15115 23009,'-12'-21'-7351,"2"1"4981,0 2 1440,2 3 441,0-1 296,2 5 33,2-1-47,1 6-1984,-1 0 2255,2 3 1169,-1 1-319,2 24-320,0 1 129,1 27-179,0 0 156,0 10-493,0-25 1,0 2-311,0 3 1,0 1-66,0 1 0,0 3-1164,0 18 1,0 0 706,0-17 0,0 1 598,0 1 1,-1 3 0,2-5 0,5-9 0,0-1 0,2 9 0,-1-1 0</inkml:trace>
  <inkml:trace contextRef="#ctx0" brushRef="#br1" timeOffset="195615">14477 15801 23639,'0'-34'-6206,"0"-1"4168,0 1 974,40-15 2607,-9 14-954,1 12 1,6 2-368,2 3 1,1 3 162,-7 4 0,1 0-590,29-4 1,0 3 860,-23 5 0,-2 3-410,15-1 0,-2 1 1,-16 2-1,-2 0 1,0 2-1,0-1 1</inkml:trace>
  <inkml:trace contextRef="#ctx0" brushRef="#br1" timeOffset="195932">15428 15494 23009,'-28'10'3868,"-22"-8"-3937,13 15 947,-13-15-1328,-14 15 753,28-9-91,-18 19 11,29-9 37,-3 20-1260,20-13 8,2 11-1647,37-1 375,-6-9 1033,12-7 0,5-3-102,9-1 748,-3-8 1,2-1 111,7-4 646,-19 0 1,-3-3 875,8-14 877,-9 11 308,-7-28-887,-8 5-464,-10-8-842,-2-17-461,-28 20-1062,-1-18-843,-3 25 138,-6-2 584,27 14-279,-21 8 1839,22 17-113,10 13-1235,-2 10-313,33 17 1240,-5-18-536,11 8 1071,4-17 1,-10-5 0,0-1-1</inkml:trace>
  <inkml:trace contextRef="#ctx0" brushRef="#br1" timeOffset="196370">15755 14981 23189,'-9'12'-74,"1"14"-1996,8 12-92,0 8 901,20-4-455,-15 3 942,34 4 236,-35 2-1146,37 0 824,-28-15 0,0 0-244,24 18 890,-17-12 0,-4-1-428,-3 3 687,9 16-499,-20-31 501,5 0-3141,-7-13 3393,0-30 355,0-13-316,18-37 922,-14 9-622,16 25 1,3 1 2003,12-23-1091,13 16 16,-18 15 0,0 3 804,5 6 477,15 20-1297,-27-4-630,-2 37-1763,-7-18-698,-12 23 217,5-8-805,-7 20 207,0-14 927,-10-6 0,-4-1 100,-14 2 24,-2 11 1425,-13-24 742,38-2-1872,-34-6 1911,34-2-886,-23-6 0,25-4 1,-7-3-1</inkml:trace>
  <inkml:trace contextRef="#ctx0" brushRef="#br1" timeOffset="196989">16660 15727 24179,'2'19'-6774,"1"-4"3994,2-35 3284,1 16 1812,2-42-2686,4 22 941,0-28-463,1 6 1,2-2-583,-6 16 0,-1-1 832,3-9 0,1-6 1,-3 5 116,-2 9 0,-1 0-270,1-23 0,-1 1-1373,-3-8 1366,-1 16 0,-1 2-1034,-1-2 333,-18-4-780,13 21 519,-25 14 956,27 21 756,-22 16 606,23 24-1511,-18 5 122,17-3 1,3 3-304,-4-10 1,0 2 277,4 14 1,0 3-576,-1 0 0,2-2-439,10-14 0,2 0-865,-1 23 0,2-2 230,0-29 1,1-3 526,4 17 0,1-4-591,4 0 906,0 4 15,9-25 1447,-30-5-273,19-6 3530,-20-4-3539,7-20 1529,-9-2-1374,0-17-175,26 16 2071,-19-12-1870,28 17 0,5 2 1673,-10-18-1676,4 13 1,4 0 2094,19-15-1902,-15 7 185,-10 4 1,-2-1 946,-3-3-2243,3-16-109,-22 14-1034,-4-29-296,-24 25-779,-4-20-353,-1 30 1165,-18 1 434,17 12 720,-3 19 1416,-6-12 144,31 40-995,-10-19 268,11 10 0,6 3-449,20 10-1110,-5-4 1,5-2 183,3-16 0,3-3-326,19 15 0,1-3 1144,-16-15 0,1-3 0,12 4 1,1-2-1,-13-8 0,0 0 1</inkml:trace>
  <inkml:trace contextRef="#ctx0" brushRef="#br1" timeOffset="197582">18300 15316 23909,'-14'-2'134,"-6"1"267,18 22-2891,-7 9 1562,9 13-345,0 4 299,0-9 154,0 2-686,0 15 303,0-16-257,16 20 456,-12-32-742,31 8 1083,-14-24 1166,19-1 522,-12-28 951,6-9-215,-15-10-577,9-18 728,-16 21 100,3-26-1305,-11 29-1070,-1-7-681,-2 19-586,-1 2-40,0 27 755,0 10-18,0 17 378,0 4 61,0-6 265,17 0-524,3 12 68,1-15 333,24 13 419,-27-30-65,37 5 899,-29-19 592,11 5-192,-14-21 1192,-1 11 149,-4-31-1342,2 6-159,-8-9-358,1-14-1127,-8 23-782,-2-19-61,0 51-713,-3 2-512,19 31 280,-15 3-27,34-9 640,-11 11-168,14-12 1085,-7-11 0,1-3 463,16 2 388,-15-12 1,1-1 0,18 1 0,2-5 0</inkml:trace>
  <inkml:trace contextRef="#ctx0" brushRef="#br1" timeOffset="197899">19560 15474 23729,'-19'-27'-6281,"15"2"3691,-31 3 3216,14 1-835,-17 10 1323,1 1-168,5 34 352,13 6-1818,9 16 1271,10-3-389,0-10-847,0-1 432,20 6-1540,5-11 481,21 3-240,-21-15 808,14-7 1237,-20-3 335,13-24 967,-8-6-586,-8-22-136,-8 10-844,-4-10-794,-4 22-168,0-11-599,0 47-346,20-19 788,-16 53-2635,30-14 1919,-15 11-727,-1-2 1998,14-14 1,-28-4 0,12-2 0</inkml:trace>
  <inkml:trace contextRef="#ctx0" brushRef="#br1" timeOffset="198116">18937 14604 24629,'26'-7'2237,"11"2"-2118,-18 3-234,1 16-2198,4-10 1948,-22 34-2680,8 9 10,-10 13 1536,-11-22 1,-1 0 1295,10-4 1,-2-1-1,-18 3 1,-4 0-1,10 3 1,1-1-1</inkml:trace>
  <inkml:trace contextRef="#ctx0" brushRef="#br1" timeOffset="198751">20800 14762 26068,'-18'-27'-7414,"1"4"5060,-1 7 2127,4 8 1081,0 3-60,1 5 694,-5 46-1375,2-11-619,4 20 1,2 4 828,4-22 0,1 0-168,0 8 1,0 5-1,2-5-142,1-2 0,1-1-262,-1 12 0,1-1-653,1 13-604,0-6 777,17-7-461,-13 6 726,13-21-683,-17 6 578,11-28-1368,-9-2 1164,9-32 1449,1 14 1540,-1-44-1136,29 5 498,-10-12-673,2 16 0,2 3 589,11-4-392,-15 16 1,-1 3 1400,11 5-772,-4 1-1317,-4 13 1343,3 17-2115,-14-9 162,-7 24 0,-5 7-1603,-3-6 996,-1 12 1,-5 2-968,-20-2 317,14 13 696,-20-33 1,-5-2 972,7 10 240,-9-11 1,-2-1 1208,0-3-1149,-17 1-814,22-12 248,8-23-86,34-9 0,-6-12 1,19 2-1</inkml:trace>
  <inkml:trace contextRef="#ctx0" brushRef="#br1" timeOffset="199134">21470 15352 24988,'-53'0'810,"10"0"-900,-1 0 270,12 17 671,-11 0-204,15 13-733,2-4-148,9-3-81,14 1-1085,-6 1 506,32 13-1109,-18-10 526,25-4 0,6-3-581,-9-1 1437,11-4 1,2-4 99,-1-3 226,10-1 1459,-18-7-310,-3-1 1149,-6-15 124,2-7-964,-13-10-882,6-16 13,-16 16-842,4-21-624,-5 24-385,0-5-39,0 17-245,0 4 323,0 22 894,0 11-47,18 26-121,1 10-383,2-8-1098,11 8 1175,-9-27-593,18 10 991,-7-26 972,9 5 0,-17-17 0,7 4 0</inkml:trace>
  <inkml:trace contextRef="#ctx0" brushRef="#br1" timeOffset="199437">22018 15478 24269,'3'-19'-2974,"-1"47"256,-2-14 1263,16 40 16,-12-23 818,25 10 163,-25-11 232,23 11-1718,-24-21 1376,16-4 929,-10-9 74,6-24 1410,0 13 513,9-52-1310,-3 29-293,0-12 1,0-3 678,5-3-724,-6 10 1,0 1-27,-2 0 10,6-2-905,-16 24-781,5 6 1850,-9 32-3831,5 10 241,-3 15 113,1 2 17,-3-11 2346,-2 1 0,-1-1 1,-1 2-1</inkml:trace>
  <inkml:trace contextRef="#ctx0" brushRef="#br1" timeOffset="199586">21475 16267 24718,'-27'15'2128,"5"-2"-1579,11-5-887,6-3-1289,35-3-17,-3 0 1613,14-2 0,5 0 0,16 0 0,-17 0 0,-1 0 0</inkml:trace>
  <inkml:trace contextRef="#ctx0" brushRef="#br1" timeOffset="199916">23402 15176 25978,'-43'0'0,"-1"0"0,5 16 1411,0-12-1369,5 29-314,5-28 510,12 34-1214,-2-22 925,17 20-1338,-7-10 424,9-2-1337,17-2 309,15-3 1006,-8 0-438,32-11 1919,-33 0-1309,24-9 2384,-15 0-604,-15-15 721,13 11-105,-25-29-2373,12 5 775,-17-10-3062,0-14 1179,-22 24-970,17-6 2561,-37 23 1,37 4-1,-15 7 1</inkml:trace>
  <inkml:trace contextRef="#ctx0" brushRef="#br1" timeOffset="200067">23090 15966 23729,'0'35'-4137,"0"-5"2458,0-5 705,17-12 937,15-4 713,10-25-764,-1 4 1,1-3 93,-11-1 1,2-3 76,7 1 0,5-1 0,-3 1 0,1 0 0,0 0 1,13-6-1,0 0 0</inkml:trace>
  <inkml:trace contextRef="#ctx0" brushRef="#br1" timeOffset="200715">24907 15011 24539,'0'-17'-5037,"-20"2"4090,16 1-1647,-16 4 3171,3 0-95,-1 5 325,-20 18 923,10-9-1449,-2 41 964,-2 0-437,11 13-645,7-15 1,3-1-1080,3 9-403,3-9 0,6-2-855,28 4 1623,-6 8 1,29-24 0,-11-4 0</inkml:trace>
  <inkml:trace contextRef="#ctx0" brushRef="#br1" timeOffset="200967">25362 15243 23819,'-18'-11'-3093,"13"1"-793,-33 4 5885,17 3-1182,-18 3 252,20 13-10,-8-9-101,24 22-1862,-17-10 2282,19 9-491,-5-2-1710,31-11 304,7-4 38,16-8 312,11-17 464,-23 13 834,18-30-1389,-35 9-488,9-8 566,-25-9-1621,5 18 1344,-8-12 0,-19 24 0,-4-3 1</inkml:trace>
  <inkml:trace contextRef="#ctx0" brushRef="#br1" timeOffset="201650">25953 14454 25168,'-31'-6'-1300,"-1"2"1101,-4 4 505,-18 19 993,11-14-1697,5 24 0,3 5-945,-2-4 561,13 4 0,4 2 515,3 11 1,8 0 0,5 2 0</inkml:trace>
  <inkml:trace contextRef="#ctx0" brushRef="#br1" timeOffset="202249">27083 15171 23189,'-12'-14'-6418,"9"1"3083,-24-2 3784,23 0-1857,-36-10 1690,23 5-875,-29-18 427,24 13-1488,-4-10 1357,13 7 170,2-3-1110,7 0 1422,1-15-836,23 10 1804,11-17-458,11 24 1446,3-1 98,-12 17 959,-1 6 190,-3 4-1122,4 18-1186,-17 15-2597,9 10 161,-23 13 373,3-17 0,-3 2-961,-20 24 996,17-19 1,-2-1 199,-14-10 0,0-1-90,13 30 689,-15-32 0,-2 1 941,5 9 0,-1-1-112,-4-11 0,-3 0 100,-5 12 1,1-1 509,-6-2-1251,9-12 0,0-3 676,1-3-214,-5-1 239,14-13 315,7-23-2807,22-3 1705,15-21 413,26 9 363,-10 13 79,0 8-138,-4 13-1007,-10 0-105,17 36 1497,-21-14-1736,-2 11 0,0 2-1644,7 1 807,-8-13 0,1 0 1068,15 8 1,5-4 0,2-1-1</inkml:trace>
  <inkml:trace contextRef="#ctx0" brushRef="#br1" timeOffset="202582">28307 14908 24898,'-20'-9'-2798,"2"2"2148,-17 3 1653,5 2-326,0 2-47,-3 0-172,-17 32 238,11-8-619,6 10 1,1 5 458,-2 5-373,10-3 1,3 1-804,6 8-518,1 13-1155,36-7-891,-17-16 1348,30-11 0,7-3-95,-4-2 1097,14-9 1,4-5 901,3-3 1,-21-5 0,0 0 0,15-2 0</inkml:trace>
  <inkml:trace contextRef="#ctx0" brushRef="#br1" timeOffset="202837">28557 15174 23819,'0'-19'-5666,"0"-1"3807,-20 9 2140,0 2 311,-19 29 1528,20 10-1805,-7 13-141,23 2-1656,-7-10 2136,10-1-654,21 10-1228,-15-12 706,23-9 1,6-4-980,-9-5 1389,12-4 1,3-3 389,-3-5 1149,9 2-575,-19-24 993,-6 15 775,-9-37-1776,3 9-653,-14-12-1813,6-18 172,-25 23-155,7 7 0,0 0-1039,-11-3 2211,-3 4 0,2 2 0,14 5 0,-23-11 0</inkml:trace>
  <inkml:trace contextRef="#ctx0" brushRef="#br1" timeOffset="203086">29048 14577 25798,'0'42'-5846,"0"-5"3718,0 10 1063,0-4 517,0 3 122,0 5 122,0 1 76,0 0-1235,8-16 0,1 0 228,7 19 645,-6-22 1,0-1-953,15 6 363,-22-5 362,19-6 677,-19 1 1,12-11 0,-9 2-1</inkml:trace>
  <inkml:trace contextRef="#ctx0" brushRef="#br1" timeOffset="203215">28992 15013 23099,'0'-14'-6205,"0"1"3986,19-3 4535,-14 7-3188,49-3 1704,-31 10-654,29-1 1,-20 3-1,1 0 1</inkml:trace>
  <inkml:trace contextRef="#ctx0" brushRef="#br1" timeOffset="203449">28382 14571 24718,'30'-16'2157,"15"0"-1125,-40 5-3376,36 1 2771,-35 3-1436,39 3-611,-15 2 461,10 2 845,-5 23 1,-16-3 0,0 21-1</inkml:trace>
  <inkml:trace contextRef="#ctx0" brushRef="#br1" timeOffset="203605">28600 16156 24629,'0'11'-7465,"0"-3"2638,19-4 5625,13-23 1,11 14 0,6-15 0</inkml:trace>
  <inkml:trace contextRef="#ctx0" brushRef="#br1" timeOffset="203916">30065 14589 25438,'0'-9'-5666,"0"2"3897,0 23 795,0 17 336,0 13 302,0 14 32,0-5 76,0 6-1459,11 3 1577,-9-17 0,-1 1 28,5-12 1,-1 0-475,-5 22 0,0-1-148,5 5 243,-4-26 0,-1-1-393,6 5-210,-6-8-375,0-6 1494,0-6 0,0-6 1,0-3-1</inkml:trace>
  <inkml:trace contextRef="#ctx0" brushRef="#br1" timeOffset="204215">29865 15078 22830,'0'-27'-6206,"23"1"7946,-17 2-2844,46 0 3312,-25 3-1607,10 8 0,3 3 376,11-3-689,-8 7 0,-1 2-95,6 2 1569,8 25-2253,-24-4 649,-7 23-2739,-5-6 78,-2 24 38,-7-11 1346,-6-6 0,-2-1-840,1 7 1390,-4-15 1,1-1 269,0 0 319,-1-1 405,1-18 42,0-8-493,7-19 1414,2 9-882,3-23 1,0-8 48,11 1-787,-4-4 1,4-9-1,-1 4 369,-3 9 0,2 0-457,5-9 0,3-5 0,-2 6 557,-5 12 0,0 1 0,6-8 0,0 2 1,13-9-1</inkml:trace>
  <inkml:trace contextRef="#ctx0" brushRef="#br1" timeOffset="204898">31118 15162 24089,'0'9'-5846,"0"-24"3628,18-6 3979,-13-16-2571,33 0 2053,-33 9-1656,36-3 1402,-36 1-2263,32-12 2674,-22 9-550,5-9-1250,-9 14 725,-11 2-1807,0 1 1397,-21-6-1930,15 11 1268,-54-2 438,35 16 807,-10 12 1,-1 2 848,0-3-256,-7 39 517,18-1-584,0 15-582,18-16 1,2 0 388,-6 11-1293,23-10 0,3-1-2230,-8 4 635,35-7 0,7-5 93,-15-5 1049,18-10 0,1-4 617,-9-10 417,-9-1 0,-1-5 1228,4-21 712,15-4 977,-26-13-1155,3 3 228,-12-6-1364,-8 9-162,0-20-1139,-8 24-991,-2-7 81,0 21-726,0 20 1031,0 18-185,0 28 552,0-5 295,0 0 136,17-13-291,-12-3 248,12-4 151,-17 3-105,9-11-356,-1-2 40,3-27 2189,4 7 670,-4-35-1113,10 19 744,-1-23-325,2 6 181,13-17 78,-7 14-865,-8 10 1,-1 4-1153,3 7-181,-1-9 1166,-10 26-318,-2-6 496,-1 29-2744,-2-16 1104,1 37-1015,-1-14-421,0 10-836,-2 10-114,0-23-1367,-2 9 4078,-1-17 1,-1-4 0,0-8-1</inkml:trace>
  <inkml:trace contextRef="#ctx0" brushRef="#br1" timeOffset="205081">31267 14290 25078,'50'-35'1351,"0"3"-891,-1 8 365,3 5-236,-4 8-526,1 5-232,-6 4-743,-4 2 13,-10 20-1848,-6-16-21,-12 45 2177,-6-23 1,-5 28 0,0-10 0</inkml:trace>
  <inkml:trace contextRef="#ctx0" brushRef="#br1" timeOffset="206205">6372 18111 25528,'20'12'-4253,"2"-2"3427,25-10 2006,2 0-1498,10 0-70,-25 1 1,1-2 64,2-6 0,1-1 383,2 6 1,1 1-1,1-7 1,-1 1-1,2 7 1,-1 0-1</inkml:trace>
  <inkml:trace contextRef="#ctx0" brushRef="#br1" timeOffset="206382">6935 18465 23549,'-14'-15'-6339,"31"-4"7448,24-27-1050,-14 27 0,3 3 178,30-9 69,-8-5 0,1 17 1,3-16-1</inkml:trace>
  <inkml:trace contextRef="#ctx0" brushRef="#br1" timeOffset="206615">7083 17904 23459,'-24'-9'-2648,"3"2"2133,4 2 729,8-1-1275,4 2 243,28 0 2039,13 3-870,-1 0 0,1 2-358,25-1 274,-28 10 0,-1 1-315,9-5 473,-5 40-1011,-7-23 286,-20 10 0,-3 5-2357,3 19 870,-21-1 1,-6 1 659,6-18 0,-2 0 1066,-12 13 0,-3 0 1,7-13-1,0-1 1,0 1-1,-1-1 1</inkml:trace>
  <inkml:trace contextRef="#ctx0" brushRef="#br1" timeOffset="207115">8883 17694 23909,'-53'-6'-682,"-1"1"684,5 4 495,10 11 1,-1 4 637,-20 6-743,9 8 0,2 4-217,-2 9-388,14 4 0,5 2-1037,11 3-393,17-4 1,8-2 1325,20-5 0,0-15 1,3-2-1,23 6 1</inkml:trace>
  <inkml:trace contextRef="#ctx0" brushRef="#br1" timeOffset="207482">9097 18003 23729,'-33'0'449,"2"12"1543,4-9-1949,3 9 511,5-1-270,0 4-530,10 11-898,1-5 17,25-1-1586,11-2 582,10-7 597,24 0 447,-23-9 607,17-2 472,-9-19 1654,-15 14 39,3-26 359,-17 16 94,-9-14-2118,-2-1-635,-7 7-859,0 1-302,0 6-449,-14 6 824,10 22 163,10 8-1941,15 22 1314,2-11-1155,27 5 3179,-29-23 0,29 9 1,-21-13-1</inkml:trace>
  <inkml:trace contextRef="#ctx0" brushRef="#br1" timeOffset="207818">9713 17970 24179,'12'14'-6062,"6"4"4298,-3 0 469,16 26 309,-10-28 1205,18 31-533,-15-28 389,4 4-1305,-9-15 2109,-3 3-612,-3-10 910,4 5 58,-7-6-136,8-20 414,-10-8-1184,6-26-132,-9 10-703,2-3 636,-6 14-1246,0 1 287,-1 3-767,0-3 830,0 12 85,0 23 298,38 34-244,-29 7-885,25-7 0,2-1 304,-19 1 1113,9-7 1,-2 0 0,-10-1 0,1 7 0</inkml:trace>
  <inkml:trace contextRef="#ctx0" brushRef="#br1" timeOffset="208048">9213 17529 24629,'-3'-23'-7177,"0"-1"4901,3 2 1671,22-13 1942,12 10-355,-3 5 1,3 1 626,22 3-691,4-2-2327,3 13 2211,-15 3-461,14 2 0,-21 22 1,1 6-1</inkml:trace>
  <inkml:trace contextRef="#ctx0" brushRef="#br1" timeOffset="208231">9863 17346 24179,'43'-17'2995,"-6"4"-2243,5 5-1541,-5 5-848,9 2-506,4 1 2011,8 14 1,6-11 0,-31 4-1,1 0 1</inkml:trace>
  <inkml:trace contextRef="#ctx0" brushRef="#br1" timeOffset="208732">12230 17616 25348,'-31'0'810,"-4"20"553,7 14-2014,17-2 1,2 5-1062,0 25 973,6-25 0,6-1-736,20 18-178,-17 2 550,15-30 1,1 1 84,-9 7 0,-2 0-1541,13 15 1850,-5-14 0,-4-1-294,-11-2 541,22 2 282,-23-18 518,8-5-159,-11-5-550,-21-2 2512,-7-22-1577,-15 13 929,2-39-1969,-10 2 496,31 16 1,1-4-106,-4-8 1,-2-6 0,3 4-257,6 4 1,2-1 150,0-9 1,1-6-1,4 5-782,5 12 0,2 0 919,0-18 1,4 2-1061,17 0 1720,-7 18 0,2 4 561,10 8 1088,22 3 818,-19 33-1817,20 15-373,-22 9-1055,5 8-290,-28 6-339,10-12-661,-12 24-742,0-32-1108,0 6 103,-22-20 3595,2-3 1,-5-8 0,11-3 0</inkml:trace>
  <inkml:trace contextRef="#ctx0" brushRef="#br1" timeOffset="209099">12413 16988 23729,'9'0'810,"1"24"-6733,0-3 3331,2 23 1116,-2-4 989,1-5 1,0 1-329,6 23 559,-5-19 0,1 1-843,0 0 0,1-1-1141,6 19 2303,-4-14 0,0-1-180,1 0 99,6 18-162,-13-36-2047,4 9 1814,-10-43 1954,-1-8-530,-3-20-355,22-5 1054,-17 9-671,38 1 2224,-13-6-927,18 13 632,-8 3-1773,-7 15 406,-3 24-962,-8 13-1836,7 9 601,-10 8-1961,1-9 895,-1-1 1,2 0-1830,8 10 3046,0-5 0,2-3 1,4-9-1,12 6 1</inkml:trace>
  <inkml:trace contextRef="#ctx0" brushRef="#br1" timeOffset="209599">13462 17635 24089,'-38'-10'-1243,"0"3"1245,0 23 1942,9 12-1779,11 12-1068,10 0-296,8-6-86,0-2-311,17 0 16,-12-3 30,35-4-489,-9 3 523,14-15 1568,-3 1 364,0-14 1091,-12 0 89,14-19 1200,-30-7-1520,9-24-839,-20 7 296,5-17-1154,-8 24-470,0-9-706,0 17 1,0 6-682,-15 4 1161,11 5-275,-11 22 3317,15 10-2190,15 1 110,-11 26-4,11-26-79,2 33-394,2-24 132,18 5 993,-19-13-2975,19-10 3535,-24-1-505,31-32 1822,-24 17 253,13-50-476,-20 35-138,5-39-1658,-10 32 298,1-10-1215,-4 24 991,-1 0-2043,-2 13 1099,3 0 1139,-1 0-133,10 18-1385,-4-13-638,17 47-1038,-10-31 276,9 28 2079,-6-22 0,0-2 0,1-1 0</inkml:trace>
  <inkml:trace contextRef="#ctx0" brushRef="#br1" timeOffset="209757">14253 17458 24269,'0'-10'-6746,"0"1"6214,0 4 0,0 2 0,0 2 0</inkml:trace>
  <inkml:trace contextRef="#ctx0" brushRef="#br1" timeOffset="209982">13402 16742 24808,'49'-3'446,"-3"2"-331,-14 0-78,0 1-48,-4 19-2146,4 13-419,-15 14-513,-2 10 2889,-23-16 1,-4 1 0,9-7 0,0 0 0,-7 14 0,0-1 0</inkml:trace>
  <inkml:trace contextRef="#ctx0" brushRef="#br1" timeOffset="210516">15120 17426 25258,'-18'-27'-6833,"0"2"4846,0 3 1021,-9-2 871,8 10 394,-26 1 614,22 34 378,-24 14-1086,26 14 251,6-10 1,3 0-287,3 14-393,4-17 1,4 0-1059,21 14-880,-14-1 664,18-27 1,5-1 1241,1 19 1,-1-23-1,3-1 1,19 14-1</inkml:trace>
  <inkml:trace contextRef="#ctx0" brushRef="#br1" timeOffset="210781">15497 17629 24089,'-24'-9'-1813,"-20"7"2956,38-10-4747,-42 11 4874,31-3-1136,-20 4 610,5 0-254,17 18-740,-12-14 1201,25 29-2224,-8-14 2761,29 14-3428,10-3 873,9-13 351,4-6 226,-1-11 741,-5 0-570,-8-18 1710,-11-3-1780,-17-19-2281,-17 0 2584,13 4 0,-30 13 1,12 10-1</inkml:trace>
  <inkml:trace contextRef="#ctx0" brushRef="#br1" timeOffset="211153">15862 17522 23999,'0'25'-4587,"0"0"2459,0-3 1154,0 1 335,15-2-52,-11 0 29,12 2 200,-3-1-1541,-10 7 1865,22-10 332,-22 9-480,8-16-2155,-5 1 1684,0-9 883,16-47 1116,-7 14-502,2-16 1,1-3 547,4-2-849,-3 7 0,0-1 1016,1-4-320,-4 16 0,-2 3 537,-3 8-1052,4 17 517,-10 8-1710,5 58-355,-3-31-213,2 14 1,0 3-954,6 3 807,-4-19 0,2 0-1425,10 10 2440,4-5 1,5-3 0,2-4 0</inkml:trace>
  <inkml:trace contextRef="#ctx0" brushRef="#br1" timeOffset="211568">16780 17287 23639,'0'-46'-4676,"0"3"3357,0-6 254,0 18 427,0-3 212,0 20 32,0 5 256,0 3-1278,0 22 1416,0 11 0,0 36 0,0-3 9,-1-24 0,2 2-103,6 8 1,3 0-127,-1-10 0,1 0-8,9 28 0,1-1-94,-6-26 0,1 0-28,6 23 1,1 0 4,-9-25 0,0-3 44,5 9 0,1 0-245,-1-3 1,-1-4-394,9 17 428,-8-13 0,-1-2-96,-1-1-365,-29-2 1,-13-9 2704,-13-33 1,-4-15-1028,-1-4 1,3-6-786,-4-12 0,15-5 295,32 1 0,14 4 1,14 2-1,1 29 1,-1 0-1</inkml:trace>
  <inkml:trace contextRef="#ctx0" brushRef="#br1" timeOffset="211798">17593 17381 24359,'-17'-11'-3924,"13"0"-732,-13 4 6000,17 0-778,0 4-1058,0 18 76,0 9 104,0 31-1284,0-10 1295,7-11 1,0 0 75,-3 6-945,10-7 1,0-1-396,-11 0 637,22 8-992,-17-14 54,11-9 1918,-11-1 0,4-12 0,-6-2 0</inkml:trace>
  <inkml:trace contextRef="#ctx0" brushRef="#br1" timeOffset="211933">17568 17034 22920,'0'-25'-6386,"-5"4"1670,4 9 4601,19 25 1,6 17-1,-1-3 1,0-1-1</inkml:trace>
  <inkml:trace contextRef="#ctx0" brushRef="#br1" timeOffset="212415">18143 17473 24449,'-20'-15'-4669,"0"2"3356,-20 13 2899,22 20-825,-11-16 335,26 40-2255,-10-24 1165,13 23-1782,0-11 897,0 11 43,24-12-1382,8 12 257,14-29 752,14 9 1876,-23-21-162,12 5 791,-8-30 782,-13 17-990,-11-22 1,-2-4 357,1 8-585,-11-11 0,-2-1-1145,4 0 373,-7-20-1678,-19 28-133,15-4-553,-15 16 670,6 9 1453,10 18 20,-11 20 862,14 12-998,0 9 358,0-16 0,0 1 426,0 21-265,-1-18 0,2 0-552,23 17-892,-18-2 645,15-29 0,2 2-59,-8 8 0,-3 0 60,14 16 449,-5-12 0,-2-2-1,-2-1-26,10 10-346,-13-27-550,-9 0-1287,-28-14 2925,-12-2-155,-12-4 1,-7-18 0,12-3 0</inkml:trace>
  <inkml:trace contextRef="#ctx0" brushRef="#br1" timeOffset="213533">20310 17289 23459,'0'-11'-5126,"0"0"2997,0-1 1425,-23-1 1051,17 0-1846,-40-1 2399,27 2-733,-23 2-642,5 4 1758,-1 2 114,-3 4 80,1 0-407,1 0 1208,3 14-1105,4-10 113,4 25-933,14-6-623,3 6-456,11 4-1021,30-8 394,-3 1 759,11-7 1,5-1-915,14 12 953,-5-6 0,0-1 205,-21-9 0,0-1 220,14 9 0,-3-2 349,-3 2 378,-5 5-381,-17-6-925,-14-5-157,-18 6 1293,9-10-1925,-38 5 1002,15-10 777,-17 0 1,18-6 0,9-1-1</inkml:trace>
  <inkml:trace contextRef="#ctx0" brushRef="#br1" timeOffset="213767">20220 16900 25798,'0'52'-5936,"0"-6"3808,0 9 1063,16-3-498,-13 5 1169,14-26 1,1 0-275,-14 34 390,12-25 0,7 5 0,-4-4-1168,-9 0 1,0 0 535,8 8 0,5 5 0,-4-7-75,-8-14 1,0-2 844,7 16 0,0-3 0,1 0 1,6 7-1</inkml:trace>
  <inkml:trace contextRef="#ctx0" brushRef="#br1" timeOffset="213999">21013 17090 25888,'-14'15'-160,"3"6"-1399,11 10-1024,0 3 889,15-3-892,-11 4 801,11 2-1466,5 15-233,-1-12 3009,5 8 0,4-16 0,-11-2 0</inkml:trace>
  <inkml:trace contextRef="#ctx0" brushRef="#br1" timeOffset="214165">20817 17399 23459,'0'-21'-5846,"26"-8"7501,9 8-716,10 1 1,3 2-493,-15 8 0,0 2-722,25-7 0,0 1-96,5 4 404,-21 4 0,-1 1 0,18 0 1,-4 1-1</inkml:trace>
  <inkml:trace contextRef="#ctx0" brushRef="#br1" timeOffset="214316">21548 17272 23009,'0'35'-5396,"-15"-2"5669,11-7-1240,-12-3 2066,16 0-2140,0 6 296,0-8 187,0 11-1038,0-15 337,17 9-1021,0-12 970,3 2 1177,9-7 0,-26-2 0,13-2 1</inkml:trace>
  <inkml:trace contextRef="#ctx0" brushRef="#br1" timeOffset="214477">21650 16857 22110,'0'-5'-1308,"19"17"0,5 5 0</inkml:trace>
  <inkml:trace contextRef="#ctx0" brushRef="#br1" timeOffset="215014">22002 17343 22920,'0'26'-5715,"2"0"3512,2 4 736,-1-6 623,5 10 22,-4-16 324,6 11-262,-4-14-1419,5 10 1619,-4-12 156,0 3-149,-2-7 9,-1-2 283,-1-4-132,2 0 1399,0-2 553,10-18 382,-2-14-1245,2 2 1,2-4 864,7-26-848,-7 26 1,2-2 424,0-2 1,0 2 279,9-17-829,-7 15 0,-2 2-482,1 3 745,2 6 112,-11 19-21,-3 7 100,-2 20-2472,-3-15 117,3 41-25,0-9 27,0 10 55,2 14-379,-3-29-429,2 13 252,-3-26 1843,1-3-171,-2-6-321,-1-9 1380,0 2-1514,0-3 2085,2-18-972,-1 14 475,9-53-249,-4 30-265,3-13 1,0-2 669,3-4-1333,-1 7 1,0 2 1416,0-3-2215,6-6 1327,-9 27-413,-1 8 1278,0 7 459,2 21-2533,-2-13 988,8 60-1279,-6-33 469,0 13 0,1 3-1643,4 2 982,-5-17 1,1 0-3046,17 24 3756,-7-15 0,9 4 0,-10-18 0</inkml:trace>
  <inkml:trace contextRef="#ctx0" brushRef="#br1" timeOffset="215317">22915 17508 23639,'0'-13'-6206,"16"0"8809,9-1-731,10 1-380,3-4-588,-8 1-376,1-1-74,-3-1-81,-2 0 1473,-6-1-1955,-8 0-913,2-11-398,-12 8-208,4-18-165,-29 16-4,18-5-463,-40 9 1385,40 5-1441,-38 3 2704,17 4-52,-15 5 955,17 22 211,0-14 478,22 57-1524,-8-36-552,10 38 746,0-27-2255,21 2-567,-16-4 393,21-12 0,4-2-580,-5 11 2079,10-9 1,4-3 0,4-2 0,16 1 0</inkml:trace>
  <inkml:trace contextRef="#ctx0" brushRef="#br1" timeOffset="215598">23873 17117 23279,'-28'-24'-4715,"-20"2"4553,42 6-2926,-45 5 4204,12 7-82,-12 1-69,-11 19 264,30 12-1151,-5 23 986,24-3-1323,5 3 1294,8-13-2199,27 1-523,-20 0 588,16-14 1,6 0-788,1 12 1103,-5-10 1,0-2-284,4 1 1005,-1 6-307,-25-19 26,6 1 405,-9-10-805,-17 0 700,-5-3 311,-21 0 0,19-17 0,4-4 0</inkml:trace>
  <inkml:trace contextRef="#ctx0" brushRef="#br1" timeOffset="215815">23985 16920 24089,'0'46'-5666,"0"-2"3627,-15-11 2532,11 21-1155,-10-13 637,12-5 1,4 0-623,-2 7-209,9-8 0,0 0-1988,-4 6 1293,18-5 1,0-2 1488,-16-3 1,34 11 0,-23-27 0</inkml:trace>
  <inkml:trace contextRef="#ctx0" brushRef="#br1" timeOffset="215966">23935 17220 22560,'0'-13'-6296,"0"0"4168,0 5 973,0 2-23,28 3 2736,9 2-708,17 1-866,-2 0-76,-11 14 0,0-10 0,1 11 0</inkml:trace>
  <inkml:trace contextRef="#ctx0" brushRef="#br1" timeOffset="216348">24485 17180 23459,'-42'-13'-1708,"-1"3"1356,11 10 1115,1 16 537,11-12-685,2 35-1365,4-20 533,6 25-936,-3-12 769,9 17-798,-4-13-454,28 17-1425,-17-25 446,37 0 2013,-37-14-1518,39-7 2898,-27-4-339,22-3 1009,-12 0-261,-2 0 1133,12-21 94,-14-7-1484,12-28 1276,-21 9-1855,2-16-586,-11 26-946,-2-7-375,-3 14 139,0 10-529,0 25 589,0 19 280,0 17 494,0 2-1351,0 17 1159,15-22-2495,3 23 3242,18-41 1,-18-2-1,-2-13 1</inkml:trace>
  <inkml:trace contextRef="#ctx0" brushRef="#br1" timeOffset="216881">24900 17166 23369,'4'-7'-1269,"0"1"695,0 6 1732,2 19-4276,0 6 1286,8 37 495,-7-19 484,8 21-1090,-11-35 730,2 10-197,-4-20-1551,1 1 2929,-3-30 267,2-21 408,-2-7-428,7 6 1,5 1 909,11-6 226,0-12-60,17 17 809,-22 0-554,19 5 785,0 1-406,-11 13 355,11 2-706,-21 28-2644,4 11-59,-14 8-822,1 6 657,-7 3-577,1-10 168,-1 14-160,0-20-939,0-3 2432,0-29 520,0-14 76,0-15 82,0-19-390,16 15 463,-6 3 1,1 0 151,10-6 506,16-9 988,-15 14-676,3 13 827,3 3-114,-18 15 208,8 18-2692,-6 12-218,-4 4 0,0 3-753,3 15-161,-1-9 0,1-1-1127,2-1-1594,12 22 3700,-6-30 1,10 3-1,-7-14 1</inkml:trace>
  <inkml:trace contextRef="#ctx0" brushRef="#br1" timeOffset="217331">25990 17122 23729,'0'-10'-3867,"0"27"1829,0 14 1063,-11 18 1037,8 7-213,-3-20 0,1 1 49,5 25-76,0-20 0,0-1-1419,0 19 1597,0 0 90,0-3-90,0-3-528,13-6-65,-10-4 263,9 2-98,-12-16 68,0 3-2068,0-24 1888,0-53 270,-18 12-447,9-20 1,1-3 753,-14-6-334,9 1 1,3-2 405,9 22 0,-1 0-172,-7-14 0,0-3-30,7-1 1,2 2 128,-5 11 1,2 0 195,8 0 0,4-4 0,-2 5 320,-5 7 0,2 2 338,14-15 0,6 4 952,5 6 339,23 0 91,-9 30 68,-5 5-111,-14 24-1839,-3-14 549,-5 38-2165,0-5-324,-3 12 770,-8-14 1,-2-1-1270,3 9 455,-14-6 1,-2-1-561,5 4 1009,-28 10 141,29-23 912,-25-4 543,26-3 1,-10-6 0,13-2 0</inkml:trace>
  <inkml:trace contextRef="#ctx0" brushRef="#br1" timeOffset="217648">26813 16848 23819,'-27'-5'-997,"-8"1"790,-16 3 580,-12 0-237,26 22 734,-10-15-580,18 48-923,13-32 271,6 10 0,7 2-596,21 2-79,-4-4 0,1-1-1091,9 6 1285,3-13 0,0 0-1039,-8 7-321,25-1 1677,-17-2-342,-11-4 676,9-1 1439,-21-5-345,20 1-606,-22-9-948,7 2-113,-33-9 1349,-10-1 253,-15-2-1021,14 1 1,0-1 537,-10 0 0,-12 0 0,21 0 0</inkml:trace>
  <inkml:trace contextRef="#ctx0" brushRef="#br1" timeOffset="217948">27518 17169 25888,'0'-7'-6296,"0"1"4078,0 2 974,24 1 2897,6 2-1050,13 1-1729,12 0 777,-22 18 80,8-13 1,-15 28 0,-3-14 0</inkml:trace>
  <inkml:trace contextRef="#ctx0" brushRef="#br1" timeOffset="218087">27460 17543 24629,'14'3'-2093,"3"-2"1059,33-18 1807,0 13-701,-4-13 0,2-1 1,-9 15-1,0 2 0,15-7 1,1 0-1</inkml:trace>
  <inkml:trace contextRef="#ctx0" brushRef="#br1" timeOffset="218498">28452 17371 23459,'23'-18'870,"-17"-17"-4298,37 16 5687,-38-19-4253,34 4 2655,-18-21-1317,3 11 425,-8-6 1,-3-2-708,-3-3 303,-3 3-1,0 2 564,0 7-1956,-7-16 1783,0 34-1155,0 0 750,0 40-121,0 2 382,0 27 71,0-1 61,0 10 13,0 7 244,0 6-66,8-16 1,1 2-44,-8-14 1,2 2-18,6 2 1,4 4 0,-3-4-107,-8-5 1,-1-1-476,13 19 1,0-1-405,-11 2 377,9 9-1506,-12-17 2484,0-16 1,-28 3 0,-6-17 0</inkml:trace>
  <inkml:trace contextRef="#ctx0" brushRef="#br1" timeOffset="218619">28418 17726 22650,'60'-21'2807,"-9"9"-2794,10-9-389,-22 14 0,2-1 100,-8-2 1,0-1 292,12-1 1,-1 1 0,-10 3 0,-2-1 0,0 0 0,0 0 0</inkml:trace>
  <inkml:trace contextRef="#ctx0" brushRef="#br1" timeOffset="219232">29298 17080 23189,'-41'0'720,"2"0"-450,13 0-90,-10 17 954,10 6-1240,-13 22-180,20-5-598,-2 21 47,12-22-331,3 12-128,5-4-239,1-13-714,23 13-256,3-26 750,25-1 1481,-12-15 570,1-3 513,-10-17 852,2 11 25,-2-35-656,12 3 1235,-14-13-1790,-7 13 0,-1 0-276,-3-9-799,2-11-287,-11 22-707,-3 5 731,-2 8-25,-2 24-1464,-1 20 1413,0 29-39,0-3 342,0 1 107,18-18-237,-14-4 197,29-5 617,-10-2 812,7-11 66,14-2 135,-17-29 264,19-13 231,-20-11-148,4-8-931,-17 20 1,-3-1-456,3-21 26,-6 5 1,-2-2-864,-1-13 225,-4 7 0,0 0-297,0 24 1,0-1 637,0-10 0,0-7 0,0 7-166,0 10 0,0 2 50,0-26 1,0 3-29,0 17 1549,0-5-1086,0 47-41,0 15 148,0 21-266,0 14 269,0-4-135,0-5 0,0 2-135,0-11 0,0 3 120,0 6 0,0 4 0,0-3-30,0-4 0,0 1-390,0 2 0,0 5 0,0-5-60,0-6 1,0-1 17,-1 7 0,2 1-964,9-10 0,0-2 1280,-5 11 0,38 6 1,-14-24-1</inkml:trace>
  <inkml:trace contextRef="#ctx0" brushRef="#br1" timeOffset="219901">30442 16848 23549,'-25'-14'-3755,"-21"4"3882,26 3-221,-25 5 918,-5 20 859,13-13-1131,-12 38-229,24-3-838,1 11 546,18-14 1,2 0-867,-5 7 311,15-7 1,6-2-1614,11 4 824,-2-5 0,2-2-770,17-2 870,-4 13 3,-17-28 1295,-8 1-139,-11-8-726,-20-4 2587,4-2-373,-16-14-275,36 9 284,18-8 865,17 5-1480,-5 5 0,0 1 1455,9-6-1010,-5 6 1,-1 0-1568,4-3 307,10 0 795,-20-4-583,-1-1-194,-1-3 482,12-12-81,-12 3-289,19-25-129,-25 15-837,6-30-92,-19 24-580,-2-28-484,-7 28-348,-23-8-235,-4 14 518,-1 14 1410,-16 2 511,16 11 910,-15 25 805,18 11-564,10 13-395,14 19-50,0-23-651,8-5 1,1-1-943,-4 4-48,21-8 1,5-4-865,-6 0 674,4-11 1,3-4 272,3-4 997,4-1 790,-2-7 862,2 2 263,1-3 437,-1-15 351,18 11-535,-15-27 954,22 27-1665,-33-25-774,3 26-314,-19-9-19,-4 12-372,-3 0-267,-5-7 0,-2 6 1,-1-6-1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C823-D5B9-A34B-86BB-FE725C3C5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CDCD-EDBB-F645-810D-BEAC3D1D0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2CB4-C8C2-0043-B3DB-EBB420F6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2903-01CA-0D4E-A0F6-6C15E089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7465C-94B3-E34E-90FB-A55EBED6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5390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7F6F-AE94-034D-93F0-42FA8051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8C58-D514-4745-BB14-7B37F8771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C76F-261F-3F4D-A932-6917757F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A642-D88E-214F-8912-AA2C9725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CD934-C85E-764B-9920-DBC1F46B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9857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30115-47CA-6943-AB08-FC5A02C71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5A28-CAB9-4840-9300-DAC6AAC61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4952-69E6-244A-A044-01E7EEA7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B76F1-65ED-2B46-8CD7-C98707B0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AF56-E04E-F348-AA97-2DF36027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3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7643-20C1-AA48-A931-93A4C335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1DBB-C7AD-2C4E-BD92-A56481F6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E96E7-0716-8745-9628-DD8200C0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EA090-2968-704A-B056-40E4433C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5F2F-6307-0A4E-A67A-233E3C6E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975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C52F-F501-D14F-B4F1-39D9B9D1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EA83-FBF9-E241-8AE3-037294BEE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2F14-55F1-944A-89F4-B8E66A07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660D-14E4-2148-81DD-AD164B48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89B8-DEC3-904F-8962-0663B5A6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02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FCB0-A27C-D84E-A177-C4A1DAD1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BB65-F142-9E4E-B5F2-50AFDB94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16F8F-6354-844D-BC30-486A7FEE6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164A-793A-084F-B8C6-AEF828CC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9A38-9302-7647-8A9E-0CF0F4C5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D1B40-2537-5D4E-A74F-5F6D61A0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693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B8D9-3C65-B84F-B0C2-C2B05242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CB12C-C15D-FF4A-A7A7-A58FF207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99DDD-49F5-B740-9201-8F27C8C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92C27-E25B-6A42-AF2A-F0E711F4C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CE8CC-1913-3C49-9633-66DF5844E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F7CE-5C2B-8943-B0E5-B0A0492D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97C66-06C7-6D4F-9EE3-DE477B47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266FE-70DC-8C49-95D9-70A97B39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84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1398-958D-474C-A100-3F75E952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E071B-2A48-D24E-9BBC-CDF1DF8C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5CC81-5D3E-2C41-A4C6-5276903F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0DD9-689D-C74B-8488-EEC24204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675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E62EC-2906-0347-90E7-52ADA2C6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46522-826F-8247-9566-726E6BF2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A489E-CDD8-5245-A2CD-F6289690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558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1D03-1EB4-DF44-A634-E9344D73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EC48-B895-F947-B791-C17223F5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A41E0-CE2D-CA4E-AF28-53A55E44F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6C3CE-0B07-294D-8DF6-FB1D1C55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C00A8-5307-2B44-92E5-86E895A8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D9928-9D6C-4B49-9887-062E66C9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7017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FB4B-455B-D744-BC3F-752A51D5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2127-2923-1747-A1B3-CCCD6797E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BA868-2C58-1D46-8D6A-4B24923DD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E6AA5-8E17-E342-A7BF-2514551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3EA8C-08A9-2C49-A0DF-8CE3E07D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AE96C-A547-A348-8412-B893B36C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9342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19712-910D-394B-B090-7AF331CC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553FC-E7E3-554F-B40D-7D5178C19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672C7-80D0-2845-9950-41F3FD9C3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52DA-9AC2-7E4A-A656-CD773E9FF2AA}" type="datetimeFigureOut">
              <a:rPr lang="en-VN" smtClean="0"/>
              <a:t>15/07/2021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1A4F-7CFF-C445-98D1-D5BE9BA5E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ED054-6EF5-C942-89AC-09343CFCB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E69D-B474-AF41-9814-4096272D55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786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748EE9-B879-AC48-9D64-03E984050D7A}"/>
                  </a:ext>
                </a:extLst>
              </p14:cNvPr>
              <p14:cNvContentPartPr/>
              <p14:nvPr/>
            </p14:nvContentPartPr>
            <p14:xfrm>
              <a:off x="226080" y="429480"/>
              <a:ext cx="11743560" cy="610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748EE9-B879-AC48-9D64-03E984050D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480" y="407880"/>
                <a:ext cx="11786760" cy="615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20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36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66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86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23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09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67D5B9-A85D-674A-9659-F8D697397444}"/>
                  </a:ext>
                </a:extLst>
              </p14:cNvPr>
              <p14:cNvContentPartPr/>
              <p14:nvPr/>
            </p14:nvContentPartPr>
            <p14:xfrm>
              <a:off x="683640" y="105840"/>
              <a:ext cx="5938920" cy="210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67D5B9-A85D-674A-9659-F8D697397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040" y="84240"/>
                <a:ext cx="5982120" cy="21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46B2CB-22BF-1B41-93B8-7EFE0E8EB04C}"/>
                  </a:ext>
                </a:extLst>
              </p14:cNvPr>
              <p14:cNvContentPartPr/>
              <p14:nvPr/>
            </p14:nvContentPartPr>
            <p14:xfrm>
              <a:off x="379800" y="189360"/>
              <a:ext cx="10504080" cy="242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46B2CB-22BF-1B41-93B8-7EFE0E8EB0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200" y="167760"/>
                <a:ext cx="10547280" cy="24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89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4F27FD-5C9D-AB42-9D31-6F92C752B5B1}"/>
                  </a:ext>
                </a:extLst>
              </p14:cNvPr>
              <p14:cNvContentPartPr/>
              <p14:nvPr/>
            </p14:nvContentPartPr>
            <p14:xfrm>
              <a:off x="577800" y="274320"/>
              <a:ext cx="11108880" cy="636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4F27FD-5C9D-AB42-9D31-6F92C752B5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600" y="258120"/>
                <a:ext cx="11141280" cy="64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02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6EFDD3-163C-1C4A-8675-319D691C5374}"/>
                  </a:ext>
                </a:extLst>
              </p14:cNvPr>
              <p14:cNvContentPartPr/>
              <p14:nvPr/>
            </p14:nvContentPartPr>
            <p14:xfrm>
              <a:off x="680400" y="436680"/>
              <a:ext cx="10605240" cy="620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6EFDD3-163C-1C4A-8675-319D691C53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800" y="415080"/>
                <a:ext cx="10648440" cy="62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17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84ADC4-6AAA-A242-A192-7A932F132EC1}"/>
                  </a:ext>
                </a:extLst>
              </p14:cNvPr>
              <p14:cNvContentPartPr/>
              <p14:nvPr/>
            </p14:nvContentPartPr>
            <p14:xfrm>
              <a:off x="567000" y="334080"/>
              <a:ext cx="11558160" cy="585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84ADC4-6AAA-A242-A192-7A932F132E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400" y="312480"/>
                <a:ext cx="11601360" cy="58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32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FD5006-E47E-4341-8815-428AEA93EEB2}"/>
                  </a:ext>
                </a:extLst>
              </p14:cNvPr>
              <p14:cNvContentPartPr/>
              <p14:nvPr/>
            </p14:nvContentPartPr>
            <p14:xfrm>
              <a:off x="432720" y="285120"/>
              <a:ext cx="11187360" cy="398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FD5006-E47E-4341-8815-428AEA93EE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520" y="268920"/>
                <a:ext cx="11219760" cy="40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44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DD766B-3AC8-6941-AF8C-C30921D0C7D9}"/>
                  </a:ext>
                </a:extLst>
              </p14:cNvPr>
              <p14:cNvContentPartPr/>
              <p14:nvPr/>
            </p14:nvContentPartPr>
            <p14:xfrm>
              <a:off x="567000" y="103320"/>
              <a:ext cx="11355480" cy="657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DD766B-3AC8-6941-AF8C-C30921D0C7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400" y="81720"/>
                <a:ext cx="11398680" cy="66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54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09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73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Macintosh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2</cp:revision>
  <dcterms:created xsi:type="dcterms:W3CDTF">2021-07-15T02:32:12Z</dcterms:created>
  <dcterms:modified xsi:type="dcterms:W3CDTF">2021-07-15T04:11:40Z</dcterms:modified>
</cp:coreProperties>
</file>