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2:39:06.42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2753 2219 8792,'-8'0'1709,"2"0"4048,2 0-5757,20-22 0,-14 4-90,28-41 90,-12 17 0,0-19 0,-4 26 0,0 1 0,0-15 0,-7 11 0,2 3 0,6 2-90,-14-4 90,4 25-90,-5 27 270,-14 4-270,11 29 45,-4-13 0,0 2-315,-6 26-894,11-18 0,1 2 1029,-6-12 0,1 0-90,6 1 0,0-1-607,0 0 0,0 1 697,0-2 0,0 0-495,0 32 1,0-3-410,0-22 1,0 0 408,0 18 270,0-16 1,0-1 269,0-2 270,0 6 90,0-24 179,-20-6 1773,15-7-1502,-31-4 1651,14-4-2011,-13-16 848,6-3-1118,13-19-90,8 9 90,37-20-450,-5 16-180,12-1 1,5-1-121,-15 12 1,2 1 29,24-18 1,1 1-913,-19 14 1,0 1 1631,11-7 0,0 1 0,-13 8 0,-1 1 0,0 0 0,-1 0 0</inkml:trace>
  <inkml:trace contextRef="#ctx0" brushRef="#br0" timeOffset="299">3598 1946 9781,'0'-9'1530,"-23"1"-721,-3-1-629,-24 6-180,11-1 0,0 4 180,1 15-180,9 6 90,-4 10-90,15 17 0,2-15-90,8 28 270,2-26-180,26 23-90,9-29-715,-3 6 715,26-19 180,-30-4-180,27-7-218,1-1 398,-11-20-291,15-6 201,-29 2 0,-3-33-90,-16 33 90,-6-30 0,0 24-180,-19 2-269,15 0-1260,-30-2 449,15 7 500,0-3 760,-7 12 0,24 1 0,-9 7 0</inkml:trace>
  <inkml:trace contextRef="#ctx0" brushRef="#br0" timeOffset="600">3775 1930 10501,'0'-4'360,"0"0"-360,-13 3 90,9 18-90,7 9 0,1 10-90,13 3 90,13 18 0,-22-21 0,12-5 0,0-1 180,-11-7 0,3 3 269,0-18-359,-11 3-90,8-10-90,-7 5 90,3-6-180,-2-21 1,1-10-1081,1-31 451,0 6-1157,0-1 1246,-1 14 91,1 5-902,1 0 1531,3 5 0,1 2 0,2 3 0</inkml:trace>
  <inkml:trace contextRef="#ctx0" brushRef="#br0" timeOffset="1270">4308 1885 8432,'0'10'1080,"0"2"-901,0-1 91,0 3-180,0-1 0,0 11-180,0-6 180,16 15-90,-12-15 0,11 11 0,-6-13 90,-7 4-90,14-11-90,-14 0-539,11-7 539,-8-1-90,9-22 180,-5 16 90,12-55-90,-7 34-132,9-33 402,-6 24-180,1 2 90,-1 4 0,-1 5 0,-3 12-90,0-5-90,0 15 180,-2-8 0,1 10-90,-4 0-90,5 18 401,-3-13-401,1 33 90,5-9-90,-5 9 0,6 13 0,-8-24 0,6 15 180,-7-29-180,2 11-180,-3-23 0,-3 7-180,5-8 450,-3 0-180,8-24 90,-3-9 90,11-27-90,-8 13 270,5 2-90,-4 19-90,-5 0 89,5 14-89,-9 1 0,7 11-90,-7 0 0,5 14 0,0 2 0,-2 2 0,7 8 0,-7-8-359,8 9 89,-8-11 0,8-1 270,-8-14 0,4 5 0,-3-6 0,3-15 270,1 12 90,7-28-271,-5 11 271,8-13-270,-11 14-90,2 7 90,-7 12-90,2 0-90,0 0-180,9 0-1169,-2 18 1439,15 6 0,-10 10 0,8-1 0</inkml:trace>
  <inkml:trace contextRef="#ctx0" brushRef="#br0" timeOffset="2472">7708 1513 11131,'0'39'180,"0"-7"-180,0 2 0,0-6 0,15 18 0,-11-11-1350,11 24 361,-6-26-91,-6 7 1080,6-7 0,-9-9 0,0 5 0</inkml:trace>
  <inkml:trace contextRef="#ctx0" brushRef="#br0" timeOffset="2618">7655 1366 9691,'0'-23'-89,"0"3"-91,0 4-90,0 4 0,0 4 270,0 2 0,18 2 0,4 2 0</inkml:trace>
  <inkml:trace contextRef="#ctx0" brushRef="#br0" timeOffset="3004">8307 1502 9152,'0'14'1079,"0"0"-449,-21 0-540,-2 7-90,-2-4 180,-24 15-180,32-11 0,-32 18 90,36-16-90,-11 22-90,22-22 180,-5 13-90,30-23-270,4-1 270,26-8 0,-13-20-90,1 12 135,-13-37 0,-3-8 225,6 5-1161,-14 3 0,-2-9 0,-2 6 1116,-3 9 0,-3 1 314,-2-21 1,-2 0-652,4-3 112,-7-8 0,0 33 0,0 9-90,0 9 90,0 5 90,-14 7 3113,11 20-3473,-10 13-270,13 13-269,0 6 161,18-3-1061,-13 5 90,29 3 1619,-20-16 0,0 2 0,4-12 0,1 0 0,3 8 0,0 0 0</inkml:trace>
  <inkml:trace contextRef="#ctx0" brushRef="#br0" timeOffset="3400">9768 1312 10141,'0'-12'270,"0"2"-270,-19 3 0,14 2 0,-31 4 0,9-1 0,-9 17-90,-17 6 180,22-1-90,-7 32-90,18-30-388,10 30 478,4-23 90,6 0-90,26 0-90,10 9 90,13-11 0,-18-6 0,-1-1 0,6-1 90,13 8-90,-32-15 0,8 1 0,-23-5 0,5-2-270,-27 4-359,15-3-1530,-37 4 545,10-4 1614,-9 0 0,11-5 0,18-1 0</inkml:trace>
  <inkml:trace contextRef="#ctx0" brushRef="#br0" timeOffset="3806">10122 1512 9242,'0'42'1439,"0"-9"-1349,-17 7-90,13-11 90,-12 22-180,16-14 180,-11 27-90,8-29 0,-8 7 0,11-9 0,0-10-450,0 6-1169,0-18 1259,0-18 270,0-20 90,0-11 0,0 3 0,0-1 90,0-14-45,0 2 0,0 0-390,0-10 435,0 20 0,0 1 360,0-26-270,21 19 180,2-16-270,14 31-7,10-8 7,-14 22-90,29-2 0,-24 13 0,11 2 180,-7 23-180,-13-16 0,-9 22 0,-5 4 0,-3-9-90,-3 12 0,-8 3-989,-24 2 1079,-2 3 0,-4 0 0,3-19 0,-2-1 0,-7 12 0,0-1 0</inkml:trace>
  <inkml:trace contextRef="#ctx0" brushRef="#br0" timeOffset="3950">10845 1625 6273,'-20'14'0,"-5"-3"0</inkml:trace>
  <inkml:trace contextRef="#ctx0" brushRef="#br0" timeOffset="6701">11395 1630 7982,'-15'-4'1080,"11"0"-810,-10 1 1259,14 2-1439,0-2 90,14 2-90,12 1-90,29-2 90,-3 1-180,11-1 90,-23 1 0,0 0-381,24 1 21,-7-1 1,1 0-46,-24 1 0,0 0-315,25 7 1,-1 0-1063,7-4 1332,-22 10 1,-2-1 449,13-9 0,-4 18 0,-1-8 0</inkml:trace>
  <inkml:trace contextRef="#ctx0" brushRef="#br0" timeOffset="7401">12305 1404 10321,'-22'-5'1439,"-6"1"-1169,25-3-360,-7 4-90,2-1 270,6 3-90,18 0 90,-10 19-90,46-14-90,-24 31-336,32-31 426,-6 30 0,9-20 0,-11 4 0,1 3-354,-12-10 0,1 0 354,3 1 0,3 2 0,-3-2 45,-7-2 0,-2 0-45,9 3 0,-2 0 90,4 3-180,-12 0 90,-9-1 0,-15 11 90,-24-4-135,-8 3 0,-6-1-135,-1-6 0,-2-1-574,-9 9 1,-2 0 123,8-6 1,-1 0-226,-1 2 1,0 0-1,-1-1 1,1 1 854,2 0 0,0 0 0,3 0 0,1-1 0,2 1 0,0-1 0</inkml:trace>
  <inkml:trace contextRef="#ctx0" brushRef="#br0" timeOffset="8966">14470 1735 8882,'4'-8'1889,"0"-2"-1439,-2 0-271,1-2 271,0-7-360,-2 4-90,2-7-90,-3 11 0,0-1 180,-16 9-90,-9 23 0,-9-15-90,-3 44 90,7-25 0,0 25 0,11-18 0,2-1-180,-1 16-45,7-10 1,3 0-136,8 0-360,0 12 1,21-29 449,10-2 180,13-14 0,1-21 90,9-17 0,-15-11-511,-6 4 0,-2-2 600,-16 13 1,-2 0 45,5-10 0,-3-4 405,-7-3 0,-3 1-360,-2 10 0,0 0 179,-1-23 1,0 1-90,-2-5-1722,-8 19 0,-1 2 1452,5 2-90,-12 1 90,3 22 0,9 9 90,-9 21-90,13 16 0,0 15-60,0 8 239,0-3-358,0 5 268,0 3-358,0 2-541,13-1-359,-9 0 134,7-20 1,3-1 224,9 18 810,-9-21 0,3-3 0,22 7 0,-6-4 0</inkml:trace>
  <inkml:trace contextRef="#ctx0" brushRef="#br0" timeOffset="9318">15378 1719 9152,'-52'0'1619,"9"0"-1529,-1 0 90,10 18-360,-18 7 270,14 10-90,8-13 0,3 0 0,7 4 0,-12 15 90,30-22-360,-9 9-90,31-20 180,4 1 90,23-9 180,4-17-90,-9-8 270,4-19 90,-29 8-360,12-12 0,-26 25 0,8 16 0,-11 20 90,17 20-900,6 8-179,12-14-990,21 8 720,-13-12 1124,18-12 1,-9 0 0,3-11 0</inkml:trace>
  <inkml:trace contextRef="#ctx0" brushRef="#br0" timeOffset="9534">16043 1372 9691,'-18'-19'180,"13"5"360,-13 5 270,1 3-810,1 29 90,-3 12-90,7 18 44,8-14 1,2 1-45,0 13-90,-1-6 1,-1-1-811,4 8 0,8-12 1,1-2-592,-4 4 771,12 7-515,-5-14 1235,-9-12 0,10 0 0,-13-12 0</inkml:trace>
  <inkml:trace contextRef="#ctx0" brushRef="#br0" timeOffset="9651">15830 1871 8612,'0'-25'0,"-9"-8"0,7 8-90,10-14-180,-4 18-90,35-4-359,-18 10 89,22 3 630,-5 1 0,5 3 0,0 1 0</inkml:trace>
  <inkml:trace contextRef="#ctx0" brushRef="#br0" timeOffset="10001">16598 1637 8702,'-39'0'1259,"-4"11"-1169,3-8 0,14 17-180,-8-18 180,30 19 0,-21 6-180,23-1 180,-8 18-270,10-23-809,22 13 629,1-19-809,23 3 1079,-2-14 90,3-18 90,-9 10 629,1-32-179,-19 9 359,1-18-629,-9 18-180,-8-6-90,0 24 0,-4 10-180,0 31-269,0 5-361,19 14-89,-14-20-181,37-1 993,-19-2 0,25-3 0,-5-3 0</inkml:trace>
  <inkml:trace contextRef="#ctx0" brushRef="#br0" timeOffset="10535">17572 1604 9152,'-46'-1'989,"11"1"-989,-1 0 180,23 18-180,-10-14 90,20 29-90,-6-9 0,9 6 0,0 2-90,24 2-450,-18-10 181,41 7-721,-12-10 630,12-11 135,-12-4 1,-1-2 224,11-4 180,-7-7 0,0-4 180,5-14 494,-4-4 1,-3-4-226,-6-10 46,-8 10 0,-4 2-225,-11 6-450,-1-9 180,-6 20-180,0 17 180,0 28-90,0 5 0,15 26 0,-11-28-544,27 7 94,-27-17-90,30-3 91,-17-5-181,29-3 540,-14-6-62,22-3 152,-22-4 360,15-18-1,-24 1 1,2-4-180,-13 8 90,-5 0-270,-2 10-898,-2 9-1081,-3 14 1979,0 19 0,15-19 0,4-3 0</inkml:trace>
  <inkml:trace contextRef="#ctx0" brushRef="#br0" timeOffset="10851">18133 1144 9422,'0'-4'899,"18"2"-899,-13 18 0,29 4 0,-15 1 0,1 11 0,17-8 0,-22 7-360,27 5-89,-20-17-1260,17 1 629,-15-14 1080,9-1 0,-7-5 0,2 0 0</inkml:trace>
  <inkml:trace contextRef="#ctx0" brushRef="#br0" timeOffset="11601">19532 1459 10861,'-21'-13'719,"2"2"-359,0 3 90,-9 3-450,4 2-90,-4 2 180,-1 21-90,10-14 0,-9 46-90,17-32-630,2 38-89,9-28-316,24-2 1,8-3 315,1-6 314,16 0 0,3-4 45,-2-13 315,-8 4 1,-1-4 224,4-22 539,-11 10 1,-3 0-1,-2-14-179,-4-9 1439,-11 12-1349,-12-13-630,5 5 450,-25 15-360,3 22 0,-5 16 90,9 9-90,11 12 0,0-17-360,0 7-90,23-15 180,-17-2 90,38-9-90,-13 5 181,9-12 89,13 4 0,-23-25 539,13-6-89,-22-11 0,-4 2-1,-5 9-89,-11 2-360,5-3-90,-6 6 90,0 23-90,0 14-449,0 19-1080,0 11 539,21-16-809,2 13 1889,13-22 0,-4-4 0,-7-12 0</inkml:trace>
  <inkml:trace contextRef="#ctx0" brushRef="#br0" timeOffset="11901">20472 1489 10051,'0'-12'810,"-17"2"-810,1 5 90,-14 20-90,15 6 0,-5 2 0,17 16 0,-6-24-90,9 19-90,0-7 0,17-14-180,-13 13 270,30-24 180,-18 9 90,15-27 360,-7-4-540,-6-15 90,-3 4-90,-7 13-270,1 23-720,-3 18-898,8 21 448,-5-5 1440,7-1 0,-4-13 0,1-2 0</inkml:trace>
  <inkml:trace contextRef="#ctx0" brushRef="#br0" timeOffset="12135">20283 807 8522,'23'-20'90,"-18"4"-90,40 5 90,-40 4 0,36 5-90,-22 1 0,4 21 0,-9 11-720,-14 35-89,0-8-475,1-23 0,-2-2 1284,-13 19 0,10 0 0,-11-1 0</inkml:trace>
  <inkml:trace contextRef="#ctx0" brushRef="#br0" timeOffset="12439">21227 1134 8972,'-26'-24'899,"-4"9"-989,-29 8 180,17 7-90,-8 21 0,25 5 0,3 12 0,14 0 0,8-7 0,24 19 0,13-10-642,-5-5 1,3-1 641,-7-13 0,-1-2 152,1 6 1,-1 0-153,18 17 90,-14-13 270,2 13-450,-23-24 180,-4 7-270,-6-15 270,-25 2-360,19-6-1709,-45-1 810,18-3 1169,-13 0 0,5-2 0,13 0 0</inkml:trace>
  <inkml:trace contextRef="#ctx0" brushRef="#br0" timeOffset="12701">21530 1452 8882,'6'14'1169,"1"-10"-989,-6 41 0,2-26 0,-3 40-180,0-28 0,0 11 0,0-2 0,0-11 0,0 15 0,0-23-450,0 6-2158,0-16 1978,11-21 360,-8-18-359,14-35 629,-15 6 0,4 22 0,0 1 0,0-21 0</inkml:trace>
  <inkml:trace contextRef="#ctx0" brushRef="#br0" timeOffset="12838">21697 1164 8252,'21'-30'1080,"2"3"-810,-1 10-181,2 4 181,-2 8-90,0 3 90,0 2 180,1 0 89,6 20-449,-11 4-90,3 26 90,-16-13-90,-2 21-449,-30-24-1507,20 13-383,-50-14 2339,30 1 0,-29-1 0,10-1 0</inkml:trace>
  <inkml:trace contextRef="#ctx0" brushRef="#br0" timeOffset="14421">14912 2961 9422,'-46'-3'1529,"0"1"-1080,-5 2-224,15 13 0,-1 5-135,-20 8-45,12 13 0,3 5-803,19-17 1,3 2 802,-5 11 0,4 1-45,4 20 90,9 2-1305,22-5 1,8 0 674,-7-21 1,3 0 539,11 6 0,8 4 0,-2-7 0,0-11 0,1-4 0,14 8 0,-1 0 0</inkml:trace>
  <inkml:trace contextRef="#ctx0" brushRef="#br0" timeOffset="15019">16018 3372 9062,'-45'-17'1259,"7"6"-1079,-8 6 0,7 5-90,-22 21-90,15-16 0,10 21 0,2 4 0,1-9 0,14 8 0,3 4 0,6-3 0,5 9-180,5-15-90,27-4-90,-21-1 90,29-10 1,6-4 179,-9 3 90,13-4 0,1-4 0,2-15 90,-13 6 0,-2-1 89,1-9 1081,4-28-1080,-27 30-270,-2-24-630,-9 46-899,0 7 720,0 24-181,17-16 1080,-13 11 0,30-27 0,-14 11 0</inkml:trace>
  <inkml:trace contextRef="#ctx0" brushRef="#br0" timeOffset="15351">16412 3475 9512,'1'40'0,"-1"2"90,0-7-990,0-4 990,0-30 180,14-20 0,-11-15-180,10-6 179,0 9 361,-3-14-180,9 18-360,-7-4 0,1 25-90,-3 29 0,8 7 90,-7 14-180,2-6 0,1-1-720,1 2-180,0-2 1,-1-3-270,1-8 1259,4-3 0,-5-10 0,1-6 0</inkml:trace>
  <inkml:trace contextRef="#ctx0" brushRef="#br0" timeOffset="15718">16840 3036 10591,'0'-20'90,"0"5"90,0 4 899,-14 4-809,10 21-180,-10 14-90,34 35 0,1-2-638,-1-11 1,0-1 727,1 13-45,-5-10 0,0 0-135,2 2 90,-9-21 0,1 0-651,15 11 651,-16-14-180,7 3-360,-6-22-89,-3-3 629,-2-8 0,15-46 0,-6 19-45,3-14 0,1-2 135,4 4-90,-4 8 0,0 2 0,1 1 1189,11 3-1189,-16 18 737,2 7-557,-2 15-180,-5-12-180,5 44-360,-7-26-1619,0 41 810,-5-31 1349,-2 9 0,0-16 0,0-1 0</inkml:trace>
  <inkml:trace contextRef="#ctx0" brushRef="#br0" timeOffset="15951">15860 2637 9062,'25'-32'360,"-19"3"-270,50 4-90,-33 6 0,9 10 0,2 3 0,5-2 90,22 20-180,-32 7-540,-2 39-449,-19-8 726,-6 0 1,-4 2-1,-6-16 1,-3 0-1,0 13 1,-1-1-1</inkml:trace>
  <inkml:trace contextRef="#ctx0" brushRef="#br0" timeOffset="16435">18087 2455 9781,'0'-5'810,"14"-1"-180,3 4-361,22-1-89,-6 3 0,27 19-180,-16 12-1082,-13-10 1,0 2 1081,-6 1 0,-1 1 45,1-2 0,1 1-177,9 14 0,-1 3 177,-8-10 0,-1 2 45,5 10 0,-2 3-90,-10 2 0,-4 0 0,-4-11 0,-5 3 30,-5 3 0,-6 6 0,-2-5-30,-2-1 0,-7-1-240,-7 6 0,-7 4 0,0-5-615,-1-2 1,-3-3-475,4-4 1,-4 1 0,2-3 1328,-6 2 0,1-2 0,-3-1 0,0-1 0,0-1 0,0 0 0</inkml:trace>
  <inkml:trace contextRef="#ctx0" brushRef="#br0" timeOffset="19389">7333 3936 11940,'0'-21'90,"0"1"0,0 6 0,0 2 630,0 4-630,0 19-90,0 18-90,0 11 180,17 14-815,-12-1 680,12-23 0,0 1-588,-15 3 1,0 2 272,14 0 1,1 0-136,-15 2 0,-1 0-225,14 0 1,-1 0-46,-11-2 1,-2 1 764,10 12 0,1 0 0,-8-15 0,1 0 0,4 8 0,0 0 0</inkml:trace>
  <inkml:trace contextRef="#ctx0" brushRef="#br0" timeOffset="19633">7817 3547 12120,'0'-5'90,"-16"19"-90,12 19 90,-11 12-1250,15 16 1070,0-6-517,0 10 607,0-31 0,0 2-45,-1 1 0,2 1-162,8 2 1,1 0 206,-8 0 0,1 3-675,12 19 1,3 1 89,-9-17 1,-1 2-286,1 3 1,1 4-1,-1-6 870,0-5 0,-1-3 0,1 11 0,0-2 0,0 14 0</inkml:trace>
  <inkml:trace contextRef="#ctx0" brushRef="#br0" timeOffset="19968">6980 4390 10051,'-14'-12'0,"5"3"360,0 4-270,7 19 90,-1 5-180,30 19 90,-20 4 0,26-1 0,6 3-375,-22-10 1,-1 2 284,14 8 0,6 5 0,-2-5-747,-4-1 1,0-2 776,-4-5 0,1 1 0,1-1-30,15 14 0,-1-3 0,-9-11 0,0-1 45,9 8 0,-1-2-45,-13-15 0,-1-2 90,23 19-421,-17-18 1,0-2 330,13 8 45,-9-13 0,-1-4-225,3-5-360,9-4 1,-14-35-181,-1 1 360,-16 1 1,-2-5-631,7-16 1,-2-2 989,-4 8 0,-1-2 0,4-18 0,-1-2 0,-7 15 0,0 0 0</inkml:trace>
  <inkml:trace contextRef="#ctx0" brushRef="#br0" timeOffset="21236">2577 4956 9242,'11'-8'-90,"-2"3"90,-9-7 0,-24 7 0,-4 2 0,-1 18 90,-20-11-180,28 31 90,-23-16-1010,13 18 1100,14-6 52,-9 14-142,22-10-90,-10 22 90,38-26 0,14 19 90,12-23-90,-14-6 0,0 0 0,7 3 0,14 4 90,-13-5-90,-15-8 0,3 6 0,-24-12 0,-2 5 0,-32-7-900,-9 4 91,-14-6-271,1 1 1080,16-4 0,0-2 0,4 0 0</inkml:trace>
  <inkml:trace contextRef="#ctx0" brushRef="#br0" timeOffset="21715">3035 5008 8612,'0'45'810,"-17"-8"-810,13 0 90,-13-7-90,-3 0 90,16 3-90,-16-1 0,20-2 0,0-3 89,21 5-178,-16-10-631,56 4 360,-35-17 0,11-3 1,3-5 179,1-16 90,13 11 45,-29-20 0,-2-3 135,12 5 45,-10-10 0,-4-3 44,-1 1 451,-3-24-360,-13 29 90,-4-14-360,0 24 0,-17 3 0,12 6 270,-27 9-270,29 18 90,-20 10-90,21 13 0,12 18 89,-5-28-628,32 18-271,-12-36 271,19 1 89,-8-13-180,7 0 630,-19 0 0,5-21 360,-5-3-90,-10-1 90,5-11-270,-14 20-90,1-14 0,-6 16 0,0 5 0</inkml:trace>
  <inkml:trace contextRef="#ctx0" brushRef="#br0" timeOffset="22285">3690 4617 8162,'17'19'720,"-4"4"-90,-13 35-540,0-15-90,0 2 0,0 0 0,0 4 0,0-9 0,0 0 0,0 6-1069,0 11 1069,0-22 90,0-2-83,14 13-7,-10-20 90,20 10-900,-21-26 451,12-3 359,-10-28-90,3 15 90,-1-43 0,2 8 0,0-11 45,-1 17 0,0 2 45,3-4 89,6-13-89,-7 34 180,2-10 0,-1 24 708,-2-6-888,1 8 353,4 17-353,-3-13 90,4 46-180,-8-28 0,-1 43 90,-5-29-90,-1 11 0,-17-2 0,13-13-989,-30 13-271,30-24 1260,-30 2 0,30-15 0,-12-3 0</inkml:trace>
  <inkml:trace contextRef="#ctx0" brushRef="#br0" timeOffset="23027">4275 4880 7982,'0'44'720,"0"-9"-630,0-2 0,0-8-90,0 2 90,0 13-90,0-10 0,0 16 0,15-23 90,-11 9-90,10-18 90,-14 2-630,9-11 540,-7-23 0,7-10 0,-9-16 90,0-3-954,0 8 954,0-3-90,0 1 270,0 1-797,0 3 527,0 5 360,0 0-180,12 16 269,-9-2-359,22 17 816,-22 18-816,17-12 485,-18 39-485,13-10-90,-7 11 0,5 15 0,-6-26 0,-1 16 90,-3-27-270,2 4-180,-1-13-359,0-7 449,0-2 90,3-5 180,4-18 0,2-10 0,1-4 0,0-3 90,4-10 45,-2 10 0,-1 5 45,-1 13 269,3-11-269,-8 25 0,5-7-90,-6 27-90,3-13 0,2 45 0,-2-28 90,10 40-90,-6-31 0,12 15 0,-9-29 0,6 10 0,-7-24-90,1 7 0,-1-9 0,7-20 180,-5 15-90,9-53 0,-11 34 225,-6-11 0,-2-1 45,0 1-180,0-8 0,-5 19-90,-1 3 270,-2 5-360,-1 29 90,0 8 0,0 18 90,15-1-1260,-11 3 91,26-10 1079,-17 14 0,13-21 0,-7 4 0</inkml:trace>
  <inkml:trace contextRef="#ctx0" brushRef="#br0" timeOffset="23169">4810 4571 8252,'-5'-8'-45,"1"3"0,3 3 0,1 1 0</inkml:trace>
  <inkml:trace contextRef="#ctx0" brushRef="#br0" timeOffset="23418">5247 4369 10411,'0'38'540,"0"-5"-540,0 4 0,15-2 0,-11 2 0,10-6 0,2 0 0,4 16-1373,-5-15 1,-1 0 563,6 13-91,8-2 955,-15-1-1764,22 10 1709,-16-16 0,2 7 0,-9-19 0</inkml:trace>
  <inkml:trace contextRef="#ctx0" brushRef="#br0" timeOffset="23535">5250 4882 8882,'-11'-19'-90,"2"-1"0,9 1-809,19-10-1,-15 7 900,42-6 0,-22 9 0,25 1 0</inkml:trace>
  <inkml:trace contextRef="#ctx0" brushRef="#br0" timeOffset="23702">5900 4731 10681,'0'9'0,"0"-2"0</inkml:trace>
  <inkml:trace contextRef="#ctx0" brushRef="#br0" timeOffset="25769">3708 8120 9961,'0'-10'2069,"14"1"-1529,-10-1-270,10 4 0,-14-1-270,0 22 0,-19-13 0,15 39 0,-15-22-90,7 23-90,10-7-720,-10 19-179,12-13-660,0 10 659,0-21 91,16-4-450,-12-5 1439,30-7 0,-29-7 0,12-3 0</inkml:trace>
  <inkml:trace contextRef="#ctx0" brushRef="#br0" timeOffset="25935">3655 7642 9512,'-11'-18'-90,"8"2"90,-16 6-2159,12 0 2159,-3 21 0,27 7 0,11 17 0</inkml:trace>
  <inkml:trace contextRef="#ctx0" brushRef="#br0" timeOffset="26351">4237 7918 8522,'-23'2'0,"6"2"0,-5 0 0,17 1 0,-31 2 0,33 3 90,-11 5-90,2 6 0,9 20 0,-9-4 0,9-4 0,6 1 90,18 8-90,-16 11 0,32-23 0,-33-3 90,29-5 0,-14-3-90,2-9-90,18-2-90,-25-27 180,26-16 0,-22-13-301,3-13 301,-14 20 0,-2-1-923,-2 7 0,0-1 1013,-1-12 0,-1 0 90,0 11 0,-2 2-119,2 0 1,-2 0 298,-8-13 0,-4 0-90,4 15 0,-2-1 134,-8-21 1,-3 3-495,-9 10 90,13-14 90,-5 46-90,20 26 0,-7 25 0,10 13 0,0 12 45,9-23 0,3 0-114,-2-10 0,1 2-1236,12 25 1,1 0 364,-6-26 1,-1 0 939,4 10 0,-1-2 0,12 12 0,3-3 0</inkml:trace>
  <inkml:trace contextRef="#ctx0" brushRef="#br0" timeOffset="27255">4143 7003 7083,'-39'0'540,"-1"0"-360,-1 0-597,-3 19 596,-3-14 1,-3 32-90,0-22 90,-2 18 0,14-11 0,-2 1-45,10-3 0,0 1-1328,-23 18 1,1 2 1327,22-14 0,1 1-90,-11 9 0,3 1 184,11-8 0,2-1-139,1 1 0,1 0-45,1 1 0,1 3 45,-4 15 0,2 2-90,5-11 0,2 2 29,2 5 1,1 4 0,2-2 15,3-4 0,2 1-15,1 5 0,1 5 0,1-4-597,0-5 1,3-1 566,10 13 0,5 1 90,1-3 0,3-5-90,5-12 0,4-1 0,-3 1 0,2 3 0,-1-6 0,1-5 0,2-2 0,6 1 0,4 0 0,-2-3 45,-2-6 0,4-3-15,15 2 0,9-2 0,-6-3-30,-9-6 0,1-4 0,13-3 0,8-3 0,-8-1 45,-13 2 0,-1-6-45,6-12 0,4-8 0,-5 2 0,-4 6 0,0-4 30,3-13 0,4-9 0,-6 3-30,-6 5 0,-1-3 0,-5-2 0,3-7 0,-1-2 0,-6 6 0,1-7 0,-4-3 0,-5 6 0,1-7 0,-2 0 0,-6 6 0,-4-4 0,-6 0 120,-2-5 0,0-5 0,-3 6-120,-2 5 0,-3 0 0,-3-3 0,-4-4 0,-3 5 0,-4 6 0,-3 3 0,-2-14 0,-5 2-45,-10 4 0,-2 3 0,12 14 0,-1-1 45,-4 0 0,-5-2 0,3 5 0,1 5 0,0 3 45,-11-6 0,-1 2-180,10 13 0,1 3-45,-1 2 0,-1 3-147,-1 1 0,-2 3-618,-15-1 1,-1 5 494,12 9 0,0 5 552,-3-3 1,-4 1-1,6 3 1,5 9-1,3 3 1,-10 1-1,-1 0 1</inkml:trace>
  <inkml:trace contextRef="#ctx0" brushRef="#br0" timeOffset="27768">5347 7154 9422,'0'-7'809,"22"0"-629,-17 0 180,47-2-360,-29 5 90,22-1-540,-15 24-719,-16 12-990,6 30 2159,-18-4 0,8 7 0,-10-14 0</inkml:trace>
  <inkml:trace contextRef="#ctx0" brushRef="#br0" timeOffset="27902">5572 8081 10051,'0'16'450,"0"-5"-450,9-2 0,-6-6 0,6-1 0</inkml:trace>
  <inkml:trace contextRef="#ctx0" brushRef="#br0" timeOffset="31902">7480 7168 10861,'0'-14'0,"0"1"90,0 3 0,0 1 90,0 2-180,-27 3 0,-3 0 0,-15 4-90,4 15 0,-4 12 270,12 9-225,7-8 0,3 1 45,7 9 0,-1 12 0,17-17 90,0-2-180,20-2 90,14 6 0,9-9 45,-10-7 0,0-1-45,6-1 179,20 7 91,-38-13-270,13 2 0,-31-6 0,8 0 0,-11 2 0,-26-3-1619,-5 7-90,-1-6 1709,-16 1 0,24-5 0,-22-1 0</inkml:trace>
  <inkml:trace contextRef="#ctx0" brushRef="#br0" timeOffset="32287">7932 7147 10051,'-51'18'720,"0"14"-630,14-28-515,-3 32 425,6-21 0,-3 26 0,19-16 0,1 6 0,17-12 139,0-1-139,0-3-469,27 3 289,6-7 0,30 1 180,-18-9-89,11-17 89,-28 10 0,7-29 359,-13 8 1,-11-9 360,6-11-540,-16 19 304,4-12-484,-5 19 0,0-3 0,0 29 90,0 7-360,17 25-539,-13-7-1350,26 14 900,-13-20 1259,15 13 0,-6-21 0,0 3 0</inkml:trace>
  <inkml:trace contextRef="#ctx0" brushRef="#br0" timeOffset="32587">8227 7172 10771,'-23'-23'1439,"6"2"-1169,2 2-270,11-2-90,-11 9 90,15-2 90,15 29-90,7 6 0,18 26 0,-4-11 0,-14-10 0,-1-1 90,7 4-90,2 10 0,-10-17-90,-3-2 90,-4-1 180,2-2-180,-8-7 0,4 0-180,-8-8 90,1 0 90,-1-2 0,0-18-630,1-7 91,0-10-1350,-1-17 809,0 18 1080,-2-21 0,2 26 0,-1-6 0</inkml:trace>
  <inkml:trace contextRef="#ctx0" brushRef="#br0" timeOffset="32921">8910 7284 10501,'0'-8'1079,"23"-12"-1079,-17-21-1550,37-2 1730,-37 8-270,34-16 180,-24 12 179,6-20-269,-10 28 241,-12-12-151,0 23 221,-23-2-221,18 14-180,-33 4 0,19 2 880,-13 27-790,3 6 90,14 16-90,5 15-90,10-21-420,0 12-1649,20-3 899,8-14 1260,-2-9 0,2-3 0,18-2 0,2 4 0</inkml:trace>
  <inkml:trace contextRef="#ctx0" brushRef="#br0" timeOffset="33241">9335 7068 9152,'0'-11'90,"0"1"0,0 2-90,0 2 0,0 1 0,0 1 0,0-1 90,0 1-90,45-6 0,-17 3 0,11 0 0,2-1 0,-3 0 269,17-5-269,-36 6 450,14-4-180,-30 5-180,8-3 90,-11 2 0,0 1-180,0 0 180,-22-1 90,-1 3-181,-22 1-89,4 3 0,18 16 0,-6-12 0,26 27 0,-8-9 90,11 10-809,0 12-450,23-15-1800,9 19 2969,16-22 0,4 6 0,-9-13 0</inkml:trace>
  <inkml:trace contextRef="#ctx0" brushRef="#br0" timeOffset="33652">10345 6721 9332,'-5'13'1349,"17"-1"-1349,6 4-1169,21 0-1,-7-10-179,7 4 1349,-3-3 0,2-6 0,3 2 0</inkml:trace>
  <inkml:trace contextRef="#ctx0" brushRef="#br0" timeOffset="34253">11020 6687 10141,'0'-4'1080,"0"1"-1080,0 17 90,19-10-180,-14 26 269,32-8-268,-32 6 178,27 3-89,-28-10 0,26-1 0,-26-2 0,26-2 0,-19-3 360,16 1-270,-14-8 0,9 1 0,-11-7-90,7 0 0,-7-15 0,2 11 0,0-25 0,-4 6 0,3-17 0,-7 6 90,0-8-90,-5 21 0,1-4-90,-1 11 90,0 24 0,16 4 0,-12 27-90,29-1-450,-28-5-2068,23 0 1439,-16-16 89,2 1 1080,6-13 0,-13 1 0,10-3 0</inkml:trace>
  <inkml:trace contextRef="#ctx0" brushRef="#br0" timeOffset="34685">11612 6661 11131,'0'45'180,"0"-7"-180,17 2 0,5 13 0,0-10-1945,11 14 1945,-30-18 90,30-1-90,-29-2 358,30 12-358,-29-14 372,21 14-642,-22-24-2339,8 2 1980,-10-35-1,-23-32 540,0-11 48,1 3 1,0-1 401,1-12-31,10 18 1,-1-6 0,2 5-285,3 8 0,0 1 180,-2-29 0,0 3-45,0 13 359,7-11-449,16 38 460,-12 2-100,30 15-271,-19 18-179,15 12 0,-17 23 0,-3-5-90,-10 23-449,0-25-1348,0 13 448,0-16 89,0-4 1605,-17-3 1,12-4-1,-12-4 1</inkml:trace>
  <inkml:trace contextRef="#ctx0" brushRef="#br0" timeOffset="35085">12255 6436 9871,'-26'15'1080,"-19"-12"-900,26 32-180,-20-30 90,14 40 0,11-23-90,-10 19-90,20-9 180,-10-4-1,14 6-628,0-11 89,21 5 270,2-20 180,21-17 0,-5-21 0,-16-9 90,8-10 360,-19-16-447,4 9 357,-10 6 0,-3-1-1572,-3-13 1392,0 23 0,0 1 90,0-15-442,0 6 172,0 7 0,0 1-90,0 18 180,0 0-90,0 36 281,0 17-281,-1 4 0,2 2 0,6-3 0,1 1-548,1 20 0,1 0 188,-1-19 0,1-1-225,7 12 1,-1-2-771,-1 15 186,17-8 1169,-13-20 0,1-2 0,14 8 0,12 6 0</inkml:trace>
  <inkml:trace contextRef="#ctx0" brushRef="#br0" timeOffset="35602">12835 6455 10591,'0'-24'899,"-27"3"-899,21 4 180,-42 8-180,43-3 180,-36 11-180,17-6 0,-1 23 0,-10-12 0,20 30 0,-4-6 90,9 21-180,10-8-180,0-4-629,19-7 719,2-9-180,19 5 360,-4-18 90,-2 0 1169,-7-46-1259,-11 15-90,-9-28 90,-7 51 0,0 15-89,18 18-1081,6 12 810,-1-18-1696,7-7 1,0-2 1695,-5-5 270,35 0-34,-25-13 124,-1 0 0,0-18 270,5-15 0,-12-9 44,-11 6 1,-2-2 225,-4-12-45,-6 2 0,-1-1 44,-2-13-783,-10 21 0,0 0 694,4-15-180,-27 4-90,28 5-180,-25-3-90,26 17 2866,-25 1-2776,25 46 0,-10 45-90,13 7-788,7-6 0,3-1 518,-1-25 1,0-2-676,8 22 1,1-2 1182,-2 5-148,-2-17 0,0-1 0,3-3 0,13 6 0</inkml:trace>
  <inkml:trace contextRef="#ctx0" brushRef="#br0" timeOffset="35752">12940 6381 9871,'-10'-18'90,"2"2"-180,8-9-179,20 10-1351,18-8 451,11 15 819,10 1 0,-13 5 0,2 0 0</inkml:trace>
  <inkml:trace contextRef="#ctx0" brushRef="#br0" timeOffset="36104">13488 6577 8702,'0'8'450,"0"1"-180,0-3-180,20-2-90,2-3 0,22-1 0,-22-18 90,26 0 89,-30-19-179,14 10 180,-17 0-180,-13 7 630,2-6-450,-4 7 90,-21-8-270,-3 16 90,-22 1 0,6 8-180,3 23 180,16 4-90,8 12 0,13-1-1440,0 7 271,0-11 1169,23 23 0,5-25 0,21 8 0</inkml:trace>
  <inkml:trace contextRef="#ctx0" brushRef="#br0" timeOffset="36259">14018 6451 10051,'-21'-7'-360,"4"1"-179,17 3-181,0-1 720,-10 0 0,7 3 0,-7-2 0</inkml:trace>
  <inkml:trace contextRef="#ctx0" brushRef="#br0" timeOffset="36711">14302 6382 10231,'0'37'900,"0"-5"-990,0 2 180,0-3 0,0 4-180,0 17 180,14-12-90,-7-3 0,1 1 0,9-3 90,-7 24-180,-3-40-1799,-5 6 1529,4-35 90,-24-31 90,-3-10 45,0-1 0,2-1-184,8 19 0,1-1 408,-2-8 1,-1-4 0,2 2-603,2 2 1,1 0 737,-3-15 0,1 0-91,3 17 1,2 2 0,1 2 0,2 0 0,2 3 0,-1 0-314,-2-6 0,1 2 449,2-12-258,22-12 78,0 40 427,4 2-337,8 15 1021,-14 4-1111,17 17-90,-7 8 90,-12 9 818,-4 3-818,-13 7-90,3-8-90,-4 12 481,-17-14-1381,12 0-449,-28-5 1479,16 3 1,-13-17 0,2 1 0</inkml:trace>
  <inkml:trace contextRef="#ctx0" brushRef="#br0" timeOffset="37101">14552 5379 9512,'6'-3'2068,"0"0"-1798,-1 3 450,3 21-450,-1-16-180,1 38 0,4-5 0,-2 14-90,-1-12 0,0 1 0,1 13 0,0-7 0,0 0 89,1 8-89,1-3 0,0 0-89,0-3-181,1-7 0,-1-3 0,-3-10-180,8 6 270,-11-21-269,8-4 449,-5-7 0,5-21-90,12-8 90,-7-11 179,1 10 1,1-1 0,1-6-90,13-8-90,-19 12 0,2 17 90,-11-1-180,1 14 180,-1 0 0,0 15-450,4 12-629,-2 8-1350,8 26 990,-6-22 1118,7 15 1,-5-18-1,2-1 1</inkml:trace>
  <inkml:trace contextRef="#ctx0" brushRef="#br0" timeOffset="37521">15402 5950 10411,'0'7'1079,"0"15"-1079,0 18 0,0 12-776,0-7 776,16 5 45,-5-2 0,0 1-45,10 12 0,-6-7 0,-2-2 0,-2-12 342,8 11-342,-11-31-951,-2-1 591,-6-34-89,0-1 89,-18-24 270,9-3 0,-2-3 45,-9 14 0,0-1-381,10-21 0,0-2 426,-7 21 0,2 1 45,12-1 0,2 1 90,-12-1 0,0 1-45,10-32-90,-7 5 45,9 24 0,2 1 583,-1-15-404,12 17 1,0 1-45,-5 4 90,42-1-90,-28 18 90,21 3-180,-10 6 359,12 1-359,-15 2 180,7 22-90,-19 4-270,-7 29 90,-4-11 890,-32 3-1610,9-18 1,-3-2-720,-31 15 1439,17-6 0,1 0 0,-5 2 0,13-13 0,0 0 0</inkml:trace>
  <inkml:trace contextRef="#ctx0" brushRef="#br0" timeOffset="37689">16092 6110 11850,'11'9'-405,"-3"-7"0,-3 6 1,-3-8-1</inkml:trace>
  <inkml:trace contextRef="#ctx0" brushRef="#br1" timeOffset="43302">9585 9159 23999,'0'24'-4227,"0"6"2189,0-6 973,0 7 427,0-2 212,0 5 122,0 3 166,0 2-1548,0 0 1596,0 2-990,0 0-899,0 1-539,0-4 2518,0 0 0,0-5 0,0-1 0</inkml:trace>
  <inkml:trace contextRef="#ctx0" brushRef="#br1" timeOffset="43475">9640 8962 25798,'-19'-6'-3104,"5"2"1930,3-2 884,9 3 0,-9 0 0,11 3 1</inkml:trace>
  <inkml:trace contextRef="#ctx0" brushRef="#br1" timeOffset="43884">10200 9085 24808,'-30'28'996,"-21"0"326,30-4-1905,-23 4 1075,16 2-730,2 4-318,12 2 10,8-3 0,3 1-756,3 10 401,12-4 0,2-2-1973,-7-6 2051,25-10 0,5-3-484,-12-3 948,12-7 0,2-6 527,-3-17 1595,11 10-762,-26-24 1,-3-5 264,8 0-449,-10-14 1,-4-5-112,-4-10-683,-5 4 1,-2-2-290,1 22 1,-4 0-356,-8-13 0,0 0-532,8 15 1,-2 2-76,-14 0 0,0 0 95,14-28 425,-28 5-211,28 12 570,-23 8 68,24 5 356,-17 15 458,18 23 887,-7 11 60,28 22-2034,-14-2 2,13-2 1,3 1-2,-6-7 1,1 2-1145,11 23 0,4 2 606,-4-22 1,0 0 1027,0 9 1,1-1 0,-5-13 0,1-3 0,-1 0-1,1 0 1</inkml:trace>
  <inkml:trace contextRef="#ctx0" brushRef="#br1" timeOffset="44189">11668 9113 26068,'48'0'-1260,"-5"0"181,9-17 1052,-3 13-1306,7-25 1431,4 26 0,-28-7 0,0-2 0,33-1 0</inkml:trace>
  <inkml:trace contextRef="#ctx0" brushRef="#br1" timeOffset="44369">11888 9272 24629,'-10'8'911,"-5"-2"278,43-4-3060,-12-17 633,38 11 1360,-18-11 1,0-2 0,25-7-1,-18 3 1,0 1 0</inkml:trace>
  <inkml:trace contextRef="#ctx0" brushRef="#br1" timeOffset="44635">12082 8791 24629,'-18'-7'-2233,"3"-2"1336,7-2-1343,4 1 237,4-1 1463,29 3 2689,-6 1-481,28 0-1334,12 1 839,-14 4-549,-7-1 0,0 3 1408,4 15-413,7-11-160,-26 31-3769,-13-17-42,1 22-634,-14 17 253,5-5 280,-14-1 0,-7 1 825,0-17 0,-2-1 1620,4 14 1,-4-1-1,-10-11 1,-1-2-1,10 1 1,0 0 0</inkml:trace>
  <inkml:trace contextRef="#ctx0" brushRef="#br1" timeOffset="46185">13892 8660 23189,'-35'19'2164,"-1"18"-3036,0-19 1817,1 21-1512,3-10 395,4 2-63,7-1-319,7 1-192,8-2-944,4-3 449,33 1-719,-6-10 1654,11-8 0,4-5 187,8-17 333,-13 13 1,-1-4 363,14-39 188,-1 18-14,-26 0 0,-2-4-158,6-6 0,-3-1 299,6-22-721,-13 4 0,-4-1-584,-7 21 1,-2 1-272,-1-13 0,-2 1-882,1-18 783,-10 30 0,-2 1-1370,7-29 1634,-16 20 1,-4 1-980,-2-14 877,5 14 0,-1 4-80,-3 5 619,-2-1 105,25 43 773,-8 19-386,17 6 0,4 4-305,-9-4 0,1 1-76,13 22 0,3 0-105,-7-23 1,2 1-339,2 11 1,3 5-1,-1-5-464,1-12 0,0-1-531,8 28 1,-1-3-1050,0-14 2380,9 6 0,-7-27 0,2-3 0</inkml:trace>
  <inkml:trace contextRef="#ctx0" brushRef="#br1" timeOffset="46537">14678 8397 23819,'-47'0'810,"-3"20"1234,14-15-1905,11 38-1432,-1-24 1541,22 21-1913,-11-12 1095,15 2-1027,0-2 1,0 7-733,24-10 484,-18 2 202,41-18 892,-28 0 1345,20-8 29,0 3 789,-9-25 899,14-7-81,-28-12-804,10-14 239,-20 21-2088,3-9 337,-6 17-1089,-3 4-417,0 0-178,-14 7-134,11 23 1815,-11 15-297,33 30-1339,6-9 277,1-14 0,3-3-95,18 2 1702,-9-10 0,1-4 1,16-5-1,-19-7 1,1 1-1</inkml:trace>
  <inkml:trace contextRef="#ctx0" brushRef="#br1" timeOffset="46907">15758 7829 25978,'0'-19'-6296,"0"3"4168,0 8 1423,-17 2 1591,13 22-968,-13 12 824,17 14-1078,0-4 1,0 2-1081,0 17 1285,9-17 0,0 0-309,-5 21 265,13-31 0,-1 0-1409,-12 29 570,10-20 0,2 0-1395,-2 16 1406,-5-15 1,0-2-258,2-4-39,-11 9 1648,0-28-628,-20-3 3277,-10-9-76,-11-3-1347,7-9 1,1-5 387,-13-12-1194,5 1 0,1-2 681,-6-13-1180,17 19 1,2 2 193,-5-9-2302,6 3 163,13 2-158,4-6 386,9 7 450,39-10 1749,-9 16-356,15 3 0,5 2 611,12 1-437,-20 5 0,3 0-346,3 3 0,-1 1 1,-12 0-1,0 1 1,12 0-1,0 0 1</inkml:trace>
  <inkml:trace contextRef="#ctx0" brushRef="#br1" timeOffset="47235">16372 8147 23909,'-24'-11'-2195,"1"2"1428,-24 9 1980,9 20 304,4 2-749,15 13-1356,9-2-220,10-7-788,0 0 840,0 0-222,23 8-1062,-17-12-1171,39 3 1602,-16-17 1643,20-2 741,-9-6 911,-5-19 703,-10-9-606,-13-10 96,6-15-561,-16 19-1531,4-15-645,-6 24-609,0-3-39,0 43-973,0 10 156,0 21 774,9-14 0,3 0-1236,8 9 2753,-1-13 0,3-3 1,15 8-1,2-3 1</inkml:trace>
  <inkml:trace contextRef="#ctx0" brushRef="#br1" timeOffset="47843">17322 7829 24988,'-6'0'450,"-1"17"-2295,2-13 2932,-4 41-2655,2-26 1122,0 19 1,1 3-470,1 1 523,2 0 1,0 0-1081,2-4-986,24 17 507,-17-28-1162,39 4 2464,-13-21 678,13-2 484,17-27 1485,-21 14-754,-8-23 0,0-5 510,5 5-144,-10-11 1,-3-4 470,1-2-1007,0-12-637,-16 22-697,-4 4-1291,-4 4-435,-1 0 516,-1 10 39,0 24 305,0 31 102,0 6 692,0-9 0,0-2-294,0-3 175,19 15-406,1-31 1121,3 7-122,17-20 1378,-24 6-651,29-23 1462,-24-11-595,6-21-277,-16 3-517,-5 10 1,-2 1-1119,-2 1 86,-1-13-1399,-1 28 440,0 26-1552,0 10-124,0 32 186,21-5 307,-8-14 0,2-1 2166,24 4 0,-1 8 1,-11-17-1</inkml:trace>
  <inkml:trace contextRef="#ctx0" brushRef="#br1" timeOffset="48153">17625 7224 22830,'48'-1'1295,"-11"1"-889,-1 0-179,-13 0-73,0 16-1580,8-12 1443,-7 26-1384,26-18 968,-23 4-768,25-6 159,-24-10-791,21 0 900,-16-17 1296,26-8 0,-20-9 0,12-2 0</inkml:trace>
  <inkml:trace contextRef="#ctx0" brushRef="#br1" timeOffset="50505">19533 7565 23819,'0'9'-4587,"14"4"2911,2 20-564,1-7 1509,9 2 686,-15-7 249,19 4 568,-13-12-1893,12 8 1639,-14-19 675,8 6 397,-6-26 306,6 14-1062,8-38 0,1-11 789,13 6-1301,-11 3 1,3-10 0,-3 7 111,-5 9 0,0 3-158,12-15 1,0 1-681,-13 15 0,0 2-90,1 0 0,1 0-444,-2 3 0,1 1 956,11-8 0,2 2 0,-10 10 0,0 2 0,10-6 0,-1 1 0</inkml:trace>
  <inkml:trace contextRef="#ctx0" brushRef="#br1" timeOffset="53152">21310 7494 26068,'21'-10'2717,"-16"-6"-6140,41 9 4228,-21-7-71,28 0-182,-1 1-392,9-4-418,-28 10 0,2 1-168,1-3 0,1 1-304,1 1 0,0 1 821,1-2 0,0 0-88,0 2 0,0 1 0,-2-1 0,0 0 0,0 2 0,-1-1 0</inkml:trace>
  <inkml:trace contextRef="#ctx0" brushRef="#br1" timeOffset="53335">21773 7581 20671,'35'-9'441,"0"0"1,0 2-1,0-1 1</inkml:trace>
  <inkml:trace contextRef="#ctx0" brushRef="#br1" timeOffset="53668">21865 7160 24089,'-10'-4'-781,"1"2"428,6-2-2059,2 2 1233,23 0 2695,10 1-1087,1 1 0,2-1 283,22 1-700,-11-1 0,-1 2 555,12 14-492,-9-8 1,0 0 1322,6 10-849,-8 2 0,-1-2-1440,-7-2 388,-9 7 1,-6 2-1089,-12 0-765,-21 24 600,5-12 203,-25-1 1,-5 1 44,5 13 1589,-5-15 0,0-1 1,-3 16-1,2 0 1</inkml:trace>
  <inkml:trace contextRef="#ctx0" brushRef="#br1" timeOffset="54421">23750 6784 24179,'-23'-2'-51,"-17"1"516,21 0-221,-20 1 74,5 14 791,-20 7-341,12-2-642,2 13 1,1 0 68,4-9-102,10 10 0,5 1-624,10-10-534,30 11-1547,-15-20 1363,30-6 1,7-4 15,-6-1 1043,27-9 0,4-7 377,-35-1 1,-2-2 318,25-7 1,-4-4 803,-13-17 327,0-9 439,-28 24-1723,-4-7-1294,-6 17-594,0 2-631,-17 3 305,12 25 391,-13 5 1635,18 18-1675,22-3-131,-17-5-971,35 7 1733,-14-9 997,18 5 1,-8-13 0,-4 0 0</inkml:trace>
  <inkml:trace contextRef="#ctx0" brushRef="#br1" timeOffset="54768">24127 6766 24539,'0'10'-5486,"0"6"3357,19 4 1034,-14 24 123,29-28 1610,-21 29-2225,4-27 571,0 6-929,-10-17 1751,8 1 987,-5-29 6,8-7 812,-4-13-1393,14-15 1534,-12 23-814,6-8 559,-11 27 164,-1-7-1500,-3 18 1467,0-9-1684,-2 12 1131,1 0-398,7 21-1928,-2-16 1047,14 51-1654,-9-31 500,7 30-2110,-8-20 647,1-2-423,0-3-1669,8 7 5040,-5-15 1,8-1 0,-7-16 0</inkml:trace>
  <inkml:trace contextRef="#ctx0" brushRef="#br1" timeOffset="55141">24765 6188 24089,'-13'-14'-4816,"3"5"3352,10 18 404,0 22 459,17 10-670,-12 13 887,27-5-191,-29 5-394,11-12 0,2 1 650,-5-11 1,-1 2 21,3 20 1,3-1-67,2-23 1,-1-2 19,-7 7 0,0-1 480,12 5-601,-9-8-1,-3-5-1152,0-3 1072,-4-12 7,3 0 888,-3-26 1126,8-15-65,0-8-131,5-12 458,1 7 261,1-1-261,3 1 374,8-9-658,-11 17-720,13-4-112,-19 28 631,5 3 307,-8 8-813,-2 21-2267,1-16 1295,1 61-1285,-2-38-44,-5 13 1,-2 1-903,1 1-2237,-3 23 4116,-1-33 1,0 2 0,0-18 0</inkml:trace>
  <inkml:trace contextRef="#ctx0" brushRef="#br1" timeOffset="55385">23857 5738 23819,'22'-16'1254,"-17"1"-3781,45 1 4111,-14 7-844,26 2-576,-26 21-1229,8 16-441,-40 11-434,5-3 0,-1 3-1714,-8 18 3600,-10-16 1,-2 1-1,10-11 1,-1-1-1,-9 3 1,1-1-1</inkml:trace>
  <inkml:trace contextRef="#ctx0" brushRef="#br1" timeOffset="56073">26255 6469 24808,'-22'-4'-1266,"1"0"1764,-12 2-80,12 1-267,-14 21 693,21 9-1418,-6 28-223,13-10 135,3-13 1,1-1-458,3 7-191,16 11-1885,5-8 585,0-13-1060,18 5 2355,-9-24 595,25-1 1424,-10-28 1353,0 14-176,-14-39 23,-1 19 833,-4-23-1485,-10 16 1,-2 1 90,4-18-772,-8 8 0,-2 0-989,-4-4-1365,-1-9 164,-3 24 323,0 5-489,0 8 1275,-16 3-124,12 26 587,-11 10 837,15 16-977,0 0 195,0-9-8,22-1-99,-17-2-745,49 4 1023,-35-16-813,38 9 192,-30-22 1969,19 7-385,-22-27 774,4 14 528,-9-48-901,-9 30-793,1-43-421,-9 32-754,0-16-1014,-2 27 208,-17-5-950,13 40 922,-13 9 1493,17 18-1663,0 3-1249,17 7 292,-13-13 2324,12-8 1,4-1 0,7-1 0,21 5-1</inkml:trace>
  <inkml:trace contextRef="#ctx0" brushRef="#br1" timeOffset="56371">26513 5770 23009,'0'-9'-5755,"20"1"10016,-16 3-3665,36 1 942,-12 0-426,20 2-665,-2 1-125,-9 17-1130,-8 1 1345,-8 18-3241,-5-18 1353,2 13-841,-6-17-180,7 4-1178,4-7 1406,2-10 2451,22-16 1,-10 12 0,13-11 0</inkml:trace>
  <inkml:trace contextRef="#ctx0" brushRef="#br1" timeOffset="56629">27760 6599 27237,'0'15'-6475,"0"-2"4076,0-4 2133,0-3 0,0-4 0,0-1 0</inkml:trace>
  <inkml:trace contextRef="#ctx0" brushRef="#br1" timeOffset="59535">7272 10040 23459,'0'0'-2967,"0"-3"838,11-29 2456,-8 1-945,8-3 799,-2-24-424,-7 10 112,5 8 1,1 0-1107,-7-6 1303,3 9 1,0 2-27,-3 5-655,1-7 648,-2 30-653,0 20 325,0 13 80,0 13-147,7-6 1,0 0-645,-3 15 136,9-5 0,0 1-534,-11 11 307,10-10 1,-1 0-456,-9 7 1520,9 13 1,-11-21 0,0-2 0</inkml:trace>
  <inkml:trace contextRef="#ctx0" brushRef="#br1" timeOffset="59651">7170 10515 23099,'44'-18'1439,"3"14"-1367,-5-36 0,9 19 0,-24 0 0,0 1 0</inkml:trace>
  <inkml:trace contextRef="#ctx0" brushRef="#br1" timeOffset="60187">6895 9334 23099,'-51'0'540,"-2"15"1408,-2-11-1417,27 14 0,-1 3-221,-12-1 1,0 2-199,10 4 1,1 3-29,-10 4 1,2 1-212,14-5 0,3 1-41,0 2 1,1 2-101,3-1 1,2 4-413,0 20 1,2 1-131,6-14 0,1 2 205,0 5 0,1 6 0,5-6-410,10-4 1,3-1 313,-2 4 0,0 4 0,3-6-366,10-6 0,1-2 313,4 12 0,0-3 38,-7-17 1,2-3 372,3-1 1,0-1 211,1-2 0,1-1 271,18 5 0,2-1 271,-11-9 0,1-2 21,7-1 0,5-1 0,-4-3 554,-2-4 1,0-4-294,6-3 1,6-4-1,-5-1 365,-4-4 0,-1-3-30,15-5 1,1-7-353,-20 3 0,-2-4 1,-2 0 79,7-4 0,0-4-368,2-5 0,3-5 1,-6 2-58,-7 2 1,-3-2-292,0-5 1,1-5 0,-6 3-298,-6 4 1,-5 0-264,4-13 0,-4-2-165,-11-1 1,-4 1-316,0 14 0,-3-1 291,-5-3 1,-3-5-1,-2 6-463,-7 5 1,-3 3 97,-4-13 1,-3 3 225,-2 18 0,-2 3 300,6 2 0,-3 0 393,-9 3 0,-5 0 0,1 3 153,2 2 0,-2 3-311,-12-1 1,-6 1 0,6 4 334,10 6 0,2 5 322,-4 7 0,-4 4 0,5 1 0,4 0 0,2 2 0,-10 13 0,-1 1 0</inkml:trace>
  <inkml:trace contextRef="#ctx0" brushRef="#br1" timeOffset="61186">7812 12293 25348,'-39'35'228,"-3"1"133,1-6-13,6-12 392,3 6-708,12-22 7,0 12-38,4-13-115,0 4-54,2-5-41,5 0-17,1-22-2581,6-10 818,21-26 765,-15 9-384,35 2 1824,-16 11-568,16 18 1075,-6 17-468,-16 20 567,-6 18-1297,-11 2-123,0 6 502,0 4-1152,0 4 788,-9-13 1,-4-1-1143,-13 20 1204,1-12 1,-1-2 1446,-12 3-131,12-12 1,2-2 93,-1 0 43,-9 5-976,11-15 964,4-9-296,-2-2 223,10-9 358,0-4-263,7-13-2708,18 10 2540,4-10-591,18 28-893,2-11 166,-5 27-1925,2-27 633,-9 12-367,1-4 2228,-1-9-326,2 8 1,-1-11 0,0 0-1</inkml:trace>
  <inkml:trace contextRef="#ctx0" brushRef="#br1" timeOffset="61641">7445 11903 22470,'-33'24'1739,"-1"22"-1836,5-22 0,0 0 76,7 6 0,1 3-89,-18 17 0,0 2 43,17-19 0,1 2 13,-2 5 1,-1 3 0,3-2-200,3-3 0,2 2 69,0 13 1,0 6 0,4-5-505,4-10 1,2 0 291,-1 9 0,0 6 1,7-7-427,8-12 0,4-2 42,3 23 0,3-1-146,2-24 0,5-2 276,11 19 1,2-2 122,-12-23 1,0-2 292,11 7 0,3-3 290,5-8 0,1-4 315,-11-5 1,3-2 299,26 0 1,2-3 262,-27-3 1,0-5-46,4-9 0,4-5 0,-4 0 362,-3 1 0,-2-3-108,13-15 1,-1-3-215,-14 9 1,-2 0-326,2-2 0,-1-1-184,1-2 0,0-2-277,-4 2 1,2-3-1,-2 1-12,4-5 0,0-1-318,-1-3 1,0-4 0,-4 4-330,-7 4 0,-4 0-31,4-10 0,-5 1-678,-8-18-265,-7 1 594,-15 32 1,-5 0-273,4 0 0,-4 1 258,-10 0 0,-5 1 298,4 1 0,-4 0 120,-18-7 1,-4 2 300,10 10 0,-4 2-48,-6 4 1,-6 0 0,4 5 193,1 3 0,0 4 207,6 0 0,-2 1 1,2 5 460,-5 12 0,2 4-253,-2-5 0,1 3 0,0 13 1,1 2-1,0-6 0,1-1 0</inkml:trace>
  <inkml:trace contextRef="#ctx0" brushRef="#br1" timeOffset="63873">9998 11680 25888,'0'-18'-5666,"0"1"3717,0 5 975,0 2 425,0 4 1023,0 2-778,0 25 76,0-3-1278,18 28 777,-13-7 510,12 11-455,0 5-5,-12 6 202,8-16 0,2-1-138,-9-10 0,-1 0-553,6 19 1,1-3-355,4 1 378,-1 8-635,-2-30 1946,0-7 0,6-9 0,1-6 0</inkml:trace>
  <inkml:trace contextRef="#ctx0" brushRef="#br1" timeOffset="64068">10593 11653 25258,'-25'-14'-2328,"-5"5"2292,-17 4 751,4 22 1243,9-13-1472,10 23 1,0 5-792,-10-3 265,8 12 0,3 4-645,7 4 489,6-9 1,3 1-961,7 4-1222,0 11-2463,48-16 1517,-14-14 3305,3-13 1,3-4 0,16-4-1,4-5 1</inkml:trace>
  <inkml:trace contextRef="#ctx0" brushRef="#br1" timeOffset="64302">11120 11242 25528,'-17'-11'-4264,"13"2"342,-13 5 5722,3 2-735,10 17-1418,-17 20 626,20 10-604,-3-2 1,1 3-1041,3 19 973,8-4 0,2 1 369,-9-24 0,2-1-1215,15 12 0,-1-2-1570,-13 13 1413,31-4-932,-30-5 867,11-20 1,1-1 1249,-4 10 1,4 6 0,-8-21-1</inkml:trace>
  <inkml:trace contextRef="#ctx0" brushRef="#br1" timeOffset="64601">10928 11903 23729,'-12'-21'-8130,"3"0"5119,9-11 2783,24 6 2700,12-18-1123,16 18-431,-14 7 1,1 1 622,13 0-1203,-18 10 0,0 1 2194,31 2 127,-18 4-1757,-12 8 0,-1 5-1181,0 13-519,8 19-1159,-24-19 637,0 21-1866,-11-55 2017,-3 4 666,-4-36-1391,0-11 407,0 3 407,0 11 1,0-1 157,0-21 306,7 10 0,4 2 950,6-2 0,4-10 1,-9 26-1</inkml:trace>
  <inkml:trace contextRef="#ctx0" brushRef="#br1" timeOffset="64959">12092 11429 24449,'-25'7'3296,"19"0"-4442,-41-5 1416,42 3-412,-41 0 308,29 0 451,-20 2-326,8 6 381,15-3-916,-9 12 497,21-9-1658,-6 13 367,8-10-1462,41 11 354,-31-17 1425,28-1 1,4-4-259,-17-5 983,11-8 1,0-7 821,-1-15 343,-3-7 1,-2-3-28,-5-12-294,-6 13 1,-3 2-292,-9 7-1019,-2-4-706,-5 17-770,0 32-2104,0 33 1254,0 7 732,9-7 0,6-2 1842,18 1 1,-9-16 0,2-3 0,24 9 0</inkml:trace>
  <inkml:trace contextRef="#ctx0" brushRef="#br1" timeOffset="65401">13210 11031 25438,'-54'-3'94,"10"0"-152,-12 21 1433,25-13-1086,-5 45-964,18-30 433,8 27-890,4-4-376,30-12-688,11 22-8,12-28 1165,-13-8 1,0-2-22,8-6 1122,0-15 0,-1-6 660,-3-9 78,-5-7 1,-5-5 315,-13-9-501,-4 2 0,-1-3 517,-9-13-1146,-7 4 1,0 0-501,2-13 278,-12 21 1,-7-3 0,5 3-2291,9-21 1412,-20 9 0,-2 4-691,12 15 493,-16-3 919,17 27 826,7 19 1902,11 45-1807,16-2-410,-6 2 1,0 2-367,10 9-84,1-21 0,-2 0-465,-2 18 58,1-30 1,1-2-1087,7 27-2202,0-3 2115,0-6 676,-2-5 1240,-4-6 0,-1-6 0,-3-4 0</inkml:trace>
  <inkml:trace contextRef="#ctx0" brushRef="#br1" timeOffset="65551">13168 10809 23729,'0'-19'-6475,"0"1"4166,19 1 4240,-15 2-2722,41 2 944,-4-5 150,15 7 0,5-3 1,-13 7-1</inkml:trace>
  <inkml:trace contextRef="#ctx0" brushRef="#br1" timeOffset="65739">14163 10581 24449,'-47'19'4829,"-1"-1"-3842,2 24-1935,19-9 0,-7 6 353,30-4-1194,-10 1 68,14 20-864,0-13-1186,17 12-643,-12-19 3997,37-3 0,-20-3 0,22 0 1</inkml:trace>
  <inkml:trace contextRef="#ctx0" brushRef="#br1" timeOffset="65891">14027 11611 26248,'-11'10'-2254,"9"-4"2194,-9-2 1,11-3 0,0 1 0</inkml:trace>
  <inkml:trace contextRef="#ctx0" brushRef="#br1" timeOffset="66403">14813 10433 25078,'0'-5'-5036,"25"1"7979,-19 22-6532,46-13 4724,-27 29-1501,10-21 0,4-2 599,13 21-1496,-4-8 0,1-1-1127,10 6 2521,-8-6 0,-1 0 0,7 0 1,-21-8-1,0-1 0</inkml:trace>
  <inkml:trace contextRef="#ctx0" brushRef="#br1" timeOffset="66587">15535 10305 24988,'-40'16'2988,"-3"-12"-3304,-1 39-278,-2-17 572,21 0 1,2 1-184,-1-2 1,0-1 92,0 2 0,1 1-121,1 1 0,1 3-694,-4 13 0,1 2-503,8-11 0,1 0 104,-2 9 0,3-1 1001,6 14 0,4-7 0,4-3 0</inkml:trace>
  <inkml:trace contextRef="#ctx0" brushRef="#br1" timeOffset="66935">16065 10606 24808,'9'16'-8363,"-1"-4"6377,-1-12 4978,1 0-1413,1 0-436,2 0-391,2 0-188,10 0-564,-4-14 2360,14-10-265,-14-7-2620,5-6 70,-12 8-433,-3-2-104,-5 1-288,-2 1 11,-2 2-596,0 4 122,-21-2 543,-1 13 611,-23 0 950,3 12 720,17 24 260,-9-4 530,30 24-1805,-17 9 686,19-9-1229,8-6 0,1-1-1779,-2 8 2070,23-10 1,7-2 0,-5 0-1,4-13 1,0 0 0</inkml:trace>
  <inkml:trace contextRef="#ctx0" brushRef="#br1" timeOffset="67305">16605 10368 24988,'0'37'-6205,"0"-5"4166,21 1 349,-15-5 591,30 0 1348,-17 11-1133,0-10 560,8 9-1384,-17-25 1259,3 7-588,1-19 2485,-9 6-1741,4-25 871,-2 14 1895,6-58-1650,-1 33-226,1-15 0,-1-2 294,6-3-311,-7 17 1,1 0-1081,5-9 2046,0 8-1158,-3 5-1266,-1 9 2062,-3 10-260,1 4 984,7 5-1065,-1 18-1449,18 12 107,-10 10-900,10 10-137,-7-10-1351,0 7-957,0 1 3411,-7-14 0,1 1 1,13 16-1,-12-19 1,1 0-1</inkml:trace>
  <inkml:trace contextRef="#ctx0" brushRef="#br1" timeOffset="67953">18358 9935 25888,'23'15'-3454,"-10"8"-394,-5 8 1961,-4 7 1050,-3-8 494,4 4-109,-5 1 365,2 0-1633,-2 0 1248,3-3 720,0 10 89,-1-13-241,1 9-185,-1-21 328,0-1-610,-1-9 786,1-3-1075,-2-13 656,29-12 1879,-22-4-1284,39-7 1299,-31 9-622,15-2 582,8-28-308,-15 18-702,-3 0 1,-1-1 94,-7 3-1631,3-18 795,-11 24-1600,-1-8 591,-3 19-569,0 2 275,0 45 125,0-11 144,0 32 230,14-20-502,-10 3 692,23-1 201,-5 11-561,7-13-59,14 10 476,-15-23-383,20-3 1287,-18-11-43,18-26 911,-21 16-926,7-38 1,-18 25-1,-1-21 1</inkml:trace>
  <inkml:trace contextRef="#ctx0" brushRef="#br1" timeOffset="68653">19307 9756 24179,'-18'-6'-1461,"-4"1"1332,-19 5 774,19 20-154,-16-15 129,33 34-1929,-28-23 2153,29 20-2247,-10 2 1236,14-5-1074,28 19-777,-21-21 1000,20-12 1,3 0-203,-8 4 847,24-1-1100,-16-3 1842,6 3-416,-19-7 238,10 2 704,-25-10-1042,6 1-538,-8-4 192,0 0-793,-20-1 2008,15 0-476,-33-1 406,16-1 455,-14-1 1043,14-14-1651,8-7-755,35-10 1421,9-2-1461,10 18 800,0-6-67,2 9-76,-10-5 264,25-5 1351,-24 7 807,11-5-1381,-7-6-593,-10 5-937,7-16-44,-21 14-457,-1-16-721,-10 16-39,-20-14-1477,-4 22 1242,-21-5 581,2 17 771,17 16 923,-9-10 296,29 43-1396,-10-24 1431,14 27-733,0 2-1462,20-12-427,-7-7 1,3-1-1317,23 1 2649,-9-10 1,-1-3-1,10-2 1,12 0-1</inkml:trace>
  <inkml:trace contextRef="#ctx0" brushRef="#br1" timeOffset="68957">19932 9696 24179,'-15'-25'-7385,"11"9"4732,-11 25 6210,15 16-4546,18 31-534,-13-13 969,11-13 0,2-1 60,-2 5-1748,14 16 2340,-16-23-27,3 1-2332,-10-9 1609,3-12 1646,-4-16 689,0-24-918,-3-10-150,5-9 0,0-3 120,4-8-311,1 1 1,2 1 412,4 6-666,-4 16 1,1 3-376,6 3-2060,12-6 2690,-13 28 0,5 1 0,-7 10 0</inkml:trace>
  <inkml:trace contextRef="#ctx0" brushRef="#br1" timeOffset="69819">21355 9328 26158,'0'-9'-5576,"-19"1"5813,15 3-1507,-32 2 2581,13 2-201,-16 22 291,5 8-783,15 12-1369,8 0 1263,11-8-1332,0 1 740,0 0-1701,19-1-778,-15-1-205,41-4 762,-23-3 1165,10-14 0,3-3 1058,10 3 210,-4-5 0,1-6 1155,8-17-430,-11 4 1,-1-2 1836,3-20-560,2-4-223,-18-1-817,-14 10-1021,-1-14-1084,-10 22-785,0-3-726,0 11-101,-14 4 959,10 22 397,-10 24 238,14 4-2265,24 22 516,3-32 1103,16 7 1554,-3-18 1,-6-8 0,1-4 0</inkml:trace>
  <inkml:trace contextRef="#ctx0" brushRef="#br1" timeOffset="70485">22033 9212 23369,'-12'0'990,"-1"0"-720,-2 0 89,-11 0-269,3 0 0,-8 0 90,7 0 0,0 17 15,1-13 344,-6 39-1060,10-25 490,-2 39-769,15-24-444,2 28-233,25-24-612,-16 9 79,39-3 220,-10-15 1244,-5-8 0,3-3-496,19-4 1436,13-1 493,-28-9 94,-6-22 1,-3-6 1132,-4-1-1487,-8-13 1,-4-4-218,-8 3-677,-10 2 0,-3 1-821,6-8 109,-13 10 0,-4 1-970,-13-1-318,0 9 1,-3 4 31,-14 8 2279,-5-2 0,33 16 0,2 0 0</inkml:trace>
  <inkml:trace contextRef="#ctx0" brushRef="#br1" timeOffset="70691">22400 8596 24808,'-19'22'-1875,"-15"10"1294,29 14-3308,-28 5 3603,30-7 1,-10 4-1,13 1 1</inkml:trace>
  <inkml:trace contextRef="#ctx0" brushRef="#br1" timeOffset="71305">23222 9146 25618,'-11'-6'-4161,"-1"1"3355,5 2 907,1 2 333,3 16-1330,21 2 95,5 16-215,22-3-96,1-12 1460,-8 3-592,7-19 895,-21 6-909,7-8 1608,-6-22 183,-9-4-116,5-27-908,-15 13-432,0-13-399,-6 23-1096,-17-11-374,13 21-200,-12 0 299,16 37 597,15 10-298,-11 17 497,32 1-546,-18-9-650,20 0 1324,-8-1 927,18 7 0,-9-13 1,13 6-1</inkml:trace>
  <inkml:trace contextRef="#ctx0" brushRef="#br1" timeOffset="71752">24078 8993 24449,'7'0'1259,"-1"0"-1079,-1 0 90,10 36-3984,-4-13 2529,1 11 0,1 2-615,3 3 1172,-2-3 1,1 2-1685,4 11 1153,-2-5 1,-1 1-1124,1 7 1162,-5-18 1,0 1 1299,3 23 47,-4-18 21,0 13-11,-6-31-1152,-2-2 783,-1-33 769,-20-18-925,16-1 1,-1-4 193,-13 5 1,-2-2 1,10-19 1,2 0 225,-3 17 1,-1 0-15,5-12 1,1-1 234,0 13 1,-1 2-95,4-1 0,0 0-275,-3 0 1,-1 1 347,5-28 219,0 4 206,0 8-65,20-2 536,-16 20-543,28 0 1284,-12 24 663,17 2-427,-7 23-1608,-2-13 773,-9 50-2113,-9-31 140,-5 10 0,-1 4-145,-4 2-1107,-7-6 0,-4 0-1455,-10 5 3130,-1 8 0,-9-20 0,13-2 0</inkml:trace>
  <inkml:trace contextRef="#ctx0" brushRef="#br1" timeOffset="72153">24915 9049 24179,'0'-52'-5037,"21"10"5632,-15-9-681,11 19 0,3-1 285,-9-6 0,-1-3-198,6-14 0,0-1 98,-1 10 0,-1 1-137,-6-2 1,-2 3-538,-1 11 1,-2 1 1043,-3-33-660,0 21 1,0 2-248,0-19-65,-7 13 1,-1 3-341,4 11 52,-24-5 71,25 50 1051,-10 30 59,3 10-284,9 2 1,0 3-1,-4-16 0,0-1 17,5 16 1,0 3-408,0 1 0,0-2 40,-1-13 0,2 0-514,5 1 1,2 2 0,1-4-668,3-7 0,4-2 1289,10 16 0,4-3 1,15-2-1,-21-19 0,0 0 1</inkml:trace>
  <inkml:trace contextRef="#ctx0" brushRef="#br1" timeOffset="72443">25568 8740 25078,'-58'0'1170,"15"19"575,0-14-1752,27 35-1770,-15-8 1756,18 10-1087,-7 2 496,11-2-667,9-11-318,27 13-955,5-24 1176,28-3 1615,-16-12-342,8-27 1785,-19-11-1475,-19 2 1,-3-2-7,3-22-158,-11 14-1,-6 2-2,-25-8-1155,20-12-868,-48 24 173,35 4-1571,-24 8 3319,3 7 1,9 8 0,-9 4 0</inkml:trace>
  <inkml:trace contextRef="#ctx0" brushRef="#br1" timeOffset="72821">26083 8654 24449,'-48'-17'-1103,"-5"6"939,5 6 475,17 28 673,-8-17-415,34 40-2032,-22-28 2104,25 21-2029,-8 2 656,10-10-1002,0 6-557,26-15 247,3-3 236,30-9 2884,-16-2-1768,13-31 3065,-25 18-420,5-41-276,-17 27 417,-9-19-1279,2 9 60,-11 2-1854,5 1 94,-6 3-1336,0 0-97,0 31 282,0 11-1767,0 37 2209,19-8 1309,5 11 0,11-28 0,-1 7 1</inkml:trace>
  <inkml:trace contextRef="#ctx0" brushRef="#br1" timeOffset="73252">26737 8494 24449,'-44'-11'-622,"4"4"941,10 4-178,1 3 359,1 0-137,3 19 52,0 11-509,13 9-813,0 21 166,12-23-808,17 26-620,-12-30 742,20-9 0,5-3-107,-5-7-176,31 1 1167,-21-15 1449,-1 0 37,0-20 916,7-14 400,-12-11-1449,-8 8 1,-2-1-428,-2-12-372,-7-12 1,-3-2-382,-4 28 1,-2-1 72,1-11 1,0-7 0,-4 7-308,-7 9 1,0 0 116,8-25 0,-3 1-498,-14 28 0,1 2 212,15-14 0,-1 2-227,-25 6 1370,25-1-606,-8 47 2221,11 5-1744,0 27-99,0-5 0,0 2 198,0 25-109,0-15 1,0 1-125,0-10 1,0-2-79,7 2 1,0 3-674,-1 4 1,-1 5 0,1-3-1128,2-3 1,1 0 613,-2 7 1,1 5 0,0-8 1040,9 13 1,-8-25-1,2-2 1,10 7 0</inkml:trace>
  <inkml:trace contextRef="#ctx0" brushRef="#br1" timeOffset="73785">27895 8263 23009,'-11'-10'-5623,"-2"0"4425,-14-5 1229,7 7 876,-22-2-166,18 10 308,-24 15 424,18 8-1395,4-1 0,1 2 1338,-2 17-625,-5 4-240,15 4-727,8-12-496,3 24-864,29-30-1374,-18 8 513,45-22 1311,-27-5 868,9-8 1,4-3 437,8 1 723,14-23 974,-4-11-68,-16-11-609,-11 11 1,-3 0 733,-7-7-1413,5-15-398,-21 19-1250,5 0 296,-6 4-1409,0 4 160,0 5 643,0 4 157,-14 4 578,10 21 893,-11 15 863,15 13-1518,0 8-1285,0 11 719,15-12-553,-7-9 1,0 0 1413,10 1 0,7 5 0,-9-18 0</inkml:trace>
  <inkml:trace contextRef="#ctx0" brushRef="#br1" timeOffset="74105">28210 8256 25618,'0'39'-6296,"0"3"4168,0-6 884,14-2-808,-10-8 1277,19-13 1235,-9-6 50,-2-24-951,13 13 2370,-14-34-1354,13 19 1439,-3-21 184,6-10-774,-5 14-870,1-9-300,-9 19-107,-4 6-920,-1 9 1629,2 4-684,-3 7 481,9 17-1576,-5-12 793,13 50-1804,-10-30-79,8 33-767,-9-21-74,1-1-808,1-3 3207,7 5 0,-4-20 0,5 2 1</inkml:trace>
  <inkml:trace contextRef="#ctx0" brushRef="#br1" timeOffset="74468">28863 7458 25348,'0'-6'-4766,"0"17"2817,0 16 885,17 33-357,-12-4 992,10-9 0,0 0-399,-12 14 705,9 1 0,1-1-1875,-4-1 1830,1-10 0,0-4-247,-2-16-472,5 0 782,-8-22 29,7-4 1505,-2-20-109,2 12 1285,3-34-1565,11 3 801,-6-11-1108,-1 16 0,0 2 1181,0-3-228,5 5-1172,-15 6-676,-1 18 209,0-9 534,-2 11-231,0 18-1912,-1-14 235,1 51-486,-1-28-322,-2 10 1,-1 2-426,0 2 1989,-1 13 0,-1-22 0,0 0 1</inkml:trace>
  <inkml:trace contextRef="#ctx0" brushRef="#br1" timeOffset="74685">28145 7108 23729,'41'-1'148,"-2"1"-24,-4 15-1738,-3 13-462,-2 10 206,-14 12 86,-8-14 0,-2 1 1733,-6 26 0,-12-18 1,-4-1-1,-2-10 0,0-1 1</inkml:trace>
  <inkml:trace contextRef="#ctx0" brushRef="#br1" timeOffset="75125">30053 6977 26967,'-22'23'-479,"-16"-2"1900,32 24-2434,-11-16 0,-2 1 576,3 23-122,7-1 1,0 1 54,2-18 1,2 1 17,4 25 0,2 2-310,-2-27 1,2 1 172,9 9 1,6 5 0,-4-6-715,-8-11 0,1-2 625,21 25 1,2-5-811,-10-18-232,1 5 503,4-28 1635,-11-2-256,-1-33 1083,22-27 377,-19-2-916,6 11 0,2 2 711,-2 1 377,11-14-78,-16 36-941,6-8 265,-10 23 6,2-6 33,-1 8-38,8 18-1880,-6 10-1141,13 27-708,-12-5 475,-1-13 1,0 0 1752,4 8 0,7 11 0,-5-20 0</inkml:trace>
  <inkml:trace contextRef="#ctx0" brushRef="#br1" timeOffset="75889">30825 7627 24988,'-25'-13'-2403,"4"2"1489,-21 6 1805,-4 2-258,11 3 56,-19 15 342,25 8-548,-10 25-750,26-6-159,2-2 1,3-1-472,7 3-397,6-4 0,5-3-1266,18-8 342,26-3 779,-9-17 1336,-6-11 1,-2-7 909,1-16 118,-5 3 0,-3-2 875,-8-20 239,1-14-410,-16 26-1324,-2-6-951,-5 18-983,0 1-418,0 29 188,0 8-65,0 18 598,0 1-645,20 3 534,-14-12-240,31 8 1123,-16-17 263,16-8 1509,-6-2 753,-5-24 330,-7 12 8,-4-31-444,-1 31 2082,-1-51-3051,-5 47 383,-2-45-2184,-4 35-188,-2-9-758,0 28-278,0 12 1206,14 27-2643,-10-8 2093,25 1-544,-7-4 1517,16-7 700,4-4 651,-9-10 668,0-25 854,-16-9 338,4-25-1289,-14 7-283,-3 9 0,-2 1-801,-2 0-966,0-20-223,-17 42 78,13-8-1719,-13 34 3192,7-17-518,7 43-221,-7 6 324,10 15-285,0-8 0,0 2 0,0-18 0,0 0-129,-2 14 0,4 0 184,8-14 1,1-2-1085,-9 1 1,2 0 213,14-3 1,2 1 411,-8 8 1,-2 0-418,12 15 465,-5-18 0,0-2-277,-4-3-49,5 4-2847,-9-24 1068,-9-20 2442,-19-16 1,14-12 0,-14-2 0</inkml:trace>
  <inkml:trace contextRef="#ctx0" brushRef="#br1" timeOffset="76235">32307 7184 26967,'-23'-15'-4444,"18"-1"133,-35 8 5915,20 1-1136,-22 23 1775,2 10-1207,7 9-585,5 20-1206,18-21 485,4 26 1040,33-27-2304,-21 5 934,28-25 0,5-4-569,-10 8 719,11-11 0,2-2 319,-3 2 488,8-6 709,-21-23 387,-3-4-552,-11-25-1004,-3 15-2349,-9 0-1215,-26 11 3527,-2 12 1,-18 0 0,6 14 0</inkml:trace>
  <inkml:trace contextRef="#ctx0" brushRef="#br1" timeOffset="76418">32095 7929 25798,'48'2'253,"-6"0"-270,8-19 1461,-6 12-1329,7-33-72,6 21-33,-25 0 0,0 0-276,2 3 0,0 1 72,1 0 0,2 0-386,15-4 0,2 0 289,-12 4 1,0 1 261,13-3 0,-1 1 0,-15 6 0,-3 0 0,1 1 0,-1 0 0</inkml:trace>
  <inkml:trace contextRef="#ctx0" brushRef="#br1" timeOffset="80118">11447 13808 25078,'0'-30'-6205,"-14"13"4296,10-2 600,-10 8 1639,5-6-930,7 3 254,-7 5 335,9 2-1315,0 3 1146,-14-11 238,10 0-154,-23-13-162,24 6 564,-11 2-439,14 2 151,-6 3-701,4-2 405,-5 1-406,7-1 1133,0 1-591,20-2 1953,-16 5-750,30 2 1172,-14 7 451,13 2-699,-13 23-1298,6-16 607,-16 57-1598,3-34-709,-8 14 0,-3 3 236,-2 5-359,2-2 1,-4-1-697,-20 11 1170,20-20 1,-2 0 1035,-17-12 1,-1-1-201,17 25 332,-40-1 427,29-17 0,0 0-130,-28 14-173,18-12 1,2-2 274,-2-1-107,-3 3-157,20-19-923,3-7 1213,29-4-1085,17-22 1276,13-10-1324,-9 2 1,0-3 196,-13 5 0,-1 1-228,9-2 1,3 0-438,-1 1 0,-1 2 841,-11 5 1,0 1 0,9-4 0,-2 2 0,10-4-1</inkml:trace>
  <inkml:trace contextRef="#ctx0" brushRef="#br1" timeOffset="80315">12207 13947 26338,'-18'-9'-1915,"4"7"0,14-8 0</inkml:trace>
  <inkml:trace contextRef="#ctx0" brushRef="#br1" timeOffset="80637">12667 13525 23819,'0'-26'-6116,"-11"-3"2324,8-2 3221,-8-5-104,11-24 825,0 12 154,0 4 1,0 1 39,0-10-693,0 10 1,0 1 618,0-5 272,0 8 0,0 1-366,0 7 319,0-12-405,0 34-90,0 26-270,0 2-180,0 26-270,0-6-494,0-3 0,0 3-135,0 23 1310,10-3 1,1 1 0,-8-23-1,0-1 1,7 12 0,1 0-1</inkml:trace>
  <inkml:trace contextRef="#ctx0" brushRef="#br1" timeOffset="80789">12800 14070 26068,'0'6'-5666,"0"-18"3177,22 10 3694,-2-33-2723,24 17 1452,-2-20 207,8 2 0,-21 16 0,2 0 0,1-1 0,0-1 0</inkml:trace>
  <inkml:trace contextRef="#ctx0" brushRef="#br1" timeOffset="81841">14945 12791 24539,'-46'0'1079,"4"0"-809,8 16 941,2-12-1153,-2 25-83,6-26 90,2 26-502,6-25 838,9 31-1373,4-22 352,7 22-1582,0-16 182,30-2 854,-7-4-276,28-11 1285,13 6-472,-12-8 1211,-4-10 0,0-6 927,6-16-509,-19 10 1,-3-3 896,2-19-1035,-6 12-13,-14-1-1696,-5-7-281,-9 12-1739,-45-4 41,18 17 1169,-16 9 1,-2 4 1686,-1-4 0,-17 25 0,20 4 1</inkml:trace>
  <inkml:trace contextRef="#ctx0" brushRef="#br1" timeOffset="82018">14848 13556 25258,'0'22'-5576,"0"-4"3448,0-6 973,20-26 858,6-10 0,4-5 261,-3 2 1,1-1 163,15-13 0,-1 0 0,-11 12 0,-2 2 0,3-2 0,0 0 0</inkml:trace>
  <inkml:trace contextRef="#ctx0" brushRef="#br1" timeOffset="82537">15807 12537 24629,'-1'31'-5251,"0"-1"3259,1-6 858,0 0 453,15-8 272,-11 8-257,29-9 1200,-29 5-2502,31-12 2945,-21-1-242,14-4 653,-6-1 45,1-2 197,0-16 637,10-4-1004,-11-1 1073,5-13-1425,-17 11-251,-2-15-1483,-7 5-745,-16 8-892,11 30 1393,-11 10-295,34 17-3039,5 10 1365,-1-16 2945,33 6 1,-33-9 0,31-1-1</inkml:trace>
  <inkml:trace contextRef="#ctx0" brushRef="#br1" timeOffset="82959">16480 12517 25438,'0'-16'-5666,"-16"7"5199,12-4-2196,-13 9 4042,17 18-2121,17-11 1697,4 56-2210,-1-33 333,7 13 0,-4 2 450,-15 1-191,17-6 0,1-2 1066,-7 4-2126,10 5 1385,-14-17-1271,-1-6 1960,-13-4-1017,6-1 246,-7-29 942,-21 16 1111,16-46-1478,-30 23-128,25-11 0,3-4-74,-10-13-92,4 1 1,3-1-57,8-14 436,-3 21 1,0 1-371,5-17-1494,0 6 1855,0 2 411,18-7 578,-14 19-216,32-7 1056,-13 30 122,19 3 266,-9 11-510,2 22-1404,-22 11-1268,6 13 187,-18-12 0,-1 1 422,6 11-1031,-15-7 0,-3 1-1495,7 6-708,-32 11 1223,33-23 2207,-25-4 0,26-5 1,-10-2-1</inkml:trace>
  <inkml:trace contextRef="#ctx0" brushRef="#br1" timeOffset="83425">17730 12078 25528,'-18'-16'-5178,"14"1"1735,-28 3 4710,11-3-1402,3 8 658,-28-1 358,29 7-12,-24 22-326,12 11 709,7 11-552,9-11 1,1 1-943,4 10 199,4-6 1,2 0-837,2 5-523,23-6 1,3-3-594,-14-4 886,32-9 0,4-6 675,-23-9 719,11-2 0,1-6 819,-4-20 633,6-7 315,-14-14-303,-14 2-299,0-2-895,-11 11-1157,0-17-903,0 27-340,0-6-6,-14 20-338,11 20-108,-11 11 1701,32 23-1669,-13-12 641,28-10 1723,-29 1 1,29-20 0,-10 10-1</inkml:trace>
  <inkml:trace contextRef="#ctx0" brushRef="#br1" timeOffset="83755">18048 12084 24718,'0'6'-5665,"0"6"3446,0 24 1155,0-6 515,0 5-776,14-10 99,-3-8 636,11-27 1191,-8 4 1689,0-41-1738,-1 24-5,-1-9 1,-1-1 179,7-8 264,4-11 563,-8 22 54,-3 6-2834,-1 10 441,-1-1 1267,-1 13 887,0-6-551,5 26-1718,-2-14 950,11 51-1778,-6-30-54,5 32-948,-4-23 246,0 1-1293,0-4 3386,10 3 0,-8-18 0,9 2 0</inkml:trace>
  <inkml:trace contextRef="#ctx0" brushRef="#br1" timeOffset="84119">18455 11487 25978,'0'41'-5396,"0"-4"3357,22 10 823,-12-14 1,0-1 34,16 21 680,-11-8 0,0 0-135,6 5 366,-5-12 0,1-2-1952,3-1 1677,3 4 166,-17-17 318,5-10 312,-2-3 292,-4-7 865,12-25 561,-3-9-1233,2 1 0,0-2 604,5-23-147,9 1 476,-3 8-502,-7 26 270,7-16-974,-11 33 278,1-9 162,-5 13-191,-2 0 160,0 19-2351,-2-14 832,-2 35-1376,-1-22-1542,-3 34 273,0-20 3003,-2 21 1,-21-27 0,-5 7-1</inkml:trace>
  <inkml:trace contextRef="#ctx0" brushRef="#br1" timeOffset="84335">17217 11383 23819,'60'-23'3455,"-4"3"-2692,-11 8-789,-4 7 0,1 4-719,9 15-654,-5-1 0,-5 6-1073,-19 23 1898,12 14 0,-31-5 1,7 5-1</inkml:trace>
  <inkml:trace contextRef="#ctx0" brushRef="#br1" timeOffset="85369">19972 11745 24988,'26'-2'-2313,"22"-1"1188,-24 1 1143,27-2 1,-9 1 0,3 1 0</inkml:trace>
  <inkml:trace contextRef="#ctx0" brushRef="#br1" timeOffset="85536">19968 12110 23729,'20'4'-927,"12"-17"3108,12 8-2549,8-26 98,-8 27-828,2-28 68,2 19 1148,-2-16 0,1 9-1,-1 0 1</inkml:trace>
  <inkml:trace contextRef="#ctx0" brushRef="#br1" timeOffset="85818">20232 11541 24359,'-19'-21'-5640,"2"3"3934,0-7 390,9 10 343,0-7 64,8 12 1002,20-1 2019,-15 5-2191,40 2 2010,-24 1 282,40 1-272,-22 1-900,-6 7 1,-1 5 672,3 15-1612,-9 1 0,-4 2-2343,-7 21 146,7 11-349,-21-11 491,4 5 123,-5 4 772,-8-14 1,-5 1 523,0-11 1,-2 1-394,-10 24 1,-2-1 644,6-24 0,0-1 570,0 9 1,2 0 0,-6 14 0,1-3 0</inkml:trace>
  <inkml:trace contextRef="#ctx0" brushRef="#br1" timeOffset="96453">27483 3551 24898,'11'-26'-1553,"-3"1"499,-3-3 217,-3 0 8,-1 0 149,-1 1 463,-21-11-680,16 13-914,-36-7 1365,36 14-699,-42 3 1709,25 5 93,-25 2 526,12 4 130,-1 3 792,2 1-203,3 19-160,2-14 710,2 54-2701,12-31 122,7 12 1,4 2-1061,4 6 343,9-7 1,6-1-1386,22 6 1354,-13-16 1,4-2-117,10-1 0,1-3-405,12 11 1188,-12-8 1,-1-1 97,0-1 383,3 9 174,-22-20 603,-10 3-1411,-2-12 385,-28 1-32,-5-3 266,-25-2-388,10 2 124,-1-3 221,14-15 0,-2 12 0,2-11 1</inkml:trace>
  <inkml:trace contextRef="#ctx0" brushRef="#br1" timeOffset="96721">27350 2991 24179,'-19'-21'-5130,"14"4"1919,-31 2 4327,32 6-2956,-24-4 2645,25 8-1274,-21-1 1429,22 20-2156,-10 13 2086,30 11-1018,-13 10-881,33-4 1780,-34 5-1549,24-10 0,4 2 859,-20-10 0,0 1-893,22 24 1,1 1 384,-18-24 1,-2 2-307,10 22 0,-1 0 610,-12-24 1,-1 0-427,4 8 1,-2 1-741,-4-1 1,-3-2 203,3 18 1127,-3-12 1,-2-1 0,-1 3 0,0 9 0</inkml:trace>
  <inkml:trace contextRef="#ctx0" brushRef="#br1" timeOffset="96987">28055 3523 25348,'-11'20'-2022,"2"3"507,9 12-704,0-1 888,0-8 444,0 1 163,0 0-1550,0 8-492,15-10 2437,-11 10 0,24-19 0,-10 2 1</inkml:trace>
  <inkml:trace contextRef="#ctx0" brushRef="#br1" timeOffset="97135">28008 3146 21570,'0'-6'-2369,"0"3"1,0 1 0</inkml:trace>
  <inkml:trace contextRef="#ctx0" brushRef="#br1" timeOffset="97703">28273 3104 23369,'6'16'-8877,"2"-13"10039,6 44-3342,0-25 1588,0 10 1,1 3-429,6 4 795,-2-5 1,1 0-229,2 5-1509,7 9 2259,-5-10-1367,-8-12 1071,6 5-213,-14-18-7,0-3 629,-6-30 315,0-11-175,-16-30-394,10 10-10,-3 16 1,0 1-150,7-4 752,15-17 472,-11 32-645,22 2 1211,-10 38-1985,7 9 558,-8 15-787,2-5 194,-10 5-28,5-12-930,-3 8 431,-4-18-1366,0-8 1576,-2 6 39,2-14 1935,0 6-1463,7-9 1896,-1-24-54,14-12-71,-6-13-791,3 5 0,1 1 587,0 0-902,-3 3 1,0 4-116,-6 18 1601,3-10-2619,-9 26 1894,4-6-803,-6 25-2045,4-13 1226,2 48-1865,-1-29 301,-1 9 1,1 3-1161,5-1 2632,18 21 0,-10-30 1,11 5-1</inkml:trace>
  <inkml:trace contextRef="#ctx0" brushRef="#br1" timeOffset="98105">29287 3055 23459,'-14'-7'-3606,"10"-3"-1125,-22 8 6718,12-3-1762,-1 25 376,4 0-506,11 20-1002,22-7-1120,4-3 1348,21-15 2375,-1-5-1486,-5-25 1674,-11-8-1009,-12-9-690,-11-3 946,-7-2-700,0 9-357,0-6-1141,0 13-106,0 3-1104,0 27 582,0 13 713,0 19 480,0 9 502,17-7-241,-7-9 0,2 1-401,21 20 409,-8-9 1,-1 0-305,6 7 336,-3-13 0,-1-1-30,-1 1-217,5 6 198,-20-23 136,-4-5-45,-6-4-276,0-5-1726,0-3 2715,-21-3 0,-1-3 0,-20 0 0</inkml:trace>
  <inkml:trace contextRef="#ctx0" brushRef="#br1" timeOffset="98285">30035 2792 24718,'50'-2'-2606,"-7"0"1455,3 2 1121,-8 0 1,3 0 0,-1 0 0</inkml:trace>
  <inkml:trace contextRef="#ctx0" brushRef="#br1" timeOffset="98422">30113 3051 23189,'-19'5'1328,"33"-2"-4497,25-1 3332,17-19 0,1 13 1,-14-13-1</inkml:trace>
  <inkml:trace contextRef="#ctx0" brushRef="#br1" timeOffset="99002">31143 2272 22470,'0'-9'-5846,"0"2"3897,0-2 1155,0 2 155,0 0 1113,-14-1 223,-1 4 160,-18 16-144,9 10 1013,-7 13-286,9 13-540,7-14-601,9 0 0,3 0-45,3 2-905,21 21-1102,2-36-487,21 1 1276,-4-14 677,-7-4 824,-13-21 537,-1-7 218,-13-22-760,2 10 649,-4 0-1191,-4 13-752,0-3-391,0 7-104,0 22-505,0 15 576,0 17 564,17 2-1439,-13-7 390,12 0-278,-5 1 1782,-8-3 0,18-2 0,-8-1 0</inkml:trace>
  <inkml:trace contextRef="#ctx0" brushRef="#br1" timeOffset="99351">31418 2353 23369,'7'0'270,"0"0"-180,0 17-4517,0-13 3701,8 31-1475,-5-16 766,8 17 481,-11-18-1235,1 5-1091,-6-14 1046,0-13 3880,-1 6-2734,2-37 1918,6 4 565,0-11 42,12-14-259,-9 23 507,5-5-134,-7 19-1625,-2 9 2064,0-2-958,4 10 349,-4-3 125,10 20-1851,-6 6-1018,11 20-388,-7-8-681,3 3-1680,1-4 3804,-6-9 1,7-2 0,-7-14 0</inkml:trace>
  <inkml:trace contextRef="#ctx0" brushRef="#br1" timeOffset="99717">31973 1874 23549,'5'25'-6828,"0"31"4552,-4-33 1858,1 10 1,0 2-145,1 2 149,0 9 107,2-16-85,0-2-1552,-1-3 1986,5 2-484,-5-10-940,6 3 618,-7-15 481,5 0 803,1-5 1385,4-20-368,9-5 601,-4-13-373,4 2-16,2-2 60,-8 11 377,9-9-1202,-14 24-909,10 0 904,-11 12-689,5 0 350,-3 21-2088,-4-16 732,3 48-1007,-7-34-333,-2 14 0,0 1-771,-2-5 2328,0 14 0,0-28 0,0 0 0</inkml:trace>
  <inkml:trace contextRef="#ctx0" brushRef="#br1" timeOffset="99953">31097 1359 24718,'23'-6'2419,"8"2"-2398,22 3-428,-9 21-1151,2 6 118,-29 14-2397,7 19 475,-22-15 3085,1-2 1,0 2 0,-3 13-1,0-19 1,0 0 0</inkml:trace>
  <inkml:trace contextRef="#ctx0" brushRef="#br1" timeOffset="100605">32628 1615 24269,'-19'17'1322,"3"-14"-247,2 33-3158,-3-7 1280,4 9-220,-4 18 310,9-22-23,3 9-618,4-15-274,1-3-593,0-3 411,18 1-121,2-8 1101,2-1 245,13-10 1268,-18-2 96,19-2 676,1-21 607,-7 15-764,-8-18 1,-2-4 400,1 9-621,-7-13 0,-3-2-837,-5 7-1209,0-20-45,-6 31-493,-12 23 1488,9 23-1837,-10 11 1216,13 3-431,0-20 382,0-1 166,18 2-141,-14-4 71,33-5-826,-19-7 1938,18-9 487,-20-17 692,9 13 859,-14-43-1627,7 27 287,-8-12 0,-2-3-382,-1 6-1253,5-13 210,-9 23-998,3 10 851,-4 0-1085,4 27 229,-1-14-1063,5 46 361,-2-31-550,3 27 2154,5-11 0,-5-10 0,6 4 1</inkml:trace>
  <inkml:trace contextRef="#ctx0" brushRef="#br1" timeOffset="100902">32692 1217 22830,'39'-2'1567,"-6"1"-1470,2 16-1662,-9-12 1371,-10 26-2375,4-26 2778,-5 20-1720,4-13 412,11 6-219,-10-7-536,17-4 1472,-11-5-420,6-14 1426,-6 10 1,0-26 0,0 10 0</inkml:trace>
  <inkml:trace contextRef="#ctx0" brushRef="#br1" timeOffset="101285">33392 1414 26428,'0'-8'-4497,"0"3"-4468,0 0 8699,0 18 0,0-11 0,0 12 0</inkml:trace>
  <inkml:trace contextRef="#ctx0" brushRef="#br1" timeOffset="101552">33540 1923 23369,'4'4'-6256,"-1"2"2914,1 0 2596,-1 3-452,0-2 479,0 5 296,-3-4 580,2 4-2085,-2-4 2031,0 4 560,0 1-416,0 10 389,0-4-59,0 7-12,-17-7 915,13 0-901,-12 0-375,5 5-973,-2-5 1134,-1 4 1,-7-10 0,7-1-1</inkml:trace>
  <inkml:trace contextRef="#ctx0" brushRef="#br1" timeOffset="111185">22000 11153 23279,'10'-16'-799,"-8"0"-1519,18-2 4417,-17 1-3128,14-2 2417,-8-9-1577,2 8 448,-1-8-935,-7 11 4,0 1 680,-3 2-1575,0 3 1280,0 2-1194,-21 1 1777,-11 4 89,-13 18 1169,-6-10-596,18 24 1,1 4 200,-21-3-226,19 3 1,2 2 453,-8 9 74,9 1-1041,8-1-1027,12 16-1334,6-17 475,25-6 0,7-2-254,5 2 866,16-6 0,6-3-29,6-1 560,-19-10 0,0 0 13,18 0 447,-5-2 602,-5-2 912,1 1-468,-19-4-294,-5 4-909,-20-6-893,-6 6 12,-29-2 2113,5 3-247,-29 0-871,19-1 0,0 1-45,-20 7-610,8-5 0,0-1 848,-3-2 194,-7-2 0,27-9 0,5-2 0</inkml:trace>
  <inkml:trace contextRef="#ctx0" brushRef="#br1" timeOffset="111451">21545 10923 24808,'-19'-9'-3623,"9"0"1836,-7 2 2432,15 2-2943,13 18 1368,25 12 924,13 13-46,-19-16 1,0 1-604,-5-2 1,1 2 453,13 13 0,0 2 82,-10-7 1,0 3-176,2 5 1,1 5-1,-3-3 428,-5 0 1,-2 0-348,7 15 0,-2 0-504,-11-14 1,-2-2-206,-1 1 0,0 1-135,-1-2 1,-1 1-619,3 14 0,-2 0 1596,-2-16 1,-1 0 0,2 10 0,-1-2 0,1 11 0</inkml:trace>
  <inkml:trace contextRef="#ctx0" brushRef="#br1" timeOffset="111686">22652 11225 26338,'5'-4'397,"0"1"238,-3 2 116,0 16-3992,-1 11 1207,-1 27 798,0-3-107,8-2 1,1-1-2146,-5 7 3055,13-6 0,1-1 0,-14-6 0,14 8 1</inkml:trace>
  <inkml:trace contextRef="#ctx0" brushRef="#br1" timeOffset="111838">22643 10986 20941,'0'-5'-3193,"0"-1"0</inkml:trace>
  <inkml:trace contextRef="#ctx0" brushRef="#br1" timeOffset="112451">23163 11009 24089,'0'45'-5846,"0"-6"3718,14 0-202,-10-4 1647,23 16-306,-11-11 620,-1-7 1,-1 0-203,3 3-1654,6 7 1786,-14-10-94,2-13 96,0 1-111,-10-32 1149,5 9 2193,-1-59-1991,3 31-241,-3-3 0,0-4 82,4 4 0,1 2 578,6-18-477,-2 12 1,0 2 839,2 2-584,8-2-1764,-14 24 2201,5 6 607,-5 5-758,1 0-289,2 22-2130,7 7 191,-5 11-742,12 13-28,-14-22-397,9 18-820,-12-24 612,2-3 227,-2-4 2071,-5-16 953,8 7 233,-5-9 891,14-23 125,-5-8-675,8-14 393,-6-2-645,3 12 328,-2 0-1215,3-4 297,-8 14-1112,2-4-40,-10 20 782,1 2 478,-3 22-2106,3-11 580,4 44-2014,1-27 750,0 9 1,1 2-1144,6 1 2879,11 10 1,-6-18 0,5-1 0</inkml:trace>
  <inkml:trace contextRef="#ctx0" brushRef="#br1" timeOffset="112868">24377 10963 23729,'-23'-5'-1385,"-17"3"1772,16-3-855,-17 5 905,18 17 27,9 3-820,31 1-1409,-13 6-313,37-24 2440,-9 9-890,22-12 1550,-7-17 522,-13-1-556,-17-17-1010,-10 3 679,-7 4-445,-19 11-1510,15 1-95,-31 15 1224,18 10 3,-2 27-959,6 1 978,13 14-294,0-16 441,26 3-486,-20 3 497,19-20 1,4-1-1140,-6 22-1420,27-1 2138,-25-14 0,0 0-280,11 12 740,-9-12 1,-3-1 27,-7-2-122,8 1 488,-23-15-4142,5-2 1257,-28-5 2825,-4-1 0,-1-2 0,6 0 1</inkml:trace>
  <inkml:trace contextRef="#ctx0" brushRef="#br1" timeOffset="113341">25427 10511 24629,'-27'-14'-3521,"-15"2"3435,36 4-2673,-35 3 3726,14 3-144,-16 15 551,8 7-527,15 17-1676,11 2 115,26 1-1268,12-18 2620,23 5-1329,-7-25 1417,20 8-518,-31-24 498,9-3 1129,-29-13-1511,-8 1 728,-6 3-1276,-17 12-181,12 23-195,-12 33-30,17 1-537,0-5 1,0-1-1165,0 5 1621,20 11-456,-16-19 984,28-2-114,-30-4-705,21-3 114,-21-4 654,9-4-78,-4 1-1103,-5-9-2537,5 0 2924,-24-8 981,13-22 0,-13 15 1,17-15-1</inkml:trace>
  <inkml:trace contextRef="#ctx0" brushRef="#br1" timeOffset="113835">25903 10421 24179,'9'18'-6984,"0"4"3747,-7 2 2605,2 16 264,0-23-203,3 31 402,1-21-349,7 16-1834,-2-22 2165,4 4 276,-3-12-158,1-7 725,-1-2 798,3-4 314,-2 0 302,2-15 282,7-11-476,-7-8-343,8-19-343,-15 19-1029,3-9-241,-10 16-1222,0 4 0,-3 0-233,0 29 108,17 5 902,1 33-1359,2-11 130,12 5 515,-7-25 1164,8 0 1,4-5 1043,16-22 87,-15 0 1,-2-5 285,-13-7 0,-4-5-340,1-13 1,-3-1 772,3-19-952,-8 9-206,-10 27-1234,-2 41-1186,0 3-2711,16 29 734,-13-13 3457,29 0 1,-29-20-1,13-4 1</inkml:trace>
  <inkml:trace contextRef="#ctx0" brushRef="#br1" timeOffset="114151">26595 9837 24359,'17'36'-9831,"-4"1"9117,-13-3 0,0-2 1,0-3-1</inkml:trace>
  <inkml:trace contextRef="#ctx0" brushRef="#br1" timeOffset="114341">26768 9457 24718,'11'-6'3611,"3"2"-2570,6 3-1449,-2 1-81,-3 0 343,11 13-1184,-4-9 804,19 22-1579,-15-22-1806,26 9 3727,-19-13 0,14 0 0,-12 0 0</inkml:trace>
  <inkml:trace contextRef="#ctx0" brushRef="#br1" timeOffset="114801">27717 9876 25438,'-6'21'-4136,"16"-16"3181,-6 39-1338,11-24 901,-15 21 831,0-11 6,10 1-433,-7-4-616,7 5-968,-10-10 1783,0-19 953,14-37 781,-6-7-456,13-18 281,-6 21 789,2 2 114,10-8 347,-7 15-729,6-2 237,-2 21 66,-4 5 141,11 24-1903,-11-14 382,11 50-2072,-14-31-72,-1 9 1,-2 3-1611,2 0 3081,6 8 0,-5-17 1,1-3-1</inkml:trace>
  <inkml:trace contextRef="#ctx0" brushRef="#br1" timeOffset="115209">28617 9657 24898,'-56'0'360,"27"15"1146,-22-11-1293,25 29-985,-3-7 863,-1 19-789,28-9-668,-9-1 67,29-15-616,-13-1-836,38-9 2102,-7 4 181,12-12 407,10-8 817,-26 3 1362,9-31-501,-28 6-328,0-9 149,-13 0-2444,0 11 280,0 4-705,0 2-462,0 1 87,-11 9 257,8 24 1078,-8 7 423,10 11 1,2 5-33,-1 17-4,9-1 0,6 3-209,-2-20 0,4 0 90,1 3 0,3 3 0,0-3 0,3-5 1,0 0 28,0 4 0,2 3 0,-3-5-523,11 15 337,-10-10 0,-1-5-29,-5-13-2409,-9 0 1057,-29-17 2246,-2-2 6,-28-4 1,6 0-1,-5 0 1</inkml:trace>
  <inkml:trace contextRef="#ctx0" brushRef="#br1" timeOffset="115360">29705 10303 25168,'8'0'-600,"-3"0"1,-1 0-1</inkml:trace>
  <inkml:trace contextRef="#ctx0" brushRef="#br1" timeOffset="116521">11897 16082 25528,'0'-13'-5036,"0"-1"2997,-17 4 2049,12-2-1898,-12 5 2580,3-2-498,10 1-1253,-22-1 305,23-1 302,-21 0 1304,13 0-1388,-18-6 1680,13 3-1875,-4-6 264,10 2 801,2-2-2085,4-3 1924,2-17-1136,2 7 872,26-25 315,2 26 410,-3 8 0,2 2 1053,-1 5 623,26 0 601,-44 29-2935,31 17 471,-32 10-604,-2-5 1,0 2-931,0 12 261,-5-15 0,0 0-914,0 15-242,-24 0 693,18-4 2024,-37-2 385,39-5-564,-38-2 1101,16 6-627,-11-13-246,0 8 297,23-23-868,-8 0 1517,20-26-3421,-6-6 1002,33-15 443,8 14 833,-2 6 0,1 3-96,18 7-374,-16-1 1,-2-1 278,6 5-1612,2 6 1,0 4 1493,2 9-2,-3-1 0,-1 0 0,-3 1 0,8-3 0</inkml:trace>
  <inkml:trace contextRef="#ctx0" brushRef="#br1" timeOffset="116713">12545 16025 15328,'38'26'0</inkml:trace>
  <inkml:trace contextRef="#ctx0" brushRef="#br1" timeOffset="117105">13200 15401 23189,'0'-13'-5935,"-15"1"4521,11-5-687,-10 6 2147,14-8-427,0 7 494,23-10 1224,-18 12-1678,54-4 2476,-38 11-275,40 2 205,-43 20-2303,20-15 1869,-34 34-1561,21-21-1141,-23 20 59,7 11-1392,-9-8 1571,-8-2 1,-4 0-189,-15 8 1519,5-6 1,0-2-845,-4 4 1722,-5 9-818,28-24-572,-10-3 770,13-6-2478,20-2 441,21-9 1395,-3-3 0,2-3 0,-1-9 0,0-3 0,4 0 0,1-1 0</inkml:trace>
  <inkml:trace contextRef="#ctx0" brushRef="#br1" timeOffset="118907">15017 15115 24629,'8'-14'-1255,"-1"2"404,-3 5 1104,-2 0-1013,-19 30 991,-1 32-858,-3 6 320,13-10 0,2-1-1989,6 5 1023,-3-20 1,6-1 1129,19-7 1,5-4 0,8 10 0,3-16 0,0 1 0</inkml:trace>
  <inkml:trace contextRef="#ctx0" brushRef="#br1" timeOffset="119169">15842 15062 24808,'-28'-5'235,"-23"3"279,27-3-862,-27 5 664,13 0-16,-12 18 599,26 1-723,-18 17 12,38-3-1220,8-14-960,19 7 644,23-24 966,2 9-127,9-11-146,4 0 605,-17-8 1,-1-4 326,-11-2 0,-1-2 615,14-9 0,-6-4 1403,-11-15-1232,-1-9-1980,-27 23-1070,-22-5-2050,-20 7 1468,-11 10 2341,21 8 0,1 0 1,-19 1-1,-1 1 0</inkml:trace>
  <inkml:trace contextRef="#ctx0" brushRef="#br1" timeOffset="119352">15920 14266 24269,'-19'46'-3409,"15"-6"530,-15 6 1511,19-8-1490,0 6 2636,0-2 1,0 1-1,0-2 1</inkml:trace>
  <inkml:trace contextRef="#ctx0" brushRef="#br1" timeOffset="119735">16982 14507 24539,'-63'0'1709,"3"0"-1418,16 6 0,1 4 614,-9 12-483,5-1 0,4 5-265,12 12-712,4 8-184,20-13-426,7 2-342,0-1-386,24-1-827,-17-4-674,52-5 1209,-8-5 1908,-19-13 0,3-2 301,12 2 0,-2-6 1011,7-14 1014,13 10-250,-28-32 0,-6 17 795,-7-18-2039,-12 7-283,1-1-229,-11-1-968,4-11-764,-6 12 250,-20-10-843,16 23-311,-16-1 1576,6 14 1295,10 0-1288,-11 20 1850,15 4-2189,17 23-636,-13-7 1198,31 2 964,-8-6 0,9-9 1,2 4-1</inkml:trace>
  <inkml:trace contextRef="#ctx0" brushRef="#br1" timeOffset="120071">17448 14504 23999,'5'-6'-360,"-1"1"614,-1 5 87,5 16-3647,-2 3 1132,11 24 480,-5-12 432,6 5-813,-5-13 328,-1-2-99,0-3-200,0 0 1803,-4-10 257,1 1 718,-4-9 1375,3-18-648,-1-10-571,4-10 144,0-7-115,3 9 192,1-2 74,6-9-270,-6 16-1270,8-2 822,-11 18 383,5 7 870,-6 3 38,3 23-2587,-2-13 944,0 33-1651,3-21-1223,5 32-203,-3-17 2589,13 18 1,-11-32-1,7 3 1</inkml:trace>
  <inkml:trace contextRef="#ctx0" brushRef="#br1" timeOffset="120451">17962 13622 25078,'-11'15'271,"2"16"-2392,9 10 869,9-2 0,4 0-1009,11 16 1487,-1-4 1,2 0 286,-8-20 0,0-1 116,2 10 1,-2-1-1872,10 11 506,-1-4 833,-1-5 629,-1-5 650,-4-6-55,-3-4-427,0-4-3,-7-8 183,0-4 368,-7-8 297,4-19 313,-2-9-324,5-11 333,4-15-276,-4 20 419,8-7-89,-11 14-542,6 13 740,-7 1-1004,9 32-972,-7-16 303,7 47-1573,-9-32-1700,0 35 1159,-4-27 2508,-2 3 0,-17-11 1,-5-4-1</inkml:trace>
  <inkml:trace contextRef="#ctx0" brushRef="#br1" timeOffset="120651">17118 13471 24988,'0'-9'-6025,"20"3"9597,-15 21-7212,33 13 2937,-33 13-606,23 7-1333,-25-1 45,8 6 2175,-11 5 0,0 5 1,0 3-1</inkml:trace>
  <inkml:trace contextRef="#ctx0" brushRef="#br1" timeOffset="121101">20127 14136 26428,'27'10'-3302,"10"-18"4544,17 3-1957,2-26 331,-6 27-781,0-28 1346,2 28 1,-3-25-1,-1 13 1</inkml:trace>
  <inkml:trace contextRef="#ctx0" brushRef="#br1" timeOffset="121235">20255 14227 23099,'50'-16'1383,"-1"12"-3036,-7-27 1830,3 27 0,6-29 0,2 11 0</inkml:trace>
  <inkml:trace contextRef="#ctx0" brushRef="#br1" timeOffset="121485">20472 13754 23729,'0'-10'-4946,"0"-2"3357,0 2 974,0-1 157,24 0 3306,-18 3-2133,51 0 524,-8 3-977,15 3 489,-20 10 1,0 1 537,7-5-767,-19 16 0,-2 3-122,6-1-2156,-9 28-13,-13-6 596,-8-6 1,-4 3-909,-2 25 1022,-12-26 0,-6 4 0,0-3-73,4-2 1,-3 0 1135,-10 5 1,-7 2 0,5-3 0,6-5 0,1-2 0,-7 10 0,1 1 0</inkml:trace>
  <inkml:trace contextRef="#ctx0" brushRef="#br1" timeOffset="122039">21987 13447 24269,'-19'-28'-7022,"-13"2"6068,-8 8 1517,-22 7 485,28 7-89,5 24 1,3 7-396,8-1-578,2 14 1,10 2-1376,34-1 1374,-7-7 0,3 0-59,4-13 0,3-2-107,13 13 1,0-1-668,9 3 58,-19-13 0,-1-1 773,15 15-332,-25-10 34,8 14 507,-29-19-386,-22 12 836,13-14-289,-49 4 936,33-8-1148,-24-2 123,13-4 214,5-1 0,-3-5 0,1 0 1</inkml:trace>
  <inkml:trace contextRef="#ctx0" brushRef="#br1" timeOffset="122418">22500 13426 23999,'-24'-5'-79,"-10"2"16,-13 3 458,-2 16 960,14-11-1054,3 30-524,-2 2 64,18 1-472,-1 17-94,17-30-838,25 12-594,8-25 286,28 8 819,-13-18 1040,8 5 5,-27-7 727,6-22 729,-14-5-43,-11-14 101,4-11-1446,-12 19-686,2-8-602,-4 14-132,0 5-238,0 4-253,0 2 444,0 26 729,0 8-472,0 16 185,19 1-747,-15-9-785,30 10 2556,-13-11 0,7-2 0,-1-15 0</inkml:trace>
  <inkml:trace contextRef="#ctx0" brushRef="#br1" timeOffset="122669">22842 13282 23729,'0'11'-5666,"0"10"3718,15 29-189,-11-7 1533,27 12-166,-16-24 651,16 14-134,-4-24-981,-5-2 1277,-2-13 1074,-5-6 1061,10-40-1011,-5 11-907,-3-13 1,0-5 274,1-7-439,-6 17 1,-2-1-480,1-15-260,-4 2-1030,-2 5 1304,-3 3 1,0 9 0,-2 1 0</inkml:trace>
  <inkml:trace contextRef="#ctx0" brushRef="#br1" timeOffset="122936">23287 13222 22650,'22'31'-6423,"12"-1"6067,-16 2-1212,9-9 1679,-5-6-6,-6-8 311,-1-8 755,1 3-1606,7-19 2712,-7-11-1249,9-23 528,-15 3-1176,0-15-302,-8 24-511,-2-7-954,-17 10-352,-3 18 130,-16-9 828,1 24 1368,16 18 592,-5 2-892,21 19 0,4 3-985,-11 3-610,28 2 1,9-1 297,4-3 1046,15-10 1,5-3-1,8-2 1,-18-11-1,-1-1 1</inkml:trace>
  <inkml:trace contextRef="#ctx0" brushRef="#br1" timeOffset="123353">24630 12829 23999,'-30'0'1259,"1"0"-1079,0 0-180,1 0 90,-7 20 530,9 3-673,-3 2 74,13 28-1038,8-31 257,1 40-716,7-33-660,21 17-647,4-25 144,23 3 1413,-10-17 420,-1-4 1297,-1-17 1068,-10 10 197,4-32-274,-7 8 1007,-8-25-1649,-3 9-80,-8-7-1473,-4 23-537,0-4-1146,0 16 520,0 1 664,-14 8 603,11 18 707,-11 12 320,30 11-1628,-12 1-723,33 5 950,-32-12 956,32 14 1,-19-23-1,16 3 1</inkml:trace>
  <inkml:trace contextRef="#ctx0" brushRef="#br1" timeOffset="123668">24915 12829 23639,'0'42'-6295,"18"-18"3532,-14 12 1369,25-15 1516,-26 14-722,18-15-305,-18 0 3,13-18 661,-8 6 310,4-8 1765,0-20-476,-1 15 998,6-47-1248,-4 32 129,9-25 155,-10 14-1606,1 16 1605,-5-10-2278,0 23 2005,0-6-1975,3 8 1861,-1 0-510,9 20-1509,-5 1-1617,11 24-380,-6-13 2831,6-9 0,-5 1 1,-1-5-1</inkml:trace>
  <inkml:trace contextRef="#ctx0" brushRef="#br1" timeOffset="124055">25395 12156 24808,'-10'-3'-642,"8"16"-1758,-8 16 1820,10 8-764,0 11 478,20-5 65,-9-10 0,0 2-120,14 21-272,-7-11 1,0 1-435,6 6 1150,-4-13 1,2-1-617,9 0 1048,2 16-445,-22-35 368,8 3 570,-16-19-143,6-2 1892,-2-25-1064,7-5 205,1-15-876,3 10 0,3 2 1040,1-1-599,0 5 0,1 4 642,-3 12 422,13 1-1186,-16 11 187,10 16-1450,-13-11-3,2 29-2235,-9-29 962,-1 35-1249,-4-24 2487,-1 29 0,-1-21 1,0 7-1</inkml:trace>
  <inkml:trace contextRef="#ctx0" brushRef="#br1" timeOffset="124288">24250 12198 23819,'26'-14'2574,"27"0"-1675,-25 0-607,10 6 1,3 1-413,11-1 106,-12 3 1,-1 1-114,2 3-242,4 21-1643,-30 13 1855,-27-2 0,-8 3 1,5-5-1,-2 0 0,-18 3 1,1 0-1</inkml:trace>
  <inkml:trace contextRef="#ctx0" brushRef="#br1" timeOffset="125318">20628 15740 27057,'23'-18'941,"-18"-11"-4696,55 15 5279,-28-13-1130,-1 14 0,5 2-538,7-6 1,0 1 58,-9 4 0,1 1-844,23-5 1,-1 4 364,6 4-5,-24 4 0,-2 2 790,7 2 1,-8 16 0,-5 3 0</inkml:trace>
  <inkml:trace contextRef="#ctx0" brushRef="#br1" timeOffset="125468">20927 15991 23279,'-25'13'2709,"10"-3"-2040,-3-3-977,37-4-2862,38-19 3230,6-4 1,-15 9 0,1 1 0,16-5 0</inkml:trace>
  <inkml:trace contextRef="#ctx0" brushRef="#br1" timeOffset="125738">21170 15292 23369,'-7'-23'-7444,"1"-5"5227,6 7 2091,29-4 2723,11 14-296,17 2-1048,4 8-421,-15 1-742,2 0 2018,-2 18-773,-4-13 45,-2 37-3041,0-4-248,-19 14 588,-10-10 0,-2 1-684,-9 15 1001,-8-4 0,-5 2 66,-3-21 1,-3-2 382,-1 12 0,-3-1-262,-2-12 0,3-2 1015,3 27 0,1-29 0,-1-1 1,-11 26-1</inkml:trace>
  <inkml:trace contextRef="#ctx0" brushRef="#br1" timeOffset="126768">22885 14695 23189,'-27'-16'-3844,"21"3"-132,-47 4 5459,14 6-357,-11 1-475,15 8 0,2 5 767,-3 16-770,-6 10-678,29 4 233,5-8 754,8 3-2137,38 18-529,-7-12 834,14-6 0,6 0-33,-21-16 1,2 0 311,23 12 1,0-1 11,-25-13 0,0-1 610,7 3 0,-2 1 383,2 6 35,-10-2 81,-12 1-944,-8 8-512,-7-6 481,-46 16 1346,15-16-241,-4-11 1,-2-1 984,-10 4-364,0-3-328,1-4-739,-13-5 330,17-4 0,-5-3 0,19-1 0</inkml:trace>
  <inkml:trace contextRef="#ctx0" brushRef="#br1" timeOffset="127018">22603 14578 24988,'0'-13'-5666,"0"3"3628,0 0 1513,0 3 606,0 2-326,0 24-150,24 12 111,-10 1 0,-1 3-918,0-5 1,3 1 1001,13 19 0,-1 1-164,-17-17 0,-1 0 88,16 12 1,0-1 6,-10-10 1,-3-1-126,2 0 1,0 1-87,0 1 0,1 0 40,-1 0 1,1 0 53,-1-1 0,0 0-358,-2 0 0,2 1-1203,4 10 0,-1 0 1936,-4-12 1,-1-1-1,5 8 1,-2-1 0,6 8-1</inkml:trace>
  <inkml:trace contextRef="#ctx0" brushRef="#br1" timeOffset="127253">23617 14908 25978,'0'43'-6206,"0"-6"4078,0 7 1063,20-6-410,-1 19 352,4-13-421,-7-8 0,-1-1-536,7 2 1611,12 17 0,-8-29 1,-6 3-1</inkml:trace>
  <inkml:trace contextRef="#ctx0" brushRef="#br1" timeOffset="127403">23433 14690 23819,'-28'-20'-6704,"11"5"6203,-4 1 0,17 9 0,1 1 1</inkml:trace>
  <inkml:trace contextRef="#ctx0" brushRef="#br1" timeOffset="127951">23857 14744 23369,'0'7'-5846,"0"0"3808,15 4 2040,5 9-828,-1 0 377,14 17-21,-10-11 319,-1 1 0,0 1-1610,2 0 1652,11 23-191,-29-31-747,10 5 211,-11-15-445,-3-3 404,1-5 1016,0-2 1532,0-15-1396,7-12 769,-1-10 201,11-25 16,-6 20 239,4-15-53,-4 21-1068,-1 4-1023,-3 6 1402,0 5-572,-3 10 638,1-2-233,1 12 745,-1-5 119,5 22-2269,-4 10-597,8 20 69,-8-3 66,5 1-501,-6-12 264,1-3-922,0-3 78,4 0 1802,-5-12 677,7 2 403,-8-15 1147,7-13 566,-6-15-1048,5-10 84,4-24-86,-5 22 17,10-22 74,-11 32-402,6-6-1250,-10 24-132,7 3 1920,-7 8-462,8 22-1935,-4-16 564,4 38-1795,3-26-85,14 30 2135,-5-20 1,13-3 0,-9-15-1</inkml:trace>
  <inkml:trace contextRef="#ctx0" brushRef="#br1" timeOffset="128358">25077 14509 22920,'-44'-3'-340,"5"15"2186,7 5-1055,15 18-2233,7-4 34,34-10-26,-18 2-352,45-21 1697,-30 7-530,41-9 14,-26 0 66,18 0 1524,-24-20 672,-7-5-103,-12-11-114,-11-7-2857,0 17 525,-17-11-1338,0 17 537,-4 28 2508,29 14-3340,-3 21 795,36 3 1115,-21-8 47,20 3 711,-4 4 106,-7-11 1,1 1-246,-8-9 1,1 1-1191,16 15 0,-1 0 2337,1 0-912,-15-16 1,-2-2-142,-2 1 452,-8-7-1025,-4-6 152,-7-5-627,-1-3-1609,-19-2 2833,-7-1 1,-22-20 0,-2-4 0</inkml:trace>
  <inkml:trace contextRef="#ctx0" brushRef="#br1" timeOffset="128558">26242 14254 25258,'9'-6'1562,"7"-5"-1759,-3 2-999,18-9 731,-8 7-979,25-5 1461,-18 10 0,8-1 0,-13 7 0</inkml:trace>
  <inkml:trace contextRef="#ctx0" brushRef="#br1" timeOffset="128701">26217 14491 23729,'-20'10'3935,"-1"-3"-3276,42-4-3977,16-16 2851,19-5-206,-22 10 1,0-2 725,21-19 1,2 25 0,0-11-1</inkml:trace>
  <inkml:trace contextRef="#ctx0" brushRef="#br1" timeOffset="130084">27533 13750 23009,'-45'0'450,"9"0"-450,2 0 180,21 14-294,-11-11 507,20 23-1951,-18-23 2156,20 22-2128,-6-8 804,26 0-681,-14 8-625,40-22 1798,-21 14-1348,27-16 2765,-9 5-1796,3-6 1963,-1 0-624,-1-19 1425,-6 15 127,-4-31-2198,-6 32 1425,-13-29-1984,4 29 1542,-15-28-1809,6 15 153,-25-13-2134,12 9 470,-27 8 1869,29 4-2263,-11 26 2674,34 0-2753,5 5 1151,26 6-43,-12-11 1876,2 0 0,-15 5 1,-2-11-1</inkml:trace>
  <inkml:trace contextRef="#ctx0" brushRef="#br1" timeOffset="130451">27995 13692 23729,'0'8'-5846,"18"2"5157,-1 24-2260,14-5 2278,-7-1-988,-6-13 1427,-3-5 435,-7-10-203,1-19 838,-5 14 169,3-32 112,1 21-42,1-18-240,1 9-98,3-6-280,-3 17-161,1-14-247,-4 26 782,-1-10-264,0 12 251,1 0 294,1 15-2291,8 5 231,-2-2-435,11 32 118,-9-30-1286,5 28 216,-6-23-212,0 0-137,-1-5 2180,0 0-221,0-6 846,-2-2 1,-1-6 0,-2-2 0</inkml:trace>
  <inkml:trace contextRef="#ctx0" brushRef="#br1" timeOffset="130569">28518 13761 22200,'6'0'0,"3"0"0,-3 0-450,10 0-539,-4 0 709,5 0 0,-4 12 0,0 2 1</inkml:trace>
  <inkml:trace contextRef="#ctx0" brushRef="#br1" timeOffset="131051">28592 12809 22740,'-4'21'-3867,"2"7"2186,1-7 778,1 7 125,0 24 289,18-13-47,-9 1 1,1 2-220,12 12-343,0-6 0,-2 1 76,-4 8 596,10 0 0,1-1-244,-7-3 340,-5-7 0,-2-2-148,-3-14 435,-5 10 236,-2-25-708,-2-1 1007,-17-26 494,12-13-513,-11-24-317,15 5 411,0 0 40,0 15 98,0 5-40,0 2-562,17 11 1594,0 21-918,20 19 132,-13 12-1252,2 2-81,-8-5-152,0-1-429,-1 4-677,-1-3-2017,-1 0 1413,-3-5 2023,1-2 0,-4-7 0,0-1 0</inkml:trace>
  <inkml:trace contextRef="#ctx0" brushRef="#br1" timeOffset="131335">27417 12780 23009,'0'-26'-5216,"24"-11"6494,-2 11-436,8 4 0,4 3 604,9 1-725,-7 6 1,0 3 99,3 4-507,5 17-854,-21-8 1639,-12 38-3553,-2-17-1101,-9 26 426,0-7 2687,-24 5 0,18 2 1,-19 3-1</inkml:trace>
  <inkml:trace contextRef="#ctx0" brushRef="#br1" timeOffset="132018">29653 12955 23819,'15'-9'1942,"-2"3"-946,-1 2-15,-1 3-1098,-4 20-3296,1 6 1092,-5 11 1062,-2 18-481,-1-20 800,0 3 0,0 0-1227,0-2 5,0 20-99,0-39 2817,0-20-136,0-20-460,0-15 94,18-5 615,-13 9-428,28-19 852,-11 14-579,-4 10 1,2 2 769,11 0 512,-3-1-103,-12 20 510,0 4-678,-2 5-79,-4 0-853,1 15-1853,-3-12 960,3 46-1736,-4-28-63,1 40-285,-6-31 55,0 5 698,-1-23 281,-1 8 1563,2-17-1541,5 8 1349,0-34 1235,14-10 109,-4-13-550,7-3 196,8-3 87,-7 13-493,-2 10 0,-1 1 1236,3 0 177,12-2-753,-19 17-418,4 7 642,-4 2-391,-5 22-2482,7 7 45,-9 11-1020,8 15-583,-8-17-1236,12 22 1081,-9-27-690,10 6 3359,-5-24 1,2 4 0,2-6 0</inkml:trace>
  <inkml:trace contextRef="#ctx0" brushRef="#br1" timeOffset="132303">30717 12783 23819,'0'-19'-5936,"-25"3"5649,3 1 72,-25 9 1333,10 16 659,4 14-801,14 21-1322,8 7-773,29-9 400,10 6-215,-5-23 425,27-4-140,-15-4-674,12-16 971,4 7 824,-24-27 948,-4-7 754,-13-33-1351,-31 17-1527,-2-16-1412,-3 33-92,-13-4-1063,17 11 3181,-14 8 0,17 1 0,8 8 0</inkml:trace>
  <inkml:trace contextRef="#ctx0" brushRef="#br1" timeOffset="132506">30970 12664 24718,'4'0'720,"6"0"-720,-5 0 0,10 19-2954,-6 3-1028,9 22 1039,-7-11 2588,10 17 0,-10-25 1,3 10-1</inkml:trace>
  <inkml:trace contextRef="#ctx0" brushRef="#br1" timeOffset="132654">31292 12498 23819,'1'-6'-2344,"-1"20"1,0 6 0</inkml:trace>
  <inkml:trace contextRef="#ctx0" brushRef="#br1" timeOffset="132889">30452 12344 23549,'25'-7'2988,"14"1"-2976,-34 2-250,37 2-19,-18 1 123,19 20-988,-13 4-823,-12 21-1194,-11-9-667,-7 0 3337,0-10 1,0-2 0,0-2 0</inkml:trace>
  <inkml:trace contextRef="#ctx0" brushRef="#br1" timeOffset="133084">31187 11611 24718,'2'48'-6750,"1"-9"3396,-3 11 1001,0-7 2216,0 6 0,0 3 0,0 1 0</inkml:trace>
  <inkml:trace contextRef="#ctx0" brushRef="#br1" timeOffset="133237">32467 12735 26068,'19'4'-471,"-7"-3"1,-5 1 0</inkml:trace>
  <inkml:trace contextRef="#ctx0" brushRef="#br1" timeOffset="134705">9008 18056 22290,'43'0'989,"-9"0"-809,6 0-90,-12 0 0,2 0-90,-2-11 804,-2 8-503,-2-9 283,-3 12-494,-3 15-1555,-2-11 1082,-6 28-1831,-1-28 1364,-6 33-1598,-1-21 365,-2 19-97,0-9 583,0 0 1286,-21 0 540,15-2 821,-15-1-383,21-4-519,0-2-63,0-4-85,0-2 90,0-3-180,36-4 133,-9-2 941,34-2-891,-17 0 1504,3 0-1,-2 0 91,-3 0 89,-4 0 90,-6 0-1486,-8 0-109,-4 16-1618,-11 1-830,-26 18 1458,11-7-555,-42 3 905,42-8 391,-43 10 0,25-10 0,-25 8 0</inkml:trace>
  <inkml:trace contextRef="#ctx0" brushRef="#br1" timeOffset="136056">11158 18607 22560,'20'0'539,"2"-18"-42,0 14 482,2-34-1756,-1 18 866,-2-18 1,-1-4-714,3-7 383,-3-4 1,-4-1-697,-7 0 443,-5 6 1,-1 0-1104,-3-7 718,-6 11 0,-5 1-720,-12-4-177,2-10 124,-20 18 968,14 14 245,-19 1 906,9 16 638,16 21 905,0-8 553,19 57-1895,-7-31-140,7 3 1,4 5-741,8-3 0,4-1-150,2-7 1,3 1-89,14 22 1,2 0-241,-6-22 0,-1-1-368,3 11 0,-1-1-1122,12 10 1959,2-3-723,-3-3 710,-13-18 1,0-2 761,14 9-589,-11-12 0,-1-3 437,3-5 192,6-2 210,-7-9 791,-8-21 174,10-5 19,-17-14-443,5-10-564,-13 18-423,1-8-576,-6 16-393,-1-1-841,-2 3 38,0 5-263,1 6 1305,1 6 583,9 5 770,0 16-1554,17 7 559,-5-2-41,10 16-455,10-18 993,-11 2-624,26-7 208,-25-14-131,7-15 2608,-16 11-914,-3-31-747,-4 17 1074,-2-31-1740,-7 19 408,-2-17-990,-6 23-1235,-1-6-654,0 15 394,-17 4 1285,13 21-61,4 10 22,4 17-153,30-16 1100,-30 14-692,34-30 1758,-22 24-2213,20-26 1441,-10 9-992,0-12 1718,12 0 406,-10 0-731,18-23 1505,-23-6-2381,3-12 1797,-14 0-2334,-5 12 456,-3 0-1006,-3 2-167,-1 4-289,0 2-765,0 1 864,-16 10 809,12-3-655,-12 28 2320,33 1-1390,5 20-1000,20-2 879,2-3 117,-9-14 329,-12 1 34,0-17 0,-13 5 0,12-6 0</inkml:trace>
  <inkml:trace contextRef="#ctx0" brushRef="#br1" timeOffset="136871">12650 18133 23999,'8'0'630,"5"11"-4233,30-9 4356,-10 18-1836,1-18 1587,-9 7-755,-2-9 812,1 0-651,0 0 90,0 0 1351,0 0-1142,-1 0 835,6-18-498,-9-1 197,5-18-901,-15 18 170,-3-14-617,-6 17-900,-1-10-181,0 7 179,0 26-600,24-9 1856,-18 28-3424,57-12 2876,-39 0 940,12-3 1,2-3-1,-1-6 1,12 5-1</inkml:trace>
  <inkml:trace contextRef="#ctx0" brushRef="#br1" timeOffset="137184">11880 17917 22740,'46'-40'1295,"4"4"-777,2 6 239,-3 13-59,-10 8-551,-18 26-2847,-10 15-1086,-11 10 3387,0 9 0,0-7 0,0 2 0</inkml:trace>
  <inkml:trace contextRef="#ctx0" brushRef="#br1" timeOffset="137685">14900 17828 25348,'-16'-9'-4174,"2"0"2777,2 3 1357,0 0 51,7 19-78,19 12-1380,10 27 182,0-4 207,2-11 1,-1 0-263,-5 6-263,7 0 1,0-1-340,-1-3 504,-14-5 1,-3-2 1138,1-7 1,-10 4 0,0-12 0</inkml:trace>
  <inkml:trace contextRef="#ctx0" brushRef="#br1" timeOffset="137802">14693 18300 24089,'-26'-23'-4938,"11"-14"619,-2 22 3999,15-17-264,-4 9-482,29 0 2583,0 0-603,28-1-745,-1 2 162,-5 5 1,2 1 734,-9 4 0,1 0-829,5-1 1,5 0 0,-5 1-1,-3 1 1,-1 2 0,12-4 0,0 0-1</inkml:trace>
  <inkml:trace contextRef="#ctx0" brushRef="#br1" timeOffset="138018">15448 17786 23999,'21'14'-2595,"1"2"650,2 14 100,10-2 1331,-29-4-1084,39 15 674,-30-7-602,9 2 0,0 1-1408,-10 1 2685,7 20 1,-19-30 0,2-1 0</inkml:trace>
  <inkml:trace contextRef="#ctx0" brushRef="#br1" timeOffset="138184">15327 18102 24629,'-15'-13'-5699,"3"9"6237,7-22-3073,2 15 764,3-11 1265,23 6 2195,-18 0-1415,31 3 1,8 3-371,-5-7 331,17 3 1,3 2-390,5-1 612,-22 6 0,-1 0 0,15-1 0,-3 2 0</inkml:trace>
  <inkml:trace contextRef="#ctx0" brushRef="#br1" timeOffset="138368">16073 17907 24808,'0'19'-6115,"0"-2"3986,0 0 1155,0-1 335,0 12 124,16-5-1654,0 14 233,3-15 1517,4 9 0,-12-16 0,9 2 1</inkml:trace>
  <inkml:trace contextRef="#ctx0" brushRef="#br1" timeOffset="138506">16042 17635 23189,'-6'-14'-9675,"3"2"6592,-5 2 2858,5 4 0,1 3 0,2 2 1</inkml:trace>
  <inkml:trace contextRef="#ctx0" brushRef="#br1" timeOffset="138868">16413 17940 22650,'0'13'-5846,"0"-1"3807,0 2 975,0-1 425,0 8 214,0-5 121,0 9 76,0-11-1279,0 0 1507,0-6 90,0-3-1439,0-2 1079,0-15 360,17-22 974,-1-1 222,3-12-79,5 19 607,-22 0-1247,21 3 1591,-14 5-873,3 0 596,1 11-818,-9 0-886,9 9 573,-2 16-2459,2-12 2524,1 33-2872,0-19 727,1 21-2800,11 8 418,-5-9 3368,6 10 0,-8-16 0,-1-2 0</inkml:trace>
  <inkml:trace contextRef="#ctx0" brushRef="#br1" timeOffset="139456">18362 17656 22380,'-51'0'0,"-1"0"0,2 15 1130,0-11-1124,5 11 646,6-1-137,9-10-567,14 21-320,0-23 701,15 18-1672,-6-7 115,34 4 90,-20 2-1598,45-6 2035,-21 9-514,-1-6 1813,15 13-1405,-29-15 1000,7 4-658,-12-9 198,-11-1 866,0 0-1718,0-1 771,-21 1 1979,16-1-2040,-41 3 1352,14-3-552,-20 0 1,22-4 0,9-2-1</inkml:trace>
  <inkml:trace contextRef="#ctx0" brushRef="#br1" timeOffset="139870">18483 17735 23729,'4'20'-7174,"-1"10"5059,4-27 2989,-2 30-1847,1-16-342,3 19 644,10 11-75,-2-8-380,-1-5 0,0-1 911,3 6 86,-2-8 0,0-1-1006,0 1 1143,7 17 125,-15-30-1090,0 5 429,-8-42 622,-21-9-340,15-17 225,-15-6-497,8 4 416,10-5 567,-10-6-332,9 13 1,6-1 513,4 11 0,2-1-227,0-24 1,2 1 552,9-5-295,-2 25 0,-3 1 994,-10-4-710,31 8 924,-21 9-300,16 7 582,-8 7 13,-1 5 93,12 4-1045,-10 2-29,19 20-583,-23-16-1084,5 33-786,-15-33 38,-4 34-1271,-3-21-398,-26 35 436,17-18 2467,-33-2 1,-7-1-1,4 9 1,-6-14-1,1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44:14.339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2110 1370 23009,'-47'12'2194,"2"-9"-2492,7 21 658,4-21-581,4 19 208,4-14 541,6 11-777,6-7 320,8 1-1125,3-3-194,3 0-732,23-1 1092,-17 0-1113,48-2 1113,-25 1 300,28 0 268,-7 0 757,2-2 218,-15 0 1,0 0 1176,15 3-1088,-14 0 0,-2 2 1178,-4 3-1718,-4 13-997,-21-11-1182,-7 9 874,-20-8 1273,15 3-881,-49-1 1771,5 9-477,18-18 0,-2 0 30,-11 6 0,2-1 593,-4-3-516,-11 4-214,30-13 0,2 0 0,3-3 0</inkml:trace>
  <inkml:trace contextRef="#ctx0" brushRef="#br0" timeOffset="331">2512 1386 24449,'0'9'-3418,"18"-10"5853,-13 36-5158,32-19 2828,-33 21-1453,39-5 956,-20 1 1,0 3-363,0-13 1,2 1-1550,12 20 0,-2 1 336,0-5 1641,-12-14 0,1-1 0,9 3 1,0-2-1</inkml:trace>
  <inkml:trace contextRef="#ctx0" brushRef="#br0" timeOffset="563">3468 1289 26338,'-40'13'2861,"-2"7"-1956,11 11-1396,7-6 1,1 1-268,-11 10 574,4-2 1,-2 0-239,-6 8-230,6-9 1,0 0-419,0 0-627,-9 8-1206,15-19 1981,9-9 1067,2-3 0,10-10 0,3 0 0</inkml:trace>
  <inkml:trace contextRef="#ctx0" brushRef="#br0" timeOffset="730">3012 1400 23639,'14'-18'853,"7"8"1424,-19-3-4728,15 12 3387,-10-3 69,21 4-930,-6 15-1099,29 4 307,-16 0 263,-1 4 0,0 0-1180,7-6 1078,-6 9 0,0 2-2597,6-2-120,10 8 3023,-16-14 1,1-2 0,0-3 0</inkml:trace>
  <inkml:trace contextRef="#ctx0" brushRef="#br0" timeOffset="913">4135 1365 24539,'-40'16'4441,"4"-12"-4651,15 29-1537,-14-29 2031,17 37-1578,-20-21 1980,11 22-1313,1-7 296,2 0-2520,-4 18 77,11-14 2617,2 13 0,12-22 1,3-1-1</inkml:trace>
  <inkml:trace contextRef="#ctx0" brushRef="#br0" timeOffset="1179">4467 1212 24359,'0'32'-5396,"0"3"3267,0-5 1065,0 3 425,0-7 214,0 1 121,0 13-194,0-9-2448,12 8 995,-9-13 187,10 0 1598,-2-3 1,-8-4-1,8-2 1</inkml:trace>
  <inkml:trace contextRef="#ctx0" brushRef="#br0" timeOffset="1379">4478 740 23549,'-16'-10'-4297,"-8"2"2936,15-3-1973,-2 5 3110,5-1 1,6 5 0,0 1 0</inkml:trace>
  <inkml:trace contextRef="#ctx0" brushRef="#br0" timeOffset="1664">5013 1039 24179,'0'13'-5396,"0"-1"3267,0 48 1065,0-17 425,0 20 214,0-13 121,0 3-1131,7-5 0,0 0-2689,-4 11 4095,4-12 0,-1-3 0,-6-6 0,0-1 0</inkml:trace>
  <inkml:trace contextRef="#ctx0" brushRef="#br0" timeOffset="1829">4885 1450 24898,'-3'-10'-8009,"1"0"5505,2-1 2074,23-2 3339,-17-1-3432,46 0 829,-25-2-973,28 1 805,-9-1 1,2 3 0,0 0 0</inkml:trace>
  <inkml:trace contextRef="#ctx0" brushRef="#br0" timeOffset="2063">5638 1411 25348,'-21'7'2685,"-11"0"-2188,13-1-66,0 2 112,-15 9-391,30-1-1789,-22 21 955,25-12-1238,-6 23-972,34-20-2252,10 14 4822,17-24 0,3-1 0,-10-13 0</inkml:trace>
  <inkml:trace contextRef="#ctx0" brushRef="#br0" timeOffset="2400">6025 723 24988,'0'-15'-4766,"-15"3"3599,2 7 2014,-4 49-790,7-13-370,7 17 0,6 5-455,15 9 331,-9-3 0,0 1-600,1-23 1,2 0 779,3 25 1,1-2-168,-5-26 1,1-3-376,2 10 0,2-2-747,20 16 786,-25-18-182,13 3 574,-17-27 265,6-3 933,-7-30 340,-1 15 1014,0-44-1267,2 24 219,-1-28 52,8-7-107,-4 17-446,1 9 0,1 4-140,0 10-2,13-11-592,-10 29 1689,16 17-1547,-11 5-1907,9 22 1677,2 15 0,-5-10 0,-9-14 0,0 0 0</inkml:trace>
  <inkml:trace contextRef="#ctx0" brushRef="#br0" timeOffset="3229">7788 1333 27777,'49'-3'14,"-6"1"-903,12 2-1209,-4 0-851,4 15 2885,6-12 1,-28 5 0,0-1 0,1-7 0,1 0-1</inkml:trace>
  <inkml:trace contextRef="#ctx0" brushRef="#br0" timeOffset="3463">9247 1386 26607,'-49'0'720,"1"0"-540,-6 0-270,8 0 90,6 0 0,-1 0 0,-9 0 0,-12 15 481,24-11-283,7 31-1358,7-18-2144,10 31 173,7-17 2687,32 10 1,3-14-1,24-1 1</inkml:trace>
  <inkml:trace contextRef="#ctx0" brushRef="#br0" timeOffset="3816">9780 1424 25708,'-53'0'1259,"1"0"-1169,9 14 1132,-1-10-1135,-1 24 220,3-25-286,-10 27 223,19-7 119,-3 19-645,26-10-1282,23 6-1803,-8-18 2175,28-7 1,6-4 96,-4-2 830,3-3 0,4-4 174,-5-10 1,-3-2 508,20 7 334,-13-24 0,-3-4 708,-1 8-130,-15-4 1,-3-1-78,-1-3-1060,-8 3-709,1 3-578,-10 5-974,5 4 495,-6 3-99,0 28-55,0 5 200,17 19-1091,-12-3 334,26-6 25,-27-1 246,32-2 2014,-19-3 0,22-10 0,-8-4 0</inkml:trace>
  <inkml:trace contextRef="#ctx0" brushRef="#br0" timeOffset="4296">10437 1232 25078,'-23'-25'-5687,"-11"-5"4307,13 12 694,-15-1 979,5 13 762,3 23 512,15 12-1579,4 12-1130,9 2 1215,26 11-859,-19-12 395,24-7 0,3 0-216,-12 5-154,5-17 0,0 0-1022,-1 15 647,3-14 1009,-8 10-265,-5-20 1187,-9 4-817,-7-13-125,-21 2 2606,16-5-812,-30-1-1125,17 0 440,0-14-192,36-3 667,8 0 1237,29-5-457,-9 19-2617,4-16 348,3 15 140,-14-5 0,0-2 244,18 0 508,-11 0 1,-2-1-427,4-6 83,7-2-493,-22 3 901,-6 0-811,-5-4 274,-6-10-1192,-7 6-45,-5-16-986,-21 17-306,-6-9-416,2 18 988,-19 1 644,15 10 684,-15 27 1310,17-5 8,9 26-3021,14 14-50,31-10 2042,-17-15 0,3 0 0,13-10 0,3-3 0,-5 2 0,0 0 0</inkml:trace>
  <inkml:trace contextRef="#ctx0" brushRef="#br0" timeOffset="4920">12865 913 27147,'-28'15'1992,"4"-3"-4007,10-12 1701,2 9 1,6 4 0,2 10-1</inkml:trace>
  <inkml:trace contextRef="#ctx0" brushRef="#br0" timeOffset="5080">12782 1735 26697,'-25'28'-389,"-11"-4"485,23-8 0,19-22 0,13-8 0</inkml:trace>
  <inkml:trace contextRef="#ctx0" brushRef="#br0" timeOffset="8063">14547 822 25168,'-10'-16'-6463,"-1"0"4300,-5-5 1146,5 11 969,-2-4 63,8 13 1382,2 0-916,0 26-1741,1-4 1482,1 13 1,0 4 180,-1 14-268,2-13 1,-1 2-247,-2 25 166,2-31 1,0 1-653,-1 0 0,0 2 258,0 14 1,-1 1 263,1-13 1,0 0 77,-2 25 1,0-2 52,1-28 1,0-1-7,-1 19 1,0-1 93,-2 0-19,-1 9 28,2-29 239,1-8-244,-1-4 199,2-8-225,-1-4 789,1-5 57,-1-20-1771,2-2 178,-1-20 107,3-4 149,0-9-6,0-13 55,-2 9 1,4-2-115,7 11 1,2-2 182,-3-6 1,-2-6 0,2 5 629,3 3 0,3 0-108,1-2 0,1-6 1,-1 7 57,-6 6 0,2 4 32,10-12 0,4 1 164,-3 12 1,0 4 425,15-15-357,-3 18 0,2 3 749,12 6-448,-16 12 1,2 4-85,5 5 1,1 4 357,21-1-685,-8 13 0,-1 5-202,7 4-432,-23 2 0,-2 4-789,4 13-639,-7 8-779,-10 7-418,-10 7 689,-5 5 1284,-5-32 0,-2 3 322,-7 16 0,-5 0 436,-5-12 0,-3 0-31,-1 4 1,-3 2 0,-1-4 232,-8-5 0,-2-2 233,-1 9 1,-1 0-488,-3-6 0,-1-3 562,10-9 1,-1-1-116,-9 6 1,0-2 0,12-12-1,1-2 1,-31 15 0</inkml:trace>
  <inkml:trace contextRef="#ctx0" brushRef="#br0" timeOffset="8214">14098 1598 24269,'19'-27'-580,"13"-11"465,11 14 848,-4 1 0,1 0 103,19-3-863,-2 3 0,3 1-315,-21 9 1,1 1 367,7 0 1,5-1 0,-4 1 0,-1 1 0,-1 1 0,16-2 0,0 0 0</inkml:trace>
  <inkml:trace contextRef="#ctx0" brushRef="#br0" timeOffset="8486">16080 718 25888,'-21'17'1332,"-11"-14"-979,28 44-3387,-27-20 3597,27 28-2233,-30-4 1707,19 9-320,0-28 1,-1 0-177,4 2 0,2 2-127,-1-1 0,1 0-91,0 0 1,1 0 898,0-1 0,0 2-1196,-2 11 1,1 1 296,2-13 0,1 1-1659,-2 20 1,2-2 2246,1 4 1,3-23 0,1-1-1,0 8 1</inkml:trace>
  <inkml:trace contextRef="#ctx0" brushRef="#br0" timeOffset="8879">16213 1479 25438,'8'-4'2020,"-4"17"-8483,-1 4 3862,12 24 472,-11-8 1329,11 15-195,-15-20 927,9 15-1865,-6-22-255,6 5 2225,-4-17-338,-2-3 396,4-6 1718,0 0 373,8-17-885,-1-13-12,8-9-671,-8 7 0,1 0 1192,9-9-836,-4 8 1,1 2 848,3-1-2066,11-3 285,-15 24 676,11 3 519,-13 26-2091,5-14 1243,1 51-2285,-7-30-904,0 13 0,0 2 2438,3 3 1,-4-14 0,0 0 0,9 12 0</inkml:trace>
  <inkml:trace contextRef="#ctx0" brushRef="#br0" timeOffset="9764">18627 1582 23549,'0'-22'-5396,"-26"-7"3327,19 9 1855,-25 5 0,-7 2 1110,10 2-505,-14 5 1,-4 2 511,-3 2-382,17 12 0,-1 5-156,0 1 0,2 3 537,9 4 0,0 3-113,-9 9 0,2-1 603,6 9-1372,12-7 1,3 0-673,4 2-288,26-7 0,7-3-703,1-8 885,15-5 0,3-4 110,-2-11 787,-4-5 0,-1-7 708,6-23-391,-8 4 0,-3-5-35,-15 3 0,-4-2 247,7-3 1,-1-2-145,-8-8 1,-4-1-514,-2 10 1,-2-2-49,-1-4 0,0-6 1,-1 5-688,-4 2 0,0 2-195,2-13 0,-1 2 156,1 17 1,-4 3-541,-15-27-213,13 9 512,-13 10-89,17 11 858,-15 9 85,11 10-572,-10 26 2183,14 3-1386,0 25 239,0-9 1,0 3-153,0 27 192,0-18 1,0 1-355,0-8 0,0-2 73,0 2 1,0 0 2,0-1 0,0 1-1960,0 14 0,0 0 939,0-14 1,0 0 921,-1 21 1,2-2 0,8 3 0,-4-24 0,1 0-1</inkml:trace>
  <inkml:trace contextRef="#ctx0" brushRef="#br0" timeOffset="9930">18230 1440 23639,'23'-23'-151,"19"1"1685,1-3-1158,13 8-338,-23 8 1,1 2-845,21 1-593,5 3 1351,5 3 1,-31 0 0,1 0 0,1 0-1,0 0 1</inkml:trace>
  <inkml:trace contextRef="#ctx0" brushRef="#br0" timeOffset="10302">19495 1453 23369,'-48'0'270,"-3"0"-263,15-1 0,0 2 148,-19 16 150,21-16 1,1 2-92,-13 26 102,18-8 141,4 15-911,18-3-831,27 9-787,17-18 816,14 7-93,9-15 482,-6-1 72,-1-7 244,2-2 907,-4-4 769,-4-2 1336,7-17-327,-21 13-580,2-29-851,-26 12-1084,-5-12-506,-5 7-431,0 35-209,0 17-69,0 40-677,0-12 1356,0-16 1,0-1-695,0 5 896,0-8 0,0-1-671,0 1-1222,0 13 2608,0-25 0,0 0 0,0-13 0</inkml:trace>
  <inkml:trace contextRef="#ctx0" brushRef="#br0" timeOffset="10463">19145 1101 23819,'0'-36'-6296,"0"3"4168,28 8 4390,-5 6-859,28 7-178,-10 6-1735,-4 2 0,1 4-270,-7 11 0,1 1 670,12-11 1,-1 3 0,-8 20 0,-2 4 0,2-10 0,-1 0 0</inkml:trace>
  <inkml:trace contextRef="#ctx0" brushRef="#br0" timeOffset="10896">20877 1431 23999,'-28'-14'-2880,"6"2"1695,-30 12 2674,13 0-758,-28 0-244,21 16 181,2 2 1,4 6 46,6 16-754,11-4 0,5 0 253,12 2-600,6 23-1120,26-28-257,6 11-265,28-25 559,3-4 448,-13-30 1543,-20 0 0,-2-5 464,3-25-598,-9 5 1,-2-3 483,0-16-534,-8 1 1,-3-3-85,-5 22 1,-2 0-618,1-13 0,-1-2 131,-2 1 1,0 2-866,0 13 0,0 0 37,-7-16 0,0 3-302,3 4 524,-10-3-123,14 54 703,0 5 148,0 31 91,0-8 1,0 3 99,0 23-36,-1-1 0,2 2-83,6-22 0,1-1-565,-8 14 1,4-2 66,11-15 0,2-2-1220,-1 29-115,19-5 1826,-5-7 0,8-6 0,2-4 1</inkml:trace>
  <inkml:trace contextRef="#ctx0" brushRef="#br0" timeOffset="11232">21478 1445 24089,'-27'-17'-3563,"-30"1"3600,49 2-281,-26 9 1,-4 3 1053,17-3-811,-36 22 1304,33-13-426,1 30-1211,14-9 452,4 8-885,5 10-10,25-20-683,6 11 350,26-23 68,-13 1 184,0-12 1283,-14 0 527,-2-20 621,-1 15 386,-6-38-924,3 13 574,-14-10-2409,6-3 479,-15 18-1203,3 25 1109,-4 15-1466,17 22-2964,0 15 1978,3-19 2397,8 10 0,-24-14 1,11-1-1</inkml:trace>
  <inkml:trace contextRef="#ctx0" brushRef="#br0" timeOffset="11566">22015 1411 23729,'3'26'-6738,"0"15"4607,-1-23 776,3 30 673,-1-17 327,4 18 78,-2-23 62,0 5-1034,0-13 927,-1-9-250,2-1 870,0-8 1574,4-18-529,0-11-343,2-12 6,1-5 190,0 7 314,0-2 204,7-13-753,-6 15-1744,9-10 682,-11 33 815,9 0 387,-11 16-58,4 0-120,-4 20-2007,-1-15 1054,3 37-2340,-3-7-993,0 11 2984,-4 14 1,-3-25-1,-3 9 1</inkml:trace>
  <inkml:trace contextRef="#ctx0" brushRef="#br0" timeOffset="11784">21218 1022 24808,'-8'-31'-6736,"1"-7"4584,30 8 4268,15-7-530,12 17-570,-10 9 0,1 2 93,11 3-1226,-7 3 1,-1 1-1059,5 2 1757,11 22-392,-12 4 1,-18 11-1,7-3 1</inkml:trace>
  <inkml:trace contextRef="#ctx0" brushRef="#br0" timeOffset="12002">22328 720 23189,'9'0'1440,"-1"21"-7169,-1-16 5571,3 30-1484,-3-15 261,11 12 580,-5-13 172,14 3-1603,-7-19 396,9 5 2538,9-8 1,-5-20 0,12-6 0</inkml:trace>
  <inkml:trace contextRef="#ctx0" brushRef="#br0" timeOffset="12163">23648 1656 23909,'-18'20'-1464,"3"-4"1,15-5 0</inkml:trace>
  <inkml:trace contextRef="#ctx0" brushRef="#br1" timeOffset="31046">2737 4106 24449,'-38'0'864,"0"0"0,-1 9 1,0 1-534,-2-9 0,0 3 138,-1 16 0,0 4-60,1-13 1,0 2-188,1 10 0,2 3-197,2-4 1,0 0-14,4 1 0,2 2 27,3 0 0,3 1-421,-15 25-216,15 2-523,12-1-1,17-16 0,3 0-1566,-3 16 1465,31-10 1,9-4-579,-1 1 1449,-3-21 1,9-1 0,-3-4 183,-6-4 0,0-3 204,16 1 1,0-2 262,-16-3 0,-2-4 588,0-9 0,-1-2 414,-3 4 0,0-4 92,4-18 0,-3-4-708,-11 12 1,-3-2-351,1-21 1,-6-1-693,-7-14-197,-18 20 0,-5 1-1620,-10-16 999,2 29 0,-3 2-992,-21-24 1168,8 21 1,-1 1 430,9 9 1,-2 1 339,-19-4 1,-1 4-110,-5 6-579,14 5 0,3 6 1396,2 16 27,-1-11 0,27 36 0,6-10 0</inkml:trace>
  <inkml:trace contextRef="#ctx0" brushRef="#br1" timeOffset="31280">2412 4843 26428,'-33'-14'21,"4"0"-1309,50-3 2795,2 6 159,43 11-1429,-6 20-491,-25-18 1,-1 1 42,5 17 1,1 3-169,0-13 0,4 1-464,-3 6 1,3 5-1,-2-2-306,5 1 0,1 0-161,-7-3 0,1 1 1,-3 0 1074,1 2 1,-3-1 0,-1 0-1,-1 0 1,-2 0 0,0 0-1</inkml:trace>
  <inkml:trace contextRef="#ctx0" brushRef="#br1" timeOffset="31831">3508 4534 24269,'-12'16'325,"-1"-12"2064,-1 34-4245,-10 1 1355,7 13 24,2-9 0,0 0-124,2 15 157,5 2 0,2-1-958,2 0 746,12-8 1,7-5-2112,17-12 2530,-1-13 0,3-5-384,21-4 633,5-4 35,-26-14 0,-2-4 1826,18-22-1116,-11 2 1,-2-3 88,-17 3 1,-4-2-95,5-13 0,-3-1-141,-6-12-506,-8 12 1,-2 1-949,-2-4-696,-20-8-1325,16 23 1147,-36 14 866,22 4 227,-6 49 1224,11-9 27,13 33-710,0-19 83,24 1 130,-18 1-266,26-14 1,4-2-1071,-6 11 22,13-15 0,4-4-270,3 3 938,-17-14 1,1-2 987,12 3 0,-3-21 1,-2-4-1</inkml:trace>
  <inkml:trace contextRef="#ctx0" brushRef="#br1" timeOffset="32185">4345 4737 24179,'-36'0'360,"15"18"-156,6 5-1082,15 19-1524,18-19 550,11 12 498,9-23 1632,23 6-830,-23-10 592,-5-19 1,0-3 665,1 8-113,-12-24 0,-3-4 851,1 11-295,-11-16 1,-8-1-931,-11 8-1652,6-14 571,-34 35 413,19 19 698,-5 11-183,1 21-23,20 5-782,-7 10 1111,10 10-66,0-11 1,0 2-219,0-13 1,0 2-428,-2 5 0,1 5 1,4-5-928,7-4 0,3 0 566,-6 2 1,-1 5 0,2-4-40,5-6 1,1-2 378,2 12 0,-3-2 14,-11-15 0,-1-3 361,12 27-443,-13-5 396,0 3 206,0-20-1454,-23-2 1327,-12-25-1029,-24-40 1042,23-2 0,11 0 0,2-3 0,-1-23 1</inkml:trace>
  <inkml:trace contextRef="#ctx0" brushRef="#br1" timeOffset="32612">5407 4548 25798,'-18'-3'-274,"-11"1"277,5 19 824,-30-13-471,31 37-1109,-25-21 1036,24 9 1,4 4-765,-1 9 189,2-5 0,3-1-177,14 6-837,10 16-986,28-32 822,10-4 1165,12-16-385,-9-6 1227,1-14 171,-15-1 1,-1-3 523,16-24-488,-12 2 1,-4-2 54,-16 13 0,-4-2-632,5-25 1,-4-3-321,-10 20 0,-2 1-428,1-14 1,-2 0-49,-1 14 0,-2 1-391,-7 0 1,-1 0 57,8 1 1,-2 0 212,-12-9 1,-3 1-1201,-4-17 1236,5 21 1,0 4 78,-4 7 332,-1 6 260,19 34 697,-6 10-325,7 11 0,4 4 24,-2 24-61,8 4 0,1 3-27,-8-23 1,2 1-428,7 6 1,5 6 0,-2-6-486,-2-5 1,-1 1-1041,2 5 1,2 5 0,-1-8 130,2-13 1,-2-3 1388,-4 15 1,-3-5-1,3-18 1,-9-6-1</inkml:trace>
  <inkml:trace contextRef="#ctx0" brushRef="#br1" timeOffset="32762">5218 4389 25078,'-9'-52'-7329,"2"4"4779,7 5 2007,21 5 1687,3 4-76,24 7 709,4 5-1271,-8 13 0,3 3-955,-10 0 0,2 4 172,4 4 0,5 3 0,-4 0 467,-4-4 0,-1 2 0,13 17 1,-2 5-1,-17-9 0,1 1 0</inkml:trace>
  <inkml:trace contextRef="#ctx0" brushRef="#br1" timeOffset="32929">6238 4624 24808,'0'7'-5216,"0"-1"2998,0 3 1243,0-2 337,0 4 122,0 2 212,0 2 76,0 4-2178,20 2-1425,0 13 3779,4-8 1,3 7 0,-11-12 0</inkml:trace>
  <inkml:trace contextRef="#ctx0" brushRef="#br1" timeOffset="33080">6175 4048 24718,'-8'-23'-9173,"2"-1"3387,-3 12 6553,24 1 1,-11 9-1,15 2 1</inkml:trace>
  <inkml:trace contextRef="#ctx0" brushRef="#br1" timeOffset="33415">6808 4551 22830,'3'20'-6464,"-1"-1"4485,0 7 881,-2-7 704,0 11 131,0-14 75,0 4 137,0-8-1545,0-2 1998,12-2 211,-9-1-1123,18-4 1711,-19-16-781,15 9 1542,-11-37-1510,8 18 633,-4-26-229,7-11-621,-4 15 682,-4 11 0,0 1-1306,2 4 1014,5 4-1363,-3 19 2822,4 22-3047,9 15 457,-4 7 24,-2-6 0,1 2-514,5 7 570,-5-5 1,1 0-1032,2 4-938,2-12 0,0-4-903,1-6 3773,26 0 1,-29-48 0,8-6 0</inkml:trace>
  <inkml:trace contextRef="#ctx0" brushRef="#br1" timeOffset="33713">7448 3999 25978,'0'-58'-5576,"0"7"3447,0 9 1335,0 12 605,0 10 303,0 9-418,0 31 76,0 0-1368,0 28 1596,0-6-95,8-7 1,2 2-353,9 21 172,-2-10 1,1 0-416,0 7 378,-3-23 1,-2-1-268,-9 4 373,24-8 390,-18-8-612,19-9 1918,-9-5 265,16-46 336,-11 12-1058,-2-12 0,-1-3 566,5-2-933,-9 15 0,0 2 391,3-3 597,-3 4-1386,-2 15 358,1 4 31,-4 9-233,6 27-1655,-9-2-1437,-4 24 1,-2 6-1233,0 11 3783,-1-10 0,-5 0 1,-8-22-1,-4-1 1,-2 1-1,1 0 1</inkml:trace>
  <inkml:trace contextRef="#ctx0" brushRef="#br1" timeOffset="33862">6305 5384 28047,'-20'8'-3824,"5"-2"2901,27-3 1,-9-2-1,15-1 1</inkml:trace>
  <inkml:trace contextRef="#ctx0" brushRef="#br1" timeOffset="34517">9370 4106 25168,'0'-15'-5666,"12"3"7600,-9 23-5018,9 42 1370,-28 1 1662,14-11 0,0 1-327,-13 15 513,15 6-1730,-11-1 1701,10-20 0,0 1-1447,-10 16 1881,11-17 1,0-2 390,0-5-562,0 5-452,0-56 92,13-18 0,2-7 280,-7 3 1,0-5-200,8-9 1,4-6 0,-2 5 102,-5 6 0,1 1-459,3-3 0,3-4 0,-2 5 84,-1 6 0,1 3-737,12-17 0,2 4 1217,5 6 1,-13 19 0,2 3 0,9 2 0</inkml:trace>
  <inkml:trace contextRef="#ctx0" brushRef="#br1" timeOffset="34897">10475 4241 26428,'-51'-18'-1938,"3"-6"588,10 21 2233,-21-16-1079,15 17 591,-13-6-98,10 28 756,16-15-793,10 21 0,4 5-199,5-8-57,3 18 0,8 2-1335,22-5 473,-8-3 1,3-4-1287,24-8 1245,18-3-425,-21-14 1139,-3-14 0,-1-1 1338,5 4-384,-3-28 0,-2-6 635,-6 11-495,-6-13 1,-4-1 321,-6 12-1087,-5-7-856,-3 46-1578,-3 12 53,0 24 464,-1-11 0,2 1-1570,20 12-575,0 13 3741,23-20 0,1-8 0,6-3 0</inkml:trace>
  <inkml:trace contextRef="#ctx0" brushRef="#br1" timeOffset="35496">12157 3968 25708,'-17'-18'-5212,"1"4"3892,0 3 1514,3 3 266,-3 5 657,4 0-513,-14 29 119,6-3-850,-2 11 1,0 4 1155,-6 14-573,6 0 1,3 1-436,9-19 0,3 0-122,-2 12 1,3-1-1432,3 14-487,27-3-1639,0-5 1038,13-22 0,6-3 2611,-13-8 1,2-3-1,16 2 1,1-5-1,-10-9 1,0-1-1</inkml:trace>
  <inkml:trace contextRef="#ctx0" brushRef="#br1" timeOffset="35812">12855 4133 25528,'-37'0'810,"-3"0"-541,-2 0-179,-16 19 992,17 11-951,10-4 0,3 4-356,9 19-133,2-15 0,4 0-476,10 6-555,-6 11-112,51-10-198,-12-13 567,14-14 1,5-4 367,5-2 830,-5-15 1,-1-2 1101,5 5-353,-14-31 0,-3-5 474,-6 9-801,-14-13 1,-6-2 61,-4 12-799,-27-6-1462,0 17 126,-21 12 791,22 25 341,3 6 454,17 20-1073,0 14-185,20-13-1256,-14 18 1507,19-39 0,5-3-488,3 16 1464,-1-18 0,3-4 0,25 2 0,4-5 0</inkml:trace>
  <inkml:trace contextRef="#ctx0" brushRef="#br1" timeOffset="35963">13667 4267 24808,'-55'-11'-897,"-1"3"689,25 24 1661,-15-11-1094,41 30-2106,-16-7 1702,21 9-2034,0 1-956,0-12 21,31-4 2911,-5-10 1,29 3 0,-13-6 0</inkml:trace>
  <inkml:trace contextRef="#ctx0" brushRef="#br1" timeOffset="36134">13793 3391 25888,'-42'-23'-3811,"1"6"3099,-3 9 1153,2 5 208,0 21 890,3 1-601,5 21-1878,18-9 0,2 2-1699,0 23 2497,14-4 0,8 1 1,2-19-1,4-1 0,7 11 1,1 0-1</inkml:trace>
  <inkml:trace contextRef="#ctx0" brushRef="#br1" timeOffset="36553">14545 4133 24449,'-51'0'90,"22"18"980,-12-13-817,36 38-2683,-36-22 3271,35 26-1316,-11-18 0,0-1 116,13 18-244,-5-7 0,4-1-853,29 3-1237,-17 8 1191,28-31 1,7-6 1954,-9 2-1202,14-3 0,2-9 1665,-2-27-299,-8 5 1,-4-4 90,-14-3 1,-5-6-377,2-8 1,-1-7 0,-3 3 314,-1 5 1,-4-1-70,-2-14 1,-1-7-1,-2 7-695,1 9 0,-3 1 109,-8-4 0,-4-4 0,2 4-618,6 6 1,-2 1-420,-15-21 1,-2 3-1260,2 1 914,-2-5 798,-5 37 311,14 13 73,-1 27 1952,4 10-806,9 23-609,0 3 438,0 6-156,0 11-300,0-31 0,0 0-340,-1 3 0,2 0-62,6-1 0,1 3-1587,-7 15 1,2 0 248,10-15 0,1 1-386,-12 23 0,-1-3 1793,12 1 0,-12-24 1,-2-2-1,1 4 0</inkml:trace>
  <inkml:trace contextRef="#ctx0" brushRef="#br1" timeOffset="36696">14410 3983 24629,'0'-27'-6386,"25"2"8347,14 2-116,15 13-2233,-12 3 1,1 3-199,16 4 527,-19-2 1,0 4-1,20 20 1,0 5 0</inkml:trace>
  <inkml:trace contextRef="#ctx0" brushRef="#br1" timeOffset="37035">15502 4169 25258,'-26'-16'-3686,"-6"3"3178,-25 13 1669,12 0-320,5 23 256,9 8-856,16 12-980,-1 2-201,16-11 558,0 1-642,27 12-1136,-21-14-12,48 5 501,-34-20 235,35-8 2047,-15-5 238,2-43 1025,-20 13-223,-2-33-16,-18 8-1255,5 13-455,-7-5 32,0 18-1217,0 33-66,0 22-278,0 21 133,0 14 1079,9-23 1,3-1 46,-4-10 1,2 2-512,9 21 0,-1-1-1127,-2 2 823,-3-21 1,-2-1-1609,-8 0 2584,16-8 1,-17-12 0,6-7 0</inkml:trace>
  <inkml:trace contextRef="#ctx0" brushRef="#br1" timeOffset="37181">15202 3687 26877,'29'-21'1049,"-4"9"-985,12 5 0,4 6-2403,12 23 2090,0-8 0,0 4 0,-20 3 1,-1 3-1,11 0 0,1 0 0</inkml:trace>
  <inkml:trace contextRef="#ctx0" brushRef="#br1" timeOffset="37662">17053 4186 24449,'-30'-17'-3901,"0"3"3147,-15 8 1435,8 3-7,-25 21 693,25 13-919,-10 10-137,20 6-893,3-10 1217,8 2-540,6 9-1025,6-14-908,26 2-994,11-23 2033,14-25 1118,2-8 978,-8-23-1093,-12 8 1,0-1 60,-7 7 0,0-2 124,11-26 1,-3-3 79,-13 24 1,-4-1 237,-1-5 0,-1-5 1,-2 4-532,-3 5 1,-2 0-445,-1-11 0,-2-6 1,0 7-921,0 13 0,-2 1 466,1-24 0,0 5-313,0 23 223,0 2 11,0 48 157,0 4 287,0 29 171,10 4 0,0 2 100,-8-20 1,1 2-717,13 13 1,7 6-1,-3-6-276,-8-12 0,2-2-214,9 3 0,6 2 0,-3-5 1262,-4-6 1,0-2 0,7 6-1,1-3 1,13 6 0</inkml:trace>
  <inkml:trace contextRef="#ctx0" brushRef="#br1" timeOffset="37967">17668 4017 25258,'-20'-17'-4541,"-8"2"3841,-11 7 1690,1 3-223,12 5 113,3 19-81,-1 12-594,12 9-1131,1 21 1159,11-23-664,8-5 1,5-2-1471,20 3 1328,-5-10 0,3-2-589,21-8 422,-1 0 494,-5-14 1261,-12-17 850,10-13 285,-23-10-185,0-20-1241,-14 22-892,-3-17-477,-4 25-594,0 21-717,0 37-1435,0 12-339,22 16 3335,-1-7 1,5-12 0,-10 10 0</inkml:trace>
  <inkml:trace contextRef="#ctx0" brushRef="#br1" timeOffset="38296">18173 4023 26428,'0'47'-5936,"0"-9"3807,0 2 1065,0-11 515,0 13 214,14-11-692,-10 5 789,18-13-1363,-10-12 1730,4 1 301,8-34 1218,-6-11-1122,2-5 1,1-2 571,3-16-362,-4 16 0,-2 4 395,-2 8-18,0 4-76,-7 18 282,-1 6-1371,-2 20-1730,-2 32-467,-1-1-225,-3-7 0,0 0 2238,0 0 0,0 11 0,0-21 1</inkml:trace>
  <inkml:trace contextRef="#ctx0" brushRef="#br1" timeOffset="38512">17595 3497 26068,'-13'-20'-7342,"3"3"4538,5 2 992,3 3 1175,2 4 608,21 3 2512,8 2-1070,12 3-2582,21 20 1515,-22-15 305,16 30-2209,-2-13 1817,-12-2 0,7 11 0,-16-13 0</inkml:trace>
  <inkml:trace contextRef="#ctx0" brushRef="#br1" timeOffset="38683">18278 3300 24089,'10'0'1439,"-1"0"-989,0 0-270,-1 0-90,6 17-2216,-1 4 207,13 17 679,-9-17-491,8 9-253,-7-27 724,2 19-2104,1-20 1202,3 6 2558,2-8 0,3 0 0,1 0 0</inkml:trace>
  <inkml:trace contextRef="#ctx0" brushRef="#br1" timeOffset="39331">19957 3744 26068,'-51'0'1079,"10"20"543,2-16-1552,9 37-896,0-20 685,10 8 1,2 3-532,0 11-471,1 4 0,3 2-1619,11 0 241,20-2 1,9-4 2177,10-10 0,5-13 0,3-4 0,13 1 0</inkml:trace>
  <inkml:trace contextRef="#ctx0" brushRef="#br1" timeOffset="39565">20407 3962 25348,'-20'-10'-2671,"-6"1"2705,-19 27 2592,3 9-1625,19 10-1299,7 5-353,16-8-400,0 17-545,19-11 477,-15 6 43,46-18-648,-25-7 24,30-8 1830,3-7 540,-14-6 250,-11-9 0,-3-5 1341,-1-6 153,-3-36-1388,-19 18-1786,-7-13-2357,-19-1-533,14 12 3377,-14 7 1,-5 1 0,-7-5-1,3 14 1,1-1 0</inkml:trace>
  <inkml:trace contextRef="#ctx0" brushRef="#br1" timeOffset="39733">20990 3187 25618,'-23'19'530,"-18"-14"-13,36 39-3430,-40-23 4277,40 25-3062,-35-4 824,35 5 706,-9-9 0,1 2 0,10 21 0,-2-20 0,1 1 1</inkml:trace>
  <inkml:trace contextRef="#ctx0" brushRef="#br1" timeOffset="39967">21998 3549 26697,'0'11'-4496,"-19"-11"6618,14 63-3882,-29-29 1791,25 14 0,5 5-1043,-13 6-1102,6 4 1,5 0-356,4 0 2163,-2-6 1,0-3-1,4-12 1,0 8-1</inkml:trace>
  <inkml:trace contextRef="#ctx0" brushRef="#br1" timeOffset="40613">21662 3939 24359,'0'-21'-6206,"20"0"8313,-14 1-3225,49 0 3217,1-10-1391,-20 19 0,3 0-499,18-9 1,-1 1-241,-21 7 1,1 1-300,24-8 0,0-1 1273,-26 8 0,-1-1-699,9-3 1,-1-1 1581,9-8-1854,-7-1 57,-5-1 529,-3-16-1008,-15 9 209,-4-24-931,-13 24-69,-21-16-1766,13 24 677,-13-2 1607,1 15-559,-1 28 1629,-2 4-234,11 14 1,4 6-344,5 17 202,0-9 0,0 9 1,0-5 371,0-8 1,0 1-199,0 13 1,0 6 0,0-7 28,0-14 1,0-1-456,8 24 0,1 0-659,-7-29 0,1-1 242,11 16 1,0-1-321,-11-1 366,8 2-1025,-3-27 408,3-13 481,13-31 2657,-1-4-1179,-4-13 0,0-4 454,10-13-323,-11 17 0,0-1 242,9-16 438,-3 4 98,-2 8 0,-1 0-2023,-7 22 654,3 2 330,-9 18 376,4 15-2098,-2-12 1334,2 37-1555,1-19 33,5 22-105,0-9-216,3-1-84,14 7 62,-6-20 2426,28 14-1068,-18-31 2291,12 9-281,-15-12 539,-2-22 377,-4 17-1535,-11-24 1,-3-6-32,5 7-653,-9-10 1,-4-2-442,-2 0-1096,-4-15 268,-19 29-990,-9 4 193,-10 52 1552,12-4 200,15 11 0,5 3-866,4 6-409,0 13-2664,24-3 619,11-21 3500,15 5 1,2-30 0,-10-3-1</inkml:trace>
  <inkml:trace contextRef="#ctx0" brushRef="#br1" timeOffset="40812">23238 3393 24718,'-14'-1'-129,"28"13"-3227,5-9 3558,8 29-2772,13-28 1789,-35 30-2366,36-30 3109,-36 26 0,30-26 0,-17 11 0</inkml:trace>
  <inkml:trace contextRef="#ctx0" brushRef="#br1" timeOffset="40980">23528 3094 24179,'41'-32'2637,"9"-4"-1879,-17 15-16,21 2 24,-22 14-826,14 38-1662,-25-5-1051,-8 28 0,-5 7 727,-4-28 1,-3-1 1841,-10 26 0,-3 0 0,10-22 0,-1-3 0,-9 3 1,1-1-1</inkml:trace>
  <inkml:trace contextRef="#ctx0" brushRef="#br1" timeOffset="41430">24863 3873 25888,'-58'-11'-958,"4"4"897,-1-2-130,15 8 653,-10-3-427,17 21 901,16 8-1329,3 9-397,14 4-432,26 3-576,-19-9 948,26-6 1,4-4-296,-9-5 708,11-3 1,2-3-714,0-9 1538,-3-16 0,-1-6 985,-2-11-671,-4-14 0,-5-6 584,-7-10-938,-8 0 1,-3-3-483,-4 23 0,-2-2 89,0-7 1,-1-5 0,-1 4-347,2 1 0,-4 2-485,-9-14 1,-1-2-6,11 8 0,-3 3-127,-17 15 1,2 1 425,16-13 1,1 5 229,-15 9-383,8 6 200,7 46 857,-7 8 586,9 27-785,0 3 397,0 12-332,8-10 1,1 2-255,-8-13 0,2 3 82,6 5 1,3 4-1,-4-4-335,-5-6 0,-2-1-475,6 14 1,-1-2-338,-6-22 0,0-2-130,9 30-538,-7-12 1795,7-7 0,-9-14 0,0-4 0</inkml:trace>
  <inkml:trace contextRef="#ctx0" brushRef="#br1" timeOffset="41565">24720 3505 23999,'0'-31'-6296,"0"2"4168,22 2 3690,16 13-477,-4 7 1,3 2-938,28 5-179,-18 7 1,0 5 0,12 15 0,-21-3 0,0 0 0</inkml:trace>
  <inkml:trace contextRef="#ctx0" brushRef="#br1" timeOffset="41763">25805 3564 24988,'-19'-24'-5316,"-12"10"5337,-10 6 1042,-5 33 817,10-4-635,0 25-1284,19-15 0,1-1-617,-18 22-1218,24-5 0,3 2 390,-7 10 1259,11-21 0,6-1 0,24 12 1,6-3-1</inkml:trace>
  <inkml:trace contextRef="#ctx0" brushRef="#br1" timeOffset="41901">25403 4568 24359,'0'11'-1673,"0"-3"1,20-3-1,5-3 1</inkml:trace>
  <inkml:trace contextRef="#ctx0" brushRef="#br1" timeOffset="42231">26665 3593 25798,'-30'-5'-1424,"1"1"1391,4 1 40,12 22-224,2 8-577,38 12-1034,-20 2 559,51-8 252,-33 3 388,16 0 1,3 0-551,-1 9 487,-10-2 0,-3-2-742,-3-6 551,-14 11 617,-3-24-1,-30 1 1082,15-15-647,-39-1 30,13-6 26,-11-1-12,-5-16 0,30-2 1,-2-16-1</inkml:trace>
  <inkml:trace contextRef="#ctx0" brushRef="#br1" timeOffset="43031">27637 3760 24449,'0'-25'-5756,"0"-1"4167,-28-6 424,-10 8 1460,3 11 1,-3 2 418,-21 3-215,21 3 0,2 5 634,-4 23-592,-12 12 1378,34 13-1522,6-3 1,2 0 106,9 4-875,9-3 1,8-3-1429,18-7 1249,-1-15 1,3-4-335,19-4 465,-18-7 1,-1-5-38,7-20 2111,13 0-843,-31-10 0,-3-4 464,11-16-430,-9-2 1,-3-3-635,-10 19 0,-3-3-345,-1-6 1,0-5-1,-2 2-384,-2 3 1,-1-2 256,-1-6 1,0-6-1,0 5-635,0 5 1,-2 1-81,-9-14 1,0 0 311,9 11 0,-2 4-95,-14 14 1,2 1 435,14-12 1,-1 12-46,-11 30 1803,13 9-1400,0 45 22,0 7-92,8-24 0,1 1-6,-7 3 0,0 4 126,7 1 0,3 4 0,-1-1-75,0 6 1,0 3-91,0 4 0,2 5 0,0-6-927,3-7 1,0-1 796,-2-1 0,0 3 1,-1-5-107,-1-9 1,0-3-59,4 7 1,1-1-875,16 12 587,-8-22-294,19-4 1527,-17-23 855,21-44 962,-20 8-1534,2-25 0,-2-5 723,-2-1-452,-4 0 0,-3 1 372,-6 6-1074,-7 14 1,-1 3-739,-2 0-438,0 1-83,-3 21-339,0 29 415,0 29 111,0 5 344,0-7 1,0-1 8,0 3 51,9-10 1,1-1-630,-5 1 377,27 4-48,-29-20-716,24-4 1717,-6-7 506,8-2 290,0-4 577,2-21 656,-7-6-787,12-25-334,-18 13 38,3 1-1069,-11 24-75,-3-11-743,-2 21 1072,-1-11-2030,0 15 1622,-2 22-1596,1 7 254,0 13 68,0-1-2360,3 4 733,-1-13 2088,6 16 0,-1-26 0,5 3 0</inkml:trace>
  <inkml:trace contextRef="#ctx0" brushRef="#br1" timeOffset="43379">28945 3646 24629,'1'-6'-2216,"0"19"-678,3-9 1461,-2 34 595,3-5-165,0 8 573,0 5-53,0-2-1269,-2-13 1111,2 14 376,-2-30-542,1 6 412,-2-19 772,9-17 1038,-3 10 725,12-58-1275,-5 35-377,-1-10 0,-1-3 386,4 1 248,10-17 165,-14 38-497,2-10-1010,-7 27 487,-1-6 565,-2 8-28,2 21-2120,-2 11-280,7 27-659,-4-10-173,6 1-244,-4-18-1209,6-3 3533,1-4 1,5-11-1,1-5 1</inkml:trace>
  <inkml:trace contextRef="#ctx0" brushRef="#br1" timeOffset="43685">29545 3635 24988,'0'-22'-5306,"0"1"3448,0 5 883,-18 7 1601,1 3-31,-4 30 498,-5 8-445,23 16-2016,-10 15 1774,13-24-316,17 24-725,-12-33-469,28 5 214,-10-19-171,15-8 1047,-7-2 1222,-2-31 722,-3-6-135,-6-14 173,4-9-940,-15 24-326,3-10-459,-10 50-1657,-12 19 709,6 24-444,-8-7 1,-3 0-926,-5 15-432,0-5 0,-1 1 2503,5-24 1,-1-1 0,-2 10 0,1 0 0,-8 13 0</inkml:trace>
  <inkml:trace contextRef="#ctx0" brushRef="#br1" timeOffset="43831">28243 4617 28946,'-6'8'-2483,"1"-3"1043,5-1-5930,17-4 7525,6 1 1,0-1-1,-5 0 1</inkml:trace>
  <inkml:trace contextRef="#ctx0" brushRef="#br1" timeOffset="44563">2465 6862 25798,'-17'0'630,"1"23"-1667,2-2 494,3 10 0,3 5-816,-5 16 819,4 2 0,1 2 92,5-18 1,1-1 56,-1 13 1,0 2-2129,2-2 1,1-1 705,-2-12 1,4 0 1486,9 9 0,2-2 0,-7 13 0,19-4 0</inkml:trace>
  <inkml:trace contextRef="#ctx0" brushRef="#br1" timeOffset="44869">2258 7342 24808,'0'-28'-5935,"0"3"3896,0 2 1065,35 3 3637,21-7-1595,-20 18 0,6 1-718,8-1 0,7 1 0,-6 2-3,-5 1 1,0 3-369,11 4 1,6 3 0,-7-1 773,-15-3 0,-1 3-362,0 13 1,2 6 0,-4-2 306,23 8-1388,-26 2 1,-3 4-1472,1 3 334,-8-1-46,-7-2 228,-7 5-192,-6-11 874,-4 0 527,-20-13 1628,-2-9 1022,-20-22-1295,19-4-404,-14-20-246,31 3-1132,-9 6 0,1-2-831,10-18 114,-4 7 0,5 1 1291,25-5 1,-17-9 0,18 23 0</inkml:trace>
  <inkml:trace contextRef="#ctx0" brushRef="#br1" timeOffset="45140">3697 7210 25528,'0'26'-4946,"-25"6"6256,-5-14 739,0 7-1238,-16-6 625,41 0-2424,-34 1 2058,35 6-2459,-12-5 2875,16 9-2866,19-13-294,18 3 478,10-13 150,11-1 1488,-23-4 0,-2-3-905,20-20 1435,-11 9 1,-2-2-92,0-25 693,4-11-464,-25 18-727,-10-11-1330,-4 15-762,-5 0-1059,-24 5 2385,-3-2 1,-23 13 0,3 0 0</inkml:trace>
  <inkml:trace contextRef="#ctx0" brushRef="#br1" timeOffset="45485">4152 7101 24179,'5'24'-6246,"-2"10"4517,5-10-217,-3 8 1498,4 1 1,2 1-313,1 4 440,3 0 1,-1-1-229,1-3-1736,8 16 2247,-10-24-186,2 3 345,-8-18-94,-1-3 19,1-7 1956,-2-27-986,10-13 376,-4-16-837,2 14 1,2-1 659,4-12-600,-5 17 0,0 1 415,5-10 17,1 6-1564,-1 8 1167,-1 7-128,-2 13 760,-1 4 208,8 8-573,-6 20-1739,17 14-816,-12 12-1203,11 6-174,-5-12 2685,3 0 0,4-2 0,2-4 1</inkml:trace>
  <inkml:trace contextRef="#ctx0" brushRef="#br1" timeOffset="45865">5200 7178 24089,'-48'-8'-1266,"5"2"1039,22 22 985,-3 6-395,21 17-2152,19 1-614,15-4 1395,26-9 154,-14-13 562,-2-8 275,-15-6-75,3-21 395,-6-4 1155,-6-13 551,-9 2-1208,-8 10-1363,0-3-337,0 4-582,0 0-206,0 5-189,-16 10 999,12-6-340,-11 36 2056,15 9-479,0 22-360,0 7 90,17-8-820,-13 2 473,21-13 1,3 0-351,-6 20 561,9-11 0,2-1-1514,-4 5 1267,-9-13 0,-2-1-244,-6 1 39,-1 9-1171,-31-14 1743,16-10 576,-40-2 0,10-15 1,-24-4-1</inkml:trace>
  <inkml:trace contextRef="#ctx0" brushRef="#br1" timeOffset="46612">6672 7047 26158,'-28'-6'-618,"-17"3"610,10 2 204,-11 1 93,14 9 1,0 4 703,-5 16-669,-9 15-399,21-1-476,11-8 123,0-1-272,13 14-953,14-14-1701,19 12 522,11-31 2366,-7-6 0,-1-3-42,14-6 885,-16-9 1,0-4 377,0-4 1,-3-4-274,-7-3 1,-1-2 203,6-4 0,-2 0 1324,2-22-656,-5-5-1565,-13 10 1,-2-2-187,-3 12 1,-1-3 191,-1-15 0,-1-7 1,-1 6-847,0 11 0,-2 2 391,-4-8 1,-3-5-1,2 9-1011,2-8 1043,-12 17 0,-3 15-513,5 38 2122,-4 4-651,11 10 0,4 8-338,2 12 1,2 3-17,-2-11 1,2 3 68,2 7 0,3 5 0,1-3-69,1-5 1,3 0 5,2 2 0,1 4 0,0-5-183,-5-8 0,2-2-1026,10 8 0,0-2-784,-4 5 829,18-11 511,-8-8-788,11-11 2032,-6-10 735,21-31 1502,-22-2-1673,-5-8 1,-2-5 823,0-10-996,-9 15 1,-1 0 340,-1-15-282,-4 1-825,-4 4-690,-2-7-1712,-2 17 1207,-1-2-175,0 44 330,0 14 32,0 17 385,20 12-653,-3-21 497,19 6 429,-20-14-284,22-13 1346,-25 0-693,27-33 2006,-26 16 55,8-36-634,-13 16-504,3-1-312,-7-7-114,-2 30-336,-1-18-375,1 19-236,-1-6-1655,5 26-428,0 9-1862,9 28 481,-4-9 3446,6 2 1,-6-18 0,0-2-1</inkml:trace>
  <inkml:trace contextRef="#ctx0" brushRef="#br1" timeOffset="46801">7103 6536 26517,'0'-6'-6385,"20"2"9542,12 2-2146,9 2-676,6 17-2497,-11-13 1939,-11 22 0,0 5 0,11-2 0,-15 3 0,1-1 0</inkml:trace>
  <inkml:trace contextRef="#ctx0" brushRef="#br1" timeOffset="46963">7323 7713 25978,'-5'10'-2414,"2"-1"-4490,-2-5 6983,26-1 0,-16-2 0,17-1 0</inkml:trace>
  <inkml:trace contextRef="#ctx0" brushRef="#br1" timeOffset="47362">8752 6869 26877,'-27'-16'-3101,"-22"0"3220,29 6-923,-37 0 1208,25 6 151,-19 0-110,23 23 341,-5-14-413,8 55-128,10-33-508,6 12 1,4 3-139,2 1-517,1-8 1,4-1-1032,24 1-9,-19 6-526,42-22 1307,-28-9 1224,16-4 1,4-6 898,2-20 141,0 6 1,-2-4 1221,-8-26-1229,-8 13 0,-4 0 787,-7-8-708,6-9-1212,-19 19-998,4 4 35,-5 4-1400,0 30 150,0 13 882,0 20-608,0 6-2545,16 8 754,2-13 3670,1 11 1,15-24-1,-8-4 1</inkml:trace>
  <inkml:trace contextRef="#ctx0" brushRef="#br1" timeOffset="47679">9190 6949 26967,'0'36'-6115,"0"7"3986,20-8 117,-15 3 1241,28-13 946,-30 0-594,23-4 547,-23-3-2079,21-8 2723,-12 2-683,12-10 1763,-8-13 322,3 6-427,-5-37-859,3 20 195,0-25 72,2 9-789,7-16 622,-6 16-1531,9-6-138,-12 18-223,2 14 2171,-3 2-513,-1 10 42,2 19-1756,8 14-1045,-7 10-624,-1-8 1,-1-1-1671,1 10 3845,3 14 1,-8-23 0,-1-2 0</inkml:trace>
  <inkml:trace contextRef="#ctx0" brushRef="#br1" timeOffset="47853">9742 5910 27327,'-37'0'90,"3"27"300,6-3-596,2 27-3106,8-13 1,0 0 3139,5-6 1,2 1 0,-5 14 0,2 0 0,6-12 0,1 1 0</inkml:trace>
  <inkml:trace contextRef="#ctx0" brushRef="#br1" timeOffset="47996">10695 7192 25348,'5'14'-3277,"-3"-1"0,1-5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2:59:59.28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2603 1404 25348,'-23'-9'-1237,"-7"1"959,27 3-2920,-20 0 4153,10 3-306,-14 15 893,-7 23-1097,10 1-775,7-3 1,3 1 258,5 4-545,0 14 1370,9-16-1868,0-2-230,28 11-1274,13-12 2054,8-1 0,4-2 376,-17-15 0,2-1 203,20 12 0,-3 0 336,-4-5-169,-14-4 0,-3 0 417,-5 0-70,-4 6-9,-19-10-1565,-6 0 213,-19 2 165,-16 5 334,-11-4-404,6-4 0,-1-2 981,-13-2 1,17-4 0,0-1-1,-14-3 1</inkml:trace>
  <inkml:trace contextRef="#ctx0" brushRef="#br0" timeOffset="135">2380 1759 24269,'0'-25'-4857,"21"1"6544,-16 2-2792,29 0 2847,-19-8-2040,1 7-437,11 1 0,1 2-605,-2 1 1472,5 5 1,2 1 0,4 6 0,3 1 0</inkml:trace>
  <inkml:trace contextRef="#ctx0" brushRef="#br0" timeOffset="485">3525 1636 25708,'-43'0'1259,"-1"0"-1169,8 0-180,-1 0 90,7 0 0,13 23-387,-1-5 387,16 22-1317,-6-10 144,8 5-513,20 14-546,-15-10 384,39 7 103,-5-11 566,13-14 849,-14-8 0,-1-4 1331,10-2-535,-9-3 0,-1-5 1094,2-22 1236,11-6-524,-32-15-1570,-4-1-156,-14-9-1524,-20 11 7,6 7 0,-4 2-1682,-23-4-206,-2-7-714,14 22 646,13 4 2866,-15 5 0,27 7 0,-15 2 0</inkml:trace>
  <inkml:trace contextRef="#ctx0" brushRef="#br0" timeOffset="768">4053 1549 25258,'-46'0'180,"0"0"-90,10 13 1254,13 1-918,-1 1-320,22 7-1894,-7-7 1296,33 6-873,-18-2-847,48-8 1808,-12-2-597,11-4 705,-18-3 1,-2-1-141,4-1 1833,5-19-373,-18-6 337,-12-10-483,-4-12-2634,-25 18-2377,-6-18 3761,1 23 0,-13-4 0,13 14 1</inkml:trace>
  <inkml:trace contextRef="#ctx0" brushRef="#br0" timeOffset="1085">4950 2267 23279,'23'-40'-809,"1"-3"502,2-10-69,0-6 374,-13 26 1,0-1-157,0-1 1,-1-1 163,-1 0 0,0-2 28,1-16 1,-1-1-513,-4 16 1,0-1 191,-1-12 1,0 2-412,-3-10-81,-1 7-40,-1 11 163,-1 8 39,0 11 142,0 8 102,-17 9 909,13 23-299,-12 25 284,6 12-471,8-18 1,1 0-561,-9 29 78,9-30 0,2 1-253,-1 0 0,0 3-1054,-2 16 0,4 1 1579,8-13 1,0-1-1,-7 13 1,0-1-1,7-17 1,0-1 0</inkml:trace>
  <inkml:trace contextRef="#ctx0" brushRef="#br0" timeOffset="1240">5128 2578 23729,'22'-34'-2089,"12"-2"2557,-29-1-2790,39-4 3053,-24-1-1074,10 10 0,3-1 6,7-19-34,-13 20 0,2-1 346,1 0 0,-1 1 0,14-15 0,-14 16 0,0 0 0</inkml:trace>
  <inkml:trace contextRef="#ctx0" brushRef="#br0" timeOffset="1402">5750 1776 24539,'-14'27'-2361,"10"2"-397,-10-3 2847,14 0-1583,0-5 317,0-1 286,0 0-542,21-1-2354,-2 5 3634,6-8 1,2 1 0,-10-8-1</inkml:trace>
  <inkml:trace contextRef="#ctx0" brushRef="#br0" timeOffset="1544">5818 1210 24898,'-14'-38'-9097,"11"5"7164,-18 0 2480,19 17 0,16 20 1,12 19-1</inkml:trace>
  <inkml:trace contextRef="#ctx0" brushRef="#br0" timeOffset="1885">6390 1932 23279,'9'-22'-1985,"0"-27"332,3 21 1869,0-32-529,4 5 498,-2 10 0,0-4-202,-3 12 1,-1-5 206,1-8 0,0-10 0,0-2 0,-2 8-698,0-1 1,-2 0 463,-1 7 1,0-6-1,-1 2 1,-1 7 17,-2 3 1,-2 4-281,2-12 1,-4 1-90,-6 15 0,0 1 0,8-11 0,-4 4-438,-26 9 470,26 5-209,-10 49 1406,4 34-917,9-21 0,0 3-97,-4 10 0,0 0 89,3-5 1,4-2-300,9 4 0,1 0-9,-11 3 1,3 0-448,17-2 0,0 0 157,-19-1 0,0-1-592,19-3 0,3 0-123,-8 11 1,1-2 1277,3-14 1,2-2 0,-1 8 0,-3-3 0,4 10 0</inkml:trace>
  <inkml:trace contextRef="#ctx0" brushRef="#br0" timeOffset="2126">6807 1858 26338,'11'-12'-525,"0"9"2223,15-27-2322,-5 9 377,26-19 329,-15 10-49,-3 9 1,1 2 265,5-4-202,-3-1 1,-1 0 153,-3-1-853,7-22 530,-27 23-958,-4-13-384,-31 18 122,-7-6-207,-15 19 861,3-1 247,16 26 730,-5-14 268,18 53-775,0-32-1417,26 13 0,9 3 1455,7 4 0,1-14 0,3-1 1,17 15-1</inkml:trace>
  <inkml:trace contextRef="#ctx0" brushRef="#br0" timeOffset="2803">9065 1183 25978,'-15'-1'-807,"0"-1"1004,-2 36-1292,5-6 447,4 14 0,3 4-635,2 16 753,1-2 1,1 1 108,0-22 0,2-2-428,6 13 0,3 0-41,0-3 0,0-4-84,0-10 0,1 0 198,5 15 0,-4-2-179,-8-1 1047,20 13-778,-21-36 402,8-2-93,-32-41 820,16 0-574,-36-32 283,26 14 1,3-3-256,-1 8 1,1-4-30,-2-20 0,1-11 0,5 7 419,5 10 1,3-1-265,0 5 1,1-7-1,1 1 1,0 8 277,-2 1 0,4 4-105,12-2 0,7-1 0,-3 6 1208,6-19-578,11 20 1,3 6 1754,-3 8-1240,-2 9 0,-1 8 853,-5 28-1853,12 13-181,-28 15-630,-9-14 1,-1 0-703,2 11-465,-23 13-471,14-20-1436,-34-5 1091,33-5 2738,-35-7 0,35-11 0,-15-5 0</inkml:trace>
  <inkml:trace contextRef="#ctx0" brushRef="#br0" timeOffset="3174">9550 603 23549,'5'41'-6005,"-2"1"3985,-1-5 1239,0 8 199,1 7 139,1 7 201,1 5-22,0 2-614,-1-19 1,2 0 883,-3-12 1,1 1-53,4 21 1,2-2-196,1 5 90,-3-24 0,0-1-715,3 5-240,0-6 75,1-7-470,3-5 1153,-3-12 691,12-2 1255,-8-34 277,15-10 347,-11-15-1077,-1 10 1,0 1 464,-1-1 40,9-18-343,-20 36-352,4 12-209,-5 2-679,17 24-987,-10 8-277,21 19 184,-15-6-307,17 15-887,-17-19-776,7 11-1082,-10-13 3667,0-4 0,-4-2 1,1-2-1</inkml:trace>
  <inkml:trace contextRef="#ctx0" brushRef="#br0" timeOffset="3570">10337 1428 23819,'0'36'-5036,"0"-5"2997,0 3 1065,0 11 335,17-10-567,0 29 414,4-28 250,9 13-1362,-7-5 1358,6-10 453,5 14 1,-18-25-138,6 4 573,-14-17-39,0-24 762,-26-21-1490,13-16 343,-12 8 1,0-2-542,13-19 611,-11 3 1,1-2-84,11 24 0,2-2 160,-3-12 0,-1-8 1,1 7-6,3 12 0,2 0-288,4-6 0,2-5 0,-1 8 1026,-2-9-263,13 18 0,5 4 1524,5 7 45,20 5 570,-4 31-1470,-9 18-854,-16 8-787,-10-4 0,-6 0-808,-23 15 155,19-14 1,-2 0 1109,-22-8 1,-3-1-1,0 29 1,-2-28-1,1 1 1</inkml:trace>
  <inkml:trace contextRef="#ctx0" brushRef="#br0" timeOffset="5186">11752 2092 23189,'25'0'1440,"1"0"-1081,9 0 1,6 0 90,11 0-90,13 0-265,-28-1 1,5 2-78,6 2 0,6 2 1,-1 1-66,-9-1 0,-1 1 0,6 0-1,3 1 0,6 0 1,3 0-1,0 0 1,-6 0-42,11 3 0,-4-1 0,7 0 51,-11-2 1,5 0-1,5 0 1,0 1-1,-3-1 1,-5 0 3,4 0 0,-4 0 1,-1 0-1,4 0-5,-11-1 1,3 1-1,1-1 1,0 1 0,2 0-1,-2 0 7,3 1 0,2 1 0,-1-1 0,0 1 1,-1 0-1,-3-1-19,0 0 1,-3 0 0,0-1 0,1 2 0,5 0 24,1 0 1,6 2 0,4 0-1,0 1 1,-1 0 0,-4-1 0,-5-1-49,9 3 1,-7-2-1,0 1 1,5 1-215,-12-2 1,4 1-1,2 0 1,0 0 0,0 1-1,-5-1 1,-4-1-104,4 2 0,-5-1 0,-2-1 0,3 2-76,10 2 1,2 1-1,-1 0 1,-7-1 417,-9-2 1,-5 0-1,-2 0 1,15 5-1,-3 1 1,-5-2-1,-1 1 1</inkml:trace>
  <inkml:trace contextRef="#ctx0" brushRef="#br0" timeOffset="5519">15948 2081 25168,'-10'-9'-5346,"0"1"4280,-3 4 2275,7 0-1548,20 3 1764,-9 16-3079,48-11 2498,-21 29-1421,14-18 0,6-3 908,-17 6 0,2 1-138,6 0 0,5 1 0,-4-1-194,-3 0 0,-1 1 30,2 4 0,1 2 0,-5-1-696,-7 0 0,-3 1 941,6 8 1,-6 2-1801,-10 19 372,-7 3-136,-11 4 290,-22-12 0,-7 0-182,11-9 0,-4-1 1268,-4-3 1,-5 1 0,1-2 0,-4 5 0,2-1 0,-3 1 0,0 0 0</inkml:trace>
  <inkml:trace contextRef="#ctx0" brushRef="#br0" timeOffset="6306">17813 2570 24629,'0'-15'-5936,"0"4"3897,0 23 1065,0 5 425,0 22 214,0 1 227,0-3 1,0 3-31,0 26-660,0-21 0,0 2 798,0 1 0,0-2 45,0-12 0,0 1 90,0 17 0,0-2-45,0-3 899,16 13-1486,-12-40 127,21-2 1537,-19-48 0,-2-14-1002,17-6-20,-13 1 0,-1-11 0,0 6-80,2 6 1,1 2-116,0-19 0,0 0-249,-2 19 1,-1 1-7,0 3 0,1 0 35,-1 3 1,0 2-1423,1 2 1,-1 2 1805,7-20 1,3 9 0,0 8 0</inkml:trace>
  <inkml:trace contextRef="#ctx0" brushRef="#br0" timeOffset="6603">18617 2925 22920,'3'13'-6903,"6"-3"5269,-2-6 2216,13-21 1591,-5 13-283,17-50-1673,-11 30 241,6-31-886,-7 5 1726,-9 12-652,-2-25-1017,-7 31-679,-30-12-1473,-6 30 2458,2 4 1,-1 6 140,-17 32 498,19-9 1,3 3 475,-3 35-886,12-16 0,3 1 287,5 12-476,6-18 0,2 0-527,3 15-1890,26-4-1517,-4-3 3505,29-4 0,-5-9 0,5-3 0</inkml:trace>
  <inkml:trace contextRef="#ctx0" brushRef="#br0" timeOffset="6986">19500 2661 24269,'-46'17'3843,"4"-12"-4077,12 32-860,-8-5 1229,10 12-566,11-11 1,1 1-545,-1 9 593,10-6 1,5-1-1198,15 5 104,2-11 0,4-2-624,24-2 1224,9 1-540,11-19 1653,-14-5 50,-8-11 0,-2-7 1420,4-19-901,-12 2 0,-4-3 1198,-9-24-1341,-2 6 1,-4 1-369,-10 0-366,5 3 0,-6 3-1144,-21 14-765,14-11-184,-28 31 1473,30 18 604,-20 52 263,22-1-391,-3 3 1,0 3 176,5-25 1,0-1-456,-1 8 0,1 3 0,1-3-245,7-4 0,1-2-186,-8 14 1,2-3 655,11-16 1,1-2-1,-12 29 1,9-3 0</inkml:trace>
  <inkml:trace contextRef="#ctx0" brushRef="#br0" timeOffset="7722">20287 2732 24808,'-20'-22'-5528,"15"1"2397,-15 6 3028,4 2 647,12 6-1655,-19 2 2231,20 23-964,-5 17-1305,3 12 1512,4 9-85,-2-22 1,1 0-261,2 20-265,10-13 0,0-1 299,-4 1-1539,31 10 1031,-15-35 391,21 3 623,-8-18 891,1-17 592,-12 12 154,1-45-658,-1 25-840,-9-11 1,-1-3 224,5-11-738,-6 8 1,-2 0-270,-3-4-1014,-2-17-977,-4 35 372,-2-3 863,0 38-398,0 25 552,23 7-353,-18 16 239,35-6 108,-18-13 176,-3-9 0,1-1-206,10-2-149,7 5 688,-17-21 554,5-1 1049,-8-8 198,0 0 148,-2-24-204,6-4-166,-9-15-692,5-8 31,-10 21-1047,0-8 796,-6 14-1989,0 33-438,-1 8 859,0 24-234,17 1-1487,5 20-210,0-24 2901,-6-4 1,0-4 0,4-13 0,16 1 0</inkml:trace>
  <inkml:trace contextRef="#ctx0" brushRef="#br0" timeOffset="7886">20922 2278 23459,'-14'-10'-7141,"2"3"6546,7 23 0,26-13 0,9 17 0</inkml:trace>
  <inkml:trace contextRef="#ctx0" brushRef="#br0" timeOffset="8169">21365 2570 23099,'-15'17'982,"11"3"-3136,-10 16 1673,14-4-1077,0 14 549,0-11 225,0 3 195,0 0-917,14 1-494,-11-2 1455,11-2-480,-14 6 1294,11-12-547,-8 3 111,8-19 95,-11-21-18,6-22 736,3-13-883,0 4 0,0-3 251,10-17-809,-4 7 0,0-1 1188,7-9-554,-7 24 0,0 2 447,7-3 1,1 5 0,0 7-1</inkml:trace>
  <inkml:trace contextRef="#ctx0" brushRef="#br1" timeOffset="8452">21835 2872 7803,'16'37'809,"0"-1"181,11 3-811,-6-16-179,20-2 90,-16-18-90,23-19 0,-17-11 135,-4 1 0,-1-2-2107,4-21 2242,6-5-90,-15 15 56,-6 0-56,-3 2 0,-6-8-180,-3 16 0,-2-9 0,-24 27 552,-2 1-552,-2 26 90,-16-11 0,18 56-90,-3-30-273,10 14 0,6 3-86,10 4-496,7-8 1,5-1-1125,13 4 1979,0-18 0,5-3 0,20 2 0,6-4 0</inkml:trace>
  <inkml:trace contextRef="#ctx0" brushRef="#br1" timeOffset="12440">18000 1305 8972,'0'-21'2069,"0"0"-1440,0-1 1,0-2-450,0 0 180,0-2-360,0 2 90,0 2-180,0 3 180,0 3-90,-20 4-90,-13 5 180,-12 4-1295,-8 31 1205,8-2 0,10 12 0,1 5 0,10-15 0,0 3 45,-14 24 0,6 3-45,18-24 0,6 1 0,2 30 0,10-2 90,19-6-180,12-11 0,7-8 90,17-19 0,0-8 0,2-5 0,-25-4 0,1-4 0,25-14 0,0-4 0,-30 11 0,-1-5 0,21-26 0,-6-5 90,-10 5-90,-13 2 0,-6 1 0,-13 7 0,-4-3 0,0 16-90,0 22 90,0 11-989,0 29-90,20-3-1549,-15 4 829,39-12 1799,-23-2 0,25-3 0,-10-3 0</inkml:trace>
  <inkml:trace contextRef="#ctx0" brushRef="#br1" timeOffset="12592">19067 1452 10051,'-34'0'-30,"14"0"0,7 0 0</inkml:trace>
  <inkml:trace contextRef="#ctx0" brushRef="#br1" timeOffset="13024">19753 1270 7803,'0'44'1259,"0"14"-1079,0-21-90,10 0 0,0 1-180,-5 8 135,15-4 0,-1 0-1944,-15 6 1899,15 10-80,-6-12 800,-9-18 0,9 7-810,-13-23 545,0-19-545,-17 4 180,13-41-180,-30 18-45,21-12 0,2-6 45,-10-18-722,9 21 0,-1-4 1,2 1 811,2 1 0,2-1 0,-3-17 0,1 0-450,2 14 0,2 2 450,4-1 0,2-1-26,-1 1 1,0-1 70,-2-15 0,4 0-45,6 17 0,3 1 270,1-23 0,5 5-90,2 30 0,2 4-416,0-6 1,1 3 325,11 3 1483,-1 9-1663,-1 6 180,10 7 0,-12 3 1717,13 22-1807,-23 11 0,2 10 0,-16 25 0,-1-22 0,-2-4 0,-4 1-810,-22 7-899,12-9 0,0 0 1673,-17 2 0,-3 8 1,14-21-1</inkml:trace>
  <inkml:trace contextRef="#ctx0" brushRef="#br1" timeOffset="13404">20408 741 8252,'0'41'2069,"0"-7"-1529,0 3-270,0-5-180,0 4-90,0 23 90,0-12-1492,0 16 1402,0-22 0,0-1 331,0-6-241,0 8-90,0-13 180,14 6-180,-11-21-90,10 0 180,-2-11 890,3-22-890,6 14-180,-1-41 180,7 9-90,-6-12 45,-4 18 0,1 3 45,0-2 90,6-6-90,-13 26 0,1 1 0,0 9-180,0 24 180,9 6-90,-5 17-45,2-6 0,0 0-585,3 7-629,-1-3 0,0-2-270,3-5 1529,20 11 0,-15-33 0,13-1 0</inkml:trace>
  <inkml:trace contextRef="#ctx0" brushRef="#br1" timeOffset="13754">21195 1112 9152,'0'50'809,"0"-7"-719,0 3 180,18-9-180,-14 3-90,14 0-90,-5-1 180,-10 0-90,19-6 0,-20-2 0,8-5 90,-1-5 630,-2 0-810,3-10 180,-4-18-90,-26-19 0,-6-14 0,2 4 0,1-1-90,-3-18 90,12 14 0,1-8 0,4 4-173,6 8 1,2 0 201,-5-7 1,-2-6 0,7 8 150,28-14-45,-12 17 0,5 4 45,29 5 0,-18 14 0,0 3-180,7 7 90,8 3 0,-9 22-90,-20 12 0,2 30-1259,-19-4 1094,-18-10 0,-6-1 0,8-14 0,-2-1 1,-18 12-1,0-1 0</inkml:trace>
  <inkml:trace contextRef="#ctx0" brushRef="#br0" timeOffset="20470">13763 5505 24898,'0'-10'-6115,"0"3"4256,0 1 2234,0 18-834,0 17 124,0 11 30,0 15 111,8-15 0,1 1-1803,-5 25 1848,11-6 1,0 0-26,-13-25 1,0 0 18,10 20 1,1-2-114,-10 0 164,8 10-58,-5-29-56,-4-13 374,11-6 43,-8-12 498,13-55 338,-5 12-550,-4-3 1,1-3-246,0 13 0,-1 0 253,2-2 1,-1-2-69,1 1 0,1-2-35,5-12 1,1 1-44,-5 14 0,0 2-178,7-14 1,1 5 94,2 8 456,11 6 612,-17 21 438,5 7-735,-4 32-1974,-4-8 252,-2 12 1,-3 4-651,2 7 746,-4-3 0,-2 0-792,-1 8-462,-1 14-569,-3-26 908,0-8 1998,0-7 104,1-6-368,0-10-188,7-3 544,-1-32-154,7-4 1,3-2 493,4-30-554,4 9 0,1 1 564,3 1-415,-5 13 1,1 2 821,1 5 203,13 4-25,-18 20 67,16 26-1936,-16-14 92,0 23 1,-1 4-1687,4-5 15,-3 11 1,1 2-1379,9 2 1606,-10-15 0,1-1 1338,18 6 1,4-7 0,3-4-1</inkml:trace>
  <inkml:trace contextRef="#ctx0" brushRef="#br0" timeOffset="20818">15368 5595 24629,'-57'-7'-55,"13"2"-367,0 22 2273,15-13-1498,14 34-1604,-15-4 1183,15 11-390,5-12 0,0 1-402,-1 8 185,21-8 1,3-1-1313,-7 2-741,42 4 1030,-11-21 1703,11-9 8,-14-15 1,0-2 1523,4 4-683,-6-26 1,-3-6 484,1 6-19,-9-12 0,-4-3 268,-5 2-1233,5-9-415,-15 17-1221,2 9-436,-4 21-549,0 33 828,0 9-139,9-2 0,1-1-788,-5 3 878,10-5 1,4-2-597,5 1 2167,6 3 0,5-24 0,-9-4 0</inkml:trace>
  <inkml:trace contextRef="#ctx0" brushRef="#br0" timeOffset="21169">15912 5643 23999,'0'-17'-4857,"0"29"2729,0 13 1154,0 19 335,0 4 303,0-10 32,15 1-653,-11-1-838,12-1 1200,-5 4 166,-8-15 223,16 2-105,-10-19 336,6-4 874,-2-30 782,1 5-1138,-3-11 0,0-3 771,9-10-654,-3 3 0,0-1 376,2-5-471,-6 11 0,-1 1-18,0 4-556,1-5-198,-8 26 365,2 18-861,-2-4 205,6 49-738,0-28 556,-1 12 1,1 2-685,7 4-685,5 15-1203,10-7 949,-5-17 1471,-1-13 1,3-5 1051,8-4 1,16-6 0,-14-6 0</inkml:trace>
  <inkml:trace contextRef="#ctx0" brushRef="#br0" timeOffset="21504">16683 5717 23999,'-16'-21'-6996,"-2"10"6663,-2 14 2931,6 15-2098,14 16-1863,21-15 568,-16 10-212,33-26 831,-17 18 561,15-19 758,-3-14-81,-9-11-206,-10-22-106,-8 10-363,-6 0-133,0 7-1494,0 8 1053,0 26-1227,0 41-739,16 9 1173,-6-5 0,1 0 4,9 10 483,-3-10 0,-1 0-117,1 9 351,-7-21 1,0-1-256,10 11-207,-18-1 653,4-6-1491,-6 11-104,-23-19 2209,17 7 0,-39-28 0,19-4 0</inkml:trace>
  <inkml:trace contextRef="#ctx0" brushRef="#br0" timeOffset="21890">17800 5331 25078,'6'0'1529,"0"17"-7363,-4 3 3716,2 1 703,-1 19 710,2-20-255,-1 22 658,3 5-1685,0-12 50,-1 9 2357,3-8-718,-5-11 415,6 4-636,-6-18 24,4-3 754,-4-7 1005,16-40 28,-6 15-680,4-14 1,1-3 705,3-2-690,-3 7 0,-1 0 950,0-1 11,5-4-582,-15 29-911,0-3-108,-3 13 1414,2-5-560,1 28-2543,7 13 117,-2 12 325,1-10 0,1 1-1420,8 11 1085,-7-16 1,1 0-1569,13 11 2635,7-2 1,5-9 0,5-3-1</inkml:trace>
  <inkml:trace contextRef="#ctx0" brushRef="#br0" timeOffset="22268">19047 5352 24808,'-36'-15'-2625,"-18"3"3132,34 6-662,-24 3 822,12 3-69,2 15 366,3-11-401,13 37-1528,-11-3 1408,14 14-759,0-7 1,5-2-484,20 4-164,-1-4 0,4-5-1297,24-9 354,16 4 524,-19-24 1778,26-23 466,-25-5 862,6-23-1112,-27 11 1,-4-2 649,5-24-624,-7 1 1,-3-3-620,-5 21 1,-2-2 51,0-5 0,-1-5 1,0 4-341,0 2 1,-2 2-703,-8-15 1,0 3-139,7 18 1,-1 3-534,-14-27 283,4 11 613,10 5 621,-10 22-316,13 20 401,0 21-15,8 11 0,1 6-180,-5 21 112,11 5 1,3 4-223,-6-22 1,0 0-232,-3 17 1,3 2-1292,5-20 1,3 0 0,-4-1 1840,-5 7 0,0-1 0,4-6 0,4 0 0,-2-2 1,-1 1-1,0 0 0</inkml:trace>
  <inkml:trace contextRef="#ctx0" brushRef="#br0" timeOffset="23169">20997 5416 24898,'0'-23'-5216,"0"2"3447,-19 1 777,15 9-564,-36 2 2856,21 8-11,-5 25-230,-6 11-1194,15 14 406,6-12 1,0 0 275,-2 12-433,7-7 1,8 0 498,25 3-2407,-22 10 695,22-39 0,4-4 184,-4 9-179,32-10 1418,-23-6 1,0-4 772,22-16-194,-10 0 0,0-4 279,-22 1 0,-1-4 5,11-14 0,-3-1 932,-2-9-1871,-16 16 1,-3-1 382,-6-16-1660,-4 16-294,-4-4-793,0 42-83,0 8 555,17 20-333,8 14 369,11-17 1317,-10-7 0,1-2 80,10-6 831,13 9-51,-13-24 928,1 5-280,-1-7 965,13-19 754,-13-13-2230,-11 3 1,-3-3 663,-1-22-1217,-9 17 1,-3 2-169,-4-4-1171,-1-7-23,-5 23-298,0 4-695,0 27 553,0 12-212,17 33-204,-12-6 427,36 5-1459,-5-3 1243,14-13 2002,-21-15 0,-1-3 1,20-6-1,1-3 0</inkml:trace>
  <inkml:trace contextRef="#ctx0" brushRef="#br0" timeOffset="23472">22627 5291 24449,'-20'-10'-3052,"15"-3"-1357,-30 11 6415,14-4-1628,2 27 689,-22 29-611,35 0-627,-6-8 1,1 0-913,11 0 615,11-9 0,1-1 452,-7-1-1854,39 4 1115,-17-24 206,23-5 539,-12-21 1854,-3 11-451,-10-56-218,-12 32-425,-3-4 0,-1-2 274,-8-3-1129,5 1-549,-6 6-763,0 4-812,0 5 413,0 27 925,0 16-358,0 15-943,15 25 485,-11-25 1506,9-4 1,2-2 0,-1 0 0,14 7 0</inkml:trace>
  <inkml:trace contextRef="#ctx0" brushRef="#br0" timeOffset="23686">22082 4596 24269,'-3'-36'-6628,"1"3"4437,2 8 1585,42 1 3366,-8 14-2008,0 13 1,0 8-1050,9 28-1785,-20 17 20,-10-22 1,-2 1 2057,-9 28 1,2-27 0,1 0 0,-5 2 0,0 0-1</inkml:trace>
  <inkml:trace contextRef="#ctx0" brushRef="#br0" timeOffset="24039">24040 4962 25978,'0'-9'-6386,"-20"2"6907,-4 4 406,-17 21 1274,4 12-1570,16 28-1374,7-4 291,11-6 0,6 0-1271,17 5 1444,-10-4 0,2-1-1195,12-7 634,-6-11 1,-4-2-1952,-11-1 815,11 1 656,-14-17 995,0-4 451,0-2 73,-26-3 1305,4-2-1508,-11-5 0,-2-4 512,-9-14-426,4 0 0,2-4 1,-2-21-1,15 20 0,0 0 1</inkml:trace>
  <inkml:trace contextRef="#ctx0" brushRef="#br0" timeOffset="24154">23998 4765 22830,'50'-3'582,"-3"0"-474,0 3-168,-4 0-223,-11 10 1,-1 3-1278,17 12 1420,-5-7 0,0 3 1,-16 0-1,0 0 0,8-3 1,1 0-1</inkml:trace>
  <inkml:trace contextRef="#ctx0" brushRef="#br0" timeOffset="24452">25033 4744 24808,'-27'-11'-1828,"-18"8"2985,25-8-2136,-23 11 1902,6 0-157,-1 0-322,-2 26-87,11-8 1,1 4-329,6 5 1,2 3 211,-12 13 1,3 1-598,8 15 436,6-20 0,2 0-1070,12 16-554,-5-4 173,30-2-1241,-18-6 1541,23-24 0,4-2 430,-2 12 346,14-16 1,5-5 791,11 3-53,-8-16 1,0-3 1470,6 4-954,-17-26 1,-4-6 1304,-2 5-1401,-18-5 0,-5-2-902,-4-9-222,-9 0-1117,0-2-480,-20-12-1365,-11 17 660,4 13 0,-2 3-242,-4 3 2601,-16-2 1,44 19-1,-15 3 1</inkml:trace>
  <inkml:trace contextRef="#ctx0" brushRef="#br0" timeOffset="24736">25695 4790 24718,'-64'-14'-965,"13"3"403,2 11 1214,13 0-315,2 18 772,-10 8-458,15 10-766,2 14-447,19-17-224,27 8-948,22-6 253,12-12 1129,-8-9 1,1-3-641,14-3 674,-21-6 0,-2 0 510,8-2 459,-7-22 1023,-7 17 914,-15-42-2248,-6 25-346,-10-24-1397,0-6-445,-23 12-71,8 7 0,-1 1-1585,-14-2 3046,-19-10 0,29 24 1,-22 0-1</inkml:trace>
  <inkml:trace contextRef="#ctx0" brushRef="#br0" timeOffset="25026">26635 4470 25978,'0'-20'-4587,"0"-2"3088,-21 1 1172,15-2-444,-29-4 832,32 7-812,-22-10 483,22 20-3514,-9-4 2793,12 33-1,0 2 82,0 27 641,14-11-1546,-10 3 434,10-1 249,-5-12-158,-7 12 1152,15-21 0,-15 2 1,6-10-1</inkml:trace>
  <inkml:trace contextRef="#ctx0" brushRef="#br0" timeOffset="25485">26535 5161 24808,'-5'-23'-7645,"1"-15"5881,1 19 904,2-21 791,1 1-147,0-5 195,0-8 159,9 8 1,2-2-648,-2 10 1,2-1 892,1-8 1,3-3 0,-3 2-13,-2 4 1,-2 1 32,8-14 0,-3 1-178,-11 19 0,0 2 5,10 2 0,0 0 507,-9-21-906,15 0 321,-17 21-505,6 5 360,-7 49-494,0 4 257,0 35-199,0 1 102,0-5 1,0 4 227,0-11 1,0 3-119,0 8 1,0 7-1,0-4 122,-1-5 1,2 1-307,2-12 0,2 5 0,0-1 0,-2-4-101,-1 9 0,0-2 80,4-9 1,0 1 0,-1-1-935,-4 17 1,-2-5 1353,1-14 1,0-1 0,0 11 0,0-3 0,0-18 0,0 0 0</inkml:trace>
  <inkml:trace contextRef="#ctx0" brushRef="#br0" timeOffset="25818">26458 5823 24539,'25'-35'-1300,"-19"2"-1452,51 8 3819,-30 5 0,1-2-613,6 6 1,3-1-316,21-16 1,-1-1-94,-21 13 0,1 0-67,5-4 0,3-3 0,-3 2 146,-6 1 0,-1 0 173,12-8 1,-1-2 373,-6-2 1,-4-1-979,-8 9 1,-2-2 28,10-20 1,-5-2-121,-16 22 0,-4-2 100,2-20 1,-4 0-853,-4-9 755,-16 14 0,-2 1-1725,7-2 1032,-15 20 0,0 1-556,17-7 689,-30 15 909,30 2-858,-13 38 1939,9 0-175,5 25-576,-1-2 0,0 1 360,4 14-1500,-2 1 0,4-2-337,19-6-945,-12-14 1,2-3 2233,14-4 1,6-4 0,-11-19 0</inkml:trace>
  <inkml:trace contextRef="#ctx0" brushRef="#br0" timeOffset="25969">27408 4202 24539,'-20'-40'-8675,"4"6"5613,6 11 1321,8 9 773,-8 32-598,32 20 1394,-16 19 1,13-24 0,3 0 0,1 23 0</inkml:trace>
  <inkml:trace contextRef="#ctx0" brushRef="#br0" timeOffset="26252">27842 5162 23639,'27'-37'-423,"1"-4"541,-6 2 0,0-3-364,-7 8 0,1-3 259,3-7 1,1-5 0,-2 2-181,-3 2 1,-2-2 312,-1 0 0,0-8 0,0-1 1,-3 7-273,0-4 0,-1 0-124,-1-11 0,-1-5 0,-1 9-230,-3 20 0,-2 3-138,1-15 1,-1 4-264,0 6 187,-20 4-609,15 45 1892,-29 36 121,30 14-1089,-9 4 1,0 4 223,11-18 1,2 1-270,-4 10 1,-1 6 0,2-5-81,1-2 1,4-1-327,3 4 0,2 5 0,3-7 402,3-8 0,2-2-1008,-3 11 1,3-2 1022,9-23 1,-3-3-1,-16 23 1,18-6-1</inkml:trace>
  <inkml:trace contextRef="#ctx0" brushRef="#br0" timeOffset="26503">28305 5198 24718,'11'-25'-1879,"0"-11"524,-1 17 1196,-1 0 62,9-11 120,-4 13 322,20-14 350,-7 9-737,14 2 1339,10 2 386,-8 4-1033,-8 2 1,0-1 761,6-3-126,15-14-612,-32 9-559,0-7-481,-19-2-1377,-2 8-241,-29-5-78,-4 18 986,-26 1 174,25 31 596,-10 19 193,37 11-543,-6-22 1,3 2-549,16 8 1,7-2-658,-4-6 1,4-2 1883,12 11 1,6-2-1,0-13 1,2-3-1,6 0 1,-1-1-1</inkml:trace>
  <inkml:trace contextRef="#ctx0" brushRef="#br0" timeOffset="27335">16255 8565 24359,'-56'24'2694,"12"-18"-2173,20 17 0,1 3-1798,-8-6 1433,-1 37-1337,16-22 311,0 16-271,36-27-611,16-3 51,9-33 1729,-8-5 0,0-5 127,-13-2 0,0-3-415,14-22 1,-1-4 321,-15 16 1,-3 0-34,5-14 1,-3-4 288,-6-7 0,-5 0 223,-3 13 1,-2-1-445,-1-6 1,-1-5-1,-1 5-878,0 6 0,-4-1 353,-3-1 0,-4-4 1,3 5-276,4 10 0,-2 2-116,-17-19 1,0 5-897,16 9 992,-31-1 624,33 32-667,-11 28 2161,14 8-1115,0 28-281,8-6 0,4 2-20,1-5 0,0 1 161,-1 19 0,2 2-415,9-13 0,-1-1-381,-13 3 0,0 1 29,11-2 0,3 1-1326,-7-9 1,0 3-1,0-3 1869,5 5 0,0-1 0,6 8 1,0-3-1,-6-22 0,-1 1 1</inkml:trace>
  <inkml:trace contextRef="#ctx0" brushRef="#br0" timeOffset="27585">16237 8073 23819,'-11'15'-136,"2"-2"322,4-13 724,2 6-1757,27-5 897,17 6-888,-1-7 0,4 0 389,-5 0 0,1 0-181,7 0 1,0 0 694,-8 0 1,-1 0 0,2 0 0,1 0 0,1 0 0,0 0 0</inkml:trace>
  <inkml:trace contextRef="#ctx0" brushRef="#br0" timeOffset="28106">17303 8278 24179,'-51'14'2794,"2"1"-1623,13 1-570,1 1-97,-8 12-554,23-6-348,-15 20-145,32-15-770,-8 10-233,29-14-869,-14 2-136,41-5 1147,-3 7-124,13-13 1312,-15-6 1,-1-2 62,9-4 937,-10-14 1,0-1 856,6 6-364,-19-16 1,-2-7 374,12-21-1254,-14-13-219,-9 11 0,-3 0-404,-5 19 1,-2-1-89,0-23 1,-1 0-1508,-1-5 652,-7 14 1,-1 4-1472,4 11 1102,-10 15 149,40 47 773,-20 14 224,27-6 1,4-1 303,-8 10-16,4-14 1,3-2 103,-5-4 0,0-3 387,18 8-260,-8-15 1,0-4 998,7-5-337,-8-18 1,-2-6 2048,3-7-1980,-15-2 1,-3-3 635,5-20-648,-6-8-424,-5-5-140,-10 14 0,-2 0-532,-2 12 0,-1-2-262,2-21 1,-5 1-1703,-20-2 1053,20 17 0,-4 4-391,-35 6 915,35 1-305,-25 24 1586,28 30-608,-9 2 644,11 28-765,10-13 0,0 1 82,-8-7 1,1 1-586,8 7 1,4 5 0,0-5-613,0-3 0,0-1 257,4 14 0,3-3-660,-2-18 1,-1-3 1454,11 25 0,-4-10 1,1-4-1</inkml:trace>
  <inkml:trace contextRef="#ctx0" brushRef="#br0" timeOffset="28252">17948 7901 23279,'0'-8'-7285,"26"3"9261,-4 2-1759,26 3 1,-4 0-1,3 0 1</inkml:trace>
  <inkml:trace contextRef="#ctx0" brushRef="#br0" timeOffset="28469">17170 7253 24269,'-36'0'-90,"8"15"674,15 0-2178,26 2-2795,10 5 4233,22-19 1,3 22 0,5-7 0</inkml:trace>
  <inkml:trace contextRef="#ctx0" brushRef="#br0" timeOffset="28653">17367 9257 25438,'-6'24'-8580,"2"-1"8405,27-12 0,2-3 0,22-8 1</inkml:trace>
  <inkml:trace contextRef="#ctx0" brushRef="#br0" timeOffset="28952">19203 7820 27507,'15'-8'2370,"0"3"-871,-4 2-1028,1 3-746,0 15-2512,4-11 2573,2 32-536,6-13 1,3 1-581,6 21 325,5-9 0,0-4-933,0-4 1176,-6-11 0,0-3-58,4-4 2076,9-3-1276,-14-31 1888,0 1-756,1-25-1278,-9 13 1,-1-2 1,-5 8 1,0-1-1280,10-25 0,-2 0 709,-10 22 1,-1 2 686,3-10 0,0 2 0,6-8 0,-1 2 0</inkml:trace>
  <inkml:trace contextRef="#ctx0" brushRef="#br0" timeOffset="29322">20770 7642 26607,'-64'0'1080,"2"4"-678,12-3-406,0 7 211,16-3 1,1 0 286,-16 9-167,16-1 0,3 3-26,8 7-300,-4 11-319,25 7-1415,14-8-1070,21 22 139,12-25 1833,-9-9 0,2-3-654,14-5 972,-18-6 0,0-2 325,14-4 482,-3-16 1845,-5 11-615,-17-22 1,-3-4 360,8 5-1228,-12-14 0,-4-2-537,-5 1-357,-2-26-907,-6 33-427,-19-4-1287,15 21 158,-30 8 2627,30 26-822,-10 1 1143,14 24-2162,21 12-420,-15-9 1072,14-16 1,5 0 1401,15 22 0,10-17 1,-21-14-1,0 0 0</inkml:trace>
  <inkml:trace contextRef="#ctx0" brushRef="#br0" timeOffset="29618">21308 7586 24718,'-37'11'4342,"14"9"-4929,10 16-1444,13 1-508,0-5 996,19 16-456,-15-12 978,32 19-737,-13-27-696,21 2 1303,-7-20 1518,-1-5 932,-8-5 298,-2-23 849,-1 17-1519,-10-26 1,-1-6-1,5 9-482,-8-14 0,-3-1-722,-3 1-417,-1 7 1,-6 1-1432,-22-1-888,18-8 49,-40 18 531,41 3 2394,-45 4 1,28 2 0,-24 1-1</inkml:trace>
  <inkml:trace contextRef="#ctx0" brushRef="#br0" timeOffset="29790">20338 7093 26338,'31'-19'1897,"-6"0"-1710,29 2 411,-5-1-417,-8 8 1,3 2-450,-9 2 0,4 0 207,14 1 0,9 1 1,-7 4-1,-7 7 1,-2 4-1,3-3 1,0 0-1,0 0 1</inkml:trace>
  <inkml:trace contextRef="#ctx0" brushRef="#br0" timeOffset="30419">22417 7964 25978,'0'-49'-5037,"0"-2"3359,20-7 2398,-14-4-507,13 15 1,5 0 63,-10 11 0,-1-2 8,10-22 1,-1 1-131,-8 26 1,-1 2-588,1-8 1,-2 2 993,-10-16-570,7 20-139,-9-1-652,0 39-472,0 24 519,0 5 1,0 4 69,0-2 1,0 2-406,0 26 0,0 0 318,-1-22 0,2 1 178,3 7 0,3 5 0,-1-5 31,-4-4 0,0-1 196,6 16 1,1-3 25,-2-17 1,-1-3 200,-5 0 1,1-1 28,4-1 0,0 0 51,-3 9 1,-6-1 416,-14 18 613,5-18 0,-1-4 505,-10-2 1296,-17 7-308,18-28-31,-3-2 56,-1-12-622,23-15-3473,31-24 1456,2-2 85,2 10 0,3 0 8,-8 6 0,-1 2-82,4-3 1,0 1-75,2-2 1,1 1-57,-1-1 1,0-1 168,1 2 0,0-2 1112,-3 1 0,0-2-724,10-9 0,-1-1-143,-12 10 1,-2-1 302,12-18 0,-3 0-363,-8-5-231,-11 19 1,-4 1-422,-5-7-324,-3 6-349,-3 6 12,0 0 1077,-17 12-958,12 24 583,-13 28 451,18 6-1552,0 18 504,15-33-1636,-11 13 1240,26-28 1647,-26 8 1,24-22 0,-14 7 0</inkml:trace>
  <inkml:trace contextRef="#ctx0" brushRef="#br0" timeOffset="30569">23300 7013 25258,'-20'-57'-8544,"3"7"5606,6 10 1647,8 10 1182,-8 9-479,11 10 405,0 25-674,17 5-2206,-12 22 1829,29-1 1249,-29 10 1,14-22 0,4 1 0,-8 2 0,1 0 0</inkml:trace>
  <inkml:trace contextRef="#ctx0" brushRef="#br0" timeOffset="31170">23650 7923 25528,'9'0'1619,"3"-22"-3060,4 17 3237,3-42-2983,6 26 1191,-5-11 0,1-3-431,13-11 410,-10 14 0,0-2-255,-1-3 1,-2 0-9,-4 8 1,0-1 280,8-23 0,-3 0-801,-11 21 1,-1 1 671,2-23 0,-2 1-813,-5-7 537,-1 6 1,-5 3-881,-17 4-486,14-18 1049,-14 50 242,18 23-169,0 26 62,0 13 333,0 12 54,7-21 1,2 1-169,-6 23 349,12-7 0,2 0-389,-7-23 0,0 0-387,8 20 1,0-1-138,1 4 394,-5-21 1,0-2-549,-5 5 650,5-4 139,2-7 311,-6-3-142,3-9 995,0-1-147,-8-11 873,2 0 311,-4-2 368,1 0 110,1 0-318,2-14-477,1 10 629,7-23-1312,-1 23 558,15-20-719,-7 11-434,20-9 211,-13 3-201,11 2 1094,4-5-1408,-10 6 1149,17-15-1145,-27 11-122,4-17-448,-21 13-884,-21-27-1087,9 25 1286,-23 4 0,-6 4-301,6 7 1150,-12 6 0,-1 2-147,1 3 507,-10 25 921,24-4 287,12 25-64,5-10-440,9 27-1677,19-14-411,-3-6 1,5 0-217,1-18 1,4-2 1498,20 13 0,4-3 0,-16-17 0,0-2 0,16 2 0,-1 1 0</inkml:trace>
  <inkml:trace contextRef="#ctx0" brushRef="#br0" timeOffset="31836">25990 7000 26877,'5'-12'-2016,"-1"2"1909,-1 1-565,-1 23-993,-1 24 599,-22 15 1061,19-17 1,-2 0-5,-16-3 1,-1 0-475,19 3 1,0 1 345,-17 2 1,-2 0 114,13 1 0,1-1-25,-9 0 1,0-1 416,10-4 0,0 2-127,-5 8 0,0-1-256,0 14-24,1-16 0,1-3-206,1-6 216,4 2-1157,4-24 620,0-30 315,7-12 1,2-5 181,-8 3 1,1-2 6,6-8 0,3-4 1,-1 3 88,0 7 1,-2 0-53,0-15 0,2-1 140,10 3 0,1 3 93,-14 13 1,0 0 413,10-15 1,1 4 112,2 5 43,2 2-106,-1 28 1055,4 22-1257,-2-8 236,3 42-1763,4-17 284,-7 13 0,-1 4-180,-5-15 0,-1 1-562,9 26 1,-3 1 181,-10-24 0,-3 0-1367,2 22 0,-4-1 355,-2 4 957,-2-23 0,-4-2 1666,-20 5 0,16-8 0,-16-5 0</inkml:trace>
  <inkml:trace contextRef="#ctx0" brushRef="#br0" timeOffset="31969">25770 7733 26248,'-13'-16'-5194,"5"-1"1388,36-14 5935,27 8-957,-19 12 0,2 1-907,6 3 0,1 3-1282,10-3 1,-1 1 87,-11 3 0,-1 2 933,15-1 1,-1 0 0,-16 2 0,-2 0 0,1 0 0,0 0 0</inkml:trace>
  <inkml:trace contextRef="#ctx0" brushRef="#br0" timeOffset="32088">27067 7790 26428,'0'8'-2129,"0"-3"0,0-2 1</inkml:trace>
  <inkml:trace contextRef="#ctx0" brushRef="#br0" timeOffset="32754">26310 7091 25438,'-44'-17'-2010,"2"2"1695,5 7 698,-4 4 285,8 9 0,-2 5 697,-18 9-787,16-3 1,-1 6-327,2 10 1,2 3-305,7-7 0,1 3 290,-11 25 0,4 2-214,18-22 0,3 0-343,-2 24 1,4-1-911,7 6 72,16-25 0,2-3-1882,-8 6 1880,20-25 0,4-3 365,-4 10 512,10-17 0,4-3 741,11 2 177,-6-23 0,0-7 1217,9-6-821,-8-13 0,-3-5 55,-19 19 0,-3 0-198,7-9 1,-2-1-490,0-18-85,-7 1-836,-9 2-203,-7 20 1,-2-1-1414,-2-9 349,0-13 332,0 36 239,-14 2-126,11 41 756,8 15-725,0 14-274,24-11 0,5 0-803,-3 11 2398,14-5 1,4-2 0,-21-20 0,0-1 0,10 7 0,1 0 0</inkml:trace>
  <inkml:trace contextRef="#ctx0" brushRef="#br0" timeOffset="32919">27177 7497 24718,'-18'12'-3073,"27"-9"0,20 8 1</inkml:trace>
  <inkml:trace contextRef="#ctx0" brushRef="#br0" timeOffset="33368">27512 7409 25798,'5'17'-6942,"9"8"4442,-5 10 1234,19 21 350,-10-15 582,-2-3 1,1 2-265,1 13 426,-5-9 0,0 1-1955,-1 7 2243,-4-10 0,0-2 23,-3-6-548,-1 6 306,-26-50 1244,-5-18-869,0-15-113,3 17 1,3-1 80,15-21-503,-16 7 0,-1-2-28,12 10 0,4-3 191,-6-29 1,2-1 42,4 22 0,1 1-388,4-15 1,4-1 697,8 14 1,1 1 246,-10-2 1,3 1 204,20-2 0,3 1 179,-13 0 0,1 1 99,12 0 0,3 2-44,-5 2 0,0 1 89,12-9 1,1 2-138,-10 15 0,0 3-83,17-11 1,-1 6 817,1 11 56,9 4-44,-25 17-810,-5 21-1652,-7 1-406,-5 19-692,-6 1 57,-4 6 1066,-12-9 1,-2 2-887,6 23 471,-28-10 0,-5-1-93,10 8 537,-13-16 1,-2-3 911,7 0 77,3 1 255,7-23 1,23-10 0,-10-3-1</inkml:trace>
  <inkml:trace contextRef="#ctx0" brushRef="#br0" timeOffset="33770">28193 6396 25528,'7'-16'-703,"-2"5"363,4 6 3420,3 23-5529,-3 15 1591,2 0 0,0 3 177,-3-4 0,-1 2 159,8 21 0,1-1-503,-6-17 1,0-1 396,3 13 0,0 0-20,-4-12 0,0-2-647,-2 0 0,1 0 1245,0 0 0,-1 1 143,2 11 1,-1 0 7,-2-12 1,0-1-55,2 18 0,-1-2-47,-2-3 5,4 14 34,-6-38-204,0-1-140,-2-17-154,2-2 820,0-3 1362,8-23-650,-2 18-461,4-24 0,0-6 475,6 6-280,6-20 1,1-3 463,2 5-241,-4 6 1,-1 3 361,-6 13-1642,7 3 983,-13 16 128,8 21-1309,-8-11 385,6 34-1601,-5-15-347,2 21-188,-3-5-320,2 0-715,-3 1-519,0 0 269,3 10 1069,-3-15 2472,10 4 0,-8-23 1,7-2-1</inkml:trace>
  <inkml:trace contextRef="#ctx0" brushRef="#br0" timeOffset="34106">29047 7283 26338,'4'-14'-2309,"0"11"3792,-2-11-3590,1 38 48,0-2 796,3 43 272,-1-17 683,-1-15 1,0 1-1509,2 16 855,0 0 88,-4-12 1,0-1 518,1 4-1128,-1 14 949,-23-62 1346,-2-22-1000,-3-18-10,7 19 1,2-2-250,8-12 1,1-1 303,-3 10 1,1-3 137,4-7 1,2-6-1,2 4 205,0 0 0,4 0 203,2-7 0,3-4 0,-1 4-521,-5 3 1,2 3 612,16-14 0,0 1 152,-17 21 0,2 3 299,19 3 1,2 2 1314,-4-22-1389,5 28 0,2 3 1223,4-3-188,13 6 278,-30 38-2771,10 1 291,-24 25-795,6-2-1998,-34 10 1455,13-23 0,-1-1 1570,-15 5 0,-3-1 0,1 3 0,-1-1 1,-3 2-1,-1-1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01:03.56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2465 1309 24269,'-14'-13'-3660,"3"-12"135,3 22 4935,2-26-2467,1 17 24,-1-12 408,2 8 151,-1 9-1389,0-7 1255,2 13 2276,0-6-2871,1 7 3136,1 15-1120,1 16-260,21 9-534,-15 14-89,12-17 0,4 1 193,-8-7 1,0 2-780,9 24 0,2-1 686,-5-23 0,0 1-1100,9 27 1,-3-1 294,0-7 509,-4-9 0,-1-5-4,-6-14-165,3-1 556,-11-18 542,-1-29 431,-3-1-280,0-28-468,0 13 1,1-2 106,-2 8 1,1-2-138,4-29 1,3-1-19,-4 26 1,2 1 24,5-20 1,2 2 133,5 3-276,5-5 370,-6 36 696,1 10 743,-1 7-92,13 5-596,-6 23-1518,20 13 9,-15 12-307,-11-20 0,-1 0-677,10 16-1227,1 2-975,0-1 550,-6-16 0,1 1-642,15 12 3520,-13-18 1,0-1 0,17 0 0,1-4 0</inkml:trace>
  <inkml:trace contextRef="#ctx0" brushRef="#br0" timeOffset="401">4007 1109 23909,'-23'-14'-2104,"-14"4"2308,11 5 697,-25 3-241,8 20 177,10-5 0,2 3 11,-8 24-908,5-8 1,1 2 166,-3 9 303,9 4 1,4 2-590,6-2-117,7-4 0,3-2-886,7-10-1222,27 12-160,8-27 2147,-2-7 1,2-3 143,21-2 477,0-27 535,-25 7 1,-3-3 498,13-29-678,-11 11 1,-2 0 711,-2-12-628,-10 9 0,-3 1-917,-5-6-524,-1-5-345,-7 25-939,0 6 187,0 27 522,0 15 99,0 35 425,0-5 227,19 5-367,-14-16 152,31-2-99,-32-1-746,20-14 1,3-2 646,-3 9 1166,8-10 0,4-5 1,2-5-1,12-2 0</inkml:trace>
  <inkml:trace contextRef="#ctx0" brushRef="#br0" timeOffset="900">4490 1322 24539,'0'-16'-4227,"0"26"2098,0 8 1065,0 20 426,16 1-852,2 7 683,1-10 280,9 21-1652,-11-28 1674,1 6-56,7-17 853,-22-5-1161,21-6 2369,-16-3-238,12-4 661,-3-16 275,-4-15-1003,12-28 259,-9 2-1322,5-4 930,-8 19-1505,0 3 364,-2 6-878,0 7 289,-1 12 1265,-3-1-299,6 13 1127,-4-5-117,10 30-2100,-7 7-576,5 13 7,-3-1 78,-2-9-641,2-2 433,-3-1-997,1-4 202,-3-2 1843,1-4 674,-5-10-42,2-1 246,-5-9 1888,5-15-903,-2 11 1072,2-36-1523,4 16-286,-3-9 0,1-2 451,6-12-517,-2 8 0,-2 1 231,3-3-1456,3-5 652,-7 23-1045,1 12 2103,1 3 175,-2 8-140,12 24-1716,-6 6 13,-1 0 0,0 3-867,5 16-1430,0-6 0,0 0-201,3 0 2685,-6-9 1,0-3 0,2-5 0,0-1 0</inkml:trace>
  <inkml:trace contextRef="#ctx0" brushRef="#br0" timeOffset="1203">5580 1421 24269,'7'0'1619,"-1"0"-1169,2 0-181,2 0-179,3 0-90,17 0 0,-3 0 90,35 0-90,-17 0 0,21 0 90,-15-19 525,2 14-346,-3-35-104,-3 24 393,-6-17-412,-7 9 217,-6-9-472,-14 6-739,-3-19-1083,-11 19 246,-25-7-220,19 13-926,-42 5 2126,29 5-490,-34 5 1105,19 4 739,-18 41 716,34-14-847,-1 21 0,3 6 192,13-3-873,-7 1 0,7 0-2355,33-1 2430,-11-10 1,4-2 0,6-16 0,2-3 0,0 5 0,-1 1 0</inkml:trace>
  <inkml:trace contextRef="#ctx0" brushRef="#br0" timeOffset="1484">6857 1189 24898,'-23'-11'-2886,"18"2"-982,-44 3 5377,18 3-648,-14 1 1,7 2-218,15 19 56,3-14-238,9 47-783,4-30 706,4 12 0,6 1-1919,27 5-104,-23 16 624,23-34 0,2-3-36,-6 21-1111,28-2 584,-7 7 1211,-14-14 191,7 9 417,-27-22-356,-2 1 293,-11-11-1176,-19-3 2761,14-1-1491,-39-3-279,21 1 384,-22-2 0,9 0 1,0 0-1</inkml:trace>
  <inkml:trace contextRef="#ctx0" brushRef="#br0" timeOffset="1933">7417 1166 22920,'0'36'-3957,"0"7"2008,0-4 885,0 7 515,0-7 123,0 27 212,15-14-58,-14-5 0,2-1-1552,30 9 1460,-30-19 0,-1-1 328,29 13-306,-28-4 194,22-3-279,-22-4 191,17-5 341,-18-4-304,10 0-784,-11-13 634,-17-1 2128,11-34-2653,-36 1 1495,36-25-1065,-41 4 942,27-10-651,-2 22 0,2-2 156,10-2 0,2-3-4,-8-18 1,2-3-831,10 14 0,1-2 1140,-3-5 0,-2-3 0,2 4-523,3 6 0,4 1 862,10-23 1,4 3-70,6 1 205,0 24 0,4 3 1528,28-5 120,-12 16-999,-8 12 0,0 3 927,3 4-397,14 25-1317,-27 13-1177,-9 7 0,-3 4-96,-7-14 1,-3 2-177,-7 21 1,-4-1-2028,5 2 201,-15-11 0,-3 0 2361,-4 4 1,-1 9-1,6-23 1</inkml:trace>
  <inkml:trace contextRef="#ctx0" brushRef="#br0" timeOffset="2301">8408 1150 24898,'0'-13'-5216,"0"2"3627,-21 4 2757,-8 4-11,-28 2-137,9 1-474,13 8 0,2 5 634,-8 13-927,-10 12 1743,16 13-800,17-19-1194,1 10-805,17-12-751,0-2-779,26 4-348,-20-11 1566,27-9 1,6-6 558,-11 0 631,4-4 1,3-4 659,17-19 743,-14 16-120,-9-23 0,-3-4 172,-1 10-553,-11-10 1,-1-2-371,0 5-1040,-7-7-567,-1 14-266,-5 26-957,0 10 47,0 21 737,20 4-977,-3-6 0,4-1-129,24 10 2448,-17-10 1,2-3 0,17-3 0,5-5 0</inkml:trace>
  <inkml:trace contextRef="#ctx0" brushRef="#br0" timeOffset="2517">9525 1141 24808,'-21'-5'-804,"-12"4"1563,11-4-1202,-15 22 1839,-3 6-691,5 22-793,15-7-524,1 3-163,18 7-410,-4-11-1236,27 23-421,12-28 728,-2-10 0,3-3-402,22-2 2508,7-3 1,-17-10 0,2-3 0</inkml:trace>
  <inkml:trace contextRef="#ctx0" brushRef="#br0" timeOffset="2833">9765 1358 23639,'23'16'-4112,"-2"-3"3036,29-13 2598,-15 0-519,4 0-304,-10 0-264,-2 0 250,2 0-325,-3-17 1540,11-1-32,-12-2-1376,10-18-456,-19 24 210,0-20-908,-10 18 38,-2 2-510,-2 3-417,-2 1-658,-18 5 1592,14 17-42,-28-8 821,28 34-825,-10-18 950,14 24-2459,0 12-1084,26-11 3269,2 13 1,1-38 0,4-4 0,-3 0 0,-1 0 0</inkml:trace>
  <inkml:trace contextRef="#ctx0" brushRef="#br0" timeOffset="5753">12045 888 24089,'5'-45'-3655,"-1"0"2023,-3 5 822,-1 0 447,0 5 91,0 1 694,-19-8-1108,15 11-928,-15-5 1125,2 14 215,13 4-209,-38-3 1088,23 11 172,-18 0 178,12 37 58,6-1 0,1 5-411,2 4 0,2 3-1,-8 12 1,2 1-168,6-7 1,3 1-161,0 4 1,1 1-733,3 1 1,4 3-493,6-6 0,4 2 0,2-2-654,1 5 0,7 1 1430,8-1 0,7 3 0,0-7 0,4-9 0,2-4 0,-2-6 0,-1 0 0,1 0 0</inkml:trace>
  <inkml:trace contextRef="#ctx0" brushRef="#br0" timeOffset="6034">12993 1377 24269,'-51'0'989,"-2"0"-629,-4 0 0,-2 0-360,1 0 245,13 17 0,1 2 432,-6 2-446,13 10 0,8 4-353,16-3-674,25 24-1096,12-26 1291,29-6 0,8-5 341,-23-11 1,2-2 79,15 1 0,8 0 0,-7-7-61,-12-9 1,-2-4 199,2 4 0,2-1 0,-6-4 452,-9-6 0,-4-4 27,6-9 0,-7 0 1255,-9-9-2346,-34-1 0,-10 1-1595,-8 1 659,-16 5 0,-3 5-489,-3 9 1187,20 10 1,2 2 660,-8 4 0,21 3 0,6 3 0</inkml:trace>
  <inkml:trace contextRef="#ctx0" brushRef="#br0" timeOffset="6384">13425 1263 22290,'0'33'-5936,"0"3"3898,0-10 973,0 4 427,0-4 392,0 12-58,0-8 346,19 26-2197,0-29 1888,20 12 329,-11-30 892,11-1 232,-14-24 880,22-16 2,-19-11-969,2-4 1,-1 0 898,-1-7-1351,-3 6 1,-2 2 117,-6 11-748,5-4-201,-12 29-234,7 2 654,-6 28-1800,20 27 68,-12 1 22,2-6 1,1 0-1410,5 1 79,6 14 2538,-4-24 0,1-6 1,2-3-1</inkml:trace>
  <inkml:trace contextRef="#ctx0" brushRef="#br0" timeOffset="6599">14528 799 23459,'0'-23'-5846,"0"7"3898,-15 8 2473,11 21-389,-12 21 201,16 10-1036,0 17 174,0-5-981,0 6 1506,0-13 0,0 0 0,0-11 0,0 2-285,0 23 0,0 1-597,0-28 1,0-2-70,0 9 1,0-1-759,0 23 1709,0-23 0,0 3 0,0-23 0</inkml:trace>
  <inkml:trace contextRef="#ctx0" brushRef="#br0" timeOffset="6867">14360 1377 22380,'0'-42'-5936,"0"1"3808,19 5 3045,-14 3-1388,28-1 1649,-12 18 117,20-1 45,-6 17-1250,18 37 332,-19-11-384,-3 11 1,0 5-1212,5 5 930,-12-15 0,1 1-656,-3 1 1,0-1-1226,10 16 884,-8-11 1,-1-1 166,1-2 2026,3 10-1332,-15-27 188,-2-4 79,-7-10 494,-1-4 1559,1-25-1334,4-16-26,0-15-440,2 8 0,2-1-29,-2 16 1,0 1-1,3-13 0,1 1-132,11-15-232,0 5-1526,2 6 2032,0 9 0,1 10 0,0 4 0</inkml:trace>
  <inkml:trace contextRef="#ctx0" brushRef="#br0" timeOffset="7651">15668 1393 24359,'-48'0'989,"8"0"-989,1 0 0,-17 0 0,22 0 90,-18 14 425,32 10-617,8 18-1073,5-3 133,33 12-1019,-20-22 35,44 6 900,-17-16 6,10-3-90,13-8 1152,-23-3 809,15-26 1050,-24-22-251,3-1-54,-19-12-1682,-2 27-77,-6-8-653,0 13-236,-16-5-590,35 20 2028,-7 14-457,31-1 635,9 9 347,-20-36 555,11 18 490,-14-47-846,1 26 1225,-1-30-3404,-3 6 1485,-1-7-561,-13 26 0,-1-2 205,3-18 1,-1-1-617,-5 13 0,0-2 283,-2-3 0,0-3 1,-2 4-48,-1 6 1,-2 2-428,0-9 1,0 2-67,-1-18-137,0 25 370,-18-5-530,13 49 1701,-23 4 1455,25 31-1935,-3-2 1,1 3 27,4-7 1,2 4-50,-1 9 1,0 6-1,0-3 64,-1 0 0,2-2-119,4-6 0,3 2 0,-1-3 264,-6 2 1,3-4-897,16-1 1,2-1-834,-13-4 1,1 0 1027,17 6 0,3-1 201,-11-13 0,1-1 50,15 12 1,1-5 42,6-5 421,11 1-19,-18-24 1436,-2-4 246,-2-3 261,-1-27-230,-1 3-69,-3-28-1426,-9 17 0,-1-1 17,6-23-461,-8 5 1,-3-1-381,-6 21 1,-2 2-160,1-10 1,-2 1-734,-2-12-323,-17 6-868,12 7 1195,-29 1 497,13 17 220,-14 3 871,14 32 423,1 16 0,4 7-22,11 23-571,-2-17 0,-1 6 0,2-5 329,5-4 1,2-1-459,5 5 0,3 3 1,-2-3-51,-6-6 1,3-1-197,16 21 1,5-4-1270,9 2-751,3-12 1,4-5 355,18-7 2064,-23-12 1,0-4-1,6-10 1,0-5-1</inkml:trace>
  <inkml:trace contextRef="#ctx0" brushRef="#br0" timeOffset="8018">17030 1533 22560,'22'10'-2842,"10"-7"3658,-28 16-3759,24-17 4529,-10 11-2343,17-12 1519,-9 2-413,1-3-349,-10-19 678,0 14 106,-2-33 304,-2 22-1165,-1-31 233,-7 18-1434,-1-21-77,-21 24-581,13-4 256,-31 14 311,14 9 1544,-13 1-176,14 30 789,8 9-345,12 13-679,0 3 665,0-11-155,0 2-1035,24 0-1445,5 10 24,1-14-348,17 9 914,-21-30 1888,18 0 1,-20-15-1,-8 0 1</inkml:trace>
  <inkml:trace contextRef="#ctx0" brushRef="#br0" timeOffset="8287">17463 1486 23009,'0'-33'-5126,"0"1"3088,0 3 973,0 5 337,0 5 212,0 3 302,0 5-14,0 44-1278,0-12 1506,14 38-459,-10-23 267,10 1-525,3 1 241,-2 12 255,5-14 1168,-1 13-961,-11-29-451,2 1 403,1-16 1005,-7-2 138,5-3 1170,-1 0-73,3-24-838,7 3-409,-1-11 0,1-3 635,16-17-738,0-1 1,3-2-673,-12 18 0,-1 2-150,11-15 1,0 1-777,-10 15 1,0 2 138,2-1 0,1 2 554,-2 1 1,3 1 177,12-6 0,2 3 0,-12 9 1,1 2-1,9-3 0,0-1 1</inkml:trace>
  <inkml:trace contextRef="#ctx0" brushRef="#br0" timeOffset="9441">2733 4740 21121,'-13'4'319,"2"-1"0,4-3 0</inkml:trace>
  <inkml:trace contextRef="#ctx0" brushRef="#br0" timeOffset="9634">3027 4143 23279,'0'-20'-5396,"0"4"3448,0 4 1333,-20 5 1569,-3 4 182,-22 1-134,23 20-2,-20-14-788,26 33 659,-25-5 1028,19 9-1541,11-8 0,3 1-726,1 8-709,16-3 0,2 0-2152,-6 4 1325,20-14 0,6-3 1684,3 3 0,0-16 1,4-2-1,23 7 1</inkml:trace>
  <inkml:trace contextRef="#ctx0" brushRef="#br0" timeOffset="10003">3753 4262 23369,'-17'27'1016,"3"-25"468,34-21-1376,-15-21-750,16 14 1,3-1 714,-2-23-290,0 22 1,3 0 168,-7-3 0,1-1-270,6-17 1,-1 0 192,-7 11 0,-1-1-485,4-11 0,-4 0 80,-9 16 1,-3 0 26,2-32-736,-6 4 747,2 22 0,-4 1-906,-15-13-184,13-13 686,-32 42 643,17 4-175,-3 40 1898,-9 5-1048,20 12 0,3 6-164,-2-13 1,1 4-108,-2 19 0,1 9 0,3-5 241,5-8 0,1-2-297,-4 4 0,-2 4 1,7-7-465,12-9 1,2-4 5,-4-1 0,2 0-2041,20 12 1,5-3 986,-14-12 1,3-1 1412,5 0 0,4 1 1,-1-5-1,1-7 1,0-4-1,12 5 1,0-1-1</inkml:trace>
  <inkml:trace contextRef="#ctx0" brushRef="#br0" timeOffset="10317">4592 3976 24089,'-40'-6'-958,"-13"5"1217,13-6-544,-19 25 1570,29 3-634,4 20-1251,15-3-355,28-6-1156,-12-5 521,52-10 1003,-29-1 255,11-10 1,3-3-478,2 4 606,-7-15 1,1-2 1278,1 6 218,9-32 1045,-24 32 100,-6-34-2422,-3 33 1259,-5-31-2203,-5 21-22,-2 13 753,-3 34-1524,0 12-466,9-3 1,6-2-2389,22 4 4456,-12-14 1,3-3 0,30 4 0,-10-4 0</inkml:trace>
  <inkml:trace contextRef="#ctx0" brushRef="#br0" timeOffset="10576">5433 3746 23549,'-24'-6'-1712,"5"2"1091,-29 4 1205,30 14 8,-17-10-133,32 31-1958,-11-18 1533,14 34-1450,0-17 157,23 27-505,11-26 938,-5-5 0,3-1-766,18 2 310,-4 7 1590,-29-16-1391,10-3 1809,-23-4-1112,10 1 1105,-14-7-664,0 5-390,0-7 735,-39 3 1,29-7 0,-29 1-1</inkml:trace>
  <inkml:trace contextRef="#ctx0" brushRef="#br0" timeOffset="10870">5962 3687 23909,'-22'14'1278,"-14"-10"-1102,31 23-3013,-28-7 3767,29 7-2634,-10 4 1164,14-6-708,0 0-259,18 1-799,-13 1 282,35-2 2168,-21 1-2341,22-3 2613,-9 0-947,15 6 1128,-14-8-115,8 5 424,-17-12 103,-12-2-1107,7-1 1296,-17-2-1912,7-2 524,-9-2-317,0 1 115,0-1-303,-17 5 919,-9-1 345,4 2-736,-22-2 806,39-3 1,-37 1 0,18-1-1</inkml:trace>
  <inkml:trace contextRef="#ctx0" brushRef="#br0" timeOffset="11400">7852 3128 25348,'-11'-6'-3730,"-3"24"4128,0 5-472,3 26-1077,3 1 196,6 12 590,-5-12 0,-1 3 68,7-12 1,0 2-398,-4 13 0,-1 0 432,6-17 0,0-1-358,-1-2 0,0 1 93,1-3 1,0 0 310,0 8 0,0 0-72,0 14 384,0-19 0,0-2 75,0-7-470,0-2 182,0-42-1,0-2-96,0-27 36,0 8 0,0-2 125,-1 7 1,2-4 131,2-8 1,3-6-1,0 3 109,2 0 0,1-2 53,1-4 0,1-6 1,-1 6 62,-2 5 0,0 2-57,5-11 1,1 1 45,-7 14 0,1 5 302,16-11 515,1 4-265,-7 32 944,14 44-1997,-7-3-128,-9 3 1,-1 2-739,10 21 537,-13-24 1,0 2-18,0-1 1,1 3-268,3 16 1,0 1 38,-5-13 1,0 0-884,6 22 1,-1 0-77,0 3 953,-7-28 1,-1 0-1571,-2 18 2491,-2-20 1,-4 4 0,0-19 0</inkml:trace>
  <inkml:trace contextRef="#ctx0" brushRef="#br0" timeOffset="11517">7753 3853 24269,'0'-20'-6386,"22"2"8787,2 3-767,26 3-1157,5 0-665,-22 5 0,0 1-333,6 1 1,0 0 540,2 0 1,0 0 0,3 2 0,-1 0-1,1 1 1,0 0 0</inkml:trace>
  <inkml:trace contextRef="#ctx0" brushRef="#br0" timeOffset="12083">9188 2819 23279,'-7'-3'-1871,"2"21"125,4 15 126,1 12 437,0 12 604,19-7-723,-15 9 859,12-28 0,0 1-310,-14 1 1,-1 2 67,12 15 1,1 0 230,-7-12 0,0 1 280,0 23 0,2 0-12,1-28 0,-2-2 50,-6 9 1,-2-3 887,8 7-755,-8-8 721,0-7-410,0 1 252,-18-14 1037,-3 1 383,-21-14 1,2-23-1206,2-11-133,15-11-1126,1-2-268,20 1 845,-5 12-1988,7-6 286,17 24 1787,2 24-416,21 18 278,-10 13 43,-10-11 1,0 0 73,3 9-1237,-5-2 0,1 0-690,1 5 1629,8 14 0,-9-23 1,0-1-1</inkml:trace>
  <inkml:trace contextRef="#ctx0" brushRef="#br0" timeOffset="12484">10393 2735 24718,'2'48'-6685,"0"-4"4479,-2 11 1236,-20-4 1606,16 4-772,-6-13 0,0 2 228,10 21-297,0-23 0,0 1-593,0-4 0,0-1 873,0 16 23,-2-12 0,4-2-195,18-1-1336,-2 10 290,5-30 733,2-3 793,-6-13 966,5-2 196,8-18 699,-15-7-475,10-18-116,-17 18-131,2-11-1031,-10 52-1176,-1 7-696,-1 27 473,0-6 1,0 1-2906,0 17 3638,0-4 0,0 0 1,0-24-1,0 0 1,0 11-1,0 0 1</inkml:trace>
  <inkml:trace contextRef="#ctx0" brushRef="#br0" timeOffset="12621">11702 4090 27507,'13'0'-1529,"-3"0"449,-4 0 44,-4 14 1,-2-10-1,0 10 1</inkml:trace>
  <inkml:trace contextRef="#ctx0" brushRef="#br0" timeOffset="13584">1853 7193 22020,'53'0'195,"0"0"1,4-2 0,2-2-21,6 2 1,2 0-127,-17-1 1,0-1-1,1 0 44,4 1 1,0 0 0,1 0-44,4-1 0,1 0 1,1 0 149,1 0 0,2 0 0,-1-1-98,-13 2 0,1-1 0,-1 1 0,1-1-46,0 1 1,0-1 0,2 0 0,3 0-22,-3 0 0,3-1 0,3 0 0,0 0 0,-1 1 0,-2-1-1,-1 0 1,-2 1 0,-1-1 0,2 0 0,6 0 8,-2-1 0,4 0 0,5 0 1,1-1-1,1 0 0,-2 0 0,-2 1 1,-5-1-15,-1 1 1,-3 0 0,-3 0 0,0 0 0,2 0 0,3-1-17,-5 1 0,3 0 1,0-1-1,2 1 1,0-1-1,2 0 1,-1 0-1,1 0-12,-3 0 0,2 0 0,1-1 1,0 1-1,0 0 0,0-1 1,0 1-1,-2 0 0,-2 0 65,7-1 0,-4 1 1,-1 0-1,-1 0 1,3-1-1,2 1 1,6-2-61,-15 3 1,3 0-1,3-1 1,2 0-1,2-1 1,1 1-1,0 0 1,0-1-1,0 1 1,-2 0-1,-2 0 1,-2 1-1,-3-1 24,11 0 1,-5 0-1,-3 0 1,-1 0-1,1 1 1,1-1 0,3 0-1,5 0 37,-13 1 0,4 0 0,3-1 0,2 0 0,1 1 0,1-1 0,1 0 0,0 0 0,0 0 0,-1 0 0,-2 1 0,-2-1 0,-2 1 0,-3 1-36,7-2 0,-3 1 0,-4 0 0,-1 0 0,0 0 0,0 1 0,2-1 0,3 0 0,3-1-13,-5 1 0,2 0 0,3 0 0,3-1 0,1 1 0,1-1 1,0 0-1,1 0 0,-1 0 0,-1 1 0,-2-1 0,-2 1 0,-2 0 1,-4 0-23,7 0 1,-6 0-1,-2 0 1,-2 1 0,0-1-1,0 1 1,3-1-1,4 0 1,5 0-5,-12 0 0,4 1 0,2-1 0,4 0 0,1-1 0,3 1 0,0-1 0,1 0 0,1 1 0,-1-1 0,0 0 0,-2 1 0,-1-1 0,-2 1 0,-3 0 0,-2 1 0,-5 0-8,15-2 0,-6 1 0,-3 0 0,-3 1 0,-1-1 0,1 1 0,2-1 0,3 0 0,6 0 23,-12 1 1,3 0 0,4-1 0,2 0 0,1 0 0,3 0 0,0 0 0,0 0 0,1 0 0,-2 0 0,0 0 0,-3 1 0,-1 0 0,-4-1 0,-3 2 0,-4-1-18,21-1 0,-7 1 0,-4 0 0,-3 0 0,1 1 0,3-1 0,5 1 2,-13 0 1,2 0 0,4 0 0,1 0 0,1 0 0,1 0 0,-1 1 0,0-1 0,-2 0 0,-2 1 0,-3 0 0,-4 0-22,9 0 1,-5 0-1,-3 1 1,-1-1-1,0 1 1,2 0-1,5 0 15,-5 0 0,4 0 0,3 0 1,2 0-1,0 0 0,-1 1 1,-1-1-1,-2 1 0,-3 0 1,-5-1-38,15 1 0,-6 1 0,-4-1 0,1 0 0,2 1-39,-1 0 0,3-1 1,0 1-1,-1 0 1,-3 0-1,-5 0-145,18-1 0,-7 0 0,-2 3-56,-7 3 1,-2 3-1,-2-3-380,15-3 1,-2 1-1114,-2 13 1,-5 3 1593,-22-10 1,-3 1 0,25 19 0,-44-2 0</inkml:trace>
  <inkml:trace contextRef="#ctx0" brushRef="#br0" timeOffset="14583">2572 8640 24539,'-10'0'90,"-3"0"-180,4 23-1516,-6-3 1435,4 24-1076,-2-4 581,3 6-21,0 5-448,2 3-168,2-1-98,0 0 887,3-6-594,1-4 734,1-6-211,1-6 328,0 0-24,0-12-193,0-1 279,18-33 1618,-14-4-1067,34-24 190,-21 10 1,-1-2-52,5 6 1,1-2 116,12-24 0,-1-1-45,-13 22 0,0 1 71,12-17 1,0 2 510,1 4-1466,6-3 1399,-15 34-202,-2 7 356,1 6-774,11 16-718,-6-11-28,-3 23 1,1 6-1095,5-3-36,1 15 0,-1 3-379,-11-21 1,-1-2 1367,9 10 0,1-1 0,15 10 0,3-2 0</inkml:trace>
  <inkml:trace contextRef="#ctx0" brushRef="#br0" timeOffset="14917">3702 8677 24269,'-35'0'0,"1"0"180,-10 20 1080,11-15-974,8 21 1,4 4-1000,5-8 334,2 10 1,3 2-629,9-1-392,-5 10 321,7-16-518,24-4-464,-18-2-669,40-5 2401,-13-7 402,22-5 845,-11-4 479,-7-24 383,-9-9-149,-16-14-583,1-12 95,-13 23-2130,0-5-161,0 14-295,0 32-154,0 10-343,0 21-1042,19 25 465,-15-22 409,34 15 2033,-34-19 1,33-5 0,-14-2 0</inkml:trace>
  <inkml:trace contextRef="#ctx0" brushRef="#br0" timeOffset="15419">4027 8664 23279,'0'9'-6115,"0"11"3986,15 19-407,-11 4 1999,29 11-169,-13-11 337,-2-8 1,0 1-145,1 2-1567,7 8 1966,-16-16-311,3-12 772,-2-3-556,-9-12 415,3-21 885,-2 13 538,0-42-859,2 22 50,1-28 73,2 10-412,7-22 259,-3 18-295,-2 13 0,0 2-341,2 4-403,-1 4 1125,-4 18 536,0 6 126,0 0-74,5 23-2402,-3-18 1171,11 54-1325,-8-37-45,6 41-215,-10-35-776,2 5 761,-7-14-462,0-10 1856,-2-1-874,2-8 3037,2 0-130,2-23-885,9-9 318,-3-13-348,7-3-141,3-3 530,-6 14-260,10-7-1838,-14 22 141,8 11 2007,-9 3-411,21 46-1847,-12-14-130,2 12 0,0 2-1911,5 1 2549,-4-5 0,1 1 0,6 5 0,9 11 0</inkml:trace>
  <inkml:trace contextRef="#ctx0" brushRef="#br0" timeOffset="15717">4982 8867 24808,'0'-18'-5755,"0"4"3626,0 3 1065,23 3 4115,-17-2-2638,43 0 956,-14-12-282,10 6-516,8-14 1575,-34 12-565,12-12-24,-29 11-3554,8-4 1855,-10 1-1876,-21 6 240,0-4-229,-4 13 875,-8 1 806,14 5 394,-10 45 908,11-18-1098,11 14 1,5 3-316,2-1-1063,18-5 0,7 0-599,6 3 1997,4-13 0,2-4 0,18 1 0,4-3 0</inkml:trace>
  <inkml:trace contextRef="#ctx0" brushRef="#br0" timeOffset="15968">6002 8527 24449,'-28'-18'-4170,"-16"2"3730,39 5-2867,-36 3 4374,36 4-1764,-31 2 1677,21 1-220,-4 21-743,8 6 326,11 12-1343,0 1 1611,17 9-2481,9-10 1370,-3 13-1655,20-18 971,-37-1-592,32-4 1474,-24 4-296,5-8 529,-10 7 234,-9-15-849,-20 8 1525,-8-12-507,3 3 247,-25-8 1,30-3-1,-23-2 1</inkml:trace>
  <inkml:trace contextRef="#ctx0" brushRef="#br0" timeOffset="16387">6338 8604 22470,'0'33'-4947,"0"0"3179,0 5 973,0-1 606,0 5 124,20 21-899,-16-13 685,5-18 0,2 1-1922,5 26 1761,1-18 105,-2-10 1,0-1-215,1-1 209,2 8-304,-16-22-637,11-3 1293,-12-29 286,-14 13 749,9-49-1353,-30-1 73,24 21 1,1-4 384,-7-24 0,1 0 22,5 19 0,1 1-28,2-17 0,2-1 6,5 16 0,0 1-82,0 1 0,0-1-374,0 3 1,0-1 680,-2-9 0,4 2 189,9 14 1,2 1 265,-1-11 1,3 4 698,14 8 517,14 2 162,-26 23 80,21 3-353,-11 3-29,2 20-1740,-1-15 441,-1 43-1595,4-7-698,-13 12 467,-8-14 0,-2-1-1468,-4 10 654,-4 13 345,-27-18 1168,20-3-384,-19-21 1,-4 1 1464,-9 25 1,-11-14 0,1 4-1</inkml:trace>
  <inkml:trace contextRef="#ctx0" brushRef="#br0" timeOffset="16767">7335 8186 25258,'-49'0'450,"9"17"1349,-2-13-1882,9 31-469,-1-20 1315,1 17-1103,3-6 252,5 0-24,11-1-504,-3 2-563,15 6-751,-7-8 584,32 9-1684,10-19 2415,-2-7 0,3-2 63,22-3 546,4-17 1085,-17 10-436,-3-33 823,-3 17 795,3-32-43,-13 17-896,0-17-1807,-19 20-473,-2 24 67,-6 23-2407,0 39 263,0-5-797,18 4 3416,-13-15 0,38-4 1,-13-2-1</inkml:trace>
  <inkml:trace contextRef="#ctx0" brushRef="#br0" timeOffset="16967">8275 8039 24539,'-46'0'989,"0"24"649,10-5-1032,-2 23-1231,2-7 414,12-5 0,1 2-376,-7 19-23,10 2 0,4 2-1417,5 1 188,13-7 1,9-3-2200,25-10 3656,10 3 0,9-24 0,-12-4 0</inkml:trace>
  <inkml:trace contextRef="#ctx0" brushRef="#br0" timeOffset="17234">8368 8345 23459,'0'-5'-5756,"25"-1"9026,-5 1-1575,25-1-891,-8-2-13,4-2-200,1-1-41,1-1 346,-4-1 1592,4-6-2068,-16 6-109,-4-3-318,-12 5-380,-10 2-1530,2 1 792,-27 2 239,-10 3 102,-12 2 63,-2 22 902,-1 7 78,26 14-817,-19 3 208,38 15-2603,11-13 2670,2-15 0,6-1 1,37 10-1,2-2 0</inkml:trace>
  <inkml:trace contextRef="#ctx0" brushRef="#br0" timeOffset="20333">10150 8106 21480,'-6'-16'-8332,"-2"-4"5354,3 0 2268,0-7 503,2-1 821,2-6 0,0-2 13,0-11-366,0 8 0,0-1-1619,1-5 2676,0-1-503,0 10 0,0 0-293,0-5-161,0-21-214,0 45 263,0 4-456,0 48 168,0 16-113,-1-14 1,2 3-107,8 18 1,1 0 27,-8-18 0,0 1-53,8 6 1,4 5 0,-4-5-8,-8-4 1,0-1-1,10 25 1,1-3-248,-11 0 344,4-27 0,-1-2-349,-5 7 124,0-18 216,-17-5 1265,-5-60-1685,1 6 347,1-4 1,3-4 15,14 8 1,1 1-120,-15-6 1,0-2 78,14-2 1,2-3 118,-3 3 0,-2-4 1,2 3-29,4-6 0,0-2-427,-1 1 1,0-5-1,3 6 823,8 10 1,0 2 8,-10-8 0,4 5 412,35-3 1035,-34 12-973,38 10 1509,-9 9 33,12 7-1598,-12 20 0,-1 6-426,12 5-290,-5 14 0,-1 5-159,-14-18 1,-1 1-1021,9 11 0,-1 1 135,-10-8 1,0-1-956,0 1 0,0 0-213,0 0 1,0-1 1826,-2-1 0,1 0 0,20 23 0,-1-2 1</inkml:trace>
  <inkml:trace contextRef="#ctx0" brushRef="#br0" timeOffset="20700">11173 7280 23729,'-57'0'1979,"11"0"-1619,1 22 786,9-16-899,-2 44-907,-4-27 724,12 9 0,-1 3-281,-14 8 160,7-6 1,2 0 74,-1 4-122,11-10 1,1 0-739,6-2 116,-1 2 188,14-18-280,22-22 1524,11-19-899,13-11 169,-12 5 0,1 0 81,8-8 35,-13 15 1,0 0 176,5-4 212,0 6 560,-7 12-940,11 5 592,-10 8-573,22 24-816,-15-4 135,-1 10 0,0 5-990,7 14 688,-11-16 1,0 4-876,2 8 0,-2 0-179,-5-10 1,2 1 112,3 3 0,3 3 0,-2-4 1570,-1-4 1,1-3 0,9 8 0,1-2 0,-9-15 0,0 0 0</inkml:trace>
  <inkml:trace contextRef="#ctx0" brushRef="#br0" timeOffset="20970">12075 7620 24988,'-50'-10'-311,"9"2"-78,-1 25 2414,7-13-1614,2 39-789,0-21 723,3 24-569,12-16 1,1 1-394,0 19 293,6-5 1,3 1-556,8 8-381,6-11 1,6-2-1122,20 3 1665,-6-15 0,3-5-1000,21-7 1561,-2-2 206,-14-36 1504,-16 1-607,-1-41-294,-17 15-113,-20-16-1088,15 17 3,-44 1-399,25 5-1497,-24 4-821,11 7 934,4 5 2374,2 5 0,4 10 1,4 2-1</inkml:trace>
  <inkml:trace contextRef="#ctx0" brushRef="#br0" timeOffset="21400">12905 7565 24449,'-43'-2'175,"-1"1"-22,-3-2 0,-2 4 14,-11 19 275,6-10 0,2 5 279,10 23-845,18-10 0,3 1-347,-2 10 55,15-4 0,6 2-938,12 5-41,12-2 0,6-3-578,22-7 1102,-2-8 0,0-6-411,5-11 1499,-6-24 1,-2-6 530,4-5-302,-12-16 1,-5-6 503,-9-7-261,-6 17 0,-3-2-295,-12-5 0,-2 0-527,5 11 0,-3-1 16,-8-6 1,-5-3 0,-1 4-910,-4 3 0,-2 2 319,-3-2 0,-2-4 0,1 6-239,-3 6 0,2 3 236,6-7 1,0 3-723,-16 1 1163,28 9-46,-29 11 1394,30 24 302,-10 23-13,14 15-1043,0 16-252,14-35 0,1 1-35,-13 2 1,3 0-532,21 2 1,3 1 101,-17 0 0,0 1-875,12-1 0,2 0 80,-7-1 1,1 1-684,11 13 0,0 0 1815,-9-14 1,1 0-1,6 9 1,0-2-1,8 9 1</inkml:trace>
  <inkml:trace contextRef="#ctx0" brushRef="#br0" timeOffset="21900">13277 7891 25438,'47'0'90,"-7"0"-90,20 0 0,-18 0 192,-3-8 1,1 0 216,8 4-178,-9-19 1,-2-3-109,2 8 8,-13-10 0,-3-2-460,-5 1-184,-3-9-322,-12 12-728,-3 1-444,-17 3-425,-6-4 425,0 12 715,-18 0 988,15 12 633,-1 26 565,-8-4 1042,31 25-1783,-10-8 715,14 7-839,0 4-416,0 3-235,9-15 0,5 0-1512,21 15 1074,-4-15 1,5-5-1079,24-9 2608,3-1-285,-18-21 1141,-2-16 890,-1-4 211,-3-19-199,-1-3-581,-6-8-1246,-14 10 0,-1-2-491,-5 9 0,-2-3-134,2-25 1,-2-1-446,-6 23 0,-2 1-254,0-13 0,-1 1 12,1 13 1,-4 3 166,-8-1 1,-2 0-40,10 1 0,-1 1 361,-16-9 0,-3 2-702,-1-16 642,2 20 1,0 5-9,-2 5 615,-7 6 267,20 32 1472,-3 7-197,6 45-874,7-12-497,0 4 0,0 3 22,-2-22 0,4 3-536,8 14 0,6 9 1,-1-7-406,-4-11 1,2 0-668,10 9 0,5 6 1,-2-9-539,-5-15 0,-1-4 1578,8 10 0,1-3 0,16 2 1,1-6-1</inkml:trace>
  <inkml:trace contextRef="#ctx0" brushRef="#br0" timeOffset="23224">3500 11101 25528,'0'-5'-6026,"0"0"3898,-18 3 3882,14 16-2013,-32 20 1412,12 12-1055,7-15 0,1 0-43,-1-1 1,1 0-431,6 4 0,2 0 525,1 3 0,3 2-467,0 16 1,2 2-838,-1-16 0,6 1-291,9 0 0,7 3 0,1-6 1247,-2-8 0,3-5 0,21 7 0,4-5 1,-13-15-1,-1 1 0</inkml:trace>
  <inkml:trace contextRef="#ctx0" brushRef="#br0" timeOffset="23567">4403 11362 25258,'-44'0'2429,"7"0"-2429,18-16-2912,26-9 1924,-2-12-254,36-6 1947,-35 3-862,17 16 0,2-1 200,-5-31-444,3 13 0,-1-2 32,-11 10 0,-4-1 590,3-21 1,-3-1-376,-7-6 36,-10 15 0,-1 2-1647,6-1 957,-20 15 1,-1 4-810,18 7 242,-35 1 1321,40 43-196,-9 25 608,12 15-273,0-4 1,0 3 106,-2-20 0,4 3-627,11 17 0,7 8 0,0-7-410,-5-12 1,4-1 137,3-7 1,5 6 0,2-3 0,-2-7-603,2-3 0,0-6 1330,10 9 1,2-4 0,-11-16 0,0-4 0,31 11 0</inkml:trace>
  <inkml:trace contextRef="#ctx0" brushRef="#br0" timeOffset="23884">5132 10960 24718,'-53'-8'-431,"3"2"265,5 26 1808,12 9-1481,14 12-1247,12 2-159,7-8-177,0 3-84,0 0 287,24-1-474,-17-2-798,39 4 1057,-16-14 833,19 1 850,-2-19 1050,-11-28 918,-16-14-1025,-9-13-322,-11-2-261,0 1-934,0 14 105,-15-10-1065,11 48 1245,-10 11-2507,39 44-498,-19-6 2933,25-12 0,6-2 0,-8 6 0,5-16 0,-1 0 0</inkml:trace>
  <inkml:trace contextRef="#ctx0" brushRef="#br0" timeOffset="24167">5848 10814 25348,'-17'-20'-5696,"-8"8"5639,-14 1 716,0 9 432,18 25-365,-2-17 378,20 47-2014,-6-28 24,9 30 984,0-10-423,-2-9 1,4 0-839,25 20 123,-11-12 0,3-3 144,4-16 0,3-3-112,-3 5 1,0-1 865,8 2-431,-2-3 817,-12-7-265,9 0 542,-15-7 109,6-1-412,-10-6-2264,-28-3 2314,-4 1 0,-19-22 0,0-4 0</inkml:trace>
  <inkml:trace contextRef="#ctx0" brushRef="#br0" timeOffset="24482">6307 10802 24539,'-39'0'269,"4"0"-269,4 15 1374,14 3-1831,7 18-1073,29-6-570,2 1 520,22-6 553,1-1 32,8 2 111,5-4-450,3-2 843,2-1 973,0-3 266,-24-4 1,-1-1 873,14 5-731,10 8-636,-38-11-292,-4 8-842,-15-7-685,-30 4 2426,2 0-185,-28 1-108,6 4-1310,7-7 0,-2 1 309,-20 9 771,20-11 0,1 0 0,-10 2 0,4-3 0</inkml:trace>
  <inkml:trace contextRef="#ctx0" brushRef="#br0" timeOffset="25002">7993 10206 26517,'0'39'-5845,"0"3"3716,0 2 1155,0 10 335,0 11 471,0-29 1,0 0 25,0 4 1,0 2-57,8 17 1,1 2-694,-8-14 1,2 0 795,5 2 1,3 4 0,-3-5-11,-6-6 0,-1-2 5,8 23 1,0-3-197,-7 1 286,2-26 1,0-1-323,-1 8-215,-2-17-331,6-5 276,-6-30 549,9-30 330,-5-10-99,0 14 1,0-2-85,0 4 1,-1 0 170,0-7 0,0 0-40,0-2 1,1-4 100,-1 2 1,1-4 0,-1 2 415,0-6 0,-1-2-490,1-1 0,0-5 0,-1 6-287,-1 11 0,-1 1 86,2-19 1,0 5-42,-1 9 217,1 1-16,0 34 240,3 7 972,4 4 491,15 36-2238,-1-8 154,1 16 0,1 4-104,-9-16 1,0-1 40,7 14 0,-1 3-541,0 5 0,-2 0-132,-7-11 0,1 2-491,0 1 0,0 4 0,-2-4-665,-3-6 1,-1 0 2036,4 18 1,-1-2-1,-5 0 1,-1 10-1</inkml:trace>
  <inkml:trace contextRef="#ctx0" brushRef="#br0" timeOffset="25150">8062 10985 24988,'0'-18'-6295,"0"0"4166,29 2 5167,-3 1-1221,31 0-1877,-18 6 1,2 1-102,-6 2 0,0 0-85,13-1 0,0 1 263,-10 4 1,-1 0 0,1-1 0,0 1 0,2 1 0,-1-1 0</inkml:trace>
  <inkml:trace contextRef="#ctx0" brushRef="#br0" timeOffset="25650">9727 9818 24988,'0'-8'-5756,"-15"3"6876,2 28-737,-5-1 319,-2 27-909,18-4-746,-15 8 790,13-8 1,0 1-537,-1-10 0,0 0 840,1 26 1,0 0-526,1-27 0,2-1-109,0 9 0,0 1-107,-2-6 0,0-2 102,-2 18 565,-2-14 0,-2-2-47,-3 1 378,-12 15 226,9-31-322,-20 6 815,15-21 272,-23 0 215,21-24-1707,-17-11 108,17-10-1062,-2-4-197,10 7-612,6-1-294,1-19 396,5 24 398,14-5 2075,6 46-468,20 20 574,-8 11-457,6 9 161,-9-6-425,-6-9 0,0 2-204,-6-9 0,1 2-109,10 22 0,-1 0-388,-11-21 0,0 0-43,8 22 0,-1 0 212,-10-21 0,0-2 209,2 9 0,-1 0-64,2 12-310,-3-1-47,-2-5-2403,1 12 1287,-3-20 1813,2 4 0,-2-25 0,0-4 0</inkml:trace>
  <inkml:trace contextRef="#ctx0" brushRef="#br0" timeOffset="26153">10893 9360 24089,'-15'-2'1043,"7"21"-2616,1 15-63,7 15 181,0 11 545,0-3 131,0 7 475,7-13 0,0 2-585,-5-12 0,0 2 391,6 4 0,3 4 1,-3-5-19,-7-3 1,1-1 307,4 2 1,3 3 0,0-5-59,0-6 0,1-2 46,1 8 1,4-1-271,4-9 0,1-5 274,8 12-496,20 4 915,-17-30 423,18-3 665,-22-25 1260,8 11-26,-8-52-939,-8 30-921,-7-11 1,-3-2 413,-2 2-618,-1-17-600,-6 30-905,-17 4-1169,12 38 1120,-12 29 896,5 14-192,11-5 1,0 2 233,-5-18 1,0 1 68,3 6 1,3 6 0,3-4-323,7-3 0,0-2-105,-9 14 1,4-1-1142,21-4 0,3-3-59,-18-12 1,1-1 1481,13 9 0,2-3 1,5 10-1,0-6 1</inkml:trace>
  <inkml:trace contextRef="#ctx0" brushRef="#br0" timeOffset="26270">11777 11235 26068,'0'20'-3193,"0"-5"0</inkml:trace>
  <inkml:trace contextRef="#ctx0" brushRef="#br0" timeOffset="27337">18905 722 21300,'0'32'-5486,"0"5"3808,0 7 1063,0 8 336,0 5 213,0 7 139,0-30 0,0 3-7,0 20 0,0 4-640,0-14 1,0 3 693,0 9 0,0 6 0,0-5-81,1-2 1,-2 2 148,-2-9 1,-2 7 0,-1 0-1,2-5-160,2-4 1,2-3 0,-2 2 31,-2 0 1,-1 1-1,0 2 1,1 2 37,0 6 0,1 2 0,0 0 0,0-2-62,-1 6 0,0-2 1,0 6-1,1-14 1,-2 6 0,1 4-1,-1-1 1,1-2 0,1-4 9,0 2 1,0-5 0,1 0-1,0 7-21,-1-8 1,1 6-1,-1 2 1,1 2 0,-1-1-1,1-2 1,0-5-43,0 12 0,0-5 0,1-1 0,-1 4 26,1-10 0,-1 2 0,1 2 0,-1 0 0,1-2 0,0-3-13,-1 9 0,0-3 0,1-1 0,0 1-25,1 1 0,0 1 1,0-1-1,0 1 4,0 1 0,-1 0 0,1-1 0,1 2-13,3 0 0,1 1 0,0 0 0,-1 0 27,-3 1 0,-1-1 0,0 1 0,4 0-74,2-14 0,2 0 0,2 0 0,-1 2 0,0 3 57,-2 3 1,-1 5 0,-1 1 0,1 1 0,0-2-1,2-3-44,1-1 1,1-4 0,0-1 0,1 3 0,0 5 39,-2-7 0,1 6 1,-1 2-1,2 3 1,-1-1-1,0-1 1,-1-4-1,1-5-36,0 7 1,0-6 0,0-2 0,1 1 0,-1 3-7,1 1 0,1 2 0,-1 1 0,1 1 0,0 0 0,1-1 43,-1-1 0,1 0 0,0 0 0,0-1 0,0-1 0,0-2-22,-2-1 0,1-4 0,-1 0 0,0 2 0,1 5 39,-1-5 0,1 4 0,1 3 0,-1 2 0,1 1 1,-1-3-1,-1-3 0,-1-4-16,2 5 1,-2-6 0,-1-1 0,1 1 0,-1 6 33,0-6 0,0 5 1,0 4-1,0 1 1,0 0-1,-1-2 0,0-3 1,-1-5 10,0 5 1,-1-4 0,0-4 0,-1 2 0,1 2-5,-1 1 0,1 4 1,-1 0-1,0 0 0,0-3 1,-1-2 20,0 5 1,0-3 0,-1-1 0,0-1-183,-1 0 0,1 0 1,-1-1-1,0-1-176,0-2 1,0-2 0,0 1 0,0 2 353,-1 11 0,1 3 0,-1-1 0,0-4 0,0-1 0,0-3 1,-1 2-1,1-6 0,-1 0 0,1 1 0,-1-1 0</inkml:trace>
  <inkml:trace contextRef="#ctx0" brushRef="#br0" timeOffset="27937">20643 1352 23819,'0'38'-6296,"0"-7"4168,0 11 1064,0-7 425,0 6 213,15 3-602,-11 1 643,11 2-2809,-15-5 3090,16 11 0,-12-19 0,12 6 0</inkml:trace>
  <inkml:trace contextRef="#ctx0" brushRef="#br0" timeOffset="28100">20502 841 23009,'-6'-30'-7850,"5"6"4464,-4 10 287,22 7 3453,-13 22 0,33-12 0,-12 13 0</inkml:trace>
  <inkml:trace contextRef="#ctx0" brushRef="#br0" timeOffset="28439">21138 1268 22380,'0'34'-6386,"0"0"4348,0 0 884,0 1 425,0 21 303,0-12 212,0 15-14,0-18-1458,0-3 1866,18-4-811,-13-3 349,12-5 49,0-3 227,-4 2-539,5-10 726,0 0-50,-16-30 144,7-17 183,-5-2 1,-1-3 242,2-27-299,2 14 0,1 2 193,2-8-141,-1 10 1,1 4-188,0 14 184,5-6 96,-6 49-1383,5 17 85,-2 9 365,-1-4 0,0 2-1214,8 14 1492,7 2 1,5 0-1,-12-28 1,2-1-1,13 14 1,0 0-1</inkml:trace>
  <inkml:trace contextRef="#ctx0" brushRef="#br0" timeOffset="28817">22205 1405 23009,'-27'-16'-4142,"2"6"3614,-25 4 1302,10 6 41,0 0-181,-14 23 651,17-18-813,14 23 0,3 3-784,-2-9 1482,12 30-1542,3-24-406,7-3-818,29-2 281,11-5-221,16-2 1119,-16-10 1,0-5 737,8-10-38,-7-5 1,-2-4 1553,3-24-1337,-17 15 1,-2-2 810,1-21-722,-12-9-863,-4-6-149,-8 12 1,0-2-65,0 13 1,0-3 156,-5-5 1,-1-4-1,-3 5-853,-3 5 1,-2 0 500,1-6 0,-1-4 0,-2 8-299,-4 13 0,2 3 338,7-21 0,1 17-323,-2 43 2601,12 56-1722,9-27 0,2 3 34,-4 9 0,-2 7 1,2-6-5,5-2 1,0-1-527,-1 8 1,0 5 0,-1-5 44,1-4 0,0-2-103,4 16 0,2-3 634,-2-22 1,0-2 0,-4-3 0,0 0 0,0-2 0,0 0 0</inkml:trace>
  <inkml:trace contextRef="#ctx0" brushRef="#br0" timeOffset="29117">22580 1710 23729,'11'-11'-650,"20"-14"1391,-6 15-148,4-6 1,3-1-47,4-1-345,-4 0 0,0 0 4,3-4-119,7-6 235,-21 9-243,-3 0-464,-8 0-794,-2-7-381,-5 7-314,-24-10-412,15 16-481,-38-3 1800,14 12 647,-17 2 429,18 18 938,-3-12 252,29 45-1517,-10-27 654,10 10 0,6 3 76,14 1-2078,-13 14-625,36-17 56,-18-1-1358,21-3 3173,-7-4 0,4-3 1,1-3-1</inkml:trace>
  <inkml:trace contextRef="#ctx0" brushRef="#br0" timeOffset="29302">23175 1373 23819,'-13'-18'-7034,"10"2"4557,-9 6 2661,12 0-585,20 7 2534,15 0-711,13 19-1260,6-1 0,1 3-581,-23-1 1,1 2 208,9 0 0,6 2 0,-6-1 240,-10-2 0,-1 0-4,18 13 1,-1-1-1,1 6 1,-19-13 0,0-1-1</inkml:trace>
  <inkml:trace contextRef="#ctx0" brushRef="#br0" timeOffset="29484">23640 1162 22470,'-25'16'1579,"-1"4"-1567,1 20-1397,-4 6 599,-2 10 490,12-24 0,0 2 35,-10 20 0,0 4 43,6-14 0,1 2 114,-2 4 0,-1 6 0,3-5 1,4-6-1,2 0 0,-5 12 0,1 1 1</inkml:trace>
  <inkml:trace contextRef="#ctx0" brushRef="#br0" timeOffset="30054">24377 1642 23009,'-14'3'450,"11"-1"1,-10-2 0</inkml:trace>
  <inkml:trace contextRef="#ctx0" brushRef="#br0" timeOffset="30486">24868 1309 23189,'0'36'-5486,"0"2"3448,0-3 1243,16 6-782,-12 5 1116,11 5-346,-1 2 279,-10 1-1104,10-2 1407,-7-16 0,-1 0-105,4 13-82,5 11 741,-2-15-736,-12-17 801,5 4-428,-6-39-829,-33-40 683,25-6-331,-16-6 1,0-2 354,15 22 1,3-2 229,-1-10 1,1-7 0,1 4 152,-1-1 1,1-1-100,3-8 0,1-6 1,4 5 217,4 5 0,4 1-57,-2 7 1,1-7 0,1 1 0,2 8 207,8 0 1,2 4 30,0-5 1,2-3 0,0 12 1300,12 5-687,-4 14 0,-2 11 1470,-2 28-1862,11 25-959,-32 16-45,-3-7 0,-4 1 59,-13-15 1,0-1-80,11 14 0,-4 0 87,-19-14 1,0-1-606,21 0 0,0 0-570,-21-2 1,-2-1 1432,12 5 0,1-1 1,-17 11-1,9 5 0</inkml:trace>
  <inkml:trace contextRef="#ctx0" brushRef="#br0" timeOffset="30874">25522 439 23279,'3'-1'4808,"3"22"-10787,-1-16 4160,8 60 124,-2-35 972,-3 3 0,0 2-197,7 12 73,-1 3-1204,2 4 637,-4-14 0,0 0 1412,-3-8 1,1 1-206,4 20 0,1 0 68,0 7 151,-4-13 1,0-2-766,0 2 293,0 7-115,-6-27-147,-2-5-55,1-7-539,0-6 1084,1-5 723,6-27 1256,0 4-429,6-19 1,0-4 319,6-3-819,-2 1 0,-1 2 298,-1 4 1391,2-3-842,-12 20-594,0 11-504,-2 3-90,-1 27-1882,7 13-195,-4 11 897,0-7 1,2-1-2027,1 13 594,-1-5 1,-1 1 1805,3 6 1,3 13 0,-4-24 0</inkml:trace>
  <inkml:trace contextRef="#ctx0" brushRef="#br0" timeOffset="31251">26417 1092 23009,'6'0'540,"-1"0"-90,-1 16-4416,-1-12 2029,1 40 930,-1-18 144,1 29 403,-1-9-407,0-9 1,-1 1-859,2 19 873,-2-9 0,0-2 1431,0 3-351,0 9-23,0-19-202,-1-14-298,0-3 98,-1-34-34,-21 10-52,10-28 0,1-7-575,-15 1 581,13-8 0,2-12 0,3 4 303,5 10 1,1-2 110,-5-15 0,-1-8 0,6 7 104,10 10 0,4 2 38,-3-4 0,0-5 0,4 7 112,7 6 0,5 3 180,1-2 0,5-2 0,-3 7 1378,18-9-463,-4 17 1,-1 7 1159,-8 17-448,2 49-2443,-23-10-68,-32 17 1,-12 5-679,10-21 0,-5-2 1052,-5 0 1,-6 1-1,1-2 1,-7 7-1,0-1 1,-3 3-1,-1-1 1</inkml:trace>
  <inkml:trace contextRef="#ctx0" brushRef="#br0" timeOffset="37100">19553 3790 26517,'0'-39'-6295,"0"7"4256,17-2 2860,-12 4-1100,12-2 1074,-5-4-651,-9 1-507,10-2-411,-3 1 1378,-8 4-459,8 1-443,-10 7-72,0 5-579,0 4 191,-14 61 1045,11-18-865,-4 12 0,1 2-995,6 11-461,-9 6 19,7 3 2036,-7 3 1,9-2-1,0 0 1</inkml:trace>
  <inkml:trace contextRef="#ctx0" brushRef="#br0" timeOffset="37236">19592 4267 25348,'16'-22'-1396,"-12"-10"-1789,27 29 4309,0-38-2342,10 24 1409,1-8 1,3-3 0,-11 14 0,0 1 0,15-6 0,0 0 0</inkml:trace>
  <inkml:trace contextRef="#ctx0" brushRef="#br0" timeOffset="41242">20687 4357 26517,'-6'-16'-7915,"2"1"5430,-5 2 1926,4 3-423,0 0 472,3 5 363,0 0 0,1 4 0,1 0 0</inkml:trace>
  <inkml:trace contextRef="#ctx0" brushRef="#br0" timeOffset="42282">21352 3343 23819,'6'-11'-2529,"-1"1"2541,0 4 854,-1 3 80,-2 17-2977,1 11 671,-1 11 611,1 10-981,0-2 647,-1 7 57,1 3-486,0 7-201,-1 0 1989,1 1-123,-3-2-126,0-18 0,0-1 200,0 16-202,0-13 1,0-2 232,0-2-146,-15 10 489,11-32-480,-21-2 1855,22-40-2249,-15-22-641,11-17 816,2 7 0,0-2 16,2 19 1,2-2 130,5-8 0,4-4 1,-3 4-271,-3 2 0,1 1 188,13-13 0,2 0-702,-6 6 1,0 3 1066,-3 13 0,3 2 491,15-17 1,1 4 304,-7 5-445,9 14 1,2 6 1083,-1 5 147,6 4 140,-5 11-737,-11 26-1625,4 15-870,-17 14 524,-2-9 1,-5 1-600,-20 15 798,11-16 0,-2 6 0,-3-5-126,-13-8 0,-2-1 150,7 6 0,0 4 0,2-6-332,-16 13 1263,10-15 0,6-1 87,15 1-2414,-13 14 1153,17-26 504,26 3 1,-20-14 0,20-3 0</inkml:trace>
  <inkml:trace contextRef="#ctx0" brushRef="#br0" timeOffset="42617">21940 4038 23279,'24'8'-1550,"13"-18"3806,13 6-1849,6-30 233,-9 30-542,2-33 23,1 22 159,-16-6 1,-1-1 128,16-3 177,-15 5 1,-1 1-457,-4-3 307,-1-8-809,-21 16-214,-4-4-363,-23 5-732,15 5-674,-32 0 1525,14 6 151,-16 1 494,17 17 559,-16 5 828,33 19-2265,-16 3 443,21-6-1458,26 8 1903,13-20 0,17 4 0,3-14 0</inkml:trace>
  <inkml:trace contextRef="#ctx0" brushRef="#br0" timeOffset="42982">23068 3804 23369,'-46'-9'-552,"-5"2"299,13 7 792,-11 20 848,22-15-812,3 35-1176,2-35 1039,19 35-1790,-10-24 1427,13 17-1384,20-1-932,-15-10-751,42-2 1661,-24-3 468,25-15 184,-11 6 1609,1-8-529,1 0 1195,-3-23 832,6-7 243,-14-13-1541,1-16-347,-16 22-1183,-7-13-85,-2 20-698,-4 0-324,0 6-456,-17 4 514,13 4-110,-24 9 1752,25 52-739,-8-12 613,6 17 1,2 5-215,1 4-195,-3-2 1,-1 2-289,3-23 1,1 0-1101,-2 29 1,-1-1 1827,3-26 1,0-1-1,0 10 1,1-2-1,1 14 1</inkml:trace>
  <inkml:trace contextRef="#ctx0" brushRef="#br0" timeOffset="43617">23490 4065 23459,'0'-23'-6115,"0"-13"4166,0 6 1065,22-27 1484,6 21 686,0-16-793,18 15 985,-39-1-2226,36 0 2950,-23-13-1348,3 14 212,4-13-814,-20 28-432,5 3 264,-7 36-2420,-5 15 2226,0 1 1,0 2-1463,0 26 1190,0-17 0,0-2-684,0 11 494,9-11 1,4-2-888,13 4 3,1 6 871,30-18 817,-36-13-259,12-10 0,1-3 1122,0-3 321,23-22 992,-26-12-1312,-7 3 1,-2-2 711,-2-23-126,1-1-1008,-15 0-946,-3 16-931,-2-14 175,-1 29-1207,0 21 747,0 18 278,19 28-162,-14-8 384,30-2 583,-32-11-347,31-2 896,-30-5-1096,32-6 1132,-13 3 136,7-11 1834,7 5-651,-19-25 270,12-4 807,-17 0-1138,6-30 20,-13 33-1944,0 1 427,15 45-2552,-15 12 242,11-9 1,4-1 1976,3 0 1,8 6 0,0-13-1</inkml:trace>
  <inkml:trace contextRef="#ctx0" brushRef="#br0" timeOffset="43786">24617 3269 23909,'-9'-4'-2458,"3"21"0,21-14 1,5 16-1</inkml:trace>
  <inkml:trace contextRef="#ctx0" brushRef="#br0" timeOffset="44070">24848 3567 22920,'0'15'-5037,"0"3"3538,0 4 795,0 5 335,0 4 33,0 4 392,0 3-284,0 0-1368,14 1 1034,-11 13 438,10-15-204,-2 16 197,-8-29 177,8 0-586,-11-14 450,6-5 358,2-3 1310,4-19-374,1-2 175,11-39-846,-2 11-492,-7 14 1,1-2 345,8-21-580,1-3-480,-2 1-587,-4 4 1131,-1 6 0,-4 5 1,-1 3-1</inkml:trace>
  <inkml:trace contextRef="#ctx0" brushRef="#br0" timeOffset="44366">25287 3694 22830,'10'25'-7580,"1"-1"5005,5-4 2683,28-9 1731,-10-4-903,4-14 0,2-1 925,7 4-1127,-6-18 0,-1-4-374,6 4 973,-10-8 1,-2-3 1029,-3 1-684,4-9-1522,-23 17-807,-6 1-885,-4 5-288,-23 8 593,-15 4 526,-11 22 1387,-6-12-273,24 24 1,1 6-339,-14-3 218,21 2 1,4 4-88,0-4 0,5-1 76,9 16-1432,9-9 0,1 0-1455,-1 2-88,29-11 1,6-4 2398,-6-2 1,4-10 0,2-4 0,10-1 0</inkml:trace>
  <inkml:trace contextRef="#ctx0" brushRef="#br0" timeOffset="44854">26197 3890 24359,'14'11'-3348,"-11"-4"-740,28 2 5250,-12-7-946,26 1-472,-8-3-166,9 0-209,-7 0 737,3-17 0,6 12 0,1-12 0</inkml:trace>
  <inkml:trace contextRef="#ctx0" brushRef="#br0" timeOffset="45260">27325 3708 24449,'-19'-9'-2356,"-12"7"3145,12-12-2552,-14 12 2529,9-3-658,11 16 459,20-8-1052,-4 15-1528,21-16 2903,-13 6-1913,10-8 1337,-8 0 1,-6 0-1,-4 0 1</inkml:trace>
  <inkml:trace contextRef="#ctx0" brushRef="#br0" timeOffset="45734">27488 3516 23729,'-25'-18'-4714,"-2"0"4048,-1 3 930,-6 3 355,-2 6-14,-4 2 5,-4 3 99,-2 17-364,14-3 1,-1 3 1585,-14 22-1220,11-7 1,4 2 241,3 9-725,1 15-474,22-3-950,3-14-138,26 19-1673,14-32 2168,-2-9 0,4-3 95,24-6 642,-6-1 0,-2-7 496,2-22 201,-8 9 0,-4-5 1485,-13-24-1380,-5-17 248,-20 20-2772,-7-26-141,-26 26-982,19-7 2502,-43 18 1,45 4-1,-18 3 1</inkml:trace>
  <inkml:trace contextRef="#ctx0" brushRef="#br0" timeOffset="46149">27733 3308 24629,'20'44'-8049,"-15"-7"6158,32-1 1442,-33-6-187,27 1 579,-27 1-304,24-2 332,-12 12-2349,1-14 2708,3 12-740,-14-22-973,4 0 994,-3-13 750,-2-21 475,3 11 1318,11-57-716,-6 31-549,3-12 1,1-3 563,4-1-556,-7 16 1,0 1 808,5-3-784,-3 4-327,-2 7-1088,6 11 2057,-5 4-177,11 7-388,-10 24-2170,12 11 59,-11 15-683,5 3-1630,-3 11 294,-5-16 49,-3-7 1,0 0 2371,2 2 0,4 11 0,-3-22 0</inkml:trace>
  <inkml:trace contextRef="#ctx0" brushRef="#br0" timeOffset="46350">28875 3312 23819,'-40'-3'1370,"4"1"-1439,1 2 261,1 25 385,2-6 1,-4 25-938,2-11 297,2 6-152,5 1-625,3 20-877,13-14-29,3-10 0,7-2-1638,28 2 2923,-21 4 0,49-21 0,-20-4 0</inkml:trace>
  <inkml:trace contextRef="#ctx0" brushRef="#br0" timeOffset="46685">29027 3501 23639,'20'15'-4208,"-14"6"308,48-19 6008,-32 8-2025,44-10 1023,-32-15 474,20-2-576,-27-1-567,3-11 630,-17 8 564,-8-8-2511,-1-5 911,-29 16-914,-6-4-822,-27 15 1051,-2 1 213,26 30 789,-11 8 449,40 14-973,-12 18 139,17-22-1269,11-5 0,1-1-1184,-6 5 2270,25-9 0,4-3 1,-7 0-1,4-12 1,-1 0-1</inkml:trace>
  <inkml:trace contextRef="#ctx0" brushRef="#br0" timeOffset="46928">29798 3561 23909,'0'8'-3193,"0"-2"0</inkml:trace>
  <inkml:trace contextRef="#ctx0" brushRef="#br0" timeOffset="51286">18753 2640 21031,'6'0'269,"1"0"-179,-2 0 0,0 0-90,4 0 90,-1 0 90,4 0-180,0 0 0,3 0 90,0-11 178,3 8 133,2-8 167,4 11-658,24-10 463,-6 1-79,2 0 1,2 0 191,17-4-312,-4 4 0,2 0-175,-21 4 1,-1 0-65,14-3 0,-1 1 3,-13 2 0,-2 0 192,1 0 1,1-1-194,-1 2 0,2-1-38,17 0 1,0-1-40,-14 1 0,2 0 139,5 1 1,4 0-1,-4 1-98,-5-2 1,1 2 22,6-1 1,6 1-1,-5 0-1,-3 0 0,-1 0 54,17-1 1,-1-1-82,-15 2 1,-3 0 104,2 0 0,1 0-34,1-1 0,3 0 17,-2 1 1,4 0 0,-1 0-1,8-2 1,3 0 17,-10 1 0,6-1 0,1 1 1,-6 0-24,-7 0 0,-4 1 0,5-1 45,-1 0 0,4 0 0,3-1 0,-2 1 0,-5 0-45,7-1 1,-5 1-1,3-1 30,-2 1 1,3 0 0,-1-1-1,-3 1 2,1-1 0,-3 0 1,0 1 62,2 0 1,1-1 0,-1 1-97,-1 0 0,0 0 1,4 0 18,1 0 0,5 0 0,1 1 0,-4-1-2,3 0 1,-2 0-1,5 0-5,-4 1 0,7 0 0,2-1 0,-2 1 0,-6 0-11,4-1 0,-4 1 1,7 0 21,-17 1 0,7 0 0,3 0 0,2-1 0,-2 1 0,-3 0 0,-6 1-29,3-1 0,-6 0 0,-1 1 0,6-1 10,5 0 1,6 0-1,4 0 1,-2 0 0,-3 0-1,-8 1 14,4-1 0,-8 1 0,5 0-14,-4-1 0,4 1 1,3 0-1,-3 0 0,-5 0-13,5 0 1,-6 0-1,5 0 13,-4 1 0,5-1 1,3 1-1,-3 0 1,-5-1-12,4 1 0,-5 0 0,7 0 16,-7 0 1,6 0 0,4 0 0,0 0-1,-3 0 1,-6 0-9,8 0 1,-7 0 0,7 0 26,-1 0 0,8 0 0,3 0 0,-5 0 0,-8 0-53,-7 0 0,-6 0 0,3 0 61,8-1 0,4 1 1,0 0-1,-5 1-83,9 4 0,0 0 50,-13-3 0,4-2 0,0 0 0,-5 1-91,11 4 0,-2 0 116,-9-4 1,2-1-1,0-1-4,-2 1 0,1 0 1,-3 0-3,9 0 0,1 0 0,4 0 0,4 0 0,-5 0-50,-7 0 0,-1 0 115,4 0 0,4 0 0,-6 0 10,-7 0 0,-2 0-105,14 0 1,-1 0 108,-21 0 1,-2 0-83,1 0 0,-2 0 3,33 0 0,-22 0 0,1 0 0,-12 0 0,1 0 45,22 0 0,0 0-135,8 0 90,-22 0 0,0 0 0,11 0 90,1 10-529,-6-7 341,0 7-298,-5-10 486,-3 9-620,11 0 191,-12 2-95,18 7-226,-25-11 470,22 18-969,-27-13 1024,20 12 0,-26-12 0,6 5 0</inkml:trace>
  <inkml:trace contextRef="#ctx0" brushRef="#br0" timeOffset="51672">29755 2002 23729,'-14'-6'-3680,"1"-1"2281,4 3 1175,1 0-49,5 20-280,19-13 1119,-11 33-1407,33-6-291,-8 9 752,-3-7 1,3 1-168,20 10 183,-15-1 1,-2 3-10,-12-18 0,-1 2 165,6 13 1,3 7 0,-4-4-626,-6-8 0,-2 1 673,2 9 0,1 6 0,-5-5-238,-8-13 0,-3 0 345,4 23 0,-7-1 125,-12-23 1,-4-1-417,6 9 0,-4-1 92,-10-10 1,-3-3 501,5 0 0,0 1 0,-2-1 0,-1 0 0,-1 0 0,0-1 0</inkml:trace>
  <inkml:trace contextRef="#ctx0" brushRef="#br0" timeOffset="53316">12258 3372 20671,'31'-18'1659,"0"3"-543,-2 15-1787,-1-12 1476,-5 9-937,1-9 505,7 6-431,-6 5 357,20-11-148,-12 8-258,0-1 1,2-1 432,17-3-482,-14 4 0,3-1 185,11-2 0,1-1-152,-9 1 1,3 0 105,7-2 0,6 0 1,-4 0 135,-3 0 0,1-1-156,6 0 1,6-2 0,-5 2 80,-6 0 0,-1 0-24,-7 2 0,1-1 1,-2 1 26,1-1 1,-2 1-3,1 0 1,-2 0-11,-1 0 0,0 0 1,16-4 0,0 0-7,-16 4 0,2-1-1,2-1 0,4-2 0,-4 2 14,-5 1 0,1 0 9,5-2 1,4 0 0,-3 1-25,-3 0 0,-1 1-15,18-3 0,0 0-11,-16 3 0,0 1-25,2 0 0,1 0-10,0 0 0,3 0-15,-2 1 1,3 0 0,-3 0-38,8 0 1,1-1 38,-12 2 1,6 0-1,-1 0 1,-6 1-56,10-1 0,-2 1 60,4 0 0,4 0 0,-6 1-116,-7 1 0,-4 0 44,14 0 0,-3 1-13,-19 2 0,-2 0-1,-2 0 1,0 0 6,-1 0 0,1 0 1,13 1 1,0-1 14,-12 1 1,1-1 49,12 0 1,5 0 0,-4 0-8,-10 0 0,0-1 70,23 0 1,-2 0-69,-25 1 1,-3 0 65,1 0 1,1 0 31,13 1 0,1-1-44,-12 1 0,1 0-52,21 0 0,0 0 18,5 0 61,-13 0 1,-2 0-177,4 0 167,-11 0 1,-1 0-167,6 0 210,13 0-161,-18 0 188,1 0-171,0 0 178,23 0-90,-15 0-45,-5 0 0,0 0 45,10 0-225,-6 0 1,0 0-46,7 0 270,-18 0 0,-1 0 0,14 0 0,1 0 0</inkml:trace>
  <inkml:trace contextRef="#ctx0" brushRef="#br0" timeOffset="54017">18232 2682 21300,'26'-1'456,"2"0"-376,0-1 228,20-1-182,-10-1 26,17-1-66,-12 1 27,5-1 63,3 0-12,2 0-35,3 0-97,1 0-8,3 1-167,-1 0-520,0 1 626,0 0 0,-4 2 1,0-1-1</inkml:trace>
  <inkml:trace contextRef="#ctx0" brushRef="#br0" timeOffset="55716">19725 5516 22560,'-17'14'717,"4"10"-2456,13 9-1018,0 7 1408,0-5 210,15 3-495,-11 3 1039,24 1-1118,-24-3-59,26-3 812,-18-3 314,26 1 873,-14-11-177,10 0 1183,-7-17 11,15-2 540,6-27 587,-1 18-1113,-19-26 1,-4-4 1026,1 8-1600,-8-3 1,-3-2 253,-3-2-102,-1-18-1620,-7 23-505,0-14-681,-3 51-487,0 21-173,23 9 195,-10-6 1,2 0 2229,27 2 1,-2 11-1,-8-17 1</inkml:trace>
  <inkml:trace contextRef="#ctx0" brushRef="#br0" timeOffset="56254">20725 5542 23009,'-19'-10'-4054,"1"4"3772,-4 16 2569,8 13-2494,14 22-1516,18-5-223,-13 5 1228,24-19 1,6-2-396,-5 14 807,3-13 0,3-1 25,-6-3 1,-1 0-1418,14 8 1771,-12-9 0,-3 0 790,-8-3-40,7 1 214,-25-9-1774,5-5 1144,-29-1 98,-5-3-441,-24-14-155,5-1 576,18-13-613,9 2-549,39-1 2423,19 3-859,-5 12 0,2 2-444,30-1-91,-10 3 1,-1 2 573,3 3-418,-3-2 1,-1 0 1311,-5 0-563,-10-1 0,-1 0-263,3-4-747,20-13 60,-32 7 62,3-9-21,-14-3-829,-8 4-228,-2-20-680,-6 18 94,-27-16-1194,19 21-296,-39-3 1233,40 13-841,-37 3 2712,18 4 173,-13 21 1427,15 13-812,11 11-1056,18-6 0,6 0-1074,9 12-311,-1-14 0,3-1 109,25 12 1126,-21-23 1,2-1 0,5-1 0,1-1 0,2-2 0,1 1 0</inkml:trace>
  <inkml:trace contextRef="#ctx0" brushRef="#br0" timeOffset="58050">23192 5128 23369,'0'-7'-4586,"0"-1"2817,0 2 885,0-1 335,0 4 843,0-1-508,0 17-14,14-10-66,-11 33 100,25-15 513,-25 23-464,27-1-108,-25 7 88,26 5-291,-20 6 238,0-29 0,0 0-658,-4 0 0,-1 2 191,0 14 1,1 0-109,-2-13 1,0 2-361,0 20 0,-1-1 381,0 4 796,-4-23 1,0-1-1,0 2 1,0-2-1</inkml:trace>
  <inkml:trace contextRef="#ctx0" brushRef="#br0" timeOffset="58183">23048 5737 22740,'0'-38'-6026,"0"4"3897,0 0 1065,19-9 1689,17 11-156,-3 6 1,5 3-77,-4 10 1,0 3-151,6-5 0,-1 2 1,22 0-1,2 0 0</inkml:trace>
  <inkml:trace contextRef="#ctx0" brushRef="#br0" timeOffset="58472">23778 5748 22020,'0'15'-5306,"0"-4"3267,0-3 975,17-4 2315,7-2-89,25 0-182,-6-23-248,-12 10 1,1-2-4,7-12 1224,11-14-187,-21 23 258,-3-18-1800,-8 10-504,-8-10-706,-6 9-1035,-22-12-890,14 21 429,-34-1 1455,12 12 181,-17 3 1074,17 22 378,-3-14 764,26 51-1622,-8-33 829,7 11 1,8 3-240,20-1-2223,-18 13 1708,29-26 0,4-4 1,-6 11-1,5-13 0,0 1 1</inkml:trace>
  <inkml:trace contextRef="#ctx0" brushRef="#br0" timeOffset="58838">24497 5524 23009,'-21'-10'-3413,"5"25"4733,16 6-3967,16 18-41,-12-2 1530,30-6 737,-30-1-311,29 0-705,-29-1 529,27-3-532,-28-4 1219,22 1 489,-17-10-681,6-2 269,-5-26 1270,-5 11 197,2-40-708,0 21-338,4-25 341,1 8 243,11-20 361,-5 15-654,-1 11 1,1 2-571,2 1-47,18 0 1603,-19 21 100,14 24-1158,-16-9-6,7 49-1839,-7-31 653,-5 11 0,0 2-1073,2 3-1358,1 11 2588,-2-2 1,-6-14-1,2 9 1</inkml:trace>
  <inkml:trace contextRef="#ctx0" brushRef="#br0" timeOffset="59052">23908 5235 23639,'-5'-19'-7788,"0"-1"5404,36-7 5350,-4 5-1161,31-4-838,-21 15 0,1 3 133,24-3-1121,-7 6 0,1 1-1021,9 3 1278,-13 16 0,-2 5 1,3 6-1,-20 2 0,0 0 1</inkml:trace>
  <inkml:trace contextRef="#ctx0" brushRef="#br0" timeOffset="59484">25597 5398 24539,'0'44'-6206,"0"-7"4077,0 8 975,0-8 606,0 3 122,17 17-550,-12-15 624,25 10-1710,-28-22 2046,10-5-599,-3-5 130,-7-6 91,7-4 225,-5-5 572,-2-27-70,5 16 1527,-2-47-1390,1 28 651,3-28-151,3 9-227,2-2-336,-2 15 0,2-1 487,4-11-327,14-15-1056,-14 40 1896,7 1-10,-10 17-106,3 0-223,4 22-1594,-4 11-106,-1-3 0,0 2-771,4 22 82,-2-17 1,2-2-1635,4 8-517,12 9 3096,-7-21 0,3-6 1,3-2-1</inkml:trace>
  <inkml:trace contextRef="#ctx0" brushRef="#br0" timeOffset="59834">26527 5372 23369,'-19'-14'-4572,"-5"6"4653,-18 3 686,3 42 142,9-14-831,19 11 0,5 3-967,-3 1 370,9 26-988,23-27 856,3 21-968,24-39 1140,-3 12-638,-4-30 1437,-18-15 1409,4 9-184,-18-49-789,3 32 1086,-2-30-403,-11 23-1989,3 2 250,-4 3-1158,0 0-598,0 28 147,0 8 1512,14 21-1433,-10 3 927,11-8-2031,4 15 645,1-12 2265,2 7 1,8-18 0,-11-1-1</inkml:trace>
  <inkml:trace contextRef="#ctx0" brushRef="#br0" timeOffset="60350">26948 5432 22560,'0'11'-4497,"0"8"2279,0 18 1153,15-1-714,-11-7 1305,11 13-406,-2-10 270,-10 15-1035,11-24 1305,-7 3-297,0-37 1670,6-11 756,-3-17-1062,5-23 403,-2 20 148,5-15-539,-3 18 327,-1 4 313,0 5-1636,-3 5 76,-1 7 810,-2 9 517,0 4 280,-1 5-340,4 18-2146,-2 9-394,8 27 86,-7-10 109,4 3-334,-2-3-68,-6-14-601,4 9 272,-7-26 1866,6 3 262,-3-14 1593,10-14 580,-5-13-900,18-25 117,-9 7-884,-2 13 1,1 1 1075,5-4 138,11-13 80,-16 31-1395,5-6-653,-8 20 1040,0-5 298,0 6-570,6 18-1466,-4 8-863,12 24-763,-13-7-1050,6 3 13,-7-13-200,0 0 2999,1-3 0,0-4 1,0-1-1</inkml:trace>
  <inkml:trace contextRef="#ctx0" brushRef="#br0" timeOffset="60649">27895 5590 23999,'0'-18'-4767,"0"4"2729,0 4 974,0 5 425,21 1 2826,-15 0-745,37-1-472,-38-2-1083,40-3 2146,-23 2 176,16-10 182,-18 6-378,-10-17-3309,-10 13-300,-17-13-659,13 17 87,-29 0 1010,14 8 162,-15 1 149,16 25 303,-7-17 1892,22 40-1233,-7-26 1259,10 23-1319,0 8-2100,0-10-1506,21 23 106,8-29 3206,13 3 0,2-19 0,-9-4 0</inkml:trace>
  <inkml:trace contextRef="#ctx0" brushRef="#br0" timeOffset="60921">28518 5373 23279,'0'-8'-5846,"-19"2"6618,14 24-1450,-14 9 1372,19 25-1875,0-11 338,0 12 390,18-22-1508,-14 6 1907,26-15-432,-27-2 51,19-3 425,-19 2-174,7-8-701,-10 1-1994,-21-9 3304,-4-13 1,-21 6-1,3-9 1</inkml:trace>
  <inkml:trace contextRef="#ctx0" brushRef="#br0" timeOffset="61368">28860 5416 23729,'4'18'-7082,"0"-14"5655,-1 30 806,-1-19-292,2 18 433,0-6 311,1 6-220,0 17-1338,0-8 1808,0-7 0,-1-1-202,1 7-34,2 21 339,-5-29-59,1 4 58,-2-18 174,-1-5-1414,0-4 755,0-26 291,0-12-145,0-15 131,0-7-125,0 7 183,0 6 0,0-1 76,0-22 66,-1 4 0,2 0 77,8 24 1,1-1-48,-9-22 1,2 2 212,14 24 0,1 0 126,-8-12 0,-2 1-148,11 4 659,10-3 567,-9 25 338,6 7 406,3 4-702,-15 25-2428,3 8-424,-11 14 544,-2 1-512,-4 7-196,-23-11 161,10-8 0,-1-1-1876,-15 3 2991,-11 13 1,23-28 0,-18 3 0</inkml:trace>
  <inkml:trace contextRef="#ctx0" brushRef="#br0" timeOffset="61750">29498 5128 23459,'-37'-1'668,"-1"19"1153,2 7-1706,7 11-766,11 1-435,-3-7 819,18 15-1125,-8-11 400,11 9-524,0-15-689,18-5 39,-14-3 34,32-3 1782,-11-9 261,19-1 1170,-8-7 1,8-22 1184,-20-5-564,8-13 341,-17 3-303,0 10-1089,-7 2-860,-1 2-442,-5 0-764,-2 27-761,0 26 564,0 11-343,0-5 0,0 1-339,0 1 1885,0 11 0,21-21 1,5-2-1</inkml:trace>
  <inkml:trace contextRef="#ctx0" brushRef="#br0" timeOffset="61936">30273 5149 23009,'-44'19'3167,"-2"3"-2494,2 23-1727,18-11-556,2 13-420,21-20 1369,18 16 1,-9-22 0,17 4 0</inkml:trace>
  <inkml:trace contextRef="#ctx0" brushRef="#br0" timeOffset="62266">30337 5326 24808,'37'0'90,"1"0"0,-10 0-90,0 0 0,-8 0 90,-3 0-90,0 0 0,-5-13-123,1 10 610,-8-20-1710,0 9 211,-5-9-584,-23 9 607,-3-1-128,-23 13 1151,6 19 817,18 10-1479,7 15 1046,18-2-1092,0 7 495,18-11-1558,-13 10-101,37-17-463,-22-2 1848,22-6 1,-9-3 0,1-4 0</inkml:trace>
  <inkml:trace contextRef="#ctx0" brushRef="#br0" timeOffset="62504">30632 4505 27147,'21'26'-6112,"-15"21"3729,35-21 2445,-36 30-871,40-8 358,-28-7 1,-1 2 11,6-11 0,2 2 4,-3 4 0,-1 6 1,-1-4-1200,0-3 1,-1 0 545,6 11 0,0 2 1050,2-2 1,-1-2-1,-5-11 1,0 0-1,7 10 1,-1-1-1</inkml:trace>
  <inkml:trace contextRef="#ctx0" brushRef="#br0" timeOffset="63766">31783 4646 23099,'-24'-9'-2219,"18"1"-1514,-36 4 5343,21 1-799,-20 3-118,10 18 588,-1-14-754,11 38-954,2-20 403,8 8 1,3 4 690,-1 11-2195,3-5 0,6 0-1338,21 9 2494,-15 11 0,20-39 0,5-4 0,15 18 1</inkml:trace>
  <inkml:trace contextRef="#ctx0" brushRef="#br0" timeOffset="64083">31925 5285 23009,'0'-35'-5486,"20"4"6443,-15-3-2110,38 3 3095,-21-5-1631,21-4 586,-6-6-555,-1-1-576,-1-6 1004,-13 15 1,-1-3-791,-6 10 0,-1-2 360,3-8 0,-2-2-589,-6 1 0,-2 0-428,1-20 63,-4 14 0,-2 1-621,-2 0-37,0-5 270,-18 27-280,-3 12 1126,-1 22 1900,-9 13-1285,14 22 0,3 8-211,0-18 1,0 1-95,1 13 1,0 6 0,3-5 9,5-7 0,1 1-390,1 2 0,0 4 0,2-4-175,-1-4 0,4-3-692,9 10 1,5-1-1814,-2-7 1,3-4 2685,7-9 1,1-3 0,-2 6 0,0-3 0,14 3 0</inkml:trace>
  <inkml:trace contextRef="#ctx0" brushRef="#br0" timeOffset="64401">32605 4951 24629,'0'-18'-5846,"-16"7"5895,12-1-2530,-29 11 4434,20 15-806,-5 12-595,2 12-578,14 27-1520,-4-31 1471,28 27-1320,-17-36 1067,52 3-512,-34-17 186,27-21 1761,-23-15 64,-8-20-328,-9 1-711,-5 8 733,-5 35-697,0 16-3090,0 34 516,18-10 1809,-14 0 0,29-15 0,-15-1 0</inkml:trace>
  <inkml:trace contextRef="#ctx0" brushRef="#br0" timeOffset="64656">32938 4797 23189,'-17'-7'-2478,"-8"3"2711,15 3 92,-2 22-748,5 10-570,7 11-162,0 4 311,0 9-842,20-11 956,-9 0 1,0 1-975,14-1 741,-9-6 0,-4-1-665,-9-10 1310,9 10-300,-12-24-1721,0 1 2521,-17-12 1,12-17 0,-12-4-1</inkml:trace>
  <inkml:trace contextRef="#ctx0" brushRef="#br0" timeOffset="64950">33188 4871 23819,'-36'0'630,"16"18"-634,-10-13 752,27 27-3039,-17-11 2526,18 7-1685,-5 2 701,26 5-1370,-15-7 294,38 10 348,-37-11-831,44-1 2761,-29-1-2114,34 8 2048,-24-10-203,9 10 754,-25-18-464,5 2-233,-17-8-183,4-3-546,-6 3 659,0-3-3656,-40 8 3578,30-5 425,-44 4 1,51-7-1,-11 0 1</inkml:trace>
  <inkml:trace contextRef="#ctx0" brushRef="#br0" timeOffset="65058">33550 5478 24988,'0'11'-3193,"0"-2"1</inkml:trace>
  <inkml:trace contextRef="#ctx0" brushRef="#br0" timeOffset="70949">19928 7753 23819,'-15'40'-3029,"11"0"696,-12-5 2311,-1 6-40,12 4-778,-13 6 846,6 3-290,10 0-667,-10-1 930,4-5 255,5-4-700,-5-6 535,5-6 409,2-6-515,-3-7 528,4-6-597,0-7-329,0-28 105,0 0 241,17-27 236,-13 5-453,27-7 652,-28-7-647,12 28 1,2-1 111,-2-30-222,-1 32 0,3-1-641,1-6 1,0 1 1333,9-13 1,10-5 0,-12 25 0</inkml:trace>
  <inkml:trace contextRef="#ctx0" brushRef="#br0" timeOffset="71233">20417 8323 23369,'6'7'-5965,"2"-3"5636,3-1 1148,3-3 384,2-23-894,4 17 965,3-43-1632,13 6 139,-8-13 821,-6 15 0,-2 1-150,-1-8-601,1-14-649,-14 24-31,-3 5-1046,-2 5 1092,-1 6-234,-19 7 370,-2 8 674,-22 22 1517,5 20-450,14 10-530,-6 11 300,27-10-774,-11 2 75,14 3-1586,-2-16 1,4-1-1614,28 16 2448,-6 11 1,31-28 0,-12-4 0</inkml:trace>
  <inkml:trace contextRef="#ctx0" brushRef="#br0" timeOffset="71584">21175 7930 23459,'-35'23'1922,"-1"-18"-1609,13 26 0,2 5-1830,-9-7 1112,10 13 0,4 5-724,6 1 547,2-7 0,7 0-520,25 4-382,-8-10 0,5-3-1476,30-1 965,7 2 1429,-23-27 0,0-3 438,20 2 530,-10-11 0,-1-7 1539,4-22-783,-18 14 1,-3-3 1507,1-32-842,-6 10-961,-8-4-685,-7-1-1073,-4 2-226,-3 2-666,0-8 33,-17 20 81,12-1 697,-29 26 1249,30 22-163,-25 6 1578,26 21-1674,-19 0 1045,20 9-1058,-14 6 478,12-11 0,2 3-1042,-3-12 1,1 2 422,1 24 0,2 1 0,0-27 0,2-1 0,-1 11 0,0-1 1</inkml:trace>
  <inkml:trace contextRef="#ctx0" brushRef="#br0" timeOffset="72202">21858 8303 23369,'0'-16'-5936,"0"-11"3898,0 3 1244,22-25 1554,-17 16-101,20-3 1,0 0 349,-18-1-851,14 5 1,-1 2-496,-16 9 994,9-3 455,-13 33-1022,0 31-908,0 4 395,-2 0 0,4 0-751,19 6 566,-20-7 0,3 0-746,36 2 735,-35 9-757,34-26 1402,-23-8-439,19-9 1189,6-6 662,-9-20 1241,23-16-425,-25-8-1627,-7 4 1,-3-2 796,-2-12-1208,-8 16 0,-3 1 725,-1-12-1481,-4 4-636,0 4-1061,-2 0 258,0 13 866,0 28 222,0 32 253,15 8-449,2 18 290,2-33 340,11 5 271,-9-13 273,25-11 982,-15-2-48,8-29 1207,-23-8 50,7-25-672,-12 9-593,4-7-448,-9 32 66,0-14-1363,-3 30 1310,-1-9-2352,0 28 476,1-12 67,3 53 369,0-30-982,2 38-1930,5-9 1026,-2-13 2176,5 10 1,-3-25-1,2-2 1</inkml:trace>
  <inkml:trace contextRef="#ctx0" brushRef="#br0" timeOffset="72360">22738 7530 23999,'0'-7'636,"0"2"0,17 2 1,3 2-1</inkml:trace>
  <inkml:trace contextRef="#ctx0" brushRef="#br0" timeOffset="72674">23045 7838 22650,'0'16'-5396,"0"2"3537,0 0 1065,0 4 425,16 15-668,-12-5 848,24 28-275,-25-21-305,5-5 0,2 0 217,-1 6 372,0-2 1,0-2 140,3-3 122,1 18 446,-9-39-907,4 0 674,-2-11 1104,-1 0 538,3-16-550,0 11 1407,6-32-1619,14 2 389,-3-9-1483,1 10 1,3 1 333,7-6-1633,-3 8 1,1 1 1368,5 2 1,14-4-1,-15 17 1</inkml:trace>
  <inkml:trace contextRef="#ctx0" brushRef="#br0" timeOffset="73433">23805 8092 23279,'35'0'1889,"-7"0"-1799,-1 0-90,-6 0 90,2-19 37,3 14 268,2-32-786,2 23 1065,9-29-812,-10 16 321,6-19-390,-18 21-202,-5-14-688,-9 20-481,-3-1 487,-18 12-364,-8 4 1315,-26 20 815,8-11-215,13 25 1,4 6-327,6-3 58,-2 15 0,6 4-110,13 4-549,-4-18 1,1 0-1605,7 13-1227,26-3 2830,-20-4 1,21-25-1,4-1 1,9 15-1</inkml:trace>
  <inkml:trace contextRef="#ctx0" brushRef="#br0" timeOffset="73649">24713 8131 24808,'22'23'-6191,"9"-10"6102,-28 0-3329,26-11 3516,-15 6 134,17-8 0,-3 3 1,3-3-1</inkml:trace>
  <inkml:trace contextRef="#ctx0" brushRef="#br0" timeOffset="74166">25440 7719 23729,'0'30'-4227,"0"-4"2728,0-7 345,0-8 606,-14-4 2972,10-4-1137,-22 1-203,23-1-1218,-23 5 2278,22 3-1570,-21 4 1453,13 18-1319,-3-3-2033,6 29-28,9-21-526,0 27 597,18-30-1482,-13 9 1982,30-20-739,-30-2 432,32-5 891,-5-5 653,8-5 826,17-4 209,-25-24 999,12 16-463,-14-37-1237,-1 23 1534,-4-21-1908,-3 7-159,-4-4-555,-5-1-431,-3-18-883,-5 13 634,-11 8 0,-3 2-806,4-5-836,-32-4 317,32 18-1013,-41 7 1425,27 4 2022,-22 6 1,13 4-1,2 2 1</inkml:trace>
  <inkml:trace contextRef="#ctx0" brushRef="#br0" timeOffset="74586">26067 7771 25078,'0'13'-5936,"0"7"3898,0 13 974,0 2 425,0-4 303,0 2 32,14 12-514,-11-14-997,11 7 1112,-14-20-197,0-3 900,11-28 1361,10-30-382,3-6-492,-8 15 1,0 1 956,7-11-80,1 3 567,0 4-197,5-2-312,-10 20-1017,10-5 388,-17 23 113,5 13-1339,-7-8 247,0 39-1342,0-20-26,-3 10 0,0 3-1495,2 11 2641,0-6 1,0-1-1,2 4 1,4 10-1</inkml:trace>
  <inkml:trace contextRef="#ctx0" brushRef="#br0" timeOffset="74784">26895 7670 24179,'-45'0'2159,"19"18"-1285,-14-13-623,12 49-1345,-9-28 894,19 12 0,3 2-934,-7 4-372,15-6 0,3-1-1308,-6 3 150,10 9 2035,17-21 0,-12-7 0,12-3 0</inkml:trace>
  <inkml:trace contextRef="#ctx0" brushRef="#br0" timeOffset="75068">27050 7941 24359,'4'-9'-2222,"1"2"2325,-1 3 930,1 4-39,3-5 24,3 3-513,4-2 29,16-5 6,-7 3 825,25-9-242,-22 7-567,16-8-168,-24 8-274,3-4 105,-16-2-1483,-3 3-43,-2-9-645,-27 11 902,-1-2-235,-25 7 492,7 19 793,19 10-544,8 25-14,18-6-1620,0 20 847,29-26 1265,-4-7 1,6-2 0,4-13-1,3-3 1,7 4 0,-1 0 0</inkml:trace>
  <inkml:trace contextRef="#ctx0" brushRef="#br0" timeOffset="76982">28053 7021 24539,'-36'20'2043,"15"12"-3959,-6-28 2456,24 25-3881,-19-17 2645,20 11 344,-7-3 0,9-2 1,0 1-1</inkml:trace>
  <inkml:trace contextRef="#ctx0" brushRef="#br0" timeOffset="77120">28183 7147 23549,'0'30'-6385,"0"2"3986,0-5 2133,0 15 0,0-11 0,0 10 0</inkml:trace>
  <inkml:trace contextRef="#ctx0" brushRef="#br0" timeOffset="78567">28853 7568 24449,'0'-7'-5037,"0"1"3988,-18 3 2649,-8 1-422,2 24-202,-16-16-62,35 42-1751,-33-26 1261,34 25-224,-30-6 1225,31 3-2917,-11 3-477,14 0-800,0-2-628,0-3 1769,28-5 1210,-6-6 0,31-9 0,-11-4 0</inkml:trace>
  <inkml:trace contextRef="#ctx0" brushRef="#br0" timeOffset="78818">29305 7691 23819,'-18'-8'-2233,"14"-2"-2268,-34 9 6545,12-4-1292,-16 26 1039,5 6-902,18 12-1127,8 1-647,11 20 94,21-23 849,-7-4 1,2-3-1988,26-14 1524,13 5-799,-20-20 843,6-12 1492,-10-15 129,-17-7-633,0-19 22,-14 19-2058,0-21-634,-23 25-521,17-6 2137,-33 23 0,35-7 0,-10 5 0</inkml:trace>
  <inkml:trace contextRef="#ctx0" brushRef="#br0" timeOffset="79168">29665 7730 24179,'0'27'-4947,"0"-1"2999,0-5 974,0 2 335,0 1 303,0 14 32,0-9 76,16 16-1929,-13-22 1834,28 3 351,-19-11-371,5-7 519,0-2 561,-6-21 276,11-14 245,-1-9-282,0-5 1,0-1 382,2-4-814,-2 1 1,-2 2 411,-5 9-850,2-2 5,-11 20-734,2 10 703,-5 1-351,5 25-1225,1 11 105,0 11-1428,7 23 192,-6-20 2370,0-5 0,0-1 0,3 2 1,5 11-1</inkml:trace>
  <inkml:trace contextRef="#ctx0" brushRef="#br0" timeOffset="79386">30288 7283 24808,'0'-17'-5486,"0"4"3988,1 8 1119,1 20-790,3 16 384,1 10 502,-1-5 0,0 2-133,2 15-507,-1-3 0,0 1 510,0 10-90,-2-22 0,1 2-861,-2-4 1,-1-3 466,1 18 940,-1-14 1,-1-2-1,-1-1 1,0 5-1</inkml:trace>
  <inkml:trace contextRef="#ctx0" brushRef="#br0" timeOffset="79667">30218 7553 22740,'38'-17'3164,"18"-2"-2278,-13 10-770,-9 4 0,-1 1-425,2 2 25,7 19-857,-17-13 622,-3 33-1404,-3-18-300,3 35-733,-7-15 1651,-6-6 0,0 0-1013,0 7 188,1 20 1210,-5-30-195,-1 3 1754,-3-19-985,1-3 753,0-7-546,3-2 1200,0-25-542,13-9 442,-3-15-698,10-1 253,-7 6-28,4-1-489,0 0 408,-1 4 0,-1 2 0,-2 3 1</inkml:trace>
  <inkml:trace contextRef="#ctx0" brushRef="#br0" timeOffset="80450">31143 7581 24449,'-22'9'4234,"-16"0"-3638,21 1-347,-19 1 151,11 5-496,1 2-168,-5 17-262,16-8-202,-12 25-711,23-19-787,-5 19 167,26-23-966,-15 5-206,35-13 1784,-9-11 459,24 0 1294,-11-26 1199,11-11 543,-27-8-1511,-10 6 1,-1-1 970,3-7 37,-10-15-1193,-2 8-959,-7 13-657,0-3-1098,0 15 383,-14 7 935,11 18 1211,11-5 183,16 14-275,24-15 833,10-18 1195,-17 13-951,-10-24 0,-4-6 43,-2 3-750,-5-15 0,-4-4-866,-1-7-20,-7 4 1,-2-1 452,-4 21 1,-1 0-548,2-23 1,-5 1-1725,-19-6 936,20 26 1,-3 1-6,-34-9 302,34 20 159,-27 4 915,28 47 102,-18 28 145,15-20 0,2 2-111,-1 7 0,0 0 185,1-6 0,1-1-212,2 3 0,2-1-69,-1 1 0,0 0 86,0 1 1,0-1-393,0-2 0,0-1 99,0-1 1,0 1-108,-2 9 0,4 0-3,6-13 0,2-1-58,-2 15 1,2-3-229,12-2-187,10 0 303,-18-24 95,20-11 1177,-9-2-3,20-28 1281,-10 4-1091,-2-10 1,-1-3 887,5-12-1088,-12 13 1,-1 0 638,5-17-425,-2-3-1162,-7-1-32,-8 13 0,-2 0-1384,0-19 866,-5 20 0,-1 1-315,-4-10-234,0 3 177,0 6 60,-17-3-616,13 18 909,-28 1 661,15 35 1559,-12 20-449,13 12-767,4-4 0,2 2 201,0 14-443,3-3 1,1 0 618,-2 10-861,6-23 1,4 1-1482,5-3 0,4-3-2422,10 18 3668,-12-20 1,3-2 0,27 2 0,-11-2-1</inkml:trace>
  <inkml:trace contextRef="#ctx0" brushRef="#br0" timeOffset="80750">32192 7757 23819,'1'-7'-4212,"1"1"3836,5 6 1905,-1 0-665,5-3 423,-2 0-230,2-1-222,1-1-169,5-4 1005,-4-2-666,5-11-1248,-11 5-522,1-5-757,-7-2-530,-1 5-230,-21-9-212,16 13 23,-46-2 1716,30 12 646,-22 21 1583,28 13-1111,6 12 27,9 2-480,0-9-37,0 18 68,0-14-3065,16 22 99,5-29 2471,0 2 0,13-16 1,-13-4-1</inkml:trace>
  <inkml:trace contextRef="#ctx0" brushRef="#br0" timeOffset="81022">32412 7641 23279,'0'9'-4586,"0"6"2457,0 23 1065,0-8 425,0 15 214,12-19-466,-9 14 1315,10-20-2045,-13 4 1710,6-16-290,-1-16 1228,8-18-133,-3-9-464,2-10 418,7-15-367,-3 11-575,1 7 0,0 1-30,5-7-355,-3 14 1,1 2 530,3 0 1,6 0-1,-10 16 1</inkml:trace>
  <inkml:trace contextRef="#ctx0" brushRef="#br0" timeOffset="81338">32928 7578 24539,'-24'-13'-2806,"-28"10"3868,32-11-1368,-13 9 0,-2 2 757,7 1 35,-18 12 327,32-5 72,3 53-1995,25-37 510,-2 10 0,1 1-1585,9-5 1727,8-4 0,-1-2-612,-7 3-313,30 6-86,-22-9-368,-15-5 1591,9 1 1331,-22-11-2034,10 0-506,-28-5 1620,1-15 1,-23 11-1,2-12 1</inkml:trace>
  <inkml:trace contextRef="#ctx0" brushRef="#br0" timeOffset="81716">33272 7126 24449,'-17'46'-1833,"13"-6"-657,-12 9 2123,-5-3 383,8-6 1,-1 2 9,-6-8 0,-1 3-41,4 6 1,-1 5 0,1-3-338,0 0 0,-1 1-950,1 1 0,-4 6 1,1 2-1,2-7 1305,-3 8 0,0-1 0,0 1 1,-1 5-1,2-6 0,4-9 1,-1-1-1</inkml:trace>
  <inkml:trace contextRef="#ctx0" brushRef="#br0" timeOffset="82516">30962 9211 23999,'-27'-6'-1443,"2"1"1665,-2 5 330,2 0-40,0 16-54,1-11-144,2 25 0,1 6-836,-5-9 317,3 15 0,5 3-97,10-8-550,-1 21-448,33-30-340,-18 0-870,48-20 1972,-32-4 642,27-4 397,0-25 961,-12 19-491,-9-26 1,-3-5 155,-7 11-195,0-11 0,-5-2 417,-10 4-2309,7-7 199,-10 20-926,0 3-349,0 5-4,0 53 528,0-18 466,0 12 1,0 3-3301,0 17 4195,19-12 0,-15 9 1,15-19-1</inkml:trace>
  <inkml:trace contextRef="#ctx0" brushRef="#br0" timeOffset="82672">31372 9408 11228,'0'28'0</inkml:trace>
  <inkml:trace contextRef="#ctx0" brushRef="#br0" timeOffset="83067">31677 9330 23729,'0'32'-4856,"0"4"2907,0-3 975,0 3 335,0-6 213,0 1 122,0 1-14,0-2-1188,13-1 864,-10-2 398,11-4-232,-14-3 566,0-5-1529,0-5 1169,0-29-539,-18-14 16,13-20 1179,-12-4-500,15 17 1,4 1 835,-2-27-362,0 6 0,0-2-232,-1 25 0,2 1 361,6-25 0,2 1 417,-5-4-185,12 26 0,4 1 1028,5-12-250,12 19 731,8 2 7,-19 21-22,17 19-1305,-29 15-1684,11 25-297,-24-3 657,-8-13 0,0 0-655,2 6 136,-13-14 1,-4 0-2782,-7 17 924,2-13 2900,-17 3 1,39-18 0,-15-4 0</inkml:trace>
  <inkml:trace contextRef="#ctx0" brushRef="#br0" timeOffset="83286">32168 8966 26068,'3'43'-4987,"-1"-7"2696,1-1 1082,1-7 297,0 1 281,3-1 0,1 2 71,0-1-1562,5 13 1633,-3-11-925,8 21 417,-6-25-2388,9 19 2130,-10-26 1404,10 5 0,-10-20 0,3-2 0</inkml:trace>
  <inkml:trace contextRef="#ctx0" brushRef="#br0" timeOffset="83667">32453 9249 25618,'5'-9'-2360,"-1"7"6494,-2-6-6123,1 8 2518,-1 0-147,1 16-2187,3 3 7,0 0-437,5 27 697,-2-27-1167,1 25 1741,2-7-1277,-4-10-535,7 18 2185,-8-20-409,8 13 474,-10-22-99,6 2 631,-5-15 646,2-1 1317,7-23-218,0 16 1486,9-35-1343,-6 12 563,3-17-795,-10 8-226,-1-4-1265,-7 22-1487,-1-3-857,-2 26-1679,0 6 442,0 11 3131,0-2 1,0-10 0,0-2 0</inkml:trace>
  <inkml:trace contextRef="#ctx0" brushRef="#br0" timeOffset="84406">32860 9223 23729,'3'30'-5444,"-1"-14"3392,1 40 1166,-1-32 647,1 12 1,0 2-178,-1-2 139,5 28-18,-3-25-1316,1 14 1387,1-6 376,-3-10-197,2 12 74,-4-25 6,2 1-61,-2-15-297,0-24 281,0-12-48,-15-15-862,10-24 641,-10 20-243,1-20 426,12 27 1,-1 1 142,-23-23-113,23 8 0,1 0 133,-14-11-157,13 6 1,3 1 957,-6 6-560,14 11 1,1 6 974,-6 16-190,29 3 1462,-12 12-112,7 25-2024,11 7 312,-15 13-1310,4 16-84,-11-21-498,-8 14-14,-1-2-2225,-8-14-1310,0 20 4825,-19-29 0,14 6 0,-14-14 0</inkml:trace>
  <inkml:trace contextRef="#ctx0" brushRef="#br0" timeOffset="84900">33272 8411 25618,'1'-8'-5165,"-1"1"3917,0 2-94,0 19 447,0 6-1261,0 27 513,0-16-1793,0 4 3037,0-15 0,0-10 0,0-1 0</inkml:trace>
  <inkml:trace contextRef="#ctx0" brushRef="#br0" timeOffset="85017">33400 8495 24359,'3'40'-6923,"-1"17"4768,-2-18 978,-7 0 1,-2 2-990,6 11 2168,-11-16 1,0-1-1,11 15 1,-9-1-1</inkml:trace>
  <inkml:trace contextRef="#ctx0" brushRef="#br0" timeOffset="85322">33562 9229 24898,'0'-3'-3193,"0"0"1</inkml:trace>
  <inkml:trace contextRef="#ctx0" brushRef="#br0" timeOffset="86868">20260 10949 24179,'0'38'-5846,"0"-6"3897,0 19 975,0-14 655,0-2 0,0 1-107,0 10 363,0-7 1,0 0-165,0 5-1190,16 18 918,-12-31 243,13 1-299,-5-19 557,0-7 878,13-22 1478,-12-19-1719,1 3 0,0-3 276,-5-29 28,7 8 1,-1 2-47,-3-1-470,-3 10 0,-1 2 118,-4 16-921,1 4-1137,-2 17 1690,1 22-1416,3-12 1373,1 38-1123,7 2-525,-1 14-7,0-13 0,2-1-1095,5 12 2468,0-10 0,2-3 0,6 3 0,-8-18 0,0 0 1</inkml:trace>
  <inkml:trace contextRef="#ctx0" brushRef="#br0" timeOffset="87366">20890 11140 23459,'-16'-20'-6405,"12"1"3253,-28 6 4123,28 3-2385,-23 5 2809,24 26-1556,18 10-931,-9 15-22,23-15 0,3-1 1414,-11 10-228,5-13 1,1-1-796,-1 9 1304,1-1-2126,-14-3 629,11 4 1325,-21-11-45,11 4-1286,-14-17-231,-22-2 2800,-2-7 140,-17-17-688,19-4-271,7-22-1024,15-1 733,23 6 593,1 13 0,3 2 779,27 1-1711,-9 2 1,0 1 718,3 2-110,-6 3 1,0-1 1381,4-3-446,-11 3 1,-1 0 580,-1-5-1334,4-4-603,-16-4-1213,-10 6-104,-1-16-550,-10 15-338,-21-13-561,-5 17 781,0-3-101,-19 12 987,27 2 517,-21 4 1009,3 18 1001,6 11-193,7 12-172,9 8-1332,14 17-615,26-14-815,-15-14 0,3-2-89,10-10 0,4-2-20,-2 0 0,0 0-492,3-1 1,1-1 1789,3-2 1,2-1 0,1-1 0,1-1-1,1-2 1,0 0 0</inkml:trace>
  <inkml:trace contextRef="#ctx0" brushRef="#br0" timeOffset="88920">22665 10669 24629,'0'-15'-4047,"0"2"2188,-18 6 2672,1 23 731,-4 4-1152,1 10 0,2 5-354,3 15-148,-7 1 0,1 2-378,14-19 1,2 0 569,-7 26 1,3 0-146,7-25 1,3-2-851,2 9 1,6 0-1425,6-5 1,4-5-688,26 15 2975,-6-16 1,3-4 0,15-10 0,-17-9-1,-1 0 1</inkml:trace>
  <inkml:trace contextRef="#ctx0" brushRef="#br0" timeOffset="89150">23117 11172 24089,'0'-30'-5216,"0"1"3537,0 5 974,-23 3 481,18 4-1027,-34 8 2467,34-3-2226,-27 11 936,15-4 1187,-11 24 791,13 5-791,5 10-637,10-1 114,0-8-1767,18 8 1334,7-7-1563,17 1 857,-17-9-1054,11-10 1110,-32-17-1466,-12-9-294,3-15 2227,-38 15 0,38-6 1,-15 12-1</inkml:trace>
  <inkml:trace contextRef="#ctx0" brushRef="#br0" timeOffset="89522">23372 11126 25348,'0'31'-5126,"0"-5"2997,0 1 1065,0-5 426,0 15 212,0-8 122,0 21 76,0-23-1369,0 6 1507,0-13 0,14-3-299,-11-2-878,22-2 1800,-9-6 296,-2-20 841,18-20-190,-18-10-963,16-11 9,-15 23 1,0 0 630,6-15-311,-3 11 1,-1 1-97,-1 4-361,9-4-710,-14 25 637,18 28-526,-14-13-273,4 24 1,-1 5-917,2-7 146,-1 11 1,0 2-1553,5 3 719,-2-10 0,1-1 1805,6 1 0,13 1 0,-9-19 0</inkml:trace>
  <inkml:trace contextRef="#ctx0" brushRef="#br0" timeOffset="89733">24315 10809 24179,'0'-31'-5666,"0"5"5156,0 9-554,0 26 426,0 21 425,0 2 0,0 4-91,0 28 126,7-15 0,2 1-1828,-6 13 1677,5-21 0,0-1-861,1 17-96,-7-2 309,7-2 17,-8-19 0,-2 0 8,1 13 1098,-18 12 0,14-29 0,-14-2 1</inkml:trace>
  <inkml:trace contextRef="#ctx0" brushRef="#br0" timeOffset="90020">23978 11270 22200,'0'-50'-5846,"31"-1"6792,-6 5-508,-1 23 1,4 1 417,2-5 0,-1 2 54,16-10-199,-6 13 1,1 3 736,2 7-793,-8 4 0,0 6 1443,-2 20-2112,-2 2 1,-2 4-784,-3 20-244,-3-6 1,-3-1-1157,-5 2 927,-4-7 1,0 0-1497,-2 2 277,3 7 493,-6-21 1246,0-4 166,-2-7 416,2 1 62,-2-9 1518,3-15-191,-1 9 603,6-42-1311,-1 22 226,5-24-324,1 6-97,3 0-4,1 0-1155,2 3 976,10-3 1,-7 15 0,7-2 0</inkml:trace>
  <inkml:trace contextRef="#ctx0" brushRef="#br0" timeOffset="90849">25197 11121 25528,'-37'0'1979,"-5"-14"-3465,7 11 1516,-2-10-771,7 13 1122,0 0-19,-1 0-247,-13 21 589,16-16-554,7 21 1,3 4-112,5-8-434,3 16 0,8 2-825,28-5-114,-9-4 1,3-3-843,34-12 1483,-18-5 1,0-2-584,10-8 1135,-9-10 1,0-2 1262,2 4-375,-15-16 1,-3-4 485,3 6 775,-6-25-1037,-8 13-1540,0-16-78,-9 14-1186,2-17-284,-23 28-123,15-3 572,-27 19 1026,29 20 375,9-7 109,-2 26-505,35-17 1635,-6 2-393,9-5 660,6-11 533,-14 0-1100,3 0 440,13-21 908,-11 16-767,-8-23 1,-2-4-746,4 5-97,-10-13 0,-3-3-597,2-6-118,-12 15 0,-2-2-10,-3-3 1,-2 0-869,0-25 253,0 11 0,-5-1-1175,-21-6 1121,12 14 0,-1 3-912,-16 1 1352,4 12 0,0 11 109,4 27 2428,-14 4 200,12 36-2020,20-11 0,2 2-109,-10 26 378,10-18 0,0 0-216,-1-11 1,2-1-214,9 0 1,0 0-326,-8-1 0,1 0-1124,16 11 1,5 0 59,-10-12 1,2 0 814,10 19 1,3-3 24,14 1 383,-14-13 0,-2-2-110,3-6 188,24 3 878,-24-23 597,12-4 197,2-24 1268,-9-15-1888,-6 3 0,-1-4-372,-11 5 1,-2-2-32,9-16 1,-1 0 207,-2-14-755,-9 21 0,-2-1-635,-5-17-303,-2-2-1030,-3 1 1264,-10 20 1,-1 0-755,6-17 893,-13 17 1,-2 3-812,-1 2 843,-12 1 102,5 24 1352,6 50 45,10-7-700,7 15 1,3 5 307,2 12-323,-2-5 0,4 1-177,6-25 1,3 2-608,-5 10 0,1 7 0,4-7-490,10-9 1,2-2-662,-6 6 0,-2 4 0,2-6 1388,21 13 0,-19-23 0,0-2 0,9 6 0</inkml:trace>
  <inkml:trace contextRef="#ctx0" brushRef="#br0" timeOffset="91174">26507 11157 24449,'15'-6'3440,"9"2"-3378,20 4-735,-7 0 359,0 0 45,-13 0 76,-12-14-77,11 11 658,-14-27-2064,5 12 1097,-8-11-615,-6 6-43,-17-2-586,-5 9 554,1-4-82,-15 11 567,32 2-16,-32 4 957,16 2 856,-2 20 637,-2 7 92,22 13-1967,-6 19 290,27-19-1836,-8-4 1,1 0 344,12 6-904,-4-8 0,1-1 2007,7-1 0,11 5 1,-3-19-1</inkml:trace>
  <inkml:trace contextRef="#ctx0" brushRef="#br0" timeOffset="91483">26915 10993 23999,'0'-13'-6026,"0"2"5697,0 3-376,0 19 247,0 28 32,0 3 274,0-3 0,0 0-76,0 7-633,5-9 1,1 0 556,-3 3 348,8 8 226,-11-19-270,7-10-824,0-5 252,4-30 1735,0 11-707,-1-27 0,-2-8 251,9 3-322,-4-3 0,1-4 35,3-2 0,1 3-206,-3 9 0,1 0 31,10-23 0,0 1 37,-10 26 1,0 1-1072,9-13 0,0 4-38,5 4 501,5 1 703,-11 25 1,-5 5 0,0 3 0</inkml:trace>
  <inkml:trace contextRef="#ctx0" brushRef="#br0" timeOffset="92138">27755 10914 25258,'7'-17'-1705,"-2"1"460,-1 1 455,-2-7-368,-2 7 317,-16-8-176,12 14-53,-29 1 678,9 7 1030,-16 18 1012,3 9-623,16 22-554,8-6-146,32 16-778,-14-22 502,30-2 1,2 1-1038,-24 0 129,23-4 1,2-1-1104,-20-5-118,7 12 964,-13-18-903,-12 5 1748,0-13-2136,-22 0 2855,1-9 0,-5 0 1,10-2-1</inkml:trace>
  <inkml:trace contextRef="#ctx0" brushRef="#br0" timeOffset="92372">28310 10447 26068,'-19'20'922,"14"21"-4166,-28-17 3600,21 11 1,5 5-1599,-11 16 1042,0-17 0,1 4 41,5 8 1,1 0-99,-4-11 0,-2 2-64,4 6 1,1 6-1,2-4-231,1-3 0,1 1 227,-2 6 1,0 5 0,2-5-665,1-6 1,1 2 972,-2 13 0,-1 8 0,1-8 0,3-14 0,-1-3 0,1 3 0,0 0 0,0 0 1</inkml:trace>
  <inkml:trace contextRef="#ctx0" brushRef="#br0" timeOffset="93483">27452 10139 24449,'0'-7'-3687,"-14"1"4546,3 3 75,-5 24-26,8 1-1070,8 25-676,26-1 316,-6-3 1,3 1-427,4-7 0,3 1 818,4 14 1,2 1-361,-7-13 1,2-1-119,2 0 0,3 1 162,-1-4 0,2 1 0,-1-1 172,6 5 1,1 0-11,3 2 0,5 2 0,-5-3 239,-6-7 1,0 1-1361,8 7 0,5 5 1,-7-6 1459,-11-9 1,-2-2 0,15 17 0,-2-2 0,-7-3-1</inkml:trace>
  <inkml:trace contextRef="#ctx0" brushRef="#br0" timeOffset="94750">29152 10445 25348,'0'-22'-5846,"0"2"4437,0 7 1065,-14 4 592,10 34-442,-10-1 907,3 35-828,8-5-549,-6-22 1,0 1 809,7 3 1,2 1-35,-8 1 1,-1 3 1,4 5 0,1 6 1,-1-4-241,-2-2 0,0-1 111,1 8 0,1 3 0,1-7-852,1 12 730,1-26 1,1-1-61,1 2-95,0-9-384,0-7 424,0-34-84,0-3 107,16-32 340,-15 11 1,1-1 117,13 6 0,2-3-115,-10-8 0,-3-5 0,1 3 35,4 1 0,1 1 144,2-17 0,-2 2-52,-9 19 1,0 3-61,8 1 1,0 0 300,-7-25-790,11 0 692,-9 25-220,3 5 81,-2 24 764,7 39-1929,0-7-84,7 35 9,0-16 270,2 7-382,6 3 212,0 3-611,3 0-987,0 0 1459,-10-18 0,1 0-379,10 20 1405,-9-14 0,-1 0 0,0 5 0,2 11 1</inkml:trace>
  <inkml:trace contextRef="#ctx0" brushRef="#br0" timeOffset="94888">29032 11213 24269,'0'-19'-6476,"18"-1"7870,19-8-1097,13 5-64,-1 3 0,2 1 0,-14 8 0,1 0 0,15-3 1,0 0-1</inkml:trace>
  <inkml:trace contextRef="#ctx0" brushRef="#br0" timeOffset="95128">30257 10690 26428,'-12'0'-90,"4"0"0,4 0 0</inkml:trace>
  <inkml:trace contextRef="#ctx0" brushRef="#br0" timeOffset="95366">30390 11144 23819,'0'23'-5036,"0"-3"3537,0-1 884,0 5 247,0-3-58,20 16-382,5-12 913,0 9-1856,14-10 2440,-34 2-879,29 0 694,-30-1-871,20-1 449,-21 0 327,-14 6 107,-13-6-99,-15-3 0,-5-2-723,9-6 1,-2-1 100,-17 4 1,-1 0 448,8-4 1,2-2 0,-4 2 0,-1-2-1,1 0 1,-1 0 0</inkml:trace>
  <inkml:trace contextRef="#ctx0" brushRef="#br0" timeOffset="99022">21247 13220 26248,'-27'-21'-4730,"20"3"846,-44 7 5746,30 3-1363,-23 6 659,7 0-389,-1 20 636,-1-14-1275,2 36 1058,-1-22 1760,5 22-2775,4-8 416,7 3-1030,12 2-454,4 1-1045,6 2 123,0 0 260,31 0 367,-11-12 1,4-2 605,6-6 0,4-1 94,13 10 1,0-2-17,12 1 669,-12-10 0,-2-2 592,-2-1 100,-5-1 110,-26-3-598,-12-2-565,-52 6 1644,15-4-1438,-19-1 1,-4-1-145,27-4 1,-1-1 207,-33 4 1,2-7-1,9-22 1,15 7-1,0-1 1</inkml:trace>
  <inkml:trace contextRef="#ctx0" brushRef="#br0" timeOffset="99250">21073 12751 24808,'0'-7'-3777,"-17"22"6334,13 20-4165,-30 15 2184,30 15-893,-11-17 1,-1 2 114,10-9 0,1 2 7,-1 9 1,1 5 0,0-3-511,0-2 0,2 1 593,6 6 0,3 6 0,3-5-1230,6-5 0,2-2 807,-4-7 0,0 2 0,3-4-1145,8 2 0,2-3 367,-6-1 0,0-2-364,2-1 1,0-1 1606,-1-3 1,2-2 0,-1-3 0,0 0 0,-1-2 0,1-1 0</inkml:trace>
  <inkml:trace contextRef="#ctx0" brushRef="#br0" timeOffset="99550">21827 13385 26517,'17'-12'2444,"-3"2"-1955,0 5 686,2 2-1070,8 23-2438,0-15 1542,-7 24 1,0 4-1236,8-3 771,-1 11 1,0 3-1961,2 5 1505,-9-18 0,0 1-1475,-2-1 1,-1-2 2540,7 14 0,4 9 1,-11-22-1</inkml:trace>
  <inkml:trace contextRef="#ctx0" brushRef="#br0" timeOffset="99750">22183 13290 25078,'0'13'-4496,"-14"11"5082,11 14-1964,-11 7 1198,2-2-12,9 4-504,-26 7-528,14-10 0,-1 1-222,-2-9 1,-2 0 1572,-4 13 1,1 0 0,6-13 0,1-1 0,-2 0 0,0 0-1</inkml:trace>
  <inkml:trace contextRef="#ctx0" brushRef="#br0" timeOffset="100100">23117 13209 27237,'-7'-6'-5117,"-1"2"4263,6-1-2010,17 3 4492,17 1-1240,14 15-1974,-9-13 0,2 2-28,16 25 1498,-18-26 1,0-1 0,17 25 0,-1-11 0</inkml:trace>
  <inkml:trace contextRef="#ctx0" brushRef="#br0" timeOffset="100232">23273 13727 25168,'-11'13'572,"8"-2"-3258,-8-1 3723,35-2-1953,23 2-640,15-5 1605,-7-1 1,2-1 0,-18-2 0,1 0 0,14-1 0,0 1 0</inkml:trace>
  <inkml:trace contextRef="#ctx0" brushRef="#br0" timeOffset="100766">24728 13132 26967,'18'-30'-1837,"-4"3"1823,-14 1-2356,0 37 948,0 43 474,0 10 618,-1-18 1,2 2-6,6-1 1,0-2-570,-6-10 1,2 0 189,9 22 0,1-2-927,-10 0 1157,6-14 1,0-4-340,-7-3-725,11 3 261,-9-27 260,3-2 674,5-33 1361,-2 3-415,3-12 0,1-5 442,7-13-158,0 2 1,1-2-303,-9 20 1,0 1 412,9-19 0,-1 2 821,-1 0-629,4-4-677,-9 30-69,-2 11 533,4 5 632,-4 30-2876,10 12 93,-8 14-1119,9 4-799,-7-11-355,2 2 3029,2-3 0,1-2 0,1-4 0</inkml:trace>
  <inkml:trace contextRef="#ctx0" brushRef="#br0" timeOffset="101068">25708 13315 24089,'16'-2'2035,"3"1"-2272,1-2 788,17-3-342,-8 0 42,5-5 1,0-2 356,2-3-529,-4-2 0,-2-2 253,-7-3-680,-1-16-254,-16 15-641,-29-12-769,17 17-360,-52 0 1414,9 10 318,-15 7 685,21 13 0,1 1 539,-5-6 88,13 25 0,5 7 90,7-7-106,10 3 1,3 3 391,9 9-2039,0 3-627,23 1-618,-3-15 1,4 0 281,1-9 1,4-1 1698,17 14 1,1-3-1,-16-17 1,-1-2-1,12 5 1,0-1-1</inkml:trace>
  <inkml:trace contextRef="#ctx0" brushRef="#br0" timeOffset="101266">26328 13295 26428,'24'24'-3035,"-1"1"1,17 15 1056,4-3 1189,-7-8 109,3 2-619,-10-9 1,-1 0 686,19 11 624,-8-5 0,0-1 1,6 0-1,-15-9 1,-1-1-1</inkml:trace>
  <inkml:trace contextRef="#ctx0" brushRef="#br0" timeOffset="101483">27105 13177 25528,'-37'17'3834,"2"-13"-4063,9 40-1436,0-20 1639,-2 28-894,1-7 251,-1 3 238,3 3-373,1-4-1689,-2 13 376,9-18 40,-3 10 1821,13-28 0,3-7 0,4-11 1</inkml:trace>
  <inkml:trace contextRef="#ctx0" brushRef="#br0" timeOffset="101666">26803 13227 24449,'0'-25'-4767,"0"4"4078,0 9-285,0 31 425,25 1 511,-19 25-451,32-5 0,5-1 340,-14 14-697,0-18 1,6 3-1,-4-4 453,11 18-1141,-5-11 1,2-1 138,9 3 1491,-15-17 1,0-3 0,18 2 0,0-4 0</inkml:trace>
  <inkml:trace contextRef="#ctx0" brushRef="#br0" timeOffset="101840">27893 13171 25168,'-45'18'3743,"3"-14"-3401,21 24 1,2 5-2455,-10-2 1656,5 15 1,2 4-1572,-1 7-234,6-6 0,2 2 2036,5 9 1,5-23-1,1 0 1,4 13-1</inkml:trace>
  <inkml:trace contextRef="#ctx0" brushRef="#br0" timeOffset="102366">28705 12913 27957,'0'48'-5396,"0"-7"3267,0 9 1155,0-3 425,0 5 336,0-8 0,0 3 61,0-13 0,0 2 38,0 25 0,0-1-684,0-26 0,0-1 843,0 10 0,0-3-135,0 12-90,0-5 0,0-6-450,0 3-89,10-18-954,-8 0 1220,8-37 1677,-4-4-881,-4-24-530,13-4 261,-7 1 0,-1-4 120,2 8 1,2-3 12,0-9 0,1-6 0,-1 4 524,1 1 1,-1 0-106,2-6 1,1-5-1,-1 7-826,-1 7 0,0 1 426,1-5 0,1-4 0,-1 8 461,5-15-78,-5 18 0,0 7-14,-4 22 383,9 4 590,-5 32-2210,9-15 1337,-2 44-1915,3-24 692,3 31 6,-6-19 1,-1-1-86,-3-7 1,0 1-200,11 24 1,0 1-619,-12-24 0,0 1 729,10 21 1,0-1-1881,2 5 2281,-10-22 0,0 0-1994,5 17 750,-6-18-1744,-3 9 3317,-9-25 1,-3 0 0,-1-10 0</inkml:trace>
  <inkml:trace contextRef="#ctx0" brushRef="#br0" timeOffset="102500">28908 13504 26158,'-12'0'1259,"5"-5"-4661,35-2 5010,1-3-692,31 1-1190,-6 0-735,7 0-130,4 0 1176,-16 2 0,2 0 1,-13 2-1,0 1 1,13-3-1,-1 0 1</inkml:trace>
  <inkml:trace contextRef="#ctx0" brushRef="#br0" timeOffset="102666">30208 13466 27237,'4'7'-8341,"-1"-1"4915,1-6 2455,-2 0 406,3 0 845,-2 0 1,5 0 0,0 0 0</inkml:trace>
  <inkml:trace contextRef="#ctx0" brushRef="#br0" timeOffset="102968">30967 12619 28137,'0'-16'-6026,"-23"2"5868,-4 7 1074,-27 27 241,26 0 0,2 4-874,2 3 1,1 4-384,-5 21 1,3 2-69,11-19 1,1 3-473,4 13 1,0 6-1,3-5 501,0-12 1,4 0-474,8 5 1,5 5 0,-2-9-1731,-3 7-188,26-17 0,4-5 332,-8-10 702,36-2 1788,-24-14 1,2-23 0,1-6 0</inkml:trace>
  <inkml:trace contextRef="#ctx0" brushRef="#br0" timeOffset="103183">31283 12587 26787,'11'-2'3258,"-1"0"-1865,15 26-4526,-6-6 1137,10 26 232,-5-9 343,0 7 330,0 4-3,-8-9 0,-1 1-1662,6 24 1468,-10-7 1,-2 1 992,-4-22 1,-4 1-285,-11 27 1,-5 0 582,3-25 1,-2-2-54,-9 14 0,-7-1-1014,-8-1 0,-1-5 1381,6-8 1,0-2 0,-13 9 0,0-2 0,12-14 0,0 0 0</inkml:trace>
  <inkml:trace contextRef="#ctx0" brushRef="#br0" timeOffset="104838">7127 2995 22110,'-34'38'-266,"1"-1"0,1 2 0,1 2-65,2 1 0,3 2-117,2 2 0,2 2 76,3 2 0,1 1 9,3 2 0,3 5 227,5-1 1,2 4 0,1-1-74,-1-14 0,1-1 1,4 5-182,8 8 0,6 6 1,3 1-1,-1-7-195,-3-9 0,1-4 0,6 2 298,4-4 1,6 4-1,3 0 1,1-2-1,-3-5-114,4 2 1,-2-5 0,4 0 275,-1-2 1,2 1-1,1 0 1,2-4 169,2-4 0,2-3 0,0-1 0,-2-2 185,2 1 0,-2-2 0,5-1 87,6 1 0,5 0 0,0-1 0,-6-5 524,10 0 0,-1-4-80,2-1 1,4-1 0,-7-6 254,-11-8 0,-2-7-47,6-7 0,3-6 1,-8-3-94,-15-4 1,-5-6-643,3-11 0,-1-7 1,-8 2-217,-11 3 1,-8-1-282,-5 4 0,-3-5 0,-1-2 0,-2 6-204,0 3 0,-1 4 0,-4-4-6,-5-11 0,-4-6 1,-1 0-1,0 5-313,1 8 1,1 3 0,-2-1 37,2 2 0,-2-2 1,-1-1-1,0 1 154,-2 1 1,-1 0 0,1 2 0,0 1 66,-1-2 1,1 2 0,-2-3 217,-4-4 0,-3-5 1,0 0-1,4 7 150,-6-8 1,0 3-316,0 3 1,-3-3-1,4 7 149,4 10 0,2 6 235,-6-7 1,-4 8 408,-1 14 1,-1 11 0,6 11 0,1 6 0,-14 4-1,1 1 1</inkml:trace>
  <inkml:trace contextRef="#ctx0" brushRef="#br1" timeOffset="398918">30975 2559 8792,'0'-30'3868,"0"5"-3508,0 3-181,0 7 271,0 4-450,0 25 0,0 15 0,0 16 0,0 7 0,-7-17 0,-2 1-694,-7 21 604,7-18 0,-1 1-450,-3-2 1,0-1-360,1 19-316,4-15 1,0-1-45,0 0 1177,31 8 1,-18-29-1,18-1 1</inkml:trace>
  <inkml:trace contextRef="#ctx0" brushRef="#br1" timeOffset="399118">31372 2687 10141,'0'-24'1080,"0"3"-811,0 5-89,-23 4-90,18 3 0,-48 4-90,24 22 0,-17-12 0,14 32 90,13-12-90,-1 10-360,11 8-269,0-17-271,29 5-1259,14-14 1170,14-4 989,-8-7 0,0-5 0,18-16 0,-19 3 0,0 0 0</inkml:trace>
  <inkml:trace contextRef="#ctx0" brushRef="#br1" timeOffset="399799">31727 2338 9062,'-23'-28'1439,"-12"2"-989,31 4-270,-29 4 0,16-1-270,-3 8 989,-1 1-809,18 25 0,-5 14 0,8 13-90,0 10 0,0-4 45,0-8 0,0 1-640,0 25 640,7-8 0,0-1-915,-3 9 915,8-22 0,0-2-45,-9 9-90,7-2 90,-10-6-180,8 7-180,-6-18-449,9 5 269,-7-24 360,4-3 90,0-9 436,4-25-436,8-5 180,-1-16-90,-3 16 0,0 0 180,6-7-180,3-9 90,-6 12 180,-7 18 939,3-9-1119,-9 23 0,7 9 0,-5-5-180,3 31 180,3-4-180,-5 9 180,8 16-90,-9-22-450,14 28 180,-10-34-450,18 11 451,-12-26 179,33-5 90,-22-22 359,28-10 181,-33 1 449,9-18-809,-21 20 0,-1-4-90,-8-2-90,-3 40 0,0-5-90,0 25-90,17-15-269,-1 6 359,18-20 180,-2 8 90,12-29-91,-14-2 91,6-15-270,-24 16 270,2-3-180,-10 39-809,-1-2-181,-3 31-179,0-12-360,17 0 1529,-13-13 0,13-2 0,-17-2 0</inkml:trace>
  <inkml:trace contextRef="#ctx0" brushRef="#br1" timeOffset="400016">32375 2552 10231,'-14'-24'450,"10"3"359,-16-3-719,18 12-90,12-2 0,18 12 0,23 2 0,-7 19 0,2-14-90,-4 33-269,-14-13-1350,6 20 629,-16-10 1080,-8-2 0,-3-13 0,-7 1 0</inkml:trace>
  <inkml:trace contextRef="#ctx0" brushRef="#br1" timeOffset="400184">32727 2018 10141,'17'-29'450,"-12"2"-270,28 10-180,-29 4 270,29 9-270,-24 1 0,18 18 0,-21 14 0,1 8-450,-7 12-899,-18-5-537,13 8 1886,-26-9 0,-5 1 0,18-9 0,0 2 0,-21 11 0,-1 0 0</inkml:trace>
  <inkml:trace contextRef="#ctx0" brushRef="#br1" timeOffset="400676">30797 2907 8342,'0'-6'1799,"-21"0"-899,1 4-541,-24 1-89,13 1 180,-15 17-450,15-13 90,-10 27-180,-6-10 90,10 7 45,5-8 0,-1-1-45,-6 7 0,7-5 0,-1 1-180,-2 2-518,-9 7 158,18-12-637,3-3-262,5-2 1439,2 0 0,8-7 0,1 0 0</inkml:trace>
  <inkml:trace contextRef="#ctx0" brushRef="#br1" timeOffset="400970">30468 2742 9242,'0'-17'899,"0"1"-899,0 6 1080,-14 2-990,11 24-180,-23-12 269,23 37-89,-33-4-90,17 11-370,-9-10 0,-3-2 460,-6 11-45,0-7 0,0-1-45,-9 6 0,15-16 0,0-1-45,4-3 0,1-2 225,-11 9-21,-8 12-70,30-25-89,3 5 0,43-14-179,-3 0-901,16-7 1,5-2 179,-16 1 1,3-1 623,8-1 0,5 0 0,-3 0 0,-1 0 0,-1 0 0,17 0 1,-1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08:50.132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1597 1161 21660,'-7'-13'-7961,"2"1"5131,2 3 1632,0-1 603,-2-1 426,2 0 93,0-2 346,1 1-1769,0-1 1821,-1-1 528,-1 1-463,0-1-251,1 1 357,-2 0-593,3 2 482,-2 0-488,2 2 151,-1 0 52,1 1 30,-1 3 159,1 1 44,-1 2 1232,0 2 402,1 0 360,0 15-1440,2 9-278,0 13-373,0-2 1,0 1 495,0 21-610,0-13 1,0 8 0,0-5-481,0-6 0,0 0-172,0 10 1,0 6 0,0-8-273,0-13 0,0-1 725,-7 21 1,0-1 280,3 3-17,-10-22 1,-1 0 570,11 19-625,-22-18 908,23 9-1361,-14-28 1835,13-4-1109,-2-75-1032,3 20 453,2-8 1,2-2-477,-1-15 587,0 30 0,0 0-645,-1-2 1,2-1 783,7-16 0,1-1-675,-8 13 0,2 1 493,11-11 0,0 1 326,-13 17 1,1 3-53,20-30 121,-11 16 1,1 1 200,11-10-123,-5 14 0,2 2 452,-1 14 298,26-2 673,-20 19 102,25 2-79,-25 29-2347,17 6 484,-17 14-1194,8-3-434,-3 10-1038,-9-14-287,-6-3 0,-1 1-1917,-1 3 4333,2 12 0,-8-19 0,-1 0 0</inkml:trace>
  <inkml:trace contextRef="#ctx0" brushRef="#br0" timeOffset="385">2292 943 24359,'-51'0'1619,"25"18"-727,-20-14-800,17 33-627,-11-9 731,0 10-301,12 2-355,2-9 245,1-3 19,-2 7-404,11-12 6,-4 2 652,15-13-1159,1-28-860,26 13 2455,-16-44-1552,35 4 967,-18-13-40,-6 25 0,2 1 42,1-1 1,0 2 44,5-13 443,9-14 1303,-16 34-1746,14 3 1983,-14 14-1372,11 5 264,2 19-1317,-3 12-142,-3 0 0,0 3-80,-9-5 0,-1 3-148,11 18 1,-2 1-290,-9-18 1,-2 1-602,3 12 1,0 3-1139,-3 2 1,0-1 885,-2-11 1,0-1 1771,2 11 0,0-1 1,8 12-1,1-2 1</inkml:trace>
  <inkml:trace contextRef="#ctx0" brushRef="#br0" timeOffset="717">3372 1456 24898,'-23'-7'-1535,"17"1"-1963,-38 3 4849,14 1-582,-11 16 768,-1-11-996,0 42-427,13-24-176,10 9 1,4 2-3,-2 2 1115,8 11-2249,4-2 88,30-12-1284,7 12 375,15-23 1384,18-3 334,-23-12 518,-8-3 1,0-4 641,2-20 762,6 16-10,-22-46-754,-9 33-538,-4-36-2179,-7 29-2460,-25-15 4090,-10 20 0,-14-3 1,0 11-1</inkml:trace>
  <inkml:trace contextRef="#ctx0" brushRef="#br0" timeOffset="921">3142 1148 23189,'14'-39'-2024,"10"-16"1327,-5 9 587,1 10 0,2 1 187,7-4 120,12-8 125,-10 22 290,-2 6-275,0 3 207,7 9-911,-7 3 167,10 46 1,-17-10-1,-9 3 1,0-1-1</inkml:trace>
  <inkml:trace contextRef="#ctx0" brushRef="#br0" timeOffset="1566">4047 793 24359,'-11'-17'-7962,"9"2"5860,-15 7 3118,11 19-218,-1 24-904,3 10-23,2 15 0,4 3-169,5-26 0,0 2-239,-6 11 1,-2 7 0,5-6 577,8-11 0,1 0 40,-12 25 1,1-1-666,9-28 1,0-1 20,-9 8 1,-1 0 234,7-6 0,1-3-240,-8 15 674,5 15-184,-6-37-307,4 1-59,-1-20-382,5-3 1273,-1-5 1297,6-24-453,2 18-601,0-26 0,1-6 268,9 10-344,0-13 1,0 0 683,3 2-268,-6 10 0,1 4 176,0 7-835,5-7 522,-11 23-329,-1-5 1109,-4 7-1216,9 18-1162,-6 6-991,15 26-141,-13-10-660,14 17 477,-12-27-147,7 10-554,-8-18 1041,1-3 1408,2-4 714,12-8 950,-7-2 544,20-19 737,-18 10-1399,-6-20 0,0-5 429,4 4-75,3-35-455,-5 10-574,-9 12-568,4-14-305,-12 28-904,-1 5-293,-3 13 1158,1 26-1666,1-14 1020,6 51-377,-1-33-386,-1 10 0,1 2-1096,3-2 2525,5 10 1,-4-18 0,2-1 0</inkml:trace>
  <inkml:trace contextRef="#ctx0" brushRef="#br0" timeOffset="1704">4942 1193 22380,'-13'-6'-1440,"2"2"1,11 1-1</inkml:trace>
  <inkml:trace contextRef="#ctx0" brushRef="#br0" timeOffset="2101">5310 1486 23189,'0'19'-5666,"0"0"3718,0 0 1063,0 11 247,0-5 212,18 18-691,-14-16 666,30 14-1279,-30-18 1467,22 3 193,-16-6-484,1-7-512,3 1 874,-7-11 1408,4-16 353,0 9 966,4-59-1634,-4 29-503,-2-2 1,-1-3 830,3-12-376,1-1-414,-3 5-467,3-9-805,-5 20-759,4-1 1691,-7 26 149,7 6 1583,-3 21-2791,3-12 1457,5 50-1629,-2-30-372,-1 10 1,1 3-923,6-1 2191,5 10 0,-5-18 0,1-2 0</inkml:trace>
  <inkml:trace contextRef="#ctx0" brushRef="#br0" timeOffset="2484">6010 831 24179,'0'40'-5486,"0"0"3717,0-4 705,0 5 515,0 5 123,18 4-544,-14 4 585,27-2-1546,-27 1 1747,9-19 0,3-1-427,3 16 310,-3-13 0,2-3-119,7-1 253,2 7 530,-15-27-271,3 0 650,0-11 1060,-2-23-229,16-11 609,-10-13-1022,8-5-17,-9 10-38,1 2-245,-2 2-71,-1 7-1287,-3 5 559,-1 13 115,5-2 882,-4 13-307,11 19-1239,-8-12 478,5 45-1780,5-8-564,-7 11 193,-3-14 0,-1-1-1863,0 5 3454,4 12 0,-12-25 1,1-2-1</inkml:trace>
  <inkml:trace contextRef="#ctx0" brushRef="#br0" timeOffset="2668">4783 849 25978,'-14'-18'-7231,"4"0"3662,28-1 4739,8 0-338,28 1-721,8 3 20,-25 8 1,1 1 0,5 0 0,0 2 0,3-1 0,0 0 0</inkml:trace>
  <inkml:trace contextRef="#ctx0" brushRef="#br0" timeOffset="3704">8055 1108 23729,'0'50'-5576,"0"-7"3448,0 7 1063,0-7 607,0 3 290,0-13 0,0 0-136,0 18 145,0-11 0,0-1-1348,0 5 1507,0 7 0,0-21 90,0-5-90,10-4-453,-8-2-248,8-9 581,-10-18-60,5 5 2285,1-40-1812,5 17 10,-2-10 0,1-4 73,4-15 215,2 7 1,1-1 247,5-6-387,-3 15 1,1 2 501,3 3-1824,5 7 2175,-3 20 281,-6 8-276,11 26-1669,-14-5-231,-3 11 0,-2 2-706,3 9 502,-5-5 0,-1 1-682,3 5-502,-1 10-472,-1-13 506,-5-16 1696,4 3 214,-6-17 192,2-5 7,-2-2-318,5-49 958,1 16-419,1-17 0,1-3 350,4-5-305,1 6 1,0-2 778,1-5-720,0 13 0,-1 4 814,0 2 471,8 0-822,-13 26 184,9 27-1241,-7-12-301,2 26 0,-1 7-852,7-7 652,-7 5 0,0 2-762,7 9-154,-2 4-1602,0 0 2758,-6-14 0,-1 0 0,8 19 0,-6-20 0,-1 0 0</inkml:trace>
  <inkml:trace contextRef="#ctx0" brushRef="#br0" timeOffset="4121">9332 1212 23999,'-3'-4'-7519,"1"1"4585,-2 2 4494,3 25-2054,1 8 246,0 15-20,0 0 269,15-8-2063,-11 2 2810,29 15-285,-28-15-848,9-10 1,4-3 90,3 0 242,8 2 261,15-19 875,-15-5 774,27-18 439,-20 8-969,-4-23 1,-1-5 673,6 2-1095,-13-3 0,-1-3 208,7-8-259,-4-2-1629,-3 0-593,-11 14 0,-1 0-1467,2-14 2459,-4 11 1,-3 0 0,-1 0 0,-1-7 0</inkml:trace>
  <inkml:trace contextRef="#ctx0" brushRef="#br0" timeOffset="4450">10697 1363 25528,'-22'-21'-4781,"3"3"3182,-26 8 2735,14 5-254,-7 5 115,-7 15 452,8 10-1073,9-1 0,3 3-413,-1 19 973,4 8-687,39 8-2820,8-16-1,16-9 0,7-4 2480,-11-15 1,3-3 0,17 4-1,3-3 1,-11-9 0,0 0-1</inkml:trace>
  <inkml:trace contextRef="#ctx0" brushRef="#br0" timeOffset="138186">1083 2524 22470,'20'12'-4449,"11"-9"5323,-15 10-2527,17-6 1920,-9-5 436,1 6-756,-6-8 502,10 3-707,-6-2 1382,16 5-1235,-16-5 1364,8 2-980,-1-2-243,-3 1 469,18 1-640,-17 0 207,11 0-137,-11 1 102,2-2-133,0 0 130,17 0-78,-9-2 205,28 1-51,-26-1 177,14 0-131,2 0 35,-9-12 93,-6 10 0,1 1-80,9-12-19,-5 7 1,1 1 162,9-6-190,-20 5 1,1-2 40,2 0 1,-1 0 301,19-1-338,-10 1 0,0 1-176,6-1 95,-9 5 1,-2 2-486,9 1 173,12 0-33,-19 0-118,1 0-18,1 0 169,-11 7 0,0 0-447,20-4 433,-5 9 1,0-1-238,13-8 427,-8 2 1,2-1 7,-22-4 0,-1 0 57,10 0 0,2 0-5,0 0 0,-2 0 34,-11 0 1,1 0 205,23 0 1,-1 0 36,6 0-59,-12 0 0,0 0-99,5 0-67,-8 0 0,-1 0-62,7 0-35,-19 0 0,0 0 90,0 0 0,-1 0-45,16 0 31,-6 1 1,1-2-65,8-13 192,-6 12 1,0 0-86,9-12 77,-17 14 0,0 0-158,16-13 448,2 10-333,1-9 116,-14 7 0,0 1-97,22-5-158,-22 4 1,1-1 124,14-9 92,2 9 23,-1-6-175,0 3 146,0 1-323,0-1 230,-17 4 1,1 0-191,22-4 87,-9 3 0,0 1-282,10-1 289,-10 1 0,0-1-197,10 1 196,-23 0 1,-1 1-159,18-2 174,0-1-27,1 1 14,-18 1 0,1 0-44,21-2 61,-11 2 0,0-1 90,7 0-95,-13 2 1,-1-1-105,5 0 189,8-2-83,-22 4-154,-5-1 63,0 2-522,9-3 266,-12 4 313,14-2 1,-24 3 0,5-1-1</inkml:trace>
  <inkml:trace contextRef="#ctx0" brushRef="#br0" timeOffset="142617">3310 3444 23009,'0'14'-6475,"0"-1"4346,0 0 1155,0-1 336,0 5 122,0 2 302,0 7-14,0 19-1369,0-8 1597,0-4 0,0 1-719,0 5 613,0 24 1,17-30 0,4 8 0</inkml:trace>
  <inkml:trace contextRef="#ctx0" brushRef="#br0" timeOffset="142871">3620 3272 23549,'-19'15'1060,"-6"-12"-552,22 49-3728,-8-26 2465,11 33-852,-8-15 837,6 3-61,-5 2 124,6-13 0,2 2-1052,-1 19 715,0-8 0,0 1 41,0 8 206,0-21 1,0 0-193,0 14 839,12-3 1,-9 0-1,9-1 1</inkml:trace>
  <inkml:trace contextRef="#ctx0" brushRef="#br0" timeOffset="143219">2967 3860 22560,'-8'0'-638,"4"-1"575,0 18-1839,22 7-55,3 28-89,2-6 1552,7 2 1,1 2-396,-9 7 208,0-20 0,4 4 1,-3-5-920,8 22 913,-5-13 0,0 0 256,7 5 484,-12-19 1,-1-3 485,10 5 72,0-8-41,2-7 570,18-10 421,-8-20-655,-6-6 1,0-6-351,-12 1 0,-2-4-400,7-9 0,-2-1-125,-8 5 0,-1-1 78,-2-2 0,0-1 1,-2-2-1,-1-1 1,0 0-1,-1 0 1</inkml:trace>
  <inkml:trace contextRef="#ctx0" brushRef="#br0" timeOffset="146598">1408 6672 22110,'11'-62'-4973,"-1"-3"4104,-6 30 0,1-1 554,-1-2 0,0-1 8,-1-2 0,0 0 132,0-1 1,0 0 73,-1-1 1,0 0-17,0 1 1,-1 0-472,1 1 0,-1 1 712,-1 1 1,0 1-171,0 2 1,0 1 342,0-30-199,0 10 46,0 7-179,0 9-51,-14 8-705,11 7 380,-11 9 588,14 6-175,-11 5 972,-1 21 224,-11 17 81,6 12-423,0 11 450,6-4-898,4-8 1,0 2-274,2-12 0,2 4-64,-1 14 1,2 8 0,0-6-526,0-10 1,1 0 98,0 10 0,0 6 0,3-7-410,8-15 0,0-2 279,-1 25 0,1-2-64,1-27 1,2-2 97,2 8 0,1-1-632,8 23 322,8-21 596,-10-11 0,0-3 19,5-4 566,8 2 323,-10-18 514,-1-2 489,3-3 256,12-27 570,-7 20-507,7-47-701,-11 29 60,-3-25-944,-2 11-404,3-16-487,-9 15-354,3-21-444,-13 31-180,1-1 809,-4 16-533,-1 8 981,1 2 570,3 21-1926,1 8 99,3 12 105,6 17 267,-4-19-86,15 24 15,-9-27-138,7 6-405,-3-17 2467,2-5 187,3-7 419,16-1 163,-9-7 375,25-16 686,-24-16-1649,-9 3 0,-2-4 583,1-25-1247,-12 26 1,-1-1-336,-6-4 0,-3 1-393,0-17 33,-2 11 1,-1 1-1247,-1 2-464,0-10 728,-16 34 331,12 21 1302,-12 26 49,16 12-613,7-9 1,2 0-243,-5 11 266,13-15 0,-1-1-374,-11 12 504,24-4-319,-26-2-888,36 4 414,-22-14 423,30 5 824,-22-23 686,8-1 335,-7-8 235,0-20 302,1 15-944,-10-24 1,0-7-40,8 6-234,-9-14 1,-3-3-598,-1-2-9,-8 9 1,-1 1-892,-2-3-668,-1-4-417,0 22 483,-15 7 532,11 25 779,-10 16 619,14 33-877,0-6 211,0 6 197,16 1-594,1-16 237,2-10 0,1-2-42,10 0-407,21 6-25,-15-22 849,6-5 1,3-6 1304,4-18-316,-2 4 0,-3-5 1730,-4-20-1659,-12 7 1,-4 0 520,-2-9-1176,-10 3 1,-4-2-323,-3-5-471,-11-1 0,-7 1-1558,-17 2 716,3 6 0,-4 3-1049,-18 9 1798,13 10 0,2 1 78,-8 4 541,1 4 1,0 2 800,4 0-2384,-19 17 1857,39 3 1,5 17-1,9-1 1</inkml:trace>
  <inkml:trace contextRef="#ctx0" brushRef="#br0" timeOffset="147181">3555 6283 24179,'0'34'-5126,"0"-4"2997,0 1 1155,0 12 245,0-9 304,0 29 120,15-27-557,-11 12-796,10-18 998,-14-2 750,0-5-90,0 2 90,0-10-90,9 0-433,-1-12 1875,6-26-296,4-12 418,-6-15-1179,9-2 447,1-8-240,-4 15-213,-4 9 1,1 3 827,-1 1-972,4-1-379,-7 23 989,0 5 865,0 5-855,7 17-1397,-5-13 819,13 55-1784,-10-32 772,0 12 1,0 2-928,4 2-1079,8 9-744,-4-19 620,3-7 1934,4-4-1769,19-11 3215,-10-5 1,16-6-1,-14 0 1</inkml:trace>
  <inkml:trace contextRef="#ctx0" brushRef="#br0" timeOffset="147514">4427 6285 23819,'0'-19'-5756,"-19"7"5141,15-1-1869,-33 12 4333,13-5-1103,1 30 180,-13 7-74,21 13-1591,-4 15 1336,7-26-467,12 24 627,25-31-2293,-19 6 98,41-16 813,-15-8 183,20-2 1131,-10-27 898,-3-7-334,-25-12 120,7-2 83,-19 12-696,5-1-1084,-7 3-802,0 5-149,0 0-910,-13 12 644,9 17 2118,-9 26-702,13 8 96,0 13-523,0-6 552,0 3 57,-1-13 0,2 1-202,13 19-238,-12-12 0,0-1-1112,12 4-1012,-14 9-1271,0-16 3976,0-15 1,-20 1 0,-5-16 0</inkml:trace>
  <inkml:trace contextRef="#ctx0" brushRef="#br0" timeOffset="147749">2780 5931 23729,'-20'-27'-5857,"7"2"3088,7 1 1574,5-9 986,29 9 2476,9-14-1011,15 20-370,-18 5 1,0 1-234,8 1 460,-6 6 0,1 1 1216,3 2-2488,-2 11 1,-1 1-260,-2-5 168,-3 10 0,-3 5 1,-8 0-1,5 15 0</inkml:trace>
  <inkml:trace contextRef="#ctx0" brushRef="#br0" timeOffset="147903">3340 5593 23549,'19'-17'566,"-14"1"-3339,48 10 3796,-28 1-271,31 4-2497,-12 1 1657,7 17 0,6-12 1,5 12-1</inkml:trace>
  <inkml:trace contextRef="#ctx0" brushRef="#br0" timeOffset="148317">5415 6044 26338,'0'47'-6296,"23"-8"2928,-17 10 2227,37-8 875,-38 3-939,21-11 0,5 1-973,-8 17 2143,11-8 1,4-2-1,1 3 1,-13-16-1,0 0 1</inkml:trace>
  <inkml:trace contextRef="#ctx0" brushRef="#br0" timeOffset="148515">5967 6029 24718,'-48'0'866,"11"10"1,0 3 841,-23 6-1227,7 10 0,2 4-576,19-11 1,1 2-34,-1 4 1,-3 4-1,4-1-75,4-2 0,3 2-608,-12 21 1,4 0-1332,5 8 1856,14-13 0,3 0 1,6 0-1,4 12 1</inkml:trace>
  <inkml:trace contextRef="#ctx0" brushRef="#br0" timeOffset="148898">6182 6201 24808,'-20'17'193,"5"8"-1508,15 11-1665,0 4 1336,0 13 579,0-10 689,7-6 0,0 0-536,-3 4-858,32 9-133,-17-22 428,21-7 1932,-6-6-316,24-7 841,-14-5-107,-4-17 1,0-5 1708,3-7-1614,-8-10 0,-2-4 802,0-9-882,-14 17 0,-2-2-375,-6 0 1,-3 1-480,0-14-560,-4 12 1,-1 2-1172,-3 5-482,0-4 411,-16 24 1145,12 19 85,-13 19 734,17 29-916,19-4-1250,-8-14 0,2-2 1884,24 7 1,-17-18 0,-1-1-1,14 4 1</inkml:trace>
  <inkml:trace contextRef="#ctx0" brushRef="#br0" timeOffset="149137">6415 5777 23639,'0'-5'-5846,"0"0"3988,21 2 4582,6 2-1403,24 1-561,-11 18-1254,6-13 919,-15 30-2345,-8-10-354,-1 19 2114,-15-10 1,1-4 0,-2-13 0</inkml:trace>
  <inkml:trace contextRef="#ctx0" brushRef="#br0" timeOffset="149297">7030 5182 23369,'11'0'0,"1"20"-5388,-4-15 3830,-2 28 1,-3 7-147,-1-2 1606,0 5 1,-1 3-1,0 19 1,-1-30-1,1 0 1</inkml:trace>
  <inkml:trace contextRef="#ctx0" brushRef="#br0" timeOffset="149714">7602 6820 24718,'0'-55'-6385,"16"8"5910,-12-11-663,35 6 2191,-21-6-978,1 26 0,1 0 45,-6-1 0,-1-2-173,4-16 0,-1-2-503,-8 14 0,-1-2 928,3-3 0,0-4 1,-3 5-454,-5 5 0,-1 1 255,4-22 0,0 2-1080,-5-1 341,-9 14 0,-1 3-763,5 11 357,-28-6 479,15 54 1870,1 2-275,-5 29-851,20-12 0,1 2-195,-6-6 1,0 2 131,6 13 0,1 2 89,-5 6 0,4-2-238,9-12 0,4 1-536,-4 0 0,1 4 0,3-6-1074,7-5 0,2-2-46,0 7 0,0-3-841,14 6 2484,3-11 0,3-8 1,1-6-1</inkml:trace>
  <inkml:trace contextRef="#ctx0" brushRef="#br0" timeOffset="150089">8237 6300 23999,'-19'17'504,"4"10"-2207,15 9-1100,0 6 1031,0-10 831,19 3-453,-15-3 769,34-3-761,-34-3-498,49-6 1807,-32-3 218,42-8 1201,-33-4-106,7-27 1383,-6-9-714,-12-14-1106,-7-2 1,-2 0 112,-4 3-1216,-3 3 1,-3 4 25,0 15-1154,-19 3 444,0 31 857,-4 37-550,9 7 512,13-15 1,2 0-186,-1 17 152,21 4-116,-8-16 1,1-1 8,-2-10 1,2-1-94,8 23 0,1-2-2284,1 3 1935,-2-15 0,-1-2-96,1-1 412,2 2-208,-22-18-38,8-11 1183,-30-1 1,-7-26 0,-21-6 0</inkml:trace>
  <inkml:trace contextRef="#ctx0" brushRef="#br0" timeOffset="150251">8573 5284 25258,'-21'45'-2825,"15"0"-476,-32-4 2146,34 7 1015,-14-20 0,-1 0 0,15 36 0,-6-30 0,0 0 0</inkml:trace>
  <inkml:trace contextRef="#ctx0" brushRef="#br0" timeOffset="150915">9667 6087 24898,'0'-16'-4856,"0"28"2817,0 0 1155,0 28 246,16-1 107,-14-3 0,0 2 310,14 25 12,-15-6 0,-2 0-655,8-23 0,0 0 770,-6 19 1,1-2 22,11 1-69,-8-12 1,-3-4-80,0-8 220,9 5-824,-6-28 1055,13-28 987,-3 0-682,1-11 0,1-4 515,5-18-716,-5 13 0,2-8 1,-2 5 69,-4 9 0,0 0-116,3-8 1,1-3-1,-2 6 1115,3-5-750,10-4-848,-13 36 725,4 6 910,-6 9-575,1 20-1835,0-15 519,-1 27 0,-1 6-819,8-5 65,-2 17 0,1 2-2069,4 4 1189,-6-19 1,0-1 1425,9 12 0,4-6 0,1-1 0</inkml:trace>
  <inkml:trace contextRef="#ctx0" brushRef="#br0" timeOffset="151198">10872 6335 23999,'-48'0'180,"2"22"1472,14-17-1424,9 22 1,3 3-1347,-7-5 866,8 11 1,4 2-713,5 3 76,1 14-123,27-4-1066,-13-16-113,33 15-37,-7-28 1469,24-3 521,-9-14 874,7-24 1195,-25 14-404,4-42 17,-14 6-907,-9-14-1278,-3 18 1,-5 0-1026,-18-6 1416,12-8 1,-33 23 0,13 4 0</inkml:trace>
  <inkml:trace contextRef="#ctx0" brushRef="#br0" timeOffset="151964">11723 5878 24359,'-14'-4'-310,"10"24"-1886,-11 13 2070,15 15-429,0-9 0,0-1-306,0 16 498,10-17 1,1 0-473,-5 13-608,35-1 514,-24-7 749,6-17 1,2-2-410,5 6 789,24-1 457,-19-21 871,11-21 1031,-10-3-360,1-21-888,0-3 247,2-9-1368,-20 22 1,-1-1-377,1 0 1,-2-3-1673,4-13 0,-2-2 1756,-5 14 1,-2 0-1,2-10 1,-3 0-1,0-10 1</inkml:trace>
  <inkml:trace contextRef="#ctx0" brushRef="#br0" timeOffset="152364">12733 5943 24988,'-16'-11'-3326,"12"22"2599,-23 6 2931,24 21-3654,-8-7 1144,3 24-405,5-9 547,-1 1 0,0 1-1183,4-1 1082,11-8 0,1-2-1028,-7-13-1219,37 1 2913,-12-17 148,22-21 1240,-5 8-236,-3-36-105,-10 21 989,-5-23-736,-1 9 229,-1-15-1395,-11 14-891,-2-15-1186,-10 25 10,-4 26-2755,-14 42 574,10 9 3511,-4-16 0,1-1 0,7 9 1,0 0-1</inkml:trace>
  <inkml:trace contextRef="#ctx0" brushRef="#br0" timeOffset="152498">13258 6917 21210,'0'0'0</inkml:trace>
  <inkml:trace contextRef="#ctx0" brushRef="#br0" timeOffset="153335">1265 7424 23189,'39'0'1530,"0"0"-991,-8 0-89,8 0-219,-3 6 0,3 1-276,-6-5 0,1-1 116,15 5 0,1 1-66,-8-2 1,0-1-17,3-3 1,2 0 3,2 3 0,5 1-29,2-2 0,4-1 1,-1-1 25,-12 0 0,0-1 0,4 1 30,0 0 0,6 1 0,2 1 0,0-1 0,-6-1 50,7 0 1,-5-1-1,7 0-57,-3 1 0,6 0 0,3 0 0,-3 0 0,-5-1 37,5 0 0,-6 0 0,5 1-281,-5-1 0,7 0 0,1 0 0,-2 1 0,-6-1-125,3 0 1,-5 0-1,2 0 45,-5 0 1,3 0 0,0 0 0,-2 0 312,13 0 0,-2 1 0,-5-1 0,-14 0 0,-3 0 0,2 0 0,10 1 0,0-1 0,1 1 0</inkml:trace>
  <inkml:trace contextRef="#ctx0" brushRef="#br0" timeOffset="157419">1487 8693 25168,'0'-21'-4227,"0"-2"2459,0 6 973,0-1 247,0 5 32,0 2 752,0 5-374,0 26-1459,0-2 1597,0 24 0,0-5-45,0-3 0,0 2 225,0 23-305,8-18 1,1 1 55,-8 2 0,2-2-152,11-9 0,0 0-3,-12 19 0,-1 0 187,20 4-199,-20-22 1,0 1 271,15 19-519,-14-19 641,11 11-488,-8-30 51,5-2 209,-5-32 495,-2-12-24,-1-30-364,0 9 606,4-2-526,7 3 867,2 17 381,17-4 286,-8 26 115,23 5-200,-20 6 137,11 22-1297,-9 8-474,-9 12-1070,2 15-329,-15-22-382,-2 10-527,-5-6 249,-21-12 383,1 10 378,-5-22 1892,-23-1 0,41-11 0,-25-3 1</inkml:trace>
  <inkml:trace contextRef="#ctx0" brushRef="#br0" timeOffset="157781">2217 9082 23009,'7'42'-6863,"-1"-9"4372,-6 1 1884,0-8 333,-15 13 978,11-7-573,-10 20 149,14-22-1606,18 15 877,-13-23 474,44 7 527,-31-21 86,37-14 536,-26 3-253,-4-21 0,-1-4 23,7 3 769,3-32 150,-12 21-30,-5 1-1086,-2 2-5,-2-7-1896,-6 15-480,3-5 951,-9 17-721,3 6 1305,-2 2-85,3 27-1107,2-17 734,2 38-400,11-10-345,-2 10-149,0-14 1,3-1-180,6 4-775,12 6 2334,-6-25 1,2 6 0,4-8 0</inkml:trace>
  <inkml:trace contextRef="#ctx0" brushRef="#br0" timeOffset="158064">3218 9134 24359,'-21'-9'-2213,"-2"1"1605,-20 8 1560,21 19-166,-9-15-47,27 33-2146,-20-9 1586,21 8-1546,-7 13 1068,10-20-489,0 14-718,26-22 118,-19 1-1052,41-14 3561,-18-5-1099,20-18 2003,-10 12-655,-2-46-187,-25 28-243,0-43-846,-13 33 285,0-10-3306,-21 11-503,-2 9 3246,-20 5 0,7 24 0,2 10 0</inkml:trace>
  <inkml:trace contextRef="#ctx0" brushRef="#br0" timeOffset="158267">3810 9074 24808,'-42'17'3282,"0"2"-2532,8 24-2094,13-12 111,8 5-179,13-9-804,0-1 81,0 0-540,23-2 2232,7 3 0,13-10 0,1 0 0</inkml:trace>
  <inkml:trace contextRef="#ctx0" brushRef="#br0" timeOffset="158564">3052 8837 22740,'23'-5'2204,"11"1"-2107,-20 4-367,4 15-2181,-7 3-123,-5 0 561,-5 14-1410,5 2 3159,-6 0 1,-19 5 0,-4-21 0</inkml:trace>
  <inkml:trace contextRef="#ctx0" brushRef="#br0" timeOffset="158814">2350 8844 23189,'0'-9'-5756,"0"0"3808,0 0 974,21-1 3980,-16 1-2533,31 1 1022,-32 2-1299,29 2 108,-16 2 1525,15 1-284,-17 16-1312,4 1-3241,-18 17-839,6 0 3304,-7 1 1,0-14 0,0-6 0</inkml:trace>
  <inkml:trace contextRef="#ctx0" brushRef="#br0" timeOffset="158999">3235 8194 24179,'-16'33'-2948,"13"9"-654,-34-8 2902,32 9 530,-29-6 1,31 5 0,-11 1 0</inkml:trace>
  <inkml:trace contextRef="#ctx0" brushRef="#br0" timeOffset="178267">15265 908 23459,'0'26'-4856,"0"4"3087,0-4 795,0 8 695,0-2 33,0 9-58,0 6 76,0 10-1368,0 6 1659,-6-27 0,-1 0 94,5 3 1,0 1-22,-4 2 0,-1 1 20,0 3 0,1 0-88,5 2 0,-1 0 159,-9 3 0,-2 0-56,7 0 0,1 4-52,-3-1 1,-2 4-1,1-2-39,3-12 1,1 0 0,-1 3-13,-1 11 1,-1 7 0,1 1-1,1-6-67,1-7 1,0-3-1,1 4-14,0-2 0,-1 6 0,0 2 0,1-1 0,0-6 0,1 5 0,2-3 0,-2 4-6,1-4 0,-1 6 0,0 1 0,0-1 0,1-5-102,-1 4 1,2-4 0,-1 2 72,0-3 0,-1 2 1,1 2-1,-1-1 26,0 1 0,0 0 0,0 0 0,-1-2-18,1 4 0,0-3 0,-1 6 26,1-6 0,-1 6 1,0 2-1,0-2 0,0-6 6,0 5 1,-1-5-1,1 3 35,1-4 1,-1 3 0,1 0-1,0-5-53,0-1 0,1-4 1,0 0 53,0-1 1,1-1 0,0 0-44,0-2 0,0 0 1,1 0-29,0 20 1,-1-1-11,1-1 1,0 0 44,0-4 0,0 4-110,5-8 1,1 4-1,0-3 50,-5 8 0,2 2-33,3-15 0,2 5 0,1 0 0,-3-6-1,-4 12 0,-1-3 55,2-8 1,2 2 0,-1-4-64,2 2 0,-1-4 42,-3 0 1,-1-1-371,5-2 1,-1 0-668,-1 14 0,0 0 327,-1-18 0,2 1 762,2 20 0,2-2 0,3-3 1,-5-23-1,-1 0 0</inkml:trace>
  <inkml:trace contextRef="#ctx0" brushRef="#br0" timeOffset="179047">16788 894 24898,'-9'-21'-8222,"6"3"6306,-14 5 2367,15 6-943,-5 3 1744,2 2-177,4 18-1208,-5 3-843,6 19 1615,0 2-457,0-3 0,0 3-386,0-7 0,0 2 502,0 12 0,0 3-592,0 4 0,0 0-227,1-13 0,-2 1 318,-3 2 1,-3 4 0,1-5-475,5-4 0,-2-2-635,-11 21 0,0-2 617,11 4 67,-7-26 0,0-2 791,8 3 0,-15-10 1,7-4-1</inkml:trace>
  <inkml:trace contextRef="#ctx0" brushRef="#br0" timeOffset="179181">16437 1596 23639,'-4'-28'-7440,"2"3"5360,-1 4 986,3 3 716,0 3 37,27 2 2655,-20 4-1531,50 1-2146,-5 0 1798,-18 5 0,1 1-132,6 0 0,-1 0 0,24 0 0,-31 2 0,1 0 1</inkml:trace>
  <inkml:trace contextRef="#ctx0" brushRef="#br0" timeOffset="179363">17487 1440 23909,'-20'18'1222,"16"10"-4608,-29-10 5314,30 8-3783,-11 2 1434,3-3 80,8 4-557,-8 4-149,3 1-109,6 3 750,-6 1-3968,8 15 2505,0-14 1520,0 7 0,17-18 0,4-4 0</inkml:trace>
  <inkml:trace contextRef="#ctx0" brushRef="#br0" timeOffset="179502">17393 1292 23459,'-14'-25'-8452,"-8"-1"6503,19 11 1416,-8 1 1,11 11-1,0 1 1</inkml:trace>
  <inkml:trace contextRef="#ctx0" brushRef="#br0" timeOffset="179918">17867 1419 22560,'0'17'-5486,"0"3"3717,-19 2 3900,15 18-2601,-28-4 723,29-1 1,3 2-942,-12 11 587,6-3 0,2 1-1332,2 10 1511,-3-20 0,0 1-9,4 0 0,2-1-1474,-1 17 1202,9-10 1,1-2-1131,-6 2 1484,15 14-690,-7-31-262,-10-2 316,10-15 756,-12-23-329,0-19 23,-8 0 0,-4-3-25,3 2 0,-1-2-120,-9-22 0,2-2 220,7 20 1,2 1 76,1-15 0,2 0-6,5 15 0,0 3-308,0-1 0,0 0 181,-1 4 1,2-1 328,9-8 1,1 2 853,-6-15-486,24 19 1,5 4 1437,-6 5-880,17 13 0,4 4 933,-5 5-1394,-7 11 0,-3 8 96,-8 19-1224,-13-2 0,-4 3-670,-3 21 84,-6 5-656,-17-15-830,12-1-1062,-36 1 3423,21 12 0,-31-16 0,9 7 0</inkml:trace>
  <inkml:trace contextRef="#ctx0" brushRef="#br0" timeOffset="180162">19070 931 25888,'-19'52'-2282,"3"-9"1104,3 7 296,9-4-383,-22 9 1248,14-9 0,1 3-60,-5-10 0,0 0 133,-4 15 0,1-1-580,2-13 1,0-1 616,-1 0 0,1 0-280,-1 0 0,-1 0-1755,-6 15 1,1-1 2048,5-13 1,1-2-1,-2 11 1,1-1-1,-3 13 1</inkml:trace>
  <inkml:trace contextRef="#ctx0" brushRef="#br0" timeOffset="180405">19980 999 26517,'0'-8'-6295,"-19"3"7146,0 18 1199,-15 20-1345,16 8-1120,7-1 0,1 1-372,0 15 98,4-3 0,1 2-2253,-3 11 1440,7-11 0,2-1 1284,-1 7 0,0-23 0,0-1 0,0 9 0</inkml:trace>
  <inkml:trace contextRef="#ctx0" brushRef="#br0" timeOffset="180714">19392 1510 23729,'0'-24'-6026,"0"1"4078,42-8 4764,-12 9-1807,4 8 1,3 3 431,14-1-573,5 6-471,4 4-311,-14 0 0,-1 4 561,-11 8 0,1 3-114,22 0 0,-2 2-1034,-25 4 0,0 3-159,20 7 0,-2 0-512,-6-1 912,-12-4 1,-4-2-1095,-11-11 635,-4 0-464,-8-27 492,-21-14-589,14-10 573,-15-8-930,19-14 834,0 14-158,11 6 0,0 2-9,-6-4 1242,23 12 1,3 3 0,-6 5 0,33-3 0</inkml:trace>
  <inkml:trace contextRef="#ctx0" brushRef="#br0" timeOffset="180930">20865 1411 26158,'0'7'-5486,"-17"-1"9315,13-4-2387,-13 2-609,17 1-2900,0 5 591,-13 12 1473,10-1-1479,-19 23 2365,20-14-2939,-7 13-696,9-3-293,0-9 76,23 11 3033,4-23 1,1-3 0,-7-13 0</inkml:trace>
  <inkml:trace contextRef="#ctx0" brushRef="#br0" timeOffset="181068">21050 1004 23909,'0'-26'-6386,"-16"4"3785,12 9 417,-13 27 3357,17 16-3179,0 14 1754,19 4 1,-15-9 0,15 1 0</inkml:trace>
  <inkml:trace contextRef="#ctx0" brushRef="#br0" timeOffset="181280">21608 1365 24539,'-37'-13'-574,"-9"2"357,9 31 1986,-8-15-1190,9 42-905,-1-23 845,1 28-789,3-9-69,6 5 414,7 0-473,13-14 1,4 0-2213,-3 15 24,25-11 1,8-2-800,8-2 3181,2-13 1,4-5 0,21-6 0,4-4-1</inkml:trace>
  <inkml:trace contextRef="#ctx0" brushRef="#br0" timeOffset="181531">22068 754 24179,'-12'-4'131,"10"26"-2766,-10-2 2973,12 26-1884,0-6 516,0 8 384,0 7 94,0 6-1044,0 4 1107,0-32 1,0 1 355,0 1 1,0 0-372,-1-1 0,2 2 382,5 13 0,0 0 28,-4-13 0,-1 0-1016,5 21 0,1-3-844,2 3-148,-7 9 1980,15-30 1,-10-7 0,6-4 0</inkml:trace>
  <inkml:trace contextRef="#ctx0" brushRef="#br0" timeOffset="181750">22573 1266 24718,'-25'-6'217,"-13"3"299,9 2-218,-17 1-37,5 22 593,6-17-36,12 49-1662,-1-33 1015,12 30-920,0-19 13,12 4-775,0 0-625,20 2-1602,-16-1-28,48 0 3723,-27-12 1,3-1 0,6-6 0,4-1 0,2 5 0,1 1 0</inkml:trace>
  <inkml:trace contextRef="#ctx0" brushRef="#br0" timeOffset="227967">16042 4048 27237,'17'-17'-71,"-13"-13"-3528,29 13 5676,-30-18-4150,32 3 2876,-21-4-1320,16-1 871,-10-2-954,-9 3-220,7-9 1398,-9 16-2255,4-9 2030,-7 24-973,-4 1 144,-2 30-861,0 15 340,0 34 329,0-6-371,-7-13 1,0 1-925,3 13 748,-3-21 1,0 1 1085,6-1 0,2-2 0,-1 19 0,0-22 1,0 1-1</inkml:trace>
  <inkml:trace contextRef="#ctx0" brushRef="#br0" timeOffset="228433">16103 3240 22830,'-43'-29'-3463,"10"10"2212,-25-6 1214,22 18 332,3 1 0,-1 5 518,-10 23 469,-14 0-684,23 12 0,2 4-640,7-10 0,0 1 331,-4 9 1,-3 5-1,4-3 65,2 1 1,2 1-268,-1 7 0,-3 6 0,5-4-231,3-5 1,3 2-144,2 6 0,0 6 0,3-5-510,5-5 1,3-1-100,-4 16 1,7 1 316,17-1 0,5-3-377,-7-16 0,5 1 473,12 2 1,7 2-1,0-6-36,0-7 0,4-4 442,9-1 0,8 1 1,-3-7 187,1-7 1,1-6 138,-8-1 1,4-2 0,0-5 182,4-7 0,1-7 1,-3 0 295,-11 1 0,-2 0 0,4-5-25,6-4 0,5-5 0,0-2 0,-7 1 138,-8 1 1,-4-1 0,1-3-371,6-6 0,2-6 0,-1 0 0,-6 1 99,7-11 0,-6-2-407,-8 7 0,0-4 0,-5 2-229,-3-5 0,-7 0-414,-6 0 0,-4-2-354,1 2 0,-7-2-23,-12 4 0,-7-3 1,-1 3-602,1-6 1,-6 1 912,-3 10 0,-8-2 0,-1 1 0,1 5-243,-11-8 1,-2 6 375,4 4 0,-3 1 0,1 3 164,-8 3 1,1 4-60,-3 2 0,0 3-95,-1 3 0,0 4 265,-1 3 1,0 2 443,2 3 0,0 2 0,2 1 0,0 2 0,1 0 0,1 0 1</inkml:trace>
  <inkml:trace contextRef="#ctx0" brushRef="#br0" timeOffset="229485">18090 3363 24898,'0'-20'-5036,"0"3"2998,-16 6 1792,13 2-1155,-13 4 2648,3 2-346,10 26-1129,-20-1 259,20 26 172,-19-4 799,19 10-1023,-9-23 0,0 1 562,7 3 1,0 1-860,-4 2 1,0 1-70,2 0 1,2 1 348,0 20 0,2 1-764,0-17 0,1 2 183,1 5 0,0 3 0,0-4-594,1-5 0,0-3 376,0 13 0,0-3-928,0 13 1675,0-12 1,0-7 0,0-8 0</inkml:trace>
  <inkml:trace contextRef="#ctx0" brushRef="#br0" timeOffset="229617">17633 4113 23549,'-16'-29'-8358,"6"3"4946,5 5 2343,5 4 1010,36-7 1961,-5 12-1650,15 2 0,5 2 1,-17 5-1,0 2 1,14-2-1,0 1 1</inkml:trace>
  <inkml:trace contextRef="#ctx0" brushRef="#br0" timeOffset="230149">18588 4014 24089,'-30'14'3142,"-22"0"-2531,31-1-620,-34 9 579,24-1-743,-5 7-114,24-4-679,-8 3 692,18 11-1907,-9-7 789,11 8-759,20-4-916,9-11 657,28 4 1269,-8-20 1182,4-2 28,-15-23 2040,1 12-826,-3-40 137,10 1 890,-15-11-1614,-10 16 1,-3 2-529,-3-2-679,1-18-181,-12 32-1188,0 19 1246,-3 23-779,20 30-796,-15-4 1467,27-6 1,7-3-136,-7 2 119,16-8 0,3-4 390,4-12 624,-6-14 0,2-4 447,9 2 425,-9-26 0,-3-7 1418,4 1-1246,-20-3 0,-4-4-156,0-15 20,-4-3-744,-12-3-147,-7 18 1,-1-1-826,-4 12 1,0 0-330,1-19 0,-1 2-997,-1 1 133,-18-12 227,13 41 215,-25 4 1093,27 33 185,-10 3 1115,13 44-1141,0-13 35,0 1 0,0 2 16,0-18 0,0 0 287,-1 12 1,2 0-415,17 17-2746,-13-1 526,12-4 2030,-8-21 0,-1 0 1,-4 14-1,12 10 1</inkml:trace>
  <inkml:trace contextRef="#ctx0" brushRef="#br0" timeOffset="230279">19383 3912 22920,'0'-14'-7735,"0"2"8547,21 7 0,-16-1 0,16 1 0</inkml:trace>
  <inkml:trace contextRef="#ctx0" brushRef="#br0" timeOffset="230563">18270 3398 24808,'-37'-18'-2547,"5"0"1448,13 2-38,8-1-791,8 0 732,25 2 2823,0-1-819,11 6 1,4 2-393,16-4 159,-3 4 1,1 2 677,11 1-605,-11 1 0,-2 4 1164,4 15-1575,9-11-3106,-15 28-276,-17-9 2638,4-1 0,-16 15 0,-3-14 0</inkml:trace>
  <inkml:trace contextRef="#ctx0" brushRef="#br0" timeOffset="230713">19263 2885 23369,'0'14'-6385,"0"1"4256,0 26 1065,0-3-1014,0 12 1889,22 5 0,-17 11 0,6-32 0,0 1 0</inkml:trace>
  <inkml:trace contextRef="#ctx0" brushRef="#br0" timeOffset="230965">21462 3620 25438,'-56'-9'-388,"-2"3"537,14 4 1,-1 1-40,12 0 0,-1 2 143,-21 4 0,2 5 172,-5 19-44,16-4 1,3 4-313,2 22-937,16-4 0,5 2-1299,5 4 1806,14-2 1,8-2 0,27-6-1,-7-16 1,-1 0 0</inkml:trace>
  <inkml:trace contextRef="#ctx0" brushRef="#br0" timeOffset="231296">21667 3740 23999,'-44'0'1079,"0"17"818,9 6-1601,13 10-1398,8 3-204,14-6-462,0 3 532,0 17-360,22-13 526,-6-8 0,4-1-1481,26-3 1876,-11-9 0,0-4 299,7-4 988,13-3 807,-20-23 661,-2 14-139,-5-38-164,4 4 114,-13-10-1388,1-15-812,-15 31-707,-1-7-216,-4 19-937,0 34 317,0 10-1450,0 38 395,0-11 2594,20 1 1,-15-19 0,15-3 0</inkml:trace>
  <inkml:trace contextRef="#ctx0" brushRef="#br0" timeOffset="231496">21775 3024 24898,'-11'-10'-5589,"2"3"4037,31 4 3862,-16 23-4708,35-1 2483,-37 23-2205,33-3-1040,-32 9 2803,13 9 1,-18 10 0,0-32-1,0 1 1</inkml:trace>
  <inkml:trace contextRef="#ctx0" brushRef="#br0" timeOffset="232264">23107 3617 24359,'0'47'-6206,"0"-7"4168,0 5 973,0-7 427,0 3 302,0 1 32,0-1 76,0 16-1369,0-17 1867,0 16-180,0-32-270,0-1 90,14-36 1610,-11-4-1565,28-22 553,-17 8 0,1-1 338,22-21-275,-5 2 1,-1-3-84,-11 23 0,1-1 121,12-19 1,1 1 640,3 0-1436,-16 21 0,1 3 1327,11 2-367,-10 12 693,6 35-2111,-16 0-91,-5 13 1,-2 3-681,-2 11 779,-2 8 0,0 1-558,-2-1 690,0-6 1,0-3-927,0-14-163,0 2 1273,0-21 903,0-30-386,0-14-85,14-18 186,-4 9 1,2 1 429,19-12-252,-10 7 1,0 0 370,7-1 275,2-7-36,-11 26 330,-2 11 445,-5 5-324,0 7-579,-4 18-2624,-1 15 299,-2 10 703,-2-7 1,1 0-594,-2 13-157,3 17-787,-1-20-1024,4-2 109,3-4 430,18 8 2868,-1-18 1,18-4-1,-7-18 1</inkml:trace>
  <inkml:trace contextRef="#ctx0" brushRef="#br0" timeOffset="232539">24563 3646 24629,'0'-20'-5576,"-25"1"5122,-19 11 1711,-4 2-611,12 12 0,2 6 1096,0 18-1442,5-2 1,2 3-139,0 21-422,10-14 1,2 0 880,6 8-395,3 12-1352,32-9-888,-19-16 739,25-11 1,5-4 374,-12-5 690,10-7 0,1-2 710,-5-4 385,-2-24 315,-3 18 646,-23-46-1199,13 29 710,-16-40-2081,0 24-439,-20-21-1941,15 31-1614,-32-4 4371,21 16 0,-4 8 0,8 2 0</inkml:trace>
  <inkml:trace contextRef="#ctx0" brushRef="#br0" timeOffset="232746">24962 3722 24718,'0'35'-4946,"0"2"2818,0-5 1063,0-1 337,0-5 302,0 2-328,0 1-2712,0 10-109,0-8 3408,16 4 0,-12-15 1,12-2-1</inkml:trace>
  <inkml:trace contextRef="#ctx0" brushRef="#br0" timeOffset="232913">25158 3016 24539,'-22'-16'-5043,"-8"2"4532,27 6-3620,-18 4 3380,19 30 641,-12-4 0,12 30 0,-4-11 1</inkml:trace>
  <inkml:trace contextRef="#ctx0" brushRef="#br0" timeOffset="233096">24170 4804 24449,'-6'5'-761,"27"-1"0,12-3 0</inkml:trace>
  <inkml:trace contextRef="#ctx0" brushRef="#br0" timeOffset="233513">25585 3466 26158,'10'0'270,"0"0"-181,-4 19-4303,1-14 3215,-2 39-540,2-21 892,-2 9 1,-1 3-148,2 14-69,-3-16 1,0 1 2,-2 2 1,0-1-786,0 19 1886,0-13 1,-1 0-588,0 3 578,0 14 79,0-32-265,0-2-637,0-15-186,17-25 2172,12-16-638,-1-1 1,0-2-81,-2 3 0,0 0-15,3-4 0,-2 2 727,12-19 321,-2 4-279,-6 3-81,-4 8-1878,-7 6 277,-2 8 392,-5 7-151,-3 9 400,-5 27-2164,-2 16 357,-3 15-23,0 3-2166,0 11 931,21-15 2255,-16 12 0,40-24 0,-14-4 0</inkml:trace>
  <inkml:trace contextRef="#ctx0" brushRef="#br0" timeOffset="233930">26625 3693 23459,'-60'-7'-542,"15"1"198,-1 20 1939,19-10-1236,11 26-1231,-11-26 1248,23 44-1718,-13-31 1200,17 27-1229,0-22 17,0-3-840,27-2 815,3-2 1095,26-7-6,-7-16 2938,-7-16-1582,-13-20 606,-14-6-1195,-9 10-190,-6 0-671,-16 27 48,12 19 18,-26 16 342,26 23-860,-9-8 1,-1 1 354,12 29 370,-2-26 1,-1 7-1,2-4 10,2 0 0,2 0 141,-1 15 0,0 1-59,-2-17 1,4-1-715,8 0 0,2 0-310,-10-2 0,1 0 627,15 12 1,1-2-217,-10-14 1,-2-1 522,0 14 0,3-5-481,12-3-983,-19 0-9,-20-29 1893,10-29-2859,-50-5 2663,31-27 1,0 26 0,-2 2-1,-15-29 1</inkml:trace>
  <inkml:trace contextRef="#ctx0" brushRef="#br0" timeOffset="234329">26490 2701 24808,'25'0'513,"-3"13"-3579,0-9 3121,0 24-5926,19-2 5662,-6 5 1,16 8 0,-12-10 0</inkml:trace>
  <inkml:trace contextRef="#ctx0" brushRef="#br0" timeOffset="234935">27567 3880 24988,'-19'16'1178,"8"-20"-1798,36-15 1,13-6 1657,3-21-874,-3 17 1,9-1-1,-6 1 0,-12 3 0,-2-1 3,20-20 0,-2-2-183,-22 20 0,-1 0-37,5-9 1,-3 0-345,-1-12 262,-12 5-1400,3 6 407,-12 0-558,5 15 834,-7 3-552,-17 16 1208,13 31-502,-31 0 1649,31 29-1275,-35-1 855,23 9-260,-1-27 1,-1 0-185,5 2 1,2 3 160,-3 18 0,1 0-619,5-14 1,2 2-176,1 1 1,0 4-1,2-5-1260,2-5 1,2-1 865,-1 11 1,0-1-1976,0 14 2756,0-4 0,0-6 1,0-4-1</inkml:trace>
  <inkml:trace contextRef="#ctx0" brushRef="#br0" timeOffset="235062">27448 4333 23729,'-7'-23'-8733,"1"-3"6232,6-3 2049,37-4 894,-5 4 1,5 0-131,7 6 1,3 1 0,10-11-1,1-1 1,-10 10 0,0 0-1</inkml:trace>
  <inkml:trace contextRef="#ctx0" brushRef="#br0" timeOffset="235663">28800 3469 23909,'-41'-6'-364,"8"1"-17,-4 5 860,8 0-246,0 21 357,-15 7-112,13 11-353,10-13 1,2 1-237,5 6-212,2 21-478,33-25-1054,-16 4 44,48-21 1036,-27 0-358,31-10 1458,8 3-23,-17-28 417,-11 7 1,-3-2 871,0-28-968,-15 7 1,-4-1-42,-4-1-2589,-16 2 1,-4 3-712,4 7 2329,-36-3 0,36 22 0,-15 5 1</inkml:trace>
  <inkml:trace contextRef="#ctx0" brushRef="#br0" timeOffset="235982">29168 3867 22650,'18'-18'390,"-1"14"-76,-1-26 1,-1-7-1440,7 2 1086,-2-17 1,0-4-323,-9 22 1,-1 1 87,5-14 0,-1 0 183,-5 10 0,-1 1-407,1-2 1,-2-1 73,1 1 1,-1-3-89,1-17 1,0-2 441,-2 16 1,-2-1-59,0-3 0,-1-4 0,-1 5-148,0 7 0,-1 2-56,-1-18 1,0 3-203,0 4 199,-20 0-768,15 33 211,-29 23 2669,18 35-1221,0 13-313,-2 3 1,1 4-43,11-19 1,1 4-134,-2 0 1,-2 8-1,1 1 1,2-6-233,1 6 0,3 0-308,4-7 1,2 6 0,1 0 0,-1-9-142,-3-1 1,4-4 290,12 1 0,8 3 0,-4-5 1,-8-8-1,1-3 0,17 9 1,1-1-1</inkml:trace>
  <inkml:trace contextRef="#ctx0" brushRef="#br0" timeOffset="236319">29678 3740 22650,'9'0'2878,"13"0"-2878,26-17 1347,2 12-1256,-10-33-167,3 19 757,-3-21-751,-11 14 0,-1-2 114,11-18-171,-10 1 1,-2-3-126,-14 17 0,-3-1-532,4-26 0,-3-1 140,-7 22 1,-2 1-74,2-11 0,-4-1-476,-11 4 0,0 2-917,5-16 1104,-12 18 1,-3 4-681,0 7 493,-15 4 1209,16 43 1366,-12 7-853,20 12 1,3 5-117,-5-11 1,0 2-66,4 9 0,1 4 0,2-2 49,0-2 0,1 1-619,2 4 0,2 5 0,0-5-249,-2-6 0,3-1-1498,11 23 0,6-3 1611,-2-27 1,2-3-1,6 7 1,2-2-1,18 6 1</inkml:trace>
  <inkml:trace contextRef="#ctx0" brushRef="#br0" timeOffset="236646">30493 3525 23909,'-15'-7'-2854,"-7"1"2548,2 24 1517,-17 8-363,14 10-981,4-8 0,0 0-79,-3 7-61,2 16-469,18-19 151,-4 1-70,6-5-1011,0-3-110,21-5 823,-16-5-868,32-4 1709,-13-6 539,17-21 1793,-7 12-621,-4-38-355,-11 21 123,-9-23-1012,7 8 1083,-14-20-2378,6 15 309,-8 7 0,-2 1-2256,1 0-850,-17-17 601,13 29 2800,-28-2 0,28 17 0,-10 3 0</inkml:trace>
  <inkml:trace contextRef="#ctx0" brushRef="#br0" timeOffset="236846">30607 3498 25798,'14'19'-6855,"-10"14"4369,24-16 2660,-10 29-2025,-1-15 142,6-3 0,0 0-272,-4 6 1976,30 10 0,-18-16 0,3-2 0</inkml:trace>
  <inkml:trace contextRef="#ctx0" brushRef="#br0" timeOffset="237046">31347 3495 24359,'-18'-6'-1941,"-1"20"3326,-23 13-318,12 13-1506,-4-1 409,8-6-163,-1 0-26,-4 12-915,9-12 611,-1 7-1139,10-17-602,4-4 2223,0-5 0,4-6 1,-1-5-1</inkml:trace>
  <inkml:trace contextRef="#ctx0" brushRef="#br0" timeOffset="237203">30987 3409 24089,'-4'-26'-5395,"1"4"2803,1 26 3574,17-6 1303,-11 43-3465,25-18 650,-18 9 1,-2 3-782,8 12-1469,6-6 0,1 0 2743,-7 7 1,5-17 0,1-1 0,3 9 0</inkml:trace>
  <inkml:trace contextRef="#ctx0" brushRef="#br0" timeOffset="237383">31865 3449 24988,'-45'49'-572,"5"-7"398,-1 8-719,2-6-1542,0 7 2392,17-24 0,1 1 0,1 1 1,0-1-1,0 2 0,0-1 1</inkml:trace>
  <inkml:trace contextRef="#ctx0" brushRef="#br0" timeOffset="238096">17687 5802 25078,'-23'46'-2732,"18"1"27,-34 1 2774,27-3 1,4 2-477,-2-9 0,0 3 236,-1 6 0,0 5 0,4-4-147,5-4 1,1 1-499,-5 2 0,-3 4 1,4-4-531,3-8 0,2-1 1179,-4 20 1,0-3-1,4-3 1,0 7 0</inkml:trace>
  <inkml:trace contextRef="#ctx0" brushRef="#br0" timeOffset="238246">17370 6448 23999,'0'-45'-6026,"0"4"3988,0 4 1153,30-9 2023,-4 11-512,1 13 0,4 2 694,21-7-709,-21 13 0,1 1-427,3 0 1,2 0-399,20-8 0,2 1 534,-12 4 0,-1 0 1,17-5-1,0-1 1,-19 7-1,1 0 1</inkml:trace>
  <inkml:trace contextRef="#ctx0" brushRef="#br0" timeOffset="238801">18575 5447 23639,'-18'-8'-2346,"-3"3"2885,-18 23 1842,6 16-2163,14 13-728,7-6 1,3 1-508,6 18 520,-4-19 1,-1 3-167,7 6 1,1-1 310,-2-10 0,-1 2-5,2 4 0,2 5 0,-1-4-753,0-3 1,0 0 639,0 2 0,0 4 0,0-4 88,0-6 1,0-1 216,0 29 1,0-3-26,0-8-441,0-14 1,0-5-58,0-18 647,0-19 48,0-30-7,0-11 0,0-14 0,0 21 0,0 0 0,0-17 135,0 12 0,0 1-45,0 2 89,18-2 670,1 27 1296,17 21-1114,-8 24-1096,-9-4 0,0 2-403,8 29 189,-2-19 0,1-1-85,10 9 272,-5-13 0,3-3-903,10 1-91,-14-19 1,2-3 546,1-3 0,0-4 1645,21-5-162,-9-3 0,-1-5 1546,4-25-1332,-12 4 1,-3-4 759,-4-27-1341,-12 27 1,-3 0 180,-5-18-1091,-4 3-151,-4-1-727,-22-10-1395,16 18 490,-34-9 756,14 33 1306,-18 2 209,2 40 1569,7 12-527,16 16-867,11-15 0,3 1 437,4 12-767,8-8 0,1 1-1120,-4 5 1050,32-5 0,8-4 0,-5-7 0,7-11 0,1 0 0</inkml:trace>
  <inkml:trace contextRef="#ctx0" brushRef="#br0" timeOffset="239095">19818 6178 24089,'-28'-15'-2972,"-12"2"2858,18 7 457,-15 3 268,17 26-114,-6 11-352,24 13-1152,-8 5-139,10-11 495,0 1-329,27 0-362,12 9-173,16-14 1035,-15-13 0,1-4-60,13-5 1021,-7-6 0,0-6 713,6-18 935,14 11-512,-27-37 330,-7 17 117,-4-27-1850,-15 18 1,-4-1-309,2-20-389,-4 5 1,-7 1-931,-25-8 46,23 20 1,-4 2-316,-20 13 1,-4 3-1190,3-11 2624,-28 7 0,9 12 0,-1 5 0</inkml:trace>
  <inkml:trace contextRef="#ctx0" brushRef="#br0" timeOffset="246063">16005 7792 25888,'0'44'-5576,"0"11"3627,0-9 1372,0-10 0,0 0 28,0 14 336,0-8 1,0-1-182,0 10-395,0-10 0,0-2-2606,0 4 3306,14 19 1,-10-31 0,10 6-1</inkml:trace>
  <inkml:trace contextRef="#ctx0" brushRef="#br0" timeOffset="246229">15738 8369 23999,'-11'-9'-4194,"0"6"5229,5-20-4047,3 12 1075,49-19 3933,-11 11-2335,19 3 1,5 0-134,-21 6 1,-1 1 528,16-5 0,2 2 0,-14 4 1,-1 1-1,2 0 0,-1 0 0</inkml:trace>
  <inkml:trace contextRef="#ctx0" brushRef="#br0" timeOffset="246779">16610 7911 24629,'0'-9'-4677,"0"1"2638,-10 2 2147,7 1-1819,-7 0 2548,10 0-1194,18 20 263,2 4-1139,20 27 1175,-20-8-178,-2-9 0,-2 2-853,-12 11 1535,11 18-1691,-15-11 1245,-23 5 459,-1 4 57,-13-12 1,-5-1 215,13-9 0,-2 1-299,-6 2 0,-4 3 0,3-3-118,3-4 1,1 0-113,-2 1 0,-2 2 0,4-2 0,7-5 0,2-1 0,-6 7 0,0 1 0</inkml:trace>
  <inkml:trace contextRef="#ctx0" brushRef="#br0" timeOffset="249279">17935 7481 23999,'0'-9'-5216,"0"1"3267,0 4 2774,0 1-1104,0 17 33,0 8-58,0 12 76,0 5-1368,0-2 1596,0 9 90,16 6-660,-13 6 439,13 6-78,-10-31 1,-2 2 137,-3 1 1,0 2 18,7 16 0,0 1-85,-7-15 1,-1 2 106,3 25 0,0-2 0,-3-31 0,0-1 363,0 7 0,0 0-203,0 10 288,0-20-277,0-1 53,-18-22 2318,0-28-2531,-3 0-198,-2-30 0,5-9-12,14 24 0,1-2 109,-8-17 1,-4-8 0,5 6-40,7 7 1,3-1 126,-3-4 1,-2-5 0,5 5 111,9 7 1,2 1-732,-3 1 1,1-3 0,0 6 944,2 9 1,3 3 395,10-6 1,1 2 1011,12-6 83,15 17-479,-19 12 1,0 4 972,8 3-1695,-8 20 0,-1 6-434,3 7-333,-12 3 1,-3 3-1238,3 17-453,-4 7 838,-11-26 1,-3 2-225,-1 17 1,-1 2 153,0-13 1,-3 2 751,-8 4 0,-3 3 0,2-3 214,7-5 0,-4-3 180,-21 13 1,-3-3 407,8 11-743,-1-32 1,-2-1 114,-10 17 619,2-6 1,0-10 0,3-5 0</inkml:trace>
  <inkml:trace contextRef="#ctx0" brushRef="#br0" timeOffset="249629">18667 8378 23909,'9'12'-6455,"0"-2"4625,13-10 4126,-4 0-918,24-19 411,-15-7-1417,2-8 1,-1-3-206,-1-14-407,-5 7 0,-4 2 1646,-8-1-1227,-6 10 1,-1 0-1605,-3-2-171,-17-8-1301,-6 30 2058,-33 18 1351,15 14 3,9 8 0,5 4 85,8 15-350,1-1 0,2 0 203,14 12-450,-5-18 1,2-2-52,5 13-2021,20-2-2079,-14-7 3645,40-3 0,-24-10 0,22-4 0</inkml:trace>
  <inkml:trace contextRef="#ctx0" brushRef="#br0" timeOffset="249845">18608 7699 23729,'-4'-5'-5072,"0"1"2793,25 2 4978,8 0-1257,11 1-718,4 1-1885,7 0-227,-10 13 1309,13-10 0,-16 9 1,1-12-1</inkml:trace>
  <inkml:trace contextRef="#ctx0" brushRef="#br0" timeOffset="250067">19258 7500 22740,'3'-4'-1152,"2"1"3395,1 3-1886,2 0-179,2 0-179,-2 14-2437,3-10 2659,7 24-1896,-4-11 931,11 10-1144,-10-10 111,13 1-140,-7-16 318,9 5 1674,-4-7 175,7-24 1,2 5-1,4-22 1</inkml:trace>
  <inkml:trace contextRef="#ctx0" brushRef="#br0" timeOffset="250515">20480 7764 25978,'0'-22'-5126,"-13"34"7478,9-3-2980,-2 22 0,-1 7-306,-2 13 494,8-14 1,0 3 138,-3 6 1,-1-2 82,2-9 1,0 1-952,2 22 0,1 0 476,-6 3-786,3-14 0,0-3 693,-2-2 191,-5 5 706,2-27 354,-4-7 737,-1-6 959,-3-5-199,-2-2-437,0-17-983,-7-9-685,8-9-890,-5-18-441,15 19-421,2-14-547,5 14 543,21-1 1425,-16-1 431,26 10 1,5 1 858,-5-15-426,15 6 0,3 0 1,3-7-1,-17 14 1,1 0-1</inkml:trace>
  <inkml:trace contextRef="#ctx0" brushRef="#br0" timeOffset="250879">20893 7434 24269,'0'-14'-6296,"0"3"5247,-19 4 2113,-1 26 631,-3 35-1559,9 2-417,12-16 1,4 1-107,-2 1 1,0-1-368,0-7 1,0 0 766,-2 26 0,4 0-96,5-24 1,0 0-475,-6 22 1,1-2-1087,12 6 1049,-7-25 1,-3-2 5,-1 4 565,8-10-771,-11-7 768,0-8 11,7-8 124,-5-24 226,10-1 1210,-7-23-1074,7 5 282,-2-5 410,3-4-613,1-1-59,2 0 39,0 6 7,7-5-786,-9 19 1084,8 3 31,-10 18 783,3 6-603,11 54-2211,-7-22 503,-4 7 1,1 1-1511,5 2 292,-2-10 0,0 1-762,10 13 2329,-7-16 0,0-1 0,12 4 0,3-4 1</inkml:trace>
  <inkml:trace contextRef="#ctx0" brushRef="#br0" timeOffset="251246">21763 7918 23819,'-21'-22'-5714,"-14"4"5345,31 5-2363,-36 7 4175,13 3-408,-11 18 887,-3 15-1032,26 6-1738,-10 11 1773,23 9-1529,-6-11 1100,5-9 1,6-1-1968,20 4-302,-17 5-727,34-17 967,-21-13 1273,12-2 249,-2-35 1761,-7-10-588,-10-14-151,-4 0 149,-8 10-629,0 3-843,0-11-86,0 16-549,0-3-785,0 17 578,0 59 747,0-21-76,10 19 1,1 3-637,-5-7-17,12-8 1,4-2-12,5 0 567,11-4 428,-1-12 668,-8-10 0,-1 3 1,1-20 0,-1-5 0</inkml:trace>
  <inkml:trace contextRef="#ctx0" brushRef="#br0" timeOffset="251629">22105 7997 22920,'3'-18'-5109,"0"32"1248,0-16 6488,2 50-4130,2-28-144,7 36 559,-1-23 102,16 21-1112,-9-29 1697,20 5 1260,-16-21-1594,19-2 2522,-21-31 617,7 18 437,-15-45-1153,-3 28 58,-3-26-420,-4-10-1200,-1 16-292,-3 8 0,0 0-1252,0 0-75,-15-11-1199,11 52 3299,-10 21-512,14 26-212,0-6 1,0 2-98,0 16 230,-2-4 1,4-1-105,6-23 1,0-2-27,-7 11 1,2 0 177,12-4 1,1-4-1693,0 19 885,-2-17 0,1-3 213,0 0-88,2 6-133,-15-27-340,-13 0-922,-14-13 2303,-20-15 1,-1-12-1,-2-16 1</inkml:trace>
  <inkml:trace contextRef="#ctx0" brushRef="#br0" timeOffset="252029">23217 7684 24718,'-39'-1'859,"15"19"-230,10 13-2259,14 12-662,0 9 854,0-7 257,0 5 452,0 1-69,0-14 0,0-1-721,0 17 667,0-14 1,0-1 120,0-4 461,16 7-712,1-29 1224,18-27 2075,-6-6-488,2-26-771,-3 5 278,1-7-878,-8 10 1,1 0 69,-6 9 0,0-2 417,11-23 0,-1 2-478,-3 7-1123,-6 13 1,-2 6-94,-4 16 1108,2 5 714,-5 29-2656,5 15 1,-6 13-58,5 10-197,-6-25 1,1-1-873,7 21 2365,-5-20 0,1-3 1,12 8-1,1-5 1</inkml:trace>
  <inkml:trace contextRef="#ctx0" brushRef="#br0" timeOffset="252446">24195 7733 23729,'-22'-6'-1389,"-13"5"1823,13-5-1033,0 27 1084,-13 10-88,18 10-1170,-4 5 281,8-11-341,13 1-371,0-1-314,20 12-301,-16-16 31,35 12 76,-13-30 1642,19 0 624,-4-33 1417,-5-9 206,-19-11-543,1-15-157,-17 22-1196,4-17-48,-5 21-829,0 22-445,-12 31 186,10 8 0,1 4 98,-6-3 0,2 3 437,10 8 1,4 5 0,-1-4-88,-6-7 1,1 0 240,8 9 0,5 5 1,-1-7-261,-3-12 1,0-3 389,7 15 0,1-1-244,3-3-700,-9 9 226,-14-32 887,0-2-357,-30-12 1027,3-3-1685,-15-10 1,-4-2 1168,-17 6 0,18-14 0,0-2 1,12 9-1,0 0 0</inkml:trace>
  <inkml:trace contextRef="#ctx0" brushRef="#br0" timeOffset="322093">16287 10086 25888,'-15'-1'1380,"-6"1"-949,15 0-326,-5 0 285,5 0-220,2 14-1239,0 7 242,1 25-627,-2-5 792,2-7 1,1 2-778,-4 12 259,1 17 463,2-31 0,0 0-707,-3 19 1264,1-8 0,0 1-541,-1 6 344,1-16 0,1-2-482,0 12-315,-2-1-165,1-4-321,-1 10 1003,1-16-225,-3 8 742,4-26 810,-10-4 1175,4-10 782,-6-19-2460,1 12 1023,-2-31-1493,-1 31 2444,-10-49-2589,9 32 736,-14-37-1986,17 31-837,-5-12 2128,11 20-1236,2-7 1744,5 15-1716,3-1 2103,26 2 1841,12 2-1460,0 2 0,3-1-334,-7 4 0,2 0-991,19-3 1,1 1 753,-21 3 1,-1 0 0,14 0-1,-1 0 1,-13 2 0,-1 0-1</inkml:trace>
  <inkml:trace contextRef="#ctx0" brushRef="#br0" timeOffset="322361">16708 10525 24808,'-25'-10'-1723,"19"-1"-2705,-44 4 5709,44-1-2972,-38 2 2690,40 2-1743,-26 2 1546,27 15-1920,20-11 1423,5 28 19,25-27-281,-7 35 382,2-18-953,5 20 731,-3-8-508,-14-7 0,-2 2 44,9 14-375,-14-3 0,-5 0 232,-5 10-449,-18-4 1,-5 1 1204,-14 10-265,0-17 1,-4 0 479,2-10 0,-2-1 34,-3 2 1,-2 0-411,-2 1 1,-1 0-350,-2 0 0,0 1-145,0-1 0,0-1 588,0 0 1,-1 0-1,3-2 1,-1 0 0,1-1-1,-1-1 1</inkml:trace>
  <inkml:trace contextRef="#ctx0" brushRef="#br0" timeOffset="323313">18217 9776 25618,'13'-20'-939,"-3"4"1868,-10 6-3310,0 36 1114,16 32 550,-13-19 1,-2 2 360,7 7 1,1 4 140,-4-8 1,1 2-1,-3-1-642,0 9 0,-2 3 435,4 6 1,1 6-1,-2-5-170,-3-7 0,-2 0 564,1 3 1,0 4-1,0-7 73,0-7 0,0-4 129,1 13 0,-2-3 69,-7-21 1,0-3 500,5 23-489,-13-9 505,3-4-73,9-19-414,-19-4 1495,13-43-2523,-10-30 342,15 20-1,1-3 6,-3-10 1,1-2 267,5 5 0,1-1-206,-3-3 0,1-2-42,0-4 1,4 1 336,6-3 1,1 0-747,-8 1 0,3 1 1393,15 1 0,4-1-236,-10 11 0,-1-3 0,2 4 118,9-3 0,5 1-90,-3 3 0,3-1 1,-1 7 393,-1 10 0,1 5 236,9-4 0,1 5 1048,17 10-305,-2 6-458,-1 35-1340,-20-5 1,-2 6-539,-9 3 0,-3 5 8,-1 2 1,-2 3 0,-3-2-348,-3 0 1,-6 1 329,-5 6 1,-6 5 0,0-5-341,-2-4 1,-3-2 200,-9 14 1,-6 0-672,-4-6 1,-2-4 690,9-13 1,-2-1 958,-1-1 1,-3 1 0,2-4 0,-16 10 0,18-19-1,-1 1 1</inkml:trace>
  <inkml:trace contextRef="#ctx0" brushRef="#br0" timeOffset="323627">19083 10855 24269,'6'14'-7199,"2"-11"8384,3 21-3436,15-22 4158,-1 8-1320,31-10 597,-17-17-334,-2 3 0,-1-2-299,6-23 656,-15 17 0,-2-1-371,5-14 1514,-5-2-2569,-7-2 240,-7-2-1050,-7 3-1062,-3 2-18,-22-4-92,15 17 335,-55 1 1384,35 18 568,-34 29 1509,24 0-180,1 24-393,3-2-587,18-8 1,2 3 771,-3 22-2075,7-8 1,7-1-2571,24 8 3192,-12-22 1,4-3 0,10-12 0,3-4 0,24 20 0</inkml:trace>
  <inkml:trace contextRef="#ctx0" brushRef="#br0" timeOffset="324147">20148 10975 24718,'17'-23'983,"11"-11"-1116,16-13 216,-20 21 0,0 1 91,14-18-48,1-2 134,-14 11 0,0 0-180,10-17-218,-9 10 1,-4 1 12,-6-1-586,10-14 107,-24 35-640,7 0 615,-9 32-699,0 23 109,-17 11 853,15 0 1,0 3-101,-7-15 0,1 0-104,7 16 0,2 0-193,-1-12 1,0-1 293,0 1 0,0 1-389,0-2 0,0 0 318,0-1 1,0 0-46,0 0 1,0-1-907,0 31 1414,7-21 1,1 1 0,-4 19 0,3-23 0,0 0 0</inkml:trace>
  <inkml:trace contextRef="#ctx0" brushRef="#br0" timeOffset="324279">20365 11533 23639,'0'-27'-5846,"0"-2"3718,0-17 1064,30 8 1488,-9 5 0,3 0-315,4 13 0,5 1 105,18-14 0,0-1 0,-18 15 0,0 0 0,15-6 0,0 0 1</inkml:trace>
  <inkml:trace contextRef="#ctx0" brushRef="#br0" timeOffset="324461">21458 10708 24898,'-20'16'1076,"-10"4"-435,26 22-3842,-10-8 2153,4 2-2538,8-1 653,-8-10 2743,10 5 0,0-15 1,0-1-1</inkml:trace>
  <inkml:trace contextRef="#ctx0" brushRef="#br0" timeOffset="324613">21322 10147 24898,'-15'-38'-9326,"11"4"7487,-24 8 1639,25 9-726,-17 4-1444,18 25 2133,18 12 1,-11 13 0,17 7 0</inkml:trace>
  <inkml:trace contextRef="#ctx0" brushRef="#br0" timeOffset="324847">21990 10511 25438,'0'50'-6116,"21"-9"2447,-15-1 2441,35-7 66,-14 14-1216,12-11 2371,-13-6 1,0-2-1,7 3 1,10 8-1</inkml:trace>
  <inkml:trace contextRef="#ctx0" brushRef="#br0" timeOffset="325031">22317 10391 25078,'-20'-11'-1937,"-6"5"1976,-10 19 2422,-12 23-1730,19 10-1031,10-15 0,0 0-234,-8 25 278,13-25 1,1 1-800,0 2 0,0 0-225,0 1 0,2 1 1195,0 0 1,1 1 0,0-1-1,1 1 1,1-1 0,0 0-1</inkml:trace>
  <inkml:trace contextRef="#ctx0" brushRef="#br0" timeOffset="325511">23320 10883 24808,'0'-51'-4676,"20"7"4857,-15-4-1218,39 4 2635,-38-4-1672,17 22 0,3-2 335,-11-15 0,0-3-151,5 11 0,2-2-379,-4-9 1,-2-4 815,-2-3 1,-3 2-735,-5 13 0,-1-2 443,5-24 1,-3 1-1577,-6-3 943,1 20 1,0 4-565,-2 5 324,-17 3-805,-1 54 1815,-2 6 0,0 5-104,5 4 0,2 6-188,-1 5 0,0 5 0,1-3-18,1 2 0,2 1-200,-1 8 1,1 7 0,2-6-170,2-6 0,3 0-791,3 10 0,2 6 0,6-8 188,8-18 0,3-2 632,2 21 1,4-8 0,4-32 0,2-7 0,21 15 0</inkml:trace>
  <inkml:trace contextRef="#ctx0" brushRef="#br0" timeOffset="325783">24193 10518 24718,'-33'-5'12,"-17"4"425,30-4-805,-33 20 1596,20 14-1212,13-3 1,1 3-472,-11 23 154,21-13 1,3-1-976,-9 10 553,15 12-825,19-20-201,-15-7-682,42-3 1393,-6-2 320,12-15 874,-17-4 1,-2-6 934,4-21 324,17-12 762,-36-9-874,10-7-341,-26-6-1717,5 12-207,-30-21-1921,-6 30-1204,-25-3 3738,24 16 1,-16 9 0,21 2 0</inkml:trace>
  <inkml:trace contextRef="#ctx0" brushRef="#br0" timeOffset="325994">24582 10525 25978,'0'45'-6116,"0"-6"4078,0 3 883,0 11-293,0-9-744,0-6 1,0 0 2115,0 5 0,0 11 0,0-19 0</inkml:trace>
  <inkml:trace contextRef="#ctx0" brushRef="#br0" timeOffset="326151">25060 10483 24269,'-14'24'-1378,"10"10"0,-10-14 0,14 15 0</inkml:trace>
  <inkml:trace contextRef="#ctx0" brushRef="#br0" timeOffset="326410">24132 9974 26428,'0'-20'-4227,"0"3"2548,20 2 4462,-14 1-2894,34 3 1850,-36 2-1858,39 2 994,-24 4-664,18 1 1392,-10 2-1086,7 0-1653,-10 0-788,16 17-1388,-21-1 3079,6 4 0,-12 3 1,-1-9-1</inkml:trace>
  <inkml:trace contextRef="#ctx0" brushRef="#br0" timeOffset="326611">24828 9555 25078,'13'-5'5329,"7"1"-4708,-3 4-602,16 15-1566,-13 4-251,18 20 272,-17-18 481,18 17-627,-15-20-1096,8-7 1,2-1-1107,8 4 3973,-6-20 1,1-6-1,14-6 1,4-17-1</inkml:trace>
  <inkml:trace contextRef="#ctx0" brushRef="#br1" timeOffset="392576">19398 9873 7982,'15'-16'540,"-1"0"-450,-1 6 90,-3 1-90,-2 2 0,-2 3 90,-3 0-180,2 3 90,-3 0-90,5 15 0,-4-11-270,4 24-989,-3-23 1259,3 20 0,-5-11 0,2 11 0</inkml:trace>
  <inkml:trace contextRef="#ctx0" brushRef="#br1" timeOffset="393176">19178 10272 7982,'17'-28'810,"-12"4"-720,30-5 0,-18 3 90,30-17 0,-14 11-1280,9-14 1550,-11 15-180,-2 2 413,-2 0-143,4-4-270,-9 10-90,4-6-180,-15 18 90,0-1 90,-7 10 865,0 0-1045,-1 15 0,0-9 90,3 9-90,6 5 90,0 1-450,20 26-449,-12-17-1890,21 12 900,-20-22 1799,9 3 0,-10-9 0,0-1 0</inkml:trace>
  <inkml:trace contextRef="#ctx0" brushRef="#br1" timeOffset="393562">19443 9527 11041,'37'0'809,"4"0"-809,-9 11 180,2-8-90,-9 8-180,1-11 180,10 0-90,-10 0-90,17 0 90,-18 0 0,8 0-1169,4 0-360,-6-17 1529,24-1 0,-18-11 0,12 3 0</inkml:trace>
  <inkml:trace contextRef="#ctx0" brushRef="#br0" timeOffset="401193">16238 12663 25708,'-18'13'3709,"3"3"-4398,15 9-2584,0 0 1399,0 15 475,12-7-315,-9 16 1084,9-11-1559,-12 3 1260,-1-1 0,2 1-631,5 11 1403,-5-1 1,0-1-615,9-5-549,-7-7 1,-1-1 269,6 2 976,0 18 0,0-29 0,1 3 0</inkml:trace>
  <inkml:trace contextRef="#ctx0" brushRef="#br0" timeOffset="401443">15997 13234 23909,'-6'-3'-1573,"0"0"550,3 0-671,21 1 3553,-13-1-366,57-5-713,-30 2-429,12-1 1,3 0-139,8-3-753,-8 2 0,1 1 429,8-2 466,-11 4 0,-1-1 0,5 1 0,10 0 1</inkml:trace>
  <inkml:trace contextRef="#ctx0" brushRef="#br0" timeOffset="401730">16668 13078 23189,'-15'-9'-3050,"2"0"1488,13-8 17,0 4 780,18 5 3258,-14 2-1397,31 5 111,-11 0-603,16 17-271,-1 6 49,-17 11-521,5 2 195,-25-3-2401,16 5 625,-16 1 202,4 7 587,-4-11 1,-4 1 109,-23 22 876,10-6 1,-5 1 616,-4-20 0,-3 0-331,0 4 0,0 4 0,0-3-232,-2-2 1,0-2-234,-10 12 0,-2 0 360,-5 0 1,0-2 0,11-10 0,-1 1 0,-12 8 0,0 1 0</inkml:trace>
  <inkml:trace contextRef="#ctx0" brushRef="#br0" timeOffset="409026">18263 12609 25438,'0'9'-4137,"0"6"2369,0 10 883,0 5 337,0 1 122,0 7 122,0 8 346,0 8-1549,0 5 1507,0 7-45,0-32 0,0 1 90,0 2 0,0 1-45,0-1 0,0 1 0,0 1 0,0-1 52,0-1 1,0 1-166,6 14 0,0 0 29,-4-15 0,-1 1 13,5 21 0,0-3-144,0 2 151,-6-17 0,1-2 107,5-5-466,-1 8-67,-4-45 881,3-43-33,-4-10-377,0 11 1,0-1 80,0 11 1,0-1 1,0-1 0,0-4-79,0-10 1,0-7 0,0 4 176,0 3 0,0-2-64,4-11 0,0-7 1,0 9-363,-3 19 0,1 2 287,9-24 1,0 3 307,-9-1-209,8 27 0,0 1 423,-7-4-415,18 8 976,-12 6-540,17 4 1101,-9 9 39,19 2-33,-12 9-83,12 20-1506,-7-14 974,2 39-2454,-1-22 1177,1 27-1994,-2-9 197,-1 7 720,-11-11 1,-2 0-1137,8 25 1854,-9-8 1,-2 0-1114,-3 13 1679,-5-22 0,-2-1-453,-2 17 834,0 1-27,-24-1 212,11-20 0,-2-1 262,-6-9 0,-2-1 67,-4 16 1,1 0 488,-9 1-1682,6-11 1,-1-3 69,-4-1 156,-7 3 610,16-21 1,4-6-1,2-4 1</inkml:trace>
  <inkml:trace contextRef="#ctx0" brushRef="#br0" timeOffset="409410">19127 13592 22920,'17'0'1349,"10"0"-1349,-5 0 0,23-15 1017,-17 12-492,12-29-436,-13 28 67,-1-32-427,-2 21 1093,2-27-1056,-8 17-67,2-18-697,-13 19-145,-1-8-58,-6 12-788,0 3 753,0 4-733,-21 2 1591,-2 6 407,-22 26 1310,5 14-273,6 13-60,13 3-240,1 7-94,17-14-640,-8 15-383,11-23-1062,0-2-3769,23 4 1019,11-14 4128,13-3 0,4-16 0,-10-5 0</inkml:trace>
  <inkml:trace contextRef="#ctx0" brushRef="#br0" timeOffset="409660">19220 12974 23189,'-3'-6'-8351,"1"-1"5927,24-5 6430,11 4-1728,29-9-586,-9 10-1289,-17 1 1,-1 1 153,6 2-380,12 0 2003,-22 3-958,-1 0-2901,-6 0 1332,-1 18 1,-6-14-1,-2 13 1</inkml:trace>
  <inkml:trace contextRef="#ctx0" brushRef="#br0" timeOffset="409893">19883 12788 24449,'6'0'1439,"0"0"-1169,-1 0 89,2 16-3522,2-12 3063,7 23-1492,0-25 2053,16 10-1110,-7-12 559,22 0-90,-14 0-1080,13-18-57,10-12 1524,-12-10 0,-13 15 0,0 0 1,13-15-1</inkml:trace>
  <inkml:trace contextRef="#ctx0" brushRef="#br0" timeOffset="410816">21502 13387 24539,'0'50'-5576,"0"-7"3627,0 8 975,0-9 425,0 20 303,0-15 139,0-10 0,0-1-121,0 1-1368,0 6 2045,0-14-449,0-13 0,0-18 0,0-13-45,0-23 0,0-7 46,0-13 28,5 17 1,3-6 0,2 4 254,4 5 0,3 1-24,0-4 0,1-4 1,1 5 173,3 4 1,0 1 76,5-15 0,-2 3 273,6 1 540,5 0-6,-4 30 724,-11 8-242,12 38-2422,-18-4-121,-4 12 0,-1 4-631,0 10 724,-5-16 1,-1 1-736,1 16-108,-3 0-700,-1-3-114,-1 14 2148,0-18 866,0 11-85,0-31-287,0-3-274,0-37 24,15-38 553,6-3-268,-1 3 1,2 1 427,12-6-347,-16 20 0,0 0 423,6-8 59,-3 6-38,0 5 184,-5 10-401,1 6 99,-3 10 595,7 4-352,-7 21-2040,9 14-109,-12 9 372,1 4 0,0 0-841,-1 8 811,0-1 1,0 0-1133,1-4-135,-2-10 1,2-2-2000,3 1 375,19 9 3876,-9-31 0,12-2 1,-6-12-1</inkml:trace>
  <inkml:trace contextRef="#ctx0" brushRef="#br0" timeOffset="411093">22810 13195 24359,'0'-23'-5127,"0"4"3629,-23 10 2185,0 3 413,-4 27 597,-8 12-906,14 13-715,3-10 1,1-1-793,-3 13 1187,9-8 1,3 1-92,6 5-1051,-5 11-135,7-24-976,20-4-80,-15-7 642,53-2 1293,-34-12 92,11-1 0,0-6 1010,-2-21 766,8-9-373,-14-10-328,-14-2-520,0 8 449,-13 1-2392,0-1-1849,-23-11-538,17 12 3148,-41-13 0,15 22 0,-25-5 0</inkml:trace>
  <inkml:trace contextRef="#ctx0" brushRef="#br0" timeOffset="411337">22825 12698 23369,'11'-1'1725,"0"0"-1159,-2 1-554,-1 16-3397,0-12 2621,-3 26-904,1-26 1298,-1 30-1479,0-9-268,-3 9 258,0 6-530,-2-21 383,0 5 2167,0-10 1,-18-7 0,-4-1-1</inkml:trace>
  <inkml:trace contextRef="#ctx0" brushRef="#br0" timeOffset="411510">22917 12382 22650,'40'-4'1682,"-9"2"-1464,-4 18-2519,-9-12 1891,-2 35-2321,2-1 956,-6 13 463,-5-10 1,-1 1-2432,-3 14 3383,-1-17 0,-1 0 0,-1 20 1,0 1-1</inkml:trace>
  <inkml:trace contextRef="#ctx0" brushRef="#br0" timeOffset="411849">23530 13053 24988,'0'53'-5216,"0"-8"3088,0 8 1333,0 12 247,0-11 310,5-9 0,1 0-424,-3 6 571,3-11 0,-1-3-1328,-5 1 1779,0 4 0,0-20-360,0-31-90,0-21 194,0-23-45,6 21 1,2-3-164,1-11 1,1 0 46,-2 11 0,2-2-720,12-25 1,0 0 533,-14 28 1,1 2-355,17-17 0,1 2 909,-1 4 0,10-1 0,-11 24 0</inkml:trace>
  <inkml:trace contextRef="#ctx0" brushRef="#br0" timeOffset="412179">24233 13137 26068,'-16'-18'-5964,"12"-8"3317,-26 23 4643,13-8-2344,-1 30 1431,-12-14 224,18 39-1687,-15-23 227,14 9 0,3 3 765,-5 10-141,7-6 0,2 0-1568,2 6 723,4 20-1063,25-30-676,2 3 1282,17-24 691,-7-4 617,2-34 910,-10 5-796,-6-11 0,-4-4 112,-5-10-580,-4 4 1,-3-2 120,-7-8-497,0-13-2517,0 14 542,-24 16 1718,3-7 1,-6 28-1,12 2 1</inkml:trace>
  <inkml:trace contextRef="#ctx0" brushRef="#br0" timeOffset="412576">24628 13082 26428,'0'41'-6116,"0"-7"3987,0 3 1065,0-7 515,14 1-782,-11 2 926,10-4-347,-13 0-844,0-5 1686,0 5-90,0-11-90,8-3-621,3-29 2463,3 10 649,2-42-1181,-3 22-287,3-25-301,2 5-233,-4 14 1,1-1 475,6-13-178,-5 10 0,-1 3-1053,-1 5-892,5 1 1867,-11 20 364,2 5-18,-4 20-2380,0-2-8,0 21 150,4 16-413,-2-9-288,1-4 0,2 0-1146,5 5 2533,11 13 0,0-27 0,4-2 1</inkml:trace>
  <inkml:trace contextRef="#ctx0" brushRef="#br0" timeOffset="412993">25518 13016 23729,'-19'-5'-1073,"-6"1"1001,0 22 1387,-16 8-376,20 12-1299,4-9 0,0 0-166,0 11-46,8 15-619,9-18 43,0-2-29,26-4-721,5 1-43,27-17 2027,-14-1-97,-4-14 791,-3-17 1114,-12-16-527,6-9-141,-13-10-53,-9 10-148,6-3-740,-6-18-550,3 18-819,-3-18-948,-6 36 1480,-2-2-484,-1 35 652,0 22 262,0 6 0,0 3-205,0-2 0,0 2 192,0 24 1,0 2-122,0-23 0,0 0 122,0 14 1,0 2 85,0-4 0,0-2 5,-1-13 0,2 0-123,6 20 0,0-1-93,-3 0 102,3-17 0,0-2-1361,-7-3 259,0 0-4475,0-20 5961,-20-25 1,16 9 0,-16-15 0</inkml:trace>
  <inkml:trace contextRef="#ctx0" brushRef="#br0" timeOffset="413243">24115 12484 23999,'31'-20'3710,"15"-8"-2939,-17 7-902,24-12 405,-10 16 239,13-7-260,-24 14-1891,27 1 49,-30 7 1136,10 26 1,-25-4 0,-2 21 0</inkml:trace>
  <inkml:trace contextRef="#ctx0" brushRef="#br0" timeOffset="413392">24397 13960 25978,'0'32'-6386,"-16"-5"6904,12-6-4262,-11-8 3865,15-5 0,0-5 0,0-1 0</inkml:trace>
  <inkml:trace contextRef="#ctx0" brushRef="#br0" timeOffset="495207">16413 14976 25168,'0'-9'-4946,"0"1"2997,0 3 2594,0 1-744,0 23-57,0 10-148,0 13 235,0-7 0,0 0-1527,0 12 1529,7-2 0,0 1-139,-4 8 60,3-17 1,1-1-241,4 13-27,-9 0 130,9-1-942,-1-1-188,-7 0 90,14-2-2527,-9 13 2174,4-18 1655,-2 8 1,-4-22 0,-1-4 0</inkml:trace>
  <inkml:trace contextRef="#ctx0" brushRef="#br0" timeOffset="495345">16293 15702 23999,'-10'-11'-6420,"2"-1"3576,8-8 1832,18-5 1845,17 9-502,10-3 1,3 0-1,-11 9 1,1 2 0,12-8-1,1 1 1</inkml:trace>
  <inkml:trace contextRef="#ctx0" brushRef="#br0" timeOffset="495594">16818 15499 24089,'-37'0'1529,"7"0"-1349,28 0-270,14 0 180,35 14-645,0-11 587,8 25-752,6-24 815,-15 17 0,0 3-306,-12-14 0,0 1-149,15 18 0,-6 5-847,-12 4 258,-11-1 0,-11 1-570,-46 13 1346,19-14 1,-7 0 441,-14-6 1,-10-2 0,2-1-548,-6 8 0,-3 2 374,7-6 0,-6 2 1,-1 1-1,5-3 0,6-4 1,3-1-1,-1 0 1,0 0-1,-1 0 0,1 0 1,0 0-1</inkml:trace>
  <inkml:trace contextRef="#ctx0" brushRef="#br0" timeOffset="499132">18825 14753 22830,'-19'-8'-2064,"14"2"-1222,-40 4 4773,24 1-555,-22 1-233,8 0-201,0 17 454,-1-12-716,1 28 505,3-30 1174,4 30-2007,5-20 688,6 16-1046,6-8-33,5 3-1042,4-3 165,21 12-635,-14-11-243,41 6 1399,-19-13-526,24-5 1606,-6-5 98,-11-3 0,0-2 741,17 0-253,-11-8 1,0 0 1711,-3 4-406,11-26-599,-28 26-110,-4 8-1496,-11 26-1603,-23 31 678,14-2 387,-12-10 0,0 0-901,12 14 1022,0-19 1,-2 7 0,2-6-505,4-9 0,0-1 156,-4 32 0,0-3-258,2-8 1355,-5-13 0,-1-2-432,2 1 154,-13 14 38,8-30 549,-7-1-881,-2-15 1285,4-5-1250,-10-19 99,15 10 1,-2-43 0,8 9 0</inkml:trace>
  <inkml:trace contextRef="#ctx0" brushRef="#br0" timeOffset="499463">19417 14874 22200,'6'0'1889,"-2"0"-1439,-2 21-3817,-1 11 1556,-1 13 1370,1-8 1,-2 2-81,-13 14 387,12-1 1,0 2-1225,-12 10 787,13-21 0,2 1-88,-2-4 1,2-1 984,19 19-518,-7-14 0,5-2-493,25 1 768,-10-15 1,3-3 101,13-5 340,11-17 0,2-5 141,-27 3 1,-1-3 324,21-19 0,-1-4 1296,1-3-1071,-29 1 0,-1-5-297,3-9 0,-3-1-489,-8 8 0,-2-2-692,1-28 0,-5-1-443,-5 27 0,-6-1-630,-14-10 1,-9-4 0,1 6-421,6 13 1,-4 2 1480,-12-5 1,-8-1-1,3 8 1,-15 1 0,17 14-1,0-1 1</inkml:trace>
  <inkml:trace contextRef="#ctx0" brushRef="#br0" timeOffset="499777">20903 14873 24449,'-46'23'2489,"0"6"-2320,20 16-1879,-12 0 1101,34-5-66,-15-8 0,-2 2 336,8 20-72,-5-6 1,-2-1-445,3 9-216,3-9 0,1 0-1591,-2 2 2573,3-11 0,1-2 0,0-2 1,-3 6-1</inkml:trace>
  <inkml:trace contextRef="#ctx0" brushRef="#br0" timeOffset="500079">20472 14509 23729,'-10'-8'-5927,"8"1"2361,-15 4 5365,11 2-817,-5 22-543,5-16 704,0 36-1596,5-12-889,0 11 1615,19 21-185,-13-31-1651,30 12 257,-11-27 916,21-8-93,-8 0 1504,6-27 1059,-27-9-1291,9-10 443,-23-20-1225,6 23-551,-30-21-1216,16 29-1247,-35-3 2887,17 21 0,1 4 0,4 6 0</inkml:trace>
  <inkml:trace contextRef="#ctx0" brushRef="#br0" timeOffset="500391">21163 15523 22740,'0'16'-6026,"-17"6"7345,13-4-2352,-13 11 1448,17-11-1401,0 11 243,0-13 118,22 6-827,8-14 2572,13-1-1158,0-6 1249,-10-1-472,-1-17 1489,9-9-269,-21-10-1438,-2 7 1,-2 0 380,-13-11-2310,-17 0 0,-6 1-1663,-10 1 2882,-5 13 0,-3 4 1,-11 3-1,-4 8 0</inkml:trace>
  <inkml:trace contextRef="#ctx0" brushRef="#br0" timeOffset="500895">22512 15313 25708,'-19'-27'-6485,"-2"0"4572,-6 1 1257,6 9 625,-2 3 340,10 9 395,2 5 473,-1 21-1775,-3 16 1675,3 12-757,6-8 1,0 2-269,3 14-1760,9 3 1,7-2 297,5-28 1,5-3 1342,14 21 1,5-6 0,-4-27 0,1-5 0,4 4 0,0-1-1</inkml:trace>
  <inkml:trace contextRef="#ctx0" brushRef="#br0" timeOffset="501213">23093 15352 24089,'-19'-14'-3555,"-9"5"3766,-19 4 772,0 26 901,8 6-1145,18 13-1162,1 0 70,18-10-1046,-5 2 1453,7-2-982,0 0-371,19-5-1319,-15-2 442,32-4 1785,-12-3-171,16-9 1687,-7-1-254,-2-26 1163,-12 15-38,0-37-850,-10 22 80,5-37-1299,-11 23-428,5-19-525,-8 28-67,0-2-941,0 39-681,0 30 662,20 8 1920,7 1 0,6-1 1,-4-27-1,2-1 0,12 13 1,0-1-1</inkml:trace>
  <inkml:trace contextRef="#ctx0" brushRef="#br0" timeOffset="501395">23880 15387 24089,'-19'-21'-6202,"14"2"2995,-37 7 4596,17 6-352,-20 20 1034,9 16-1130,16 8-914,9 7-1693,11 6 810,18-11-529,-13 7-1473,44-19 2770,-24-13 1,29 5 0,-14-7 0</inkml:trace>
  <inkml:trace contextRef="#ctx0" brushRef="#br0" timeOffset="501544">23907 14834 22920,'-41'-13'-2334,"-2"4"2070,-17 28 1825,14 0-1597,13 11 0,2 5 0,2 14 1,13-14-1,0 1 0</inkml:trace>
  <inkml:trace contextRef="#ctx0" brushRef="#br0" timeOffset="502027">24790 15786 23189,'19'-36'-1440,"-1"-4"895,3-5 481,0-7-78,0-4 28,-10 24 1,0 0 72,0 1 1,-1-3 173,4-16 1,-2-1-603,-2 13 1,-1-1 365,2-26 0,-1 2-121,-5 28 0,-1 1-161,0-16 1,-1 2-324,0 6 218,-3-1-115,0 29 65,0 25 61,0 33 191,0 12 142,0 3 0,0 3 52,0-17 1,0 1 29,0 15 0,0 4-93,0-18 0,0 1 0,0-2-168,0 6 0,0 1-256,4 4 1,2 5 0,-1-6 120,-4-8 0,2 0 35,5 1 1,3 4 0,-3-6 87,-6-6 1,-1-3 22,6 9 1,-1-1-303,-6 6 346,0-7-12,-24-10 1565,-5-2 427,-14-16 1252,-10-2-347,20-14-317,-14-40-1522,30 12-961,2-2 1,3-3-421,10-9-743,-6-2-438,8-3 626,7 12 1,5 1-1100,20-18 2227,-2 8 0,5 1 0,-6 18 0,2 1 1,2-8-1,1 0 0</inkml:trace>
  <inkml:trace contextRef="#ctx0" brushRef="#br0" timeOffset="502224">25712 15224 24718,'-23'19'1098,"6"6"-2258,17 15-1837,0 0 1198,0-4 600,0 2 343,0 2 124,0 1-2663,15 17-248,-11-14 3303,10-10 1,3-2 0,7 0 0,17 6 0</inkml:trace>
  <inkml:trace contextRef="#ctx0" brushRef="#br0" timeOffset="502839">25653 15236 22920,'-3'-1'-1726,"-1"0"1646,3 16-1606,-1 4 610,2 11 279,17 1-229,-13 11 481,12-7-1573,-2 26 891,-10-25 44,19 16 548,-21-26 1759,11 8-1582,-12-21 804,6-1-662,-6-10 641,4-17 618,-2-14-517,9-33 519,-2 2-945,1 18 1,4-5-1,-1 5 411,-2 6 0,2 1-611,3-9 1,4-4 0,-1 7 584,12-11-233,-12 20 0,1 4-681,11-2 984,-2 9 1,3 8 0,-2 5-1</inkml:trace>
  <inkml:trace contextRef="#ctx0" brushRef="#br0" timeOffset="503240">26532 15161 24718,'-37'-39'-4627,"-4"5"3134,9 14 1267,-2 1 80,11 17 1380,-12-6-705,9 8 273,0 22 0,2 5-926,4 1 580,4 15 1,4 2-203,8-3-532,10-7 1,2 0-705,-4 3-289,12-8 1,5-3-662,8-3-503,11 4 839,12-21 1709,-22-3 568,18-21 1713,-23 13-1221,-4-22 1,-4-5 401,1 5-27,4-35-737,-12 24-423,0 2-1074,-2 2-241,-3 4-983,0 5 389,-3 6 865,0 4-273,-1 7 673,2 25-539,3 12-468,1 12-213,4 1-2253,6 4 3479,-1-11 0,7 9 0,-5-18 0</inkml:trace>
  <inkml:trace contextRef="#ctx0" brushRef="#br0" timeOffset="503774">26953 15141 23279,'0'45'-5666,"0"-9"3628,0 7 974,0-10 335,0 3 303,0 0 212,0-2 76,13 6-2045,-10-12 2137,10 5-665,-7-23 260,2-20 1580,4 5 1076,1-42-1771,-3 22-145,1-10 1,1-4 863,5-13-724,-1 4 0,0 1 1024,4-8-897,-8 21 1,-1 0-776,5-6-966,-2 8 1986,0 6 141,4 11 250,-5 7 320,9 28-2041,-10-14 90,1 25 0,-2 6-787,1-9 505,-2 4 1,0 2-586,1 23-76,-1-15-737,1 22-176,-8-33 2245,3 7-39,-3-26 139,1-1-85,0-11 2153,4-38-1288,0 14-334,1-13 0,2-3 321,5-3-363,-2 5 1,1 1 409,2-3 702,12-16 205,-17 39-2214,5-2 1381,-8 19 207,5 38-2235,-4-12-423,5 33-49,-6-19-642,1 2-670,0 1-2026,5 16 4391,-5-17 0,7 7 1,-5-21-1</inkml:trace>
  <inkml:trace contextRef="#ctx0" brushRef="#br0" timeOffset="504074">27840 15227 23279,'17'-8'3366,"2"2"-2485,23 6-1538,-2 0 335,4 0 77,-7 0 186,-16-17 222,-2 13 976,-17-27-2742,4 10 125,-6-13-119,0 3-89,-16 13 88,12 3-407,-22 37 1829,24 6-1434,-4 11 0,1 3 665,5 14-988,9-13 1,3-2 1800,9-6 1,3 5 0,-8-17 0</inkml:trace>
  <inkml:trace contextRef="#ctx0" brushRef="#br0" timeOffset="504274">28373 14957 24898,'0'-15'-3777,"17"41"689,8-9 2695,-2 18 1,0 3-856,16 4 961,-13-3 0,-1 1-923,5 10 54,-3-8 1,1-1-2291,3 4 2513,-9-16 1,1-3 1094,9 3 0,2-5 0,1-5 0</inkml:trace>
  <inkml:trace contextRef="#ctx0" brushRef="#br0" timeOffset="504497">29135 14946 24449,'-41'-3'634,"16"19"550,-7-12-748,18 37-2158,-26-5 1861,16 13-428,0-6 0,-1-1-217,2 3-183,2-6 1,1-2-625,5-9-1895,-3 2 1948,11-21 1564,0-3-695,3-6 71,1 0 0,2-24 0,0-5 0</inkml:trace>
  <inkml:trace contextRef="#ctx0" brushRef="#br0" timeOffset="504658">28788 15049 23189,'0'-35'-5216,"0"-5"4257,0 15 614,14 3 1418,1 17 1265,1 29-3645,12-5 1165,-3 41-2251,7-19 1872,-5 6 0,-1 2-997,1 4 124,-2-5 1,0-1-1551,-3-8 2320,9 5 1,-12-21 0,3-5-1</inkml:trace>
  <inkml:trace contextRef="#ctx0" brushRef="#br0" timeOffset="504840">29543 14926 24179,'0'-15'-5936,"0"3"3897,-17 8 3280,-5 19 821,-24 15-793,7 13-794,-3 8-351,13-5-882,2 3 1012,13 2-1133,2-15 0,1 0 669,8 17 1,-10 10 0,13-25 0</inkml:trace>
  <inkml:trace contextRef="#ctx0" brushRef="#br0" timeOffset="505145">29913 15132 25348,'0'-8'-5216,"-23"4"6458,0 2-345,-28 2-120,6 16 777,4 5-493,-1 21-967,26-8-746,-7 26 1373,22-29-1769,17 22-1106,15-39 1303,30 7-554,-12-19 1224,-15-7 1,-2 0 457,6 1 676,6-36-213,-19 4 159,-4-13-619,-15 12 1,-2 1-1155,5-9-329,-18 8 0,-4 1-1917,8-3-427,-37-7 3099,20 18 0,-1 10 0,6 1 0</inkml:trace>
  <inkml:trace contextRef="#ctx0" brushRef="#br0" timeOffset="505474">30163 14965 25348,'0'46'-5936,"0"-8"3898,0 5 1063,0-7 247,0 0 392,0 2-58,0-3 256,12 13-1939,-9-18 2520,9 14-516,-12-28 253,0 2-270,6-13 449,-1-18 504,5 9 1443,-2-36-1526,6-4 17,-1-13-339,-3 23 1,1 0-429,1-5 1,1 1 41,7-22-788,-4 14 1,-1 0-128,3-1-879,-3 15 0,0 2 1950,2 4 0,5 2 0,-7 15 0</inkml:trace>
  <inkml:trace contextRef="#ctx0" brushRef="#br0" timeOffset="505745">30680 14953 23189,'-16'-22'-5272,"13"-12"3351,-13 20 2655,16-14-1151,0 37 169,16-13 2383,-12 65-2822,28-33-342,-29 12 0,-2 3 1243,27 4-416,-27-6 0,0 0 0,20 6-131,-16-11 1,-2 0 78,7 0-4804,2 20 2980,-10-35 2036,9 5 0,-8-22 1,2-2-1</inkml:trace>
  <inkml:trace contextRef="#ctx0" brushRef="#br0" timeOffset="506108">31092 14681 24089,'0'26'-3957,"0"-2"2008,-16-4 3587,12-1-1896,-23 7 1514,8-3-974,-4 6 0,-1 1 140,-9 3-516,7 2 0,3 0 1335,2-2-80,-3 23-1654,15-24 550,2 18-1752,6-22-372,22 6-2162,8-4 1310,14-10 2840,2 4 1,-7-11 0,1-2-1</inkml:trace>
  <inkml:trace contextRef="#ctx0" brushRef="#br0" timeOffset="506507">30685 14286 23009,'0'33'-1777,"0"-3"1,0 6 0,0-4 0</inkml:trace>
  <inkml:trace contextRef="#ctx0" brushRef="#br0" timeOffset="507345">31750 14624 25168,'-16'-16'-4619,"12"1"1226,-13 3 3535,7 3-370,7 0-295,-13 5 1687,12 17-914,-4 17-1307,3 12 1233,1 13 148,1-16 1,0 2-422,1-9 1,1 4 81,-1 13 0,-1 9 0,1-7 348,1-8 0,0-1-723,0 10 0,-1 4 0,2-6 161,0-15 1,0-2-43,0 17 0,0-3 37,0-2 97,0 12 192,0-37-1043,0-1 828,0-39-691,19-38 1103,-14-5-227,5 15 0,5-8 1,-2 6 210,-4 8 1,1-1-105,1-13 0,2-7 1,-1 6 112,2 13 1,-1 1-28,-2-4 0,-1-3 0,0 4 98,0 8 1,1 0 92,8-28 1,1 4-436,0 10 311,-4 11 1,1 6 170,-5 16 502,6 2 5,-9 13 960,2 3-554,5 1-321,-6 18-2076,8 2 190,-10 2-698,-1 36-152,-4-35 364,-13 11 1,-1-1-1790,6-6-1486,-36 12 4508,36-20 0,-15 3 0,20-11 0</inkml:trace>
  <inkml:trace contextRef="#ctx0" brushRef="#br0" timeOffset="507790">32398 14472 26697,'2'36'-6067,"0"-5"3914,-2 4 1127,0-3 555,0 5 97,-13 3 780,10 3-424,-4-10 1,1 1-1147,6 17 1214,0-16 0,0-1 44,0 11-94,0-1-90,0-5 90,0 9-499,0-17 250,0 4-4,14-20 204,-11-4-503,10-6 1341,-13 0-699,8-4 1283,4-17-149,19-6 638,-9-22-945,15 1 434,-20 16 367,8-13-1409,-16 36 1930,1-16-2751,-5 20 975,4 42-2638,-4-17 1546,1 13 0,-1 2-1099,-1 0 1154,-2-5 1,0 0-715,-1 6-842,-1 8 549,0-8-645,0-15 920,0 8 388,0-20-365,1-2 1190,0-9 1,2-2 0,1-1 0</inkml:trace>
  <inkml:trace contextRef="#ctx0" brushRef="#br0" timeOffset="508274">32805 15017 26158,'0'33'-5936,"0"-3"4077,0 20 705,0-14 706,6 4 1,1 2-286,-3 2 435,7-3 0,1 0-346,-10-6-1176,13 17 1362,-14-28 444,4 3-175,-1-13-141,-3-5 265,3-19 901,-4-15-481,0-11-581,0-27 683,-12 15-659,10 15 1,1-3 295,-5-7 0,0 0 60,5 10 0,2-2 70,9-24 0,1-1-440,-10 26 0,3 0 554,14-6 1,6-3 0,-2 6 851,1-15-378,11 12 1,2 7 1301,-7 14 333,16 6 98,-22 10-791,2 23-1608,-11 11-1485,-7 13 647,-3-10 1,-4 1-399,-20 13 440,19-15 0,-3 1-1580,-29 2 0,-5-1-1826,2 19 4031,-3-18 1,-3-3 0,13-10-1,1-2 1,-1 0 0,0 0-1</inkml:trace>
  <inkml:trace contextRef="#ctx0" brushRef="#br0" timeOffset="561492">27167 7220 24269,'0'-15'-4407,"-17"-1"3258,12 5-728,-12-3 2381,17 5-234,-12-2-132,10 5-926,-10 0 154,3 4 2071,2 1 478,-6 1 448,5 0-1062,4 19-843,-6 21-176,5 5 578,-4 14-1269,5-15-634,0 3 459,1-13 0,0 2-1374,-2 17 647,3-8 1,-1 0 326,0 5-697,2-2 1,1 0 588,-1-2 240,1-6 0,0-2-267,0-10 1079,0 6 1,0-24 0,0-1 0</inkml:trace>
  <inkml:trace contextRef="#ctx0" brushRef="#br0" timeOffset="561630">26860 7806 24269,'-35'-30'-3731,"0"2"3081,-8-10-287,13 12 299,-3-6 224,22 15-454,5 3-136,6 1-593,32-3 3448,-2 5-1506,16 1 1,5 2-218,-14 3 0,1 1-767,10 0 0,5 0 0,-3 1 830,1 1 1,-2 0 0,-5 1 0,2 0 0,-2 0 0,3 1 0,0 0 0</inkml:trace>
  <inkml:trace contextRef="#ctx0" brushRef="#br0" timeOffset="561923">27425 7639 22740,'-19'0'1439,"8"-9"-4407,27 0 5483,37-1-1179,1 3-962,-9 7 1,1 0-71,1 0 23,-10 5 1,-1 3-585,-2 8-122,7 17 403,-22-5-1392,-10 5 0,-8 1-724,-21 10 1664,1 6 1,-7 1 170,-3-20 0,-3-2-362,-1 5 1,-2 5 0,2-4-245,0-2 0,-1 0 958,-2 3 0,-4 3 0,5-4 0,4-4 1,2-2-1,-8 10 0,1-1 0</inkml:trace>
  <inkml:trace contextRef="#ctx0" brushRef="#br0" timeOffset="562475">28757 6764 26338,'-8'-12'-6217,"-6"1"5594,4 6 1032,-8 16 1877,10-7-2255,-2 31 0,2 9-602,0-5 192,2 20 1,1 3-1962,3 0 1322,-1-8 1,4 1-86,8-22 0,2 0 911,0 21 0,0 0 1,14 4-1,-17-21 0,1 0 1</inkml:trace>
  <inkml:trace contextRef="#ctx0" brushRef="#br0" timeOffset="562774">28540 7291 25528,'-11'-13'-5979,"3"1"3779,3 6 2448,3 0-1513,1 29 1278,33 22-451,-24 6 50,26 1 0,3 0-1381,-17 0 1565,12-2 1,1-2 330,-6-4-306,-4-10 0,0-2 522,1-1-595,13 8 420,-19-27 1017,5-2-1063,4-39 1262,-3 2-1842,1-14 1,0-5 323,-7 15 0,0-3 288,5-6 1,1-5 0,-1 2 0,-1 2 0,1 1-1,6-14 1,1 0 0</inkml:trace>
  <inkml:trace contextRef="#ctx0" brushRef="#br0" timeOffset="563640">30498 6984 25888,'0'-21'-5666,"-20"0"3939,14 0-76,-38 2 2902,23 0-1176,-25 5 1021,-18 1-272,10 8-673,2 10 0,-1 2 1937,-10-3-934,12 19 0,4 5 1620,2-4-2226,18 12 1,7 5 468,8 3-1345,33 19-374,5-28 1,7-2 52,1-6 0,4-2 357,4 5 0,5 1 0,-4-2-338,0-3 0,-1-1 262,4 1 0,4 2 1,-6-2-46,-7-4 0,-3-1 396,13 10 1,-6-1-22,-14 1 728,-3 2-894,-24-7-157,-28-10 1497,-19 8-112,-15-13-778,25-5 0,1-2-444,-22-1 270,1-2 130,3-1 282,6-23 0,6 17 0,4-17 1</inkml:trace>
  <inkml:trace contextRef="#ctx0" brushRef="#br0" timeOffset="563873">30268 6489 25078,'-31'-17'-2690,"-12"3"4054,26 5-1952,-14 4 1285,15 29-323,-4 0-401,14 15 1,3 5-763,-8 20 355,6-7 0,1 10 1,2-5 96,0-7 1,3 2 62,2-2 1,3 7 0,0 1-1,-1-7-396,-3 6 1,2-1-317,4-9 0,4 6 1,0 0-1,-1-6-384,-2-5 0,-1-4 0,0 2 1243,0 15 1,-1 2 0,2-3-1,3-14 1,2-3 0,-2 0 0,0 24-1,-1-1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18:41.79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2158 1064 23369,'-18'-12'-3544,"3"2"2277,15 1 761,-14 4 1684,10 22-1572,-10-1 1277,14 25-1641,0-7-838,0 10 1268,0 8-171,0 8 589,0 6-570,0-33 1,0 4 319,5 7 0,1 4 0,-1-3-673,-3-2 0,0 1 808,3 10 1,1 5-1,-2-8 17,-3-14 1,-2-2-33,1 21 1,0-1 39,0 3 118,-6-25 0,-2-1 304,5 13-99,-11-17 748,0 0 5,0-20 1022,-14-26-1638,8-1-644,7-13 1,3-3-610,-4-17 547,9 6 1,0-9-1,2 5 140,-1 4 1,3-1-200,4-14 0,3-9 0,3 7 28,3 13 0,3 0-211,3-4 1,3-6 0,-1 7 646,3 6 0,0 2 460,2-12 0,2 0 80,-1 12 1,0 4 4,-7 11 1,1 3-17,11-10 0,0 5 725,-1 9 88,12 4 56,-24 17-388,7 23-1865,-15 14-796,-2 13 35,-5 6 57,-3-8-374,0 3-218,-10-11 1,-3 0-1054,-12 18 2827,4-10 1,0-2 0,-2 1 0,9 9 0</inkml:trace>
  <inkml:trace contextRef="#ctx0" brushRef="#br0" timeOffset="412">2990 610 23369,'8'-11'138,"0"5"619,-6 27-3819,1 1 1056,1 23 695,-1 21 562,1-9 416,-2-1 0,0 3-450,-1-22 1,1 2 377,-2 13 1,1 7 0,-1-6-531,0-11 0,0 0 1045,0 8 0,0 6 0,0-8 122,0 16-149,0-16 0,0-2 179,0-1-144,0 4-59,0-26-117,0-7-295,0-7 262,0-25 91,0-19 0,0-13 78,7 8 1,1-1 199,-4-14-110,10 8 0,3 1 550,7-5 128,-2-9-165,14 24 871,-18 18 116,15 3 373,-10 15-812,-3 24-1602,-6-4-715,0 25-363,1-8 36,-1 5-777,1 3-70,-2 3-273,-3-13 0,0 0-774,5 18 3186,-3-20 1,0-1 0,6 8 0,2-2 0</inkml:trace>
  <inkml:trace contextRef="#ctx0" brushRef="#br0" timeOffset="812">3815 1370 22920,'0'-12'-5307,"0"27"3269,0 0 974,0 27 515,0-7 123,0 3 122,0 4 166,0 2-769,9-11 1,0 0 369,-5 16 324,12-9 0,-1-1-503,-12 2 568,9 9-69,-4-17-120,-6-11 169,5-1-199,-25-40 836,-1-42-622,1 28 0,-1-2 154,7-7 0,2-4 1,1 3-147,-1 3 1,2-1 253,2-6 1,2-5-1,2 4 65,1 3 1,2-1-28,4-1 1,2-3-1,-1 4 213,-6 8 0,4 1 53,26-21 1,4 5 1524,-10 12-792,10 15 1,3 6 1502,-10 15-456,-3 27-1873,-2-2-327,-19 23-273,10-5-1008,-13 8 263,0 5-376,0 6-762,-22-10 1,-5 1 694,12-11 0,-1-1 1613,-20 14 0,-2-1 0,15-15 0,2-2 0,-2-1 0,1 1 0</inkml:trace>
  <inkml:trace contextRef="#ctx0" brushRef="#br0" timeOffset="1648">5570 842 24179,'-25'-28'-6516,"-18"4"6521,23 5-867,-22 5 1660,9 7-125,-3 3 131,-16 22 626,13 15-1365,6-2 0,3 5 568,13-6 1,2 3-552,-7 15 0,3 1 637,6 14-1006,5-22 1,5 1-528,13 1 1,1-2-2080,-5 20 978,19-22 1,5-2-667,1 6 1536,1-23 0,2-3-64,24 12 1162,-26-18 1,1-2-1,2-2 1,-1-2 0,2-2-1,0 0 1</inkml:trace>
  <inkml:trace contextRef="#ctx0" brushRef="#br0" timeOffset="1899">5940 1233 23909,'-19'-26'-6707,"14"3"3937,-35-1 3132,11 9 199,-19 2 310,4 10 140,11 3 183,16 16-980,9 4 969,32 16-1013,10-2 210,-3-23 0,2-3 270,19 6-676,-2-14 282,-20 0-256,-4 0 56,-13-20 228,-3-12 604,-10-11-1207,-9 11 1,-1-1-1566,6-11-2,-24 7 0,-4 1-1110,5-6 1635,-2 16 0,-1 2-1108,-5-4 2277,3 4 0,2 3 1,1 3-1</inkml:trace>
  <inkml:trace contextRef="#ctx0" brushRef="#br0" timeOffset="2082">5842 610 22830,'8'-9'-97,"3"0"795,-2-7-2061,0 7 1551,9-6 130,-6 11 390,7 1-754,11 2-812,-6 1 769,26 17 1,-19-13-1,11 13 1</inkml:trace>
  <inkml:trace contextRef="#ctx0" brushRef="#br0" timeOffset="2267">6558 428 22290,'10'0'-180,"-3"0"270,-1 16-4667,-4 7 2638,-2 11 987,0 26 117,0-13 286,0-12 0,0 0-1947,0 26 2230,0 5 0,0-31 0,0 0 0,0 1 0,0 0 0</inkml:trace>
  <inkml:trace contextRef="#ctx0" brushRef="#br0" timeOffset="2712">7442 1249 23369,'-32'-6'-1465,"-17"5"1777,27-5-1034,-21 6 1079,24 16 106,-18-12-164,31 31-1387,-33-31 1316,35 36-1212,-10-23 1074,14 29-1192,0-21-495,46 13 155,-17-26 1003,5-2 0,2-2 1267,7-6-1203,3 3 1581,-2-21-768,-13 2 1,-1-3 1604,13-24-1302,-11 2 0,-3-3 192,-1-16-1050,-12-2 0,-4-3-82,-7 21 1,-2 1-290,0-15 0,-2-3 396,0-1 0,-2 2-797,2 15 1,-2-1 46,-8-22 1,-1 2-947,5 2 1060,-3 26 0,-3 4-593,-2 3 280,9 11 577,-9 5 705,13 7-252,0 25 189,0 0 129,0 26-269,8-11 0,0 2 130,-4 25 9,10 3 0,3 1-232,-8-22 1,0 0-244,-1 15 1,2 0-344,5-16 1,-2-1-172,-11-2 0,-1 0 13,11-1 1,0 0 131,-10-4 1,-1-1-20,16 29 690,-15-9 1,6-7-1,-8-5 1</inkml:trace>
  <inkml:trace contextRef="#ctx0" brushRef="#br0" timeOffset="2862">7357 1052 23729,'-12'-38'-8829,"4"3"6400,4-8 1716,26 12 2363,14-12-360,11 21-1147,-8 9 1,1 2 71,12 3 0,-16 4 1,0 1-1,15 3 0</inkml:trace>
  <inkml:trace contextRef="#ctx0" brushRef="#br0" timeOffset="3063">8180 1045 22650,'-13'14'-623,"3"7"-1031,10 9-880,0 17 690,17-15 1374,-13 27 0,32-23 0,-13 8 0</inkml:trace>
  <inkml:trace contextRef="#ctx0" brushRef="#br0" timeOffset="3214">8245 641 22740,'-13'-16'-6976,"-8"3"7929,19 5 0,-9 20 1,11 7-1</inkml:trace>
  <inkml:trace contextRef="#ctx0" brushRef="#br0" timeOffset="3512">8673 1394 22830,'52'-42'554,"-11"6"-523,1-5-279,-10 4-151,-1-2 19,-3-3-62,-3-18-84,-12 16 20,-5 9 1,-6 1-1024,-20 0-780,-9-9 383,-21 29 1481,-3 2 385,21 38 673,-12 11 272,28 16-826,3-15 1,1 0 345,1 11-696,15-6 1,9-1-1166,25 5 1329,-16-18 0,3-1 0,4-11 0,0-3 0,20 14 0</inkml:trace>
  <inkml:trace contextRef="#ctx0" brushRef="#br0" timeOffset="3831">9267 1131 22110,'-17'18'-320,"4"3"-954,13 21-1430,0-8 1027,0 0 559,14-9-113,-11-2 319,11-3-776,-2-2 36,-9-3 340,19-3 1824,-20-3-1014,16-4 1565,-16-19-136,21-16 905,-15-8-790,13-9 565,-9 9-541,-1-1-1122,1 3 1370,-1-3-1843,-3 20 1018,2-8-1062,-4 25 2440,6 12-2397,-1-6 765,3 37-1698,6-4-818,-5 11 2067,-3-14 0,-1 1 0,-1 5 1,1 12-1</inkml:trace>
  <inkml:trace contextRef="#ctx0" brushRef="#br0" timeOffset="4046">8530 663 23189,'-2'-23'-7022,"1"3"4735,18 3 4680,-12 4-2591,39 2 1993,-8-1-337,14 7-1022,12-2-1025,-26 6 1315,7 0-287,-18 1 0,-2 0 1,-1 0-1</inkml:trace>
  <inkml:trace contextRef="#ctx0" brushRef="#br0" timeOffset="4485">9252 393 22560,'27'-3'2576,"13"-1"-1891,-35 0-698,36 0 434,-10-2-132,12 4-240,6-1 12,-24 3-61,8 15-1897,-24 6-2657,1 12 4383,-34 6 1,2 2 0,-22 5 0</inkml:trace>
  <inkml:trace contextRef="#ctx0" brushRef="#br0" timeOffset="7096">3255 4629 24179,'18'-14'517,"-4"1"-714,-14 6-2829,0 1 1229,0 23 659,0 16 376,0 13 679,0-4 0,0 2-1424,0 19 723,0-4 0,0 1 120,0-24 0,0 0 754,0 22 0,0-2-90,0 5 375,-7-19 1,0-2 501,4-3 195,-10 7 47,13-28-1119,0-3-90,0-59 0,0 9 99,11-4 0,4-4-52,-5 9 1,1 1-116,12-5 0,1-1 34,-5-4 1,0-2-601,1 4 0,3-3 0,-1 2 374,4-7 1,1 2 492,-4 8 0,3-1 0,-2 4 0,1 2 0,-1 3 0,2 2 0,-1 0 0</inkml:trace>
  <inkml:trace contextRef="#ctx0" brushRef="#br0" timeOffset="7412">4035 5068 22110,'0'20'-5126,"0"-3"3177,0-3 975,22-6 1908,2-4-67,16-2 175,-4-28 50,-4 5-732,-1-25 800,4 8-362,-13 6 1,-1-3 722,9-18-1277,-12 16 1,-2 0-704,-6-13-609,-4-1-160,-6 5-819,0-7 797,-27 18-162,-4 0 380,-17 25 1258,-12 38 1228,22 1-822,12-1 1,2 7-226,2 6 0,5 1-63,6-8 0,3 2-149,-3 25 1,3 0-91,5-25 1,6-1-1323,17 19 1,9-3-1906,10 0 2891,2-20 1,5-6 0,-11-11-1,0-3 1,2-1 0,1-1-1</inkml:trace>
  <inkml:trace contextRef="#ctx0" brushRef="#br0" timeOffset="7761">5153 4639 23909,'-61'-7'-171,"13"2"224,-3 5 337,12 21 542,1-2-166,-2 23-810,16-15 1,1 0-152,-11 19-44,18-6 0,3 1-557,4 8-102,9 13-608,0-23-561,26-4-129,-19-5 1315,29-13 1,6-5 447,-12 2 478,15-6 0,1-3 787,-5-5 292,22-20 1071,-34-13-582,-2-11-852,-17 10 0,-3 0 17,-4-11-1115,2 9 1,-1 1-530,-4-1-454,-15-4-913,11 23-482,-28 35 3348,18 23-661,-5 20 79,8-25 0,1 3 34,4 9 1,1 0-133,-1-10 1,0 2-852,2 4 0,1 4 0,2-4 295,0-4 1,2-2 687,-1 12 1,0-2 0,0 13-1,0-3 1</inkml:trace>
  <inkml:trace contextRef="#ctx0" brushRef="#br0" timeOffset="8229">5480 5246 23639,'6'-21'-3664,"2"-1"2634,1-4 754,1-4 405,12-21 15,-2 8 63,0 2 1,0 0-44,6-11-331,-9 17 0,1-1 612,-2-1 0,0 2-171,8-19-42,-6 14 0,-1 1-90,-1 1-70,4-5 185,-13 29-285,-1 22-1046,-5 49 108,-1 3 598,0-3 1,0 2-35,-1-24 0,2 1 72,4 10 0,2 6 1,-2-6-191,-3-10 0,1 0-208,10 24 1,5-4-1010,3-16 1121,15 4 328,-1-31 903,8-3 434,-16-35-145,2-6 1,-3-5-326,-11 5 0,-3-3 35,12-26 1,-3 1 849,-6-5-864,-5 14 1,-2 1-249,-3 0-1025,-1-6-159,-3 31-641,1 12 836,4 47-399,1-6-283,1 14 1,2 3-1290,5 7 1223,-3-17 1,1 0 1192,9 16 1,7-4 0,0-1 0</inkml:trace>
  <inkml:trace contextRef="#ctx0" brushRef="#br0" timeOffset="8546">6730 4997 23909,'0'-11'-6026,"0"2"3898,0 0 1063,24 2 3926,-4-2-923,20-4-576,-10-1-311,0-3-478,0-1 1423,0-1 435,1-12-831,-15 7-2151,6-22-625,-21 17-375,-22-19-1421,14 19 522,-48-3 936,17 13 192,-13 10 1161,-15 1 333,29 27 1116,-20 11 742,30 11-1253,13 1 1,4 1-854,2 6-1430,21-1 0,6-1-1304,6-5 2610,2-15 1,3-3 0,16 3 0,4-2 0</inkml:trace>
  <inkml:trace contextRef="#ctx0" brushRef="#br0" timeOffset="8829">7320 4649 24718,'-19'-31'-7705,"15"10"4905,-28-3 3130,29 16-1784,-11 21 3461,14 14-2470,0 14 255,9-9 0,3 0-2097,11 13 2293,-1-4 1,1 1-129,10 7-221,-16-17 1,-1 0 480,7 8-2072,-2 0 1430,-2-6 171,2 6 619,-6-13-146,-1 5-297,-7-18 85,-4-2 152,-1-7-1040,-2-2-659,-24-1 2168,-4-1 1,-26-1-1,2 0 1</inkml:trace>
  <inkml:trace contextRef="#ctx0" brushRef="#br0" timeOffset="9045">7707 4213 23459,'0'44'-5576,"0"-6"3538,0 28 973,0-19 658,7-3 0,2 1-556,-5 10 656,11-8 0,2-1-478,-3 6-805,-5-18 1,0-1-236,12 7-168,-18-2 1884,7-6 1,-3-3 0,1-3-1</inkml:trace>
  <inkml:trace contextRef="#ctx0" brushRef="#br0" timeOffset="9179">7398 4754 25438,'-17'-21'-6868,"5"0"3644,8-1 1777,27 0 3688,5-3-814,29 1-1540,-8 5 0,4 1-119,-10 5 0,1 0 293,18-4 1,0 2-1,-16 5 1,-1 2 0,0 0-1,0 1 1</inkml:trace>
  <inkml:trace contextRef="#ctx0" brushRef="#br0" timeOffset="10296">10068 4741 23279,'-7'0'3059,"24"0"-2880,2 0 219,19-5 1,6-3-69,-10 0 0,3-1-99,16-3 0,9-1 0,-3 0-124,-14 2 1,-2 0 0,5 0-72,3 1 0,6-2 1,3 1-1,-1 0 1,-5 0 117,11-1 1,-4 0 0,6-1-94,-12 2 1,6 0-1,3-1 1,0-1-1,-2 2 1,-5 0 26,2 0 1,-5 1 0,1 0 0,8 0-83,-8 0 0,7 0 0,5-1 0,3 0 0,-1 1 0,-1-1 0,-4 1 0,-6 2-30,0-1 0,-5 1 0,-3 1 0,2 0 0,6-1-34,0 1 0,6-1 0,3 0 0,3-1 0,-1 1 1,-3 0-1,-4 1 0,-6 1-100,5 0 0,-7 2 1,-2 0-1,6-1-6,-5 2 1,4-1-1,3 0 1,-1 0 0,-4 1-1,-5 1-86,8-1 0,-6 2 1,2 0-125,0 0 0,4-1 0,-2 1 1,-7 1-103,0-1 0,-5 2-117,7 5 0,-4 1-2226,2-3 2560,-23 9 1,-6-2 0,-17 3 0</inkml:trace>
  <inkml:trace contextRef="#ctx0" brushRef="#br0" timeOffset="10633">13142 3860 24269,'-36'-14'-1250,"1"0"605,6 0 460,6 4 225,3-3-433,12 6-74,0-2-396,31 6 1203,2 1 628,29 1-92,6 0-457,-25 1 0,5 0-139,6 0 1,5 0 0,-1 0 292,11 0 1,3 0-285,-9 3 1,7 2 0,0 1 0,-6 0 214,-7 1 0,-4 0 0,4 2-636,1 0 0,6 3 0,1 1 0,-2 0 1,-7 0-207,15 7 1,-3 1 126,-3-4 1,4 1 0,-11 1-153,-19-2 0,-5 1-729,16 18-226,-16 25-858,-12-11 1525,-30-2 0,-10 2 486,8-17 1,-6 1-349,-11 4 0,-11 5 1,-2 0-1,4-4-139,9-7 1,2-3 0,-4 3 726,-3 2 0,-5 4 1,-3 2-1,3-2 1,5-5-1,3-1 1,3-4-1,0 1 0,-12 10 1,1-1-1,0 1 1</inkml:trace>
  <inkml:trace contextRef="#ctx0" brushRef="#br0" timeOffset="11695">16095 3119 23549,'0'38'-5216,"0"-4"3087,0 6 1065,0 1 426,0 5 212,0 9 122,0 4 76,0 4-571,0-15 1,0 1 798,0-13 0,0 2 45,0 25 0,0 0-450,0-26 1,0-1-811,0 22 1,0-1 1214,0 6 0,0-25 0,0-1 0,0 10 0</inkml:trace>
  <inkml:trace contextRef="#ctx0" brushRef="#br0" timeOffset="11829">16060 3807 23189,'0'-28'-6385,"18"-9"6602,-14 13-226,24 5 1,7 2 1177,-1-1-967,3 6 1,3 2-68,19-3 0,4 2 1,-29 7-1,-1-1 0</inkml:trace>
  <inkml:trace contextRef="#ctx0" brushRef="#br0" timeOffset="12179">17108 3563 23279,'-50'0'180,"1"0"-180,7 0 90,1 13 820,-3-9-783,4 25-8,0-15 417,5 15-400,4-3 53,6 15-679,5-8 119,12 2 0,6 0-1757,18 0 917,-3-2 0,5-3-1069,28-7 1405,-14-8 1,1-2 17,12-5 613,-7-3 0,0-4 679,7-17 1047,15-10 694,-38-8-307,7-5 180,-27-7-2498,5 12-97,-7-19-841,-21 27-390,16-4-709,-28 20 1259,31 19 854,-10 14-42,12 11-1103,16 13-453,7-18 2050,22 18 1,-7-31-1,1 3 1</inkml:trace>
  <inkml:trace contextRef="#ctx0" brushRef="#br0" timeOffset="12462">17420 3550 22470,'0'-13'-6566,"0"24"4438,0 11 1154,0 16 335,0 3 393,0 11-58,12-10 21,-11-7 0,1-1-1041,10 5 2992,-3 21-1596,-7-37 16,7 7-660,-9-42 572,0-33-180,0-3 151,-2 13 1,4-1-329,10-1 1,2 1 1000,-8-22-996,28 10 0,5 2 1111,-7-2-295,3 17 0,2 4 0,9-1 1,2 4-1</inkml:trace>
  <inkml:trace contextRef="#ctx0" brushRef="#br0" timeOffset="12912">18457 3512 23639,'-53'0'810,"10"0"-810,-3 0 0,12 0 0,-4 0 0,2 0 0,-12 0 90,15 20 341,-5 2-76,18 1-397,9 37-1296,28-39 216,0 11 1,3-2-898,30-9 1521,-13-8 1,0-2 18,10-4 84,-7-2 0,-1-4 14,2-18 1296,6 12 511,-24-35 51,-11 21 112,2-23-1279,-12-9-915,5 11-39,-7-26-926,-21 31-1331,16-9 990,-31 24 1609,32 25 449,-10 28 43,14 16-164,-2-5 1,4 2-304,6-13 1,0-1 150,-6 12 0,0 2 219,12 4 1,2-2-316,-6-12 0,-1 2-345,8 23 0,1-1-277,-8-27 1,-1 0 151,6 18 0,-1-2 144,-3 1 164,3 6-2178,-6-24-187,-8-14 2894,0-22 0,0-13 0,0-20 0</inkml:trace>
  <inkml:trace contextRef="#ctx0" brushRef="#br0" timeOffset="13397">19417 3578 22020,'22'-36'-1402,"-3"-1"608,-4-6-110,-4-3 376,-3-3 402,-6 1 0,-1-2-482,2-10 230,-8 5 0,-7 4-1730,-10 11 559,-22-6 651,-2 32 1258,7 3 237,4 37 1105,12-3-1123,10 10 1,3 4 12,-3 11-121,4-2 0,7 0-65,24 9-708,-21-18 0,4-3-577,22-11 0,4-4-13,1 19-272,-1-22 1,4-3 311,21 8 731,2-10 569,1-6 265,-18-11 1,0-5 1856,20-8-1146,-13-8 1,-4-5 269,3-15-803,-14-1 1,-4-2-688,-14 17 1,-3 0-47,3-13 0,-2 0-366,-6 12 0,-3 1-129,-1-1 0,0 1-977,0-32 474,-2 24 1,-1 1-1005,0-14 1075,-8 18 0,-1 4-682,5 8 471,-28 23 2067,28 19-807,-11 14 0,-1 5 366,5 21-515,2 2 0,1 3-19,4-22 1,0 1-9,3 5 0,2 5 0,-1-4 114,-1-7 0,2 0-355,10 9 0,5 4 0,-3-6-1330,-9-13 0,2-2-43,22 23 0,1-4-829,-13-17 2121,4 2 0,-9-26 1,-11-5-1</inkml:trace>
  <inkml:trace contextRef="#ctx0" brushRef="#br0" timeOffset="13499">19837 3428 23459,'-16'-47'-8789,"-12"1"6535,24 4 1511,-12 2-585,34-8 2245,4 14-553,24 8 1,9 5 0,-21 11 0,1 4 0,24-4 0,1 1-1</inkml:trace>
  <inkml:trace contextRef="#ctx0" brushRef="#br0" timeOffset="13911">20880 3398 25078,'-13'0'-90,"2"0"-3328,4 0 3069,4 11 0,0-8 1,3 9-1</inkml:trace>
  <inkml:trace contextRef="#ctx0" brushRef="#br0" timeOffset="14528">21892 2785 24718,'-10'-17'-8342,"1"1"6055,0 8 2580,-2 2 402,3 4 627,2 54-1635,4-14 182,2 5 1,0 2-666,0-11 1,0 0 1095,0 3 1,0 0-110,-1 3 1,2 3-325,7 18 1,4 0-371,-3-14 0,1 1-40,3 2 1,2 3 0,-3-4 231,-2-8 1,-1 0 120,4 5 1,2 3-1,-5-5 79,-4 15 61,8-14 0,0-5-703,-13-20 864,6-19 1537,-26-35-1647,14-14-241,-11 4 0,-6-7 0,6 2 230,11 4 0,1-3 56,-6-1 1,-3-8-1,-1-1 1,5 6 37,6-9 0,3 0 7,-3 8 1,-1-5 0,0 0-1,4 5 105,9-13 1,2 3-618,-11 8 1,-1-2 0,6 5 922,18 1 0,3 4 153,-15 3 1,2 2-4,11 5 1,4 3 257,1-1 1,1 4 766,16-8-609,-11 20 1,-1 5 1174,1 6-240,3 29-1700,-16-2-877,-12 39-627,-1-17-676,-9 13 402,-23 6-121,-3-18-508,2-9 0,0-2-612,-1-3 2978,-7-2 1,30-19-1,-10-7 1</inkml:trace>
  <inkml:trace contextRef="#ctx0" brushRef="#br0" timeOffset="14912">22677 1854 24449,'0'43'-4497,"0"1"2818,0-4 795,-17 6 1439,12 8-959,-12 5 407,16-10 1,2 0-219,-1-10 0,0 2-309,-1 5 0,1 4 1,1-3 425,7-4 0,1 1 5,-2 12 0,0 7 0,1-7-40,2-13 1,1-1-250,0 6 1,1 3 0,-4-7-126,-6 5 146,21 11-294,-21-38 219,15-2 617,-11-16 428,23-60 758,-12 18-807,4-18 1,1-4 0,-10 28 1,-1 1-186,10-20 1,-1 0 1159,1-1-564,3-3 12,-13 30-463,-1 14-77,-2 4 528,4 7 33,-4 21-2457,10 16 26,-6 12 826,-2-9 0,0 2-1299,2 14 596,-4-19 0,0 1-1307,1 0 1,0-1 2126,7 15 1,-4-19 0,0-3 0,8 7-1</inkml:trace>
  <inkml:trace contextRef="#ctx0" brushRef="#br0" timeOffset="15315">23647 2729 23999,'0'-14'-4587,"0"30"2459,0 1 1243,0 30 247,0-3 212,0 5 214,5 5 0,4 2-67,-1-20 0,1 0-369,0 9 0,2 4 1,-1-6 201,7 19 142,-5-16 0,-2-3-39,-8 1 243,14 3-520,-14-25 579,4-7-260,-24-7 426,-4-31 0,-2-10-100,-22-7-86,19 1 1,-1-9 0,3 3 21,3 3 0,3-1-172,-2-10 0,-1-8 0,5 5 281,6-2 1,2 1-90,2 7 0,-1-2 1,3 0 226,2 2 1,2 0 0,5 2-511,7-4 0,5 0 648,-3 2 0,1-3 0,4 8 374,10 10 1,4 4 540,15-9 1,2 6 1446,11 12-1184,-19 11 0,0 4 968,13 7-494,-1 17-1137,-7-13-610,-18 26 1,-3 4-1502,8-2 319,-13 13 1,-6 4-1612,-4 5 1119,-19 6 0,-4 2-569,12-28 0,-4-1 1923,-17 8 1,-8 4 0,3-5 0,-5 18 0,-6-21 0,0-1-1</inkml:trace>
  <inkml:trace contextRef="#ctx0" brushRef="#br0" timeOffset="15461">24298 3146 20941,'0'17'-3193,"0"-3"0</inkml:trace>
  <inkml:trace contextRef="#ctx0" brushRef="#br0" timeOffset="19367">16115 4787 21210,'11'15'-7071,"0"-11"7776,-2 11-3017,0 2 918,0-13 2019,-3 28-1474,2-19 582,-5 15-1540,0-5 1876,-2 2-1069,-1 4 1479,0 1 386,0 3-1524,0 0 1132,-16 1 1096,13 1-1051,-36 16 1001,33-12-868,-23-5 0,-6-1 1021,5 6-801,-17-3 1,-5-1 36,20-13 0,-1 0 32,-14 7 0,-5 0-417,10-8 1,-2 0 0,1-1 576,-9 4 1,-5-1-837,9-3 1,-7 2-1,0 0 1,4-3 207,6-2 0,2-1 0,-3 1-256,-11 3 0,-6 2 0,0 1 0,5-3-16,8-2 1,3-2 0,-2 1-111,4-1 0,-2 1 0,-1 0 0,-2 1-12,-11 4 0,-3 2 0,0 0 1,4-2-26,5-1 1,3-2-1,-3 2-43,6-3 0,-3 1 1,-2 1-1,2-1 1,4-2 2,-1 1 1,4-2 0,-4 1 29,-4 0 0,-3 1 0,-2-1 1,3 0-17,-4 1 0,2-1 0,-3 0-11,3 0 0,-3 0 1,0 0-1,3-2-72,0 0 1,2-1-1,1-1 10,-1 0 1,0 0 0,1 0-73,0-1 1,0 0 0,1 0 18,0-2 1,1 1 0,0-1-1,2 0 1,-1 0-1,1-1 12,3-1 0,0 0 0,-2 0-1,-15 2 0,-2 1 0,2-2 0,16-2 1,2 0-1,-5-1 2,-6 2 0,-5 0 0,-1-1 0,7 0 7,9-2 1,5 0 0,-3 0-3,-11 0 1,-3 1 0,5 0-25,1-1 1,3-1-3,2 0 0,1-1 11,7 1 1,-1-1 10,-4 0 1,2-1-183,-9 1 39,-4-1-2630,41-2 1940,29 0 995,-9-11 0,44 8 0,-20-8 0</inkml:trace>
  <inkml:trace contextRef="#ctx0" brushRef="#br0" timeOffset="19747">11673 6180 23189,'-15'-7'-2793,"2"0"1400,13 3-685,-10 0 2156,-3 2 825,-10 1-255,-2 1 89,-4 20-419,-1-7 0,-2 2 319,5 5 0,-3 2-178,-7 0 0,-6 1 0,3-1 581,-1 1 1,-2 1-621,-8 5 1,-5 3 0,4-2-109,1-1 0,2 0-101,5-5 1,-1 1 0,-1 0-23,1 1 0,1-1 0,1-1-227,-5 3 0,-1 1 75,-1 0 1,-3 2-1,6-2-68,8-5 0,2 1 9,-3 2 1,-3 4-1,6-4-186,-10 14 47,14-8 1,6 1-643,16-9-1000,37 12-1592,7-19 3278,18-4 1,6-2 0,-13-5-1,1-1 1,18 1 0,1 1 0</inkml:trace>
  <inkml:trace contextRef="#ctx0" brushRef="#br0" timeOffset="24128">3068 7546 24089,'4'-16'-3179,"-2"1"1874,-1 2 240,-1 1 268,0 2 146,0 1 276,-20 0 756,15 4-1942,-34 2 2573,19 2 120,-19 16 1084,5 7-160,6 20-903,12-7-400,7 3-1030,9-11 151,0-1-1395,0-2-287,21 4-1067,5-11 1967,5-6 0,2-3 790,10-2 514,-10-13 1,-1-2 1264,-2 4 159,13-31 59,-24 16-696,2-15-9,-16 7-1484,0 32-410,-19 18 117,11 22-1363,-10 9 544,13-6-276,0 5 244,0 4 828,9-14 1,0 0-192,-4 22 476,12-11 1,1-1-1236,-14 3 1421,4-12 1,0-2-700,-8-1 944,0 6 0,0-21-93,0-5-369,-17-4-1479,-9-2 2379,-20-7 1,19-16 0,3-10-1</inkml:trace>
  <inkml:trace contextRef="#ctx0" brushRef="#br0" timeOffset="24313">3630 7467 23099,'12'16'-6978,"-6"5"3731,-1 18 2034,-5-6 1091,0 0-20,0-8 41,0-1 25,0-1-1701,0-2 914,0-1 864,0 1 1,15-8-1,4 2 1</inkml:trace>
  <inkml:trace contextRef="#ctx0" brushRef="#br0" timeOffset="24478">3600 7153 23279,'-7'13'-2836,"1"5"119,27 24-1580,-15-10 4046,37 3 1,-23-13 0,20-1 0</inkml:trace>
  <inkml:trace contextRef="#ctx0" brushRef="#br0" timeOffset="24815">4145 7377 23549,'-47'41'580,"18"-7"-1085,1 0 2,25-8-1428,-10 14 1070,13-9-439,0 19 505,18-20-1316,5 12-10,0-21 1342,14-7 1,1-4 342,-9-3 1064,13-14 0,1-2 804,-10 3-424,-11-21 1,-3-5 145,2 7 778,-8-33-637,-7 23-1305,-6 2-808,0 1-583,-17-3-1295,12 12 323,-12-1 960,4 18 863,10 21 425,6 6-2299,19 20 788,26-3 1789,-8-15 0,10 3 0,-10-14 0</inkml:trace>
  <inkml:trace contextRef="#ctx0" brushRef="#br0" timeOffset="25079">4885 7353 24359,'-17'-13'-5020,"-7"3"4668,-11 25 3165,0 6-1595,18 19-2056,5-5 335,12 11-713,21-20-357,3 11 876,22-20 703,-3-3-1369,-5-29 1708,-17-11 213,-9-24-745,-12 10-173,-21-11-718,-6 25 803,0-5-1636,-18 21 1152,39-3 430,-36 11 0,38-4 1,-14 6-1</inkml:trace>
  <inkml:trace contextRef="#ctx0" brushRef="#br0" timeOffset="25695">5497 7240 23639,'-45'20'2758,"2"11"-2965,10-27 423,4 25 1,3 6-1112,2-9 587,-1 12 1,4 1-517,19-4-550,9 16-413,-2-22-841,38 3 1157,-20-15-497,26-5 1404,-10-7 1,0-4 745,13-17 434,-4 3 0,-3-6 1546,-7-22-1371,-16 6 1,-2-1 566,0-12-1189,-14 14 0,-2 0 95,4-19-859,-8-2 213,-16 2 0,-2-3-659,14 22 0,-1 0 243,-10-7 0,-5-3 1,3 5-1163,-2-10 1087,3 16 0,0 4-245,-1 4 691,6 2-474,11 44 1190,0-3 176,0 29-272,10-16 0,3 1-134,14 21-96,-14-16 0,2 1 63,8-11 1,-2 0 304,-2 28-345,20-3-309,-11-2-123,0-5 256,0-4-106,12 6 230,-10-17-1425,21 5 1525,-23-25 871,9-2 265,-13-8 962,0-21-125,0 16-542,-7-22 1,-1-5-5,6 8-358,-5-10 0,-1-1-555,-3 2-426,4-17-582,-12 49 1157,0 17-2979,-5 20 515,17 12 320,-13-16-62,12-2-432,1 0-2063,1 7 3820,2-14 1,4-1 0,-10-16-1</inkml:trace>
  <inkml:trace contextRef="#ctx0" brushRef="#br0" timeOffset="25823">6193 6809 8529,'0'46'0</inkml:trace>
  <inkml:trace contextRef="#ctx0" brushRef="#br0" timeOffset="26128">6575 7403 22380,'10'2'-1734,"1"0"1606,4-2 638,11 0-203,-4-21-200,16-4 405,-15-1-504,-6-5 0,-2 0-364,-3 9 370,-1-39-952,-11 40-659,-24-2-12,4 15 1071,-22 2-140,12 26 1485,13 6-540,-4 12-266,19 11-261,-7-17-287,31 19-1373,-16-23 1703,37 4 0,-37-21 0,15-3 0</inkml:trace>
  <inkml:trace contextRef="#ctx0" brushRef="#br0" timeOffset="26461">6973 7174 24269,'0'32'-6026,"0"-4"3808,17-10 1311,-12 4 28,25-11 1980,-27 5-1943,19-6 1489,-13-6-1644,7-24 2351,-4 15 952,2-35-1663,-5 22 688,5-19-1466,3-1 1439,-2 21-723,8-19-190,-11 32 385,10-10-1084,-10 14 1183,12 20-1604,-9-15 1064,6 39-1858,-7-25-932,-1 21-360,0-10-2909,2 14 5132,-6-11 0,-1 6 0,-7-15 1</inkml:trace>
  <inkml:trace contextRef="#ctx0" brushRef="#br0" timeOffset="26645">6453 6803 24089,'-7'-25'-8469,"2"2"5966,4-2 1983,19 8 2668,8-2-289,23 12-1041,-8 2-1228,1 20 109,-12-11 1,-1 37 0,1-9 0</inkml:trace>
  <inkml:trace contextRef="#ctx0" brushRef="#br0" timeOffset="26783">6795 8138 26068,'0'35'-6296,"0"-4"4078,0-9 74,0-7 1984,0-7 0,0-5 1,0-2-1</inkml:trace>
  <inkml:trace contextRef="#ctx0" brushRef="#br0" timeOffset="29335">25518 1931 23279,'-11'-20'-6813,"1"0"4700,-1 1 1488,1 0 186,-1 2 1254,-8-12-1092,8 15 337,-7-7-1747,7 19 3398,-1 1 303,-26 24 509,4-1-1349,-5 10 0,-2 5-188,13-11 0,0 1-27,-11 11 1,1 2-193,11-7 0,2 0-107,1 1 0,2 2-691,2-1 1,3 4-402,3 15 1,4 1-431,2-13 1,3 3-255,5 2 1,4 5 0,5-6-753,10-3 1,5-1 10,2 2 1,3 3 0,3-6 1723,12-5 1,2-4 0,-10-6 0,1 1-1,-1-3 1,8-3 0,0 1 0</inkml:trace>
  <inkml:trace contextRef="#ctx0" brushRef="#br0" timeOffset="29928">26322 1846 22830,'-4'-7'-7426,"0"0"4730,-1 2 2541,2 1-268,-1 1 847,1 1 299,1 2 427,-1 0-880,2 15 337,0 6 72,1 13-618,0 4 49,0 0-440,0 6-30,0-7 1,0 1-654,0 21 215,0-18 0,0 0 725,0 2 0,0-3-240,0 23-811,0-11 0,0-2-46,0 5 1097,8-21 1,0-1 0,-4 6-1,12-4 1</inkml:trace>
  <inkml:trace contextRef="#ctx0" brushRef="#br0" timeOffset="30129">25982 2335 22290,'53'0'-360,"1"0"-809,-1-13 1242,8 10 0,-26-4 0,2 1 0,0 6 0,1 0 1</inkml:trace>
  <inkml:trace contextRef="#ctx0" brushRef="#br0" timeOffset="31011">26202 2399 22290,'-20'-9'-2945,"9"1"1107,-9 0 1754,11 1-623,-22-4 986,10 4-206,-19-1 324,14 6-561,-9 1 942,10 1 404,1 21-337,0-16 1045,3 41-1999,5-24 405,0 22-772,9 11-608,2-13 287,13-8 1,2 0-1261,-6 3 223,38 6-163,-36-20 630,48-6 1104,-32-7 431,43-6 1111,-26-4-295,-6-14 1,-1-6 1660,5-5-1780,-9-12 0,-2-5 199,3-6-375,-6-11 0,-3-2-831,-10 28 0,-2-1 257,5-31 0,-2 1-793,-6 2 64,-3 15 0,0 1-1044,-2-3-8,0-14 568,0 37 403,-15 1-140,11 17-233,-10 27 2135,14 36-1111,0 4-27,-2-18 0,4 0 102,13 16-551,-11 2 188,11-20 1,7 4-1,-4-3-393,-7-1 1,0 0-136,10 9 1,4 4-1,-2-7-732,-5-12 1,-1-3 1533,5 8 0,1-2 1,10 6-1,-1-6 1</inkml:trace>
  <inkml:trace contextRef="#ctx0" brushRef="#br0" timeOffset="31367">26965 2353 23459,'-24'-11'-3078,"3"2"2214,-35 4 1654,20 3-230,-21 17 713,26-11-624,-6 29-431,16-6-545,10 9 263,3 15-401,30-21-1330,11 16 36,12-29 1050,-12-2 1,0-3-149,9-10 820,1-2 0,-2-7 673,-3-20 60,-6 5 0,-3-3 751,-15-16-543,6-9 216,-19 20-1880,5 25 1666,-6 19-2473,16 39-1535,-13-12 541,20-14 0,4-4 2301,-2-5 1,32 11-1,-16-18 1</inkml:trace>
  <inkml:trace contextRef="#ctx0" brushRef="#br0" timeOffset="31713">27815 1840 24089,'-25'-27'-6067,"5"6"5031,3 7 781,-1 24 2892,-3 20-2053,7 13-836,6 14-282,6-7-893,-6 5 1724,8 4-342,0-16 0,0 2-11,-1-12 1,2 1-1146,6 9 1,1 0 479,-7-2 1,2-3-614,29 18 365,-29-15 0,-2-1-77,15-4-977,-5 8 1122,-9-29 617,-11-20 1346,-17 3-450,2-25 0,-1-4-338,-14 2 158,18-11 1,2-4-1061,-11-2 1035,14-15-452,1 23-315,15 4-492,0 6 368,0 0 651,17 14 1108,11-3 647,10 16-1499,27 11 0,-21-6 0,17 9 0</inkml:trace>
  <inkml:trace contextRef="#ctx0" brushRef="#br0" timeOffset="32045">28202 2285 23639,'-43'0'450,"-1"0"-360,-1 0-180,1 0 270,17 15 495,-5-12-421,22 28-1389,-4-5 738,8 20-1037,26-7-772,7 15-55,26-31 1443,0 5-638,-9-22 982,5-20 2062,-25 10-818,8-42 326,-22 23-230,-2-13 1,-3-2-34,-4 5-1647,3-15 316,-4 27-1211,0 31-1525,0 7-1705,26 34 4661,-19-8 0,18-21 1,5-2-1,5 9 1</inkml:trace>
  <inkml:trace contextRef="#ctx0" brushRef="#br0" timeOffset="32312">28830 1439 23999,'44'-10'1333,"-10"6"0,0 1-815,14 0-526,-1 13 1,2 3-654,11-8 418,-10 28 1,-2 5-1096,4-7 819,-16 16 0,-7 6-1466,-6 8 640,-10-19 0,-7 3 475,-18 11 1,-8 0 428,5-11 1,-5 2-462,-4-4 0,-5 5 0,-3 0 0,1-5 103,1-1 1,0-5-1,-2 3 901,-1 0 0,-2 2 0,-1 1 1,1-4-1,-3 4 0,1-3 1,0 0-1,-2 1 0,0 0 0,0 1 1</inkml:trace>
  <inkml:trace contextRef="#ctx0" brushRef="#br0" timeOffset="37498">10485 7885 22380,'-14'-9'-3994,"3"19"5788,11-7-4280,10 11 688,-7 12 516,18-12 1473,2 27-762,7-13 46,-2-1 0,1-1 431,14 7-484,-12-11 0,1-1 1218,23 8-143,-25-14 0,2 1-23,1-2 0,3 1-238,20 6 0,2 1 471,-13-7 0,3 1-405,7 1 0,5 1 1,-3-1 141,-4-2 1,2-1-162,6 1 0,7 2 0,-5-2 61,-5-2 0,-1-1-165,-7-1 0,3-1 0,-4 0 58,5 0 0,-2 0-30,2-2 0,0 0-18,0 0 0,2 0-39,-4-2 1,4-1 0,-3 1 15,9 1 1,3-1-112,-14-1 0,6-1 1,0 1-1,-5-1 185,12 1 1,2-1-164,-15-1 1,7 0 0,2 0 0,-1-1 0,-7 1 20,-2-1 0,-5-1 0,6 1-44,1-1 1,8 1-1,1-1 1,-2 0-1,-7 0 3,-5 0 0,-5-1 1,4 1 17,9-1 0,6 1 1,0 0-1,-6-3 58,-8-4 0,-5-1 1,5 1-51,6 2 0,5 0 0,1 0 1,-7-1 117,10-5 0,0-1-141,-8 2 0,6 0 0,-1 0 0,-7 3-163,0 3 1,-2 1-211,4-7 1,5-2-1,-11 3-247,4 6 658,6-10 1,-39 7-1,-3-4 1</inkml:trace>
  <inkml:trace contextRef="#ctx0" brushRef="#br0" timeOffset="37845">14512 8020 23909,'-6'-19'-8016,"1"1"5962,4 1 1705,1 2 562,19 1 2584,8-1-868,13 5-355,23-3-1189,-15 9 804,-16 1 1,3 1-77,5 0 1,-1 4 586,26 13-1103,-11-6 0,0 2-1214,9 8 113,-14 6 0,-2 0-976,0-2 749,-19 1 0,-2 4-1037,10 22-193,-17-9 902,-9-1 0,-2 1-661,-5 13 448,-22-4 1,-6 1 456,11-19 0,-2-1 910,-12 5 1,-7 3 0,3-4-1,4-4 1,2 0 0,-12 9-1,0 1 1</inkml:trace>
  <inkml:trace contextRef="#ctx0" brushRef="#br0" timeOffset="39015">10695 9440 24629,'1'-23'-4726,"0"2"2498,-18 6 1360,-2 3 1009,-20 8 1032,6 1-283,-2 21 491,5-14-1134,10 22 0,1 5 662,-7-4-320,9 11 1,3 3-217,5 4-549,13-7 0,7 1-874,6-8 0,4-3 238,2 2 0,3-2-170,3-3 1,0-2-782,18 7 1488,-14-11 0,1-2-227,15 9 574,-12-7 0,-4-2 447,-10-1 626,11 6-451,-32-12-1277,9 1 229,-40-2 2016,6 0-459,-28 1-1925,-5 1 784,13-3 277,-11-2 1,20-5-1,2-1 1</inkml:trace>
  <inkml:trace contextRef="#ctx0" brushRef="#br0" timeOffset="39348">11142 9612 22650,'10'0'629,"-1"14"-5781,-3-10 4341,-3 23-921,-1-24 642,2 47 374,1-32-158,6 42-994,-2-40-294,11 11 1982,-4-22-314,18 1 1688,-8-10 574,32-22 783,-27-9-1158,-2 5 0,-3-2 990,-6-16-340,3 5-363,-13 16-1472,-5 11-548,-1-8-949,-4 40-1006,0-4 717,0 37 6,0-11 724,0 2-463,15-14-947,-11-3-147,28-4 2498,-7-5 1,10-4-1,1-4 1</inkml:trace>
  <inkml:trace contextRef="#ctx0" brushRef="#br0" timeOffset="39778">11757 9246 23639,'0'37'-5846,"0"-4"3718,0 7 1064,0-2 425,17 3 156,-16-7 1,2 2 94,28 19-42,-22-7 1,-3 1-1426,11 9 1590,-5-13 1,-2-2-183,-1 4 248,6 12-283,-4-33 337,-7-3-245,1-15 733,-3-5-710,1-18 1320,0 12 826,0-35-1255,3 18 562,1-20-14,3 5-102,2 0-131,1-1 447,1 1-859,6-4-825,-4 13 1409,7-1-229,-9 19 1024,2 2 134,0 6-986,-6 22-2224,9 3 387,-11 15-442,4 10-192,-9-18 726,1 3 1,-5 0-2052,-21 0 672,10-2 0,-1-3 2196,-14-6 1,-13 0 0,14-13-1</inkml:trace>
  <inkml:trace contextRef="#ctx0" brushRef="#br0" timeOffset="40479">12262 9630 23099,'12'19'-7352,"-2"14"4211,-1-19 2237,-1 19-5,4-8 148,4 14 86,-2-9 226,7 19-1817,-10-22 1888,3 3 396,-7-12-331,-1-6 202,-1-2-226,-2-4 352,-1-26 819,-1-9-67,-1-16-35,0-3-13,17-7 564,-13 15-411,27-19 828,-18 33-164,13-1-90,-7 19 782,-1 18-1490,-3-6 377,8 45-2397,-11-26 842,0 11 0,0 2-1116,-1 1 164,9 26-584,-11-31-787,9 16 1401,-12-33-658,10 7 2406,-9-21 1673,13-13 673,-6-12-1143,15-22 119,-14 7-452,6-1 412,-8 10-92,-2 15-51,-1-1-1840,-5 16-36,6 0 908,-3 0-56,6 21-1526,-2-16 869,1 39-1186,3-27 121,14 32-346,-8-21-337,22 8 379,-17-14 77,10-9 2798,-11-3-1264,1-10 2093,-1 0-557,-1-21 569,-1 15-44,-3-40-924,4 10 166,-9-10-889,2-9-676,-13 28-1041,-1-7-70,-3 40-609,-1 8-393,0 34 455,16-9-2651,-12 14 2061,25-25 2200,-26 6 0,19-17 1,-10-2-1</inkml:trace>
  <inkml:trace contextRef="#ctx0" brushRef="#br0" timeOffset="40645">13203 9318 24179,'-8'-10'-9831,"0"1"9500,28 6 1,-17 18-1,20 5 1</inkml:trace>
  <inkml:trace contextRef="#ctx0" brushRef="#br0" timeOffset="40861">13602 9225 24718,'7'0'1170,"3"18"-6649,-1 9 2384,4 9 1276,1 5 583,-1-8 175,2 5 398,8 23-1642,-5-12 948,-3-6 1,0 0 71,1 8 128,-4-10 0,0-1-104,1 1 1287,2 8 1,-10-25 0,0-2 0</inkml:trace>
  <inkml:trace contextRef="#ctx0" brushRef="#br0" timeOffset="40967">13615 9632 24539,'0'-24'-6386,"0"-8"4168,0 10-1275,47-17 4057,-13 19 1,3 5 0,2 1 0,14-4 0</inkml:trace>
  <inkml:trace contextRef="#ctx0" brushRef="#br0" timeOffset="42562">16622 7199 23639,'-8'-10'-7063,"1"1"5368,2 5 2451,1 1-608,3 17-364,1 11-171,14 28-431,-10-4-48,3-9 1,1 0 683,6 14 23,-12-18 0,0 0 72,12 16-945,-14 2 186,7-1-172,-6-14 1,0 0 790,6 18-276,-6-10 1,-2 0 566,1 1 82,-7-13 1,-1-3 0,4-5 0,-12 3 0</inkml:trace>
  <inkml:trace contextRef="#ctx0" brushRef="#br0" timeOffset="42678">16507 8034 22650,'-16'-47'-8586,"0"3"5518,8 12 1796,1 0 705,7 1 733,0 2 42,0 1-210,47-7 141,-11 9 657,15 6 0,5 2 226,-22 8 1,1 1-671,12-2 1,1 0 0,-10 4 0,0 2 0,1-1-1,0 0 1</inkml:trace>
  <inkml:trace contextRef="#ctx0" brushRef="#br0" timeOffset="43029">17568 7540 24449,'-33'-1'314,"-1"0"1,-20-1-21,16 11 1,0 1 682,-8-5-540,5 20 0,1 4-524,-3-5 51,12 19 0,6 5-824,7 0 367,5 0 0,7 1-730,28 0-89,-6-10 1,4-1-1325,28 2 1582,-21-16 0,1-2-693,19 1 847,2-6 624,3-8 531,-16-5 0,0-4 1112,16-17 50,-14 4 0,-3-5 1337,-3-25-2329,-16 7 0,-4-2-7,-4-15-512,-8 19 1,0-1-437,0-15-681,-25 4-697,19 3-689,-38 0 361,22 15 1044,-2 2 577,-7 19 1600,27 24-542,-10 15 333,14 11-900,0 5-1758,0 11 717,20-15 1138,-7-7 1,2-2 0,23-3-1,-1 9 1</inkml:trace>
  <inkml:trace contextRef="#ctx0" brushRef="#br0" timeOffset="43315">17805 7631 23189,'0'-20'-6475,"0"3"4616,0 5 885,0 50 335,19-15 73,-14 43 120,34-26 263,-35 5-883,14-10 0,2 0 608,1 19 139,-4-10 1,1-1-411,1 2 858,-1 7 485,-12-20-892,1-15-396,-3-23 2418,-4-28-1725,-9-2 0,-1-4 7,8 5 1,0 0-128,-8-6 1,1-2-527,8-2 0,2 0 466,-2 12 0,2-1 306,10-17 1,0 1 0,-6 2-1,17-8 1</inkml:trace>
  <inkml:trace contextRef="#ctx0" brushRef="#br0" timeOffset="44382">18770 7530 23909,'0'-21'-5666,"-24"2"4817,18 3-1788,-38 3 3816,27 3-1018,-36 2 818,18 5-344,3 12 0,-1 2-82,-5-5 567,8 23 0,2 5-59,0-7-81,13 4 0,3 2-1241,4 5 77,4 3-1046,4-3-985,23 13-1020,13-17 1911,-4-11 0,5-3 518,23-6 638,-18-7 0,-1-2 841,6-5 545,10-22 914,-24 17-126,-9-41-332,-10 27-203,1-35-1124,-13 19-990,5-19-447,-25 25-957,13-11-492,-33 28 1674,34-6-611,-28 17 1860,30 13-398,-23 21 1067,22 9-1030,-4 1 0,1 2 599,6 21-589,5-15 0,2 8 0,1-5-698,3-8 1,1-1 679,2 11 1,1 6-1,-1-7-1002,-3-18 1,0-1 436,7 19 1,-4-2-1204,-11-3 1527,7-17 0,0-3-758,-7-6-852,-12-3 1910,4-31-848,-26-23 1057,27-12-247,-4 1 0,1-2 155,5 13 0,4-2 55,5-29 1,7-2 338,2 24 0,4 2-96,1-12 0,5 0-283,12 4 0,1 4 937,-14 13 0,1 1-172,17-16 1,1 3 1193,4 2-1148,-18 17 0,0 2 877,6-3-269,-2 1-207,-5 2-426,-4 1-592,-5 1 225,-4 0-483,2-10-758,-9 6-155,1-19-710,-9 16-101,-1-6-66,0 10-52,-17 4 66,13 1-160,-13 5 1110,-3 5 707,2 3 780,-18 24 1094,19 10-751,4 12-560,13 1-558,0 9 429,26-13-1172,-8-7 1,5-1-901,31-1 874,-14-7 0,2-4-942,9-6 1709,-7-4 1,1-3 850,2-5 264,-4-24 0,-3-7 912,-8 0-952,-8-18 1,-5-3 42,-11 0-1116,-5 16 0,-2 1 96,-1-19-873,0 0-86,0 2-817,0 0 50,-18 8-399,13 4 1105,-26 0 566,28 18 48,-10 2-123,13 40 315,0 0 180,0 26-90,0-4 706,0 8-390,0 7-395,10 0 0,0 1 93,-8-21 1,1 0-643,7 7 1,4 4 0,-1-7-1309,6 14 355,-1-16 0,-1-3 1476,3-1 0,4 0 1,-12-19-1</inkml:trace>
  <inkml:trace contextRef="#ctx0" brushRef="#br0" timeOffset="44515">19690 7353 23369,'-11'-20'-8195,"2"3"5218,9 5 2487,43-1 3495,-12 6-2588,2 4 1,5 0-257,2 2 0,0 1 0,25 0 0,-20 0 1,0 0-1</inkml:trace>
  <inkml:trace contextRef="#ctx0" brushRef="#br0" timeOffset="45128">20575 6816 23369,'-10'16'-96,"2"14"-1915,8 9-47,0 10 858,0-5 431,18 6-633,-13 4 1067,10-12 0,2 0-860,-6-11 0,-2 2 698,2 10 0,-1 4 0,3-5-172,3-9 0,1-1 286,-2 25 0,-1-3 178,1-14-496,1 12 733,-12-33-427,2-19 2489,-21-29-2423,-10-15 228,3 4 1,-3-1 233,6 10 0,0 0-160,-1-12 1,0-4-28,1-8 1,2 0 83,7 12 1,2-3-34,-4-3 1,-1-5 0,3 5-998,8 5 0,1 1 1149,-5-2 0,0-3 0,4 6 162,10 7 0,3 1 170,1-13 0,5 3 851,22 5 941,4 2-190,7 25 500,-13 7-449,21 23-851,-28 16-1515,-11-2 1,-2 3-926,-5 26 632,-5-16 1,-3 1-1210,-4 8 934,1-17 0,-2 0-102,-7-4 0,-1-1-477,5 15 1066,-4-11 0,0-1 1056,8 0-138,23 8-882,-17-17-60,43 1 1090,-25-2-1005,25 2 442,-11-1 127,1 1 723,11 13-394,-17-10 401,9 21-667,-30-23-1748,-2 18 969,-40-21 1465,5 10-277,-30-11 1007,9 1-804,-4 0-1992,13-9 1,-1 1 1489,-17 5 0,22-9 1,1-1-1,-7 0 0</inkml:trace>
  <inkml:trace contextRef="#ctx0" brushRef="#br0" timeOffset="45372">21827 7481 26068,'-21'7'1892,"2"1"-3045,12-6 0,22 0 1,10-1-1</inkml:trace>
  <inkml:trace contextRef="#ctx0" brushRef="#br0" timeOffset="45845">22430 7000 25978,'-19'16'1760,"3"14"-3718,16 13-803,0 10 961,20-4 840,-9-10 0,-1 3 287,2-10 1,0 2 188,6 24 0,-1 0-692,-6-24 0,-1-1 90,1 10 0,1-1-398,16 12 942,-25-5 423,15-5 136,-17 4 406,5-18-449,-6 2 332,-24-24 2147,18-21-2906,-36 9 2016,38-47-2253,-34 21 1419,33-34-1064,-13 35 0,0-3 175,9-20 0,4-4 17,-4 11 1,-1-2-661,5-8 1,3-5 0,0 4 1142,1 2 1,2 1-557,6-3 1,2-4 0,-2 5 525,-5 8 0,2 3-78,16-9 1,2 3 513,-10 15 0,0 5 604,12-7 239,26 5 637,-32 25 298,35 24-1633,-30 15-1315,7 14-489,-14 8-408,-3-6 51,-4 1 562,-5-13 1,-2 0-1532,1 17-351,-1-13 0,-4-1-576,-15-3 3419,13 4 1,-13-29-1,17-5 1</inkml:trace>
  <inkml:trace contextRef="#ctx0" brushRef="#br0" timeOffset="46245">23192 5903 25438,'0'47'-3957,"-17"-5"4127,13 15-1259,-12-5 1053,16 10-327,0-29 1,0 1 71,0 3 0,0 1 87,-1 0 0,2 1-715,8 1 1,1 1 717,0 17 0,1 0-412,0-15 0,1 1 470,-1 2 0,0 4 0,-1-4-422,-1-8 1,1-2 249,7 20 0,0-3-205,0-1-233,6 4 183,-21-28 443,12-9 55,-12-5-62,6-8 960,-3-2-53,7-22 1029,-1-17-1220,0 3 1,1-2 872,5-28-1084,-6 29 0,1 0 779,12-28-359,-10 18-458,9-2 448,-16 24-1244,9 11 1836,-9 19-2228,19 38-224,-12 1 401,1-3 0,-1 2-1627,0 6 10,-4-7 1,0 0-1009,1 4 2994,5 13 0,-3-29 0,3-2 0</inkml:trace>
  <inkml:trace contextRef="#ctx0" brushRef="#br0" timeOffset="46668">24157 6879 25528,'0'57'-5486,"0"-10"3447,0 4 975,16-7-685,-12 3 1280,12 2 88,-8-13 1,0-1-60,7 19-641,-1-11 0,-1-2 463,0 3 128,-4 5 233,-1-16 513,-6-15-284,5 0-218,-7-33 658,-22 12-264,8-26 1,-1-5-456,-29 2 492,22-2 1,1-6-341,-5-3 1,2 0 124,5 8 1,1-4-139,-1-6 0,0-6 0,2 3 206,3 2 1,3-1-186,2-5 1,1-5 0,2 4-18,0 7 0,5 0 665,11-10 0,6-4 0,1 7-50,-4 14 0,3 3 197,10-4 0,7-2 1,-2 8 1575,19 1-708,-8 14 1,0 5 1521,4 5-1971,-13 17 1,-2 5 61,-3 8-1074,-3 25-1155,-12 14-502,-12-9 803,-9-3 0,-1 2-2070,4 12 852,-19-21 0,0 0-982,18 15 3007,-20-30 0,-1 0 0,20 23 1,-20-4-1</inkml:trace>
  <inkml:trace contextRef="#ctx0" brushRef="#br0" timeOffset="46811">24955 7052 25618,'0'26'-2729,"0"-10"1,0-8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19:58.336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1997 815 23909,'-21'-26'-5753,"16"2"3207,-31-1 3326,32 6-1575,-25 0 1271,25 5-1258,-11 4 1074,15 4-1528,-10 3 2524,7 18-447,-7 20-686,10 10 304,0 20-958,0-5 797,0-25 1,0 1-610,0 1 1,0 2 355,0 20 0,0 1-599,0-15 0,0 0 471,0 4 1,0 3 0,0-4-206,1-7 1,-2-1 329,-2 6 1,-3 5 0,2-6 133,1 19-49,-3-12 1,0-4 22,6-17-150,0 5 89,-8-27 1029,2-29-1706,-3-5 358,4-16 0,0-4 12,3 11 1,0 0 114,-2-15 1,1-4-3,1 9 0,2-1 0,-1 1 44,0-8 0,2-2 108,4-5 0,2-6 1,2 6-517,3 7 0,0 2 930,0-13 0,2 1 39,6 13 0,1 4 9,-7 13 0,1 2 61,10-10 1,3 5 824,15 8-387,-10 12 1,-2 7 1123,4 21-1915,-3 3 1,-3 4-211,-3 29-652,-8-4 0,-3 3-37,-8-15 0,-2 1 53,1 14 0,-2 0-87,-4-12 0,0-1-384,2 1 1,-4 0 247,-7-2 0,-3 1 687,1 10 0,-1-2-182,-14 18 657,7-20 1,4-2 34,11-6-576,-24-2 1759,25-45-1889,-8-28-445,31-17 743,-8 3 0,2-1 164,5 16 1,1 1-70,0-15 0,-1 0 39,-3 15 1,0 1 346,1 2 0,1 1-649,-3 2 1,1 2 949,5-5 0,0 1 931,8-9-714,9-4-172,-19 35 398,2 3 497,-1 11-962,-3 23-1628,12 13-256,-11 15-435,1 5-120,-9-6 49,-6 2-233,-2 4-322,-2 1 651,0 0 1846,-26-3 244,12-19 0,-1-1 968,-17 14-606,9-14 1,1-2-19,1-3-443,-5-2-1704,-1-19 1182,24-28 1,-8-1-1,11-21 1</inkml:trace>
  <inkml:trace contextRef="#ctx0" brushRef="#br0" timeOffset="616">3352 1246 24089,'-39'0'450,"-2"0"-540,21 17 348,-31 14 368,34 9-1032,-8-7 1,2 1-44,9 10-331,0 18-195,14-21-531,0-2 89,20-4-632,18 2 207,13-14 1791,-7-12 1,2-3 119,18-3 528,-7-20 0,-1-6 321,-23 9 0,-1-2 104,9-14 0,-2-3 714,4-11 296,-7-3-799,-13-2-1328,-15 14 0,-3 0-1054,1-16 33,-13 11 0,-7 3-2611,-20 1 1926,3 13 1,-4 5-195,-24 5 1959,-2 5 1,19 6 0,2 0 0</inkml:trace>
  <inkml:trace contextRef="#ctx0" brushRef="#br0" timeOffset="974">3363 1025 23099,'-12'-19'-6328,"3"4"3873,4-20 1827,3 5 278,2-2 254,0-2 26,18 1 971,7-15-1639,-2 13 2250,22-8 517,-25 20-476,21 5 762,-12 5-307,13 7-1470,-11 3-2662,17 45 1835,-25-10 1,-9 3 0,-2 3 0,0 15 0</inkml:trace>
  <inkml:trace contextRef="#ctx0" brushRef="#br0" timeOffset="1767">4352 1141 23999,'4'-25'-4600,"-1"4"2932,3 4 1448,-4 6-129,3 3 1100,-1 4-90,1 2 972,5 1-1400,0 22-1200,17 26 301,-11 4 52,0-8 1,-1 0-485,-2 6 279,-2-6 1,-2-1-925,-1 6 483,-1-12 0,-1 0-899,-1 0 2671,5 13-526,-5-33 99,0 1 57,-2-16 1209,0-19-741,0-14-109,2-33-11,0 5-213,-2 26 1,1-2 258,1-2 0,1 0 400,3-18-421,-2 15 0,1 2-982,0 5 631,2-2 274,-5 27 603,0 4 461,3 5-154,2 0-45,2 25-2174,2-19 571,0 25 1,-1 5-835,10-8 703,-1 13 1,0 3-1251,4 2 708,-8-16 0,-1 0-1090,6 12-103,0-3 2355,-1-2-499,6 7 562,-7-14-469,11 7 617,-16-24-137,13-2 1103,-12-9 405,7-19 583,3-11-400,-6-10-1215,-3 9 1,0 1 685,1-8-340,7-15-401,-15 33-427,1-11-780,-8 43-1878,-2-4 454,19 31 452,-16-8 71,30 2 407,-32-10-1358,40 6 796,-24-11-408,34 3 3032,-24-17 529,18-19 1224,-21 8-311,6-36-622,-15 21 539,-2-21-1646,-6 10 320,-1-9-1446,-5 10-668,-1 18-1220,-2 18-833,0 28 2760,0 2 1,0-16 0,0-3 0</inkml:trace>
  <inkml:trace contextRef="#ctx0" brushRef="#br0" timeOffset="1933">5392 821 23549,'-12'-16'-7407,"3"2"3502,2 7 2077,24 3 2067,-14 22 1,40-14-1,-13 15 1</inkml:trace>
  <inkml:trace contextRef="#ctx0" brushRef="#br0" timeOffset="2283">5825 1066 22290,'0'13'-5486,"0"0"3807,0 2 975,0 10 155,0-2 393,0 20-58,0-13-104,14 9-1863,-10 1 2011,22-10 141,-23 17-100,22-23 313,-17 7-584,5-17 422,-2-1-352,-5-10 1450,5-1 310,5-38-596,-3 10-433,4-22 1,1-4 160,2 3 55,-4 8 1,0 2 101,-3 8 224,-2 6-680,2 13 179,-4 5 499,10 24-1573,-6 16 14,1-4 0,1 3-738,5 26 572,-5-28 1,1 1 127,1 1 0,0-1-1330,12 15-151,-4-12 1,1-3 1782,6 0 1,10-5 0,-13-17 0</inkml:trace>
  <inkml:trace contextRef="#ctx0" brushRef="#br0" timeOffset="2619">6543 711 23729,'-14'-44'-9030,"11"8"7483,-11 11 524,14 10 1527,-9 9 459,7 18-611,-7 22-396,15-2 1,4 3-916,-8-2 1,0 1 1133,12 19 0,2-1-356,-8-20 0,1 0 268,8 22 0,0-3-623,1 2 71,-2-21 0,0-1-406,3 7 337,8-15 1060,4-4 247,-11-14 981,16-30 596,-10 4 32,11-23-188,4-4-192,-10 14-24,14-9-600,-23 20-274,7 12 102,-14 19-2497,8 24-705,-9 8-26,5 10-75,-3 12 190,-4-14-168,-5-8 0,-3-1-1110,0 4 2730,-3 17 0,-22-33 1,-5 4-1</inkml:trace>
  <inkml:trace contextRef="#ctx0" brushRef="#br0" timeOffset="2768">5827 711 23999,'-9'-28'-8866,"2"0"6201,32 11 6144,27 5-2709,-20 9 1,3 2-686,26 12 1,2 1-1,-20-9 1,1 0 0,15 9-1,1-1 1</inkml:trace>
  <inkml:trace contextRef="#ctx0" brushRef="#br0" timeOffset="3350">7865 1108 23099,'5'0'180,"4"0"-180,-3 15-4507,4-11 4337,-1 34-1762,0-19 422,7 39 426,-3-20-14,-3-4 0,0 1-1042,2 5 84,0 10 2204,-5-20-1389,-1-3 1371,-1-5 634,-1 0-536,-1-12-327,-1 2 428,-1-35 272,0 6-48,-1-26 8,0-15-231,0 10-24,8 5 0,1 0 481,-5-6-304,11 16 1,3 4 884,-1 7-96,15 20 350,-8 20-1304,5 40-776,-9-13 16,-5 0 0,-1 1-540,3 9 491,-8-18 1,-1 0-907,2 8-377,-2-5-126,1-6 1435,-1-2 517,0-16 9,1-2 134,-2-14 1934,8-18-314,-2-17-805,6-11 132,-2-15 1,2 7-1,5-5-499,-9 17 0,1 0-42,-3 11 1,0 0-861,6-13 1,1 2-102,0 5 695,6 5 390,-12 24 791,1 8-566,-1 0 11,3 28-2063,0-5 65,3 28 293,-7-17 1,1-1-973,8 24 267,-5-7 0,-1 0-2941,3 10 2351,-7-22 0,-1-2 1474,4 11 0,0-7 0,0-2 0</inkml:trace>
  <inkml:trace contextRef="#ctx0" brushRef="#br0" timeOffset="3644">9068 1157 24089,'19'53'-7210,"-15"-10"5758,34-2 1232,-34-11-259,38 1 1138,-22-3-904,22-3 983,10-4-1409,-12-2 1542,-1-13 1,0-3 932,10 6-969,-17-19 0,1-1 1802,13 6-1192,-4-45 191,0 24-1116,-17-11 0,-3-5-487,10-12-124,-12 5 1,-4-2-882,-3-6-287,-6 13 0,-3 1-1953,-1 2 434,-3-3 2440,0 27 0,0 24 0,0 9 0</inkml:trace>
  <inkml:trace contextRef="#ctx0" brushRef="#br0" timeOffset="3850">10408 1129 25618,'-56'0'720,"3"0"-630,23 21 461,-9-2 382,34 23-3030,-22-5 1790,24 7-1050,-7 5-591,23-11 0,6 1-2110,10 19 2122,3-19 0,4-2 1742,-5-11 0,3-4 0,6 1 0,2-2 0,2-1 0,1 0 0</inkml:trace>
  <inkml:trace contextRef="#ctx0" brushRef="#br0" timeOffset="6283">2212 7743 25078,'-18'-5'-630,"2"0"85,8 0-445,-4 0 688,8 0-933,-7 1 2881,9 0-2459,25 3 1070,1 0 199,32 1 1,9 0-115,-24 0 0,4 0-70,3 0 1,9 0 0,1 0 0,-5 0-11,-5 0 1,-4 1-1,6-2 86,1-1 0,6-2 1,3 1-1,-1-2 0,-5 1-29,9-2 1,-4 0 0,6-2 11,-13 3 1,6-2-1,3 0 1,0 0-1,-2 0 1,-5 1-286,2-2 0,-6 1 0,1 0 1,7 0-144,-2 1 1,7 1-1,5-1 1,1 1 0,-2 0-1,-3 0 1,-7 0 57,3-1 0,-6 0 0,-1 0 0,6 0-83,-7 2 0,7 0 0,2 0 0,1 0 0,-1 1 0,-5-1 0,-7 1-9,11-1 1,-8 0 0,4 1-258,6 0 1,6 0 0,-2 1-1,-7 1-221,9 0 1,-4 0 125,-11 0 1,2 0-1,-4 0-250,-3-1 1,-4 0-50,-3 2 1,-2-1 751,-3 1 1,-2-1 0,22-1 0,-6 0 0</inkml:trace>
  <inkml:trace contextRef="#ctx0" brushRef="#br0" timeOffset="6568">5227 7045 25798,'-40'-15'-2081,"3"1"1149,7 3 1335,1-2-40,14 7-482,33 0 1668,28 23-1659,-13-7 0,3 1-216,21 10 0,1 3 299,-17-8 1,0 1 63,8 0 0,4 1 1,-4-1 5,-4-3 0,0 2-43,11 6 0,5 3 1,-7-3 18,-15-4 0,-2 0-586,4 3 0,2 3 0,-8-1-184,-3 9-1749,-5 25-656,-44-22 3259,-6-1 1,-6 0 0,-3-13-1,-3-2 1,-8 9 0,0 0 0</inkml:trace>
  <inkml:trace contextRef="#ctx0" brushRef="#br0" timeOffset="7250">1815 6378 22830,'0'-14'-5397,"0"2"3449,0 4 1153,0 1 337,0 3 752,13 1 1973,-10 20-3054,20 9-767,-12 12 1065,14 21-225,-8-15 381,-5-5 1,-1 2-190,0 10 117,4 13-2131,-8-21 2574,1-4-303,-3-4 548,4 5 200,-6-14 475,2 1-374,-4-15-326,1-5-71,0-3-389,-1-21 754,2-16-214,-3-13 162,0-12-363,-8 16 0,-1-1-168,7 9 0,0-2 5,-6-29 0,0 0 154,6 24 0,4 2 180,9-11 1,5-1-442,-1 5 1,4 3 116,4 12 1,2 0-650,7-13 0,0 3 581,9 4 675,12-1 1,-14 27-1,-3 5 1</inkml:trace>
  <inkml:trace contextRef="#ctx0" brushRef="#br0" timeOffset="7567">2647 6785 23999,'0'-13'-5936,"0"-10"3898,0-13 973,0-7 427,19 6 1455,-14-5-863,27-2 1146,-29-2-2384,9 0 1990,-12 0-76,0-13-630,0 16 90,0-16-1023,-22 33 608,2 0-1213,-22 18 2755,10 22 544,12 20-1304,8-4 1,2 4 88,8 25-510,-5-14 1,6-2-509,30 8-1669,1-4 0,5-3 2278,-4-23 0,3-4 1,11 8-1,-2-5 1,10-12-1</inkml:trace>
  <inkml:trace contextRef="#ctx0" brushRef="#br0" timeOffset="7934">3202 6106 24089,'-15'-19'-6945,"11"4"3918,-25 8 4749,9 4-397,-10 20 542,11 14-1660,-2 28-388,19-3-548,-2-16 1,-1-1 1191,5 10 23,21 10-2282,8-13 122,-2-16 673,4-13 1,-1-3 683,-9-4 370,40-6 1246,-37-20 420,12-16 4,-25-9-542,9-11 819,-15-15-1482,3 17-570,-6 8 0,-1 2-717,-1-2-579,0-4-312,0 25 26,0 35 1208,0 28-294,0 21 649,0-22 0,0 0-28,-1-6 1,2 0-28,6 2 0,1 1 9,-7 1 0,2 1-133,10 16 0,1 1-399,-12-15 1,-1 1-573,6 0 0,2 5 0,-3-6 182,-5-6 1,1-1 983,7 8 1,-1-2-1,-5 6 1,5-3 0</inkml:trace>
  <inkml:trace contextRef="#ctx0" brushRef="#br0" timeOffset="8388">3625 6561 23819,'6'-32'-4326,"0"-2"2792,0 1 864,0-3 251,1-1 152,13-25 388,-3 14-45,1 4 1,1-1-786,6-7 1012,-7 18 1,-1 1 417,7-10-57,0 4 162,-4 4-27,3 0 106,-10 15-312,4 3 200,-12 13 316,3 40-2452,-6-7 768,1 15 1,1 5-732,0 12 773,0-18 1,0 2-78,0 3 0,1-2-73,0-11 1,1 0-202,4 18 0,2-1-1479,7-1 2173,-2-17 1,3-4-117,3-4 435,9-6 407,-9-15 631,0-5 576,1-23 146,9-19-104,-9-13-1054,-5 8 0,-1-2-251,-10 17 1,-2-2-84,3-23 0,-1-1-451,-6-6-453,-1 25 1,0 1-1152,-1-13 486,0 19-166,0 28 565,0 17 176,0 30 175,0-5 173,0 6 182,19 6-1130,-8-14 1,0 1-820,12 18 1943,1-14 0,0-1 0,-3-2 1,26 5-1</inkml:trace>
  <inkml:trace contextRef="#ctx0" brushRef="#br0" timeOffset="8684">4728 6145 23909,'2'-10'-5246,"1"-1"4338,3 10 2978,4-4-251,2 2-811,7-2-187,2-2-102,6 1-240,3-5 1513,17-6-12,-10 1-1348,21-13-437,-27 11-34,10-19-590,-27 15-472,0-11-131,-12 11-1112,-2 0 47,-18 0-361,-12-3 632,-11 9 1289,8 7 0,0 3 130,-9 2 699,-14 3 486,21 23 1079,4-17 170,4 39-904,14-9-1193,3 10-3082,29 18-521,-15-28 3424,20-12 0,4-3 0,1 5 1,31-2-1</inkml:trace>
  <inkml:trace contextRef="#ctx0" brushRef="#br0" timeOffset="8990">5428 5688 24179,'0'-11'-6386,"-14"2"5755,10 19 610,-11 11 907,15 25-1959,0-3 306,0 6 102,19-11-1397,-14 2 1829,37-1-80,-12 16-865,12-15 601,-14-9 1,-1-2 623,4 2 843,13 10-302,-25-23 168,-2 1-580,-10-10-389,-6-3 443,2-1-767,-27 1 2687,17-3-1980,-24 1 0,-5-1 75,8-2-707,-11 1 0,-2-2 764,1-16 0,-7 12 1,20-11-1</inkml:trace>
  <inkml:trace contextRef="#ctx0" brushRef="#br0" timeOffset="9200">5677 5474 24359,'5'12'-8586,"4"-10"10520,-5 29-3861,12-6 640,-4 9-191,15 18 791,-8-17 282,1 3 1,1 2-2818,0 2 2324,-2-3 1,-1-1-2077,-5-3 2868,4 6 1,-10-17 0,0-3 0</inkml:trace>
  <inkml:trace contextRef="#ctx0" brushRef="#br0" timeOffset="9334">5677 5805 25708,'-16'-28'-7550,"6"9"4379,4-12 2049,6 17 415,50-11 1513,-13 13-558,17 1 1,5 2-1,-24 4 1,-2 1-1,15-2 1,-1 1-1</inkml:trace>
  <inkml:trace contextRef="#ctx0" brushRef="#br0" timeOffset="14187">2223 10210 23909,'-8'-8'-6141,"-2"6"7187,7-18-3014,-1 11 254,4-12 1603,25 2 2027,-2-3-788,28-4-554,1-4 143,-6 6 1,10-3 0,-2 2-188,2-1 1,4-1-14,-14 7 1,8-4 0,3 0 0,-2 1-1,-6 2 504,3 1 0,-4 2 0,5-2-547,0 1 0,5-3 0,3 0 0,-2 1 0,-5 2-357,8-3 0,-6 3 0,7-2-188,-14 5 1,6-2-1,2 0 1,0 0 0,-2 1-1,-5 1-198,2 0 0,-4 2 0,-1 0 0,3-1 40,-1 1 1,2-1-1,1 0 1,0 0 0,0 0 217,11-1 0,0 0 0,-2 0 0,-2 1 0,3-1 0,-4 1 1,3-1-1,-3 2 0,-1 0 0,0 0 0,0 0 0</inkml:trace>
  <inkml:trace contextRef="#ctx0" brushRef="#br0" timeOffset="14504">4895 8766 24629,'-31'0'-91,"3"0"181,8 0 0,5 0 540,7 0-540,24 0-90,23 0 0,1 0 0,3 0 0,-3 0 0,1 0-45,6 0 0,0 0 15,4-1 1,-3 2-101,-12 9 1,0 0-4,8-9 1,-2 3-65,4 34-1152,-9-21 475,-11 20-972,-12-2-303,-7 5 78,-7 7 1021,2-6 0,-4 3-114,-10-9 1,-5 3 1098,4 8 0,0 5 0,-3-4 0,-13 2 0,-2-1 0,11-5 0,-1 0 0,0 1 0</inkml:trace>
  <inkml:trace contextRef="#ctx0" brushRef="#br0" timeOffset="15150">2617 12475 23549,'20'-20'423,"18"-2"1336,-17 0-1822,25-8 455,-9 2 0,1-3-368,-5 5 1,2-2-19,9-8 1,6-5 0,-4 3 45,4-2 0,-1 0-40,-5 3 0,3-2 0,2-2 78,-8 6 0,3-1 1,-1-1-1,-1 2-200,5-3 0,-2 0 1,5-2 132,-9 7 1,3-3 0,3-2-1,1-1 1,-2 3 0,-4 2-51,2-1 1,-3 4 0,0-1 0,5-3 22,1 0 0,5-4 0,2-2 0,1 1 0,-3 1 1,-4 3-41,1 1 1,-5 2 0,0 1 0,5-3-148,-1 0 1,5-3-1,2-2 1,1 0-1,-4 2 1,-4 4 61,-1-1 0,-4 4 0,-1 0 0,2-2 64,-1 2 0,1-2 0,1 0 1,0 0-1,-2 0 33,6-5 1,-1 0 0,-2 1-1,-2 2 3,1-1 1,-4 3 0,3-3-164,1-1 1,3-2-1,-1 0 1,-6 5-221,2-2 1,-4 3 377,6-5 0,-5 2 1,-3 4-1,-9 5 0</inkml:trace>
  <inkml:trace contextRef="#ctx0" brushRef="#br0" timeOffset="15516">5147 10080 23189,'0'-12'-6295,"21"-3"9283,-15-1-3917,45-5 2981,-25-1-1370,31-5 317,-8-1-642,-8 7 1,2 0-58,-10 6 0,2 0 901,22-8 0,0 3-738,7 3 408,-16 9 0,-2 2-1065,-1 3 529,5 19-1517,-25 18-1042,-14 11 936,-5-3 0,-2 3-1189,-4 19 1422,-10-3 0,-3 2 261,3-24 0,-2 1-1187,-1 11 1,-1 7 0,1-7 1740,3-11 1,1-2-1,1 21 1,3-3-1,5-4 1</inkml:trace>
  <inkml:trace contextRef="#ctx0" brushRef="#br0" timeOffset="17533">7625 8110 24449,'0'-4'-4767,"0"-1"2639,0 16 1153,0 11 337,0 6 122,18 22-466,-14-16 597,14 16-2332,-5-9 943,-9 3 171,9-12 1,0 0 1480,-10 16 1,17 12-1,-11-22 1</inkml:trace>
  <inkml:trace contextRef="#ctx0" brushRef="#br0" timeOffset="17691">7718 7624 24089,'-6'-13'-2149,"4"3"1,-5 5 0,7 4 0</inkml:trace>
  <inkml:trace contextRef="#ctx0" brushRef="#br0" timeOffset="18051">8310 8029 21750,'6'23'-7880,"0"1"5057,1 0 1395,0 0 467,-2 0 540,2 1 41,1 1-20,6 12-1842,-3-9 1999,3 7 2,-5-12 56,1-3 178,-2 1 248,2 0-179,-4-7-180,3-2 409,-7-9-133,5-27 1173,-4 3-315,1-26 131,4-19 68,-2 11-622,1 5 0,0 0 425,2-4-724,-3 15 1,1 3 447,-1 12-778,7-7 543,-7 45-1391,16 7 694,-5 15-278,3-4 0,3 0-1041,8 13 720,-7-14 0,0-1 721,13 10 1,6-4-1,1-4 1</inkml:trace>
  <inkml:trace contextRef="#ctx0" brushRef="#br0" timeOffset="18434">9295 7864 24808,'-18'-21'-6601,"14"2"3414,-33 11 4874,8 2-601,-9 6 143,0 15 572,12 15-1428,-5 7-594,20-4 0,1 0 974,-8 11-236,11-6 1,7 0-1663,21 3-644,-16 9-12,40-24 58,-23-13 754,21 0 767,8-12 1234,-15-20-311,-4 0 1,-3-5 1052,2-31-1029,-12 6 1,-2-2-278,-7 17 1,-2-1-537,-2-11 1,-3-3 272,2-3 1,-4 2-621,-11 12 1,-3 0-315,1-25 0,-3 2-422,3 27 1,-3 2 73,-7-15 0,-1 2-345,-1 6 435,-15-7 704,10 34 839,15 20 1700,7 27-1256,24 13-1097,-13 13 247,12-17 1,3 1-249,-5-9 0,0 0-425,3 14 0,3 2-1406,8 2 0,1-2 381,-11-13 1,1 0 1216,6 11 0,1-2 0,-7-18 1,1-2-1,0-1 0,0 1 0</inkml:trace>
  <inkml:trace contextRef="#ctx0" brushRef="#br0" timeOffset="18771">9832 7955 24179,'47'0'0,"-7"0"0,0-12 1183,-6 9-1315,1-24 84,-1 23 8,8-36-236,-15 24 720,2-31-694,-20 22-411,-5-6-895,-29 2-12,19 9-804,-44-5 1251,20 14 386,-18 3 36,8 5 1178,19 19 659,10 4-433,11 23-642,23 5 20,5-7-1140,15 2-448,-2-14-531,-7 0 1888,-1-7 1,3-1 0,11 2 0,-9-6 0,-1-1 0</inkml:trace>
  <inkml:trace contextRef="#ctx0" brushRef="#br0" timeOffset="18969">10518 7635 23639,'0'-6'-5396,"0"2"3537,24 1 4256,9 2-985,16 15-1377,3-10 390,-6 22-826,5-23 198,3 23 161,-13-17 1,1 1 57,-11 2 0,1 2-132,20 2 1,-1-2 0,2-2 0,-20-6 0,0 0 0</inkml:trace>
  <inkml:trace contextRef="#ctx0" brushRef="#br0" timeOffset="19150">10930 7526 23459,'-27'0'0,"1"15"1350,-11 12-1167,10 7-592,4-2 0,1 2-339,0 13-1047,7 1 0,3 2 1544,4 11 0,4-19 0,2-1 0,2 15 0</inkml:trace>
  <inkml:trace contextRef="#ctx0" brushRef="#br0" timeOffset="19367">11517 7658 24359,'0'30'-6296,"0"7"4168,0-8 344,0 7 246,0-8 123,14 4 1140,5 15 1,0-13-1,-5 11 1</inkml:trace>
  <inkml:trace contextRef="#ctx0" brushRef="#br0" timeOffset="19900">11747 7595 23549,'0'10'-6026,"0"10"3898,0 15 1154,0 6 335,18-3-565,-13 4 766,26 4 102,-22-12 0,-2 2-1553,9 18 1571,-2-19 1,0 0 8,-5-2 1,0-1-217,15 15 213,-10-11 0,-2-1 237,2 1 377,4 14 296,-10-27-567,-2 1 101,-4-15 172,-2-3 131,-19-23 238,-5-11-342,0-15-157,1 19 1,0-1 296,3-22-538,-1 20 0,-1-1 61,6-2 1,2-2-289,-6-19 1,2-2-34,4 13 0,1-3 118,1-4 0,1-5 1,2 4 74,2 5 1,3-1 173,0-3 0,1-3 0,0 5-69,2 5 1,2 2 426,8-10 1,2 1-23,0 9 1,2 2 1098,11-13-679,-5 15 0,2 3 1015,7 5 292,20-5 306,-9 23-207,4 0-397,-18 8-488,5 0-204,-4 16-1399,-9 4-951,4 19-860,-15-8-335,0 14 148,-27-13 1575,16 10 309,-25-17 0,-4 0-701,5 17-508,-10-7 1,-3 1 1931,2 6 1,15-16 0,1-1 0,-5 8 0</inkml:trace>
  <inkml:trace contextRef="#ctx0" brushRef="#br0" timeOffset="20399">12308 7343 23009,'10'15'-6792,"3"5"4231,-4 10 973,9 17 286,-8-15 999,1 1 1,-1 0-179,0 8 349,0-4 1,0-1-1992,1 7 2021,3 10 22,1-9 67,-6-15 338,7 7-396,-9-25 293,2 0 250,-4-11 1561,1-25-1039,0-11-38,1-14-181,-2 12 0,2 1 606,3-11-620,-2 10 1,0 0 115,3 0-234,0-5-1732,-5 24 1324,-1 9 276,-2-1-312,3 10 1271,1-3 45,9 21-2232,-4 7-3451,13 25 1218,-9-8 2637,6 4 1,-8-14 0,-2 1 0</inkml:trace>
  <inkml:trace contextRef="#ctx0" brushRef="#br0" timeOffset="20835">12992 7253 23189,'0'47'-5036,"0"-8"2998,0 7 1063,19 12-670,-14-12 1220,10-6 1,2 0-473,-2 7 625,-1-9 0,3 0-2093,5 4 1849,1 8-140,-10-20 119,-6-5 740,6-4 189,-7-3-229,2-8 124,-4-21 1240,-4-13-1011,-17-14-524,13-1 333,-13 3-319,-1-20-286,13 11 316,-10 7 1,-1-1-482,13-5-62,-4 10 0,1 0 143,6 0 1028,23-6 663,-18 23-115,40 3 1576,-40 5-1212,42 5 922,-28 2-454,21 2-84,-14 17-1396,-2-13-240,-11 32-1603,7 8-1520,-17-1 1808,-3-6 0,-6-1-2151,-25 0 3127,4-6 1,-3-2 0,-22 2 0,-2 7 0</inkml:trace>
  <inkml:trace contextRef="#ctx0" brushRef="#br0" timeOffset="21267">12092 6803 23279,'7'16'-7845,"3"-11"9333,-5 33-2836,5-17-161,1 23 623,1-3 508,3 7 0,0 3 95,-5-18 0,1 1-432,1 11 1,2 5-1,-1-5 770,-4-10 0,0-1-995,5 25 1,0 1 119,-6-25 1,0 0 845,4 24 1,0 0 0,-4-24 0,0-1 0,2 11 0,-1 1 0</inkml:trace>
  <inkml:trace contextRef="#ctx0" brushRef="#br0" timeOffset="24712">11370 7940 23549,'0'-19'-4946,"0"-1"2817,0 23 1065,0 0 515,12 9 37,-9 2-180,18-13 1988,-19-9-2403,7-7 2257,-9-13-1330,0 4 180,-14 11 10,10-3-537,-10 29 2397,29-16-1393,-11 27-1181,25-22 1177,-25 14-931,11-30 1871,-30 16-62,11-29-1628,-22 24-522,23-20-1917,-8 12 2292,11-9 400,17 6 1,-12 6 0,12 4 0</inkml:trace>
  <inkml:trace contextRef="#ctx0" brushRef="#br0" timeOffset="36701">13415 6817 22470,'-19'-10'-1824,"3"-3"-425,16-10 591,0 4 664,13-2 1817,-9 3-837,22-5 1372,-23-5-2729,29-3 2294,-15-6-239,19-4-28,-11 5 1,0-1-63,-4 7 0,2-1-528,4-7 0,4-4 0,-2 3 478,1-1 1,0 1-643,-4 4 1,2-1 0,0-1 482,4-4 1,0 0 0,-1 2-458,6-7 0,1-2 209,-6 8 1,3-4 0,1 0 0,-4 4-89,9-11 1,0 0 10,-7 9 1,5-5 0,-1 1 0,-2 3 10,-6 6 1,-2 3 0,4-4-10,4-4 0,6-6 1,1-2-1,0 1 1,-5 6-17,-1 1 1,-4 4 0,5-4-36,0 0 0,5-6 1,2-1-1,-3 2 0,-4 7 67,-5 3 1,-4 6 0,3-3-40,4-4 1,3-3 0,0 0 0,-4 5 53,6-6 1,-1 1-36,-1 1 0,2-2 0,-4 4 39,-6 8 0,-1 2-47,18-18 0,-3 4 50,-7 8-606,-8 9 0,-3 4-366,-11 9 1007,2 2 1,-12 7-1,-2 2 1</inkml:trace>
  <inkml:trace contextRef="#ctx0" brushRef="#br0" timeOffset="37650">16648 1900 23279,'-15'-17'-6019,"11"1"3005,-27 1 4452,13 5-616,-21 2 346,7 23 684,-4 4-1383,8 12 1,1 6-578,5-10 1,-1 2 563,-4 10 0,-3 5 1,3-2 264,2 1 1,3 1-651,-1 6 0,0 5 1,5-5-42,6-2 1,3-2-438,-4 12 1,6 1-800,19-5 1,6-3 12,-7-13 1,4 0-190,9 1 1,7 1 0,-1-4-233,0-6 0,1-2 1546,13 7 0,2-3 0,-9-14 1,1-3-1,1-2 0,0 1 0</inkml:trace>
  <inkml:trace contextRef="#ctx0" brushRef="#br0" timeOffset="37985">17440 2360 23549,'-49'-4'-83,"2"1"132,7 3 140,-1 17 440,9-4 1,1 3-11,-15 24-629,10-8 1,2 2-203,3 12-2,15-15 1,3 0-386,6 13-549,7-1-268,19-3-1416,21 9 562,10-17 1771,-6-10 0,1-4-94,12-5 673,-7-7 0,-1-1 594,4-4 91,-20-10 1,-1-4 1438,8-15 374,-20-13-1674,-1-16-836,-19 21-755,-19 3 1,-5 2-729,-7-6 572,-13 8 1,-3 3-859,-5 0-505,2 6 1,0 1 1977,5 6 0,-12-5 0,46 14 1</inkml:trace>
  <inkml:trace contextRef="#ctx0" brushRef="#br0" timeOffset="38365">17743 2229 23819,'-14'17'-906,"11"11"-2366,-11-5 3306,14 21-1741,20-4-43,1 15 240,4-22 859,9 9-1079,-30-16 127,33-5 1893,-25-1-1742,22-4 2208,-15-7 473,7-18 1719,-10 5-653,6-56-1463,-10 29-144,-2-23 0,-2-5-595,-1 5 297,-2 4 0,-1 3-1065,-2 13 76,0-5-1575,-2 24 184,2 6 1790,1 5 1129,17 36-1588,-3-12 366,1 9 0,2 2-331,5 1-595,-3-4 1,1 0-153,6 5 1397,9 7 0,-11-17 0,0-3 0</inkml:trace>
  <inkml:trace contextRef="#ctx0" brushRef="#br0" timeOffset="38899">18607 1825 23819,'0'-22'-5756,"0"6"3718,0 27 883,0 18 607,0 35 122,0-5 274,0-15 0,0-1 14,0 14-735,7-20 1,0 0 750,-5 1 1,0-2-258,13 21-490,-9-13 1,-3 1 360,-1 4 45,5-14 0,-5-2 156,-23-1 1485,-6 2 517,-24-25 941,-2-18-1088,8-17-838,18 1 1,2-2-608,-3-19-218,9 12 1,3 0-350,4-6-409,3-3 1,7 1-416,25 0 706,-7 3 1,3 3 285,32 4 1088,-12 8 1,2 2 1351,15 0-835,-18 10 0,1 2 1479,17 2-539,-1 4-411,-3 3-1625,-19 11 0,-1 1-121,13-6-700,-14 24 1,-4 5-1734,-1-6 953,-11 11 0,-5 2-1032,-1 1 54,-3 11 406,-5-21 619,-1-3 735,0-3 1542,0-2-783,0-8 259,0-21-8,0-15 9,0-32-458,0 9-788,0 8 1,0 0 113,0-8-180,10 6 1,1 0 1118,-6-3 0,33-9 0,-17 19 0</inkml:trace>
  <inkml:trace contextRef="#ctx0" brushRef="#br0" timeOffset="39698">19560 2046 23729,'-26'3'1387,"-14"0"-1386,35 4-1222,-30-2 1789,15 10-335,1-1-17,-12 8-43,20-3-727,-5 2-19,2 2-31,12 10-358,-6-6-487,25 15-1090,-12-18 411,29 6 447,-10-16 1292,-1-2-370,15-8 1061,-18-4 1125,13-19 70,-15-8 374,-8-26-1138,-10 12-924,0-17-373,0 26-159,0-8-767,-18 12-432,14 10-489,-14-1 1250,18 28 784,25-10 2034,8 27-1370,30-23 1128,-11 9-896,-18-11 0,-1-2 1517,6 1-48,10-18 280,-18 14-398,-2-36-2311,-3 19 959,-12-8 0,-1-5-1314,5-12 435,-8 1 0,-1-2-768,-4-15 754,-3 5 1,0 0-504,-1 22 0,-2 0 96,-9-22 1,-4 2-1005,-7-3 790,9 22 0,-3 3-473,-16-8 774,16 18 15,-15 4 1045,16 42 633,-4 30-654,16-21 0,2 3-17,-7 9 1,0 0 99,6-7 0,1 0-55,-2 2 1,-1 1-225,2 0 0,2 1-85,8 13 0,4-1-525,-1-13 0,3-1-424,10 20 0,4-2 421,-9-27 1,1-2 245,8 13 1,-1-1-213,7-3 250,11 3 367,-15-23 581,0-8 788,-1-5 470,10-20 735,-12 11-1649,-6-23 1,-2-5 179,0 2-863,-5-14 0,-3-3-53,-2-6-536,-5 17 1,-2-1-289,-1-2 1,-1 2-380,-1-24 61,2 14 1,-4 1-1182,-18-3 4,16-16 1053,-16 39 329,8 1-390,10 43 1150,-18 3 1331,17 26-1425,-1-11 0,0 0 99,4 23 201,0-16 0,0 0-441,0 18 301,0 2-265,26-4-2351,-20-3 477,16-29 1,2-1-37,-6 21 1815,20-7 0,-8-5 0,1-5 0</inkml:trace>
  <inkml:trace contextRef="#ctx0" brushRef="#br0" timeOffset="40017">20615 2082 24718,'21'-15'1124,"14"11"-942,-13-27-1335,14 12 1971,-16-9-1393,2 1 323,-20 6-632,5-1 105,-7-3-828,0 1-19,-21-9-15,16 10-916,-33-5 1706,33 17-1215,-23 2 2918,25 29-1228,-7 10 1012,10 13-755,9-10 1,1-1-1272,-5 11 405,12-6 0,3-1-740,6 3 1211,-3 8 300,20-23 0,-27-6 0,18-2 0</inkml:trace>
  <inkml:trace contextRef="#ctx0" brushRef="#br0" timeOffset="40300">20963 1923 23639,'0'-26'-6385,"-13"13"4623,10-8 20,-11 40 3195,14 12-2235,18 11-404,-13 22 777,29-31-996,-19 20 1143,5-27 585,-10 5-200,-1-17-1736,-1-7 1760,14-50 1355,-8 11-1251,-2-7 1,1-11 0,0 5-27,-2 9 0,1 0 167,4-10 0,2-7 0,-1 7-14,-3 10 0,0 2-633,11-19 1,1 3 290,4 0 275,8-2 0,-11 29 0,-1 7 0</inkml:trace>
  <inkml:trace contextRef="#ctx0" brushRef="#br0" timeOffset="40616">22017 1811 23009,'-19'-43'-7998,"4"8"5177,15-3 3120,0 7-210,18-6 1384,-13 0-946,10 8 1,1-1 511,0-15-1727,1-15 2352,8 4-43,-22 17-1364,11-14 225,-14 31-1182,0 1 144,0 35-451,0 17 368,0 34 98,0-3 79,0-14 0,0 0-693,0 13-751,0-9 1,0 1 286,0 6 1619,0-21 0,0 0 0,0 12 0,0-1 0</inkml:trace>
  <inkml:trace contextRef="#ctx0" brushRef="#br0" timeOffset="40765">22022 2148 24988,'18'-15'932,"14"1"608,21-4-984,7-4-1355,-12 19-1588,7-18 2403,-1 18 0,3-14 0,-1 8 0</inkml:trace>
  <inkml:trace contextRef="#ctx0" brushRef="#br0" timeOffset="41415">13582 6849 24089,'14'1'-66,"-2"0"294,1-1 91,2-14-155,24-6 604,0-10-568,-9 14 1,5 0 51,16-9 1,2 0 6,-8 3 0,4 0-43,-4 2 0,6-2 0,1 0 0,-3 1 81,-3 2 1,-2 1 0,5-2-157,0 1 0,7-1 0,1-1 0,0 0 0,-5 2-163,7-3 0,-3 2 1,7-2-488,-15 6 1,6-2 0,4-2 0,1 1 0,0 0 0,-4 1 0,-6 2 529,5-2 0,-7 3 0,0 0 0,4-1 0,6-2 0,6-2 0,0 0 0,-3 1 0,-7 2 1,-7 3-1,1 0 0,-1 0 0</inkml:trace>
  <inkml:trace contextRef="#ctx0" brushRef="#br0" timeOffset="42000">16757 5024 23729,'-41'16'2929,"0"-12"-2510,17 21 0,1 4-1890,-14-4 1165,5 22 0,4 5-712,7-2 459,5 1 1,5-1-627,11-3-376,8-8 1,6-2-2630,22 3 3817,-12-15 0,2-2 0,30 3 0,-10-4 0</inkml:trace>
  <inkml:trace contextRef="#ctx0" brushRef="#br0" timeOffset="42266">17127 5484 24179,'-41'-8'-844,"-3"2"692,20 25 816,-14-14 38,33 33-2371,-23-34 2506,25 35-2100,-8-23 917,11 19-882,20-2-599,-15-8 950,26-6 0,6-3-167,-7-1 1386,5-6 0,1-4-944,6-1 1791,-3-4-754,-3 0 1072,3-20 1049,-20-4-1070,1-11-1322,-20 1-1251,-24-3-1021,18 10-536,-46-9-687,16 11 3104,-12 6 0,16 5 0,20 8 1</inkml:trace>
  <inkml:trace contextRef="#ctx0" brushRef="#br0" timeOffset="42632">17540 5383 22470,'4'16'-7586,"0"1"5387,-1 3 1130,-1 9 774,2-15-736,1 14 714,1-5 74,-1-1-1855,5 7 1996,-5-9 36,10 5-99,-10-14-284,8 1 1259,-8-9-52,4-1 819,-2-2 430,4-18-328,1 14 1139,9-54-1570,-5 30-459,-2-12 0,0-2 16,0-3-563,3-12-536,-9 23-467,0 5 386,-2 8-1235,1 5 1743,-2 8 327,8 4 1070,-4 28-2806,15 6 492,-9 16 155,6-6 1,1-1-1163,0 6-106,3-4 0,0-2 1677,0-6 0,10 1 1,-9-16-1</inkml:trace>
  <inkml:trace contextRef="#ctx0" brushRef="#br0" timeOffset="42849">18318 4790 23819,'-14'-19'-5987,"10"6"3018,-11 28 5475,15 3-3392,0 24 235,0-2 186,0 9 290,0-9 1,0 2-617,-1-8 0,2 2 805,5 23 0,1 1 170,-6-25 1,2 1-1432,9 20 1,1 0-357,-10 4 929,7-23 0,1-1-593,-9 5 173,7-4 1049,-9-9 0,0-5 1,0-6-1</inkml:trace>
  <inkml:trace contextRef="#ctx0" brushRef="#br0" timeOffset="43148">18213 5351 22830,'0'-38'-6386,"0"3"4258,20-9 2733,2 15 394,2-5-364,15 18 1095,-10 8-638,23 3-905,-12 28 385,9 12-180,-24 12-1037,-4-13 1,0 0-1007,1 10-129,4 14-1016,-5-7 346,-4-16 1027,6 13 345,-11-28 268,6-3 1482,-10-12 221,5-5 1364,-5-18-785,1 14 1384,0-42-1774,7 1 75,-6-13-770,-2 14 0,1 1-134,-2-7-846,-1 10 0,-2 1-1306,0 2 70,2-13-1065,-1 35 3250,4 0 0,2 15 1,3 0-1</inkml:trace>
  <inkml:trace contextRef="#ctx0" brushRef="#br0" timeOffset="43955">19320 5208 24898,'-55'-18'-1459,"10"4"588,1 4 800,11 8 675,-14-8-753,13 24 1354,-6-11-635,18 30-890,10-6 226,4 21-577,8-8-486,21 10-993,12-25 1809,5-6 0,2-3-1086,17-5 1151,-16-3 0,-2-5 532,-7-20 1052,5-11 74,-18-8-437,-9-23-190,-4 21-2375,-21 0 0,-3-1-747,10 2 1055,-16 7 1,1 2-446,20 12-663,-11 19 2644,35-2 296,0 55-1180,20-46 3103,-7 45-1859,-14-38 872,18 3-517,-26-7-298,22-13-797,-16 0 647,1-18 2019,1 1-1549,7-38 592,-6 12-1182,-5 0 0,-1-3-5,2-13 27,-5 3 0,-1-1-978,-6 21 0,0 2 39,0-13 0,-1 0-744,-2-19-53,-1 3 558,-1 0 316,-8 25 0,0 0-573,4-15 642,-2 18 0,-3 4-403,-8 6 250,13 28 2501,-12 17-1563,10 17 1,4 6-407,0 22 132,-1-22 0,0 6 0,1-4 123,1 2 0,2-2-125,-1 16 1,0 0 181,-2-19 1,4-2-270,7-2 0,3 1-1240,-3 20 0,5-2 446,8-22 1,3-2 489,-1 21 1,1-7-262,16-16 658,17-4 630,-23-20 515,26-31 1346,-24 4-192,8-28-1367,-24 17 0,-2-2 449,9-23-840,-9 1 0,-4-2-591,-7 21 1,-3-2-215,0-5 1,-1-6 0,-2 5-317,-1 3 0,0 1-635,0-14 1,-2 1 18,-9 18-1,0 3-780,6-29 773,-16 9-385,1 0 307,14 20 758,-27 3 388,20 45 1448,-2 4 47,-2 30-307,14 1-1039,-9 12 386,10-28 0,1 1-141,-2 3 1,0 2-202,1 18 0,2 2-336,-2-16 0,2 1-703,2 2 0,3 4 1,2-6-589,3-8 0,3-1-1087,8 20 1,4-4 2478,13-1 0,-17-22 0,0-2 1,10 3-1</inkml:trace>
  <inkml:trace contextRef="#ctx0" brushRef="#br0" timeOffset="44291">20290 5100 23549,'48'17'-2303,"1"-4"1995,-11-13 1343,-2 0-396,-11 0-153,-1 0 2,3-15 436,-13-4-1088,7-17 517,-19 6-1054,6-12-457,-8 17-439,-18-17-703,13 24 230,-33-3 612,20 17 1397,-6 22 923,1-13 902,21 51-1931,-9-31 829,11 33-1397,20-7-683,-15-13-462,12-8 0,4-2 1561,4 1 0,-3 1 0,-2-15 0</inkml:trace>
  <inkml:trace contextRef="#ctx0" brushRef="#br0" timeOffset="44566">20710 4975 24629,'0'-19'-5756,"0"1"3627,0 54 1065,0-17 425,0 44 214,0-30 121,0 11 76,16-12-1334,-13 13 1573,13-25-195,-4-3-97,-3-11 848,12-30 851,-8 3-1026,-3-11 0,0-4 127,3-15-326,1 1 1,0-2-341,-5 19 1,1-2-837,3-8 1,2-6-1,-2 5 1148,-1 11 1,-1 2 0,6-17-1,1 4 1,0 10 0</inkml:trace>
  <inkml:trace contextRef="#ctx0" brushRef="#br0" timeOffset="45071">22002 4689 24359,'-41'18'3695,"-1"-5"-3001,-1-13-1566,8 0 348,4 0 175,8 0 190,0 0-28,1 0 187,1-11-1681,2 8 694,4-18-878,4 19 1435,3-32-1542,5 16 11,1-34 310,24 19 1193,-17-11 81,37 13 959,-37 2 29,38 3 327,-16 3 1388,20 11 233,-10 20-1269,-11 28-2650,-12 10 664,-8 13-1303,-6-10 1657,0 5-1762,-20 2 1625,7-16 0,1 0-1023,-13 19 1435,-5-11 0,1-2 1306,7 2-389,-15-8 1,-3-2 464,11-5-1138,-17 12 1474,54-57-1025,7-3 131,14-5 1,3 1 345,10-1-476,-8 7 0,-1 4 270,2 6-654,10-5 201,-14 29-1560,2-16 238,-1 37-3146,1-25 3572,0 19 1,-1-8 0,-1 0 0</inkml:trace>
  <inkml:trace contextRef="#ctx0" brushRef="#br0" timeOffset="45766">13542 6897 22830,'26'33'-5075,"-1"-15"4649,29 17 872,-12-18 0,2 0-193,-5 4 0,2 2-157,15 2 0,6-1-8,-12-5 1,3 1 0,-2-2 23,-9-3 1,-1 0-1,5 0-252,11 5 1,7 2 0,1 0-1,-5-1 511,-4-3 1,-4-1-1,3 1-235,-1 0 0,3 1 1,0 1-1,-3-2-34,3 2 0,-3-1 0,1 1-22,0 0 1,0 1 0,0 0-59,1 1 0,0 1 0,-1-1-43,0 1 0,-2 0 0,1 1-126,-2 0 0,-1 0 1,0 1-272,-2-1 0,-2 1 0,3 2-288,-5-1 1,2 1 0,-1 1 0,-2-1 109,1 0 1,-3-1 0,1 1 532,9 6 1,1 2 0,-4-3 0,-3-1-1,-4-2 1,-2 0 0,1 0 0</inkml:trace>
  <inkml:trace contextRef="#ctx0" brushRef="#br0" timeOffset="46166">17048 7951 25618,'-39'33'192,"10"-9"1,1 0-52,-13 13-273,9-1 1,3 3-454,1 11-496,11-7 1,3 2-1039,4 5 1810,14-12 0,2-2 0,-1-1 1,12 6-1</inkml:trace>
  <inkml:trace contextRef="#ctx0" brushRef="#br0" timeOffset="46455">17425 8185 25258,'-39'13'2859,"16"7"-3541,-6 8 138,26 4-1868,-10-3 1571,13 2-688,0 19 382,0-10-269,26 10-1279,-20-18 581,43-3 1228,-31-6 629,36-2 315,-21-10 912,19-2 288,-26-8 337,-3-24 405,-5-8-599,-16-11-1867,8-20 834,-27 22-1665,5 6 0,-3 0-1318,-23-5 2416,4 7 0,-1 2 0,0 5 0,-21-9 0</inkml:trace>
  <inkml:trace contextRef="#ctx0" brushRef="#br0" timeOffset="46866">18003 8186 22020,'8'0'630,"0"0"-450,0 23-4636,1-5 1917,1 22 1178,1-9 31,0 2 333,-1 2-1117,0 2-32,-2-3 210,-2-1 2670,0 4-135,-3-12-194,2 1-183,-3-19-24,1-3 511,0-4 1438,3-25-1388,6-15 284,1-13-561,1 12 1,2 0 813,5-9-475,-4 6 1,0 2 573,3 0-357,9-12-1690,-18 38 1470,7 1 272,-12 39-2247,8 13-226,-4 13 215,-2-12 1,1 0-1482,3 11-38,3 13 2303,-4-22 1,1-8 0,1-2 0</inkml:trace>
  <inkml:trace contextRef="#ctx0" brushRef="#br0" timeOffset="47087">18812 7806 24718,'0'-29'-4406,"-16"2"1130,12 31 5766,-11 4-207,15 51-3567,0-8 780,0 1 1,0 2 159,0-18 1,0 0-445,-1 13 0,2 1 667,6 0 1,0-3-160,-5-12 1,-1 2-1731,7 18 1,-2-2-1419,-6 1 2528,0 9-379,0-31 1482,0-7 0,-17-6 1,-6-5-1</inkml:trace>
  <inkml:trace contextRef="#ctx0" brushRef="#br0" timeOffset="47364">18643 8326 22740,'26'-30'-828,"16"2"2065,-8-8-1349,9 14 1053,5-4-210,3 16-504,-9 5-355,-10 12 0,1 3-424,3-6 299,-8 23 1,-2 4-1872,3-6 1407,-3 16 1,-3 4-1927,1-8 1953,-6-4 1,-1-1-917,-6-10-100,2 3 86,-9-18 495,1-22 1511,4-36-459,-2-1-159,1 4 0,2 0 326,2-7-321,-1 9 1,2 1 272,5-3 328,4-10 1,-1 30 0,-1 3 0</inkml:trace>
  <inkml:trace contextRef="#ctx0" brushRef="#br0" timeOffset="47666">19798 8126 24629,'0'15'-4947,"-21"4"7485,15-5-3228,-38 2 2703,38-4-2624,-45 2 1861,30 2-780,-34 12 194,35-7 908,-19 16-1678,35-16-177,-10 13-1254,14-15 861,17 2-1695,-13-9-117,34-3 1464,-32-4-322,57-3 1284,-39-1 793,10-8 1,0-5 819,-5-15-939,-11-4 0,-4-4 309,-4-12-545,-14 10 0,-4 2-2011,4 3 409,-36-14-2439,12 26 545,-17-2 2971,8 16 0,16 18 0,10 8 0</inkml:trace>
  <inkml:trace contextRef="#ctx0" brushRef="#br0" timeOffset="48233">20030 8241 23729,'28'0'540,"-2"-17"776,-2 13-410,-1-55-2376,-6 27 1007,-3-13 1,-3-4-640,3-8 726,-5 19 1,-1-2-96,-4-4 1,0 1-80,-2 10 1,-1-2-78,1-23 0,-1 1-107,-1 22 0,0 2 561,2-10 1,-4 2-549,-16-13-386,13 5 471,-13 6-435,3 7 227,11 9 509,-11 7 257,4 9 227,8 28 239,-8 4 1219,5 28-1187,5-1 15,-2-2 0,0 4-46,3-12 0,0 4-303,0 6 0,0 6 1,0-4-10,-1-2 1,2-1-163,4 3 1,2 5 0,-2-5-276,-4-8 0,2 1-604,11 5 1,5 5 0,-4-7-221,-8 18 448,20-13 1,3-4-151,-14-19 26,37-3 1455,-24-18 805,22-24 1038,-21 13-1160,-2-32 1,-3-6 630,-2 7-779,-3-19 1,-4-2-227,-5-1-266,-5 8 0,0-1-953,-3-9-161,-1 21 1,-1 2-1585,-1-10 169,0 3 842,0 6 255,0-6 256,0 13 126,-17-6-398,13 23 89,-13 1 1122,7 10 941,8 17-939,-8 19 49,10 12-362,0-2 0,0 4-81,0-15 0,0 2 123,5 7 1,3 5-1,0-4-37,2-2 0,1-1-462,0 13 0,2-1-555,5-19 0,-1-2 97,-2 27-302,16-9 511,3 3-457,-5-20-1494,21 5 2002,-17-27 1013,9-1 1,-7-9-1,0 0 1</inkml:trace>
  <inkml:trace contextRef="#ctx0" brushRef="#br0" timeOffset="49049">21035 8166 23099,'28'0'1080,"0"0"-1080,-7-13 906,2 10-531,-7-10-172,2-3-134,-3 12 337,-1-23-1073,-2 24 1281,-2-18-1219,-1 11-79,-4-2-186,-2-6-521,-2 11 159,-1-14-897,0 9 1379,-17-8-1336,12 9 368,-13-2 609,6 4 461,1 6 1341,-9-2 121,10 22 191,-3-13 1208,4 42-1681,-3-27 1239,-1 41-1647,9-26 125,-2 23-1036,6-25-256,0 6 219,16-8-1732,-12-11 1960,29 4-32,-13-16 1114,17 0 409,-7-6 485,17-17 953,-20-5-625,20-19 499,-30 7-855,6-14-890,-16 20-863,0-10-505,-6 15-502,0 0-680,-1-8 290,0 15 473,0-7 363,0 52 84,19 8-232,2 16 641,-2-23 0,1-2 68,11 1 486,-4 9-457,-8-14 159,0-1 141,-4-4 82,2-3 908,-2-4-3,-3-3-415,1-3 121,-7-4 484,2-18 105,-5 11-134,0-35-839,0 16-14,-1-22-169,2 1-94,-1-2-433,3-7 31,0 0 163,0 13 0,1 0-288,5-17 711,0 11 0,2 3 190,3-1 303,10-5-130,1 20 500,-4 13-549,19 0 390,-14 13-2252,27 16 1495,-20-9 1,14 30-1,-14-10 1</inkml:trace>
  <inkml:trace contextRef="#ctx0" brushRef="#br0" timeOffset="49572">22493 7397 25348,'-19'-17'-5010,"3"2"3480,16 0 377,0 5 497,0 1 339,20 5 2179,1 17-1862,21 7-872,-7 20 719,-6 8-434,-13-6-123,-9 2 383,-7 1 237,0-10-2030,-20 11 2148,14-16-509,-14-1 1655,0-2 567,15 1-684,-15-1 527,20-1-1584,0 14 0,0-10-751,17 26-164,5-23 227,-4-4 1,1 0-732,2 4 819,-5 10-1344,-16-4 1944,0-10 0,-23 18 700,2-19-1473,-10-5 1,-4-2 1288,-12 4 1,15-11-1,-1 0 1,-15 1-1</inkml:trace>
  <inkml:trace contextRef="#ctx0" brushRef="#br0" timeOffset="53853">15085 3825 21840,'-4'11'-3487,"2"3"1901,19-13 2884,5 4-1034,15-5 666,1 0-304,0 0-224,6 0-402,5 0 984,2-14 895,2 10-1604,0-10 669,-1 14-944,-1-11 427,-3 8-313,-3-8 364,11 11-478,-13 0-533,19 0 310,-29 0-290,13 12 84,-24 2-1077,5 25-403,-19-10-1884,0 35 890,-33-18 2789,23-10 1,-2 0 0,-19-3 0,-4 0 0,12 3 0,-1 0 0</inkml:trace>
  <inkml:trace contextRef="#ctx0" brushRef="#br0" timeOffset="54499">15483 5700 23369,'-14'0'90,"1"0"360,4 0-450,34 0 0,-1 0 0,35 0 107,-16-5 0,1-2-68,-7 6 0,1-1 30,9-3 1,5-3 0,-5 3 46,-2 3 1,0 2-153,3-2 0,3-1 1,-5 1 60,-8 2 0,-3 0-11,8-1 0,-2 2 9,5 14-746,-24 6-939,-3 28-857,-50-5 1887,7-2 0,-3 1-264,-6-10 0,-3-1 851,-3 14 0,1 3 0,8-10 1,0 0-1,0 2 0,-1 0 1</inkml:trace>
  <inkml:trace contextRef="#ctx0" brushRef="#br0" timeOffset="55282">16260 7740 23009,'-6'0'810,"1"0"-810,3 11-2614,23-8 2628,-15 25-956,24-6 0,5 2 242,-10 24 20,11-3 1,2 2-968,-4 9 601,-7-2 1,-3 2-61,-11-21 0,-1 1 632,2 12 0,-3 2-283,-6-13 0,-3 0 785,0 2 1,-1-1-275,2 2 0,-6 1-906,-17 19 1,-5 0 1281,11-13 0,-3-1 1,-5-5-1,-5 0 1,3-1-1,-1 2 1,1 0-1</inkml:trace>
  <inkml:trace contextRef="#ctx0" brushRef="#br0" timeOffset="66748">22833 1538 24089,'16'-11'2029,"-12"-4"-5293,28 9 4555,-28-7-2700,31 2 2594,-18-4-1019,21 0 742,-6-5-674,-2 5 1,0-1 21,21-11 538,-3 4 0,2-1-897,-19 10 1,0-1-142,24-8 1,-1 1-906,8-4 1269,-23 11 1,0 1-1,9-2 1,-2 2-1</inkml:trace>
  <inkml:trace contextRef="#ctx0" brushRef="#br0" timeOffset="67717">24143 610 22110,'0'17'-5936,"0"5"3808,0 16 1063,0 0 427,0-4 302,0 17 32,0-12 76,0 26-1368,0-33 1865,0 15 91,0-27 630,0 2-900,10-16 385,-8-17-60,8-13 244,-10-11-569,6-16 135,3 17 270,3-11-60,2 17 452,-3 3-561,1 11 711,5-4-304,-2 16 1141,9-6 181,-8 31-2887,10 5 332,-10 14-1055,4-3 221,-8-9-840,-1 0 12,-1-2-301,0 7-210,-2-14 2463,-1 6-337,-3-19 684,-1-2-207,2-22 1449,5-11 75,1-9-654,3-1 1,1-1 609,4-3-685,-3 3 0,0 3 629,-2 9 143,5-2 257,-10 20-613,11 18-1161,-11-6 304,16 42-1543,-13-25 1,0 10 1,1 2-1799,0 4-389,7 12 2987,-6-13 1,1-4-1,1 2 1</inkml:trace>
  <inkml:trace contextRef="#ctx0" brushRef="#br0" timeOffset="68050">24900 943 22200,'35'-3'784,"4"1"-523,-7 2-140,-1 0-30,-3-12 983,-8 9-632,6-21-31,-17 8-1057,-1-15-302,-8 5-384,0 1-354,-17 5 41,12 5-1166,-30 4 1997,20 6 165,-5 24 1261,0 19-255,18 4-1233,-5-8 0,5-1-164,26 3 1023,-18 10 1,44-19 0,-17 0 0</inkml:trace>
  <inkml:trace contextRef="#ctx0" brushRef="#br0" timeOffset="68270">25738 551 22650,'-16'-9'-3581,"12"1"-538,-23 5 5803,24 18-2308,-8 9 847,11 25-1041,0-4 526,-2-9 1,4 0-1282,12 11 482,-6 4 0,1 1 467,9 1 292,-10-5 1,-4-1 0,-4-10-1,0 7 1</inkml:trace>
  <inkml:trace contextRef="#ctx0" brushRef="#br0" timeOffset="68400">25592 1027 22650,'-12'-24'-8531,"2"1"5179,10-2 3220,0 1-91,0-1 134,19-1 1549,-14 2-1192,23 6 0,6 0-449,-7-7 620,14 3 1,3 1 0,3-4 0,-15 10 0,-1 0 0</inkml:trace>
  <inkml:trace contextRef="#ctx0" brushRef="#br0" timeOffset="68750">26108 428 22830,'0'-10'-6386,"0"0"4258,-16 5 3829,12 0-2882,-12 25 2291,16 6-1899,0 15 354,0 0-1072,0-6 1507,0 22-90,0-11-427,8-6 0,1 1 236,-4 6-596,11-8 1,1-1 246,-3 2 77,4 9-49,-1-19 151,-14-12 141,11 0 315,-11-14 274,5-19 1184,-5 11-906,1-28 1,1-6 310,1 9-341,1-12 0,0 0 273,2 10 22,2-6-130,-3 25 511,-2 1-1117,0 11 1114,0 0 262,2 18-2585,3-14 1606,-2 36-1370,5-21-964,5 35-833,-1-19 2400,-3-6 0,3 0 1,7 2-1,9 9 0</inkml:trace>
  <inkml:trace contextRef="#ctx0" brushRef="#br0" timeOffset="69032">26830 796 23189,'-21'-17'-5211,"16"1"1281,-34 8 5556,13 3-730,-17 5 358,17 17-66,-11-13-291,21 60-1916,-4-40 1327,12 11 1,4 2 498,4-8-1938,24 13-469,4-28 665,2 8-520,15-21 1062,-21 6 1043,15-28 501,-18-5-24,-10-22-772,-11 5-557,-20 17-2545,15-5 2472,-15 20 1,20-4 0,0 8 0</inkml:trace>
  <inkml:trace contextRef="#ctx0" brushRef="#br0" timeOffset="69415">27307 794 23459,'-38'-8'-1388,"-2"1"1080,0 22 2189,6-11-1503,2 28-437,20-16-161,-10 14-152,19-4-985,-10 1 1226,13 11-1132,0-9-1016,17 11-227,6-21 1243,-1 1 75,21-14 1332,-13-3 1010,23-19 149,-15-13-462,-15 1 0,-4-4 313,1-27-113,-4 0 1,-2-2-609,-9 28 0,0-1 60,2-30 0,-1 1-1471,-6 8 255,2 17 0,-1 2-1371,-1 5 501,0-1 709,0 23 305,0 51 97,0-13 366,0 7 1,0 2-514,0 10-1188,0-7 0,0 1-399,0 23 2216,0-20 0,0 0 0,0 19 0,0 1 0</inkml:trace>
  <inkml:trace contextRef="#ctx0" brushRef="#br0" timeOffset="69982">23083 1654 23189,'0'34'-5126,"18"-14"3088,-13 11 531,34-16 2368,0 29-1513,11-14 755,-19-10 1,0-1 17,23 9-2059,5 2 1534,-27-16 1,2 1 526,0 0 0,1 0 1,2 0-1,-1 0 1,2-1-1,-1 1 0</inkml:trace>
  <inkml:trace contextRef="#ctx0" brushRef="#br0" timeOffset="70568">24428 1939 23279,'-15'15'59,"2"6"-1433,13 21-1468,0-8 1137,14 5-348,-10-11 1183,10 0-264,-14-2-372,14 0-681,-11-5 881,11 1 1057,-4-5-126,-8-4 713,8-3-94,-3-5 758,-2-2-520,6-3 1622,1-16-453,-1-9-416,4-9 23,-1-5-148,0 8-278,1 0-267,4-6-227,-6 20-463,3-13-248,-8 27 1903,3-7-557,-7 31-1994,5 5-461,-7 12 460,2 12-40,-3-19-199,0 18 272,-1-25-986,0 9 298,0-42 2027,16 15 1217,-12-47-1083,26 22 1815,-27-24-1816,25 11 1137,-24-2-1409,24-5 1192,-17 13-643,4-2-700,-1 20 1876,-8 2-2280,5 24-323,-3-13-46,-1 34 137,2-20-1313,-1 19-296,6 10-588,-5-12 2111,11 27 1,-9-28-1,6 8 1</inkml:trace>
  <inkml:trace contextRef="#ctx0" brushRef="#br0" timeOffset="70882">25095 2187 21840,'19'22'-6725,"-15"9"4073,33-28 4826,-8 9-1775,6-12 915,4 0-350,-13 0-128,-1 0-566,-4 0 1816,3-13 586,-9 10-1550,-1-24-455,-10 10-1859,-21-13-1041,-4 6 627,-18 10 924,3 7 318,1 25 462,6 7-406,13 11 116,5 1-842,11-7 501,0 1-717,0 1 890,0-1 1,28-2 0,8-2 0</inkml:trace>
  <inkml:trace contextRef="#ctx0" brushRef="#br0" timeOffset="71099">25855 2222 22470,'-25'-3'-685,"-13"3"857,20 12 637,-15 7-56,9 18-1531,9 6-338,8-8-25,7 12-905,24-22-686,5 16 2479,1-22 1,17-2 0,-15-13-1</inkml:trace>
  <inkml:trace contextRef="#ctx0" brushRef="#br0" timeOffset="71734">25730 1825 22830,'-7'0'1169,"1"0"-899,-1 18-1628,2-14 2113,-1 36-2212,3-2 337,0 11 616,2-9 0,1 1-1068,0 10 787,-1-15 0,2 2-150,8-1 1,1-1-370,-5 23-74,3-21 1,3-1-430,5 13-159,-12-2 1847,22 14 0,-23-20 1,6 10-1</inkml:trace>
  <inkml:trace contextRef="#ctx0" brushRef="#br0" timeOffset="71870">25613 2325 22020,'23'-14'1420,"-18"2"-1264,39-1 1,11 3-1,-13-4 1,10 3 0,1 0-1</inkml:trace>
  <inkml:trace contextRef="#ctx0" brushRef="#br0" timeOffset="72302">26188 1774 22740,'-9'46'-3711,"0"-7"2480,3 10 83,0-5 673,1 4 54,1 5 7,-1 1 310,2-15 1,0 1-1370,-1 20 1330,2-12 1,1-1-150,0 5 83,1 10-48,0-28 145,0-4 44,0-7-284,0-4-41,14-9 402,5-24 1795,18-20-204,-6-12-453,3-7-596,-15 23 1,0 0 543,10-16-484,-6 12 0,-1 2 579,-1 1-316,6 4-1203,-16 14 141,2 11 872,3 14-1428,-5-8 469,7 50-1510,-8-30 939,-1 10 1,0 2-909,4 3 102,0-7 1,1 0-1259,6 2-169,9 7 1838,-4-21 1247,4-5 1,1-8 0,2-3 0</inkml:trace>
  <inkml:trace contextRef="#ctx0" brushRef="#br0" timeOffset="72540">26918 2332 23009,'-18'-7'-3016,"-7"0"2763,2 26 1422,-9-14-276,29 33-2602,-19-22 2443,20 18-1717,-8 5-43,10-12 297,0 8-384,17-23-261,-12 10-795,50-19 3499,-25 10-2239,13-31 3074,-6 14-812,-24-49-902,6 30 840,-11-29-1378,-8 23 465,0 0-2309,0 4 1716,-23-5 1,1 9-1,-21-4 1</inkml:trace>
  <inkml:trace contextRef="#ctx0" brushRef="#br0" timeOffset="72922">27427 2247 23009,'-37'0'90,"-4"0"0,21 18-133,-17-13 502,33 30-2331,-26-31 2406,27 35-1685,-9-13 397,12 9-843,0-5 1,21-13 234,9-1 275,26-8 2079,-8-2-1439,13-24 2456,-27-10-1614,-7 1 0,-2-3 1131,-2-22-596,0-7-202,-14 24 0,-3-1-234,-3-23-606,1 10 1,0-1-810,-4-7-159,0 15 1,0 3-554,0 2 467,0-2 505,-16 26 237,12 27 625,-11 4 1069,15 25-1337,-5-10 0,1 1-660,2 25-427,-2-17 0,-1 1-123,0-8 0,2-1 1311,2 1 1,-1 1 0,-5 2 0,-2-1 0,4 2 0,0-1 0</inkml:trace>
  <inkml:trace contextRef="#ctx0" brushRef="#br0" timeOffset="73498">22743 4731 22560,'27'-26'260,"-1"0"1,1 0 0,0-1-134,-2 3 1,2-1-9,3-4 1,2 0-80,3-3 0,2 0 32,3-2 0,4 0-6,-1 0 1,3-1-1,-1 2 41,8-5 0,3 0-76,-13 8 0,5-3 1,0 1-1,-6 4-144,9-4 0,-1 1-341,-1 1 0,2-1 0,-6 5 269,-10 6 1,-4 2 282,7-3 0,-4 2 0,-5 5 0,-4 2 0</inkml:trace>
  <inkml:trace contextRef="#ctx0" brushRef="#br0" timeOffset="74350">24263 3535 23819,'11'18'-7572,"5"-15"9485,-14 41-3647,12-23 338,-7 41 570,2-22 503,-3-4 0,-2-1-121,1 5-1379,2 8 2010,0-10-1691,-1-15 1232,2 7-8,-4-22-315,0 0 305,-3-23 761,0-7-179,18-23 770,-15 6-538,29-15 982,-16 23-22,11-6 442,-12 16-77,5 10 61,-12 2-397,8 33-2552,-6-18 1371,-3 43-1733,-4-14 223,-2 11 503,-1-11 1,-1-2-445,0-2-918,0 15 369,19-57 4002,2-8-1815,1-6 0,0-3 1047,10-16-785,-9 17 0,-2 0 641,2-1-94,13-4 250,-19 16 98,2 9-1410,-7 1 408,-2 6-385,-3 18-2781,7 9-524,-8 9 2572,9 16 1,-8-19 0,4 11-1</inkml:trace>
  <inkml:trace contextRef="#ctx0" brushRef="#br0" timeOffset="74634">25058 3948 23999,'37'-5'1358,"4"-1"-946,-20-4 380,19 0-554,-23 1-24,15-1 85,-10-4-113,2-7-42,-13 3-379,9-20-744,-19 20-1140,-14-12-578,8 23 278,-28 0 1488,17 6 454,-13 22 575,15 6-1295,2 26-102,12-12 1119,20 13 0,-14-25 1,14 6-1</inkml:trace>
  <inkml:trace contextRef="#ctx0" brushRef="#br0" timeOffset="74847">25763 3674 23729,'0'-16'-6385,"-16"2"4995,12 4-772,-12 4 3136,5 26-143,9 10-1202,-9 34 241,11-9-669,0-15 1,0-1 169,0 10-331,0-9 1,0 0 673,0 3 65,0 8 0,0-24 0,0-3 0</inkml:trace>
  <inkml:trace contextRef="#ctx0" brushRef="#br0" timeOffset="74954">25672 3936 21750,'22'-30'-2045,"22"-1"2497,-25 0-440,25 1 1,-13 0 0,2 0 0</inkml:trace>
  <inkml:trace contextRef="#ctx0" brushRef="#br0" timeOffset="75314">26177 3410 22740,'0'39'-5666,"0"-8"3627,0 5 975,0-6 515,0 1 124,0 2 120,0 31 77,0-23-510,-2-2 1,4-1 582,10-3-476,-10 18 432,21-24-524,-13 8-151,2-21 395,2-1 373,-5-10 914,3-4 557,7-21 983,-7-8-808,12-25-165,-9 12-17,4 0-279,-8 17-212,0 11-39,-4-7-1235,-1 17 1260,0-8-663,-3 11 575,1 0 167,0 19-2148,3 8-183,-1 11-207,5 3 407,-4-6-1431,2 0 375,0 1-2196,12 11 3972,-3-13 1,12 3 0,-5-16 0</inkml:trace>
  <inkml:trace contextRef="#ctx0" brushRef="#br0" timeOffset="75552">26845 3800 22920,'-39'-14'-2215,"-4"7"2252,2 0 48,17 28 641,-12-16 55,32 34-2200,-22-34 2096,24 35-2157,-8-24 1734,10 18-1498,0-12-55,0-2-422,22-3 142,3-3 1960,23-6-1236,-6-18 2337,-6-9-1384,-15-18-710,-10 0 664,-11 4 1,0 13 0,0 8 0</inkml:trace>
  <inkml:trace contextRef="#ctx0" brushRef="#br0" timeOffset="75965">27213 3800 22920,'-51'0'179,"11"0"-89,0 15 1408,8 8-1350,17 17-1504,-2-5 416,17-2-384,0-11-272,19 11-572,8-19 1260,26 10-662,-9-22 1253,12-19 1756,-25 12-392,6-39 300,-15 23 221,-10-25-510,5 6-1051,-15 7 0,-1-1-447,8-21 349,-8 5 0,-2-1-1460,1-8 744,-8 11 1,-1 1-996,5-1-32,-28-5 1014,28 28 105,-10 8 661,14 7-53,-11 6 759,9 24-161,-9 14 448,11 13-852,0-8 1,0 0-203,0 13-465,9-17 1,-1 2-1065,-7-2 0,3-1 1503,28 17 0,-28 12 0,12-24 0</inkml:trace>
  <inkml:trace contextRef="#ctx0" brushRef="#br0" timeOffset="76866">22855 4945 25078,'34'0'1080,"0"0"-1080,11 14-1064,2-11 891,12 11 72,-25-14 0,1 0-320,3 5 1,2 0-385,4-4 1,0 0-248,3 4 0,-1 0 1034,3 0 0,1-2 0,0-2 0,0 0 1,0 2-1,1 1 0</inkml:trace>
  <inkml:trace contextRef="#ctx0" brushRef="#br0" timeOffset="77615">24237 4857 24629,'0'35'-6026,"0"-5"3987,14 6-459,-11 12 1916,11-10-545,-3 27 765,-9-31 345,9 9-1955,-5-21 1484,-4-4 308,5-6 506,-2-6-322,-2-3 555,5-3 1348,4-17-502,-1 13 1286,17-52-1201,-7 29-786,0-10 1,1-3 855,5-1-123,7-10 39,-6 11-1618,-12 17 244,7 1-791,-13 17 1941,5 5-794,-7 20-2072,2-15 1219,1 47-1264,-2-31-237,5 43 22,-7-32-1998,7 22 310,-4-27-696,10 11 3543,-4-25 723,4 3 0,-2-15 0,1 2 1</inkml:trace>
  <inkml:trace contextRef="#ctx0" brushRef="#br0" timeOffset="77832">24893 5053 23819,'0'-26'-6206,"-14"10"3989,10 25 2654,-23-5 1882,24 54-3220,-9-38 1273,12 40-1048,17-46-588,-12 14 1148,35-25 1610,-20 8-1612,18-11-198,-20-22 1367,0-2-2433,-16-20 1267,5 4 1,-26 9 0,-5 3-1</inkml:trace>
  <inkml:trace contextRef="#ctx0" brushRef="#br0" timeOffset="78848">23892 5061 22020,'13'15'-5791,"4"4"3806,-10 21 291,6-6 128,-3 2 841,-2-6 126,3 9 48,-2-8-1473,2 4 1510,-6-14 207,1-5 575,-3-2 196,0-4-512,-2-26 695,0-10-362,-1-13 0,0-3 408,0-16-308,0 9 0,0 1 119,0 1-127,-2 10 1,4 1 130,18-1 1125,0-13-1012,4 29 1002,24-3 542,-32 17-1286,36 21-1250,-33-9 287,6 41 0,-10-24 0,-1 23 0</inkml:trace>
  <inkml:trace contextRef="#ctx0" brushRef="#br0" timeOffset="79615">24872 5084 22560,'0'11'-3777,"15"-3"3532,5-5 1193,22-3 260,-8-14 465,5 10-1067,-12-21-317,-1 23-94,-2-19 1474,-4 19-539,-3-18-900,-5 18 149,-5-17-2092,-4 7 531,-3-5-429,-17-2-198,12 8-626,-30 0 1580,10 7 747,-18 3-357,7 1 1393,13 19 200,-4 5 573,14 13-918,-5 13 577,9-16-1837,9 12-932,0-14-102,26 0-930,-20-3 257,28-10 1,5-1 2022,-8 5 1,4-8 0,3-3-1,6 0 1</inkml:trace>
  <inkml:trace contextRef="#ctx0" brushRef="#br0" timeOffset="79892">25633 4885 25708,'-9'14'-1360,"2"7"-499,7 11-417,0 2 911,0-6 455,0 5 260,16 0-422,-12 3-744,12 0 47,-5 13 240,-9-14 36,18 18-24,-17-28 519,6 3-730,-4-16 1701,-4-3 0,3-6 0,-4 0 0</inkml:trace>
  <inkml:trace contextRef="#ctx0" brushRef="#br0" timeOffset="80032">25602 5165 23279,'0'-22'-6115,"0"2"4076,0 2 1065,0 1 335,20-5 2119,8 7-991,6-1 1,4 1 458,13-1-1352,-8 1 1,0-1 984,-1-1 0,14-5 0,-20 5 0</inkml:trace>
  <inkml:trace contextRef="#ctx0" brushRef="#br0" timeOffset="80366">26043 4654 23189,'0'-7'-5396,"-13"2"5934,-1 3 696,-2 20-186,6 13-1480,3 10-8,6-6 1,1 0-369,-7 13 87,6-5 1,2 1 692,-1 9-422,0-18 1,0 0-775,0 12-191,16 0 125,-12-3 915,13 9-248,-17-17 287,0 10-445,0-28 152,0-2 719,9-31 935,0-11 589,14-27-548,-6 12 462,8-10-534,-11 25 304,7-4-75,-11 21 282,2 1-452,-1 8-148,-4 17-2369,10 6 345,-8 0-1804,11 31 320,-7-34 2193,12 39 1,-6-33 0,6 5 0</inkml:trace>
  <inkml:trace contextRef="#ctx0" brushRef="#br0" timeOffset="80631">26573 5228 23819,'-18'-23'-6249,"-8"9"5954,-17 7 1564,-1 24 957,9 5-1010,15 18-1651,8-8-101,12 1-970,0-6 1629,17-13-666,4 10-721,16-22 360,-2 7 43,-16-28 1523,5 15 267,-22-34-1792,8 14 262,-10-16-832,0 4 1272,-15 16 0,11 2 0,-10 11 0</inkml:trace>
  <inkml:trace contextRef="#ctx0" brushRef="#br0" timeOffset="81006">26918 5168 23999,'-21'-11'-3486,"-2"2"2777,-18 9 1802,20 18-210,-8-13 25,26 26-2254,-10-14 1487,13 12-1738,0 0 1007,17-14-160,-12 1-1391,33-15 1999,-10 3-372,9-19 2638,0 11-1598,-5-46 608,-9 26-260,-6-13 1,-3-4-86,-4-5 524,-1-9 0,-1-1-2141,-7-3 405,3 5 1,-1 3-1792,-3 11 418,0-9 842,0 32-166,0 19 479,0 45 270,0 0-422,8 4 1,0 2-965,-4 8-700,10-5 0,0 0 2423,-12-22 1,-1-1 0,4 10-1,1-1 1,-6 17 0</inkml:trace>
  <inkml:trace contextRef="#ctx0" brushRef="#br0" timeOffset="81550">22845 5284 23459,'0'40'-5576,"0"-7"3718,0 8 1153,21-6-474,3 24-116,2-11 992,0-5 0,1 1-110,-3 10-1013,10-7 0,4 0 693,-17-17 1,0 0 710,19 22 1,1-1-1,-15-18 1,-1-2 0,11 10-1,-1-1 1</inkml:trace>
  <inkml:trace contextRef="#ctx0" brushRef="#br0" timeOffset="82248">23765 6237 24808,'2'-10'-4527,"0"2"2826,-1 2 1161,-1 25-571,0 6 371,0 28 211,16-13-594,-13 0-661,13-13 880,-16-4 646,11-1-650,-8-2 639,16-10 716,-17 3-839,12-12 2578,-7 3-1258,3-20 579,2 12 732,2-32-887,-3 10-207,9-22-910,-11 12 579,5 1-1576,-9 23 877,1 1-180,-3 11-487,3 21-736,-3 5 326,7 26-179,-5-12 468,8 11-618,-5-26-182,3-1-206,1-4-405,-4-13 2792,9 5-278,-6-8 837,12-22 724,-7-7-385,7-12 110,-6 0-233,-1 9-78,-1 0-549,1-6-353,-4 17-58,1-11-1361,-6 26 2050,0-8-942,-3 10 597,0 16-2186,-1-12 256,0 23 96,2-24 432,1 22-667,0-12-1585,2 2 937,-3 3-177,4-16 3882,-2 5-1710,2-7 1727,6-17-918,-4-2 673,10-17 190,-11 17-75,5-8-166,-8 24-407,0-7 86,2 10-1177,-3 0-819,11 19-1533,-6 8-2620,12 22 4592,-7-8 1,5-1 0,-3-12 0</inkml:trace>
  <inkml:trace contextRef="#ctx0" brushRef="#br0" timeOffset="82531">24707 6524 23819,'2'-16'-4465,"3"12"6922,20-23-1997,4 24 528,-25-19-2278,9 7 1756,-13-9-1710,0 3-262,0 4 1251,-19 4-1139,-1 7 1003,-16 0-110,6 21 2414,14 7-2154,5 20 438,11-3-1096,0 2-1530,21 0 2284,-16-9 1,39 4-1,-15-14 1</inkml:trace>
  <inkml:trace contextRef="#ctx0" brushRef="#br0" timeOffset="82736">25190 6238 24089,'-16'-8'-3089,"13"2"-856,-13 25 5498,16 10-2813,0 31 330,0-10 150,0 5-1469,21 4-913,-3-17 2918,1-8 1,0-1-1,-3 0 1,-2 8 0</inkml:trace>
  <inkml:trace contextRef="#ctx0" brushRef="#br0" timeOffset="82886">25143 6620 23999,'0'-30'-6116,"0"5"3898,0 4 1154,0 6 515,0 0 123,24 0 2219,-18 1-2609,53-6 739,-35 5 1394,30-6 259,-21 7-1035,1-2 0,-2-1 0,-1-1 0</inkml:trace>
  <inkml:trace contextRef="#ctx0" brushRef="#br0" timeOffset="83215">25535 6142 23459,'0'-11'-6295,"-18"2"7326,14 3-2280,-26 23 3811,27 9-3395,-9 13 742,12 5-626,0-8-880,20 24 988,-16-13 45,12-6 1,0 0-98,-14 6-554,11-10 0,-1-1 360,-9 2-431,18 16-232,-15-33 902,3-18 2447,0-24-397,-7-23-604,7 21 467,-3-13-246,1 23 139,4-5 665,-2 9 119,12 9-1330,-8 19-1818,9-14 2219,-5 34-2501,1-22 829,1 18-2534,10 2 846,-7-8 1981,10 6 1,-7-15 0,2-3-1</inkml:trace>
  <inkml:trace contextRef="#ctx0" brushRef="#br0" timeOffset="83514">26202 6567 23819,'-42'-9'-904,"0"1"563,1 27 2134,3 4-1065,7 21-1276,14-10-236,9 0-231,8-10-492,0-2 339,0-1-86,24-5-565,3-2 516,25-7 1467,-5-20 981,-9-12 321,-4-11 34,-22-13-1016,-1 18 82,-11-21-983,-18 25-970,13-4-1324,-28 14-1352,15 9 4143,-13 2 0,14 24 0,4 5 0</inkml:trace>
  <inkml:trace contextRef="#ctx0" brushRef="#br0" timeOffset="83881">26595 6594 23999,'-21'-22'-5908,"1"9"5070,-4-3 513,-7 15 1765,12-6-1212,-12 24 1205,14 2-939,7 19-1562,10-4 1151,24-4-788,4-14 774,27-7-203,-15-25 1425,-2 11-1563,-15-36-131,-1 19 1468,-11-24-604,8 5 158,-16-5 1,-3-3-456,10-15-216,-9-1 1,-2 0-1920,1 4 1049,-7 15 0,0 1-497,3 2-157,-10-2 705,14 28 389,0 38 480,0 11 1,0 4-131,0-2 1,0 4-1202,0 27 0,0-1 179,0-27 1,0-3 1216,0 14 1,0-1-1,0 17 1,0-2 0</inkml:trace>
  <inkml:trace contextRef="#ctx0" brushRef="#br0" timeOffset="84614">23360 8253 23909,'13'-20'-1304,"8"-10"912,6 9 1406,4-8-713,-3-1-240,3 5 183,24-11 28,-10 7-1049,-1 5 1,2 1 391,9-5 601,-16 11 1,-1 1 0,13-4 0,0 0 0</inkml:trace>
  <inkml:trace contextRef="#ctx0" brushRef="#br0" timeOffset="84848">24233 7778 24808,'0'-7'-6385,"12"-1"9381,-9 6-4109,29-4-22,-17 1 1288,22 0 1,-9 1 0,4 0 0</inkml:trace>
  <inkml:trace contextRef="#ctx0" brushRef="#br0" timeOffset="85000">25100 7701 23099,'6'0'180,"-1"10"-5941,6-8 6277,-2 8-438,18-10 0,-8 5 0,11 0 0</inkml:trace>
  <inkml:trace contextRef="#ctx0" brushRef="#br0" timeOffset="85149">25640 7760 22020,'-16'10'-855,"13"9"0,-13-6 0</inkml:trace>
  <inkml:trace contextRef="#ctx0" brushRef="#br0" timeOffset="85582">23268 8477 23279,'32'0'1439,"3"0"-1079,1 0 90,5 0-180,4 0 0,2 0-180,7 0 90,2 15-709,4-11 423,-15 4 1,0 0-50,-10-4 0,1 0 66,24-3 0,1 0-6,-26 3 0,0 0-927,22-1 1,-2-1-575,3-1 705,-22 1 0,-1 1 968,4 1 0,-6-1 1,-4 3-1</inkml:trace>
  <inkml:trace contextRef="#ctx0" brushRef="#br0" timeOffset="85852">24957 8632 24898,'0'0'0</inkml:trace>
  <inkml:trace contextRef="#ctx0" brushRef="#br0" timeOffset="86004">25600 8703 23999,'8'2'-1384,"2"-1"1230,2-1 471,1 0-256,21 0 0,-10 0 0,17 0 0</inkml:trace>
  <inkml:trace contextRef="#ctx0" brushRef="#br0" timeOffset="86132">26275 8666 23549,'-40'10'-134,"17"8"1,-14-16 0,10 7-1</inkml:trace>
  <inkml:trace contextRef="#ctx0" brushRef="#br0" timeOffset="86615">23263 8825 23459,'21'14'-4246,"6"-10"5525,-16 27-3904,37 14 1866,-16-2 326,4-2 0,0-1-188,8 3 500,-4-2 1,1 0-626,-14-17 1,0-1 634,20 20 0,1-1-410,-19-18 1,1 0 964,19 17 0,-2 0-457,-19-17 0,-2-1 182,8 6 1,0 2-100,-4-1 1,-1-2-507,14 15-886,-8-9 1,-1 0-681,4 3 1995,8 7 1,-14-19 0,-2-3 0</inkml:trace>
  <inkml:trace contextRef="#ctx0" brushRef="#br0" timeOffset="86804">25147 9697 25798,'2'-4'-2122,"1"0"1044,-3 1-2102,0 0 355,1 0 3273,9 1 0,1-1 0,8 0 0</inkml:trace>
  <inkml:trace contextRef="#ctx0" brushRef="#br0" timeOffset="86944">25625 9672 18153,'52'20'0</inkml:trace>
  <inkml:trace contextRef="#ctx0" brushRef="#br0" timeOffset="87075">26273 9805 26697,'0'6'-6115,"0"-2"3896,0-1 2923,-17-1 1,13-1 0,-13 0 0</inkml:trace>
  <inkml:trace contextRef="#ctx0" brushRef="#br0" timeOffset="94231">28640 726 20851,'14'0'180,"-4"0"-180,-1 0 90,-4 0 89,-1 0-179,0 0 0,1 0 0,0 0 90,2 10-2226,0-7 1556,0 8-1296,1 0-29,0-8 1272,1 17-1602,1-18 1816,1 16-1556,-1-11 2853,1 9-2132,-1-5 1544,2 1 75,0 0-1198,1 0 1575,2 6-2011,-1-2 1670,3 11-1182,-6-9 663,2 16-602,-6-13 35,1 8 119,-4-9 132,1 1 71,-3-1 253,-1 6 349,-1-6 208,0 9 261,0-12-79,0 13-103,0-16-105,0 14 33,0-15-275,0 8-67,0-7-22,-10 8 775,7-8-592,-7 4 831,4 2-529,5-5-390,-12 13 635,10-10-479,-10 14 429,7-13-1068,-7 15 761,5-12-833,-11 31 487,9-23 305,-12 32-590,12-30 437,-8 28-374,8-24-13,-4 14-9,6-16-134,-1 2 148,2 0-122,-4 15-11,4-11 122,0-6 0,0 0-39,-1 4 128,-3 13 4,4-15 53,0 0-27,2 0 1,1 2-141,-2 12 49,1 2 0,0 0-92,-1 4 81,1-6 0,0 1-117,-3 10 193,4-20 1,-1-1-142,-3 15 141,1 0 66,1-1 6,2-16 1,1-1-37,-1 19-44,1-9 1,1 0-62,0 5 18,0-7 0,-1 0-27,-1 7 66,0-17 0,-1 0 133,-2 12 10,-3 4 73,0 0 20,1-11 1,-1 1 159,-4 22-168,0-5 1,-2 1 3,7-25 0,-1 3-49,-4 15 1,-2 9 0,1-6 2,1-11 0,1 2-106,-2 12 0,-2 6 0,3-6 73,3-15 1,0 0-108,1 3 1,0 5-1,0-5-24,2-6 0,0 0-25,-4 26 0,1-1-44,5-27 1,0-2 31,-1 12 0,-1-2-181,-1 17 21,-1 0 43,0-3 109,4-17 0,0 0 11,-2 19-6,2-9 0,1-1-75,1 7 42,2-21 0,0 0-124,2 15-45,0-2-46,0 2 13,0-1 131,0 1 465,0 1-247,7-14 0,1 2-553,-4 21 352,10-7 1,5 0-194,-7-23 1,1-1-24,4 11 1,1 0 85,0-14 1,0-2 199,8 30-555,1-5 433,-9-16 0,-1-1-2,11 17 71,-8-10 1,-1-1 161,3 4 17,-6-8 1,-1-1-195,2 3-168,1 11 275,-4-4 10,-5-11 135,3 24 136,-6-24 33,-1 30 114,-2-25-25,-3-3 1,0 0 308,0 9-337,0 4 0,0 2 247,0 3-293,-6 0 1,-1-1 350,4 2-333,-4-6 1,1 0 75,6 14-353,0-22 0,0 0-42,0 21 11,0 1 0,0 2-53,0-19 0,0 1-59,0-11 1,0 2-43,6 22 0,1 1-44,-6-26 1,1 1 113,5 22 0,-1-1 16,-6-23 0,0-1 119,0 9 1,0 0-52,0 17 0,0-1-12,0 1 76,0-17 0,0 0 98,0 22-34,0-9 1,0 0-82,0 8 44,-7-11 1,0 0 73,4 10-74,-3-23 0,-1 0 95,2 3 0,-1-1-36,0-10 0,-1 2 72,-7 25 1,-2 0 48,5-22 0,-2-1-68,0 6 0,-1 3 0,0-3 93,2-3 0,-2 1-178,-5 11 0,-4 7 0,3-7 205,4-10 0,-1 0-157,-4 8 1,-2 4-1,2-6 55,6-14 1,0-2 2,-11 21 1,0-1 157,-5 5-183,5-11 1,-1-1 266,-5 4-544,11-18 1,-1-1-501,-7 7-205,1-3 943,3-6 1,1-2 0,2-5-1</inkml:trace>
  <inkml:trace contextRef="#ctx0" brushRef="#br0" timeOffset="95534">28758 4969 22740,'-4'0'2698,"1"13"-5541,21 2 929,8 12 398,13-13 1577,3 10-395,-5-14 22,6 8-925,-9-9 1,2-1 21,23 2 1359,-8-2 1,0-1-1,10 0 1,-23-2 0,1-1-1</inkml:trace>
  <inkml:trace contextRef="#ctx0" brushRef="#br0" timeOffset="95783">29242 5068 23099,'-50'-10'-567,"4"7"1271,-13-21-1617,21 15 1287,-6-11-526,25 12-4,10 1-488,2 3-318,7 1-223,28 0 1611,-3 1 511,29 0-455,-4 1 7,-6 1 1,2 0-122,-10-1 1,2 2 240,27 7 1,-1 1-225,-28-8 0,-1 2 181,9 13 0,-2 0-1494,3-13 594,-8 30-1124,-10-18 496,-13 30-1624,-6-13-1318,-26 30 1537,-25-21 2448,7-1 0,-5 0 0,3-15 0,-1-1 0,-3 9 0,1 0 0</inkml:trace>
  <inkml:trace contextRef="#ctx0" brushRef="#br0" timeOffset="96914">30623 3698 23909,'-21'-12'-3734,"-9"2"3373,27 22-634,-19 35 1101,20 4-588,-5-2 1,1 1-130,5 8 282,0-6 1,-1 0-1215,2 10 1245,0-22 0,0-1-629,0 11 430,0-4-360,0-5 864,0 5 203,0-18 19,0 3-282,0-46 143,0-42-180,0-6 90,0 1 0,0-2 38,0 27 0,0 0 210,5-6 0,3-4 0,-2 5-22,-4 3 1,0 2 190,15-21 0,-2 1 118,-11 2-403,8 23 0,1 2 631,-10-2-488,9 14 757,-6 5-314,1 10 1240,11 24-2332,-3-16 710,3 38-1391,0-25 37,-1 22-655,3-7-1998,7 15 1569,-7-13-2783,13 18 4909,-12-29 1,5-2 0,-6-16-1</inkml:trace>
  <inkml:trace contextRef="#ctx0" brushRef="#br0" timeOffset="97254">31173 3596 23729,'0'-19'-5576,"0"4"3448,-14 6 2210,10 25-217,-27 11 1619,28 11-2072,-26 15 996,14-20-1133,-1 10 1420,-7-9 540,13-10-764,-5 3-8,7-33-1732,5-12 1023,3-30-709,20 6 1395,-3-17-406,5 26 286,4-3 297,-8 16-143,14 11 1355,-6 2 634,-1 31-2402,2 11-1029,-8 14 316,-1-12 1,1 0-1131,0 12 633,-2-5 0,-1 2-2358,3 8 3054,-1 3 0,-1 0 0,2-1 0,-5-13 0,-1 1 0</inkml:trace>
  <inkml:trace contextRef="#ctx0" brushRef="#br0" timeOffset="97548">31767 3999 23909,'-17'-8'-2896,"-5"2"2531,-14 23 2632,0 5-1318,9 10-1088,9 1-284,1-8 252,15 1-987,-7 8 891,9-9-594,17 10-1939,5-23 1718,21-1 703,-1-11 1009,-2-22 294,-17-9-601,-13-3 1,-5-3-723,-5-11-1490,0-19 758,-21 43-787,16-7 1719,-30 22 0,31 1 0,-11 8 1</inkml:trace>
  <inkml:trace contextRef="#ctx0" brushRef="#br0" timeOffset="97949">32387 4004 23369,'-27'-24'-5000,"-5"3"4053,-14 9 1602,3 4 97,12 8 259,0 0-352,2 0-166,2 0-403,3 20 1503,4-15 160,10 35-2168,3-24 41,7 18-1133,24 11-685,-17-17 1323,23-6 1,6-3 4,-9 0-486,36-10 569,-9-1 1665,-14-27-157,-8 5 1,-1-4 1305,1-26-1237,-7-5 1,-4-3 189,-6-11-904,-8 20 1,0-7 0,-3 5 48,-3 7 0,-2 0-393,-4-5 0,-2-4 1,2 4-253,3 4 1,0 1-624,-6-9 1,-1 0-132,0 8 0,1 5-231,4-12 748,-22-7-6,24 39 302,-8 24 2174,10 10-1631,0 13 0,0 3 138,0 17-139,8 1 1,1 3-169,-7-20 0,1 0-389,11 13 1,3 1-630,-10 1 1,0-2 335,1-13 0,0 1 447,2 24 0,0-2 1,1 4-1,-1-23 1,0-1-1</inkml:trace>
  <inkml:trace contextRef="#ctx0" brushRef="#br0" timeOffset="98454">32630 4255 25078,'21'-12'2464,"6"-4"-2000,-1 10-187,19-6-111,-38 2-1290,38 1 1299,-29-2-207,18 2 559,-13-2-413,-2-1-115,-2 0-279,-8-2-534,7-2 1266,-14-9-2231,8 4 551,-10-22-896,-22 24 216,-1-13-357,-3 25 1524,-8-1 802,18 8 47,-3 17 1379,-1 5-896,18 21-408,-6-8-44,27 1-284,6-1-1229,-1-10 247,22 4 181,-13-11-165,12-10 1137,-10-12 0,-2-1 1721,0 0-830,-3-21 1,-2-6 984,-7 2-1406,-4-27 1,-5-6-287,-6 31 0,-3-2-256,1-11 0,0-7 1,-2 5-71,-2 8 0,0 0-102,1-5 1,0-5-1,-3 5-734,-7 3 1,0 3-177,7-13 1,0 1 319,-6 11 0,-2 3-516,-4-15 885,10-4 147,-19 38 714,20 25 123,-14 15 966,15 24-1213,-8-7 0,0 3-46,6-8 0,1 3 25,-3 9 0,-2 6 1,3-3 72,2-2 0,1 0-239,-2 17 1,4 2-828,10 0 1,1-3-172,-10-14 1,4 1-1117,11 3 1,7 3 0,-3-4 1864,-9-5 0,1-2 0,15 13 0,1-1 0,-13-19 0,1 0 0</inkml:trace>
  <inkml:trace contextRef="#ctx0" brushRef="#br0" timeOffset="100035">31972 5457 22470,'-16'40'-1410,"3"-3"495,13 10-438,0 2 983,0 0 1,0 3 70,0-8 1,0 3 207,5 14 0,2 8 1,-2-4-48,-3-21 1,-2-2 0,3 5-318,3 13 1,3 8 0,1 0 0,-1-6 144,-1-6 1,0-4 0,0 3 94,-2-2 1,-2 1 0,2 2 0,0-1 135,3 2 1,1-1 0,1 0-1,-2-2-8,-2 2 1,-2-3 0,2 6 35,-1-7 1,2 5 0,-1 3 0,0-3 0,0-6 17,-1 4 0,0-5 0,0 1-3,1 15 0,0 2 0,-3-4 101,-3 1 0,0-3 55,2 0 1,0-1-54,-2-4 0,0 2 33,-1-9 0,0 2 0,0-3 16,2 4 0,-1 1-401,-1-2 0,0 4 1,0-7-183,0-9 0,0-3-74,1 8 1,-2-3 649,-12 13 1,10-23 0,-10 2-1</inkml:trace>
  <inkml:trace contextRef="#ctx0" brushRef="#br0" timeOffset="100551">31413 8074 23729,'0'30'-4946,"0"3"3357,0 3 884,18 5-641,-13 3 1067,11-8 1,5 2 7,-8-9 1,1 3 117,7 14 0,2 6 1,0-4-864,0-8 1,1 0 983,2 11 1,0 5 0,-2-6-208,-4-13 0,-1-1 81,3 2 0,1 3 0,-1-5 445,-1-5 1,1-2 100,18 21 0,2-3 118,2-9-59,-11-12 1,0-5 562,5-12 708,3-6-566,3-33 1,1-9-223,-14 17 1,1-5-787,-3-6 0,4-10 0,-1-1 0,-4 3 249,4-9 0,-2-2-632,-7 4 1,2-7-1,-1-1 1,-3 5 30,-4 4 1,-2 4 0,0-4-148,4-12 0,0-5 1,-3 1 267,-3 1 1,-3-1-1,-1 4 1,-2 13-1,0 3 1,-1-2-1,1-12 1,-1 0-1,1 1 1</inkml:trace>
  <inkml:trace contextRef="#ctx0" brushRef="#br0" timeOffset="101413">30320 10732 24988,'6'-13'-3086,"-3"5"3156,0 0-1208,-3 27-190,19 34-406,4 3 1110,-2-1 0,1 1 172,-5-23 0,-1 0-715,6 28 0,-5 2 515,-9-25 0,-1 0-49,11 25 0,-1-1 269,-12-26 0,0-1 224,7 8 0,1 0 435,-2 22 172,-3-23 73,0 6-157,-4-33-819,-1-19 1496,-3-28-1138,0-12-157,-16-16 48,14 13 0,0-1 271,-6 9 1,0-3-41,2-8 0,1-6 1,1 4 136,2 2 0,0 1 71,-6-17 1,1 1-780,7 19 1,0 3 669,0 1 0,0 0-75,0 3 0,0 0 168,0 3 0,0 1 44,0-26 136,0 8-62,17-8 418,-12 21-180,28-12 849,-9 30 575,18 0 387,-6 16-212,-1 3 95,0 21-1375,-8 16-1044,-4-1 1,-2 3-50,-9-5 1,0 2-538,5 19 0,-1 0-241,-7-20-1,-2 1 225,-2 14 1,0 6 0,-1-4-200,-1-11 0,-2 1 445,-4 10 1,-2 5-1,-3-6 467,-5-13 0,-3-1 572,-10 26 1,-5-1 319,7-25 1,-1-2-853,-13 22 1,0-2 98,15-23 1,1-2-134,-7 7 1,0-3 509,-6 6 1,5-10 0,3-3-1</inkml:trace>
  <inkml:trace contextRef="#ctx0" brushRef="#br0" timeOffset="102019">31360 10805 25798,'5'-1'2152,"2"23"-8338,-1-17 4634,1 26 0,0 5 130,3-4 896,0 15 0,-1 4-129,1 7 508,-3-15 1,-1 6-1,-1-5-729,0-8 0,-1-1-267,3 31 1,0-2 1634,0-9-218,-3-18 0,0-2-49,-2-2 98,1 0-287,-3-21-676,-5-43 1,-6-18 30,-10-2 312,10-11 0,1-5 186,1 28 0,1 1 19,0-3 0,2-2 123,4-23 1,0-1 68,-5 16 0,0-1-61,6 8 0,1-2 0,1 1 574,-1-18 0,0 3-419,-1 17 0,2-1 211,8-19 1,1 3 338,-6 4-227,12 21 0,5 5 888,5 7 400,12 5 482,-1 15-540,-5 3-44,-1 19-1364,17 12-262,-12 11-310,-8-8 0,-1 1-1135,-1 10 291,-10-13 0,-2 1-1871,0 11 685,-6 1 354,-2-3 1110,-5 12 285,-1-15 680,0 18 31,0-26 297,0 6 90,21-1-448,-16-8-1,33 21 35,-20-19-530,3 11 14,-7 0-386,-14-8 732,-24 22 814,-3-22-136,-12-5 0,-6-2-47,13-9 1,-1-2-342,-14 5 0,-1-2-118,13-6 1,1-1 337,0-2 0,1-1 1,-29 3-1,3-5 1</inkml:trace>
  <inkml:trace contextRef="#ctx0" brushRef="#br0" timeOffset="102814">31502 5836 24179,'17'5'-343,"4"-21"1685,26-17-383,-7-12-1077,-17 19 1,0 0 86,17-18 316,0-4-252,3-2 157,-14 14 0,-1-2 251,13-15-695,-13 12 1,-1 1-577,-5 4 608,2-4-269,-14 22 159,-3 10 213,-2 19-1776,0-7 984,8 60-975,2-29 582,-5 3 1,2 5-1405,5 1 0,1-2 2463,-3-7 0,-1 1 0,7 11 0,0 1 0,-6-14 0,0 0 0</inkml:trace>
  <inkml:trace contextRef="#ctx0" brushRef="#br0" timeOffset="105531">28462 5237 26068,'38'0'180,"-2"0"-180,9 0 90,1 0-90,10 0 0,6 0 0,-28 0 0,2 0-45,-1 0 0,3 0-225,18 0 0,1 0-135,-14 0 0,0 0-375,5 0 1,4 0 0,-5 0 98,-6 1 1,-2-2 715,12-3 1,-1-1 0,7 2 0,-4-7-1</inkml:trace>
  <inkml:trace contextRef="#ctx0" brushRef="#br0" timeOffset="106065">28917 4852 22830,'-33'16'2777,"-8"3"-1810,9 1-1041,-12 12 26,2-18 512,-8 17-454,-9-8 143,10-5 0,-2 0 179,11-4 0,-1 0-244,-13 5 0,-2 0-128,2 0 0,2-1 233,14-5 0,1 1 253,-17 6 1,5 0-105,8 1-309,3 14-617,51-15-3135,43 15 2354,-21-24 0,3-2-126,16 5 1,1-2 1354,-4-3 1,1-1-1,5 0 1,0 0-1,4-1 1,0-1-1</inkml:trace>
  <inkml:trace contextRef="#ctx0" brushRef="#br0" timeOffset="109548">18252 9321 23099,'0'-9'-4586,"0"1"3177,0 0 884,-14 2 1381,10 0-1899,-10 2 2742,14 1-1770,0 18-1436,0 11 1507,0 37 90,0 0-192,6-22 1,1 3-313,-6 18 0,1 2 537,4-11 1,0 3-397,-4-7 1,-2 6-1,-1 1 1,0-5 274,1-5 0,0-3 0,0 3-32,0 13 0,0 4 1,0-4-70,1 6 0,-2-4-275,-7 2 1,-1 0-111,6-2 1,1-1-156,-7-2 0,0 0-67,8-3 1,2-1 712,-1-3 1,0-1 0,0-3 0,0-1 0,0-2-1,0 0 1</inkml:trace>
  <inkml:trace contextRef="#ctx0" brushRef="#br0" timeOffset="109898">17743 10654 23729,'33'-1'1358,"-14"26"-5815,10-6 3705,-13 27-1505,18-10 1475,-6 7-43,5 6 44,0 3-114,-15-24 1,0 2-190,8 16 0,1 1 994,-6-11 1,1 2-230,2 7 1,2 3 0,-2-3 383,-1-2 1,0-1-145,2 4 1,1 5-1,-1-5 79,-3-6 0,0-2 149,1 1 0,3 2 1,-3-5 65,17 16-91,-15-21 0,1-5 372,16-4 679,-8-11-36,-5-30 0,-1-10 267,7-14-1115,-10-3 1,-2-5-340,-5 10 1,0 0-261,1-7 1,-1-1 424,2-4 1,-1-2 0,0-1-1,0-2 1,-1-1 0,0 0-1</inkml:trace>
  <inkml:trace contextRef="#ctx0" brushRef="#br0" timeOffset="110832">14963 12914 23909,'0'-12'-6206,"0"-2"4707,-15 6 1817,11 20-213,-12 18 453,16 14-926,0-5 1,0 3-185,0 19-891,8-2 1,0 2 627,-7-23 1,2 1 743,9 25 1,4 0 0,-7-28 0,1-2 0,7 9 0,-1 1 0</inkml:trace>
  <inkml:trace contextRef="#ctx0" brushRef="#br0" timeOffset="111003">15120 12623 22920,'0'-13'-6386,"0"3"3178,12 5 5633,6 24-2735,8-13 0,4 34 0,-3-16 0</inkml:trace>
  <inkml:trace contextRef="#ctx0" brushRef="#br0" timeOffset="111531">15642 13040 21750,'1'23'-6349,"2"3"3952,2 1 919,1 2 489,-1 0 304,1 2 287,-1-1 97,3 13-1666,0-13 1649,0 16 138,-3-24 222,1 3-26,-5-14 104,2-3-399,-2-3 276,0-26 459,0-12 33,-1-15-22,0-3 51,0 12 1,0 1-56,0-9-57,6 8 1,4 4 912,5 16 493,12 18-212,-15 31-2263,7 10 322,-11-7 1,0 1-107,11 11 80,-5-6 0,-2 1-376,2 2-515,5 12-1151,-5-24-272,1-6 1685,13-6 1721,-5-9 194,10-4 668,3-42 431,-10 8-856,-4-13 0,-3-3 822,0-10-839,-7 7 1,-1 0-17,-4-6-1264,-1-12-516,-5 33-609,-1 6 924,0 8-833,0 32 476,0 15 117,0 19 161,16 4-428,3 13 79,0-13-332,7-6 0,1 1-775,-2 7 1841,3-18 1,2-2-1,9 8 1,2-1 0</inkml:trace>
  <inkml:trace contextRef="#ctx0" brushRef="#br0" timeOffset="112131">16437 12952 23189,'0'-10'-5306,"0"1"3538,0 0 973,0 3 516,-16-1 1307,-1 6 224,-13 22 162,5 11-1704,12 15 915,-1 6-423,13-16 1,1 1-122,-4 24-17,1-20 1,6 1-999,25 17-1109,-21-1 616,19-31 1,5 0-401,-9 6 1,0 0 804,6-10 1,3-2 1063,1 5 1,0-2 0,18 0 0,1-5-1</inkml:trace>
  <inkml:trace contextRef="#ctx0" brushRef="#br0" timeOffset="113005">16887 13097 23909,'16'10'-3979,"4"-26"5672,11-5-259,1-25-1802,-2 8 240,4-6 19,-1-3-45,1-3-81,-3 0 785,-2-1-853,-14 13 1,-2 0-813,3-19 921,-7 9 0,-3-1-854,-3-5 467,0 12 1,-5 2-883,-20 0-111,16-5 359,-35 27 1105,21 25 1642,-3 9-147,-7 26-967,21-5 1,3 3-237,-3-7 0,1 1-37,3 8 0,1 6 0,2-5 150,0-1 0,4 0-337,12 14 0,8 6 0,-2-7-690,-4-10 1,2-1-201,13 8 0,8 3 0,-4-7-192,-9-13 0,1-3 209,20 17 0,0-4 665,-18-22 1,-1-2 233,8 3 1,1-3 215,11-3 1053,-3-10 666,-2-3-109,5-23 707,-14 14-1413,-13-22 0,-3-4-221,-3 6-73,-5-34-748,-7 27-631,-3-1-681,0 6-207,0 3-922,-16 3 202,12 31 1896,-11 2 977,34 31-1730,-14-14 589,29-9 1027,-14 2-658,15-19 1483,-6 10-488,-3-14 6,-8-17-608,2-10 2053,-6-7-1220,2-15-1002,-9 31 580,-3-20-1894,-3 50 207,-1 8-548,0 21 226,-2-1 0,4 2-944,17 11 362,-4-4 0,6-2 1758,2-20 1,3-2 0,4 6 0,2-2 0,20 5 0</inkml:trace>
  <inkml:trace contextRef="#ctx0" brushRef="#br0" timeOffset="113419">18997 12906 23369,'-59'-17'-1708,"5"4"1449,13 7 353,1 4 279,0 18 1053,3-12-940,13 22 0,3 5-821,0-2 138,3 11 1,3 4-212,13 3-464,-8 15-45,34-20-1122,-17-2-585,47-7 976,-10-5 889,15-14 746,-19-7 0,-1-6 1017,5-26-165,-1-6 0,-3-6-261,-22 6 1,-4-4-181,3-6 0,1-4 1,-5 3-64,-8 6 1,-3 0-546,2-30 0,-2-1-12,-1 27 1,-2-1-43,-3-6 1,-2-4 0,-1 5-458,-2 5 0,-1 0 251,-1-9 0,-2-4 0,0 6-616,-4 15 1,1 1 645,6-19 1,0 6-106,-15 23 603,23 29 677,-9 36-215,11 19-292,0-26 0,0 3-102,8 10 1,1 2 120,-8-13 0,2 3-165,5 5 0,5 4 0,-1-5-499,1-3 0,2-1-466,1 3 1,2 5-1,1-6-461,4-4 1,0-2 346,2 10 1,-1-1 127,-5-17 1,0-2 899,18 22 1,2-9-1,-1-4 1</inkml:trace>
  <inkml:trace contextRef="#ctx0" brushRef="#br0" timeOffset="113699">19502 13083 23909,'29'-11'3650,"-6"1"-2763,28 10-1841,-12 0 381,22-16 953,-14 12-378,-10-9 0,-2-4 267,2-5 157,3-8-924,-20-14-877,-10 15 489,-4-19-200,-6 20-565,-30-9-422,-6 21 1446,1 8 0,-1 2-10,-16 3 286,0 22 1882,21 14-506,5 10-900,15-6 0,7 1-1467,23 14 151,-7-15 1,4-1 1076,13-8 0,4-3 0,-2 3 0,2-1 0,3-1 0,1 1 1</inkml:trace>
  <inkml:trace contextRef="#ctx0" brushRef="#br0" timeOffset="114348">20957 12593 23099,'0'-12'-5666,"0"3"3988,0 26 613,0 14 607,0 15 392,0 4-58,0-10 615,23 18-2354,-17-15 2009,24-10 0,5-3 127,-10-1-220,34 1 596,-7-21 644,-13-4-331,-3-20 0,0-5 1023,7-6-1076,-7-12 0,-2-5-65,4-9-1669,-10 4 0,-2-2 270,1-9 553,-13 20 1,-2 1 0,2-9-1,-4 3 1</inkml:trace>
  <inkml:trace contextRef="#ctx0" brushRef="#br0" timeOffset="114571">21992 12749 23639,'0'8'-4407,"0"3"2279,0-3 1244,-16 7 2752,12-4-1701,-11 4 890,15 0-1742,0 1-911,0 2 1596,0 11-90,0-5-1439,22 16-1510,0-18 1084,5 5-1017,8-14 3204,-31-2 1,33-5 0,-14-1 0</inkml:trace>
  <inkml:trace contextRef="#ctx0" brushRef="#br0" timeOffset="114714">21922 12099 22650,'-19'-14'-4979,"2"4"2836,4 6 2037,7 26 1,1-3 0,5 21 0</inkml:trace>
  <inkml:trace contextRef="#ctx0" brushRef="#br0" timeOffset="115048">22392 12769 22650,'0'10'-4677,"0"-1"3088,0-4 525,27-2 2752,7-2-455,15-17 319,-4 12-744,-12-25-925,6 8 2298,-8-17-948,-7 4-9,-13 0-2100,-11 7-557,-21-11-1228,15 9 714,-38-10 455,13 23 56,-20 1 1259,2 12 515,22 28 745,0-19-409,23 34 0,5 7-264,-10-14-245,16 18 0,10 0-1599,20-7 137,-3-8 0,3-3 290,-6-13 1,0-3 838,2 5 1,-1-1-1,16 1 1,0-2 0</inkml:trace>
  <inkml:trace contextRef="#ctx0" brushRef="#br0" timeOffset="115251">22943 12565 22830,'-14'-5'17,"11"19"-2091,15-9 1897,-5 32-1972,46-21 2523,-31 19-1549,25-6 965,-8 1-1085,0 2 678,4 0 327,1 0-1077,2 0 952,0-1-1230,-1 0 1806,-12-13 1,0-1 0,14 8-1,-15-11 1,-1 0 0</inkml:trace>
  <inkml:trace contextRef="#ctx0" brushRef="#br0" timeOffset="115465">23857 12577 24179,'-50'15'3452,"11"-12"-3703,-6 29 317,-3-5 303,13 8-834,-13 3 367,11-2-153,13-10-133,-7 9-1621,20-24 49,-2 7 700,5-17 873,-6 5 0,3-22 0,-5-5 0</inkml:trace>
  <inkml:trace contextRef="#ctx0" brushRef="#br0" timeOffset="115617">23288 12495 22920,'18'-5'3173,"7"1"-2804,-2 24-3535,28-15 3193,-26 32-2508,27-20 2307,-13 18-771,3-7-221,1 3-550,2 0-827,0 0 1633,1 0 779,-11-10 1,1-1 0,19 7 0,-19-11 0,0 1 0</inkml:trace>
  <inkml:trace contextRef="#ctx0" brushRef="#br0" timeOffset="115801">24845 12382 23819,'-29'17'2359,"-20"-13"-2353,27 37-352,-10-22 0,-3 0 442,12 5 0,1 2-214,-8 3 0,0 0-179,0 5 1,2 0-549,7-7 0,1 2 718,-9 19 0,4 2 1,2 10-1,11-21 1,0 1-1</inkml:trace>
  <inkml:trace contextRef="#ctx0" brushRef="#br0" timeOffset="115999">25382 13678 8709,'0'-10'0</inkml:trace>
  <inkml:trace contextRef="#ctx0" brushRef="#br0" timeOffset="117381">26013 12396 23099,'-37'20'2030,"-5"11"-2091,-4-27-115,-5 31 261,-2-17 513,-1 19-606,21-14 0,1-1 84,-11 12-40,21-5 0,4-1-1064,7 1 8,31-4 0,8-2-449,8 0 1265,3-8 0,9-1 1,-5-2-685,18 6 943,-6-6 1,-6 0-782,-23-4 159,0-1 630,-26-2 151,-51 4 1539,8 0-1372,-1-2 1,-5 0-1461,-13 6 1,-1 2 1205,12-4 1,-1 2-1,5 0 1,-2 0-1,2 1 1,-6 3 0,0-1-1</inkml:trace>
  <inkml:trace contextRef="#ctx0" brushRef="#br0" timeOffset="118398">21290 13177 22470,'15'-1'595,"0"1"-430,-5 0-288,2 0 140,-3 15-2624,6 7 850,-5 9 189,6 22-532,-10-16 90,0 16 200,-5-11 179,-1 2 898,-9-10 1,-1 1 1824,6 19-633,-18-15 0,-9 4 0,2-4 589,11-7 1,-3-1-366,-17 9 0,-8 3 0,3-6 318,9-8 1,-2-3-264,-9 4 1,-5 2 0,3-3 245,1-2 0,-2-2-471,4-3 1,-5 1-1,-2 0 1,5-2 140,1-3 1,3-2-1,-3 1-237,-1 0 1,-2 0-1,-1 1 1,1-3 106,-6 2 1,1-2-1,-1-1-312,-4 2 1,-2-1 0,-1-1-93,-1 1 0,-2 0 1,-4 0-109,8-3 1,-4 0 0,-3 0 0,1-1 0,3 1-55,-2 0 0,3-1 0,-2 0 0,-7 1 40,15-2 1,-6 0 0,-3 0 0,-2 0 0,0 1 0,0-1 0,4 0-1,4-1-80,-10 2 1,5-1 0,2 0-1,-1-1 1,-5 2 32,14-3 0,-3 1 0,-2-1 0,-1 1 1,0 0-1,1 0 0,1-1 0,3 1-16,-6-1 0,3 1 1,1-1-1,0 1 1,0-1-1,-1 0 27,-4 1 0,-1-1 1,0 1-1,0 0 0,-1 0 1,1-1 35,7 0 0,-1 0 0,0 0 0,1-1 1,-1 1-1,0 0 0,0-1-28,-1 1 0,1-1 1,-1 1-1,1-1 0,-1 1 1,0-1-1,0 0 14,-2 1 0,0-1 1,0 1-1,0-1 1,0 0-1,0 0 1,0 0-11,1 0 0,1 0 0,1-1 0,-1 1 1,-1-1-1,-2 1 0,-4-1 23,7 0 1,-3 0-1,-2 1 1,-2-1 0,0 0-1,-1 0 1,0 0-1,2 0 1,1 0 0,2-1-13,-2 1 0,2 0 0,3-1 0,-1 0 0,1 0 0,-3 0 0,-2 0 0,-4 1-3,8-2 1,-3 1-1,-2 0 1,-3 0 0,-2 1-1,0-1 1,-1 0 0,0 0-1,2 0 1,0 0 0,3 0-1,2-1 1,4 0 19,-11 1 1,3-1 0,3-1 0,1 1 0,1-1-1,0 0 1,-2 1 0,-3-1-29,4 1 0,-3-1 1,0 1-1,-2-1 1,0 1-1,0-1 1,0 0-1,2 0 1,2 0-1,2 0 1,-1-1 1,2 0-1,1 0 1,2-1-1,0 1 1,0-1-1,0 0 1,0 0-6,-8 1 0,1-1 0,0 0 1,0-1-1,0 1 0,0 0 0,0 0-12,-1-1 1,1 1 0,0 0-1,0 0 1,-2 0 0,-1-1-1,-2-1 34,9-1 0,-1 0 0,-3 0 0,-1-1 0,0 0 0,0 0 0,0-1 0,1 2 0,1-1 0,3 1-28,-3 1 1,3 1-1,2 0 1,0 0 0,0 0-1,-2-1 1,-2 0-1,-4-2 5,11 0 1,-3-1 0,-2-1-1,-3 0 1,-1-1 0,0 0 0,-1 0-1,0 0 1,2 0 0,1 0 0,2 1-1,3 0 1,3 1 11,-16-1 0,6 2 0,3 0 1,1 0-1,-1 0 0,-2-1 0,-6-1 2,15 1 0,-4-1 1,-3-1-1,-1-1 1,-1 1-1,-1-1 1,0 0-1,1 0 1,2 0-1,1 1 0,4 0 1,4 1-23,-20-2 1,6 2 0,4-1 0,0 1 0,-1-1 0,-3 1 14,7 0 0,-2 0 0,-1-1 0,-1 1 0,0 0 0,1 0 0,0 0 0,2 0 13,-2 0 0,1 0 1,-1 1-1,2-1 1,1 1-1,2 0 1,1 0-20,-7-1 1,4 1-1,0 1 1,0-1 0,-5 0 27,6 0 0,-5 0 1,-2-1-1,0 1 0,1 0 1,5 0-1,5 1-11,-4-1 0,7 1 0,2 0 0,-4 0-313,-2-1 0,-3 1 0,-1-1 1,4 1-1,6 0-229,-15-2 1,6 1 542,11-1 1,-1 1 0,9-1-1,-3-2 1,6-2 0</inkml:trace>
  <inkml:trace contextRef="#ctx0" brushRef="#br0" timeOffset="118781">6500 13966 24629,'-17'-24'-7641,"-15"1"7127,5 3 276,-13 10 1369,-5 1-280,12 20 0,-1 4 1267,-28 6-1676,22-1 0,-4 4 0,2 0-148,-2-1 1,-2 3 552,-9 5 1,-7 4-1,5-2-45,1 0 1,1 1-242,6-5 1,-2 2 0,1 0-243,-1 1 1,1 0-1,1-1-243,11-7 1,2-1 0,-3 3-126,-2 2 1,-3 4-1,0-1 1,6-3-119,-6 5 0,3 2 22,6-1 1,0 4 0,6-2-247,7-6 1,9 2-1103,20 30 1,15 0-429,-2-29 0,8-3 602,7-1 0,8 2 1,3-2-1,-3-5 1225,-1-6 1,-1-4-1,3-1 1,17 6 0,5 0-1,-3-2 1,-12-7 0,0 0-1,-1 0 1</inkml:trace>
  <inkml:trace contextRef="#ctx0" brushRef="#br0" timeOffset="119367">9502 16056 24808,'-8'-3'-2277,"0"1"1926,3 2 1031,0 23-2253,3 13 222,1 13 804,1-12 0,0 0-296,0 12-78,7-9 0,1 0-392,-4 3 89,11 8-928,-15-25 1884,12-4-37,-9-6 435,10-5 10,-13-25 15,0-16 221,0-15-208,0-11 387,0 8-735,0-7 174,18-1-539,-6 17 0,0-1 118,11-15 658,-3 15 1,1 4 0,2 5 0,21-1 0</inkml:trace>
  <inkml:trace contextRef="#ctx0" brushRef="#br0" timeOffset="119664">10145 16630 22560,'14'0'270,"2"-21"-1159,5 16 2087,1-42-2302,6 25 1576,1-24-544,-7 18 0,0 0 186,9-15-155,-7 5 0,-4 1-382,-3-5 451,-1-10-1540,-13 21 900,-3 6-1160,0 5 600,-26 5 315,20 6-432,-44 4 1595,20 3 549,0 23 557,-15 8 331,28 13-999,-5 3 271,10-8-969,12 3-542,0-1-1793,29-1-680,-4-1-946,29-6 3624,-8-4 1,5-7 0,5-5 0</inkml:trace>
  <inkml:trace contextRef="#ctx0" brushRef="#br0" timeOffset="119931">10872 16219 23279,'-33'0'180,"14"16"75,6 3-1090,30 1-1711,21 26 783,10-28 1607,-3 9 1,1 1-48,-15-15 0,0 0-137,21 9 0,0 0-355,4 1 503,-24-8 0,-2-1 178,0 2 829,-16-2-704,0-3-516,-13 3-475,-24-5 2472,-22 5-473,-17-4-934,27-5 0,0 1 98,-24 1-710,1-1 831,1-2 1,6-2 0,2-2 0</inkml:trace>
  <inkml:trace contextRef="#ctx0" brushRef="#br0" timeOffset="120248">11502 16377 23189,'0'47'-5756,"18"-7"1958,-13 4 2833,36-4 658,-26-7 1,-1 2-97,6-8 1,2 2 162,4 21 0,-2 1-36,-9-21 1,0 0-830,7 18 0,-1 0 440,-1 3 660,-2 9-14,-6-28-390,-10-7 678,4-5-491,-6-8 639,-17-5 2236,12-27-2688,-33 0-287,22-14 0,1-4 31,-5 10 0,0 0 108,-2-15 1,4-2 122,10 8 0,0-1 1,-6-3-1,0-1 1,3-2-1,1 0 1</inkml:trace>
  <inkml:trace contextRef="#ctx0" brushRef="#br0" timeOffset="120414">11677 16003 22830,'35'-33'649,"1"8"268,-2 11 418,0 8-1185,-2 4 1,10 26-1524,-12-5 802,-8 10 1,-4 3-1483,-4 8 967,-5-3 1,-4 2-999,-5 9-196,0 15 339,-24-19 1132,18 0 507,-18-23 0,-4 0-470,-6 32 1239,-1-16 1,-12 7-1,22-18 1</inkml:trace>
  <inkml:trace contextRef="#ctx0" brushRef="#br0" timeOffset="120714">12348 16235 23729,'-57'0'270,"13"0"-270,-1 18 1529,15-14-1182,3 32-718,3-11 409,12 9-967,3 12-296,30-20-410,4 7-267,24-15 482,1-3 574,6-7 953,-15-5 0,2-1-97,21-2 498,-14-10 0,-3 0 1241,-1 4 104,4-33 117,-35 13-1841,-7-9-724,-8 1-1228,0 9-320,-29 2-945,-9-7 177,-17 11 2726,0-3 0,16 15 1,0 4-1</inkml:trace>
  <inkml:trace contextRef="#ctx0" brushRef="#br0" timeOffset="121117">12820 16156 23189,'43'44'-5922,"-18"-8"3068,9-3 2079,-30-5-281,26 0 994,-20 14-729,5-12 86,-2 17-1336,-11-24 2229,4 9-268,-6-18-166,0-2 548,0-27-594,0-16 688,0-29 201,17 5-28,-4 15 1,2 1 425,8-9-134,3 17 1,-3 2 797,-17-5-943,41 7 1707,-41 7-1538,35 10 1359,-23 5-743,18 26-1632,-11-16-281,-10 25 1,-3 5-1555,4-7 1390,-7 4 0,0 3-3420,11 25 1499,-5-13 1990,1-10 0,3-1 0,7 1 0,12 9 1</inkml:trace>
  <inkml:trace contextRef="#ctx0" brushRef="#br0" timeOffset="121655">13983 15956 23099,'-18'-10'-3815,"-12"3"4165,14 3-89,-13 22 1071,6 7-1097,10 12-994,6 3-112,7-7-725,0 3 1065,0 0-573,20 2-698,3 14-861,2-13 1767,-7-10 1,1 0-120,2 0 391,1 9 203,6-22 976,-25 2-1119,-14-13 3282,-14 0-278,-20-19-1069,8 10 395,15-21-1509,32 22 2313,48-8-1157,0 11-513,-5 0 0,1 0-1501,4 0 456,-8 0 1,-1 0 745,5 0-507,-20 0 0,0 0 1599,22 0-2245,-18 0 270,14-20 1109,-30-6-880,1-23-516,-17 9 210,-17 7 0,-1 0-1423,5 0 706,-16 0 1,-6 4-391,-5 7 346,-9-7-145,-8 21 1450,22 0 41,6 30 1544,10 10-407,13 15-1222,12-12 0,3 1-2132,6 13-12,10-5 0,3 0 1921,-12-18 0,0 0 0,8 8 0,0-2 0,16 13 0</inkml:trace>
  <inkml:trace contextRef="#ctx0" brushRef="#br0" timeOffset="121765">15060 16590 26068,'2'-20'-2861,"-1"1"1</inkml:trace>
  <inkml:trace contextRef="#ctx0" brushRef="#br0" timeOffset="136197">9315 10093 24449,'0'-30'-4047,"0"-5"2188,0 10 795,0-6 605,0 6 303,0-5 32,0-2 76,0-5-1368,0 0 1685,0-1-89,0 0 0,0 0 0,0 2 0,0 3-90,0 4 90,0 6-90,0 4-90,0 5 90,0 5 0,0 21-180,0 8 0,0 30 0,0-7-765,0-7 1,0 2-316,0 11-848,8-4 1,1 1 1907,-5 8 1,11-18 0,2 0-1,2 13 1</inkml:trace>
  <inkml:trace contextRef="#ctx0" brushRef="#br0" timeOffset="136380">9162 10827 23549,'-7'9'63,"2"-1"-346,5-5-2270,17 0 3130,12-17 218,33-8-884,-5-9-356,-23 13 1,0 1 524,23-13 1,-28 13 0,0 0 0,1 0 0,0-1 0</inkml:trace>
  <inkml:trace contextRef="#ctx0" brushRef="#br0" timeOffset="137031">9240 9367 23819,'-33'-25'-4267,"-2"2"3417,0 2 926,-23-2 114,13 7 41,-16 0 136,18 10 12,0 3-325,0 1 1353,-16 2-294,14 18-94,10-5 0,1 4 487,-5 26-1291,9-3 1,1 2-188,13-11 0,1 2-271,-5 13 1,1 5-215,5 10 1,3 1-79,1-13 0,1 2 120,2 7 1,1 6 0,1-5-676,2-5 0,0 0 415,2 6 0,-1 4 0,2-5 55,-1-7 1,2-1 281,2 3 0,3 4 0,2-6-279,6-6 0,1-3 15,3 12 1,5-1 277,12-7 1,3-5 198,-13-10 0,3-2 126,6 1 0,4-1 1,-1-3 223,-2-4 1,3-3 50,5-1 1,5 0 0,-2-3 267,-4-3 1,3-2 29,17-2 1,8-2 0,-7-1 461,-11-2 0,1-2-308,11-4 1,8-2 0,-9-4 303,-16-5 0,-1-4-326,3 0 0,4-2 0,-5-2 202,-4-5 0,-3-2-258,11-2 1,-2-1-118,-15 7 1,-4-1-244,-1-2 1,-1-1-91,-2 1 1,0-2-127,6-16 0,-1-1-395,-10 11 1,0-3-41,-1-5 1,1-5 0,-3 4-312,-4 1 1,-3-1 191,0-7 0,-1-5 0,-2 4-305,-3 0 0,-2 2 325,0 6 0,-1-2 0,-1 2-289,-2-5 0,0 1 92,2 1 1,-4 0 20,-7 1 0,-3-1-106,-3-14 1,-3 0-13,-3 17 0,-4 1 425,1 1 0,-3-3 1,1 7-87,-2 6 0,-1 5-62,-11-7 0,-3 4 82,9 13 0,-1 5-62,-2 1 1,-2 4 30,-1 1 1,-2 2 757,-1 1 0,-2 3 0,0 9 1,-1 3-1,-1 2 0,1-1 1</inkml:trace>
  <inkml:trace contextRef="#ctx0" brushRef="#br0" timeOffset="138580">19138 1022 22920,'-35'0'1349,"0"0"-1349,17-8-1448,-7 5 1522,9-5-1104,-5 0 628,-8 1 295,12-6-1017,-16-3 230,14 4-108,-8-6 643,9 3-867,2-2 491,2-2-383,5-1-607,2-1 757,4-1-112,2-12 624,21 10 1235,9-19 299,12 21-27,-2 5 0,-1 1 1397,4 5-1123,-1 4 0,-2 2 1203,-7 4-606,14 20-1133,-32 11-2737,8 10 1054,-20-5 1,-3 0-1150,7 14 948,-14 0 0,-8 1 462,-2-18 1,-2-1 237,-5 12 1,-2-1 180,-2-12 0,-1-2 581,6 0 0,0 2 651,-11 8 0,-2-1 97,9-10 0,0-1-336,-6 6 1,-2 0 49,5-8 0,2-2 242,-12 8-319,-16 5-65,35-21-330,-3-3 418,18-9-19,1-1-527,22-1-341,3 0-127,24 0 20,-9 0-169,6 0-33,-10 14-1138,3-10 647,1 10-101,18 1-155,-11-11 109,-5 8 1,1 0-390,6-9 1414,14 7 0,-17-10 0,-1 0 0</inkml:trace>
  <inkml:trace contextRef="#ctx0" brushRef="#br0" timeOffset="139147">18573 217 21480,'-40'-2'-208,"-1"1"329,-5 1 180,-1 6 0,-2 4 91,17 1 1,0 2-109,-9 0 1,-5 3 0,6 1-46,10 3 0,2 2-226,-8 5 1,-3 3 0,5-1 8,8-4 0,3 1-61,-4 8 1,-2 5 0,6-3-376,-3 24-8,9-6 0,4 2-409,7-22 0,3 1 89,5 14 1,2 6-1,0-5-369,-3-9 1,3-1 346,13 11 0,8 5 0,-2-7-375,-8-14 0,4-2 661,13 4 1,7 1-1,-1-4 7,-5-6 0,2-2 418,7 2 0,5 2 0,-2-5 173,-1-5 1,-1-2 320,14 6 1,4-3 118,2-5 0,-1-4 386,-15-2 0,3-2-250,3-2 1,6-1 0,-5-1 89,-6 0 1,0-4-263,4-5 0,3-3 1,-5 2 124,-6 5 1,-2-3 47,1-12 0,2-7 1,-4 4 105,-8 6 1,-2-1-329,7-15 0,-3-6-360,-7 0 0,-5-1-310,-7 7 1,-1-4-177,6-27 1,-4-3-277,-9 21 0,-3-1 214,0-7 1,-2-5 0,0 5-544,-1 1 1,-2 1-91,2-14 1,-4-1-8,-7 4 1,-4 3 147,1 15 0,-4 0 340,-1 0 1,-3-2 0,-1 6 7,-3 6 0,0 3 273,-3-7 0,-1 1 298,-5 7 1,-1 3 337,-20-8-710,6 10 1,-2 3 279,-9 6 419,7 6 1,1 3 0,-11 2 0,23 2 0,-1 0 0</inkml:trace>
  <inkml:trace contextRef="#ctx0" brushRef="#br0" timeOffset="140247">31480 1808 22200,'11'-17'-1809,"-8"2"-975,20 3 5072,-13 2-1882,12 6 387,-4 1-97,2 3-633,0 0 27,-1 18-1109,-1-14 1765,-3 35-3604,-6-22 875,-3 22-246,-5-7 149,-1 6 483,-21 0 1096,15 3 539,-41-2 645,25 1 967,-22-2 637,-2 10-524,25-13-614,-18 6 330,36-17-2227,-10-2 1527,13-2-2478,19-3 879,-15 1-1363,47-2 1708,-1 6 440,-19-14 1,3 0-144,12 4 1,-1-1 1195,6 1-621,9 2 1040,-31-4-594,-5-4 747,-13 6-2615,-2-4 228,-37 5 1905,20 0-1245,-53 3 1076,34 3-1222,-9-5 1,-3 0 634,-3 7-95,-10 3 1,34-13 0,7-2 0</inkml:trace>
  <inkml:trace contextRef="#ctx0" brushRef="#br0" timeOffset="140752">31715 1387 22290,'-31'-20'-1466,"1"0"1,0 0 0,-1-1 756,-8-7 1,1-1 327,9 7 0,-1 0 118,-15-10 0,2 2-35,-6-1 299,11 13 0,-1 3 284,-6 5-304,-4 18 0,-1 8 1843,-4 11-1304,20-3 0,-4 6 0,6-1 73,6 1 1,2 2-315,-3 5 1,-1 5-1,2-2 55,3 0 0,1 0-112,-6 14 1,2-1-182,8-14 0,2-1-402,2 1 0,0 0-402,1-2 0,1 2 120,0 16 1,2 0 81,4-14 1,1 1 255,0 3 1,1 5 0,5-5-352,13-4 1,2-2-57,-5 16 1,5-3-32,11-14 0,4-3 335,-5 2 0,1 0-15,2-2 1,4 1 315,0-4 1,4 1 0,-1-1 54,6 3 0,3-1 148,5 1 1,5 1 0,-3-5 353,-5-5 0,1-4 80,5-1 1,5 0 0,-5-5 307,-5-4 1,-2-3-135,15 1 0,1-4 273,-3-11 1,-3-3-186,-13 8 1,0-4-111,1-14 1,3-8 0,-5 2 162,-6 5 1,-3-2-268,10-20 1,-3-8-393,-7-3 0,-5-2-250,-6 10 1,-2-2-142,-2-9 1,-1-5-1,-4 3-396,-4 3 1,-3 0 111,-1 6 1,0-3 0,-3 4-642,0-5 0,-4 3-48,-9-2 1,-1 0 185,11 3 0,-4-2 361,-18 6 1,-9-1-1,3 2-96,9-6 0,-4 1 447,-16-1 1,-9-2-1,2 7-154,4 6 0,0 5 106,4 5 1,-4 0-1,2 5-49,-7 2 0,0 4 596,-3 3 0,-1 2 0,-1 5 0,-1 1 0,-1 3 1,0 0-1</inkml:trace>
  <inkml:trace contextRef="#ctx0" brushRef="#br0" timeOffset="142014">23115 13820 24179,'-4'0'1979,"0"-9"-7418,3 7 3149,1 7 1632,-19 17 1752,-7 23-582,-12-3 238,-2 5-970,9-11 25,1-2 2364,3-3-528,3-5-197,7-5-1325,7-5-196,4 1-651,6-7-649,24-1 706,17-6 583,-2-1 1,3-2-75,-4 2 1,-1-4 11,6-7 0,-1-2 31,24 6 101,-33-11 1,0-1 675,33 13-531,-24-8 0,0-1 121,16 1 1,-23 5-1,-3 0 1,4-3-1</inkml:trace>
  <inkml:trace contextRef="#ctx0" brushRef="#br0" timeOffset="142197">23315 13859 23459,'-11'-12'-5982,"-6"2"5371,15 2-1705,-10 2 3541,11 2-1773,-6 2 1596,6 19-1324,-3 13-1080,4 12 1258,8-5 0,2 2-1015,-6 18-358,5 0 1,0 3 1348,-8-21 1,-2 0 0,1 15-1,0 0 1,0-14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23:21.04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2483 1226 8792,'-14'0'1079,"-1"-13"-449,6 9-360,0-9 539,4 29-719,2 15-90,3 11 0,0 10 0,20-3 45,-18-10 0,1 2-421,14-8 0,0 1 376,-14 9 0,-3 0 0,13 17-90,-2-3 180,-8-4-45,3-18 0,-1 0-135,1 14 135,-5-12 0,0-3 134,5-1 91,-6 10-180,-17-29-180,0 0 90,-15-72-90,15 15-401,11 1 0,2-9 1,2 4 490,1 3 0,2-2 0,2-5 0,2-10 0,0 0 0,-1 6-45,-2-8 0,1 0 45,4 7 0,2-8 0,2 2 0,0 8 0,3 1 0,2 3-30,0 1 0,3-2 0,1 6 75,2 9 0,2 3-90,14-16 0,1 5 45,2 13 0,-3 11 0,0 5 710,-5 12-710,15 40 90,-25-9-135,-8 24 0,-5 5 45,-2 3-1252,-15 1 0,-2 1 1252,4 2-720,-22-13 1,-5 0-896,7 5 266,-8-13 0,-3-2 1349,2 0 0,4 4 0,17-20 0</inkml:trace>
  <inkml:trace contextRef="#ctx0" brushRef="#br0" timeOffset="328">3265 1022 7803,'14'0'1259,"-2"0"-630,0 18-269,-4-14-180,3 44-180,-3-26 45,-1 12 0,-1 1-45,2 9-475,0 16 385,-3-14 180,-2 1-90,-1 1-90,-1 15 180,1-16-45,-2-12 0,0-3 314,0 0 140,0 2-499,0-20 179,0-5-89,0-47-180,0 9 90,-1-4 0,2-4 0,5-3 0,3 0-942,12-22 942,-7 19 0,2-1-270,6 3 0,0 3-449,6-18-271,-3 16 1,1 4-386,4 4 1375,11 0 0,-12 25 0,0 3 0</inkml:trace>
  <inkml:trace contextRef="#ctx0" brushRef="#br0" timeOffset="632">4155 1292 10591,'-19'-20'1709,"0"-9"-1709,-3 12 0,-9 0 0,9-8 180,-20 23-270,8-9 90,-3 36 0,8-4 90,1 23-180,-1-6 135,11-9 0,2 1-45,-7 17 45,11-8 0,2 0-45,4 2 0,26 18 90,-14-32-637,44 0 547,-25-19 0,27-4 0,-11-4 0,19-18-90,-17-14 45,-16 6 0,-2-3-135,5-21-180,-15-1-539,-2 16-361,-13 2-415,0 4 416,0 4 1259,0 4 0,0 9 0,0 5 0</inkml:trace>
  <inkml:trace contextRef="#ctx0" brushRef="#br0" timeOffset="928">4732 1169 9602,'-37'0'629,"15"24"-539,7-5 0,15 26 0,0-7-45,0-2 0,0 2-45,0 24-1351,10-2 1,5 1 1395,0-23 0,3 0-75,7 13 0,5 7 0,-1-6 75,0-12 0,1-1-75,-1 9 0,3 5 0,-5-7 75,-7-15 0,-1-3-45,7 17 0,-2-3 857,-4-2-767,-3 12-90,-13-33-990,-30 1-179,-13-17-360,-16-19 1497,-6-3 0,11-23 0,-1 4 0</inkml:trace>
  <inkml:trace contextRef="#ctx0" brushRef="#br0" timeOffset="1100">4942 687 9871,'9'-5'-809,"-2"16"-1080,11 8 1889,-13 14 0,34 2 0,-12-4 0</inkml:trace>
  <inkml:trace contextRef="#ctx0" brushRef="#br0" timeOffset="1444">5430 1570 9512,'-16'5'1619,"4"-16"-1619,32 9-90,-15-29 90,25 18 0,5 1 90,-5-21-90,11 8 0,3 3-90,-2-5 135,-10 4 0,-4 1-45,-9-3-270,9-20 270,-25 25 0,-23-10 90,-13 24-90,-15 0-90,3 26 180,-2 9-90,13 11 90,10 0 0,3 1-180,6 4 0,4 1 0,8 0-900,29-4-584,-7-8 0,6-2 1452,3-14 0,3-4 0,4 6 0,1-2 0,23 1 0</inkml:trace>
  <inkml:trace contextRef="#ctx0" brushRef="#br0" timeOffset="1632">6338 1299 10591,'-30'-21'360,"-15"4"0,24 5-181,-19 7-89,11 18 90,12 13-180,8 10 0,9 3 90,0 13-180,25-10-495,-7-6 1,3-1-250,4-13 0,4-3 114,1 6 1,1-2-810,21 4 1529,6-6 0,4-11 0,3-3 0</inkml:trace>
  <inkml:trace contextRef="#ctx0" brushRef="#br0" timeOffset="1995">7002 887 10501,'-16'-31'720,"12"5"-720,-25 7 269,25 7 451,-21 7-720,14 21 0,-2 3 0,5 22 45,4 2 0,1 4 45,1 17-847,0-21 0,0 6 0,0-6 712,1-7 0,2-1 45,5 22 0,3-1-220,8 6-814,-2-14 0,0-2-136,2 2 271,-6 6-450,-1-18 1259,-7-14 629,7-3 721,-38-15-631,-8-27 181,-17 3-59,26-1 1,1-2 58,-15-12-181,-1-3-89,4-3-495,16 14 0,1-1 107,-8-13-62,6-16-90,16 30-450,56-8-269,-10 20-704,4 7 0,3 1 478,-11 4 1,0 2-270,4-1 0,0 1 1214,2 1 0,1 0 0,0 0 0,1 0 0,0 0 0,-1 0 0</inkml:trace>
  <inkml:trace contextRef="#ctx0" brushRef="#br0" timeOffset="2114">7928 1535 8252,'0'0'0</inkml:trace>
  <inkml:trace contextRef="#ctx0" brushRef="#br0" timeOffset="4832">5027 3357 10231,'0'-17'1169,"-21"0"-1169,16 4 90,-37-1 0,37 3 0,-40 1-180,25 4 180,-21 2-90,9 4 0,-3 0 0,-1 23-1441,-2-2 1441,1 23 0,1-7 180,5 7-91,4 1-89,7 3 431,6-2-341,8 13-1,3-19 91,29 16-180,8-32-45,-2-10 0,3-3 45,20-4 90,3-3 0,0-19-90,-16-13 135,-9 3 0,-4-2 135,-3-23-90,-9 16 0,-4 1-180,-6-6 180,-2-18-270,-5 31 90,0-4 0,0 41 1101,0 9-1460,0 17-721,0 5-539,0-9-180,21 3 1799,6 15 0,11-15 0,-2 10 0</inkml:trace>
  <inkml:trace contextRef="#ctx0" brushRef="#br0" timeOffset="5284">5505 3438 9602,'1'-18'899,"0"3"180,-1 4-899,0 26-180,0 15 90,0 16-45,8-11 0,1 1-135,-5 15 90,13-6 0,0 2 90,-13 10-1223,9-9 1,0 0 1132,-2 7 0,-5-21 0,-1 0 445,4 10-535,-2-3 90,-5-5 180,4 4-180,-6-14 0,0 2 0,-19-35 0,14-21 0,-33-17-1273,34-15 1273,-26 2-45,27 11 0,3-4 560,-5 12 0,-1-2-545,5-4 0,2-5 0,-1 5 30,0 2 0,0 2-669,-2-11 0,4 1 714,9 19 0,1 1-45,-7-24-952,38 7 1042,-38 7 442,37 7-532,-24 8 341,27 6-251,-19 11-1,13 3-89,-19 27 1535,3-15-1535,-11 52 0,-7-33-45,-2 11 0,-3 1 135,-18 4-270,5-6 0,0-1-810,-10 7-719,1-11 0,-1-1 1709,-5 1 0,-1 3 0,8-15 0</inkml:trace>
  <inkml:trace contextRef="#ctx0" brushRef="#br0" timeOffset="5730">6157 3280 8792,'0'41'2069,"0"-9"-1889,0 5-180,0-8 90,0 6-90,0 3 90,0 3-180,16 2 180,-12 0-135,12-12 0,0 1 135,-12 15-90,8-7 0,2-2 0,-1 5 0,-2-10 0,0-2 0,0 0 179,3 4-179,-13-19 90,4-3-180,-5-5 90,0-24 90,-19 13-180,14-46 1,-34-4 89,25 20 0,3-2-1002,-1-8 1,-1 1 1001,-6 6 0,1 0 0,16-2 0,0-2 45,-11 1 0,-1-3-90,11-16 0,3-2-212,-6 18 1,1-1 256,3-1 0,1-4 0,4 5 45,5 8 0,1 3 0,-9-10 0,4 3-45,36-4 89,-19 8-178,19 8 268,12 6-89,-12 10-55,-6 17 1,0 3 144,5-4-45,-5 35 0,-6 7-135,-7-9 45,-3 18 0,-8 2-45,-28-4-135,0-8 0,-4 0-720,0-18 1,-4-1 854,-16 18 0,-1 0 0,16-20 0,0-1 0,-9 7 0,0 0 0</inkml:trace>
  <inkml:trace contextRef="#ctx0" brushRef="#br0" timeOffset="7144">5893 4011 8612,'0'39'90,"-11"-4"-90,8 9 90,-8 0-247,3 7 202,4-8 0,-1 2-307,-3-10 1,1 3 261,-3 26 0,2 1-470,2-25 0,-1-1 470,0 11 0,0 1 45,-1-3 0,1-3-45,2-10 0,1 0 90,-3 16 0,1 0 269,3 1-179,2-14 0,-1-3 90,2-2-90,19 10-180,10-26-90,13-2 135,-8-12 0,3-3-45,16 1-45,-2-8 0,1-2-98,-19 1 1,1 0-713,26-7 1,0 0-366,-24 7 1,-1 1 364,12 0 1,0 2 854,14 5 0,-1 0 0,-1 0 0</inkml:trace>
  <inkml:trace contextRef="#ctx0" brushRef="#br0" timeOffset="8346">7772 4320 9602,'-20'-4'1259,"-7"1"-1079,-12 2 0,-1 24-1919,5-4 1829,-1 24-1651,8-13 0,0 1 1561,8-4 0,0 0 0,-7 11 0,2 0 675,0 21-585,4 0-90,11 1 0,4-1-90,6-1 0,20-3-855,-3-19 1,4-1 269,1-9 1,5-1 674,16 12 0,3-4 0,-16-16 0,1-3 0,11 2 0,1 1 0</inkml:trace>
  <inkml:trace contextRef="#ctx0" brushRef="#br0" timeOffset="8600">8165 4982 10051,'-28'-14'540,"-4"4"-540,-26 10-90,7 0 180,22 15-90,-5-11 90,30 25 0,-10-9-90,14 8 90,0 7-90,23-15 0,11 8 0,11-19 0,18 0 0,-27-9 0,12 0 0,-31-16-90,9 12 90,-22-29-540,10 9-89,-14-15 89,-23 15-540,17-8 1080,-39 21 0,15-5 0,-23 8 0</inkml:trace>
  <inkml:trace contextRef="#ctx0" brushRef="#br0" timeOffset="8984">8472 4875 9422,'-17'17'180,"12"9"-180,-12-2 89,17 8-178,-10 4 178,7-7 1,-7 0-180,10 1 90,0 7 90,0-11-90,16 3 180,-12-14-180,13-4-90,-5-4-90,2-4 180,17-22 0,-6 0 0,6-22 0,-12 11 0,0-1-672,13-19 627,-11 14 0,-1 0 225,7-14-90,-2 4 90,-5 6-327,2 2 147,-9 19 360,5 2-360,-10 17 90,13 37-90,-7-13 44,2 13 1,0 1-45,2 5-360,0-6 1,0 2-990,4 6-181,-3-9 1,2-2 1511,6 1 1,10 3 0,-8-17 0</inkml:trace>
  <inkml:trace contextRef="#ctx0" brushRef="#br0" timeOffset="9482">9452 4596 10051,'0'-22'1709,"0"4"-1619,0 26-90,0 18 0,0 14 0,0 10 0,0-16 0,0 0-808,0 20 853,0-17 0,0 0-45,0 15 0,12-2-269,-9-1-451,10-5-90,-13-2 1,0-5-96,0 4 545,-19-14 1,-2 0 359,-21-19 89,4-28-89,14 1 180,7-11 0,2-3 0,0-6 0,6 1 0,1 0-90,-2-8-45,9 9 0,2 0 45,-1-1-90,23-8 270,2 16-270,3 12 90,24 2 0,-32 13-1,42 24-89,-32-16 0,10 39 0,-2-8 0,-12 11 45,-5-15 0,0 0-45,0 7 0,-5-9 0,-1-1 90,0 0 1983,6 12-1354,-13-25-629,3-2-180,-7-10 90,4-20-90,-2-17 0,9-32-449,-2 3-607,-4 27 0,1 0 336,6-17-89,2 1-1,1 4 833,8-8 1,-5 21 0,8-6 0</inkml:trace>
  <inkml:trace contextRef="#ctx0" brushRef="#br0" timeOffset="10328">10335 4956 11221,'-41'-35'179,"1"14"-179,-6 6 0,11 15 90,0 18-180,10-13 135,8 22 0,2 6-135,-7-7 90,9 4 0,3 3 0,3 18-269,1-13-451,30 18 360,-18-30-89,53 2 269,-36-19 180,15-14 0,2-4-90,-7 4 135,-7-20 0,-3-4-45,-1 6 449,-11-41-179,-1 33-270,-10-6-180,0 17 90,0 1 270,-15 10-270,11 15-90,10 13-89,18-2 179,28-1 90,-12-16 0,6 0 0,2-28 0,-10 4-581,-14-1 1,-2-2 580,6-18 0,-2-8 0,-4-7 270,-9 10 0,-1-3-90,-4 13 0,-2-3 59,0-6 1,0-4 0,-2 3-60,-2 5 0,0 0-30,-1-2 0,0-4 0,0 5-150,-1 8 0,0 2-45,2-8 0,-4 4 45,-18-2-90,15 14 180,-15 8-90,6 11 0,-3 35 0,-1 1-168,-5 35 168,17-17 0,2 3-104,-3-7 1,1 0 58,2 17 0,1 3 90,2 6 0,2-2 0,-1-15 0,0 1-15,-1 2 0,0 4 0,3-6-30,7-7 0,2-2 0,-1 22 0,4-2 0,4-31 0,1-2 0,-1 7 0,1-3-570,32 8 480,-10-18 45,-2-11 0,2-5-45,7-3-90,-4-11 0,-2-8 1,8-21 179,-18 13 0,-3-4 0,-7-2 0,-3-1 0,15-21 0,-1-7-45,-16 14 0,-2-3 135,-5 11 0,-1-3 44,1-25 1,-2 1-45,-5 26 0,-2 0 45,1-20 0,-2 1-45,0 2-270,-20-9 180,14 35 0,-14 8 90,3 8 55,1 8-145,-4 22 90,-3 22 0,13 14 205,3-20 0,0 1-205,0 29-249,7-30 1,0 2 158,0 0 0,0 1 0,0 1 0,0-1 0,-1 0 0,2 0-45,8-3 0,3 2-315,1 9 0,4 0-225,3-13 1,3 0-766,10 13 1,1-2-517,13-3 1866,-15-17 0,1-4 0,16-1 0,2-6 0</inkml:trace>
  <inkml:trace contextRef="#ctx0" brushRef="#br0" timeOffset="10668">11705 4962 7713,'0'33'629,"19"-4"-449,6-7-90,22-11 270,-10-4-180,-1-7-270,-11 0 360,-3-15-90,-3 11-1,-8-27 91,6 27-90,-15-34 540,8 8-540,-10-11 0,0-11-180,-24 23 0,18-6 0,-36 16 0,38 5 0,-35 5-90,17 6 270,-13 18-180,8 11 0,14 10 0,7 7 0,6-7 0,0 1-1709,17 16 539,7-14-44,-2-10 0,3-1 1214,12-1 0,3 1 0,-12-16 0</inkml:trace>
  <inkml:trace contextRef="#ctx0" brushRef="#br0" timeOffset="10979">12083 4905 9332,'0'-17'629,"0"-1"-269,0 6-360,0 25 90,0 15-90,17 16-90,-13 0 180,12-8-90,-4 0 0,-9 16 0,19-16 180,-19 7 809,11-12-269,-12-14-630,5 2 0,-4-14-180,9-55 90,-4 20 0,-1-8 0,1-3-45,4 3 0,2 2-243,8-26 243,2 8 0,1 1 45,-9 23 0,1 1-90,12-19 0,1 3-450,6 1-385,-12 18 0,0 1-64,9 2-360,1 7-540,-2 7 1889,0 4 0,-3 4 0,-1 1 0</inkml:trace>
  <inkml:trace contextRef="#ctx0" brushRef="#br0" timeOffset="11448">13128 4979 10771,'-13'-11'2608,"3"0"-2518,10-11-180,0 3 270,0 0-270,-18 2 90,14-8-90,-33 7 90,15-9-90,-11 15 90,-8-1 0,16 10 0,-8 1 0,6 17 0,9 8-269,-1 22 89,14-6 180,2 4-90,3-15 180,26 2-90,-20-3 0,47-1 0,-32-3-90,24-2 180,-2 3-90,-23-7 0,21 6-90,-37-12 90,12 1 0,-16-6 0,0-1 90,0 0-360,0 3-720,-24 0-1078,3 4 2068,-13-1 0,-4 1 0,-17 7 0,15-5 0,0-1 0</inkml:trace>
  <inkml:trace contextRef="#ctx0" brushRef="#br0" timeOffset="14828">7788 4589 10501,'-29'0'90,"4"0"-90,2 0 0,2 13-90,-12-9 180,5 21-90,-18-13 0,17 2 0,-6 3-90,1-5 180,8 5-90,-14 8 0,18-9-90,-11 16 270,15-11-270,-5 8 90,9-7 90,1 3 0,0 0 0,-4 16 0,5-9 359,-3 24-359,10-23-397,1 10 487,4-14-1,0 1-89,17-3 0,-13 2-90,34-4 90,-19-2-360,37 5 1,-15-10-766,-4-6 1,1-2-663,10-2 168,16-2 1529,-21-5 0,-1-1 0,-2 0 0</inkml:trace>
  <inkml:trace contextRef="#ctx0" brushRef="#br0" timeOffset="15361">7720 4589 8162,'-11'-5'810,"-3"1"-450,0 1 89,-20-2-449,14 3 180,-23 0 90,23 2-90,-7 17-180,8-13 90,0 29 0,-1-17 0,2 16 90,-2-2-180,2 5 90,-6 22 0,10-10-45,2-6 0,3 0-45,2 8 134,3-9 1,1 0-45,1 3 0,2 11 270,0-12-270,0-10 180,22 12-180,-2-23-90,26 8 90,-14-16-90,3 1-90,-7-9-270,2-1-270,1-4-2068,17 1 1079,-11-1 1455,12-13 0,-15 10 0,1-10 1</inkml:trace>
  <inkml:trace contextRef="#ctx0" brushRef="#br0" timeOffset="15850">7773 4523 8342,'-15'-1'1260,"-1"1"-811,-14 0-449,6 0 90,-22 0 0,18 16 0,-9-11 180,13 21 0,1-23-180,0 22 180,-10 0-91,9 8-44,3-6 0,1 0-45,-4 10-1116,-6 12 1116,11-11-90,0 1 0,2 0 179,-3 17-179,7-13 135,6-7 0,1-1-45,3 5 90,0 26-180,25-30-704,-17 11 704,40-17 0,-25-3 1028,24 0-1028,8 4-90,-9-8 0,-6-9 0,1-1-270,6-2-1259,2-5 0,0-3 90,1 0 1529,-1-8 0,-2-5 0,-3-11 0,13-15 0</inkml:trace>
  <inkml:trace contextRef="#ctx0" brushRef="#br0" timeOffset="16411">7763 4569 8252,'-10'-6'990,"-7"0"-810,2 1 359,-12 2-449,9 1 90,-8 2-90,8 0-90,-2 0 180,1 0 180,-10 15-270,7 4 270,-15 20-271,13-6 91,-5 5 90,-2 12-90,7-9-180,5-4 0,0 2 90,-2 6 0,5-6 0,1-1-90,3 4 135,4-6 0,2-2-45,3 3 90,2 11-90,21-8-90,9-9 45,-2-8 0,3-3-45,20 0-225,-12-7 0,0-3-1669,14-4 1354,-18-3 1,2-1-900,3 0 0,0-4-540,22-18 1979,-21 18 0,-1-2 0,16-33 0,-1 16 0</inkml:trace>
  <inkml:trace contextRef="#ctx0" brushRef="#br0" timeOffset="18245">5723 5222 8612,'0'25'630,"0"5"-360,0-5-270,0 7 0,0-3 0,0 21 90,0-8-46,0 10 1,0 1-134,0 9-1353,0 0 0,0 1 1397,0-29 0,0-1 90,0 27 0,0-1-45,0-22 0,0 0 44,0 26 1,0 0-90,0-25 1,0-2 44,0 11 0,0 1 44,0-2 1,0-3 813,0 20-768,-1-13 0,2-2-90,16 2 0,-10-13 0,2-2 90,10 0-90,7 6 502,-15-16-502,14-4 90,-5 0 0,11 6-90,-7-7 0,21 10 90,-16-13-90,25 10-90,-18-11 135,-2-4 0,1 0-1062,13 3 477,16 2-270,-25-9 1,1 0-360,22 4 1169,-19-5 0,1 0 0,19 2 0,2-1 0</inkml:trace>
  <inkml:trace contextRef="#ctx0" brushRef="#br0" timeOffset="19529">7620 6673 9332,'2'41'180,"-1"-5"-180,-1 6 90,0-4-90,0 4 89,0 2 1,0 1-90,0 18 0,0-17 90,7-12 0,0-1-90,-4-2 360,10 9-180,-3-24-180,-8-3 0,16-25 0,-6-16 0,11-28 0,-4 0-975,-4 15 1,0 0 1064,3-10-90,-5 19 0,-1 2 0,3-6 0,-1 9 90,-1 6 0,5 11 0,-5 5-90,11 31 0,-10-5 90,5 24-90,-6-10 0,-2 3 0,-2 2 90,-2 0-90,0-1 0,-5-2 90,1 6 179,-3-13 1,0 0 1499,0-16-1769,0-24 90,0-15-180,0-14 90,9 6 0,2 0 0,-6-12 0,17-1 0,1 2 90,-17 1-90,11 12 0,2 4 90,-9 10 0,9 8-90,-7 5 0,6 27 0,-8 8 90,7 14-270,1 19-179,-3-22-766,-1-4 1,0-2-46,5 6 1170,-1-10 0,3-1 0,8-1 0,11 5 0</inkml:trace>
  <inkml:trace contextRef="#ctx0" brushRef="#br0" timeOffset="19820">8770 7037 10321,'1'-20'1529,"0"3"-1529,0 3 0,-1 1 90,-20 8-90,1 17 0,-23 15 0,24 9 0,-20 4 0,25-8 90,-8 2-180,0 12 180,19-11-270,-10 12 270,31-26-180,7 2 90,22-17 0,-1-20 0,-6-13 0,-17-9 0,-11-4-270,-13-19 180,0 23-1259,-23-25 360,-3 46 989,-22-7 0,6 21 0,1-5 0</inkml:trace>
  <inkml:trace contextRef="#ctx0" brushRef="#br0" timeOffset="20294">9510 6945 8792,'-38'-3'270,"0"2"-270,-2 0 0,-15 19 0,17-13 45,8 18 0,4 4-45,9-4 0,-8 27 90,24-4-90,14-12 0,16 21 0,12-27-135,-9-11 0,0-3-1695,10-4 1740,16-5-90,-1-21 270,-15 12-90,-15-16 0,-3-5 90,7-1 0,-6-29 135,-11 18 0,-3-1-135,0-26 135,-4 4 0,-3-1 89,-4 20 1,0 2 45,1-14 0,-2-2 89,-9-1 1,-1 2-270,9 13 0,-1 0-135,-17-21 0,0 3-45,15 1 0,-11 22 0,1 5 0,12 10 608,-17 5-608,18 39 361,-6 2-406,7 13 0,2 3 45,-1 22-1098,7-1 0,1 3 1053,-6-23 0,0 0 45,5 14 0,2 1-39,-1-17 0,0-2-96,-7 0 0,2 0-495,12-3 1,1 2-1305,-6 10 0,-1 0 1934,4-13 0,1-1 0,0 7 0,-1-1 0,8 8 0</inkml:trace>
  <inkml:trace contextRef="#ctx0" brushRef="#br0" timeOffset="20894">10020 7212 9152,'51'0'0,"-8"-17"0,7 13 0,-11-25 0,1 26 0,-4-29-934,-2 16 934,-6-17 516,-6 7-336,-10-1 90,0-1 89,-11-1-89,4 2-90,-22-8-90,12 10-90,-31-6 0,10 20-90,-17 1 180,7 9-90,-3 23 0,25 8 0,-12 13 90,24 21-90,-9-21 45,8-7 0,6 0 191,25 5-416,-21 10 0,48-23-179,-31-3-1,28-6 45,-19-11 0,-1-2 225,22 1 90,-6-3 0,0-5-90,8-22 45,-12 10 0,-2-3 45,2-29-482,4-1 482,-22 5-90,-7-6 270,-5-6-180,-8 10 0,-1-3 0,-1 10 0,-2-3 90,0-5 0,0-5 0,-1 3 135,-1 2 0,1-1-76,0-4 1,0-5 0,-3 5 165,-7 6 0,-1-1-46,4-5 1,2-6 0,-5 8-270,-9 14 0,-1 2-45,3-18 0,1 7 45,-2 21 90,-9 6-90,12 35 0,-6 3 180,1 26-1293,8-1 1292,1 11-179,6-8 0,0 3 45,2-12 0,0 2-45,0 6 0,0 4 0,3-4 45,7-3 0,1-3-45,-9 16 0,4-3 0,12-17 0,1-3 0,-16 0 0,1 0-45,17-2 0,-1-1 45,-13 30-45,15-34 0,2-1-944,-5 23-630,8-18 0,2-3 1619,5 12 0,-9-18 0,1-2 0,8 2 0</inkml:trace>
  <inkml:trace contextRef="#ctx0" brushRef="#br0" timeOffset="21194">11432 6844 10231,'-20'-4'0,"-2"1"90,-14 3-180,16 12 180,3-9-90,15 25 90,-5-14-180,7 29 180,0-11-180,23 13 180,5 5-90,13-14-45,-15-4 0,-2-2 135,6 1 270,14 17 90,-28-27-181,7 8-179,-21-17 0,5 1-180,-24-4-899,12-1-3239,-56 4 4228,30-2 0,-3-4 0,-1 1 0,-9 3 0</inkml:trace>
  <inkml:trace contextRef="#ctx0" brushRef="#br0" timeOffset="22312">5720 6876 8252,'0'-4'630,"0"20"-450,0 6-90,13 15 0,-10-1 0,9-3 0,-12 5-90,8 5-521,-5 3 521,5 5 0,-2 4 0,-5 4 0,4-12 0,0 2 45,-3-11 0,0 1-857,0 7 1,2 5 0,-2-3 766,1-1 0,-1-2 90,1 18 0,0-1-45,-2-15 0,0-1-808,0 0 1,0 0 762,-1 0 0,1 3 75,-1-5 0,0 2 0,0-2 15,0 7 0,0 0-45,-4 2 0,-2 4 0,1-5-174,3-7 0,0-2 174,-3 2 0,-1 3 0,2-6 45,4-6 0,0-3-45,0 10 0,0-3 0,0 5 90,0-6 0,0-8 180,0 1-90,19-14 209,0 3-389,3-15 89,10-1-89,-15-5 0,17 0 1915,-4 0-1915,25-14 90,-10 10-135,0-9 0,1 0 135,13 10 375,-4-2 0,1-1-600,-21 1 0,2 2-765,16 1 1,7 2 0,-5 0 224,-9-5 0,0 1 675,2 4 0,4 0 0,-5 0 0,-6 0 0,-3 0 0,2 0 0,0 0 0</inkml:trace>
  <inkml:trace contextRef="#ctx0" brushRef="#br0" timeOffset="23288">7860 8783 9691,'9'12'990,"1"-10"-900,-5 32 0,6-17 180,-1 21-270,3-6 90,0 5 0,5 18-180,-5-13 90,-2-8 0,-1 0 0,-2 0 359,8 21-179,-12-35-90,4 5-90,-5-21-90,0-2 90,-1-21-270,5-11 270,0-11 90,4-8-180,9-14 90,-2 12 45,-2 10 0,2 1-135,3-1 180,10-10 0,-15 35 90,8 2-180,-9 14 180,3 19-90,4 10 0,-4 11 0,11 17-90,-13-17 0,-5-8 0,0 0 0,-1 4 0,1 7 90,-7-20 90,1-4 90,-3-6-90,2-6-180,-1-3 0,1-4 0,-3-14 90,4 10-180,-5-31 90,6 15 90,-4-20-90,3 5-90,0-4 90,3 0 0,3-17-450,-2 18-630,5-14 631,-8 32-2070,0-2 2519,-5 17 0,0 2 0,0 3 0</inkml:trace>
  <inkml:trace contextRef="#ctx0" brushRef="#br0" timeOffset="23844">7822 8572 9512,'16'44'1439,"-12"-6"-1349,23 3-90,-25-3-1634,23 3 1814,-13 3 0,5-12 0,2 1-180,5 17 179,0-9 1,1 0 90,6 5-135,-2-11 0,2-3 547,5 1-592,-5-11 0,1-3-180,7-5 401,10-2-311,5-30-90,-13-1-1441,-4-11 1,0-4 1530,3-18-45,-11 16 1,-3-2 26,-9 6 1,-3 0-163,1-1 1,-1 0 89,-3-1 0,-1 0-180,0 1 0,-2-1-629,3-30-181,-4 5-224,-4 25 0,-2 0 1228,0-8 0,0-3 1,-1 25-1</inkml:trace>
  <inkml:trace contextRef="#ctx0" brushRef="#br0" timeOffset="24132">9080 8974 10321,'-6'37'450,"0"8"-360,6-6-90,0 5 0,0-9 0,19 0-90,-15 0 180,15-2-540,-4-3-1619,0 5 990,2-13 1079,5 2 0,-10-17 0,10-2 0</inkml:trace>
  <inkml:trace contextRef="#ctx0" brushRef="#br0" timeOffset="24278">9073 8418 9602,'-15'-13'-30,"-4"1"0,12 4 0</inkml:trace>
  <inkml:trace contextRef="#ctx0" brushRef="#br0" timeOffset="24611">9520 9095 8702,'4'5'1439,"3"0"-1349,2-3-90,4-2 0,5 0 0,17 0 90,-5-18-90,12 14 90,0-29 90,-12 15 0,9-15 0,-24 14 359,-2-17-539,-10 24 180,-3-16-180,-19 15 0,-4 4 90,-25 3-90,11 3 0,-15 20-90,24 8 180,-7 23 0,12-5-90,12 5 0,0 7-90,11-12-1034,7-7 0,6-1-406,18 3-1059,13 9 2589,8-24 0,-8-4 0,4-4 0</inkml:trace>
  <inkml:trace contextRef="#ctx0" brushRef="#br0" timeOffset="24844">10182 8905 10411,'-16'-2'2429,"3"17"-2339,34 5-180,-16 11 90,23-8 0,4-2 0,-5 10 45,2-10 0,3-1-540,-1 2 0,-1-1-404,18 11-226,-7-6 1,1-2-1006,8 3 2130,-19-11 0,0-1 0,13 0 0,-2-2 0</inkml:trace>
  <inkml:trace contextRef="#ctx0" brushRef="#br0" timeOffset="25245">10977 8868 10771,'-53'0'629,"12"18"-629,4-14 90,12 31-90,1-18 0,4 19 0,2-6 0,2 3 0,4 17 0,-1-12-495,6-2 1,0-1-226,0-3-1258,-3 13 1348,6-34 180,-4-3 450,1-7-629,-8-19 539,3-9 674,1-8 1,-1-3-45,-1-16-46,1 4 1,2 1-45,4-3-225,0 9 0,1 0-136,4-2 901,-2-16-540,3 37 89,0 0-269,24 18-270,6 21 0,15-11 0,-2 36 90,12-5-899,-13 12 764,-12-21 0,-2 0 45,10 14 0,-1 1-630,-3 1-720,-10-13 1,-1 0-90,8 13 1439,10 10 0,-16-24 0,0-1 0</inkml:trace>
  <inkml:trace contextRef="#ctx0" brushRef="#br0" timeOffset="25429">11600 8937 10681,'-46'15'899,"1"7"-809,24 9-868,-16 4 868,32-6-270,-29 3-1709,23 16 360,-6-11 1560,10 21 0,7-31 0,0 6 1</inkml:trace>
  <inkml:trace contextRef="#ctx0" brushRef="#br0" timeOffset="25749">12113 8825 11760,'-17'-11'1170,"12"2"-990,-29 4-1,11 0-269,-17 3 90,-3 18 0,10 6 0,1 0 90,20 18-90,1-5 0,11 10 0,10-13 0,1 0 0,-6 7 0,23-5 0,4-2-90,-9 5 90,16-2 0,-1-1 180,-15-4-180,3-4 0,-4-2 0,-19-8 90,11 4-90,-14-12-270,-28 2-539,-13-4-1170,-15 1 1979,16-4 0,1-1 0,-8 2 0,-14-2 0</inkml:trace>
  <inkml:trace contextRef="#ctx0" brushRef="#br0" timeOffset="25885">12792 9257 11490,'4'0'0,"0"0"0</inkml:trace>
  <inkml:trace contextRef="#ctx0" brushRef="#br1" timeOffset="29295">3468 2158 23099,'0'-6'-5216,"0"-2"3717,0 4 795,0-3 515,-14-2 588,10 0-1312,-11-3 1150,15 4-1564,0-1 1327,0 2 180,0-1-270,0 4 270,0 0-573,0 21 991,0 7-764,0 14 256,14 19-563,-10-14 301,3-2 1,0 1 42,-7 15 39,2-16 1,2 7 0,1-4 64,0-7 0,1 1-128,0 10 1,2 6 0,-1-6 80,0-11 1,0 0-134,2 24 1,0 0 295,-4-27 1,1 0-78,3 22 0,0-2-129,4 5 10,-6-22 1,0 0-122,7 26 151,-4-17 21,-2-11 0,0-1-162,0 1 139,3 17-109,-6-26 179,0 13 218,-3-21-134,0 5 219,-1-8 130,-1-3-72,0 5 104,0-8 43,0 4-72,0-5-161,24 0 847,-4-3-25,26-2 483,-7-2-1602,-2 0 0,3-2 13,24 1 266,-3-6 1,2-1-1,-25 6 1,0-1-1,12-4 1,0-1 0</inkml:trace>
  <inkml:trace contextRef="#ctx0" brushRef="#br1" timeOffset="35379">3642 3897 20761,'0'27'-6206,"0"0"3988,0-7 1153,0-1 427,0 2 212,0-4 122,14 13-549,-11-11-1004,11 18 1146,-14-13 711,9 9-516,-7 2 393,7-6-455,-3 20 372,-5-17 752,7 22-400,-7-21 522,2 11-621,-3-14 469,0 1-482,0 0 633,0 10-461,0-8-37,0 17-54,0-19 108,0 5-181,0-10-42,0-1 0,0 0 0,0 1 0,0-1 0,0-1 0,0 10 0,0-9 360,11 16-967,-8-18 381,8 8-372,-11-10 598,0 0-90,0 1 180,6 11-570,-4-7 443,8 18 135,-10-17-15,3 29 591,0-25-860,1 26 59,2-28-266,4 19 462,-2-17-508,8 20 255,-5-18-356,4 9 44,-1 2 64,0-11-155,4 26 388,-6-26-65,5 26 185,-7-26 148,3 24 70,-6-22 244,0 8-56,-1 3 29,-3-11 62,4 28 47,-5-24-249,1-4 0,-1 1 287,-1 9-95,0 14-62,-1-14-145,0 0 336,0 1-272,-15 17 415,11-16-434,-4-10 0,0 0 265,8 2-373,0 21-179,0-27 221,0 6-180,0-14 449,0-1-560,0-2 103,0 10-382,0-7 390,0 19 0,0-17 540,14 22-1006,-10-20 144,19 11-130,-21-1 342,14-8 0,-10 20-124,2-22-178,1 21-53,-5-22 782,4 7-439,-1-2 157,-3-9-259,4 17 424,-5-17-206,1 18 319,-3-16-61,1 9-96,-2-8 184,1-1 146,0 4-254,1 11 111,-2-7-123,2 20-112,-1-19-85,0 20 9,-1-21-30,1 7 74,-1-11 26,0-2 5,0 2-86,0 13 58,0-8-68,0 21 41,0-22-41,0 9 24,0-14-35,0-1 89,0 1-89,0-1-89,-13 0 942,9 2-541,-18 12 551,20-10-640,-17 23 319,7-22 239,-4 8-128,1-12 379,3-1-1198,2 0 638,-10 24-631,8-19 612,-5 20-461,8-26 31,-5 26-270,5-20-184,-6 31 99,9-34 56,-4 22-49,3-22 95,-4 23-9,4-22 150,-1 3 1,0 2 34,0 0 65,-1 1 1,0 0-59,0-3 100,-5 27 21,6-26-73,-1 11-42,4-14 19,1 0-211,0 1-60,0 17-7,1-12 73,-2 26-84,2-28-88,0 24 254,0-26-41,0 8 122,1-13-50,1-1 41,-1-1 25,2 13-84,-1-10 42,1 20-20,-1-21 63,0 17-82,0-20 113,1 6-101,0-11 11,0 0 97,0-1-39,0 9 48,0-7-101,0 14 85,0-13-5,0 22 21,0-20 0,12 21-488,-9-21 253,9 16-313,-12-16 548,0 19-90,0-18 180,0 9-180,0 1 180,0-8 308,0 18-73,0-17 223,5 19-757,-4-19 120,7 28-188,-5-27 85,4 23-70,-2-27-89,2 16 23,-2-17-12,0 20 301,-2-18-69,1 11 196,-3 0 137,1-7-119,1 15 144,-1-19-145,1 12 76,-1-17-161,2 2-90,-2-8-71,2-3-242,0 1-65,6 4 26,-2-5 223,7 7 125,-5-10 324,8 5 249,-9-9 302,5 1 357,-4-1 121,-3-3-50,2 3-466,-6-4-137,1 2-586,-3-1-1007,2 0 560,-2 0-432,1-1 567,-1-1-90,5 0 1187,0 0 91,12 4 164,-1-2 834,40 3-583,-17-4-820,5-1 1,2 0-429,7-1-222,-17 0 1,0 0 319,18 0 1,-1-14 0,1-3 0</inkml:trace>
  <inkml:trace contextRef="#ctx0" brushRef="#br1" timeOffset="40594">5282 11216 25528,'-20'-6'-1297,"5"2"722,15 2-1543,-14-1 2875,-3 2-2,-12 0-164,6 18 70,3-12-156,2 36-783,0-19 498,-2 24 597,1-4-1069,7-6 1,1 2-673,-4 23 310,7-6 0,2 1-273,3-23 1,3 1-1565,13 22 1,1-1-400,-6 7 867,19-23 1,5-4 1849,-4 6 1,30-11-1,-10-5 1</inkml:trace>
  <inkml:trace contextRef="#ctx0" brushRef="#br1" timeOffset="40877">5778 11476 24629,'0'-19'-5307,"-20"3"3936,14 7-820,-34 2 3709,17 5-218,-14 14 455,16 9-1135,8 22-1658,13-6 1128,0 3-464,0-9 888,21-3-1918,7 9-331,-1-14-206,19 4 981,-18-20 1510,10-2 760,-4-5 286,-23-20-597,0-5-83,-11-14-811,-22-8-1206,17 18-121,-24 11 0,-5 1-356,8-8-877,-35 14 2377,29-1 1,3 12 0,3 0 0</inkml:trace>
  <inkml:trace contextRef="#ctx0" brushRef="#br1" timeOffset="41283">6027 11449 23999,'6'0'360,"0"17"-6349,-2-13 4380,12 53-286,-3-34 1195,1 12 1,-1 2-258,2-2 76,8 27-1407,-10-26 22,1 9 2432,-5-17-764,-2-3 664,-3-4 242,0-3-342,-1-7-74,0-3-39,1-6 1035,6-45 78,2 11-376,-2-3 0,1-3 611,9-16-233,5-7-262,-11 30 0,1-2 164,5-10 0,0 1 46,-4 12 1,0 0-629,6-10 1,-1 3 456,-1 4 158,6 7 266,-16 19 407,5 7-664,-4 16-2070,3-12 1276,1 37-1811,12 2 286,-4 12 488,-3-10 1,0-1-1777,7 12-563,-5-6 1,2-1 2837,4 6 0,-9-19 1,1-3-1,7 10 1</inkml:trace>
  <inkml:trace contextRef="#ctx0" brushRef="#br1" timeOffset="41785">7302 11692 24718,'-2'0'-390,"9"-13"-1123,13-21 1220,17-8 868,-32 6-1521,33-5 1554,-34 0-1376,24-1 608,-25 1-804,8 1 893,-11 2-612,0-8-818,0 15 1221,-16-11-1926,-2 26 2169,-2 0-879,-10 12 2143,26 18-1109,-24-10 1675,25 39-1579,-8 5 148,11 14 6,0-9 0,0 0-393,-1-18 0,2 0-318,9 12 0,3 1-547,0 0 1,1-1 244,-1-12 1,2 1-1069,7 20 0,-1-1 514,0 3 342,-3-15 1,0-1 96,1 0-389,-9 14 866,-10-30 704,-22 7 1386,-7-22 1249,-25 0-339,12-10-371,-7-15-626,17-8-842,8-11-1469,11-3-1086,46 2-697,15-6 2332,-16 23 0,3 1 0,1-3 0,1 1 0,20-10 1</inkml:trace>
  <inkml:trace contextRef="#ctx0" brushRef="#br1" timeOffset="41994">8210 11427 25438,'0'-10'-6026,"0"3"3898,0 0 1064,-18 4 2411,14 17-1309,-14 4 958,18 23-2154,0-8-1787,0 5 336,0 3 2481,0-11 1,16 8 0,3-15 0</inkml:trace>
  <inkml:trace contextRef="#ctx0" brushRef="#br1" timeOffset="42161">8182 11046 24269,'-13'-29'-9094,"2"4"5897,5 7 1646,4 4-346,-5 7-95,7 20 1900,20-11 0,-16 35 0,16-14 1</inkml:trace>
  <inkml:trace contextRef="#ctx0" brushRef="#br1" timeOffset="42661">8900 11249 24179,'-38'0'899,"-5"13"574,5-10-926,13 21 1,3 3-1475,-4-1 548,6 10 1,5 4-631,3 1 502,6-7 1,1-1-831,5 6-439,24 17-1096,6-29 741,15 2 1166,15-18 1058,-21-5 357,-7-13 0,1-3 1234,1 5-673,-4-28 0,-5-7 712,-8 10-683,-4-15 1,-3-1-722,-10 7-513,0-20-1131,0 29-322,-19-7-1160,15 23 278,-28 2 2364,28 34-300,-9-2 1228,13 27-763,0 16 0,17-8-185,-16-16 1,2 0 175,15-9 1,0-2 313,-14 32-1075,16-32 1,3 2 371,-8 10 1,1 1-451,4-12 1,2 1 649,3 16 1,-2-1-360,3 0 675,-8-11 1,-3-2 40,-3-3-302,2 3-59,-13-19 564,3-2-491,-4-4 523,-50 1 2051,14-3-1445,-22-1 1,-5-2-537,25 0 0,-1-1-636,-16 0 0,-1-1 491,14 1 0,1-2 1,1 1-1,1 0 1,0 0-1,0 0 1</inkml:trace>
  <inkml:trace contextRef="#ctx0" brushRef="#br1" timeOffset="44097">6543 12303 22830,'0'-5'-6116,"0"0"4167,0 0 1065,0-1 425,0 1 124,0 0 30,-14-3 761,11 3-2413,-19-2 2964,20 22-760,-5 6 507,-8 28-183,11-7-395,-8 3 0,-1 1 304,1 6-483,2-1 0,0-1 564,-1-2-875,5-10 1,1 1 305,4 6-608,-3 11 198,4-16 65,0-2-126,0-2 72,0 13 116,0-14-90,22 20-487,6-29 1010,2-4 1,2-3 250,21 0 523,9 4-21,-9-9 316,6-2-650,-27-6 1,3 0-113,17 3 1,2 0-119,-12-3 1,3 1-211,3 2 1,5 1-1,-4-1 1,-4 0 0,0-1-1,13 6 1,0-1 0</inkml:trace>
  <inkml:trace contextRef="#ctx0" brushRef="#br1" timeOffset="44865">8323 12707 23999,'0'-16'-6296,"-15"1"4502,11 5-556,-26 4 3878,7 4-281,-16 18 750,6 15-1199,4 9-1167,11 11 1105,4-8-211,7 6-93,3-11 0,4-1-1617,17 21-245,-1-8 0,4-2-493,1-20 1,5-3 1767,18 14 0,4-4 0,-15-17 0,1-3 0,14 3 0,0-1 1</inkml:trace>
  <inkml:trace contextRef="#ctx0" brushRef="#br1" timeOffset="45131">9037 12998 23009,'-27'-7'-1579,"-16"5"2060,9-6-928,-22 24 1733,7-11-936,7 28-110,18-7-240,3 8-514,11 14 40,1-19-277,32 18-992,8-24 1039,8-9 0,4-3 33,13-2 612,-12-15 1,-1-1 524,-7 2 10,-13-21 0,-5-6 149,-5 7-285,-6-36 384,-7 26-1366,-28 0-775,3 2 149,-12 11 1,-3 3-773,-12-9 1808,8 11 0,-1 3 1,-3 0-1,-13 3 0</inkml:trace>
  <inkml:trace contextRef="#ctx0" brushRef="#br1" timeOffset="45749">9423 12948 22380,'-37'17'2751,"15"7"-3919,8 11-868,14 4-283,0-6 712,0 24 370,17-12-246,-13 16 401,15-30 0,-1-2-1421,-13 15 1520,10-11 0,2-1-189,-3-2 594,0 4-119,-4-19-720,-2-5 1682,-2-5 175,3-25 413,-1-16 81,-3-16-491,-1 11 0,2-1 568,2-17-312,-2 9 0,1 0-10,3-4-402,0 10 1,1 2-26,2 10-177,8-5 875,-10 32 1180,8 5-346,-6 22-2506,3-3 348,-3 21-564,0-5-247,0 1-225,-1 4-220,-2 0-1104,0 2 767,0 12 2064,-3-14-263,0 14 874,-3-30-86,-1 0-186,-1-14-203,-1-22 308,7-25 201,-1-6-363,6-9 0,2-1 493,4-4-441,-1 4 1,0 0 546,1 7-16,9-10 459,-13 34 3,9 4 255,-12 14 233,18 44-2562,-14-14 35,0 14 0,0 3-765,0 5 686,-2-4 0,0 1-799,1 11 329,-4-19 0,-1-1-3006,5 14 3454,1-4 0,-1-4 0,1-3 0</inkml:trace>
  <inkml:trace contextRef="#ctx0" brushRef="#br1" timeOffset="46544">10665 12941 23459,'-15'20'-987,"-7"-16"2569,19 43-4594,-7-23 2311,0 26-250,4 15-4,-4-13 637,7-7 1,2 0-1150,1 6 117,0 13-637,15-13 1415,-11-17-172,10 8-378,-14-27 1028,11-2-390,-9-34 781,15 2 1002,-16-25-1234,12 7 1136,-7-8-724,9-4 178,-5 13 1,0-2-215,10-19-1,-4 13 1,0 3-57,3-2-1117,10-8 1652,-15 35 11,4 2 545,-1 14-258,-3 22-2124,11 14-35,-11 13-336,7 7-150,-10-9-101,1 1-449,-5 0 39,3 14 29,-7-18 2981,3 13-905,-6-34 361,2 0-40,-1-36-93,0 12 1894,1-43-1890,6-3 153,0-14-337,2 12 1,2 0 439,2-12-379,2 10 0,1 2 546,0-3-218,7-8-1576,-8 26 1737,-6 14-30,6 5 553,-6 12 503,6 24-2467,-2 11 70,-1-2 0,0 3-843,6 24 703,-7-27 0,1 2-405,0 5 0,1-1-1318,6 20 179,-1-10 0,3-2 1793,7 3 1,-9-19-1,1-3 1,14 4 0</inkml:trace>
  <inkml:trace contextRef="#ctx0" brushRef="#br1" timeOffset="46844">11893 13116 24808,'-17'-20'-5846,"13"4"2403,-29 1 4395,10 9 317,-23 0-353,8 6 104,-15 20 472,25 6-1387,-7 0 1800,17 33-818,6-36-787,5 43-1219,3-35-180,23 15-1202,5-23 59,20 6 1099,-2-20 520,0-1 1262,-19-29-12,1-11 374,-22-11-1062,5 4 0,-6 1 581,-26-3-2039,14 5 0,-3 4-1340,-35 7 2758,14 5 1,13 13 0,10 7-1</inkml:trace>
  <inkml:trace contextRef="#ctx0" brushRef="#br1" timeOffset="47251">12077 13069 23819,'2'6'-7683,"1"7"5546,12 17 562,-11 2 1200,25 15-241,-26-10 458,9-4 1,0 0-396,-9 5-909,7 15 2219,-10-27 105,0 2-331,0-18-300,0-19-108,0-15 26,0-13 160,0-28-174,0 16 53,0 15 1,0-2-255,-2-3 0,4 2 240,19-19 46,-20 14 0,4 4 5,36 2 1902,-25-1-1357,17 27 1486,-5 27-1682,9 31-798,-9 5-98,-6-8 1,-3-1-1134,1 9-768,-2-7 1,0 0 1751,4 9 1,-7-19 0,1-2 0,7 12 0</inkml:trace>
  <inkml:trace contextRef="#ctx0" brushRef="#br1" timeOffset="47561">13213 13363 23729,'-14'8'-602,"3"-6"1,11 6 0</inkml:trace>
  <inkml:trace contextRef="#ctx0" brushRef="#br1" timeOffset="48065">13508 12994 22830,'-14'20'37,"2"10"-1743,12 13-575,0 5 948,0-4 565,15 5-503,-11 6 710,12 2-513,-8-14 1,1 2 303,-1-12 1,0 1 136,1 10 1,2-2 247,11 14-344,-19-5 631,15-3 330,-16 4 100,12-16-398,-13 4 319,4-26-420,-23-2 2490,14-33-2102,-31 2 305,31-24-534,-31 5-547,23 2 0,3-2 501,-2 6 1,0-1-57,1-9 0,0-5 0,4 3 358,4 1 1,1-1-960,-2-6 0,-1-4 0,1 4 867,0 5 0,6 1-227,8-8 0,7-5 1,-1 8 529,-5 13 0,3 3 438,22-22 1,5 8 1240,-3 19 582,22 4-103,-26 18-211,15 20-1073,-26-10-470,2 32-1542,-12-7-1111,-8 8 137,-2 15-388,-4-21-288,-23 19 352,-5-24 1080,-1 6 1155,-15-17 0,19-6 1,-21-4-1</inkml:trace>
  <inkml:trace contextRef="#ctx0" brushRef="#br1" timeOffset="48494">14052 12126 23549,'7'0'2249,"-1"0"-1709,-1 19-4187,1-14 2754,1 37-583,3-21 227,1 23 249,2-6 109,1 3 1,-1 3-1304,6 11 1181,-1 2 1,-1 0 1028,0-1-551,-4-7 0,-1 1 471,2 7 156,-3 1 0,-1 2 49,-1 0 43,-2-6 0,-2-2 201,-3-10 165,0 17-54,-2-34 47,0 1-254,0-16-2114,0-4 1613,0-19 479,16-13 1013,-13-10-981,12 7 0,3-1 844,5-9-627,-8 6 1,2 2 470,20 0 805,-22-4-939,14 20 1360,-19 7-1321,11 3 528,-7 19-2483,1 8-157,-5-3-286,3 22-990,-4-19-428,1 20-1443,-2-8 3784,0 0 1,-1-2 0,2 0 0</inkml:trace>
  <inkml:trace contextRef="#ctx0" brushRef="#br1" timeOffset="48944">14960 12945 23909,'0'54'-5846,"0"-7"3808,0 6 1660,7-15 0,2 0-853,-6 22 906,10-4 0,3 0 21,-9-23 1,1 0 44,6 21 0,0-1-1858,2 5 1831,-4-24 1,0 1-105,-1 12 560,6-17-328,-4 3-283,-9-48 1043,0-17-522,-27-24-905,17-9 619,-14 19 0,-3-1 223,7 10 1,1-3-92,-1-6 0,-1-6 0,-1 5-79,-3 3 0,1 0 152,1-14 0,4 1-544,8 18 0,1 3 215,-4 0 1,1 2 635,6-28-40,-8 6 62,11 10 245,0 6 211,28 0 1139,12 16-304,-3 10 0,3 4 1094,23 3-1519,-29 4 0,-1 2 1040,28 21-691,-17-15-841,-13 12 1,-2 4-343,-2 5-1452,-4 21-1661,-16-6 1375,-23-11 1,-6 0-1323,-10 12 2709,-2-13 1,-3 0 0,8-6 0,1 0-1,-4 1 1,0 0 0</inkml:trace>
  <inkml:trace contextRef="#ctx0" brushRef="#br1" timeOffset="50443">6362 13166 22650,'-14'15'-911,"5"-2"1,2 15-780,1 16 242,0-6 987,0 4 1,1 1-270,0 17 464,0-6 0,1 2-507,2-20 0,0 0 112,0 11 1,0 0 113,1-13 0,0-1 357,1 1 0,0 0 56,0 0 0,0 1-46,-1 13 0,2 1 9,7-12 0,0 1 5,-8 23 1,3-1-87,12-26 0,-1-1 27,-12 21 1,0-1 184,22 2-303,-22-21 0,-1-1 305,10 6-530,-3-4 312,-6-2 398,6 4-293,-8-10 597,0 8-476,0-18 685,0 2-613,0-11 589,0-2-267,0-2-154,0-2 215,0 2-425,18 3 983,4-2 93,27 6 86,-7-4-503,-4 1 0,0 0 543,18 3-592,-17-4 1,2 2-509,10 1 1,-1 2-250,-10-3 1,0 2 168,15 3 1,0 1 0,-14-3 0,-3 0-1,1 0 1,1 0 0</inkml:trace>
  <inkml:trace contextRef="#ctx0" brushRef="#br1" timeOffset="51494">8368 14470 22830,'0'-16'-5576,"0"1"3717,0 3 795,0 2 335,0 2 214,0 3 210,-9 1 1007,6 19-1972,-6 0 2346,9 21-986,0-9 0,0 20-180,0-13 180,0 15-90,0-8-929,12 5 81,-9 5 205,4-11 1,-1 1 354,-6 21 300,4-9 0,0 0-169,-2 5 96,2-14 1,0-1-27,-4-2 176,0 3 523,0-24-403,0-5 78,0-6-221,0-43 92,-17-8-344,15 9 0,0-3 89,-6 4 0,-1-1-119,1-10 1,2-1 120,4 10 0,0-2-36,-9-26 1,0-1-39,10 27 1,0-1 74,-3-21 1,0 0-38,4-3 494,8 8 1,6 3 443,12 7-55,-4 8 1,3 4 675,10 11 897,18 0 320,-27 15-536,14 2-230,-22 20-1863,9 5-303,-13 23-1412,5 1-358,-15-6-197,-3 8 6,-1-18 147,-23 20 1339,3-18 1714,-6 10-107,-4 4 917,16-10-972,0-4 1,1 0 48,1 8-216,4 13-236,8-14-1193,0 1-307,0 20 30,22-16-1158,-17 15 367,24-33 1,2-2 1760,-8 14 1,5-15-1,2-2 1,7 6 0</inkml:trace>
  <inkml:trace contextRef="#ctx0" brushRef="#br1" timeOffset="52410">9345 14816 22920,'-22'-2'-452,"-1"1"433,5 1 182,-4 0-156,-3 18 397,0-14 77,-9 46-958,10-29 309,9 10 1,4 2-541,1 0 3,17 2 0,3-1-1453,-4-1 1149,24-6 1,5-4-282,-8-8 783,10-8 1,2-2 817,-1-2 45,17-21 1290,-25-5 77,-7-22-224,-13 10-612,-30-11-2298,15 20 229,-23 10 0,-5 3-139,5 2 1310,-34 5 0,24 6 0,1 0 0</inkml:trace>
  <inkml:trace contextRef="#ctx0" brushRef="#br1" timeOffset="52844">9628 15003 22380,'0'40'-6386,"17"-6"2853,-12-1 2245,26-7 1444,-27 2-771,30 0 663,-19 0-610,29 6-724,-17-10 1442,20 8 840,-19-21 130,6-1-346,-8-10 1074,-2 0-505,0-17 1035,7-12-1109,-9-9-592,-6 8 1,-2-1 97,-1-9-604,-6 6 1,-2 1-698,-2-5-912,-2-5-310,-1 21-135,0 5 291,0 26 604,0 16 125,16 30-216,-12-3 579,26-9 1,6-1 130,-8 1-318,15-4 1,4-7 474,-1-16 67,-2-3 1,1-4 1061,10-8-535,-18-8 0,0-2 1,13 4-1,-1-15 0</inkml:trace>
  <inkml:trace contextRef="#ctx0" brushRef="#br1" timeOffset="53047">10852 14747 23729,'0'-51'-4676,"0"4"2817,-21 8-366,16 7 1208,-30 2 1203,31 14-684,-10 2 579,14 37-1768,0 9 1687,17 17-571,-12 4 862,29-6-317,-21-11 0,-2 2-736,12 22 597,2-10 0,-1-1-502,-7 8-103,2-20 1,2-1-1667,5 22 1540,-10-18 757,3 9 0,-11-32 0,-1 0 1</inkml:trace>
  <inkml:trace contextRef="#ctx0" brushRef="#br1" timeOffset="53194">10605 14835 22470,'-9'-10'-6270,"1"2"4119,33 3 5064,-2 3-1459,26 2-943,-2 0-737,7 0 251,-9-1 1,2 2 0,-11 5 0,0 2-1,13 0 1,0 1 0</inkml:trace>
  <inkml:trace contextRef="#ctx0" brushRef="#br1" timeOffset="53377">11463 14891 22110,'0'36'-5666,"0"-8"3538,0 7 1063,0-7 517,18 18-843,0-10 891,0-6 1,1-1-938,-2 5 984,16 8 1,-20-17 0,16-2-1</inkml:trace>
  <inkml:trace contextRef="#ctx0" brushRef="#br1" timeOffset="53527">11563 14624 23189,'-12'-13'-6455,"3"4"6211,2 4 1,5 3-1,-4 2 1</inkml:trace>
  <inkml:trace contextRef="#ctx0" brushRef="#br1" timeOffset="53779">11898 15063 22020,'0'9'-5486,"0"0"3627,0 1 975,0 0 245,0 11 304,0-4 31,0 10-14,17 4-1794,-12-4 1895,25 18-86,-27-20 45,22 12-90,-22-20 114,14 4-316,-15-15-580,10 0 1638,-2-5 558,5-23-700,16-13 1,-5-14 0,10-5 0</inkml:trace>
  <inkml:trace contextRef="#ctx0" brushRef="#br1" timeOffset="53911">12267 14997 21930,'16'-25'-1255,"4"4"1789,-7 9-15,6 6 696,-9 28-4234,2-16 2512,-2 40-1051,1-25-529,0 20 597,2-7-706,-1-2-155,4 0-1526,11 6 3364,-4-13 444,13-2 0,-9-9 1,2-5-1</inkml:trace>
  <inkml:trace contextRef="#ctx0" brushRef="#br1" timeOffset="54327">12813 14954 23819,'0'-13'-6475,"-17"5"6502,13 20-343,-13 12 1104,17 10-2011,0 1 504,0-8 23,0-1-901,0 1 1597,24 4-895,2-16 759,20 13-506,-21-21 1885,3 4-360,-25-27 183,8-7-186,-11-21-970,0 6 121,-14 14-862,10 3-145,-21 19 1466,22 16-1006,-7 17 875,10 33-1329,0-5 949,7-15 0,3 0-417,8 13 345,-8-19 1,1 0-65,4 0 1,0-3-1991,5 21 1615,-3-13 0,-1-1-460,4 3 1025,0 17-430,-18-33 801,5 4-353,-33-20 2843,20 0-1181,-54-10 608,29-1-222,-35-1-2246,22 0 1,1-2 240,8-7 1,1 0 98,-12 7 0,2-2 0,14-13 0,2-3 0,-27-4 0</inkml:trace>
  <inkml:trace contextRef="#ctx0" brushRef="#br1" timeOffset="54781">13410 15270 25168,'-8'-7'-5635,"1"-1"3186,6 4-2308,0-3 5395,19 6 1,9-3-1,20 4 1</inkml:trace>
  <inkml:trace contextRef="#ctx0" brushRef="#br1" timeOffset="55261">14005 14841 22920,'4'-3'424,"1"0"1617,0 25-6338,2-4 1448,5 46 1485,-3-18 817,0 4 0,1 1 109,-4-17 0,1 0-505,2 12 1,0 1-76,-2-13 1,-1-2-1583,8 32 2728,-2-2 75,-4-22 1,0 0-142,2 16 493,-3-16 0,-1-2-222,-2-4-210,0 2 85,-4-22 155,0-5-34,-16-5 2137,-4-21-1899,-22-15 15,10-13-702,8 3 1,4-1-201,12 11 1,1-2 192,-4-9 0,-1-5 0,2 2 61,4 0 0,2-1-92,-4-15 1,0-2-978,4-1 1,1 3 1013,2 17 1,2-1 94,3 2 1,3-3 0,0 6 650,12-19 194,1 22 0,1 5 650,-1 9 380,18 4 625,-13 17-454,9 22-1344,5 14-593,-17 8-565,-7-6 1,-3 0-951,-2 10-76,-1 16-119,-9-19-442,0-2-3009,-16 23 3232,13-27 2033,-13 12 0,0-37 0,-5-5 0</inkml:trace>
  <inkml:trace contextRef="#ctx0" brushRef="#br1" timeOffset="55645">14532 14316 23189,'3'45'-5115,"0"-9"3208,0 3 1006,1-5 130,3 4 68,2 5 171,3 2 22,3 1-553,-3-10 0,0 0 481,9 20 307,-8-19 1,0 0-220,5 15 151,-1-3-55,-1-1 220,1 8 98,-6-18 244,2 9-31,-7-30-1392,0-2 830,-2-12 1317,0-1 607,2-23-375,3 16 1535,3-45-1715,13 6 580,-3-14-776,-1 19 0,1 2 1091,3-6-820,14-3-495,-20 23 265,11 12-525,-14 28-724,11 19-827,-12 12 619,-1-10 0,-1 0-2221,4 11 2600,-1-6 0,1 0 1,4 5-1,-6-18 0,0 0 1</inkml:trace>
  <inkml:trace contextRef="#ctx0" brushRef="#br1" timeOffset="56094">15613 14781 22650,'-18'16'1133,"3"14"-2843,15 12-956,0 9 1012,0-5 641,17 5-495,-13 3 853,28 1-1388,-28 0 279,25-2 288,-25-2 1423,24-3-388,-24-5 289,18-5 1068,-20 1-62,7-14-994,-9 1 182,0-38 78,-19-35-1054,-1-9 413,0 1 1,1-1 247,9 21 1,1-1 202,-4-17 1,-1-9 0,3 6-6,8 10 0,1-1 201,-5-11 1,-2-5 0,3 8-204,5 16 0,2 2 210,6-20 1,6 4 1031,14 3-313,-8 20 1,3 4 1301,20 3 494,-6 9 105,-1 7-305,2 4-388,-1 3-461,0 22-978,7 7-1020,-15 11-1054,5 15-1074,-23-20-319,-4 29 671,-33-25 1107,0 15-111,0-33 1,-3-3 426,4 4 1,-1-1 965,-4 0 0,-1 0 1,-2 1-1,0 0 1,-4-1-1,1 0 1</inkml:trace>
  <inkml:trace contextRef="#ctx0" brushRef="#br1" timeOffset="58695">3757 11915 21121,'0'14'-6116,"0"0"4257,-18 0 4312,13 1-2871,-12 0 1672,17 1-2332,0 1 270,0 2-699,0 1 1597,-14 0 1052,11 1-2601,-10 2 1926,13 3-2194,-9 2 2326,2 19-234,-3-7-197,7-4 1,2 1-100,1 10-640,0-4 1,0 0 270,0 9-210,-2-16 1,4-1 444,12 15-1098,-10 1 836,11 2-72,-8-16 0,-2 2 77,-2 21 242,3-7 1,0 0-37,-6 12 103,0-7 0,0 1 45,0-22 0,0-1 250,0 11 1,0 1-213,0-14 1,0 0 160,0-1 0,0 0 22,0 33-74,-7-19 1,0 0-25,6-11 1,-1-1-9,-10 24 1,0-1 258,9 5-259,-8 0 0,1-2 177,8-2-242,-6-4 1,2-2 169,4-9-269,0-7 1,0 0-55,0 4-45,1-5 1,1-1-276,-2 7 291,2 12-224,0 4 159,0-14 38,0-5 1,0 1 139,0 7-194,7-6 0,0-1-143,-3 9 209,2-8 0,2 1-344,2 6 37,-7 17 345,14-2-440,-16-14 437,5-8 1,-1-1-37,-3 6 251,0-7 1,0 1-27,-2 5 69,0-8 0,0 0 244,0 7-345,0 11 440,0 1-358,0-15 63,-7-6 1,-1 1 276,4 5-128,-10 13 62,4-16 48,8 0-358,-8 0 363,2 19-205,-1-14-165,1-7 1,-1 0-66,-3 6 121,3-7 1,0 0-222,-2 4 76,0 0 0,0 0 396,-1-1-390,4-4 1,-1-2 178,2-7-100,1 10-268,4-18-86,1 4-163,1-11-39,0 0 438,0-6-548,17-2 1397,-13 10-1986,24-9 2229,-25 18-1645,18-19 1875,-18 15-1495,12-15 1523,-7 13-1884,4-12 250,0 6 1303,-3-6-1353,5 0 1800,-4-2-1520,3 1 1796,4 0-1695,-4-1 1776,24 5-1486,-13-3 625,14 3-710,-9-4 110,2 1-350,7 0 38,4 0 58,4 0-48,-9-1 1,1-1-160,21 2 135,-4-1 1,0-1 0,8 1 0,-20-1 0,0 0-1</inkml:trace>
  <inkml:trace contextRef="#ctx0" brushRef="#br1" timeOffset="59394">5412 16439 25258,'14'-6'2896,"-2"2"-1998,-4 2-784,0 1-501,6 1-155,-3 15-1852,1-11 1697,0 28-1497,11-4-348,-6 10-297,5 5 225,-8-7 137,-3 4-468,-1 2 304,-1 19-99,-5-14 2890,0 13 1,-4-25 0,0-1 0</inkml:trace>
  <inkml:trace contextRef="#ctx0" brushRef="#br1" timeOffset="59551">5458 16158 23909,'-6'-13'-2261,"2"5"0,1 1 1,3 5-1</inkml:trace>
  <inkml:trace contextRef="#ctx0" brushRef="#br1" timeOffset="59944">6037 16411 21750,'5'23'-7813,"4"2"4828,-1 4 1786,12 19-19,-5-5 617,8 13 42,-6-12 54,1-1-1702,0 0 1980,6 15 135,-6-16 50,5 17 127,-12-31-142,-1 1 123,-5-16-119,-2-6-331,1-3 914,-2-3 440,4-1 1235,-1-23-1147,11-18 517,-1-13-710,2 10 0,2-1 955,4-11-979,-7 18 1,1 0-147,4-6-332,-2 5-891,-2 10 1318,-3 7-233,-3 12 546,-3 4 134,3 6-418,-1 0-21,3 21-2047,-1-16 1148,3 42-1430,7-3-139,0 13 488,-9-25 0,2 0-1236,4 3 0,0-1 2046,14 18 1,-11-20 0,2 0 0,14 8 0</inkml:trace>
  <inkml:trace contextRef="#ctx0" brushRef="#br1" timeOffset="60331">7382 16634 23999,'-46'-6'-885,"2"1"659,8 5 549,0 21 575,-13 11-331,17 12-777,11-13 1,4 1-495,5 9-328,5 12 62,28-6-1134,-15-14 965,27-13 0,7-6-448,-7-2 970,15-5 1,3-8 856,-2-22 389,-16 13 0,-1-3 1028,6-35-598,-4 5 985,-6-7-927,-7-3-1075,-10-7-775,0-1 482,-10 14 0,-1-1-604,3 12 1,-1-1 190,-9-22 0,-3 0-753,-10-3 403,3 11 0,-1 4-669,-1 11 934,-9-8-36,24 57 1187,-10 37 66,14 3-503,8-15 0,0 1-30,-4 17 164,11-26 0,0 1 17,-12 34-258,12-32 0,1 1-687,-14 0 0,0 0-459,14 1 0,3 0 1114,-6 11 1,1 0 0,4-11-1,0-1 1,2 7 0,-1 1 0</inkml:trace>
  <inkml:trace contextRef="#ctx0" brushRef="#br1" timeOffset="60677">7935 16851 23999,'21'-8'2803,"12"2"-2777,12 6-733,6 0 193,12 0 231,-14 0 132,-9-7 0,0 0 164,1 3 68,12-23-320,-36 13 101,0-13-374,-17 6-994,0 2 89,-22-2-85,-5 8 140,-23-6 497,23 12-272,-15 2 824,25 3 770,-6 24 1132,11 15-975,12 6-803,9-10 1,5-2-1139,20 5 886,-11-12 1,2-2-1015,27 7 2,-7-2-439,3-4 1726,3-3 1,-1-5-1,1-2 1</inkml:trace>
  <inkml:trace contextRef="#ctx0" brushRef="#br1" timeOffset="60927">8735 16609 22290,'37'0'630,"-5"20"-3437,-1-15 2908,11 44-2228,-5-29 1750,-3 9 0,1 2-451,9 2 465,-5-3 0,-1 1-2115,7 5 2209,-16-13 1,0 0-1,7 8 1,-1-2 0</inkml:trace>
  <inkml:trace contextRef="#ctx0" brushRef="#br1" timeOffset="61097">9207 16598 22560,'-40'22'2096,"-2"-17"-2085,1 45-1005,0-26 1144,1 27-285,15-18 1,1 0 0,-11 19 0,14-16 0,0-1 0</inkml:trace>
  <inkml:trace contextRef="#ctx0" brushRef="#br1" timeOffset="61311">9795 17069 24269,'0'0'0</inkml:trace>
  <inkml:trace contextRef="#ctx0" brushRef="#br1" timeOffset="61777">10338 16844 23639,'-18'13'1593,"3"5"-2758,15 23-1955,0-5 1284,15 0-418,-11-7 1276,10-2 16,-3 13-1043,-9-12 1182,9 19-919,-11-28 1742,0 2-90,-14-17 2760,10-20-3016,-24-15 480,24-11-69,-10-11-574,5 2 529,8 7 1,0-3-51,-4 10 1,1-2 94,10-5 0,5-5 1,-2 5-781,-7 2 0,2 2 1519,17-24 0,4 3-237,-11 28 1,-1 3-3,-1-6 0,2 3 863,25 0 549,-35 11-1356,28 6 1562,-16 9-217,9 4-401,3 17-1572,-12-10 457,8 26-1442,-14-6-1345,1 8 1296,-7 11-1389,-4-15-11,-21 16 748,15-19-1259,-30 11 749,16-21 2825,-10-1 0,11-11 0,8-3 1</inkml:trace>
  <inkml:trace contextRef="#ctx0" brushRef="#br1" timeOffset="62144">10813 16081 23279,'19'0'1799,"-2"0"-1349,-7 15-3613,2-12 3414,8 43-2281,-2-25 1537,0 10 1,-1 2-679,5 5 140,-3-4 0,0 1-1086,1 9 1015,-5-5 0,-2 0 621,1 7-1116,0 13 1835,-6-7-229,-5-15 324,-1 14 138,-2-28-1030,0 3-723,0-17 1929,0-28 31,16-12 839,-12-15-532,25-12 668,-10 27 224,10-8-472,-3 27 823,-4 3 13,0 9-644,-2 21-2462,7 5 698,-9 13-2981,-1-6 1,-1 1 2708,2 4 1,5 22-1,-10-29 1</inkml:trace>
  <inkml:trace contextRef="#ctx0" brushRef="#br1" timeOffset="62547">11645 16669 24539,'0'7'-5217,"0"11"3089,0 17 1154,0 6 335,20 17-574,1-11 750,-2-4 1,1 0-221,-1 7-480,-5-17 1,-1 1 453,-2 20 318,2-17 98,-5 12-125,-8-31 1076,0 0-275,0-40-11,0 3-659,-7-26 1,-5-6 640,-11-11-388,14 19 0,1-7 1,1 5 156,-3 6 0,1 0-53,8-25 1,2 1 125,-1 28 0,0 2 119,0-7 0,0 2-45,0 0 222,23 10 1537,-18 8-918,34 11 1354,-14 3-71,21 22-1411,-7-11 591,8 27-1054,-19-8-345,8 19-1518,-24-4 194,0-1-1504,-12-7 267,-25 1 773,-1 5 1681,-13-9 1,-6-1 0,12-6-1,-1 1 1,-14 6 0,0 1-1</inkml:trace>
  <inkml:trace contextRef="#ctx0" brushRef="#br1" timeOffset="63661">3565 16742 23279,'0'-5'-5306,"0"0"3448,0 2 793,0-1 337,0 2 212,-11 1 1757,8 15-1287,-8 11-728,11 12 864,0 9-90,0 1-90,0 9 71,7-10 0,0 3-36,-5-11 0,0 2-490,5 4 1,3 5 0,-3-4 254,-5-4 0,-1-2-178,3 14 0,2-3 338,0-15 1,-2-2-64,-1 33 116,16-4-380,-17-2 493,14-5-286,-11-2 269,2-18 1,-1 0-273,2 16 246,-3-12 0,-1-1 74,0 1-209,3 21 527,-5-31-458,1 8 434,-2-16-154,2-3-177,1-1-153,6 5-255,1-6 235,17 11 519,-5-10 140,32 9 285,-14-6 139,21 3-1082,-23-8 1,2-2 214,-8-4 0,2 0 191,28 4 1,1 0 0,-24-7-1,-1 0 1,14 1 0,-1 0-1</inkml:trace>
  <inkml:trace contextRef="#ctx0" brushRef="#br1" timeOffset="64378">5397 18389 25438,'12'0'-600,"2"0"1,20 0-1</inkml:trace>
  <inkml:trace contextRef="#ctx0" brushRef="#br1" timeOffset="65093">6068 17700 25168,'0'-10'-6115,"0"1"4166,0 5 1424,-13 1 2009,10 23-1710,-11 11 531,33 13-1569,-15 7-510,15-6 1489,-9-8 1,-2 1-191,-4 23 342,12-10 1,0 0-1668,-12 7 1499,7-12 0,0-1-956,-9 2 1875,6 10-628,-4-16 493,-3-16-709,2 7-364,-3-42 1086,0 1-219,0-34 101,15 6 545,4-3 390,12 11 441,0 11 583,-9 9-8,1 9-552,3 19-1497,-3-15-92,-1 21 1,1 4-1490,7-7-529,10 30-2823,3-10 4218,-11-12 0,12-1 1,-13-18-1</inkml:trace>
  <inkml:trace contextRef="#ctx0" brushRef="#br1" timeOffset="65313">7030 17979 24539,'0'-5'-5576,"-16"1"6668,12 23-2123,-13 7 1467,37 13-2268,-16-1 842,31-5 519,-31 1-1346,27 3 1534,-27 0-3344,25 20 1768,-15-17 1421,8 20 1,-11-31 0,-5 3-1</inkml:trace>
  <inkml:trace contextRef="#ctx0" brushRef="#br1" timeOffset="65477">6822 18157 25078,'-9'-15'-8029,"1"1"5244,5 3 1469,1-1 536,29 7 3505,-4 0-757,27 5-1278,-6 0-2354,-5 0 0,1 0 2012,24 0 1,-19 7 0,-1 3-1,18 11 1</inkml:trace>
  <inkml:trace contextRef="#ctx0" brushRef="#br1" timeOffset="65913">7718 18242 22740,'-12'-4'-2841,"4"-3"489,-18 6 3574,12-2-1071,-8 20 876,12 9-1582,-1 25-169,7-5-134,13-7 1,1-1-507,-5 3 916,13-8 0,4-3-1311,4-7 426,24-6 412,-12-12 1598,20-24 1040,-31-10-652,-3 3 0,-3-3 1055,-6-18-37,3-16-873,-13 24-805,0-16-1215,-5 28-505,0-6-822,0 44 575,0 3 302,0 25 659,0-1-837,17-3-976,-12 1 2339,19-9 1,2-1-1,-5 13 1,3-14-1,0 0 1</inkml:trace>
  <inkml:trace contextRef="#ctx0" brushRef="#br1" timeOffset="66144">8555 18231 24988,'-31'0'180,"2"0"-270,0 0 180,4 0 0,3 16 349,-1 3-317,12 21-1267,1 5-8,10-4-2512,25 15-114,12-23 3518,15 9 0,5-22 0,-10-1 0</inkml:trace>
  <inkml:trace contextRef="#ctx0" brushRef="#br1" timeOffset="66493">9192 18179 23819,'-32'0'810,"6"0"-810,1 0 89,5 15 412,-2-11-114,0 25-773,0-25 665,3 28-726,1-16 488,5 31-1006,6-16-110,3 13-670,4-13-193,21 2-205,-15-2-509,22-11 0,6-1 2566,-8 9 1,5-13 0,2-3 0,8 2 0</inkml:trace>
  <inkml:trace contextRef="#ctx0" brushRef="#br1" timeOffset="66877">9490 18456 22020,'45'9'-1032,"1"-7"1370,-10 7-883,-2-9 1009,-8 0-215,12 0 19,-10-20 203,15-3 70,-24-1-283,4-15-525,-15 23 62,-3-18-723,-4 11-67,-1-6-421,-22 7-291,-3-3-343,-2 11 1402,-14 7 950,15 2-49,-13 20 1825,15 6-535,11 25-986,13-8-1415,17 18-793,-13-22 1444,33 19 0,-8-23 1,21 5-1</inkml:trace>
  <inkml:trace contextRef="#ctx0" brushRef="#br1" timeOffset="67197">10138 18172 23009,'-30'18'2034,"11"2"-3025,1 1 384,16 15-1838,-5-19 1757,7 20-726,23 2-63,-17-8-490,38 6 220,-39-12-197,36-4 1280,-35 0 253,34 3 242,-21-7 426,12 6 702,-14-12 536,-4 5-1664,-12-12 93,3 6-1299,-4-7 1146,-45 9 994,34-4-398,-28-1 0,-3 0 0,23-1 0,-30 0 0</inkml:trace>
  <inkml:trace contextRef="#ctx0" brushRef="#br1" timeOffset="67544">10678 18143 23459,'-17'-4'-1595,"0"2"1346,-3 18 972,8 4-1134,12 19-1432,0-9 527,23 10-50,-18-14 424,26 1 0,4 0 178,-14-1 320,12-2 1,1-1-733,-9-5 1085,11 6 900,-19-12 118,-4 2-436,-8-8-205,-5 4-697,-23-3 2450,17 3-3817,-55 5 1080,36-3 1153,-33 6 0,27-7 0,0 0 0</inkml:trace>
  <inkml:trace contextRef="#ctx0" brushRef="#br1" timeOffset="67677">11315 18687 22380,'0'-15'-3193,"0"3"0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35:20.358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2263 1726 9961,'0'-20'2429,"-21"1"-1889,15 1-360,-30 3-91,32 0-178,-21 5 89,22 0 0,-8 5 89,2 3 1,7 20-180,-7 14 180,17 2 0,4 3-90,-2-5 0,0 3-654,3 12 1,1 6-1,0-4 654,3-7 0,-2 2 0,-7 10 0,-4 8 0,3-8 0,5-12 0,0-3 0,-7 26 0,-2-3-1216,9 3 1216,-6-24 0,-2-4 89,-3 2-178,6-7 268,-7-12-179,2-34-90,-19-33 180,13-19 9,-11 5 0,0-1-99,13 19 0,1 1 45,-5-16 0,0 0-135,5 17 0,2 1-135,-1 2 0,0 1-180,-1 2 1,2 0-856,6-6 1,3 1 1224,13-13 35,1 17 0,2 3 0,14 7 0,5-2 0</inkml:trace>
  <inkml:trace contextRef="#ctx0" brushRef="#br0" timeOffset="321">3050 2275 10141,'2'9'1709,"1"-4"-1709,0-2 90,1-3-90,9-17 0,0-10 90,19-26-90,-8 5 45,0 4 0,2 1-45,-1-5 90,-5 4 0,-3 1-180,-7 6 90,-2-17 90,-7 30-90,-1-3 0,-23 18 0,-3 4 90,-26 21-180,13-12 135,14 24 0,3 5-45,-4-5-502,13 4 0,3 1 502,-6 7 0,15-1-411,-6-1-849,7-2-179,24-3 0,-17-4 1439,27-10 0,7-4 0,-7 5 0,5-9 0,0 0 0</inkml:trace>
  <inkml:trace contextRef="#ctx0" brushRef="#br0" timeOffset="683">3792 1884 9781,'-46'-6'720,"0"2"-720,5 19 90,16 1 90,-3 3 0,26 9-180,-9-8 0,30 13-90,-15-6 180,58-4-90,-36-15 45,19-3 0,2-2-45,-7-3 270,17-20 89,-30-2-89,-16-24 0,1 15 90,-12-11-450,0 17 270,-15-1-180,0 33 0,-4 23 0,8 17 0,10-6 0,2 1-1576,-1 17 1576,0-18 0,0 3-405,-1 2 0,2 0-225,7-10 1,1 2-1125,-7 23 0,0 0 1754,5-26 0,2-1 0,-3 10 0,1-2 0,8 13 0</inkml:trace>
  <inkml:trace contextRef="#ctx0" brushRef="#br0" timeOffset="1136">4345 2149 9871,'0'-28'900,"0"-1"-720,0 0-180,0 0 90,0-2-180,0-15 180,19 10-90,-8 4 0,2 0 0,11-6 0,-4 6 0,0 0 0,4-3 90,-5 4 0,2 1-90,8 6 359,-13-11-269,-9 50-90,-7 12 0,0 17 90,0 5-90,8-16 0,0 0 0,-4 19 0,10-8 0,-1 1 0,-10 5 0,13-13 0,1-1 0,-2-1-180,29 8 0,-19-26 1,9-4 89,0-11 90,-8-21 0,13-14 90,-20-11 89,-6 10 1,-2-1-517,-3-9 427,-1-15 0,-6 24-347,-1 4 167,0 7 180,0 2 0,0 27-630,16 6-449,9 31-271,9-11 494,5 4 766,13-13 0,-10 3 0,16 0 0</inkml:trace>
  <inkml:trace contextRef="#ctx0" brushRef="#br0" timeOffset="1517">5498 1726 9422,'-28'-6'809,"-13"2"-899,36 13 270,31 6-180,6 4 180,27 1-180,-26-18 630,-5 5-450,-8-7-91,8 0 91,-15 0-180,1-18 270,-6-1-270,-4-20 0,-1 12 0,-3 0 0,0 9 0,-17 2 0,13 1 0,-31 0 0,15 7 0,-16 1 0,3 24 0,7 10 0,11 10 90,0 21-90,14-20 0,-3-4 0,3 0-90,21 4-1709,6 21 450,14-30 1349,-13-9 0,1-2 0,11-4 0,13 2 0</inkml:trace>
  <inkml:trace contextRef="#ctx0" brushRef="#br0" timeOffset="1821">6135 1523 9871,'-31'0'270,"3"14"-90,3 1-180,11 18 90,7-6-90,7 1 0,0-3 90,0 2-90,22 15 0,5-8 0,-2-6 0,1-1 0,12 4 0,-10 6 0,0-14 90,-24-4 270,25-3-360,-26 2 0,9-6 90,-32 3-180,15-8-900,-59 3-359,38-6 90,-36 0 1259,17-4 0,23-22 0,-4-5 0</inkml:trace>
  <inkml:trace contextRef="#ctx0" brushRef="#br0" timeOffset="2034">6555 1263 9062,'8'21'1529,"-1"20"-1529,-7 6 45,7-9 0,2 0-2231,-6 5 2186,11-13 0,2 0-305,3 31 215,-1-16-630,-3-9 1,0-2-270,1 2-1266,9 16 2255,-10-29 0,-7 3 0,-8-13 0</inkml:trace>
  <inkml:trace contextRef="#ctx0" brushRef="#br0" timeOffset="2150">6378 1745 11041,'-27'-23'989,"11"1"-719,-3 2-270,17 0-90,-5 0 180,32-1-180,3 0-398,30 0-412,-9 7 1,4 1-1149,-10 3 0,2 1 2048,-3 1 0,4 0 0,-3 2 0,10-1 0,-2 1 0,3 1 0,1 0 0</inkml:trace>
  <inkml:trace contextRef="#ctx0" brushRef="#br0" timeOffset="2884">8603 1621 9422,'-11'0'629,"1"0"1890,1 9-2339,25-7-270,48 8 90,-30-10 0,3 0-1627,12 0 0,6 1 0,-4-2 1312,-2-6 0,2 0-495,9 6 1,7 2-1,-6-4 63,-4-11 0,-1 0 297,-8 11 0,3 3 1,-4-1 449,0-6 0,-3 0 0,-2 6 0,-1 2 0,-3-1 0,1 0 0</inkml:trace>
  <inkml:trace contextRef="#ctx0" brushRef="#br0" timeOffset="3153">9432 1306 9961,'-26'-12'1529,"2"2"-1349,6 1-180,5 2 540,2 1-540,32 3 90,12 18-90,18 8 0,-11 0 0,-1 3-341,12 14 386,-5-9 0,-2 1-951,3 10 996,-17-15 0,-3 2-135,-9 3 0,-4 1-45,3 17-630,-7-5 0,-6 1-1528,-29 11 2248,3-4 0,-5 0 0,-3-19 0,-4-2 0,-5 12 0,-1 1 0</inkml:trace>
  <inkml:trace contextRef="#ctx0" brushRef="#br0" timeOffset="3652">10652 1556 10771,'-26'-2'-180,"3"0"360,6 2-270,7 18 90,4 3 90,6 12-900,19 14-809,-15-13 1619,11-3 0,2-1 0,0 8 0,13 11 0</inkml:trace>
  <inkml:trace contextRef="#ctx0" brushRef="#br0" timeOffset="3834">10627 1102 9961,'-12'-27'0,"9"3"0,-18 0-180,15 9 180,-4 1 0,7 9 0,3 4 0</inkml:trace>
  <inkml:trace contextRef="#ctx0" brushRef="#br0" timeOffset="4188">11000 1370 7443,'13'28'809,"0"1"-629,1-2-180,11 18 90,-5-12-90,-2-4 0,0 0 0,5 5 0,5 6 90,-2-3-90,-8-14 360,8 12-270,-14-21-180,4 0 90,-10-10-90,9-37 90,-6 7 135,2-13 0,0-3 315,3-9-91,-3 7 1,1 0-270,1-6-90,-2 16 0,-2 2 0,-1 5 90,3 5 0,-4 16-90,0 6 0,7 16 0,-4 12-90,11 26-989,-4-3-226,-2-13 1,2 0 1073,7 8 0,-7-15 0,0-2 0,11 9 0</inkml:trace>
  <inkml:trace contextRef="#ctx0" brushRef="#br0" timeOffset="4567">12120 1524 9602,'-49'0'539,"1"0"-629,24 18 180,-11-14 90,31 28-180,-24-9 90,25 8 0,-8 10 90,11-17-90,18 5-90,7-13 90,20-8-90,-6-2-90,2-6 90,2-44 0,-11 12-145,-12-2 1,-2-6 144,-2-4 0,-3 0 45,-6 8 0,-1-2 255,1-7 0,0-6 0,-2 4-351,-4 1 1,-1 1 230,2-4 0,0-4 0,0 5-180,-2 7 0,0 2 0,0-18 0,0 4 0,0 7 90,-15 2 90,11 29 0,-11 34-180,15 3 0,0 30 0,0-12 0,0 2 0,0-7 0,0 2-1028,0 14 0,0 2 938,0-11 0,0-2-315,0 2 1,0-1-181,0-1 0,0 2-1739,6 11 1,3-2 2323,1-13 0,-1-2 0,1 8 0,-1-2 0,7 8 0</inkml:trace>
  <inkml:trace contextRef="#ctx0" brushRef="#br0" timeOffset="4901">12523 1502 9961,'-15'-13'450,"11"-1"-270,5 13-270,29-3 90,9 4 0,12 0 0,-9 0 45,-8 0 0,0 0-45,16 0 0,-9 0 0,-1 0 0,-2 0-90,10 0 90,-34-13 450,-2 1-360,-32-4 269,-5-3-359,0 5-89,-17-5 89,17 6 89,-14 7 1,17 21 0,10 10-180,32 23 90,-15-5-45,21-11 0,4-3-674,-6 8-855,19-5 0,3-2 314,-1-2 1175,-10-8 1,0-3-1,1-9 1,-1-3-1</inkml:trace>
  <inkml:trace contextRef="#ctx0" brushRef="#br0" timeOffset="5084">13192 1328 9512,'-11'-6'1529,"8"-4"-1439,16 26-90,21 2-90,14 16-621,4-1 711,-11-4-629,5 1-361,1 1-89,2 0-270,-1 0 1349,-2-3 0,-1-3 0,-2-1 0</inkml:trace>
  <inkml:trace contextRef="#ctx0" brushRef="#br0" timeOffset="5267">13607 1239 9062,'-25'-4'90,"1"3"-90,-1-4 0,-12 23 0,6 12 0,-9 11 45,19-6 0,1 2-495,-10 14-720,9-5 1,2 1 1055,4 9 1,7-20 0,3-1-1,2 11 1</inkml:trace>
  <inkml:trace contextRef="#ctx0" brushRef="#br0" timeOffset="6266">14100 1151 8792,'8'0'450,"-2"14"-270,-1-11-180,-2 11 0,-2 0 180,3 1-270,0 3 180,3 6 179,-2-9 721,2 9-540,-3-10 2158,1-1-3058,-3-22 360,0 26 180,-2-8-90,0 22 0,0 20 0,0-11 0,0 0 0,0 1 0,0 14 45,7-8 0,0 0-135,-3 9 135,9-4 0,0 0-135,-10-2 90,3-9 0,0-1 0,-6-11-90,0 8-629,0-22 539,0-27 0,0-4 0,0-27 0,-14-20 180,11 10-975,-4 12 1,1-1 884,6-24 135,-5 30 0,0-1-45,4 0 0,0-2-45,-4-17 0,0-1-234,5 14 0,0-1 279,-1-2 0,0-3 0,3 4 0,7 6 0,1 1 45,-2-19 0,2 2-45,12-1 0,-6 23 0,-3 2 0,-9-1-260,30 6 260,-20 10 0,26 5 90,-16 6-90,19 20 90,-19-11 0,14 48 0,-22-29 1588,3 33-1678,-13-1 0,-3-9-45,-9-6 0,-5 0-405,-18 10-1289,2-9 0,-3-1-150,-18 5 1889,22-17 0,1 0 0,-7 2 0,1 0 0</inkml:trace>
  <inkml:trace contextRef="#ctx0" brushRef="#br0" timeOffset="6666">14657 835 10051,'6'14'720,"-1"-11"-450,1 33-180,0-15 0,2 21-90,1-1 0,2 3 45,-1-9 0,-1 2-45,4 19 0,0-7 0,0 1 0,0 5 0,-1-9 0,0-2 89,-2 2-178,6 18 178,-9-36 1,1 2-809,-1-16 449,-4-8 270,5-1 0,-2-27 0,4 17-90,0-43 270,3 26 90,1-25 269,8-5-359,-4 14 180,7-15-270,-12 35 0,4-8 0,-9 24 0,4-6-90,2 27-90,-2-15 180,13 47-180,-9-29-1439,-3 9 0,0 3-810,2 2 2339,4 12 0,-8-15 0,-1-1 0</inkml:trace>
  <inkml:trace contextRef="#ctx0" brushRef="#br0" timeOffset="7068">15588 1471 9332,'-17'42'449,"3"-7"-449,14-1 0,0-5 0,0 0 0,0 3 90,14 8-90,-11-11 90,11 10 360,-14-23-540,0 1 90,0-77 0,0 24-591,0-23 0,0-5 681,0-1 404,-1 3 1,2 0-315,8 23 0,1 1-45,-9-12 0,2 0 45,15 4 0,2 3-90,3-18-45,-3 18 0,1 4-45,2 8 90,17-1-90,-28 25 90,29 25-180,-27 14 90,-3 0 0,-1 2-270,-6 25-900,-13-13 1,-1-1-2019,5 12 2108,-19-19 1,-3-1 1079,1 12 0,-1-25 0,-3-1 0,-17 23 0</inkml:trace>
  <inkml:trace contextRef="#ctx0" brushRef="#br0" timeOffset="7584">13885 1598 6453,'-17'28'90,"13"-4"0,-13-5 270,17-4-90,0-6 180,0-2 449,0-2-629,0-16-90,10 9-180,-7-22-180,11 21 270,-12 7-2789,2 11 2699,-4 10 0,0-12 0,0-7 0</inkml:trace>
  <inkml:trace contextRef="#ctx0" brushRef="#br0" timeOffset="8767">18232 1059 10321,'0'-8'1169,"0"1"-1169,0 18 90,0 4-180,0 23 180,17 8-180,-13-4-585,4-8 1,1 0-315,2 8 44,-9-4 1,-1-1 224,10 6 720,-17-9 0,-4-1 0,7 0 0,-13 6 0</inkml:trace>
  <inkml:trace contextRef="#ctx0" brushRef="#br0" timeOffset="8883">18127 1559 9422,'-18'-17'989,"0"-6"-899,9-19-180,2 8 0,33-6-450,-20 17-449,31 4 0,6 3-181,-5-1 582,3 7 0,3 1 0,13 1 0,1 2 0</inkml:trace>
  <inkml:trace contextRef="#ctx0" brushRef="#br0" timeOffset="9101">18875 1379 9152,'-36'-15'1529,"38"11"-1439,-8 7 0,46 19-90,-21 11 90,12 12-180,-13-15 180,-8 26-1350,-10-20 1260,-18-2 0,-7 1 0,-7 11 0,-3-15 0,0 0 0</inkml:trace>
  <inkml:trace contextRef="#ctx0" brushRef="#br0" timeOffset="12566">19837 825 8162,'0'-15'1440,"0"-1"-811,0 0-179,0 0-270,0 1-180,0-2 0,0 8 360,0-1-360,0 32 90,0-5-90,0 24 0,0-5 89,0 5-1324,0 10 1235,0 3 0,-1-10 0,2 0 0,6-12 0,0 2 0,-6 20 0,1 0 0,12 3 0,-9-15 0,-2-1-38,0-3 38,5 3 90,-8-22 90,4-6-270,-3-5 90,4-19 90,-5-13-180,0-28 90,0 5 813,19-6-813,-14 14 0,32 2-90,-21 4 90,33 4 0,-15 5 0,29 11 0,-23 4 0,11 26 0,-16-13 0,-3 32 0,-4-19 180,5 30-180,-14-16 44,2 20-44,-16-23 90,-24 17-90,14-21 0,-47 6 0,8-6 0,-15-8-315,20-7 0,2-1-854,-6-3-1440,-16-3 1620,39-20 989,-7 13 0,25-35 0,-4 12 0</inkml:trace>
  <inkml:trace contextRef="#ctx0" brushRef="#br0" timeOffset="12724">20467 1138 7803,'16'17'1349,"-2"-13"-1079,-7 27-180,3-10 0,-5-1-180,4 14 90,1-9 0,-2 7 0,8 10-540,-4-20-1619,11 16 2159,-8-20 0,5 5 0,-5-11 0</inkml:trace>
  <inkml:trace contextRef="#ctx0" brushRef="#br0" timeOffset="12884">20650 808 8792,'0'-33'720,"-13"2"-810,9 8 90,-9 4-2789,4 3 2789,7 27 0,10-13 0,13 20 0</inkml:trace>
  <inkml:trace contextRef="#ctx0" brushRef="#br0" timeOffset="13383">20865 1456 8522,'2'6'1439,"2"-2"-1169,1-3-180,18-23-180,-5 17 135,5-22 0,1-3-45,6 6-568,-10-2 1,0-1 567,8-6 90,-1-2 0,-4 1-657,1-14 567,-11 13-180,0-17 270,-10 28-180,-1-6 90,-22 20 1050,-2 19-1050,-14 35 0,15 0 45,12-3 0,5 0 697,4 4-787,9 1 0,6-1-135,19-2-225,-3-6 1,4-5 44,21-11 180,-14-11 0,-1-2 0,10-4 180,-7-9 0,-2-5 0,5-19 90,-8-7 0,-4-6 0,-18 13 0,-4-2 314,7-22 1,-4 0 135,-10-3-270,-5 12 0,0 0-360,-1-1 90,0-8 0,-18 29 180,14 5 0,-14 26-270,18 21 90,0 14 45,0-4 0,0 2-135,0 12-601,7-15 0,2-1 511,-6 15-899,13-2-181,-1-4-1348,-2 11 2608,4-16 0,-1 3 0,-9-18 0</inkml:trace>
  <inkml:trace contextRef="#ctx0" brushRef="#br0" timeOffset="13500">21468 1324 7803,'0'-20'0,"0"1"0,20 5-180,-15 2-630,46-2 810,-22 3 0,29 0 0,-9 0 0</inkml:trace>
  <inkml:trace contextRef="#ctx0" brushRef="#br0" timeOffset="13766">21053 806 8792,'-5'-25'1259,"0"-8"-1169,5 9-90,26-11 0,12 17-90,6 5 0,3 2 90,18 3 0,-14 2 0,-2 2 0,-3 4-810,-10 6 1,-2 3-450,1 9 1259,11 18 0,-26-16 0,2-2 0</inkml:trace>
  <inkml:trace contextRef="#ctx0" brushRef="#br0" timeOffset="13933">21815 544 7623,'-19'15'0,"-11"14"90,26 8-540,-10 12-1569,14-7 2019,0 8 0,0 2 0,0 4 0</inkml:trace>
  <inkml:trace contextRef="#ctx0" brushRef="#br0" timeOffset="14333">22403 1123 8522,'-46'0'810,"-2"0"-720,23 14-90,-15-10 269,24 46-179,-5-27 0,13 10 0,4 2 0,4 1 0,21 23-90,-15-29 90,38 8-90,-39-21 0,44-3 0,-28-8 0,36-3-180,-25-20 270,19-15-90,-26-10-1390,4-12 1390,-14 6 0,-7-9 0,2-4 90,-9 28 0,-1-1-45,2-2 0,0 0 135,-1 1 0,-2-1 45,1-13 0,0 1-135,1 14 0,-2 1-135,-6-15 0,-2 4-45,5 5 629,-12 1-629,5 28 90,9 22 0,-9 21 45,10 14 0,2 4-90,-1-14 0,0 2-330,0 7 1,0 3 0,0-4-211,0-8 1,0-1-855,0 24 0,0-1-630,0 5 2069,0-24 0,0-3 0,0 7 0,0-4 0</inkml:trace>
  <inkml:trace contextRef="#ctx0" brushRef="#br0" timeOffset="14483">22213 1064 8612,'0'-23'90,"20"1"-180,-15 2 90,43 0 0,-23 4 0,29 2-765,-20 8 1,1 2-495,20 0 1004,-18 2 1,0 0 0,13 2 0,-1 0-1</inkml:trace>
  <inkml:trace contextRef="#ctx0" brushRef="#br0" timeOffset="14666">22988 1175 7443,'-26'12'90,"-15"1"-90,36 1 180,-42 20-180,41-10 0,-20 29-90,26-25-1350,26 25 1440,-20-21 0,44 11 0,-21-14 0</inkml:trace>
  <inkml:trace contextRef="#ctx0" brushRef="#br0" timeOffset="14810">22725 2018 8252,'-9'7'-135,"1"-2"0,28-2 0,4-1 1</inkml:trace>
  <inkml:trace contextRef="#ctx0" brushRef="#br0" timeOffset="15768">23830 969 10591,'0'26'360,"0"3"-180,0-8-180,0 2 90,0 2-90,0-6 90,13 12-1,-9-16 361,9 7-180,-4-13 270,-7 0-270,11-6-270,-12 13 0,2 8-90,-3 10 180,0 2-90,0-6-90,14-2 180,-11 0-90,10-3 0,-2-3 0,-8-5-90,16 0-180,-9-10 180,9 0 90,-4-22 0,1 11-90,-1-35 0,2 19 90,-2-9 0,1-2 0,9-11 0,-5 6 0,1-1 0,3-6-45,-6 11 0,-1 2 45,3 0 0,1 0 0,-7 20 90,-3 5-90,0 5 0,4 17 0,-4-13 0,9 53 0,-7-32-45,-1 18 0,1 4-225,1-7-270,0-3 1,1-2-181,1-10-1259,15 4 1080,-8-21 899,20-18 0,-16 6 0,10-11 0</inkml:trace>
  <inkml:trace contextRef="#ctx0" brushRef="#br0" timeOffset="16450">24698 759 8252,'-17'-26'0,"12"3"180,-13 8 1259,7 5-1079,8 28-270,-8 0 90,11 25-90,0 22 90,0-8-802,0-4 0,0 2 667,0-20 0,0-1-45,0 9 0,0 2 0,0-4 0,0-2 90,0 16-90,7-13 0,0-1 90,-3-3-312,21 11 132,-22-30-809,18-3 719,-7-12-270,15-25 450,-5-9-45,-5 1 0,-1-2 45,6-18 45,-5 16 0,0 2-135,0-4 90,4-5 90,-12 19 0,-1 11 1201,-1-1-1291,1 9 354,-3-2-264,4 26-90,-5 8 90,5 27-90,-4-10 90,4 1-90,1-6 0,1-12 0,12 10-90,-8-27-359,19 1 449,-15-14 0,29-20 0,-26-7 180,18-23-1,-28 9-179,3-7 270,-13 20-270,0 28 90,-4 15-90,0 35 90,0-15-90,0-2 90,14-14-90,-10 2-90,25-10 90,-10-1 0,9-10 90,-3-17-90,-6 12 0,0-36 0,0 21 90,-1-25 540,6-6-181,-11 11-359,7-20-90,-14 30 360,1-3-360,-6 40 90,-1 30-180,0 9-585,-1-3 1,2-2-1035,15 7 1709,-8-9 0,0 0 0,11 4 0,-7 11 0</inkml:trace>
  <inkml:trace contextRef="#ctx0" brushRef="#br0" timeOffset="16704">26347 1131 10051,'-36'-6'1619,"1"1"-1529,-2 3 0,3 0-90,0 2 0,-7 21 0,12-16 90,8 23 0,3 3-90,2-5-45,7 10 0,2 3-495,3 2-2147,1 12 1607,23-18-89,-15-3 90,39-3 1079,-8-2 0,14-11 0,4 0 0</inkml:trace>
  <inkml:trace contextRef="#ctx0" brushRef="#br0" timeOffset="17333">26503 1246 8972,'0'-16'719,"-15"7"1,11-2-540,-26 9-90,12 14 90,-10 28-180,12 0 180,6 26-180,10-33 0,0 6-180,20-17 90,-14 0-540,32-12 540,-13 0-90,20-26 180,-8 12 90,-10-22 0,-3-5 90,-1 9 45,-6-10 0,-2 0-225,-2 16-180,-5-16 450,-2 23-180,-4 10-90,-2 16 0,0 24 0,0-6 0,0 9 90,18-21 0,-13 8-270,25-21 90,-15-1 0,14-9 90,0-16 0,-5-8 90,-2-10-90,-8-2 0,-1 9 90,-3 1 0,0 1-90,-3 0 180,-2 6-90,-2 27-90,-3 10 90,0 29-1,0-13-89,0-1 90,0-7-180,0-8 180,14-3-180,4-9 90,0-25 0,5 14 450,-11-33-180,0 10-90,6-18-270,-12 18 90,4-2 0,-5 27-90,-4 15-450,0 18-1529,6 5 1,1 1 2068,-4 13 0,10 7 0,-14-30 0</inkml:trace>
  <inkml:trace contextRef="#ctx0" brushRef="#br0" timeOffset="17556">26292 849 10501,'0'-11'90,"23"1"0,-17 3 0,41 2 0,-16 3-270,11 1 180,0 1-630,-3 18-359,-10 4-181,6 1-359,-14 14 1529,-2-22 0,-3 15 0,-1-9 0</inkml:trace>
  <inkml:trace contextRef="#ctx0" brushRef="#br0" timeOffset="17716">26692 736 10141,'26'-11'90,"-6"2"-90,24 9 0,-8 0-1619,22 19-360,-12-14 1643,-15 16 0,-1 2 0,10 0 1,-3 23-1</inkml:trace>
  <inkml:trace contextRef="#ctx0" brushRef="#br0" timeOffset="18288">27762 1157 10411,'-29'-8'1079,"-6"-2"-989,11 9-90,-1 13 0,16 13 0,6 10 90,3 3-90,0-6 0,0 0 90,20-2-90,4 8-270,1-14-89,28 4 89,-31-20 90,27-2 180,-19-6-90,-2-19 90,-1 15 90,0-37-90,-4 23 0,-1-21 270,3-3-180,-10 11-180,5-15 90,-13 31 360,-1-11-360,-4 41 89,-2 17-178,0 9 178,-2-6 1,4-1-90,17 0 90,-14 9 0,32-15-90,-21-14 0,20 1 0,-6-36-90,-6 16 180,-7-31 0,-4-6 0,-1 11-45,-4-13 0,-1 0-135,-4 11 0,-2-5 180,-1 18 0,0 30 0,0 12-90,0 20-135,10-9 0,0-1-404,-5 7-451,10-4 1,3-2 89,0 1-179,-1 6-180,11-21 1259,-16-9 0,13-5 0,-6-5 0</inkml:trace>
  <inkml:trace contextRef="#ctx0" brushRef="#br0" timeOffset="18582">28618 1215 8702,'-17'-14'1619,"-2"3"-1349,-13 28-270,5 7 90,14 10-90,-5 2 0,16-9 90,-6 12 0,8-11 0,0 19-90,15-28 0,3 2 0,12-33 0,-3-5-90,-5-16 180,-4 16-90,-9-7-90,3 22 180,-7-9-90,10 26-90,-4-12-2249,12 26 900,-6-6 1439,6-3 0,-7 15 0,-1-14 0</inkml:trace>
  <inkml:trace contextRef="#ctx0" brushRef="#br0" timeOffset="18816">28435 588 10051,'0'-20'0,"24"4"180,10 5-180,12 6 90,-9 10 0,-1 6-90,4 18-670,6 14 580,-31 6-675,-13-13 1,-4 0-586,2 26 1184,-10-19 1,0 1-1,4 21 1,-4-32 0,0 0-1</inkml:trace>
  <inkml:trace contextRef="#ctx0" brushRef="#br0" timeOffset="19200">29213 1070 8612,'-14'-3'900,"10"21"-990,-11 5 90,15 14 90,0-5 0,0-6-90,0-2 0,0-1 89,0-3 1,16 2-90,-13-8 90,27-2-90,-26-26 0,22-9 90,-18-11 270,6 1-90,-3 8-450,-10-5 360,4 6-180,-5 25-90,0 18 180,0 19-540,0 20-539,0-21-1170,18 25 922,-13-30 1237,29 5 0,-19-25 0,15-4 0</inkml:trace>
  <inkml:trace contextRef="#ctx0" brushRef="#br0" timeOffset="19666">29693 1077 8792,'0'-14'270,"0"2"-180,-14 3-90,-4 26 0,-11 9 0,12 15 90,-3 4-90,17-8 0,-13 2-90,14 17 180,-4-15-90,6 24 0,0-34 90,0 8-180,0-14 0,0-6 90,16 0 0,-12-11-90,22-2 90,-13-5 0,12 0-180,-1-14-180,14 9 0,-8-24-269,23 12 449,-17-3-728,12-8 818,-13 14 90,1-13 90,-3 4-90,9-12 180,-12 7 90,6-18 90,-22 20-1,-2-12-179,-11 19-180,-20-1 180,-7 12-180,-24 4 90,22 19-180,-21-12 180,25 46-90,-4-29 45,16 16 0,6 2-45,6-2 0,-2-3 0,4 0-360,19-5-2068,4 13 2428,0-21 0,17 1 0,-15-11 0</inkml:trace>
  <inkml:trace contextRef="#ctx0" brushRef="#br0" timeOffset="20416">30295 1232 8432,'-13'31'1439,"9"11"-1349,-19-11 270,20 25-360,-7-22 180,3 9 0,5-15 270,-4-4-1,6-4 271,0 2-540,0-10-180,0 0 0,16-10 0,2-25 0,22-9 0,-18 1 0,-2-3 0,-1 6 0,0 0-315,5-12 0,-2 0-404,3-9-541,-5 11 1,-2 0 180,0 1 1079,8-8 0,-13 31 0,2 3 0</inkml:trace>
  <inkml:trace contextRef="#ctx0" brushRef="#br0" timeOffset="20766">30543 1521 10771,'19'-34'1979,"11"-4"-1979,11 7-1016,5-4 1105,-7 4-89,2-3 90,1-2-180,-1-3 90,-1-1 90,-3-2-90,0-2 0,-14 12 0,-1 0 0,11-18 45,-15 18 0,-1 1 45,1-10-180,-6 4 0,-5 4 417,-4-1-417,-2 14 348,-18 3-258,13 30 90,-31 25-180,10 9-135,8-16 1,0 2 179,-7 11 0,1 1-312,9-10 1,1 1-589,-4 28 1,1 1 404,4-28 1,1 1-451,3 20 1,2-1-360,-6 2 1349,9-24 0,2-3 0,1 3 0,0-6 0</inkml:trace>
  <inkml:trace contextRef="#ctx0" brushRef="#br0" timeOffset="21086">31337 1312 9512,'0'-19'989,"-20"9"-449,-3-3-360,-22 11-180,1 17 90,1 15-90,18 11 0,1 3 179,22 2-179,-6-11 0,8 8 0,0-17 0,20-6 90,-15-3-90,32-9 0,-21-3 0,18-20 540,-9-8-360,-1-17-270,-5 0 180,-7 7-90,-5 15 0,-4 8 0,1 10 0,-1 0-90,8 23-90,-3 4-360,6 15-1978,0 9 1079,-3-18 1439,3 16 0,-7-33 0,0 3 0</inkml:trace>
  <inkml:trace contextRef="#ctx0" brushRef="#br0" timeOffset="21250">31417 1071 10501,'0'-11'-180,"0"2"-2069,17 26 1080,9 12 1169,-3 13 0,17 3 0,-15-8 0</inkml:trace>
  <inkml:trace contextRef="#ctx0" brushRef="#br0" timeOffset="21654">31712 1239 8882,'-35'-15'180,"2"3"-180,5 29 0,6 12 90,10 9-90,5 6 0,7-10 0,0 0 90,0 0-90,0-5 90,0-3-180,20-5 90,-15-3 90,32-9 0,-21-3-90,4-25 449,2-5-89,-9-12 90,-1 2-270,2 10-90,-12 0-180,6-1 90,-6 6 90,2 29-90,-4 4 0,0 31 0,0-5 0,0-4 0,0 2-252,0 21 252,0-6 0,0 1-665,0 5 755,0-22 0,0-1-90,0 6 90,0-7-90,0-7 0,12-4-90,-9-9-3003,9-4 3093,-12-22 0,0-8 0,0-16 0</inkml:trace>
  <inkml:trace contextRef="#ctx0" brushRef="#br0" timeOffset="21834">32117 1256 11850,'3'41'360,"0"5"-270,2-12-180,0 14 90,-4-19-1799,2 18 90,-3-23 1709,0 10 0,0-22 0,0 0 0</inkml:trace>
  <inkml:trace contextRef="#ctx0" brushRef="#br0" timeOffset="22000">32160 866 10141,'-14'-27'360,"10"4"-450,-10-5-270,14 13 360,0-1 0,0 14 0,0 1 0</inkml:trace>
  <inkml:trace contextRef="#ctx0" brushRef="#br0" timeOffset="22184">32323 746 9781,'16'0'810,"1"0"-720,14 0-90,-6 0 0,24 13 0,-19 4-270,8 0-2069,-2 29 540,-11-27 1514,5 29 1,-13-20 0,-2 2 0</inkml:trace>
  <inkml:trace contextRef="#ctx0" brushRef="#br0" timeOffset="22633">32850 891 11400,'9'0'1080,"0"0"-990,-2 0 90,1 15-90,-1-11-180,1 37 180,-4-21-360,-1 43-270,-3-21-719,-17 20-495,5-26 0,0-1 1431,-10 22 0,0-20 0,-2-1 1,-9 15-1</inkml:trace>
  <inkml:trace contextRef="#ctx0" brushRef="#br0" timeOffset="22756">32763 1584 13289,'0'14'0,"0"-4"0</inkml:trace>
  <inkml:trace contextRef="#ctx0" brushRef="#br1" timeOffset="39638">2927 11471 23639,'0'-25'-5846,"0"4"3988,0 4 1243,0 7 516,0 3 393,0 2-508,0 20 76,0 11-1548,0 13 1776,0 8-1,18-2-804,-13 8 543,13 6-67,-10-12 1,-2 1 156,-5-10 0,1 0-402,5 28 0,-1 0-252,-5-26 0,-2-1-1046,5 26 1,-1-2 1766,-2-27 1,0-3 0,2 10-1,0-3 1,-3 11 0</inkml:trace>
  <inkml:trace contextRef="#ctx0" brushRef="#br1" timeOffset="40033">2670 12136 24449,'-5'-7'-6668,"1"1"3727,2-8 1726,1 3 654,30-13 2718,11 7-103,19-6-1535,-15 9 0,1 1-229,16-6 678,-18 6 1,-1 1 1262,17-1 32,0 1-1279,-21 7 0,0 1-876,17-1-404,-11 1 0,-2 4-385,-7 17-744,15 3 105,-37 0-1108,2 28-188,-9-27 391,1 40 210,-2-28-65,-2 9 704,3-2 524,-2-13 884,3 9 677,-3-21 401,2-1-1393,-4-10-484,2-19 392,-3-32-482,1 0 103,0 1 1,1-1 330,1-8 556,0 18 0,1 0 1,3-15-1,3 2 0</inkml:trace>
  <inkml:trace contextRef="#ctx0" brushRef="#br1" timeOffset="40404">4145 11916 24449,'-21'15'2054,"16"-2"-4560,-36-1 3943,36-2-2607,-34 4 2239,19-3-580,-16 5 133,17-7-38,7 3-820,12 2-969,0-1-1953,0 8 1844,0-8-1478,20 3 664,-1-9 749,25-2 905,-5-21 1859,-1-3 1966,-6-18-1524,-16 3-949,-6 2-301,-10 8-898,0 30-1027,0 10-1799,20 42-784,4-20 3517,-1-8 0,3-3 0,12-5 0,3 5 0</inkml:trace>
  <inkml:trace contextRef="#ctx0" brushRef="#br1" timeOffset="40718">4542 11881 24089,'0'-16'-6116,"0"1"4078,0 24 973,0 10 517,0 16 32,0 3 302,17-7-482,-12 1-1174,13-1 1399,-4 9-322,-10-13-281,21 3 245,-22-15-130,13-7 1790,-11-3-376,5-30 667,0-11-15,-2-14 90,3-1-498,-1 13-122,-1 2 449,4-4-1185,-4 20 1115,11-8-411,-10 26 972,14 15-1192,-12 14-1686,17 28-447,-10-12 1656,0-13 0,2-3 0,5 2 0,8 6 0</inkml:trace>
  <inkml:trace contextRef="#ctx0" brushRef="#br1" timeOffset="41067">5102 11829 23819,'-35'-8'-1792,"14"20"2776,8 7-3201,13 21-955,25-6 798,-4-5 1759,25-12 1548,-13-9-501,-13-24 616,3-2-1336,-20-14-593,6 6 1861,-9 34-718,0 12 235,17 23-1930,-13 2 216,12-7-661,5 22-191,-2-13 1951,-1-2 1,0 0-1322,-1-3 1188,-9-6 0,-4-1 7,-4-9-31,-19 8-123,15-19 1108,-35-1 1,14-10 0,-21-3-1</inkml:trace>
  <inkml:trace contextRef="#ctx0" brushRef="#br1" timeOffset="41300">5885 11344 25708,'-18'20'-137,"14"16"-3295,-35-16 5669,33 20-4002,-36-6 2558,23 22-1466,-6-13 517,11 15-1244,14-20-409,0-4 853,0-4-2920,23 0 2444,9-16-1262,31 0 3086,-13-34 0,4-1 1,-17-19-1</inkml:trace>
  <inkml:trace contextRef="#ctx0" brushRef="#br1" timeOffset="41916">6050 10909 24179,'-19'-36'-8538,"14"6"7174,-28 5 1459,30 39 746,-10 48-986,22-28 0,4 3-95,-5 8 1,0 4 0,1-3-89,4-5 0,2 1-364,-2 5 0,1 4 1,-1-4 680,0-3 1,0-1-49,0 0 0,1 3 1,-1-4-406,-1-7 0,0-2-63,2 5 0,-1-1-580,-2 9-614,7-21 1408,-5-5 240,-3-33 1799,4-27-461,1-6-628,-3 1 0,1-1 571,6-14-503,-8 20 1,0-1-172,-1 6 1,0 2 288,5-13 424,2-8-1814,-8 38 1047,4 2 489,-6 14 196,4 15-1856,-2-11 1114,1 33-1617,1-18 317,9 38-316,-2-20 431,-4-5 0,2-2-1154,5 5-141,18 10 1981,-13-29-615,8 5 1313,2-20 1269,-10 4 1,18-28 1153,-20-4-737,8-12-507,-17-5-859,3 15-490,-13 25 1034,1 13-3511,-6 30 884,17-18-1064,0 9 318,18-27 2060,-3 9 578,-1-32 467,-4-9-1233,-13-9 1409,-6 1-798,-8 11-545,0-3 454,0 8-2109,0 22-164,23 16-1306,-18 18-589,36 1 3475,-37-7 1,36 0-1,-13 0 1</inkml:trace>
  <inkml:trace contextRef="#ctx0" brushRef="#br1" timeOffset="42134">6620 10542 25528,'0'-8'-6475,"29"1"9931,-5 2-2967,13 2 1,4 1 182,14 1-859,-6 8 0,1 1-1182,8-3 307,-22 15 1,-3 4 563,2 2 0,-17 30 0,-8-7 1</inkml:trace>
  <inkml:trace contextRef="#ctx0" brushRef="#br1" timeOffset="42632">8502 11104 26517,'24'0'180,"0"-11"1524,35 9-2336,-2-9-493,-6 5 0,3 0 293,-11-1 1,1 1 844,16-1 1,1-1 0,-17-1 0,-2-1 0,1 4 0,1 0 0</inkml:trace>
  <inkml:trace contextRef="#ctx0" brushRef="#br1" timeOffset="42849">9198 10828 24179,'-34'-5'-360,"3"-1"567,7 1-285,11 0-431,5 1-526,30-3 2362,0 1-1018,11 3 1,4 1-212,17 1 186,-5-1 0,1 4-12,9 18-236,-22-20 0,-2 5-276,-14 25 1,-3 4-796,10 1-1668,-25 17 1,-9 5 803,0-18 1,-4 0 1791,-13 16 0,-4 1 1,0-8-1,-3-2 1,-2 4-1,0-1 0</inkml:trace>
  <inkml:trace contextRef="#ctx0" brushRef="#br1" timeOffset="44034">11318 10031 25258,'0'-9'-5486,"0"30"3268,0 0 1730,0 16 1,0 6-151,0 15 311,9-15 1,1 2 11,-8 9 1,0 0 114,7-13 1,1 3-1057,-4 2 1,-1 5 0,-2-5 485,-2-5 1,2-2-165,10 11 0,0-2 800,-11 10 0,23-9 0,-9-4 0</inkml:trace>
  <inkml:trace contextRef="#ctx0" brushRef="#br1" timeOffset="44234">11795 10085 25258,'4'-33'-5330,"-1"4"3455,-3 12 798,0 7 359,0 31 180,0 18 153,0 18 160,8-11 0,1 0-1762,-4 17 639,4-18 0,3 5 0,-3-5 395,-7-8 1,-1-1 929,6 19 1,-1-2 0,-6-4 0,0-3 0</inkml:trace>
  <inkml:trace contextRef="#ctx0" brushRef="#br1" timeOffset="44366">11432 10723 22560,'0'-22'-6386,"23"3"8927,-17 0-4240,53 4 2232,-28-1-281,0 7 1,3 1 0,23-8-1,3 1 1</inkml:trace>
  <inkml:trace contextRef="#ctx0" brushRef="#br1" timeOffset="44636">12508 10505 23909,'-30'13'3870,"-20"7"-3029,19 6-1460,-13 14 159,-3-14 676,30 8-1118,-12 2 484,27-8-826,-8 14-545,10-18-337,25 7 316,2-18 1101,3 0-473,16-12 1796,-20 0-399,16-20 1920,-20-7-1334,-10-24-256,-12 10-1438,-10 6 0,-5 1-1821,-15 1 2637,3 3 1,-2 4 0,-12 11 0,2 1 0</inkml:trace>
  <inkml:trace contextRef="#ctx0" brushRef="#br1" timeOffset="45134">12677 10564 22740,'0'17'-4587,"0"-3"2549,0 2 973,0-4 427,0 3 212,0 4 212,0 1-14,15 13-1995,-11-7 1839,29 14 434,-28-18-445,13 2 254,-5-13 372,-10-3-899,11-4 1578,-8-2 738,3-19-570,3 12 1348,1-40-1465,5 2 129,-2-14-769,8-4 1151,-7 18-1652,1 4 107,-2 6 159,4 2-1233,-5 16 2447,8 2 166,-9 13-421,13 17-1165,-9 9-911,8 9-122,1 16-142,-3-19 2,11 22-468,-15-26-655,11 12 726,-14-22 1191,13 1 1298,-17-14 166,10-15 1875,-14 6-387,7-27-1185,-8 12-299,4-13-80,-5 14-93,-1 6-318,0 12 178,-1 0-1294,9 15-1668,-4-12 1145,17 44-1687,-8-27 150,10 29 2479,-5-21 0,0-1 0,1-2 0</inkml:trace>
  <inkml:trace contextRef="#ctx0" brushRef="#br1" timeOffset="45533">13783 10691 23909,'21'0'0,"-4"0"0,3-20-92,6-2 233,-6-2-131,12-21-151,-19 30 214,2-23-575,-12 17-782,-24 11 390,-8 18 1516,-23-3-217,26 23 1,3 4-640,-5-5 691,9 37-1281,9-22 443,8-1-627,-8 2-2142,32 9 2642,16-14 1,12 3 0,7-19 0</inkml:trace>
  <inkml:trace contextRef="#ctx0" brushRef="#br1" timeOffset="45799">14450 10054 24179,'-25'-14'-3427,"5"3"2690,5 5 780,11 23-751,-10 17 1035,14 33-1174,0-4 503,-1-28 0,2 1-549,5 6 0,2-1-75,-5 22 532,10-11 0,-1 0-814,-9 5 857,8-14 0,3-1-1814,-1 2 481,8 9-287,-5-24 321,-4-5 1740,1-6 0,0-6 0,0-3 0</inkml:trace>
  <inkml:trace contextRef="#ctx0" brushRef="#br1" timeOffset="46337">15078 10170 24988,'0'-5'-5756,"0"1"3988,-12 2 3364,9 22-2257,-10 11 828,13 11-588,0-8 0,0 0-54,0 12-1043,0-4 0,0 0 259,0 8-90,0 14-1376,0-24 2648,0-5 0,0-3 1,0-5-1</inkml:trace>
  <inkml:trace contextRef="#ctx0" brushRef="#br1" timeOffset="46683">14793 10620 23999,'-13'-9'-4452,"3"6"4764,3-14-3760,5 8 1839,21-4 3583,-14 3-1198,27 4 1,7 3-181,-4-4-613,17 3 1,3 2 1194,4-1-900,-8 1 1,-2 3 1895,4 15-1403,-8-8 1,-4 3-1593,-5 26-1481,16-1 1055,-39-6-1342,1 3 296,-11-15 217,1 9 489,-4-14 787,0 2 1177,2-5 223,-2-4-142,2 1-228,-2-6-55,1-16 65,4-10 214,-1-10-478,5-5-448,6-16 446,-2 11-523,0 5 0,0 1 552,4-5-359,5-7 635,-6 25 0,0 10 0,0 4 1</inkml:trace>
  <inkml:trace contextRef="#ctx0" brushRef="#br1" timeOffset="47017">16200 10557 24988,'-4'11'-4017,"19"-9"3447,17 9-1088,12-11 982,9 0 894,-7 0 0,4-13 0,1-2 0</inkml:trace>
  <inkml:trace contextRef="#ctx0" brushRef="#br1" timeOffset="47250">16483 10387 24179,'-23'-5'-910,"9"0"-26,-6 1 820,13 2-150,-4-1 393,24 17-1071,11 6 158,21 23-701,-20-6 68,18 7 553,-27 9-889,6-9 474,-13-3 0,-7 2-1297,-20 11 2705,2-5 0,-3 0 1,-2-19-1,-2-2 1,-4 11-1,1 0 1</inkml:trace>
  <inkml:trace contextRef="#ctx0" brushRef="#br1" timeOffset="47771">17125 10402 23279,'0'38'-4946,"0"5"2817,0-8 1155,0 3 246,0-7 302,0 2 122,0 15-734,0-10-4066,0 20 5104,0-25 0,0 3 0,0-16 0</inkml:trace>
  <inkml:trace contextRef="#ctx0" brushRef="#br1" timeOffset="47939">17062 10100 24988,'-12'-14'-6860,"-5"2"3518,16 4 3277,16 24 1,17 2-1,-5 1 1,0 1-1</inkml:trace>
  <inkml:trace contextRef="#ctx0" brushRef="#br1" timeOffset="48283">17443 10229 23189,'0'37'-4226,"0"-7"2097,0 2 1155,0-7 335,0 5 214,0 18 120,0-10 88,8-3 0,4 0-2088,9 7 1728,-2-6 0,3-1-638,8 3 416,-1 9-241,-4-16 629,-9-11 210,8-4 944,-11-11 1287,7-25 597,-7-8-956,1-12 443,1-17-945,-6 23-328,4-9 9,-9 15-849,1 14-80,-3 1-1299,2 13 2249,0 0 41,4 15-1879,6 10-139,-2 11-836,14 19-568,-10-18 2278,-1-7 1,2 0 0,4 3 0,8 8 0</inkml:trace>
  <inkml:trace contextRef="#ctx0" brushRef="#br1" timeOffset="48683">18350 10413 23549,'-21'-6'44,"-10"3"245,-10 1 126,-3 20 1054,13-14-1057,4 36-902,1-22 898,3 36-1123,11-19 491,1 28-829,11-27-455,23 9-1710,8-14 1201,13-12 1333,15-3-105,-22-12 1324,-5-20 1,-2-7 553,4-4-507,-8-14 1,-4-5 301,-1-9-287,-10 16 1,-3-3-412,-1-8 1,-2 0-428,-4 10 1,-1-1 236,3-6 1,0-4 0,-3 3-882,-8 4 1,-1 2-55,7-14 0,0 3 221,-6 19 1,-1 3-661,-11-24 56,15 12 773,-15 10 388,5 11 15,11 10-205,-11 23 2386,15 8-1812,-3 12 0,-1 4 489,2 21-315,-2-14 0,1 2-269,1-7 0,4 0-152,7 1 1,0 1-539,-7 0 1,1 2-1088,14 12 1,4 0-745,-7-14 0,1-1 2277,3 9 0,3-3 0,22 6 0,-10-6 0</inkml:trace>
  <inkml:trace contextRef="#ctx0" brushRef="#br1" timeOffset="49033">18810 10333 24269,'-17'13'2689,"25"-10"-4967,-3 22-1350,37-22 4329,-9 18-1385,8-19 1383,11 7-463,-26-9-326,7 0-133,-22-14 558,-2-1 1147,-26-12-3198,-9 14 1801,-20 2-326,-2 11 565,9 0-324,15 21 59,2 11-39,20 12-1058,-10 2 1972,12-8-1587,0 1-598,22 1-1190,-17 1-142,45-5 289,-28-1 562,10-15 1,3-3 1928,8 5 1,16-1-1,-17-17 1</inkml:trace>
  <inkml:trace contextRef="#ctx0" brushRef="#br1" timeOffset="49233">19338 10304 26697,'20'24'-6685,"-15"11"4062,43-31 4698,-10 42-3321,13-27 1287,-17 8 1,-2 1-1166,5-1 8,-5-5 1,-1-1-1293,5 1 1600,9 4 1073,-16-13 0,-4-4 0,1-2 0</inkml:trace>
  <inkml:trace contextRef="#ctx0" brushRef="#br1" timeOffset="49383">19625 10415 23819,'-42'0'540,"0"0"-630,0 15 1575,2-11-1461,2 33-330,3-17 686,5 22-1206,10-13 0,2 0-1216,-6 20 1831,10-15 1,3-1 0,3 16 0,4 0 0</inkml:trace>
  <inkml:trace contextRef="#ctx0" brushRef="#br1" timeOffset="49670">20040 9790 25438,'-16'-13'-4830,"12"3"936,-26 4 5570,27 27-2136,-11 40 293,14 0-227,9-17 0,1-1-458,-6 15-206,16-28 1,1 0 54,-1 29 543,0-30 0,3 0-2015,13 23 878,4-2 1560,-11-21 0,1-3 1,17 9-1,-17-16 0,0 0 1</inkml:trace>
  <inkml:trace contextRef="#ctx0" brushRef="#br1" timeOffset="49933">20430 9525 24179,'0'-8'-4137,"16"1"8388,8 4-2923,10 2-802,3 1-378,-3 10 0,-1 2-727,11-7 384,-2 25 1,-2 7-1252,-5-5 1336,-10 16 1,-5 5-3013,-6 9 1227,-4-2 0,-6 2 72,-13-22 1,-1 0 147,10 15 1,-4-2 1667,-21-12 1,-2-3 0,12 1 0,0 1 0,-15-1-1,0 1 1</inkml:trace>
  <inkml:trace contextRef="#ctx0" brushRef="#br1" timeOffset="53151">3247 13953 24179,'0'-9'-5037,"0"2"3359,0 1 793,-17 3 2240,-7 1-202,-13 16 669,-6 10-702,13 11-1318,0 4 1567,11-3-436,2 4-118,8 2-1570,-1 1-207,8 16-1308,-2-18 61,29 10-1564,10-17 1195,16-13 2678,-13-9 1,-1-6 0,17-18 0,-18 3 0,0-1 0</inkml:trace>
  <inkml:trace contextRef="#ctx0" brushRef="#br1" timeOffset="53682">3552 13441 24179,'-19'-20'-6211,"15"4"3173,-28 8 4653,29 20-1668,-9 6 993,12 18-1659,0 2 179,0 7-1056,17 8 1130,-13 7 521,12-13 0,4 2-912,-8-13 0,2 1 281,7 23 1,2-1-300,-4-27 0,0-1 603,2 16 1,-1-2-391,5 1 58,2 5-122,-5-18 317,-7-12-450,6-4 1387,-9-12 882,5-29 351,-6 4-843,0-17 0,-1-2 353,0-3-619,-2 4 1,-1 1-39,-2 7-189,-2-3-455,-2 41-1086,16-11 1826,-13 42-1550,27-10 496,-10 8-573,16 12 434,-3-22 473,-1 4-68,-5-13 840,1-10-1654,1 3 2032,16-10 357,-13 3 786,22-23 714,-30-5-1060,3 0 163,-17-16-1614,-3 35 393,-4-31-1673,-1 32 448,-2-21-925,0 59-1665,19-34 1791,-15 57-3849,29-32 4848,-14 0 0,-1 7 0,-2-15 0</inkml:trace>
  <inkml:trace contextRef="#ctx0" brushRef="#br1" timeOffset="53811">4252 13573 23819,'-16'-9'-1144,"7"2"0,2 4 0,7 1 0</inkml:trace>
  <inkml:trace contextRef="#ctx0" brushRef="#br1" timeOffset="54050">4937 13437 25618,'-13'-5'-2828,"10"26"315,-10-1 2954,13 27-1943,0 16 500,21-8 190,-10-3 0,0 1-73,0-20 0,2-1-798,6 10 0,-4-1-879,-11 13 1039,29-6-924,-29-3 2309,22-7 1,-23-5 0,6-3 0</inkml:trace>
  <inkml:trace contextRef="#ctx0" brushRef="#br1" timeOffset="54199">4830 13984 23729,'-16'-25'-7735,"4"1"4765,12 1 2499,0-7 188,20 6 1845,-15-6-1390,24 16 1,5 2 786,-3-7-1533,12 5 0,4 1 1051,4 1 1,-18 4 0,1 2-1,12 0 1</inkml:trace>
  <inkml:trace contextRef="#ctx0" brushRef="#br1" timeOffset="54349">5445 13743 22470,'4'14'-7685,"4"12"4678,-2-16 1931,9 21 59,-4-13 670,11 18 8,-7-14 236,6 9-2643,-7-12 1657,1 0 1219,-2-1 0,0-5 0,0 0 0</inkml:trace>
  <inkml:trace contextRef="#ctx0" brushRef="#br1" timeOffset="54500">5443 13341 22830,'-4'-4'-1450,"3"21"0,-4-12 0,5 14 1</inkml:trace>
  <inkml:trace contextRef="#ctx0" brushRef="#br1" timeOffset="54782">5852 13880 22920,'13'0'90,"9"-17"363,-4 13 628,11-44-2179,-14 30 993,3-26-836,-8 19 404,-4 0-509,-3 0 56,-2-3-511,-1 7-547,-16-4 577,-7 16 995,-10 1 731,11 29 693,-1 10-173,20 13-908,-7 21 484,10-21-465,5-8 1,6 0-675,19 4-1168,8 8-376,10-24 70,-8-5 2265,3-10 1,6-4 0,0-5 0</inkml:trace>
  <inkml:trace contextRef="#ctx0" brushRef="#br1" timeOffset="54987">6453 13293 24718,'-20'-35'-6752,"15"5"4368,-35 2 2732,23 12-594,-15 4 1031,17 53-348,23-12-777,-7 7 1,2 0-1454,32 14 1961,-30 7-262,13-28 1,3 1-509,-8 13 0,0-1 51,6-11 0,0-1-1043,3 18 1,-2-1-763,4-2 1181,-5 8-404,-3-24 1501,-14-7 0,6-4 1,-8-5-1</inkml:trace>
  <inkml:trace contextRef="#ctx0" brushRef="#br1" timeOffset="55116">6250 13715 23999,'-24'-26'-6167,"11"2"2776,-6 0 2279,17 2 447,-7-9-244,29 8 2058,-15-5-2017,49 10 243,-24 2 1160,34 1 1,-10 2 0,4 2 0</inkml:trace>
  <inkml:trace contextRef="#ctx0" brushRef="#br1" timeOffset="55498">7272 13315 25618,'-11'-13'-6855,"2"0"4408,-10 0 2728,3 4-110,1 0-162,0 5 690,1 0-84,2 4-718,0 0 1885,2 0 94,2 20-1558,3 8-536,2 27-123,27-6-1471,-18 4 617,43-12-64,-27 0-769,24-2 652,-10-2 544,2-3 654,-2-3 387,10 7 624,-16-12-319,6 7-509,-24-19 291,-3 2-915,-9-10 479,-17 1 1687,-8-1-897,2-2-2286,-21 3 2028,16-5 1,-2 1-1,7-3 1</inkml:trace>
  <inkml:trace contextRef="#ctx0" brushRef="#br1" timeOffset="55883">7708 13429 23369,'10'19'-7188,"-2"17"4862,0-18 710,1 20 822,1-7 213,10 23 9,-4-12 123,6 15-1855,0-1 2178,-6-14 3,-4-10 0,-1 0 67,-1 0 83,2 4 91,-7-18 80,-3-5-325,0-5 119,-2-26 650,0-2-131,0-24-327,-9 10 0,-2-1-299,-8-24 219,7 15 0,0-1-124,-2 9 1,2 1 214,10-3 0,1-1 89,-11 2 1,1-2-161,9-13 0,1-1-142,-4 17 1,0-1 199,4-17 1,2 4 667,-1 4-115,16-6 571,-12 34-329,29 5 1748,-10 11-623,-3 17-1412,17 13-340,-19 9-626,-3-4 0,-1 1-535,2 16-2878,-20 10 1,-4 4 3704,7-29 0,-3 0 1,-15 22-1,-5-2 1,-5 4-1</inkml:trace>
  <inkml:trace contextRef="#ctx0" brushRef="#br1" timeOffset="56398">9182 13012 24359,'0'11'-5846,"18"-2"5758,0-1-20,28-4 1086,-11-1-546,10-3-541,-5 0-625,4 0-615,4 0 1835,2-16 1,1 12 0,0-12 0</inkml:trace>
  <inkml:trace contextRef="#ctx0" brushRef="#br1" timeOffset="56617">9593 12842 24089,'-30'-4'837,"-9"-3"-1261,13 4 363,2-4 79,9 4-174,12 0-1688,23 2 2453,21 1-490,16 0-77,-4 13 0,-1 3-195,4-9-4,-6 23 1,-4 4-554,-12-10-94,-17 13 1,-5 5-599,-4 9 1241,-20 3 1,-7 2 0,8-17 0,-3-1 0,-12 15-1,-1 1 1</inkml:trace>
  <inkml:trace contextRef="#ctx0" brushRef="#br1" timeOffset="57350">11278 12359 24089,'-2'-10'-6231,"1"-10"4302,22 0 4366,2-11-1519,23 1 623,4-4-1087,-7 6 1,3 0-280,-8 5 1,1 1-439,13-7 0,-1 1 972,-13 9 0,-2 3-96,-2 1 0,0 1-1121,28-7 692,-10 10 1,-9 5 0,-6 6 0</inkml:trace>
  <inkml:trace contextRef="#ctx0" brushRef="#br1" timeOffset="57465">11675 12453 21390,'-13'0'-135,"0"0"0,6 0 0,0 0 1</inkml:trace>
  <inkml:trace contextRef="#ctx0" brushRef="#br1" timeOffset="58287">11360 12340 22650,'-14'-5'-2307,"3"2"1843,2 1 454,2 2 818,1 0-119,2 0-30,1 15-1625,2 15-132,1 10 691,7-3 0,1 2-1092,-4 17 733,10-4 1,1 1-1363,-11 13 1237,2-24 0,3-1-1092,5 14 1086,-11-5 710,20-2-138,-15 9 549,2-18 57,-1 9-100,-6-28-316,2-5-165,-3-31 1071,-1-4-559,-1-22 291,0-1-377,0 2 1,0-2 122,0 8 1,0-2-163,0-7 0,0-5 1,0 4 61,-1 0 0,2 2 249,8-14 1,1 1-429,-9 16 0,3 3 303,16 1 1,0 1 828,-15-31-796,25 25 1,3 1 1153,-7-15-881,11 17 0,4 3 1046,-3 6-717,-7 12 1,-1 4 1243,4 6-573,4 3-774,-17 23-1097,-3-14 11,-5 42-1423,-2-4-468,-6 16 1123,-1-15 1,-5-1-1194,-23 14 1383,2 0 0,-4 0-164,3-28 0,-3-2 1249,-12 20 0,5-2 1,12-13-1,-4 4 0</inkml:trace>
  <inkml:trace contextRef="#ctx0" brushRef="#br1" timeOffset="58585">12020 12526 21660,'15'18'-5910,"-1"-3"4216,-3 16-279,-2-7 694,0 0 615,0 1 380,-2 1 410,2 9-1926,-3-9 2132,0 10-174,-3-19 1382,0 1-1222,-3-35 220,1-12-546,-1-3 0,0-3-198,0-23-727,0 3 0,0 0 438,0-2 721,9 5 1,5 4 0,12 13 0,23-6 0</inkml:trace>
  <inkml:trace contextRef="#ctx0" brushRef="#br1" timeOffset="58885">12700 12534 25438,'-17'12'1649,"13"-2"-4192,-13-4 4165,-7-1-1035,18-2-28,-37 1-328,38 3-891,-33 4 1194,24 4-883,-22 14 1325,22-5-2203,-10 26 150,22-21-1034,-7 11 645,9-16 85,0-3-1108,23-3 1102,-18-4-1163,39-5 2656,-13-4 253,13-3 1007,1-22 435,1-11 225,-15-11-864,6-4-145,-26 12 322,-3-1-2566,-8 2-1560,0-6 105,-24 12 2188,18-2 0,-32 20 0,19 3 0</inkml:trace>
  <inkml:trace contextRef="#ctx0" brushRef="#br1" timeOffset="59602">13160 12527 23369,'-53'16'2309,"1"6"-1092,22 10-2330,-7 3 656,33-6-1578,-10 3 1174,14 12-506,18-12-733,-14 9-378,41-20 906,-23-5 329,26-8 829,3-3 1608,-10-5-585,-10-16 0,-1-6 1265,3-4-875,-13-2 1,-3-3 307,2-11-1198,-8-4 14,0-4-882,-10-6-272,4-1-576,-5-6 1197,-12 18 0,0-1-427,9 12 1,0-1 100,-15-18 1,-2 3-842,5 0 372,-2-3 171,5 30 636,12 9 248,0 25 444,0 44-26,18 2-221,-8 0 1,0 2 111,0-24 0,1-1-165,7 12 1,-1 1-39,-5-3 0,0-3-100,5-10 0,1 0-559,4 13 1,1-1-279,3-3 321,-4-14 1,1-2 433,1-7 383,23-1 1497,-25-33 1132,19-9 356,-26-11-1143,4-10-155,-12 21-1143,-2-14-556,-4 19-448,-1 25-575,0 11-945,18 9-393,-14 13 1206,30-32 1643,-31 30-1404,31-31 1878,-21 20-1689,17-21 2028,1 6-425,-7-9 927,11-14 699,-18 10-1329,3-29 531,-11 6-2160,-3-7 1059,-4-8-2180,-2 18 411,0 24-575,0 16-725,0 21-1573,16 13 959,-13-20 2786,43 9 0,-27-14 0,25-1 0</inkml:trace>
  <inkml:trace contextRef="#ctx0" brushRef="#br1" timeOffset="59798">14433 12333 24539,'-48'19'3724,"3"7"-3415,17 12-1881,-5 3 873,30-7-1327,-10 3 1101,13 0-410,0-1-352,0 0-1177,27-5-96,-20-1 1339,27-15 0,7-3 203,-8 2 1651,4-7 0,2-2 0,8-5 0,2 0 0</inkml:trace>
  <inkml:trace contextRef="#ctx0" brushRef="#br1" timeOffset="60017">14917 11889 23999,'-14'-5'-1742,"-3"2"1742,0 23 267,-4 14-530,19 15-1352,-7 8 1176,8-19 1,2 1-518,-1 24 139,7-8 0,5 0-595,9 8 565,-10-25 0,1 1-607,4-7 0,0-2-794,2 11-216,9 12 1086,-10-31 1517,-9-2 0,-25-13 0,-5-4 0</inkml:trace>
  <inkml:trace contextRef="#ctx0" brushRef="#br1" timeOffset="60132">14663 12467 23639,'-26'-23'-5386,"4"2"3080,4-1 836,10 3-286,4-5 905,23 8 1268,23-6 135,10 13-516,-17 4 0,1 1 1,22 1-1,3 2 1</inkml:trace>
  <inkml:trace contextRef="#ctx0" brushRef="#br1" timeOffset="60416">15773 11934 24359,'-56'-3'1276,"13"1"-874,8 10 1,0 2 523,-7-6-460,11 24 0,1 4-1010,-1-2 228,9 14 1,5 5-639,5 7 350,5-18 0,2 1-647,5 18-466,20-3-1835,-14 0 872,26-21 0,6-3-7,-4 12 2562,3-17 0,4-4 1,10-2-1,3-5 1</inkml:trace>
  <inkml:trace contextRef="#ctx0" brushRef="#br1" timeOffset="60633">16167 12021 23999,'-21'-4'81,"-8"25"1112,25 12-3854,-9 15 1527,13 6-319,0-7 414,0 5 261,0 1-819,0 1 839,8-18 0,0 0-2204,-4 15 2170,13-19 0,0-1-1112,-12 2 834,13-4-572,-6-7 1514,-9-7 0,10-5 0,-13-5 0</inkml:trace>
  <inkml:trace contextRef="#ctx0" brushRef="#br1" timeOffset="60982">15932 12334 22920,'0'-20'-6386,"0"2"4347,0 1 975,23-4 3031,12 8 152,14-1-1874,-13 11 0,0 1-15,13 0-489,-8 11 0,0 2 1361,6-6-661,-11 22 1,-2 3-272,2-7-941,-8 18 0,-3 4-1850,-5-6 1438,-6-2 0,-2 0-722,-7-8 1165,-2 11 142,-2-23 536,-1 2-108,0-13 207,0-37 361,0 9-76,0-14 1,0-3 178,0-4-120,0-18-255,19 15 617,-15-1-550,15 2-67,-1-12-76,-1 17-1685,17-10 2037,-18 31 0,11 3 0,-9 13 1</inkml:trace>
  <inkml:trace contextRef="#ctx0" brushRef="#br1" timeOffset="61584">16710 12530 27777,'37'-40'-496,"-16"7"-562,15-6 1118,-19 7-832,17-6 795,-15 7 1,-2-1-399,11-19 221,-11 17 0,0 0-671,2-17-16,-3 0 411,-8 0-183,-6 16 1,0 1-225,-2-17 174,2 13 0,-4 2-428,-19 1-264,0-7-99,-20 29 1754,4 37 1068,16 6-971,3 15 1,4 5-294,11-16 1,2 1-31,-4 8 1,-1 5-1,2-3 61,1-2 0,6 0-1164,13 13 1,9 6 0,-1-8-91,-6-12 1,4-2 1003,8 0 0,5 2 0,-2-7 0,-1-11 0,-1-4 0,2-1 0,0 0 0</inkml:trace>
  <inkml:trace contextRef="#ctx0" brushRef="#br1" timeOffset="62233">17742 12179 23819,'-6'0'2698,"1"0"-2608,24 0-180,19-2 246,15 2-1161,-7-3 0,1 0-781,18 2 1788,-19-2 0,0 1 1,19 2-1,1-2 0</inkml:trace>
  <inkml:trace contextRef="#ctx0" brushRef="#br1" timeOffset="62482">18268 12053 23549,'-29'-4'1437,"11"1"-2015,38 2 1122,18 1-198,16 0-218,0 0 144,-16 13-572,11 4-258,-25 8-925,16 19 195,-37-8-556,9 19-313,-40-6 1578,4 6-111,0-27 1,-4 2-1194,-4 14 1,1 1 1917,7-11 1,-1 0 0,-6 10 0,0-1 0,12-15 0,0 1 0</inkml:trace>
  <inkml:trace contextRef="#ctx0" brushRef="#br1" timeOffset="63617">19270 12057 25438,'0'33'-5576,"16"3"1753,-12-3 2697,25 0 903,-26-4 2111,20-8-1911,-21-24 1231,8-10-1605,-10-22 307,0 7 815,-17-2-925,12 10-221,-12 2 537,2 2-215,11 2-1833,-23 4 1501,24 2-295,-28 4 2184,17 1 221,-18 3 321,12 21-477,-3-16 481,1 39-630,0-24-498,3 20 600,2-7-2078,7 14-331,4-11-593,5 19 58,27-27-650,-20 2 432,46-17 969,-17-7 1020,27-2 141,-11-27 368,-20 7 0,-2-4 842,3-28-1147,-13 12 0,-2-1 248,3-12-247,-14 16 0,-2-3-955,1-4 1,-2-1-624,-3-25 314,-8 7 0,-3-1-596,1 23 1,-1 2 135,-9-25 0,0 3-507,0-4 941,5 14 1,-1 3-222,1 13 285,-2 11 541,5 51 995,29 16-891,-6 0 0,-1 2 192,0-14 1,2 0-130,6 13 1,1 2 27,-6 4 1,1-2-55,4-13 0,1 1-421,-2 1 0,-1 4 0,-1-5-803,0-5 1,-1-2 1052,10 18 1,1-2 0,1-1 0,-8-18 0,-1-1 0</inkml:trace>
  <inkml:trace contextRef="#ctx0" brushRef="#br1" timeOffset="63921">19772 12256 25438,'12'-7'1904,"3"-1"-1096,3 1 16,19-8-350,-5 0-276,26-10-17,-23 6-216,15-10 500,-26 11-633,-1-4-388,-15 7-907,-4 1-508,-4-1-168,0-2-130,-20 6 810,-3 1 127,-19 7 1104,8 24 631,14 9-177,8 28-339,12-9-170,8-15 1,1-1-1327,-4 7-399,26-8 0,6-2 1996,-2-2 1,3-10 0,3-4 0,10 0 0</inkml:trace>
  <inkml:trace contextRef="#ctx0" brushRef="#br1" timeOffset="64567">20535 11692 24808,'-19'-25'-6738,"5"5"4269,-2 6 2425,12 4-1605,-11 24 3808,15 18-2415,0 1 1,0 3 108,-1-3 0,2 1-753,5 5 0,2-1 753,-5 21-146,11-1-1142,-2-2 843,-10-19 1,-1-1-1784,11 15 1919,-11-14 0,-2-2 396,1-2 264,-21 7 1379,-5-27 1193,-25-3 139,3-29-1443,3-8-732,20-12-739,9-9-666,16 18 665,0-18-943,27 22 302,-20-5 365,28 21 0,5 4 981,-9-11-283,14 12 0,3 3 1188,0-5-828,-7 6 0,0 2 784,3-1-60,13 17-1953,-24-13 347,-3 13-744,-5-4 269,0-10 857,-12 19-2245,-1-10 558,-31 6 1360,14-3-242,-16-1 876,2 4 318,14-3-795,-14 15-224,19-11 585,0 13-544,0-14-1481,16 5 634,-12-9-1513,29-3 1703,-28-3-416,31-3 1334,-16-2 1244,19-18 854,-11-7-548,-11-22-560,-4 5 827,-12-17-2572,3 23 1387,-4-15-2242,0 26 166,0-1-1034,0 37 548,0 22 1003,0 7 44,9-11 1,1 0-1189,-6-1 1787,28 13 0,-13-29 0,14 0 0</inkml:trace>
  <inkml:trace contextRef="#ctx0" brushRef="#br1" timeOffset="64739">21030 11590 23009,'-13'0'-89,"4"19"-3197,6 3 2267,23 12 1,-15-1 0,15-7 0</inkml:trace>
  <inkml:trace contextRef="#ctx0" brushRef="#br1" timeOffset="65083">21547 12274 24629,'0'-46'-5756,"0"6"3717,0-4 975,17 5 1755,-12-6-1080,13-3 619,-9 10 0,-1-1-330,-4-25-502,5 8 1,-1-2 836,-7 23 0,-2-1-91,-4-10 0,-2-5 0,1 6-141,5 10 1,-2 1-616,-13-23 0,-3 4-265,0 17-153,-14 0 662,6 57 2015,13 2-1479,6 34 1,8 10-137,7-28 0,3 2-73,-3 13 0,0 8 0,1-7 30,1-9 0,3-1-468,6 2 1,4 4 0,-4-5-537,-7-7 0,2-2-262,16 10 1,1-3 778,2 7 0,2-9 0,-1-6 0</inkml:trace>
  <inkml:trace contextRef="#ctx0" brushRef="#br1" timeOffset="65605">22235 11379 24988,'-31'19'3548,"12"8"-5161,9 13-666,10 5 171,0-4 703,0 4 492,0 4 392,9-13 1,3 0-2071,10 19 489,0-11 1,2-1-914,11 2 1333,-12-14 0,0-3 1810,9-4 1,7-4 0,-10-16 0</inkml:trace>
  <inkml:trace contextRef="#ctx0" brushRef="#br1" timeOffset="65816">22642 11213 25348,'0'-19'-4496,"0"3"3446,0 7-104,17 48-327,9 17 920,-15-17 0,1 4 191,8 13 0,0-1 117,-9-19 0,-1 2-451,-2 14 1,0 7 0,-1-5 130,3-9 0,-4 0-738,-7 10 1,-6 7-1,-5-8 1446,-5-13 0,-4-3 0,-2 14 0,-2-4 0,-4-15 0,-1-1 0</inkml:trace>
  <inkml:trace contextRef="#ctx0" brushRef="#br1" timeOffset="65983">23363 11834 22470,'0'14'-3193,"0"-2"0</inkml:trace>
  <inkml:trace contextRef="#ctx0" brushRef="#br1" timeOffset="74683">18182 2555 24269,'0'34'-6386,"0"-3"4258,0 3 1063,0-2 427,0 26 302,15-12-78,-13-3 0,0 1 155,14 5-1219,-10-7 0,-2 0 303,-1 4 1121,5-10 0,1-1 0,-8 3 0,6 9 0</inkml:trace>
  <inkml:trace contextRef="#ctx0" brushRef="#br1" timeOffset="74865">18107 3031 22470,'-1'-8'-7246,"0"-2"5005,1 2 1420,0-4 148,21 1 2208,11-8-798,14 3-364,4-5 0,-8 7 0,2 1 1</inkml:trace>
  <inkml:trace contextRef="#ctx0" brushRef="#br1" timeOffset="75093">18562 2929 22290,'0'15'-6296,"0"-3"4258,16-1 1690,-12-1-1578,32 3 2854,-31 1-2022,41 2 1989,-13 10-1919,10-4 2053,-5 16-974,-17-14-351,-11 21 576,-21-13-511,-12 14 806,-26-5-876,24-18 0,0 0 507,-5 2 1,-1 0 0,-3 2 0,0 0-1,-2 0 1,0 0 0</inkml:trace>
  <inkml:trace contextRef="#ctx0" brushRef="#br1" timeOffset="83115">19657 2618 22830,'0'11'-5846,"0"8"3987,0 12 795,0 6 515,0-4 124,0 31 210,0-10 101,0-16 0,0 1-1482,0 19 1596,0 3 0,0 0 0,0-2 0,0 0 0,0-5 0,0-20 0,0 0 90,0 12 90,0 14-90,0-36 90,0 0-270,0-17 0,0-28 90,0-43-45,0 32 0,0-2 45,0-32 0,0-1 0,0 26 0,0 0 0,0-15 0,0-1 0,0 14 0,0 2 0,0 0 0,0 0-58,-1 1 1,2 0 155,7-12 0,4 2 142,-2 13 0,2 2 113,9-17 1,0 3 461,1 3-293,2 16 1,-1 3 868,-7 6-146,25 2 986,-10 15-615,-5 3-403,13 40-1758,-14-12-82,-6 13 0,-2 4-1135,3 6 779,-6-3 0,-2 1-939,0 13 688,-6-23 1,0 2 240,-5 0 1,0-2-727,0 20 1075,-9-11 1,-7-1 591,-20 5 488,13-19 1,-2-2 0,-28 7 0,13-1 0</inkml:trace>
  <inkml:trace contextRef="#ctx0" brushRef="#br1" timeOffset="83553">20470 2998 22920,'0'30'-6296,"0"0"4167,0-7 1065,0 0 426,0 10 212,0-7 122,0 11 256,0-1-1459,15-11 1147,-11 12 251,24-21 792,-25 4-1002,19-14 1420,-8-1-263,3-21 707,5-9-121,-11-10-312,9-21-141,-12 21-936,5-15 886,-7 20-1600,-1 4 204,-1 3-805,-2 6 153,0 4 790,-1 6-9,2 3 977,3 24-1651,2-15 1077,3 34-1068,-1-24-233,3 19-779,1-8 1876,10 13 0,-4-10 1,7 8-1</inkml:trace>
  <inkml:trace contextRef="#ctx0" brushRef="#br1" timeOffset="83887">20998 3055 22560,'0'39'-6386,"0"4"4348,20-10 18,-16 1 1207,16-11 418,-6-2-102,-11-1 178,20-5-718,-21 0 751,7-31 1590,-9-17-692,0-10-248,0-7-336,17 16 1272,-12 10-709,12-2 70,-6 17 1365,0 2-945,13 28-1329,-5 2-609,1 2 790,8 25 0,-7-32 0,8 27 0</inkml:trace>
  <inkml:trace contextRef="#ctx0" brushRef="#br1" timeOffset="84216">21502 3103 22560,'-35'-9'-1902,"15"15"4210,6 11-2975,34 13-2517,-2-2 1168,22-12 1871,-22 4-411,11-18 1423,-17 5-1338,3-21-23,0 10 1161,-13 5 35,4 28-833,-6 6-679,0 9 808,0-11-1472,0 21 1004,0-14-3116,0 26 88,0-33 3604,0 9 1,-21-20 0,-6-3-1</inkml:trace>
  <inkml:trace contextRef="#ctx0" brushRef="#br1" timeOffset="84373">20768 2679 22560,'54'-2'-1550,"0"0"1323,-7 2 0,4 15 0,3 3 0</inkml:trace>
  <inkml:trace contextRef="#ctx0" brushRef="#br1" timeOffset="84632">22347 3022 23999,'-28'-9'-1295,"-12"7"1803,12-13-1990,-19 13 2140,6-4-587,-7 26 1090,22 9-1233,10 5 0,2 3-743,3 13 35,15-11 1,2-2-1844,-2-5 206,37 8 83,-9-21 577,14-8 1640,-1-4 0,-11-22 0,-1-5 0</inkml:trace>
  <inkml:trace contextRef="#ctx0" brushRef="#br1" timeOffset="85319">22425 2578 23009,'-17'-29'-7994,"13"4"6657,-13 10 1553,17 25-533,0 25 226,0 16 0,0 5 0,-1-13 1,2 2-4,3 4 0,1 5 1,0-6-723,-4-9 0,1-1 890,11 22 0,2-1-134,-2 2-377,1-17 0,-1-3-369,1-3-25,6 2-978,-8-23 1120,6-9 1103,4-18 2063,-8 6 107,8-35-1019,-7 18 388,2-24-961,-4 11 1,0 0 349,2-10-843,-3 7 0,-1 2-558,-5 9-1544,4-1 222,-7 19 1347,2 2 293,-2 6 722,1 21-2167,1-16 687,5 52-355,0-33 311,-2 9 1,1 3-548,4 1-171,6 19-795,-6-28-284,2 2 2161,-3-20 328,-2 2-77,4-11 1656,6 5-292,-2-26 775,12-6 117,-13-12-741,9-14 58,-13 18-1023,2-9 17,-9 9-1658,-1 18 541,-2-12-745,-2 26 849,2 8-1028,8 15 41,-2 22 173,12 0 53,-8-15-127,13 7 170,-8-23 895,17 5-384,-13-9 2133,9-8 503,-3-20 266,-9-6 155,7-23-547,-17 10-839,3-10-978,-9 32-561,1-18-286,-1 32 518,-1-16-1350,0 18 2459,0-4-965,0 5 1262,4 17-2462,-1 6 693,3 11-146,0 0-886,1-7 778,0 1-2473,1-2 799,0 0-793,2-5 3462,5 3 1,-2-12 0,4 0-1</inkml:trace>
  <inkml:trace contextRef="#ctx0" brushRef="#br1" timeOffset="85653">23568 2968 23369,'0'37'-5396,"19"-18"3264,-15 19 593,15-21 1276,-3 18-1025,-13-12 842,13 0 151,-6 4-1669,0-6 1263,6-4 792,-6-9 397,-4-8 933,3-21 25,-1-7-559,11-26 57,-6 10 373,10-10 65,-10 26-423,3 3-57,-8 8-1597,0 15 1892,1-6-21,4 8-128,-2 22-2275,8 7 123,-6 12-453,4-1-1101,-5-9 217,0 0-1326,0-2 165,2-2 3227,3-4 1,3-11 0,2-4 0</inkml:trace>
  <inkml:trace contextRef="#ctx0" brushRef="#br1" timeOffset="86032">24280 2978 22740,'-37'-8'-1782,"5"22"4212,14 9-3155,7 23-967,11-12-111,0-1 514,0-6 413,17-5 43,0-5 326,12-29 839,-15-8-540,-6-18 153,-5 19 442,-2-4-308,3 44-424,14 2 375,-14 22-239,14 2-2808,-5 7 1449,-9-12 1241,2-9 1,1 0-390,1 2 362,-6 13 706,6-26-769,-8 1 522,0-13 600,0-3-772,0-3-2296,-17-2 2884,-3-2 0,-2 0 0,6 0 0</inkml:trace>
  <inkml:trace contextRef="#ctx0" brushRef="#br1" timeOffset="86383">25315 2676 24359,'-33'-18'-3303,"-18"0"2992,44 5-3088,-38-3 3896,22 10 77,-14-2-182,17 28 388,9 10-1682,11 12 288,0 23-340,23-21 884,-11-5 0,2 0-1433,13 6 823,-4-16 1,-4-1-807,-13 5-329,32-1 1366,-34-7 227,20 3 157,-22-12 249,6 3-1628,-31-15 2296,1-16-668,-20 8 1088,22-24-1493,6 11 0,14-11 0,0-2 0</inkml:trace>
  <inkml:trace contextRef="#ctx0" brushRef="#br1" timeOffset="86632">25472 2978 21750,'29'0'900,"-1"0"-451,5 0-359,-9 0 0,5 0 0,-4 0-90,-6 0 90,15-14 601,-14 10-162,14-37-685,-17 25 611,8-41-1351,-17 33 22,0-12-376,-8 21-346,-19 7 142,-2 1 493,-20 24 1976,21 11-1377,-11 11 893,27 23-1053,-10-19 490,13-6 0,2 0-935,-1 5-679,12-9 0,0-1 1390,-5-1 0,44 4 0,-18-18 1</inkml:trace>
  <inkml:trace contextRef="#ctx0" brushRef="#br1" timeOffset="86920">26420 2755 22830,'-19'-6'-1855,"-1"3"1634,-21 2 666,22 22-324,-16 5 462,17 13-1200,-10 13 204,13-18-365,8 10-15,7-2-377,17-13-804,2 14 218,2-22 972,7 6 495,-24-16-890,21 3 355,-47-11 199,9 2 951,-39-17 1,11 9 0,-1-9 0</inkml:trace>
  <inkml:trace contextRef="#ctx0" brushRef="#br1" timeOffset="87233">26715 2819 24629,'4'-10'-3335,"-2"4"2046,-1 21-869,-15-11 4455,11 36-3418,-10-20 1456,13 21-1239,0-7-602,0 1 811,16 0-594,-12-1 1151,12-3-2449,4 10 1849,2-13-592,3 6 1061,8-13 954,-21-3-921,14-1 1778,-4 1-898,-12-7-27,8 3 184,-15-9-1911,3 0-1271,-26-2 2675,-6-2 0,-1-1 0,7 0 0</inkml:trace>
  <inkml:trace contextRef="#ctx0" brushRef="#br1" timeOffset="87433">27167 2440 25078,'0'33'-7285,"0"8"3538,0-6 3480,0 7 1,0-8 0,0 0 0</inkml:trace>
  <inkml:trace contextRef="#ctx0" brushRef="#br1" timeOffset="87883">27502 2792 23819,'0'17'-5396,"0"-1"3357,0-5 975,0 0 515,0-2 34,0 3 301,0 7-104,0-3-1279,0 7 1777,-16 1 954,12-3-678,-11 12 476,15-12-932,0 15 90,0-15-90,0 19 0,0-21 0,0 8-1133,0-20 856,0 1-3173,9-7 2593,-3 0 1292,6-11 0,-7 8 1,-2-8-1</inkml:trace>
  <inkml:trace contextRef="#ctx0" brushRef="#br1" timeOffset="88232">27058 3096 22650,'-5'0'989,"0"0"-269,0 13-2182,1 0 158,1 19-44,2-10 236,1 19 214,0-14-699,19 24-700,-1-21-1275,18 19 1674,-20-24-271,14 4 2211,-26-14 1,26-6 0,-11-2 0</inkml:trace>
  <inkml:trace contextRef="#ctx0" brushRef="#br1" timeOffset="88864">27553 2970 25078,'-14'-4'-746,"-1"1"426,-13 21 1637,5 1-908,6 12-1041,4 9-197,8-13-111,2 22-538,27-21 216,11 14-62,13-22 784,-14-8 0,-1-2-33,11-4 909,13-2 247,6-25 1175,-15 16-724,-8-21 0,-1-5 800,4 5-1187,-13-10 0,-4-4-741,-2-2-510,-4-14-1096,-16 4-261,-30 16-1441,20-9 42,-46 23 3158,32 5 1,-25 9 0,14 4-1</inkml:trace>
  <inkml:trace contextRef="#ctx0" brushRef="#br1" timeOffset="89265">28038 2906 24808,'7'0'1080,"6"0"-900,-4 0-180,6 16-2446,5 6 644,-5 10-105,7 10 557,-11-15-975,2 16-47,-8-20-435,2 5-876,-5-18 3192,2-2 106,3-23 1772,2 11 1727,13-43-1461,-2 26 612,9-28-355,7 9 262,-9 14 505,16-9-37,-19 25-848,8 0-1836,-13 10 806,7 22-2014,-11 4-288,3 14-1719,-4 10-1194,-6-17 3937,3 9 0,-9-12 0,0 0 1</inkml:trace>
  <inkml:trace contextRef="#ctx0" brushRef="#br1" timeOffset="89399">29277 3156 26428,'0'0'0</inkml:trace>
  <inkml:trace contextRef="#ctx0" brushRef="#br1" timeOffset="105732">4803 15393 24359,'-37'-2'1831,"-15"1"-1756,20 18 621,-5-8 1,1 3 163,1 28-1475,-18-18 1251,33 16-1405,4-24 801,4 15-782,7 1-730,2-8-2440,27 15 80,13-19 1823,17 3 1771,7-14 1,-6-4-1,2-3 1</inkml:trace>
  <inkml:trace contextRef="#ctx0" brushRef="#br1" timeOffset="106068">5292 15347 24539,'-19'-5'-579,"0"1"233,-21 4 915,20 17-141,-11-13 188,27 25-2083,-23-25 1982,24 28-1921,-16-4 1571,17 9-1394,-4 14-470,6-21-998,37 20 535,-28-30 1304,47 5-21,-33-22 2560,15-22 196,-9-2 438,-13-20-1670,-9 7-269,-7 6-1496,0 29 580,0 12-1417,19 8 1594,3 22 0,1-36 0,-6 21 0</inkml:trace>
  <inkml:trace contextRef="#ctx0" brushRef="#br1" timeOffset="106349">5532 15362 24179,'0'11'-5576,"0"6"3447,23 18 380,-18-1 724,33-6 1245,-34 2-738,25-1 425,-15 12-2052,2-12 1891,2 10-129,-16-20 888,11-3-340,-11-29-567,10-33 503,-9-3-790,4 3 0,0 1 481,3-5 406,1 7 1,0 1-1,5-3 1,6-13-1</inkml:trace>
  <inkml:trace contextRef="#ctx0" brushRef="#br1" timeOffset="106781">6125 14992 24449,'0'-7'-6206,"0"2"4707,0 1 525,0 22 245,0 7 304,0 15 211,19 1-661,-15-5-970,15 2 1168,-2 2-549,-13 0 299,23 0-358,-24-2-915,16 12 2105,-17-13 0,7 4 0,-9-14 0</inkml:trace>
  <inkml:trace contextRef="#ctx0" brushRef="#br1" timeOffset="106899">6025 15463 24269,'-10'-17'-8021,"7"-8"5896,-7 12 1100,10-8 597,23 3 1164,16-3-365,15 6-28,7-2 0,-7 5 0,1 3 0</inkml:trace>
  <inkml:trace contextRef="#ctx0" brushRef="#br1" timeOffset="107060">7017 15441 25708,'-36'0'-30,"16"0"0,6 0 0</inkml:trace>
  <inkml:trace contextRef="#ctx0" brushRef="#br1" timeOffset="107498">7252 15322 24629,'0'28'-5936,"0"4"3807,19-6 634,-14 4 455,30-4 1204,-32 5-717,31 0 515,-12 20-2139,0-13 1724,11 13 88,-20-6 6,4-14 359,-3 8-1004,-12-22 849,2-2-716,-25-12 3191,-9-17-1292,-13-16-288,-2-12-487,18 1 1,1-3-217,6 12 0,0-2 62,-2-9 1,-1-5 0,4 2-309,3 2 0,2-2 326,2-4 0,0-6 1,3 5-1141,3 6 0,2 1 706,0-11 1,2 2 40,2-11 523,23 11 966,-17 9-237,40 1 1480,-13 19 96,26 1 148,-13 18-546,10 24-1108,-30-14 269,9 42-2440,-17-22 619,-3 26-1679,-7-5 977,-6-9 0,0 0-1894,-2 23 731,-8-10 1,-1 0-46,5 3 2301,-3-19 0,-3-2 0,-9 1 1,-4-3-1</inkml:trace>
  <inkml:trace contextRef="#ctx0" brushRef="#br1" timeOffset="107865">7628 14598 26338,'10'22'-8840,"1"18"6214,2-19 1764,2 22-155,2-2 575,-4-7 0,1 0-129,8 22 349,-4-8 0,1 1-2092,2 6 2275,-6-20 0,-1 0-161,2 7-232,1-5 218,-3-6-249,0-2 347,-4-11-275,0-2 710,-7-27 1595,-2-11-792,-1-19-129,0 7-155,0-1-202,0 10-74,0 5-70,0 20-364,16 14-1332,2 4-2250,17 32 3395,-18-31 1,15 29-1,-12-23 1</inkml:trace>
  <inkml:trace contextRef="#ctx0" brushRef="#br1" timeOffset="108230">8417 15125 25708,'0'36'-6116,"0"-3"3988,17-2 50,-13-3 1171,30 3 980,-30 0-647,32 2 617,-32-1-1919,31 1 2014,-17 7-735,1-12 840,1 9-537,-18-23-612,5 0 289,-27-28 841,-8-20-97,4 0 0,-2-4-333,6 3 0,0 0 373,0-6 1,2 0-263,11 8 0,0 0 188,-6 1 0,1-3 39,9-21 1,2 1 534,-14-10-938,14 14 1,2 4 527,-1 21 197,21 2 1579,-2 19 733,20 23-1881,-21 15-3052,-4 0 0,-3 3 2134,-8 29 1,2-27 0,0 0 0,-5 23 0</inkml:trace>
  <inkml:trace contextRef="#ctx0" brushRef="#br1" timeOffset="108915">10470 14564 25168,'-24'-4'-783,"-3"1"593,-27 3 456,28 15 713,-18-11-653,39 24-1784,-30-8 2185,31 7-2153,-10 10 889,14-13-834,45 17 9,-15-17 541,25 5 0,5-1-206,-3 0 1245,-3 0 1,-2-1-1381,-9-3 1584,4 12-945,-33-18 316,-6 4-648,-8-9 333,0 1-664,-31-1 277,-7 3 930,-17-5 302,6-1 1,16-7-1,4-2 1</inkml:trace>
  <inkml:trace contextRef="#ctx0" brushRef="#br1" timeOffset="109216">11220 14806 23009,'5'10'-6199,"15"-20"10588,-15 1-3656,31-29 11,-19 5-871,5-3 306,-10 4-507,-12 9-1179,0-3 2090,-23 13-2135,-3 5 1501,-21 4-24,22 25 859,-11-16-489,33 26 1,2 5-1228,-15-11 251,12 13 1,8 1-874,16-7 1469,17 20 1,11-28-1,9 4 1</inkml:trace>
  <inkml:trace contextRef="#ctx0" brushRef="#br1" timeOffset="109481">11922 14460 24898,'-20'-4'-1857,"0"-2"932,-17 5 1556,18 16 173,5 6-1250,37 11-1312,5 10 181,13-14 939,-14-4 1,-4 2-344,-4 2 23,22 14-480,-29-20-810,7 7 755,-11-15 1257,-8 4-498,-24-3 1595,18-2-2575,-39 6 2349,18-10 0,1 1 0,4-7 0</inkml:trace>
  <inkml:trace contextRef="#ctx0" brushRef="#br1" timeOffset="109700">12310 14645 22650,'4'0'542,"0"11"-6141,-4 4 3629,0 8 947,0 1 341,0-6 195,0-1 122,0-3-1232,0-3 1,0 1 1053,0 1-168,0-2 711,0 2 0,0-7 0,0 0 0</inkml:trace>
  <inkml:trace contextRef="#ctx0" brushRef="#br1" timeOffset="110298">12627 14480 23549,'-20'-5'-1346,"16"1"-1463,-39 2 4324,-9 0-702,0 23-124,9-10 1,4 2 405,-1 24-1068,-7-3 232,23-8 116,5 0 729,10 13-2172,4-9-143,5 10-1101,27-2-104,12-9 1777,-4-7 1,3-1-598,24 2 984,-21-7 0,-2-1 5,4 1 898,8 0 366,-27-6 105,-12-3-386,1 0-461,-11 1-1360,4-1 145,-24 4 2041,-9-3 191,4 3-1025,-24-4-736,41-2 295,-40-1 461,41-2 1,-31-1 0,19 1 0</inkml:trace>
  <inkml:trace contextRef="#ctx0" brushRef="#br1" timeOffset="110482">12945 14674 24539,'3'18'-6773,"-2"9"5019,2-13 140,-3 15 1286,0-8-430,20 3-554,-14-7-831,28 1-521,-30-2 2737,26 0 1,-27-3 0,13-1 0</inkml:trace>
  <inkml:trace contextRef="#ctx0" brushRef="#br1" timeOffset="110652">13078 14270 25438,'-9'-10'-6815,"7"1"3590,-12 3 1070,13 1 2089,18 23 0,10 1 1,22 20-1</inkml:trace>
  <inkml:trace contextRef="#ctx0" brushRef="#br1" timeOffset="110965">13685 14445 25348,'-44'-11'-633,"-2"3"280,13 26 1890,-1-13-963,9 32-1140,2-22 1052,11 18-1373,-9-6 677,18 12-773,-8-9 356,11 14-1817,23-21 297,5 1 1147,24-15 362,-13-4 1305,5-28 265,-18-7 232,-6-13-991,-10 2 274,-10 10-526,0 1-76,-23 3-1419,17 0-1816,-38 7-785,16-1 4072,-18 12 1,19 0 0,8 9-1</inkml:trace>
  <inkml:trace contextRef="#ctx0" brushRef="#br1" timeOffset="111298">13880 14509 23909,'0'7'-5126,"0"2"3357,0 0 1065,0 9 65,0-1 123,0 21 302,17-16-210,-13 18-1377,27-22 2387,-28 3-1699,18-12 1897,-12-2-490,8-22 1333,-3-14-764,1-9-293,-4 5 0,-1-1 411,8-10-634,-3 6 1,0 0 691,1-1-1065,11-15 564,-14 38-988,4-5 895,-8 20 692,1-4 390,0 5-1392,6 21-1371,-2 6-2044,15 23 821,-7-12 2218,27 0 1,-11-13 0,15 0 0</inkml:trace>
  <inkml:trace contextRef="#ctx0" brushRef="#br1" timeOffset="111565">15007 14182 24359,'-18'-19'-5616,"13"2"2689,-35 5 4229,9 5-235,-22 4 4,6 23 611,20 8-962,11 25-1853,16-9 1143,21 16-248,11-26-699,9 11-357,3-19 495,-12-2-1168,-14-3 497,15 5 1338,-20-10 50,8 6 756,-13-13-660,-8 0-91,0-4-853,-19-2 1540,14 0-1693,-35 0 1415,9-2 1,4 0 0,1-1-1</inkml:trace>
  <inkml:trace contextRef="#ctx0" brushRef="#br1" timeOffset="112250">15613 13940 26158,'0'43'-5217,"0"5"3089,0-10 974,0 22 605,0-19 336,0-4 0,0 0-181,0 8-193,0 11-1460,16-18 802,-12-4-687,11 7 331,-15-12 971,0 2-269,0-11 719,-22-7 2344,-6-2 434,-14-8 548,-9-21-1535,19 13 946,-7-36-2284,14 22 424,12-20-1042,-5 9-1858,16-12-138,-7 11 165,9-14 1148,24 23 1245,-18-3-16,46 12 1165,-30 7 872,27-2-394,-12 7-284,2-2 739,1 3-1693,18 14-1260,-11-11 1052,-6 4 0,0 0-1078,9-7 203,13 10 144,-21-8 805,-6 8-705,-5-10 953,-3 0 2067,-13 0-2372,-47 0-20,-2 0-395,-27 15 756,17 8-130,29 8-693,-11 13-496,24-17-1324,-7 15-199,36-20 208,3 5 91,17-18 698,-7-1 106,-10-8 1665,-1 0-209,-2-18 1675,7-7-387,-18-11-38,14-14-563,-22 18-1623,5-7-113,-7 16-586,-3 11 35,-3-7-746,3 35-656,15-5 1022,1 31-2008,19-6 2338,0-14 576,-6-8 843,13-14 1,-19 0 0,10 0 0</inkml:trace>
  <inkml:trace contextRef="#ctx0" brushRef="#br1" timeOffset="112714">16608 14152 25798,'0'3'-4677,"0"22"2549,0 10 1154,14 24-484,-10-27 953,10 6-460,-14-16 1112,0-5-1563,0-1 1056,0-44-809,21-12 1309,-10 8 1,0-2-87,1 1 0,1 1-777,6-4 1,0 0 877,11-18 70,-12 19 0,2 1 0,18-6 1,-13 3-1</inkml:trace>
  <inkml:trace contextRef="#ctx0" brushRef="#br1" timeOffset="112950">17323 13865 26877,'-14'-15'-4979,"2"18"8368,-4 23-3621,7 8-902,9 7-277,0-6 43,0 2 163,0 0-1741,0 10 1943,0-13-3052,14 11 1249,-10-24 2626,22 3 0,-23-16 0,8-2 0</inkml:trace>
  <inkml:trace contextRef="#ctx0" brushRef="#br1" timeOffset="113081">17118 14091 26877,'-24'-27'-6528,"9"5"2410,34 11 6103,20 6-1744,15 5-1207,6 0 1017,-12 0 0,2 13 0,1 4 0</inkml:trace>
  <inkml:trace contextRef="#ctx0" brushRef="#br1" timeOffset="113216">18170 14056 23909,'4'-7'-1098,"-2"2"0,-1 5 0</inkml:trace>
  <inkml:trace contextRef="#ctx0" brushRef="#br1" timeOffset="113448">18418 13610 25168,'-37'0'1727,"-11"15"1,16-12-1625,-7 37-461,13-18 281,4 25-801,3 14-131,8-12-450,16 2 1,3 0-1750,-3-1 252,23-7 1,4-4 2695,-6-13 1,4-12 0,3-4 0,4-3-1</inkml:trace>
  <inkml:trace contextRef="#ctx0" brushRef="#br1" timeOffset="113632">18843 13549 25618,'15'-2'2659,"3"0"-2239,0 2-583,4 15-1821,-1-11 1785,0 32-1808,0-16 949,-3 20-1178,-2 17-188,-8-8 1151,-15-4 1,-3 2-1538,4 14 2919,-30-8 0,-6 1 0,24-21 0,-2-2 0,-23 11 0,1 0 0</inkml:trace>
  <inkml:trace contextRef="#ctx0" brushRef="#br1" timeOffset="115881">4877 17143 23369,'0'-9'-6115,"0"1"4256,-25 3 3203,0 2-216,-23 21 790,7 9-959,9 10-787,13 6-760,2-9 1680,15 19-927,-6-14-963,26 22-1068,11-31-384,11 3 575,6-23 1472,-8 0 558,2-9 284,-1 3 787,0-19 396,-4 11 527,7-29-606,-15 6-495,-3-21-1515,-18 8-595,-6 2-779,0 16 50,-25 1-1083,19 5-1266,-42-1 3793,20 8 1,-14 1-1,3 8 1</inkml:trace>
  <inkml:trace contextRef="#ctx0" brushRef="#br1" timeOffset="116165">5320 17157 23369,'4'17'-7995,"-1"5"5722,-3 10 1670,0 0 331,0-5 30,16 2-463,-12 13 453,28-11-1155,-28 14 2025,24-24 553,-25 2-888,10-13-203,-7-4-224,-4-20 203,12-20 548,-8-13-1490,3 3 0,1-1 1004,3-19 0,-3 20 0,0 0 1,6-20-1</inkml:trace>
  <inkml:trace contextRef="#ctx0" brushRef="#br1" timeOffset="116614">6238 17136 24179,'-45'0'539,"4"0"-449,3 0-180,5 0 90,3 0-89,1 0 178,2 20 230,-6 2 22,10 20-961,3-11 211,13 0-730,7-8-457,0 0 89,22-2 21,-17-2-1347,55 0 1620,-35-10 1174,10-2 0,2-5 459,0-20 1301,12 13 56,-21-41-686,-1 21 367,-14-29-942,-4 16 0,-1 0-1147,-7-27 184,-8 4 1,-1-1-184,6 23 0,-2-1 4,-8-2 0,-6-4 1,2 5-608,-1 4 1,2 3 415,0-9 0,-1 2-239,-8 11 1,0 5 454,4-7-136,-5 0 740,1 24 1245,22 26-998,4 13 0,5 5-151,4-4 1,3 4-388,1 7 0,2 5 1,1-4-443,2-3 0,2 0-449,-1 4 0,1 5 0,-1-5 1169,-1-4 1,0-2-1,9 9 1,0-2-1,-7-17 1,-1 0 0</inkml:trace>
  <inkml:trace contextRef="#ctx0" brushRef="#br1" timeOffset="116914">6695 17146 24359,'19'-11'1789,"-15"2"-4332,40-3 3879,-10-7-665,11 1 105,-2-13-765,-11 11 150,-16-4-620,0 8-18,-16-1-502,0 2-877,-17-2-246,12 6-939,-36 1 2321,10 7 238,-19 18 1479,7 6-360,18 23 359,12-7-979,38 19-1652,-19-23 463,27-5 1,6-1 1072,-6 0 0,2-10 0,3-2 0,8 2 1</inkml:trace>
  <inkml:trace contextRef="#ctx0" brushRef="#br1" timeOffset="117197">7218 16966 23549,'-18'-9'-3327,"3"27"3904,31-17-298,-12 45-2616,32-24 1716,-31 22-670,38-7 741,-26 0-1594,21 15 1146,-7-15-396,-15 7-406,12-21 3052,-25-4-1888,14-6 1112,-16-32-545,2-11 1,-1-6 291,-2 3 1,0-3-448,0-8 1,0-4-1,0 4-47,0 5 0,0 1 295,0-12 0,0-1-969,0 6 1,0 4 1015,0-17 1,0-6 0,0 31 0</inkml:trace>
  <inkml:trace contextRef="#ctx0" brushRef="#br1" timeOffset="117410">8032 17188 25168,'-14'-12'-2855,"3"2"1</inkml:trace>
  <inkml:trace contextRef="#ctx0" brushRef="#br1" timeOffset="118487">8802 16492 23279,'-3'47'-5831,"1"2"3781,22-6-255,-14 10 1580,12-25 1,2 2 242,-7 16 1,-1 1 116,5-11 0,0 2 61,7 22 0,-2 0-859,-8-25 1,1-3 767,3 9 1,-1-1-253,7 7 753,-3-7 289,-5-6 379,3-1-579,-10-13-148,1-3 289,-26-32 402,-10-20-343,4-17-338,-3 20 1,0-1-54,14 0 1,0 0-2,-11-3 0,-2-1-52,8-3 1,3-3 130,4 1 1,1 0-96,-6 0 0,1-1-212,11-13 0,1 0 258,-7 17 0,0-1 36,4-15 1,8 3 583,23 4 852,-21 0-605,48 27 1903,-31 7-405,23 4-102,3 6-247,-15 2-164,18 21-1034,-24 2-1510,-5 21-111,-12-11-3379,-11 13 1178,-22-17 2811,-5 16 1,-1-21 0,7 4 0</inkml:trace>
  <inkml:trace contextRef="#ctx0" brushRef="#br1" timeOffset="118839">9253 15984 23909,'10'-12'-683,"-1"5"1642,10 23-3567,-6-11 2130,3 40-2029,-1-23 1228,5 22-58,2-6-515,13 18 62,-8-12 767,-4-7 0,0-2 464,3 4-38,-7-10 0,0-1 944,1 0-311,0 2 313,-3-13-201,-7-9 218,6-2 885,-6-6 701,8-18-76,-5-7-497,13-19-99,-10 19 310,14-20-525,-16 39 963,9-18-1308,-13 24-720,10 21-1519,-6 5 35,5 14-177,-3-1-359,-2-7-1117,3 2-1313,0 1 3928,1 1 0,-2-1 1,1-1-1</inkml:trace>
  <inkml:trace contextRef="#ctx0" brushRef="#br1" timeOffset="119237">10210 16450 22110,'0'40'-5756,"0"-7"3807,0 0 975,0-4 336,0 4 295,7 2 0,2 0-509,7 12 469,-1-4 0,-1-1-1594,0-5 2260,3 11-680,-15-27 222,12-1-131,-13-32 658,5-16 303,-26-35-706,15 1 182,-13 12 1,-1-1-85,11 17 0,1 1 81,-3-13 1,1 2-274,-2-16 112,11 4-214,0 8 14,0-5 832,0 21-210,0-3 403,19 26 1845,1 2 97,2 32-2411,5 6-426,-24 17-538,3-13 1,-1 0-1271,-5 15 1911,0-15 0,0 1 0,0 16 0,0 3 0</inkml:trace>
  <inkml:trace contextRef="#ctx0" brushRef="#br1" timeOffset="119921">12530 16144 24179,'0'-13'-6476,"0"2"4348,-21 4 2924,15 2-1539,-38 3 2023,-3 1-312,1 18-236,10-9 1,2 2-186,7 11 1261,-7 7-101,23-9-1615,4 15 256,27-8-2032,-14-1 893,24-11 0,5-2-437,-8 7 486,13-3 0,2-1-155,-4 2-21,9 10 472,-21-14 788,-13 6-557,-2-9 369,-31 2-733,-11 2 729,5-4 147,-26 3 0,31-6 0,-23 0 0</inkml:trace>
  <inkml:trace contextRef="#ctx0" brushRef="#br1" timeOffset="120209">13027 16258 23009,'16'17'-4573,"-1"-4"3052,-3-13 3764,12 0-1059,-8 0-394,19-19 441,-17 14-474,11-29-992,-15 12 1297,3-16-587,-11 6-1816,-22-4-952,-12 19 1269,-24-1-134,-4 15 552,13 24 1545,3 2-11,27 22-1929,20-2-632,-3-9 1836,26-17 0,5-3 0,-1 8 1,3-11-1,0 0 0</inkml:trace>
  <inkml:trace contextRef="#ctx0" brushRef="#br1" timeOffset="120473">13587 15956 23369,'-23'-7'-2769,"-14"2"2966,15 2 86,-17 3 354,18 19-48,6 0-762,15 21-1134,27-11-317,-21 0 1186,28-13 1,4-2 8,-12 8 66,10-4 0,-1 0-373,-15 2-798,17 3 753,-33-7 354,10-3 601,-14 1-136,0-3-944,0 1 429,-17-2 523,-5 4 302,1-5 87,-13 1 0,30-6 0,-13-1 1</inkml:trace>
  <inkml:trace contextRef="#ctx0" brushRef="#br1" timeOffset="120763">13970 15993 23009,'-21'13'1528,"4"3"-1709,17 13-3169,0-6 1287,0-3 777,0-3 213,0-1 426,25 2-559,-19-2-1480,56 8 1946,-40-8 1027,9-1 1,1-2 444,-3 2-59,6 4 32,-17-9-3,-8-1-998,3-2 1678,-11 3-2589,4-3 653,-29 6 1694,18-4-2635,-40 6 1884,18-7 0,0 1 0,4-4 0</inkml:trace>
  <inkml:trace contextRef="#ctx0" brushRef="#br1" timeOffset="120958">14500 16209 22200,'6'21'-8618,"-1"11"6523,4-11 247,0 9 810,4 0-105,0-11 111,-1 0 1119,2-6 0,1-2 0,-1-2 0</inkml:trace>
  <inkml:trace contextRef="#ctx0" brushRef="#br1" timeOffset="121144">14477 15632 24808,'-10'-11'-7072,"-1"1"5840,6 5-261,0 0 8,2 24 1229,43 15 1,-31 7 0,31 7 0</inkml:trace>
  <inkml:trace contextRef="#ctx0" brushRef="#br1" timeOffset="121460">15060 15947 23189,'-20'17'733,"-15"-13"-119,30 32-3523,-26-21 4211,28 17-2787,-10-6 1208,5 0-269,6 0-533,-6 7-147,30-9-516,-16 4 1106,39-13-567,-39-3 542,43-6 1209,-12-3 290,14-3 601,9-16 301,-27-11-1051,-14-1 1,-4-4 475,-3-14-1611,-23-18 583,6 36-1539,-25 11 0,-5 2-258,3-1 1604,-10 10 1,-3 3 0,2-2 0,-11 5 0</inkml:trace>
  <inkml:trace contextRef="#ctx0" brushRef="#br1" timeOffset="121809">15387 15944 23729,'0'40'-5666,"23"-8"2825,-18-1 1136,37-8 2336,-38 0-1658,33 9 1124,-16-11-220,15 9-1157,-16-17 1762,1 0 34,-13-8 66,4-2-21,1-19 1146,-3 11 494,12-50-1251,-6 31-253,0-9 0,0-1-164,2 0 4,7-7 306,-8 19-583,-3 4-186,7 9-94,-7 3 1430,14 25-2723,-11 9-854,10 11-370,-6 2-305,2-8 2486,4 0 1,1-1 0,3-1 0</inkml:trace>
  <inkml:trace contextRef="#ctx0" brushRef="#br1" timeOffset="122093">16722 15702 23459,'-30'-13'-3086,"8"5"2289,-29 2 1404,3 5 3,12 16 991,-4 7-834,16 11-872,13 30-1234,26-27 644,1 0 0,5-1-590,29-2 803,-14-7 0,-1-1-695,7 2 593,-10-8 1,-2 0-463,-9-2 434,14 3 1026,-32-9-252,9-2 564,-31 1 574,14-4-2913,-38-2 1205,8-1 692,-10-2 0,2-1 0,15 0 0</inkml:trace>
  <inkml:trace contextRef="#ctx0" brushRef="#br1" timeOffset="122328">17210 15474 23549,'1'43'-5846,"4"-7"3223,2-2 981,8 11 304,-3-8 453,6 15 193,-6-15 217,4 1-1920,-1-3 1765,4 13-227,-4-13-661,2 14 1204,-11-25-975,-1 7 978,-31-20 963,19 0 0,-49-9 1,20-1-1</inkml:trace>
  <inkml:trace contextRef="#ctx0" brushRef="#br1" timeOffset="122427">17080 15952 22650,'-11'-29'-8690,"-7"-1"6444,16-13 1655,-7 10-473,33-22 1898,7 32-234,-1 6 0,3 3 685,20 8-1262,6 2 0,-13 4 0,3 0 0</inkml:trace>
  <inkml:trace contextRef="#ctx0" brushRef="#br1" timeOffset="122784">17965 15791 23819,'-60'0'450,"13"0"-450,0 0 90,13 15 1166,-9 4-441,7 16-1118,9 2-165,13-7-258,14 6-870,25-18-280,4 4 190,2-12 99,15-4 306,-17-3 1115,0-20 952,13-9 318,-27-10 21,5-18-503,-10 18 28,-10-10-1423,0 16-490,0 4-218,0 5-351,0 3 38,-13 9 1479,10 25 115,-11 13 486,34 28-1194,-2-13-235,0-14 1,1-2 88,-2 2-1081,12 5 2193,-14-14 1,9-12 0,-4 0 0</inkml:trace>
  <inkml:trace contextRef="#ctx0" brushRef="#br1" timeOffset="123046">18125 15614 23639,'0'-20'-5936,"0"2"4617,0 5 345,0 28 246,15-13 2329,-11 40-2377,10-25 295,1 19-1825,-11-9 2042,11 2-276,-3 8-95,-9-10 585,17 3-1477,-18-14 1913,10-8 543,-11 3-503,7-10 978,-5 5-1475,2-6 2032,1-16-1607,1 13 793,10-54-958,-2 27-310,-3-1 1,0-4 51,4 0 0,0 2-1363,10-19 1737,-8 18 1,0 0 0,9-9-1,0 0 1</inkml:trace>
  <inkml:trace contextRef="#ctx0" brushRef="#br1" timeOffset="123430">18810 15118 25438,'-16'24'-574,"4"-3"-155,12 2-1778,0-2 1093,0 6 411,18 15-471,-13-8 859,33 14-1143,-34-16 333,29 3 413,-30-3 814,23-1-3,-15-1-474,3-3 187,3 3-205,-9-9-2345,5 2 1217,-6-14 1653,-25-3 2639,-24-18-964,-2-11-472,9 1 1,4-3 190,11-19-845,-3 13 1,3-1 171,16-9-89,-13-9-774,17 8-1964,20 13 2332,15-11 691,13 23-627,-9 6 1,1 2 1215,15 1-914,-19 5 1,0 0 0,17 1 0,0 2 0</inkml:trace>
  <inkml:trace contextRef="#ctx0" brushRef="#br1" timeOffset="123551">19648 15428 22470,'0'3'-3193,"0"0"0</inkml:trace>
  <inkml:trace contextRef="#ctx0" brushRef="#br1" timeOffset="124281">5578 18786 25258,'18'-22'-632,"12"16"1972,-26-40-4139,27 24 2829,-18-8 0,-3-4-842,18-13 652,-8 5 1,-2-1-118,0-10-255,-4 8 0,-1 0-240,-4-7-54,-4 13 0,-1 0 757,-4-2-1425,0-4 895,-22 23-378,17 5-399,-18 6 1572,7 6 223,12 20-198,-12 14 580,16 31-837,17-4-993,-13 7-257,37-15 444,-21-1-2103,22-1 2691,-8-2 1,2-3 0,1-2 0</inkml:trace>
  <inkml:trace contextRef="#ctx0" brushRef="#br1" timeOffset="124535">6398 18425 23639,'-24'17'1141,"-14"-13"-956,16 24-1025,-12-16 1835,14 14-1576,10-6-182,10 1-817,17-6 274,13 0 26,10-7 803,8-2 498,-10-6-602,-1 0 820,11-21 986,-26 2 435,17-6 96,-37-11-2376,10 19 500,-12-17-1469,-22 21-559,17-11-698,-43 13 2546,12-12 0,-9 14 0,0 2 0</inkml:trace>
  <inkml:trace contextRef="#ctx0" brushRef="#br1" timeOffset="124970">7022 18234 23639,'-55'12'1581,"15"-9"-1668,-10 23 867,17-23-883,17 23-1060,1-10 548,34 9-1681,17-6 1095,11-7 494,-7-7 0,1-2 417,12-2 13,-8-6 1,0 0 305,3 1 621,-14-9 0,-3-4 203,-3-7 1749,-5-17-1913,-16 7-1362,-7 1-597,0 12-485,-21 3 12,16 2-952,-31 2 1497,19 7 405,-2 19 1777,5 17-506,40 13-737,-11-8 1,3 0 115,5-10 1,2 1 53,8 19 0,0-1 385,8 9-763,-6-10 1,0 0-480,3 3-111,-16-18 1,-1 1 87,6 17 1091,-15-15-573,1 8-176,-13-23-226,0-1 1391,-21-10 1,-6-2-1,-20-2 1</inkml:trace>
  <inkml:trace contextRef="#ctx0" brushRef="#br1" timeOffset="125137">7755 18184 22110,'16'39'-9266,"-2"-16"7010,2 13 702,-3-18 1104,0 18-266,2-7 268,1 0 431,9 10 0,-4-11 1,5 8-1</inkml:trace>
  <inkml:trace contextRef="#ctx0" brushRef="#br1" timeOffset="125289">7793 17950 22290,'-6'12'-1714,"1"5"1</inkml:trace>
  <inkml:trace contextRef="#ctx0" brushRef="#br1" timeOffset="125619">8187 18147 22740,'0'5'-5936,"0"0"4167,0 5 885,20-1 1478,0 11-1127,5-7 775,7 14-415,-12-11-1047,2 4 1439,6-4 516,-17-7-410,3 3-851,0-10 1598,-9 1-1007,5-25 658,13-23 88,-6-3-327,0 10 0,1 1-149,2 1 316,6-15 47,-13 35-698,5-8 589,-8 22 434,2-4-250,6 28-2805,-2-17 1840,2 22 0,1 4 0,9-9 0,11 31 0</inkml:trace>
  <inkml:trace contextRef="#ctx0" brushRef="#br1" timeOffset="125762">9158 18218 24359,'-22'-10'-5720,"-12"2"5278,30-8 1,-12 9-1,16 4 1</inkml:trace>
  <inkml:trace contextRef="#ctx0" brushRef="#br1" timeOffset="126189">9710 17960 22740,'9'36'-7230,"-1"-5"4883,11 9 998,-3-10 567,16 26 398,-11-21 106,8 12 172,-10-17-1906,-1 0 2203,-1-2 48,-3 0-20,-2-4 172,-5-2-499,-1-3-489,-23-11 2622,-3-22-1479,-4-14-525,-16-14-340,25 9 0,1-1 204,-27-14 301,16-1 0,4-2-166,8 19 1,1-1 226,-5-24 0,3 0-2616,5-8 2398,3 14 0,2 3 102,4 1 378,0-8 348,20 25 596,1 11 1137,22 2 300,-3 14-557,0 24-1407,-6 6-577,-15 13-866,-1-2-1987,-16 4-419,4-10 2497,-6 22 1,0-25 0,0 7 0</inkml:trace>
  <inkml:trace contextRef="#ctx0" brushRef="#br1" timeOffset="126569">10117 17641 24269,'6'0'1079,"2"15"-6686,0-11 5498,4 24-2234,2-24 3328,4 27-2223,16-2 991,-7 8-586,-3-10 1,1 0-895,3 8 1935,-6-6-1,0-1-1196,-1 4 1424,6 6-2065,-16-18 1116,-1-2-1174,-3-6-421,-2-3 1384,0-5 507,3-18 1445,-2 10 1318,4-35-1300,0 19 430,1-22-133,3 8 23,2 0 52,1 1-650,-1 4-88,8 5-1022,-9 1 1075,10 12 437,-12 2 100,14 22-1445,-10-9 240,6 27-1521,4-4-611,-8 9-2206,16 17 1703,-15-21 1753,8 9 1,-7-16 0,1-2-1</inkml:trace>
  <inkml:trace contextRef="#ctx0" brushRef="#br1" timeOffset="126922">11113 17782 24359,'18'11'-3828,"5"6"1945,-3 22-832,17-2 2073,-14 4-598,1-9 859,9 19-135,-19-24-1660,7 7 934,-10-19 392,-24-3 2585,-10-25-1494,1-15-252,1-1 0,2-3-86,-1-26 239,8 11 1,0-2 245,-3-16-209,14 23 0,2 0 41,-1 1 0,0 2-1682,0-15 1235,6 15 1,5 4 1208,11 6 968,18 0 508,0 23-64,-17 18-1477,10-8 422,-29 35-2063,10 2-1531,-14 11 2213,-9-10 0,-2 1 0,6 11 0,-5-18 0,0 1 0</inkml:trace>
  <inkml:trace contextRef="#ctx0" brushRef="#br1" timeOffset="127421">12773 17405 24988,'-37'-10'-1937,"-2"2"1431,4 3 548,-1 1 138,7 2-30,3 1 119,5 0-68,2 1-201,11 16-39,2 4-551,26 19-1247,2-9 158,22 3 1166,-11-17 0,2 0-188,17 8 308,-15-9 0,0 0-363,7 4 650,-4 0 262,-8-1 977,-15 8-1244,-7-6-912,-31 16 1285,15-14-629,-26-4 1,-6-2 467,9 1 218,-4-6 1,1-2 11,12 0 0,-8-5 0,9-2 0</inkml:trace>
  <inkml:trace contextRef="#ctx0" brushRef="#br1" timeOffset="127705">13290 17554 24179,'19'0'539,"-3"0"-539,0 0 0,-3 0 0,5 0 0,16 0 0,-8 0 0,23-16 649,-23-2-340,10-18-369,-21 18-178,-4-14-771,-8 13-271,-21-8-553,-10 2 356,-21 13 376,-4 2 425,3 25 1397,22 10-452,10 25-549,18-6-888,9-12 0,5-1-22,25 6 1234,-6-6 0,4-2 0,-5-13 0,0-3 1,1 5-1,0 0 0</inkml:trace>
  <inkml:trace contextRef="#ctx0" brushRef="#br1" timeOffset="128024">14037 17254 24089,'0'-24'-6386,"0"4"4168,0 5 1423,0 5 247,0 26 32,0 11 302,-12 33 369,9-8-852,-3-16 1,0-2 1014,6 8-318,18 6-688,-14-19 393,32-5 733,-32-2-838,34-7 844,-22-1-337,18-8 735,0 3 353,-11-8 1179,6 3-688,-12-2-829,-8-1 986,-1 3-2033,-8-2-31,0 6-1029,0-2-1294,-21 10 1877,-3-5 852,-19 11 0,20-10 0,6 5 0</inkml:trace>
  <inkml:trace contextRef="#ctx0" brushRef="#br1" timeOffset="128358">14632 17173 23909,'-19'-3'-400,"1"16"1491,-4 9-1164,9 22-1612,13-5-40,17 17-235,6-21 1409,-2-6 1,2-1-1166,14 5 1090,-12-8 1,-2 0-1192,4 1 460,7 5 1852,-16-10-243,-2-7 697,-5 2-937,-4-9 80,-4-1-879,-20-3 627,-5-1 540,-23-2-16,-4 2 0,20-2 0,3 0 1</inkml:trace>
  <inkml:trace contextRef="#ctx0" brushRef="#br1" timeOffset="128690">15367 17258 24089,'0'30'-5126,"0"3"2997,0-5 1245,0 2 245,0-8 213,0 5 212,19 0-363,-14 13-1252,28-10 1644,-29 7-2609,22-5 1561,-24-11 1083,18 3 1,-18-13-1,5-2 1</inkml:trace>
  <inkml:trace contextRef="#ctx0" brushRef="#br1" timeOffset="128835">15355 16899 23189,'-2'-7'-2834,"1"3"1,1 2 0</inkml:trace>
  <inkml:trace contextRef="#ctx0" brushRef="#br1" timeOffset="129141">15773 17075 24808,'-21'23'-180,"-8"-4"1197,26 21-3977,-9-6 2272,11 1 1,2 1-782,-1 9 834,9-3 0,2-1-591,-7-9-661,36 12 387,-10-26 114,21-2 2259,-9-13 208,3-28 1070,-21-7-752,-4-30-585,-11 14-1451,-19 15 1,-3 2-1211,8-2 1762,-41-14 0,18 32 0,-23 0 1</inkml:trace>
  <inkml:trace contextRef="#ctx0" brushRef="#br1" timeOffset="129474">16075 17174 22650,'0'33'-5396,"0"3"3267,0-9 1065,17 4-366,-13-7 677,13-1 333,-4 0-54,-10 3-1358,19-8 2014,-19 4-667,14-16 1393,-8 1-29,5-29 780,5-10-19,-4-13-562,-2 13 1,1 0 138,4-8-489,3-9 545,-6 23-1065,-5 3 220,0 12-74,-3 2-37,2 9 601,6 22-2504,-2 8-280,1 0 0,0 2-927,5 20 2404,10 3 1,-6-17 0,2-2 0</inkml:trace>
  <inkml:trace contextRef="#ctx0" brushRef="#br1" timeOffset="129778">17523 16990 23819,'-53'-3'-344,"2"1"269,11 2 269,-15 15 747,16-12-391,10 19 0,4 2-787,8-6-1,-2 38-733,48-30-374,-22 11-558,50-12 1081,-34 2-1355,25-1 611,-14-1 545,-4-3 223,-13-1 931,9 2 53,-15-8-37,5 3-1057,-9-12 59,-30-1-892,-4-3 1941,-25-2 1,24-14 0,5-3 0</inkml:trace>
  <inkml:trace contextRef="#ctx0" brushRef="#br1" timeOffset="130109">17762 16861 23729,'11'0'1529,"-4"20"-7247,0-15 5082,-2 32-764,4-21-9,8 30 177,-3-16 370,6 13-1446,-5-14-24,-1 2 451,8 19-129,-13-20 1129,5 20 378,-13-33 742,-27 6 2034,-8-15 601,-16 0-168,0-6-36,12-2 47,1 0-88,5-18-1229,3 13 609,5-32-3773,12 9-962,4-8 405,8-12 652,24 23 1478,-18-7-1398,51 14 2619,-32 9-431,31-5 432,5 12 206,-14-6-708,16 8 1,-22 0 0,0 0-1</inkml:trace>
  <inkml:trace contextRef="#ctx0" brushRef="#br1" timeOffset="130592">18353 17111 24808,'-44'-15'-1453,"-2"12"2058,-2-12-1257,6 15 1294,18 18-11,10 7-1108,14 10-863,16 0-996,-13-11 793,32-2 230,-12 2 275,18-12 399,-4 0-153,-5-12 1406,-15-25 461,1 6 1065,-17-23-1664,9 9-223,-9-1 181,2-19-1192,-3 15-243,0-19-596,0 30 522,0 0-325,0 15 1323,0 50-392,14-17 87,-6 13 0,1 3-175,8-7 97,7 8 98,-21-15 212,18-11 1298,-19 8-1391,15-18 1525,-16 14-859,6-34 741,-7 0-974,0-45-8,0 20-467,0 6 1,0 2-775,0 0 492,0-19-1254,0 28 410,17-6 1773,-1 23 0,19 1 1,-5 8-1</inkml:trace>
  <inkml:trace contextRef="#ctx0" brushRef="#br1" timeOffset="130876">19085 16714 24359,'0'-9'-4407,"-16"4"5150,2 1-86,-4 22 452,8 11-1583,10 10-639,0 5 278,0-7-761,0 1 1596,19 4-1635,-14-5 369,14 2-852,-3-6 497,-12 0 927,13-6-256,-3-4-199,-11-3-1709,11-3 2836,-14-7 0,0-3 1,0-6-1</inkml:trace>
  <inkml:trace contextRef="#ctx0" brushRef="#br1" timeOffset="130998">18933 16966 23369,'57'0'-2069,"-8"0"2069,-6 0 0,-7 0 0,-1 0 0</inkml:trace>
  <inkml:trace contextRef="#ctx0" brushRef="#br1" timeOffset="131166">19400 16881 21840,'20'-5'1286,"10"0"-1365,-27 1 285,22-1 1,-22 0 0,8 1-1</inkml:trace>
  <inkml:trace contextRef="#ctx0" brushRef="#br1" timeOffset="131710">19682 16492 24898,'-26'17'2343,"2"4"-2645,1 22-1099,11-8 18,-4 17 183,14-18-1099,-4 13 491,6-14-868,21-1-1474,4 11 3756,1-14 1,17 3 0,-14-17 0</inkml:trace>
  <inkml:trace contextRef="#ctx0" brushRef="#br1" timeOffset="131894">19968 16548 24359,'17'0'1079,"12"0"-809,-6 15-2300,21 6 1163,-18 10-969,8 2 793,-14-3-107,-3 3-1286,-5 3-531,-6 3-282,-2 2 691,-4 0 2517,0 0 0,-21-2 1,-5-2-1</inkml:trace>
  <inkml:trace contextRef="#ctx0" brushRef="#br1" timeOffset="132015">20420 16950 23909,'8'-5'-593,"4"3"1,-11-7 0,5 4 0</inkml:trace>
  <inkml:trace contextRef="#ctx0" brushRef="#br1" timeOffset="135398">20260 13770 25348,'0'14'-4047,"19"-13"5876,-15 47-3945,44-16 1648,-33-1 1,0 3-51,14-2 0,4 1 308,-4 2 1,3 2 62,2 3 1,4 3 0,0-2-364,-8-8 0,0-1 0,3 3 521,9 8 0,5 4 1,1 1-1,-4-5-430,-5-4 0,-3-4 1,3 4 458,-1-3 1,4 4 0,2 1 0,-2 0-1,-4-5-32,3 4 0,-4-4 0,4 4 71,-4-3 1,4 4 0,1 1 0,-2-2 0,-4-3-100,2 3 1,-5-4 0,2 2-52,9 8 0,1 3 1,-3 0-358,-6-5 0,-3 0 0,-2-2-204,4 5 1,-2 0-676,-3 0 1,1 3 0,-4-5-58,-7-9 1,-3-1 1218,3 6 0,-2-2 0,-1 1 0,-3-6 0</inkml:trace>
  <inkml:trace contextRef="#ctx0" brushRef="#br1" timeOffset="135637">21680 13699 27327,'-54'-10'-504,"1"3"705,0 25 1092,16 5 1,2 5-1203,7 2 0,2 6-319,-3 10 1,-1 8 0,4-2-161,2 4 1,3 6 219,5-7 0,0 10 0,0 4 0,1 0 1,2-8-246,1 2 0,3-4 0,-1 6 109,2-7 1,-1 8 0,0 3 0,1 1 0,0-4 0,1-7-440,0 9 0,2-6 0,0 5-340,1-15 0,-1 5 0,1 3 0,-1 0 0,0-3 0,1-5 953,-2 15 1,0-5-1,0 2 1,1-3 0,-1 3-1,0-1 1,0-5 0,0-4-1,0 0 1,0 0 0</inkml:trace>
  <inkml:trace contextRef="#ctx0" brushRef="#br1" timeOffset="143155">18363 4411 23189,'0'-4'-5036,"0"-1"3357,0 2 1065,0-1 335,0 1 33,0-1 122,0 2-284,-11 0 236,8 14 602,-8 10 489,11 10-1009,0 6 90,0 1 0,0-6 0,0 2 0,0 22-1125,0-7 1,0 1-1650,0 7 1839,0-21 1,0-1 704,0 9 1,0-7-1,0-1 1</inkml:trace>
  <inkml:trace contextRef="#ctx0" brushRef="#br1" timeOffset="143322">18327 4866 23819,'-15'-15'-5151,"-4"2"3891,17 2-797,-6 0 869,3 3 258,4-1-54,-4 3-637,24-1 1430,9 4 592,29-2 1,-7 4 0,4-1 0</inkml:trace>
  <inkml:trace contextRef="#ctx0" brushRef="#br1" timeOffset="143538">18793 4775 24359,'-22'13'1858,"20"10"-6136,6 5 1215,28 5 1801,-28-9-201,25 4 1008,-25 3-233,9 1-1621,-13 22-45,0-11 985,-14-1 1,-6-1 1622,-9 12 0,-2-16 1,-2-1-1,7-10 0,1 0 1</inkml:trace>
  <inkml:trace contextRef="#ctx0" brushRef="#br1" timeOffset="145689">19757 4443 23099,'0'-14'-5306,"0"2"3268,0 2 973,0 2 427,0 5 392,-13-1 1290,10 19-1005,-10 11-667,13 10 628,0 8 90,0-3-90,0-8 0,0 2 90,0 19-90,0-8 0,0-1-1101,0 6 889,0-13 0,0 0-667,0-1 969,0 5 450,0-22 0,0-5 449,0-5-989,0-28-90,0-18 0,17-19 477,-13-9-633,9 21 0,3 0 260,-5 9 1,0-1-485,7-23 0,2 1 496,-3 26 1,0 1-181,4-12 1,-1 2 86,3 5 452,7 2 0,-12 21 0,0 4 0</inkml:trace>
  <inkml:trace contextRef="#ctx0" brushRef="#br1" timeOffset="145995">20298 4738 23279,'0'5'-3957,"0"-19"1739,16 11 5146,-12-27-4022,31 11 2773,-20-14-1725,7 6 427,-12 2-1290,-10 11 819,0-4-90,0 7-1726,0-2 1657,-18 9-652,0 1 1321,-21 24 421,8 5 117,10 12-536,1 12-735,18-18-924,-6 11-45,8-15 834,21-2 0,-16-3 1,16-1-1</inkml:trace>
  <inkml:trace contextRef="#ctx0" brushRef="#br1" timeOffset="146389">20917 4491 23909,'-23'-5'-125,"4"2"147,-20 3 390,6 0-204,-1 17 716,-1-13-528,10 19 0,1 2-401,-8-4-2,7 8 1,3 3 40,8 2-536,-1 27-482,15-25-703,0 11-453,23-18-478,-18-2 544,41-5 1009,-14 1 294,9-10 850,14-2 718,-26-10 714,17-19 902,-24-7-777,2-12 125,-16-1-1695,3 7 503,-9 1-1235,4-9-238,-6 12-608,0-3-720,0 14 778,0 29 289,0 13 852,0 39-455,0-6 135,0-15 1,0 1-1100,0 11 877,0-18 1,0-2 854,0 13 0,0-3 0,0-2 0</inkml:trace>
  <inkml:trace contextRef="#ctx0" brushRef="#br1" timeOffset="146890">21327 4600 24359,'-10'-4'-2350,"2"2"1658,-2 20 490,4 22-1080,6 4 590,7-8 1,0-1-722,-3 5 742,10 25-1343,-14-29 1230,0 6-158,0-20 355,0-3 782,0-6 509,0-3-393,0-27-681,18-34 906,2-3-932,1 4 1,2 1 454,11-6-482,-8 9 1,-1 2 660,5-3 1,-10 19 0,1 2 0,6-5 0</inkml:trace>
  <inkml:trace contextRef="#ctx0" brushRef="#br1" timeOffset="147806">21343 4634 21930,'-4'0'990,"0"0"-901,3 16-2796,0 5 862,1 10 520,0 0 649,0-5 146,15 1-1481,1 14-141,2-11 316,10 9 1530,-6-9 1,8-8 773,13 2 120,-16-15 410,19-2 806,-19-6-281,-2-22 1,-1-6 499,0 1-1150,-5-15 0,-4-3 461,-5 5-661,-3-16-643,-4 20-815,-3 2-515,0 4-1101,0 5 978,0 5 415,0 5 357,15 64-446,-11-24 680,12 12 1,-1 2-441,-11-3 655,29-2-45,-19-2-1658,28 8 1285,-16-14-172,22 1 1662,-18-18 624,21-6 671,-20-4-367,7-18 385,-14 13 612,-4-34-1709,-5 21 970,-2-31-1644,-6 18-714,-2-13-927,-5 21-124,0-4-853,0 32 237,0 9 1053,0 27-977,0-4 117,16 2 1502,0-1 1,2-10-1,-6 6 1</inkml:trace>
  <inkml:trace contextRef="#ctx0" brushRef="#br1" timeOffset="147990">22082 4280 23999,'-5'-10'-9831,"3"1"9961,18 5 1,5 19-1,17 7 1</inkml:trace>
  <inkml:trace contextRef="#ctx0" brushRef="#br1" timeOffset="148257">22338 4583 22290,'0'13'-5396,"0"3"3717,0 10 795,0-3 425,19 23-837,-15-16 1062,30 24-239,-30-22-1345,21 8 1832,-22-7 273,14-11 747,-16 6-764,9-19 558,-7 0-1127,5-8 2129,-5-1-371,4-19-1125,-1 14 803,4-39-2931,5 8 1587,-3-11 309,4-3 0,-4 18 1,-1 1-1</inkml:trace>
  <inkml:trace contextRef="#ctx0" brushRef="#br1" timeOffset="148507">22740 4818 22560,'17'20'-5864,"2"-9"5583,18 6 499,-5-15 1255,28-10 128,-21 4-440,11-33-194,-16 20-296,-5-17 1049,-4 6-574,-4-11-739,-10 8-1063,-3-14-588,-29 22-506,-12-3 202,-11 19 644,-5 2 1013,-5 20 584,16 11-267,13-2 0,3 3 303,-4 19-1165,16-12 1,6 0-856,18 6 1283,7-7 1,7-3 0,3-12-1,3-3 1,6 4 0,1 0 0</inkml:trace>
  <inkml:trace contextRef="#ctx0" brushRef="#br1" timeOffset="149007">24210 4485 24179,'0'-11'-4677,"0"1"2999,-17 5 2876,-6 3-60,-22 1-114,-6 21 657,9 6-1409,16 7 0,3 4-692,0 11 226,8-7 1,8-2-909,27-1-1296,1-8 1,6-3 2307,3-11 0,3-4 0,6 3 1,0-2-1,26 0 0</inkml:trace>
  <inkml:trace contextRef="#ctx0" brushRef="#br1" timeOffset="149312">24730 4534 23909,'-48'0'1799,"4"0"-1709,12 0 0,2 18 668,-9 4-213,8 21-1074,6-10 223,6 3-355,18-10-914,-5 10-61,24-11-1155,11 9 323,10-22 1248,5-2 1148,-8-10 394,-1 0 249,-1-17 1740,7-9-481,-11-20-42,-5 8-383,-14 2-1909,-11 6-540,0 7-553,-16 5-98,12 28-628,-11 15 425,35 11 1649,6 21 1,28-38 0,2 14 0</inkml:trace>
  <inkml:trace contextRef="#ctx0" brushRef="#br1" timeOffset="149474">25332 4477 23459,'0'-20'-5486,"-20"3"3948,0 7 1772,-20 4 840,21 29-326,-8-17 667,24 45-2324,-8-29-342,11 43-98,0-25-188,20 12 1318,-15-19 1,43-6 0,-13-2 0</inkml:trace>
  <inkml:trace contextRef="#ctx0" brushRef="#br1" timeOffset="149990">25035 3943 23819,'13'-6'3499,"-27"2"-5536,8 17 506,-45-9 2034,29 34-1257,-24-16 759,12 23-2506,1-2 2305,4 4 1,13 6 0,6 4 0</inkml:trace>
  <inkml:trace contextRef="#ctx0" brushRef="#br1" timeOffset="150374">26362 4382 24718,'-37'0'270,"0"0"-90,-17 0-270,15 17 1277,-18 7-471,33 11-3954,2 20 281,17-18 2611,41 13 1,-4-15 0,1-18 0,-1-1 0</inkml:trace>
  <inkml:trace contextRef="#ctx0" brushRef="#br1" timeOffset="150675">26747 4931 24629,'0'-54'-5576,"0"8"3537,25-8 2873,-19 7-748,19 21 1,1-1 1179,-6-30-1150,6 14 0,2-2 23,-12 11 0,-2-1-443,7-22 0,-2-1 673,-11 25 1,-2 0-77,2-17 1,-3 1-756,-5-3 92,2 16 0,-4 2-1259,-14 5 296,12-1 78,-13 22 1293,3 4 408,10 40-477,-21-6 270,22 15 1,3 5-147,-9-18 1,-1 1-1176,7 17 0,4 7 0,-1-5 569,-5-8 0,1-1 494,0 26 1,8-4 0,7-33 0,5-3-1,18 27 1</inkml:trace>
  <inkml:trace contextRef="#ctx0" brushRef="#br1" timeOffset="150997">27372 4555 24359,'-36'-8'-1188,"-2"1"860,19 22 1142,-13-11-78,28 32-2483,-22-19 2487,23 20-1889,-8-9 210,11 2-293,0-3-194,0 0-1478,20 1 244,8-7 2725,19-5-985,-8-10 2091,-3-25 205,-13 15 786,-1-35-531,1 11-37,-12-9-521,5 2-802,-15 7-943,3 9-202,-4 17-1879,0 17-488,0 25 2904,17 2 1,7-16 0,19-6 0</inkml:trace>
  <inkml:trace contextRef="#ctx0" brushRef="#br1" timeOffset="151295">28015 4357 23459,'-46'-4'335,"0"1"-382,1 22 1710,9 6-1418,15 11-1118,10 1-324,11-7-269,0 18-130,25-11 663,-9-5 0,3 0-960,27 3 882,-16-8 0,-1-1-727,4-1 1023,-3 5 420,-2-15 1251,-25-3-1301,13-2 1470,-9-1-873,-5-4-1301,6 2 1000,-28-6-72,-4 2-1683,-18-3 2057,3 1 0,18-1 1,5 0-1</inkml:trace>
  <inkml:trace contextRef="#ctx0" brushRef="#br1" timeOffset="151579">28390 4478 23189,'-41'0'301,"1"13"1527,9 6-1302,12 19-1924,7 5-217,12-5 22,0 1 330,26-13-269,-19 0-521,45 6 338,-21-8 101,0 2 1219,12-8 755,-28-7 176,6 4-152,-11-9 182,-10 2-252,0-2-1818,0 2-335,-23 0 2334,18 4 0,-39 0 0,18 1 0</inkml:trace>
  <inkml:trace contextRef="#ctx0" brushRef="#br1" timeOffset="151701">29035 4916 25618,'8'0'0,"-1"0"0</inkml:trace>
  <inkml:trace contextRef="#ctx0" brushRef="#br1" timeOffset="207714">18403 5997 22830,'-12'-3'1592,"10"14"-3628,-10 3 2920,12 20-2699,0-9 695,0 8 166,0 11 306,0-8-105,0-2 0,0 0-342,0 8 614,0 14-974,0-1 1455,0-13-315,0-8 1,0-1-316,0 5-809,0 22 899,0-28 0,0 7 181,0-16-91,0-3 270,0-4-90,0 0 270,0-7 0,-14-2 2380,-2-6 171,-25-41-2041,15 17-117,4-11 1,5-3-714,6 5 49,-8-22-195,18 25 561,-4-18-2423,5 24 496,17-11 2676,7 19 1264,-3-3-228,37 12-153,-33 2-1257,11 1 1,2 4 344,0 14-476,12-11-115,-16 28 1,-1-28 0,0 12-1</inkml:trace>
  <inkml:trace contextRef="#ctx0" brushRef="#br1" timeOffset="207896">18725 6568 25528,'45'0'180,"2"18"-2111,-10-14 2019,-2 36-2392,-22-20 366,10 22 490,-20-4-1179,11 26-1257,-14-10 3763,-14-17 1,-4 0-1,-9 18 1,-1-26 0,0-1-1</inkml:trace>
  <inkml:trace contextRef="#ctx0" brushRef="#br1" timeOffset="208930">20333 6030 23819,'0'-35'-4766,"0"-8"2997,-17 15 148,12-4 690,-31 17 1888,31 7-1695,-38 3 2036,23 5-1268,-24 17 2388,8 3-334,-2 23-397,-1 2-18,4 10-1539,13-9 1,2 1 484,7-11 0,3 2-1042,-3 25 0,4-1-251,4-27 0,5-1-750,11 9 0,4-3-1800,9 6 660,27-6 865,-3-12 882,9-9 684,4-10 450,-29-5 0,2-4 356,14-5 1,0-5 553,-13-6 0,0-3 182,17-8 1,-3-5-275,-24 4 0,-4-2-548,5 0 0,-5 0 614,-7-28-1695,-7 17-354,-7-18-938,-17 33-625,-2 3 75,-16 17 1948,5 44 377,13-10-178,10 15 1,3 4-204,4 11 285,0-4 1,0 2 118,0-21 1,0-1 47,8 11 0,0-1-276,-4 15-1159,11-2-432,5-4 1254,-18-18 0,1 0 403,29 12-153,-29-12 1,-3-1 354,12-3-566,-12 10 872,-22-25 258,-11-1 957,-11-10-465,-4-4-763,12-16 0,0 11 0,2-12 1</inkml:trace>
  <inkml:trace contextRef="#ctx0" brushRef="#br1" timeOffset="209312">21317 6187 23549,'-43'-1'1388,"-7"16"181,9 7-904,-9 21-744,31-6-960,-16 14 575,31-21-903,-11 19 437,15-24-160,25-3 1,6-3-439,-3-6 962,16-3 0,0-3 163,-9-7 1088,7-18 391,-12-12 201,-16-10-1165,0-3 910,-14 10-1571,0 0-786,-20-13-1254,-11 13-1810,-10-12 3958,-13 25 1,34 3 0,-4 12 0</inkml:trace>
  <inkml:trace contextRef="#ctx0" brushRef="#br1" timeOffset="209513">21682 6220 25348,'0'29'-6206,"0"5"4078,0-6 974,17 5-969,-13-6 76,32-1 781,-31 0 1237,35 0 0,-24-4 1,17 0-1</inkml:trace>
  <inkml:trace contextRef="#ctx0" brushRef="#br1" timeOffset="209672">21732 5693 24449,'-10'-2'-1085,"4"21"0,3 8 0</inkml:trace>
  <inkml:trace contextRef="#ctx0" brushRef="#br1" timeOffset="209850">21435 7108 24539,'-10'5'256,"30"-19"0,10-6 1</inkml:trace>
  <inkml:trace contextRef="#ctx0" brushRef="#br1" timeOffset="210118">22605 6110 26068,'-19'-12'-3453,"-1"0"2504,-20 7 1861,3 0-310,-1 51-220,5-21-333,22 13 1,3 3-1010,-4-4-1259,12 29 587,0-27-380,28 9-1210,-21-20 3039,52-4 0,-32-9 0,28-2 1</inkml:trace>
  <inkml:trace contextRef="#ctx0" brushRef="#br1" timeOffset="210450">22932 6184 24718,'-18'-11'-2225,"13"19"2112,-28-4 1754,29 30-3287,-11-17 2190,3 14-836,9-4-547,-9 12-172,12-10 39,0 20-439,19-24-1176,-14 4 1503,37-13 90,-24-9 768,20-2 998,6-5 238,-10-22 916,21-10 234,-27-11-1134,-9 14 1,-2 0 853,-6-7-1863,-1-10-146,-10 8-1127,0 15-161,0-4-419,-15 19 435,11 25 708,-10 28 211,14 4-296,0-9 0,0-1-1097,0 4 166,0 11 1547,0-20 1,21-7-1,6-2 1</inkml:trace>
  <inkml:trace contextRef="#ctx0" brushRef="#br1" timeOffset="210646">23702 6187 24179,'-37'0'2338,"16"14"-1437,-10-10-567,27 27-2717,-26-26 3165,27 36-2402,-22-22 2147,23 21-2355,-9-1 101,11-10-1252,17 5-761,-12-16 1705,36-8-163,-20-3 2533,23-7 0,-8 0 0,0 0 1</inkml:trace>
  <inkml:trace contextRef="#ctx0" brushRef="#br1" timeOffset="210796">23928 5530 23549,'-21'-14'-4383,"-14"5"4470,-10 5 750,-4 31-986,22-6 1,3 4 91,4 4 1,2 2 0,-5 6 0,2 0-1,-6 23 1</inkml:trace>
  <inkml:trace contextRef="#ctx0" brushRef="#br1" timeOffset="211113">24947 5809 25978,'-24'-28'-6410,"-13"5"6050,33 4-1098,-24 5 1949,17 6-458,-7 25 1275,4 19-1350,8 0 0,2 3-1371,-1 27 1437,3-28 0,1 0-1167,1 21 403,0-1-1574,0 1 378,18-2-1860,-13-4 3607,12-3 1,-17-7 0,0-1 0</inkml:trace>
  <inkml:trace contextRef="#ctx0" brushRef="#br1" timeOffset="211230">24652 6356 23369,'0'-28'-6385,"29"1"8547,-2-4-1623,1 15 0,5 1-848,12-10 0,2-1 468,-7 7 0,2 0 1,15-8-1,1 2 1,-14 8-1,1 0 1</inkml:trace>
  <inkml:trace contextRef="#ctx0" brushRef="#br1" timeOffset="211663">25633 5686 26607,'-17'37'-2821,"3"2"1348,14-1 541,-5-3 0,-1 2 133,-4 25 563,-2-5 0,1 0 63,5-23 0,1 1 84,-6 22 0,1-2-1164,6 2 889,-4-15 0,1-2 137,4-4-918,-1 5 1098,4-28 1,0-2 0,0-9-1</inkml:trace>
  <inkml:trace contextRef="#ctx0" brushRef="#br1" timeOffset="212050">26142 6096 25528,'0'36'-5756,"0"-3"3628,0 3 973,0-2 607,0 20 212,0-13 229,0-5 0,0-1-31,0 1-1459,17 9 1072,-13-18 135,32-10 1071,-12-4-301,11-26 642,13-20-207,-16-9-798,-10 15 1,0-2 151,1-6 0,-3-1 0,11-22 0,-11 19 0,-1 0 0</inkml:trace>
  <inkml:trace contextRef="#ctx0" brushRef="#br1" timeOffset="212263">26722 6322 24988,'0'15'-5216,"0"-1"3268,0-3 1063,0 0 337,0-2 122,0 1 122,0 1-14,19 10-1834,-14-4-2357,38 20 4527,-36-17 0,29 9 0,-21-16 0</inkml:trace>
  <inkml:trace contextRef="#ctx0" brushRef="#br1" timeOffset="212430">26777 5713 25168,'0'-8'-9831,"19"20"9094,3 11 1,1 13-1,-6 1 1</inkml:trace>
  <inkml:trace contextRef="#ctx0" brushRef="#br1" timeOffset="212712">27237 6408 23549,'19'0'630,"-1"0"179,21-20 509,-16 3-1153,22-20-129,-26 21-64,5-13-257,-16 11-548,-1-13-328,-6 8-282,-1 5-812,-17 8 990,-5 5 695,-19 2 368,19 21 718,-12 9 359,22 10-765,-4 5 282,7-10-589,9 4-1369,0-2-2192,19 14 3306,6-16 0,0 7 0,-4-18 1</inkml:trace>
  <inkml:trace contextRef="#ctx0" brushRef="#br1" timeOffset="213030">27773 6283 24629,'6'-10'-884,"-1"2"441,1 8 1427,0 0-466,8 15-2338,-1-11 1698,6 27-1450,4-7-2,-5 8 77,11 8 347,-13-26-215,9 15-344,-13-20 2163,4 4-1294,-8-6 1482,2-7 1112,0-18-77,-1-12-140,6-25-1065,-4 8 175,6-10-467,-7 27 341,3-4-99,-6 23-782,6 2 1302,-5 30-2684,9 6 407,-6 12-1597,6 15 49,-10-20-125,0 11 2797,-6-17 1,-1-2 0,0-2-1</inkml:trace>
  <inkml:trace contextRef="#ctx0" brushRef="#br1" timeOffset="213213">27118 5848 26428,'0'-16'-6116,"0"0"3987,18 7 5384,-13-1-3348,35 7 983,-7-1-2671,31 23-686,-13-14 2214,-23 16 0,-2 4 0,6 1 0,1 26 0</inkml:trace>
  <inkml:trace contextRef="#ctx0" brushRef="#br1" timeOffset="213363">27425 6968 23909,'0'13'-6296,"0"0"3808,0-2 344,0-3 2477,19-3 1,6-2-1,19-3 1</inkml:trace>
  <inkml:trace contextRef="#ctx0" brushRef="#br1" timeOffset="213956">29085 6001 26697,'-28'-23'-5292,"-12"3"4754,36 7-2286,-35 6 4166,12 4-349,-11 19 882,4-12-1029,6 54-1489,15-29 855,1 12 1,3 4-586,7 1 1197,-6 16-2021,33-9-812,-19-15-891,37 8 975,-19-31 1575,21-1 604,-9-32 1499,-2 14-871,-18-28 0,-4-6-497,8 2 342,-6-16 1,-3-3 143,-2-5-614,-5 9 0,-1 0-658,-3-2-109,0 15 1,0 2-1380,0 5-42,-13 5 939,9 81 294,-9-13 714,9 20 0,8 4-299,5-29 0,1-2 144,-8 14 1,1 0-150,15-14 0,-1-2-604,-13 32 497,13-36 0,4 1-170,-8 4 0,2-1-932,25 13 599,-15-20 0,0-3 950,6-7 690,22-6 954,-23-33 604,8 3 549,-14-24-904,-3 9 25,-3-7 59,-3-19-1366,-8 17-466,-3 8 0,-2 2-1296,-2 3-39,0-8-921,0 50 986,0 10 123,0 21-229,0 17-7,0-24-236,0 10 1258,20-10 0,-4-10 0,18 5 1</inkml:trace>
  <inkml:trace contextRef="#ctx0" brushRef="#br1" timeOffset="214263">29740 6258 24988,'6'0'1440,"-1"17"-6975,3 3 2244,-5 0 1965,10 16 169,-6-13 339,10 15 127,-8-17-1778,8 2 603,-10-21 3413,9 8-288,-7-30 60,12-8 632,-6-10-566,13-13 250,-11 23 94,5 0 26,-7 6-1533,-5 19 1413,7-10-678,-7 13-625,10 21-1063,-6 7-991,4 12-1301,2 13 20,-6-23-643,9 19-410,-9-33 3594,2 13 1,-4-27 0,0 8 0</inkml:trace>
  <inkml:trace contextRef="#ctx0" brushRef="#br1" timeOffset="214546">30265 6204 23999,'0'-19'-6026,"-17"9"5365,13 22 673,-13 11 854,17 13-2041,20 3-149,-1-9 451,18 0 16,-8-14 1631,-2-8-85,-8-8 501,-3 0-661,-5 0 1157,0 14-1383,-1-10 980,4 46-2099,-5-27 199,-2 9 1,-2 2-649,-1 1-1178,-1 8-1929,-3-7 4191,0-13 0,-20 1 0,-5-13 0</inkml:trace>
  <inkml:trace contextRef="#ctx0" brushRef="#br1" timeOffset="214697">29690 5790 24449,'49'0'-1529,"1"0"539,3 20-1975,5-15 2787,-30 15 0,0 2 0,32-2 0,-31 0 1,-1 0-1</inkml:trace>
  <inkml:trace contextRef="#ctx0" brushRef="#br1" timeOffset="214948">31238 5897 24718,'-30'-8'-280,"-25"5"1246,30-5-1521,-29 8 1159,12 0-262,-22 15 508,19 12-653,9-3 0,4 4 85,2 21-328,15-14 1,2 0-1089,6 8-510,19-3 0,3-2-1662,-9-4 1420,27-11 0,6-6-270,-10-10 2213,13-16 0,1-6 0,-1-9 0,-15 1 0,0 0 1</inkml:trace>
  <inkml:trace contextRef="#ctx0" brushRef="#br1" timeOffset="215312">31233 5447 25528,'0'-44'-5576,"0"5"4347,0 10 794,0 9 696,0 9-506,0 32 30,0 2 77,0 30-1458,0-4 1596,15 10-480,-11 7 378,3-32 1,1 3-79,0 18 1,1 0 8,-1-14 0,1 0 24,2 3 1,0 4 0,-1-5-71,-2-7 0,-1-1 70,3 16 0,-1-3-227,1-2-542,7 7 405,-4-38 580,0-23 2153,-5 2-1696,0-25 1,-1-8 338,3 7-467,0-15 0,1-2 401,4-1-326,1 8 1,1 1 1034,2 7-435,16-4-1490,-18 31 1956,13 29-1538,-12-16 504,6 45-1459,-10-26-143,1 28-410,-4-9-1662,5 19 62,-6-15 227,0-12 1,1-2 2648,1-1 0,8 1 0,-6-19 0</inkml:trace>
  <inkml:trace contextRef="#ctx0" brushRef="#br1" timeOffset="215547">32170 5970 25078,'-38'0'1979,"0"21"-495,0 6-1351,16 13-1284,-11-1 745,29-5-1145,-11 12 798,15-10-1114,0 26-179,20-37-403,8 6 505,25-26 2361,-24-21 0,-2-6-33,18-5 165,-25-13 1,-4-4-848,7-5-122,-16 6 0,-3-1-563,5-6 334,-27-12 589,13 26 0,-44 5 0,10 5 0</inkml:trace>
  <inkml:trace contextRef="#ctx0" brushRef="#br1" timeOffset="216148">21737 7925 24808,'-6'-39'-6062,"0"3"3692,-4 5 595,1 6 873,-2 4 503,3 10 342,-4 20 2088,3-5-2281,-1 25 0,1 8 965,-3 0-285,3 2 0,1 5-55,2 0 0,0 0-386,2-10 1,1 1-934,-1 24 1,1-1 18,3 8 548,0-17 0,0-1 0,0 2 0,0 10 1</inkml:trace>
  <inkml:trace contextRef="#ctx0" brushRef="#br1" timeOffset="216279">21380 8239 23729,'0'-34'-6745,"0"-8"4346,31 13 3036,-6 7 1,4 2 50,5 9 1,2 3-499,5-4 1,0 2 0,25 2 0,-32 5 0,1-1 0</inkml:trace>
  <inkml:trace contextRef="#ctx0" brushRef="#br1" timeOffset="216548">22377 8171 23459,'-49'11'3666,"24"1"-2418,-31-3-1309,33 2 481,-25-1-123,16 3 262,4 0-396,12 3-85,-5-1-153,18 3-1843,-8 9 764,11-4-187,24 3 1,8-2-451,2 1 862,14-2 1,4-4-471,-4-7 1237,-9-5 0,0-2-463,2-2 1614,12-20 253,-35-10 260,-1-24-1452,-35 6-2964,-11-14 435,5 24-147,-25-6 2368,43 18 1,-40 5-1,20 2 1</inkml:trace>
  <inkml:trace contextRef="#ctx0" brushRef="#br1" timeOffset="216780">22868 8194 23909,'-45'0'540,"-2"0"-540,4 0 90,4 15 997,17 7-1280,8 7-798,14 3-852,0-9-203,0 1-810,25-3 764,8 2 101,14-12 422,1-1 1554,-13-10 1,1 0-1,-1 0 1</inkml:trace>
  <inkml:trace contextRef="#ctx0" brushRef="#br1" timeOffset="216913">23052 8164 23819,'0'-22'-6296,"0"1"4258,-14 11 1614,10 19 843,-10 18-107,14 13-1722,0 3-8,0-7-1347,20-2 2674,-15-1 1,30-4-1,-17-2 1</inkml:trace>
  <inkml:trace contextRef="#ctx0" brushRef="#br1" timeOffset="217197">23412 8140 23459,'1'40'-6387,"16"3"2356,-13-10 3098,12 7-372,-4-25 1489,-9 13-90,17-25 1680,-11 7-3329,5-28 3052,-2 14 1625,-4-32-2559,6 15 1424,-3-1-1017,6-5 407,0 24-924,-4-7 1298,12 28-3065,-11-14-2117,11 52 923,-12-30 2094,2 33 1,-9-24 0,-1-1-1</inkml:trace>
  <inkml:trace contextRef="#ctx0" brushRef="#br1" timeOffset="217368">22737 7723 25258,'0'-19'-6745,"24"4"9364,-18 7-2989,54 5-1295,2 2 1660,-24 11 1,3 1-1,5-8 1,1 0-1,-12 7 1,1 1-1</inkml:trace>
  <inkml:trace contextRef="#ctx0" brushRef="#br1" timeOffset="217796">24328 7642 25078,'0'16'-5486,"0"15"3358,0 19 1063,0 8 763,-1-20 1,2 0-204,14 22 203,-14-7 1,2-1 4,24 5-801,-25-21 1,-1-1 1028,20 16-565,-19-17 337,6 4-1935,-8-26 1928,0-23 481,0-20 25,0-14 305,0-21-437,17 23 721,-6 9 0,1 1 95,10-2 1170,19-1-293,-13 25 636,11 5-133,6 22-1190,-22 15-1021,11 24-1115,-23-6 562,-4-14 0,-2-2-920,-5 6-255,0 25-726,-26-31 807,20 7-1782,-39-12 3928,24-14 1,-3 4 0,8-13 0</inkml:trace>
  <inkml:trace contextRef="#ctx0" brushRef="#br1" timeOffset="218046">24915 8053 23909,'0'32'-4856,"-18"-15"7040,14 17-3519,-14-20 2830,1 18-1589,13-9-672,-13 1 1121,17 0-1951,0-2 1596,0-1-1584,21 2 1334,-15-8-2324,56 1 2652,-36-12 417,10-9 0,1-2 267,-2 4 852,9-29-496,-19 7-133,-1-10-1586,-12-12 736,-2 17-560,-10-8 0,-21 11 1,-5 0-1</inkml:trace>
  <inkml:trace contextRef="#ctx0" brushRef="#br1" timeOffset="218229">24585 7660 24179,'24'-12'2674,"22"-1"-1925,-24 0-555,25-1 88,8 1-304,-13 4-626,-5 5 0,-1 1-1066,4 2 1442,9 24 1,-23-2 0,-3 22 0</inkml:trace>
  <inkml:trace contextRef="#ctx0" brushRef="#br1" timeOffset="218382">24888 8779 24359,'-4'19'-3442,"0"0"3181,-1-10 1,2-2 0,3-5-1</inkml:trace>
  <inkml:trace contextRef="#ctx0" brushRef="#br1" timeOffset="218979">26063 7940 26428,'9'18'-8321,"1"10"5195,-9 16 2869,6 6-243,-6-5 425,4 7-103,-3 1 122,1 3-742,-1-18 0,-1 1 1276,0 18-150,0-13 0,0-2-316,-1 0 336,0 13-284,0-31-521,-14-3 1580,10-34-1819,-20 11 2090,21-48-1728,-16-3 114,17 19 0,2-3 217,-5-22 0,1 0-7,2 20 1,4-1 68,2-11 0,4-6 1,1 7-267,2 11 1,2 3 889,9-26 1,1 7-1045,1 21 1912,27 6 1107,-33 21-178,26 7-595,-24 18-1857,-1-14 674,-6 37-1996,0-8-213,-7 13-366,-1 13-1206,-5-24-475,-21 6 1372,15-18 804,-15-4 1535,4-4 0,12-7 0,-12-3 0</inkml:trace>
  <inkml:trace contextRef="#ctx0" brushRef="#br1" timeOffset="219246">26530 7901 25258,'14'20'-5921,"-1"10"2413,-6 11 2392,1 4 449,-1-8 216,4 20 194,-3-14 143,-2-8 0,1-1-1838,-2 0 2301,3 12 267,-4-27-627,-1-29 305,7-42 65,-2-7-295,-2 19 0,2 1-226,6-10-114,1 0 383,3 4-1126,11-7 1434,-7 19 0,9-2 0,-8 20 0</inkml:trace>
  <inkml:trace contextRef="#ctx0" brushRef="#br1" timeOffset="219480">27270 8022 26068,'0'-33'-5216,"-19"6"2244,-1-6 1270,-24 20 3106,10-1-931,-5 14 826,8 0-325,3 18-564,-8 15 1106,21 7-1782,0 2 0,4 0 425,10 1-1431,5-1 0,6-4-608,20-11 466,-2-9 1,3-3 1324,18-6 0,1-3 1,-16-6-1</inkml:trace>
  <inkml:trace contextRef="#ctx0" brushRef="#br1" timeOffset="220182">27355 8049 23369,'5'0'1170,"0"0"-721,-3 13-4193,-1 2 1722,-1 13 870,0 10 238,0-12-243,0 15-1788,-19-20 2875,-1 12 0,-3-14 1,9 4-1</inkml:trace>
  <inkml:trace contextRef="#ctx0" brushRef="#br1" timeOffset="220618">27843 7867 23549,'-10'19'-1141,"-5"-14"4090,11 38-5431,-4-22 1744,5 25-507,3-5 147,0 6 364,0 4-772,0 2 555,0 2-113,10-13 1,0 1 489,-6 20 25,15-21 0,-1-1-49,-13 13 527,13-4-501,-7-4 469,-8 6 87,8-19-519,-11 6 718,0-26-1553,-17-1 2495,-10-11-1037,-4-21 1,-3-7 0,-14-3 0,17-5 0,0 0 0</inkml:trace>
  <inkml:trace contextRef="#ctx0" brushRef="#br1" timeOffset="220770">27835 7595 25528,'0'-6'-6475,"6"2"8703,0 2-905,5 1-1673,1 1-2343,11 19 2296,0 1 0,9 14 1,-5-5-1</inkml:trace>
  <inkml:trace contextRef="#ctx0" brushRef="#br1" timeOffset="221063">28232 8060 24629,'7'6'-3530,"1"-3"3894,15-1 516,-4-2 81,13 0-470,7-16 703,-10 11-704,24-24-5,-28 12 926,15-13-509,-26 13-1088,4-23-532,-32 26-851,-10-14-781,-25 20 1865,9 24 732,-8 10 51,31 9-1327,-13 6 880,28 10-636,-8-11 231,16-5 0,7-2-1089,17 5-182,-3-8 0,3-3-1797,18-1 3316,4 1 1,-15-19-1,2-5 1</inkml:trace>
  <inkml:trace contextRef="#ctx0" brushRef="#br1" timeOffset="221263">28900 7968 25258,'-19'20'800,"5"5"-2145,14 13-1285,0-2 1089,0-8 453,0 0 222,0 12 193,14-12-2350,7 13 115,-2-22 702,18 2 792,-10-15 1445,12-2 537,0-4 0,-5-25 1,1-7-1</inkml:trace>
  <inkml:trace contextRef="#ctx0" brushRef="#br1" timeOffset="221514">29398 7397 25798,'0'33'-5126,"0"7"3087,0-5 975,0 8 515,0-6 124,0 2 120,0 25 77,0-14-615,0-17 0,0 1 303,0 33-89,0-17-361,0-12 1,0-1-180,0 3 1169,0 11 0,0-30 0,0 3 0</inkml:trace>
  <inkml:trace contextRef="#ctx0" brushRef="#br1" timeOffset="221630">29265 7911 25258,'0'-30'-6385,"0"11"3716,19-9 2994,16 18 120,28 0 1,-4 7-1,3 3 1</inkml:trace>
  <inkml:trace contextRef="#ctx0" brushRef="#br1" timeOffset="221747">30293 8148 24269,'9'0'-1140,"-3"0"1,-2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03:39:53.569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1972 5738 24269,'-9'-12'-6318,"3"-2"3725,6-2 2663,0-5-353,26 1 2771,-19-1-1564,27 8 1,7 3 630,-11-6-1071,5 8 0,2 2 1749,6 1 441,-1 3-840,-2 2-147,-4 18-2808,-7-13 697,-4 37-2161,-13-3-313,-3 15 575,-9 11-321,-26-7 732,20 8 718,-23-30 1,-3 1 635,18 0 0,-1 2-335,-12 1 0,-2 0 1085,6 0 1,4 0 0,1-1-1,1 1 1,0-2 0,-1 0-1</inkml:trace>
  <inkml:trace contextRef="#ctx0" brushRef="#br0" timeOffset="128">2255 6905 25708,'20'12'-2580,"-3"-3"1354,-17-2 761,0-4 0,0-2 1,0 0-1</inkml:trace>
  <inkml:trace contextRef="#ctx0" brushRef="#br0" timeOffset="802">3037 5948 25618,'0'51'-5036,"0"-7"2997,0 11 1065,0-6 335,0 7 124,0 1 407,0-16 1,0 1-211,0 18-483,5-13 1,6-4 315,21 1 253,7 5-23,12-28 1172,-12-6-113,5-8 490,19-25 831,-15-1-1055,-9-12 0,-3-5 961,3-15-1317,-16 14 1,-3-3-268,-7-3 0,-4-1-631,-4 11 1,0-1-165,-1-19 0,-1 2-748,-3-1-83,-10 18 0,-1 4-1464,5 6 755,-29 4 1303,31 35 400,-10 18 611,14 9-549,-2-7 0,4 0-439,19 10-913,-16 16 197,37-21 116,-36-5 1080,23-13 0,4-2 0,-9 4 0,34 5 0</inkml:trace>
  <inkml:trace contextRef="#ctx0" brushRef="#br0" timeOffset="1089">3913 6062 24808,'-16'-14'-2621,"12"0"-997,-12 28 6320,16 14-3518,7 4 0,0 3-390,-3 26 825,2-26 1,3-2-412,10 17-1429,-14 1 1745,25-3 646,-18 14-2178,1-21 1913,2 15-9,-7-35-438,2-2 622,0-32 1788,-5-9-1646,0-11 1,-1-5 403,4-23-445,0-2 0,2-2-59,-4 22 0,1-1-585,1-3 0,1-4 0,0 5 210,-1 5 1,0 3-10,2-9 0,1 0 150,0 13 0,-1 4 0,8-13 0,5-4 1</inkml:trace>
  <inkml:trace contextRef="#ctx0" brushRef="#br0" timeOffset="1389">4540 6162 22650,'2'33'-4700,"1"-3"2757,0-8 711,3-8-412,1-6 2020,11-35 1101,2 2-1070,-3-13 0,1-5-1232,8-13 1373,-6 1 1,-1-1-75,-9 20 0,-1 1-87,2-13 1,-2-2 178,-6 3 1,-1 1-427,0 11 0,-2-1-634,-10-18 1,-1 1-871,5-1 695,-14 23 1,1 3-144,14 0 443,-32 11 779,14 8 395,-2 29 1020,-6 4-1102,23 12 1,3 6-100,-10 22-336,10-22 1,2 5-1,1-3-98,0 2 1,4-1-151,9 17 0,1-1-633,-11-16 1,4-2-733,22 0 1,3-1-548,-14-2 0,2 1 1750,11-6 1,8 0 0,-2-2 0,1 3 0,2-1 0,-4-7 0,1 1 0,-1 0 0</inkml:trace>
  <inkml:trace contextRef="#ctx0" brushRef="#br0" timeOffset="2989">6045 5896 23819,'0'0'0</inkml:trace>
  <inkml:trace contextRef="#ctx0" brushRef="#br0" timeOffset="3152">6230 6335 24539,'0'-35'-3277,"0"14"0,0 7 0</inkml:trace>
  <inkml:trace contextRef="#ctx0" brushRef="#br0" timeOffset="4452">7083 5349 26607,'0'36'-6115,"0"-6"4076,0 8 975,0-4 425,18 5-552,-13 3 684,12 3-331,-1 2-170,-10-12 0,1 2 578,10 19-186,-6-7 0,-4 1-484,-5 9 671,3-21 1,-1 0 131,-4 13-127,0-3 795,0-6-221,0-5 100,-19-6 1357,14-8-1006,-30-5 1979,12-10 503,-22-19-1765,8 7 618,-3-37-1663,15 19 311,2-25-2076,4 9 766,10-23-1755,3 13 1487,23 7 0,7 0 909,8-9 2,16 10 1,5 1 812,-21 14 0,1 2-341,12-7 1,4 1-335,3 0 1,0 2 340,-11 6 1,0 1-1,12-6 1,0 1 0,-17 8-1,-1 1 1</inkml:trace>
  <inkml:trace contextRef="#ctx0" brushRef="#br0" timeOffset="4656">7955 5077 23729,'-19'-13'-3535,"1"5"3952,-14-1-58,9 7 496,11 16-431,-3 20-766,9 8-481,-2 15-490,1-5 1186,5-8 1,0 2-236,0-11 1,0 2-123,1 27 1,0 0-504,1-26 0,0-1-516,0 11 1,0 0-1566,0 19 3004,0-4 1,0 0 0,0-4 0</inkml:trace>
  <inkml:trace contextRef="#ctx0" brushRef="#br0" timeOffset="5068">8563 5477 24718,'1'-26'-5566,"0"2"3780,-1 3 813,-24 5 1009,17 2-1542,-38 5 2614,16 3-212,-24 26-199,10-15 271,22 25 0,2 4-53,-8-5-391,19 2 1,3 3-606,-7 27 1148,30-14-2039,-2-8 1,5 0-741,25 3 647,-7-8 1,1 0-792,11 0 1636,-10-7 0,0-2-237,-1 0 881,5 9-474,-31-20 831,-6 2-852,-38-12 1626,-14-1-840,-14-2-1530,19-1 0,0 0 305,-5 0 668,-9-13 0,34 10 0,6-10 0</inkml:trace>
  <inkml:trace contextRef="#ctx0" brushRef="#br0" timeOffset="5353">9105 5503 24629,'-55'0'539,"11"0"-539,2 19 1271,11-14-859,4 32-1032,-4-10 620,16 9-941,0 1 183,15-9-659,21 8-510,-15-10 762,28-6 1,7-3 264,-7-1 1080,13-6 1,2-2-392,-2-4 961,18-1 24,-33-21 1231,-6-3 129,-16-22-1688,-28 9-2528,13-1-410,-35 9 293,20 1-691,-22 0 2711,-14-6 1,12 7 0,14 10 0,0-1 0</inkml:trace>
  <inkml:trace contextRef="#ctx0" brushRef="#br0" timeOffset="5519">8735 5296 24718,'0'-13'-5126,"17"-2"7584,-13 0-3468,35-2 3035,-20 0-1422,20-3 318,-6 2-357,16-6 38,-10 8 361,22 0-2175,-27 12 831,6 2 232,-14 2 1,-2 0-1,0 0 1</inkml:trace>
  <inkml:trace contextRef="#ctx0" brushRef="#br0" timeOffset="5685">9590 4775 24718,'-16'-5'-2178,"12"17"-790,-13 23 291,5 9 2365,9 17 0,-10-7 1,13 3-1</inkml:trace>
  <inkml:trace contextRef="#ctx0" brushRef="#br0" timeOffset="6169">10932 5251 25258,'-43'-12'-2219,"-2"2"1609,0 1 650,11 6 1,-1 1 295,-16-1-53,9 13 1,0 1 638,-4-5-528,18 15 1,3 3-410,-4-5 923,11 20-1115,6 16-611,29-21-1249,15 24-161,13-43 1608,-10-4 0,0-2-549,12-8 1139,15-16 156,-18 10 830,-5-44 47,-2 21-61,-17-11 0,-4-4 321,3-17-1223,-7 2 0,-2-1-207,-8 22 0,-3-1-88,-4-5 0,-2-5 0,1 4-740,4 4 0,-2 2-3,-17-12 1,1 2-1013,16-9 472,-30 9 487,29 10 324,-25 6 693,16 18 225,-2 22 1997,6 15-1656,7 12 0,6 4-59,16 21-589,-17-15 0,1 1-18,17-9 0,0 0-38,-18 1 1,1 1-410,19-1 0,2 0-847,-7 12 0,0 0-665,4-15 0,2 0 475,4 17 1,-5-3 1493,-5-3 1,11 5 0,-17-26 0</inkml:trace>
  <inkml:trace contextRef="#ctx0" brushRef="#br0" timeOffset="6319">10638 5169 24629,'-29'-46'-7115,"11"2"3604,-2 2 1905,18-8 1593,-7 15-679,38-4 2141,-4 19 212,30 4-2108,-19 10 1,2 1 1756,25-1-515,-19 3 1,2 3-646,3 9 0,0 1 22,-10-9 0,-1 3 0,12 12 0,-2 4 0,-15-10 0,0 1 1</inkml:trace>
  <inkml:trace contextRef="#ctx0" brushRef="#br0" timeOffset="6618">11537 5026 26158,'-41'0'90,"3"0"-90,20 20-148,5 7-1022,13 10-649,17 1-286,-13-10 879,37-1 70,-21-3-650,21-3 893,-9-5 116,10-3 1023,-12-7 1130,11-1 949,-20-21-268,-6-3-1238,-8 21-487,-7 26-2075,0 17 118,0-11 0,0-1 1388,0 1 0,0 6 0,0-14 1</inkml:trace>
  <inkml:trace contextRef="#ctx0" brushRef="#br0" timeOffset="6768">11245 4727 24539,'0'-37'-6476,"19"4"6839,-15 6-1686,46 8 1774,-1 6-257,17 7 1,-30 4 0,0 1-1,19 1 1</inkml:trace>
  <inkml:trace contextRef="#ctx0" brushRef="#br0" timeOffset="7202">12763 4977 24988,'-44'-12'-1798,"2"5"2021,8-3-759,-1 9 1095,-17-4-385,14 5 138,-23 25 654,31 6-966,-3 14 188,22 15-1014,5-22-4,30 24-1623,-18-30 1288,26-11 0,4-5 164,-9-4-740,39-4 1413,-13-26 1315,-12-1-205,-9-10 1,-3-5 295,1-17-265,-10-1 1,-2-4-424,-11 19 0,-2-2-161,1-17 0,0-10 0,-2 6-300,-3 12 0,-1-1-342,1-9 1,0-7 0,0 9-692,-1 20 0,0 3 185,0-13 0,0 4-280,0 11 310,0 27 378,0 48 307,0 17 169,0-22 0,0 4-107,8 13 0,0 0-182,-7-11 1,2 0-899,9 6 1,6 4 0,-2-5-174,-5-7 1,1-2 1333,13 13 1,3-5 0,-8-19-1,1-4 1,1 0 0,0 0 0</inkml:trace>
  <inkml:trace contextRef="#ctx0" brushRef="#br0" timeOffset="7535">13587 4860 23999,'-38'-9'-1184,"0"3"1365,-1 6 519,-14 18 896,14-14-1056,9 20 1,3 4-769,8-6 14,2 11 1,4 2-783,10 2 504,6 2 0,5-2-1252,19-1 639,-2-6 1,3-4-1355,14-12 1045,10-2 1062,-16-33 1415,0-12-528,-21-4 1,-6-3 202,3-15-255,-9 12 1,-2 2-353,-1 9-261,0 17-857,0 53-1052,0 10-658,6-8 1,4 0 2216,12 2 1,-2 9 0,-3-19 0</inkml:trace>
  <inkml:trace contextRef="#ctx0" brushRef="#br0" timeOffset="7852">13840 4941 24269,'0'10'-5216,"15"11"2415,-11 14 1495,10 3-315,3-10 964,-12 1 416,23-2 394,-25-2-1690,17-4 1476,-11 1-252,10-13 1231,-7 0 147,7-31 994,-9-11-401,11-29-591,-8 9-573,-3 20 1,0 2 1,1-1 982,4-7-1467,-8 28 706,6 16-1235,-4-1 329,6 46-2109,-4-27-368,2 31-483,-5-21-177,-2 0 3101,-3-2 0,-1-2 0,-2-3 0</inkml:trace>
  <inkml:trace contextRef="#ctx0" brushRef="#br0" timeOffset="8035">13245 4488 25078,'-2'-38'-6314,"20"-12"6103,-13 15 489,26 10 0,5 3 1588,-5 0-1132,4 11 0,1 4-419,3 2-1148,0 3-543,-6 2 1600,-3 22 1,-5-17 0,-3 16 0</inkml:trace>
  <inkml:trace contextRef="#ctx0" brushRef="#br0" timeOffset="8252">14005 4065 23279,'8'-5'3457,"-1"1"-2225,1 20-5512,-1-12 3537,-1 32-1043,2-18-2,0 20 1157,9 5-1685,-1-10-168,15 15-67,-8-31 2383,21 9-1390,-16-24 2168,26-22 0,-21-1 0,12-25 0</inkml:trace>
  <inkml:trace contextRef="#ctx0" brushRef="#br0" timeOffset="26969">4493 7698 23189,'-24'-10'-2021,"18"0"-1770,-19 3 4603,5 0-484,14 2-965,-32 1 1419,33 2-825,-32 2 3,21-1 669,-19 1 1472,-19 21-874,18 9-866,1 0 1,2 4 963,3 20-1555,10-12 0,3 0 231,4 11-566,4-8 1,7 0-756,23 6-978,2 11 992,11-34 0,5-4 675,-10-6 1,1-1 271,29 9 0,3-2 304,-22-11 1,0-2 156,3 1 0,3 1 1,-4-2 239,-5-2 1,-2-1 210,7 3 1,-2-1 1676,0 4-516,-8-2-1342,-12-2-365,-9 4-1051,-6-4-644,-33 8 2493,21-6-696,-25-2 1,-6 0-110,10 2 113,-34 1-272,26-8-106,5-2 547,0-2 0,7-18 1,1-4-1</inkml:trace>
  <inkml:trace contextRef="#ctx0" brushRef="#br0" timeOffset="27220">4315 7417 23909,'-12'-11'-5934,"9"0"2487,-21 4 5660,16 4-1870,-5 21 519,8 17-1145,24 14-814,-14 12 136,13-16 0,4 2 621,-7-9 0,0 3 271,2 7 0,2 6 0,0-4-749,3-2 0,1 2 458,-5-2 0,0 8 0,0 0 0,-2-6-567,2 4 1,0 0 342,-3-7 0,2 6 1,-1-1-1,-2-7-111,0-1 1,-2-3 672,2 1 0,0 3 0,-2-5 1,-2-6-1,0-2 0,3 8 1,-1 0-1</inkml:trace>
  <inkml:trace contextRef="#ctx0" brushRef="#br0" timeOffset="27501">5333 8238 23999,'20'-8'2845,"-15"-2"-5553,38 0 3630,-23-5-808,23 0 540,-7-2-229,5 0-72,2 0-1133,-10 6 0,0 1 722,15-4 1,13 0 0,-22 7 0</inkml:trace>
  <inkml:trace contextRef="#ctx0" brushRef="#br0" timeOffset="27852">6362 7157 24359,'-52'-25'-2145,"21"7"994,-24 0 1258,32 12 461,-9 12 1,-1 5 1061,1 9-793,-8 24-778,13-4-524,5 7 640,5 6-183,11-13 0,2 2-779,-1 24-56,14-11 1,2 1-1681,-7 9 1229,27-12 1,5-1-441,-4 6 938,3-21 0,5-1 54,-4-6 1,1-2 225,-9-7 1,3-2-170,20 7 1,2-4 682,8-6 336,-10-6 1,-2-7 0,7-18-1,-21 4 1,-1 1 0</inkml:trace>
  <inkml:trace contextRef="#ctx0" brushRef="#br0" timeOffset="28056">6860 7536 23999,'0'-24'-5036,"0"3"2997,-19 6 1476,15 5-1227,-15 2 2511,19 3-557,-11 2 593,8 23-1902,-8 6 1838,32 14-1234,-2 16-450,6-18 1368,6 14-1574,-27-16 879,29 1-2199,-13 12 349,8-12-170,-4 6 2344,-9-8 1,-1-13 0,1 5-1</inkml:trace>
  <inkml:trace contextRef="#ctx0" brushRef="#br0" timeOffset="28202">6590 7672 24179,'-4'-10'-9373,"1"-1"5905,43-9 6422,-6 1-2402,0 6 1,4 0-308,-6 1 0,0 1 0,2 0 0,1-1 1,3 0-1,0-1 0</inkml:trace>
  <inkml:trace contextRef="#ctx0" brushRef="#br0" timeOffset="28551">7413 7002 23819,'0'-4'-3687,"0"19"1648,0 13 1065,16 13-803,-12 8 1335,11-4 101,-6-8 0,-1 1-90,8 21-614,-7-19 0,2 0 545,14 13-198,-22 1 585,22-5 283,-15-1-1579,12-5-138,-7-2-2166,7 8 3697,-7-19 0,2 4 0,-7-21 0</inkml:trace>
  <inkml:trace contextRef="#ctx0" brushRef="#br0" timeOffset="28701">7442 7087 23819,'0'-31'-6386,"0"0"4258,0 2 1064,18-1 2045,-13 1-930,25 9 0,6 1 374,-3-9-156,3 10 1,2 2 0,9-2 0,1 2-1</inkml:trace>
  <inkml:trace contextRef="#ctx0" brushRef="#br0" timeOffset="28888">7703 7497 23279,'46'2'-579,"-21"-14"1490,21 8-1999,-24-23 1234,21 24 0,-11-20 0,-2 9 0</inkml:trace>
  <inkml:trace contextRef="#ctx0" brushRef="#br0" timeOffset="29051">7685 7943 23099,'59'0'-90,"-9"-23"1245,11 17-1299,-35-16 1,1-3 198,32 6 1,-27 0 0,0-3 0,2 7 0,-1-1 0</inkml:trace>
  <inkml:trace contextRef="#ctx0" brushRef="#br0" timeOffset="29318">8405 6714 24718,'28'-15'2024,"15"-9"-1351,17 8-947,-12 1 1,0-2-328,15-2 101,-20 7 1,0 0 482,13 0 0,-5 2 1,-4 2-1</inkml:trace>
  <inkml:trace contextRef="#ctx0" brushRef="#br0" timeOffset="29535">8765 6812 22470,'-6'12'-768,"5"1"-1271,-5 2 2111,6 3-1180,0 4 459,17 17-782,-13-4 798,30 15-1171,-30 9 845,29-9 476,-25-8 1,-2 2-592,12 11-545,-7-9 1,-2 0-1095,0 9 2770,-2-20 1,1-1 0,3 10-1,-4-1 1</inkml:trace>
  <inkml:trace contextRef="#ctx0" brushRef="#br0" timeOffset="30168">10227 6342 24179,'0'-6'-5306,"0"-3"3447,0 0 615,-18-4 1196,13 5-1173,-31-5 1999,12 7 7,-23-5-1211,8 8 1763,-28-1 55,32 3 170,-24 16 214,36-12 644,-6 24-1741,20-5-1097,0 7-82,9 7-926,0-5-147,0 3-618,17 27-509,4-11 1400,-2-5 0,0 1-1120,1 11 1713,-4-19 0,-3 0-522,-10 17 1110,20 0-579,-21 0 613,8-2 290,-10 0 497,0-3 28,0 15-21,-18-19 663,14 19-1120,-30-34 2141,31 4-2179,-13-19 1687,16-2-1901,-9-4 1490,7-2-875,-7-5 597,35 0-486,14-2-1655,-2-7 0,3-3 1143,-7 2 0,0-2-67,5 2 1,-1-3 0,15-17 0,2 9 0</inkml:trace>
  <inkml:trace contextRef="#ctx0" brushRef="#br0" timeOffset="30452">10695 6103 24359,'-8'-6'-4813,"-1"3"4275,0 1 1060,4 2 426,-1 0-316,5 13-1764,1 8 65,0 18-530,0-6 1002,0 3-1649,14-1-373,-10-10 2129,27 10 0,-28-24 0,13 1 1</inkml:trace>
  <inkml:trace contextRef="#ctx0" brushRef="#br0" timeOffset="30568">10845 6211 22200,'4'21'-8233,"2"41"7862,-5-29 0,1 2 0,-1 2 0,0 14 0</inkml:trace>
  <inkml:trace contextRef="#ctx0" brushRef="#br0" timeOffset="30984">11430 6767 24718,'-6'22'-4304,"5"13"1704,-5-19 2508,6 20-973,15-13-497,-11 9 531,34-15 772,-12 1-1135,13-11 2053,6-3 695,-18-4-445,9-23 1121,-14 17 483,-3-41-1148,-4 27 351,-4-35-1273,-5 21-796,-2-19-960,-3 27 96,-1-5-723,0 46-70,0 15 1154,0 21 143,8-12 0,1-1-650,-5 11 359,12-17 1,-1 0-1346,-12 8 10,25-5 2307,-24-7 0,27-7 0,-11-4 0</inkml:trace>
  <inkml:trace contextRef="#ctx0" brushRef="#br0" timeOffset="31272">12060 6577 24269,'-13'-4'211,"9"17"-2425,-9 11 2118,13 9-1553,14 20-137,-10-19 959,10 26 71,-2-28-1118,-9 16 1063,18-27 904,-19 1-1174,12-13 1563,-9-4 115,3-3 532,-2-23-113,8-13 571,0-12-1371,2 8 0,1-1 97,6-12-178,-7 15 1,-1 0-617,9-12 117,-2 3-1085,-2 7 1622,9-3 0,-9 18 0,7-2 0</inkml:trace>
  <inkml:trace contextRef="#ctx0" brushRef="#br0" timeOffset="31602">12602 6977 25528,'0'-45'-5126,"0"7"3087,17-12 2364,-13 7-1008,34-8 1916,-32-4-1248,15 25 1,2 0 263,-14-2 1,-1-2-658,16-16 1,-1-2 823,-14 11 0,-2-2-116,4-2 0,3-4 1,-4 4-258,-3 3 1,-2 3 143,3-11 0,0 1-597,-3 9 0,-2 4-35,-3-14-489,0-6 242,0 38 219,-15 4 172,11 31 350,-24 3 332,25 12 0,3 4-630,-25 18 454,22 4 0,3 2-152,-5-20 0,-1 0-131,4 6 1,1 3-1,4-4-548,10-4 0,0-1-139,-12 10 0,4-3-536,20-17 1,2-3-1580,-5 23-68,28-8 2931,-13-9 1,4-8 0,0-7 0</inkml:trace>
  <inkml:trace contextRef="#ctx0" brushRef="#br0" timeOffset="31934">13378 5811 23819,'-7'0'720,"2"0"-720,1-1-530,4 0-2826,0-2 1875,20 2 2415,3-1-307,19 2-710,-3-1 115,-5 1-122,-14 17-1235,1-13 715,-15 29 485,4-16 1,-5 1-1,-5-5 1</inkml:trace>
  <inkml:trace contextRef="#ctx0" brushRef="#br0" timeOffset="32185">13690 5741 24269,'3'-5'-1090,"0"0"600,5 3 1995,-2 1-484,8 1-849,-5 14-2468,6 9 694,-8 8-1132,2 7-609,-7-2 113,0 6 2737,-2 5 0,0 3 0,0 2 0</inkml:trace>
  <inkml:trace contextRef="#ctx0" brushRef="#br0" timeOffset="32801">14105 5647 24359,'2'-2'-718,"-10"12"98,41-7 785,-8 19-2009,15-19 2330,-5 13-922,-8-14 877,-8 11-1660,-1-6 901,-9 3-808,6 1 87,-11-1 167,2 1-1022,-3 10 887,-2-3-556,0 9 1223,-1-3-557,0 3 1031,0 20-596,0-6 1137,0 16-353,0-11 57,0 3-281,17 4-356,-7-15 1,1 1-255,10 22 159,-5-23 1,0 2 90,-7-3 0,0-1-190,10 19 138,-6-12 1,-3-1-251,-7 4 485,5-11 0,-1-2 202,-5 1 305,4 5 69,-6-14 208,0-9-343,-17 3 1720,12-12-517,-28-1 658,7-3-156,-9-2-1377,-5 1-805,10-2 514,-4 0 0,3 0 0,0 0 1</inkml:trace>
  <inkml:trace contextRef="#ctx0" brushRef="#br0" timeOffset="33218">14733 6322 26248,'0'-13'66,"14"5"1,4 4-1</inkml:trace>
  <inkml:trace contextRef="#ctx0" brushRef="#br0" timeOffset="33422">14820 6754 24359,'0'23'-5486,"17"7"2219,7-8 2699,15 12 327,-15-15 266,5 9-308,-25-13-2115,9 14-904,-13-13 3723,-44 13 1,14-15-1,-4-6 1,0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BD65-F3AE-A74D-B395-9CEBC8D8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FE0E5-420F-B14B-9D95-B6B21017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F4E7-E262-4B43-B23E-17B6AD09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A77E-7A99-A843-B8CD-B378C8E4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4869-7408-AD4E-8195-79BBAA89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482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606-E9CE-AC4E-8258-4B539DA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69A7-42EE-E848-930F-5924B3A1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3A30-73E5-D54D-8C4B-3049695E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E143-FA5B-6945-A100-D48FB4BB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C9E4-4EAD-A941-B24B-63990D4F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3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6D88F-EE8E-2C4D-8991-101E8150A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DB5DA-5464-0A4D-B561-6867D5F3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D6AE-F2F6-5B4A-B86E-BABA492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4689-00A9-EA45-BF18-3CDDF4D8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8724-A0AE-8E48-A45D-AFF7179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61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2BA5-08EA-AF42-87F8-992E136F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1432-F84D-9A4D-9ECB-621AF5C4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3E89-C0D7-AC4D-9635-E805AE1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F576-AE3C-7B4E-BA5A-37DB4A60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81CAF-3374-754A-AD37-9C35EF6A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280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B2DA-396B-1441-BCF4-7E74AE11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95B2-D854-334E-A37E-451F6FBD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E1AA-B4EF-554A-AA22-77829AB1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794E-6E0F-BD4D-898A-8BEB8629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8C52-19DF-5644-9495-3D2F5E28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31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2236-1C81-CB40-B062-57C6681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B438-5923-3842-84B5-A77F29A8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1624-9080-8B45-90AA-725DEFD9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B732-B124-A842-9F2C-723172C2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57618-CF57-6541-993D-84D20A1B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DAFE-A661-9D43-9D17-ACB904BE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07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2CD6-F457-BC4D-A467-C0B03F30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B2CC-A3A7-3346-8671-2C4FB2F5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CF1D-548D-9246-BC26-60C00628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59E20-31A6-294D-BC24-507EDBF00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93A63-6E6A-554D-A0B1-D57986D18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F112F-D1ED-1248-9072-2C26447F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B8C4F-164D-5A4A-AA58-11CE1B81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3A084-B55B-4344-B1DB-27AE141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2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78E1-80F2-FB49-8C16-AB668889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7B601-01AC-7541-84E8-7DDBEB2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8614-87D7-1447-B86D-A2E1BF18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D17E5-347E-D94C-A75A-3030401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119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2BDE4-0A41-454B-8E90-C8010D4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7173C-B655-3941-BB2F-A294E362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F66A-30CF-A44F-87A5-218C9B4C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6990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B50D-FE9F-D943-87AC-6108FDD1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9279-4BE7-8340-9EA6-C319B111A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E107-63AF-6C4B-8CD3-BCE993BF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48A3-194B-804E-A92A-8FBAF086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AA9BF-3A11-6A4C-ADE7-2E5E79D7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E6FB-75A8-D54C-921D-A05D57D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9BC9-C516-354E-8E61-570772F1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32AD6-9FA8-224D-91DC-636C8FFD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0CC31-A232-9847-BC17-24A2F35B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9F44-28AB-084D-ACC2-9914F41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87175-8D9B-2C4C-866F-AB81D0C7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AFBC-993C-C944-9CBA-082F05C9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33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B1A3C-DE97-9B4A-961C-D72477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66595-8D4B-FF4D-986A-B496AA75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B2A2-747A-7F49-84B4-DDFFACF7B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9EF6-521F-864B-9804-09D66225A6BE}" type="datetimeFigureOut">
              <a:rPr lang="en-VN" smtClean="0"/>
              <a:t>13/07/2021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F4F3-8BB6-D645-A294-88F9DC4CA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E527-050F-4240-A8AD-8759CE526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77F6-D7D5-E246-A2CC-4225D6E7E4B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1077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1381BF-8412-3C4C-BFCD-09A6C98016BE}"/>
                  </a:ext>
                </a:extLst>
              </p14:cNvPr>
              <p14:cNvContentPartPr/>
              <p14:nvPr/>
            </p14:nvContentPartPr>
            <p14:xfrm>
              <a:off x="831600" y="270000"/>
              <a:ext cx="11251080" cy="643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1381BF-8412-3C4C-BFCD-09A6C9801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400" y="253800"/>
                <a:ext cx="11288880" cy="64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14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52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6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86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2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30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9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36CF97-2DF9-294D-826A-22B9610A2248}"/>
                  </a:ext>
                </a:extLst>
              </p14:cNvPr>
              <p14:cNvContentPartPr/>
              <p14:nvPr/>
            </p14:nvContentPartPr>
            <p14:xfrm>
              <a:off x="855720" y="167040"/>
              <a:ext cx="9678240" cy="318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36CF97-2DF9-294D-826A-22B9610A2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120" y="150840"/>
                <a:ext cx="972144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6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07D522-70C7-ED4E-9466-A6D9109D1DF1}"/>
                  </a:ext>
                </a:extLst>
              </p14:cNvPr>
              <p14:cNvContentPartPr/>
              <p14:nvPr/>
            </p14:nvContentPartPr>
            <p14:xfrm>
              <a:off x="667080" y="157680"/>
              <a:ext cx="11415600" cy="496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07D522-70C7-ED4E-9466-A6D9109D1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480" y="136080"/>
                <a:ext cx="11458800" cy="50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8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F622A0-445D-B744-9F76-09D387939F1D}"/>
                  </a:ext>
                </a:extLst>
              </p14:cNvPr>
              <p14:cNvContentPartPr/>
              <p14:nvPr/>
            </p14:nvContentPartPr>
            <p14:xfrm>
              <a:off x="389880" y="255240"/>
              <a:ext cx="11555280" cy="564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F622A0-445D-B744-9F76-09D387939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80" y="233640"/>
                <a:ext cx="11598480" cy="56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28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06B01D-833C-B742-AEB4-18B84E2D9DA8}"/>
                  </a:ext>
                </a:extLst>
              </p14:cNvPr>
              <p14:cNvContentPartPr/>
              <p14:nvPr/>
            </p14:nvContentPartPr>
            <p14:xfrm>
              <a:off x="707760" y="132120"/>
              <a:ext cx="9877680" cy="349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06B01D-833C-B742-AEB4-18B84E2D9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160" y="110520"/>
                <a:ext cx="9920880" cy="35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7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4F32C0-B653-C840-9929-F2439C02414E}"/>
                  </a:ext>
                </a:extLst>
              </p14:cNvPr>
              <p14:cNvContentPartPr/>
              <p14:nvPr/>
            </p14:nvContentPartPr>
            <p14:xfrm>
              <a:off x="642240" y="69480"/>
              <a:ext cx="11321640" cy="609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4F32C0-B653-C840-9929-F2439C024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640" y="47880"/>
                <a:ext cx="11364840" cy="61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95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561AFA-94F1-8949-AAF1-023C404C70C2}"/>
                  </a:ext>
                </a:extLst>
              </p14:cNvPr>
              <p14:cNvContentPartPr/>
              <p14:nvPr/>
            </p14:nvContentPartPr>
            <p14:xfrm>
              <a:off x="874080" y="245520"/>
              <a:ext cx="4887360" cy="648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561AFA-94F1-8949-AAF1-023C404C7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80" y="229320"/>
                <a:ext cx="4925160" cy="65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9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3464FA-D146-6541-97B0-FA90EF63319C}"/>
                  </a:ext>
                </a:extLst>
              </p14:cNvPr>
              <p14:cNvContentPartPr/>
              <p14:nvPr/>
            </p14:nvContentPartPr>
            <p14:xfrm>
              <a:off x="769320" y="192960"/>
              <a:ext cx="11076840" cy="657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3464FA-D146-6541-97B0-FA90EF633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120" y="176760"/>
                <a:ext cx="11109240" cy="66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9D7D14-5238-7541-861B-BD887003F2B5}"/>
                  </a:ext>
                </a:extLst>
              </p14:cNvPr>
              <p14:cNvContentPartPr/>
              <p14:nvPr/>
            </p14:nvContentPartPr>
            <p14:xfrm>
              <a:off x="704520" y="1460160"/>
              <a:ext cx="4685040" cy="1723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9D7D14-5238-7541-861B-BD887003F2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20" y="1438560"/>
                <a:ext cx="4728240" cy="17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65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C9F988-8D34-7F41-BA45-F7B206EA0885}"/>
                  </a:ext>
                </a:extLst>
              </p14:cNvPr>
              <p14:cNvContentPartPr/>
              <p14:nvPr/>
            </p14:nvContentPartPr>
            <p14:xfrm>
              <a:off x="664920" y="193680"/>
              <a:ext cx="10033200" cy="264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C9F988-8D34-7F41-BA45-F7B206EA0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0" y="172080"/>
                <a:ext cx="10076400" cy="26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9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7</cp:revision>
  <dcterms:created xsi:type="dcterms:W3CDTF">2021-07-13T02:38:33Z</dcterms:created>
  <dcterms:modified xsi:type="dcterms:W3CDTF">2021-07-13T05:16:20Z</dcterms:modified>
</cp:coreProperties>
</file>