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C823-D5B9-A34B-86BB-FE725C3C5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CDCD-EDBB-F645-810D-BEAC3D1D0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2CB4-C8C2-0043-B3DB-EBB420F6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2903-01CA-0D4E-A0F6-6C15E089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465C-94B3-E34E-90FB-A55EBED6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5390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7F6F-AE94-034D-93F0-42FA8051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C58-D514-4745-BB14-7B37F8771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C76F-261F-3F4D-A932-6917757F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A642-D88E-214F-8912-AA2C9725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CD934-C85E-764B-9920-DBC1F46B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9857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30115-47CA-6943-AB08-FC5A02C71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5A28-CAB9-4840-9300-DAC6AAC61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4952-69E6-244A-A044-01E7EEA7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76F1-65ED-2B46-8CD7-C98707B0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AF56-E04E-F348-AA97-2DF36027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3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7643-20C1-AA48-A931-93A4C335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1DBB-C7AD-2C4E-BD92-A56481F6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E96E7-0716-8745-9628-DD8200C0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EA090-2968-704A-B056-40E4433C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5F2F-6307-0A4E-A67A-233E3C6E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975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C52F-F501-D14F-B4F1-39D9B9D1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EA83-FBF9-E241-8AE3-037294BEE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2F14-55F1-944A-89F4-B8E66A07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660D-14E4-2148-81DD-AD164B48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89B8-DEC3-904F-8962-0663B5A6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02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FCB0-A27C-D84E-A177-C4A1DAD1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BB65-F142-9E4E-B5F2-50AFDB94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16F8F-6354-844D-BC30-486A7FEE6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164A-793A-084F-B8C6-AEF828CC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9A38-9302-7647-8A9E-0CF0F4C5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D1B40-2537-5D4E-A74F-5F6D61A0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693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B8D9-3C65-B84F-B0C2-C2B05242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CB12C-C15D-FF4A-A7A7-A58FF207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99DDD-49F5-B740-9201-8F27C8C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92C27-E25B-6A42-AF2A-F0E711F4C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CE8CC-1913-3C49-9633-66DF5844E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F7CE-5C2B-8943-B0E5-B0A0492D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97C66-06C7-6D4F-9EE3-DE477B47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266FE-70DC-8C49-95D9-70A97B39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84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1398-958D-474C-A100-3F75E952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E071B-2A48-D24E-9BBC-CDF1DF8C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5CC81-5D3E-2C41-A4C6-5276903F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0DD9-689D-C74B-8488-EEC24204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675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E62EC-2906-0347-90E7-52ADA2C6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46522-826F-8247-9566-726E6BF2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A489E-CDD8-5245-A2CD-F628969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558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1D03-1EB4-DF44-A634-E9344D73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EC48-B895-F947-B791-C17223F5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A41E0-CE2D-CA4E-AF28-53A55E44F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6C3CE-0B07-294D-8DF6-FB1D1C5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C00A8-5307-2B44-92E5-86E895A8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D9928-9D6C-4B49-9887-062E66C9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017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FB4B-455B-D744-BC3F-752A51D5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2127-2923-1747-A1B3-CCCD6797E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BA868-2C58-1D46-8D6A-4B24923DD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E6AA5-8E17-E342-A7BF-2514551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3EA8C-08A9-2C49-A0DF-8CE3E07D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AE96C-A547-A348-8412-B893B36C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9342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19712-910D-394B-B090-7AF331CC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553FC-E7E3-554F-B40D-7D5178C1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672C7-80D0-2845-9950-41F3FD9C3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1A4F-7CFF-C445-98D1-D5BE9BA5E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D054-6EF5-C942-89AC-09343CFCB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786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20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89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02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17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32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44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54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1</cp:revision>
  <dcterms:created xsi:type="dcterms:W3CDTF">2021-07-15T02:32:12Z</dcterms:created>
  <dcterms:modified xsi:type="dcterms:W3CDTF">2021-07-15T02:32:33Z</dcterms:modified>
</cp:coreProperties>
</file>