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6"/>
  </p:normalViewPr>
  <p:slideViewPr>
    <p:cSldViewPr snapToGrid="0" snapToObjects="1">
      <p:cViewPr varScale="1">
        <p:scale>
          <a:sx n="103" d="100"/>
          <a:sy n="103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02:39:06.424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2753 2219 8792,'-8'0'1709,"2"0"4048,2 0-5757,20-22 0,-14 4-90,28-41 90,-12 17 0,0-19 0,-4 26 0,0 1 0,0-15 0,-7 11 0,2 3 0,6 2-90,-14-4 90,4 25-90,-5 27 270,-14 4-270,11 29 45,-4-13 0,0 2-315,-6 26-894,11-18 0,1 2 1029,-6-12 0,1 0-90,6 1 0,0-1-607,0 0 0,0 1 697,0-2 0,0 0-495,0 32 1,0-3-410,0-22 1,0 0 408,0 18 270,0-16 1,0-1 269,0-2 270,0 6 90,0-24 179,-20-6 1773,15-7-1502,-31-4 1651,14-4-2011,-13-16 848,6-3-1118,13-19-90,8 9 90,37-20-450,-5 16-180,12-1 1,5-1-121,-15 12 1,2 1 29,24-18 1,1 1-913,-19 14 1,0 1 1631,11-7 0,0 1 0,-13 8 0,-1 1 0,0 0 0,-1 0 0</inkml:trace>
  <inkml:trace contextRef="#ctx0" brushRef="#br0" timeOffset="299">3598 1946 9781,'0'-9'1530,"-23"1"-721,-3-1-629,-24 6-180,11-1 0,0 4 180,1 15-180,9 6 90,-4 10-90,15 17 0,2-15-90,8 28 270,2-26-180,26 23-90,9-29-715,-3 6 715,26-19 180,-30-4-180,27-7-218,1-1 398,-11-20-291,15-6 201,-29 2 0,-3-33-90,-16 33 90,-6-30 0,0 24-180,-19 2-269,15 0-1260,-30-2 449,15 7 500,0-3 760,-7 12 0,24 1 0,-9 7 0</inkml:trace>
  <inkml:trace contextRef="#ctx0" brushRef="#br0" timeOffset="600">3775 1930 10501,'0'-4'360,"0"0"-360,-13 3 90,9 18-90,7 9 0,1 10-90,13 3 90,13 18 0,-22-21 0,12-5 0,0-1 180,-11-7 0,3 3 269,0-18-359,-11 3-90,8-10-90,-7 5 90,3-6-180,-2-21 1,1-10-1081,1-31 451,0 6-1157,0-1 1246,-1 14 91,1 5-902,1 0 1531,3 5 0,1 2 0,2 3 0</inkml:trace>
  <inkml:trace contextRef="#ctx0" brushRef="#br0" timeOffset="1270">4308 1885 8432,'0'10'1080,"0"2"-901,0-1 91,0 3-180,0-1 0,0 11-180,0-6 180,16 15-90,-12-15 0,11 11 0,-6-13 90,-7 4-90,14-11-90,-14 0-539,11-7 539,-8-1-90,9-22 180,-5 16 90,12-55-90,-7 34-132,9-33 402,-6 24-180,1 2 90,-1 4 0,-1 5 0,-3 12-90,0-5-90,0 15 180,-2-8 0,1 10-90,-4 0-90,5 18 401,-3-13-401,1 33 90,5-9-90,-5 9 0,6 13 0,-8-24 0,6 15 180,-7-29-180,2 11-180,-3-23 0,-3 7-180,5-8 450,-3 0-180,8-24 90,-3-9 90,11-27-90,-8 13 270,5 2-90,-4 19-90,-5 0 89,5 14-89,-9 1 0,7 11-90,-7 0 0,5 14 0,0 2 0,-2 2 0,7 8 0,-7-8-359,8 9 89,-8-11 0,8-1 270,-8-14 0,4 5 0,-3-6 0,3-15 270,1 12 90,7-28-271,-5 11 271,8-13-270,-11 14-90,2 7 90,-7 12-90,2 0-90,0 0-180,9 0-1169,-2 18 1439,15 6 0,-10 10 0,8-1 0</inkml:trace>
  <inkml:trace contextRef="#ctx0" brushRef="#br0" timeOffset="2472">7708 1513 11131,'0'39'180,"0"-7"-180,0 2 0,0-6 0,15 18 0,-11-11-1350,11 24 361,-6-26-91,-6 7 1080,6-7 0,-9-9 0,0 5 0</inkml:trace>
  <inkml:trace contextRef="#ctx0" brushRef="#br0" timeOffset="2618">7655 1366 9691,'0'-23'-89,"0"3"-91,0 4-90,0 4 0,0 4 270,0 2 0,18 2 0,4 2 0</inkml:trace>
  <inkml:trace contextRef="#ctx0" brushRef="#br0" timeOffset="3004">8307 1502 9152,'0'14'1079,"0"0"-449,-21 0-540,-2 7-90,-2-4 180,-24 15-180,32-11 0,-32 18 90,36-16-90,-11 22-90,22-22 180,-5 13-90,30-23-270,4-1 270,26-8 0,-13-20-90,1 12 135,-13-37 0,-3-8 225,6 5-1161,-14 3 0,-2-9 0,-2 6 1116,-3 9 0,-3 1 314,-2-21 1,-2 0-652,4-3 112,-7-8 0,0 33 0,0 9-90,0 9 90,0 5 90,-14 7 3113,11 20-3473,-10 13-270,13 13-269,0 6 161,18-3-1061,-13 5 90,29 3 1619,-20-16 0,0 2 0,4-12 0,1 0 0,3 8 0,0 0 0</inkml:trace>
  <inkml:trace contextRef="#ctx0" brushRef="#br0" timeOffset="3400">9768 1312 10141,'0'-12'270,"0"2"-270,-19 3 0,14 2 0,-31 4 0,9-1 0,-9 17-90,-17 6 180,22-1-90,-7 32-90,18-30-388,10 30 478,4-23 90,6 0-90,26 0-90,10 9 90,13-11 0,-18-6 0,-1-1 0,6-1 90,13 8-90,-32-15 0,8 1 0,-23-5 0,5-2-270,-27 4-359,15-3-1530,-37 4 545,10-4 1614,-9 0 0,11-5 0,18-1 0</inkml:trace>
  <inkml:trace contextRef="#ctx0" brushRef="#br0" timeOffset="3806">10122 1512 9242,'0'42'1439,"0"-9"-1349,-17 7-90,13-11 90,-12 22-180,16-14 180,-11 27-90,8-29 0,-8 7 0,11-9 0,0-10-450,0 6-1169,0-18 1259,0-18 270,0-20 90,0-11 0,0 3 0,0-1 90,0-14-45,0 2 0,0 0-390,0-10 435,0 20 0,0 1 360,0-26-270,21 19 180,2-16-270,14 31-7,10-8 7,-14 22-90,29-2 0,-24 13 0,11 2 180,-7 23-180,-13-16 0,-9 22 0,-5 4 0,-3-9-90,-3 12 0,-8 3-989,-24 2 1079,-2 3 0,-4 0 0,3-19 0,-2-1 0,-7 12 0,0-1 0</inkml:trace>
  <inkml:trace contextRef="#ctx0" brushRef="#br0" timeOffset="3950">10845 1625 6273,'-20'14'0,"-5"-3"0</inkml:trace>
  <inkml:trace contextRef="#ctx0" brushRef="#br0" timeOffset="6701">11395 1630 7982,'-15'-4'1080,"11"0"-810,-10 1 1259,14 2-1439,0-2 90,14 2-90,12 1-90,29-2 90,-3 1-180,11-1 90,-23 1 0,0 0-381,24 1 21,-7-1 1,1 0-46,-24 1 0,0 0-315,25 7 1,-1 0-1063,7-4 1332,-22 10 1,-2-1 449,13-9 0,-4 18 0,-1-8 0</inkml:trace>
  <inkml:trace contextRef="#ctx0" brushRef="#br0" timeOffset="7401">12305 1404 10321,'-22'-5'1439,"-6"1"-1169,25-3-360,-7 4-90,2-1 270,6 3-90,18 0 90,-10 19-90,46-14-90,-24 31-336,32-31 426,-6 30 0,9-20 0,-11 4 0,1 3-354,-12-10 0,1 0 354,3 1 0,3 2 0,-3-2 45,-7-2 0,-2 0-45,9 3 0,-2 0 90,4 3-180,-12 0 90,-9-1 0,-15 11 90,-24-4-135,-8 3 0,-6-1-135,-1-6 0,-2-1-574,-9 9 1,-2 0 123,8-6 1,-1 0-226,-1 2 1,0 0-1,-1-1 1,1 1 854,2 0 0,0 0 0,3 0 0,1-1 0,2 1 0,0-1 0</inkml:trace>
  <inkml:trace contextRef="#ctx0" brushRef="#br0" timeOffset="8966">14470 1735 8882,'4'-8'1889,"0"-2"-1439,-2 0-271,1-2 271,0-7-360,-2 4-90,2-7-90,-3 11 0,0-1 180,-16 9-90,-9 23 0,-9-15-90,-3 44 90,7-25 0,0 25 0,11-18 0,2-1-180,-1 16-45,7-10 1,3 0-136,8 0-360,0 12 1,21-29 449,10-2 180,13-14 0,1-21 90,9-17 0,-15-11-511,-6 4 0,-2-2 600,-16 13 1,-2 0 45,5-10 0,-3-4 405,-7-3 0,-3 1-360,-2 10 0,0 0 179,-1-23 1,0 1-90,-2-5-1722,-8 19 0,-1 2 1452,5 2-90,-12 1 90,3 22 0,9 9 90,-9 21-90,13 16 0,0 15-60,0 8 239,0-3-358,0 5 268,0 3-358,0 2-541,13-1-359,-9 0 134,7-20 1,3-1 224,9 18 810,-9-21 0,3-3 0,22 7 0,-6-4 0</inkml:trace>
  <inkml:trace contextRef="#ctx0" brushRef="#br0" timeOffset="9318">15378 1719 9152,'-52'0'1619,"9"0"-1529,-1 0 90,10 18-360,-18 7 270,14 10-90,8-13 0,3 0 0,7 4 0,-12 15 90,30-22-360,-9 9-90,31-20 180,4 1 90,23-9 180,4-17-90,-9-8 270,4-19 90,-29 8-360,12-12 0,-26 25 0,8 16 0,-11 20 90,17 20-900,6 8-179,12-14-990,21 8 720,-13-12 1124,18-12 1,-9 0 0,3-11 0</inkml:trace>
  <inkml:trace contextRef="#ctx0" brushRef="#br0" timeOffset="9534">16043 1372 9691,'-18'-19'180,"13"5"360,-13 5 270,1 3-810,1 29 90,-3 12-90,7 18 44,8-14 1,2 1-45,0 13-90,-1-6 1,-1-1-811,4 8 0,8-12 1,1-2-592,-4 4 771,12 7-515,-5-14 1235,-9-12 0,10 0 0,-13-12 0</inkml:trace>
  <inkml:trace contextRef="#ctx0" brushRef="#br0" timeOffset="9651">15830 1871 8612,'0'-25'0,"-9"-8"0,7 8-90,10-14-180,-4 18-90,35-4-359,-18 10 89,22 3 630,-5 1 0,5 3 0,0 1 0</inkml:trace>
  <inkml:trace contextRef="#ctx0" brushRef="#br0" timeOffset="10001">16598 1637 8702,'-39'0'1259,"-4"11"-1169,3-8 0,14 17-180,-8-18 180,30 19 0,-21 6-180,23-1 180,-8 18-270,10-23-809,22 13 629,1-19-809,23 3 1079,-2-14 90,3-18 90,-9 10 629,1-32-179,-19 9 359,1-18-629,-9 18-180,-8-6-90,0 24 0,-4 10-180,0 31-269,0 5-361,19 14-89,-14-20-181,37-1 993,-19-2 0,25-3 0,-5-3 0</inkml:trace>
  <inkml:trace contextRef="#ctx0" brushRef="#br0" timeOffset="10535">17572 1604 9152,'-46'-1'989,"11"1"-989,-1 0 180,23 18-180,-10-14 90,20 29-90,-6-9 0,9 6 0,0 2-90,24 2-450,-18-10 181,41 7-721,-12-10 630,12-11 135,-12-4 1,-1-2 224,11-4 180,-7-7 0,0-4 180,5-14 494,-4-4 1,-3-4-226,-6-10 46,-8 10 0,-4 2-225,-11 6-450,-1-9 180,-6 20-180,0 17 180,0 28-90,0 5 0,15 26 0,-11-28-544,27 7 94,-27-17-90,30-3 91,-17-5-181,29-3 540,-14-6-62,22-3 152,-22-4 360,15-18-1,-24 1 1,2-4-180,-13 8 90,-5 0-270,-2 10-898,-2 9-1081,-3 14 1979,0 19 0,15-19 0,4-3 0</inkml:trace>
  <inkml:trace contextRef="#ctx0" brushRef="#br0" timeOffset="10851">18133 1144 9422,'0'-4'899,"18"2"-899,-13 18 0,29 4 0,-15 1 0,1 11 0,17-8 0,-22 7-360,27 5-89,-20-17-1260,17 1 629,-15-14 1080,9-1 0,-7-5 0,2 0 0</inkml:trace>
  <inkml:trace contextRef="#ctx0" brushRef="#br0" timeOffset="11601">19532 1459 10861,'-21'-13'719,"2"2"-359,0 3 90,-9 3-450,4 2-90,-4 2 180,-1 21-90,10-14 0,-9 46-90,17-32-630,2 38-89,9-28-316,24-2 1,8-3 315,1-6 314,16 0 0,3-4 45,-2-13 315,-8 4 1,-1-4 224,4-22 539,-11 10 1,-3 0-1,-2-14-179,-4-9 1439,-11 12-1349,-12-13-630,5 5 450,-25 15-360,3 22 0,-5 16 90,9 9-90,11 12 0,0-17-360,0 7-90,23-15 180,-17-2 90,38-9-90,-13 5 181,9-12 89,13 4 0,-23-25 539,13-6-89,-22-11 0,-4 2-1,-5 9-89,-11 2-360,5-3-90,-6 6 90,0 23-90,0 14-449,0 19-1080,0 11 539,21-16-809,2 13 1889,13-22 0,-4-4 0,-7-12 0</inkml:trace>
  <inkml:trace contextRef="#ctx0" brushRef="#br0" timeOffset="11901">20472 1489 10051,'0'-12'810,"-17"2"-810,1 5 90,-14 20-90,15 6 0,-5 2 0,17 16 0,-6-24-90,9 19-90,0-7 0,17-14-180,-13 13 270,30-24 180,-18 9 90,15-27 360,-7-4-540,-6-15 90,-3 4-90,-7 13-270,1 23-720,-3 18-898,8 21 448,-5-5 1440,7-1 0,-4-13 0,1-2 0</inkml:trace>
  <inkml:trace contextRef="#ctx0" brushRef="#br0" timeOffset="12135">20283 807 8522,'23'-20'90,"-18"4"-90,40 5 90,-40 4 0,36 5-90,-22 1 0,4 21 0,-9 11-720,-14 35-89,0-8-475,1-23 0,-2-2 1284,-13 19 0,10 0 0,-11-1 0</inkml:trace>
  <inkml:trace contextRef="#ctx0" brushRef="#br0" timeOffset="12439">21227 1134 8972,'-26'-24'899,"-4"9"-989,-29 8 180,17 7-90,-8 21 0,25 5 0,3 12 0,14 0 0,8-7 0,24 19 0,13-10-642,-5-5 1,3-1 641,-7-13 0,-1-2 152,1 6 1,-1 0-153,18 17 90,-14-13 270,2 13-450,-23-24 180,-4 7-270,-6-15 270,-25 2-360,19-6-1709,-45-1 810,18-3 1169,-13 0 0,5-2 0,13 0 0</inkml:trace>
  <inkml:trace contextRef="#ctx0" brushRef="#br0" timeOffset="12701">21530 1452 8882,'6'14'1169,"1"-10"-989,-6 41 0,2-26 0,-3 40-180,0-28 0,0 11 0,0-2 0,0-11 0,0 15 0,0-23-450,0 6-2158,0-16 1978,11-21 360,-8-18-359,14-35 629,-15 6 0,4 22 0,0 1 0,0-21 0</inkml:trace>
  <inkml:trace contextRef="#ctx0" brushRef="#br0" timeOffset="12838">21697 1164 8252,'21'-30'1080,"2"3"-810,-1 10-181,2 4 181,-2 8-90,0 3 90,0 2 180,1 0 89,6 20-449,-11 4-90,3 26 90,-16-13-90,-2 21-449,-30-24-1507,20 13-383,-50-14 2339,30 1 0,-29-1 0,10-1 0</inkml:trace>
  <inkml:trace contextRef="#ctx0" brushRef="#br0" timeOffset="14421">14912 2961 9422,'-46'-3'1529,"0"1"-1080,-5 2-224,15 13 0,-1 5-135,-20 8-45,12 13 0,3 5-803,19-17 1,3 2 802,-5 11 0,4 1-45,4 20 90,9 2-1305,22-5 1,8 0 674,-7-21 1,3 0 539,11 6 0,8 4 0,-2-7 0,0-11 0,1-4 0,14 8 0,-1 0 0</inkml:trace>
  <inkml:trace contextRef="#ctx0" brushRef="#br0" timeOffset="15019">16018 3372 9062,'-45'-17'1259,"7"6"-1079,-8 6 0,7 5-90,-22 21-90,15-16 0,10 21 0,2 4 0,1-9 0,14 8 0,3 4 0,6-3 0,5 9-180,5-15-90,27-4-90,-21-1 90,29-10 1,6-4 179,-9 3 90,13-4 0,1-4 0,2-15 90,-13 6 0,-2-1 89,1-9 1081,4-28-1080,-27 30-270,-2-24-630,-9 46-899,0 7 720,0 24-181,17-16 1080,-13 11 0,30-27 0,-14 11 0</inkml:trace>
  <inkml:trace contextRef="#ctx0" brushRef="#br0" timeOffset="15351">16412 3475 9512,'1'40'0,"-1"2"90,0-7-990,0-4 990,0-30 180,14-20 0,-11-15-180,10-6 179,0 9 361,-3-14-180,9 18-360,-7-4 0,1 25-90,-3 29 0,8 7 90,-7 14-180,2-6 0,1-1-720,1 2-180,0-2 1,-1-3-270,1-8 1259,4-3 0,-5-10 0,1-6 0</inkml:trace>
  <inkml:trace contextRef="#ctx0" brushRef="#br0" timeOffset="15718">16840 3036 10591,'0'-20'90,"0"5"90,0 4 899,-14 4-809,10 21-180,-10 14-90,34 35 0,1-2-638,-1-11 1,0-1 727,1 13-45,-5-10 0,0 0-135,2 2 90,-9-21 0,1 0-651,15 11 651,-16-14-180,7 3-360,-6-22-89,-3-3 629,-2-8 0,15-46 0,-6 19-45,3-14 0,1-2 135,4 4-90,-4 8 0,0 2 0,1 1 1189,11 3-1189,-16 18 737,2 7-557,-2 15-180,-5-12-180,5 44-360,-7-26-1619,0 41 810,-5-31 1349,-2 9 0,0-16 0,0-1 0</inkml:trace>
  <inkml:trace contextRef="#ctx0" brushRef="#br0" timeOffset="15951">15860 2637 9062,'25'-32'360,"-19"3"-270,50 4-90,-33 6 0,9 10 0,2 3 0,5-2 90,22 20-180,-32 7-540,-2 39-449,-19-8 726,-6 0 1,-4 2-1,-6-16 1,-3 0-1,0 13 1,-1-1-1</inkml:trace>
  <inkml:trace contextRef="#ctx0" brushRef="#br0" timeOffset="16435">18087 2455 9781,'0'-5'810,"14"-1"-180,3 4-361,22-1-89,-6 3 0,27 19-180,-16 12-1082,-13-10 1,0 2 1081,-6 1 0,-1 1 45,1-2 0,1 1-177,9 14 0,-1 3 177,-8-10 0,-1 2 45,5 10 0,-2 3-90,-10 2 0,-4 0 0,-4-11 0,-5 3 30,-5 3 0,-6 6 0,-2-5-30,-2-1 0,-7-1-240,-7 6 0,-7 4 0,0-5-615,-1-2 1,-3-3-475,4-4 1,-4 1 0,2-3 1328,-6 2 0,1-2 0,-3-1 0,0-1 0,0-1 0,0 0 0</inkml:trace>
  <inkml:trace contextRef="#ctx0" brushRef="#br0" timeOffset="19389">7333 3936 11940,'0'-21'90,"0"1"0,0 6 0,0 2 630,0 4-630,0 19-90,0 18-90,0 11 180,17 14-815,-12-1 680,12-23 0,0 1-588,-15 3 1,0 2 272,14 0 1,1 0-136,-15 2 0,-1 0-225,14 0 1,-1 0-46,-11-2 1,-2 1 764,10 12 0,1 0 0,-8-15 0,1 0 0,4 8 0,0 0 0</inkml:trace>
  <inkml:trace contextRef="#ctx0" brushRef="#br0" timeOffset="19633">7817 3547 12120,'0'-5'90,"-16"19"-90,12 19 90,-11 12-1250,15 16 1070,0-6-517,0 10 607,0-31 0,0 2-45,-1 1 0,2 1-162,8 2 1,1 0 206,-8 0 0,1 3-675,12 19 1,3 1 89,-9-17 1,-1 2-286,1 3 1,1 4-1,-1-6 870,0-5 0,-1-3 0,1 11 0,0-2 0,0 14 0</inkml:trace>
  <inkml:trace contextRef="#ctx0" brushRef="#br0" timeOffset="19968">6980 4390 10051,'-14'-12'0,"5"3"360,0 4-270,7 19 90,-1 5-180,30 19 90,-20 4 0,26-1 0,6 3-375,-22-10 1,-1 2 284,14 8 0,6 5 0,-2-5-747,-4-1 1,0-2 776,-4-5 0,1 1 0,1-1-30,15 14 0,-1-3 0,-9-11 0,0-1 45,9 8 0,-1-2-45,-13-15 0,-1-2 90,23 19-421,-17-18 1,0-2 330,13 8 45,-9-13 0,-1-4-225,3-5-360,9-4 1,-14-35-181,-1 1 360,-16 1 1,-2-5-631,7-16 1,-2-2 989,-4 8 0,-1-2 0,4-18 0,-1-2 0,-7 15 0,0 0 0</inkml:trace>
  <inkml:trace contextRef="#ctx0" brushRef="#br0" timeOffset="21236">2577 4956 9242,'11'-8'-90,"-2"3"90,-9-7 0,-24 7 0,-4 2 0,-1 18 90,-20-11-180,28 31 90,-23-16-1010,13 18 1100,14-6 52,-9 14-142,22-10-90,-10 22 90,38-26 0,14 19 90,12-23-90,-14-6 0,0 0 0,7 3 0,14 4 90,-13-5-90,-15-8 0,3 6 0,-24-12 0,-2 5 0,-32-7-900,-9 4 91,-14-6-271,1 1 1080,16-4 0,0-2 0,4 0 0</inkml:trace>
  <inkml:trace contextRef="#ctx0" brushRef="#br0" timeOffset="21715">3035 5008 8612,'0'45'810,"-17"-8"-810,13 0 90,-13-7-90,-3 0 90,16 3-90,-16-1 0,20-2 0,0-3 89,21 5-178,-16-10-631,56 4 360,-35-17 0,11-3 1,3-5 179,1-16 90,13 11 45,-29-20 0,-2-3 135,12 5 45,-10-10 0,-4-3 44,-1 1 451,-3-24-360,-13 29 90,-4-14-360,0 24 0,-17 3 0,12 6 270,-27 9-270,29 18 90,-20 10-90,21 13 0,12 18 89,-5-28-628,32 18-271,-12-36 271,19 1 89,-8-13-180,7 0 630,-19 0 0,5-21 360,-5-3-90,-10-1 90,5-11-270,-14 20-90,1-14 0,-6 16 0,0 5 0</inkml:trace>
  <inkml:trace contextRef="#ctx0" brushRef="#br0" timeOffset="22285">3690 4617 8162,'17'19'720,"-4"4"-90,-13 35-540,0-15-90,0 2 0,0 0 0,0 4 0,0-9 0,0 0 0,0 6-1069,0 11 1069,0-22 90,0-2-83,14 13-7,-10-20 90,20 10-900,-21-26 451,12-3 359,-10-28-90,3 15 90,-1-43 0,2 8 0,0-11 45,-1 17 0,0 2 45,3-4 89,6-13-89,-7 34 180,2-10 0,-1 24 708,-2-6-888,1 8 353,4 17-353,-3-13 90,4 46-180,-8-28 0,-1 43 90,-5-29-90,-1 11 0,-17-2 0,13-13-989,-30 13-271,30-24 1260,-30 2 0,30-15 0,-12-3 0</inkml:trace>
  <inkml:trace contextRef="#ctx0" brushRef="#br0" timeOffset="23027">4275 4880 7982,'0'44'720,"0"-9"-630,0-2 0,0-8-90,0 2 90,0 13-90,0-10 0,0 16 0,15-23 90,-11 9-90,10-18 90,-14 2-630,9-11 540,-7-23 0,7-10 0,-9-16 90,0-3-954,0 8 954,0-3-90,0 1 270,0 1-797,0 3 527,0 5 360,0 0-180,12 16 269,-9-2-359,22 17 816,-22 18-816,17-12 485,-18 39-485,13-10-90,-7 11 0,5 15 0,-6-26 0,-1 16 90,-3-27-270,2 4-180,-1-13-359,0-7 449,0-2 90,3-5 180,4-18 0,2-10 0,1-4 0,0-3 90,4-10 45,-2 10 0,-1 5 45,-1 13 269,3-11-269,-8 25 0,5-7-90,-6 27-90,3-13 0,2 45 0,-2-28 90,10 40-90,-6-31 0,12 15 0,-9-29 0,6 10 0,-7-24-90,1 7 0,-1-9 0,7-20 180,-5 15-90,9-53 0,-11 34 225,-6-11 0,-2-1 45,0 1-180,0-8 0,-5 19-90,-1 3 270,-2 5-360,-1 29 90,0 8 0,0 18 90,15-1-1260,-11 3 91,26-10 1079,-17 14 0,13-21 0,-7 4 0</inkml:trace>
  <inkml:trace contextRef="#ctx0" brushRef="#br0" timeOffset="23169">4810 4571 8252,'-5'-8'-45,"1"3"0,3 3 0,1 1 0</inkml:trace>
  <inkml:trace contextRef="#ctx0" brushRef="#br0" timeOffset="23418">5247 4369 10411,'0'38'540,"0"-5"-540,0 4 0,15-2 0,-11 2 0,10-6 0,2 0 0,4 16-1373,-5-15 1,-1 0 563,6 13-91,8-2 955,-15-1-1764,22 10 1709,-16-16 0,2 7 0,-9-19 0</inkml:trace>
  <inkml:trace contextRef="#ctx0" brushRef="#br0" timeOffset="23535">5250 4882 8882,'-11'-19'-90,"2"-1"0,9 1-809,19-10-1,-15 7 900,42-6 0,-22 9 0,25 1 0</inkml:trace>
  <inkml:trace contextRef="#ctx0" brushRef="#br0" timeOffset="23702">5900 4731 10681,'0'9'0,"0"-2"0</inkml:trace>
  <inkml:trace contextRef="#ctx0" brushRef="#br0" timeOffset="25769">3708 8120 9961,'0'-10'2069,"14"1"-1529,-10-1-270,10 4 0,-14-1-270,0 22 0,-19-13 0,15 39 0,-15-22-90,7 23-90,10-7-720,-10 19-179,12-13-660,0 10 659,0-21 91,16-4-450,-12-5 1439,30-7 0,-29-7 0,12-3 0</inkml:trace>
  <inkml:trace contextRef="#ctx0" brushRef="#br0" timeOffset="25935">3655 7642 9512,'-11'-18'-90,"8"2"90,-16 6-2159,12 0 2159,-3 21 0,27 7 0,11 17 0</inkml:trace>
  <inkml:trace contextRef="#ctx0" brushRef="#br0" timeOffset="26351">4237 7918 8522,'-23'2'0,"6"2"0,-5 0 0,17 1 0,-31 2 0,33 3 90,-11 5-90,2 6 0,9 20 0,-9-4 0,9-4 0,6 1 90,18 8-90,-16 11 0,32-23 0,-33-3 90,29-5 0,-14-3-90,2-9-90,18-2-90,-25-27 180,26-16 0,-22-13-301,3-13 301,-14 20 0,-2-1-923,-2 7 0,0-1 1013,-1-12 0,-1 0 90,0 11 0,-2 2-119,2 0 1,-2 0 298,-8-13 0,-4 0-90,4 15 0,-2-1 134,-8-21 1,-3 3-495,-9 10 90,13-14 90,-5 46-90,20 26 0,-7 25 0,10 13 0,0 12 45,9-23 0,3 0-114,-2-10 0,1 2-1236,12 25 1,1 0 364,-6-26 1,-1 0 939,4 10 0,-1-2 0,12 12 0,3-3 0</inkml:trace>
  <inkml:trace contextRef="#ctx0" brushRef="#br0" timeOffset="27255">4143 7003 7083,'-39'0'540,"-1"0"-360,-1 0-597,-3 19 596,-3-14 1,-3 32-90,0-22 90,-2 18 0,14-11 0,-2 1-45,10-3 0,0 1-1328,-23 18 1,1 2 1327,22-14 0,1 1-90,-11 9 0,3 1 184,11-8 0,2-1-139,1 1 0,1 0-45,1 1 0,1 3 45,-4 15 0,2 2-90,5-11 0,2 2 29,2 5 1,1 4 0,2-2 15,3-4 0,2 1-15,1 5 0,1 5 0,1-4-597,0-5 1,3-1 566,10 13 0,5 1 90,1-3 0,3-5-90,5-12 0,4-1 0,-3 1 0,2 3 0,-1-6 0,1-5 0,2-2 0,6 1 0,4 0 0,-2-3 45,-2-6 0,4-3-15,15 2 0,9-2 0,-6-3-30,-9-6 0,1-4 0,13-3 0,8-3 0,-8-1 45,-13 2 0,-1-6-45,6-12 0,4-8 0,-5 2 0,-4 6 0,0-4 30,3-13 0,4-9 0,-6 3-30,-6 5 0,-1-3 0,-5-2 0,3-7 0,-1-2 0,-6 6 0,1-7 0,-4-3 0,-5 6 0,1-7 0,-2 0 0,-6 6 0,-4-4 0,-6 0 120,-2-5 0,0-5 0,-3 6-120,-2 5 0,-3 0 0,-3-3 0,-4-4 0,-3 5 0,-4 6 0,-3 3 0,-2-14 0,-5 2-45,-10 4 0,-2 3 0,12 14 0,-1-1 45,-4 0 0,-5-2 0,3 5 0,1 5 0,0 3 45,-11-6 0,-1 2-180,10 13 0,1 3-45,-1 2 0,-1 3-147,-1 1 0,-2 3-618,-15-1 1,-1 5 494,12 9 0,0 5 552,-3-3 1,-4 1-1,6 3 1,5 9-1,3 3 1,-10 1-1,-1 0 1</inkml:trace>
  <inkml:trace contextRef="#ctx0" brushRef="#br0" timeOffset="27768">5347 7154 9422,'0'-7'809,"22"0"-629,-17 0 180,47-2-360,-29 5 90,22-1-540,-15 24-719,-16 12-990,6 30 2159,-18-4 0,8 7 0,-10-14 0</inkml:trace>
  <inkml:trace contextRef="#ctx0" brushRef="#br0" timeOffset="27902">5572 8081 10051,'0'16'450,"0"-5"-450,9-2 0,-6-6 0,6-1 0</inkml:trace>
  <inkml:trace contextRef="#ctx0" brushRef="#br0" timeOffset="31902">7480 7168 10861,'0'-14'0,"0"1"90,0 3 0,0 1 90,0 2-180,-27 3 0,-3 0 0,-15 4-90,4 15 0,-4 12 270,12 9-225,7-8 0,3 1 45,7 9 0,-1 12 0,17-17 90,0-2-180,20-2 90,14 6 0,9-9 45,-10-7 0,0-1-45,6-1 179,20 7 91,-38-13-270,13 2 0,-31-6 0,8 0 0,-11 2 0,-26-3-1619,-5 7-90,-1-6 1709,-16 1 0,24-5 0,-22-1 0</inkml:trace>
  <inkml:trace contextRef="#ctx0" brushRef="#br0" timeOffset="32287">7932 7147 10051,'-51'18'720,"0"14"-630,14-28-515,-3 32 425,6-21 0,-3 26 0,19-16 0,1 6 0,17-12 139,0-1-139,0-3-469,27 3 289,6-7 0,30 1 180,-18-9-89,11-17 89,-28 10 0,7-29 359,-13 8 1,-11-9 360,6-11-540,-16 19 304,4-12-484,-5 19 0,0-3 0,0 29 90,0 7-360,17 25-539,-13-7-1350,26 14 900,-13-20 1259,15 13 0,-6-21 0,0 3 0</inkml:trace>
  <inkml:trace contextRef="#ctx0" brushRef="#br0" timeOffset="32587">8227 7172 10771,'-23'-23'1439,"6"2"-1169,2 2-270,11-2-90,-11 9 90,15-2 90,15 29-90,7 6 0,18 26 0,-4-11 0,-14-10 0,-1-1 90,7 4-90,2 10 0,-10-17-90,-3-2 90,-4-1 180,2-2-180,-8-7 0,4 0-180,-8-8 90,1 0 90,-1-2 0,0-18-630,1-7 91,0-10-1350,-1-17 809,0 18 1080,-2-21 0,2 26 0,-1-6 0</inkml:trace>
  <inkml:trace contextRef="#ctx0" brushRef="#br0" timeOffset="32921">8910 7284 10501,'0'-8'1079,"23"-12"-1079,-17-21-1550,37-2 1730,-37 8-270,34-16 180,-24 12 179,6-20-269,-10 28 241,-12-12-151,0 23 221,-23-2-221,18 14-180,-33 4 0,19 2 880,-13 27-790,3 6 90,14 16-90,5 15-90,10-21-420,0 12-1649,20-3 899,8-14 1260,-2-9 0,2-3 0,18-2 0,2 4 0</inkml:trace>
  <inkml:trace contextRef="#ctx0" brushRef="#br0" timeOffset="33241">9335 7068 9152,'0'-11'90,"0"1"0,0 2-90,0 2 0,0 1 0,0 1 0,0-1 90,0 1-90,45-6 0,-17 3 0,11 0 0,2-1 0,-3 0 269,17-5-269,-36 6 450,14-4-180,-30 5-180,8-3 90,-11 2 0,0 1-180,0 0 180,-22-1 90,-1 3-181,-22 1-89,4 3 0,18 16 0,-6-12 0,26 27 0,-8-9 90,11 10-809,0 12-450,23-15-1800,9 19 2969,16-22 0,4 6 0,-9-13 0</inkml:trace>
  <inkml:trace contextRef="#ctx0" brushRef="#br0" timeOffset="33652">10345 6721 9332,'-5'13'1349,"17"-1"-1349,6 4-1169,21 0-1,-7-10-179,7 4 1349,-3-3 0,2-6 0,3 2 0</inkml:trace>
  <inkml:trace contextRef="#ctx0" brushRef="#br0" timeOffset="34253">11020 6687 10141,'0'-4'1080,"0"1"-1080,0 17 90,19-10-180,-14 26 269,32-8-268,-32 6 178,27 3-89,-28-10 0,26-1 0,-26-2 0,26-2 0,-19-3 360,16 1-270,-14-8 0,9 1 0,-11-7-90,7 0 0,-7-15 0,2 11 0,0-25 0,-4 6 0,3-17 0,-7 6 90,0-8-90,-5 21 0,1-4-90,-1 11 90,0 24 0,16 4 0,-12 27-90,29-1-450,-28-5-2068,23 0 1439,-16-16 89,2 1 1080,6-13 0,-13 1 0,10-3 0</inkml:trace>
  <inkml:trace contextRef="#ctx0" brushRef="#br0" timeOffset="34685">11612 6661 11131,'0'45'180,"0"-7"-180,17 2 0,5 13 0,0-10-1945,11 14 1945,-30-18 90,30-1-90,-29-2 358,30 12-358,-29-14 372,21 14-642,-22-24-2339,8 2 1980,-10-35-1,-23-32 540,0-11 48,1 3 1,0-1 401,1-12-31,10 18 1,-1-6 0,2 5-285,3 8 0,0 1 180,-2-29 0,0 3-45,0 13 359,7-11-449,16 38 460,-12 2-100,30 15-271,-19 18-179,15 12 0,-17 23 0,-3-5-90,-10 23-449,0-25-1348,0 13 448,0-16 89,0-4 1605,-17-3 1,12-4-1,-12-4 1</inkml:trace>
  <inkml:trace contextRef="#ctx0" brushRef="#br0" timeOffset="35085">12255 6436 9871,'-26'15'1080,"-19"-12"-900,26 32-180,-20-30 90,14 40 0,11-23-90,-10 19-90,20-9 180,-10-4-1,14 6-628,0-11 89,21 5 270,2-20 180,21-17 0,-5-21 0,-16-9 90,8-10 360,-19-16-447,4 9 357,-10 6 0,-3-1-1572,-3-13 1392,0 23 0,0 1 90,0-15-442,0 6 172,0 7 0,0 1-90,0 18 180,0 0-90,0 36 281,0 17-281,-1 4 0,2 2 0,6-3 0,1 1-548,1 20 0,1 0 188,-1-19 0,1-1-225,7 12 1,-1-2-771,-1 15 186,17-8 1169,-13-20 0,1-2 0,14 8 0,12 6 0</inkml:trace>
  <inkml:trace contextRef="#ctx0" brushRef="#br0" timeOffset="35602">12835 6455 10591,'0'-24'899,"-27"3"-899,21 4 180,-42 8-180,43-3 180,-36 11-180,17-6 0,-1 23 0,-10-12 0,20 30 0,-4-6 90,9 21-180,10-8-180,0-4-629,19-7 719,2-9-180,19 5 360,-4-18 90,-2 0 1169,-7-46-1259,-11 15-90,-9-28 90,-7 51 0,0 15-89,18 18-1081,6 12 810,-1-18-1696,7-7 1,0-2 1695,-5-5 270,35 0-34,-25-13 124,-1 0 0,0-18 270,5-15 0,-12-9 44,-11 6 1,-2-2 225,-4-12-45,-6 2 0,-1-1 44,-2-13-783,-10 21 0,0 0 694,4-15-180,-27 4-90,28 5-180,-25-3-90,26 17 2866,-25 1-2776,25 46 0,-10 45-90,13 7-788,7-6 0,3-1 518,-1-25 1,0-2-676,8 22 1,1-2 1182,-2 5-148,-2-17 0,0-1 0,3-3 0,13 6 0</inkml:trace>
  <inkml:trace contextRef="#ctx0" brushRef="#br0" timeOffset="35752">12940 6381 9871,'-10'-18'90,"2"2"-180,8-9-179,20 10-1351,18-8 451,11 15 819,10 1 0,-13 5 0,2 0 0</inkml:trace>
  <inkml:trace contextRef="#ctx0" brushRef="#br0" timeOffset="36104">13488 6577 8702,'0'8'450,"0"1"-180,0-3-180,20-2-90,2-3 0,22-1 0,-22-18 90,26 0 89,-30-19-179,14 10 180,-17 0-180,-13 7 630,2-6-450,-4 7 90,-21-8-270,-3 16 90,-22 1 0,6 8-180,3 23 180,16 4-90,8 12 0,13-1-1440,0 7 271,0-11 1169,23 23 0,5-25 0,21 8 0</inkml:trace>
  <inkml:trace contextRef="#ctx0" brushRef="#br0" timeOffset="36259">14018 6451 10051,'-21'-7'-360,"4"1"-179,17 3-181,0-1 720,-10 0 0,7 3 0,-7-2 0</inkml:trace>
  <inkml:trace contextRef="#ctx0" brushRef="#br0" timeOffset="36711">14302 6382 10231,'0'37'900,"0"-5"-990,0 2 180,0-3 0,0 4-180,0 17 180,14-12-90,-7-3 0,1 1 0,9-3 90,-7 24-180,-3-40-1799,-5 6 1529,4-35 90,-24-31 90,-3-10 45,0-1 0,2-1-184,8 19 0,1-1 408,-2-8 1,-1-4 0,2 2-603,2 2 1,1 0 737,-3-15 0,1 0-91,3 17 1,2 2 0,1 2 0,2 0 0,2 3 0,-1 0-314,-2-6 0,1 2 449,2-12-258,22-12 78,0 40 427,4 2-337,8 15 1021,-14 4-1111,17 17-90,-7 8 90,-12 9 818,-4 3-818,-13 7-90,3-8-90,-4 12 481,-17-14-1381,12 0-449,-28-5 1479,16 3 1,-13-17 0,2 1 0</inkml:trace>
  <inkml:trace contextRef="#ctx0" brushRef="#br0" timeOffset="37101">14552 5379 9512,'6'-3'2068,"0"0"-1798,-1 3 450,3 21-450,-1-16-180,1 38 0,4-5 0,-2 14-90,-1-12 0,0 1 0,1 13 0,0-7 0,0 0 89,1 8-89,1-3 0,0 0-89,0-3-181,1-7 0,-1-3 0,-3-10-180,8 6 270,-11-21-269,8-4 449,-5-7 0,5-21-90,12-8 90,-7-11 179,1 10 1,1-1 0,1-6-90,13-8-90,-19 12 0,2 17 90,-11-1-180,1 14 180,-1 0 0,0 15-450,4 12-629,-2 8-1350,8 26 990,-6-22 1118,7 15 1,-5-18-1,2-1 1</inkml:trace>
  <inkml:trace contextRef="#ctx0" brushRef="#br0" timeOffset="37521">15402 5950 10411,'0'7'1079,"0"15"-1079,0 18 0,0 12-776,0-7 776,16 5 45,-5-2 0,0 1-45,10 12 0,-6-7 0,-2-2 0,-2-12 342,8 11-342,-11-31-951,-2-1 591,-6-34-89,0-1 89,-18-24 270,9-3 0,-2-3 45,-9 14 0,0-1-381,10-21 0,0-2 426,-7 21 0,2 1 45,12-1 0,2 1 90,-12-1 0,0 1-45,10-32-90,-7 5 45,9 24 0,2 1 583,-1-15-404,12 17 1,0 1-45,-5 4 90,42-1-90,-28 18 90,21 3-180,-10 6 359,12 1-359,-15 2 180,7 22-90,-19 4-270,-7 29 90,-4-11 890,-32 3-1610,9-18 1,-3-2-720,-31 15 1439,17-6 0,1 0 0,-5 2 0,13-13 0,0 0 0</inkml:trace>
  <inkml:trace contextRef="#ctx0" brushRef="#br0" timeOffset="37689">16092 6110 11850,'11'9'-405,"-3"-7"0,-3 6 1,-3-8-1</inkml:trace>
  <inkml:trace contextRef="#ctx0" brushRef="#br1" timeOffset="43302">9585 9159 23999,'0'24'-4227,"0"6"2189,0-6 973,0 7 427,0-2 212,0 5 122,0 3 166,0 2-1548,0 0 1596,0 2-990,0 0-899,0 1-539,0-4 2518,0 0 0,0-5 0,0-1 0</inkml:trace>
  <inkml:trace contextRef="#ctx0" brushRef="#br1" timeOffset="43475">9640 8962 25798,'-19'-6'-3104,"5"2"1930,3-2 884,9 3 0,-9 0 0,11 3 1</inkml:trace>
  <inkml:trace contextRef="#ctx0" brushRef="#br1" timeOffset="43884">10200 9085 24808,'-30'28'996,"-21"0"326,30-4-1905,-23 4 1075,16 2-730,2 4-318,12 2 10,8-3 0,3 1-756,3 10 401,12-4 0,2-2-1973,-7-6 2051,25-10 0,5-3-484,-12-3 948,12-7 0,2-6 527,-3-17 1595,11 10-762,-26-24 1,-3-5 264,8 0-449,-10-14 1,-4-5-112,-4-10-683,-5 4 1,-2-2-290,1 22 1,-4 0-356,-8-13 0,0 0-532,8 15 1,-2 2-76,-14 0 0,0 0 95,14-28 425,-28 5-211,28 12 570,-23 8 68,24 5 356,-17 15 458,18 23 887,-7 11 60,28 22-2034,-14-2 2,13-2 1,3 1-2,-6-7 1,1 2-1145,11 23 0,4 2 606,-4-22 1,0 0 1027,0 9 1,1-1 0,-5-13 0,1-3 0,-1 0-1,1 0 1</inkml:trace>
  <inkml:trace contextRef="#ctx0" brushRef="#br1" timeOffset="44189">11668 9113 26068,'48'0'-1260,"-5"0"181,9-17 1052,-3 13-1306,7-25 1431,4 26 0,-28-7 0,0-2 0,33-1 0</inkml:trace>
  <inkml:trace contextRef="#ctx0" brushRef="#br1" timeOffset="44369">11888 9272 24629,'-10'8'911,"-5"-2"278,43-4-3060,-12-17 633,38 11 1360,-18-11 1,0-2 0,25-7-1,-18 3 1,0 1 0</inkml:trace>
  <inkml:trace contextRef="#ctx0" brushRef="#br1" timeOffset="44635">12082 8791 24629,'-18'-7'-2233,"3"-2"1336,7-2-1343,4 1 237,4-1 1463,29 3 2689,-6 1-481,28 0-1334,12 1 839,-14 4-549,-7-1 0,0 3 1408,4 15-413,7-11-160,-26 31-3769,-13-17-42,1 22-634,-14 17 253,5-5 280,-14-1 0,-7 1 825,0-17 0,-2-1 1620,4 14 1,-4-1-1,-10-11 1,-1-2-1,10 1 1,0 0 0</inkml:trace>
  <inkml:trace contextRef="#ctx0" brushRef="#br1" timeOffset="46185">13892 8660 23189,'-35'19'2164,"-1"18"-3036,0-19 1817,1 21-1512,3-10 395,4 2-63,7-1-319,7 1-192,8-2-944,4-3 449,33 1-719,-6-10 1654,11-8 0,4-5 187,8-17 333,-13 13 1,-1-4 363,14-39 188,-1 18-14,-26 0 0,-2-4-158,6-6 0,-3-1 299,6-22-721,-13 4 0,-4-1-584,-7 21 1,-2 1-272,-1-13 0,-2 1-882,1-18 783,-10 30 0,-2 1-1370,7-29 1634,-16 20 1,-4 1-980,-2-14 877,5 14 0,-1 4-80,-3 5 619,-2-1 105,25 43 773,-8 19-386,17 6 0,4 4-305,-9-4 0,1 1-76,13 22 0,3 0-105,-7-23 1,2 1-339,2 11 1,3 5-1,-1-5-464,1-12 0,0-1-531,8 28 1,-1-3-1050,0-14 2380,9 6 0,-7-27 0,2-3 0</inkml:trace>
  <inkml:trace contextRef="#ctx0" brushRef="#br1" timeOffset="46537">14678 8397 23819,'-47'0'810,"-3"20"1234,14-15-1905,11 38-1432,-1-24 1541,22 21-1913,-11-12 1095,15 2-1027,0-2 1,0 7-733,24-10 484,-18 2 202,41-18 892,-28 0 1345,20-8 29,0 3 789,-9-25 899,14-7-81,-28-12-804,10-14 239,-20 21-2088,3-9 337,-6 17-1089,-3 4-417,0 0-178,-14 7-134,11 23 1815,-11 15-297,33 30-1339,6-9 277,1-14 0,3-3-95,18 2 1702,-9-10 0,1-4 1,16-5-1,-19-7 1,1 1-1</inkml:trace>
  <inkml:trace contextRef="#ctx0" brushRef="#br1" timeOffset="46907">15758 7829 25978,'0'-19'-6296,"0"3"4168,0 8 1423,-17 2 1591,13 22-968,-13 12 824,17 14-1078,0-4 1,0 2-1081,0 17 1285,9-17 0,0 0-309,-5 21 265,13-31 0,-1 0-1409,-12 29 570,10-20 0,2 0-1395,-2 16 1406,-5-15 1,0-2-258,2-4-39,-11 9 1648,0-28-628,-20-3 3277,-10-9-76,-11-3-1347,7-9 1,1-5 387,-13-12-1194,5 1 0,1-2 681,-6-13-1180,17 19 1,2 2 193,-5-9-2302,6 3 163,13 2-158,4-6 386,9 7 450,39-10 1749,-9 16-356,15 3 0,5 2 611,12 1-437,-20 5 0,3 0-346,3 3 0,-1 1 1,-12 0-1,0 1 1,12 0-1,0 0 1</inkml:trace>
  <inkml:trace contextRef="#ctx0" brushRef="#br1" timeOffset="47235">16372 8147 23909,'-24'-11'-2195,"1"2"1428,-24 9 1980,9 20 304,4 2-749,15 13-1356,9-2-220,10-7-788,0 0 840,0 0-222,23 8-1062,-17-12-1171,39 3 1602,-16-17 1643,20-2 741,-9-6 911,-5-19 703,-10-9-606,-13-10 96,6-15-561,-16 19-1531,4-15-645,-6 24-609,0-3-39,0 43-973,0 10 156,0 21 774,9-14 0,3 0-1236,8 9 2753,-1-13 0,3-3 1,15 8-1,2-3 1</inkml:trace>
  <inkml:trace contextRef="#ctx0" brushRef="#br1" timeOffset="47843">17322 7829 24988,'-6'0'450,"-1"17"-2295,2-13 2932,-4 41-2655,2-26 1122,0 19 1,1 3-470,1 1 523,2 0 1,0 0-1081,2-4-986,24 17 507,-17-28-1162,39 4 2464,-13-21 678,13-2 484,17-27 1485,-21 14-754,-8-23 0,0-5 510,5 5-144,-10-11 1,-3-4 470,1-2-1007,0-12-637,-16 22-697,-4 4-1291,-4 4-435,-1 0 516,-1 10 39,0 24 305,0 31 102,0 6 692,0-9 0,0-2-294,0-3 175,19 15-406,1-31 1121,3 7-122,17-20 1378,-24 6-651,29-23 1462,-24-11-595,6-21-277,-16 3-517,-5 10 1,-2 1-1119,-2 1 86,-1-13-1399,-1 28 440,0 26-1552,0 10-124,0 32 186,21-5 307,-8-14 0,2-1 2166,24 4 0,-1 8 1,-11-17-1</inkml:trace>
  <inkml:trace contextRef="#ctx0" brushRef="#br1" timeOffset="48153">17625 7224 22830,'48'-1'1295,"-11"1"-889,-1 0-179,-13 0-73,0 16-1580,8-12 1443,-7 26-1384,26-18 968,-23 4-768,25-6 159,-24-10-791,21 0 900,-16-17 1296,26-8 0,-20-9 0,12-2 0</inkml:trace>
  <inkml:trace contextRef="#ctx0" brushRef="#br1" timeOffset="50505">19533 7565 23819,'0'9'-4587,"14"4"2911,2 20-564,1-7 1509,9 2 686,-15-7 249,19 4 568,-13-12-1893,12 8 1639,-14-19 675,8 6 397,-6-26 306,6 14-1062,8-38 0,1-11 789,13 6-1301,-11 3 1,3-10 0,-3 7 111,-5 9 0,0 3-158,12-15 1,0 1-681,-13 15 0,0 2-90,1 0 0,1 0-444,-2 3 0,1 1 956,11-8 0,2 2 0,-10 10 0,0 2 0,10-6 0,-1 1 0</inkml:trace>
  <inkml:trace contextRef="#ctx0" brushRef="#br1" timeOffset="53152">21310 7494 26068,'21'-10'2717,"-16"-6"-6140,41 9 4228,-21-7-71,28 0-182,-1 1-392,9-4-418,-28 10 0,2 1-168,1-3 0,1 1-304,1 1 0,0 1 821,1-2 0,0 0-88,0 2 0,0 1 0,-2-1 0,0 0 0,0 2 0,-1-1 0</inkml:trace>
  <inkml:trace contextRef="#ctx0" brushRef="#br1" timeOffset="53335">21773 7581 20671,'35'-9'441,"0"0"1,0 2-1,0-1 1</inkml:trace>
  <inkml:trace contextRef="#ctx0" brushRef="#br1" timeOffset="53668">21865 7160 24089,'-10'-4'-781,"1"2"428,6-2-2059,2 2 1233,23 0 2695,10 1-1087,1 1 0,2-1 283,22 1-700,-11-1 0,-1 2 555,12 14-492,-9-8 1,0 0 1322,6 10-849,-8 2 0,-1-2-1440,-7-2 388,-9 7 1,-6 2-1089,-12 0-765,-21 24 600,5-12 203,-25-1 1,-5 1 44,5 13 1589,-5-15 0,0-1 1,-3 16-1,2 0 1</inkml:trace>
  <inkml:trace contextRef="#ctx0" brushRef="#br1" timeOffset="54421">23750 6784 24179,'-23'-2'-51,"-17"1"516,21 0-221,-20 1 74,5 14 791,-20 7-341,12-2-642,2 13 1,1 0 68,4-9-102,10 10 0,5 1-624,10-10-534,30 11-1547,-15-20 1363,30-6 1,7-4 15,-6-1 1043,27-9 0,4-7 377,-35-1 1,-2-2 318,25-7 1,-4-4 803,-13-17 327,0-9 439,-28 24-1723,-4-7-1294,-6 17-594,0 2-631,-17 3 305,12 25 391,-13 5 1635,18 18-1675,22-3-131,-17-5-971,35 7 1733,-14-9 997,18 5 1,-8-13 0,-4 0 0</inkml:trace>
  <inkml:trace contextRef="#ctx0" brushRef="#br1" timeOffset="54768">24127 6766 24539,'0'10'-5486,"0"6"3357,19 4 1034,-14 24 123,29-28 1610,-21 29-2225,4-27 571,0 6-929,-10-17 1751,8 1 987,-5-29 6,8-7 812,-4-13-1393,14-15 1534,-12 23-814,6-8 559,-11 27 164,-1-7-1500,-3 18 1467,0-9-1684,-2 12 1131,1 0-398,7 21-1928,-2-16 1047,14 51-1654,-9-31 500,7 30-2110,-8-20 647,1-2-423,0-3-1669,8 7 5040,-5-15 1,8-1 0,-7-16 0</inkml:trace>
  <inkml:trace contextRef="#ctx0" brushRef="#br1" timeOffset="55141">24765 6188 24089,'-13'-14'-4816,"3"5"3352,10 18 404,0 22 459,17 10-670,-12 13 887,27-5-191,-29 5-394,11-12 0,2 1 650,-5-11 1,-1 2 21,3 20 1,3-1-67,2-23 1,-1-2 19,-7 7 0,0-1 480,12 5-601,-9-8-1,-3-5-1152,0-3 1072,-4-12 7,3 0 888,-3-26 1126,8-15-65,0-8-131,5-12 458,1 7 261,1-1-261,3 1 374,8-9-658,-11 17-720,13-4-112,-19 28 631,5 3 307,-8 8-813,-2 21-2267,1-16 1295,1 61-1285,-2-38-44,-5 13 1,-2 1-903,1 1-2237,-3 23 4116,-1-33 1,0 2 0,0-18 0</inkml:trace>
  <inkml:trace contextRef="#ctx0" brushRef="#br1" timeOffset="55385">23857 5738 23819,'22'-16'1254,"-17"1"-3781,45 1 4111,-14 7-844,26 2-576,-26 21-1229,8 16-441,-40 11-434,5-3 0,-1 3-1714,-8 18 3600,-10-16 1,-2 1-1,10-11 1,-1-1-1,-9 3 1,1-1-1</inkml:trace>
  <inkml:trace contextRef="#ctx0" brushRef="#br1" timeOffset="56073">26255 6469 24808,'-22'-4'-1266,"1"0"1764,-12 2-80,12 1-267,-14 21 693,21 9-1418,-6 28-223,13-10 135,3-13 1,1-1-458,3 7-191,16 11-1885,5-8 585,0-13-1060,18 5 2355,-9-24 595,25-1 1424,-10-28 1353,0 14-176,-14-39 23,-1 19 833,-4-23-1485,-10 16 1,-2 1 90,4-18-772,-8 8 0,-2 0-989,-4-4-1365,-1-9 164,-3 24 323,0 5-489,0 8 1275,-16 3-124,12 26 587,-11 10 837,15 16-977,0 0 195,0-9-8,22-1-99,-17-2-745,49 4 1023,-35-16-813,38 9 192,-30-22 1969,19 7-385,-22-27 774,4 14 528,-9-48-901,-9 30-793,1-43-421,-9 32-754,0-16-1014,-2 27 208,-17-5-950,13 40 922,-13 9 1493,17 18-1663,0 3-1249,17 7 292,-13-13 2324,12-8 1,4-1 0,7-1 0,21 5-1</inkml:trace>
  <inkml:trace contextRef="#ctx0" brushRef="#br1" timeOffset="56371">26513 5770 23009,'0'-9'-5755,"20"1"10016,-16 3-3665,36 1 942,-12 0-426,20 2-665,-2 1-125,-9 17-1130,-8 1 1345,-8 18-3241,-5-18 1353,2 13-841,-6-17-180,7 4-1178,4-7 1406,2-10 2451,22-16 1,-10 12 0,13-11 0</inkml:trace>
  <inkml:trace contextRef="#ctx0" brushRef="#br1" timeOffset="56629">27760 6599 27237,'0'15'-6475,"0"-2"4076,0-4 2133,0-3 0,0-4 0,0-1 0</inkml:trace>
  <inkml:trace contextRef="#ctx0" brushRef="#br1" timeOffset="59535">7272 10040 23459,'0'0'-2967,"0"-3"838,11-29 2456,-8 1-945,8-3 799,-2-24-424,-7 10 112,5 8 1,1 0-1107,-7-6 1303,3 9 1,0 2-27,-3 5-655,1-7 648,-2 30-653,0 20 325,0 13 80,0 13-147,7-6 1,0 0-645,-3 15 136,9-5 0,0 1-534,-11 11 307,10-10 1,-1 0-456,-9 7 1520,9 13 1,-11-21 0,0-2 0</inkml:trace>
  <inkml:trace contextRef="#ctx0" brushRef="#br1" timeOffset="59651">7170 10515 23099,'44'-18'1439,"3"14"-1367,-5-36 0,9 19 0,-24 0 0,0 1 0</inkml:trace>
  <inkml:trace contextRef="#ctx0" brushRef="#br1" timeOffset="60187">6895 9334 23099,'-51'0'540,"-2"15"1408,-2-11-1417,27 14 0,-1 3-221,-12-1 1,0 2-199,10 4 1,1 3-29,-10 4 1,2 1-212,14-5 0,3 1-41,0 2 1,1 2-101,3-1 1,2 4-413,0 20 1,2 1-131,6-14 0,1 2 205,0 5 0,1 6 0,5-6-410,10-4 1,3-1 313,-2 4 0,0 4 0,3-6-366,10-6 0,1-2 313,4 12 0,0-3 38,-7-17 1,2-3 372,3-1 1,0-1 211,1-2 0,1-1 271,18 5 0,2-1 271,-11-9 0,1-2 21,7-1 0,5-1 0,-4-3 554,-2-4 1,0-4-294,6-3 1,6-4-1,-5-1 365,-4-4 0,-1-3-30,15-5 1,1-7-353,-20 3 0,-2-4 1,-2 0 79,7-4 0,0-4-368,2-5 0,3-5 1,-6 2-58,-7 2 1,-3-2-292,0-5 1,1-5 0,-6 3-298,-6 4 1,-5 0-264,4-13 0,-4-2-165,-11-1 1,-4 1-316,0 14 0,-3-1 291,-5-3 1,-3-5-1,-2 6-463,-7 5 1,-3 3 97,-4-13 1,-3 3 225,-2 18 0,-2 3 300,6 2 0,-3 0 393,-9 3 0,-5 0 0,1 3 153,2 2 0,-2 3-311,-12-1 1,-6 1 0,6 4 334,10 6 0,2 5 322,-4 7 0,-4 4 0,5 1 0,4 0 0,2 2 0,-10 13 0,-1 1 0</inkml:trace>
  <inkml:trace contextRef="#ctx0" brushRef="#br1" timeOffset="61186">7812 12293 25348,'-39'35'228,"-3"1"133,1-6-13,6-12 392,3 6-708,12-22 7,0 12-38,4-13-115,0 4-54,2-5-41,5 0-17,1-22-2581,6-10 818,21-26 765,-15 9-384,35 2 1824,-16 11-568,16 18 1075,-6 17-468,-16 20 567,-6 18-1297,-11 2-123,0 6 502,0 4-1152,0 4 788,-9-13 1,-4-1-1143,-13 20 1204,1-12 1,-1-2 1446,-12 3-131,12-12 1,2-2 93,-1 0 43,-9 5-976,11-15 964,4-9-296,-2-2 223,10-9 358,0-4-263,7-13-2708,18 10 2540,4-10-591,18 28-893,2-11 166,-5 27-1925,2-27 633,-9 12-367,1-4 2228,-1-9-326,2 8 1,-1-11 0,0 0-1</inkml:trace>
  <inkml:trace contextRef="#ctx0" brushRef="#br1" timeOffset="61641">7445 11903 22470,'-33'24'1739,"-1"22"-1836,5-22 0,0 0 76,7 6 0,1 3-89,-18 17 0,0 2 43,17-19 0,1 2 13,-2 5 1,-1 3 0,3-2-200,3-3 0,2 2 69,0 13 1,0 6 0,4-5-505,4-10 1,2 0 291,-1 9 0,0 6 1,7-7-427,8-12 0,4-2 42,3 23 0,3-1-146,2-24 0,5-2 276,11 19 1,2-2 122,-12-23 1,0-2 292,11 7 0,3-3 290,5-8 0,1-4 315,-11-5 1,3-2 299,26 0 1,2-3 262,-27-3 1,0-5-46,4-9 0,4-5 0,-4 0 362,-3 1 0,-2-3-108,13-15 1,-1-3-215,-14 9 1,-2 0-326,2-2 0,-1-1-184,1-2 0,0-2-277,-4 2 1,2-3-1,-2 1-12,4-5 0,0-1-318,-1-3 1,0-4 0,-4 4-330,-7 4 0,-4 0-31,4-10 0,-5 1-678,-8-18-265,-7 1 594,-15 32 1,-5 0-273,4 0 0,-4 1 258,-10 0 0,-5 1 298,4 1 0,-4 0 120,-18-7 1,-4 2 300,10 10 0,-4 2-48,-6 4 1,-6 0 0,4 5 193,1 3 0,0 4 207,6 0 0,-2 1 1,2 5 460,-5 12 0,2 4-253,-2-5 0,1 3 0,0 13 1,1 2-1,0-6 0,1-1 0</inkml:trace>
  <inkml:trace contextRef="#ctx0" brushRef="#br1" timeOffset="63873">9998 11680 25888,'0'-18'-5666,"0"1"3717,0 5 975,0 2 425,0 4 1023,0 2-778,0 25 76,0-3-1278,18 28 777,-13-7 510,12 11-455,0 5-5,-12 6 202,8-16 0,2-1-138,-9-10 0,-1 0-553,6 19 1,1-3-355,4 1 378,-1 8-635,-2-30 1946,0-7 0,6-9 0,1-6 0</inkml:trace>
  <inkml:trace contextRef="#ctx0" brushRef="#br1" timeOffset="64068">10593 11653 25258,'-25'-14'-2328,"-5"5"2292,-17 4 751,4 22 1243,9-13-1472,10 23 1,0 5-792,-10-3 265,8 12 0,3 4-645,7 4 489,6-9 1,3 1-961,7 4-1222,0 11-2463,48-16 1517,-14-14 3305,3-13 1,3-4 0,16-4-1,4-5 1</inkml:trace>
  <inkml:trace contextRef="#ctx0" brushRef="#br1" timeOffset="64302">11120 11242 25528,'-17'-11'-4264,"13"2"342,-13 5 5722,3 2-735,10 17-1418,-17 20 626,20 10-604,-3-2 1,1 3-1041,3 19 973,8-4 0,2 1 369,-9-24 0,2-1-1215,15 12 0,-1-2-1570,-13 13 1413,31-4-932,-30-5 867,11-20 1,1-1 1249,-4 10 1,4 6 0,-8-21-1</inkml:trace>
  <inkml:trace contextRef="#ctx0" brushRef="#br1" timeOffset="64601">10928 11903 23729,'-12'-21'-8130,"3"0"5119,9-11 2783,24 6 2700,12-18-1123,16 18-431,-14 7 1,1 1 622,13 0-1203,-18 10 0,0 1 2194,31 2 127,-18 4-1757,-12 8 0,-1 5-1181,0 13-519,8 19-1159,-24-19 637,0 21-1866,-11-55 2017,-3 4 666,-4-36-1391,0-11 407,0 3 407,0 11 1,0-1 157,0-21 306,7 10 0,4 2 950,6-2 0,4-10 1,-9 26-1</inkml:trace>
  <inkml:trace contextRef="#ctx0" brushRef="#br1" timeOffset="64959">12092 11429 24449,'-25'7'3296,"19"0"-4442,-41-5 1416,42 3-412,-41 0 308,29 0 451,-20 2-326,8 6 381,15-3-916,-9 12 497,21-9-1658,-6 13 367,8-10-1462,41 11 354,-31-17 1425,28-1 1,4-4-259,-17-5 983,11-8 1,0-7 821,-1-15 343,-3-7 1,-2-3-28,-5-12-294,-6 13 1,-3 2-292,-9 7-1019,-2-4-706,-5 17-770,0 32-2104,0 33 1254,0 7 732,9-7 0,6-2 1842,18 1 1,-9-16 0,2-3 0,24 9 0</inkml:trace>
  <inkml:trace contextRef="#ctx0" brushRef="#br1" timeOffset="65401">13210 11031 25438,'-54'-3'94,"10"0"-152,-12 21 1433,25-13-1086,-5 45-964,18-30 433,8 27-890,4-4-376,30-12-688,11 22-8,12-28 1165,-13-8 1,0-2-22,8-6 1122,0-15 0,-1-6 660,-3-9 78,-5-7 1,-5-5 315,-13-9-501,-4 2 0,-1-3 517,-9-13-1146,-7 4 1,0 0-501,2-13 278,-12 21 1,-7-3 0,5 3-2291,9-21 1412,-20 9 0,-2 4-691,12 15 493,-16-3 919,17 27 826,7 19 1902,11 45-1807,16-2-410,-6 2 1,0 2-367,10 9-84,1-21 0,-2 0-465,-2 18 58,1-30 1,1-2-1087,7 27-2202,0-3 2115,0-6 676,-2-5 1240,-4-6 0,-1-6 0,-3-4 0</inkml:trace>
  <inkml:trace contextRef="#ctx0" brushRef="#br1" timeOffset="65551">13168 10809 23729,'0'-19'-6475,"0"1"4166,19 1 4240,-15 2-2722,41 2 944,-4-5 150,15 7 0,5-3 1,-13 7-1</inkml:trace>
  <inkml:trace contextRef="#ctx0" brushRef="#br1" timeOffset="65739">14163 10581 24449,'-47'19'4829,"-1"-1"-3842,2 24-1935,19-9 0,-7 6 353,30-4-1194,-10 1 68,14 20-864,0-13-1186,17 12-643,-12-19 3997,37-3 0,-20-3 0,22 0 1</inkml:trace>
  <inkml:trace contextRef="#ctx0" brushRef="#br1" timeOffset="65891">14027 11611 26248,'-11'10'-2254,"9"-4"2194,-9-2 1,11-3 0,0 1 0</inkml:trace>
  <inkml:trace contextRef="#ctx0" brushRef="#br1" timeOffset="66403">14813 10433 25078,'0'-5'-5036,"25"1"7979,-19 22-6532,46-13 4724,-27 29-1501,10-21 0,4-2 599,13 21-1496,-4-8 0,1-1-1127,10 6 2521,-8-6 0,-1 0 0,7 0 1,-21-8-1,0-1 0</inkml:trace>
  <inkml:trace contextRef="#ctx0" brushRef="#br1" timeOffset="66587">15535 10305 24988,'-40'16'2988,"-3"-12"-3304,-1 39-278,-2-17 572,21 0 1,2 1-184,-1-2 1,0-1 92,0 2 0,1 1-121,1 1 0,1 3-694,-4 13 0,1 2-503,8-11 0,1 0 104,-2 9 0,3-1 1001,6 14 0,4-7 0,4-3 0</inkml:trace>
  <inkml:trace contextRef="#ctx0" brushRef="#br1" timeOffset="66935">16065 10606 24808,'9'16'-8363,"-1"-4"6377,-1-12 4978,1 0-1413,1 0-436,2 0-391,2 0-188,10 0-564,-4-14 2360,14-10-265,-14-7-2620,5-6 70,-12 8-433,-3-2-104,-5 1-288,-2 1 11,-2 2-596,0 4 122,-21-2 543,-1 13 611,-23 0 950,3 12 720,17 24 260,-9-4 530,30 24-1805,-17 9 686,19-9-1229,8-6 0,1-1-1779,-2 8 2070,23-10 1,7-2 0,-5 0-1,4-13 1,0 0 0</inkml:trace>
  <inkml:trace contextRef="#ctx0" brushRef="#br1" timeOffset="67305">16605 10368 24988,'0'37'-6205,"0"-5"4166,21 1 349,-15-5 591,30 0 1348,-17 11-1133,0-10 560,8 9-1384,-17-25 1259,3 7-588,1-19 2485,-9 6-1741,4-25 871,-2 14 1895,6-58-1650,-1 33-226,1-15 0,-1-2 294,6-3-311,-7 17 1,1 0-1081,5-9 2046,0 8-1158,-3 5-1266,-1 9 2062,-3 10-260,1 4 984,7 5-1065,-1 18-1449,18 12 107,-10 10-900,10 10-137,-7-10-1351,0 7-957,0 1 3411,-7-14 0,1 1 1,13 16-1,-12-19 1,1 0-1</inkml:trace>
  <inkml:trace contextRef="#ctx0" brushRef="#br1" timeOffset="67953">18358 9935 25888,'23'15'-3454,"-10"8"-394,-5 8 1961,-4 7 1050,-3-8 494,4 4-109,-5 1 365,2 0-1633,-2 0 1248,3-3 720,0 10 89,-1-13-241,1 9-185,-1-21 328,0-1-610,-1-9 786,1-3-1075,-2-13 656,29-12 1879,-22-4-1284,39-7 1299,-31 9-622,15-2 582,8-28-308,-15 18-702,-3 0 1,-1-1 94,-7 3-1631,3-18 795,-11 24-1600,-1-8 591,-3 19-569,0 2 275,0 45 125,0-11 144,0 32 230,14-20-502,-10 3 692,23-1 201,-5 11-561,7-13-59,14 10 476,-15-23-383,20-3 1287,-18-11-43,18-26 911,-21 16-926,7-38 1,-18 25-1,-1-21 1</inkml:trace>
  <inkml:trace contextRef="#ctx0" brushRef="#br1" timeOffset="68653">19307 9756 24179,'-18'-6'-1461,"-4"1"1332,-19 5 774,19 20-154,-16-15 129,33 34-1929,-28-23 2153,29 20-2247,-10 2 1236,14-5-1074,28 19-777,-21-21 1000,20-12 1,3 0-203,-8 4 847,24-1-1100,-16-3 1842,6 3-416,-19-7 238,10 2 704,-25-10-1042,6 1-538,-8-4 192,0 0-793,-20-1 2008,15 0-476,-33-1 406,16-1 455,-14-1 1043,14-14-1651,8-7-755,35-10 1421,9-2-1461,10 18 800,0-6-67,2 9-76,-10-5 264,25-5 1351,-24 7 807,11-5-1381,-7-6-593,-10 5-937,7-16-44,-21 14-457,-1-16-721,-10 16-39,-20-14-1477,-4 22 1242,-21-5 581,2 17 771,17 16 923,-9-10 296,29 43-1396,-10-24 1431,14 27-733,0 2-1462,20-12-427,-7-7 1,3-1-1317,23 1 2649,-9-10 1,-1-3-1,10-2 1,12 0-1</inkml:trace>
  <inkml:trace contextRef="#ctx0" brushRef="#br1" timeOffset="68957">19932 9696 24179,'-15'-25'-7385,"11"9"4732,-11 25 6210,15 16-4546,18 31-534,-13-13 969,11-13 0,2-1 60,-2 5-1748,14 16 2340,-16-23-27,3 1-2332,-10-9 1609,3-12 1646,-4-16 689,0-24-918,-3-10-150,5-9 0,0-3 120,4-8-311,1 1 1,2 1 412,4 6-666,-4 16 1,1 3-376,6 3-2060,12-6 2690,-13 28 0,5 1 0,-7 10 0</inkml:trace>
  <inkml:trace contextRef="#ctx0" brushRef="#br1" timeOffset="69819">21355 9328 26158,'0'-9'-5576,"-19"1"5813,15 3-1507,-32 2 2581,13 2-201,-16 22 291,5 8-783,15 12-1369,8 0 1263,11-8-1332,0 1 740,0 0-1701,19-1-778,-15-1-205,41-4 762,-23-3 1165,10-14 0,3-3 1058,10 3 210,-4-5 0,1-6 1155,8-17-430,-11 4 1,-1-2 1836,3-20-560,2-4-223,-18-1-817,-14 10-1021,-1-14-1084,-10 22-785,0-3-726,0 11-101,-14 4 959,10 22 397,-10 24 238,14 4-2265,24 22 516,3-32 1103,16 7 1554,-3-18 1,-6-8 0,1-4 0</inkml:trace>
  <inkml:trace contextRef="#ctx0" brushRef="#br1" timeOffset="70485">22033 9212 23369,'-12'0'990,"-1"0"-720,-2 0 89,-11 0-269,3 0 0,-8 0 90,7 0 0,0 17 15,1-13 344,-6 39-1060,10-25 490,-2 39-769,15-24-444,2 28-233,25-24-612,-16 9 79,39-3 220,-10-15 1244,-5-8 0,3-3-496,19-4 1436,13-1 493,-28-9 94,-6-22 1,-3-6 1132,-4-1-1487,-8-13 1,-4-4-218,-8 3-677,-10 2 0,-3 1-821,6-8 109,-13 10 0,-4 1-970,-13-1-318,0 9 1,-3 4 31,-14 8 2279,-5-2 0,33 16 0,2 0 0</inkml:trace>
  <inkml:trace contextRef="#ctx0" brushRef="#br1" timeOffset="70691">22400 8596 24808,'-19'22'-1875,"-15"10"1294,29 14-3308,-28 5 3603,30-7 1,-10 4-1,13 1 1</inkml:trace>
  <inkml:trace contextRef="#ctx0" brushRef="#br1" timeOffset="71305">23222 9146 25618,'-11'-6'-4161,"-1"1"3355,5 2 907,1 2 333,3 16-1330,21 2 95,5 16-215,22-3-96,1-12 1460,-8 3-592,7-19 895,-21 6-909,7-8 1608,-6-22 183,-9-4-116,5-27-908,-15 13-432,0-13-399,-6 23-1096,-17-11-374,13 21-200,-12 0 299,16 37 597,15 10-298,-11 17 497,32 1-546,-18-9-650,20 0 1324,-8-1 927,18 7 0,-9-13 1,13 6-1</inkml:trace>
  <inkml:trace contextRef="#ctx0" brushRef="#br1" timeOffset="71752">24078 8993 24449,'7'0'1259,"-1"0"-1079,-1 0 90,10 36-3984,-4-13 2529,1 11 0,1 2-615,3 3 1172,-2-3 1,1 2-1685,4 11 1153,-2-5 1,-1 1-1124,1 7 1162,-5-18 1,0 1 1299,3 23 47,-4-18 21,0 13-11,-6-31-1152,-2-2 783,-1-33 769,-20-18-925,16-1 1,-1-4 193,-13 5 1,-2-2 1,10-19 1,2 0 225,-3 17 1,-1 0-15,5-12 1,1-1 234,0 13 1,-1 2-95,4-1 0,0 0-275,-3 0 1,-1 1 347,5-28 219,0 4 206,0 8-65,20-2 536,-16 20-543,28 0 1284,-12 24 663,17 2-427,-7 23-1608,-2-13 773,-9 50-2113,-9-31 140,-5 10 0,-1 4-145,-4 2-1107,-7-6 0,-4 0-1455,-10 5 3130,-1 8 0,-9-20 0,13-2 0</inkml:trace>
  <inkml:trace contextRef="#ctx0" brushRef="#br1" timeOffset="72153">24915 9049 24179,'0'-52'-5037,"21"10"5632,-15-9-681,11 19 0,3-1 285,-9-6 0,-1-3-198,6-14 0,0-1 98,-1 10 0,-1 1-137,-6-2 1,-2 3-538,-1 11 1,-2 1 1043,-3-33-660,0 21 1,0 2-248,0-19-65,-7 13 1,-1 3-341,4 11 52,-24-5 71,25 50 1051,-10 30 59,3 10-284,9 2 1,0 3-1,-4-16 0,0-1 17,5 16 1,0 3-408,0 1 0,0-2 40,-1-13 0,2 0-514,5 1 1,2 2 0,1-4-668,3-7 0,4-2 1289,10 16 0,4-3 1,15-2-1,-21-19 0,0 0 1</inkml:trace>
  <inkml:trace contextRef="#ctx0" brushRef="#br1" timeOffset="72443">25568 8740 25078,'-58'0'1170,"15"19"575,0-14-1752,27 35-1770,-15-8 1756,18 10-1087,-7 2 496,11-2-667,9-11-318,27 13-955,5-24 1176,28-3 1615,-16-12-342,8-27 1785,-19-11-1475,-19 2 1,-3-2-7,3-22-158,-11 14-1,-6 2-2,-25-8-1155,20-12-868,-48 24 173,35 4-1571,-24 8 3319,3 7 1,9 8 0,-9 4 0</inkml:trace>
  <inkml:trace contextRef="#ctx0" brushRef="#br1" timeOffset="72821">26083 8654 24449,'-48'-17'-1103,"-5"6"939,5 6 475,17 28 673,-8-17-415,34 40-2032,-22-28 2104,25 21-2029,-8 2 656,10-10-1002,0 6-557,26-15 247,3-3 236,30-9 2884,-16-2-1768,13-31 3065,-25 18-420,5-41-276,-17 27 417,-9-19-1279,2 9 60,-11 2-1854,5 1 94,-6 3-1336,0 0-97,0 31 282,0 11-1767,0 37 2209,19-8 1309,5 11 0,11-28 0,-1 7 1</inkml:trace>
  <inkml:trace contextRef="#ctx0" brushRef="#br1" timeOffset="73252">26737 8494 24449,'-44'-11'-622,"4"4"941,10 4-178,1 3 359,1 0-137,3 19 52,0 11-509,13 9-813,0 21 166,12-23-808,17 26-620,-12-30 742,20-9 0,5-3-107,-5-7-176,31 1 1167,-21-15 1449,-1 0 37,0-20 916,7-14 400,-12-11-1449,-8 8 1,-2-1-428,-2-12-372,-7-12 1,-3-2-382,-4 28 1,-2-1 72,1-11 1,0-7 0,-4 7-308,-7 9 1,0 0 116,8-25 0,-3 1-498,-14 28 0,1 2 212,15-14 0,-1 2-227,-25 6 1370,25-1-606,-8 47 2221,11 5-1744,0 27-99,0-5 0,0 2 198,0 25-109,0-15 1,0 1-125,0-10 1,0-2-79,7 2 1,0 3-674,-1 4 1,-1 5 0,1-3-1128,2-3 1,1 0 613,-2 7 1,1 5 0,0-8 1040,9 13 1,-8-25-1,2-2 1,10 7 0</inkml:trace>
  <inkml:trace contextRef="#ctx0" brushRef="#br1" timeOffset="73785">27895 8263 23009,'-11'-10'-5623,"-2"0"4425,-14-5 1229,7 7 876,-22-2-166,18 10 308,-24 15 424,18 8-1395,4-1 0,1 2 1338,-2 17-625,-5 4-240,15 4-727,8-12-496,3 24-864,29-30-1374,-18 8 513,45-22 1311,-27-5 868,9-8 1,4-3 437,8 1 723,14-23 974,-4-11-68,-16-11-609,-11 11 1,-3 0 733,-7-7-1413,5-15-398,-21 19-1250,5 0 296,-6 4-1409,0 4 160,0 5 643,0 4 157,-14 4 578,10 21 893,-11 15 863,15 13-1518,0 8-1285,0 11 719,15-12-553,-7-9 1,0 0 1413,10 1 0,7 5 0,-9-18 0</inkml:trace>
  <inkml:trace contextRef="#ctx0" brushRef="#br1" timeOffset="74105">28210 8256 25618,'0'39'-6296,"0"3"4168,0-6 884,14-2-808,-10-8 1277,19-13 1235,-9-6 50,-2-24-951,13 13 2370,-14-34-1354,13 19 1439,-3-21 184,6-10-774,-5 14-870,1-9-300,-9 19-107,-4 6-920,-1 9 1629,2 4-684,-3 7 481,9 17-1576,-5-12 793,13 50-1804,-10-30-79,8 33-767,-9-21-74,1-1-808,1-3 3207,7 5 0,-4-20 0,5 2 1</inkml:trace>
  <inkml:trace contextRef="#ctx0" brushRef="#br1" timeOffset="74468">28863 7458 25348,'0'-6'-4766,"0"17"2817,0 16 885,17 33-357,-12-4 992,10-9 0,0 0-399,-12 14 705,9 1 0,1-1-1875,-4-1 1830,1-10 0,0-4-247,-2-16-472,5 0 782,-8-22 29,7-4 1505,-2-20-109,2 12 1285,3-34-1565,11 3 801,-6-11-1108,-1 16 0,0 2 1181,0-3-228,5 5-1172,-15 6-676,-1 18 209,0-9 534,-2 11-231,0 18-1912,-1-14 235,1 51-486,-1-28-322,-2 10 1,-1 2-426,0 2 1989,-1 13 0,-1-22 0,0 0 1</inkml:trace>
  <inkml:trace contextRef="#ctx0" brushRef="#br1" timeOffset="74685">28145 7108 23729,'41'-1'148,"-2"1"-24,-4 15-1738,-3 13-462,-2 10 206,-14 12 86,-8-14 0,-2 1 1733,-6 26 0,-12-18 1,-4-1-1,-2-10 0,0-1 1</inkml:trace>
  <inkml:trace contextRef="#ctx0" brushRef="#br1" timeOffset="75125">30053 6977 26967,'-22'23'-479,"-16"-2"1900,32 24-2434,-11-16 0,-2 1 576,3 23-122,7-1 1,0 1 54,2-18 1,2 1 17,4 25 0,2 2-310,-2-27 1,2 1 172,9 9 1,6 5 0,-4-6-715,-8-11 0,1-2 625,21 25 1,2-5-811,-10-18-232,1 5 503,4-28 1635,-11-2-256,-1-33 1083,22-27 377,-19-2-916,6 11 0,2 2 711,-2 1 377,11-14-78,-16 36-941,6-8 265,-10 23 6,2-6 33,-1 8-38,8 18-1880,-6 10-1141,13 27-708,-12-5 475,-1-13 1,0 0 1752,4 8 0,7 11 0,-5-20 0</inkml:trace>
  <inkml:trace contextRef="#ctx0" brushRef="#br1" timeOffset="75889">30825 7627 24988,'-25'-13'-2403,"4"2"1489,-21 6 1805,-4 2-258,11 3 56,-19 15 342,25 8-548,-10 25-750,26-6-159,2-2 1,3-1-472,7 3-397,6-4 0,5-3-1266,18-8 342,26-3 779,-9-17 1336,-6-11 1,-2-7 909,1-16 118,-5 3 0,-3-2 875,-8-20 239,1-14-410,-16 26-1324,-2-6-951,-5 18-983,0 1-418,0 29 188,0 8-65,0 18 598,0 1-645,20 3 534,-14-12-240,31 8 1123,-16-17 263,16-8 1509,-6-2 753,-5-24 330,-7 12 8,-4-31-444,-1 31 2082,-1-51-3051,-5 47 383,-2-45-2184,-4 35-188,-2-9-758,0 28-278,0 12 1206,14 27-2643,-10-8 2093,25 1-544,-7-4 1517,16-7 700,4-4 651,-9-10 668,0-25 854,-16-9 338,4-25-1289,-14 7-283,-3 9 0,-2 1-801,-2 0-966,0-20-223,-17 42 78,13-8-1719,-13 34 3192,7-17-518,7 43-221,-7 6 324,10 15-285,0-8 0,0 2 0,0-18 0,0 0-129,-2 14 0,4 0 184,8-14 1,1-2-1085,-9 1 1,2 0 213,14-3 1,2 1 411,-8 8 1,-2 0-418,12 15 465,-5-18 0,0-2-277,-4-3-49,5 4-2847,-9-24 1068,-9-20 2442,-19-16 1,14-12 0,-14-2 0</inkml:trace>
  <inkml:trace contextRef="#ctx0" brushRef="#br1" timeOffset="76235">32307 7184 26967,'-23'-15'-4444,"18"-1"133,-35 8 5915,20 1-1136,-22 23 1775,2 10-1207,7 9-585,5 20-1206,18-21 485,4 26 1040,33-27-2304,-21 5 934,28-25 0,5-4-569,-10 8 719,11-11 0,2-2 319,-3 2 488,8-6 709,-21-23 387,-3-4-552,-11-25-1004,-3 15-2349,-9 0-1215,-26 11 3527,-2 12 1,-18 0 0,6 14 0</inkml:trace>
  <inkml:trace contextRef="#ctx0" brushRef="#br1" timeOffset="76418">32095 7929 25798,'48'2'253,"-6"0"-270,8-19 1461,-6 12-1329,7-33-72,6 21-33,-25 0 0,0 0-276,2 3 0,0 1 72,1 0 0,2 0-386,15-4 0,2 0 289,-12 4 1,0 1 261,13-3 0,-1 1 0,-15 6 0,-3 0 0,1 1 0,-1 0 0</inkml:trace>
  <inkml:trace contextRef="#ctx0" brushRef="#br1" timeOffset="80118">11447 13808 25078,'0'-30'-6205,"-14"13"4296,10-2 600,-10 8 1639,5-6-930,7 3 254,-7 5 335,9 2-1315,0 3 1146,-14-11 238,10 0-154,-23-13-162,24 6 564,-11 2-439,14 2 151,-6 3-701,4-2 405,-5 1-406,7-1 1133,0 1-591,20-2 1953,-16 5-750,30 2 1172,-14 7 451,13 2-699,-13 23-1298,6-16 607,-16 57-1598,3-34-709,-8 14 0,-3 3 236,-2 5-359,2-2 1,-4-1-697,-20 11 1170,20-20 1,-2 0 1035,-17-12 1,-1-1-201,17 25 332,-40-1 427,29-17 0,0 0-130,-28 14-173,18-12 1,2-2 274,-2-1-107,-3 3-157,20-19-923,3-7 1213,29-4-1085,17-22 1276,13-10-1324,-9 2 1,0-3 196,-13 5 0,-1 1-228,9-2 1,3 0-438,-1 1 0,-1 2 841,-11 5 1,0 1 0,9-4 0,-2 2 0,10-4-1</inkml:trace>
  <inkml:trace contextRef="#ctx0" brushRef="#br1" timeOffset="80315">12207 13947 26338,'-18'-9'-1915,"4"7"0,14-8 0</inkml:trace>
  <inkml:trace contextRef="#ctx0" brushRef="#br1" timeOffset="80637">12667 13525 23819,'0'-26'-6116,"-11"-3"2324,8-2 3221,-8-5-104,11-24 825,0 12 154,0 4 1,0 1 39,0-10-693,0 10 1,0 1 618,0-5 272,0 8 0,0 1-366,0 7 319,0-12-405,0 34-90,0 26-270,0 2-180,0 26-270,0-6-494,0-3 0,0 3-135,0 23 1310,10-3 1,1 1 0,-8-23-1,0-1 1,7 12 0,1 0-1</inkml:trace>
  <inkml:trace contextRef="#ctx0" brushRef="#br1" timeOffset="80789">12800 14070 26068,'0'6'-5666,"0"-18"3177,22 10 3694,-2-33-2723,24 17 1452,-2-20 207,8 2 0,-21 16 0,2 0 0,1-1 0,0-1 0</inkml:trace>
  <inkml:trace contextRef="#ctx0" brushRef="#br1" timeOffset="81841">14945 12791 24539,'-46'0'1079,"4"0"-809,8 16 941,2-12-1153,-2 25-83,6-26 90,2 26-502,6-25 838,9 31-1373,4-22 352,7 22-1582,0-16 182,30-2 854,-7-4-276,28-11 1285,13 6-472,-12-8 1211,-4-10 0,0-6 927,6-16-509,-19 10 1,-3-3 896,2-19-1035,-6 12-13,-14-1-1696,-5-7-281,-9 12-1739,-45-4 41,18 17 1169,-16 9 1,-2 4 1686,-1-4 0,-17 25 0,20 4 1</inkml:trace>
  <inkml:trace contextRef="#ctx0" brushRef="#br1" timeOffset="82018">14848 13556 25258,'0'22'-5576,"0"-4"3448,0-6 973,20-26 858,6-10 0,4-5 261,-3 2 1,1-1 163,15-13 0,-1 0 0,-11 12 0,-2 2 0,3-2 0,0 0 0</inkml:trace>
  <inkml:trace contextRef="#ctx0" brushRef="#br1" timeOffset="82537">15807 12537 24629,'-1'31'-5251,"0"-1"3259,1-6 858,0 0 453,15-8 272,-11 8-257,29-9 1200,-29 5-2502,31-12 2945,-21-1-242,14-4 653,-6-1 45,1-2 197,0-16 637,10-4-1004,-11-1 1073,5-13-1425,-17 11-251,-2-15-1483,-7 5-745,-16 8-892,11 30 1393,-11 10-295,34 17-3039,5 10 1365,-1-16 2945,33 6 1,-33-9 0,31-1-1</inkml:trace>
  <inkml:trace contextRef="#ctx0" brushRef="#br1" timeOffset="82959">16480 12517 25438,'0'-16'-5666,"-16"7"5199,12-4-2196,-13 9 4042,17 18-2121,17-11 1697,4 56-2210,-1-33 333,7 13 0,-4 2 450,-15 1-191,17-6 0,1-2 1066,-7 4-2126,10 5 1385,-14-17-1271,-1-6 1960,-13-4-1017,6-1 246,-7-29 942,-21 16 1111,16-46-1478,-30 23-128,25-11 0,3-4-74,-10-13-92,4 1 1,3-1-57,8-14 436,-3 21 1,0 1-371,5-17-1494,0 6 1855,0 2 411,18-7 578,-14 19-216,32-7 1056,-13 30 122,19 3 266,-9 11-510,2 22-1404,-22 11-1268,6 13 187,-18-12 0,-1 1 422,6 11-1031,-15-7 0,-3 1-1495,7 6-708,-32 11 1223,33-23 2207,-25-4 0,26-5 1,-10-2-1</inkml:trace>
  <inkml:trace contextRef="#ctx0" brushRef="#br1" timeOffset="83425">17730 12078 25528,'-18'-16'-5178,"14"1"1735,-28 3 4710,11-3-1402,3 8 658,-28-1 358,29 7-12,-24 22-326,12 11 709,7 11-552,9-11 1,1 1-943,4 10 199,4-6 1,2 0-837,2 5-523,23-6 1,3-3-594,-14-4 886,32-9 0,4-6 675,-23-9 719,11-2 0,1-6 819,-4-20 633,6-7 315,-14-14-303,-14 2-299,0-2-895,-11 11-1157,0-17-903,0 27-340,0-6-6,-14 20-338,11 20-108,-11 11 1701,32 23-1669,-13-12 641,28-10 1723,-29 1 1,29-20 0,-10 10-1</inkml:trace>
  <inkml:trace contextRef="#ctx0" brushRef="#br1" timeOffset="83755">18048 12084 24718,'0'6'-5665,"0"6"3446,0 24 1155,0-6 515,0 5-776,14-10 99,-3-8 636,11-27 1191,-8 4 1689,0-41-1738,-1 24-5,-1-9 1,-1-1 179,7-8 264,4-11 563,-8 22 54,-3 6-2834,-1 10 441,-1-1 1267,-1 13 887,0-6-551,5 26-1718,-2-14 950,11 51-1778,-6-30-54,5 32-948,-4-23 246,0 1-1293,0-4 3386,10 3 0,-8-18 0,9 2 0</inkml:trace>
  <inkml:trace contextRef="#ctx0" brushRef="#br1" timeOffset="84119">18455 11487 25978,'0'41'-5396,"0"-4"3357,22 10 823,-12-14 1,0-1 34,16 21 680,-11-8 0,0 0-135,6 5 366,-5-12 0,1-2-1952,3-1 1677,3 4 166,-17-17 318,5-10 312,-2-3 292,-4-7 865,12-25 561,-3-9-1233,2 1 0,0-2 604,5-23-147,9 1 476,-3 8-502,-7 26 270,7-16-974,-11 33 278,1-9 162,-5 13-191,-2 0 160,0 19-2351,-2-14 832,-2 35-1376,-1-22-1542,-3 34 273,0-20 3003,-2 21 1,-21-27 0,-5 7-1</inkml:trace>
  <inkml:trace contextRef="#ctx0" brushRef="#br1" timeOffset="84335">17217 11383 23819,'60'-23'3455,"-4"3"-2692,-11 8-789,-4 7 0,1 4-719,9 15-654,-5-1 0,-5 6-1073,-19 23 1898,12 14 0,-31-5 1,7 5-1</inkml:trace>
  <inkml:trace contextRef="#ctx0" brushRef="#br1" timeOffset="85369">19972 11745 24988,'26'-2'-2313,"22"-1"1188,-24 1 1143,27-2 1,-9 1 0,3 1 0</inkml:trace>
  <inkml:trace contextRef="#ctx0" brushRef="#br1" timeOffset="85536">19968 12110 23729,'20'4'-927,"12"-17"3108,12 8-2549,8-26 98,-8 27-828,2-28 68,2 19 1148,-2-16 0,1 9-1,-1 0 1</inkml:trace>
  <inkml:trace contextRef="#ctx0" brushRef="#br1" timeOffset="85818">20232 11541 24359,'-19'-21'-5640,"2"3"3934,0-7 390,9 10 343,0-7 64,8 12 1002,20-1 2019,-15 5-2191,40 2 2010,-24 1 282,40 1-272,-22 1-900,-6 7 1,-1 5 672,3 15-1612,-9 1 0,-4 2-2343,-7 21 146,7 11-349,-21-11 491,4 5 123,-5 4 772,-8-14 1,-5 1 523,0-11 1,-2 1-394,-10 24 1,-2-1 644,6-24 0,0-1 570,0 9 1,2 0 0,-6 14 0,1-3 0</inkml:trace>
  <inkml:trace contextRef="#ctx0" brushRef="#br1" timeOffset="96453">27483 3551 24898,'11'-26'-1553,"-3"1"499,-3-3 217,-3 0 8,-1 0 149,-1 1 463,-21-11-680,16 13-914,-36-7 1365,36 14-699,-42 3 1709,25 5 93,-25 2 526,12 4 130,-1 3 792,2 1-203,3 19-160,2-14 710,2 54-2701,12-31 122,7 12 1,4 2-1061,4 6 343,9-7 1,6-1-1386,22 6 1354,-13-16 1,4-2-117,10-1 0,1-3-405,12 11 1188,-12-8 1,-1-1 97,0-1 383,3 9 174,-22-20 603,-10 3-1411,-2-12 385,-28 1-32,-5-3 266,-25-2-388,10 2 124,-1-3 221,14-15 0,-2 12 0,2-11 1</inkml:trace>
  <inkml:trace contextRef="#ctx0" brushRef="#br1" timeOffset="96721">27350 2991 24179,'-19'-21'-5130,"14"4"1919,-31 2 4327,32 6-2956,-24-4 2645,25 8-1274,-21-1 1429,22 20-2156,-10 13 2086,30 11-1018,-13 10-881,33-4 1780,-34 5-1549,24-10 0,4 2 859,-20-10 0,0 1-893,22 24 1,1 1 384,-18-24 1,-2 2-307,10 22 0,-1 0 610,-12-24 1,-1 0-427,4 8 1,-2 1-741,-4-1 1,-3-2 203,3 18 1127,-3-12 1,-2-1 0,-1 3 0,0 9 0</inkml:trace>
  <inkml:trace contextRef="#ctx0" brushRef="#br1" timeOffset="96987">28055 3523 25348,'-11'20'-2022,"2"3"507,9 12-704,0-1 888,0-8 444,0 1 163,0 0-1550,0 8-492,15-10 2437,-11 10 0,24-19 0,-10 2 1</inkml:trace>
  <inkml:trace contextRef="#ctx0" brushRef="#br1" timeOffset="97135">28008 3146 21570,'0'-6'-2369,"0"3"1,0 1 0</inkml:trace>
  <inkml:trace contextRef="#ctx0" brushRef="#br1" timeOffset="97703">28273 3104 23369,'6'16'-8877,"2"-13"10039,6 44-3342,0-25 1588,0 10 1,1 3-429,6 4 795,-2-5 1,1 0-229,2 5-1509,7 9 2259,-5-10-1367,-8-12 1071,6 5-213,-14-18-7,0-3 629,-6-30 315,0-11-175,-16-30-394,10 10-10,-3 16 1,0 1-150,7-4 752,15-17 472,-11 32-645,22 2 1211,-10 38-1985,7 9 558,-8 15-787,2-5 194,-10 5-28,5-12-930,-3 8 431,-4-18-1366,0-8 1576,-2 6 39,2-14 1935,0 6-1463,7-9 1896,-1-24-54,14-12-71,-6-13-791,3 5 0,1 1 587,0 0-902,-3 3 1,0 4-116,-6 18 1601,3-10-2619,-9 26 1894,4-6-803,-6 25-2045,4-13 1226,2 48-1865,-1-29 301,-1 9 1,1 3-1161,5-1 2632,18 21 0,-10-30 1,11 5-1</inkml:trace>
  <inkml:trace contextRef="#ctx0" brushRef="#br1" timeOffset="98105">29287 3055 23459,'-14'-7'-3606,"10"-3"-1125,-22 8 6718,12-3-1762,-1 25 376,4 0-506,11 20-1002,22-7-1120,4-3 1348,21-15 2375,-1-5-1486,-5-25 1674,-11-8-1009,-12-9-690,-11-3 946,-7-2-700,0 9-357,0-6-1141,0 13-106,0 3-1104,0 27 582,0 13 713,0 19 480,0 9 502,17-7-241,-7-9 0,2 1-401,21 20 409,-8-9 1,-1 0-305,6 7 336,-3-13 0,-1-1-30,-1 1-217,5 6 198,-20-23 136,-4-5-45,-6-4-276,0-5-1726,0-3 2715,-21-3 0,-1-3 0,-20 0 0</inkml:trace>
  <inkml:trace contextRef="#ctx0" brushRef="#br1" timeOffset="98285">30035 2792 24718,'50'-2'-2606,"-7"0"1455,3 2 1121,-8 0 1,3 0 0,-1 0 0</inkml:trace>
  <inkml:trace contextRef="#ctx0" brushRef="#br1" timeOffset="98422">30113 3051 23189,'-19'5'1328,"33"-2"-4497,25-1 3332,17-19 0,1 13 1,-14-13-1</inkml:trace>
  <inkml:trace contextRef="#ctx0" brushRef="#br1" timeOffset="99002">31143 2272 22470,'0'-9'-5846,"0"2"3897,0-2 1155,0 2 155,0 0 1113,-14-1 223,-1 4 160,-18 16-144,9 10 1013,-7 13-286,9 13-540,7-14-601,9 0 0,3 0-45,3 2-905,21 21-1102,2-36-487,21 1 1276,-4-14 677,-7-4 824,-13-21 537,-1-7 218,-13-22-760,2 10 649,-4 0-1191,-4 13-752,0-3-391,0 7-104,0 22-505,0 15 576,0 17 564,17 2-1439,-13-7 390,12 0-278,-5 1 1782,-8-3 0,18-2 0,-8-1 0</inkml:trace>
  <inkml:trace contextRef="#ctx0" brushRef="#br1" timeOffset="99351">31418 2353 23369,'7'0'270,"0"0"-180,0 17-4517,0-13 3701,8 31-1475,-5-16 766,8 17 481,-11-18-1235,1 5-1091,-6-14 1046,0-13 3880,-1 6-2734,2-37 1918,6 4 565,0-11 42,12-14-259,-9 23 507,5-5-134,-7 19-1625,-2 9 2064,0-2-958,4 10 349,-4-3 125,10 20-1851,-6 6-1018,11 20-388,-7-8-681,3 3-1680,1-4 3804,-6-9 1,7-2 0,-7-14 0</inkml:trace>
  <inkml:trace contextRef="#ctx0" brushRef="#br1" timeOffset="99717">31973 1874 23549,'5'25'-6828,"0"31"4552,-4-33 1858,1 10 1,0 2-145,1 2 149,0 9 107,2-16-85,0-2-1552,-1-3 1986,5 2-484,-5-10-940,6 3 618,-7-15 481,5 0 803,1-5 1385,4-20-368,9-5 601,-4-13-373,4 2-16,2-2 60,-8 11 377,9-9-1202,-14 24-909,10 0 904,-11 12-689,5 0 350,-3 21-2088,-4-16 732,3 48-1007,-7-34-333,-2 14 0,0 1-771,-2-5 2328,0 14 0,0-28 0,0 0 0</inkml:trace>
  <inkml:trace contextRef="#ctx0" brushRef="#br1" timeOffset="99953">31097 1359 24718,'23'-6'2419,"8"2"-2398,22 3-428,-9 21-1151,2 6 118,-29 14-2397,7 19 475,-22-15 3085,1-2 1,0 2 0,-3 13-1,0-19 1,0 0 0</inkml:trace>
  <inkml:trace contextRef="#ctx0" brushRef="#br1" timeOffset="100605">32628 1615 24269,'-19'17'1322,"3"-14"-247,2 33-3158,-3-7 1280,4 9-220,-4 18 310,9-22-23,3 9-618,4-15-274,1-3-593,0-3 411,18 1-121,2-8 1101,2-1 245,13-10 1268,-18-2 96,19-2 676,1-21 607,-7 15-764,-8-18 1,-2-4 400,1 9-621,-7-13 0,-3-2-837,-5 7-1209,0-20-45,-6 31-493,-12 23 1488,9 23-1837,-10 11 1216,13 3-431,0-20 382,0-1 166,18 2-141,-14-4 71,33-5-826,-19-7 1938,18-9 487,-20-17 692,9 13 859,-14-43-1627,7 27 287,-8-12 0,-2-3-382,-1 6-1253,5-13 210,-9 23-998,3 10 851,-4 0-1085,4 27 229,-1-14-1063,5 46 361,-2-31-550,3 27 2154,5-11 0,-5-10 0,6 4 1</inkml:trace>
  <inkml:trace contextRef="#ctx0" brushRef="#br1" timeOffset="100902">32692 1217 22830,'39'-2'1567,"-6"1"-1470,2 16-1662,-9-12 1371,-10 26-2375,4-26 2778,-5 20-1720,4-13 412,11 6-219,-10-7-536,17-4 1472,-11-5-420,6-14 1426,-6 10 1,0-26 0,0 10 0</inkml:trace>
  <inkml:trace contextRef="#ctx0" brushRef="#br1" timeOffset="101285">33392 1414 26428,'0'-8'-4497,"0"3"-4468,0 0 8699,0 18 0,0-11 0,0 12 0</inkml:trace>
  <inkml:trace contextRef="#ctx0" brushRef="#br1" timeOffset="101552">33540 1923 23369,'4'4'-6256,"-1"2"2914,1 0 2596,-1 3-452,0-2 479,0 5 296,-3-4 580,2 4-2085,-2-4 2031,0 4 560,0 1-416,0 10 389,0-4-59,0 7-12,-17-7 915,13 0-901,-12 0-375,5 5-973,-2-5 1134,-1 4 1,-7-10 0,7-1-1</inkml:trace>
  <inkml:trace contextRef="#ctx0" brushRef="#br1" timeOffset="111185">22000 11153 23279,'10'-16'-799,"-8"0"-1519,18-2 4417,-17 1-3128,14-2 2417,-8-9-1577,2 8 448,-1-8-935,-7 11 4,0 1 680,-3 2-1575,0 3 1280,0 2-1194,-21 1 1777,-11 4 89,-13 18 1169,-6-10-596,18 24 1,1 4 200,-21-3-226,19 3 1,2 2 453,-8 9 74,9 1-1041,8-1-1027,12 16-1334,6-17 475,25-6 0,7-2-254,5 2 866,16-6 0,6-3-29,6-1 560,-19-10 0,0 0 13,18 0 447,-5-2 602,-5-2 912,1 1-468,-19-4-294,-5 4-909,-20-6-893,-6 6 12,-29-2 2113,5 3-247,-29 0-871,19-1 0,0 1-45,-20 7-610,8-5 0,0-1 848,-3-2 194,-7-2 0,27-9 0,5-2 0</inkml:trace>
  <inkml:trace contextRef="#ctx0" brushRef="#br1" timeOffset="111451">21545 10923 24808,'-19'-9'-3623,"9"0"1836,-7 2 2432,15 2-2943,13 18 1368,25 12 924,13 13-46,-19-16 1,0 1-604,-5-2 1,1 2 453,13 13 0,0 2 82,-10-7 1,0 3-176,2 5 1,1 5-1,-3-3 428,-5 0 1,-2 0-348,7 15 0,-2 0-504,-11-14 1,-2-2-206,-1 1 0,0 1-135,-1-2 1,-1 1-619,3 14 0,-2 0 1596,-2-16 1,-1 0 0,2 10 0,-1-2 0,1 11 0</inkml:trace>
  <inkml:trace contextRef="#ctx0" brushRef="#br1" timeOffset="111686">22652 11225 26338,'5'-4'397,"0"1"238,-3 2 116,0 16-3992,-1 11 1207,-1 27 798,0-3-107,8-2 1,1-1-2146,-5 7 3055,13-6 0,1-1 0,-14-6 0,14 8 1</inkml:trace>
  <inkml:trace contextRef="#ctx0" brushRef="#br1" timeOffset="111838">22643 10986 20941,'0'-5'-3193,"0"-1"0</inkml:trace>
  <inkml:trace contextRef="#ctx0" brushRef="#br1" timeOffset="112451">23163 11009 24089,'0'45'-5846,"0"-6"3718,14 0-202,-10-4 1647,23 16-306,-11-11 620,-1-7 1,-1 0-203,3 3-1654,6 7 1786,-14-10-94,2-13 96,0 1-111,-10-32 1149,5 9 2193,-1-59-1991,3 31-241,-3-3 0,0-4 82,4 4 0,1 2 578,6-18-477,-2 12 1,0 2 839,2 2-584,8-2-1764,-14 24 2201,5 6 607,-5 5-758,1 0-289,2 22-2130,7 7 191,-5 11-742,12 13-28,-14-22-397,9 18-820,-12-24 612,2-3 227,-2-4 2071,-5-16 953,8 7 233,-5-9 891,14-23 125,-5-8-675,8-14 393,-6-2-645,3 12 328,-2 0-1215,3-4 297,-8 14-1112,2-4-40,-10 20 782,1 2 478,-3 22-2106,3-11 580,4 44-2014,1-27 750,0 9 1,1 2-1144,6 1 2879,11 10 1,-6-18 0,5-1 0</inkml:trace>
  <inkml:trace contextRef="#ctx0" brushRef="#br1" timeOffset="112868">24377 10963 23729,'-23'-5'-1385,"-17"3"1772,16-3-855,-17 5 905,18 17 27,9 3-820,31 1-1409,-13 6-313,37-24 2440,-9 9-890,22-12 1550,-7-17 522,-13-1-556,-17-17-1010,-10 3 679,-7 4-445,-19 11-1510,15 1-95,-31 15 1224,18 10 3,-2 27-959,6 1 978,13 14-294,0-16 441,26 3-486,-20 3 497,19-20 1,4-1-1140,-6 22-1420,27-1 2138,-25-14 0,0 0-280,11 12 740,-9-12 1,-3-1 27,-7-2-122,8 1 488,-23-15-4142,5-2 1257,-28-5 2825,-4-1 0,-1-2 0,6 0 1</inkml:trace>
  <inkml:trace contextRef="#ctx0" brushRef="#br1" timeOffset="113341">25427 10511 24629,'-27'-14'-3521,"-15"2"3435,36 4-2673,-35 3 3726,14 3-144,-16 15 551,8 7-527,15 17-1676,11 2 115,26 1-1268,12-18 2620,23 5-1329,-7-25 1417,20 8-518,-31-24 498,9-3 1129,-29-13-1511,-8 1 728,-6 3-1276,-17 12-181,12 23-195,-12 33-30,17 1-537,0-5 1,0-1-1165,0 5 1621,20 11-456,-16-19 984,28-2-114,-30-4-705,21-3 114,-21-4 654,9-4-78,-4 1-1103,-5-9-2537,5 0 2924,-24-8 981,13-22 0,-13 15 1,17-15-1</inkml:trace>
  <inkml:trace contextRef="#ctx0" brushRef="#br1" timeOffset="113835">25903 10421 24179,'9'18'-6984,"0"4"3747,-7 2 2605,2 16 264,0-23-203,3 31 402,1-21-349,7 16-1834,-2-22 2165,4 4 276,-3-12-158,1-7 725,-1-2 798,3-4 314,-2 0 302,2-15 282,7-11-476,-7-8-343,8-19-343,-15 19-1029,3-9-241,-10 16-1222,0 4 0,-3 0-233,0 29 108,17 5 902,1 33-1359,2-11 130,12 5 515,-7-25 1164,8 0 1,4-5 1043,16-22 87,-15 0 1,-2-5 285,-13-7 0,-4-5-340,1-13 1,-3-1 772,3-19-952,-8 9-206,-10 27-1234,-2 41-1186,0 3-2711,16 29 734,-13-13 3457,29 0 1,-29-20-1,13-4 1</inkml:trace>
  <inkml:trace contextRef="#ctx0" brushRef="#br1" timeOffset="114151">26595 9837 24359,'17'36'-9831,"-4"1"9117,-13-3 0,0-2 1,0-3-1</inkml:trace>
  <inkml:trace contextRef="#ctx0" brushRef="#br1" timeOffset="114341">26768 9457 24718,'11'-6'3611,"3"2"-2570,6 3-1449,-2 1-81,-3 0 343,11 13-1184,-4-9 804,19 22-1579,-15-22-1806,26 9 3727,-19-13 0,14 0 0,-12 0 0</inkml:trace>
  <inkml:trace contextRef="#ctx0" brushRef="#br1" timeOffset="114801">27717 9876 25438,'-6'21'-4136,"16"-16"3181,-6 39-1338,11-24 901,-15 21 831,0-11 6,10 1-433,-7-4-616,7 5-968,-10-10 1783,0-19 953,14-37 781,-6-7-456,13-18 281,-6 21 789,2 2 114,10-8 347,-7 15-729,6-2 237,-2 21 66,-4 5 141,11 24-1903,-11-14 382,11 50-2072,-14-31-72,-1 9 1,-2 3-1611,2 0 3081,6 8 0,-5-17 1,1-3-1</inkml:trace>
  <inkml:trace contextRef="#ctx0" brushRef="#br1" timeOffset="115209">28617 9657 24898,'-56'0'360,"27"15"1146,-22-11-1293,25 29-985,-3-7 863,-1 19-789,28-9-668,-9-1 67,29-15-616,-13-1-836,38-9 2102,-7 4 181,12-12 407,10-8 817,-26 3 1362,9-31-501,-28 6-328,0-9 149,-13 0-2444,0 11 280,0 4-705,0 2-462,0 1 87,-11 9 257,8 24 1078,-8 7 423,10 11 1,2 5-33,-1 17-4,9-1 0,6 3-209,-2-20 0,4 0 90,1 3 0,3 3 0,0-3 0,3-5 1,0 0 28,0 4 0,2 3 0,-3-5-523,11 15 337,-10-10 0,-1-5-29,-5-13-2409,-9 0 1057,-29-17 2246,-2-2 6,-28-4 1,6 0-1,-5 0 1</inkml:trace>
  <inkml:trace contextRef="#ctx0" brushRef="#br1" timeOffset="115360">29705 10303 25168,'8'0'-600,"-3"0"1,-1 0-1</inkml:trace>
  <inkml:trace contextRef="#ctx0" brushRef="#br1" timeOffset="116521">11897 16082 25528,'0'-13'-5036,"0"-1"2997,-17 4 2049,12-2-1898,-12 5 2580,3-2-498,10 1-1253,-22-1 305,23-1 302,-21 0 1304,13 0-1388,-18-6 1680,13 3-1875,-4-6 264,10 2 801,2-2-2085,4-3 1924,2-17-1136,2 7 872,26-25 315,2 26 410,-3 8 0,2 2 1053,-1 5 623,26 0 601,-44 29-2935,31 17 471,-32 10-604,-2-5 1,0 2-931,0 12 261,-5-15 0,0 0-914,0 15-242,-24 0 693,18-4 2024,-37-2 385,39-5-564,-38-2 1101,16 6-627,-11-13-246,0 8 297,23-23-868,-8 0 1517,20-26-3421,-6-6 1002,33-15 443,8 14 833,-2 6 0,1 3-96,18 7-374,-16-1 1,-2-1 278,6 5-1612,2 6 1,0 4 1493,2 9-2,-3-1 0,-1 0 0,-3 1 0,8-3 0</inkml:trace>
  <inkml:trace contextRef="#ctx0" brushRef="#br1" timeOffset="116713">12545 16025 15328,'38'26'0</inkml:trace>
  <inkml:trace contextRef="#ctx0" brushRef="#br1" timeOffset="117105">13200 15401 23189,'0'-13'-5935,"-15"1"4521,11-5-687,-10 6 2147,14-8-427,0 7 494,23-10 1224,-18 12-1678,54-4 2476,-38 11-275,40 2 205,-43 20-2303,20-15 1869,-34 34-1561,21-21-1141,-23 20 59,7 11-1392,-9-8 1571,-8-2 1,-4 0-189,-15 8 1519,5-6 1,0-2-845,-4 4 1722,-5 9-818,28-24-572,-10-3 770,13-6-2478,20-2 441,21-9 1395,-3-3 0,2-3 0,-1-9 0,0-3 0,4 0 0,1-1 0</inkml:trace>
  <inkml:trace contextRef="#ctx0" brushRef="#br1" timeOffset="118907">15017 15115 24629,'8'-14'-1255,"-1"2"404,-3 5 1104,-2 0-1013,-19 30 991,-1 32-858,-3 6 320,13-10 0,2-1-1989,6 5 1023,-3-20 1,6-1 1129,19-7 1,5-4 0,8 10 0,3-16 0,0 1 0</inkml:trace>
  <inkml:trace contextRef="#ctx0" brushRef="#br1" timeOffset="119169">15842 15062 24808,'-28'-5'235,"-23"3"279,27-3-862,-27 5 664,13 0-16,-12 18 599,26 1-723,-18 17 12,38-3-1220,8-14-960,19 7 644,23-24 966,2 9-127,9-11-146,4 0 605,-17-8 1,-1-4 326,-11-2 0,-1-2 615,14-9 0,-6-4 1403,-11-15-1232,-1-9-1980,-27 23-1070,-22-5-2050,-20 7 1468,-11 10 2341,21 8 0,1 0 1,-19 1-1,-1 1 0</inkml:trace>
  <inkml:trace contextRef="#ctx0" brushRef="#br1" timeOffset="119352">15920 14266 24269,'-19'46'-3409,"15"-6"530,-15 6 1511,19-8-1490,0 6 2636,0-2 1,0 1-1,0-2 1</inkml:trace>
  <inkml:trace contextRef="#ctx0" brushRef="#br1" timeOffset="119735">16982 14507 24539,'-63'0'1709,"3"0"-1418,16 6 0,1 4 614,-9 12-483,5-1 0,4 5-265,12 12-712,4 8-184,20-13-426,7 2-342,0-1-386,24-1-827,-17-4-674,52-5 1209,-8-5 1908,-19-13 0,3-2 301,12 2 0,-2-6 1011,7-14 1014,13 10-250,-28-32 0,-6 17 795,-7-18-2039,-12 7-283,1-1-229,-11-1-968,4-11-764,-6 12 250,-20-10-843,16 23-311,-16-1 1576,6 14 1295,10 0-1288,-11 20 1850,15 4-2189,17 23-636,-13-7 1198,31 2 964,-8-6 0,9-9 1,2 4-1</inkml:trace>
  <inkml:trace contextRef="#ctx0" brushRef="#br1" timeOffset="120071">17448 14504 23999,'5'-6'-360,"-1"1"614,-1 5 87,5 16-3647,-2 3 1132,11 24 480,-5-12 432,6 5-813,-5-13 328,-1-2-99,0-3-200,0 0 1803,-4-10 257,1 1 718,-4-9 1375,3-18-648,-1-10-571,4-10 144,0-7-115,3 9 192,1-2 74,6-9-270,-6 16-1270,8-2 822,-11 18 383,5 7 870,-6 3 38,3 23-2587,-2-13 944,0 33-1651,3-21-1223,5 32-203,-3-17 2589,13 18 1,-11-32-1,7 3 1</inkml:trace>
  <inkml:trace contextRef="#ctx0" brushRef="#br1" timeOffset="120451">17962 13622 25078,'-11'15'271,"2"16"-2392,9 10 869,9-2 0,4 0-1009,11 16 1487,-1-4 1,2 0 286,-8-20 0,0-1 116,2 10 1,-2-1-1872,10 11 506,-1-4 833,-1-5 629,-1-5 650,-4-6-55,-3-4-427,0-4-3,-7-8 183,0-4 368,-7-8 297,4-19 313,-2-9-324,5-11 333,4-15-276,-4 20 419,8-7-89,-11 14-542,6 13 740,-7 1-1004,9 32-972,-7-16 303,7 47-1573,-9-32-1700,0 35 1159,-4-27 2508,-2 3 0,-17-11 1,-5-4-1</inkml:trace>
  <inkml:trace contextRef="#ctx0" brushRef="#br1" timeOffset="120651">17118 13471 24988,'0'-9'-6025,"20"3"9597,-15 21-7212,33 13 2937,-33 13-606,23 7-1333,-25-1 45,8 6 2175,-11 5 0,0 5 1,0 3-1</inkml:trace>
  <inkml:trace contextRef="#ctx0" brushRef="#br1" timeOffset="121101">20127 14136 26428,'27'10'-3302,"10"-18"4544,17 3-1957,2-26 331,-6 27-781,0-28 1346,2 28 1,-3-25-1,-1 13 1</inkml:trace>
  <inkml:trace contextRef="#ctx0" brushRef="#br1" timeOffset="121235">20255 14227 23099,'50'-16'1383,"-1"12"-3036,-7-27 1830,3 27 0,6-29 0,2 11 0</inkml:trace>
  <inkml:trace contextRef="#ctx0" brushRef="#br1" timeOffset="121485">20472 13754 23729,'0'-10'-4946,"0"-2"3357,0 2 974,0-1 157,24 0 3306,-18 3-2133,51 0 524,-8 3-977,15 3 489,-20 10 1,0 1 537,7-5-767,-19 16 0,-2 3-122,6-1-2156,-9 28-13,-13-6 596,-8-6 1,-4 3-909,-2 25 1022,-12-26 0,-6 4 0,0-3-73,4-2 1,-3 0 1135,-10 5 1,-7 2 0,5-3 0,6-5 0,1-2 0,-7 10 0,1 1 0</inkml:trace>
  <inkml:trace contextRef="#ctx0" brushRef="#br1" timeOffset="122039">21987 13447 24269,'-19'-28'-7022,"-13"2"6068,-8 8 1517,-22 7 485,28 7-89,5 24 1,3 7-396,8-1-578,2 14 1,10 2-1376,34-1 1374,-7-7 0,3 0-59,4-13 0,3-2-107,13 13 1,0-1-668,9 3 58,-19-13 0,-1-1 773,15 15-332,-25-10 34,8 14 507,-29-19-386,-22 12 836,13-14-289,-49 4 936,33-8-1148,-24-2 123,13-4 214,5-1 0,-3-5 0,1 0 1</inkml:trace>
  <inkml:trace contextRef="#ctx0" brushRef="#br1" timeOffset="122418">22500 13426 23999,'-24'-5'-79,"-10"2"16,-13 3 458,-2 16 960,14-11-1054,3 30-524,-2 2 64,18 1-472,-1 17-94,17-30-838,25 12-594,8-25 286,28 8 819,-13-18 1040,8 5 5,-27-7 727,6-22 729,-14-5-43,-11-14 101,4-11-1446,-12 19-686,2-8-602,-4 14-132,0 5-238,0 4-253,0 2 444,0 26 729,0 8-472,0 16 185,19 1-747,-15-9-785,30 10 2556,-13-11 0,7-2 0,-1-15 0</inkml:trace>
  <inkml:trace contextRef="#ctx0" brushRef="#br1" timeOffset="122669">22842 13282 23729,'0'11'-5666,"0"10"3718,15 29-189,-11-7 1533,27 12-166,-16-24 651,16 14-134,-4-24-981,-5-2 1277,-2-13 1074,-5-6 1061,10-40-1011,-5 11-907,-3-13 1,0-5 274,1-7-439,-6 17 1,-2-1-480,1-15-260,-4 2-1030,-2 5 1304,-3 3 1,0 9 0,-2 1 0</inkml:trace>
  <inkml:trace contextRef="#ctx0" brushRef="#br1" timeOffset="122936">23287 13222 22650,'22'31'-6423,"12"-1"6067,-16 2-1212,9-9 1679,-5-6-6,-6-8 311,-1-8 755,1 3-1606,7-19 2712,-7-11-1249,9-23 528,-15 3-1176,0-15-302,-8 24-511,-2-7-954,-17 10-352,-3 18 130,-16-9 828,1 24 1368,16 18 592,-5 2-892,21 19 0,4 3-985,-11 3-610,28 2 1,9-1 297,4-3 1046,15-10 1,5-3-1,8-2 1,-18-11-1,-1-1 1</inkml:trace>
  <inkml:trace contextRef="#ctx0" brushRef="#br1" timeOffset="123353">24630 12829 23999,'-30'0'1259,"1"0"-1079,0 0-180,1 0 90,-7 20 530,9 3-673,-3 2 74,13 28-1038,8-31 257,1 40-716,7-33-660,21 17-647,4-25 144,23 3 1413,-10-17 420,-1-4 1297,-1-17 1068,-10 10 197,4-32-274,-7 8 1007,-8-25-1649,-3 9-80,-8-7-1473,-4 23-537,0-4-1146,0 16 520,0 1 664,-14 8 603,11 18 707,-11 12 320,30 11-1628,-12 1-723,33 5 950,-32-12 956,32 14 1,-19-23-1,16 3 1</inkml:trace>
  <inkml:trace contextRef="#ctx0" brushRef="#br1" timeOffset="123668">24915 12829 23639,'0'42'-6295,"18"-18"3532,-14 12 1369,25-15 1516,-26 14-722,18-15-305,-18 0 3,13-18 661,-8 6 310,4-8 1765,0-20-476,-1 15 998,6-47-1248,-4 32 129,9-25 155,-10 14-1606,1 16 1605,-5-10-2278,0 23 2005,0-6-1975,3 8 1861,-1 0-510,9 20-1509,-5 1-1617,11 24-380,-6-13 2831,6-9 0,-5 1 1,-1-5-1</inkml:trace>
  <inkml:trace contextRef="#ctx0" brushRef="#br1" timeOffset="124055">25395 12156 24808,'-10'-3'-642,"8"16"-1758,-8 16 1820,10 8-764,0 11 478,20-5 65,-9-10 0,0 2-120,14 21-272,-7-11 1,0 1-435,6 6 1150,-4-13 1,2-1-617,9 0 1048,2 16-445,-22-35 368,8 3 570,-16-19-143,6-2 1892,-2-25-1064,7-5 205,1-15-876,3 10 0,3 2 1040,1-1-599,0 5 0,1 4 642,-3 12 422,13 1-1186,-16 11 187,10 16-1450,-13-11-3,2 29-2235,-9-29 962,-1 35-1249,-4-24 2487,-1 29 0,-1-21 1,0 7-1</inkml:trace>
  <inkml:trace contextRef="#ctx0" brushRef="#br1" timeOffset="124288">24250 12198 23819,'26'-14'2574,"27"0"-1675,-25 0-607,10 6 1,3 1-413,11-1 106,-12 3 1,-1 1-114,2 3-242,4 21-1643,-30 13 1855,-27-2 0,-8 3 1,5-5-1,-2 0 0,-18 3 1,1 0-1</inkml:trace>
  <inkml:trace contextRef="#ctx0" brushRef="#br1" timeOffset="125318">20628 15740 27057,'23'-18'941,"-18"-11"-4696,55 15 5279,-28-13-1130,-1 14 0,5 2-538,7-6 1,0 1 58,-9 4 0,1 1-844,23-5 1,-1 4 364,6 4-5,-24 4 0,-2 2 790,7 2 1,-8 16 0,-5 3 0</inkml:trace>
  <inkml:trace contextRef="#ctx0" brushRef="#br1" timeOffset="125468">20927 15991 23279,'-25'13'2709,"10"-3"-2040,-3-3-977,37-4-2862,38-19 3230,6-4 1,-15 9 0,1 1 0,16-5 0</inkml:trace>
  <inkml:trace contextRef="#ctx0" brushRef="#br1" timeOffset="125738">21170 15292 23369,'-7'-23'-7444,"1"-5"5227,6 7 2091,29-4 2723,11 14-296,17 2-1048,4 8-421,-15 1-742,2 0 2018,-2 18-773,-4-13 45,-2 37-3041,0-4-248,-19 14 588,-10-10 0,-2 1-684,-9 15 1001,-8-4 0,-5 2 66,-3-21 1,-3-2 382,-1 12 0,-3-1-262,-2-12 0,3-2 1015,3 27 0,1-29 0,-1-1 1,-11 26-1</inkml:trace>
  <inkml:trace contextRef="#ctx0" brushRef="#br1" timeOffset="126768">22885 14695 23189,'-27'-16'-3844,"21"3"-132,-47 4 5459,14 6-357,-11 1-475,15 8 0,2 5 767,-3 16-770,-6 10-678,29 4 233,5-8 754,8 3-2137,38 18-529,-7-12 834,14-6 0,6 0-33,-21-16 1,2 0 311,23 12 1,0-1 11,-25-13 0,0-1 610,7 3 0,-2 1 383,2 6 35,-10-2 81,-12 1-944,-8 8-512,-7-6 481,-46 16 1346,15-16-241,-4-11 1,-2-1 984,-10 4-364,0-3-328,1-4-739,-13-5 330,17-4 0,-5-3 0,19-1 0</inkml:trace>
  <inkml:trace contextRef="#ctx0" brushRef="#br1" timeOffset="127018">22603 14578 24988,'0'-13'-5666,"0"3"3628,0 0 1513,0 3 606,0 2-326,0 24-150,24 12 111,-10 1 0,-1 3-918,0-5 1,3 1 1001,13 19 0,-1 1-164,-17-17 0,-1 0 88,16 12 1,0-1 6,-10-10 1,-3-1-126,2 0 1,0 1-87,0 1 0,1 0 40,-1 0 1,1 0 53,-1-1 0,0 0-358,-2 0 0,2 1-1203,4 10 0,-1 0 1936,-4-12 1,-1-1-1,5 8 1,-2-1 0,6 8-1</inkml:trace>
  <inkml:trace contextRef="#ctx0" brushRef="#br1" timeOffset="127253">23617 14908 25978,'0'43'-6206,"0"-6"4078,0 7 1063,20-6-410,-1 19 352,4-13-421,-7-8 0,-1-1-536,7 2 1611,12 17 0,-8-29 1,-6 3-1</inkml:trace>
  <inkml:trace contextRef="#ctx0" brushRef="#br1" timeOffset="127403">23433 14690 23819,'-28'-20'-6704,"11"5"6203,-4 1 0,17 9 0,1 1 1</inkml:trace>
  <inkml:trace contextRef="#ctx0" brushRef="#br1" timeOffset="127951">23857 14744 23369,'0'7'-5846,"0"0"3808,15 4 2040,5 9-828,-1 0 377,14 17-21,-10-11 319,-1 1 0,0 1-1610,2 0 1652,11 23-191,-29-31-747,10 5 211,-11-15-445,-3-3 404,1-5 1016,0-2 1532,0-15-1396,7-12 769,-1-10 201,11-25 16,-6 20 239,4-15-53,-4 21-1068,-1 4-1023,-3 6 1402,0 5-572,-3 10 638,1-2-233,1 12 745,-1-5 119,5 22-2269,-4 10-597,8 20 69,-8-3 66,5 1-501,-6-12 264,1-3-922,0-3 78,4 0 1802,-5-12 677,7 2 403,-8-15 1147,7-13 566,-6-15-1048,5-10 84,4-24-86,-5 22 17,10-22 74,-11 32-402,6-6-1250,-10 24-132,7 3 1920,-7 8-462,8 22-1935,-4-16 564,4 38-1795,3-26-85,14 30 2135,-5-20 1,13-3 0,-9-15-1</inkml:trace>
  <inkml:trace contextRef="#ctx0" brushRef="#br1" timeOffset="128358">25077 14509 22920,'-44'-3'-340,"5"15"2186,7 5-1055,15 18-2233,7-4 34,34-10-26,-18 2-352,45-21 1697,-30 7-530,41-9 14,-26 0 66,18 0 1524,-24-20 672,-7-5-103,-12-11-114,-11-7-2857,0 17 525,-17-11-1338,0 17 537,-4 28 2508,29 14-3340,-3 21 795,36 3 1115,-21-8 47,20 3 711,-4 4 106,-7-11 1,1 1-246,-8-9 1,1 1-1191,16 15 0,-1 0 2337,1 0-912,-15-16 1,-2-2-142,-2 1 452,-8-7-1025,-4-6 152,-7-5-627,-1-3-1609,-19-2 2833,-7-1 1,-22-20 0,-2-4 0</inkml:trace>
  <inkml:trace contextRef="#ctx0" brushRef="#br1" timeOffset="128558">26242 14254 25258,'9'-6'1562,"7"-5"-1759,-3 2-999,18-9 731,-8 7-979,25-5 1461,-18 10 0,8-1 0,-13 7 0</inkml:trace>
  <inkml:trace contextRef="#ctx0" brushRef="#br1" timeOffset="128701">26217 14491 23729,'-20'10'3935,"-1"-3"-3276,42-4-3977,16-16 2851,19-5-206,-22 10 1,0-2 725,21-19 1,2 25 0,0-11-1</inkml:trace>
  <inkml:trace contextRef="#ctx0" brushRef="#br1" timeOffset="130084">27533 13750 23009,'-45'0'450,"9"0"-450,2 0 180,21 14-294,-11-11 507,20 23-1951,-18-23 2156,20 22-2128,-6-8 804,26 0-681,-14 8-625,40-22 1798,-21 14-1348,27-16 2765,-9 5-1796,3-6 1963,-1 0-624,-1-19 1425,-6 15 127,-4-31-2198,-6 32 1425,-13-29-1984,4 29 1542,-15-28-1809,6 15 153,-25-13-2134,12 9 470,-27 8 1869,29 4-2263,-11 26 2674,34 0-2753,5 5 1151,26 6-43,-12-11 1876,2 0 0,-15 5 1,-2-11-1</inkml:trace>
  <inkml:trace contextRef="#ctx0" brushRef="#br1" timeOffset="130451">27995 13692 23729,'0'8'-5846,"18"2"5157,-1 24-2260,14-5 2278,-7-1-988,-6-13 1427,-3-5 435,-7-10-203,1-19 838,-5 14 169,3-32 112,1 21-42,1-18-240,1 9-98,3-6-280,-3 17-161,1-14-247,-4 26 782,-1-10-264,0 12 251,1 0 294,1 15-2291,8 5 231,-2-2-435,11 32 118,-9-30-1286,5 28 216,-6-23-212,0 0-137,-1-5 2180,0 0-221,0-6 846,-2-2 1,-1-6 0,-2-2 0</inkml:trace>
  <inkml:trace contextRef="#ctx0" brushRef="#br1" timeOffset="130569">28518 13761 22200,'6'0'0,"3"0"0,-3 0-450,10 0-539,-4 0 709,5 0 0,-4 12 0,0 2 1</inkml:trace>
  <inkml:trace contextRef="#ctx0" brushRef="#br1" timeOffset="131051">28592 12809 22740,'-4'21'-3867,"2"7"2186,1-7 778,1 7 125,0 24 289,18-13-47,-9 1 1,1 2-220,12 12-343,0-6 0,-2 1 76,-4 8 596,10 0 0,1-1-244,-7-3 340,-5-7 0,-2-2-148,-3-14 435,-5 10 236,-2-25-708,-2-1 1007,-17-26 494,12-13-513,-11-24-317,15 5 411,0 0 40,0 15 98,0 5-40,0 2-562,17 11 1594,0 21-918,20 19 132,-13 12-1252,2 2-81,-8-5-152,0-1-429,-1 4-677,-1-3-2017,-1 0 1413,-3-5 2023,1-2 0,-4-7 0,0-1 0</inkml:trace>
  <inkml:trace contextRef="#ctx0" brushRef="#br1" timeOffset="131335">27417 12780 23009,'0'-26'-5216,"24"-11"6494,-2 11-436,8 4 0,4 3 604,9 1-725,-7 6 1,0 3 99,3 4-507,5 17-854,-21-8 1639,-12 38-3553,-2-17-1101,-9 26 426,0-7 2687,-24 5 0,18 2 1,-19 3-1</inkml:trace>
  <inkml:trace contextRef="#ctx0" brushRef="#br1" timeOffset="132018">29653 12955 23819,'15'-9'1942,"-2"3"-946,-1 2-15,-1 3-1098,-4 20-3296,1 6 1092,-5 11 1062,-2 18-481,-1-20 800,0 3 0,0 0-1227,0-2 5,0 20-99,0-39 2817,0-20-136,0-20-460,0-15 94,18-5 615,-13 9-428,28-19 852,-11 14-579,-4 10 1,2 2 769,11 0 512,-3-1-103,-12 20 510,0 4-678,-2 5-79,-4 0-853,1 15-1853,-3-12 960,3 46-1736,-4-28-63,1 40-285,-6-31 55,0 5 698,-1-23 281,-1 8 1563,2-17-1541,5 8 1349,0-34 1235,14-10 109,-4-13-550,7-3 196,8-3 87,-7 13-493,-2 10 0,-1 1 1236,3 0 177,12-2-753,-19 17-418,4 7 642,-4 2-391,-5 22-2482,7 7 45,-9 11-1020,8 15-583,-8-17-1236,12 22 1081,-9-27-690,10 6 3359,-5-24 1,2 4 0,2-6 0</inkml:trace>
  <inkml:trace contextRef="#ctx0" brushRef="#br1" timeOffset="132303">30717 12783 23819,'0'-19'-5936,"-25"3"5649,3 1 72,-25 9 1333,10 16 659,4 14-801,14 21-1322,8 7-773,29-9 400,10 6-215,-5-23 425,27-4-140,-15-4-674,12-16 971,4 7 824,-24-27 948,-4-7 754,-13-33-1351,-31 17-1527,-2-16-1412,-3 33-92,-13-4-1063,17 11 3181,-14 8 0,17 1 0,8 8 0</inkml:trace>
  <inkml:trace contextRef="#ctx0" brushRef="#br1" timeOffset="132506">30970 12664 24718,'4'0'720,"6"0"-720,-5 0 0,10 19-2954,-6 3-1028,9 22 1039,-7-11 2588,10 17 0,-10-25 1,3 10-1</inkml:trace>
  <inkml:trace contextRef="#ctx0" brushRef="#br1" timeOffset="132654">31292 12498 23819,'1'-6'-2344,"-1"20"1,0 6 0</inkml:trace>
  <inkml:trace contextRef="#ctx0" brushRef="#br1" timeOffset="132889">30452 12344 23549,'25'-7'2988,"14"1"-2976,-34 2-250,37 2-19,-18 1 123,19 20-988,-13 4-823,-12 21-1194,-11-9-667,-7 0 3337,0-10 1,0-2 0,0-2 0</inkml:trace>
  <inkml:trace contextRef="#ctx0" brushRef="#br1" timeOffset="133084">31187 11611 24718,'2'48'-6750,"1"-9"3396,-3 11 1001,0-7 2216,0 6 0,0 3 0,0 1 0</inkml:trace>
  <inkml:trace contextRef="#ctx0" brushRef="#br1" timeOffset="133237">32467 12735 26068,'19'4'-471,"-7"-3"1,-5 1 0</inkml:trace>
  <inkml:trace contextRef="#ctx0" brushRef="#br1" timeOffset="134705">9008 18056 22290,'43'0'989,"-9"0"-809,6 0-90,-12 0 0,2 0-90,-2-11 804,-2 8-503,-2-9 283,-3 12-494,-3 15-1555,-2-11 1082,-6 28-1831,-1-28 1364,-6 33-1598,-1-21 365,-2 19-97,0-9 583,0 0 1286,-21 0 540,15-2 821,-15-1-383,21-4-519,0-2-63,0-4-85,0-2 90,0-3-180,36-4 133,-9-2 941,34-2-891,-17 0 1504,3 0-1,-2 0 91,-3 0 89,-4 0 90,-6 0-1486,-8 0-109,-4 16-1618,-11 1-830,-26 18 1458,11-7-555,-42 3 905,42-8 391,-43 10 0,25-10 0,-25 8 0</inkml:trace>
  <inkml:trace contextRef="#ctx0" brushRef="#br1" timeOffset="136056">11158 18607 22560,'20'0'539,"2"-18"-42,0 14 482,2-34-1756,-1 18 866,-2-18 1,-1-4-714,3-7 383,-3-4 1,-4-1-697,-7 0 443,-5 6 1,-1 0-1104,-3-7 718,-6 11 0,-5 1-720,-12-4-177,2-10 124,-20 18 968,14 14 245,-19 1 906,9 16 638,16 21 905,0-8 553,19 57-1895,-7-31-140,7 3 1,4 5-741,8-3 0,4-1-150,2-7 1,3 1-89,14 22 1,2 0-241,-6-22 0,-1-1-368,3 11 0,-1-1-1122,12 10 1959,2-3-723,-3-3 710,-13-18 1,0-2 761,14 9-589,-11-12 0,-1-3 437,3-5 192,6-2 210,-7-9 791,-8-21 174,10-5 19,-17-14-443,5-10-564,-13 18-423,1-8-576,-6 16-393,-1-1-841,-2 3 38,0 5-263,1 6 1305,1 6 583,9 5 770,0 16-1554,17 7 559,-5-2-41,10 16-455,10-18 993,-11 2-624,26-7 208,-25-14-131,7-15 2608,-16 11-914,-3-31-747,-4 17 1074,-2-31-1740,-7 19 408,-2-17-990,-6 23-1235,-1-6-654,0 15 394,-17 4 1285,13 21-61,4 10 22,4 17-153,30-16 1100,-30 14-692,34-30 1758,-22 24-2213,20-26 1441,-10 9-992,0-12 1718,12 0 406,-10 0-731,18-23 1505,-23-6-2381,3-12 1797,-14 0-2334,-5 12 456,-3 0-1006,-3 2-167,-1 4-289,0 2-765,0 1 864,-16 10 809,12-3-655,-12 28 2320,33 1-1390,5 20-1000,20-2 879,2-3 117,-9-14 329,-12 1 34,0-17 0,-13 5 0,12-6 0</inkml:trace>
  <inkml:trace contextRef="#ctx0" brushRef="#br1" timeOffset="136871">12650 18133 23999,'8'0'630,"5"11"-4233,30-9 4356,-10 18-1836,1-18 1587,-9 7-755,-2-9 812,1 0-651,0 0 90,0 0 1351,0 0-1142,-1 0 835,6-18-498,-9-1 197,5-18-901,-15 18 170,-3-14-617,-6 17-900,-1-10-181,0 7 179,0 26-600,24-9 1856,-18 28-3424,57-12 2876,-39 0 940,12-3 1,2-3-1,-1-6 1,12 5-1</inkml:trace>
  <inkml:trace contextRef="#ctx0" brushRef="#br1" timeOffset="137184">11880 17917 22740,'46'-40'1295,"4"4"-777,2 6 239,-3 13-59,-10 8-551,-18 26-2847,-10 15-1086,-11 10 3387,0 9 0,0-7 0,0 2 0</inkml:trace>
  <inkml:trace contextRef="#ctx0" brushRef="#br1" timeOffset="137685">14900 17828 25348,'-16'-9'-4174,"2"0"2777,2 3 1357,0 0 51,7 19-78,19 12-1380,10 27 182,0-4 207,2-11 1,-1 0-263,-5 6-263,7 0 1,0-1-340,-1-3 504,-14-5 1,-3-2 1138,1-7 1,-10 4 0,0-12 0</inkml:trace>
  <inkml:trace contextRef="#ctx0" brushRef="#br1" timeOffset="137802">14693 18300 24089,'-26'-23'-4938,"11"-14"619,-2 22 3999,15-17-264,-4 9-482,29 0 2583,0 0-603,28-1-745,-1 2 162,-5 5 1,2 1 734,-9 4 0,1 0-829,5-1 1,5 0 0,-5 1-1,-3 1 1,-1 2 0,12-4 0,0 0-1</inkml:trace>
  <inkml:trace contextRef="#ctx0" brushRef="#br1" timeOffset="138018">15448 17786 23999,'21'14'-2595,"1"2"650,2 14 100,10-2 1331,-29-4-1084,39 15 674,-30-7-602,9 2 0,0 1-1408,-10 1 2685,7 20 1,-19-30 0,2-1 0</inkml:trace>
  <inkml:trace contextRef="#ctx0" brushRef="#br1" timeOffset="138184">15327 18102 24629,'-15'-13'-5699,"3"9"6237,7-22-3073,2 15 764,3-11 1265,23 6 2195,-18 0-1415,31 3 1,8 3-371,-5-7 331,17 3 1,3 2-390,5-1 612,-22 6 0,-1 0 0,15-1 0,-3 2 0</inkml:trace>
  <inkml:trace contextRef="#ctx0" brushRef="#br1" timeOffset="138368">16073 17907 24808,'0'19'-6115,"0"-2"3986,0 0 1155,0-1 335,0 12 124,16-5-1654,0 14 233,3-15 1517,4 9 0,-12-16 0,9 2 1</inkml:trace>
  <inkml:trace contextRef="#ctx0" brushRef="#br1" timeOffset="138506">16042 17635 23189,'-6'-14'-9675,"3"2"6592,-5 2 2858,5 4 0,1 3 0,2 2 1</inkml:trace>
  <inkml:trace contextRef="#ctx0" brushRef="#br1" timeOffset="138868">16413 17940 22650,'0'13'-5846,"0"-1"3807,0 2 975,0-1 425,0 8 214,0-5 121,0 9 76,0-11-1279,0 0 1507,0-6 90,0-3-1439,0-2 1079,0-15 360,17-22 974,-1-1 222,3-12-79,5 19 607,-22 0-1247,21 3 1591,-14 5-873,3 0 596,1 11-818,-9 0-886,9 9 573,-2 16-2459,2-12 2524,1 33-2872,0-19 727,1 21-2800,11 8 418,-5-9 3368,6 10 0,-8-16 0,-1-2 0</inkml:trace>
  <inkml:trace contextRef="#ctx0" brushRef="#br1" timeOffset="139456">18362 17656 22380,'-51'0'0,"-1"0"0,2 15 1130,0-11-1124,5 11 646,6-1-137,9-10-567,14 21-320,0-23 701,15 18-1672,-6-7 115,34 4 90,-20 2-1598,45-6 2035,-21 9-514,-1-6 1813,15 13-1405,-29-15 1000,7 4-658,-12-9 198,-11-1 866,0 0-1718,0-1 771,-21 1 1979,16-1-2040,-41 3 1352,14-3-552,-20 0 1,22-4 0,9-2-1</inkml:trace>
  <inkml:trace contextRef="#ctx0" brushRef="#br1" timeOffset="139870">18483 17735 23729,'4'20'-7174,"-1"10"5059,4-27 2989,-2 30-1847,1-16-342,3 19 644,10 11-75,-2-8-380,-1-5 0,0-1 911,3 6 86,-2-8 0,0-1-1006,0 1 1143,7 17 125,-15-30-1090,0 5 429,-8-42 622,-21-9-340,15-17 225,-15-6-497,8 4 416,10-5 567,-10-6-332,9 13 1,6-1 513,4 11 0,2-1-227,0-24 1,2 1 552,9-5-295,-2 25 0,-3 1 994,-10-4-710,31 8 924,-21 9-300,16 7 582,-8 7 13,-1 5 93,12 4-1045,-10 2-29,19 20-583,-23-16-1084,5 33-786,-15-33 38,-4 34-1271,-3-21-398,-26 35 436,17-18 2467,-33-2 1,-7-1-1,4 9 1,-6-14-1,1 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02:59:59.283"/>
    </inkml:context>
    <inkml:brush xml:id="br0">
      <inkml:brushProperty name="width" value="0.12095" units="cm"/>
      <inkml:brushProperty name="height" value="0.12095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2603 1404 25348,'-23'-9'-1237,"-7"1"959,27 3-2920,-20 0 4153,10 3-306,-14 15 893,-7 23-1097,10 1-775,7-3 1,3 1 258,5 4-545,0 14 1370,9-16-1868,0-2-230,28 11-1274,13-12 2054,8-1 0,4-2 376,-17-15 0,2-1 203,20 12 0,-3 0 336,-4-5-169,-14-4 0,-3 0 417,-5 0-70,-4 6-9,-19-10-1565,-6 0 213,-19 2 165,-16 5 334,-11-4-404,6-4 0,-1-2 981,-13-2 1,17-4 0,0-1-1,-14-3 1</inkml:trace>
  <inkml:trace contextRef="#ctx0" brushRef="#br0" timeOffset="135">2380 1759 24269,'0'-25'-4857,"21"1"6544,-16 2-2792,29 0 2847,-19-8-2040,1 7-437,11 1 0,1 2-605,-2 1 1472,5 5 1,2 1 0,4 6 0,3 1 0</inkml:trace>
  <inkml:trace contextRef="#ctx0" brushRef="#br0" timeOffset="485">3525 1636 25708,'-43'0'1259,"-1"0"-1169,8 0-180,-1 0 90,7 0 0,13 23-387,-1-5 387,16 22-1317,-6-10 144,8 5-513,20 14-546,-15-10 384,39 7 103,-5-11 566,13-14 849,-14-8 0,-1-4 1331,10-2-535,-9-3 0,-1-5 1094,2-22 1236,11-6-524,-32-15-1570,-4-1-156,-14-9-1524,-20 11 7,6 7 0,-4 2-1682,-23-4-206,-2-7-714,14 22 646,13 4 2866,-15 5 0,27 7 0,-15 2 0</inkml:trace>
  <inkml:trace contextRef="#ctx0" brushRef="#br0" timeOffset="768">4053 1549 25258,'-46'0'180,"0"0"-90,10 13 1254,13 1-918,-1 1-320,22 7-1894,-7-7 1296,33 6-873,-18-2-847,48-8 1808,-12-2-597,11-4 705,-18-3 1,-2-1-141,4-1 1833,5-19-373,-18-6 337,-12-10-483,-4-12-2634,-25 18-2377,-6-18 3761,1 23 0,-13-4 0,13 14 1</inkml:trace>
  <inkml:trace contextRef="#ctx0" brushRef="#br0" timeOffset="1085">4950 2267 23279,'23'-40'-809,"1"-3"502,2-10-69,0-6 374,-13 26 1,0-1-157,0-1 1,-1-1 163,-1 0 0,0-2 28,1-16 1,-1-1-513,-4 16 1,0-1 191,-1-12 1,0 2-412,-3-10-81,-1 7-40,-1 11 163,-1 8 39,0 11 142,0 8 102,-17 9 909,13 23-299,-12 25 284,6 12-471,8-18 1,1 0-561,-9 29 78,9-30 0,2 1-253,-1 0 0,0 3-1054,-2 16 0,4 1 1579,8-13 1,0-1-1,-7 13 1,0-1-1,7-17 1,0-1 0</inkml:trace>
  <inkml:trace contextRef="#ctx0" brushRef="#br0" timeOffset="1240">5128 2578 23729,'22'-34'-2089,"12"-2"2557,-29-1-2790,39-4 3053,-24-1-1074,10 10 0,3-1 6,7-19-34,-13 20 0,2-1 346,1 0 0,-1 1 0,14-15 0,-14 16 0,0 0 0</inkml:trace>
  <inkml:trace contextRef="#ctx0" brushRef="#br0" timeOffset="1402">5750 1776 24539,'-14'27'-2361,"10"2"-397,-10-3 2847,14 0-1583,0-5 317,0-1 286,0 0-542,21-1-2354,-2 5 3634,6-8 1,2 1 0,-10-8-1</inkml:trace>
  <inkml:trace contextRef="#ctx0" brushRef="#br0" timeOffset="1544">5818 1210 24898,'-14'-38'-9097,"11"5"7164,-18 0 2480,19 17 0,16 20 1,12 19-1</inkml:trace>
  <inkml:trace contextRef="#ctx0" brushRef="#br0" timeOffset="1885">6390 1932 23279,'9'-22'-1985,"0"-27"332,3 21 1869,0-32-529,4 5 498,-2 10 0,0-4-202,-3 12 1,-1-5 206,1-8 0,0-10 0,0-2 0,-2 8-698,0-1 1,-2 0 463,-1 7 1,0-6-1,-1 2 1,-1 7 17,-2 3 1,-2 4-281,2-12 1,-4 1-90,-6 15 0,0 1 0,8-11 0,-4 4-438,-26 9 470,26 5-209,-10 49 1406,4 34-917,9-21 0,0 3-97,-4 10 0,0 0 89,3-5 1,4-2-300,9 4 0,1 0-9,-11 3 1,3 0-448,17-2 0,0 0 157,-19-1 0,0-1-592,19-3 0,3 0-123,-8 11 1,1-2 1277,3-14 1,2-2 0,-1 8 0,-3-3 0,4 10 0</inkml:trace>
  <inkml:trace contextRef="#ctx0" brushRef="#br0" timeOffset="2126">6807 1858 26338,'11'-12'-525,"0"9"2223,15-27-2322,-5 9 377,26-19 329,-15 10-49,-3 9 1,1 2 265,5-4-202,-3-1 1,-1 0 153,-3-1-853,7-22 530,-27 23-958,-4-13-384,-31 18 122,-7-6-207,-15 19 861,3-1 247,16 26 730,-5-14 268,18 53-775,0-32-1417,26 13 0,9 3 1455,7 4 0,1-14 0,3-1 1,17 15-1</inkml:trace>
  <inkml:trace contextRef="#ctx0" brushRef="#br0" timeOffset="2803">9065 1183 25978,'-15'-1'-807,"0"-1"1004,-2 36-1292,5-6 447,4 14 0,3 4-635,2 16 753,1-2 1,1 1 108,0-22 0,2-2-428,6 13 0,3 0-41,0-3 0,0-4-84,0-10 0,1 0 198,5 15 0,-4-2-179,-8-1 1047,20 13-778,-21-36 402,8-2-93,-32-41 820,16 0-574,-36-32 283,26 14 1,3-3-256,-1 8 1,1-4-30,-2-20 0,1-11 0,5 7 419,5 10 1,3-1-265,0 5 1,1-7-1,1 1 1,0 8 277,-2 1 0,4 4-105,12-2 0,7-1 0,-3 6 1208,6-19-578,11 20 1,3 6 1754,-3 8-1240,-2 9 0,-1 8 853,-5 28-1853,12 13-181,-28 15-630,-9-14 1,-1 0-703,2 11-465,-23 13-471,14-20-1436,-34-5 1091,33-5 2738,-35-7 0,35-11 0,-15-5 0</inkml:trace>
  <inkml:trace contextRef="#ctx0" brushRef="#br0" timeOffset="3174">9550 603 23549,'5'41'-6005,"-2"1"3985,-1-5 1239,0 8 199,1 7 139,1 7 201,1 5-22,0 2-614,-1-19 1,2 0 883,-3-12 1,1 1-53,4 21 1,2-2-196,1 5 90,-3-24 0,0-1-715,3 5-240,0-6 75,1-7-470,3-5 1153,-3-12 691,12-2 1255,-8-34 277,15-10 347,-11-15-1077,-1 10 1,0 1 464,-1-1 40,9-18-343,-20 36-352,4 12-209,-5 2-679,17 24-987,-10 8-277,21 19 184,-15-6-307,17 15-887,-17-19-776,7 11-1082,-10-13 3667,0-4 0,-4-2 1,1-2-1</inkml:trace>
  <inkml:trace contextRef="#ctx0" brushRef="#br0" timeOffset="3570">10337 1428 23819,'0'36'-5036,"0"-5"2997,0 3 1065,0 11 335,17-10-567,0 29 414,4-28 250,9 13-1362,-7-5 1358,6-10 453,5 14 1,-18-25-138,6 4 573,-14-17-39,0-24 762,-26-21-1490,13-16 343,-12 8 1,0-2-542,13-19 611,-11 3 1,1-2-84,11 24 0,2-2 160,-3-12 0,-1-8 1,1 7-6,3 12 0,2 0-288,4-6 0,2-5 0,-1 8 1026,-2-9-263,13 18 0,5 4 1524,5 7 45,20 5 570,-4 31-1470,-9 18-854,-16 8-787,-10-4 0,-6 0-808,-23 15 155,19-14 1,-2 0 1109,-22-8 1,-3-1-1,0 29 1,-2-28-1,1 1 1</inkml:trace>
  <inkml:trace contextRef="#ctx0" brushRef="#br0" timeOffset="5186">11752 2092 23189,'25'0'1440,"1"0"-1081,9 0 1,6 0 90,11 0-90,13 0-265,-28-1 1,5 2-78,6 2 0,6 2 1,-1 1-66,-9-1 0,-1 1 0,6 0-1,3 1 0,6 0 1,3 0-1,0 0 1,-6 0-42,11 3 0,-4-1 0,7 0 51,-11-2 1,5 0-1,5 0 1,0 1-1,-3-1 1,-5 0 3,4 0 0,-4 0 1,-1 0-1,4 0-5,-11-1 1,3 1-1,1-1 1,0 1 0,2 0-1,-2 0 7,3 1 0,2 1 0,-1-1 0,0 1 1,-1 0-1,-3-1-19,0 0 1,-3 0 0,0-1 0,1 2 0,5 0 24,1 0 1,6 2 0,4 0-1,0 1 1,-1 0 0,-4-1 0,-5-1-49,9 3 1,-7-2-1,0 1 1,5 1-215,-12-2 1,4 1-1,2 0 1,0 0 0,0 1-1,-5-1 1,-4-1-104,4 2 0,-5-1 0,-2-1 0,3 2-76,10 2 1,2 1-1,-1 0 1,-7-1 417,-9-2 1,-5 0-1,-2 0 1,15 5-1,-3 1 1,-5-2-1,-1 1 1</inkml:trace>
  <inkml:trace contextRef="#ctx0" brushRef="#br0" timeOffset="5519">15948 2081 25168,'-10'-9'-5346,"0"1"4280,-3 4 2275,7 0-1548,20 3 1764,-9 16-3079,48-11 2498,-21 29-1421,14-18 0,6-3 908,-17 6 0,2 1-138,6 0 0,5 1 0,-4-1-194,-3 0 0,-1 1 30,2 4 0,1 2 0,-5-1-696,-7 0 0,-3 1 941,6 8 1,-6 2-1801,-10 19 372,-7 3-136,-11 4 290,-22-12 0,-7 0-182,11-9 0,-4-1 1268,-4-3 1,-5 1 0,1-2 0,-4 5 0,2-1 0,-3 1 0,0 0 0</inkml:trace>
  <inkml:trace contextRef="#ctx0" brushRef="#br0" timeOffset="6306">17813 2570 24629,'0'-15'-5936,"0"4"3897,0 23 1065,0 5 425,0 22 214,0 1 227,0-3 1,0 3-31,0 26-660,0-21 0,0 2 798,0 1 0,0-2 45,0-12 0,0 1 90,0 17 0,0-2-45,0-3 899,16 13-1486,-12-40 127,21-2 1537,-19-48 0,-2-14-1002,17-6-20,-13 1 0,-1-11 0,0 6-80,2 6 1,1 2-116,0-19 0,0 0-249,-2 19 1,-1 1-7,0 3 0,1 0 35,-1 3 1,0 2-1423,1 2 1,-1 2 1805,7-20 1,3 9 0,0 8 0</inkml:trace>
  <inkml:trace contextRef="#ctx0" brushRef="#br0" timeOffset="6603">18617 2925 22920,'3'13'-6903,"6"-3"5269,-2-6 2216,13-21 1591,-5 13-283,17-50-1673,-11 30 241,6-31-886,-7 5 1726,-9 12-652,-2-25-1017,-7 31-679,-30-12-1473,-6 30 2458,2 4 1,-1 6 140,-17 32 498,19-9 1,3 3 475,-3 35-886,12-16 0,3 1 287,5 12-476,6-18 0,2 0-527,3 15-1890,26-4-1517,-4-3 3505,29-4 0,-5-9 0,5-3 0</inkml:trace>
  <inkml:trace contextRef="#ctx0" brushRef="#br0" timeOffset="6986">19500 2661 24269,'-46'17'3843,"4"-12"-4077,12 32-860,-8-5 1229,10 12-566,11-11 1,1 1-545,-1 9 593,10-6 1,5-1-1198,15 5 104,2-11 0,4-2-624,24-2 1224,9 1-540,11-19 1653,-14-5 50,-8-11 0,-2-7 1420,4-19-901,-12 2 0,-4-3 1198,-9-24-1341,-2 6 1,-4 1-369,-10 0-366,5 3 0,-6 3-1144,-21 14-765,14-11-184,-28 31 1473,30 18 604,-20 52 263,22-1-391,-3 3 1,0 3 176,5-25 1,0-1-456,-1 8 0,1 3 0,1-3-245,7-4 0,1-2-186,-8 14 1,2-3 655,11-16 1,1-2-1,-12 29 1,9-3 0</inkml:trace>
  <inkml:trace contextRef="#ctx0" brushRef="#br0" timeOffset="7722">20287 2732 24808,'-20'-22'-5528,"15"1"2397,-15 6 3028,4 2 647,12 6-1655,-19 2 2231,20 23-964,-5 17-1305,3 12 1512,4 9-85,-2-22 1,1 0-261,2 20-265,10-13 0,0-1 299,-4 1-1539,31 10 1031,-15-35 391,21 3 623,-8-18 891,1-17 592,-12 12 154,1-45-658,-1 25-840,-9-11 1,-1-3 224,5-11-738,-6 8 1,-2 0-270,-3-4-1014,-2-17-977,-4 35 372,-2-3 863,0 38-398,0 25 552,23 7-353,-18 16 239,35-6 108,-18-13 176,-3-9 0,1-1-206,10-2-149,7 5 688,-17-21 554,5-1 1049,-8-8 198,0 0 148,-2-24-204,6-4-166,-9-15-692,5-8 31,-10 21-1047,0-8 796,-6 14-1989,0 33-438,-1 8 859,0 24-234,17 1-1487,5 20-210,0-24 2901,-6-4 1,0-4 0,4-13 0,16 1 0</inkml:trace>
  <inkml:trace contextRef="#ctx0" brushRef="#br0" timeOffset="7886">20922 2278 23459,'-14'-10'-7141,"2"3"6546,7 23 0,26-13 0,9 17 0</inkml:trace>
  <inkml:trace contextRef="#ctx0" brushRef="#br0" timeOffset="8169">21365 2570 23099,'-15'17'982,"11"3"-3136,-10 16 1673,14-4-1077,0 14 549,0-11 225,0 3 195,0 0-917,14 1-494,-11-2 1455,11-2-480,-14 6 1294,11-12-547,-8 3 111,8-19 95,-11-21-18,6-22 736,3-13-883,0 4 0,0-3 251,10-17-809,-4 7 0,0-1 1188,7-9-554,-7 24 0,0 2 447,7-3 1,1 5 0,0 7-1</inkml:trace>
  <inkml:trace contextRef="#ctx0" brushRef="#br1" timeOffset="8452">21835 2872 7803,'16'37'809,"0"-1"181,11 3-811,-6-16-179,20-2 90,-16-18-90,23-19 0,-17-11 135,-4 1 0,-1-2-2107,4-21 2242,6-5-90,-15 15 56,-6 0-56,-3 2 0,-6-8-180,-3 16 0,-2-9 0,-24 27 552,-2 1-552,-2 26 90,-16-11 0,18 56-90,-3-30-273,10 14 0,6 3-86,10 4-496,7-8 1,5-1-1125,13 4 1979,0-18 0,5-3 0,20 2 0,6-4 0</inkml:trace>
  <inkml:trace contextRef="#ctx0" brushRef="#br1" timeOffset="12440">18000 1305 8972,'0'-21'2069,"0"0"-1440,0-1 1,0-2-450,0 0 180,0-2-360,0 2 90,0 2-180,0 3 180,0 3-90,-20 4-90,-13 5 180,-12 4-1295,-8 31 1205,8-2 0,10 12 0,1 5 0,10-15 0,0 3 45,-14 24 0,6 3-45,18-24 0,6 1 0,2 30 0,10-2 90,19-6-180,12-11 0,7-8 90,17-19 0,0-8 0,2-5 0,-25-4 0,1-4 0,25-14 0,0-4 0,-30 11 0,-1-5 0,21-26 0,-6-5 90,-10 5-90,-13 2 0,-6 1 0,-13 7 0,-4-3 0,0 16-90,0 22 90,0 11-989,0 29-90,20-3-1549,-15 4 829,39-12 1799,-23-2 0,25-3 0,-10-3 0</inkml:trace>
  <inkml:trace contextRef="#ctx0" brushRef="#br1" timeOffset="12592">19067 1452 10051,'-34'0'-30,"14"0"0,7 0 0</inkml:trace>
  <inkml:trace contextRef="#ctx0" brushRef="#br1" timeOffset="13024">19753 1270 7803,'0'44'1259,"0"14"-1079,0-21-90,10 0 0,0 1-180,-5 8 135,15-4 0,-1 0-1944,-15 6 1899,15 10-80,-6-12 800,-9-18 0,9 7-810,-13-23 545,0-19-545,-17 4 180,13-41-180,-30 18-45,21-12 0,2-6 45,-10-18-722,9 21 0,-1-4 1,2 1 811,2 1 0,2-1 0,-3-17 0,1 0-450,2 14 0,2 2 450,4-1 0,2-1-26,-1 1 1,0-1 70,-2-15 0,4 0-45,6 17 0,3 1 270,1-23 0,5 5-90,2 30 0,2 4-416,0-6 1,1 3 325,11 3 1483,-1 9-1663,-1 6 180,10 7 0,-12 3 1717,13 22-1807,-23 11 0,2 10 0,-16 25 0,-1-22 0,-2-4 0,-4 1-810,-22 7-899,12-9 0,0 0 1673,-17 2 0,-3 8 1,14-21-1</inkml:trace>
  <inkml:trace contextRef="#ctx0" brushRef="#br1" timeOffset="13404">20408 741 8252,'0'41'2069,"0"-7"-1529,0 3-270,0-5-180,0 4-90,0 23 90,0-12-1492,0 16 1402,0-22 0,0-1 331,0-6-241,0 8-90,0-13 180,14 6-180,-11-21-90,10 0 180,-2-11 890,3-22-890,6 14-180,-1-41 180,7 9-90,-6-12 45,-4 18 0,1 3 45,0-2 90,6-6-90,-13 26 0,1 1 0,0 9-180,0 24 180,9 6-90,-5 17-45,2-6 0,0 0-585,3 7-629,-1-3 0,0-2-270,3-5 1529,20 11 0,-15-33 0,13-1 0</inkml:trace>
  <inkml:trace contextRef="#ctx0" brushRef="#br1" timeOffset="13754">21195 1112 9152,'0'50'809,"0"-7"-719,0 3 180,18-9-180,-14 3-90,14 0-90,-5-1 180,-10 0-90,19-6 0,-20-2 0,8-5 90,-1-5 630,-2 0-810,3-10 180,-4-18-90,-26-19 0,-6-14 0,2 4 0,1-1-90,-3-18 90,12 14 0,1-8 0,4 4-173,6 8 1,2 0 201,-5-7 1,-2-6 0,7 8 150,28-14-45,-12 17 0,5 4 45,29 5 0,-18 14 0,0 3-180,7 7 90,8 3 0,-9 22-90,-20 12 0,2 30-1259,-19-4 1094,-18-10 0,-6-1 0,8-14 0,-2-1 1,-18 12-1,0-1 0</inkml:trace>
  <inkml:trace contextRef="#ctx0" brushRef="#br0" timeOffset="20470">13763 5505 24898,'0'-10'-6115,"0"3"4256,0 1 2234,0 18-834,0 17 124,0 11 30,0 15 111,8-15 0,1 1-1803,-5 25 1848,11-6 1,0 0-26,-13-25 1,0 0 18,10 20 1,1-2-114,-10 0 164,8 10-58,-5-29-56,-4-13 374,11-6 43,-8-12 498,13-55 338,-5 12-550,-4-3 1,1-3-246,0 13 0,-1 0 253,2-2 1,-1-2-69,1 1 0,1-2-35,5-12 1,1 1-44,-5 14 0,0 2-178,7-14 1,1 5 94,2 8 456,11 6 612,-17 21 438,5 7-735,-4 32-1974,-4-8 252,-2 12 1,-3 4-651,2 7 746,-4-3 0,-2 0-792,-1 8-462,-1 14-569,-3-26 908,0-8 1998,0-7 104,1-6-368,0-10-188,7-3 544,-1-32-154,7-4 1,3-2 493,4-30-554,4 9 0,1 1 564,3 1-415,-5 13 1,1 2 821,1 5 203,13 4-25,-18 20 67,16 26-1936,-16-14 92,0 23 1,-1 4-1687,4-5 15,-3 11 1,1 2-1379,9 2 1606,-10-15 0,1-1 1338,18 6 1,4-7 0,3-4-1</inkml:trace>
  <inkml:trace contextRef="#ctx0" brushRef="#br0" timeOffset="20818">15368 5595 24629,'-57'-7'-55,"13"2"-367,0 22 2273,15-13-1498,14 34-1604,-15-4 1183,15 11-390,5-12 0,0 1-402,-1 8 185,21-8 1,3-1-1313,-7 2-741,42 4 1030,-11-21 1703,11-9 8,-14-15 1,0-2 1523,4 4-683,-6-26 1,-3-6 484,1 6-19,-9-12 0,-4-3 268,-5 2-1233,5-9-415,-15 17-1221,2 9-436,-4 21-549,0 33 828,0 9-139,9-2 0,1-1-788,-5 3 878,10-5 1,4-2-597,5 1 2167,6 3 0,5-24 0,-9-4 0</inkml:trace>
  <inkml:trace contextRef="#ctx0" brushRef="#br0" timeOffset="21169">15912 5643 23999,'0'-17'-4857,"0"29"2729,0 13 1154,0 19 335,0 4 303,0-10 32,15 1-653,-11-1-838,12-1 1200,-5 4 166,-8-15 223,16 2-105,-10-19 336,6-4 874,-2-30 782,1 5-1138,-3-11 0,0-3 771,9-10-654,-3 3 0,0-1 376,2-5-471,-6 11 0,-1 1-18,0 4-556,1-5-198,-8 26 365,2 18-861,-2-4 205,6 49-738,0-28 556,-1 12 1,1 2-685,7 4-685,5 15-1203,10-7 949,-5-17 1471,-1-13 1,3-5 1051,8-4 1,16-6 0,-14-6 0</inkml:trace>
  <inkml:trace contextRef="#ctx0" brushRef="#br0" timeOffset="21504">16683 5717 23999,'-16'-21'-6996,"-2"10"6663,-2 14 2931,6 15-2098,14 16-1863,21-15 568,-16 10-212,33-26 831,-17 18 561,15-19 758,-3-14-81,-9-11-206,-10-22-106,-8 10-363,-6 0-133,0 7-1494,0 8 1053,0 26-1227,0 41-739,16 9 1173,-6-5 0,1 0 4,9 10 483,-3-10 0,-1 0-117,1 9 351,-7-21 1,0-1-256,10 11-207,-18-1 653,4-6-1491,-6 11-104,-23-19 2209,17 7 0,-39-28 0,19-4 0</inkml:trace>
  <inkml:trace contextRef="#ctx0" brushRef="#br0" timeOffset="21890">17800 5331 25078,'6'0'1529,"0"17"-7363,-4 3 3716,2 1 703,-1 19 710,2-20-255,-1 22 658,3 5-1685,0-12 50,-1 9 2357,3-8-718,-5-11 415,6 4-636,-6-18 24,4-3 754,-4-7 1005,16-40 28,-6 15-680,4-14 1,1-3 705,3-2-690,-3 7 0,-1 0 950,0-1 11,5-4-582,-15 29-911,0-3-108,-3 13 1414,2-5-560,1 28-2543,7 13 117,-2 12 325,1-10 0,1 1-1420,8 11 1085,-7-16 1,1 0-1569,13 11 2635,7-2 1,5-9 0,5-3-1</inkml:trace>
  <inkml:trace contextRef="#ctx0" brushRef="#br0" timeOffset="22268">19047 5352 24808,'-36'-15'-2625,"-18"3"3132,34 6-662,-24 3 822,12 3-69,2 15 366,3-11-401,13 37-1528,-11-3 1408,14 14-759,0-7 1,5-2-484,20 4-164,-1-4 0,4-5-1297,24-9 354,16 4 524,-19-24 1778,26-23 466,-25-5 862,6-23-1112,-27 11 1,-4-2 649,5-24-624,-7 1 1,-3-3-620,-5 21 1,-2-2 51,0-5 0,-1-5 1,0 4-341,0 2 1,-2 2-703,-8-15 1,0 3-139,7 18 1,-1 3-534,-14-27 283,4 11 613,10 5 621,-10 22-316,13 20 401,0 21-15,8 11 0,1 6-180,-5 21 112,11 5 1,3 4-223,-6-22 1,0 0-232,-3 17 1,3 2-1292,5-20 1,3 0 0,-4-1 1840,-5 7 0,0-1 0,4-6 0,4 0 0,-2-2 1,-1 1-1,0 0 0</inkml:trace>
  <inkml:trace contextRef="#ctx0" brushRef="#br0" timeOffset="23169">20997 5416 24898,'0'-23'-5216,"0"2"3447,-19 1 777,15 9-564,-36 2 2856,21 8-11,-5 25-230,-6 11-1194,15 14 406,6-12 1,0 0 275,-2 12-433,7-7 1,8 0 498,25 3-2407,-22 10 695,22-39 0,4-4 184,-4 9-179,32-10 1418,-23-6 1,0-4 772,22-16-194,-10 0 0,0-4 279,-22 1 0,-1-4 5,11-14 0,-3-1 932,-2-9-1871,-16 16 1,-3-1 382,-6-16-1660,-4 16-294,-4-4-793,0 42-83,0 8 555,17 20-333,8 14 369,11-17 1317,-10-7 0,1-2 80,10-6 831,13 9-51,-13-24 928,1 5-280,-1-7 965,13-19 754,-13-13-2230,-11 3 1,-3-3 663,-1-22-1217,-9 17 1,-3 2-169,-4-4-1171,-1-7-23,-5 23-298,0 4-695,0 27 553,0 12-212,17 33-204,-12-6 427,36 5-1459,-5-3 1243,14-13 2002,-21-15 0,-1-3 1,20-6-1,1-3 0</inkml:trace>
  <inkml:trace contextRef="#ctx0" brushRef="#br0" timeOffset="23472">22627 5291 24449,'-20'-10'-3052,"15"-3"-1357,-30 11 6415,14-4-1628,2 27 689,-22 29-611,35 0-627,-6-8 1,1 0-913,11 0 615,11-9 0,1-1 452,-7-1-1854,39 4 1115,-17-24 206,23-5 539,-12-21 1854,-3 11-451,-10-56-218,-12 32-425,-3-4 0,-1-2 274,-8-3-1129,5 1-549,-6 6-763,0 4-812,0 5 413,0 27 925,0 16-358,0 15-943,15 25 485,-11-25 1506,9-4 1,2-2 0,-1 0 0,14 7 0</inkml:trace>
  <inkml:trace contextRef="#ctx0" brushRef="#br0" timeOffset="23686">22082 4596 24269,'-3'-36'-6628,"1"3"4437,2 8 1585,42 1 3366,-8 14-2008,0 13 1,0 8-1050,9 28-1785,-20 17 20,-10-22 1,-2 1 2057,-9 28 1,2-27 0,1 0 0,-5 2 0,0 0-1</inkml:trace>
  <inkml:trace contextRef="#ctx0" brushRef="#br0" timeOffset="24039">24040 4962 25978,'0'-9'-6386,"-20"2"6907,-4 4 406,-17 21 1274,4 12-1570,16 28-1374,7-4 291,11-6 0,6 0-1271,17 5 1444,-10-4 0,2-1-1195,12-7 634,-6-11 1,-4-2-1952,-11-1 815,11 1 656,-14-17 995,0-4 451,0-2 73,-26-3 1305,4-2-1508,-11-5 0,-2-4 512,-9-14-426,4 0 0,2-4 1,-2-21-1,15 20 0,0 0 1</inkml:trace>
  <inkml:trace contextRef="#ctx0" brushRef="#br0" timeOffset="24154">23998 4765 22830,'50'-3'582,"-3"0"-474,0 3-168,-4 0-223,-11 10 1,-1 3-1278,17 12 1420,-5-7 0,0 3 1,-16 0-1,0 0 0,8-3 1,1 0-1</inkml:trace>
  <inkml:trace contextRef="#ctx0" brushRef="#br0" timeOffset="24452">25033 4744 24808,'-27'-11'-1828,"-18"8"2985,25-8-2136,-23 11 1902,6 0-157,-1 0-322,-2 26-87,11-8 1,1 4-329,6 5 1,2 3 211,-12 13 1,3 1-598,8 15 436,6-20 0,2 0-1070,12 16-554,-5-4 173,30-2-1241,-18-6 1541,23-24 0,4-2 430,-2 12 346,14-16 1,5-5 791,11 3-53,-8-16 1,0-3 1470,6 4-954,-17-26 1,-4-6 1304,-2 5-1401,-18-5 0,-5-2-902,-4-9-222,-9 0-1117,0-2-480,-20-12-1365,-11 17 660,4 13 0,-2 3-242,-4 3 2601,-16-2 1,44 19-1,-15 3 1</inkml:trace>
  <inkml:trace contextRef="#ctx0" brushRef="#br0" timeOffset="24736">25695 4790 24718,'-64'-14'-965,"13"3"403,2 11 1214,13 0-315,2 18 772,-10 8-458,15 10-766,2 14-447,19-17-224,27 8-948,22-6 253,12-12 1129,-8-9 1,1-3-641,14-3 674,-21-6 0,-2 0 510,8-2 459,-7-22 1023,-7 17 914,-15-42-2248,-6 25-346,-10-24-1397,0-6-445,-23 12-71,8 7 0,-1 1-1585,-14-2 3046,-19-10 0,29 24 1,-22 0-1</inkml:trace>
  <inkml:trace contextRef="#ctx0" brushRef="#br0" timeOffset="25026">26635 4470 25978,'0'-20'-4587,"0"-2"3088,-21 1 1172,15-2-444,-29-4 832,32 7-812,-22-10 483,22 20-3514,-9-4 2793,12 33-1,0 2 82,0 27 641,14-11-1546,-10 3 434,10-1 249,-5-12-158,-7 12 1152,15-21 0,-15 2 1,6-10-1</inkml:trace>
  <inkml:trace contextRef="#ctx0" brushRef="#br0" timeOffset="25485">26535 5161 24808,'-5'-23'-7645,"1"-15"5881,1 19 904,2-21 791,1 1-147,0-5 195,0-8 159,9 8 1,2-2-648,-2 10 1,2-1 892,1-8 1,3-3 0,-3 2-13,-2 4 1,-2 1 32,8-14 0,-3 1-178,-11 19 0,0 2 5,10 2 0,0 0 507,-9-21-906,15 0 321,-17 21-505,6 5 360,-7 49-494,0 4 257,0 35-199,0 1 102,0-5 1,0 4 227,0-11 1,0 3-119,0 8 1,0 7-1,0-4 122,-1-5 1,2 1-307,2-12 0,2 5 0,0-1 0,-2-4-101,-1 9 0,0-2 80,4-9 1,0 1 0,-1-1-935,-4 17 1,-2-5 1353,1-14 1,0-1 0,0 11 0,0-3 0,0-18 0,0 0 0</inkml:trace>
  <inkml:trace contextRef="#ctx0" brushRef="#br0" timeOffset="25818">26458 5823 24539,'25'-35'-1300,"-19"2"-1452,51 8 3819,-30 5 0,1-2-613,6 6 1,3-1-316,21-16 1,-1-1-94,-21 13 0,1 0-67,5-4 0,3-3 0,-3 2 146,-6 1 0,-1 0 173,12-8 1,-1-2 373,-6-2 1,-4-1-979,-8 9 1,-2-2 28,10-20 1,-5-2-121,-16 22 0,-4-2 100,2-20 1,-4 0-853,-4-9 755,-16 14 0,-2 1-1725,7-2 1032,-15 20 0,0 1-556,17-7 689,-30 15 909,30 2-858,-13 38 1939,9 0-175,5 25-576,-1-2 0,0 1 360,4 14-1500,-2 1 0,4-2-337,19-6-945,-12-14 1,2-3 2233,14-4 1,6-4 0,-11-19 0</inkml:trace>
  <inkml:trace contextRef="#ctx0" brushRef="#br0" timeOffset="25969">27408 4202 24539,'-20'-40'-8675,"4"6"5613,6 11 1321,8 9 773,-8 32-598,32 20 1394,-16 19 1,13-24 0,3 0 0,1 23 0</inkml:trace>
  <inkml:trace contextRef="#ctx0" brushRef="#br0" timeOffset="26252">27842 5162 23639,'27'-37'-423,"1"-4"541,-6 2 0,0-3-364,-7 8 0,1-3 259,3-7 1,1-5 0,-2 2-181,-3 2 1,-2-2 312,-1 0 0,0-8 0,0-1 1,-3 7-273,0-4 0,-1 0-124,-1-11 0,-1-5 0,-1 9-230,-3 20 0,-2 3-138,1-15 1,-1 4-264,0 6 187,-20 4-609,15 45 1892,-29 36 121,30 14-1089,-9 4 1,0 4 223,11-18 1,2 1-270,-4 10 1,-1 6 0,2-5-81,1-2 1,4-1-327,3 4 0,2 5 0,3-7 402,3-8 0,2-2-1008,-3 11 1,3-2 1022,9-23 1,-3-3-1,-16 23 1,18-6-1</inkml:trace>
  <inkml:trace contextRef="#ctx0" brushRef="#br0" timeOffset="26503">28305 5198 24718,'11'-25'-1879,"0"-11"524,-1 17 1196,-1 0 62,9-11 120,-4 13 322,20-14 350,-7 9-737,14 2 1339,10 2 386,-8 4-1033,-8 2 1,0-1 761,6-3-126,15-14-612,-32 9-559,0-7-481,-19-2-1377,-2 8-241,-29-5-78,-4 18 986,-26 1 174,25 31 596,-10 19 193,37 11-543,-6-22 1,3 2-549,16 8 1,7-2-658,-4-6 1,4-2 1883,12 11 1,6-2-1,0-13 1,2-3-1,6 0 1,-1-1-1</inkml:trace>
  <inkml:trace contextRef="#ctx0" brushRef="#br0" timeOffset="27335">16255 8565 24359,'-56'24'2694,"12"-18"-2173,20 17 0,1 3-1798,-8-6 1433,-1 37-1337,16-22 311,0 16-271,36-27-611,16-3 51,9-33 1729,-8-5 0,0-5 127,-13-2 0,0-3-415,14-22 1,-1-4 321,-15 16 1,-3 0-34,5-14 1,-3-4 288,-6-7 0,-5 0 223,-3 13 1,-2-1-445,-1-6 1,-1-5-1,-1 5-878,0 6 0,-4-1 353,-3-1 0,-4-4 1,3 5-276,4 10 0,-2 2-116,-17-19 1,0 5-897,16 9 992,-31-1 624,33 32-667,-11 28 2161,14 8-1115,0 28-281,8-6 0,4 2-20,1-5 0,0 1 161,-1 19 0,2 2-415,9-13 0,-1-1-381,-13 3 0,0 1 29,11-2 0,3 1-1326,-7-9 1,0 3-1,0-3 1869,5 5 0,0-1 0,6 8 1,0-3-1,-6-22 0,-1 1 1</inkml:trace>
  <inkml:trace contextRef="#ctx0" brushRef="#br0" timeOffset="27585">16237 8073 23819,'-11'15'-136,"2"-2"322,4-13 724,2 6-1757,27-5 897,17 6-888,-1-7 0,4 0 389,-5 0 0,1 0-181,7 0 1,0 0 694,-8 0 1,-1 0 0,2 0 0,1 0 0,1 0 0,0 0 0</inkml:trace>
  <inkml:trace contextRef="#ctx0" brushRef="#br0" timeOffset="28106">17303 8278 24179,'-51'14'2794,"2"1"-1623,13 1-570,1 1-97,-8 12-554,23-6-348,-15 20-145,32-15-770,-8 10-233,29-14-869,-14 2-136,41-5 1147,-3 7-124,13-13 1312,-15-6 1,-1-2 62,9-4 937,-10-14 1,0-1 856,6 6-364,-19-16 1,-2-7 374,12-21-1254,-14-13-219,-9 11 0,-3 0-404,-5 19 1,-2-1-89,0-23 1,-1 0-1508,-1-5 652,-7 14 1,-1 4-1472,4 11 1102,-10 15 149,40 47 773,-20 14 224,27-6 1,4-1 303,-8 10-16,4-14 1,3-2 103,-5-4 0,0-3 387,18 8-260,-8-15 1,0-4 998,7-5-337,-8-18 1,-2-6 2048,3-7-1980,-15-2 1,-3-3 635,5-20-648,-6-8-424,-5-5-140,-10 14 0,-2 0-532,-2 12 0,-1-2-262,2-21 1,-5 1-1703,-20-2 1053,20 17 0,-4 4-391,-35 6 915,35 1-305,-25 24 1586,28 30-608,-9 2 644,11 28-765,10-13 0,0 1 82,-8-7 1,1 1-586,8 7 1,4 5 0,0-5-613,0-3 0,0-1 257,4 14 0,3-3-660,-2-18 1,-1-3 1454,11 25 0,-4-10 1,1-4-1</inkml:trace>
  <inkml:trace contextRef="#ctx0" brushRef="#br0" timeOffset="28252">17948 7901 23279,'0'-8'-7285,"26"3"9261,-4 2-1759,26 3 1,-4 0-1,3 0 1</inkml:trace>
  <inkml:trace contextRef="#ctx0" brushRef="#br0" timeOffset="28469">17170 7253 24269,'-36'0'-90,"8"15"674,15 0-2178,26 2-2795,10 5 4233,22-19 1,3 22 0,5-7 0</inkml:trace>
  <inkml:trace contextRef="#ctx0" brushRef="#br0" timeOffset="28653">17367 9257 25438,'-6'24'-8580,"2"-1"8405,27-12 0,2-3 0,22-8 1</inkml:trace>
  <inkml:trace contextRef="#ctx0" brushRef="#br0" timeOffset="28952">19203 7820 27507,'15'-8'2370,"0"3"-871,-4 2-1028,1 3-746,0 15-2512,4-11 2573,2 32-536,6-13 1,3 1-581,6 21 325,5-9 0,0-4-933,0-4 1176,-6-11 0,0-3-58,4-4 2076,9-3-1276,-14-31 1888,0 1-756,1-25-1278,-9 13 1,-1-2 1,-5 8 1,0-1-1280,10-25 0,-2 0 709,-10 22 1,-1 2 686,3-10 0,0 2 0,6-8 0,-1 2 0</inkml:trace>
  <inkml:trace contextRef="#ctx0" brushRef="#br0" timeOffset="29322">20770 7642 26607,'-64'0'1080,"2"4"-678,12-3-406,0 7 211,16-3 1,1 0 286,-16 9-167,16-1 0,3 3-26,8 7-300,-4 11-319,25 7-1415,14-8-1070,21 22 139,12-25 1833,-9-9 0,2-3-654,14-5 972,-18-6 0,0-2 325,14-4 482,-3-16 1845,-5 11-615,-17-22 1,-3-4 360,8 5-1228,-12-14 0,-4-2-537,-5 1-357,-2-26-907,-6 33-427,-19-4-1287,15 21 158,-30 8 2627,30 26-822,-10 1 1143,14 24-2162,21 12-420,-15-9 1072,14-16 1,5 0 1401,15 22 0,10-17 1,-21-14-1,0 0 0</inkml:trace>
  <inkml:trace contextRef="#ctx0" brushRef="#br0" timeOffset="29618">21308 7586 24718,'-37'11'4342,"14"9"-4929,10 16-1444,13 1-508,0-5 996,19 16-456,-15-12 978,32 19-737,-13-27-696,21 2 1303,-7-20 1518,-1-5 932,-8-5 298,-2-23 849,-1 17-1519,-10-26 1,-1-6-1,5 9-482,-8-14 0,-3-1-722,-3 1-417,-1 7 1,-6 1-1432,-22-1-888,18-8 49,-40 18 531,41 3 2394,-45 4 1,28 2 0,-24 1-1</inkml:trace>
  <inkml:trace contextRef="#ctx0" brushRef="#br0" timeOffset="29790">20338 7093 26338,'31'-19'1897,"-6"0"-1710,29 2 411,-5-1-417,-8 8 1,3 2-450,-9 2 0,4 0 207,14 1 0,9 1 1,-7 4-1,-7 7 1,-2 4-1,3-3 1,0 0-1,0 0 1</inkml:trace>
  <inkml:trace contextRef="#ctx0" brushRef="#br0" timeOffset="30419">22417 7964 25978,'0'-49'-5037,"0"-2"3359,20-7 2398,-14-4-507,13 15 1,5 0 63,-10 11 0,-1-2 8,10-22 1,-1 1-131,-8 26 1,-1 2-588,1-8 1,-2 2 993,-10-16-570,7 20-139,-9-1-652,0 39-472,0 24 519,0 5 1,0 4 69,0-2 1,0 2-406,0 26 0,0 0 318,-1-22 0,2 1 178,3 7 0,3 5 0,-1-5 31,-4-4 0,0-1 196,6 16 1,1-3 25,-2-17 1,-1-3 200,-5 0 1,1-1 28,4-1 0,0 0 51,-3 9 1,-6-1 416,-14 18 613,5-18 0,-1-4 505,-10-2 1296,-17 7-308,18-28-31,-3-2 56,-1-12-622,23-15-3473,31-24 1456,2-2 85,2 10 0,3 0 8,-8 6 0,-1 2-82,4-3 1,0 1-75,2-2 1,1 1-57,-1-1 1,0-1 168,1 2 0,0-2 1112,-3 1 0,0-2-724,10-9 0,-1-1-143,-12 10 1,-2-1 302,12-18 0,-3 0-363,-8-5-231,-11 19 1,-4 1-422,-5-7-324,-3 6-349,-3 6 12,0 0 1077,-17 12-958,12 24 583,-13 28 451,18 6-1552,0 18 504,15-33-1636,-11 13 1240,26-28 1647,-26 8 1,24-22 0,-14 7 0</inkml:trace>
  <inkml:trace contextRef="#ctx0" brushRef="#br0" timeOffset="30569">23300 7013 25258,'-20'-57'-8544,"3"7"5606,6 10 1647,8 10 1182,-8 9-479,11 10 405,0 25-674,17 5-2206,-12 22 1829,29-1 1249,-29 10 1,14-22 0,4 1 0,-8 2 0,1 0 0</inkml:trace>
  <inkml:trace contextRef="#ctx0" brushRef="#br0" timeOffset="31170">23650 7923 25528,'9'0'1619,"3"-22"-3060,4 17 3237,3-42-2983,6 26 1191,-5-11 0,1-3-431,13-11 410,-10 14 0,0-2-255,-1-3 1,-2 0-9,-4 8 1,0-1 280,8-23 0,-3 0-801,-11 21 1,-1 1 671,2-23 0,-2 1-813,-5-7 537,-1 6 1,-5 3-881,-17 4-486,14-18 1049,-14 50 242,18 23-169,0 26 62,0 13 333,0 12 54,7-21 1,2 1-169,-6 23 349,12-7 0,2 0-389,-7-23 0,0 0-387,8 20 1,0-1-138,1 4 394,-5-21 1,0-2-549,-5 5 650,5-4 139,2-7 311,-6-3-142,3-9 995,0-1-147,-8-11 873,2 0 311,-4-2 368,1 0 110,1 0-318,2-14-477,1 10 629,7-23-1312,-1 23 558,15-20-719,-7 11-434,20-9 211,-13 3-201,11 2 1094,4-5-1408,-10 6 1149,17-15-1145,-27 11-122,4-17-448,-21 13-884,-21-27-1087,9 25 1286,-23 4 0,-6 4-301,6 7 1150,-12 6 0,-1 2-147,1 3 507,-10 25 921,24-4 287,12 25-64,5-10-440,9 27-1677,19-14-411,-3-6 1,5 0-217,1-18 1,4-2 1498,20 13 0,4-3 0,-16-17 0,0-2 0,16 2 0,-1 1 0</inkml:trace>
  <inkml:trace contextRef="#ctx0" brushRef="#br0" timeOffset="31836">25990 7000 26877,'5'-12'-2016,"-1"2"1909,-1 1-565,-1 23-993,-1 24 599,-22 15 1061,19-17 1,-2 0-5,-16-3 1,-1 0-475,19 3 1,0 1 345,-17 2 1,-2 0 114,13 1 0,1-1-25,-9 0 1,0-1 416,10-4 0,0 2-127,-5 8 0,0-1-256,0 14-24,1-16 0,1-3-206,1-6 216,4 2-1157,4-24 620,0-30 315,7-12 1,2-5 181,-8 3 1,1-2 6,6-8 0,3-4 1,-1 3 88,0 7 1,-2 0-53,0-15 0,2-1 140,10 3 0,1 3 93,-14 13 1,0 0 413,10-15 1,1 4 112,2 5 43,2 2-106,-1 28 1055,4 22-1257,-2-8 236,3 42-1763,4-17 284,-7 13 0,-1 4-180,-5-15 0,-1 1-562,9 26 1,-3 1 181,-10-24 0,-3 0-1367,2 22 0,-4-1 355,-2 4 957,-2-23 0,-4-2 1666,-20 5 0,16-8 0,-16-5 0</inkml:trace>
  <inkml:trace contextRef="#ctx0" brushRef="#br0" timeOffset="31969">25770 7733 26248,'-13'-16'-5194,"5"-1"1388,36-14 5935,27 8-957,-19 12 0,2 1-907,6 3 0,1 3-1282,10-3 1,-1 1 87,-11 3 0,-1 2 933,15-1 1,-1 0 0,-16 2 0,-2 0 0,1 0 0,0 0 0</inkml:trace>
  <inkml:trace contextRef="#ctx0" brushRef="#br0" timeOffset="32088">27067 7790 26428,'0'8'-2129,"0"-3"0,0-2 1</inkml:trace>
  <inkml:trace contextRef="#ctx0" brushRef="#br0" timeOffset="32754">26310 7091 25438,'-44'-17'-2010,"2"2"1695,5 7 698,-4 4 285,8 9 0,-2 5 697,-18 9-787,16-3 1,-1 6-327,2 10 1,2 3-305,7-7 0,1 3 290,-11 25 0,4 2-214,18-22 0,3 0-343,-2 24 1,4-1-911,7 6 72,16-25 0,2-3-1882,-8 6 1880,20-25 0,4-3 365,-4 10 512,10-17 0,4-3 741,11 2 177,-6-23 0,0-7 1217,9-6-821,-8-13 0,-3-5 55,-19 19 0,-3 0-198,7-9 1,-2-1-490,0-18-85,-7 1-836,-9 2-203,-7 20 1,-2-1-1414,-2-9 349,0-13 332,0 36 239,-14 2-126,11 41 756,8 15-725,0 14-274,24-11 0,5 0-803,-3 11 2398,14-5 1,4-2 0,-21-20 0,0-1 0,10 7 0,1 0 0</inkml:trace>
  <inkml:trace contextRef="#ctx0" brushRef="#br0" timeOffset="32919">27177 7497 24718,'-18'12'-3073,"27"-9"0,20 8 1</inkml:trace>
  <inkml:trace contextRef="#ctx0" brushRef="#br0" timeOffset="33368">27512 7409 25798,'5'17'-6942,"9"8"4442,-5 10 1234,19 21 350,-10-15 582,-2-3 1,1 2-265,1 13 426,-5-9 0,0 1-1955,-1 7 2243,-4-10 0,0-2 23,-3-6-548,-1 6 306,-26-50 1244,-5-18-869,0-15-113,3 17 1,3-1 80,15-21-503,-16 7 0,-1-2-28,12 10 0,4-3 191,-6-29 1,2-1 42,4 22 0,1 1-388,4-15 1,4-1 697,8 14 1,1 1 246,-10-2 1,3 1 204,20-2 0,3 1 179,-13 0 0,1 1 99,12 0 0,3 2-44,-5 2 0,0 1 89,12-9 1,1 2-138,-10 15 0,0 3-83,17-11 1,-1 6 817,1 11 56,9 4-44,-25 17-810,-5 21-1652,-7 1-406,-5 19-692,-6 1 57,-4 6 1066,-12-9 1,-2 2-887,6 23 471,-28-10 0,-5-1-93,10 8 537,-13-16 1,-2-3 911,7 0 77,3 1 255,7-23 1,23-10 0,-10-3-1</inkml:trace>
  <inkml:trace contextRef="#ctx0" brushRef="#br0" timeOffset="33770">28193 6396 25528,'7'-16'-703,"-2"5"363,4 6 3420,3 23-5529,-3 15 1591,2 0 0,0 3 177,-3-4 0,-1 2 159,8 21 0,1-1-503,-6-17 1,0-1 396,3 13 0,0 0-20,-4-12 0,0-2-647,-2 0 0,1 0 1245,0 0 0,-1 1 143,2 11 1,-1 0 7,-2-12 1,0-1-55,2 18 0,-1-2-47,-2-3 5,4 14 34,-6-38-204,0-1-140,-2-17-154,2-2 820,0-3 1362,8-23-650,-2 18-461,4-24 0,0-6 475,6 6-280,6-20 1,1-3 463,2 5-241,-4 6 1,-1 3 361,-6 13-1642,7 3 983,-13 16 128,8 21-1309,-8-11 385,6 34-1601,-5-15-347,2 21-188,-3-5-320,2 0-715,-3 1-519,0 0 269,3 10 1069,-3-15 2472,10 4 0,-8-23 1,7-2-1</inkml:trace>
  <inkml:trace contextRef="#ctx0" brushRef="#br0" timeOffset="34106">29047 7283 26338,'4'-14'-2309,"0"11"3792,-2-11-3590,1 38 48,0-2 796,3 43 272,-1-17 683,-1-15 1,0 1-1509,2 16 855,0 0 88,-4-12 1,0-1 518,1 4-1128,-1 14 949,-23-62 1346,-2-22-1000,-3-18-10,7 19 1,2-2-250,8-12 1,1-1 303,-3 10 1,1-3 137,4-7 1,2-6-1,2 4 205,0 0 0,4 0 203,2-7 0,3-4 0,-1 4-521,-5 3 1,2 3 612,16-14 0,0 1 152,-17 21 0,2 3 299,19 3 1,2 2 1314,-4-22-1389,5 28 0,2 3 1223,4-3-188,13 6 278,-30 38-2771,10 1 291,-24 25-795,6-2-1998,-34 10 1455,13-23 0,-1-1 1570,-15 5 0,-3-1 0,1 3 0,-1-1 1,-3 2-1,-1-1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03:01:03.568"/>
    </inkml:context>
    <inkml:brush xml:id="br0">
      <inkml:brushProperty name="width" value="0.12095" units="cm"/>
      <inkml:brushProperty name="height" value="0.12095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2465 1309 24269,'-14'-13'-3660,"3"-12"135,3 22 4935,2-26-2467,1 17 24,-1-12 408,2 8 151,-1 9-1389,0-7 1255,2 13 2276,0-6-2871,1 7 3136,1 15-1120,1 16-260,21 9-534,-15 14-89,12-17 0,4 1 193,-8-7 1,0 2-780,9 24 0,2-1 686,-5-23 0,0 1-1100,9 27 1,-3-1 294,0-7 509,-4-9 0,-1-5-4,-6-14-165,3-1 556,-11-18 542,-1-29 431,-3-1-280,0-28-468,0 13 1,1-2 106,-2 8 1,1-2-138,4-29 1,3-1-19,-4 26 1,2 1 24,5-20 1,2 2 133,5 3-276,5-5 370,-6 36 696,1 10 743,-1 7-92,13 5-596,-6 23-1518,20 13 9,-15 12-307,-11-20 0,-1 0-677,10 16-1227,1 2-975,0-1 550,-6-16 0,1 1-642,15 12 3520,-13-18 1,0-1 0,17 0 0,1-4 0</inkml:trace>
  <inkml:trace contextRef="#ctx0" brushRef="#br0" timeOffset="401">4007 1109 23909,'-23'-14'-2104,"-14"4"2308,11 5 697,-25 3-241,8 20 177,10-5 0,2 3 11,-8 24-908,5-8 1,1 2 166,-3 9 303,9 4 1,4 2-590,6-2-117,7-4 0,3-2-886,7-10-1222,27 12-160,8-27 2147,-2-7 1,2-3 143,21-2 477,0-27 535,-25 7 1,-3-3 498,13-29-678,-11 11 1,-2 0 711,-2-12-628,-10 9 0,-3 1-917,-5-6-524,-1-5-345,-7 25-939,0 6 187,0 27 522,0 15 99,0 35 425,0-5 227,19 5-367,-14-16 152,31-2-99,-32-1-746,20-14 1,3-2 646,-3 9 1166,8-10 0,4-5 1,2-5-1,12-2 0</inkml:trace>
  <inkml:trace contextRef="#ctx0" brushRef="#br0" timeOffset="900">4490 1322 24539,'0'-16'-4227,"0"26"2098,0 8 1065,0 20 426,16 1-852,2 7 683,1-10 280,9 21-1652,-11-28 1674,1 6-56,7-17 853,-22-5-1161,21-6 2369,-16-3-238,12-4 661,-3-16 275,-4-15-1003,12-28 259,-9 2-1322,5-4 930,-8 19-1505,0 3 364,-2 6-878,0 7 289,-1 12 1265,-3-1-299,6 13 1127,-4-5-117,10 30-2100,-7 7-576,5 13 7,-3-1 78,-2-9-641,2-2 433,-3-1-997,1-4 202,-3-2 1843,1-4 674,-5-10-42,2-1 246,-5-9 1888,5-15-903,-2 11 1072,2-36-1523,4 16-286,-3-9 0,1-2 451,6-12-517,-2 8 0,-2 1 231,3-3-1456,3-5 652,-7 23-1045,1 12 2103,1 3 175,-2 8-140,12 24-1716,-6 6 13,-1 0 0,0 3-867,5 16-1430,0-6 0,0 0-201,3 0 2685,-6-9 1,0-3 0,2-5 0,0-1 0</inkml:trace>
  <inkml:trace contextRef="#ctx0" brushRef="#br0" timeOffset="1203">5580 1421 24269,'7'0'1619,"-1"0"-1169,2 0-181,2 0-179,3 0-90,17 0 0,-3 0 90,35 0-90,-17 0 0,21 0 90,-15-19 525,2 14-346,-3-35-104,-3 24 393,-6-17-412,-7 9 217,-6-9-472,-14 6-739,-3-19-1083,-11 19 246,-25-7-220,19 13-926,-42 5 2126,29 5-490,-34 5 1105,19 4 739,-18 41 716,34-14-847,-1 21 0,3 6 192,13-3-873,-7 1 0,7 0-2355,33-1 2430,-11-10 1,4-2 0,6-16 0,2-3 0,0 5 0,-1 1 0</inkml:trace>
  <inkml:trace contextRef="#ctx0" brushRef="#br0" timeOffset="1484">6857 1189 24898,'-23'-11'-2886,"18"2"-982,-44 3 5377,18 3-648,-14 1 1,7 2-218,15 19 56,3-14-238,9 47-783,4-30 706,4 12 0,6 1-1919,27 5-104,-23 16 624,23-34 0,2-3-36,-6 21-1111,28-2 584,-7 7 1211,-14-14 191,7 9 417,-27-22-356,-2 1 293,-11-11-1176,-19-3 2761,14-1-1491,-39-3-279,21 1 384,-22-2 0,9 0 1,0 0-1</inkml:trace>
  <inkml:trace contextRef="#ctx0" brushRef="#br0" timeOffset="1933">7417 1166 22920,'0'36'-3957,"0"7"2008,0-4 885,0 7 515,0-7 123,0 27 212,15-14-58,-14-5 0,2-1-1552,30 9 1460,-30-19 0,-1-1 328,29 13-306,-28-4 194,22-3-279,-22-4 191,17-5 341,-18-4-304,10 0-784,-11-13 634,-17-1 2128,11-34-2653,-36 1 1495,36-25-1065,-41 4 942,27-10-651,-2 22 0,2-2 156,10-2 0,2-3-4,-8-18 1,2-3-831,10 14 0,1-2 1140,-3-5 0,-2-3 0,2 4-523,3 6 0,4 1 862,10-23 1,4 3-70,6 1 205,0 24 0,4 3 1528,28-5 120,-12 16-999,-8 12 0,0 3 927,3 4-397,14 25-1317,-27 13-1177,-9 7 0,-3 4-96,-7-14 1,-3 2-177,-7 21 1,-4-1-2028,5 2 201,-15-11 0,-3 0 2361,-4 4 1,-1 9-1,6-23 1</inkml:trace>
  <inkml:trace contextRef="#ctx0" brushRef="#br0" timeOffset="2301">8408 1150 24898,'0'-13'-5216,"0"2"3627,-21 4 2757,-8 4-11,-28 2-137,9 1-474,13 8 0,2 5 634,-8 13-927,-10 12 1743,16 13-800,17-19-1194,1 10-805,17-12-751,0-2-779,26 4-348,-20-11 1566,27-9 1,6-6 558,-11 0 631,4-4 1,3-4 659,17-19 743,-14 16-120,-9-23 0,-3-4 172,-1 10-553,-11-10 1,-1-2-371,0 5-1040,-7-7-567,-1 14-266,-5 26-957,0 10 47,0 21 737,20 4-977,-3-6 0,4-1-129,24 10 2448,-17-10 1,2-3 0,17-3 0,5-5 0</inkml:trace>
  <inkml:trace contextRef="#ctx0" brushRef="#br0" timeOffset="2517">9525 1141 24808,'-21'-5'-804,"-12"4"1563,11-4-1202,-15 22 1839,-3 6-691,5 22-793,15-7-524,1 3-163,18 7-410,-4-11-1236,27 23-421,12-28 728,-2-10 0,3-3-402,22-2 2508,7-3 1,-17-10 0,2-3 0</inkml:trace>
  <inkml:trace contextRef="#ctx0" brushRef="#br0" timeOffset="2833">9765 1358 23639,'23'16'-4112,"-2"-3"3036,29-13 2598,-15 0-519,4 0-304,-10 0-264,-2 0 250,2 0-325,-3-17 1540,11-1-32,-12-2-1376,10-18-456,-19 24 210,0-20-908,-10 18 38,-2 2-510,-2 3-417,-2 1-658,-18 5 1592,14 17-42,-28-8 821,28 34-825,-10-18 950,14 24-2459,0 12-1084,26-11 3269,2 13 1,1-38 0,4-4 0,-3 0 0,-1 0 0</inkml:trace>
  <inkml:trace contextRef="#ctx0" brushRef="#br0" timeOffset="5753">12045 888 24089,'5'-45'-3655,"-1"0"2023,-3 5 822,-1 0 447,0 5 91,0 1 694,-19-8-1108,15 11-928,-15-5 1125,2 14 215,13 4-209,-38-3 1088,23 11 172,-18 0 178,12 37 58,6-1 0,1 5-411,2 4 0,2 3-1,-8 12 1,2 1-168,6-7 1,3 1-161,0 4 1,1 1-733,3 1 1,4 3-493,6-6 0,4 2 0,2-2-654,1 5 0,7 1 1430,8-1 0,7 3 0,0-7 0,4-9 0,2-4 0,-2-6 0,-1 0 0,1 0 0</inkml:trace>
  <inkml:trace contextRef="#ctx0" brushRef="#br0" timeOffset="6034">12993 1377 24269,'-51'0'989,"-2"0"-629,-4 0 0,-2 0-360,1 0 245,13 17 0,1 2 432,-6 2-446,13 10 0,8 4-353,16-3-674,25 24-1096,12-26 1291,29-6 0,8-5 341,-23-11 1,2-2 79,15 1 0,8 0 0,-7-7-61,-12-9 1,-2-4 199,2 4 0,2-1 0,-6-4 452,-9-6 0,-4-4 27,6-9 0,-7 0 1255,-9-9-2346,-34-1 0,-10 1-1595,-8 1 659,-16 5 0,-3 5-489,-3 9 1187,20 10 1,2 2 660,-8 4 0,21 3 0,6 3 0</inkml:trace>
  <inkml:trace contextRef="#ctx0" brushRef="#br0" timeOffset="6384">13425 1263 22290,'0'33'-5936,"0"3"3898,0-10 973,0 4 427,0-4 392,0 12-58,0-8 346,19 26-2197,0-29 1888,20 12 329,-11-30 892,11-1 232,-14-24 880,22-16 2,-19-11-969,2-4 1,-1 0 898,-1-7-1351,-3 6 1,-2 2 117,-6 11-748,5-4-201,-12 29-234,7 2 654,-6 28-1800,20 27 68,-12 1 22,2-6 1,1 0-1410,5 1 79,6 14 2538,-4-24 0,1-6 1,2-3-1</inkml:trace>
  <inkml:trace contextRef="#ctx0" brushRef="#br0" timeOffset="6599">14528 799 23459,'0'-23'-5846,"0"7"3898,-15 8 2473,11 21-389,-12 21 201,16 10-1036,0 17 174,0-5-981,0 6 1506,0-13 0,0 0 0,0-11 0,0 2-285,0 23 0,0 1-597,0-28 1,0-2-70,0 9 1,0-1-759,0 23 1709,0-23 0,0 3 0,0-23 0</inkml:trace>
  <inkml:trace contextRef="#ctx0" brushRef="#br0" timeOffset="6867">14360 1377 22380,'0'-42'-5936,"0"1"3808,19 5 3045,-14 3-1388,28-1 1649,-12 18 117,20-1 45,-6 17-1250,18 37 332,-19-11-384,-3 11 1,0 5-1212,5 5 930,-12-15 0,1 1-656,-3 1 1,0-1-1226,10 16 884,-8-11 1,-1-1 166,1-2 2026,3 10-1332,-15-27 188,-2-4 79,-7-10 494,-1-4 1559,1-25-1334,4-16-26,0-15-440,2 8 0,2-1-29,-2 16 1,0 1-1,3-13 0,1 1-132,11-15-232,0 5-1526,2 6 2032,0 9 0,1 10 0,0 4 0</inkml:trace>
  <inkml:trace contextRef="#ctx0" brushRef="#br0" timeOffset="7651">15668 1393 24359,'-48'0'989,"8"0"-989,1 0 0,-17 0 0,22 0 90,-18 14 425,32 10-617,8 18-1073,5-3 133,33 12-1019,-20-22 35,44 6 900,-17-16 6,10-3-90,13-8 1152,-23-3 809,15-26 1050,-24-22-251,3-1-54,-19-12-1682,-2 27-77,-6-8-653,0 13-236,-16-5-590,35 20 2028,-7 14-457,31-1 635,9 9 347,-20-36 555,11 18 490,-14-47-846,1 26 1225,-1-30-3404,-3 6 1485,-1-7-561,-13 26 0,-1-2 205,3-18 1,-1-1-617,-5 13 0,0-2 283,-2-3 0,0-3 1,-2 4-48,-1 6 1,-2 2-428,0-9 1,0 2-67,-1-18-137,0 25 370,-18-5-530,13 49 1701,-23 4 1455,25 31-1935,-3-2 1,1 3 27,4-7 1,2 4-50,-1 9 1,0 6-1,0-3 64,-1 0 0,2-2-119,4-6 0,3 2 0,-1-3 264,-6 2 1,3-4-897,16-1 1,2-1-834,-13-4 1,1 0 1027,17 6 0,3-1 201,-11-13 0,1-1 50,15 12 1,1-5 42,6-5 421,11 1-19,-18-24 1436,-2-4 246,-2-3 261,-1-27-230,-1 3-69,-3-28-1426,-9 17 0,-1-1 17,6-23-461,-8 5 1,-3-1-381,-6 21 1,-2 2-160,1-10 1,-2 1-734,-2-12-323,-17 6-868,12 7 1195,-29 1 497,13 17 220,-14 3 871,14 32 423,1 16 0,4 7-22,11 23-571,-2-17 0,-1 6 0,2-5 329,5-4 1,2-1-459,5 5 0,3 3 1,-2-3-51,-6-6 1,3-1-197,16 21 1,5-4-1270,9 2-751,3-12 1,4-5 355,18-7 2064,-23-12 1,0-4-1,6-10 1,0-5-1</inkml:trace>
  <inkml:trace contextRef="#ctx0" brushRef="#br0" timeOffset="8018">17030 1533 22560,'22'10'-2842,"10"-7"3658,-28 16-3759,24-17 4529,-10 11-2343,17-12 1519,-9 2-413,1-3-349,-10-19 678,0 14 106,-2-33 304,-2 22-1165,-1-31 233,-7 18-1434,-1-21-77,-21 24-581,13-4 256,-31 14 311,14 9 1544,-13 1-176,14 30 789,8 9-345,12 13-679,0 3 665,0-11-155,0 2-1035,24 0-1445,5 10 24,1-14-348,17 9 914,-21-30 1888,18 0 1,-20-15-1,-8 0 1</inkml:trace>
  <inkml:trace contextRef="#ctx0" brushRef="#br0" timeOffset="8287">17463 1486 23009,'0'-33'-5126,"0"1"3088,0 3 973,0 5 337,0 5 212,0 3 302,0 5-14,0 44-1278,0-12 1506,14 38-459,-10-23 267,10 1-525,3 1 241,-2 12 255,5-14 1168,-1 13-961,-11-29-451,2 1 403,1-16 1005,-7-2 138,5-3 1170,-1 0-73,3-24-838,7 3-409,-1-11 0,1-3 635,16-17-738,0-1 1,3-2-673,-12 18 0,-1 2-150,11-15 1,0 1-777,-10 15 1,0 2 138,2-1 0,1 2 554,-2 1 1,3 1 177,12-6 0,2 3 0,-12 9 1,1 2-1,9-3 0,0-1 1</inkml:trace>
  <inkml:trace contextRef="#ctx0" brushRef="#br0" timeOffset="9441">2733 4740 21121,'-13'4'319,"2"-1"0,4-3 0</inkml:trace>
  <inkml:trace contextRef="#ctx0" brushRef="#br0" timeOffset="9634">3027 4143 23279,'0'-20'-5396,"0"4"3448,0 4 1333,-20 5 1569,-3 4 182,-22 1-134,23 20-2,-20-14-788,26 33 659,-25-5 1028,19 9-1541,11-8 0,3 1-726,1 8-709,16-3 0,2 0-2152,-6 4 1325,20-14 0,6-3 1684,3 3 0,0-16 1,4-2-1,23 7 1</inkml:trace>
  <inkml:trace contextRef="#ctx0" brushRef="#br0" timeOffset="10003">3753 4262 23369,'-17'27'1016,"3"-25"468,34-21-1376,-15-21-750,16 14 1,3-1 714,-2-23-290,0 22 1,3 0 168,-7-3 0,1-1-270,6-17 1,-1 0 192,-7 11 0,-1-1-485,4-11 0,-4 0 80,-9 16 1,-3 0 26,2-32-736,-6 4 747,2 22 0,-4 1-906,-15-13-184,13-13 686,-32 42 643,17 4-175,-3 40 1898,-9 5-1048,20 12 0,3 6-164,-2-13 1,1 4-108,-2 19 0,1 9 0,3-5 241,5-8 0,1-2-297,-4 4 0,-2 4 1,7-7-465,12-9 1,2-4 5,-4-1 0,2 0-2041,20 12 1,5-3 986,-14-12 1,3-1 1412,5 0 0,4 1 1,-1-5-1,1-7 1,0-4-1,12 5 1,0-1-1</inkml:trace>
  <inkml:trace contextRef="#ctx0" brushRef="#br0" timeOffset="10317">4592 3976 24089,'-40'-6'-958,"-13"5"1217,13-6-544,-19 25 1570,29 3-634,4 20-1251,15-3-355,28-6-1156,-12-5 521,52-10 1003,-29-1 255,11-10 1,3-3-478,2 4 606,-7-15 1,1-2 1278,1 6 218,9-32 1045,-24 32 100,-6-34-2422,-3 33 1259,-5-31-2203,-5 21-22,-2 13 753,-3 34-1524,0 12-466,9-3 1,6-2-2389,22 4 4456,-12-14 1,3-3 0,30 4 0,-10-4 0</inkml:trace>
  <inkml:trace contextRef="#ctx0" brushRef="#br0" timeOffset="10576">5433 3746 23549,'-24'-6'-1712,"5"2"1091,-29 4 1205,30 14 8,-17-10-133,32 31-1958,-11-18 1533,14 34-1450,0-17 157,23 27-505,11-26 938,-5-5 0,3-1-766,18 2 310,-4 7 1590,-29-16-1391,10-3 1809,-23-4-1112,10 1 1105,-14-7-664,0 5-390,0-7 735,-39 3 1,29-7 0,-29 1-1</inkml:trace>
  <inkml:trace contextRef="#ctx0" brushRef="#br0" timeOffset="10870">5962 3687 23909,'-22'14'1278,"-14"-10"-1102,31 23-3013,-28-7 3767,29 7-2634,-10 4 1164,14-6-708,0 0-259,18 1-799,-13 1 282,35-2 2168,-21 1-2341,22-3 2613,-9 0-947,15 6 1128,-14-8-115,8 5 424,-17-12 103,-12-2-1107,7-1 1296,-17-2-1912,7-2 524,-9-2-317,0 1 115,0-1-303,-17 5 919,-9-1 345,4 2-736,-22-2 806,39-3 1,-37 1 0,18-1-1</inkml:trace>
  <inkml:trace contextRef="#ctx0" brushRef="#br0" timeOffset="11400">7852 3128 25348,'-11'-6'-3730,"-3"24"4128,0 5-472,3 26-1077,3 1 196,6 12 590,-5-12 0,-1 3 68,7-12 1,0 2-398,-4 13 0,-1 0 432,6-17 0,0-1-358,-1-2 0,0 1 93,1-3 1,0 0 310,0 8 0,0 0-72,0 14 384,0-19 0,0-2 75,0-7-470,0-2 182,0-42-1,0-2-96,0-27 36,0 8 0,0-2 125,-1 7 1,2-4 131,2-8 1,3-6-1,0 3 109,2 0 0,1-2 53,1-4 0,1-6 1,-1 6 62,-2 5 0,0 2-57,5-11 1,1 1 45,-7 14 0,1 5 302,16-11 515,1 4-265,-7 32 944,14 44-1997,-7-3-128,-9 3 1,-1 2-739,10 21 537,-13-24 1,0 2-18,0-1 1,1 3-268,3 16 1,0 1 38,-5-13 1,0 0-884,6 22 1,-1 0-77,0 3 953,-7-28 1,-1 0-1571,-2 18 2491,-2-20 1,-4 4 0,0-19 0</inkml:trace>
  <inkml:trace contextRef="#ctx0" brushRef="#br0" timeOffset="11517">7753 3853 24269,'0'-20'-6386,"22"2"8787,2 3-767,26 3-1157,5 0-665,-22 5 0,0 1-333,6 1 1,0 0 540,2 0 1,0 0 0,3 2 0,-1 0-1,1 1 1,0 0 0</inkml:trace>
  <inkml:trace contextRef="#ctx0" brushRef="#br0" timeOffset="12083">9188 2819 23279,'-7'-3'-1871,"2"21"125,4 15 126,1 12 437,0 12 604,19-7-723,-15 9 859,12-28 0,0 1-310,-14 1 1,-1 2 67,12 15 1,1 0 230,-7-12 0,0 1 280,0 23 0,2 0-12,1-28 0,-2-2 50,-6 9 1,-2-3 887,8 7-755,-8-8 721,0-7-410,0 1 252,-18-14 1037,-3 1 383,-21-14 1,2-23-1206,2-11-133,15-11-1126,1-2-268,20 1 845,-5 12-1988,7-6 286,17 24 1787,2 24-416,21 18 278,-10 13 43,-10-11 1,0 0 73,3 9-1237,-5-2 0,1 0-690,1 5 1629,8 14 0,-9-23 1,0-1-1</inkml:trace>
  <inkml:trace contextRef="#ctx0" brushRef="#br0" timeOffset="12484">10393 2735 24718,'2'48'-6685,"0"-4"4479,-2 11 1236,-20-4 1606,16 4-772,-6-13 0,0 2 228,10 21-297,0-23 0,0 1-593,0-4 0,0-1 873,0 16 23,-2-12 0,4-2-195,18-1-1336,-2 10 290,5-30 733,2-3 793,-6-13 966,5-2 196,8-18 699,-15-7-475,10-18-116,-17 18-131,2-11-1031,-10 52-1176,-1 7-696,-1 27 473,0-6 1,0 1-2906,0 17 3638,0-4 0,0 0 1,0-24-1,0 0 1,0 11-1,0 0 1</inkml:trace>
  <inkml:trace contextRef="#ctx0" brushRef="#br0" timeOffset="12621">11702 4090 27507,'13'0'-1529,"-3"0"449,-4 0 44,-4 14 1,-2-10-1,0 10 1</inkml:trace>
  <inkml:trace contextRef="#ctx0" brushRef="#br0" timeOffset="13584">1853 7193 22020,'53'0'195,"0"0"1,4-2 0,2-2-21,6 2 1,2 0-127,-17-1 1,0-1-1,1 0 44,4 1 1,0 0 0,1 0-44,4-1 0,1 0 1,1 0 149,1 0 0,2 0 0,-1-1-98,-13 2 0,1-1 0,-1 1 0,1-1-46,0 1 1,0-1 0,2 0 0,3 0-22,-3 0 0,3-1 0,3 0 0,0 0 0,-1 1 0,-2-1-1,-1 0 1,-2 1 0,-1-1 0,2 0 0,6 0 8,-2-1 0,4 0 0,5 0 1,1-1-1,1 0 0,-2 0 0,-2 1 1,-5-1-15,-1 1 1,-3 0 0,-3 0 0,0 0 0,2 0 0,3-1-17,-5 1 0,3 0 1,0-1-1,2 1 1,0-1-1,2 0 1,-1 0-1,1 0-12,-3 0 0,2 0 0,1-1 1,0 1-1,0 0 0,0-1 1,0 1-1,-2 0 0,-2 0 65,7-1 0,-4 1 1,-1 0-1,-1 0 1,3-1-1,2 1 1,6-2-61,-15 3 1,3 0-1,3-1 1,2 0-1,2-1 1,1 1-1,0 0 1,0-1-1,0 1 1,-2 0-1,-2 0 1,-2 1-1,-3-1 24,11 0 1,-5 0-1,-3 0 1,-1 0-1,1 1 1,1-1 0,3 0-1,5 0 37,-13 1 0,4 0 0,3-1 0,2 0 0,1 1 0,1-1 0,1 0 0,0 0 0,0 0 0,-1 0 0,-2 1 0,-2-1 0,-2 1 0,-3 1-36,7-2 0,-3 1 0,-4 0 0,-1 0 0,0 0 0,0 1 0,2-1 0,3 0 0,3-1-13,-5 1 0,2 0 0,3 0 0,3-1 0,1 1 0,1-1 1,0 0-1,1 0 0,-1 0 0,-1 1 0,-2-1 0,-2 1 0,-2 0 1,-4 0-23,7 0 1,-6 0-1,-2 0 1,-2 1 0,0-1-1,0 1 1,3-1-1,4 0 1,5 0-5,-12 0 0,4 1 0,2-1 0,4 0 0,1-1 0,3 1 0,0-1 0,1 0 0,1 1 0,-1-1 0,0 0 0,-2 1 0,-1-1 0,-2 1 0,-3 0 0,-2 1 0,-5 0-8,15-2 0,-6 1 0,-3 0 0,-3 1 0,-1-1 0,1 1 0,2-1 0,3 0 0,6 0 23,-12 1 1,3 0 0,4-1 0,2 0 0,1 0 0,3 0 0,0 0 0,0 0 0,1 0 0,-2 0 0,0 0 0,-3 1 0,-1 0 0,-4-1 0,-3 2 0,-4-1-18,21-1 0,-7 1 0,-4 0 0,-3 0 0,1 1 0,3-1 0,5 1 2,-13 0 1,2 0 0,4 0 0,1 0 0,1 0 0,1 0 0,-1 1 0,0-1 0,-2 0 0,-2 1 0,-3 0 0,-4 0-22,9 0 1,-5 0-1,-3 1 1,-1-1-1,0 1 1,2 0-1,5 0 15,-5 0 0,4 0 0,3 0 1,2 0-1,0 0 0,-1 1 1,-1-1-1,-2 1 0,-3 0 1,-5-1-38,15 1 0,-6 1 0,-4-1 0,1 0 0,2 1-39,-1 0 0,3-1 1,0 1-1,-1 0 1,-3 0-1,-5 0-145,18-1 0,-7 0 0,-2 3-56,-7 3 1,-2 3-1,-2-3-380,15-3 1,-2 1-1114,-2 13 1,-5 3 1593,-22-10 1,-3 1 0,25 19 0,-44-2 0</inkml:trace>
  <inkml:trace contextRef="#ctx0" brushRef="#br0" timeOffset="14583">2572 8640 24539,'-10'0'90,"-3"0"-180,4 23-1516,-6-3 1435,4 24-1076,-2-4 581,3 6-21,0 5-448,2 3-168,2-1-98,0 0 887,3-6-594,1-4 734,1-6-211,1-6 328,0 0-24,0-12-193,0-1 279,18-33 1618,-14-4-1067,34-24 190,-21 10 1,-1-2-52,5 6 1,1-2 116,12-24 0,-1-1-45,-13 22 0,0 1 71,12-17 1,0 2 510,1 4-1466,6-3 1399,-15 34-202,-2 7 356,1 6-774,11 16-718,-6-11-28,-3 23 1,1 6-1095,5-3-36,1 15 0,-1 3-379,-11-21 1,-1-2 1367,9 10 0,1-1 0,15 10 0,3-2 0</inkml:trace>
  <inkml:trace contextRef="#ctx0" brushRef="#br0" timeOffset="14917">3702 8677 24269,'-35'0'0,"1"0"180,-10 20 1080,11-15-974,8 21 1,4 4-1000,5-8 334,2 10 1,3 2-629,9-1-392,-5 10 321,7-16-518,24-4-464,-18-2-669,40-5 2401,-13-7 402,22-5 845,-11-4 479,-7-24 383,-9-9-149,-16-14-583,1-12 95,-13 23-2130,0-5-161,0 14-295,0 32-154,0 10-343,0 21-1042,19 25 465,-15-22 409,34 15 2033,-34-19 1,33-5 0,-14-2 0</inkml:trace>
  <inkml:trace contextRef="#ctx0" brushRef="#br0" timeOffset="15419">4027 8664 23279,'0'9'-6115,"0"11"3986,15 19-407,-11 4 1999,29 11-169,-13-11 337,-2-8 1,0 1-145,1 2-1567,7 8 1966,-16-16-311,3-12 772,-2-3-556,-9-12 415,3-21 885,-2 13 538,0-42-859,2 22 50,1-28 73,2 10-412,7-22 259,-3 18-295,-2 13 0,0 2-341,2 4-403,-1 4 1125,-4 18 536,0 6 126,0 0-74,5 23-2402,-3-18 1171,11 54-1325,-8-37-45,6 41-215,-10-35-776,2 5 761,-7-14-462,0-10 1856,-2-1-874,2-8 3037,2 0-130,2-23-885,9-9 318,-3-13-348,7-3-141,3-3 530,-6 14-260,10-7-1838,-14 22 141,8 11 2007,-9 3-411,21 46-1847,-12-14-130,2 12 0,0 2-1911,5 1 2549,-4-5 0,1 1 0,6 5 0,9 11 0</inkml:trace>
  <inkml:trace contextRef="#ctx0" brushRef="#br0" timeOffset="15717">4982 8867 24808,'0'-18'-5755,"0"4"3626,0 3 1065,23 3 4115,-17-2-2638,43 0 956,-14-12-282,10 6-516,8-14 1575,-34 12-565,12-12-24,-29 11-3554,8-4 1855,-10 1-1876,-21 6 240,0-4-229,-4 13 875,-8 1 806,14 5 394,-10 45 908,11-18-1098,11 14 1,5 3-316,2-1-1063,18-5 0,7 0-599,6 3 1997,4-13 0,2-4 0,18 1 0,4-3 0</inkml:trace>
  <inkml:trace contextRef="#ctx0" brushRef="#br0" timeOffset="15968">6002 8527 24449,'-28'-18'-4170,"-16"2"3730,39 5-2867,-36 3 4374,36 4-1764,-31 2 1677,21 1-220,-4 21-743,8 6 326,11 12-1343,0 1 1611,17 9-2481,9-10 1370,-3 13-1655,20-18 971,-37-1-592,32-4 1474,-24 4-296,5-8 529,-10 7 234,-9-15-849,-20 8 1525,-8-12-507,3 3 247,-25-8 1,30-3-1,-23-2 1</inkml:trace>
  <inkml:trace contextRef="#ctx0" brushRef="#br0" timeOffset="16387">6338 8604 22470,'0'33'-4947,"0"0"3179,0 5 973,0-1 606,0 5 124,20 21-899,-16-13 685,5-18 0,2 1-1922,5 26 1761,1-18 105,-2-10 1,0-1-215,1-1 209,2 8-304,-16-22-637,11-3 1293,-12-29 286,-14 13 749,9-49-1353,-30-1 73,24 21 1,1-4 384,-7-24 0,1 0 22,5 19 0,1 1-28,2-17 0,2-1 6,5 16 0,0 1-82,0 1 0,0-1-374,0 3 1,0-1 680,-2-9 0,4 2 189,9 14 1,2 1 265,-1-11 1,3 4 698,14 8 517,14 2 162,-26 23 80,21 3-353,-11 3-29,2 20-1740,-1-15 441,-1 43-1595,4-7-698,-13 12 467,-8-14 0,-2-1-1468,-4 10 654,-4 13 345,-27-18 1168,20-3-384,-19-21 1,-4 1 1464,-9 25 1,-11-14 0,1 4-1</inkml:trace>
  <inkml:trace contextRef="#ctx0" brushRef="#br0" timeOffset="16767">7335 8186 25258,'-49'0'450,"9"17"1349,-2-13-1882,9 31-469,-1-20 1315,1 17-1103,3-6 252,5 0-24,11-1-504,-3 2-563,15 6-751,-7-8 584,32 9-1684,10-19 2415,-2-7 0,3-2 63,22-3 546,4-17 1085,-17 10-436,-3-33 823,-3 17 795,3-32-43,-13 17-896,0-17-1807,-19 20-473,-2 24 67,-6 23-2407,0 39 263,0-5-797,18 4 3416,-13-15 0,38-4 1,-13-2-1</inkml:trace>
  <inkml:trace contextRef="#ctx0" brushRef="#br0" timeOffset="16967">8275 8039 24539,'-46'0'989,"0"24"649,10-5-1032,-2 23-1231,2-7 414,12-5 0,1 2-376,-7 19-23,10 2 0,4 2-1417,5 1 188,13-7 1,9-3-2200,25-10 3656,10 3 0,9-24 0,-12-4 0</inkml:trace>
  <inkml:trace contextRef="#ctx0" brushRef="#br0" timeOffset="17234">8368 8345 23459,'0'-5'-5756,"25"-1"9026,-5 1-1575,25-1-891,-8-2-13,4-2-200,1-1-41,1-1 346,-4-1 1592,4-6-2068,-16 6-109,-4-3-318,-12 5-380,-10 2-1530,2 1 792,-27 2 239,-10 3 102,-12 2 63,-2 22 902,-1 7 78,26 14-817,-19 3 208,38 15-2603,11-13 2670,2-15 0,6-1 1,37 10-1,2-2 0</inkml:trace>
  <inkml:trace contextRef="#ctx0" brushRef="#br0" timeOffset="20333">10150 8106 21480,'-6'-16'-8332,"-2"-4"5354,3 0 2268,0-7 503,2-1 821,2-6 0,0-2 13,0-11-366,0 8 0,0-1-1619,1-5 2676,0-1-503,0 10 0,0 0-293,0-5-161,0-21-214,0 45 263,0 4-456,0 48 168,0 16-113,-1-14 1,2 3-107,8 18 1,1 0 27,-8-18 0,0 1-53,8 6 1,4 5 0,-4-5-8,-8-4 1,0-1-1,10 25 1,1-3-248,-11 0 344,4-27 0,-1-2-349,-5 7 124,0-18 216,-17-5 1265,-5-60-1685,1 6 347,1-4 1,3-4 15,14 8 1,1 1-120,-15-6 1,0-2 78,14-2 1,2-3 118,-3 3 0,-2-4 1,2 3-29,4-6 0,0-2-427,-1 1 1,0-5-1,3 6 823,8 10 1,0 2 8,-10-8 0,4 5 412,35-3 1035,-34 12-973,38 10 1509,-9 9 33,12 7-1598,-12 20 0,-1 6-426,12 5-290,-5 14 0,-1 5-159,-14-18 1,-1 1-1021,9 11 0,-1 1 135,-10-8 1,0-1-956,0 1 0,0 0-213,0 0 1,0-1 1826,-2-1 0,1 0 0,20 23 0,-1-2 1</inkml:trace>
  <inkml:trace contextRef="#ctx0" brushRef="#br0" timeOffset="20700">11173 7280 23729,'-57'0'1979,"11"0"-1619,1 22 786,9-16-899,-2 44-907,-4-27 724,12 9 0,-1 3-281,-14 8 160,7-6 1,2 0 74,-1 4-122,11-10 1,1 0-739,6-2 116,-1 2 188,14-18-280,22-22 1524,11-19-899,13-11 169,-12 5 0,1 0 81,8-8 35,-13 15 1,0 0 176,5-4 212,0 6 560,-7 12-940,11 5 592,-10 8-573,22 24-816,-15-4 135,-1 10 0,0 5-990,7 14 688,-11-16 1,0 4-876,2 8 0,-2 0-179,-5-10 1,2 1 112,3 3 0,3 3 0,-2-4 1570,-1-4 1,1-3 0,9 8 0,1-2 0,-9-15 0,0 0 0</inkml:trace>
  <inkml:trace contextRef="#ctx0" brushRef="#br0" timeOffset="20970">12075 7620 24988,'-50'-10'-311,"9"2"-78,-1 25 2414,7-13-1614,2 39-789,0-21 723,3 24-569,12-16 1,1 1-394,0 19 293,6-5 1,3 1-556,8 8-381,6-11 1,6-2-1122,20 3 1665,-6-15 0,3-5-1000,21-7 1561,-2-2 206,-14-36 1504,-16 1-607,-1-41-294,-17 15-113,-20-16-1088,15 17 3,-44 1-399,25 5-1497,-24 4-821,11 7 934,4 5 2374,2 5 0,4 10 1,4 2-1</inkml:trace>
  <inkml:trace contextRef="#ctx0" brushRef="#br0" timeOffset="21400">12905 7565 24449,'-43'-2'175,"-1"1"-22,-3-2 0,-2 4 14,-11 19 275,6-10 0,2 5 279,10 23-845,18-10 0,3 1-347,-2 10 55,15-4 0,6 2-938,12 5-41,12-2 0,6-3-578,22-7 1102,-2-8 0,0-6-411,5-11 1499,-6-24 1,-2-6 530,4-5-302,-12-16 1,-5-6 503,-9-7-261,-6 17 0,-3-2-295,-12-5 0,-2 0-527,5 11 0,-3-1 16,-8-6 1,-5-3 0,-1 4-910,-4 3 0,-2 2 319,-3-2 0,-2-4 0,1 6-239,-3 6 0,2 3 236,6-7 1,0 3-723,-16 1 1163,28 9-46,-29 11 1394,30 24 302,-10 23-13,14 15-1043,0 16-252,14-35 0,1 1-35,-13 2 1,3 0-532,21 2 1,3 1 101,-17 0 0,0 1-875,12-1 0,2 0 80,-7-1 1,1 1-684,11 13 0,0 0 1815,-9-14 1,1 0-1,6 9 1,0-2-1,8 9 1</inkml:trace>
  <inkml:trace contextRef="#ctx0" brushRef="#br0" timeOffset="21900">13277 7891 25438,'47'0'90,"-7"0"-90,20 0 0,-18 0 192,-3-8 1,1 0 216,8 4-178,-9-19 1,-2-3-109,2 8 8,-13-10 0,-3-2-460,-5 1-184,-3-9-322,-12 12-728,-3 1-444,-17 3-425,-6-4 425,0 12 715,-18 0 988,15 12 633,-1 26 565,-8-4 1042,31 25-1783,-10-8 715,14 7-839,0 4-416,0 3-235,9-15 0,5 0-1512,21 15 1074,-4-15 1,5-5-1079,24-9 2608,3-1-285,-18-21 1141,-2-16 890,-1-4 211,-3-19-199,-1-3-581,-6-8-1246,-14 10 0,-1-2-491,-5 9 0,-2-3-134,2-25 1,-2-1-446,-6 23 0,-2 1-254,0-13 0,-1 1 12,1 13 1,-4 3 166,-8-1 1,-2 0-40,10 1 0,-1 1 361,-16-9 0,-3 2-702,-1-16 642,2 20 1,0 5-9,-2 5 615,-7 6 267,20 32 1472,-3 7-197,6 45-874,7-12-497,0 4 0,0 3 22,-2-22 0,4 3-536,8 14 0,6 9 1,-1-7-406,-4-11 1,2 0-668,10 9 0,5 6 1,-2-9-539,-5-15 0,-1-4 1578,8 10 0,1-3 0,16 2 1,1-6-1</inkml:trace>
  <inkml:trace contextRef="#ctx0" brushRef="#br0" timeOffset="23224">3500 11101 25528,'0'-5'-6026,"0"0"3898,-18 3 3882,14 16-2013,-32 20 1412,12 12-1055,7-15 0,1 0-43,-1-1 1,1 0-431,6 4 0,2 0 525,1 3 0,3 2-467,0 16 1,2 2-838,-1-16 0,6 1-291,9 0 0,7 3 0,1-6 1247,-2-8 0,3-5 0,21 7 0,4-5 1,-13-15-1,-1 1 0</inkml:trace>
  <inkml:trace contextRef="#ctx0" brushRef="#br0" timeOffset="23567">4403 11362 25258,'-44'0'2429,"7"0"-2429,18-16-2912,26-9 1924,-2-12-254,36-6 1947,-35 3-862,17 16 0,2-1 200,-5-31-444,3 13 0,-1-2 32,-11 10 0,-4-1 590,3-21 1,-3-1-376,-7-6 36,-10 15 0,-1 2-1647,6-1 957,-20 15 1,-1 4-810,18 7 242,-35 1 1321,40 43-196,-9 25 608,12 15-273,0-4 1,0 3 106,-2-20 0,4 3-627,11 17 0,7 8 0,0-7-410,-5-12 1,4-1 137,3-7 1,5 6 0,2-3 0,-2-7-603,2-3 0,0-6 1330,10 9 1,2-4 0,-11-16 0,0-4 0,31 11 0</inkml:trace>
  <inkml:trace contextRef="#ctx0" brushRef="#br0" timeOffset="23884">5132 10960 24718,'-53'-8'-431,"3"2"265,5 26 1808,12 9-1481,14 12-1247,12 2-159,7-8-177,0 3-84,0 0 287,24-1-474,-17-2-798,39 4 1057,-16-14 833,19 1 850,-2-19 1050,-11-28 918,-16-14-1025,-9-13-322,-11-2-261,0 1-934,0 14 105,-15-10-1065,11 48 1245,-10 11-2507,39 44-498,-19-6 2933,25-12 0,6-2 0,-8 6 0,5-16 0,-1 0 0</inkml:trace>
  <inkml:trace contextRef="#ctx0" brushRef="#br0" timeOffset="24167">5848 10814 25348,'-17'-20'-5696,"-8"8"5639,-14 1 716,0 9 432,18 25-365,-2-17 378,20 47-2014,-6-28 24,9 30 984,0-10-423,-2-9 1,4 0-839,25 20 123,-11-12 0,3-3 144,4-16 0,3-3-112,-3 5 1,0-1 865,8 2-431,-2-3 817,-12-7-265,9 0 542,-15-7 109,6-1-412,-10-6-2264,-28-3 2314,-4 1 0,-19-22 0,0-4 0</inkml:trace>
  <inkml:trace contextRef="#ctx0" brushRef="#br0" timeOffset="24482">6307 10802 24539,'-39'0'269,"4"0"-269,4 15 1374,14 3-1831,7 18-1073,29-6-570,2 1 520,22-6 553,1-1 32,8 2 111,5-4-450,3-2 843,2-1 973,0-3 266,-24-4 1,-1-1 873,14 5-731,10 8-636,-38-11-292,-4 8-842,-15-7-685,-30 4 2426,2 0-185,-28 1-108,6 4-1310,7-7 0,-2 1 309,-20 9 771,20-11 0,1 0 0,-10 2 0,4-3 0</inkml:trace>
  <inkml:trace contextRef="#ctx0" brushRef="#br0" timeOffset="25002">7993 10206 26517,'0'39'-5845,"0"3"3716,0 2 1155,0 10 335,0 11 471,0-29 1,0 0 25,0 4 1,0 2-57,8 17 1,1 2-694,-8-14 1,2 0 795,5 2 1,3 4 0,-3-5-11,-6-6 0,-1-2 5,8 23 1,0-3-197,-7 1 286,2-26 1,0-1-323,-1 8-215,-2-17-331,6-5 276,-6-30 549,9-30 330,-5-10-99,0 14 1,0-2-85,0 4 1,-1 0 170,0-7 0,0 0-40,0-2 1,1-4 100,-1 2 1,1-4 0,-1 2 415,0-6 0,-1-2-490,1-1 0,0-5 0,-1 6-287,-1 11 0,-1 1 86,2-19 1,0 5-42,-1 9 217,1 1-16,0 34 240,3 7 972,4 4 491,15 36-2238,-1-8 154,1 16 0,1 4-104,-9-16 1,0-1 40,7 14 0,-1 3-541,0 5 0,-2 0-132,-7-11 0,1 2-491,0 1 0,0 4 0,-2-4-665,-3-6 1,-1 0 2036,4 18 1,-1-2-1,-5 0 1,-1 10-1</inkml:trace>
  <inkml:trace contextRef="#ctx0" brushRef="#br0" timeOffset="25150">8062 10985 24988,'0'-18'-6295,"0"0"4166,29 2 5167,-3 1-1221,31 0-1877,-18 6 1,2 1-102,-6 2 0,0 0-85,13-1 0,0 1 263,-10 4 1,-1 0 0,1-1 0,0 1 0,2 1 0,-1-1 0</inkml:trace>
  <inkml:trace contextRef="#ctx0" brushRef="#br0" timeOffset="25650">9727 9818 24988,'0'-8'-5756,"-15"3"6876,2 28-737,-5-1 319,-2 27-909,18-4-746,-15 8 790,13-8 1,0 1-537,-1-10 0,0 0 840,1 26 1,0 0-526,1-27 0,2-1-109,0 9 0,0 1-107,-2-6 0,0-2 102,-2 18 565,-2-14 0,-2-2-47,-3 1 378,-12 15 226,9-31-322,-20 6 815,15-21 272,-23 0 215,21-24-1707,-17-11 108,17-10-1062,-2-4-197,10 7-612,6-1-294,1-19 396,5 24 398,14-5 2075,6 46-468,20 20 574,-8 11-457,6 9 161,-9-6-425,-6-9 0,0 2-204,-6-9 0,1 2-109,10 22 0,-1 0-388,-11-21 0,0 0-43,8 22 0,-1 0 212,-10-21 0,0-2 209,2 9 0,-1 0-64,2 12-310,-3-1-47,-2-5-2403,1 12 1287,-3-20 1813,2 4 0,-2-25 0,0-4 0</inkml:trace>
  <inkml:trace contextRef="#ctx0" brushRef="#br0" timeOffset="26153">10893 9360 24089,'-15'-2'1043,"7"21"-2616,1 15-63,7 15 181,0 11 545,0-3 131,0 7 475,7-13 0,0 2-585,-5-12 0,0 2 391,6 4 0,3 4 1,-3-5-19,-7-3 1,1-1 307,4 2 1,3 3 0,0-5-59,0-6 0,1-2 46,1 8 1,4-1-271,4-9 0,1-5 274,8 12-496,20 4 915,-17-30 423,18-3 665,-22-25 1260,8 11-26,-8-52-939,-8 30-921,-7-11 1,-3-2 413,-2 2-618,-1-17-600,-6 30-905,-17 4-1169,12 38 1120,-12 29 896,5 14-192,11-5 1,0 2 233,-5-18 1,0 1 68,3 6 1,3 6 0,3-4-323,7-3 0,0-2-105,-9 14 1,4-1-1142,21-4 0,3-3-59,-18-12 1,1-1 1481,13 9 0,2-3 1,5 10-1,0-6 1</inkml:trace>
  <inkml:trace contextRef="#ctx0" brushRef="#br0" timeOffset="26270">11777 11235 26068,'0'20'-3193,"0"-5"0</inkml:trace>
  <inkml:trace contextRef="#ctx0" brushRef="#br0" timeOffset="27337">18905 722 21300,'0'32'-5486,"0"5"3808,0 7 1063,0 8 336,0 5 213,0 7 139,0-30 0,0 3-7,0 20 0,0 4-640,0-14 1,0 3 693,0 9 0,0 6 0,0-5-81,1-2 1,-2 2 148,-2-9 1,-2 7 0,-1 0-1,2-5-160,2-4 1,2-3 0,-2 2 31,-2 0 1,-1 1-1,0 2 1,1 2 37,0 6 0,1 2 0,0 0 0,0-2-62,-1 6 0,0-2 1,0 6-1,1-14 1,-2 6 0,1 4-1,-1-1 1,1-2 0,1-4 9,0 2 1,0-5 0,1 0-1,0 7-21,-1-8 1,1 6-1,-1 2 1,1 2 0,-1-1-1,1-2 1,0-5-43,0 12 0,0-5 0,1-1 0,-1 4 26,1-10 0,-1 2 0,1 2 0,-1 0 0,1-2 0,0-3-13,-1 9 0,0-3 0,1-1 0,0 1-25,1 1 0,0 1 1,0-1-1,0 1 4,0 1 0,-1 0 0,1-1 0,1 2-13,3 0 0,1 1 0,0 0 0,-1 0 27,-3 1 0,-1-1 0,0 1 0,4 0-74,2-14 0,2 0 0,2 0 0,-1 2 0,0 3 57,-2 3 1,-1 5 0,-1 1 0,1 1 0,0-2-1,2-3-44,1-1 1,1-4 0,0-1 0,1 3 0,0 5 39,-2-7 0,1 6 1,-1 2-1,2 3 1,-1-1-1,0-1 1,-1-4-1,1-5-36,0 7 1,0-6 0,0-2 0,1 1 0,-1 3-7,1 1 0,1 2 0,-1 1 0,1 1 0,0 0 0,1-1 43,-1-1 0,1 0 0,0 0 0,0-1 0,0-1 0,0-2-22,-2-1 0,1-4 0,-1 0 0,0 2 0,1 5 39,-1-5 0,1 4 0,1 3 0,-1 2 0,1 1 1,-1-3-1,-1-3 0,-1-4-16,2 5 1,-2-6 0,-1-1 0,1 1 0,-1 6 33,0-6 0,0 5 1,0 4-1,0 1 1,0 0-1,-1-2 0,0-3 1,-1-5 10,0 5 1,-1-4 0,0-4 0,-1 2 0,1 2-5,-1 1 0,1 4 1,-1 0-1,0 0 0,0-3 1,-1-2 20,0 5 1,0-3 0,-1-1 0,0-1-183,-1 0 0,1 0 1,-1-1-1,0-1-176,0-2 1,0-2 0,0 1 0,0 2 353,-1 11 0,1 3 0,-1-1 0,0-4 0,0-1 0,0-3 1,-1 2-1,1-6 0,-1 0 0,1 1 0,-1-1 0</inkml:trace>
  <inkml:trace contextRef="#ctx0" brushRef="#br0" timeOffset="27937">20643 1352 23819,'0'38'-6296,"0"-7"4168,0 11 1064,0-7 425,0 6 213,15 3-602,-11 1 643,11 2-2809,-15-5 3090,16 11 0,-12-19 0,12 6 0</inkml:trace>
  <inkml:trace contextRef="#ctx0" brushRef="#br0" timeOffset="28100">20502 841 23009,'-6'-30'-7850,"5"6"4464,-4 10 287,22 7 3453,-13 22 0,33-12 0,-12 13 0</inkml:trace>
  <inkml:trace contextRef="#ctx0" brushRef="#br0" timeOffset="28439">21138 1268 22380,'0'34'-6386,"0"0"4348,0 0 884,0 1 425,0 21 303,0-12 212,0 15-14,0-18-1458,0-3 1866,18-4-811,-13-3 349,12-5 49,0-3 227,-4 2-539,5-10 726,0 0-50,-16-30 144,7-17 183,-5-2 1,-1-3 242,2-27-299,2 14 0,1 2 193,2-8-141,-1 10 1,1 4-188,0 14 184,5-6 96,-6 49-1383,5 17 85,-2 9 365,-1-4 0,0 2-1214,8 14 1492,7 2 1,5 0-1,-12-28 1,2-1-1,13 14 1,0 0-1</inkml:trace>
  <inkml:trace contextRef="#ctx0" brushRef="#br0" timeOffset="28817">22205 1405 23009,'-27'-16'-4142,"2"6"3614,-25 4 1302,10 6 41,0 0-181,-14 23 651,17-18-813,14 23 0,3 3-784,-2-9 1482,12 30-1542,3-24-406,7-3-818,29-2 281,11-5-221,16-2 1119,-16-10 1,0-5 737,8-10-38,-7-5 1,-2-4 1553,3-24-1337,-17 15 1,-2-2 810,1-21-722,-12-9-863,-4-6-149,-8 12 1,0-2-65,0 13 1,0-3 156,-5-5 1,-1-4-1,-3 5-853,-3 5 1,-2 0 500,1-6 0,-1-4 0,-2 8-299,-4 13 0,2 3 338,7-21 0,1 17-323,-2 43 2601,12 56-1722,9-27 0,2 3 34,-4 9 0,-2 7 1,2-6-5,5-2 1,0-1-527,-1 8 1,0 5 0,-1-5 44,1-4 0,0-2-103,4 16 0,2-3 634,-2-22 1,0-2 0,-4-3 0,0 0 0,0-2 0,0 0 0</inkml:trace>
  <inkml:trace contextRef="#ctx0" brushRef="#br0" timeOffset="29117">22580 1710 23729,'11'-11'-650,"20"-14"1391,-6 15-148,4-6 1,3-1-47,4-1-345,-4 0 0,0 0 4,3-4-119,7-6 235,-21 9-243,-3 0-464,-8 0-794,-2-7-381,-5 7-314,-24-10-412,15 16-481,-38-3 1800,14 12 647,-17 2 429,18 18 938,-3-12 252,29 45-1517,-10-27 654,10 10 0,6 3 76,14 1-2078,-13 14-625,36-17 56,-18-1-1358,21-3 3173,-7-4 0,4-3 1,1-3-1</inkml:trace>
  <inkml:trace contextRef="#ctx0" brushRef="#br0" timeOffset="29302">23175 1373 23819,'-13'-18'-7034,"10"2"4557,-9 6 2661,12 0-585,20 7 2534,15 0-711,13 19-1260,6-1 0,1 3-581,-23-1 1,1 2 208,9 0 0,6 2 0,-6-1 240,-10-2 0,-1 0-4,18 13 1,-1-1-1,1 6 1,-19-13 0,0-1-1</inkml:trace>
  <inkml:trace contextRef="#ctx0" brushRef="#br0" timeOffset="29484">23640 1162 22470,'-25'16'1579,"-1"4"-1567,1 20-1397,-4 6 599,-2 10 490,12-24 0,0 2 35,-10 20 0,0 4 43,6-14 0,1 2 114,-2 4 0,-1 6 0,3-5 1,4-6-1,2 0 0,-5 12 0,1 1 1</inkml:trace>
  <inkml:trace contextRef="#ctx0" brushRef="#br0" timeOffset="30054">24377 1642 23009,'-14'3'450,"11"-1"1,-10-2 0</inkml:trace>
  <inkml:trace contextRef="#ctx0" brushRef="#br0" timeOffset="30486">24868 1309 23189,'0'36'-5486,"0"2"3448,0-3 1243,16 6-782,-12 5 1116,11 5-346,-1 2 279,-10 1-1104,10-2 1407,-7-16 0,-1 0-105,4 13-82,5 11 741,-2-15-736,-12-17 801,5 4-428,-6-39-829,-33-40 683,25-6-331,-16-6 1,0-2 354,15 22 1,3-2 229,-1-10 1,1-7 0,1 4 152,-1-1 1,1-1-100,3-8 0,1-6 1,4 5 217,4 5 0,4 1-57,-2 7 1,1-7 0,1 1 0,2 8 207,8 0 1,2 4 30,0-5 1,2-3 0,0 12 1300,12 5-687,-4 14 0,-2 11 1470,-2 28-1862,11 25-959,-32 16-45,-3-7 0,-4 1 59,-13-15 1,0-1-80,11 14 0,-4 0 87,-19-14 1,0-1-606,21 0 0,0 0-570,-21-2 1,-2-1 1432,12 5 0,1-1 1,-17 11-1,9 5 0</inkml:trace>
  <inkml:trace contextRef="#ctx0" brushRef="#br0" timeOffset="30874">25522 439 23279,'3'-1'4808,"3"22"-10787,-1-16 4160,8 60 124,-2-35 972,-3 3 0,0 2-197,7 12 73,-1 3-1204,2 4 637,-4-14 0,0 0 1412,-3-8 1,1 1-206,4 20 0,1 0 68,0 7 151,-4-13 1,0-2-766,0 2 293,0 7-115,-6-27-147,-2-5-55,1-7-539,0-6 1084,1-5 723,6-27 1256,0 4-429,6-19 1,0-4 319,6-3-819,-2 1 0,-1 2 298,-1 4 1391,2-3-842,-12 20-594,0 11-504,-2 3-90,-1 27-1882,7 13-195,-4 11 897,0-7 1,2-1-2027,1 13 594,-1-5 1,-1 1 1805,3 6 1,3 13 0,-4-24 0</inkml:trace>
  <inkml:trace contextRef="#ctx0" brushRef="#br0" timeOffset="31251">26417 1092 23009,'6'0'540,"-1"0"-90,-1 16-4416,-1-12 2029,1 40 930,-1-18 144,1 29 403,-1-9-407,0-9 1,-1 1-859,2 19 873,-2-9 0,0-2 1431,0 3-351,0 9-23,0-19-202,-1-14-298,0-3 98,-1-34-34,-21 10-52,10-28 0,1-7-575,-15 1 581,13-8 0,2-12 0,3 4 303,5 10 1,1-2 110,-5-15 0,-1-8 0,6 7 104,10 10 0,4 2 38,-3-4 0,0-5 0,4 7 112,7 6 0,5 3 180,1-2 0,5-2 0,-3 7 1378,18-9-463,-4 17 1,-1 7 1159,-8 17-448,2 49-2443,-23-10-68,-32 17 1,-12 5-679,10-21 0,-5-2 1052,-5 0 1,-6 1-1,1-2 1,-7 7-1,0-1 1,-3 3-1,-1-1 1</inkml:trace>
  <inkml:trace contextRef="#ctx0" brushRef="#br0" timeOffset="37100">19553 3790 26517,'0'-39'-6295,"0"7"4256,17-2 2860,-12 4-1100,12-2 1074,-5-4-651,-9 1-507,10-2-411,-3 1 1378,-8 4-459,8 1-443,-10 7-72,0 5-579,0 4 191,-14 61 1045,11-18-865,-4 12 0,1 2-995,6 11-461,-9 6 19,7 3 2036,-7 3 1,9-2-1,0 0 1</inkml:trace>
  <inkml:trace contextRef="#ctx0" brushRef="#br0" timeOffset="37236">19592 4267 25348,'16'-22'-1396,"-12"-10"-1789,27 29 4309,0-38-2342,10 24 1409,1-8 1,3-3 0,-11 14 0,0 1 0,15-6 0,0 0 0</inkml:trace>
  <inkml:trace contextRef="#ctx0" brushRef="#br0" timeOffset="41242">20687 4357 26517,'-6'-16'-7915,"2"1"5430,-5 2 1926,4 3-423,0 0 472,3 5 363,0 0 0,1 4 0,1 0 0</inkml:trace>
  <inkml:trace contextRef="#ctx0" brushRef="#br0" timeOffset="42282">21352 3343 23819,'6'-11'-2529,"-1"1"2541,0 4 854,-1 3 80,-2 17-2977,1 11 671,-1 11 611,1 10-981,0-2 647,-1 7 57,1 3-486,0 7-201,-1 0 1989,1 1-123,-3-2-126,0-18 0,0-1 200,0 16-202,0-13 1,0-2 232,0-2-146,-15 10 489,11-32-480,-21-2 1855,22-40-2249,-15-22-641,11-17 816,2 7 0,0-2 16,2 19 1,2-2 130,5-8 0,4-4 1,-3 4-271,-3 2 0,1 1 188,13-13 0,2 0-702,-6 6 1,0 3 1066,-3 13 0,3 2 491,15-17 1,1 4 304,-7 5-445,9 14 1,2 6 1083,-1 5 147,6 4 140,-5 11-737,-11 26-1625,4 15-870,-17 14 524,-2-9 1,-5 1-600,-20 15 798,11-16 0,-2 6 0,-3-5-126,-13-8 0,-2-1 150,7 6 0,0 4 0,2-6-332,-16 13 1263,10-15 0,6-1 87,15 1-2414,-13 14 1153,17-26 504,26 3 1,-20-14 0,20-3 0</inkml:trace>
  <inkml:trace contextRef="#ctx0" brushRef="#br0" timeOffset="42617">21940 4038 23279,'24'8'-1550,"13"-18"3806,13 6-1849,6-30 233,-9 30-542,2-33 23,1 22 159,-16-6 1,-1-1 128,16-3 177,-15 5 1,-1 1-457,-4-3 307,-1-8-809,-21 16-214,-4-4-363,-23 5-732,15 5-674,-32 0 1525,14 6 151,-16 1 494,17 17 559,-16 5 828,33 19-2265,-16 3 443,21-6-1458,26 8 1903,13-20 0,17 4 0,3-14 0</inkml:trace>
  <inkml:trace contextRef="#ctx0" brushRef="#br0" timeOffset="42982">23068 3804 23369,'-46'-9'-552,"-5"2"299,13 7 792,-11 20 848,22-15-812,3 35-1176,2-35 1039,19 35-1790,-10-24 1427,13 17-1384,20-1-932,-15-10-751,42-2 1661,-24-3 468,25-15 184,-11 6 1609,1-8-529,1 0 1195,-3-23 832,6-7 243,-14-13-1541,1-16-347,-16 22-1183,-7-13-85,-2 20-698,-4 0-324,0 6-456,-17 4 514,13 4-110,-24 9 1752,25 52-739,-8-12 613,6 17 1,2 5-215,1 4-195,-3-2 1,-1 2-289,3-23 1,1 0-1101,-2 29 1,-1-1 1827,3-26 1,0-1-1,0 10 1,1-2-1,1 14 1</inkml:trace>
  <inkml:trace contextRef="#ctx0" brushRef="#br0" timeOffset="43617">23490 4065 23459,'0'-23'-6115,"0"-13"4166,0 6 1065,22-27 1484,6 21 686,0-16-793,18 15 985,-39-1-2226,36 0 2950,-23-13-1348,3 14 212,4-13-814,-20 28-432,5 3 264,-7 36-2420,-5 15 2226,0 1 1,0 2-1463,0 26 1190,0-17 0,0-2-684,0 11 494,9-11 1,4-2-888,13 4 3,1 6 871,30-18 817,-36-13-259,12-10 0,1-3 1122,0-3 321,23-22 992,-26-12-1312,-7 3 1,-2-2 711,-2-23-126,1-1-1008,-15 0-946,-3 16-931,-2-14 175,-1 29-1207,0 21 747,0 18 278,19 28-162,-14-8 384,30-2 583,-32-11-347,31-2 896,-30-5-1096,32-6 1132,-13 3 136,7-11 1834,7 5-651,-19-25 270,12-4 807,-17 0-1138,6-30 20,-13 33-1944,0 1 427,15 45-2552,-15 12 242,11-9 1,4-1 1976,3 0 1,8 6 0,0-13-1</inkml:trace>
  <inkml:trace contextRef="#ctx0" brushRef="#br0" timeOffset="43786">24617 3269 23909,'-9'-4'-2458,"3"21"0,21-14 1,5 16-1</inkml:trace>
  <inkml:trace contextRef="#ctx0" brushRef="#br0" timeOffset="44070">24848 3567 22920,'0'15'-5037,"0"3"3538,0 4 795,0 5 335,0 4 33,0 4 392,0 3-284,0 0-1368,14 1 1034,-11 13 438,10-15-204,-2 16 197,-8-29 177,8 0-586,-11-14 450,6-5 358,2-3 1310,4-19-374,1-2 175,11-39-846,-2 11-492,-7 14 1,1-2 345,8-21-580,1-3-480,-2 1-587,-4 4 1131,-1 6 0,-4 5 1,-1 3-1</inkml:trace>
  <inkml:trace contextRef="#ctx0" brushRef="#br0" timeOffset="44366">25287 3694 22830,'10'25'-7580,"1"-1"5005,5-4 2683,28-9 1731,-10-4-903,4-14 0,2-1 925,7 4-1127,-6-18 0,-1-4-374,6 4 973,-10-8 1,-2-3 1029,-3 1-684,4-9-1522,-23 17-807,-6 1-885,-4 5-288,-23 8 593,-15 4 526,-11 22 1387,-6-12-273,24 24 1,1 6-339,-14-3 218,21 2 1,4 4-88,0-4 0,5-1 76,9 16-1432,9-9 0,1 0-1455,-1 2-88,29-11 1,6-4 2398,-6-2 1,4-10 0,2-4 0,10-1 0</inkml:trace>
  <inkml:trace contextRef="#ctx0" brushRef="#br0" timeOffset="44854">26197 3890 24359,'14'11'-3348,"-11"-4"-740,28 2 5250,-12-7-946,26 1-472,-8-3-166,9 0-209,-7 0 737,3-17 0,6 12 0,1-12 0</inkml:trace>
  <inkml:trace contextRef="#ctx0" brushRef="#br0" timeOffset="45260">27325 3708 24449,'-19'-9'-2356,"-12"7"3145,12-12-2552,-14 12 2529,9-3-658,11 16 459,20-8-1052,-4 15-1528,21-16 2903,-13 6-1913,10-8 1337,-8 0 1,-6 0-1,-4 0 1</inkml:trace>
  <inkml:trace contextRef="#ctx0" brushRef="#br0" timeOffset="45734">27488 3516 23729,'-25'-18'-4714,"-2"0"4048,-1 3 930,-6 3 355,-2 6-14,-4 2 5,-4 3 99,-2 17-364,14-3 1,-1 3 1585,-14 22-1220,11-7 1,4 2 241,3 9-725,1 15-474,22-3-950,3-14-138,26 19-1673,14-32 2168,-2-9 0,4-3 95,24-6 642,-6-1 0,-2-7 496,2-22 201,-8 9 0,-4-5 1485,-13-24-1380,-5-17 248,-20 20-2772,-7-26-141,-26 26-982,19-7 2502,-43 18 1,45 4-1,-18 3 1</inkml:trace>
  <inkml:trace contextRef="#ctx0" brushRef="#br0" timeOffset="46149">27733 3308 24629,'20'44'-8049,"-15"-7"6158,32-1 1442,-33-6-187,27 1 579,-27 1-304,24-2 332,-12 12-2349,1-14 2708,3 12-740,-14-22-973,4 0 994,-3-13 750,-2-21 475,3 11 1318,11-57-716,-6 31-549,3-12 1,1-3 563,4-1-556,-7 16 1,0 1 808,5-3-784,-3 4-327,-2 7-1088,6 11 2057,-5 4-177,11 7-388,-10 24-2170,12 11 59,-11 15-683,5 3-1630,-3 11 294,-5-16 49,-3-7 1,0 0 2371,2 2 0,4 11 0,-3-22 0</inkml:trace>
  <inkml:trace contextRef="#ctx0" brushRef="#br0" timeOffset="46350">28875 3312 23819,'-40'-3'1370,"4"1"-1439,1 2 261,1 25 385,2-6 1,-4 25-938,2-11 297,2 6-152,5 1-625,3 20-877,13-14-29,3-10 0,7-2-1638,28 2 2923,-21 4 0,49-21 0,-20-4 0</inkml:trace>
  <inkml:trace contextRef="#ctx0" brushRef="#br0" timeOffset="46685">29027 3501 23639,'20'15'-4208,"-14"6"308,48-19 6008,-32 8-2025,44-10 1023,-32-15 474,20-2-576,-27-1-567,3-11 630,-17 8 564,-8-8-2511,-1-5 911,-29 16-914,-6-4-822,-27 15 1051,-2 1 213,26 30 789,-11 8 449,40 14-973,-12 18 139,17-22-1269,11-5 0,1-1-1184,-6 5 2270,25-9 0,4-3 1,-7 0-1,4-12 1,-1 0-1</inkml:trace>
  <inkml:trace contextRef="#ctx0" brushRef="#br0" timeOffset="46928">29798 3561 23909,'0'8'-3193,"0"-2"0</inkml:trace>
  <inkml:trace contextRef="#ctx0" brushRef="#br0" timeOffset="51286">18753 2640 21031,'6'0'269,"1"0"-179,-2 0 0,0 0-90,4 0 90,-1 0 90,4 0-180,0 0 0,3 0 90,0-11 178,3 8 133,2-8 167,4 11-658,24-10 463,-6 1-79,2 0 1,2 0 191,17-4-312,-4 4 0,2 0-175,-21 4 1,-1 0-65,14-3 0,-1 1 3,-13 2 0,-2 0 192,1 0 1,1-1-194,-1 2 0,2-1-38,17 0 1,0-1-40,-14 1 0,2 0 139,5 1 1,4 0-1,-4 1-98,-5-2 1,1 2 22,6-1 1,6 1-1,-5 0-1,-3 0 0,-1 0 54,17-1 1,-1-1-82,-15 2 1,-3 0 104,2 0 0,1 0-34,1-1 0,3 0 17,-2 1 1,4 0 0,-1 0-1,8-2 1,3 0 17,-10 1 0,6-1 0,1 1 1,-6 0-24,-7 0 0,-4 1 0,5-1 45,-1 0 0,4 0 0,3-1 0,-2 1 0,-5 0-45,7-1 1,-5 1-1,3-1 30,-2 1 1,3 0 0,-1-1-1,-3 1 2,1-1 0,-3 0 1,0 1 62,2 0 1,1-1 0,-1 1-97,-1 0 0,0 0 1,4 0 18,1 0 0,5 0 0,1 1 0,-4-1-2,3 0 1,-2 0-1,5 0-5,-4 1 0,7 0 0,2-1 0,-2 1 0,-6 0-11,4-1 0,-4 1 1,7 0 21,-17 1 0,7 0 0,3 0 0,2-1 0,-2 1 0,-3 0 0,-6 1-29,3-1 0,-6 0 0,-1 1 0,6-1 10,5 0 1,6 0-1,4 0 1,-2 0 0,-3 0-1,-8 1 14,4-1 0,-8 1 0,5 0-14,-4-1 0,4 1 1,3 0-1,-3 0 0,-5 0-13,5 0 1,-6 0-1,5 0 13,-4 1 0,5-1 1,3 1-1,-3 0 1,-5-1-12,4 1 0,-5 0 0,7 0 16,-7 0 1,6 0 0,4 0 0,0 0-1,-3 0 1,-6 0-9,8 0 1,-7 0 0,7 0 26,-1 0 0,8 0 0,3 0 0,-5 0 0,-8 0-53,-7 0 0,-6 0 0,3 0 61,8-1 0,4 1 1,0 0-1,-5 1-83,9 4 0,0 0 50,-13-3 0,4-2 0,0 0 0,-5 1-91,11 4 0,-2 0 116,-9-4 1,2-1-1,0-1-4,-2 1 0,1 0 1,-3 0-3,9 0 0,1 0 0,4 0 0,4 0 0,-5 0-50,-7 0 0,-1 0 115,4 0 0,4 0 0,-6 0 10,-7 0 0,-2 0-105,14 0 1,-1 0 108,-21 0 1,-2 0-83,1 0 0,-2 0 3,33 0 0,-22 0 0,1 0 0,-12 0 0,1 0 45,22 0 0,0 0-135,8 0 90,-22 0 0,0 0 0,11 0 90,1 10-529,-6-7 341,0 7-298,-5-10 486,-3 9-620,11 0 191,-12 2-95,18 7-226,-25-11 470,22 18-969,-27-13 1024,20 12 0,-26-12 0,6 5 0</inkml:trace>
  <inkml:trace contextRef="#ctx0" brushRef="#br0" timeOffset="51672">29755 2002 23729,'-14'-6'-3680,"1"-1"2281,4 3 1175,1 0-49,5 20-280,19-13 1119,-11 33-1407,33-6-291,-8 9 752,-3-7 1,3 1-168,20 10 183,-15-1 1,-2 3-10,-12-18 0,-1 2 165,6 13 1,3 7 0,-4-4-626,-6-8 0,-2 1 673,2 9 0,1 6 0,-5-5-238,-8-13 0,-3 0 345,4 23 0,-7-1 125,-12-23 1,-4-1-417,6 9 0,-4-1 92,-10-10 1,-3-3 501,5 0 0,0 1 0,-2-1 0,-1 0 0,-1 0 0,0-1 0</inkml:trace>
  <inkml:trace contextRef="#ctx0" brushRef="#br0" timeOffset="53316">12258 3372 20671,'31'-18'1659,"0"3"-543,-2 15-1787,-1-12 1476,-5 9-937,1-9 505,7 6-431,-6 5 357,20-11-148,-12 8-258,0-1 1,2-1 432,17-3-482,-14 4 0,3-1 185,11-2 0,1-1-152,-9 1 1,3 0 105,7-2 0,6 0 1,-4 0 135,-3 0 0,1-1-156,6 0 1,6-2 0,-5 2 80,-6 0 0,-1 0-24,-7 2 0,1-1 1,-2 1 26,1-1 1,-2 1-3,1 0 1,-2 0-11,-1 0 0,0 0 1,16-4 0,0 0-7,-16 4 0,2-1-1,2-1 0,4-2 0,-4 2 14,-5 1 0,1 0 9,5-2 1,4 0 0,-3 1-25,-3 0 0,-1 1-15,18-3 0,0 0-11,-16 3 0,0 1-25,2 0 0,1 0-10,0 0 0,3 0-15,-2 1 1,3 0 0,-3 0-38,8 0 1,1-1 38,-12 2 1,6 0-1,-1 0 1,-6 1-56,10-1 0,-2 1 60,4 0 0,4 0 0,-6 1-116,-7 1 0,-4 0 44,14 0 0,-3 1-13,-19 2 0,-2 0-1,-2 0 1,0 0 6,-1 0 0,1 0 1,13 1 1,0-1 14,-12 1 1,1-1 49,12 0 1,5 0 0,-4 0-8,-10 0 0,0-1 70,23 0 1,-2 0-69,-25 1 1,-3 0 65,1 0 1,1 0 31,13 1 0,1-1-44,-12 1 0,1 0-52,21 0 0,0 0 18,5 0 61,-13 0 1,-2 0-177,4 0 167,-11 0 1,-1 0-167,6 0 210,13 0-161,-18 0 188,1 0-171,0 0 178,23 0-90,-15 0-45,-5 0 0,0 0 45,10 0-225,-6 0 1,0 0-46,7 0 270,-18 0 0,-1 0 0,14 0 0,1 0 0</inkml:trace>
  <inkml:trace contextRef="#ctx0" brushRef="#br0" timeOffset="54017">18232 2682 21300,'26'-1'456,"2"0"-376,0-1 228,20-1-182,-10-1 26,17-1-66,-12 1 27,5-1 63,3 0-12,2 0-35,3 0-97,1 0-8,3 1-167,-1 0-520,0 1 626,0 0 0,-4 2 1,0-1-1</inkml:trace>
  <inkml:trace contextRef="#ctx0" brushRef="#br0" timeOffset="55716">19725 5516 22560,'-17'14'717,"4"10"-2456,13 9-1018,0 7 1408,0-5 210,15 3-495,-11 3 1039,24 1-1118,-24-3-59,26-3 812,-18-3 314,26 1 873,-14-11-177,10 0 1183,-7-17 11,15-2 540,6-27 587,-1 18-1113,-19-26 1,-4-4 1026,1 8-1600,-8-3 1,-3-2 253,-3-2-102,-1-18-1620,-7 23-505,0-14-681,-3 51-487,0 21-173,23 9 195,-10-6 1,2 0 2229,27 2 1,-2 11-1,-8-17 1</inkml:trace>
  <inkml:trace contextRef="#ctx0" brushRef="#br0" timeOffset="56254">20725 5542 23009,'-19'-10'-4054,"1"4"3772,-4 16 2569,8 13-2494,14 22-1516,18-5-223,-13 5 1228,24-19 1,6-2-396,-5 14 807,3-13 0,3-1 25,-6-3 1,-1 0-1418,14 8 1771,-12-9 0,-3 0 790,-8-3-40,7 1 214,-25-9-1774,5-5 1144,-29-1 98,-5-3-441,-24-14-155,5-1 576,18-13-613,9 2-549,39-1 2423,19 3-859,-5 12 0,2 2-444,30-1-91,-10 3 1,-1 2 573,3 3-418,-3-2 1,-1 0 1311,-5 0-563,-10-1 0,-1 0-263,3-4-747,20-13 60,-32 7 62,3-9-21,-14-3-829,-8 4-228,-2-20-680,-6 18 94,-27-16-1194,19 21-296,-39-3 1233,40 13-841,-37 3 2712,18 4 173,-13 21 1427,15 13-812,11 11-1056,18-6 0,6 0-1074,9 12-311,-1-14 0,3-1 109,25 12 1126,-21-23 1,2-1 0,5-1 0,1-1 0,2-2 0,1 1 0</inkml:trace>
  <inkml:trace contextRef="#ctx0" brushRef="#br0" timeOffset="58050">23192 5128 23369,'0'-7'-4586,"0"-1"2817,0 2 885,0-1 335,0 4 843,0-1-508,0 17-14,14-10-66,-11 33 100,25-15 513,-25 23-464,27-1-108,-25 7 88,26 5-291,-20 6 238,0-29 0,0 0-658,-4 0 0,-1 2 191,0 14 1,1 0-109,-2-13 1,0 2-361,0 20 0,-1-1 381,0 4 796,-4-23 1,0-1-1,0 2 1,0-2-1</inkml:trace>
  <inkml:trace contextRef="#ctx0" brushRef="#br0" timeOffset="58183">23048 5737 22740,'0'-38'-6026,"0"4"3897,0 0 1065,19-9 1689,17 11-156,-3 6 1,5 3-77,-4 10 1,0 3-151,6-5 0,-1 2 1,22 0-1,2 0 0</inkml:trace>
  <inkml:trace contextRef="#ctx0" brushRef="#br0" timeOffset="58472">23778 5748 22020,'0'15'-5306,"0"-4"3267,0-3 975,17-4 2315,7-2-89,25 0-182,-6-23-248,-12 10 1,1-2-4,7-12 1224,11-14-187,-21 23 258,-3-18-1800,-8 10-504,-8-10-706,-6 9-1035,-22-12-890,14 21 429,-34-1 1455,12 12 181,-17 3 1074,17 22 378,-3-14 764,26 51-1622,-8-33 829,7 11 1,8 3-240,20-1-2223,-18 13 1708,29-26 0,4-4 1,-6 11-1,5-13 0,0 1 1</inkml:trace>
  <inkml:trace contextRef="#ctx0" brushRef="#br0" timeOffset="58838">24497 5524 23009,'-21'-10'-3413,"5"25"4733,16 6-3967,16 18-41,-12-2 1530,30-6 737,-30-1-311,29 0-705,-29-1 529,27-3-532,-28-4 1219,22 1 489,-17-10-681,6-2 269,-5-26 1270,-5 11 197,2-40-708,0 21-338,4-25 341,1 8 243,11-20 361,-5 15-654,-1 11 1,1 2-571,2 1-47,18 0 1603,-19 21 100,14 24-1158,-16-9-6,7 49-1839,-7-31 653,-5 11 0,0 2-1073,2 3-1358,1 11 2588,-2-2 1,-6-14-1,2 9 1</inkml:trace>
  <inkml:trace contextRef="#ctx0" brushRef="#br0" timeOffset="59052">23908 5235 23639,'-5'-19'-7788,"0"-1"5404,36-7 5350,-4 5-1161,31-4-838,-21 15 0,1 3 133,24-3-1121,-7 6 0,1 1-1021,9 3 1278,-13 16 0,-2 5 1,3 6-1,-20 2 0,0 0 1</inkml:trace>
  <inkml:trace contextRef="#ctx0" brushRef="#br0" timeOffset="59484">25597 5398 24539,'0'44'-6206,"0"-7"4077,0 8 975,0-8 606,0 3 122,17 17-550,-12-15 624,25 10-1710,-28-22 2046,10-5-599,-3-5 130,-7-6 91,7-4 225,-5-5 572,-2-27-70,5 16 1527,-2-47-1390,1 28 651,3-28-151,3 9-227,2-2-336,-2 15 0,2-1 487,4-11-327,14-15-1056,-14 40 1896,7 1-10,-10 17-106,3 0-223,4 22-1594,-4 11-106,-1-3 0,0 2-771,4 22 82,-2-17 1,2-2-1635,4 8-517,12 9 3096,-7-21 0,3-6 1,3-2-1</inkml:trace>
  <inkml:trace contextRef="#ctx0" brushRef="#br0" timeOffset="59834">26527 5372 23369,'-19'-14'-4572,"-5"6"4653,-18 3 686,3 42 142,9-14-831,19 11 0,5 3-967,-3 1 370,9 26-988,23-27 856,3 21-968,24-39 1140,-3 12-638,-4-30 1437,-18-15 1409,4 9-184,-18-49-789,3 32 1086,-2-30-403,-11 23-1989,3 2 250,-4 3-1158,0 0-598,0 28 147,0 8 1512,14 21-1433,-10 3 927,11-8-2031,4 15 645,1-12 2265,2 7 1,8-18 0,-11-1-1</inkml:trace>
  <inkml:trace contextRef="#ctx0" brushRef="#br0" timeOffset="60350">26948 5432 22560,'0'11'-4497,"0"8"2279,0 18 1153,15-1-714,-11-7 1305,11 13-406,-2-10 270,-10 15-1035,11-24 1305,-7 3-297,0-37 1670,6-11 756,-3-17-1062,5-23 403,-2 20 148,5-15-539,-3 18 327,-1 4 313,0 5-1636,-3 5 76,-1 7 810,-2 9 517,0 4 280,-1 5-340,4 18-2146,-2 9-394,8 27 86,-7-10 109,4 3-334,-2-3-68,-6-14-601,4 9 272,-7-26 1866,6 3 262,-3-14 1593,10-14 580,-5-13-900,18-25 117,-9 7-884,-2 13 1,1 1 1075,5-4 138,11-13 80,-16 31-1395,5-6-653,-8 20 1040,0-5 298,0 6-570,6 18-1466,-4 8-863,12 24-763,-13-7-1050,6 3 13,-7-13-200,0 0 2999,1-3 0,0-4 1,0-1-1</inkml:trace>
  <inkml:trace contextRef="#ctx0" brushRef="#br0" timeOffset="60649">27895 5590 23999,'0'-18'-4767,"0"4"2729,0 4 974,0 5 425,21 1 2826,-15 0-745,37-1-472,-38-2-1083,40-3 2146,-23 2 176,16-10 182,-18 6-378,-10-17-3309,-10 13-300,-17-13-659,13 17 87,-29 0 1010,14 8 162,-15 1 149,16 25 303,-7-17 1892,22 40-1233,-7-26 1259,10 23-1319,0 8-2100,0-10-1506,21 23 106,8-29 3206,13 3 0,2-19 0,-9-4 0</inkml:trace>
  <inkml:trace contextRef="#ctx0" brushRef="#br0" timeOffset="60921">28518 5373 23279,'0'-8'-5846,"-19"2"6618,14 24-1450,-14 9 1372,19 25-1875,0-11 338,0 12 390,18-22-1508,-14 6 1907,26-15-432,-27-2 51,19-3 425,-19 2-174,7-8-701,-10 1-1994,-21-9 3304,-4-13 1,-21 6-1,3-9 1</inkml:trace>
  <inkml:trace contextRef="#ctx0" brushRef="#br0" timeOffset="61368">28860 5416 23729,'4'18'-7082,"0"-14"5655,-1 30 806,-1-19-292,2 18 433,0-6 311,1 6-220,0 17-1338,0-8 1808,0-7 0,-1-1-202,1 7-34,2 21 339,-5-29-59,1 4 58,-2-18 174,-1-5-1414,0-4 755,0-26 291,0-12-145,0-15 131,0-7-125,0 7 183,0 6 0,0-1 76,0-22 66,-1 4 0,2 0 77,8 24 1,1-1-48,-9-22 1,2 2 212,14 24 0,1 0 126,-8-12 0,-2 1-148,11 4 659,10-3 567,-9 25 338,6 7 406,3 4-702,-15 25-2428,3 8-424,-11 14 544,-2 1-512,-4 7-196,-23-11 161,10-8 0,-1-1-1876,-15 3 2991,-11 13 1,23-28 0,-18 3 0</inkml:trace>
  <inkml:trace contextRef="#ctx0" brushRef="#br0" timeOffset="61750">29498 5128 23459,'-37'-1'668,"-1"19"1153,2 7-1706,7 11-766,11 1-435,-3-7 819,18 15-1125,-8-11 400,11 9-524,0-15-689,18-5 39,-14-3 34,32-3 1782,-11-9 261,19-1 1170,-8-7 1,8-22 1184,-20-5-564,8-13 341,-17 3-303,0 10-1089,-7 2-860,-1 2-442,-5 0-764,-2 27-761,0 26 564,0 11-343,0-5 0,0 1-339,0 1 1885,0 11 0,21-21 1,5-2-1</inkml:trace>
  <inkml:trace contextRef="#ctx0" brushRef="#br0" timeOffset="61936">30273 5149 23009,'-44'19'3167,"-2"3"-2494,2 23-1727,18-11-556,2 13-420,21-20 1369,18 16 1,-9-22 0,17 4 0</inkml:trace>
  <inkml:trace contextRef="#ctx0" brushRef="#br0" timeOffset="62266">30337 5326 24808,'37'0'90,"1"0"0,-10 0-90,0 0 0,-8 0 90,-3 0-90,0 0 0,-5-13-123,1 10 610,-8-20-1710,0 9 211,-5-9-584,-23 9 607,-3-1-128,-23 13 1151,6 19 817,18 10-1479,7 15 1046,18-2-1092,0 7 495,18-11-1558,-13 10-101,37-17-463,-22-2 1848,22-6 1,-9-3 0,1-4 0</inkml:trace>
  <inkml:trace contextRef="#ctx0" brushRef="#br0" timeOffset="62504">30632 4505 27147,'21'26'-6112,"-15"21"3729,35-21 2445,-36 30-871,40-8 358,-28-7 1,-1 2 11,6-11 0,2 2 4,-3 4 0,-1 6 1,-1-4-1200,0-3 1,-1 0 545,6 11 0,0 2 1050,2-2 1,-1-2-1,-5-11 1,0 0-1,7 10 1,-1-1-1</inkml:trace>
  <inkml:trace contextRef="#ctx0" brushRef="#br0" timeOffset="63766">31783 4646 23099,'-24'-9'-2219,"18"1"-1514,-36 4 5343,21 1-799,-20 3-118,10 18 588,-1-14-754,11 38-954,2-20 403,8 8 1,3 4 690,-1 11-2195,3-5 0,6 0-1338,21 9 2494,-15 11 0,20-39 0,5-4 0,15 18 1</inkml:trace>
  <inkml:trace contextRef="#ctx0" brushRef="#br0" timeOffset="64083">31925 5285 23009,'0'-35'-5486,"20"4"6443,-15-3-2110,38 3 3095,-21-5-1631,21-4 586,-6-6-555,-1-1-576,-1-6 1004,-13 15 1,-1-3-791,-6 10 0,-1-2 360,3-8 0,-2-2-589,-6 1 0,-2 0-428,1-20 63,-4 14 0,-2 1-621,-2 0-37,0-5 270,-18 27-280,-3 12 1126,-1 22 1900,-9 13-1285,14 22 0,3 8-211,0-18 1,0 1-95,1 13 1,0 6 0,3-5 9,5-7 0,1 1-390,1 2 0,0 4 0,2-4-175,-1-4 0,4-3-692,9 10 1,5-1-1814,-2-7 1,3-4 2685,7-9 1,1-3 0,-2 6 0,0-3 0,14 3 0</inkml:trace>
  <inkml:trace contextRef="#ctx0" brushRef="#br0" timeOffset="64401">32605 4951 24629,'0'-18'-5846,"-16"7"5895,12-1-2530,-29 11 4434,20 15-806,-5 12-595,2 12-578,14 27-1520,-4-31 1471,28 27-1320,-17-36 1067,52 3-512,-34-17 186,27-21 1761,-23-15 64,-8-20-328,-9 1-711,-5 8 733,-5 35-697,0 16-3090,0 34 516,18-10 1809,-14 0 0,29-15 0,-15-1 0</inkml:trace>
  <inkml:trace contextRef="#ctx0" brushRef="#br0" timeOffset="64656">32938 4797 23189,'-17'-7'-2478,"-8"3"2711,15 3 92,-2 22-748,5 10-570,7 11-162,0 4 311,0 9-842,20-11 956,-9 0 1,0 1-975,14-1 741,-9-6 0,-4-1-665,-9-10 1310,9 10-300,-12-24-1721,0 1 2521,-17-12 1,12-17 0,-12-4-1</inkml:trace>
  <inkml:trace contextRef="#ctx0" brushRef="#br0" timeOffset="64950">33188 4871 23819,'-36'0'630,"16"18"-634,-10-13 752,27 27-3039,-17-11 2526,18 7-1685,-5 2 701,26 5-1370,-15-7 294,38 10 348,-37-11-831,44-1 2761,-29-1-2114,34 8 2048,-24-10-203,9 10 754,-25-18-464,5 2-233,-17-8-183,4-3-546,-6 3 659,0-3-3656,-40 8 3578,30-5 425,-44 4 1,51-7-1,-11 0 1</inkml:trace>
  <inkml:trace contextRef="#ctx0" brushRef="#br0" timeOffset="65058">33550 5478 24988,'0'11'-3193,"0"-2"1</inkml:trace>
  <inkml:trace contextRef="#ctx0" brushRef="#br0" timeOffset="70949">19928 7753 23819,'-15'40'-3029,"11"0"696,-12-5 2311,-1 6-40,12 4-778,-13 6 846,6 3-290,10 0-667,-10-1 930,4-5 255,5-4-700,-5-6 535,5-6 409,2-6-515,-3-7 528,4-6-597,0-7-329,0-28 105,0 0 241,17-27 236,-13 5-453,27-7 652,-28-7-647,12 28 1,2-1 111,-2-30-222,-1 32 0,3-1-641,1-6 1,0 1 1333,9-13 1,10-5 0,-12 25 0</inkml:trace>
  <inkml:trace contextRef="#ctx0" brushRef="#br0" timeOffset="71233">20417 8323 23369,'6'7'-5965,"2"-3"5636,3-1 1148,3-3 384,2-23-894,4 17 965,3-43-1632,13 6 139,-8-13 821,-6 15 0,-2 1-150,-1-8-601,1-14-649,-14 24-31,-3 5-1046,-2 5 1092,-1 6-234,-19 7 370,-2 8 674,-22 22 1517,5 20-450,14 10-530,-6 11 300,27-10-774,-11 2 75,14 3-1586,-2-16 1,4-1-1614,28 16 2448,-6 11 1,31-28 0,-12-4 0</inkml:trace>
  <inkml:trace contextRef="#ctx0" brushRef="#br0" timeOffset="71584">21175 7930 23459,'-35'23'1922,"-1"-18"-1609,13 26 0,2 5-1830,-9-7 1112,10 13 0,4 5-724,6 1 547,2-7 0,7 0-520,25 4-382,-8-10 0,5-3-1476,30-1 965,7 2 1429,-23-27 0,0-3 438,20 2 530,-10-11 0,-1-7 1539,4-22-783,-18 14 1,-3-3 1507,1-32-842,-6 10-961,-8-4-685,-7-1-1073,-4 2-226,-3 2-666,0-8 33,-17 20 81,12-1 697,-29 26 1249,30 22-163,-25 6 1578,26 21-1674,-19 0 1045,20 9-1058,-14 6 478,12-11 0,2 3-1042,-3-12 1,1 2 422,1 24 0,2 1 0,0-27 0,2-1 0,-1 11 0,0-1 1</inkml:trace>
  <inkml:trace contextRef="#ctx0" brushRef="#br0" timeOffset="72202">21858 8303 23369,'0'-16'-5936,"0"-11"3898,0 3 1244,22-25 1554,-17 16-101,20-3 1,0 0 349,-18-1-851,14 5 1,-1 2-496,-16 9 994,9-3 455,-13 33-1022,0 31-908,0 4 395,-2 0 0,4 0-751,19 6 566,-20-7 0,3 0-746,36 2 735,-35 9-757,34-26 1402,-23-8-439,19-9 1189,6-6 662,-9-20 1241,23-16-425,-25-8-1627,-7 4 1,-3-2 796,-2-12-1208,-8 16 0,-3 1 725,-1-12-1481,-4 4-636,0 4-1061,-2 0 258,0 13 866,0 28 222,0 32 253,15 8-449,2 18 290,2-33 340,11 5 271,-9-13 273,25-11 982,-15-2-48,8-29 1207,-23-8 50,7-25-672,-12 9-593,4-7-448,-9 32 66,0-14-1363,-3 30 1310,-1-9-2352,0 28 476,1-12 67,3 53 369,0-30-982,2 38-1930,5-9 1026,-2-13 2176,5 10 1,-3-25-1,2-2 1</inkml:trace>
  <inkml:trace contextRef="#ctx0" brushRef="#br0" timeOffset="72360">22738 7530 23999,'0'-7'636,"0"2"0,17 2 1,3 2-1</inkml:trace>
  <inkml:trace contextRef="#ctx0" brushRef="#br0" timeOffset="72674">23045 7838 22650,'0'16'-5396,"0"2"3537,0 0 1065,0 4 425,16 15-668,-12-5 848,24 28-275,-25-21-305,5-5 0,2 0 217,-1 6 372,0-2 1,0-2 140,3-3 122,1 18 446,-9-39-907,4 0 674,-2-11 1104,-1 0 538,3-16-550,0 11 1407,6-32-1619,14 2 389,-3-9-1483,1 10 1,3 1 333,7-6-1633,-3 8 1,1 1 1368,5 2 1,14-4-1,-15 17 1</inkml:trace>
  <inkml:trace contextRef="#ctx0" brushRef="#br0" timeOffset="73433">23805 8092 23279,'35'0'1889,"-7"0"-1799,-1 0-90,-6 0 90,2-19 37,3 14 268,2-32-786,2 23 1065,9-29-812,-10 16 321,6-19-390,-18 21-202,-5-14-688,-9 20-481,-3-1 487,-18 12-364,-8 4 1315,-26 20 815,8-11-215,13 25 1,4 6-327,6-3 58,-2 15 0,6 4-110,13 4-549,-4-18 1,1 0-1605,7 13-1227,26-3 2830,-20-4 1,21-25-1,4-1 1,9 15-1</inkml:trace>
  <inkml:trace contextRef="#ctx0" brushRef="#br0" timeOffset="73649">24713 8131 24808,'22'23'-6191,"9"-10"6102,-28 0-3329,26-11 3516,-15 6 134,17-8 0,-3 3 1,3-3-1</inkml:trace>
  <inkml:trace contextRef="#ctx0" brushRef="#br0" timeOffset="74166">25440 7719 23729,'0'30'-4227,"0"-4"2728,0-7 345,0-8 606,-14-4 2972,10-4-1137,-22 1-203,23-1-1218,-23 5 2278,22 3-1570,-21 4 1453,13 18-1319,-3-3-2033,6 29-28,9-21-526,0 27 597,18-30-1482,-13 9 1982,30-20-739,-30-2 432,32-5 891,-5-5 653,8-5 826,17-4 209,-25-24 999,12 16-463,-14-37-1237,-1 23 1534,-4-21-1908,-3 7-159,-4-4-555,-5-1-431,-3-18-883,-5 13 634,-11 8 0,-3 2-806,4-5-836,-32-4 317,32 18-1013,-41 7 1425,27 4 2022,-22 6 1,13 4-1,2 2 1</inkml:trace>
  <inkml:trace contextRef="#ctx0" brushRef="#br0" timeOffset="74586">26067 7771 25078,'0'13'-5936,"0"7"3898,0 13 974,0 2 425,0-4 303,0 2 32,14 12-514,-11-14-997,11 7 1112,-14-20-197,0-3 900,11-28 1361,10-30-382,3-6-492,-8 15 1,0 1 956,7-11-80,1 3 567,0 4-197,5-2-312,-10 20-1017,10-5 388,-17 23 113,5 13-1339,-7-8 247,0 39-1342,0-20-26,-3 10 0,0 3-1495,2 11 2641,0-6 1,0-1-1,2 4 1,4 10-1</inkml:trace>
  <inkml:trace contextRef="#ctx0" brushRef="#br0" timeOffset="74784">26895 7670 24179,'-45'0'2159,"19"18"-1285,-14-13-623,12 49-1345,-9-28 894,19 12 0,3 2-934,-7 4-372,15-6 0,3-1-1308,-6 3 150,10 9 2035,17-21 0,-12-7 0,12-3 0</inkml:trace>
  <inkml:trace contextRef="#ctx0" brushRef="#br0" timeOffset="75068">27050 7941 24359,'4'-9'-2222,"1"2"2325,-1 3 930,1 4-39,3-5 24,3 3-513,4-2 29,16-5 6,-7 3 825,25-9-242,-22 7-567,16-8-168,-24 8-274,3-4 105,-16-2-1483,-3 3-43,-2-9-645,-27 11 902,-1-2-235,-25 7 492,7 19 793,19 10-544,8 25-14,18-6-1620,0 20 847,29-26 1265,-4-7 1,6-2 0,4-13-1,3-3 1,7 4 0,-1 0 0</inkml:trace>
  <inkml:trace contextRef="#ctx0" brushRef="#br0" timeOffset="76982">28053 7021 24539,'-36'20'2043,"15"12"-3959,-6-28 2456,24 25-3881,-19-17 2645,20 11 344,-7-3 0,9-2 1,0 1-1</inkml:trace>
  <inkml:trace contextRef="#ctx0" brushRef="#br0" timeOffset="77120">28183 7147 23549,'0'30'-6385,"0"2"3986,0-5 2133,0 15 0,0-11 0,0 10 0</inkml:trace>
  <inkml:trace contextRef="#ctx0" brushRef="#br0" timeOffset="78567">28853 7568 24449,'0'-7'-5037,"0"1"3988,-18 3 2649,-8 1-422,2 24-202,-16-16-62,35 42-1751,-33-26 1261,34 25-224,-30-6 1225,31 3-2917,-11 3-477,14 0-800,0-2-628,0-3 1769,28-5 1210,-6-6 0,31-9 0,-11-4 0</inkml:trace>
  <inkml:trace contextRef="#ctx0" brushRef="#br0" timeOffset="78818">29305 7691 23819,'-18'-8'-2233,"14"-2"-2268,-34 9 6545,12-4-1292,-16 26 1039,5 6-902,18 12-1127,8 1-647,11 20 94,21-23 849,-7-4 1,2-3-1988,26-14 1524,13 5-799,-20-20 843,6-12 1492,-10-15 129,-17-7-633,0-19 22,-14 19-2058,0-21-634,-23 25-521,17-6 2137,-33 23 0,35-7 0,-10 5 0</inkml:trace>
  <inkml:trace contextRef="#ctx0" brushRef="#br0" timeOffset="79168">29665 7730 24179,'0'27'-4947,"0"-1"2999,0-5 974,0 2 335,0 1 303,0 14 32,0-9 76,16 16-1929,-13-22 1834,28 3 351,-19-11-371,5-7 519,0-2 561,-6-21 276,11-14 245,-1-9-282,0-5 1,0-1 382,2-4-814,-2 1 1,-2 2 411,-5 9-850,2-2 5,-11 20-734,2 10 703,-5 1-351,5 25-1225,1 11 105,0 11-1428,7 23 192,-6-20 2370,0-5 0,0-1 0,3 2 1,5 11-1</inkml:trace>
  <inkml:trace contextRef="#ctx0" brushRef="#br0" timeOffset="79386">30288 7283 24808,'0'-17'-5486,"0"4"3988,1 8 1119,1 20-790,3 16 384,1 10 502,-1-5 0,0 2-133,2 15-507,-1-3 0,0 1 510,0 10-90,-2-22 0,1 2-861,-2-4 1,-1-3 466,1 18 940,-1-14 1,-1-2-1,-1-1 1,0 5-1</inkml:trace>
  <inkml:trace contextRef="#ctx0" brushRef="#br0" timeOffset="79667">30218 7553 22740,'38'-17'3164,"18"-2"-2278,-13 10-770,-9 4 0,-1 1-425,2 2 25,7 19-857,-17-13 622,-3 33-1404,-3-18-300,3 35-733,-7-15 1651,-6-6 0,0 0-1013,0 7 188,1 20 1210,-5-30-195,-1 3 1754,-3-19-985,1-3 753,0-7-546,3-2 1200,0-25-542,13-9 442,-3-15-698,10-1 253,-7 6-28,4-1-489,0 0 408,-1 4 0,-1 2 0,-2 3 1</inkml:trace>
  <inkml:trace contextRef="#ctx0" brushRef="#br0" timeOffset="80450">31143 7581 24449,'-22'9'4234,"-16"0"-3638,21 1-347,-19 1 151,11 5-496,1 2-168,-5 17-262,16-8-202,-12 25-711,23-19-787,-5 19 167,26-23-966,-15 5-206,35-13 1784,-9-11 459,24 0 1294,-11-26 1199,11-11 543,-27-8-1511,-10 6 1,-1-1 970,3-7 37,-10-15-1193,-2 8-959,-7 13-657,0-3-1098,0 15 383,-14 7 935,11 18 1211,11-5 183,16 14-275,24-15 833,10-18 1195,-17 13-951,-10-24 0,-4-6 43,-2 3-750,-5-15 0,-4-4-866,-1-7-20,-7 4 1,-2-1 452,-4 21 1,-1 0-548,2-23 1,-5 1-1725,-19-6 936,20 26 1,-3 1-6,-34-9 302,34 20 159,-27 4 915,28 47 102,-18 28 145,15-20 0,2 2-111,-1 7 0,0 0 185,1-6 0,1-1-212,2 3 0,2-1-69,-1 1 0,0 0 86,0 1 1,0-1-393,0-2 0,0-1 99,0-1 1,0 1-108,-2 9 0,4 0-3,6-13 0,2-1-58,-2 15 1,2-3-229,12-2-187,10 0 303,-18-24 95,20-11 1177,-9-2-3,20-28 1281,-10 4-1091,-2-10 1,-1-3 887,5-12-1088,-12 13 1,-1 0 638,5-17-425,-2-3-1162,-7-1-32,-8 13 0,-2 0-1384,0-19 866,-5 20 0,-1 1-315,-4-10-234,0 3 177,0 6 60,-17-3-616,13 18 909,-28 1 661,15 35 1559,-12 20-449,13 12-767,4-4 0,2 2 201,0 14-443,3-3 1,1 0 618,-2 10-861,6-23 1,4 1-1482,5-3 0,4-3-2422,10 18 3668,-12-20 1,3-2 0,27 2 0,-11-2-1</inkml:trace>
  <inkml:trace contextRef="#ctx0" brushRef="#br0" timeOffset="80750">32192 7757 23819,'1'-7'-4212,"1"1"3836,5 6 1905,-1 0-665,5-3 423,-2 0-230,2-1-222,1-1-169,5-4 1005,-4-2-666,5-11-1248,-11 5-522,1-5-757,-7-2-530,-1 5-230,-21-9-212,16 13 23,-46-2 1716,30 12 646,-22 21 1583,28 13-1111,6 12 27,9 2-480,0-9-37,0 18 68,0-14-3065,16 22 99,5-29 2471,0 2 0,13-16 1,-13-4-1</inkml:trace>
  <inkml:trace contextRef="#ctx0" brushRef="#br0" timeOffset="81022">32412 7641 23279,'0'9'-4586,"0"6"2457,0 23 1065,0-8 425,0 15 214,12-19-466,-9 14 1315,10-20-2045,-13 4 1710,6-16-290,-1-16 1228,8-18-133,-3-9-464,2-10 418,7-15-367,-3 11-575,1 7 0,0 1-30,5-7-355,-3 14 1,1 2 530,3 0 1,6 0-1,-10 16 1</inkml:trace>
  <inkml:trace contextRef="#ctx0" brushRef="#br0" timeOffset="81338">32928 7578 24539,'-24'-13'-2806,"-28"10"3868,32-11-1368,-13 9 0,-2 2 757,7 1 35,-18 12 327,32-5 72,3 53-1995,25-37 510,-2 10 0,1 1-1585,9-5 1727,8-4 0,-1-2-612,-7 3-313,30 6-86,-22-9-368,-15-5 1591,9 1 1331,-22-11-2034,10 0-506,-28-5 1620,1-15 1,-23 11-1,2-12 1</inkml:trace>
  <inkml:trace contextRef="#ctx0" brushRef="#br0" timeOffset="81716">33272 7126 24449,'-17'46'-1833,"13"-6"-657,-12 9 2123,-5-3 383,8-6 1,-1 2 9,-6-8 0,-1 3-41,4 6 1,-1 5 0,1-3-338,0 0 0,-1 1-950,1 1 0,-4 6 1,1 2-1,2-7 1305,-3 8 0,0-1 0,0 1 1,-1 5-1,2-6 0,4-9 1,-1-1-1</inkml:trace>
  <inkml:trace contextRef="#ctx0" brushRef="#br0" timeOffset="82516">30962 9211 23999,'-27'-6'-1443,"2"1"1665,-2 5 330,2 0-40,0 16-54,1-11-144,2 25 0,1 6-836,-5-9 317,3 15 0,5 3-97,10-8-550,-1 21-448,33-30-340,-18 0-870,48-20 1972,-32-4 642,27-4 397,0-25 961,-12 19-491,-9-26 1,-3-5 155,-7 11-195,0-11 0,-5-2 417,-10 4-2309,7-7 199,-10 20-926,0 3-349,0 5-4,0 53 528,0-18 466,0 12 1,0 3-3301,0 17 4195,19-12 0,-15 9 1,15-19-1</inkml:trace>
  <inkml:trace contextRef="#ctx0" brushRef="#br0" timeOffset="82672">31372 9408 11228,'0'28'0</inkml:trace>
  <inkml:trace contextRef="#ctx0" brushRef="#br0" timeOffset="83067">31677 9330 23729,'0'32'-4856,"0"4"2907,0-3 975,0 3 335,0-6 213,0 1 122,0 1-14,0-2-1188,13-1 864,-10-2 398,11-4-232,-14-3 566,0-5-1529,0-5 1169,0-29-539,-18-14 16,13-20 1179,-12-4-500,15 17 1,4 1 835,-2-27-362,0 6 0,0-2-232,-1 25 0,2 1 361,6-25 0,2 1 417,-5-4-185,12 26 0,4 1 1028,5-12-250,12 19 731,8 2 7,-19 21-22,17 19-1305,-29 15-1684,11 25-297,-24-3 657,-8-13 0,0 0-655,2 6 136,-13-14 1,-4 0-2782,-7 17 924,2-13 2900,-17 3 1,39-18 0,-15-4 0</inkml:trace>
  <inkml:trace contextRef="#ctx0" brushRef="#br0" timeOffset="83286">32168 8966 26068,'3'43'-4987,"-1"-7"2696,1-1 1082,1-7 297,0 1 281,3-1 0,1 2 71,0-1-1562,5 13 1633,-3-11-925,8 21 417,-6-25-2388,9 19 2130,-10-26 1404,10 5 0,-10-20 0,3-2 0</inkml:trace>
  <inkml:trace contextRef="#ctx0" brushRef="#br0" timeOffset="83667">32453 9249 25618,'5'-9'-2360,"-1"7"6494,-2-6-6123,1 8 2518,-1 0-147,1 16-2187,3 3 7,0 0-437,5 27 697,-2-27-1167,1 25 1741,2-7-1277,-4-10-535,7 18 2185,-8-20-409,8 13 474,-10-22-99,6 2 631,-5-15 646,2-1 1317,7-23-218,0 16 1486,9-35-1343,-6 12 563,3-17-795,-10 8-226,-1-4-1265,-7 22-1487,-1-3-857,-2 26-1679,0 6 442,0 11 3131,0-2 1,0-10 0,0-2 0</inkml:trace>
  <inkml:trace contextRef="#ctx0" brushRef="#br0" timeOffset="84406">32860 9223 23729,'3'30'-5444,"-1"-14"3392,1 40 1166,-1-32 647,1 12 1,0 2-178,-1-2 139,5 28-18,-3-25-1316,1 14 1387,1-6 376,-3-10-197,2 12 74,-4-25 6,2 1-61,-2-15-297,0-24 281,0-12-48,-15-15-862,10-24 641,-10 20-243,1-20 426,12 27 1,-1 1 142,-23-23-113,23 8 0,1 0 133,-14-11-157,13 6 1,3 1 957,-6 6-560,14 11 1,1 6 974,-6 16-190,29 3 1462,-12 12-112,7 25-2024,11 7 312,-15 13-1310,4 16-84,-11-21-498,-8 14-14,-1-2-2225,-8-14-1310,0 20 4825,-19-29 0,14 6 0,-14-14 0</inkml:trace>
  <inkml:trace contextRef="#ctx0" brushRef="#br0" timeOffset="84900">33272 8411 25618,'1'-8'-5165,"-1"1"3917,0 2-94,0 19 447,0 6-1261,0 27 513,0-16-1793,0 4 3037,0-15 0,0-10 0,0-1 0</inkml:trace>
  <inkml:trace contextRef="#ctx0" brushRef="#br0" timeOffset="85017">33400 8495 24359,'3'40'-6923,"-1"17"4768,-2-18 978,-7 0 1,-2 2-990,6 11 2168,-11-16 1,0-1-1,11 15 1,-9-1-1</inkml:trace>
  <inkml:trace contextRef="#ctx0" brushRef="#br0" timeOffset="85322">33562 9229 24898,'0'-3'-3193,"0"0"1</inkml:trace>
  <inkml:trace contextRef="#ctx0" brushRef="#br0" timeOffset="86868">20260 10949 24179,'0'38'-5846,"0"-6"3897,0 19 975,0-14 655,0-2 0,0 1-107,0 10 363,0-7 1,0 0-165,0 5-1190,16 18 918,-12-31 243,13 1-299,-5-19 557,0-7 878,13-22 1478,-12-19-1719,1 3 0,0-3 276,-5-29 28,7 8 1,-1 2-47,-3-1-470,-3 10 0,-1 2 118,-4 16-921,1 4-1137,-2 17 1690,1 22-1416,3-12 1373,1 38-1123,7 2-525,-1 14-7,0-13 0,2-1-1095,5 12 2468,0-10 0,2-3 0,6 3 0,-8-18 0,0 0 1</inkml:trace>
  <inkml:trace contextRef="#ctx0" brushRef="#br0" timeOffset="87366">20890 11140 23459,'-16'-20'-6405,"12"1"3253,-28 6 4123,28 3-2385,-23 5 2809,24 26-1556,18 10-931,-9 15-22,23-15 0,3-1 1414,-11 10-228,5-13 1,1-1-796,-1 9 1304,1-1-2126,-14-3 629,11 4 1325,-21-11-45,11 4-1286,-14-17-231,-22-2 2800,-2-7 140,-17-17-688,19-4-271,7-22-1024,15-1 733,23 6 593,1 13 0,3 2 779,27 1-1711,-9 2 1,0 1 718,3 2-110,-6 3 1,0-1 1381,4-3-446,-11 3 1,-1 0 580,-1-5-1334,4-4-603,-16-4-1213,-10 6-104,-1-16-550,-10 15-338,-21-13-561,-5 17 781,0-3-101,-19 12 987,27 2 517,-21 4 1009,3 18 1001,6 11-193,7 12-172,9 8-1332,14 17-615,26-14-815,-15-14 0,3-2-89,10-10 0,4-2-20,-2 0 0,0 0-492,3-1 1,1-1 1789,3-2 1,2-1 0,1-1 0,1-1-1,1-2 1,0 0 0</inkml:trace>
  <inkml:trace contextRef="#ctx0" brushRef="#br0" timeOffset="88920">22665 10669 24629,'0'-15'-4047,"0"2"2188,-18 6 2672,1 23 731,-4 4-1152,1 10 0,2 5-354,3 15-148,-7 1 0,1 2-378,14-19 1,2 0 569,-7 26 1,3 0-146,7-25 1,3-2-851,2 9 1,6 0-1425,6-5 1,4-5-688,26 15 2975,-6-16 1,3-4 0,15-10 0,-17-9-1,-1 0 1</inkml:trace>
  <inkml:trace contextRef="#ctx0" brushRef="#br0" timeOffset="89150">23117 11172 24089,'0'-30'-5216,"0"1"3537,0 5 974,-23 3 481,18 4-1027,-34 8 2467,34-3-2226,-27 11 936,15-4 1187,-11 24 791,13 5-791,5 10-637,10-1 114,0-8-1767,18 8 1334,7-7-1563,17 1 857,-17-9-1054,11-10 1110,-32-17-1466,-12-9-294,3-15 2227,-38 15 0,38-6 1,-15 12-1</inkml:trace>
  <inkml:trace contextRef="#ctx0" brushRef="#br0" timeOffset="89522">23372 11126 25348,'0'31'-5126,"0"-5"2997,0 1 1065,0-5 426,0 15 212,0-8 122,0 21 76,0-23-1369,0 6 1507,0-13 0,14-3-299,-11-2-878,22-2 1800,-9-6 296,-2-20 841,18-20-190,-18-10-963,16-11 9,-15 23 1,0 0 630,6-15-311,-3 11 1,-1 1-97,-1 4-361,9-4-710,-14 25 637,18 28-526,-14-13-273,4 24 1,-1 5-917,2-7 146,-1 11 1,0 2-1553,5 3 719,-2-10 0,1-1 1805,6 1 0,13 1 0,-9-19 0</inkml:trace>
  <inkml:trace contextRef="#ctx0" brushRef="#br0" timeOffset="89733">24315 10809 24179,'0'-31'-5666,"0"5"5156,0 9-554,0 26 426,0 21 425,0 2 0,0 4-91,0 28 126,7-15 0,2 1-1828,-6 13 1677,5-21 0,0-1-861,1 17-96,-7-2 309,7-2 17,-8-19 0,-2 0 8,1 13 1098,-18 12 0,14-29 0,-14-2 1</inkml:trace>
  <inkml:trace contextRef="#ctx0" brushRef="#br0" timeOffset="90020">23978 11270 22200,'0'-50'-5846,"31"-1"6792,-6 5-508,-1 23 1,4 1 417,2-5 0,-1 2 54,16-10-199,-6 13 1,1 3 736,2 7-793,-8 4 0,0 6 1443,-2 20-2112,-2 2 1,-2 4-784,-3 20-244,-3-6 1,-3-1-1157,-5 2 927,-4-7 1,0 0-1497,-2 2 277,3 7 493,-6-21 1246,0-4 166,-2-7 416,2 1 62,-2-9 1518,3-15-191,-1 9 603,6-42-1311,-1 22 226,5-24-324,1 6-97,3 0-4,1 0-1155,2 3 976,10-3 1,-7 15 0,7-2 0</inkml:trace>
  <inkml:trace contextRef="#ctx0" brushRef="#br0" timeOffset="90849">25197 11121 25528,'-37'0'1979,"-5"-14"-3465,7 11 1516,-2-10-771,7 13 1122,0 0-19,-1 0-247,-13 21 589,16-16-554,7 21 1,3 4-112,5-8-434,3 16 0,8 2-825,28-5-114,-9-4 1,3-3-843,34-12 1483,-18-5 1,0-2-584,10-8 1135,-9-10 1,0-2 1262,2 4-375,-15-16 1,-3-4 485,3 6 775,-6-25-1037,-8 13-1540,0-16-78,-9 14-1186,2-17-284,-23 28-123,15-3 572,-27 19 1026,29 20 375,9-7 109,-2 26-505,35-17 1635,-6 2-393,9-5 660,6-11 533,-14 0-1100,3 0 440,13-21 908,-11 16-767,-8-23 1,-2-4-746,4 5-97,-10-13 0,-3-3-597,2-6-118,-12 15 0,-2-2-10,-3-3 1,-2 0-869,0-25 253,0 11 0,-5-1-1175,-21-6 1121,12 14 0,-1 3-912,-16 1 1352,4 12 0,0 11 109,4 27 2428,-14 4 200,12 36-2020,20-11 0,2 2-109,-10 26 378,10-18 0,0 0-216,-1-11 1,2-1-214,9 0 1,0 0-326,-8-1 0,1 0-1124,16 11 1,5 0 59,-10-12 1,2 0 814,10 19 1,3-3 24,14 1 383,-14-13 0,-2-2-110,3-6 188,24 3 878,-24-23 597,12-4 197,2-24 1268,-9-15-1888,-6 3 0,-1-4-372,-11 5 1,-2-2-32,9-16 1,-1 0 207,-2-14-755,-9 21 0,-2-1-635,-5-17-303,-2-2-1030,-3 1 1264,-10 20 1,-1 0-755,6-17 893,-13 17 1,-2 3-812,-1 2 843,-12 1 102,5 24 1352,6 50 45,10-7-700,7 15 1,3 5 307,2 12-323,-2-5 0,4 1-177,6-25 1,3 2-608,-5 10 0,1 7 0,4-7-490,10-9 1,2-2-662,-6 6 0,-2 4 0,2-6 1388,21 13 0,-19-23 0,0-2 0,9 6 0</inkml:trace>
  <inkml:trace contextRef="#ctx0" brushRef="#br0" timeOffset="91174">26507 11157 24449,'15'-6'3440,"9"2"-3378,20 4-735,-7 0 359,0 0 45,-13 0 76,-12-14-77,11 11 658,-14-27-2064,5 12 1097,-8-11-615,-6 6-43,-17-2-586,-5 9 554,1-4-82,-15 11 567,32 2-16,-32 4 957,16 2 856,-2 20 637,-2 7 92,22 13-1967,-6 19 290,27-19-1836,-8-4 1,1 0 344,12 6-904,-4-8 0,1-1 2007,7-1 0,11 5 1,-3-19-1</inkml:trace>
  <inkml:trace contextRef="#ctx0" brushRef="#br0" timeOffset="91483">26915 10993 23999,'0'-13'-6026,"0"2"5697,0 3-376,0 19 247,0 28 32,0 3 274,0-3 0,0 0-76,0 7-633,5-9 1,1 0 556,-3 3 348,8 8 226,-11-19-270,7-10-824,0-5 252,4-30 1735,0 11-707,-1-27 0,-2-8 251,9 3-322,-4-3 0,1-4 35,3-2 0,1 3-206,-3 9 0,1 0 31,10-23 0,0 1 37,-10 26 1,0 1-1072,9-13 0,0 4-38,5 4 501,5 1 703,-11 25 1,-5 5 0,0 3 0</inkml:trace>
  <inkml:trace contextRef="#ctx0" brushRef="#br0" timeOffset="92138">27755 10914 25258,'7'-17'-1705,"-2"1"460,-1 1 455,-2-7-368,-2 7 317,-16-8-176,12 14-53,-29 1 678,9 7 1030,-16 18 1012,3 9-623,16 22-554,8-6-146,32 16-778,-14-22 502,30-2 1,2 1-1038,-24 0 129,23-4 1,2-1-1104,-20-5-118,7 12 964,-13-18-903,-12 5 1748,0-13-2136,-22 0 2855,1-9 0,-5 0 1,10-2-1</inkml:trace>
  <inkml:trace contextRef="#ctx0" brushRef="#br0" timeOffset="92372">28310 10447 26068,'-19'20'922,"14"21"-4166,-28-17 3600,21 11 1,5 5-1599,-11 16 1042,0-17 0,1 4 41,5 8 1,1 0-99,-4-11 0,-2 2-64,4 6 1,1 6-1,2-4-231,1-3 0,1 1 227,-2 6 1,0 5 0,2-5-665,1-6 1,1 2 972,-2 13 0,-1 8 0,1-8 0,3-14 0,-1-3 0,1 3 0,0 0 0,0 0 1</inkml:trace>
  <inkml:trace contextRef="#ctx0" brushRef="#br0" timeOffset="93483">27452 10139 24449,'0'-7'-3687,"-14"1"4546,3 3 75,-5 24-26,8 1-1070,8 25-676,26-1 316,-6-3 1,3 1-427,4-7 0,3 1 818,4 14 1,2 1-361,-7-13 1,2-1-119,2 0 0,3 1 162,-1-4 0,2 1 0,-1-1 172,6 5 1,1 0-11,3 2 0,5 2 0,-5-3 239,-6-7 1,0 1-1361,8 7 0,5 5 1,-7-6 1459,-11-9 1,-2-2 0,15 17 0,-2-2 0,-7-3-1</inkml:trace>
  <inkml:trace contextRef="#ctx0" brushRef="#br0" timeOffset="94750">29152 10445 25348,'0'-22'-5846,"0"2"4437,0 7 1065,-14 4 592,10 34-442,-10-1 907,3 35-828,8-5-549,-6-22 1,0 1 809,7 3 1,2 1-35,-8 1 1,-1 3 1,4 5 0,1 6 1,-1-4-241,-2-2 0,0-1 111,1 8 0,1 3 0,1-7-852,1 12 730,1-26 1,1-1-61,1 2-95,0-9-384,0-7 424,0-34-84,0-3 107,16-32 340,-15 11 1,1-1 117,13 6 0,2-3-115,-10-8 0,-3-5 0,1 3 35,4 1 0,1 1 144,2-17 0,-2 2-52,-9 19 1,0 3-61,8 1 1,0 0 300,-7-25-790,11 0 692,-9 25-220,3 5 81,-2 24 764,7 39-1929,0-7-84,7 35 9,0-16 270,2 7-382,6 3 212,0 3-611,3 0-987,0 0 1459,-10-18 0,1 0-379,10 20 1405,-9-14 0,-1 0 0,0 5 0,2 11 1</inkml:trace>
  <inkml:trace contextRef="#ctx0" brushRef="#br0" timeOffset="94888">29032 11213 24269,'0'-19'-6476,"18"-1"7870,19-8-1097,13 5-64,-1 3 0,2 1 0,-14 8 0,1 0 0,15-3 1,0 0-1</inkml:trace>
  <inkml:trace contextRef="#ctx0" brushRef="#br0" timeOffset="95128">30257 10690 26428,'-12'0'-90,"4"0"0,4 0 0</inkml:trace>
  <inkml:trace contextRef="#ctx0" brushRef="#br0" timeOffset="95366">30390 11144 23819,'0'23'-5036,"0"-3"3537,0-1 884,0 5 247,0-3-58,20 16-382,5-12 913,0 9-1856,14-10 2440,-34 2-879,29 0 694,-30-1-871,20-1 449,-21 0 327,-14 6 107,-13-6-99,-15-3 0,-5-2-723,9-6 1,-2-1 100,-17 4 1,-1 0 448,8-4 1,2-2 0,-4 2 0,-1-2-1,1 0 1,-1 0 0</inkml:trace>
  <inkml:trace contextRef="#ctx0" brushRef="#br0" timeOffset="99022">21247 13220 26248,'-27'-21'-4730,"20"3"846,-44 7 5746,30 3-1363,-23 6 659,7 0-389,-1 20 636,-1-14-1275,2 36 1058,-1-22 1760,5 22-2775,4-8 416,7 3-1030,12 2-454,4 1-1045,6 2 123,0 0 260,31 0 367,-11-12 1,4-2 605,6-6 0,4-1 94,13 10 1,0-2-17,12 1 669,-12-10 0,-2-2 592,-2-1 100,-5-1 110,-26-3-598,-12-2-565,-52 6 1644,15-4-1438,-19-1 1,-4-1-145,27-4 1,-1-1 207,-33 4 1,2-7-1,9-22 1,15 7-1,0-1 1</inkml:trace>
  <inkml:trace contextRef="#ctx0" brushRef="#br0" timeOffset="99250">21073 12751 24808,'0'-7'-3777,"-17"22"6334,13 20-4165,-30 15 2184,30 15-893,-11-17 1,-1 2 114,10-9 0,1 2 7,-1 9 1,1 5 0,0-3-511,0-2 0,2 1 593,6 6 0,3 6 0,3-5-1230,6-5 0,2-2 807,-4-7 0,0 2 0,3-4-1145,8 2 0,2-3 367,-6-1 0,0-2-364,2-1 1,0-1 1606,-1-3 1,2-2 0,-1-3 0,0 0 0,-1-2 0,1-1 0</inkml:trace>
  <inkml:trace contextRef="#ctx0" brushRef="#br0" timeOffset="99550">21827 13385 26517,'17'-12'2444,"-3"2"-1955,0 5 686,2 2-1070,8 23-2438,0-15 1542,-7 24 1,0 4-1236,8-3 771,-1 11 1,0 3-1961,2 5 1505,-9-18 0,0 1-1475,-2-1 1,-1-2 2540,7 14 0,4 9 1,-11-22-1</inkml:trace>
  <inkml:trace contextRef="#ctx0" brushRef="#br0" timeOffset="99750">22183 13290 25078,'0'13'-4496,"-14"11"5082,11 14-1964,-11 7 1198,2-2-12,9 4-504,-26 7-528,14-10 0,-1 1-222,-2-9 1,-2 0 1572,-4 13 1,1 0 0,6-13 0,1-1 0,-2 0 0,0 0-1</inkml:trace>
  <inkml:trace contextRef="#ctx0" brushRef="#br0" timeOffset="100100">23117 13209 27237,'-7'-6'-5117,"-1"2"4263,6-1-2010,17 3 4492,17 1-1240,14 15-1974,-9-13 0,2 2-28,16 25 1498,-18-26 1,0-1 0,17 25 0,-1-11 0</inkml:trace>
  <inkml:trace contextRef="#ctx0" brushRef="#br0" timeOffset="100232">23273 13727 25168,'-11'13'572,"8"-2"-3258,-8-1 3723,35-2-1953,23 2-640,15-5 1605,-7-1 1,2-1 0,-18-2 0,1 0 0,14-1 0,0 1 0</inkml:trace>
  <inkml:trace contextRef="#ctx0" brushRef="#br0" timeOffset="100766">24728 13132 26967,'18'-30'-1837,"-4"3"1823,-14 1-2356,0 37 948,0 43 474,0 10 618,-1-18 1,2 2-6,6-1 1,0-2-570,-6-10 1,2 0 189,9 22 0,1-2-927,-10 0 1157,6-14 1,0-4-340,-7-3-725,11 3 261,-9-27 260,3-2 674,5-33 1361,-2 3-415,3-12 0,1-5 442,7-13-158,0 2 1,1-2-303,-9 20 1,0 1 412,9-19 0,-1 2 821,-1 0-629,4-4-677,-9 30-69,-2 11 533,4 5 632,-4 30-2876,10 12 93,-8 14-1119,9 4-799,-7-11-355,2 2 3029,2-3 0,1-2 0,1-4 0</inkml:trace>
  <inkml:trace contextRef="#ctx0" brushRef="#br0" timeOffset="101068">25708 13315 24089,'16'-2'2035,"3"1"-2272,1-2 788,17-3-342,-8 0 42,5-5 1,0-2 356,2-3-529,-4-2 0,-2-2 253,-7-3-680,-1-16-254,-16 15-641,-29-12-769,17 17-360,-52 0 1414,9 10 318,-15 7 685,21 13 0,1 1 539,-5-6 88,13 25 0,5 7 90,7-7-106,10 3 1,3 3 391,9 9-2039,0 3-627,23 1-618,-3-15 1,4 0 281,1-9 1,4-1 1698,17 14 1,1-3-1,-16-17 1,-1-2-1,12 5 1,0-1-1</inkml:trace>
  <inkml:trace contextRef="#ctx0" brushRef="#br0" timeOffset="101266">26328 13295 26428,'24'24'-3035,"-1"1"1,17 15 1056,4-3 1189,-7-8 109,3 2-619,-10-9 1,-1 0 686,19 11 624,-8-5 0,0-1 1,6 0-1,-15-9 1,-1-1-1</inkml:trace>
  <inkml:trace contextRef="#ctx0" brushRef="#br0" timeOffset="101483">27105 13177 25528,'-37'17'3834,"2"-13"-4063,9 40-1436,0-20 1639,-2 28-894,1-7 251,-1 3 238,3 3-373,1-4-1689,-2 13 376,9-18 40,-3 10 1821,13-28 0,3-7 0,4-11 1</inkml:trace>
  <inkml:trace contextRef="#ctx0" brushRef="#br0" timeOffset="101666">26803 13227 24449,'0'-25'-4767,"0"4"4078,0 9-285,0 31 425,25 1 511,-19 25-451,32-5 0,5-1 340,-14 14-697,0-18 1,6 3-1,-4-4 453,11 18-1141,-5-11 1,2-1 138,9 3 1491,-15-17 1,0-3 0,18 2 0,0-4 0</inkml:trace>
  <inkml:trace contextRef="#ctx0" brushRef="#br0" timeOffset="101840">27893 13171 25168,'-45'18'3743,"3"-14"-3401,21 24 1,2 5-2455,-10-2 1656,5 15 1,2 4-1572,-1 7-234,6-6 0,2 2 2036,5 9 1,5-23-1,1 0 1,4 13-1</inkml:trace>
  <inkml:trace contextRef="#ctx0" brushRef="#br0" timeOffset="102366">28705 12913 27957,'0'48'-5396,"0"-7"3267,0 9 1155,0-3 425,0 5 336,0-8 0,0 3 61,0-13 0,0 2 38,0 25 0,0-1-684,0-26 0,0-1 843,0 10 0,0-3-135,0 12-90,0-5 0,0-6-450,0 3-89,10-18-954,-8 0 1220,8-37 1677,-4-4-881,-4-24-530,13-4 261,-7 1 0,-1-4 120,2 8 1,2-3 12,0-9 0,1-6 0,-1 4 524,1 1 1,-1 0-106,2-6 1,1-5-1,-1 7-826,-1 7 0,0 1 426,1-5 0,1-4 0,-1 8 461,5-15-78,-5 18 0,0 7-14,-4 22 383,9 4 590,-5 32-2210,9-15 1337,-2 44-1915,3-24 692,3 31 6,-6-19 1,-1-1-86,-3-7 1,0 1-200,11 24 1,0 1-619,-12-24 0,0 1 729,10 21 1,0-1-1881,2 5 2281,-10-22 0,0 0-1994,5 17 750,-6-18-1744,-3 9 3317,-9-25 1,-3 0 0,-1-10 0</inkml:trace>
  <inkml:trace contextRef="#ctx0" brushRef="#br0" timeOffset="102500">28908 13504 26158,'-12'0'1259,"5"-5"-4661,35-2 5010,1-3-692,31 1-1190,-6 0-735,7 0-130,4 0 1176,-16 2 0,2 0 1,-13 2-1,0 1 1,13-3-1,-1 0 1</inkml:trace>
  <inkml:trace contextRef="#ctx0" brushRef="#br0" timeOffset="102666">30208 13466 27237,'4'7'-8341,"-1"-1"4915,1-6 2455,-2 0 406,3 0 845,-2 0 1,5 0 0,0 0 0</inkml:trace>
  <inkml:trace contextRef="#ctx0" brushRef="#br0" timeOffset="102968">30967 12619 28137,'0'-16'-6026,"-23"2"5868,-4 7 1074,-27 27 241,26 0 0,2 4-874,2 3 1,1 4-384,-5 21 1,3 2-69,11-19 1,1 3-473,4 13 1,0 6-1,3-5 501,0-12 1,4 0-474,8 5 1,5 5 0,-2-9-1731,-3 7-188,26-17 0,4-5 332,-8-10 702,36-2 1788,-24-14 1,2-23 0,1-6 0</inkml:trace>
  <inkml:trace contextRef="#ctx0" brushRef="#br0" timeOffset="103183">31283 12587 26787,'11'-2'3258,"-1"0"-1865,15 26-4526,-6-6 1137,10 26 232,-5-9 343,0 7 330,0 4-3,-8-9 0,-1 1-1662,6 24 1468,-10-7 1,-2 1 992,-4-22 1,-4 1-285,-11 27 1,-5 0 582,3-25 1,-2-2-54,-9 14 0,-7-1-1014,-8-1 0,-1-5 1381,6-8 1,0-2 0,-13 9 0,0-2 0,12-14 0,0 0 0</inkml:trace>
  <inkml:trace contextRef="#ctx0" brushRef="#br0" timeOffset="104838">7127 2995 22110,'-34'38'-266,"1"-1"0,1 2 0,1 2-65,2 1 0,3 2-117,2 2 0,2 2 76,3 2 0,1 1 9,3 2 0,3 5 227,5-1 1,2 4 0,1-1-74,-1-14 0,1-1 1,4 5-182,8 8 0,6 6 1,3 1-1,-1-7-195,-3-9 0,1-4 0,6 2 298,4-4 1,6 4-1,3 0 1,1-2-1,-3-5-114,4 2 1,-2-5 0,4 0 275,-1-2 1,2 1-1,1 0 1,2-4 169,2-4 0,2-3 0,0-1 0,-2-2 185,2 1 0,-2-2 0,5-1 87,6 1 0,5 0 0,0-1 0,-6-5 524,10 0 0,-1-4-80,2-1 1,4-1 0,-7-6 254,-11-8 0,-2-7-47,6-7 0,3-6 1,-8-3-94,-15-4 1,-5-6-643,3-11 0,-1-7 1,-8 2-217,-11 3 1,-8-1-282,-5 4 0,-3-5 0,-1-2 0,-2 6-204,0 3 0,-1 4 0,-4-4-6,-5-11 0,-4-6 1,-1 0-1,0 5-313,1 8 1,1 3 0,-2-1 37,2 2 0,-2-2 1,-1-1-1,0 1 154,-2 1 1,-1 0 0,1 2 0,0 1 66,-1-2 1,1 2 0,-2-3 217,-4-4 0,-3-5 1,0 0-1,4 7 150,-6-8 1,0 3-316,0 3 1,-3-3-1,4 7 149,4 10 0,2 6 235,-6-7 1,-4 8 408,-1 14 1,-1 11 0,6 11 0,1 6 0,-14 4-1,1 1 1</inkml:trace>
  <inkml:trace contextRef="#ctx0" brushRef="#br1" timeOffset="398918">30975 2559 8792,'0'-30'3868,"0"5"-3508,0 3-181,0 7 271,0 4-450,0 25 0,0 15 0,0 16 0,0 7 0,-7-17 0,-2 1-694,-7 21 604,7-18 0,-1 1-450,-3-2 1,0-1-360,1 19-316,4-15 1,0-1-45,0 0 1177,31 8 1,-18-29-1,18-1 1</inkml:trace>
  <inkml:trace contextRef="#ctx0" brushRef="#br1" timeOffset="399118">31372 2687 10141,'0'-24'1080,"0"3"-811,0 5-89,-23 4-90,18 3 0,-48 4-90,24 22 0,-17-12 0,14 32 90,13-12-90,-1 10-360,11 8-269,0-17-271,29 5-1259,14-14 1170,14-4 989,-8-7 0,0-5 0,18-16 0,-19 3 0,0 0 0</inkml:trace>
  <inkml:trace contextRef="#ctx0" brushRef="#br1" timeOffset="399799">31727 2338 9062,'-23'-28'1439,"-12"2"-989,31 4-270,-29 4 0,16-1-270,-3 8 989,-1 1-809,18 25 0,-5 14 0,8 13-90,0 10 0,0-4 45,0-8 0,0 1-640,0 25 640,7-8 0,0-1-915,-3 9 915,8-22 0,0-2-45,-9 9-90,7-2 90,-10-6-180,8 7-180,-6-18-449,9 5 269,-7-24 360,4-3 90,0-9 436,4-25-436,8-5 180,-1-16-90,-3 16 0,0 0 180,6-7-180,3-9 90,-6 12 180,-7 18 939,3-9-1119,-9 23 0,7 9 0,-5-5-180,3 31 180,3-4-180,-5 9 180,8 16-90,-9-22-450,14 28 180,-10-34-450,18 11 451,-12-26 179,33-5 90,-22-22 359,28-10 181,-33 1 449,9-18-809,-21 20 0,-1-4-90,-8-2-90,-3 40 0,0-5-90,0 25-90,17-15-269,-1 6 359,18-20 180,-2 8 90,12-29-91,-14-2 91,6-15-270,-24 16 270,2-3-180,-10 39-809,-1-2-181,-3 31-179,0-12-360,17 0 1529,-13-13 0,13-2 0,-17-2 0</inkml:trace>
  <inkml:trace contextRef="#ctx0" brushRef="#br1" timeOffset="400016">32375 2552 10231,'-14'-24'450,"10"3"359,-16-3-719,18 12-90,12-2 0,18 12 0,23 2 0,-7 19 0,2-14-90,-4 33-269,-14-13-1350,6 20 629,-16-10 1080,-8-2 0,-3-13 0,-7 1 0</inkml:trace>
  <inkml:trace contextRef="#ctx0" brushRef="#br1" timeOffset="400184">32727 2018 10141,'17'-29'450,"-12"2"-270,28 10-180,-29 4 270,29 9-270,-24 1 0,18 18 0,-21 14 0,1 8-450,-7 12-899,-18-5-537,13 8 1886,-26-9 0,-5 1 0,18-9 0,0 2 0,-21 11 0,-1 0 0</inkml:trace>
  <inkml:trace contextRef="#ctx0" brushRef="#br1" timeOffset="400676">30797 2907 8342,'0'-6'1799,"-21"0"-899,1 4-541,-24 1-89,13 1 180,-15 17-450,15-13 90,-10 27-180,-6-10 90,10 7 45,5-8 0,-1-1-45,-6 7 0,7-5 0,-1 1-180,-2 2-518,-9 7 158,18-12-637,3-3-262,5-2 1439,2 0 0,8-7 0,1 0 0</inkml:trace>
  <inkml:trace contextRef="#ctx0" brushRef="#br1" timeOffset="400970">30468 2742 9242,'0'-17'899,"0"1"-899,0 6 1080,-14 2-990,11 24-180,-23-12 269,23 37-89,-33-4-90,17 11-370,-9-10 0,-3-2 460,-6 11-45,0-7 0,0-1-45,-9 6 0,15-16 0,0-1-45,4-3 0,1-2 225,-11 9-21,-8 12-70,30-25-89,3 5 0,43-14-179,-3 0-901,16-7 1,5-2 179,-16 1 1,3-1 623,8-1 0,5 0 0,-3 0 0,-1 0 0,-1 0 0,17 0 1,-1 0-1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5BD65-F3AE-A74D-B395-9CEBC8D827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BFE0E5-420F-B14B-9D95-B6B210173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0F4E7-E262-4B43-B23E-17B6AD098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9EF6-521F-864B-9804-09D66225A6BE}" type="datetimeFigureOut">
              <a:rPr lang="en-VN" smtClean="0"/>
              <a:t>13/07/2021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4A77E-7A99-A843-B8CD-B378C8E47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B4869-7408-AD4E-8195-79BBAA892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77F6-D7D5-E246-A2CC-4225D6E7E4B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348205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A2606-E9CE-AC4E-8258-4B539DA41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8769A7-42EE-E848-930F-5924B3A10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13A30-73E5-D54D-8C4B-3049695E2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9EF6-521F-864B-9804-09D66225A6BE}" type="datetimeFigureOut">
              <a:rPr lang="en-VN" smtClean="0"/>
              <a:t>13/07/2021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0E143-FA5B-6945-A100-D48FB4BBC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1C9E4-4EAD-A941-B24B-63990D4FD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77F6-D7D5-E246-A2CC-4225D6E7E4B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52330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F6D88F-EE8E-2C4D-8991-101E8150A9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ADB5DA-5464-0A4D-B561-6867D5F39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AD6AE-F2F6-5B4A-B86E-BABA4923D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9EF6-521F-864B-9804-09D66225A6BE}" type="datetimeFigureOut">
              <a:rPr lang="en-VN" smtClean="0"/>
              <a:t>13/07/2021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04689-00A9-EA45-BF18-3CDDF4D85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08724-A0AE-8E48-A45D-AFF7179B6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77F6-D7D5-E246-A2CC-4225D6E7E4B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8612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02BA5-08EA-AF42-87F8-992E136F2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01432-F84D-9A4D-9ECB-621AF5C41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03E89-C0D7-AC4D-9635-E805AE1C4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9EF6-521F-864B-9804-09D66225A6BE}" type="datetimeFigureOut">
              <a:rPr lang="en-VN" smtClean="0"/>
              <a:t>13/07/2021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4F576-AE3C-7B4E-BA5A-37DB4A601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81CAF-3374-754A-AD37-9C35EF6AA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77F6-D7D5-E246-A2CC-4225D6E7E4B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02803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CB2DA-396B-1441-BCF4-7E74AE11E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EE95B2-D854-334E-A37E-451F6FBD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6E1AA-B4EF-554A-AA22-77829AB13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9EF6-521F-864B-9804-09D66225A6BE}" type="datetimeFigureOut">
              <a:rPr lang="en-VN" smtClean="0"/>
              <a:t>13/07/2021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A794E-6E0F-BD4D-898A-8BEB86293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48C52-19DF-5644-9495-3D2F5E28F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77F6-D7D5-E246-A2CC-4225D6E7E4B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433184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C2236-1C81-CB40-B062-57C6681A7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1B438-5923-3842-84B5-A77F29A887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FB1624-9080-8B45-90AA-725DEFD95B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1B732-B124-A842-9F2C-723172C2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9EF6-521F-864B-9804-09D66225A6BE}" type="datetimeFigureOut">
              <a:rPr lang="en-VN" smtClean="0"/>
              <a:t>13/07/2021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57618-CF57-6541-993D-84D20A1BF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57DAFE-A661-9D43-9D17-ACB904BE8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77F6-D7D5-E246-A2CC-4225D6E7E4B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1077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22CD6-F457-BC4D-A467-C0B03F302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BB2CC-A3A7-3346-8671-2C4FB2F50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ADCF1D-548D-9246-BC26-60C006289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D59E20-31A6-294D-BC24-507EDBF00A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C93A63-6E6A-554D-A0B1-D57986D188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FF112F-D1ED-1248-9072-2C26447FD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9EF6-521F-864B-9804-09D66225A6BE}" type="datetimeFigureOut">
              <a:rPr lang="en-VN" smtClean="0"/>
              <a:t>13/07/2021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FB8C4F-164D-5A4A-AA58-11CE1B815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63A084-B55B-4344-B1DB-27AE141C0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77F6-D7D5-E246-A2CC-4225D6E7E4B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32558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278E1-80F2-FB49-8C16-AB6688894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97B601-01AC-7541-84E8-7DDBEB2EE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9EF6-521F-864B-9804-09D66225A6BE}" type="datetimeFigureOut">
              <a:rPr lang="en-VN" smtClean="0"/>
              <a:t>13/07/2021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F98614-87D7-1447-B86D-A2E1BF186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BD17E5-347E-D94C-A75A-30304018A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77F6-D7D5-E246-A2CC-4225D6E7E4B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781199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12BDE4-0A41-454B-8E90-C8010D480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9EF6-521F-864B-9804-09D66225A6BE}" type="datetimeFigureOut">
              <a:rPr lang="en-VN" smtClean="0"/>
              <a:t>13/07/2021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F7173C-B655-3941-BB2F-A294E3627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CAF66A-30CF-A44F-87A5-218C9B4CF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77F6-D7D5-E246-A2CC-4225D6E7E4B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469903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6B50D-FE9F-D943-87AC-6108FDD1C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B9279-4BE7-8340-9EA6-C319B111A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EFE107-63AF-6C4B-8CD3-BCE993BF0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C48A3-194B-804E-A92A-8FBAF0869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9EF6-521F-864B-9804-09D66225A6BE}" type="datetimeFigureOut">
              <a:rPr lang="en-VN" smtClean="0"/>
              <a:t>13/07/2021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EAA9BF-3A11-6A4C-ADE7-2E5E79D72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6E6FB-75A8-D54C-921D-A05D57D4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77F6-D7D5-E246-A2CC-4225D6E7E4B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8006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09BC9-C516-354E-8E61-570772F1B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232AD6-9FA8-224D-91DC-636C8FFD73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60CC31-A232-9847-BC17-24A2F35B5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D29F44-28AB-084D-ACC2-9914F41E1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9EF6-521F-864B-9804-09D66225A6BE}" type="datetimeFigureOut">
              <a:rPr lang="en-VN" smtClean="0"/>
              <a:t>13/07/2021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87175-8D9B-2C4C-866F-AB81D0C78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04AFBC-993C-C944-9CBA-082F05C93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77F6-D7D5-E246-A2CC-4225D6E7E4B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3334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0B1A3C-DE97-9B4A-961C-D72477E2F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66595-8D4B-FF4D-986A-B496AA75D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6B2A2-747A-7F49-84B4-DDFFACF7BF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A9EF6-521F-864B-9804-09D66225A6BE}" type="datetimeFigureOut">
              <a:rPr lang="en-VN" smtClean="0"/>
              <a:t>13/07/2021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DF4F3-8BB6-D645-A294-88F9DC4CA7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7E527-050F-4240-A8AD-8759CE526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677F6-D7D5-E246-A2CC-4225D6E7E4B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10777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51381BF-8412-3C4C-BFCD-09A6C98016BE}"/>
                  </a:ext>
                </a:extLst>
              </p14:cNvPr>
              <p14:cNvContentPartPr/>
              <p14:nvPr/>
            </p14:nvContentPartPr>
            <p14:xfrm>
              <a:off x="831600" y="270000"/>
              <a:ext cx="11251080" cy="6431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51381BF-8412-3C4C-BFCD-09A6C98016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5400" y="253800"/>
                <a:ext cx="11288880" cy="646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7145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D36CF97-2DF9-294D-826A-22B9610A2248}"/>
                  </a:ext>
                </a:extLst>
              </p14:cNvPr>
              <p14:cNvContentPartPr/>
              <p14:nvPr/>
            </p14:nvContentPartPr>
            <p14:xfrm>
              <a:off x="855720" y="167040"/>
              <a:ext cx="9678240" cy="3189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D36CF97-2DF9-294D-826A-22B9610A22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4120" y="150840"/>
                <a:ext cx="9721440" cy="322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5699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C07D522-70C7-ED4E-9466-A6D9109D1DF1}"/>
                  </a:ext>
                </a:extLst>
              </p14:cNvPr>
              <p14:cNvContentPartPr/>
              <p14:nvPr/>
            </p14:nvContentPartPr>
            <p14:xfrm>
              <a:off x="667080" y="157680"/>
              <a:ext cx="11415600" cy="4961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C07D522-70C7-ED4E-9466-A6D9109D1D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5480" y="136080"/>
                <a:ext cx="11458800" cy="500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9843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8289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7757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6958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Macintosh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Huu Thien (FE FPL HN)</dc:creator>
  <cp:lastModifiedBy>Tran Huu Thien (FE FPL HN)</cp:lastModifiedBy>
  <cp:revision>4</cp:revision>
  <dcterms:created xsi:type="dcterms:W3CDTF">2021-07-13T02:38:33Z</dcterms:created>
  <dcterms:modified xsi:type="dcterms:W3CDTF">2021-07-13T03:07:57Z</dcterms:modified>
</cp:coreProperties>
</file>