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5:25:37.16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7500 677 7215,'15'0'180,"-1"0"-270,-3 0 180,-1 0-90,2 0 0,0-12 1757,1 8-1504,1-8 1162,0 3-344,1 7-789,0-7 745,0 3-191,-1 4-602,10-10-868,-7 6 928,15-4-1213,-14 2 800,6 1 382,-9 2-762,1 1 262,-1 0 442,7-1-695,-6 2 261,12-2-108,-12 1 56,4 0 81,-3 1-30,-3 0 114,8 0 1,-8 2-168,2-2 149,4-1 283,-7 0-153,12-3 155,-9 2-7,3 0 56,2-1 148,-7 3-170,10-4 57,-10 5-361,2-1-51,-3 1-130,-4 2-281,1 0 200,4 0-193,-3 0 182,6 0-60,-6 0 188,6 0-129,-5 0 120,3 0 335,2 0-259,-4 0 204,10 0 0,-10 0 0,4 0 0,-2 0 0,-4 0 0,6 0 0,-8 0 0,3 0 0,-2 0 0,0 0 0,3 10 1240,-4-8-674,0 8 1002,1-4-523,-2-5-623,7 8 655,-6-5-345,8 3-38,-8-1-812,5 0 309,-1-2-1138,-4 0 903,7 1 217,-6-2-515,2 1 38,-4-2 133,0 1-369,0 1 780,2 1-45,-1 0-2,6 0-180,-6-2-54,4-1-147,-1 0-119,-3-1-112,6 2-241,-6-2 208,2 1-211,1 0 359,-3-2-227,8 3 409,-7-2 127,4 1 85,1-1-342,-3-1-177,7 0 229,-7 0-15,7 0 52,-8 0-135,3 0 78,2 0-124,-6 0 350,12 0-31,-10 0-37,5 0 62,-5 0 0,-2 0 0,1 0 0,-1 0 0,-1 0 0,0 0 0,-2 0 0,-2 0 0,0 0 0,0-8 1961,0 5-1161,2-5-554,-3 8 1,0 0 0,-3 0 0</inkml:trace>
  <inkml:trace contextRef="#ctx0" brushRef="#br0" timeOffset="2246">19117 9112 4246,'30'0'1440,"-5"0"-1351,-4 0-89,-9 0 180,-1-9 1977,-4 7-1619,-2-7 1203,6 9-1651,-2 0 0,5 0 0,-2 0-90,2-5 484,1 4-1493,13-9 1026,-7 7-1674,20-4 2032,-18 2 97,18 1-304,-19 3-1,9 1-921,-12 0 594,2 0-383,0 0 359,9 0-192,-6 0-6,16 11 657,-16-8-123,7 8 515,-7-11-667,1 0 0,0 0 0,16 0 0,-10 0 0,25 0-533,-24 0 305,11 0-439,-13-15 1589,-1 11-675,-1-11 701,1 3-189,-2 9-547,2-16 967,10 10-739,-9-1 260,21-9-1019,-23 13 475,10-11-185,-14 9-203,0 0 675,-1 0-848,0-1 555,-1 1-80,0 0-4,-1 0 248,0 1-550,-1 0 271,10-4 82,-8 3-131,16-6 45,-14 6-170,13-6-26,-14 7 235,5-2-48,-3 2-231,-5 1 182,10-4-53,-12 5-204,5-2 391,-8 2-353,1 1 255,-1-1-41,0 2-121,0-1 18,-1 1 51,7-3 51,-5 2-57,12-1-36,-10 2-214,11-1 147,-12 2-79,5-1-108,-8 1 150,1 1 48,-1-1-92,-2 1 76,-2 0 62,1-1 207,0 0 92,-1-1 148,3 1-252,-6 0 262,2 1-29,-5 0-338,0 0 394,-1 1-627,-1 0-441,4 9 1585,-1-7-727,3 7 235,-3-9-1488,1 0-573,-1 5 1924,0-3 0,-1 3 1,-1-5-1</inkml:trace>
  <inkml:trace contextRef="#ctx0" brushRef="#br0" timeOffset="3748">19892 10178 5326,'0'-3'9830,"14"-1"-9201,-11 2-756,25 1-1582,-25-1 1902,22 2-1011,-13-1 137,10 0 880,-1-1-2958,-1 1 2554,13-3-404,-7 1 820,20-2-897,-16 1 815,10-2 18,-9 0 185,0 2-160,1-3 45,17-2-72,-11 0 17,-5 2 1,0 0 20,7-1-57,13-2-30,-17 4-107,1-1 60,-1 1-106,15-1-123,-14 1 156,24-2-143,-26 4 67,24 0-209,-24 3-70,8 0 81,-12 1 78,1-1-28,0 1-50,16-3 187,-12 1 86,26-5 101,-28 3 107,24-6-1,-27 4 257,8-2-73,-14 3 49,-2 0-121,1-1-51,7-1 76,-7 2-244,12-6 147,-18 8-93,4-4 95,-10 4-286,-1 0 210,-1 1-254,1 0 138,-2-1 144,1 1-440,3 0 179,-1 0-93,5-1 47,-7 0 241,2 1-368,-4 1 332,0 0-464,0-1 460,2 2-319,-2-2 461,3 1-458,-7-1 199,3 0-118,-4 2 16,3-1-899,-3-1 745,2 2 369,2-3 1,-2 2 0,2 0 0</inkml:trace>
  <inkml:trace contextRef="#ctx0" brushRef="#br0" timeOffset="5822">10798 667 3257,'11'5'4833,"-9"1"466,21-5-7097,-11 1 1254,14-2-409,-2 0 272,-3 0 170,0 0 511,-6 0-826,5 0-1473,-5 0 2246,10 0-255,-11 0 218,6 0 90,0 0 0,-4 0 0,9 0 90,-10 0-180,3 0 180,1 0-90,-6 0 0,11 0 0,-11 0 0,4 0 0,2 0 0,-6 0 0,11 0 0,-10 0-90,5 0 90,-6 0 90,0 0-90,0 10 1246,6-8-1011,-4 7 863,4-3-434,-8-5-521,1 5 744,1-1-91,-2-2-335,0 4-495,1-1 640,-4-3-989,9 3 710,-8-3 270,11 4-836,-9-2 263,7-1-72,-3 0-534,2-1 1,2-1 78,1-1-11,1-1-212,1 1 135,9-1-50,-7 0 138,17 0-36,-18 0 278,15 0 49,-16 0 5,3 0 282,-9 0-131,-2-9 1264,-1 7-977,2-7 866,-2 9-1097,5-5 489,-5 3-281,7-11 922,-6 10-521,3-7-788,1 3 542,-4 3-884,11-4 1290,-12 5-938,9-5 625,-9 5-1098,2-2 725,1 0-549,-7 1 610,9-2-84,-8 3-107,1 0 188,0 0-246,-4 1 136,5-3 87,-8 4-171,1-1 109,-3 1 0,-1 0 0,-1 1 0</inkml:trace>
  <inkml:trace contextRef="#ctx0" brushRef="#br0" timeOffset="8036">14155 683 4066,'22'0'990,"-2"0"-990,-9 0 0,-2 0 90,-2 0 0,1 0-90,0 0 90,3 0 0,-1 0-90,3 0-90,6 0 180,-4 0-90,8-12 955,-10 9-546,5-9 828,-3 12-1327,9-6 587,-8 4-219,6-4 255,-8 2-96,0 3-1263,-2-2 979,5 3-1299,-5 0 1236,9 0-588,-10 0 310,5 0-345,0 0 7,-4 0 487,10 0-704,-9 0 833,11 0-90,-8 0 0,7 0 90,1 0-180,-4 0 90,13 0 90,-14 0-90,6 0-90,-8-11 1284,-1 8-872,0-7 744,3 10-976,-4 0-180,2-6 826,-6 5-585,-3-5 1068,1 6-2234,4 0 694,-3 0-835,10 0 1156,-7 0 0,4 0-647,4 0 407,-5 0-979,12 0 1219,-10 0 0,16 0 0,-17 0 0,12 0 90,-16 0-180,4 0 90,-6 0 0,1 0 90,2 0-90,-6 0 0,10 0 89,-9 0-89,6 0 0,-5 0-539,0 0-181,-2 0-1978,3 9 2973,-4-7 1,2 7 0,-5-9 0</inkml:trace>
  <inkml:trace contextRef="#ctx0" brushRef="#br0" timeOffset="10186">14632 11070 6405,'27'0'180,"-3"0"0,-5 0-180,-2 0 90,0 0-90,1-13 1325,2 10-1183,-1-10 1023,1 13-1165,0-9 853,0 6-627,0-6 537,0 3-140,9 5-1766,-7-9 1672,7 9-1622,-9-5 1698,0 3-1231,-2 1 646,-1 0-664,1 2 201,0 0 348,6 0-842,-5 0 955,14 0-533,-14 0 108,9 0 250,-8 0-52,1 0 209,0 0-90,9 0 180,-6 0 0,15 0-180,-14 0 90,6 0 0,-8 0 0,-1 0 90,-2 0-180,8 0 90,-7 0 0,11-9 516,-14 7-273,3-6 503,-8 8-656,1 0-90,-4 0-180,2 0 270,-1-4 596,-1 3-942,6-7 905,-4 6-974,11-6 946,-8 4-137,3 0 12,-4 1-107,-3 0-492,1 0 398,-2-1-555,0 2 257,-1 0-153,-2-1 187,-2 2 0,-1-1 0,-3 2 0</inkml:trace>
  <inkml:trace contextRef="#ctx0" brushRef="#br0" timeOffset="12218">15902 674 3977,'19'0'1079,"-3"0"-1079,-4 11 2928,-4-8-2344,0 8 1300,-1-11-2642,4 0 549,-2 0 209,3 5 846,0-3-632,-3 3-746,5-5-143,5 0-986,-1 0 1751,4 0 0,-3 0-270,1 0-485,2 0 450,1 0-717,1 0 1022,0 0-180,13-14 875,-9 10-547,19-18 627,-20 20-707,7-14 716,-4 14-755,-8-11 920,12 11-957,-16-6 8,1 7-160,-2-3-296,-7 3 356,4 0-784,-8 1 675,1 0-829,-4 0-124,1 0-342,-2 0 1394,2 0 1,-3 0-1,2 0 1</inkml:trace>
  <inkml:trace contextRef="#ctx0" brushRef="#br0" timeOffset="14280">15425 14920 3977,'-8'0'269,"0"0"-269,1 0 90,1 0 292,-1 0-286,-5-1-15,4 1-129,-4 0 48,4 0 0,-1 0 0,-1 0 90,-1 0-272,0 0 141,-2 11 1312,-6-8-902,1 18 1296,-14-10-1100,9 0 439,-7 7 54,7-10-508,-2 9 711,-1-2-1636,0 0 1145,-2 2-1346,1 1 1053,-12 10-111,7-7-279,-19 16 505,20-15-454,-6 6 118,13-9-99,2-1 79,2 0 102,2 1 49,4 0 279,2-2 27,0 9 292,5-7 270,-1 15 47,6-12 262,0 6-116,2-8 226,0 1-413,0 0-23,16 9-1349,-12-7 426,30 16-1261,-29-17 749,28 7-1235,-20-9 250,14 1-574,-4-1 237,10 7 800,-6-6-764,22 11 1075,-21-14-1175,28 9 1044,-22-14-50,6-2 1,1-2-202,4 0 309,0-3 1,0-1-792,1-3 722,-6-1 1,1-1-584,7 0 25,16 0 250,-19-14 819,0 11-251,-1-11 734,18-1-248,-13 0 89,-10 0 1,-1 1 391,8 0-393,-10 3 0,0 1 272,6-2-598,10-7 651,-16 4-374,-2 4-95,-2-1-104,0 0-27,-1-2 254,0-1 38,11-8 242,-9 5-230,18-17 46,-23 14 274,16-20 154,-20 16 111,4-8-29,-8-3 333,-8 10 198,1-21 269,-10 20 80,-2-10-10,-1 10-129,0 0 38,-15-3-1143,-3-14-243,-1 8-217,-3 3 1,1-1-642,2-6 186,-3 12 0,-1 0-892,-7-9 91,-1-2-123,-4 1 748,-3 1-227,-3 3 137,-4 2-56,-3 1-176,-4 4-114,-4 4-332,10 14 0,-2 2 40,9 1 0,-1 4 1190,-8 7 0,-4 5 1,2 2-1,1 1 1,0 3-1,5 3 1,0 0-1,0 1 1</inkml:trace>
  <inkml:trace contextRef="#ctx0" brushRef="#br1" timeOffset="21963">9482 730 8612,'-13'-10'630,"16"16"-630,11-14 0,2 24 0,2-15 0,-8 9 0,3-9 0,0 5 0,-4-3 0,-1 0 90,0-2-180,5 0 180,-2 0-90,9 0 0,-7-1-90,5 0 180,2 0-90,-4 0 0,11-11 0,-10 8 0,10-8 0,-10 11 0,3-9 0,0 7 0,-7-6-90,10 4 180,-12 0-90,4-1 0,-5 0 90,0 1-270,-1 0 270,4-1-90,-2 2-90,8-2 180,-7 3-90,7-3 0,-7 3 0,1 0 0,1 0 0,-5 2 0,7-3 0,-7 3 0,2-3 0,2 0 90,-4-1-180,9-1 180,-8 2-90,6 0 0,-7 1 0,0 0 0,0 0 0,5-2 0,-3 1 0,3 0-90,-5-1 90,-1 1 90,0 0-180,2 0 90,-3 2 0,2-1 90,-5 1-180,1 1 90,0-1 0,1 1 90,0 0-180,-2 0 180,2 0-90,-1 0 0,1 0 90,1 0-180,-2 0-1440,4 0 181,-5 0 1349,3 0 0,-4 0 0,0 0 0</inkml:trace>
  <inkml:trace contextRef="#ctx0" brushRef="#br1" timeOffset="24396">22293 8488 9691,'0'-14'1350,"10"0"-991,-8 1 1,8 0 90,-10 0-270,0 1 0,0 2-180,0 1 0,0 4 0,0 0 0,0 24 90,0 5-90,18 30-270,-14-9-270,13-11 1,1 0-1628,-3 12 1178,4 13-1674,-1 1 1134,-16-17 1483,5 12 1,-7-23 0,0-1 0</inkml:trace>
  <inkml:trace contextRef="#ctx0" brushRef="#br1" timeOffset="24532">22228 8917 8792,'0'-34'0,"0"1"0,18-7 0,10 9-180,-5 4 0,3 0-270,19-3-359,-1-8 809,5 5 0,-12 8 0,12-6 0</inkml:trace>
  <inkml:trace contextRef="#ctx0" brushRef="#br1" timeOffset="25068">22662 8270 9242,'0'-4'1079,"0"23"-1079,0 12 0,0 14 0,0 3 0,16 11 90,-12-12-90,10-5 0,2-1 0,1 6 45,-3-8 0,1-1-287,7 1 152,-2 10 172,-7-24-262,0-3-90,-1-5-540,4-5 451,-4-6 179,8-3 430,-10-26-250,9-7 0,-8-13 90,-1 2 180,0 9-90,-5 1 90,2 3-180,-1-3-90,-2 16 629,0-9-629,-1 22 0,0-6 0,1 8 0,-1 15 0,6 3 90,-4 0 0,10 14 0,-3-10-90,11 14 0,-8-15 0,8 3 0,-7-22 90,1 7-90,0-9 0,8 0 90,-7 0-90,11-20 180,-16-4 0,8-18-180,-12 19 0,0-8 0,-4 28 0,-2-10-90,-1 6 180,-1 5 0,1-5-90,1 21 90,1-11-810,5 23-179,0-8-181,4-2-269,-2 15 1349,2-27 0,0 22 0,1-13 0</inkml:trace>
  <inkml:trace contextRef="#ctx0" brushRef="#br1" timeOffset="25229">23227 8372 8612,'-8'-8'-1439,"5"2"1439,12 18 0,12 2 0,16 17 0</inkml:trace>
  <inkml:trace contextRef="#ctx0" brushRef="#br1" timeOffset="25498">23613 8589 9242,'6'0'0,"2"0"180,-2 0 0,2-18-180,-1 13 0,1-26 0,-1 12 0,1 2 0,-4-11 269,-1 14-89,-3-10-270,-17 4 90,-4 10 0,-12 4 0,13 26 90,-1 2-90,19 22 0,-7-11 0,9-2-180,0-8-809,16 4 89,6-7 900,22 6 0,-8-18 0,3 1 0</inkml:trace>
  <inkml:trace contextRef="#ctx0" brushRef="#br1" timeOffset="25862">23918 8443 9512,'-20'15'899,"4"3"-899,16 19 0,0-8 0,0 2 0,18-10 0,-13 0 0,13-2 180,-4-3-180,-11-1 0,10-5 90,-4-2-90,-1-4 0,6-18 0,-1-10 0,-3 2 0,2-19-90,-3 22 0,1-18 90,-1 11-90,-1 3 90,0 11 0,0-8 180,4 17-180,-2-8 0,10 11 90,-7 0-180,5 18 180,-5-13 0,2 32-90,1-32 0,7 43-90,-5-31-1799,16 31 630,-13-28 1259,8 4 0,-6-17 0,1-1 0</inkml:trace>
  <inkml:trace contextRef="#ctx0" brushRef="#br1" timeOffset="26088">24465 7890 7892,'0'0'0</inkml:trace>
  <inkml:trace contextRef="#ctx0" brushRef="#br1" timeOffset="26368">24465 8035 9602,'0'7'1079,"0"0"-719,0-3-180,0 0 269,0 7-359,0 2 0,17 19-90,-13-6 0,30 31 0,-30-18 0,9-4 0,3-1-274,2 7 364,0 10-989,18-6 269,-24-13-1045,22 16 955,-19-24-1079,2 9 1799,-9-17 0,-3-1 0,-3-9 0</inkml:trace>
  <inkml:trace contextRef="#ctx0" brushRef="#br1" timeOffset="26516">24477 8484 9422,'-12'-23'449,"2"2"-359,10 5-180,0-2 90,21-11 90,-15 7-629,40-15-181,-12 16-1059,12-4 519,0 9 1260,-14 2 0,-1 1 0,-1 2 0</inkml:trace>
  <inkml:trace contextRef="#ctx0" brushRef="#br1" timeOffset="26898">24735 7944 9871,'0'43'810,"14"-6"-720,-10-1 0,10-3 90,1 3-90,-11 2-957,26 1 867,-27 1-45,15-11 0,1-1 135,-6 15 0,19 12-90,-15-21 0,1-3 0,-3-4 370,1-3-370,-4-5 234,0-5-324,-2-1 180,-3-7-180,-1-1 622,-4-4-621,0-20 89,-1 14 0,0-31 0,1 32 0,4-45 0,0 42 89,2-39-89,-1 33 0,4-4 90,-2 9-90,4 8 0,-2 0 0,1 0 90,4 14-180,9 5-1259,-5 0 1349,17 25 0,-16-26 0,8 24 0</inkml:trace>
  <inkml:trace contextRef="#ctx0" brushRef="#br1" timeOffset="27050">25750 8545 13469,'2'-21'270,"-1"4"-270,-1 0-270,0 3-719,0 1-990,-15 2 1979,11-2 0,-12 8 0,16-1 0</inkml:trace>
  <inkml:trace contextRef="#ctx0" brushRef="#br1" timeOffset="31762">22897 9974 8072,'-5'4'720,"1"1"-450,2-3 90,0 0 449,1-1 1530,0 1-2069,13-1-270,-9-12 90,17 9-90,-14-27 0,8 6 0,-4-11 0,3 0 0,-4 6 90,-1-1-180,-1-1 90,1-15 90,-3 8 179,1-20-179,-5 25-90,0-13 0,-1 26-90,0-4 0,0 16 270,0 2-180,0 25-90,0 8 90,8 9 0,0 3 0,-4 12-180,11-8 1,-1-1-631,-12-2-1310,21 11 501,-21-19-360,20-2 1979,-11-3 0,9-4 0,-2 0 0</inkml:trace>
  <inkml:trace contextRef="#ctx0" brushRef="#br1" timeOffset="32312">23628 9612 10951,'-29'0'0,"2"0"0,4 0 0,5 0 0,2 0-90,4-11 90,2 8 0,-1-21 90,3 21-270,0-21 180,4 10-90,3-10 90,0 6-90,1 6 90,0 5 90,19 5 0,-1 22-90,4 6 0,3 30 90,-23-12-180,10 4 270,-12 7-180,0-14 0,2-5 0,-4-1 0,-16 4 0,13 9 0,-13-21 0,1-3 0,4 1-270,-6-12 180,9-13 90,28-3 90,4-25-90,24 24 0,-10-19-90,3 20 180,4-7-90,-8 10 90,24 0-630,-23 0-997,11 15 457,-12-12-449,-2 12 1529,1-15 0,-1 0 0,1 0 0</inkml:trace>
  <inkml:trace contextRef="#ctx0" brushRef="#br1" timeOffset="32798">24060 9430 9602,'35'-10'179,"-26"3"-179,43-4 0,-32 8 450,14-1 0,-8 4-450,-11 15 0,-8 3-90,-28 19 180,15-8-180,-31 2 90,33-10-90,-28 0 0,28-2 90,-12-3 0,16-1 0,0-4 90,0 0-90,0-1-90,18 0 90,8 3 0,-3-4-180,21 0 180,-39 0 90,38 0-180,-37 2 270,31-1 180,-33 3 0,22-2 179,-17 7-449,3-5-180,-6 9 270,-6-9-180,0 7 0,-23-7 0,18 2-1349,-30-2 1349,20-5 0,-11-1 0,1-5 0</inkml:trace>
  <inkml:trace contextRef="#ctx0" brushRef="#br1" timeOffset="33154">24815 9176 11490,'0'36'270,"-13"4"-180,9-9-90,-9 2-90,13-7 90,0-2 0,0 8 90,0-10-90,0 12 0,0-16 90,0 3-90,0-9 0,17-1 0,-13-3 180,27 0-270,-9-4-629,20-1 179,-3-3-405,-4-14 1,1-3 314,3 9-315,-1-13 1,-2-4 944,-6 6 0,9 0 0,-17 4 0</inkml:trace>
  <inkml:trace contextRef="#ctx0" brushRef="#br1" timeOffset="33361">25113 9299 9602,'-12'14'1349,"-5"-10"-989,10 21-91,-6-11-269,7 13 0,1-2 0,5 2 0,0-2 0,0 2 90,0 3 0,16 19-180,-12-11-405,10-5 1,1-1-496,-12 5 181,22 10-181,-22-20-719,22-3 1709,-15-5 0,12-4 0,-5-2 0</inkml:trace>
  <inkml:trace contextRef="#ctx0" brushRef="#br1" timeOffset="33679">25535 9321 10141,'-16'-5'900,"12"2"-900,-24 1 270,15 1-181,-1 17-89,25 2 0,-5 19 0,36-8 0,-37 0 0,43-8 0,-12 8 0,14-8 0,-2 6 0,-4-2 0,-12-8 180,12 10-90,-25-15-90,1 2-2428,-12-7 629,-29-4 539,-9-1 1260,-16-2 0,-1-13 0,10-3 0</inkml:trace>
  <inkml:trace contextRef="#ctx0" brushRef="#br1" timeOffset="33812">25575 9236 8702,'35'-16'90,"2"0"0,22-3-180,-14 7-585,-8 3 1,0 1-2427,5 3 3101,10-1 0,-18 5 0,-2 1 0</inkml:trace>
  <inkml:trace contextRef="#ctx0" brushRef="#br1" timeOffset="34164">26290 9054 10141,'-33'14'1170,"5"2"-1170,5 21 89,12-6-89,4 5 0,7-6 90,0 0-90,0 2 0,26-1 0,7 13 90,13-14-135,-14-7 0,0-1-378,9-2 423,17 1 90,-16-13-180,-1-5 180,-1-2-90,13-1 0,-18 0 485,12-18-485,-31 14 0,-2-32 0,-11 22-89,-32-6-1,-16 10-360,-18 10-585,12 9 1,0 4-150,16-3 1,1 2 148,-15 8 1,1 4 1034,12-3 0,2 1 0,-1 1 0,0 2 0,1 1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8:53.4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1947 1679 8522,'-20'6'450,"4"0"-360,-17-2-5661,13-2 5571,3 0 1409,2-2-1409,2 0 860,1-14-860,2 10 0,4-24 90,2 5 3392,3-8-3572,1-4 180,0 5-622,0-2 802,22-3-90,-16-1 89,22 2 1,5 1-180,-11-8-45,9 4 0,2 3 45,-2 8 0,6-4 90,-12 16-90,-4 4 270,-1 4 0,3 3-91,-9 2-89,3 19-90,-12 12-90,-1 13 319,-4 6-229,-19-3-90,15 4 0,-24-10 0,-4 1-501,18-9 0,0 0 501,-16 12 0,-3-3 0,11-11 0,2-2-45,-2 1 0,1-1 90,0-2 0,-1 1-45,-9 8 0,1 0 0,-14 15-45,10-13 0,0-2-135,0 0-90,7-8 0,2-2 270,6-7-90,-6 6 1,43-35 89,2 10 539,6-28-269,29 26-180,-31-12 1125,31 15-1215,-7 0 0,-10 0 45,-5-1 0,1 2-45,7 13-1008,12-11 558,-17 11 90,2-2-539,-3-8-1530,14 17 450,-13-18 1874,9 6 0,-17-9 0,-2 0 0</inkml:trace>
  <inkml:trace contextRef="#ctx0" brushRef="#br0" timeOffset="503">2118 734 9691,'-30'-36'900,"-1"3"-720,-4 4 0,0 4 180,-25-3-181,12 10 91,6 9 0,-1 2-2132,-13 3 1906,20 1 1,-2 5 90,-5 14 0,1 4-135,8-8 0,1 2 90,-13 15 0,1 3-45,12-8 0,2 1 45,-2 2 0,0 2-90,1 2 0,0 4 30,4 0 0,-1 5 0,2-2 15,-4 6 0,3 1 15,4-5 0,0 2 0,3 1-90,4-1 0,3 1 0,1-2 30,1 7 0,2 3 30,0 2 0,2 4 0,5-4-821,10-5 0,2-2 746,-9 13 0,5 0 90,27-3 0,6-5-288,-22-11 0,3 0 243,15 1 0,8 2 0,-3-4-307,-5-5 1,1-3 336,9 3 0,5 1 0,-3-5-171,-1-3 1,1-4 140,-5-2 0,2-1 0,-1-1 0,5-2 0,-1-3 45,3 0 0,1-3-90,-1-1 0,3-2 45,-2-4 0,5-1 0,-3-1-45,8 3 0,3-5 45,-12-8 0,5-4 0,0-1 0,-6 0-45,14-2 0,-3-3 45,-8-4 0,1-6 0,-2-1 0,-4-1 0,-2-2 0,-3 0 0,7-7 0,-4-4-23,-13 6 1,0-5-1,-1-1 1,-6 2 22,3-12 0,-7-3-45,-8 8 0,0-6 0,-4-1 0,-4 5 90,-6-15 0,-11-2-81,-1 16 0,-5-6 0,-4-3 0,-1 3 0,0 7 36,-5 1 0,-1 6 0,-7-2-198,-2 1 0,-6-5 0,-3-1 0,0 5 0,3 8-102,-2 6 0,2 8 1,-5 1-7,1 3 0,-6 0 0,-3 2 1,2 2-1,4 2-151,-5 3 0,2 3 0,-1 2 299,2-2 1,-2 0-1,-1 3 1,1 5 157,0 9 0,0 5 0,0 2 0,3-1 0,-3-3 0,3-1 0,-3 4 0,3 7 0,0 0 0,0 0 0,0 0 0</inkml:trace>
  <inkml:trace contextRef="#ctx0" brushRef="#br0" timeOffset="3300">4180 1611 10681,'0'-6'1709,"0"1"-1529,0 1-90,0 1 1079,-13 1-989,10 21-180,-9 7 0,12 14 0,0 2 0,14-7 90,-11 3-180,11 2-360,-14-1-989,0 17 540,0-15-2070,0 25 1350,0-32 1619,0 9 0,-12-22 0,-4-1 0</inkml:trace>
  <inkml:trace contextRef="#ctx0" brushRef="#br0" timeOffset="3483">4122 1154 9602,'0'-26'179,"0"3"-179,0 5 0,0 0-3238,0 6 3238,20 3 0,-15 22 0,15 7 0</inkml:trace>
  <inkml:trace contextRef="#ctx0" brushRef="#br0" timeOffset="3889">4690 1452 10411,'4'19'1439,"-1"1"-1079,3 3-90,-1 3-90,0 0-90,-1 4 0,-1 1-90,2 2 0,-3 19 0,1-13 0,0 25 0,0-31-306,1 8 126,-1-18 0,0-4 180,-1-4-360,1-2 1,-1-6 179,0-2-180,3-3 396,-1-26 54,7-11-270,-3-14-906,3-7 996,-1 11 180,0-1-836,1 0 1016,0 6-508,0 3 508,1 7 359,6-1-359,-4 16 1077,11-2-1347,-8 16 984,3-2-984,-2 25 728,-3-16-728,2 40-90,6-11-359,-7 11-271,-3-14 1,-1 0-631,-1 7-134,-1-7 0,0 0 1484,0 5 0,3 8 0,-4-16 0</inkml:trace>
  <inkml:trace contextRef="#ctx0" brushRef="#br0" timeOffset="4150">5633 1143 11760,'2'-4'2429,"-2"40"-2429,2-10 0,-2 13 0,0 1-90,0 6 0,0 16-315,7-29 0,0-1-134,-3 19-46,10-9 0,-1-1-1098,-10 7 783,9 12-1079,-4-7 630,-6-14 1405,6 7 1,-8-21-1,0-2 1</inkml:trace>
  <inkml:trace contextRef="#ctx0" brushRef="#br0" timeOffset="4600">5428 1603 9332,'0'-17'359,"0"1"-359,20-1-89,-15 4 178,37-1-178,-9 6-1,11 4-4702,22 2 4433,-26 2 89,16 0 755,-18 18-664,-1-14 89,-1 28 180,-2-29-180,-1 26 90,-3-25 269,8 25 1,-12-11 180,15 13-180,-20-8 0,12-1-180,-13-12 0,5-1 90,7-6 3340,-8-3-3520,21-20 90,-18 15-90,7-31 245,-13 31-155,-3-32 0,-4 21 630,-5-29-360,-4 20 89,-19-18-179,10 20 270,-32-6-450,4 18-647,-9 2 557,-4 9 180,15 0-180,2 16 168,3 7-258,0-2 180,13 34-180,1-35-225,22 10 1,6 1-46,-10-3-345,20-9 1,4-2-16,-5 3-180,30-2 1,-11-4-360,4-3-180,-1-6 1439,-2-2 0,1-3 0,-2 0 0</inkml:trace>
  <inkml:trace contextRef="#ctx0" brushRef="#br0" timeOffset="4916">6643 1516 9602,'0'-9'629,"-11"0"-179,8 4 359,-8 1-629,11 17-180,20 5-90,-1 1 90,4 19 0,5-7 90,-15 10-180,2 14 180,5-24 180,-18 17-90,7-25-180,-9 2 0,0-13 0,0-5 0,0-25 0,0-12-90,0-15 90,0 9 0,0 0 0,0-14-692,7 15 1,1 1 331,-4-16 180,33 3-179,-17 2-784,6 17 1,2 1 512,9-11-812,-7 13 0,2 3 1442,5 6 0,11 2 0,-16 13 0</inkml:trace>
  <inkml:trace contextRef="#ctx0" brushRef="#br0" timeOffset="5589">7375 1266 9602,'1'-4'1169,"1"1"-899,1 16 89,2 11-179,1 9 0,4 22-90,-3-16-45,-1-4 0,0 0-135,1 7 90,-2-8 0,-1-1 90,3 2-90,-2 6 0,-2-14 0,-2-11-450,-1-1 271,0-46 179,0 10 0,0-34 0,0 21 0,0-1 0,0-3 0,21-14 0,-2 14 179,21-13-89,-13 28 0,0 5 0,-7 12-90,0 6 90,1 0-180,-2 18 180,0-13-90,-2 40-90,4-4-359,-5 14-181,-3-16 0,-1-2-179,2 8-361,0-9 1,1-2 1169,3 1 0,8 3 0,-6-17 0</inkml:trace>
  <inkml:trace contextRef="#ctx0" brushRef="#br0" timeOffset="6183">8120 1431 10231,'-19'-10'1349,"5"-1"-989,-1 3-90,1 3-180,-15 2-90,16 23-90,-11-15 90,17 35 0,-11-13 0,10 9-180,4 8 0,1-21-180,21-2 1,-13-2 89,33-16 0,-34 14-180,39-16 180,-25 5 90,20-6 180,1-20-89,-11 15 89,14-32 0,-28 11 179,10-7 91,-22 0-90,6 11 0,-8 3-90,0 1 630,0 2-720,0 22 0,0 7 90,0 26-180,0-6 90,17 7-180,7-26-270,26 12 270,-8-24 0,22 8 0,-25-10 180,13-22 0,-4-10 90,-12-14-90,-9 9 0,-2 0 180,1-19-687,-7 4 1,-4-3 551,-8 20 0,-2-3 284,1-14 1,-2-8 0,-1 6-105,-1 10 0,-2-1 15,-3-8 0,-2-6 0,-3 9-105,-1 15 0,-2 4-91,-7-15 1,-2 3 35,0 7 550,-13 3-450,17 24-90,-3 33 180,-3 31-270,20-22 0,2 4-727,-5 20 0,0 10 0,5-5 682,13-7 0,2 0-75,-8 5 0,-2 5 0,6-6-195,13-7 1,3-4-181,-7 0 0,2 1-525,3-6 1,2 1 0,1-2-465,4 5 0,1-1 1484,-3-8 0,3 1 0,-2-3 0,4-2 0,0-3 0,0 0 0,1-1 0</inkml:trace>
  <inkml:trace contextRef="#ctx0" brushRef="#br0" timeOffset="7235">9863 1137 10681,'0'-11'1529,"0"1"-1349,0 2-90,0 0 899,0 3-989,0 21 0,0 13-90,0 12-629,0 22 89,0-21-270,7-5 1,0 1-360,-3 5 1259,3-10 0,0 0 0,0-1 0,3 8 0</inkml:trace>
  <inkml:trace contextRef="#ctx0" brushRef="#br0" timeOffset="7403">9930 800 9871,'0'-10'-269,"0"2"269,0 3 0,16 3 0,3 0 0</inkml:trace>
  <inkml:trace contextRef="#ctx0" brushRef="#br0" timeOffset="7967">10423 1029 10051,'2'21'1260,"-2"2"-721,3 25-539,-2-15 45,2 3 0,0 0-135,1 1 135,-1-3 0,1 0-135,2 3 90,-1 13 0,2-19-180,-2-2 0,2-4-89,-1 2-91,0-11-1259,-2 2 1619,-3-40 0,-1-11 0,0-18 90,0-3 45,7 20 0,0 0 134,-3-18 46,9 10 0,2 0-241,-1-1 376,3-6-180,2 25 0,-17 7-180,18 8 90,-11 5-180,9 4 90,-4 0 0,8 23-1,-4 10-178,10 26 89,-13-7 104,2-2-104,-7-17-90,-3-2 90,1-5-90,-1 4-90,-2-17-359,0 8 359,-2-20 90,0 5 0,-2-30 451,2 18-451,2-58 90,0 38 0,2-13 0,1-1 0,1-1 90,0 8 0,0 2-1,2-2 181,2-4 0,2 20-270,-4 8 0,11 20 90,-8-7-180,10 53-270,-10-28-567,-5 3 1,-1 1 117,2 11-361,0 0-89,1 0 1171,0-1 0,3-3 0,0-1 0</inkml:trace>
  <inkml:trace contextRef="#ctx0" brushRef="#br0" timeOffset="8433">11408 1278 10501,'0'11'1889,"0"9"-1889,0 15 0,0 4 90,14-6-90,-10 22 0,26-13 0,-23-6 0,-1 0 0,12 7 0,-1 21 0,-15-29 0,11 4 0,-11-12 0,4-9-270,-6-2-270,-17-11 450,-1-21-90,-17-10 91,17-12-1,-10-6-180,25-18 180,-10 11-382,12 2 0,2 0 472,-1-13-45,10 11 0,1 0 135,-6-7-45,14 23 0,4 1 135,7-17 0,9 19 179,11-4-179,-22 27-90,7 1 0,-15 8-90,0 0 0,-6 22 0,-1-16 0,-7 35 0,-2-24 944,-4 17-944,0-6-360,0-1-629,-18 12 179,-7-11-1169,-19 17 1170,19-24 753,-14 5 0,34-13 0,-13-2 0</inkml:trace>
  <inkml:trace contextRef="#ctx0" brushRef="#br0" timeOffset="8766">12120 1200 10231,'0'-6'1259,"0"2"-989,-23-3-90,17 4-90,-37-1-90,16 3 0,-18 19 0,6 4 0,17 23 0,10-10-180,12 11 0,27-21 90,-20 5-90,48-13-295,-30-8 475,26 5-90,-12-12 90,0 6 0,-2-8 0,8-16-90,-15 13 180,3-42-180,-19 26 90,-6-27 0,-4 18 0,-4-2-180,-27 1 0,20-2-269,-47 4-91,33 1-1259,-38-3 810,23 12 989,-7-1 0,17 14 0,4 1 0</inkml:trace>
  <inkml:trace contextRef="#ctx0" brushRef="#br0" timeOffset="9116">12427 1098 10051,'21'17'450,"12"-12"-540,-30 30 180,23-19-90,-14 31 0,0-16 0,3 25 0,-13-23 0,4 8 90,-6-16 270,0-3-270,0-5-90,0 0 90,0-9-90,0-22 0,0-17-90,0-34 90,0 10 0,0-6-315,6 27 0,4 1-405,11-19-180,-2 9 1,0 2-681,3-2 1580,12-10 0,-23 27 0,15 1 0</inkml:trace>
  <inkml:trace contextRef="#ctx0" brushRef="#br0" timeOffset="9403">13190 663 11760,'0'-11'1619,"0"25"-1529,0 15-90,0 16 0,0 6-695,0-8 785,0 5-90,0-1-90,0 2-90,0-2 0,17 1-540,1 15 451,3-16-271,-7-13 0,-1-1 1,3 2-1,0 3-450,4-18 379,-18-5-289,6-6 925,-8-2 0,0-5 0,0-1 1</inkml:trace>
  <inkml:trace contextRef="#ctx0" brushRef="#br0" timeOffset="9550">12855 1162 10861,'0'-23'899,"0"-1"-719,0 0-270,31-3 90,-2 1 0,14 6 0,5 2-517,-15 4 1,0 1 276,8-1 0,4 0 0,-3 1-210,-4 3 1,0 1-631,25-3 1,-2 3-2483,2 2 3562,-24 4 0,-3 1 0,3 2 0,-4 0 0</inkml:trace>
  <inkml:trace contextRef="#ctx0" brushRef="#br0" timeOffset="9700">13802 1178 11221,'39'1'-180,"-9"0"0,-14-1 0,-10 0 0</inkml:trace>
  <inkml:trace contextRef="#ctx0" brushRef="#br0" timeOffset="10999">13970 741 11400,'-17'-11'-960,"4"8"1,13-8 0</inkml:trace>
  <inkml:trace contextRef="#ctx0" brushRef="#br0" timeOffset="15917">15193 943 9332,'0'-19'1079,"0"3"-449,0 0-271,0 2-179,-14 2 90,11 0 90,-11 2-90,14 1 270,0 3-271,0 1 1,0 2 540,-9 2-810,2 1 0,-30 13-90,11 7-45,-5-2 0,-3 2-45,-5 15 0,4-9 0,0-1-224,2 7 314,-8 8 90,28-14 0,5-1-89,6 0-1,31 9 180,-3-7-90,10-5 0,5-2 0,12 6-759,-17-10 0,1-1 759,15 8 90,-1-2-1130,-5 0 1040,-6 0-9,-8-3-81,-6-1 90,-8 3 90,-9-5 1239,-22 10-1419,8-9-90,-42 3 90,22-4-270,-25-1 812,12-3-1082,0 0-270,4-4-899,4-4 977,0 0 822,15-19 0,1-8 0,14-17 0</inkml:trace>
  <inkml:trace contextRef="#ctx0" brushRef="#br0" timeOffset="16267">15502 1092 10141,'21'-11'900,"-3"2"-541,-4 3 271,-1 1-540,-7 3 0,0 0-90,-4 20 90,1 5-90,0 12-90,2 14 90,0-15-270,6 23 0,0-25-359,18 18 359,-11-30-180,20 2 270,-19-18 180,15-19 0,-13 12 0,5-33 0,-8 19 90,-3-21 270,-2 9 90,-2-3-180,-2 4 89,-2 0-269,-2-4 0,-3 13 180,0-5-270,-2 18 90,2 0-90,0 6 0,0 16-90,1-13 90,2 35-360,3-19-179,3 22-1260,9 5 269,-3-10 1350,9 10 0,-6-16 0,2-2 0</inkml:trace>
  <inkml:trace contextRef="#ctx0" brushRef="#br0" timeOffset="16503">15853 786 9602,'19'-18'899,"-15"4"-629,34 0-90,-14 10-180,20-2-90,-2 22-90,-7 6-270,-15 10-179,-9 2-181,-11-5-90,0 0 900,0 12 0,-18-12 0,-4 6 0</inkml:trace>
  <inkml:trace contextRef="#ctx0" brushRef="#br0" timeOffset="16683">16197 529 9691,'23'15'180,"-4"9"-180,-10 11-269,-4 5-361,-5-2-865,0 4 236,0 6 1259,0 2 0,0 3 0,0 0 0</inkml:trace>
  <inkml:trace contextRef="#ctx0" brushRef="#br0" timeOffset="17500">17173 1164 10051,'-59'-9'900,"12"2"-720,-6 7-90,12 7 0,1 5-90,-9 16 0,4-3 0,5 4 89,12 18-224,15-15 1,3-1-136,4 5 0,6 9-90,28-20-90,-21-4 91,52-9-271,-14 0 450,14-11-45,-20-9 0,-2-1 135,5 4 90,-9-25 0,-3-4 0,-1 5-615,-15-3 0,-2-3 795,5-11 0,-15-5 90,6-3-501,-8-4 680,0-1-89,-23-1 45,10 17 0,-1 1-181,0 11 1,-1 0 135,-5-17 0,0 2-180,0 1-270,-3-6 450,-2 25 89,23 11-449,-7 26 0,9 6 0,19 25 0,-14-4 0,12-3 0,2 1 90,2 24-632,-3-5 1,3 1 541,-5-23 0,0 0-90,0 11 0,-1-1 31,9 13-120,-1-5 89,1-3-90,1-7-180,0-5 0,0-7-657,10 0 657,-7-14-270,19-1 450,-19-12 1,9-2 269,-13-21-90,-2 15 0,-1-38 269,0 15 91,-7-11 450,0-9-540,-10 23-91,0-5 91,-4 11 90,0 7 1797,0 20-2157,0 12 0,0 27 0,0-10-180,15 10-90,-11-23 257,31 7-347,-15-14 398,20-7-38,-13-2-180,3-7 270,-15-18 450,6-2-90,-15-19-1,0 2-269,-6 4 180,0 7-360,0 31-180,0 11 0,17 8-359,-13 14 89,26-23-360,-27 16 1,26-18-1,-25 8-89,28-17-540,-20 17 1439,14-19 0,-10 6 0,1-8 0</inkml:trace>
  <inkml:trace contextRef="#ctx0" brushRef="#br0" timeOffset="17835">18127 1212 11041,'8'0'270,"4"18"-270,-5 3 0,8 19-90,-6-11 90,3-1-270,-4-9 90,-1-2 90,-1-7 0,0 4-90,-3-11-719,0 9 809,0-11 90,-1-18 0,2 12 0,3-49 269,-2 32-89,5-29 270,-2 21-360,1 1 180,-1 5 0,0 4 90,-2 9-271,0-4 91,3 13-90,-3-5-90,8 27-90,-6-14 90,5 36-449,1-9-91,-2 10-1079,11 14 629,-6-23 990,17 14 0,-9-26 0,11 3 0</inkml:trace>
  <inkml:trace contextRef="#ctx0" brushRef="#br0" timeOffset="18183">18805 1203 10681,'-37'-7'899,"4"20"-989,16 8 0,6 19-89,28-19-181,-12 13 270,37-30-90,-22 23 90,25-24 90,-11 8 0,2-11 0,0 0 90,-3 0 0,-1 0 180,-4-17 449,2-7-269,-8 1-180,-6-19 180,-5 26-180,-10-20-91,2 14 1,-3 1-270,0 0 90,-22 10 0,2 1 0,-20 26-90,9 14-539,-1 26 89,16-2-270,-1-14 1,3-1-270,9 11-496,-10-8 1,-1 0 1271,7 8 1,-14 11 0,7-19 0</inkml:trace>
  <inkml:trace contextRef="#ctx0" brushRef="#br0" timeOffset="18333">17562 2022 11940,'-8'0'-4497,"20"-15"4497,16 11 0,12-24 0,6 11 0</inkml:trace>
  <inkml:trace contextRef="#ctx0" brushRef="#br0" timeOffset="18800">20337 653 11580,'0'-14'630,"0"3"90,0 5-540,0 23-180,0 4 0,0 23 0,0 2-788,0 8 788,0 10-180,0-29 1,0 2-226,0 18 0,0 2 180,0-15 0,0 2-195,0 2 1,0 3-1,0-4 60,0-7 0,0-1-405,-5 19 1,0-2 45,3-1-181,-8 5 901,2-30 0,6-7 0,-6-4 0</inkml:trace>
  <inkml:trace contextRef="#ctx0" brushRef="#br0" timeOffset="19516">20142 1436 9871,'-3'-54'630,"1"14"-585,10 7 0,7 2-45,19-3 0,0 9 0,3 4-1362,24 0 1227,-26 9 0,0 1-135,17 2-90,3 1-89,0 4-1,-16 1 0,2 0 90,18 0 90,-11-1 1,-1 0 89,3-4 225,-14 1 0,-3-2 135,-3-6 390,2-5-300,-22 1 90,-4-1-90,-5-4 449,-1-18-359,-21 9 630,-1-29-541,-4 26-619,-7-10 260,29 18-101,-25 5 11,26 4 999,-19 1-459,19 9-261,-7 19-279,10 22 90,17 13-90,-12 10-45,11-17 0,-1 1 518,-12 23-473,11-7 0,0 1-693,-10 8 648,8-24 0,1 1 0,-7-6 0,0-2-45,12 13-180,2 16 180,-9-35-450,5 1 271,-8-20-1,5-2 90,-6-28 270,5 16-90,-3-43 0,3 26-90,2-25 270,6-6 0,-5 14-531,4-10 351,-7 22 1037,-1 4-677,6 6-360,-6 9 90,10 27 0,-11 1-180,14 39 180,-8-18-135,1-6 0,2 0-962,6 8 917,11 9-180,11-13 1,-10-13 44,-2-10 0,0-3-45,7-5 90,13-3 180,-21-4 214,-2-18-124,-5 14-180,-4-33 90,-5 21 90,-7-19 269,-4-7-89,-5 10 90,-25-26 90,17 27-781,-37-9 421,37 18 90,-37 4 823,37 5-823,-36 7 307,25 2-487,-4 22 0,8 10 90,13 27-270,0-6-518,21 2 338,-16-15-180,45-3-269,-24-2-361,10-11 1,3-3-720,11 6 1889,-16-9 0,0-2 0,13-5 0,-1-2 0</inkml:trace>
  <inkml:trace contextRef="#ctx0" brushRef="#br0" timeOffset="19733">21623 575 10231,'0'-20'900,"0"4"-810,28-4 0,3 9-90,27 1-180,-9 6-990,-20 40-179,-10-11-642,-19 36 1991,0-16 0,0 8 0,0 5 0</inkml:trace>
  <inkml:trace contextRef="#ctx0" brushRef="#br0" timeOffset="20567">22802 740 10951,'7'-15'899,"-2"3"-449,0 6-180,-1 3-90,0 26-90,-2-1-90,1 26 0,-1-5 90,-1 7-90,0-10 0,0 1 0,-1 24-619,0-13 0,0 1 619,0 4-270,0-15 0,0-1 90,0 0 90,0 4-239,0-17-31,0-13 270,14-3 90,0-31 0,13-11 90,1-27 0,-9 11 360,9-11-360,-16 27 1311,12-5-1221,-9 16-90,5 9 256,3 3-436,-4 27 90,15 11 90,-11 13-2101,-4-11 0,0 1 1381,6 10-179,5 13-470,-5-18 199,-2-5-449,4-2 1529,-1-6 0,4-6 0,-1-4 0</inkml:trace>
  <inkml:trace contextRef="#ctx0" brushRef="#br0" timeOffset="20817">23828 811 10951,'-20'-34'1439,"15"11"-360,-27-3-989,30 42-90,-18 32-90,18 10-770,-3-6 0,3-1 590,23 7-180,-11-8 1,1 0-1,14 8 90,-8-22 0,-2 0-359,-11 8-181,27-1 91,-27-6-308,19 5 37,-20-15 1080,13 1 0,-14-18 0,4-4 0</inkml:trace>
  <inkml:trace contextRef="#ctx0" brushRef="#br0" timeOffset="20950">23758 1298 10321,'-13'-28'1169,"-12"-10"-989,12 10-90,-4-13 0,7 19-360,37-8-179,-21 17-316,26 4 1,5 4-406,-10 0-359,36 3 1529,-26 2 0,0 0 0,0 0 0</inkml:trace>
  <inkml:trace contextRef="#ctx0" brushRef="#br0" timeOffset="21551">24347 1112 9871,'0'12'1440,"14"7"-1440,-11 21 0,23 17 0,-23-18-45,3-6 0,0 1 45,3 6 0,-7 18 90,7-29-180,-9 8 0,0-22-1709,0-1 1169,0-33 540,0-22 0,0-8-171,0-10 441,17 20 90,-13 0-90,13 0 180,-6 1-90,-9 5-1,9 4 91,-2 6 0,-7 7 0,7 5 90,1 6-271,-5 2 181,15 20-9,-11-13-261,6 29-90,-3-29 0,0 32 90,-2-19-180,3 27 180,-5-16-180,3 16 90,-6-20 0,2 11-90,-4-20 0,0 1-809,0-10 719,-1-3 90,4-32 180,-1 21-90,2-47 90,4 20-90,-1-10 180,8-13 89,-7 27 1,9-11 0,-9 28-180,3 0 0,-3 14-180,-1 0 90,0 0 0,2 21-270,-3 10-1169,5 27 0,-8-8-1434,6 2 2873,-7-17 0,6 2 0,-2-1 0</inkml:trace>
  <inkml:trace contextRef="#ctx0" brushRef="#br0" timeOffset="21884">25205 1541 11041,'0'-38'899,"0"5"-809,0 2 180,0 3-180,0-1 90,0-21 0,18 11-1303,-14-17 1393,14 15-90,-5-2-90,-9 1 153,20-19 27,-14 15-45,-4 7 0,0 2 45,5-3-270,-9-22 90,2 34-90,-4-5 270,0 21-360,0 22 90,-17 6 90,13 21-90,-11-6 0,-1 2-90,0 22-1385,8-1 0,0 1 1115,1-21 0,1 0-135,4 11 1,4 2-1170,8-3 0,3-3 314,-2-9 1,3 0 1349,8 8 0,3-2 0,-2-12 0,1-4 0,1 1 0,0-1 0</inkml:trace>
  <inkml:trace contextRef="#ctx0" brushRef="#br0" timeOffset="22833">26760 576 10321,'14'-9'1349,"7"1"-989,-18 3-180,16 1 0,-17 2 270,12 1-180,-11 0 89,3 1-359,-4 18 0,-21 20 90,14 4-808,-14-14 1,-3-2 717,2 12 0,-21 4 0,5 1 0,-3 2-90,-2-2 180,1-1-90,13-15 0,1-1 0,-12 10 0,12-9 0,1-1 0,3-3 90,-1 3-180,15-13 180,4-4-90,3 1-90,1-4 180,26 3 1255,-20-3-1435,29 1 0,7-2-179,-8 4-136,14 0 0,4 0-912,1 3 732,-19-3 0,-1 0-764,13 6-270,-6 2 1619,1 2 0,-5 1 0,-1 0 0</inkml:trace>
  <inkml:trace contextRef="#ctx0" brushRef="#br0" timeOffset="23283">27637 859 11041,'-27'-17'0,"20"2"180,-45 7-1,14 2-268,-12 4 89,15 13 0,1 1 0,-3-7 0,8 23 0,5 4 0,6-9 89,0 34-89,18-24 0,0 3-89,19 0 178,15 16-89,10-11-1111,-9-9 1,0 1 1110,10 2 0,-16-13 0,-1 0-101,7 4 191,-4-2-270,-8-3 180,-3-5 0,-11-3-90,2-3 1558,-10-3-2818,-18-4 780,-7-1-869,-2-19 1439,-12 13 0,33-30 0,-15 12 0</inkml:trace>
  <inkml:trace contextRef="#ctx0" brushRef="#br0" timeOffset="23534">28087 618 11850,'2'12'1979,"1"10"-1979,-17 30 0,10-3-2270,-10 13 2090,14-12-179,0 2-1,0 3-90,0 0 90,0-3-89,0 0-721,17 12 1008,-13-17-558,11-13 1,-1-2 89,-11-1-629,9 4 1259,-12-19 0,0-4 0,0-3 0</inkml:trace>
  <inkml:trace contextRef="#ctx0" brushRef="#br0" timeOffset="23669">27910 1088 10411,'0'-16'90,"0"3"-90,24-1-360,11 6-225,-1 4 1,1 2-316,24 0 900,-16 1 0,-1 2 0,10 15 0,-18-6 0,0-1 0</inkml:trace>
  <inkml:trace contextRef="#ctx0" brushRef="#br0" timeOffset="24089">28575 1017 10321,'0'37'360,"18"2"-270,2-5 90,19-2 90,-2-15-180,-7-7-90,-5-10 89,-10 0 271,-1-19-180,-3 14 450,-4-44-450,-3 31 0,-4-35-90,0 30-90,-16-7 90,12 12-1,-24 8 91,25 22-180,-8 27 0,11 13 0,0-5 0,0 1-283,0-15 1,0 2 282,0 30 0,0 2-624,0-26 1,0 0 578,0 16 0,0-2 90,0-16 0,0-3-90,-1 1 0,2 1 45,8-3 0,-1 0 0,-6-2 0,1 1 0,14 26 0,-17-4-359,0 8-91,0-20-540,0 13-179,0-32 1169,-25 3 0,0-19 0,-24-2 0</inkml:trace>
  <inkml:trace contextRef="#ctx0" brushRef="#br0" timeOffset="24500">29080 1373 9602,'33'-43'989,"-15"6"-809,13 0 180,-27 6-180,31-2-91,-30-4 91,28-2 90,-22-2-180,12-3 135,-12 10 0,-2 0 135,3-20-91,-3 7 1,-1-1-2788,-1-9 2608,-4 21 0,-1-1 539,2-29 497,-3 21-1036,0-19-90,-1 37 465,0-1-15,0 19-540,0 75 90,-17-28-222,14 11 1,2 4-139,-8-8 0,1-3 135,7-9 0,2 2-270,-1 24 1,0-1 480,0-23 0,0-2-346,0 9 0,0-1-539,0 12-91,0-4 1,16-6 0,-12-4-354,12-6 483,-16-4 860,12-7 0,-9-5 0,9-4 0</inkml:trace>
  <inkml:trace contextRef="#ctx0" brushRef="#br0" timeOffset="24817">29447 1266 11850,'4'-13'540,"-1"-4"-540,16 16 0,2-6-90,23 7-90,1 0 90,-6 0 270,8-13-270,-22-1 90,13-18 0,-20 7 270,4-20-90,-15 15 134,-2-5 1,-4 0-135,-18-1 180,13-27-180,-36 42 0,16-2-180,-19 18 90,20 25-180,-10-15 180,29 47-180,-20-7-180,22 15-135,10-18 1,2-1-226,-4 11-148,21-20 0,5-1-301,-2 9 269,-1-21 1,3-2-1350,19 16 2159,1-6 0,3-6 0,0-4 0</inkml:trace>
  <inkml:trace contextRef="#ctx0" brushRef="#br0" timeOffset="25387">30183 400 15088,'14'30'630,"4"2"-630,9-4 90,-1 0 0,6 10-90,-7-8 45,-1-1 0,0 1-348,6 7 303,9 13 90,-13-12 90,-2 0 29,-3 2-119,-2 20-90,-10-13-45,-15-5 0,-5 1-589,-14 9-176,-16-4 1,-6-1-751,13-17 0,-2-1 435,-16 10 1,-3-1-1170,10-10 1,1-1 2293,-2 0 0,0-1 0,-1 1 0,0 0 0,1 0 0,0-1 0</inkml:trace>
  <inkml:trace contextRef="#ctx0" brushRef="#br0" timeOffset="27017">2537 3318 11311,'0'-16'809,"-17"6"-719,12-1 0,-36 7 0,21-3-90,-22 5 0,-7 2 90,12 23-90,6-9 0,2 4 0,1 26 0,1 3 90,19-10-180,8 3-262,0 1 262,26 2 180,1 0-90,-2-22 0,5-1 0,13 9 0,1-1-321,-8-8 0,1 0 321,6 2 0,3 0 0,-3-2-504,-3-4 0,-2-1 549,11 5 0,-3-1 45,8 2-90,-11-4 0,-12-3 0,-15-2 309,-8-5-489,-40-1 667,6-5-1522,-24-1 1,-4 0 45,-3 0-316,1-7 1,3-6 1491,9-13 1,6-15 0,25 1 0</inkml:trace>
  <inkml:trace contextRef="#ctx0" brushRef="#br0" timeOffset="27689">3310 3367 10141,'13'0'2249,"-5"17"-2069,-24 3 0,-7 18-180,-1-8 0,-12 1 0,32-8 0,-28 12 0,28-10 90,-18 8-90,20-10-90,-6-1-90,8-2-180,19 6 180,-14-10-539,34 2 539,-7-12 0,24-3 180,-8-21 0,-4 14 0,-6-31 0,-13 10 360,2-17-91,-14 7 271,-8-2-450,-1 15 270,-22 0-360,0 27 0,-3 13 0,8 14-180,13 15 0,18-16-450,6 19 361,-1-24-829,21 3 738,-24-19 86,22 5-86,-10-14-180,16 7 450,-13-8 90,22-18 90,-29-3 450,11-21-90,-22 20-90,-1-16 269,-11 19-269,-3-11-270,-14 13 557,8 28-647,-10 12-90,14 21-269,16-12-176,7 6 355,22-17 0,-8-5 90,4-8 90,-11-8 0,-2 0 0,-1 0 0,-3-22 270,2-1 90,-9-3 449,-3-10-449,-10 15-270,-4-15 90,-17 10-270,12 30-180,-12 18-270,17 16-269,0 7-450,0-8-2339,18 19 3598,15-13 0,-12-16 0,2-1 0,29 7 0</inkml:trace>
  <inkml:trace contextRef="#ctx0" brushRef="#br0" timeOffset="28150">5312 3630 11131,'-32'-9'1349,"-18"3"-1259,16 2-90,-12 3 0,2 19 0,17-14 0,12 33 0,-10-32 0,22 39 0,-11-25-180,14 20 0,0-11-90,24-3-449,13 6 269,13-17 180,-13-2 0,0-3 0,8-7 135,-8-10 0,0 0 46,2 2 178,7-42-178,-14 9 178,-17-14 91,-4 13 0,-3-1 180,-7-11-1741,-9 3 0,0-1 1920,3-12-359,-15 21 0,1-1-205,15-16 160,-15 32 0,-1-2 134,9-13 1,0 1-180,-24-6 990,15-15-1080,9 63 90,11 21-90,0 19-242,16 16 152,-12-5 90,25 4-360,-26 5 135,9-32 1,3 2-226,-5 10 0,-1 1-90,9 20-135,-4-15 1,-1-2-135,1 2-541,-4-10 1,1-1 90,1-6 2018,-6 9 0,-6-29 0,0-3 1</inkml:trace>
  <inkml:trace contextRef="#ctx0" brushRef="#br0" timeOffset="28300">5203 3646 10321,'-17'-39'990,"8"-2"-721,2-15-269,7 13-90,23-9 90,-17 20-666,45 6 217,-27 5-91,27 5 90,-10 5-269,2 5-1170,22 3 1889,-17 3 0,-15 9 0,-1 4 0,13 15 0</inkml:trace>
  <inkml:trace contextRef="#ctx0" brushRef="#br0" timeOffset="28616">6055 3488 10591,'-16'-17'1259,"12"-6"-1079,-28 20 0,17-7-180,-13 26 0,14 10 0,5 7-90,9 4-180,23 0 90,-17-8 0,23-7 1,5-2 179,-8 1-342,33-3 342,-18-6 0,-2-11 90,1 6-180,0-7 180,-4 0-1,-3-21 181,0-4-180,-15-12 0,-2-10-90,-13 16 90,-23-20-90,-12 22 0,-10-6-450,-4 15-179,11 5-541,-2 6-1978,-10-1 3148,13 7 0,4-2 0,20 3 0</inkml:trace>
  <inkml:trace contextRef="#ctx0" brushRef="#br0" timeOffset="28783">6617 2559 10681,'-20'-6'-270,"-2"2"-2159,-23 37 2429,11-6 0,16 2 0,1 3 0,-7 13 0</inkml:trace>
  <inkml:trace contextRef="#ctx0" brushRef="#br0" timeOffset="29403">7825 3266 11311,'-57'-2'809,"12"0"-809,-2 18 0,16-13 0,2 28 0,4-27 0,12 28 0,-8-18-90,18 25-90,-8-16-359,39 15 269,-20-17 90,50 2-90,-34-11 90,27-5 90,-13-2 0,14-5 180,-16 2 180,14-19 629,-27 0-539,-5-14-180,-10 5-180,-8 4-90,-17 9-539,13 27 179,-12 14-270,16 11-89,21-1-181,-16-10 1,32-2 989,-12 7 0,7-12 0,1 6 0</inkml:trace>
  <inkml:trace contextRef="#ctx0" brushRef="#br0" timeOffset="29833">8312 3512 10951,'0'-30'1799,"0"5"-1709,0 30-90,0 21 0,0 15 0,18 8 0,-13-8-463,27 1 463,-28 2 89,26 0-89,-26-2 0,27-2-179,-27-2-1,24-4 90,-13 6-90,5-14-88,-7 3-272,-4-19 1,-8-3-1,3-20 180,-23-31 180,14-2 135,-12 0 0,0 0-761,13-12 851,-4 18 0,1 0-135,7-20 90,0-1 0,0-1 270,0 1-90,0 4 90,0 3 180,23-7-91,5 21-134,-3 14 0,3 5-45,14 6-90,-2 3 293,-4 26-293,-10-10-90,14 48 0,-20-26 45,-6 10 0,-3 2-135,-1 3-90,-2 11-180,-5-18-269,-3-3-451,0-2-2338,-21 4 3418,-6-11 0,-13 1 0,1-12 0</inkml:trace>
  <inkml:trace contextRef="#ctx0" brushRef="#br0" timeOffset="30016">8523 2475 11940,'-16'-3'-1709,"-5"21"540,-19 16-630,18 14 1202,2-20 1,0 1 0,5 22 0,-17 4-1</inkml:trace>
  <inkml:trace contextRef="#ctx0" brushRef="#br0" timeOffset="31117">10408 3279 9961,'-55'-3'1709,"9"2"-1709,-6 1 270,-10 19-360,15 3-1102,14-6 0,2 2 1192,-7 12 90,5-7 546,8 1-636,6 10-180,10-8-450,3 13 360,33-20-449,7 1 629,15-14-303,0-3 303,-15-3 0,3-21 90,-3 16-45,-12-22 0,0-4 135,8 5-90,-8-11 0,-4-4 90,-5-4 45,-2 4 0,-2-1 225,-7-12-226,1 19 1,1-1 315,-3-3 0,-2 1-90,-16-19-181,15 10 1,-1 3-90,-14-2-65,4-14 514,10 37 638,-11 28-1177,14 33 90,0 19-599,7-10 1,1 1 508,-4 17 45,12-21 0,0 0-45,-12 17 0,11-31 0,2 0-180,-4 26 0,5-20 0,1 0-89,6 13-91,-1-13 0,0-2 90,6-3-90,12 2 277,-13-21-277,0-7 270,-2-3-90,3-2 90,-5-16 90,1 12 0,2-34 90,-9 8 540,3-24-360,-14 10 339,-2-5-519,-5 21 90,-1-1 90,-14 16 694,10 29-964,-10 10 90,14 26-90,20-13-389,-16 1 209,32-14-269,-32 0-1,31-6-630,-9-2 541,10-2-91,11-8 540,-17-1 90,6-7 0,-13-22 90,-1 17 90,-6-38 450,1 16-181,-9-10 631,-1-8-541,-5 20-179,-2-4-180,-17 10 946,13 5-1126,-12 22 90,16 11-180,0 16-360,16 11 0,-12-17-89,25 10-181,-26-14 91,27-1-91,-26-4-809,41 2 539,-30-13 990,24 2 0,-20-11 0,2 0 0</inkml:trace>
  <inkml:trace contextRef="#ctx0" brushRef="#br0" timeOffset="31466">11442 3340 10051,'0'-17'720,"0"1"-450,0 2 359,0 3-449,0 24-180,0 5 0,20 29 0,-15-10 0,28 2 0,-30-12 0,11-3 0,-4-1 0,-7 3 0,7-10-809,-5 1 719,-4-34 180,5-5-90,-6-17-90,0-11 180,0 18 180,0-19-181,0 25 271,12-5-270,-9 14 0,19 8-180,-13 21 90,10 12-719,0 25-1,-2-11-1349,11 15 720,-9-25 1349,12 8 0,-6-17 0,4-3 0</inkml:trace>
  <inkml:trace contextRef="#ctx0" brushRef="#br0" timeOffset="31801">12140 3297 10177,'-36'-12'1440,"1"6"-1102,3 0-248,4 21-6,12 5-264,6 18 1,27 2-1,-12-9 0,36-1 90,-20-20 90,38 8 0,-20-15 0,23 7-90,-27-10 672,12-19-222,-26 14 847,2-48-1117,-17 32-90,-2-22-90,-19 27-90,0 9-899,-15 57 539,16-20-405,5 14 1,0 3-135,-2-3-1312,-2 16 2391,-3-19 0,6 2 0,-3-1 0</inkml:trace>
  <inkml:trace contextRef="#ctx0" brushRef="#br0" timeOffset="31953">11035 4140 10321,'24'-15'-675,"-18"-5"1,42 18-1,-18-7 1</inkml:trace>
  <inkml:trace contextRef="#ctx0" brushRef="#br0" timeOffset="32749">13652 3128 10681,'-51'-1'1259,"12"14"-1169,0-10-90,16 30 90,0-16-90,12 19 0,-8-7 0,17 16-90,-8-10-180,29 21 0,14-27 45,-3-7 1,3-4-743,24-6 697,5 1 180,-17-13-90,-4 0 329,0 0-149,5-21 0,-14-3 359,7-24 1,-28 13 360,0-9-360,-11 18-270,0-5 0,0 8 89,0 6 280,0 24-549,0 12 180,19 18-90,-14-4-45,21-14 0,4-2-45,-5 8 0,9-5 0,2-3 0,2-6 0,21 7 90,-27-16 0,8 3 0,-17-5 0,-3-14 0,-5 10 180,0-26 90,-8 7 360,0-7-360,-6-9-270,-1 12-90,0 0-360,0 33 0,0 11-359,15 8-181,-11 13-1978,31-23 2968,-6 22 0,11-24 0,2 1 0</inkml:trace>
  <inkml:trace contextRef="#ctx0" brushRef="#br0" timeOffset="32935">14522 2353 11221,'-19'-4'0,"-9"1"-180,5 2-1259,-16 39-91,13-11 1530,9 4 0,2 2 0,-8 15 0,1 4 0</inkml:trace>
  <inkml:trace contextRef="#ctx0" brushRef="#br0" timeOffset="33516">15442 3273 11580,'0'52'540,"0"-8"-270,20 3-90,-15-5-2329,15 5 2239,-6 3-90,-11 0 90,11 1-180,0-1-97,-11-2 187,10-2 90,-3 12-90,-8-16 148,8 14-148,-10-31 90,0 1-180,0-16 892,-17-6-1162,-3-1 1206,-1-24-1296,-11-11 360,14-13-135,2 7 0,1-1 6,-2-17 219,9 16 0,4-1-89,4-25 89,0 33 0,0-1 0,-1-1 0,2-1 89,9-11 1,0 0 0,-8 12 0,2 1 45,15-17 0,6 4 45,6 4 0,-5 15 0,3 6-90,12 7 0,-5 3 0,-12 11-90,-12 22-180,6 5 0,-16 21-270,4-10-179,-24-2-631,13-13-2158,-28 3 3418,15-14 0,-1 7 0,5-12 0</inkml:trace>
  <inkml:trace contextRef="#ctx0" brushRef="#br0" timeOffset="33916">15792 2464 10681,'16'0'989,"2"0"-719,0 21 0,0-15-90,-2 47-632,1-23 542,0 31-90,-1-6-469,0 5 559,-2 3-90,-7-31 0,1 1 0,1 13 0,0 0 0,-2-11 0,-1 0-45,5 20 0,-2-1 45,0 4-45,-2-15 1,-1-2-136,-2-1 0,-1 5-540,-3-18 360,0-11-1888,0-2 2158,-14-26 384,11-9-204,-11-21 89,14 5 451,19-12-270,0 20 359,18-4-539,-19 13 627,11 10-807,-12 3 0,14 30 0,-8-17-90,-3 41-900,1-12 271,-5 9-541,-2-13 1,1-1 1259,5 4 0,6 10 0,-6-17 0</inkml:trace>
  <inkml:trace contextRef="#ctx0" brushRef="#br0" timeOffset="34273">16672 3262 10771,'-26'-14'989,"20"3"-719,-58 0-270,42 6 90,-31 0-90,28 5 90,0 17-270,13 4-90,0 21 90,12-9-89,0-1-91,22-9 0,-17-4 180,44-7 0,-29 6-90,38-16 270,-23 8-3392,20-10 3392,-27-14 90,5 10 540,-17-28-360,-4 6 179,-5-8-179,-2-2 0,-5 12-90,0-8-270,-18 8 3122,13 26-3302,-12 15-359,17 25-630,0 10 269,0-18-1618,22 18 2608,-17-25 0,38 4 0,-18-13 0</inkml:trace>
  <inkml:trace contextRef="#ctx0" brushRef="#br0" timeOffset="34683">17095 3280 11311,'0'10'1079,"0"13"-1079,0 19 90,0 5-90,0-8-90,0 21 90,18-14-1809,-14 12 1809,14-23 0,-4-1 564,-10-7-564,10 4-63,-14-13-657,0-1 630,0-69 180,0 20-135,0-7 0,0-2 667,0-4-532,0-1-90,0-7 90,0 15 0,0-1 90,0-22 0,6 13 0,5 2-91,10-4 181,0-6-270,16 29 90,-33 9 90,35 10-90,-14 3-90,10 22 90,5 11-180,-19 9 90,7 20-180,-17-20-554,-3 11 284,-5-16-183,-3-4-176,0-2-1440,-21 2 270,-7-11 1979,-14-1 0,1-12 0,8-4 0</inkml:trace>
  <inkml:trace contextRef="#ctx0" brushRef="#br0" timeOffset="34866">17025 2307 12030,'12'15'-90,"-28"-12"-180,10 35-1267,-51-15-82,29 24 46,1-25 0,-3 0 1573,7 3 0,1 2 0,-1 0 0,1 2 0,0 0 0,-1 1 0</inkml:trace>
  <inkml:trace contextRef="#ctx0" brushRef="#br0" timeOffset="35637">19463 2903 11311,'3'-39'1169,"-1"-12"-899,-2 17 0,-25-12-180,-11 29-90,-12 2-466,-3 14 466,14 1 0,-1 23 0,3-17-90,7 45 90,12-27 0,5 10 0,4 2-89,5 12 89,3-6 0,7 1 0,27 9-1046,-15-18 0,3-2 1046,4-9 0,1-2 0,13 20 482,3-3-572,-18-14 0,0-2-89,11 8-451,6 10 0,-30-23-2698,-1 1 3328,-29-13 0,-6 0 0,-18-5 0</inkml:trace>
  <inkml:trace contextRef="#ctx0" brushRef="#br0" timeOffset="35916">19533 3266 10141,'46'-8'810,"1"6"-540,-2-12-1,0 9 1,18-8-180,-15 4 0,14-3-90,-6-2 90,-16 1-180,20-9 90,-31 6 0,11-11 0,-25 8 0,1-4 90,-13 4 0,-1 0 0,-2 1 90,-23-7-90,17 8 270,-36-6-360,14 15 180,-9 1-90,0 7-90,12 16 0,3-12 89,9 32-178,-5-18-1,15 21-900,-6 10 181,9-9-586,11-6 1,7 0-855,19 5 1928,-10-14 1,2-2 0,26 7 0,-11-3 0</inkml:trace>
  <inkml:trace contextRef="#ctx0" brushRef="#br0" timeOffset="36287">20453 3367 11400,'0'-38'540,"23"18"-450,-17-21-90,44 21-2297,-29-21 2387,24 8-90,-12-2 702,-3-2-657,-10 10 0,0-2 45,5-15-90,-8 5 0,-2 0 90,-4-8-45,-5 4 0,-3 0-45,-3-10 225,-10 7 0,0 0-805,4-8 670,-11 20 0,-3-1 180,-3-21-270,1 17 90,-11-7 89,20 30 967,-12 3-1236,13 35 90,-2 1 0,13 24 90,-9 1-90,9 9-225,0-8 0,-1 3-261,1-11 1,2 1 155,5 4 0,2 5 1,-2-5 92,-4-4 1,1-1-79,16 11 0,0-2-674,-14 15 494,14-35 1,3-2-406,-3 25-359,21-7 1259,-10-6 0,0-8 0,1-3 0</inkml:trace>
  <inkml:trace contextRef="#ctx0" brushRef="#br0" timeOffset="36584">20935 3357 11311,'-15'-25'899,"11"3"-989,-10 7 180,14 3-180,17 3 0,-12 0 180,33 2-270,-32-2 90,42 0 0,-27-3 90,21 1 0,-13-2 0,-4 2 0,-2-2-90,0-8 270,-11 5-90,-1-13 0,-11 13 0,0-5 180,-17 5-90,12 8-90,-26 0-90,16 7 0,-2 21-270,5 8-180,12 10-179,0 2-181,0-10-1529,28 14 720,-21-11 1556,20-11 1,4-3 0,-4 5 0,28-2 0</inkml:trace>
  <inkml:trace contextRef="#ctx0" brushRef="#br0" timeOffset="36799">21797 3163 10591,'-23'-16'1529,"-16"0"-989,34 3 89,-40-1-539,15 8 360,-21-2-360,12 8 0,15 20-90,1-15-90,20 38 180,-10-22-720,13 38 271,0-20-181,20-6 0,6 0-1835,5 2 1880,5-12 1,3-3-946,9 2-448,6-6 1888,2-8 0,0-3 0,1-5 0</inkml:trace>
  <inkml:trace contextRef="#ctx0" brushRef="#br0" timeOffset="37049">22290 2611 11400,'-14'-20'720,"10"3"-360,-10 6 359,14 3-539,-9 6 0,7 17-180,-7 19 0,8-1 0,2 3 0,-1 30-1001,0-14 1,0 1 820,0 13 0,-1-23 0,2 2-669,7-3 1,0-1 219,-4 19-226,11-12 1,-1-2-46,-10 2-196,8-13 0,-1-1 1096,-9-2 0,7 4 0,-9-17 0</inkml:trace>
  <inkml:trace contextRef="#ctx0" brushRef="#br0" timeOffset="37183">22178 3247 10771,'0'-27'180,"0"1"-180,0-10-180,19 11-720,12-8 361,9 19-901,25 0 451,-23 11-811,15 2 1800,-17 1 0,-1 0 0,0 0 0</inkml:trace>
  <inkml:trace contextRef="#ctx0" brushRef="#br0" timeOffset="37466">22873 3156 10141,'-18'-19'1619,"13"-6"-1169,-30 23-450,14-16 0,-16 17 90,0 9-90,7 17 0,12 25-90,8-6-90,10 3 0,18-11 90,-13-2-90,36-1 0,-8 6 91,10-12-181,14 4 90,-24-20-90,14-3 90,-23-8 90,-4-20-90,-7 15 90,-12-40-90,5 24-719,-6-39 359,-24 19-405,11 7 1,-1 1 944,-16-6 0,-11-6 0,15 18 0</inkml:trace>
  <inkml:trace contextRef="#ctx0" brushRef="#br0" timeOffset="37800">23135 3126 10411,'0'50'180,"0"-9"-180,0 0 0,18 4 0,-14-11 90,14 5 0,-4-15 180,-10-4-90,18-4-90,-20-5-180,13-5 90,-7-3 0,4-3 90,-4-20-90,-2-10-90,0-13 90,0-7-314,1 6-46,0-4 180,2-4-779,4-1 420,0 0-1,6 0-315,-4 21 1,2 0-765,11-11 1560,12-3 0,-9 28 0,4 5 0</inkml:trace>
  <inkml:trace contextRef="#ctx0" brushRef="#br0" timeOffset="38600">24762 2190 11670,'0'-5'1170,"0"-1"-811,0 4-359,12 0 360,-9 17-270,10 15-90,-5 11-1183,-6 12 1183,6-2 0,-4 5 0,-3 7 0,1-29 0,0-1 0,-2 2 0,0-1 0,0 0 0,0 3-90,-9 24 0,0 1 90,7-24 0,-1 0-135,-13 28 1,-4-4-46,0-18-45,2-12 0,-2-5-45,-8-5-271,2 1 92,8-18 89,3-2 0,3-3 180,1-16 90,5 13 1250,0-36-1250,4 5 270,1-11 269,21-12 1,-15 27 0,29 2-270,-30 9 564,25 16-474,-9-7-180,0 26 89,13-12 1,-13 58-90,8-30-997,-11 15 1,-2 5 816,3 6-135,-7-18 1,0 0-1540,5 19 415,1-1-900,1 1 2249,0 0 0,3 0 0,-1-1 0</inkml:trace>
  <inkml:trace contextRef="#ctx0" brushRef="#br0" timeOffset="41187">21665 5239 9602,'9'-27'1529,"-7"2"-1170,14 4 1,-14-1-90,6-2 270,-8-28-360,0 25-90,-20-19 0,16 36 89,-34 4-179,8 3 0,-8 19-89,-17 9 178,23 9-1151,-9 5 1062,18-10 90,10 2-609,-1-2 519,13 1-90,-5-4 0,6 0-360,21 2 270,8-10-180,28-2 360,-12-12-359,19-4 359,-27-21-90,10 16 0,-11-49 90,-10 32 0,-10-10 0,-3-2 0,-2-2 0,-5 2 0,-1 1 180,-5-8 936,3-14-936,-3 3-180,0 16 90,0-15 90,0 31 735,0 0-645,0 39-270,0 12 0,0 35 0,14-7-1696,-13-17 0,1 0 1696,11 13-90,-8-20 0,-2 0-882,0 13 612,5-2-269,1-4-181,-2-3-269,8-4-181,-6-4 1260,6 4 0,-3-13 0,4 3 0</inkml:trace>
  <inkml:trace contextRef="#ctx0" brushRef="#br0" timeOffset="41452">22290 4559 10951,'-21'-9'1709,"-7"3"-1529,26 48-180,-9-13-966,10 4 1,2 3 875,-1 8-180,0 4-89,0 2-91,0-12 0,0 0-179,0 20-361,0-10 1,0 0-1,0 4 990,6-12 0,1-1 0,-4-1 0,10 8 0</inkml:trace>
  <inkml:trace contextRef="#ctx0" brushRef="#br0" timeOffset="41617">22025 5096 10591,'-5'-17'360,"2"0"-360,3-1 0,30 1-180,13-7-360,19 6-97,-29 6 1,1 2-713,5 1 0,0 2 1061,25-3 0,-24 4 1,-1 2-1,16 0 0</inkml:trace>
  <inkml:trace contextRef="#ctx0" brushRef="#br0" timeOffset="41934">22845 4469 12300,'0'35'360,"0"-4"-360,0 5 0,0-2 0,0 6-717,0 5 447,14 3-90,-10 1-90,7-13 1,1 0-181,-10 19-135,6-10 1,-1 0-225,-5 4-271,5 13 1260,-7-25 0,0-5 0,0-2 0</inkml:trace>
  <inkml:trace contextRef="#ctx0" brushRef="#br0" timeOffset="42266">22610 4998 9602,'21'-21'89,"-15"1"-89,41 0 0,-6-8 0,13 8 45,-14 4 0,0 3-1649,10 2 1604,15 1 0,-22 9-448,-2 1 448,-4 0 90,11 21-90,-16 4 0,15 22 0,-28-11 180,2-2-180,-13-12 809,-3-2-359,-1 1-360,-3-6 1038,-1-25-1218,0-28 90,0-10 505,0-11-775,0 20-359,0 1-1,17 0-989,-13-9 720,30 13 899,-30-3 0,24 19 0,-13 4 0</inkml:trace>
  <inkml:trace contextRef="#ctx0" brushRef="#br0" timeOffset="42484">23825 4870 11041,'-16'5'899,"12"1"-809,-13-1-90,17 3 90,0 2-180,0 3 180,0 3-180,0 2 90,-9 4-630,6 27-89,-6-16-1350,9 28 810,0-35 1259,0 6 0,0-16 0,0-1 0</inkml:trace>
  <inkml:trace contextRef="#ctx0" brushRef="#br0" timeOffset="42650">23772 4449 10861,'0'-15'-90,"0"4"-2789,0 3 1260,0 25 1619,17-14 0,-12 32 0,13-15 0</inkml:trace>
  <inkml:trace contextRef="#ctx0" brushRef="#br0" timeOffset="43101">24147 4297 10321,'-17'23'1079,"4"-3"-989,13 24-90,0-3 90,14 5-625,-10 9 535,10-12 0,0 2-1100,-12-10 1,0 0 1099,9 11 0,1 0 0,-10 16-662,8-3 572,-1-2-201,-9-22 0,2-1 291,10 14-540,-11 14 270,3-36-459,-4 0 549,-16-34 1653,13-14-1473,-13-31 0,16 5 269,0 11 1,0 1 1118,0-8-1118,21-12-1,-15 23 1,29 5-90,-31 5 0,26 12 930,-26-2-1020,28 12 89,-12-5 1,8 26 0,5 7-90,-16 11-90,6 19 0,-14-19 0,-2 13 0,-6-2-180,-1-12-539,-19 18 89,-3-28-1439,-22 9 810,21-22 1259,-17-2 0,19-8 0,-18-3 0</inkml:trace>
  <inkml:trace contextRef="#ctx0" brushRef="#br0" timeOffset="43466">24635 4882 10051,'17'16'1080,"-4"2"-1080,-6 1 0,-5 22 0,-1-26 0,-1 32 0,0-25-180,0 12 0,16-18-360,-12 6 90,31-14 271,-14-1 89,17-6 90,-1-21 90,-11-2 179,3-24 91,-16 11 809,8-19-989,-14 28 180,3-15-180,-9 32-180,2 1 90,-1 8-180,0 21 90,0-15 0,1 36-270,5-13 0,0 10-899,13 8 180,-5-22-1,11-3-89,-4-5-456,5-15 1535,2 8 0,1-10 0,2 0 0</inkml:trace>
  <inkml:trace contextRef="#ctx0" brushRef="#br0" timeOffset="43669">25385 4520 10411,'0'-26'989,"0"2"-359,-13 7 539,9 6-989,-9 29 0,34 17-180,-16 17 0,11-11 0,3 0-934,-2 17 754,-9-18 1,2-1-181,19 19-180,-25-1-90,23-2-359,-20-18 0,-1-1-271,10 17 1260,-7-15 0,-1 0 0,-7-3 0,6 6 0</inkml:trace>
  <inkml:trace contextRef="#ctx0" brushRef="#br0" timeOffset="43816">25295 4856 10411,'-5'-35'180,"2"1"-270,3 6-90,21 2-270,-15 7-89,42 2-181,-24 5-269,25 5-800,-8 4 1789,0 2 0,1 1 0,-3 0 0</inkml:trace>
  <inkml:trace contextRef="#ctx0" brushRef="#br0" timeOffset="44099">25867 5187 9961,'9'16'1080,"0"-3"-900,4-3-180,-2-6 90,6-1-90,1-3 0,14-20 0,-8 15 0,18-31 0,-22 12 0,9-18 0,-18 5 0,-3 2 89,-6-2 91,-2 8 90,-25-20-180,-2 23 90,-25-11 0,25 22-180,-11 0 90,24 11-90,-5 20-180,9 13-270,10 9-1978,17 26 809,12-23 1352,-11-13 0,2 0 1,27 9-1,-8 0 0</inkml:trace>
  <inkml:trace contextRef="#ctx0" brushRef="#br0" timeOffset="44519">26832 4629 11400,'-11'17'0,"9"6"-89,-9-11 89,11 11-180,0-6-90,18 0 90,-13-6 180,12-1-90,-3-3 90,-11-1 0,10 0 0,-4-3-720,-7-16-809,7-1 1529,-23-4 0,11 8 0,-11 10 0</inkml:trace>
  <inkml:trace contextRef="#ctx0" brushRef="#br0" timeOffset="44825">26917 5319 11400,'-15'-16'-809,"3"2"989,12-11-1260,0 9 181,0 7 899,0 5 0,0 2 0,0 1 0</inkml:trace>
  <inkml:trace contextRef="#ctx0" brushRef="#br0" timeOffset="45319">27898 4629 11580,'-14'-3'1709,"10"18"-1529,-11 10-180,15 11 180,0 5-90,0-6 90,0 4-90,0-1 0,19 0-90,-15-3 90,20-11 0,4-2 0,-6 8-45,7-10 0,4-4-135,0-5 90,21-2-270,-21-9-90,4-22-90,-14 16 1,-6-39-181,-2 26-1799,-3-35 900,-7 21 1529,-1-24 0,-4 29 0,0-9 0</inkml:trace>
  <inkml:trace contextRef="#ctx0" brushRef="#br0" timeOffset="45700">28730 4887 10681,'-22'-21'630,"16"-12"-451,-40 29 1,29-28-90,-30 16 0,18-2 0,0 6-270,15 34-90,32 18 91,-12 2-46,23-17 0,3-3-45,-8 7 180,32-15 90,-24 9 0,-1-21 0,-2 5-90,-2-7 180,-2 0-90,-8 0 630,-1-21-450,-10-4 449,-1-25-269,-5 13-270,-17 0-90,13 6-270,-27 8-1259,27 26 180,-10 16-630,34 24 1979,-16-3 0,36-9 0,-14-1 0</inkml:trace>
  <inkml:trace contextRef="#ctx0" brushRef="#br0" timeOffset="46369">29153 5068 10501,'0'-32'1079,"0"4"-1079,21-1 180,-16 1 0,35-3-270,-14-22 180,-2 9-1012,-3 15 0,0-1 922,-7-15 0,18-2 0,-21-2 0,9-1 0,-17-1 90,14-1-45,-15 13 0,-2-1 267,7-20-87,-7 9 0,0 0-136,0-6-545,-9 22 1,-1 1 455,6-6-491,-15 7 491,6 7 1414,9 8-1324,-19 8 197,13 35-197,-2 1-90,3 14 0,2 4-90,1 19 488,1-20 1,1 4-489,2 7 0,0-1 0,1-11 0,2 2-60,4 2 0,1 3 1,2-3 14,2-6 0,2-1-225,9 22 0,3-2 90,-6-28 1,0-2 44,2 6 0,0-3-225,9 2 0,1-7 428,-1-10-608,9-5 450,-10-7 90,8-26 270,-18 16 0,-2-39 450,-8 25-181,-4-21 1,-3 10 539,-1-13-809,0 14-90,0-14 180,-14 23 369,11 19-729,-10 19 0,33 29-90,0-7-359,22 11 179,-23-24-520,19-2 790,-22-3 0,18-19 0,-10 9 90,1-12 0,-1 0 0,-3 0 180,7-17 180,-11-9 539,5-23-449,-13 7-611,0-4 611,-7 16 307,-1 0-757,-1 3-90,1 6 270,-1 0-90,2 12-270,0 15-180,2 18-180,2 9-1439,7 23 450,-2-19 1529,1-2 0,2-1 0,6 4 0,7 11 0</inkml:trace>
  <inkml:trace contextRef="#ctx0" brushRef="#br0" timeOffset="46716">30300 4882 10411,'38'0'0,"4"0"90,-4 0-180,-14-11 180,8-6-180,-21 2 270,5-26-180,-9 25 720,-7-33-451,-20 26-269,14-7 180,-30 6-90,16 8 90,0 1-90,-10 11-90,16 3 90,-3 21-180,7 11-450,10 12-89,0 4-1665,6-10 0,6 0 2294,18 10 0,-12-10 0,2-1 0,24-1 0</inkml:trace>
  <inkml:trace contextRef="#ctx0" brushRef="#br0" timeOffset="47019">31203 4415 12750,'0'-7'90,"0"1"-90,0-1-90,0 1-630,0 0 720,0 1 0,0 18 0,0 7 0</inkml:trace>
  <inkml:trace contextRef="#ctx0" brushRef="#br0" timeOffset="47267">31183 4899 10591,'0'12'989,"0"1"-359,0 10-360,0-2 90,19 23-180,-15-15-1,28 27 1,-29-23-586,9 12 406,-12-19 119,0 0-209,0-4-180,0 5-89,-27-8-1171,-22 8-89,-15-14 1292,9-2 1,-2-1 0,20-5 0,-1 0 0,-14 1 0,0 1 0</inkml:trace>
  <inkml:trace contextRef="#ctx0" brushRef="#br0" timeOffset="48389">21697 7045 10321,'-23'-2'1529,"-9"1"-1349,16 0-180,-14 1 0,14 15 0,-8-11 0,21 24 0,-18-24 0,19 25-90,-11-17 90,12 14 0,-3-8 0,4-2-90,0-2 0,15-7-180,-11 5 180,29-10 90,-11 4 0,18-20 0,-2-6 270,-9-16 90,-13-4-270,-8 3 0,-8 4-630,0 33 1,0 19-451,0 19 91,0 6-271,18-9-539,-13-1 1709,38-2 0,-22-4 0,22-3 0</inkml:trace>
  <inkml:trace contextRef="#ctx0" brushRef="#br0" timeOffset="48623">22535 6457 11670,'-23'-27'1979,"4"10"-1889,8 3 90,8 28-180,-8 5 90,11 22-90,0 1 0,0 11-997,0 7 817,9-27 0,0 1-45,-7-1 0,1 3-180,12 12 1,0 1 134,-13-14 0,-1 2-540,12 19 1,-1-1-270,-9 3 539,3-23 0,1-2-634,-1 3 1174,-5-4 0,5-8 0,-6-2 0</inkml:trace>
  <inkml:trace contextRef="#ctx0" brushRef="#br0" timeOffset="48751">22300 7062 9871,'0'-29'630,"18"-12"-900,-14 11-360,30 4 1,9 4-361,-1-3-1665,3 9 1,3 2 2654,15-3 0,-30 9 0,0 2 0,1-2 0,-1 1 0</inkml:trace>
  <inkml:trace contextRef="#ctx0" brushRef="#br0" timeOffset="48973">23198 6510 10501,'-15'-3'2249,"2"20"-2339,13 9 180,0 14-90,16 5-527,-12-2 167,13 3-90,-4 4-270,-12-12 1,1 1-360,20 19-181,-20-9 1,-2-1 1259,8 6 0,-8 11 0,0-25 0</inkml:trace>
  <inkml:trace contextRef="#ctx0" brushRef="#br0" timeOffset="49300">22935 6901 9602,'0'-20'179,"28"1"1,28-3-180,4 10 0,-13 4 0,-1 2-964,1 5 964,13 20 90,-23-15-90,-2 34 90,-5-22 0,-4 18 0,-4-9-90,-5 1 380,2 9-21,-8-12 499,0 8-768,-6-21-180,-1-1 180,1-9 392,0 0-482,3-24 144,0 18-54,4-46-90,8 8-90,-1-13 45,-2 15 0,-1 2-494,6-9-316,-4 10 1,0 1-576,2-3-9,8-4 1439,-9 21 0,1 8 0,-1 3 0</inkml:trace>
  <inkml:trace contextRef="#ctx0" brushRef="#br0" timeOffset="49533">24057 6929 12120,'-19'18'-270,"4"12"-269,15 9-181,0 5-1259,0 3 720,0-13 1259,0 7 0,0-18 0,0-2 0</inkml:trace>
  <inkml:trace contextRef="#ctx0" brushRef="#br0" timeOffset="49700">24110 6528 10591,'0'-22'-60,"0"8"0,0 2 0</inkml:trace>
  <inkml:trace contextRef="#ctx0" brushRef="#br0" timeOffset="50134">24620 6349 11490,'-17'22'270,"4"-3"-90,13 21-90,0-5-90,0 5-946,21 6 856,-16 6 180,16 2-90,-4 1 0,-10-17 0,0 1 0,13 18-45,-9-11 0,-2-2 135,-7 3-47,15 16-403,-16-35 90,6 0-882,-7-19 702,-17-24 1,13-25 449,-26-2 90,27-13-90,-10 21 0,13-1 270,18 3 179,-13 3-89,32 3 90,-33 7 567,36 8-657,-15 5-90,17 6-90,-18 22 48,6-16-48,-27 40-90,9-27 0,-12 22-90,0-8 0,0-1 0,0 1-90,-20 10-180,-4-13-1259,-23 13 90,22-25 1439,-18-2 0,24-12 0,-19-4 0</inkml:trace>
  <inkml:trace contextRef="#ctx0" brushRef="#br0" timeOffset="50484">25082 6877 10681,'4'12'1439,"-1"5"-1349,-2 13-90,-1-4 0,0 0 0,0-5-180,0 9 90,0-8-360,0 11 271,0-18-181,21 1 270,2-12 0,20-1 0,-21-19 90,13 12 90,-17-31 90,3 9 539,2-23-539,-14 9 180,6 1-180,-6 7-180,-4 12 90,-1-4-90,-2 18 0,0 16-270,2 13-270,2-3 1,3 23-1620,10-13 630,-3 9 1529,9-4 0,0-23 0,1-3 0</inkml:trace>
  <inkml:trace contextRef="#ctx0" brushRef="#br0" timeOffset="50717">25867 6324 11940,'-11'-5'2069,"8"18"-1979,-8 17-90,11 12 0,16 10 90,-12-6-315,3-9 0,2 1-908,6 22 638,-8-8 1,-1-1-1032,12 9 941,-9-23 1,-1 0-1935,3 27 630,-1-19 1889,2 7 0,-11-23 0,2-4 0</inkml:trace>
  <inkml:trace contextRef="#ctx0" brushRef="#br0" timeOffset="50867">25762 6789 10501,'21'-27'-540,"-15"3"181,37 3-361,-6-1 360,9 9-449,20 1 269,-30 10-360,10 2 900,-21 23 0,-1-18 0,-4 18 0</inkml:trace>
  <inkml:trace contextRef="#ctx0" brushRef="#br0" timeOffset="51123">26158 7068 10051,'0'19'1080,"0"-1"-900,17-2-91,-13-7 1,29-3-90,-10-5 90,18-19-90,-9-5 0,4-24 0,-24 10 0,10-2 0,-20-1 0,6 7 360,-8-18-180,-23 22-90,-3-13 0,-2 23 90,-9-3-180,18 16 90,-14 19-90,15 15-720,7 27-269,11-6-406,-2-12 1,4-2 1318,23 8 0,-19 11 0,18-19 1</inkml:trace>
  <inkml:trace contextRef="#ctx0" brushRef="#br0" timeOffset="51437">27135 6648 11670,'0'-7'180,"0"1"-180,-10 0-270,7 1-539,-7 17 539,23 2 90,-10 11 180,18-11 0,-19-6 0,5-8 0</inkml:trace>
  <inkml:trace contextRef="#ctx0" brushRef="#br0" timeOffset="51791">27128 7206 11850,'-9'-19'540,"6"-11"-540,-12 17-1439,9-11 1169,16 12 360,7 4 0,14 8-2339,-26 0 2249,2 13 0,-32-10 0,13 10 0</inkml:trace>
  <inkml:trace contextRef="#ctx0" brushRef="#br0" timeOffset="52250">28102 6592 12390,'0'-20'180,"0"4"629,0 4-629,14 7 90,-11 22-90,11 14-270,-1 12-453,-10 7 453,17-8 135,-12-10 0,-1 1-45,9 17 0,0-9 0,1-2 0,2 2 0,12 7 89,-9-25-89,0-4 0,-2-6-89,-4-6 89,-2-3-90,-4-4-720,0-21 360,-6-7 1,0-12 452,-4-1-2071,-21-2 359,16 10-304,-16-7 2013,8 18 0,10 10 0,-11 4 0</inkml:trace>
  <inkml:trace contextRef="#ctx0" brushRef="#br0" timeOffset="52634">28862 6830 12030,'-19'-20'180,"15"-10"0,-29 26 90,13-18-270,-16 20 90,6-7-180,-5 33-90,15 5 0,3 13-270,11 10 270,6-21-269,24 14 359,3-30-90,3 10 0,11-22 180,-17 5 180,13-24 90,-16-8-1,-9-10 91,-12-2 360,0-5-540,0 11-180,0-9 90,0 19-180,0 0-900,0 33-179,16 8-360,-12 21-540,25-1 2069,-25-8 0,27-2 0,-10 2 0</inkml:trace>
  <inkml:trace contextRef="#ctx0" brushRef="#br0" timeOffset="53251">29152 7119 10051,'11'-17'360,"1"1"-180,4-16 0,2 3-270,2-6 135,-3 6 0,0-1 45,9-20-90,-5 5 0,-1-1-90,2-10-1707,-6 5 1,-2 0 1796,0-11 45,-6 21 0,-1 1 700,-1-17-385,-2 2-1,-2 0-314,-2 21 0,0 0-45,0-14 540,0-12-90,0 40 284,0 28-644,0 38-90,0 15-145,0-24 1,0 2 144,0 9 0,0 0 0,0-10 0,0 2-90,0 3 0,0 4 0,0-4-135,0-4 1,0-2-136,6 23 0,3-2 0,12 2 1093,-13-24 0,3-2-1633,35 11 450,-29-18 270,36-2 180,-27-18 270,16-25-90,-18 13 0,3-39 269,-11 26 91,-4-23 0,-3 13 179,-3-15-539,-3 13 398,-2-14-488,-1 23-90,0 21-90,0 18 90,0 29-180,0-6-90,18 9 90,5-31 90,22 17 90,-10-26 0,1 6 90,-1-10-90,-9-21 270,10-7 0,-20 2 270,-1-33-270,-11 33-180,-1-27-180,-3 20 180,0 7-270,-14 5-630,10 26 1,-10 14-271,14 11-359,0 3-450,0-7 1889,19 1 0,-15-1 0,15-1 0</inkml:trace>
  <inkml:trace contextRef="#ctx0" brushRef="#br0" timeOffset="53599">30382 6910 11760,'38'0'-270,"6"12"91,-12-9 179,1 10 0,-12-13-90,-2 0 90,-3 0-180,-2 0 90,-7-14 450,-22-5-271,-11-17 181,2 5 0,-21 0-90,39 10-90,-35 1-90,36 3 180,-23 7 0,25-5-270,-8 33-360,11 5-180,21 19-359,-15 4-630,32-8-270,-34 0 1638,39 1 1,-22-2-1,24-1 1</inkml:trace>
  <inkml:trace contextRef="#ctx0" brushRef="#br0" timeOffset="53873">31383 6556 13289,'0'-8'630,"0"2"-720,0 0 0,0 3-90,0-3-3867,0 5 4047,0 12 0,0 7 0,0 15 0</inkml:trace>
  <inkml:trace contextRef="#ctx0" brushRef="#br0" timeOffset="54100">31292 7026 10411,'-2'21'540,"1"2"-91,0-2-89,1 0 0,17-1-90,-12-1-90,27 2 90,-28 1-90,29 1 89,-28 2-89,30 11-90,-15-8 180,11 18-360,-13-21 90,-9 6 90,-9-13-360,-22-2-179,-1-1-361,-27-2-2143,-1 0 704,-13-1 2249,28-5 0,-1-2 0,-3 1 0,-1-1 0,-2 0 0,0 0 0</inkml:trace>
  <inkml:trace contextRef="#ctx0" brushRef="#br0" timeOffset="55205">20102 8968 11311,'3'14'899,"0"11"-809,-3 8 0,0 7-180,0 16 90,0-10 0,0-5 0,0 0-180,0 8 45,11-12 0,1 0 45,-6 0 0,37 9 0,-17-29 90,9-3 0,7-12 0,-19-21 0,10-9 0,-23-11 180,9-3-90,-18 9 90,5 0 90,-6-2-90,0 4-90,0 0 0,0 4-90,-20 6 270,15 3-1,-32 10-89,19 2 0,-17 49-270,18-10-263,2 3 0,3 3 443,3 20-544,3-25 1,-1 0 498,1 3 0,1 2-45,4 21 0,1 0-45,-3-13 0,1 2 75,0 4 0,2 6 0,2-6-75,6-5 0,0 0 45,-7 3 0,-2 4 0,5-6-180,11-7 0,0-2-270,-13 22 1,0-3-361,23 0-719,-22 6-540,8-33 2069,-11-7 0,0-7 0,0-5 0</inkml:trace>
  <inkml:trace contextRef="#ctx0" brushRef="#br0" timeOffset="55400">21530 10111 9422,'13'0'-990,"-4"0"1,-4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50:11.8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1447 800 10591,'0'-14'1709,"0"0"-1349,0 1-180,0-4 90,0 1-1,0-4-4340,0 5 4251,0-1 769,17 0-769,-12 1-90,28-1 0,-29 1-90,27 3 90,-27 0-90,28 5 90,-13-1 0,8 5 3212,-4 0-3212,-5 3 0,-7 19-90,1 10-90,-9 10 180,-1 6-90,-2-9-90,0 6 90,-23-1-90,3 17-180,-7-15-1018,-2 9 929,26-22 172,-11-2 7,2-7 0,9 5 180,-9-11 0,12 4 90,0-10-90,21 1-90,-15-1 90,35 3 0,-14-2 1277,17 5-1277,-17-6 450,14 8-360,-35-9 17,16 12-107,-22-8-90,-17 11-180,-9-8-89,4 4-541,-40 0 90,37-7-629,-11-4 0,0-1-994,1-4 2433,-4 0 0,14-3 0,3 0 0</inkml:trace>
  <inkml:trace contextRef="#ctx0" brushRef="#br0" timeOffset="450">1585 190 9062,'-19'-3'1349,"-11"0"-1169,12 2 0,-11 1 360,-12 17-271,13-13-89,2 18 0,1 2-411,-5-2 410,3 9 1,1 4-1437,-3 7 1346,9-13 1,1 2 45,0 7 0,1 1-135,4-8 0,1 2 0,-4 10 0,1 3 0,1 6 0,2-1 0,4-11 0,1 3 30,1 4 0,0 5 0,2-4-30,2-3 0,0-1 0,0 12 0,3 1 45,13-3 0,0-3-45,-11-14 0,3 0 0,16 1 0,10 1 0,-4-4 0,12 19 45,3-21 0,5-5-90,-15-12 0,-1-4 90,2-1 0,4-3-105,10-2 0,5-2 0,-3-5 15,-1-7 0,1-5-15,14 1 0,6-2 0,-8-4 60,-13-8 0,-3-6-60,6 0 0,3-4 1,-6 2 59,-5-2 0,-4 0 0,-6 4 0,2-3 0,-5-1-30,-6-4 0,-4-2 0,-2 1 30,1-6 0,-4-2 0,-1-5 0,-2-5 0,-8 5 45,-14 5 0,-7 2-105,1-2 0,-3-4 0,-4 8 105,-13 6 0,-3 5-45,-5-11 0,-5 4-135,-9 14 0,-2 6 0,13 5 0,-2 3-105,7 4 0,-2 2 0,-1 1-420,-1 2 1,-1 2-1,3 3-105,-9 9 1,1 4 488,8-8 0,-2-1 0,4 4 0,-2 12 0,4 2 0,0-6 0,0 1 0</inkml:trace>
  <inkml:trace contextRef="#ctx0" brushRef="#br0" timeOffset="1142">2988 917 11850,'0'17'2339,"0"6"-2339,23 17 0,-17-1-520,40-3 430,-28 0-90,7-8 1,2 0-361,5 15 180,-11-16 0,0 1-1259,17 24 540,-11-14-495,-6-8 0,-1-2 1574,1 2 0,4 3 0,-9-17 0</inkml:trace>
  <inkml:trace contextRef="#ctx0" brushRef="#br0" timeOffset="1350">3435 891 11041,'0'-11'2158,"-20"3"-1888,-5 3-180,-11 4 90,-13 42-270,16-10-1197,9 3 1,1 2 1286,-14 16 0,17-23 0,0 0-130,-1 1 1,0 2-546,-9 14 1,0 1 224,8-12 0,0 0-1685,-11 22 0,2 0 2135,16-26 0,2-2 0,-2 8 0,2-2 0,3 9 0</inkml:trace>
  <inkml:trace contextRef="#ctx0" brushRef="#br0" timeOffset="2251">2572 1270 8972,'12'7'630,"-2"-2"-541,4-19 1,3 10-90,-11-23 0,10 23 180,-2-38-90,-4 24 135,-2-14 0,-3-3-135,-1 4 360,0-26-270,-4 33-90,-17-11-1,13 18 451,-28 0-360,15 12 90,-18 36-180,10-6-45,10 13 0,3 4-45,3 10-1651,3-4 0,3 2 1561,3 14 90,0-23 0,0 0-572,0 17 212,16-2-89,-12-2-541,10-18 1,2 0-451,9 14 1440,-10-18 0,3-3 0,23 6 0,-7-4 0</inkml:trace>
  <inkml:trace contextRef="#ctx0" brushRef="#br0" timeOffset="2658">3663 720 10861,'-4'-1'2788,"1"23"-2608,2 11-135,9 0 0,2 3-135,-6 24-57,4-26 1,2 1-214,0 5 0,1 0-269,9 22-226,1-9 1,0 1-136,-1 8-629,1-11 0,-1 0 1619,-8 4 0,4-20 0,-1-2 0,-4 8 0</inkml:trace>
  <inkml:trace contextRef="#ctx0" brushRef="#br0" timeOffset="2817">3588 1355 9422,'-4'-25'539,"0"0"-539,4 3-90,0 0-269,21 3-181,-16 3-360,37 0 1,-23 5 899,21 2 0,-5 5 0,3 1 0</inkml:trace>
  <inkml:trace contextRef="#ctx0" brushRef="#br0" timeOffset="3118">4273 1479 8972,'10'2'450,"3"-1"-181,0-1-269,13-21 90,-7 15 0,8-36 0,-4 13 180,-7-10 90,4-13-180,-14 21 90,-2-19-90,-4 23-90,-19-5 179,15 14 1,-33 5-180,32 3 270,-48 5-360,32 3 90,-37 20-90,33 9-681,2 11 681,6 2-90,15-7-400,-7 2 130,9 0-179,0 0-181,23-1-1259,10 10 630,12-14 1349,3 4 0,-12-18 0,4-2 0</inkml:trace>
  <inkml:trace contextRef="#ctx0" brushRef="#br0" timeOffset="3417">4660 1166 10411,'0'-10'900,"0"2"-91,0 4-809,0 25 90,19-16 0,-15 39-90,33-11 0,-17 11 0,-3-13 0,1-1 90,0 8 0,3 8 180,-19-6-180,5-14 0,-7 8-180,0-21 0,-17-1-180,13-28-90,-13-16-449,4-30-1,10 5-1921,-3 14 1,0 1 1471,6-11 1259,9 19 0,2 1 0,-6-9 0,15 3 0</inkml:trace>
  <inkml:trace contextRef="#ctx0" brushRef="#br0" timeOffset="3867">5288 1187 10951,'0'7'1349,"0"5"-1169,0-1 0,0 9 0,0 12-180,0-3 90,14 29-180,-11-22-673,10 12 763,0-18 124,-10-2-34,10-4-90,-13-5 0,5-3 0,-4-6-810,4-3 1181,-5-25-461,0-9 0,0-17 90,0-2 0,0 5 0,0-3-280,0-2 460,22 0-180,-17 0 179,32 3 361,-15-5-360,-2 18 180,24 5-360,-29 18 90,21 26-90,-18 0 0,-2 22 0,-1-2-90,-4-5 0,-1 1-360,4 18-225,-1-6 1,-1 0-675,1 6-405,0-14 0,2-1 1557,5 0 1,8 2 0,-3-20 0</inkml:trace>
  <inkml:trace contextRef="#ctx0" brushRef="#br0" timeOffset="4400">5990 1278 10681,'-16'-4'1079,"1"0"-989,-14 22-90,14 6-90,5 20-90,10-9-359,0 0-1,0-10 0,19-2-89,-15-3-361,32-3 361,-11-1 269,15-8 450,-2-1 539,-9-27 541,-13-3-1,-8-21-539,-8 6-450,0 4 269,0 10-449,0 31 90,0 13-90,0 16-90,14 1 0,10 0-179,10-10-91,5-8 0,3-3 90,7-5 180,4-3 0,0-6-203,-1-24 293,-9 7 0,-2-3-1422,3-29 1422,-19 22 0,-1 0 180,2-19-1156,-8-3 1156,-5-4 90,-8 11 0,-2-2-90,0-24-1071,-13 7 1,-1-1 1025,9 25 0,-2-1 224,-15-23 1,-5 1-559,10 26 1,1 2 332,1-8 1,-2 1 146,-29-11 79,24 18 709,-15 5-1069,18 46 0,6 6 90,10 31 2120,0-1-2660,11-6 0,1 3 411,-10-12 1,2 3-772,13 6 1,7 5-1,-4-4-493,-7-5 0,2-2 1303,4-5 0,3 2 0,0-4 0,1 0 0,-1-2 0,2 1 0,-1 0 0</inkml:trace>
  <inkml:trace contextRef="#ctx0" brushRef="#br0" timeOffset="4850">7735 1036 12210,'-15'-12'900,"3"2"-721,12 2-89,0 2-1259,0 19 359,0 8-2608,0 28 3418,0-9 0,14 7 0,2-14 0</inkml:trace>
  <inkml:trace contextRef="#ctx0" brushRef="#br0" timeOffset="5006">7672 648 7982,'0'-13'-338,"0"2"1,0 5 0,0 2 0</inkml:trace>
  <inkml:trace contextRef="#ctx0" brushRef="#br0" timeOffset="5600">7725 1085 9781,'18'-10'1530,"-4"3"-1261,-14 0-89,8 3 270,-6-3-270,11 0 450,-9-4-451,2 5 91,-2-1-90,-3 3-90,1 2 360,-1-1-270,2 2 0,-1 19-180,2-13 90,0 51-180,-2-30-713,1 35 803,-1-22-180,-2 3-179,0-1-769,0 16 498,0-15-1259,0 24 540,0-30-180,0 7 1521,0-17 0,0-4 0,0-1 0</inkml:trace>
  <inkml:trace contextRef="#ctx0" brushRef="#br0" timeOffset="6540">8228 1017 11670,'15'-7'1529,"-3"0"-1079,-12 21-360,0 28 0,0 2-90,0-2 0,0 0-595,0 8 595,0 14 90,0-21-180,0-2 90,0-5-214,0 7 124,0-15-90,12 7 0,-9-20-810,9-2 721,-12-31 89,0-22 180,0-6 45,0 8 0,0 0-45,0-4 539,16-14-269,-12 8 90,24 17-180,-25-4 0,24 25-180,-13 4 90,3 31-90,3-5 180,-7 43-90,3-20-90,-6-5 0,-3 0-90,-1 7 90,3 20 0,-7-33 0,2 2-90,-2-23-450,0 2 450,0-11-180,4-18 270,0-14 0,6-16-277,0 0 277,1 5 90,3-2-180,1-3 180,1 0 180,3 0 90,5-11-1,-4 17 271,9-4-540,-13 28 0,4 6-90,-8 25 0,0-11 90,-2 40-90,2-18-1121,-1 27 851,0-7-360,-6-11 0,-1 2-455,3 21-1209,-3-10 1,-1 1 2293,2 6 0,-4-20 0,0 0 0,2 11 0</inkml:trace>
  <inkml:trace contextRef="#ctx0" brushRef="#br0" timeOffset="7032">9332 1443 11760,'5'21'720,"0"-15"-630,-1 38 90,0-24 0,2 24-180,0-7 90,0 5 0,2 22-90,0-15 0,-3-8 0,1-1-456,1 2 456,2 11 0,-6-24 90,1-5-90,-3-4-180,0-8-359,-1-1 449,0-24-270,-18-15 180,14-13-135,-19-8 0,-1-3 46,17-14-800,-5 20 0,-4-7 0,5 5 1114,9 5 0,2 0-45,-3-7 0,-1-5 0,1 4-119,2 4 1,2 1 268,5-3 0,2-4 0,-2 6-15,-5 8 0,3 3-46,14-8 1,5 4 360,7 1-90,8 19-90,14 30-180,-24 12 0,-5 9 0,-2 4-180,-6 13 135,0-3 0,-2 2-864,-11 9 774,4-20 0,-1 0 1714,-5 29-1939,0-19-270,-10-11 1,-5-2-361,-11-1-1702,-21 10 533,22-26 2069,-4 1 0,26-13 0,-9-1 0</inkml:trace>
  <inkml:trace contextRef="#ctx0" brushRef="#br0" timeOffset="7350">9968 1200 11041,'0'-7'1349,"-17"-1"-989,12 5-180,-33 0-90,9 2-90,-9 1 90,-13 17-90,23 7 0,-10 21-180,24-7-538,2 0 538,12-9-227,0-3 137,21 0 0,10 3 181,13-10 44,-11-8 0,-1-2 135,12-3-90,-9-2 0,0-4-90,4-15 180,6 11-180,-22-25 90,-6 25 90,-9-29-180,-3 8 0,-5-9-720,-24-8 270,17 16-1079,-39-8 630,19 16-360,0 1 1349,-11 12 0,34 2 0,-13 3 0</inkml:trace>
  <inkml:trace contextRef="#ctx0" brushRef="#br0" timeOffset="7684">10242 1176 11311,'7'-23'899,"-1"3"-809,-6 27-90,0 14 90,0 18-90,0 5 0,0 13 90,0-13-45,0-7 0,0-1-135,0 3 180,0 7-90,0-20 270,0-5-270,0-5 180,0-4-270,0-26 90,0-14-90,0-16 90,0-9-135,-1 17 0,2-1 135,17-24-360,-9 8 0,2 0-179,10-8-361,-4 13 1,-1 3-580,2 0-140,2-5 1619,4 28 0,-22 8 0,9 3 0</inkml:trace>
  <inkml:trace contextRef="#ctx0" brushRef="#br0" timeOffset="7957">10812 884 11490,'8'-14'630,"-2"-3"-450,1 15 0,-2-4-90,3 6 90,-2 0 180,2 19-450,-4 16 135,0-2 0,-1 3-135,0 30-809,-2-16 1,0 0 808,0 14 0,-1-23 0,0 1-642,2-2 1,-1-2 372,1 20-496,1-15 1,-1-2-46,0 1-1708,1 12 2608,-3-32 0,0 1 0,0-15 0</inkml:trace>
  <inkml:trace contextRef="#ctx0" brushRef="#br0" timeOffset="8117">10587 1260 11131,'0'-22'180,"29"4"-91,-2 0-178,30 3-2189,-6 0 2098,8 2-270,4 4 1,3 2-496,-19 5 1,1 1 269,-15-1 0,1 2 675,8 7 0,-2 1 0,4-5 0,-3 12 0</inkml:trace>
  <inkml:trace contextRef="#ctx0" brushRef="#br0" timeOffset="8276">11380 1472 11940,'0'4'-90,"10"0"0,-25-3 0,3 0 0</inkml:trace>
  <inkml:trace contextRef="#ctx0" brushRef="#br0" timeOffset="10472">2685 4162 13199,'0'44'720,"0"-6"-720,0 7-90,-15-5 135,7-5 0,-1 1-495,-9 22-225,4-8 1,3 0-585,8 7-495,-8-13 0,1-3 1533,8 1 1,-7 5-1,9-22 1</inkml:trace>
  <inkml:trace contextRef="#ctx0" brushRef="#br0" timeOffset="10670">2677 3719 11311,'17'31'-1230,"-13"-15"1,13-1 0</inkml:trace>
  <inkml:trace contextRef="#ctx0" brushRef="#br0" timeOffset="11050">3255 4162 11311,'3'32'1169,"1"0"-899,-2 1 0,1-1-270,0 2 179,0-1-268,0 4 178,3 14-89,0-13-89,2 17 89,-4-29-90,2 4-90,-4-19-540,1-3 630,-2-27 0,3-13 90,0-14 0,1 8 0,0 0 90,5-14 45,0 8 0,0 1-799,5-2 844,4-9 319,3 28-409,-6 12 90,16 6-180,-13 25 0,16 17 0,-16 8-1247,7 15 707,-11-12 91,-3 5-271,0 2-539,-5-15 0,1 1-361,5 18 1620,-5-21 0,2-1 0,8 6 0,3-3 0</inkml:trace>
  <inkml:trace contextRef="#ctx0" brushRef="#br0" timeOffset="11468">4235 4060 11400,'-54'-4'1170,"12"1"-900,-6 28-2091,15-4 1911,-1 25-90,3-7 0,6 6 89,3 4-89,13 3 0,2-1-89,7-1-271,0 11 180,28-18-180,-21 4 180,52-27-90,-33-10 90,28-5-158,5-23 248,-14-2 90,-9-8 0,-2-5-180,1-16 225,-14 2 0,-3-4-45,-8 18 0,-2-1 0,-2-11 0,-3-2 270,1-5 0,-2 1-135,-1 11 0,-2-1 75,-5-3 0,-2-4 0,2 4-223,5 5 1,-3 3 147,-15-13 0,-1 3-45,16-8 0,-15 8 270,6 10 179,10 11 91,-11 7 354,14 30-624,22 47-360,-17 2-696,15-15 1,-1 1 605,-15 17-90,11-29 1,0-1-408,-13 2 1,-1-1 271,11 2 0,0 0-90,-10-1 1,-1 0-1,10 0 0,0 0-720,-6 13 1,-1 0 449,3-14 1,1 0 227,1 20 0,-1-2 0,2-1 0,4 12 0</inkml:trace>
  <inkml:trace contextRef="#ctx0" brushRef="#br0" timeOffset="11817">4643 4502 11490,'6'0'630,"1"0"-450,5 0-270,0 0 180,6 0-90,8 12 0,-1-9-270,21 9 180,-13-12-180,21 0 180,-23-18-179,14-1 269,-25-2 0,1-11 89,-16 7 1,-2-9 360,-25-11-360,17 18 180,-35-14-270,17 20 90,0-1 899,-8 11-899,27 27 0,-10 9-180,14 15 0,23 3-179,-17-10-91,36 3-90,-37-1-450,19-11 1,4-1-360,-9 12-271,9-10 1,2-1 1529,-1 1 0,7-1 0,-11-11 0</inkml:trace>
  <inkml:trace contextRef="#ctx0" brushRef="#br0" timeOffset="12000">5253 4297 10861,'14'-7'1349,"5"3"-1259,17 2 0,9 21-90,-6-14-270,8 34-899,4-11-1,-8 10-584,-6-11 0,0-2 1652,8 5 0,-15-10 1,0-2-1,11 6 1</inkml:trace>
  <inkml:trace contextRef="#ctx0" brushRef="#br0" timeOffset="12204">5750 4081 11670,'-15'0'900,"-1"18"-720,-8 12-180,3 12 0,2-5 0,-1 1-1795,-9 19 1705,11-18 0,-1 1-225,5-6 1,0-1-181,0 1 0,0 0-405,0 1 1,1 1 899,-5 14 0,0 0 0,6-13 0,0 0 0,-3 11 0,1-1 0</inkml:trace>
  <inkml:trace contextRef="#ctx0" brushRef="#br0" timeOffset="12604">6133 4589 12120,'31'-10'-90,"-7"8"90,-9-15-630,-8 10-3867,-7 11 4497,0 13 0,0 0 0,0 0 0</inkml:trace>
  <inkml:trace contextRef="#ctx0" brushRef="#br0" timeOffset="13188">6987 3195 12300,'0'-17'720,"0"3"449,0 5-989,0 33 0,0-2-180,0 32-453,0-7 363,0 10 180,0 6-90,0-11 0,0 1-254,0-13 0,0 2 164,0 3 0,0 5 0,0-5 0,0-4 0,0 0-180,-4 25 0,0-2 225,3-27 0,0-3-90,-2 8 0,-1 0-45,4 20 90,0-25-809,0 9 269,0-34 1013,0-18-383,0-41 180,18-1 0,-10 4 0,0 0 0,13-2 134,-9 11 1,-1 2 225,1 2 398,11 4-848,-3 19-90,1 25 0,-4 14-90,6 31-270,-7-5-588,-6-23 1,-1-1 317,5 17-269,-1-1-981,2 0-9,0-3 1889,4-7 0,0-4 0,4-6 0</inkml:trace>
  <inkml:trace contextRef="#ctx0" brushRef="#br0" timeOffset="13408">7773 3687 12390,'3'-10'2429,"-2"3"-2160,0 22-269,-1 18 0,0 11-469,0 11 469,0-7-900,0 2 1,0 2 539,0-19 0,0 1-675,0 30 1,0-2-315,0-4 19,0-22 1,0-1-290,0 10 1619,0-6 0,0-3 0,0-3 0</inkml:trace>
  <inkml:trace contextRef="#ctx0" brushRef="#br0" timeOffset="13550">7475 4231 12030,'0'-29'180,"0"1"-360,27-5-360,8 9-135,-1 8 1,2 3-495,19 1-2100,4 2 3269,-18 9 0,0 1 0,-1 0 0</inkml:trace>
  <inkml:trace contextRef="#ctx0" brushRef="#br0" timeOffset="14100">8130 4218 11760,'10'0'630,"1"0"-450,-2 0 90,2 16-90,1-12-180,1 31 179,2-17-89,-2 19-90,6 9 0,-6-10-90,7 26 90,-11-28-179,0 16 89,-5-26-90,-2 0-90,-2-13-630,0-6 720,0-20 91,0-13 89,0-12 0,0-7-244,0 6 244,0-4 180,0-4-90,0 2 90,0-1-91,16 5 451,-13-6-450,25 18 450,-13 2-450,11 21-90,-7 28 0,0-1 90,-6 22-90,1-6 0,-1 3 243,-1 3-243,6 18-89,-7-15 89,1-11 0,1-1-90,-2-2 0,7 4 0,-6-20 0,0-7-90,0-3 90,6-20 90,-2 12 0,11-53 0,-8 30 45,-3-13 0,-1-3-483,4-2 528,5-17 270,-5 12-270,-5 16 0,7-1-90,-11 25-90,8 23 0,-10-8-180,4 43-809,2-2 89,-3 13-719,1-17 0,0-1 1601,4 8 0,9 11 1,-5-21-1</inkml:trace>
  <inkml:trace contextRef="#ctx0" brushRef="#br0" timeOffset="14417">9420 4425 11311,'22'-35'719,"-4"7"-719,-1 0 0,0-1 180,7-9-1047,9-16 1046,-8 11 1,3-2-90,-2-4 90,2-1-90,-3-3 90,-4-1 45,-7 13 0,-2-2 135,3-21-46,-7 10 1,-2 0 135,-3-7-180,-1 14 0,-4 3-180,-16 0 460,13-3 80,-26 27-307,27 26-233,-23 8 0,24 25-90,-3-5 0,0 2 0,-2 26-335,7-18 1,0 0 244,-2-9 0,-1 0-135,2 0 0,4 0-45,7 0 1,1 0-46,-9-1 0,2 0-45,17-1 0,3 0-45,-13-1 1,2 0-856,18 11 1,5-2 180,-11-10 0,-1-2 1079,9 9 0,1-4 0,18 8 0,0-4 0</inkml:trace>
  <inkml:trace contextRef="#ctx0" brushRef="#br0" timeOffset="14566">10672 4678 13739,'8'0'-3598,"-2"0"3598,-1 0 0,-3-15 0,0-5 0</inkml:trace>
  <inkml:trace contextRef="#ctx0" brushRef="#br0" timeOffset="17067">2847 6577 10861,'-23'-11'450,"18"4"-181,-39 2-179,23 4 90,-20 1-90,1 0-90,0 19-90,-2-15-387,2 35 387,3-34 180,4 36-90,7-24 90,12 19 6,6 3-96,8-8 45,23-4 0,6-1-135,6 6-828,18-4 1,4-2 917,-25-10 0,-1 0 0,11 4 0,2 0-191,-5 0 0,-1-1 551,16 10-135,-17-7 0,-5 0-225,-9 1 382,-2 9-382,-21-16 0,-18 1-90,13-8 0,-44 0-270,25-4-360,-9-3 1,-2-1-270,-7 1-3149,-21-21 4138,28-10 0,6-11 0,16-4 0</inkml:trace>
  <inkml:trace contextRef="#ctx0" brushRef="#br0" timeOffset="17290">3200 6339 10771,'20'-24'1889,"-5"8"-1080,4-3-449,-10 14 0,8 24-360,-9 0 0,1 12 0,-2 4 0,-1 13 0,-2 1 0,-1 2-549,-1 14 9,0-8 1,0 0-972,0 8 1106,0-24 0,-1 0-584,2 10-270,2-5-181,-1-5-359,2-3 1799,-3-8 0,-1-4 0,-1-3 0</inkml:trace>
  <inkml:trace contextRef="#ctx0" brushRef="#br0" timeOffset="17854">3140 6838 10681,'-6'-12'989,"0"-1"-629,27-3-270,-16 3-180,55-5 90,-35 8-225,13 4 0,3 2-224,2 1-226,-5 1 0,1 1 46,4 1-1,14 0-269,-6 13 719,-14-9 90,15 21 270,-26-22 719,5 10-629,-19-7 989,0-5-809,-9 11 450,-2-5-721,-1 5 91,-17 8-90,13-4 0,-13 18-180,17-13 0,0 8 0,0-8 90,19-3-90,-14-1 0,34-2 0,-34-3 0,41-3-90,-11-5 90,12-1 0,16-18 0,-28 11-90,21-28 180,-30 5 0,4-9 180,-15-17 90,-9 20 179,0-24-359,-6 29 180,-20-14-180,14 26 90,-33 1-180,23 12-90,-6 26 180,1 17-180,19 13-1696,-2-7 0,-1 1 1606,5 17 90,-1-18 0,2-1-217,10-11 0,0 0 217,-8 1 0,-1 0 0,8-1 0,2 1 0,-2 16 0,-2 1 0,-6-14 0,1 1 45,13 26 0,0-1-458,-14-27 0,-1-2 323,6 10 0,-1-1-90,-6 12-270,-17-5 1,12-7-271,-33-6-835,33-8-244,-37-10 2452,17-6 1,-3-9 0,8-2 0</inkml:trace>
  <inkml:trace contextRef="#ctx0" brushRef="#br0" timeOffset="18217">4560 6971 10591,'3'-49'90,"16"8"0,-15-7 0,13 8-45,-6 7 0,-1-1 225,7-19-707,0 5 0,-1-1 527,-1-10 135,-9 7 0,-3 0 45,-3-12-136,1 24 1,-2-1 225,-7 1 0,0 2-90,4-18-225,-13 14 0,0 3 45,12 2 180,-12 0 223,6 23-493,8 35 90,-8 3-90,11 31-90,0-12 0,0 1-90,0-8 1,0 2-808,0 8 1,0 5 0,0-4 806,-1-2 0,2-1-135,8 14 0,2-1-295,-10-19 0,3-2 70,14-1 1,-1 0-360,-13 27-46,11-23 1,3-2-406,4 14 1350,9 7 0,-12-28 0,-10-5 0</inkml:trace>
  <inkml:trace contextRef="#ctx0" brushRef="#br0" timeOffset="18501">4835 6986 10681,'3'-17'540,"2"-11"-450,0 25-1,10-22 1,-2 10-90,10-6 0,9-4 0,-4 11 0,25-12 0,-18 10 0,-4 1 0,-1 0 0,6-3 0,17-16 0,-26 12 90,1-7 540,-13-1-360,-8 6 360,-3-16-361,-4 16-89,-16-4 0,12 12-180,-12 4 270,-2 4-270,2 3 0,-17 25-180,18 12-539,-5 31 89,18-7-1367,-6 5 558,8-16-181,24-2-628,-17-1 2248,46-3 0,-27-5 0,27-2 0</inkml:trace>
  <inkml:trace contextRef="#ctx0" brushRef="#br0" timeOffset="18936">5915 6835 11580,'0'-2'360,"0"0"-540,-11 5 0,8 7-89,-17 10-721,18 4-629,-7-9 1619,9 9 0,0-11 0,0-4 0</inkml:trace>
  <inkml:trace contextRef="#ctx0" brushRef="#br0" timeOffset="19570">6813 6310 11573,'-21'-17'1260,"-19"5"-811,20 6-179,-22 3-90,7 3 90,-2 16-270,-3-13 45,12 26 0,0 4-45,-12-2-270,10 12 0,4 4-1147,9 3 1012,6-17 1,3-1-676,8 13-449,0-1 265,31-4 1264,-6-14 0,5-3 0,5-5 0,3-3 0,4 4 0,0 0 0</inkml:trace>
  <inkml:trace contextRef="#ctx0" brushRef="#br0" timeOffset="19867">7317 6430 10411,'-36'-3'270,"3"2"-90,4-1 90,2 2-90,1 15-1,13 2-179,19 16-90,-2-7 180,41 1-180,-22-6-821,25 1 1001,-9 1-90,1 0 0,-2 0-454,-3 0 634,-4 1 0,-4-2-91,-14 0 1,4-3-90,-15 1-90,5-4 940,-7-1-1030,-20 2-90,-11-7-360,-11 1-269,-3-8-540,9-2-540,1 0 2153,2-1 0,3 0 0,2 0 0</inkml:trace>
  <inkml:trace contextRef="#ctx0" brushRef="#br0" timeOffset="20166">8028 6254 11940,'-28'-2'360,"-11"2"-270,15-1-90,-13 16 0,13 9 0,0 8 0,22 6 0,-6-6 0,8 4 0,24 2-90,-18 1 90,17-10 0,4-1 0,6 16 0,-6-9 0,2-1 0,14 3 0,-20-10 0,-5 0 0,-4 1 90,0 3-270,-14-12-270,0-2-719,-20-2-3239,-21 4 4408,-12-6 0,18-6 0,1 0 0,-24 2 0</inkml:trace>
  <inkml:trace contextRef="#ctx0" brushRef="#br0" timeOffset="27701">10803 2260 9781,'0'38'1799,"0"-1"-1349,0 7-968,0 2 968,0 11-150,0-10 0,0 9 0,0-4-211,0 2 1,0 3-830,3-1 0,2 8 0,0 1 0,1-7 860,0-11 0,1-4 0,-1 2-91,1 15 1,0 3 0,2-2 30,1-13 0,2-3 0,-3 2-30,-6 1 0,-4 1 0,4 0-60,7 4 0,3-1 0,-3 1 60,-7 2 0,-4 0 0,3 0-30,7 4 0,3 0 0,-3 0 30,-7 0 0,-2 1 0,1 3-30,2-10 0,1 3 0,1 1 0,-1 0 0,-1-3 0,-1 0 0,-2-3 0,0 0 0,0 6 15,1-2 0,0 5 0,0 3 0,0 0 0,0-3 0,0-6-15,-1 15 0,0-6 0,0 4 0,0-6 0,0 5 0,0 1 0,0-2 0,0-6 0,0 2 0,1-6 0,-2 2 0,-2-4 0,-1 1 0,0 1 0,1-2 0,2 13 0,1 0 0,-3-5 0,-5-14 0,-2-2 0,1 2 0,4 5 0,2 4 0,0 0 0,-1-6 45,-3 5 0,-1-2-75,0-1 0,0 2 0,1-6-111,2-9 0,0-4 141,-4 6 0,0-2-177,-3 14 177,7-20 207,-2 4-207,6-24-1373,-3-3-696,3-7 2482,-2-2 0,2-18 0,1-4 0</inkml:trace>
  <inkml:trace contextRef="#ctx0" brushRef="#br0" timeOffset="29180">11470 1061 8882,'0'-9'809,"7"4"-449,-6-2-90,6 3 180,-3-1-450,-2 2 0,2 10 0,-2 9 0,-18-4 0,12 14 0,-11-14-180,4 2 180,9 1 0,-9-14 0,11 5 0</inkml:trace>
  <inkml:trace contextRef="#ctx0" brushRef="#br0" timeOffset="29574">11383 1484 8432,'-6'0'0,"1"0"0,1 0 90,1 0-90,0 12 0,0-9 90,2 23 360,0-10 629,1 6-1169,0-23-1439,0-8 1529,-12-8 0,9 7 0,-9 10 0</inkml:trace>
  <inkml:trace contextRef="#ctx0" brushRef="#br0" timeOffset="30750">12647 718 10501,'-18'-8'2519,"-6"4"-2250,21 23-269,-15-13 0,16 42 0,-12-24 0,13 28 90,-12-8-807,9 4 268,-5 3-181,6-14 0,0 0 1,-1 22-226,1-12 1,0 1 44,-3 6-45,2-13 1,0-1 854,-4 3 0,0 6 0,1-20 0</inkml:trace>
  <inkml:trace contextRef="#ctx0" brushRef="#br0" timeOffset="30888">12280 1322 9062,'-3'-36'719,"1"1"-179,0-12-540,2 12 0,26-17 0,3 25-180,17-2-1079,13 15 449,-19 6 810,-4 4 0,2 2 0,8 1 0,14 1 0</inkml:trace>
  <inkml:trace contextRef="#ctx0" brushRef="#br0" timeOffset="31252">13023 1204 10051,'-39'0'1799,"3"0"-1709,0 0-90,19 19 0,-8-14 0,22 34 0,-14-21 0,16 17-90,-5-5 0,6 0-629,0 12 359,18-11-360,4 13 91,1-25 179,16 2-90,-9-16 540,10-2 0,9-20 90,-21-10 225,-8 1 0,-2-4 225,1-17 224,-9 2 1,-2 1-406,-3 0-314,-3 5 0,-1 2-45,-1 10 810,0-1-810,0 38-270,0 28-270,0 6-315,7-7 1,5-1-495,12 5-1220,14 7 2569,2-16 0,-4-6 0,4-1 0</inkml:trace>
  <inkml:trace contextRef="#ctx0" brushRef="#br0" timeOffset="31434">13877 1187 10681,'-49'0'1979,"-5"0"-1709,7 16-656,-1-12 476,16 35-90,3-20 90,13 21-180,-6-10 0,19 2-180,-9-2-90,12 1-1164,25 6 265,-2-13 1259,9-9 0,5-3 0,13-5 0,-15-4 0,0-1 0</inkml:trace>
  <inkml:trace contextRef="#ctx0" brushRef="#br0" timeOffset="31817">14103 565 10591,'-15'-10'1889,"2"2"-720,0 5-719,10 23-270,-9 13-270,12 15 90,7-8 0,1 1 0,-4 17-778,11-5 0,0 2 823,-13-21 0,0 0-90,12 22 0,0-1-135,-10 10 90,2-27 0,1 1-449,3 26 359,-8-21 242,11 15-332,-12-35-989,3 0 1169,-4-41 90,0-27 0,19-6 180,-10 11 0,1 3-90,13 0 359,4-11-359,-13 32 1254,1 17-1344,-4 29-180,-11 9-270,0 8-1079,0 9 90,0-15 90,0 13 1349,0-25 0,-13-4 0,-4-4 0</inkml:trace>
  <inkml:trace contextRef="#ctx0" brushRef="#br0" timeOffset="32016">13637 382 11490,'-15'-1'630,"-1"1"-630,0 15 0,-1-12-90,-11 53-360,7-24-1599,2 15 0,3 5 430,1 13 1619,6-19 0,3 1 0,3-12 0,2 0 0,1 1 0,0 1 0</inkml:trace>
  <inkml:trace contextRef="#ctx0" brushRef="#br0" timeOffset="32300">15673 855 12840,'-28'-7'180,"-16"2"89,28 4-269,-23 26 0,18-4 90,3 28-225,8-15 1,1 1-226,1 25-872,1-6 1,1 0 601,1 12-359,13-12 0,1-2 89,-4 6 315,3-22 1,2-2 584,7 5 0,-12-5 0,13-4 0</inkml:trace>
  <inkml:trace contextRef="#ctx0" brushRef="#br0" timeOffset="32452">15265 1294 10411,'-10'-29'450,"3"-7"-540,-4 9 90,25-9-360,-9 18-225,24 6 1,7 4-406,-2 2 990,15 3 0,4 1 0,6 2 0,-19 0 0,1 0 0</inkml:trace>
  <inkml:trace contextRef="#ctx0" brushRef="#br0" timeOffset="32786">16293 1382 11221,'-51'-14'1259,"8"11"-1079,6-11-180,7 14 0,0 0 0,1 0 0,-9 0-90,13 0 0,-4 0-270,21 15-270,2 1 1,6 16 89,18-16-629,12 11 719,12-16 270,-10-3 0,2-1 90,12 1 90,-8-8 0,1 0 360,4 0-90,7-20 719,-19-3-719,-17-19-180,0 10 270,-14 2-360,-25-1-90,19 8-90,-40-6-1529,20 5 720,0 8 989,-9-4 0,31 13 0,-11 2 0</inkml:trace>
  <inkml:trace contextRef="#ctx0" brushRef="#br0" timeOffset="33206">16758 1232 9871,'-37'-9'540,"2"1"-450,10 8 0,1 0 270,1 0-360,2 0 180,4 0-180,2 21 0,8 4-90,3 21 0,4-12-90,22-2 90,-16-10-90,39-4 90,-39 0 0,45-9 90,-32 3 0,38-10 0,-28 4 450,18-22-360,-27 12 270,-1-29-1,-7 29-89,-10-31 0,8 31-90,-10-30-90,3 18-90,-3-11-720,0 29-359,17 11 0,-13 25-1,12-7-179,0 0 1259,-13-11 0,25-1 0,-13-1 0</inkml:trace>
  <inkml:trace contextRef="#ctx0" brushRef="#br0" timeOffset="33550">17187 1280 10141,'5'0'1349,"1"0"-1169,-1 0 0,2 0 0,6 0-180,-1 21 90,14 6 0,-10 12-180,9-1 180,-9-8-180,0-3 90,0-1-90,-3-4 90,-1-2 90,-1-9-270,1 3 180,-3-12-180,4 6 180,-8-24 90,4 12 0,-3-34-90,1 19 90,0-23 90,2 8 180,-1-1-180,0 0 269,3-8-89,-3 15-180,6-2-180,-6 21 90,4 3-90,-1 6 0,1 18-270,3-14-539,8 53 179,-3-31-450,-3 11 1,0 3-360,4 1 1439,-4-8 0,0-1 0,2 3 0,5 7 0</inkml:trace>
  <inkml:trace contextRef="#ctx0" brushRef="#br0" timeOffset="33736">16593 722 12480,'-8'-20'-90,"1"2"-270,7 6-989,27 2-90,17 6 1439,-2 0 0,3 3 0,-6 9 0,0 3 0,4 2 0,0-1 0</inkml:trace>
  <inkml:trace contextRef="#ctx0" brushRef="#br0" timeOffset="34416">18993 759 11580,'-10'-12'450,"0"2"270,-10 5-540,7 26-180,-16 27 0,14 11 45,2-7 0,1 1-747,5-18 1,1-1 701,-1 14 0,1-1 0,-1 19-90,5-3 90,-1-4-135,3-22 0,0 0-135,0 15 45,0-15 1,0-2-136,0-3 421,0 2-510,0-20-811,12-6 991,1-4 179,21-58 270,-9 23 179,-3-18 1,-1-2-634,6 3 453,-10 17 1,-1 0 180,9-7-180,-2 7 771,1 5-681,1 13-55,0 5-35,-2 8 90,11 22 0,-12-1-90,-3 9 0,-4 4-180,-1 12-1014,0 19 1104,-12-18 0,0 0-313,-2-3 223,0-5 15,-18-4-15,13-5-223,-35 0-317,35-10 15,-33-4-1364,18-11 389,-12-21 1500,4-11 0,14-10 0,5-5 0</inkml:trace>
  <inkml:trace contextRef="#ctx0" brushRef="#br0" timeOffset="34718">19690 1261 10771,'19'19'1979,"-7"-4"-1350,-4-3-359,-7 1-90,-22 11-180,-2-5 0,-3 1 0,-9-6 0,30 1 90,-27-1-180,29 2 90,-10-3 0,13 4-90,20-7 0,-15-1 0,43-6 90,-23-1-698,26-2 698,-10 0 0,1-16 0,-1 12 0,7-28 0,-16 10-270,3-17 180,-24 6-359,-4 2-1,-7 9-90,-18 3-359,13-2-1890,-34-2 1170,9 5 1619,-10-1 0,-1 8 0,11 1 0</inkml:trace>
  <inkml:trace contextRef="#ctx0" brushRef="#br0" timeOffset="34899">19525 965 9871,'21'-26'900,"-16"0"-450,33-1-181,-34 1 1,34 0 0,-11-9-270,11 13 0,-5-3-270,-1 16-90,-10 4-1438,12 25 358,-19-1 1440,2 23 0,-10-4 0,-1 6 0</inkml:trace>
  <inkml:trace contextRef="#ctx0" brushRef="#br0" timeOffset="35060">19777 2173 11311,'0'8'-5397,"0"-2"5397,20-22 0,-14 13 0,14-17 0</inkml:trace>
  <inkml:trace contextRef="#ctx0" brushRef="#br0" timeOffset="35301">20908 1162 12750,'-26'-16'539,"-17"4"-539,26 4 90,-21 5-90,12 2 0,0 1-359,3 20-1,-1 13-270,12 11-584,5-10 0,3 0-496,4 11 1710,0 14 0,26-21 0,8 0 0</inkml:trace>
  <inkml:trace contextRef="#ctx0" brushRef="#br0" timeOffset="35600">21328 1299 11490,'-23'-6'1530,"2"-3"-1171,-35 8-269,19-4-180,-9 5 90,17 19 90,-3-14-180,17 32-269,-1-12 179,41 17 0,-19-8 0,49-12-139,-30 1 229,31-20 180,-17 18-90,21-20 0,-20 6 0,16-7 0,-38-20-90,7-2 90,-23-24-450,-22 1-90,-16 9-674,5 15 0,-3 3-260,-19-1 1474,3 3 0,20 10 0,2 6 0</inkml:trace>
  <inkml:trace contextRef="#ctx0" brushRef="#br0" timeOffset="36050">21963 1239 10591,'-26'-16'360,"4"7"-360,-23-5 0,9 12 0,3-9 180,1 10 0,-4-2-180,19 22 89,-10 7-89,25 11-89,15 14 89,-8-21-1043,39 11 773,-24-18 270,22-10 0,-10 7-270,14-18 180,-11 9 320,14-32-230,-24 16 0,-8-23 0,-5-6 0,-2 6-972,-2-38 972,-8 22 90,0-3 180,0-4-90,-9 12 0,-1-1 90,5-23 59,-6 21 1,-3-7 0,1 6-195,5 9 0,1 0 0,-4-26 0,1 3 134,0 13 40,10-7-39,0 34 355,14 21-535,4 50-270,13 2-1054,-20-10 0,-3 9 0,0-5 739,0-8 1,0-1-16,-1 3 0,0 3 0,-3-4-300,-2-5 1,-1-2 752,2-1 1,2 0 0,-1 31 0,2-4-1</inkml:trace>
  <inkml:trace contextRef="#ctx0" brushRef="#br0" timeOffset="36350">22163 1521 11041,'13'0'539,"9"0"-359,-2 0-90,8 0-90,-3 0 0,2-14 0,3 11 90,0-12-90,19-14 0,-20 22 90,14-40 270,-26 20-180,-9-7 270,0-17-271,-8 20 181,-22-24-360,-2 25-596,-2-7 776,-9 19-90,30 6-90,-25 5 0,27 30-900,-11 19 91,14 14-451,10-12 1,0 0-2313,-5 13 3572,17-18 0,2 0 0,-1 12 0,0-25 0,0 0 0</inkml:trace>
  <inkml:trace contextRef="#ctx0" brushRef="#br0" timeOffset="36800">23830 917 12480,'-23'-19'899,"-19"1"-629,24 1-90,-22 7-90,14 2-90,-4 5 0,3 2 0,-1 18-90,-6 13-270,15 11-135,8-7 1,3 0-406,4 13 37,16-15 1,5-2-757,10 15 494,1-22 1,2-2 1124,-3 0 0,1 0 0,1-1 0,2-1 0,1-1 0,0 0 0</inkml:trace>
  <inkml:trace contextRef="#ctx0" brushRef="#br0" timeOffset="37104">24487 1043 11850,'-18'-15'360,"13"-1"-360,-27 5-90,19-4 270,-5 9 90,9-2-450,9 25 270,16 8-90,2 26 0,2-9-678,10 5 678,-26-12 0,28 0 142,-28-2-52,21-1 90,-22-4-1,12 0-89,-14 4-180,4-10 90,-5 6-359,-24-16-721,-5 2 1,-14-11-630,3 1-720,9-4 2429,1 0 0,2 0 0,1 0 0</inkml:trace>
  <inkml:trace contextRef="#ctx0" brushRef="#br0" timeOffset="37424">25090 966 11850,'-21'-16'180,"15"1"0,-32 3-180,16-4 0,1 8 0,-9-2 90,17 8-90,-2 20 0,6 10-90,26 11 90,-13 5 180,36-6 90,-7 17-180,10-12 0,-15-7 0,-1-1 0,4 2 449,4 17-449,-12-29-180,-13 1 180,1-15-270,-11-2-179,0-3-901,-43 1 181,14-1-810,-15-2 0,-3-1 1770,-4 0 0,15-1 0,-1-1 0,-13 0 0</inkml:trace>
  <inkml:trace contextRef="#ctx0" brushRef="#br0" timeOffset="38701">26657 933 11221,'0'-9'719,"-23"1"-539,17 2 0,-36 3-180,13 2 90,-7 1-90,-1 16-90,13-12 180,2 31-90,10-18-90,-8 16 90,18-4 90,-9 2-90,11 1 0,0 2 0,28 14 0,5-12 0,15 9 90,-18-25 0,-4-1 90,-6 7 90,25 5-1,-41-16-179,25-3-90,-27-3-899,7-3-1080,-34-2 180,2-2-180,-6-16 1979,-2 10 0,28-20 0,-11 10 0</inkml:trace>
  <inkml:trace contextRef="#ctx0" brushRef="#br0" timeOffset="39070">27282 1027 11221,'0'-11'1709,"-25"6"-1080,-3-8-449,-2 8-90,-26-2-180,38 5 180,-28 1-90,17 1 0,15 16-180,-9 1 0,21 20 180,-6-10-270,8 1 270,17-8-89,-12-2-1,30-9 0,-30 7-90,50-14 270,-24 7-90,26-27 270,-22 0 89,-18-19-89,-7 5-540,-10 3-539,0 26-900,0 14 270,0 26 1439,18 4 0,-14-7 0,14-5 0</inkml:trace>
  <inkml:trace contextRef="#ctx0" brushRef="#br0" timeOffset="39423">27600 983 11850,'14'18'540,"-3"5"-540,4 23-90,-6-7 180,3 18 0,-4-21-180,4 21 0,-7-27 90,1 6-900,-2-15 900,-3-25-89,2-11 89,-3-19 89,0-4-178,0 5 89,14-2 89,2-15 181,1 12 180,8-17-180,-9 30-270,11 2 0,-5 17 0,-4 6 0,-4 20-180,-3-15 180,2 42-899,0-8 89,-4 14-629,-1-16 0,0-2 1372,3 8 0,7 9 1,-3-19-1</inkml:trace>
  <inkml:trace contextRef="#ctx0" brushRef="#br0" timeOffset="39836">28382 1013 11580,'-50'-3'1080,"1"1"-1080,9 23 90,5-16-180,22 37 180,-10-23-90,20 20-270,-9 3 90,12-11-180,23 9 0,13-11 270,14-9 90,-14-9 0,1-3 0,9-2 0,-9-2 0,-1-5 0,3-17 90,5 13 360,-23-31 0,-11 11-180,-4-15-270,-6-1 0,-22 19 90,17-1 0,-35 20-90,19-5 0,0 25 0,-10-13 0,27 40 0,-19-17 0,20 10 0,4 6 0,-10 16-1106,8-4 0,2 1 1106,-1-20 0,0-1 0,-1 11 0,2-2-973,15 18 973,-12-6 0,13-1-180,-17-7-452,0-4 452,0-5-900,0 7-269,0-15 1336,-23 8 0,-10-22 0,-23 1 0</inkml:trace>
  <inkml:trace contextRef="#ctx0" brushRef="#br0" timeOffset="40256">29103 1320 12750,'17'-27'899,"-12"-16"-629,33 7 0,-26-7 0,-1-3 0,29-1-181,-21-3 1,-5 1 0,4 3-45,-7 9 0,-4 0 135,-6-2-45,2 5 0,0 1-135,-3 6 0,0-13 0,0 31 0,-12 18-270,9 24-90,-9 13-89,12 14-593,-4-18 0,1 0 817,2-7 0,0 1-360,-3 27 1,0 0 44,4-25 0,0 0 540,0 11 0,0 4 0,0-4 0,0-12 0,0-1 0,0 20 0,0-1 0</inkml:trace>
  <inkml:trace contextRef="#ctx0" brushRef="#br0" timeOffset="40404">29075 1720 12120,'0'-32'630,"25"-3"-720,-19 5-180,46 0-1009,-29 7 470,25 3-59,-10 0 868,22-3 0,-12 7 0,15-3 0</inkml:trace>
  <inkml:trace contextRef="#ctx0" brushRef="#br0" timeOffset="40830">29998 937 10321,'0'0'0</inkml:trace>
  <inkml:trace contextRef="#ctx0" brushRef="#br0" timeOffset="41300">29775 1608 11400,'21'-28'900,"-16"-19"-900,32 25 360,-33-25-225,19 16 0,4 1-1395,-7-20 1305,2 16 0,2-1 90,-8-4 0,-3 0 45,6-24 180,-6 8 0,-1-1-270,-6 22 0,-2 1 179,2-21 1,-3 1-180,0-2-180,-3-9 270,0 26 180,0 16 159,0 25-519,0 13-90,0 26 180,0-1-277,0 8 187,0 10-90,0 7 45,7-14 0,0 1-360,-5-12 0,0 2 225,2 4 0,2 4 0,-2-4-236,-3-3 1,-2-2 235,1 13 0,0-1 45,0-18 0,0-1-90,0-1 0,0-1-224,0 30-46,0-25 0,0 0-404,0 15-357,-9-17 1,0-2-544,5-3 1862,-30 0 0,31-17 0,-13-4 0</inkml:trace>
  <inkml:trace contextRef="#ctx0" brushRef="#br0" timeOffset="41400">29835 1622 9781,'60'-29'-1259,"-30"15"0,0 0 1259,24-12 0,4-1 0,3 1 0</inkml:trace>
  <inkml:trace contextRef="#ctx0" brushRef="#br0" timeOffset="41606">30540 1096 12480,'0'37'-90,"0"3"-90,0-10-270,13 3-89,-9-10-451,9 2-89,0-2-540,-9-1 1619,9-1 0,-3-5 0,2-2 0</inkml:trace>
  <inkml:trace contextRef="#ctx0" brushRef="#br0" timeOffset="41784">30608 568 12120,'0'-20'0,"0"3"-360,0 9-809,15 3 269,-11 21-629,23-11 1529,-25 37 0,10-19 0,-12 22 0</inkml:trace>
  <inkml:trace contextRef="#ctx0" brushRef="#br0" timeOffset="42400">30920 1363 10681,'12'0'809,"-1"0"-539,1-19 0,0 14 0,3-40-90,1 23 90,2-24 90,7-13-271,-8 9 181,-3 5 0,0-2-846,-2-13 666,-4 20 0,-2 0 360,0-18-270,-3-1 180,-2 1 89,0 19 1,-1-1-270,0-16-135,0 21 0,0 2-135,0-6 90,0 8 270,0 3-360,0 30 90,-13 21-450,11 24 1,1 9 179,-10-16 0,-1 4-1057,10 7 1,3 7-1,-2-6 1057,-3-7 0,-1-1-180,4 5 1,2 5-1,-1-5 145,0-5 0,0-1-640,0 24 1,0-3 135,0 3 584,0-28 0,0-2-495,0 13 630,0-20 2429,0-1-1439,13-22 3438,-10-21-3168,10-8-254,-5-18-736,0 1-90,9 2 90,-6 18-270,3-2 180,-3 19-90,2-11 0,4 12 0,3-4 90,4 5-180,4 0 0,2 0 90,3 0 90,15-4-90,-10 1 0,19-7 0,-28 0 90,5-6-180,-18-1 360,-2-4-90,-5-4 270,-4-3-91,-3-3-89,-2-1 0,-18-12-180,13 14 0,-30-11-180,15 27 90,-14 1 0,16 35-360,5-2-405,11 13 1,4 3-225,-2 14-1618,15 1 1,6 0 2606,-7-18 0,4-2 0,14 12 0,4-2 0,-7-12 0,-1 0 0</inkml:trace>
  <inkml:trace contextRef="#ctx0" brushRef="#br0" timeOffset="43466">11647 2721 11850,'3'-13'900,"1"3"-540,1 2-91,-1 3-89,1 2-90,1 1 0,4 25-90,-3 10 0,5 32 90,-5-11-90,-2-15 0,-1-1-774,1 5 774,-2 11 90,-2-26 180,-1-5 0,0-6-270,0-4 0,1-30-180,4-16 90,0-21-1526,4-8 1436,1 5-270,0-3-89,2-3-22,-1 3-428,2 1-360,0 8-1980,7-5 3329,-2 23 0,5 1 0,-4 21 0</inkml:trace>
  <inkml:trace contextRef="#ctx0" brushRef="#br0" timeOffset="43692">12212 2922 13919,'-18'18'270,"4"-1"-630,14 17-90,0-4-179,0 1-990,0 14 359,0-13-1798,0 15 3058,14-33 0,-10 12 0,10-16 0</inkml:trace>
  <inkml:trace contextRef="#ctx0" brushRef="#br0" timeOffset="43854">12302 2436 11670,'0'-14'-1079,"0"4"-1530,0 23 2609,0 9 0,0 15 0,0 0 0</inkml:trace>
  <inkml:trace contextRef="#ctx0" brushRef="#br0" timeOffset="44166">12460 3069 10501,'11'4'540,"3"-2"-450,4-1 0,2-1-90,3 0 0,1-15 0,13-4 0,-9 0 90,15-11-180,-21 11 90,2-17 90,-16 9-90,-3 1 89,-5 0-89,-22 6 90,-2-6-90,-2 16 90,-9 1-90,16 7 90,-2 20-180,6 7-90,15 11-899,0 16 90,0-18 89,18 12-359,-14-16 1259,35-1 0,-21-5 0,18 0 0</inkml:trace>
  <inkml:trace contextRef="#ctx0" brushRef="#br0" timeOffset="44522">13088 2872 12120,'17'19'270,"-12"14"-270,25-29 0,-27 33 0,11-21 0,0 19 0,-11-11-180,19 7 180,-20-11-180,11 4-1079,-9-11 1079,5-21-90,-2-9 270,0-14 0,6-21 0,-3 17 270,10-27-180,-6 25 180,1-7 90,-2 19-181,-3 7 91,1 8-90,2 5-180,-1 5 0,5 24-90,-7-5-539,5 42-361,-6-23-89,3 17 1079,2 0 0,-1-13 0,5 11 0</inkml:trace>
  <inkml:trace contextRef="#ctx0" brushRef="#br0" timeOffset="44933">13842 2834 11041,'-20'21'539,"-7"-16"-539,24 34 90,-9-13-180,12 10 0,0 0 90,23-13-90,3 5 90,27-9 0,-14-3-89,0-10 89,-3-21 179,-11 11 271,8-30-270,-22 5 180,-1-11 359,-10-16-359,0 22 90,0-21-450,0 27 90,-16-10 0,1 26-90,-5 16 0,9 32 0,11 10 0,0 19 0,0-21 0,0 0-505,0-9 1,0 1 459,7 12 0,1 0 45,-4 17-90,11-2-90,-8-23 0,-2-1-89,-2 15-181,10 10 0,-13-31-334,0-7-206,0-6-2068,-24-8 3058,-8-5 0,-15-5 0,2-2 0</inkml:trace>
  <inkml:trace contextRef="#ctx0" brushRef="#br0" timeOffset="45232">12602 2292 10231,'13'-13'1169,"-10"0"-899,25 2 180,-25-1-180,22 1-90,-14 2-90,10 1 0,8 0-90,-6 4-540,21 0 0,-15 4-1618,24 18 449,-23 10 1507,11 13 1,-17 8 0,0-7 0</inkml:trace>
  <inkml:trace contextRef="#ctx0" brushRef="#br0" timeOffset="46352">14665 2952 11400,'18'0'1350,"-1"0"-1260,-9 11 0,4-8-90,-8 19 0,2-20 90,-3 23-90,-2-9-270,0 15 0,-1-2-90,-21 2-180,16 4-760,-36 2 400,35 0-269,-41 0-180,26-2 1349,-22 0 0,14-4 0,4-2 0</inkml:trace>
  <inkml:trace contextRef="#ctx0" brushRef="#br0" timeOffset="65518">15040 2768 9422,'-42'-1'1709,"6"0"-1350,-2 1-89,7 16-90,-6-12-500,-1 33 409,-3-19-512,0 23 513,2-6-45,15-7 0,1 1 45,-8 16-45,12-15 0,3 0-45,2 9 90,5 0-90,4-4 174,4-2-354,25-4-90,-1-6-135,13-10 1,5-3-226,18 2-1827,1-6 1,2-2 1916,-22-3 1,0 0-136,13 0 1,-1-2 634,-16-10 1,-2 0 0,0 8-1,-1 0 1,-2-8 0,1 1-1</inkml:trace>
  <inkml:trace contextRef="#ctx0" brushRef="#br0" timeOffset="65833">15580 2992 10771,'-30'13'1169,"2"2"-1079,2 17-90,13-8 0,-7 3 0,18-7 90,-12 9-180,13-8 90,17 10-90,-10-17 90,25-4 0,6-5 90,-4-1-180,15 0 0,2-5 180,4-20-135,-1 2 0,-1-4 45,-3-20 0,-10 9 0,-5 0 0,-17-1-90,-2-21 90,-15 27-180,-29-5-269,5 17-361,-29 8-89,11 0-676,9 8 1,-2 1 1574,-16-3 0,17 10 0,1 3 0,-11 10 0</inkml:trace>
  <inkml:trace contextRef="#ctx0" brushRef="#br0" timeOffset="66017">16132 2275 9691,'-41'15'0,"-8"10"-359,6 11-3027,-3 8 2306,14-2 1080,3 7 0,3 7 0,2 4 0</inkml:trace>
  <inkml:trace contextRef="#ctx0" brushRef="#br0" timeOffset="66834">17397 2861 10591,'0'-24'809,"-25"3"-269,19 4-450,-49 3-480,26 9 570,-30 0-90,6 22-135,12-2 0,0 4 45,9 1 0,-1 3-1183,-18 14 0,1 2 1228,23-14 0,3 0-45,-8 17 0,5 0 19,10 4-19,4 10 0,13-23 0,20-5 0,-14-6-135,29-14 0,10-5 45,-4 4-697,20-15 1,4-5 741,-28 4 0,-2-2 45,14-9 0,-1-3 370,-15 3 1,-1-2-416,-2-1 0,0-3 0,-3 0 0,0-4-45,5-16 0,-4-2 90,-8 10 0,-4-2 0,-1-5 0,-2-5 0,-4 3 0,-3 5 0,-2-2 0,-1-2 0,0-4 0,-5 5 45,-8 6 0,-1 1 90,10-8 0,-3 1-45,-14 10 0,-2 4 664,0-10-664,-14-4 180,16 30-180,-6 5 90,21 23-1,-17 36-179,18-2 45,-2 3 0,0 2-135,4 10 45,0-4 1,0 0 488,-1-22 0,2-1-759,5 13 1,2-1-316,-5 17-89,11 0-181,-14-2-135,0-19 1,0 0-675,0 20 1709,0-23 0,0-2 0,0 9 0,0-3 0</inkml:trace>
  <inkml:trace contextRef="#ctx0" brushRef="#br0" timeOffset="67033">17067 2745 10141,'17'-29'1170,"-12"3"-1081,32 2 1,-18 3-180,20 0 180,-4 2-180,7 1 1,4 6-451,7 3-675,-12 7 1,0 1-2057,25 0 3271,-22-1 0,-2 4 0,18 21 0,-2 5 0</inkml:trace>
  <inkml:trace contextRef="#ctx0" brushRef="#br0" timeOffset="67450">17887 2931 10501,'0'29'720,"0"5"-810,0-4 180,0 4-90,0 5 0,0-9-360,13 19 270,-10-24-90,20 5 90,-20-14-180,14-5 0,-9-3 180,9-4-90,-2-2 91,0-2 89,11-18-90,-7-12 180,15-26 179,-16 6 46,-6 12 0,0 2-64,0-7 19,-1-14-90,-4 16-90,-3 14 719,0-2-719,-2 21-90,1 19 90,0-7-90,2 30 0,-1 7-90,1-7-405,3 16 1,1 2-316,1-4-314,0-8 0,2-1-635,4 5 1759,10 8 0,-3-22 0,3-4 0</inkml:trace>
  <inkml:trace contextRef="#ctx0" brushRef="#br0" timeOffset="67753">18682 2988 10051,'-25'-15'1260,"5"4"-541,-3 4-359,1 4-270,-21 18 0,10 11-90,14 8 0,-4 8 90,21-7-180,-7 0 0,9 3 90,0-4 90,0 0-180,23-3 0,-17-5 180,39-4-180,-16-6 0,11-7 90,8-5 0,-20-4 0,-3-24 0,-3 18 0,-19-43 0,10 28 90,-13-42-90,0 23-180,-7 5 0,-5 1-180,-14-4-360,4 10 1,-2 3-360,-2 3-1620,-12 2 2699,22 15 0,-4 5 0,9 0 0</inkml:trace>
  <inkml:trace contextRef="#ctx0" brushRef="#br0" timeOffset="67983">19012 3054 12480,'0'40'-360,"0"-7"-90,0 10-89,0-8-181,0 2-449,12 4-1,-9-3-449,10 1 1619,-13-4 0,9-3 0,2-1 0</inkml:trace>
  <inkml:trace contextRef="#ctx0" brushRef="#br0" timeOffset="68132">19243 3077 10051,'0'-12'90,"0"0"-270,0 5-1709,0 1 1889,-14 4 0,11 1 0,-11 1 0</inkml:trace>
  <inkml:trace contextRef="#ctx0" brushRef="#br0" timeOffset="68350">18332 2606 9602,'52'-36'1079,"-1"2"-989,-12 5-614,3 3 614,-2 6-180,-2 4-180,0 6-90,-4 5-270,-3 4-1888,4 21 2518,-13-2 0,1 21 0,-12-7 0</inkml:trace>
  <inkml:trace contextRef="#ctx0" brushRef="#br0" timeOffset="68967">20072 3284 11760,'25'-43'360,"-9"9"0,2-1-315,6 10 0,1-2-2128,9-25 1,-2-4 2127,-12 21 0,0-1-45,6-12 0,0-2-167,-4-3 0,-2 1 167,-6 12 0,0-1 60,-2-3 0,-1-3 0,-2 5 74,-3 4 1,-2 2-45,0-20 0,-1 3 96,-3-2-186,0-4 90,-17 25-180,-7 18 1888,2 18-1708,-16 17-90,26 11 0,2 4 0,-22 21-227,16-13 0,4 2 182,6-7 0,1 0-90,-4 3 0,2 1-90,5 1 1,2 0 89,-4 0 0,0 0-351,3 1 0,2-1 216,-2-2 0,2 0-540,8 15 1,5-2 404,-1-15 1,3-1-541,13 20 1,5-5 244,-9-24 0,1-4 700,4 5 0,-1-3 0,18-2 0,1-6 0</inkml:trace>
  <inkml:trace contextRef="#ctx0" brushRef="#br0" timeOffset="69284">20898 3051 10501,'-23'-22'1169,"18"2"-989,-40 5 180,40 2-90,-41 6-90,19 3-90,-20 4 90,22 22-270,-4-17 180,27 56-90,-10-36 0,10 10 0,4 2-90,-2-2 0,23 20 90,3-28-90,3 5 0,26-17 0,-35-6 90,39-4 0,-34-23-90,13-9 270,-26-11-90,-1 3 0,-2 0 0,-8-3-90,3 2 0,-3 2 0,-17 6-180,13-2-180,-13 43-2608,16 37 1349,15 8 1538,-15-18 1,4-1 0,33 13 0,-8 0 0</inkml:trace>
  <inkml:trace contextRef="#ctx0" brushRef="#br0" timeOffset="69944">21667 3170 11760,'-6'0'630,"17"0"-630,13 0 0,11 0-180,1 0 90,-11 0 90,-12-12 0,-27 9 0,-10-19-90,-24 14 0,5-3-180,2 5 0,19 21-89,9 4 89,29 9 270,7-10 0,-2-2 0,19-14 0,-17 5-90,12-7 180,-15-15-180,-10 1 0,-33-4 90,1 8 0,-5 27 0,11 5 0</inkml:trace>
  <inkml:trace contextRef="#ctx0" brushRef="#br0" timeOffset="70417">22372 2713 10861,'-14'-19'1529,"3"5"-1169,-13 2-90,3 7-1,-2 3-179,-5 2 0,0 15 0,-1-12-180,4 37 180,1-19-180,5 24-899,4 13 89,8-11-2665,13-5 1,3 1 1495,-5 7 2069,18-16 0,3-2 0,0 9 0,27 0 0</inkml:trace>
  <inkml:trace contextRef="#ctx0" brushRef="#br0" timeOffset="70784">22885 2806 10051,'-37'17'360,"5"3"-360,1 26 0,17-11 0,3 2 0,11-10 0,0 13 90,0-9-180,0 19 90,16-23 0,-13 14 0,29-21 90,-28 3-90,13-12 90,-7-2 90,-7-2 180,7 0-180,-10-3-91,0 2-89,0-4 0,0 3-89,0-1-1,-17 1-1979,-5 5 540,-18-4 1529,18 3 0,-13-6 0,14-3 0</inkml:trace>
  <inkml:trace contextRef="#ctx0" brushRef="#br0" timeOffset="71150">23428 2683 10681,'-18'-6'540,"-7"1"-450,2 1-90,-14 3 179,24 0-179,-6 23 0,3-17-90,15 38 90,-5-24-449,6 36 449,26-19 0,-10-4 0,1 1 0,16 5 45,8 0 0,-1-1 45,-15-2 224,12-5 1,-2-1 45,-20-9 0,7 10-180,-21-18-180,-21 8 90,13-11-90,-53 2-810,10-1-89,-14-2-720,19-2 0,2 1 1538,-6 0 1,-10 3 0,25-3 0</inkml:trace>
  <inkml:trace contextRef="#ctx0" brushRef="#br0" timeOffset="71281">24197 3400 8252,'0'0'0</inkml:trace>
  <inkml:trace contextRef="#ctx0" brushRef="#br0" timeOffset="81784">12093 4698 9602,'0'-5'3058,"0"-8"-3058,0 1 0,0-9 0,-17 11 0,12-5-90,-26 14 90,7-6-90,-6 7 180,-8 0-180,8 0-180,-18 15 180,13-11 45,6 17 0,2-1 45,5-13 0,-1 31 0,21-21 0,25 15 0,11-6-980,12-1 980,1-6 0,-11-2 0,-1-1 173,0 1-83,-4-3 0,-1 1 269,0 2-179,-15-4 0,10 5-180,-23-8 90,7 2-90,-9-4 979,-21 0-979,16 1 8,-37 1-187,36 0-91,-42 0-540,17 0 91,-2-3-1980,-9-1 2699,27-4 0,-6-18 0,10-4 0</inkml:trace>
  <inkml:trace contextRef="#ctx0" brushRef="#br0" timeOffset="82133">12437 4758 10141,'11'0'1439,"-1"0"-809,-1 19-360,-2-3-180,0 6 0,1 13 0,-4-19-180,4 29 90,-5-20 90,4 13-90,-3-17-90,3 4-90,3-8 180,-2-7-270,12-2 90,-6-6 180,16-23 0,-9 16-90,5-38 180,-8 25-90,-4-21 90,-3 7 450,-1-11-450,-4 12 0,-1-12 90,-3 21-270,-2 20-180,0 19-450,0 34 91,0-8-1800,0 17 990,0-26 1439,0 7 0,17-20 0,6-3 0</inkml:trace>
  <inkml:trace contextRef="#ctx0" brushRef="#br0" timeOffset="82383">12765 4242 10321,'0'-20'1259,"0"1"-989,22 5 180,10-1-450,12 7 45,-6 4 0,0 1-45,3 1 0,-4 12 0,-3 1 0,-6-6-450,2 47 90,-22-32-179,-2 29-91,-6-19-269,-19 3-1,14-1-270,-24-10 1,-6-2 1169,6 8 0,-4-10 0,-2-3 0,-5 3 0</inkml:trace>
  <inkml:trace contextRef="#ctx0" brushRef="#br0" timeOffset="82523">13093 4186 8972,'31'0'180,"-3"18"-180,3 10-270,-16 10-540,-5-5 1,-3 1 809,-6 12 0,1-12 0,0 1 0,-2 16 0</inkml:trace>
  <inkml:trace contextRef="#ctx0" brushRef="#br0" timeOffset="83402">14097 5026 11131,'-17'-17'359,"12"-7"-89,-28 21-90,6-7-180,-11 10 90,-4 0-180,4 0 180,0 16-90,-2-12-90,2 33 0,-5-9 90,15 9-90,-1 8 90,22-22-180,22 8 0,17-20 91,12-1 89,6-10-90,-10-22 45,-8 6 0,-1-3-270,15-28 315,-7 9 0,-2 0-868,1-15 778,-14 16 0,-3-1 180,2-20-180,-3-4 135,-13 30 0,0-2 180,-1-17 0,-1 0-90,-2 11 0,-2 0 179,1-27 1,-1 1-180,0 29 0,-2 2 0,-6-18 0,-2 4-225,5 4 360,-26-1 0,27 29-270,-21 9 90,22 43 0,-16-2-660,16 1 0,2 3 570,-7 22 0,6-27 0,2 4 30,-1 9 0,0 7 0,0-4-75,-1-1 0,2 2 15,3 8 0,4 7 0,0-8-105,1-16 0,2-1-90,11 21 0,-1-1 45,-1 2-45,-2-17 1,1-2-529,3-1 573,10 3 696,-4-25-786,-9-6 180,-2-7 90,6-3 1159,-5-26-1159,8-9 90,-12-12-90,0-1 1310,-5 12-1220,-4 1 180,0 2-90,-1-4-180,-3 12 180,0-4-180,-1 37 0,0 5 0,0 30-90,17-11 90,-13 0 0,13-13-180,1-11 180,-13 10 0,27-18 0,-13 9 0,8-12 0,3 0 0,-15-23 0,10-6 270,-15-12 180,4-9-360,-10 21 180,-1-7-270,-3 8 179,0 9-179,0 18-539,0 16 179,0 26-899,15 6 359,2-8 1,1-2 89,6-15 1,-21-2 809,31-3 0,-18-1 0,19-3 0</inkml:trace>
  <inkml:trace contextRef="#ctx0" brushRef="#br0" timeOffset="83757">14978 4951 10861,'0'-19'1619,"0"4"-1619,18 24 0,-13 10 0,12 19 0,2-6 0,-15 3 0,28-9 0,-29 11-90,18-24-180,-19 7 180,11-18 90,-12-10 0,3-16-90,-4-8 180,0-5-90,14-8 90,-10 10 0,11-9 180,-2 11-270,-9 12 90,19 2-90,-13 14-90,2 28 0,2 11-450,-5 30 90,5-11-135,-4-19 1,1 0-135,5 4-631,20 16 631,-10-29-720,27-3 1439,-21-16 0,13-6 0,-13 0 0</inkml:trace>
  <inkml:trace contextRef="#ctx0" brushRef="#br0" timeOffset="84050">15650 5029 10231,'1'-27'1529,"0"2"-1439,-1 4 0,0 3 180,0 4-90,-17 6-180,12 17 0,-12 12 90,7-1-90,7 18-90,-7-23-90,10 18 90,19-6 90,2-5 0,21-5 0,-4-8 360,-1-31-180,-8-6 359,-14-23-89,-8 12 0,-7-7-540,0 22-90,-15-7 0,0 21-539,-4 26 179,8 19-270,7-2 1,2 2-630,0 25 1439,-5-18 0,-1 0 0,0 12 0,0-20 0,1 0 0</inkml:trace>
  <inkml:trace contextRef="#ctx0" brushRef="#br0" timeOffset="84207">14445 5952 12390,'-24'2'90,"6"0"-720,2-2-1978,9-18 719,2 2 1889,29-5 0,-17-5 0,17 9 0</inkml:trace>
  <inkml:trace contextRef="#ctx0" brushRef="#br0" timeOffset="84617">16837 4424 12390,'0'-14'809,"0"6"-539,0 23-270,14 44 90,-11 1-1379,5-16 1,-2 0 1018,-6 17-179,0 3 544,0-1-680,0-18 0,0 0 180,0-12 1,0 0-541,0 20 1,0-2-46,0 4 990,-7-13 0,-1-3 0,4 0 0,-12 7 0</inkml:trace>
  <inkml:trace contextRef="#ctx0" brushRef="#br0" timeOffset="84750">16577 5179 10141,'23'-33'-90,"-18"0"0,52-2-1347,-25 0 1257,-1 16 0,4 1 0,-7 0 0,2-1-360,16-7 1,2 1 179,-12 5 0,1 0 360,4 0 0,3-3 0,-3 3 0,-5 1 0,-2 1 0,12-5 0,-1-1 0</inkml:trace>
  <inkml:trace contextRef="#ctx0" brushRef="#br0" timeOffset="85286">17413 4445 10231,'-15'-7'810,"11"1"-271,-12 1 271,1 4-540,1 20-90,-4 15-90,9 12 90,9 8-180,0-18 0,0 0 0,0 22-922,8-7 1,1 2 921,-4 8 0,11-21 0,0 0-189,-13 12 99,11-2-90,-3-5-90,-9-3 90,9-6 0,-4-6-269,-5-1 89,11-12-540,-9-2 630,3-12 1782,4-27-1512,-2 4 90,6-24-90,0 10 90,1-4 430,2-1-70,7-12-180,-5 14 179,10-2-269,-14 20 450,17 9-630,-18 25 90,18 15 90,-18 12-180,11 15 0,-9-19-45,-3-8 0,2-1 45,5 4-90,7 4 0,6-18-90,-8-9 0,24-4 0,-19-6 180,18-19-90,-24-9-828,4-10 918,-18-5 0,-3 10-243,-5-2 333,-2 2-1,-1-1 1,-19 5 0,-2-8 90,-2 14 90,-9 2-270,14 15 90,-2 24-180,6 15 180,14 8-450,0 10-89,0-12-991,23 16 91,12-15 1349,-3-10 0,5-4 0,25-7 0,-28-9 0,0 0 0</inkml:trace>
  <inkml:trace contextRef="#ctx0" brushRef="#br0" timeOffset="85520">18107 4266 9961,'0'-27'1260,"20"-2"-1170,12 11 179,21 2-179,0 13 0,-22 20-270,4-12-89,-32 40-1440,11 2 269,-14 14 1184,-6-11 0,-5 2 0,-4-17 0,-2-1 1,-9 13-1,0 1 0</inkml:trace>
  <inkml:trace contextRef="#ctx0" brushRef="#br0" timeOffset="86534">19898 4298 11580,'19'-6'2339,"3"2"-2249,-20 19-90,5 22 0,-7 4 45,-8-4 0,-7-1-135,-18 8-492,10-12 0,-3-1 582,0-8 0,-1-1 0,-17 22 0,-3 1 90,0-3-180,-1-3 90,2-2 0,16-13 0,1 0 0,-14 10-93,12-9 0,1 1 183,2 0-90,-1 5 0,19-1 0,5-7 0,28 19 0,-17-16-90,49 9 0,-29-8-626,28-1 356,-9 1-90,1 0-180,3 0-179,0 1-631,-15-7 1,0 1-899,18 12 2338,-18-12 0,-2 1 0,10 9 0,1 0 0</inkml:trace>
  <inkml:trace contextRef="#ctx0" brushRef="#br0" timeOffset="87203">20612 5351 10411,'31'-21'989,"8"-8"-899,-6-11-2063,5-3 2063,-7 6 0,-1-1 0,-1-6-90,-1 1 89,-11 8 1,-1-1 186,6-19-141,-10 5 0,-1-2-45,-4-11-661,-5 21 0,0 0 661,-2-16 90,0 2-129,-19 3 39,-2-9-90,-3 21 270,-10-2-180,9 29 0,-16 32-90,6 6-168,5 30 168,10-3 90,1 10-90,14-28 0,1 2 0,-2 18 0,1 0 0,3-13 0,3 2-90,5 3 0,3 4 0,-2-5 45,-6-5 0,4-3-45,19 13 0,5-2-270,-10-6 1,1-4 224,5-9 0,2-1-135,7 13 0,0-2 0,7-3 0,-8-11 1,0-4 219,4-4-220,8-3 90,-14-10 180,-3-3 90,0 0-90,6-23 270,-13-1 269,11-24 1,-22 25 1521,1-16-1702,-9 21 138,-2-12-587,0 31 699,14 10-1868,3 28 359,13-1-89,-14-7 989,9 2 0,-12-22 0,12 3 0</inkml:trace>
  <inkml:trace contextRef="#ctx0" brushRef="#br0" timeOffset="87384">21368 4902 11131,'0'-10'0,"-4"2"-90,3 3-3508,-4 1 3598,23 2 0,-13 19 0,12 8 0</inkml:trace>
  <inkml:trace contextRef="#ctx0" brushRef="#br0" timeOffset="87783">21752 5054 10591,'0'8'1259,"0"1"-539,0 7-540,0-1-90,0 6-90,0-3 270,0 3-270,0 1 0,0 13-90,15-8 180,-11 19-180,12-20 90,-5 11 0,-8-20-1260,8 4 900,-11-36 271,0-8 178,0-19-89,0-4-89,20 6 268,-15-3-250,15-1 251,-1 2 0,-14 5 90,25 3 326,-27 4-57,17 14-359,-10 18-270,4 26 90,-6 9 90,0 8-180,-4-6-270,4 2 1,-4 2-901,5 14 91,-2-13-90,4 6-1,-1-18-288,3-6 1548,-1-4 0,2-6 0,0-1 0</inkml:trace>
  <inkml:trace contextRef="#ctx0" brushRef="#br0" timeOffset="88066">22335 4396 12300,'0'41'450,"14"-7"-450,-10 1 90,10-4-90,-14 5-90,0 4 180,0 6-270,8 1 45,-7-10 0,0 2-585,7 19 225,-7-8 1,-2 1-947,1 7 991,1-21 0,-2 0-2338,-16 27 2788,13-19 0,-27 9 0,15-23 0</inkml:trace>
  <inkml:trace contextRef="#ctx0" brushRef="#br0" timeOffset="88335">22665 4783 11580,'0'-8'720,"0"3"-90,0 1-361,-19 2-179,1 2 0,-19 13 0,20 8-180,-10 21 90,15-5 90,-3 21-180,5-19-90,10 13-539,24 0 359,-18-14-540,26-6 1,5-2-540,-7 3 1439,13-6 0,3-2 0,2 3 0,-16-11 0,0 1 0</inkml:trace>
  <inkml:trace contextRef="#ctx0" brushRef="#br0" timeOffset="90056">24147 4755 10141,'7'-12'990,"-5"2"-810,5 3-180,-7 1 1079,0 2-989,0 17 0,0 15-90,0 12 0,0 10-316,0-6 406,-17 5-90,13 1 90,-13 0-90,0-1 0,13-4 0,-13-3 0,5-5 0,9-4 180,-9-5-90,3-5 180,7-5-90,-7-6-180,5-3-270,3-5 180,-2-25 0,3 2-180,17-26-89,-12 4-218,37-9 127,-19-8-135,10 13 1,2-2 179,-11 11 0,0 0-180,8-11 1,1 1 584,-1 6 0,-1 2 0,-8 12 0,0 1 0,5-6 0,0 1 0</inkml:trace>
  <inkml:trace contextRef="#ctx0" brushRef="#br0" timeOffset="90584">24563 5128 8612,'0'12'2069,"14"-5"-1889,2-2-180,13-20 0,-5 12 90,-1-12-90,-5-2 0,1 13-90,2-27 180,1 27-90,10-34 0,-8 24 0,12-27-90,-19 21 180,2-12-90,-15 14 0,0-4 0,-4 8 90,-19 3 90,14 2 359,-34 3-449,8 3 270,-22 1-180,8 17-90,-3 8-90,20 19 90,6-5-90,12 2-90,10-9-630,19 14 181,-15-10-1299,39 7 759,-22-14-91,23-3 1170,9 9 0,-12-11 0,14 5 0</inkml:trace>
  <inkml:trace contextRef="#ctx0" brushRef="#br0" timeOffset="105716">25198 5514 9332,'8'-34'899,"-2"-1"-809,8 9 0,-4-4 0,1-2 90,0-3-180,2-1 180,1-1 45,4-4 0,1 0-225,2-6-282,-2 6 0,-1 2 282,-3 8 90,0-1-180,7-15 180,-4 9-90,-3 5 0,0-2 0,3-9 0,3-17 90,-7 13-90,-3-2 90,-1-2 90,-3-4-90,-2 0 90,0-3 45,-4 18 0,0 0-225,1-21 90,-1 15 0,-1 1 89,0-1 91,1-17-270,-1 35 180,-15-3-180,11 15 0,-11 6 270,3 2-270,-3 7 90,-1 20 90,-9-13-45,12 34 0,3 9-135,-15-7-1178,8 19 0,3 5 1178,3-1 45,2-7 0,0 0-212,5-23 0,0 1 167,-3 23 0,0-1 45,3-22 0,2-1-45,-3 9 0,1 0 0,3 0 0,0-2 0,0 19 0,-2-11 0,6-2 0,20 2 0,-17 12 0,39-26 0,-40-4-180,43-4-180,-24-6-90,25-3-89,-7-6-811,23-4 451,-11-3-675,-9-3 0,-1-3 1574,9-13 0,-19 12 0,0 1 0,11-14 0</inkml:trace>
  <inkml:trace contextRef="#ctx0" brushRef="#br0" timeOffset="106439">26182 4998 11311,'-6'0'1169,"1"10"-450,2-7-719,1 14 0,20-16-1439,5 15-90,1-9-2519,32 14 4048,-33-8 0,31 6 0,-25-4 0</inkml:trace>
  <inkml:trace contextRef="#ctx0" brushRef="#br0" timeOffset="106601">26185 5400 10771,'47'-16'-3418,"-8"-8"3418,0 21 0,-7-9 0,3 12 0</inkml:trace>
  <inkml:trace contextRef="#ctx0" brushRef="#br0" timeOffset="106851">26972 4111 11670,'-21'-1'810,"1"0"-810,-4 1 90,0 0-90,0 21-90,-1-16-360,-8 50-269,7-34-451,8 10 1,3 2 0,1-2 1169,2 21 0,9-24 0,3 8 0</inkml:trace>
  <inkml:trace contextRef="#ctx0" brushRef="#br0" timeOffset="107000">26992 4301 10141,'0'-20'1259,"-19"7"-2248,-6 27-270,-14 17-270,15 12 1418,-5 4 1,25-4-1,-10 1 1</inkml:trace>
  <inkml:trace contextRef="#ctx0" brushRef="#br0" timeOffset="107370">27517 4912 12390,'-17'-17'899,"13"1"-899,-12 2 0,2 1 0,10 1 0,-21 6 0,7 1 0,-16 22-179,5-13-181,-7 48 270,19-29 45,6 9 0,4 3 135,2 2-90,3 10-90,28-15 90,-19-2-219,47-1 219,-32-2 0,24-3 90,-15-2 450,5 2-451,-19-8 1,12 3-90,-27-13-449,-16 2 128,-19-7-1568,-29 1 360,8-2 1529,-10 0 0,40-21 0,-3-4 0</inkml:trace>
  <inkml:trace contextRef="#ctx0" brushRef="#br0" timeOffset="107600">27958 4586 11670,'0'-4'1979,"-17"1"-1979,13 16 90,-25-10 0,26 32-180,-9-18 90,12 22 90,0-8-630,0 23 91,0-13-1203,0 14 932,0-17-359,0-2-270,0 0-1620,15 11 2969,-11-14 0,11 8 0,-15-16 0</inkml:trace>
  <inkml:trace contextRef="#ctx0" brushRef="#br0" timeOffset="108107">27667 5028 10861,'17'-29'809,"-12"7"-809,38 6 0,-21 9 0,25-4 0,-8 7-270,1-3-899,20 5 450,-15 2 179,-8 0 0,-1 0 180,3 0 91,17 14 269,-29-11 179,4 21 361,-20-22 180,-3 19-1,-6-12-449,-22 11-90,15-6 90,-27 3-90,29-5 90,-9 7-270,12-6 90,0 3 0,0-4-180,0-1 180,0-1-180,0 0 90,21-3 90,-16 0-180,34-3 180,-13-1-180,19-2 180,-8-19 269,3-5-89,-19-11 0,-3-1 360,-4-8-181,-12 11 91,5-23-540,-7 27 90,0-11 90,0 22-180,-13 3 0,9 29 90,-9 20-180,13 10-1606,0-2 0,0 1 1696,0 16 0,0-17 0,0 1-278,0 19 278,0 0 0,0 1-270,0-23 0,0 1-180,0 20-270,0-14 1,0-2-450,0 2-810,-7-14 0,-3-1 1979,-8-2 0,-2 0 0,7-16 0</inkml:trace>
  <inkml:trace contextRef="#ctx0" brushRef="#br0" timeOffset="108450">28577 5196 10681,'0'-10'719,"0"-9"-629,0 0 0,17-24 0,5 11-45,-1-2 0,0 0 135,2-12-1138,-2 14 1,-2-1 1137,-5-17 0,8-3-178,2-2 268,-21-1 0,22-2 0,-23 0 134,6 18 1,-1 0-315,-6-18-45,2 16 0,-1 3-45,-2 2-26,0 0 296,0 24-180,-17 31-180,13 4 90,-24 27-360,20-10 1,1 1 89,0-7 0,0 2-304,-7 29 1,2 2 123,7-26 0,1 1-764,-4 25 0,1-2 629,4-28 0,0-2-225,3 8 1,0-1 858,0 5 1,20-6 0,4-5-1</inkml:trace>
  <inkml:trace contextRef="#ctx0" brushRef="#br0" timeOffset="108719">28832 5128 11131,'10'-25'1259,"-2"10"-1079,-2 6-90,2 0-90,0 6 0,5-14 0,1 11 0,4-7 0,2 2 90,1-1-90,2-2-90,2-1 90,1-1 0,6-6 0,-8 3 90,8-15 90,-18 12 0,-2-8-180,-9 10 89,-2 0 1,-1 5 0,0 1 0,0 6-90,-21 3 90,2 22-180,-20 13 90,21 9-501,-9 10-38,25-9-990,-10 21-90,12-13 1619,11-9 0,5-1 0,6 5 0,2-17 0,-1 1 0</inkml:trace>
  <inkml:trace contextRef="#ctx0" brushRef="#br0" timeOffset="109051">30003 4557 11490,'-47'-12'540,"-1"2"-450,-19 6 0,19 2-90,11 8 0,2 5 0,2 15 0,-8 26 0,28-6-1723,2 5 1634,11-13 89,19 1 0,-15 0-78,16-11 1,3-1 77,12 12 0,-7-7 0,1-1 90,6 0 90,11 12-90,-41-24 415,23 2-505,-26-8 0,6-4-270,-35-1-989,-5-6-1,-26-1-359,13-1 1820,-2-14 0,30-3 0,-2-14 1</inkml:trace>
  <inkml:trace contextRef="#ctx0" brushRef="#br0" timeOffset="109724">30172 3972 11580,'0'-6'1440,"-9"2"-1350,7 25 179,-7-1-179,7 13 0,4 5 90,-2 17-1773,0 5 0,0 2 1548,0-20 0,0 0 90,0 14 0,0 4-45,0 2 0,0-1 0,-1-15 0,2 1 0,2 1 0,1 4 0,0-4 0,-3-8 0,1-2-90,3 20 0,1-3 705,-6-1-795,0-19 0,0-3-180,0-4-269,0-2-1170,0-18 1529,0-43 90,0-6 270,0-25-934,0 10 934,0 12 90,0 4 2437,17 3-1807,-13-5-540,31 17 89,-17 2-269,17 18 0,-18 21 0,11-11-90,-16 36 90,12-21-90,-7 24 90,1-10-90,8 16 0,-5-14-90,17 16-90,-13-27-179,22 2 269,-15-19-90,10-1 180,-9-7 1247,0-17-1247,-2 13 0,10-43 0,-13 26 0,-7-9 0,-2-2 90,-4-4 90,0-25-180,-12 26 0,-2-7 360,-20 10-270,-9 12 90,-23-1-90,8 15 0,2 3 0,13 18 90,0 10-180,14 8 0,0 7 0,14-8-180,0 19-180,22-14-270,-8-5 1,3-1-631,26 1-359,-14-9 0,0 0 1619,9-4 0,10-1 0,-15-14 0</inkml:trace>
  <inkml:trace contextRef="#ctx0" brushRef="#br0" timeOffset="110099">31078 4873 9691,'43'14'720,"1"-3"-450,-13-11-90,-1 0 270,-1 0-271,-7 0 271,8 0-180,-13-13-90,-1 10-90,-8-21 90,-4 21 180,-2-25-181,-1 8-89,-1-7 270,-19-3 0,1 15-180,-21 2 0,7 8-180,1 25 0,8 11 0,10 9 0,6 5-450,7 7 90,0-14-225,10-5 1,4-2-226,13 0-449,2 6-450,13-18-90,-25-9 1799,21-4 0,-10-6 0,2 0 0</inkml:trace>
  <inkml:trace contextRef="#ctx0" brushRef="#br0" timeOffset="110367">31685 4252 11221,'0'-33'1978,"0"-3"-1438,0 15 540,0 0-991,0 34-89,13-11 0,-9 44 90,9 2-90,-4 15-45,-8-15 0,0 1-1312,13 13 1222,-13-21 0,-1 1-225,7-3 0,1-1-90,-3 19-135,4-14 1,0-1 134,2 2-880,3 18 430,-6-34-2248,-1 9 3148,-5-26 0,0 1 0,-2-11 0</inkml:trace>
  <inkml:trace contextRef="#ctx0" brushRef="#br0" timeOffset="110469">31598 4786 11131,'-18'-32'719,"3"1"-719,15 1 90,0-7-360,27 10-989,2 7 0,5 2-90,29 4 1349,-9 5 0,0 3 0,1 5 0,-18 1 0,0 0 0</inkml:trace>
  <inkml:trace contextRef="#ctx0" brushRef="#br0" timeOffset="110750">32232 3761 12120,'22'17'-270,"10"-13"-629,-29 29-91,11-10-89,-14 7-180,0 2-360,0-11 1619,0 0 0,0-4 0,0-1 0</inkml:trace>
  <inkml:trace contextRef="#ctx0" brushRef="#br0" timeOffset="110883">32405 3900 11850,'35'-12'900,"1"3"-900,-3 9 90,1 0-270,2 0-360,-18 22-359,8-2-4139,-25 42 5038,-19-15 0,7-13 0,-2 0 0,-11-7 0,1 1 0</inkml:trace>
  <inkml:trace contextRef="#ctx0" brushRef="#br0" timeOffset="118549">20563 6875 10951,'-9'-4'1439,"0"0"-1169,2 2 90,-2 0-91,2 2-89,0-1 0,0 1 90,2 15-180,-1-11 90,0 29-90,0-16 90,3 19-180,-2-5-3212,3 5 3212,-1 1 0,2 4-400,1 0 400,-1 3 0,1 1 0,0-1 0,0 1 0,0 19 0,0-17 0,0 13 0,0-24 0,0-3 90,0-4-180,0 1 0,0-10-720,0 0 630,0-31 3330,0-11-3150,0-16 0,0-5 0,13-11 0,-10 13 0,7 8 0,3 2 0,0 0 1002,17-9-912,-10 28 90,12 0-90,-17 29-90,12 8 90,-12 10-180,9 21-270,-13-20-90,1 16-1439,-5 0 450,-2-12-2249,1 23 3688,-1-31 0,1 7 0,0-16 0</inkml:trace>
  <inkml:trace contextRef="#ctx0" brushRef="#br0" timeOffset="118966">21195 7144 9961,'-11'-3'2069,"8"16"-1799,-8 9-90,11 23 90,0-8 0,0 19-180,0-23 179,13 24-359,-9-26 180,9 7 270,-13-7-180,0-12 270,0 6-270,0-16-270,0-1 90,0-24 0,0-25-90,0-3-45,-1 4 0,2 1 45,15-7-698,-13-13 518,29 18-269,-29 3-181,28 4 0,-27 5-687,27 5 148,-26 5-1620,39 5 2879,-29 6 0,23 4 0,-18 4 0</inkml:trace>
  <inkml:trace contextRef="#ctx0" brushRef="#br0" timeOffset="119266">21600 7568 10321,'-15'10'1349,"11"-1"-809,-10-4-630,31-20 180,3-7-90,0-6 0,2-2 90,19-11-135,-20 9 0,-3-1 225,6 1-90,-1-9 90,-21 13-90,6 2 0,-8 2-90,0 2 90,0 4 90,0 3 89,-18 6-269,-5 4 0,0 18 0,-8 13 0,28 7 0,-10 5-90,13-8-359,0 1-181,0 0-449,0-2-2160,20 10 3239,4-12 0,1 6 0,-6-13 0</inkml:trace>
  <inkml:trace contextRef="#ctx0" brushRef="#br0" timeOffset="119598">22045 7467 12300,'47'-45'360,"-21"8"-270,17 3 359,-19-7-359,2 11-1029,2-13 1119,-25 14 413,8-1-413,-11 2 90,0 2-56,0 4-214,0 3 0,0 3 360,-20 8 312,-4 28-672,-15 21 0,17 17-820,10-24 1,3 0 639,7 22-90,-6 8-89,8 0-181,0-17 0,0 1 225,0-12 1,0 1-586,0 24 1,0 0 173,-1-26 1,2 0-355,7 21 1,1-1-270,-4 5 1129,3-22 1,2-2 0,0 5 0,3-2 0</inkml:trace>
  <inkml:trace contextRef="#ctx0" brushRef="#br0" timeOffset="119721">21938 8056 10771,'-9'-30'899,"6"-1"-899,-6-2 0,26-2-90,-12-4-1250,49 1 351,-22 1 404,0 18 1,4 1 584,7-5 0,0 0 0,-9 6 0,1 1 0,11-3 0,0 0 0</inkml:trace>
  <inkml:trace contextRef="#ctx0" brushRef="#br0" timeOffset="120055">23030 7129 10861,'19'19'90,"3"-3"-720,1-4-539,18-9-91,-23 9-359,20-3 1619,-12-7 0,-2 16 0,-2-7 0</inkml:trace>
  <inkml:trace contextRef="#ctx0" brushRef="#br0" timeOffset="120216">22948 7662 11400,'0'8'450,"0"-2"-360,23-3-180,0-2-90,27-1-719,-3 0-1440,-3-8 1,2-2 2338,-12 8 0,1 0 0,15-7 0,-1 1 0,-14 8 0,-1 0 0</inkml:trace>
  <inkml:trace contextRef="#ctx0" brushRef="#br0" timeOffset="120834">24197 6313 11221,'-20'-5'1529,"-12"2"-1529,17 17 0,-16 7-270,8 19-180,8-7-269,-1 3-361,14-11-179,-4 0 0,6-1-271,0-2 1530,0-1 0,0-3 0,0-1 0</inkml:trace>
  <inkml:trace contextRef="#ctx0" brushRef="#br0" timeOffset="120984">24335 6363 11041,'1'12'1349,"0"11"-2339,-1 18-808,0 8-1507,-19-4 3305,15 6 0,-28 6 0,15 2 0</inkml:trace>
  <inkml:trace contextRef="#ctx0" brushRef="#br0" timeOffset="121750">25355 7330 10141,'-39'0'1259,"4"0"-1259,-2 0 180,7 18-90,-2-14-90,6 32 0,5-20 0,3 18 90,7 9-90,5-9 0,3 17 0,30-24 90,-20 4-180,45-21-180,-32 2 180,21-10-89,-9 3-181,-3-5 270,2-18 90,6-13-90,-8-12 135,-12 9 0,-3-1-135,4-13 135,-13 4 0,-2-2-916,3-12 1006,-4 20 0,-4-1 179,-8-3 1,-3 3-45,-8-24-90,1 15 0,0 2-180,2-4 7,4 17 1,3 2 711,8 6-89,-9 1-360,12 39-90,0 18-90,19 12-90,-18-5 0,2 1 0,34 15-896,-35-17 1,0 0 535,29 17-180,-28 0 126,20-3-485,-20 0-271,19-4-179,-14 0-135,2-16 0,1 0 1484,1 14 0,2 12 0,-5-22 0</inkml:trace>
  <inkml:trace contextRef="#ctx0" brushRef="#br0" timeOffset="121916">25228 7246 10051,'0'-34'360,"18"1"-360,-13 2-45,24 12 0,7 1-674,-1-5 179,1 8 1,6 4-945,0 4 0,-1 4 1233,-8 0 0,1 1 0,12 1 0,0 0 0,-12 1 0,-1 0 0</inkml:trace>
  <inkml:trace contextRef="#ctx0" brushRef="#br0" timeOffset="122311">26273 7286 11131,'-39'8'1259,"1"0"-1259,0 4 180,-7 5-90,14 0-180,-2 13 180,22-9-90,5 7 0,6-10 0,0 1-180,21-3 0,13 4 90,11-7 0,-11-6 0,0-1 90,10-3-45,-9-1 0,-1-3-45,4-12 180,4 9 0,-14-26 0,-16 8 540,2-19-450,-14 8-90,-17 2 0,-3 9-1,-19 11 1,3 0-90,1 45 0,16-10 0,7 11 0,4 4 90,6 7-1420,-5 17 1330,7-15 0,0-2-179,17 1-306,-13-3 215,13-2 0,-17-3-720,15 6 1,-11-17-990,10 6 1979,-14-23 0,-21-2 0,-6-8 0</inkml:trace>
  <inkml:trace contextRef="#ctx0" brushRef="#br0" timeOffset="122466">25860 6876 11400,'0'-23'720,"28"3"-720,9 5 0,17 8 0,2 2-1080,-21 15 1,0 1-2384,23-6 3463,-19 15 0,-1 3 0,17-3 0,-27 1 0,-1-1 0</inkml:trace>
  <inkml:trace contextRef="#ctx0" brushRef="#br0" timeOffset="123091">27330 7349 11131,'0'-10'809,"-17"2"-359,-9 0-360,-10 5 0,-20-1-180,20 20 180,-26 5-180,28-1-754,-5 19 664,25-23 405,-1 19-405,13-12 83,-4 7-173,27-16-360,11 12 540,12-24 90,21 7-90,-24-29-882,13 16 972,-18-40 0,-4 23-90,-5-24 90,-6-14 180,-3 9 45,-12 3 0,-3-2 135,3-14-1,-13 6 1,-6-1-180,1 24 0,1 1-45,-1-10 0,-2 0-135,-4 7 0,-1 4 427,0-12-157,-4-6-270,-2 36 55,23 27 35,-8 9-315,18 23 1,4 7-316,-8 11-628,6-19 1,2 5 0,1-5 492,-1-7 0,1-2-1034,9 26 0,4-1 1709,-4-26 0,0-2 0,3 9 0,-1-1 0,15 11 0</inkml:trace>
  <inkml:trace contextRef="#ctx0" brushRef="#br0" timeOffset="123453">27838 7388 10681,'-31'-10'1169,"-15"7"-1169,13-7 180,-16 10-90,19 0-180,5 19 180,12 2-360,9 19-90,27-3 91,0-5 179,22-14 0,-8-7 180,-5-11 0,-7-16 89,-12-4 181,-6-18-90,-7 7 0,0 2-270,0 4 0,0 6-270,0 22-899,0 13 89,20 27-89,-15-9 0,15-2 1169,-6-2 0,4-16 0,13 2 0</inkml:trace>
  <inkml:trace contextRef="#ctx0" brushRef="#br0" timeOffset="123769">28118 7388 11580,'0'35'0,"17"3"0,-12-6 0,12 0 0,-5-1 0,-10-11 0,18 5 0,-17-11-90,8-7 90,-7-1 0,1-27 90,1 16 270,3-49-180,2 33 0,9-38-90,-7 30 180,9-3-270,-11 12 0,4 11 0,-5 1-90,-2 8-270,1 14-1349,3 11 360,-3-5 1349,3 41 0,-5-38 0,0 33 0</inkml:trace>
  <inkml:trace contextRef="#ctx0" brushRef="#br0" timeOffset="124016">27672 7020 10861,'-5'-29'1529,"1"3"-989,28 1-360,-18 9-180,57 4 0,-37 9 0,34 2-90,-24 1-270,-1 18-180,-3-14-269,-2 25-361,-1-26-179,-1 21-1619,2-10 2968,-9 0 0,0 6 0,-12-9 0</inkml:trace>
  <inkml:trace contextRef="#ctx0" brushRef="#br0" timeOffset="124216">28210 6805 10141,'15'-18'1619,"-11"3"-1259,27 7 90,-13 0-180,8 7 0,2-2-270,-13 22 0,5-14 0,-8 35-90,2-36-180,0 38-900,12-18-89,-4 3-2609,23 2 3868,-12-26 0,12 9 0,-8-12 0</inkml:trace>
  <inkml:trace contextRef="#ctx0" brushRef="#br0" timeOffset="124753">29637 7356 11400,'-50'-22'540,"-1"1"-270,12 11-90,-4-6-90,2 14-90,0-7 0,4 9 90,1 0-90,5 19 0,6-14-90,4 37 90,12-24-90,3 20-90,6 2 180,19-11-270,9 8 180,11-14 90,1-11-90,7-1 90,-14-11 0,20-16-90,-29-11 180,6-24-90,-21 3 135,-4 11 0,-2-1-1266,-3-13 1221,-8 17 0,-1-2 135,8-4 0,-3 0-45,-13 9 0,-2-1 179,9-23 1,2 0-225,-4 23 0,1 1-90,4-8 0,1 0-45,-4-6-353,7 7 803,-7 9-181,10 8 91,0 10-270,0 29-90,20 41 201,5 1-336,-13-17 1,2 0-406,17 13-270,-28 1 1,19-1-91,-20-1-359,18-2-450,-17-4 1709,12 12 0,-7-19 0,5 9 0</inkml:trace>
  <inkml:trace contextRef="#ctx0" brushRef="#br0" timeOffset="124916">29385 7165 12030,'0'-26'180,"17"0"-180,6-4 0,-2 8-810,38 0-89,-35 14-361,12 4 1,1 3-360,-2 1 1619,11 20 0,-18-15 0,-1 16 0</inkml:trace>
  <inkml:trace contextRef="#ctx0" brushRef="#br0" timeOffset="125183">29893 7453 11041,'8'5'1529,"1"-2"-989,6-2-361,-1-1 1,8-15-180,-7-4 0,6-16 0,-10 16-90,0-17 90,-8 12 90,-2-8-90,-1-7 0,-24 18-90,0-11 90,-5 17 0,-3 0 0,17 11-269,-3 18-1,7 12-630,11 22 360,0-6-1438,23 16 808,6-24-644,-1 6 1814,20-16 0,-29-6 0,22-1 0</inkml:trace>
  <inkml:trace contextRef="#ctx0" brushRef="#br0" timeOffset="125517">30255 7315 11400,'1'-13'540,"0"-4"-270,2 15 180,2-4-270,1 6-270,1 0 90,1 0 90,-1 20-90,2-15 90,5 44-90,-4-32-90,12 35 90,-12-29-90,8 11 0,-9-23 0,0 6 90,-3-15 0,-2 3-90,2-5 90,-1 0 90,1-19-90,0 14 90,6-45 90,-1 30 179,7-36-269,-6 28-90,2-6 90,-3 15 0,-1 1-90,2 9-90,-4 1-629,0 28-1,-3 8-269,-1 10-450,-2 4-181,-1-11 1620,-1 3 0,0-5 0,0 0 0</inkml:trace>
  <inkml:trace contextRef="#ctx0" brushRef="#br0" timeOffset="125767">29715 6936 12660,'-3'-35'1259,"1"12"-1169,21-9-180,4 21 180,27 0 0,-10 10-90,6 1-630,4 15 360,-12 4-90,-5-1 1,0 1-181,3 1-179,10 17-451,-21-23-179,-1 15 1349,1-4 0,-12-7 0,3 4 0</inkml:trace>
  <inkml:trace contextRef="#ctx0" brushRef="#br0" timeOffset="125935">30492 6540 11580,'12'-5'540,"-2"1"-540,-1 4 90,-1 17-180,-1-13-540,-3 37-719,-1-19-540,-2 23 1823,0-6 0,-1 6 1,0 0-1</inkml:trace>
  <inkml:trace contextRef="#ctx0" brushRef="#br0" timeOffset="126801">25237 9423 10591,'17'-34'809,"11"1"-719,-25 4 0,24-1 0,-23-2 0,24 1 0,-24-1 270,20 2-180,-17-9-90,5 12-90,-8-3 90,-4 15 989,0 4-989,0 24 0,0 17-90,0 12 90,0 12-610,19-9 520,-15 6-405,13-3 1,2 1-46,-2 11-270,-1-3 1,2-2-181,5-10-90,-9-10 1,-2-1 0,-3-1 989,9 12 0,-16-27 0,5 3 0</inkml:trace>
  <inkml:trace contextRef="#ctx0" brushRef="#br0" timeOffset="126950">25377 9724 9602,'-8'-16'1259,"5"-4"-989,-5 8-180,8-10-90,23 2 0,-17-2-90,47 3-360,-25-2-450,29-3-45,-21 5 1,0-1-956,22-13 1900,-19 12 0,-1-2 0,14-11 0,1-1 0</inkml:trace>
  <inkml:trace contextRef="#ctx0" brushRef="#br0" timeOffset="127117">26048 8888 9961,'-40'-4'2429,"15"19"-2429,1 8 0,21 13 0,-6-2 0,9-4-180,0 0-360,0 1-179,0-2-451,0-1-89,0-1-180,16-2 1439,-12-2 0,12-3 0,-16-2 0</inkml:trace>
  <inkml:trace contextRef="#ctx0" brushRef="#br0" timeOffset="127284">25878 8626 10231,'-5'-21'-90,"4"2"90,-6 6 0,7 3 0,17 25 0,6 7 0</inkml:trace>
  <inkml:trace contextRef="#ctx0" brushRef="#br0" timeOffset="127666">26268 9316 10861,'-15'-23'1349,"21"18"-1079,16-53-270,1 34-305,-1-3 0,-3-2 305,-13-8 0,39-5 90,-40-1-45,13 7 0,2-1 45,-5-22 90,-5 5 0,0-2-691,-4 20 0,-1 1 601,-4-13 0,-2 0 90,1 13 0,0 2-90,0-2 0,0 1 704,0-30-524,-8 23 0,-1 1-270,5-14 45,-13 18 0,0 3 45,12 10 89,-22 3-179,24 39 0,-7 5 0,9 10 0,2 5 0,-1 19-1565,0-1 1,0 2 1339,-1-20 0,2 0-450,7 27 1,1-1 418,-8-26 0,2 0-1183,12 21 0,3-1 539,-7-25 1,0-3 899,4 9 0,2-3 0,16 7 0,-6-4 0</inkml:trace>
  <inkml:trace contextRef="#ctx0" brushRef="#br0" timeOffset="127973">26765 9212 11580,'21'14'450,"-16"-18"-720,59-11 180,-37-3-899,5 3 0,1 1 899,5 2 0,-2-17 398,9-3-308,-17 4 180,2-10 450,-21-9-360,-4 10 179,-5-24-269,-18 28 360,-5-11-450,0 28 281,-12 1-371,13 13 0,-1 23 0,-8-16 0,27 40-270,-17-23-990,20 42 361,-6-21-855,17-5 0,1 1 1675,-5 7 1,16-17-1,5 0 1,7 10-1</inkml:trace>
  <inkml:trace contextRef="#ctx0" brushRef="#br0" timeOffset="128411">27875 9216 10681,'-18'10'-180,"15"-9"900,5-2-541,9-10-358,-24-5-181,10 23-450,9-3 450,15 19 181,13-20-541,-15-10 720,-7-12 0,-12-13 0,0 0 0</inkml:trace>
  <inkml:trace contextRef="#ctx0" brushRef="#br0" timeOffset="128799">28500 8856 12030,'-15'-3'1259,"2"1"-899,-4 1 180,-5 1-360,1 0-90,-13 21-180,11-16 90,-7 33 0,16-12-630,2 34 180,38-17-180,-7-10 1,4-4-360,35-3-630,-14-8 0,0-1 1214,13-2 1,-18-7-1,0-1 1,15-1-1</inkml:trace>
  <inkml:trace contextRef="#ctx0" brushRef="#br0" timeOffset="129299">29113 8735 12120,'0'-9'720,"0"-1"-540,0 0-180,-18 2 90,0 1-180,-19 4-180,6 21-90,5 6 180,10 23 90,28 1 0,-7-8 135,24-15 0,5-3-45,-7 6-248,4-11 1,2-1 247,3 5 180,-1-1-90,-6-4 180,-3-2-181,-14-2-89,4-4 0,-14 0 0,6-4 0,-8 1-809,-21 0 675,-9-2-2205,-29 0 630,11-2 1709,-1-1 0,20 0 0,1 0 0</inkml:trace>
  <inkml:trace contextRef="#ctx0" brushRef="#br0" timeOffset="129599">29747 8710 12750,'-22'-10'809,"17"-1"-719,-36 3-90,36 0 0,-34 2 90,13 3-90,-14 0-90,15 22 0,9 6 0,16 11 0,0 0 90,28-6 0,-4 0-90,26 3 90,-21-10 0,0 0 90,16 12-733,-15-14 0,0 0 733,6 6-90,-2-3 0,-8 4 90,-2-10-270,-13 2-539,-2-9 89,-35-5-2068,-13 1 449,-13-5 2249,-3 0 0,15-2 0,1 0 0</inkml:trace>
  <inkml:trace contextRef="#ctx0" brushRef="#br0" timeOffset="130039">31248 8280 12480,'6'-5'270,"-1"2"-270,0 2 0,-3 0 0,3 1-630,-4 16-629,0 1-180,-1 17-720,0-8 2159,0-1 0,0-13 0,0-4 0</inkml:trace>
  <inkml:trace contextRef="#ctx0" brushRef="#br0" timeOffset="130150">31378 8241 11490,'14'-24'540,"3"13"-1170,10-2-359,-7 36-540,-10-2-810,-4 25 2339,-6-5 0,0 6 0,0 3 0</inkml:trace>
  <inkml:trace contextRef="#ctx0" brushRef="#br0" timeOffset="130305">32150 9009 13379,'3'5'-360,"-2"-2"0,0-1 1</inkml:trace>
  <inkml:trace contextRef="#ctx0" brushRef="#br0" timeOffset="131505">32488 7704 11850,'9'-22'1619,"2"2"-1079,-10 4 90,6 0-1,-6 1 1,2 1-180,-3 4-1,0 2-89,0 2 0,0 2 180,0 0-450,-13 1 179,9 1-269,-16 2 90,18 13-90,-6 3 0,8 21 90,0-9-90,20 21 0,-15-18 0,25-1 0,6-1-756,-3 7 711,3-12 0,4 0 90,0 2 0,-1-1-90,-7-6 0,1 1 45,21 15 0,0 1 0,-23-14 0,-1 1 45,7 5 0,-1 4-45,-7 4 0,-5 1 0,-6-9 0,-3 3-90,3 25 0,-4 1-515,-7-19 1,-6-1 469,-10 14 0,-7-1-90,3-11 0,-5-2-45,-11 3 0,-5-1 0,2 1 1,-4 1-451,-5-2 0,-4 2 1,0-1-481,7-9 1,1-1-1,-2 1 480,-13 9 1,-3 1-1,2-2-420,11-10 1,1-1 0,0-1 1139,-1 0 0,1 0 0,-1 1 0,0 0 0,1 0 0,-1-1 0,1 1 0,-1-1 0,1 1 0</inkml:trace>
  <inkml:trace contextRef="#ctx0" brushRef="#br0" timeOffset="147601">1605 10465 13739,'-14'-9'1169,"1"0"-539,2 3 450,4 2-901,4 20 1,26-11-180,-17 36 90,45-22-1331,-28 23 1151,24-8-360,-8 2-269,1 1-271,5 1 91,1 2 89,-2-1-449,-12-10 0,0 0-180,15 15 809,-16-16 0,0 0 630,7 8 0,-2-4 0,-4-1 0</inkml:trace>
  <inkml:trace contextRef="#ctx0" brushRef="#br0" timeOffset="147816">2230 10560 11670,'-22'-46'1350,"16"5"-991,-33 8 1,15 0-90,-6 18 0,-11-2-270,16 37 90,-27 20-90,15 13-2247,9-14 1,-4 6-1,3-4 1977,4-6 0,0 1-210,-5 11 1,-3 5-1,4-6 591,8-14 1,1-1-1551,-3 6 0,-3 4 0,4-6 1439,-10 15 0,9-14 0,2-3 0,3-7 0</inkml:trace>
  <inkml:trace contextRef="#ctx0" brushRef="#br0" timeOffset="148033">1683 10371 11580,'9'-15'1979,"-2"4"-1619,10 5 180,1 20-630,-3 16 180,6 31-90,-12-3-1175,-3-10 1,0-1 634,-2 16 315,-2-21 0,-1 2-495,0 2 1,-2-2 404,1-10 0,0 1-630,2 20 1,-4-1-45,-16 7-116,16-23 0,-1-1 1105,-15 9 0,1-4 0,-3-4 0</inkml:trace>
  <inkml:trace contextRef="#ctx0" brushRef="#br0" timeOffset="148167">1398 11165 11490,'-3'-37'900,"20"-20"-810,10 11-1360,10 3 1,6 1 1269,-11 15 0,5 1-698,4 0 1,10-3 0,1 1 0,-5 4-202,9-2 0,1 1 793,-13 7 1,6-2-1,-1 1 1,-5 4-1,11 1 1,-3 4-1,1 0 1,0 0 0</inkml:trace>
  <inkml:trace contextRef="#ctx0" brushRef="#br0" timeOffset="149535">3367 10342 9691,'-19'-7'1440,"4"1"-1081,15 2 1,-11 0-90,8 2-90,-8-2 90,11 1 0,-6 1-180,2 1-90,-4 0 0,2 1 180,-2 0-91,-1 13 91,-13 2-90,5 9 180,-20 15-270,12-8-979,-8 17 979,9-8 0,1 6 0,3 2 45,9-11 0,1 1-135,-2 20 45,7-11 0,1-1-314,2 5-361,21-4 0,7-3 91,0-1-316,15-7 1,5-3 44,-1-5 900,0-10 0,1-1 0,12-2 0,-19-8 0,0 1 0</inkml:trace>
  <inkml:trace contextRef="#ctx0" brushRef="#br0" timeOffset="150050">3733 10949 10321,'-11'0'1619,"1"0"-1169,0 0 0,-5 0-270,2-10-1,-4 7 181,-5-7-360,7 10 0,-14 16 0,14 7 0,-6 20 0,14-7-449,0 11 359,6-21-180,22 8-360,9-16 360,11 0-90,18-9 360,-20-1-45,-4-5 0,0-6 45,5-18 0,10 16 90,-9-36 180,-15 14 270,7-21-90,-22 9-180,-2 4-1,-7 13 1,-2 3-180,0 3-90,0 3 180,0 4-270,-16 4-270,12 21-809,-11 6 270,15 23-181,0-11-1528,21 12 2608,8-21 0,16 5 0,0-12 0</inkml:trace>
  <inkml:trace contextRef="#ctx0" brushRef="#br0" timeOffset="150249">4623 10866 11580,'0'-13'1170,"-16"5"-271,12-1-539,-29 8-360,16 16-720,-3 7-359,7 23-450,34-7 270,7-3-2069,27-16 3328,-10-7 0,4-12 0,-14 0 0</inkml:trace>
  <inkml:trace contextRef="#ctx0" brushRef="#br0" timeOffset="150633">4855 10269 11311,'-17'-46'1169,"13"5"-719,-13 10 359,5 8 271,9 11-901,-9 25 271,12 48-360,21 2-1890,-11-2 1,1 3 1799,1-27 0,1 0 0,-2 5 0,0 4 0,-1-4-8,0-3 1,-1-2-83,1 13 0,1-2-45,4-15 0,-3-3-134,-9 29-91,16-4-270,-17 10 360,5-21-899,-7 11 0,0-35 809,-16-3 180,12-40-90,-11-21 360,15-15 90,-2 12 0,4 0 360,18-15 685,-12 10 0,2 2-955,13-4-1,-10 19 1,0 3 976,3 10-1156,12 3-90,-12 36 0,7-13 0,-15 61-180,3-34-556,-6 5 1,-2 2 105,-3 7-269,3 1-309,-3-2-321,0-2-982,0-3 2511,0-5 0,-18-6 0,-4-4 0</inkml:trace>
  <inkml:trace contextRef="#ctx0" brushRef="#br0" timeOffset="150817">4400 10086 11490,'-10'-6'180,"2"2"-180,-4 3 0,1 26-539,1-2-541,2 14 1,2 3-900,0 19 1732,2-16 0,0 1 1,3-8-1,1 0 0,0 1 1,0 1-1</inkml:trace>
  <inkml:trace contextRef="#ctx0" brushRef="#br0" timeOffset="151368">6303 10856 11490,'-37'0'720,"-1"0"-450,1 0-180,0 17 0,4-13-90,-1 30 90,7-19-180,3 16 90,2 6-90,11-7-360,2 17 270,28-22-90,-15 3 0,42-19 181,-24-3-271,27-6 270,11-20 0,-11 15-479,-7-27 0,-2-5 659,8 5-135,-14-15 0,-3-6 225,-3-4 0,-18 14 0,-2-7 0,-2 4-46,-2 7 1,-3 0 135,-4-12 0,-3-6 0,-4 6-658,-3 10 0,-2 2 613,5-14 0,-4 2 0,-12 17 0,3 1 134,17-27-509,-16 26 0,-2 2 420,5-10 359,-5 0-539,11 45 0,13 32-90,0 16-49,5 2 0,4 2 49,1-17 0,0 1-90,-2 15 0,2 1-90,7-14 0,-3 0-90,-13-1 1,2 0 44,12-1 0,2 1-405,-6 12 1,-1 0 269,4-14 0,2 0-720,1 22 1,-2-2-360,1 4 629,-6-25 1,-1-2 809,0 6 0,-2-8 0,-2-3 0</inkml:trace>
  <inkml:trace contextRef="#ctx0" brushRef="#br0" timeOffset="151549">6128 10704 12390,'-2'-20'540,"1"3"-450,1-1-180,0 3 180,26 0-720,12-1 90,15 6-629,-12 6 0,0 1-1113,17 1 2282,-19 0 0,0 4 0,22 15 0,0 5 0</inkml:trace>
  <inkml:trace contextRef="#ctx0" brushRef="#br0" timeOffset="151783">7270 10698 11940,'-20'-32'1709,"-14"14"-1349,29-3 0,-27 19-90,14-4-180,-15 6 0,16 22-180,-4-16 90,19 40-90,-4-25-360,6 21-450,17 3 181,13-11-181,-6 7-494,11-23 0,1-3-675,-9 6 2069,4-8 0,1-2 0,2-4 0,-4-1 0</inkml:trace>
  <inkml:trace contextRef="#ctx0" brushRef="#br0" timeOffset="151937">6708 11439 12030,'-9'13'-90,"2"-2"-2338,5-3 2428,26-4 0,9-1 0,25-3 0</inkml:trace>
  <inkml:trace contextRef="#ctx0" brushRef="#br0" timeOffset="152837">8433 10634 10951,'-39'-12'360,"2"3"179,2 4-359,2 3-90,1 2 0,1 17-90,4-13 0,3 33 0,3-19-270,5 31 0,7-18-179,3 20 269,32-24-450,6 4 360,15-14-1604,1-8 1514,-12-2 270,4-7-90,0-19 180,19-9 0,-16-12 0,-11 9 0,-1-2 180,-2-10-90,-12 2 0,-3-2 270,-5-10-181,-4 17 1,-4-2 225,-12-3 0,-1 2 135,6-25-46,-15 11 1,-5 1-315,10 21 0,0 1-135,-4-15 0,-2 3 45,-26 0 1198,20-6-1198,6 58-1,11 3-89,11 39-1441,11-11 0,0 2 1441,-9-8 0,1 3 0,8 7 0,4 6 0,-1-5-812,0-1 0,1-2 812,2 14 0,4 1-512,6-6 0,1-2 377,-10-13 0,0 0-580,13 17 1,0-2 354,6-1 513,-7-17 0,1-4-512,4-4 1337,7-2-1428,-15-18 1392,-2-4-1122,-2-18 180,7-10 0,-9-9 270,8-22 270,-18 19 179,1-27-269,-10 28-90,0-7 1253,-2 19-1613,0 5 1338,0 4-888,-16 4 33,12 28-393,-11 6-3,35 18-402,-11-7 0,4-2-45,33 5 90,-21-5 0,-1-4 90,16-10 1,14 7 89,-23-22 90,16 6 0,-22-25 90,1 12 179,-10-29 361,-8 9 0,-1-15-450,-7 1 89,0 8-269,-12 13-539,9 28-451,6 14 181,1 20-91,31-9 1,-30 0-181,28-14-449,-20 0 1529,14-10 0,-6 6 0,0-5 0</inkml:trace>
  <inkml:trace contextRef="#ctx0" brushRef="#br0" timeOffset="153171">9660 10765 10861,'0'-20'1619,"0"3"-1619,0 25 0,15-10 0,-11 41-180,24-10 0,-24 7-90,20 2-90,-22-13 181,15-2-181,-9-2 270,1-2-270,0-10 360,-5 0 0,2-9-90,0-17 0,-3 12 180,3-34 270,4 4-90,0-11 269,8-18-359,-6 27 180,7-24-270,-8 41-90,5-12 0,-11 31-360,7 11-90,-8 15 1,8-4-271,-6 27-89,5-28-181,0 23-359,3-12 1349,3-2 0,2-3 0,1-3 0</inkml:trace>
  <inkml:trace contextRef="#ctx0" brushRef="#br0" timeOffset="153549">10373 10709 11311,'-23'-11'719,"4"2"-719,-8 23-90,13 3-90,14 16 90,18-16-90,-14 10 90,34-24 90,-33 17 0,38-18 0,-17 7 90,11-9 360,0 0 450,-17-19-361,-4-3-89,-8-19-360,-8 6-90,0 5 90,-15 15-90,11 30 90,-11 21-90,15 14-90,0 7-45,9-23 0,0 0-135,-4 20-1786,3-9 1,1 0 1605,2 5-180,-8 12-119,8-24-151,-11-2 91,0-4-181,-19-3-179,14-3 1169,-37-7 0,21-4 0,-22-4 0</inkml:trace>
  <inkml:trace contextRef="#ctx0" brushRef="#br0" timeOffset="153716">9220 10156 12570,'25'-28'90,"-1"4"-450,10 12 0,5 3-269,15-2-1051,-11 10 1,6 4 0,-4 0 1150,-7-3 1,0 2 0,22 15 0,-1 4 0,-29-6 0,0-1 0</inkml:trace>
  <inkml:trace contextRef="#ctx0" brushRef="#br0" timeOffset="154399">11733 10645 12480,'0'-16'540,"0"3"449,0 6-809,0 21-90,0 5 0,0 21-45,-5-7 0,-2 1-135,5 23-651,-9-2 0,0 1 696,9-21 0,2 0 90,-5 22 0,0 0-45,5 9 0,0-28 0,0 2-207,0-5 0,0-2 207,0 12-359,0 18 89,0-37 0,0 0-360,0-18 360,-17-4 0,13-26 91,-13 2 89,0-26-135,15 11 0,-1 0 180,-10 5 0,-1-3-988,11-29 1,3-3 1032,-5 22 0,0 1 90,2-16 0,6 1-336,10 15 0,1 3 426,-12-1 0,2 2-45,21 1 0,1 2 44,-15 2 1,-1 1-45,10 4 0,2 1-45,10-16 360,17 6-180,-14 19 0,23 5-180,-28 34 0,10 11-90,-24 11 0,-2 18-90,-12-25-440,-2 9 80,0-18 2544,-22-13-2633,17 8 549,-38-18-1179,14 8-1170,-22-12 2339,12-16 0,3 13 0,16-13 0</inkml:trace>
  <inkml:trace contextRef="#ctx0" brushRef="#br0" timeOffset="155000">12145 9889 10951,'32'-5'1079,"-1"1"-719,-4 25-180,-3-1 0,-4 22-1925,-5-1 1835,-1 6-90,-2 6 90,-3 3-135,-5-14 0,0 1 135,0 22-90,-3-11 0,1-1-90,-1 6-45,-1-12 0,0-2 45,0 2-90,0 10 598,0-26-688,-16-5-90,13-6-1124,-26-3 1304,17-9 0,-2-17 180,5-15 90,9-10 923,0-4-384,17-6-359,3 9 1079,18-15-989,-7 22-270,1 6 0,-6 30-90,-3-4 0,-4 34 0,4-3 0,-6 9-225,-2-13 0,1-1-135,6 6-809,19 15 719,-9-25-891,13-5 982,-7-7-1,6-12 270,0 5 90,-11-16 0,1-2 90,16 6 269,-10-22 1,-3-3 0,0 6 225,-12-9 0,-4-4-46,-7 1-89,-2-11-180,-12 17 90,0 3 89,-26 3 91,-8 1-270,-14 12 0,-11 0-180,24 11 0,-19 18 0,26 9-180,3 10 90,8 16-90,15-17-360,21 23 180,-12-26 0,30-8 0,7-5-89,-7-5 89,13-2 0,3-3-562,0-8 607,-19 3 0,0-3-674,21-18 89,-18 11-1259,3-27 1288,-28 6 781,-6-6 0,-6-5 0,0 11 0</inkml:trace>
  <inkml:trace contextRef="#ctx0" brushRef="#br0" timeOffset="155233">12907 10099 10411,'41'-33'1259,"-2"4"-1079,-12 0-90,0 6-90,7-3 90,-12 11-180,10-1 90,-18 12-180,1 2-629,-8 17-990,-3 6-810,0 18 2609,-4 1 0,0-16 0,0-6 0</inkml:trace>
  <inkml:trace contextRef="#ctx0" brushRef="#br0" timeOffset="155385">13450 9627 10591,'22'-21'1079,"-1"4"-899,7 6-180,-8 6 0,6 5-899,-7 44-271,-8-11 1170,-4 17 0,-2 4 0,-4-20 0,0-1 0,-1 14 0,1-1 0</inkml:trace>
  <inkml:trace contextRef="#ctx0" brushRef="#br0" timeOffset="156017">14430 9886 12030,'13'-50'810,"-9"5"-810,16 10 539,-18 3-89,12 16-450,-13 30 45,2 19 0,0 8-45,-3-4 0,0 3-1447,0 7 0,0 5 0,0-4 1492,0-5 0,0-2-45,0 16 0,0-1-174,0-18 0,0-1 129,0-2 0,0 0-872,0 31 647,0-6-513,15-8 603,-11-6 1295,10 2-1475,-14-16-513,0 2 513,0-39 360,0-29 90,0-8 269,0 2 1,0 0 180,0-4-135,10 8 0,0 1-135,-5 1 1352,35-3-1533,-16 26 271,11 5-270,2 30 90,-22-4 0,12 41-90,-20-22-45,0-3 0,-1 0 1009,-2 5-1234,-4 23-90,-22-31 774,16 5-1584,-36-12 361,13-10-1260,-20-3 720,10-8 1259,4-5 0,16-24 0,0-5 0</inkml:trace>
  <inkml:trace contextRef="#ctx0" brushRef="#br0" timeOffset="156183">15017 10396 10681,'24'22'809,"-1"19"-719,-6-20 0,-3 23-90,-5 7 0,-5-8-581,-2 10 41,-2-16-179,0-3-361,0-3-2158,-16 6 3238,12-14 0,-13 3 0,17-15 0</inkml:trace>
  <inkml:trace contextRef="#ctx0" brushRef="#br0" timeOffset="156349">14945 10106 11131,'-10'-25'180,"8"4"-270,-8 7-1260,10 5 451,17 5-2159,4 26 3058,0 8 0,14 13 0,-12 0 0</inkml:trace>
  <inkml:trace contextRef="#ctx0" brushRef="#br0" timeOffset="156649">15350 10817 10501,'13'2'810,"4"-1"-810,-2-17 269,9-5-179,-7 1-90,7-31 90,-11 30 0,2-29 0,-9 5 90,-2 10 270,-2-25-270,-18 28-180,12-15 90,-27 26-90,27-1 0,-11 35 0,15 15-540,0 31 90,0-5-1201,18 2 932,-14-15-181,35-4 1,-21-2-91,20-4-1270,-7-4 2260,0-5 0,3-7 0,0-2 0</inkml:trace>
  <inkml:trace contextRef="#ctx0" brushRef="#br0" timeOffset="156983">15910 10545 11580,'0'-13'810,"1"5"-810,0 3 180,2 5-180,1 0 0,0 20 0,3 7 0,-2 11-90,7 12 0,-5-19-180,6 17 180,-5-24 90,3-3-90,-5-4-90,3-15 180,-4 8-90,9-10 90,-5-15 90,12-10 0,-7-8 450,13-24-360,-10 21-114,4-14 24,-6 17 0,-2 2 90,0 5-180,2 5 0,-4 6 0,8 7-180,-9 3-540,7 26 1,-8 6-271,3 12-1349,-1 13 450,-5-20 1889,1 10 0,-6-16 0,-1 1 0</inkml:trace>
  <inkml:trace contextRef="#ctx0" brushRef="#br0" timeOffset="157217">15470 10196 11311,'-5'-52'809,"1"1"-179,3-14-540,19 18 89,-8 10 1,3 3-180,31 7 90,5-4-269,-11 27-271,12 3 90,-22 22-1169,14 2 270,-19 3-271,2 13 1530,-10-23 0,-3 17 0,-1-11 0</inkml:trace>
  <inkml:trace contextRef="#ctx0" brushRef="#br0" timeOffset="157389">16233 9474 12210,'10'-24'540,"-3"5"-540,-3 7-360,-3 23-90,-1 8-719,-17 22-720,13 5-50,-15-19 1,0 2 1938,16 3 0,1 2 0,-19 4 0,-2 0 0,9 2 0,-1 1 0</inkml:trace>
  <inkml:trace contextRef="#ctx0" brushRef="#br0" timeOffset="157985">16965 10803 11041,'27'-17'629,"27"12"-539,-26-37-90,30 20-634,-11-24 634,-13 17 0,0-1-482,-8 6 1,0-1 436,8-8 0,-2-1 45,8-19 90,-5 0 89,-6-3 1,-15 15 0,-2-1 0,0-22-45,-5 13 0,-3 0 45,-4-2-270,0-9 153,-15 31 297,11 8-90,-12 10-180,-1 6 187,2 37-187,-15 22-45,22-19 0,2 4-226,-5 21 1,3 1 180,6-21 0,2 1-360,-5 14 0,1 8 1,4-8 44,9-11 0,3 0-435,-4 6 1,-1 5-1,3-7-509,16 14 1259,4-17 0,1-2 0,-4-1 0,5-18 0,-1 1 0</inkml:trace>
  <inkml:trace contextRef="#ctx0" brushRef="#br0" timeOffset="158319">17913 10690 11041,'-56'-12'1529,"12"3"-989,2 9-451,6 0-89,8 16 90,5 0-449,12 15-91,32-5 360,9-3-90,13-10 180,2-5-90,-10-8 0,16 0 90,-13-18 135,-4 2 0,-2-3 225,-5-18-91,-7 8 1,-2 1 90,-10 0-180,-2-6-90,-4 11-90,-2 7-360,0 24 90,0 15-269,0 17-91,0-1-1349,16 6 720,-12-12 1259,27 18 0,-11-26 0,16 5 0</inkml:trace>
  <inkml:trace contextRef="#ctx0" brushRef="#br0" timeOffset="158501">17902 10140 12390,'0'-7'-90,"23"0"-360,2 4-360,10 0 1,3 4-450,19 13 892,-5-3 1,2 2 0,-20 2-1,-1 1 1,10 2 0,1 0 0</inkml:trace>
  <inkml:trace contextRef="#ctx0" brushRef="#br0" timeOffset="159451">19153 10820 11041,'52'10'899,"-10"-2"-899,0-8 90,-9 0 0,2 0-180,0 0 90,1-13 0,-2 10 90,-3-10-180,-4-3 90,-3 12-90,1-24 90,-12 11 0,0-6 0,-11 2 90,-2 7-90,0 0 270,-23-3-180,-6 6 360,-24-1-180,3 9-270,3 22 0,22 8 0,8 13 0,17-1-540,23 9 0,-18-12-495,28-4 1,6-3-225,-5 5-353,4-13 1,3-2 1611,12 3 0,5-5 0,2-2 0</inkml:trace>
  <inkml:trace contextRef="#ctx0" brushRef="#br0" timeOffset="159671">20172 10690 11311,'-20'-5'1799,"31"2"-1799,23 1 0,17 21-270,-2-15-180,-19 12 0,-1 2-179,17 4-841,13 6 481,-18 2 90,-6-10-271,-3-1-359,-3 1 1521,-5-4 0,-4-1 0,-2-3 0</inkml:trace>
  <inkml:trace contextRef="#ctx0" brushRef="#br0" timeOffset="159857">20305 10592 10861,'-15'0'450,"3"19"-450,-6 11-90,8 12-405,1-7 0,-1 0-314,-2 15-968,4-16 0,0 0-112,-2 15 1889,1 1 0,3-3 0,1-1 0</inkml:trace>
  <inkml:trace contextRef="#ctx0" brushRef="#br0" timeOffset="160135">20960 10245 12750,'1'-4'899,"2"0"-719,3 25-180,0-16 0,1 43 0,3-1 0,-4 13-1077,0-13 0,-1 1 447,0 12 315,-2-20 0,0 0-854,-1-2 0,0-1-90,1 18 1259,-1-14 0,1 0 0,1 0 0,1 9 0</inkml:trace>
  <inkml:trace contextRef="#ctx0" brushRef="#br0" timeOffset="160316">20835 10722 10411,'0'-19'-270,"0"2"-90,0 1 91,24 2-1,-18 4-90,43 1 0,-29 6-90,25 0 1,-12 3-721,19 0 1170,-14 18 0,13-13 0,-17 13 0</inkml:trace>
  <inkml:trace contextRef="#ctx0" brushRef="#br0" timeOffset="160569">21358 10788 9062,'12'7'629,"0"-5"-539,-2 11-90,1-11 180,6 3-90,-2-5 180,15-18-180,-10 13-90,8-32 90,-7 33-90,-2-36 180,-2 23 270,0-29-181,-7 20 181,-1-15-270,-7 21 0,-2-7 270,-23 18-360,-1 0-90,-23 9 90,7 19-90,16 9 0,-5 26 0,26-6-315,-5-14 0,3-1-135,23 8-135,-6-9 1,2-1-405,9 1-91,25 5 1080,-13-16 0,15-10 0,-2-1 0</inkml:trace>
  <inkml:trace contextRef="#ctx0" brushRef="#br0" timeOffset="160871">21878 10698 10951,'-18'-3'1979,"3"16"-1889,34 5-90,5 22-90,0-3-431,8 1 431,-29-7 90,20-3 90,-13 10-90,3-11 149,0 7-239,-12-21 0,8-2 0,-9-32 90,2-11-45,-1-1 0,-2-3-135,1-23 45,-1 13 1,2 0-541,19-9 405,-18 18 0,1 1-449,31-9-361,-31 6 1042,35-3 1,-32 23 0,18-2 0</inkml:trace>
  <inkml:trace contextRef="#ctx0" brushRef="#br0" timeOffset="161367">22497 10614 11670,'0'-19'360,"-8"1"0,6 5-90,-5 3 269,24 5-539,10 26 90,12 10-180,-12 13-179,3 2 269,-27-9 0,22 0 0,-22 0 0,16-1 0,-17 7 0,10-14-1439,-10 7 900,2-44 269,-19-6-90,11-37 450,-10 8-135,23 11 0,5 0 225,-9-8 134,15 14 1,3 0 224,5-15-179,10 13 90,9 0-270,-18 19-90,13 21-90,-21-8 90,4 37-180,-12-20 180,-1 24-270,-5-11 0,1 2-360,-3-1 0,1-2-1618,4 9 719,-3-14 1439,16 3 0,-7-21 0,11-4 0</inkml:trace>
  <inkml:trace contextRef="#ctx0" brushRef="#br0" timeOffset="161905">23398 10666 11221,'-22'-12'1079,"0"0"-989,-4 4 180,-6 2-180,14 3-90,-13 20-90,14 5-270,-2 20 180,17-9-629,14 7 269,13-12 360,23 0 0,2-12 180,-8-9-90,-7-7 90,-11 0 180,-5-14 630,2-4-451,-8-14-359,-1 0 90,-9 5 0,-3 31-90,0 9-180,21 11 90,-16 8-90,37-29 1,-23 22-721,37-23 540,-18 7 90,14-9 1,2-16 89,-15-7 180,-7 1 0,-2-3 90,-1-17-1696,-8 10 0,-4 0 1785,-5-10 91,-1-16-328,-10 15 418,-1-3 0,-28-3 179,13 13 1,-2-1 0,-16-20-270,7 10 0,1 1-180,-1-2 359,5 14 1,-1 4 90,-1 6-540,10 21 90,30 62-180,3 3-469,-7-20 1,1 6 0,0-5 288,2-2 0,1-1-150,-2 7 0,2 4 1,-1-4-76,-1-5 0,1-1-270,5 12 1,1 0 1011,1-9 1,0-3 0,-4-12 0,-1 0 0,6 5 0,0 1 0</inkml:trace>
  <inkml:trace contextRef="#ctx0" brushRef="#br0" timeOffset="162591">24750 10777 12300,'0'-17'1079,"-6"0"-539,5 5-180,-5 3 0,6 2-270,0 20-180,0 12-630,14 27 90,-11-4-180,5-12 1,-2 0-630,-6 8-495,0-8 0,0-2 1934,8 4 0,-6 5 0,5-17 0</inkml:trace>
  <inkml:trace contextRef="#ctx0" brushRef="#br0" timeOffset="162766">24825 10494 10231,'2'-6'-270,"0"3"-179,-1 1-361,1 2-2125,2 14 2935,0-10 0,3 23 0,-1-10 0</inkml:trace>
  <inkml:trace contextRef="#ctx0" brushRef="#br0" timeOffset="163300">25040 10640 11400,'0'38'720,"0"-7"-630,16-1-90,-12-5 0,13 4 0,-2 1 0,-11 2-90,12 0 90,-7-1-450,-7 11 180,15-13-179,-15 11-181,6-22-359,-8-1 719,4-12-90,1-2 180,5-21 90,0-9 90,11-28 90,-4 6 315,-1 13 0,1 0-302,3-7 347,8-11 540,-3 13-541,-9 15 91,11 4-360,-15 16-90,6 6-90,-10 0 90,0 24 0,-1-18-90,0 45-90,-2-29 90,1 26 0,-2 3 0,1-12-180,1 18 180,-1-28-180,2 2 0,-3-15 180,-1-8-90,2-3 90,-2-19 0,9-9 0,-3-10 90,17-18 0,-7 16 0,-3 4 0,1 0 90,3-4 90,1-7 256,-7 20-346,-3 10-180,1-3 89,2 13-89,-3-5-449,7 28-91,-7 12-270,2 11-846,-7 6 36,1-9 1620,-2 24 0,2-13 0,-4-19 0,1 1 0</inkml:trace>
  <inkml:trace contextRef="#ctx0" brushRef="#br0" timeOffset="163799">26608 10838 12570,'0'-13'90,"0"1"449,0 5-359,-17 4 0,13 23-180,-13 13 0,9 10 0,3 4 0,4-14 0,-1 1-1337,-4 25 0,0-2 1337,6 3-45,8-11 0,1 0-45,-4 7 45,11-14 0,0-2-444,-13-2 489,11 5-179,-14-24-721,0-6 900,-14-51 0,10 12-169,-11-7 0,1-3 79,10-10 1789,-22-4-1879,24-5 91,-10-4 89,2-3-90,8-3 90,-5 17 0,4 0 45,12 12 0,4-1 89,2-23 1,3 3 0,3 25 0,4 3 135,6-15 0,1 3-180,8 5 135,-1 16 0,1 5-45,-3 5 179,20 25-269,-38 15 0,-5 27-90,-9-8-45,-13-15 0,-2 0 222,6 4-537,-37 10-90,35-19-359,-42-5-271,42-3-1978,-42-4 3058,26-4 0,-4-6 0,10-3 0</inkml:trace>
  <inkml:trace contextRef="#ctx0" brushRef="#br0" timeOffset="164135">27252 10690 11940,'0'-7'1259,"0"1"-1079,-17 0 270,-5 0-450,-24 3 0,9 0 0,-5 18 0,0 6 0,11-2-90,3 20-180,6-12 180,19 12-359,10 6 269,-2-20 90,42 4 90,-22-19 0,26 4-873,-10-12 873,3 5 0,-2-7 90,0 0-180,5-21 180,-16 15-90,3-45 0,-25 32-90,-3-37 0,-30 29 0,18-10-1259,-43 9 270,18 9-540,-13-2 1619,-1 12 0,28 4 0,0 2 0</inkml:trace>
  <inkml:trace contextRef="#ctx0" brushRef="#br0" timeOffset="164451">27562 10677 11311,'5'-14'629,"-1"3"-449,3 3 0,-3 6-90,-3 17-180,-1 16 90,0 29 90,0-11-135,0-14 0,0-2 45,0 7 90,13 21 180,-10-32 180,10 9-450,-13-49 0,0 2 0,0-32 0,21-17 0,-15 10-135,11 14 0,3-2-315,-8-2 0,-2 1-179,10-21-316,3 12 1,-1 1-46,-7-3 990,6 14 0,2 3 0,-1 4 0,6-3 0</inkml:trace>
  <inkml:trace contextRef="#ctx0" brushRef="#br0" timeOffset="164849">28235 10329 13020,'0'-24'2068,"0"27"-1978,0 7-180,0 47-90,0-13-2082,0 20 1992,0-10 0,0 0-90,0 1 88,0-2-177,0-1 89,0-4-630,0 13 720,0-18-989,0 14 899,0-32 1,0 2-1,0-18 540,-21-4 449,-6-3-269,-14-24 630,-9-8-541,20-13-89,11 13 0,1 1 1119,-4-10-1389,10-23 0,2 28-90,10-6 426,21 14-696,11 14-1079,28 0 0,-6 12-524,-13 9 1,-1 0 1761,11-5 1,-16 14 0,-1 3 0,11 5 0</inkml:trace>
  <inkml:trace contextRef="#ctx0" brushRef="#br0" timeOffset="164985">28985 10981 13559,'16'-13'-180,"-3"9"-1888,1-9 2068,-8 0 0,-18 1 0,-10-12 0</inkml:trace>
  <inkml:trace contextRef="#ctx0" brushRef="#br0" timeOffset="167616">1940 12566 12300,'0'-6'450,"0"1"269,0 2-629,-15 2-90,11 22-360,-21 5 1,23 14-1,-9-3-360,11 5 271,0-11-1171,0 19 901,18-24-1620,-13 20 2339,24-26 0,-26 10 0,9-18 0</inkml:trace>
  <inkml:trace contextRef="#ctx0" brushRef="#br0" timeOffset="167751">1783 12885 10051,'-13'-14'630,"-4"10"-270,16-25-90,-6 18-1,7-21-269,0 13 0,26-6 0,-20 11-359,43 0-271,-44 3-1169,56-1 720,-38 7 1079,10 2 0,1 1 0,-2 1 0,9 1 0</inkml:trace>
  <inkml:trace contextRef="#ctx0" brushRef="#br0" timeOffset="167967">2018 12839 11760,'39'0'810,"4"0"-720,-20 18-90,12-14 90,-31 35-180,11-20 180,-15 36-270,0-13-180,-25 13-540,6-21 1,-3-2-156,-2-6 1,-4 0 1054,-12 16 0,0 1 0,14-19 0,1-1 0,-8 6 0,0 1 0</inkml:trace>
  <inkml:trace contextRef="#ctx0" brushRef="#br0" timeOffset="168655">3210 12198 12570,'18'55'90,"7"-10"-360,-22 10-2649,8-9 1840,-2 5-180,-6 3 269,6-1 91,-2 2 899,-4-19 0,0 1 0,5 17 0,-6-20 0,0 1 0</inkml:trace>
  <inkml:trace contextRef="#ctx0" brushRef="#br0" timeOffset="168839">3083 12728 10321,'0'-22'720,"0"-1"-630,0 1-90,26-11 90,10 9-225,-1 4 0,3 1-405,25-1-1271,-17 7 0,-1 1 1091,11 1 315,-20 6 1,-1 1-735,12 2 1139,-4 2 0,-3 0 0,-2 0 0</inkml:trace>
  <inkml:trace contextRef="#ctx0" brushRef="#br0" timeOffset="169335">3737 12563 10501,'-23'6'540,"-14"-3"-360,33 6-1,-33-4 91,33 1-90,-26 6-180,27 0 0,-16 22-90,17-12 0,16 21 0,-9-21-179,32 7 89,-33-13-180,34-1-90,-21-3 90,20-4 180,-11-2 1,2-4 89,9-1 90,-7-16 0,12-4 179,-19 0 271,1-14-90,-12 29 360,-5-31-181,-3 18 1,-2-12-540,-2 29-180,0 9 0,0 28-180,0-8-269,17 0 179,4-4-539,22-7 719,-9-4 90,5-8 90,5-6 180,-10-21 360,22-2 89,-29-2 451,12-16-541,-25 18 271,1-17 0,-12 11-720,-1 32-180,-2 15-180,0 16-90,0 4-1619,0 7 630,16-11 1439,1 23 0,2-28 0,-6 6 0</inkml:trace>
  <inkml:trace contextRef="#ctx0" brushRef="#br0" timeOffset="169509">4743 12348 11670,'0'27'0</inkml:trace>
  <inkml:trace contextRef="#ctx0" brushRef="#br0" timeOffset="169716">3960 11943 12030,'-28'-4'90,"3"2"-90,1 1-180,-3 24-449,7-4-901,5 10 1,2 4 1529,-2 12 0,6-12 0,1 0 0,-3 20 0</inkml:trace>
  <inkml:trace contextRef="#ctx0" brushRef="#br0" timeOffset="170127">5580 12447 11041,'-20'-3'270,"-20"0"-270,13 2 0,-2 22 0,-12 4-90,22 11-630,-4 23 630,9-27 90,31 31-90,-13-34 135,22-5 0,4-1-45,-7 2-848,33 6 1298,-28-13-2,-12-2-268,12-2-180,-23-4 90,19-1-90,-22-3 0,5-3 490,-25-1-1749,-8 0 360,-25-2-271,10 0 1237,-1-13 0,8-2 1,0-12-1</inkml:trace>
  <inkml:trace contextRef="#ctx0" brushRef="#br0" timeOffset="170453">5818 12531 10591,'17'0'1169,"0"16"-989,-2-12 0,-4 26 0,2 2-270,-7 1 90,3 18-90,-6-25-360,7 14 180,-2-19-269,15 3 269,-3-13 180,9-6-90,9-1 270,-9-22-180,22-6 180,-24 2 720,13-32-541,-23 35-146,1-30 147,-12 26 90,-2 0-180,-3 4-90,-1 3-90,0 3-180,-16 22-810,13 8 598,-13 28-778,16-8-269,0 3 1439,16-4 0,-13-9 0,13 5 0</inkml:trace>
  <inkml:trace contextRef="#ctx0" brushRef="#br0" timeOffset="170683">5983 12147 11221,'0'-24'719,"18"2"-539,-13 3-90,35 4 90,-10 3-180,12 6-90,12 17 90,-25-7-810,8 49 181,-16-27-406,-14 10 1,-3 3-1859,6 3 2893,-10 11 0,0-18 0,0-3 0</inkml:trace>
  <inkml:trace contextRef="#ctx0" brushRef="#br0" timeOffset="170855">6493 11936 10771,'33'-21'1079,"-8"10"-989,13 2-90,-21 9-719,11 37-361,-21-9-269,2 34 1349,-7-26 0,-4 0 0,-16 24 0,7-18 0,0 0 0</inkml:trace>
  <inkml:trace contextRef="#ctx0" brushRef="#br0" timeOffset="171701">7628 12576 10411,'-42'-11'450,"-3"2"0,0 4-861,-3 3 591,0 2 0,-13 21-180,19-15 45,13 27 0,5 5-135,6-12-90,18 13 0,5 2-269,0-10-1,29-7 0,7-5 90,-5-5 0,19-5 1,3-3 179,5-6 135,-21-6 0,1-4 0,-2-3 0,-3-3 45,17-19 90,-14 4 0,-2-1 0,-4-9 90,-12 3 0,-4-2 0,-7-9-1134,-1-15 1224,-11 17 90,0 0 88,-25-1 2,19 1-90,-40 1 89,41 2-359,-15 17 0,-3 1 0,1-10 540,-13-7-630,16 58 90,10 41-90,18-24 0,5 4-347,-3 24 0,1-1 347,1-26 0,2 0 0,3 23 0,0 0-45,-6-23 0,0-2 0,3 9 0,2 0-225,3-6 0,-2-3 90,4 14-179,9 14 179,-16-35 473,8 1-383,-12-18 279,10-24-99,-9 11 0,7-50 90,-10 35 449,3-40-359,-7 32 0,4-7 0,-7 11 857,2 12-1127,0-3 90,0 15-90,8 11 0,-2-6 0,6 27-90,-1-26-90,3 34 0,0-22-90,2 18 0,1-11 90,2-1-539,11-4 359,-7 0-270,19-9 451,-18-1-181,8-9 180,-13-15 90,0 12 90,-5-31 0,0 30 90,-4-39 90,-1 26 629,-3-32-359,-5 21-90,-2-14 180,-3 19-540,0 25-360,0 16-90,0 20-809,21 13 449,-2-20-179,5 10 989,8-15 0,-17-4 0,16-2 0</inkml:trace>
  <inkml:trace contextRef="#ctx0" brushRef="#br0" timeOffset="172055">8978 12597 11041,'3'-7'809,"0"-5"-449,1 11-180,-1-6-180,-1 7 90,3 0 0,1 18-180,2-13 180,3 48-90,-2-29-720,2 30 720,-1-20-180,-1-1 0,1-2 0,-3-3 0,0-3 180,-1-5-270,1-5 90,-2-3 1,3-7 89,-4-1 630,3-24-540,-1 14 0,2-34 0,1 21 0,2-17 90,1 4 90,0 2 89,7-13 1,-6 15 0,11-7-270,-10 17-90,2 8 270,1 3-360,-7 29-360,10 8 1,-9 13-990,10 18 719,-10-22-89,8 12 899,2-8 0,-1-14 0,6 6 0</inkml:trace>
  <inkml:trace contextRef="#ctx0" brushRef="#br0" timeOffset="172416">9727 12657 11041,'0'-22'1079,"0"4"-899,0 4 180,-16 8-360,-1 2 0,-2 21 0,6 11-180,13 10 0,0 4-270,0 4 90,0-12-89,17 17 269,3-26 0,16 7 180,-5-21 0,-5-1 630,-13-28-361,-5-7 631,-8-21-540,0 6-90,0 1-1,0 13-179,0 3-180,0 0 180,-12 11-270,9 16-179,-10 25-1,13 9-180,0 10-179,0-9-181,0 4-179,0 1-1890,0 22 2969,0-15 0,0 15 0,0-20 0</inkml:trace>
  <inkml:trace contextRef="#ctx0" brushRef="#br0" timeOffset="172567">8335 13532 12030,'18'-27'-5847,"6"-1"5847,27 4 0,-9 10 0,5 4 0</inkml:trace>
  <inkml:trace contextRef="#ctx0" brushRef="#br0" timeOffset="173215">11175 12822 10771,'-2'-25'1619,"1"0"-1169,1 1 179,0-11-359,0 10-90,0-4-90,0 12-90,0 4 0,0 2-90,0 4 180,-23 5-180,-4 18 0,-25 11-90,13 10-1119,12 3 1119,0-8 90,23-1-311,-12-1 42,16-3-271,0 3 360,26-10 270,5-3-90,13-10 90,-2-28 0,-13 15-279,0-42 279,-3 24 0,-3-25 90,-11 7-45,-1 9 0,-2-1 45,-7-21 135,4 7 0,-1-2 45,-5-10-452,-9 20 1,0 0 451,4-14 0,-29 1 118,29 3-208,-26-7-90,17 19 630,-3-5-720,6 47 268,11 21-313,9 9 0,2 3-135,-9-3 0,1 2-993,15 18 1,4 0 902,-10-20 0,1 0-495,10 24 1,0-1-391,-5-24 0,-2-2 615,1 10 1,-3-1-1184,4 9-76,-8-3 1790,5-6 1,-12-5 0,5-3 0</inkml:trace>
  <inkml:trace contextRef="#ctx0" brushRef="#br0" timeOffset="173353">11073 12593 10591,'0'-33'-90,"28"2"-90,-4 2-950,28 5 590,-9 2-90,4 6-179,5 5 809,-14 8 0,1 1 0,21-1 0,-20 3 0,-1 0 0</inkml:trace>
  <inkml:trace contextRef="#ctx0" brushRef="#br0" timeOffset="173565">12137 12519 11760,'-33'-12'1080,"-15"9"-810,43-17-1,-58 18-269,40-6 45,-10 5 0,-1 6-404,7 13-271,-8 12 0,24 8-539,1 7-2339,10 10 3508,23-11 0,-17 13 0,17-18 0</inkml:trace>
  <inkml:trace contextRef="#ctx0" brushRef="#br0" timeOffset="173733">11778 13415 12210,'-10'-15'-3688,"23"12"1709,-7-26 1979,41 25 0,-27-11 0,23 15 0</inkml:trace>
  <inkml:trace contextRef="#ctx0" brushRef="#br0" timeOffset="174033">13335 12444 12930,'-22'-4'989,"16"0"-539,-35 1-360,20 3 0,-11-1-90,6 1 0,10 0 90,-1 19-90,4-14-360,-2 36 0,4-21-539,-1 36 359,8-16-45,0-6 1,4-1-226,22 8-386,-16 9 117,39-20-450,-25-5 1529,21-4 0,-7-5 0,1-4 0</inkml:trace>
  <inkml:trace contextRef="#ctx0" brushRef="#br0" timeOffset="174303">13665 12549 11760,'-50'-9'1170,"0"3"-1170,6 3 90,18 21-90,-3-14-180,27 33 0,-9-20-450,11 31 270,18-16-135,5 0 1,4-1 224,20-1 135,-3-5 0,0-4 135,4-10 0,-8-5 0,-1-2 0,5-4 270,14-16-180,-31 12-90,-6-29-90,-14 8 90,-7-9-899,-21-11-1,-10 17 900,4 8 0,-2 2 0,-19 0 0,1-4 0</inkml:trace>
  <inkml:trace contextRef="#ctx0" brushRef="#br0" timeOffset="174766">14382 12506 11400,'-31'-14'-89,"-19"3"268,30 2-179,-31 5 180,17 16-180,1 13 0,16 9-90,9 4-269,8 5 179,28-12 90,-20 8-180,47-16 0,-32-11 180,25 6-90,5-16 90,-13 6 90,21-27 0,-29 14 45,-10-21 0,-4-5 45,-4 6 90,-6-13 0,-3-2 180,-5-4-180,0-19 179,-7 28 1,-3 1 180,-13-21-562,5 8 1,1 0 380,-4-5-224,7 10 0,4 3-45,7 0 90,-7-2-90,10 25-180,0 24-90,21 24-315,-11 0 1,0 5 179,2-4 0,0 4-795,2 7 1,0 6 0,-3-4-598,-8-6 0,0-1 1707,15 22 0,1-1 0,-11 1 0,12-3 0</inkml:trace>
  <inkml:trace contextRef="#ctx0" brushRef="#br0" timeOffset="175069">14720 12860 11400,'19'0'270,"9"-8"-360,-7 6 90,20-13 0,-15 14 0,13-11-90,-10 7 180,1-4-359,-1 0 179,9-4 0,-13 2 90,9-11 0,-25 8 269,0-12 1,-9 8 0,-23-4 0,18 5 0,-36 0-180,37 3 180,-31-3-90,18 6-1,-2 1-628,6 24-91,13 9-1619,17 26 540,4-7 1619,-1-11 0,1 0 0,0 9 0,-1 11 0</inkml:trace>
  <inkml:trace contextRef="#ctx0" brushRef="#br0" timeOffset="175557">16757 12359 11490,'0'-13'1080,"0"0"-451,-23 2-269,-1 3-270,-27 1 90,11 6-180,-2 22 0,11-16-292,1 43 292,4-24-180,4 23-180,10-6-90,4 1-1079,8 18 270,18-14-675,0-10 0,5-3 1934,27 3 0,-16-14 0,1-3 0,22 3 0</inkml:trace>
  <inkml:trace contextRef="#ctx0" brushRef="#br0" timeOffset="175833">17353 12428 11311,'-18'-7'0,"13"3"179,-28 1 181,20 2-360,-5 19 0,9 6 0,9 11 0,15 11 180,5-17-90,0 9 0,13-3 0,-15-10 0,2 10-90,2-17-360,-20 4-90,6-13-269,-8 2-181,-24-8-359,17 2-90,-41-3 1349,28 0 0,-22-2 0,10 0 0</inkml:trace>
  <inkml:trace contextRef="#ctx0" brushRef="#br0" timeOffset="176183">17895 12468 10951,'5'-8'1079,"-2"1"-899,-3 1 0,0-1-90,-17 3 270,-10 0-360,-24 2 90,9 18-90,-10 9 0,34 9 90,-12 4-180,28-6 90,-7 2-180,9 3 90,21-1-90,10 17 90,12-14-324,-12-8 1,0-1 413,9 4 0,-8-11 0,-2-1 90,3 2-413,-4 1 234,-6-11 178,-21-2-178,10-4-541,-12 3-180,-25-4-1978,-17 3 399,-15-5 2420,23-2 1,0-1 0,-24 0 0,-3 1 0</inkml:trace>
  <inkml:trace contextRef="#ctx0" brushRef="#br0" timeOffset="176700">19235 12558 12570,'-42'-13'270,"2"2"-90,12 3-90,0 4-1,0 2 1,-8 19 0,10-13-180,-11 46-179,22-29-721,1 41 360,11-32-359,27 8-270,-18-16-360,49-4 1434,-28-7 1,29-4 0,-12-7 0</inkml:trace>
  <inkml:trace contextRef="#ctx0" brushRef="#br0" timeOffset="177085">19445 12087 11760,'-11'-23'1799,"8"2"-1709,9 33 90,15 18-90,0 22-232,-3-22 0,0 2 97,-5 9 0,-2 1 45,1-9 0,1 1 45,5 25 0,-2 1-507,-8-24 0,-1-1 417,1 10 0,2 0-135,8 13 90,-16-5-90,9-5 180,-10-7-391,3-6 121,-4-8-810,0-4-808,0-11 1356,0-26 352,0-16 180,0-13 0,0-2 90,0 9 1082,17-1-273,11-12-359,-5 15-136,6 9 1,0 4-225,-9 7 0,38-5-180,-32 18 0,6-3-90,-7 23-180,-8 6-1169,8 24 360,-13-10 1079,7 13 0,-8-23 0,3 6 0</inkml:trace>
  <inkml:trace contextRef="#ctx0" brushRef="#br0" timeOffset="177350">20472 12506 11940,'-52'0'810,"-1"19"-720,11-14 0,15 33-90,-4-22 0,27 20 0,-14-9-270,18 16 0,0-12-90,42 16 90,-11-31 180,13-1 0,5-4 0,6-9-45,3-5 1,0-5-46,-3-20-90,-14 4 0,-6-4-270,-17-15-899,-9-17 90,-36 24 1349,0-9 0,-28 18 0,6 1 0</inkml:trace>
  <inkml:trace contextRef="#ctx0" brushRef="#br0" timeOffset="179883">21593 12401 10411,'0'52'900,"0"-10"-811,0 2 1,0-9-180,0 3 270,-20 3-1280,14-1 1100,-14-1 243,20-4-243,-11 6 0,8-14 89,-8 3-89,11-14-89,0-8-1,17-41 90,4 9 0,1-37 221,15 21-131,-22-2-90,18-3 270,0-12-90,-9 14 0,-5 14 0,0 2 0,3 2-1,2 4 1,-6 15 0,-4 6-180,3 0 457,-1 0-367,-2 23-180,0-17 180,6 57-270,-5-37-135,-3 11 0,0 1-315,2-1-1169,11 21 810,-8-31-360,6 5 1349,-5-23 0,2-1 0,0-8 0</inkml:trace>
  <inkml:trace contextRef="#ctx0" brushRef="#br0" timeOffset="180466">22315 12067 10321,'0'-17'2249,"-16"4"-1889,13 24-180,-13 19-91,16 15-1227,0 13 1138,0-7 0,0-12 0,0 2 90,0 23-90,6-11 0,4 1-90,7 7 90,-9-22 0,3-2-180,18 10-89,-26-4 381,29-4-382,-17 7 270,4-16-359,2 6-541,-15-24 540,5-19 270,-7-16 1026,-4-13-936,0-15 0,0 17 270,0-19 0,0 25 89,0-4-89,0 13-90,17 10 0,-1 1-180,19 30 90,-11-17-90,1 38 0,2-12 0,-8 9-785,10 1 696,-10-13 89,1-3-90,1 0-90,9-7 0,-5-1 90,16-9 90,-16-2-90,15-27 180,-18-10-822,4-11 1002,-12-4-90,-1 11 89,-4 0 451,1-15-540,-5 14 545,-1-13-635,-1 26 269,-2 0-359,1 17 0,-1 2 0,4 26-90,-1-17-539,7 53 179,-2-33-90,-1 8 1,1 2-361,1 0 613,5 7-2052,-1-8 2339,-3-11 0,5-3 0,-6-12 0</inkml:trace>
  <inkml:trace contextRef="#ctx0" brushRef="#br0" timeOffset="180616">23005 12222 9781,'-8'-20'90,"1"2"-1439,7 6 450,16 7 899,2 18 0,2 10 0,-6 17 0</inkml:trace>
  <inkml:trace contextRef="#ctx0" brushRef="#br0" timeOffset="181249">23395 12767 10051,'12'8'1260,"2"-3"-631,15-3-539,-5-1 0,7-18 0,2-2-90,2 10 45,-1-24 0,-1-3-135,-5 17 180,-8-9 0,-3-2-90,-3 3 90,-3-19-90,-8 22 90,-3-7-90,-24 13 180,18 4-180,-42 3 90,11 6 0,-10 3-45,15 13 0,1 1-45,-5-6-207,-6 44 207,19-29 0,12 26-90,3-11 0,8 2-90,0 1-180,23-3-450,15 15 271,12-16 89,-9-9 0,1-2-591,11-3 861,-15-8 0,0-4-90,15-2 90,-1-4 0,-3-3 180,10-18 180,-19 14 285,11-31-16,-33 8 361,0-20-360,-15 8 539,-22-17-899,14 30 0,-29-15 180,30 29-81,-10 20-99,37 9 504,5 22-594,29-8-90,-14-12 90,18 2 0,-26-19-256,9 5 256,-16-7 0,-5 0 0,-3 0 90,-5-15 0,-2 11 270,-7-29-90,-2 11 90,-4-8 76,0-6-526,-14 23-539,10-12-541,-11 44 271,15-1-1620,21 38 720,3-13 1572,2 1 0,12-16 0,-12-2 1</inkml:trace>
  <inkml:trace contextRef="#ctx0" brushRef="#br0" timeOffset="181516">23450 12204 10681,'-32'-17'1259,"5"1"-899,10 2 90,9-5-360,26 7 0,38-10-90,-2 15-135,-6 1 0,1 1-135,2 3-225,-10 0 0,-1 4-404,4 16-181,-11-8 1,-1 0-360,-2 12 1439,7 10 0,-20-28 0,-1 13 0</inkml:trace>
  <inkml:trace contextRef="#ctx0" brushRef="#br0" timeOffset="181669">23787 12026 10051,'0'-15'1349,"26"1"-1349,-4 8 90,26-2-629,14 7-451,-11-2 696,-3 9 1,1 5 0,-17 0 0,-1 3 0,12 8 0,0-1 0</inkml:trace>
  <inkml:trace contextRef="#ctx0" brushRef="#br0" timeOffset="181950">25692 12053 12750,'0'-14'719,"-17"2"-719,2 34 0,-4-1-90,8 30-1616,11-5 1346,0 6-179,0 5 89,0-14 0,0 0-89,0 23-406,-2-11 1,4-1 44,15 6 180,-15-22 1,0-2 719,15 8 0,-17-4 0,0-4 0</inkml:trace>
  <inkml:trace contextRef="#ctx0" brushRef="#br0" timeOffset="182266">25278 12691 9781,'-5'-30'720,"0"-1"-630,5 2 90,20 1 180,18-8-91,9 14-134,-6 6 0,0 3-135,14 5-2785,-8 2 0,0 5 2875,6 20-90,-18-19 0,-3 4 1357,5 39-1357,-2-23 180,-7 22-180,-6-9 0,-5 0 0,-6 0 879,-3 7-789,-3-10 180,0 7-270,-3-20 3241,0-4-3331,1-8-269,4-28 269,0-11-135,0 0 0,2-1-225,6-24-45,-1 15 1,1 1 137,7-10-903,4 2 1,1 2 1259,2 5 0,-5 11 0,0 4 0,1 8 0</inkml:trace>
  <inkml:trace contextRef="#ctx0" brushRef="#br0" timeOffset="182667">26542 12643 10861,'-25'-38'1259,"-2"7"-1259,-24 8 90,14 12-90,-5 11 0,15 0 0,7 20 0,9 5-90,11 12 0,17-4-180,-12-9 90,35-3-89,-7 7 179,10-15-753,2 11 753,-14-22 90,0 7 0,-4-9-90,-2 0 180,-4 0-90,-5-18 360,0-5 89,-10-21-179,-1 10 573,-5-1-393,-15 4-450,11 10 90,-12-7-810,16 33 1,0 7-1260,20 29 809,-2-7-269,5 2 1439,8-13 0,-26 0 0,12-2 0</inkml:trace>
  <inkml:trace contextRef="#ctx0" brushRef="#br0" timeOffset="183016">26992 12558 11311,'2'-6'809,"1"1"-809,5 5 180,-2 18-270,4 3 90,-3 2 0,0 16-90,0-24-90,0 20 0,1-5 90,0-9 0,0-2-90,0-6 1,-2-11-1,0 5 180,-1-7-90,2-18 90,1-5 0,1 1 0,0-19 0,3 23 90,-1-20 269,8 1-89,-6 10-270,11-6 0,-9 16 0,9 8 0,-9 2-270,3 25-179,-4-13-91,-1 37 0,1-22-1079,9 38 360,-3-21 997,8 11 0,-2-15 0,2-3 0</inkml:trace>
  <inkml:trace contextRef="#ctx0" brushRef="#br0" timeOffset="183453">27933 12513 10591,'-46'0'270,"3"0"-180,15 0 180,2 0-180,11 17-1,-6-13-89,18 29 0,-8-7 0,11 7-89,20 2-181,9-3 180,13-10 90,15 5 0,-20-11-679,8-7 589,-16-2 180,-3-7-90,-4 0 360,-2-19 269,-10-7-269,-2-23 90,-8 0-270,-21 10-180,-1-3 0,-4 19 769,-2 5-769,25 31 0,-9 6 0,12 24 0,0-5-251,0 8 251,0 7 90,0 3-45,9-13 0,0 2-45,-4 21 90,9-11 0,3-1 0,-3 5-1550,-7-16 0,2-2 1460,13-1 0,-20 3-90,9-24-1798,-11-7-1171,-26-6 3059,-17-26 0,-5-12 0,22 5 0,-1 0 0</inkml:trace>
  <inkml:trace contextRef="#ctx0" brushRef="#br0" timeOffset="183916">28792 11909 12300,'-20'-4'1079,"-7"20"-899,24 16-90,-9 14-2328,12 11 2238,0-5 0,0 4 0,0 4 90,0 1-180,0-1 180,0 0-135,10-21 0,0-1 555,-5 18-690,14-16 0,0-3 0,-15-1-426,27 9 426,-20-32 0,9-19 180,-2-22-90,-5-11 270,9-21 0,-7 22 134,-1 5 1,-1 1 705,5-1-751,3-7 172,-2 22-351,-5 8-1,8 4-89,-9 22-269,9 12-91,-9 8-180,4 8-550,-6-8 190,-2 1-359,1 0 90,1-1-450,2-1 1619,2-4 0,0-4 0,1-3 0</inkml:trace>
  <inkml:trace contextRef="#ctx0" brushRef="#br0" timeOffset="184133">29612 12158 11670,'0'-21'1260,"0"3"-721,0 10-449,0 19-180,0 23 90,0 8-578,0 15 398,0-10-179,0 3-91,0 2-225,0-17 1,0 1-226,0 18-90,0-13 1,0-1-90,0 2 1114,0 6 0,0-24 1,0-3-1</inkml:trace>
  <inkml:trace contextRef="#ctx0" brushRef="#br0" timeOffset="184266">29417 12549 10141,'0'-26'360,"0"1"-360,20 2-360,8-5-179,13 11-181,1-1-449,-7 13-630,0 3 1799,1 2 0,-1 0 0,-1 0 0</inkml:trace>
  <inkml:trace contextRef="#ctx0" brushRef="#br0" timeOffset="184833">30035 12481 11760,'-18'7'1350,"4"7"-1261,33 22-178,-15-1 178,15-6-178,-6 1 89,-9 1 0,9-1 0,-3 10-90,-7-13-90,13 10 90,-14-21-450,7-1 450,-6-11-90,3-23 180,-3 14-90,0-39 90,1 23 90,0-22-180,8-11 360,-2 12-45,2 5 0,1 0-135,3-2 360,14-18-271,-12 33 1,3 3 0,-1 15-90,-7 6-90,8 17 0,-10 9 0,4 25 0,-7-7 0,-2 15 90,-3-26-270,-1 8 90,1-12 90,0-15-360,1 7 271,1-19-1,7 5 90,-2-29 0,8 17 0,-2-38 0,3 24 0,1-21 0,2 8 90,-1-1-1,-1 2 271,6-11-180,-9 15 0,7-6-180,-12 23-90,2 3-270,-8 7-179,2 25-1080,-4 8 359,-1 14-2158,1 15 3418,0-22 0,3 9 0,0-16 0</inkml:trace>
  <inkml:trace contextRef="#ctx0" brushRef="#br0" timeOffset="185137">31068 12636 10411,'20'-26'-90,"-1"0"0,13-20 90,-7 9 0,-2 1 0,1-1-90,3-10 90,-4 4 0,-2-1 90,1-12 539,-7-6 1,-3-2-690,-6 30 0,-3 0 330,2-29 0,-2 2 186,-3 9-51,-9 16 0,0 3-45,4 5 184,-32 5-364,18 34 0,-3 7-91,8 11 1,2 4-90,-2 17-45,4 1 1,0 2-181,3-18 0,2 0-225,1 28 0,3-1-342,1-24 1,0-2 431,-1 12 1,2-1-541,15 13-269,-13-2-270,13-5 1439,-7-19 0,2-1 0,11 13 0,-1-18 0,-1 1 0</inkml:trace>
  <inkml:trace contextRef="#ctx0" brushRef="#br0" timeOffset="185250">31605 12833 13199,'16'4'-719,"0"-3"-91,-2 2-989,-1-3 1799,2 1 0,-4-1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33:41.69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1580 1394 11580,'-22'-12'4228,"20"11"-4318,6-31-90,25 4 180,-7-10-482,-4 5 0,0 0 482,15-12 0,-14 3 0,-3 0 90,-3-8-90,-1 18 0,-1 0-90,-6-22 90,4 18-161,-6-10 161,-3 29 180,0 1-180,0 33 90,-14 16-90,11 13-418,-11 10 328,-1-8 524,11 3-839,-8-13 0,-1 1-224,3 20-136,4-11 1,0 1-1193,-7 7 1417,12-20 1,1 0-541,-4-1 1,0-2-90,4 17 1169,-2 13 0,2-24 0,0-1 0</inkml:trace>
  <inkml:trace contextRef="#ctx0" brushRef="#br0" timeOffset="550">1703 641 8972,'-17'-37'1259,"12"10"-719,-37-13-450,25 21 360,-30-5-271,18 16-89,-7 3 360,-9 4-360,11 20 90,2-4 0,0 2-2366,-5 27 2231,12-17 0,0 2 0,0 11 0,3 0 0,4-5 0,2 0-1,-6 13 1,1 1-45,9-11 0,2-1 45,0 0 0,1 1-45,0 1 0,2 1 0,1 13 0,2 0 0,-1-14 0,3 3 0,4 7 0,3 6 0,3-7 0,5-10 0,3-2 30,1 8 0,4 4 0,1-8-30,4-11 0,4-4 0,16 14 0,2-2-45,-15-17 0,1-4 45,10 5 0,2-3-45,-9-8 0,-1-4 45,1-1 0,-1-1 0,1-1 0,3-2-90,16-9 1,1 0 44,-13 7 0,1-3 45,4-13 0,4-8 0,-5 3 0,-3 6 0,-3-3-655,-5-5 1,0-4 0,-3 0 654,2-1 0,-4 0 0,-1-4 0,-2-1 279,-2-1 1,-3-3-280,1-19 0,-3-3 0,-9 13 0,-2-1-383,-1-5 1,-2-6-1,-6 6 338,-13 5 0,-6 0 75,2-1 0,-3-4 0,-4 7-75,-12 8 0,-6 4 0,-3-10 0,-7 4-195,10 22 0,-4 5 1,1 1-561,-9-1 1,-2 2 499,8 3 0,-3 1 0,-1 5-540,-1 7 1,-1 4-1,3 1-118,-8 2 1,0 2 957,8 1 0,-2 3 0,4 1 0,-2 5 0,3 2 0,0 1 0,0 1 0</inkml:trace>
  <inkml:trace contextRef="#ctx0" brushRef="#br0" timeOffset="1934">4047 1059 11400,'0'-28'1530,"-17"-9"-1081,13 15-89,-28-7-270,5 22 0,-9 1-90,7 21 0,0 5 0,-8 3-135,7 13 0,1 4-225,-2 5-762,14-14 1,2 1 402,4 15-1,5 0-142,6-3-1836,19 19 2698,-14-18 0,18-16 0,6-3 0,11 7 0</inkml:trace>
  <inkml:trace contextRef="#ctx0" brushRef="#br0" timeOffset="2241">4732 1144 10591,'-30'-11'1529,"3"3"-1439,-25 3-1863,8 4 1773,0-1 0,0 2 0,-1 18-155,-10 6 155,18-2 0,15 6 0,3 0-90,7-7 90,4 31-90,26-22 90,-13-1 0,43 0 0,-21-1 0,27-2-90,-13-1 180,14 7-90,-17-9 0,7 10 0,-18-19 284,-14 4-374,-2-11-180,-11-1 0,0-2-341,-24 1-199,18-2 937,-56-1 0,28-1 1,0-1-1,-1 0 1</inkml:trace>
  <inkml:trace contextRef="#ctx0" brushRef="#br0" timeOffset="2519">5318 1243 10501,'6'0'1349,"-24"-1"-1259,-8 17-90,-2 6 0,-17 10 0,28 1 0,-21-6-90,25 3 90,-14 12-180,23-10 90,-12 18 90,16-24 0,0 10 0,0-19 0,17 0-269,-13-9-91,13-4-1259,-17 0-270,-24-3 1889,-9 0 0,-13-1 0,-1 0 0</inkml:trace>
  <inkml:trace contextRef="#ctx0" brushRef="#br0" timeOffset="3150">6077 1576 12660,'-4'-12'1169,"18"9"-1349,-10-18-449,33 19-361,-19-16-539,22 16-3199,16-12 4728,-9 12 0,-14-1 0,1 0 0,15 3 0</inkml:trace>
  <inkml:trace contextRef="#ctx0" brushRef="#br0" timeOffset="3638">7350 1091 10591,'-4'-7'2159,"1"4"-2069,2 21 0,1 15-90,17 12-551,-12 6 551,29-9 0,-30 2 0,34-1 90,-20-3-45,6-15 0,2-1 45,7 9-54,17 8-36,-20-28 90,1-1-180,-6-12 0,-11-23-270,3-13-89,-11-14-1,-4 11 0,0 1-1283,-2-13 1328,0 17 0,0 0-674,0-10 36,0 4 144,0 6 945,0-1 0,0 15 0,0-1 0</inkml:trace>
  <inkml:trace contextRef="#ctx0" brushRef="#br0" timeOffset="4034">8320 1260 10321,'-47'-21'1349,"19"-11"-1079,-12 29-180,13-12-90,-10 15 0,3 0 90,8 0-90,12 21 0,-9-3 0,21 20 0,-7-7-270,9 15 180,20-10-359,5 21 269,0-27 0,5-9 0,0-4 90,-6-3 45,12-5 0,1-2 45,-3-7 0,8 4 90,-10-22 0,-13-4 90,4-22 180,-17 10 89,-2-10-269,-4 20 0,-19-16-1799,0 22 180,-3 18-630,7 17 2069,35 25 0,-15-21 0,15-2 0</inkml:trace>
  <inkml:trace contextRef="#ctx0" brushRef="#br0" timeOffset="4386">8755 1333 10231,'0'30'450,"0"4"-450,0-9 90,0 3-180,17-8 90,-13-3 0,13 1 0,-5-5 90,-9 1-90,9-3-90,-6-5 90,0-20 90,5-8 180,-4-22-90,3 6-90,-7 15 269,2-2-269,-3 23-90,0-7 90,3 24-180,1-12-180,5 31-89,-1-5-181,5 6-1079,3 14 719,-2-24 900,11 12 0,-8-25 0,5 2 0</inkml:trace>
  <inkml:trace contextRef="#ctx0" brushRef="#br0" timeOffset="4635">8203 726 10681,'-21'14'1079,"3"-11"-899,6 11-90,6-3-180,3 3-360,32 7-359,-22-2-91,58-3-604,-32-1 1504,16-4 0,5-1 0,-18-3 0,1 0 0,14 1 0,0 1 0</inkml:trace>
  <inkml:trace contextRef="#ctx0" brushRef="#br0" timeOffset="5334">10048 585 10141,'15'-13'1080,"-3"2"-631,-12 4 361,0 1-450,7 5-270,-6 18 0,8-12-90,-8 41 90,4 0-90,-2 15-827,0-13 1,1 0 826,3 15 0,-3-23 0,0 2-45,3-2 0,1-2-45,1 19-90,1-13 1,-1-2-1,0 0 90,3 6 90,-8-26-180,0-4-180,-1-6-809,-1-4 809,1-21 180,-3-26 180,0-2 733,0-16-643,18 21 0,-13 0 180,29 3 180,-9-1-90,9 17-90,12 0-1,-18 17-89,8 20-90,-12-15 90,-3 42 90,-3-24-180,-4 24 90,-3-10 0,-5-2-90,-3 14-90,-2-14 0,-21 16-90,16-27-90,-33 3-180,32-14-1169,-32-6-990,14-2 1909,-12-5 610,14-18 0,9 13 0,12-14 0</inkml:trace>
  <inkml:trace contextRef="#ctx0" brushRef="#br0" timeOffset="5721">11148 1084 11221,'-45'7'989,"-2"-5"-899,9 10-180,15-8 90,-7 6 0,27-1 0,-21 4 0,21 2 0,-7 3 0,10 2-90,0 2 0,0 1-360,0 11 181,24-11-1,-17 7-90,37-13 0,-39-3 90,36-4-359,-16-2 539,16-4 90,-6-1 0,-10-17 180,-12-1 269,-6-13-179,-7 5-180,0 2-360,0 27-719,0 5-720,0 24 1709,17-2 0,-3-5 0,16-1 0</inkml:trace>
  <inkml:trace contextRef="#ctx0" brushRef="#br0" timeOffset="6083">11480 1247 9332,'8'0'1169,"0"0"-899,2 0-270,-1 0 180,1 0-90,-1 15-90,6 3 0,-4 0 90,8 20-180,-8-24 90,4 27 0,-8-24 0,0 4 0,-3-10 0,-1-2 0,-1-4-1350,-1 1 1261,0-22-1,-1 0 269,0-22-179,0 10 90,0-1 90,0 8 810,0 4-630,0-1-1,14 9-359,2 19-270,10 13-359,-2 21-1,-8-9-359,0 0-1,-5-10-269,2-4 1259,-1-1 0,0-3 0,0-2 0</inkml:trace>
  <inkml:trace contextRef="#ctx0" brushRef="#br0" timeOffset="6300">11528 676 9961,'20'-10'540,"-15"2"-360,36 4-180,-18 3-540,13 16-269,-16 15-361,-10 10-359,-30 12 1305,14-5 1,-17-20-1,-6 0 1,9 1-1,0 0 1</inkml:trace>
  <inkml:trace contextRef="#ctx0" brushRef="#br0" timeOffset="8555">1730 3550 8882,'6'-1'3958,"-1"0"-3958,-16 0 0,0 1-180,-20 0 90,10 0 0,-3 0-180,8 0 180,-6-12 0,6-4 90,-2 1-90,9-27 90,4 23 0,1-38 0,4 26 0,20-9 0,4 3 90,0 12 90,14-6 0,-14 20 0,14 2-270,-15 26 180,-1-12 90,-20 58-90,5-32-90,-6 15 0,-2 2-670,1 6 670,-10-19 0,-4 1 0,2 0 0,-2-1 0,-15 17 0,0-11 0,2 0 0,7 2 45,-4-17 0,-1-1-225,1 4-265,2-5 265,1-4-180,-2-1 180,7-8 90,0-1-90,8-7 0,3-2 90,2-1 645,0-16-555,2 0 560,0-16-560,21 7 270,0 10-270,22 5 0,-12 10 0,2 0-270,6 0-179,-7 17-811,23 0 271,-21 3-1260,26 7 2249,-24-12 0,12 1 0,-14-3 0</inkml:trace>
  <inkml:trace contextRef="#ctx0" brushRef="#br0" timeOffset="9184">1848 3029 8792,'-29'-25'1259,"-16"-7"-989,9 8-90,-12-3 360,-9 8-270,12 10-91,3 3 1,-1 3-1960,-10 2 1870,18 12 0,-1 4 0,-3 3 0,2 4-45,8 4 0,0 3-15,-3 0 0,-3 2 0,3-1 15,3-1 0,2 4 15,-7 13 0,-3 8 0,6-5-60,6-9 0,2 1 0,-1 10 0,-1 7 0,5-6 45,9-13 0,3 0-45,1 3 0,2 5 0,1-4 0,1-3 0,2-2 0,-1 11 0,4 1 0,8-1 0,6-3 0,2-11 0,4-1 0,1 3 0,3 3 0,2-5 0,5-4 0,1-3 0,3 8 0,3 0 0,5-7 0,1-4 45,-9-7 0,1-1-90,13 4 0,-1-3 90,-13-10 0,-1-2-45,2-1 0,0-2 0,-1 0 0,2-3 45,16-11 0,2-3-45,-13 5 0,1-3 0,4-8 0,4-5 0,-4 0-577,-3 0 1,-1-1 576,-6 2 0,1-2 0,-3 0 0,3-4 0,-3-1-45,-1-1 0,-2-1 45,-2 0 0,-2-2-45,4-16 0,-3-2 45,-10 14 0,-3-3 30,-4-4 0,-3-6 0,-2 5-75,-2 4 0,-6 0 75,-12-4 0,-7-5 0,0 5-30,2 5 0,-4 2 0,-18-13 0,-5 4 0,11 16 0,-1 4-135,-2 2 0,-3 1-45,0 3 0,-3 2-360,-21-1 1,-3 3 89,16 7 0,-1 2-240,-6 2 1,-5 0-1,6 6 105,4 10 1,2 4 584,-16-3 0,3 4 0,20 8 0,2 2 0,1-3 0,-1-1 0</inkml:trace>
  <inkml:trace contextRef="#ctx0" brushRef="#br0" timeOffset="14469">4080 3363 10951,'0'-6'2159,"0"1"-2070,-14 4 1,10 22 0,-10 1-90,14 22 90,-12-4 0,10 7-612,-10 4 522,12 4 0,0 0 0,0-16 0,0 1 90,0 18-135,0-20 0,0-1 45,0 9 90,14-1-180,-10-4 90,11 5 0,-5-14-179,-7 5-1,7-23-540,-10-1 360,0-27 270,0-12-90,0-28 90,0 5 0,0 11 1,0 0 39,0-10 50,0-12 0,22 8 0,-17 15 0,20 12 0,4 3 180,-10 2-1,39 4-89,-31 12 0,10 4 90,-9 23 0,-8 8-180,3 26 90,-15-10-90,-1 11 0,-6-23 90,-18 7-90,12-14-180,-31-4-90,31-2-629,-38 3 179,14-8-2158,-20 2 2878,5-14 0,13-1 0,6-4 0</inkml:trace>
  <inkml:trace contextRef="#ctx0" brushRef="#br0" timeOffset="14854">4803 3700 10681,'2'36'1079,"-21"-15"-1079,14 8 90,-16-19-90,0 24-90,16-14 180,-30 13-90,32-15-360,-11 10 181,14-16-181,17 3 0,5-12 180,20-1 180,-19-19-90,27-5 90,-33 0 90,23-18 0,-18 11 270,-12-12 90,6-6-181,-13 22-179,3-5 90,-4 16-90,-2 2 180,0 3-270,0 22-720,0 7 91,16 22-361,-12-10 91,27 0-181,-27-12-179,34 0 1259,-18-9 0,22 6 0,-9-5 0</inkml:trace>
  <inkml:trace contextRef="#ctx0" brushRef="#br0" timeOffset="15083">5498 3609 11041,'-40'0'1619,"18"17"-1349,-13-13-90,18 27-91,-3-9-178,0 17 178,18-4-178,-5 1-91,7-13-90,0 0-90,20-2-180,-15-2-179,36-2-91,-36-2-1079,56-3 630,-36-6 1259,33-2 0,-24-4 0,-1 0 0</inkml:trace>
  <inkml:trace contextRef="#ctx0" brushRef="#br0" timeOffset="15339">5807 3181 12660,'0'36'539,"0"-5"-539,0 6 90,0-5-180,0 5 180,13 1-90,-10 22-269,11-13-91,-9-7 0,-1 1-90,-2 6-1545,7 12 1006,-9-19 179,0-3 144,0-2-503,0-4 1169,0-3 0,0-4 0,0-3 0</inkml:trace>
  <inkml:trace contextRef="#ctx0" brushRef="#br0" timeOffset="15568">6285 3475 10951,'-19'-3'1709,"-15"2"-1439,10 0-1,-23 18-269,10-13 45,10 24 0,3 3-135,1-6-270,8 11 1,4 2-181,5-2-1529,6 26 810,31-27-926,-7 10 2185,32-18 0,-9-2 0,5-2 0</inkml:trace>
  <inkml:trace contextRef="#ctx0" brushRef="#br0" timeOffset="16534">7503 3440 10411,'-30'-12'1349,"2"2"-989,5 2-90,-1 1 0,-5 4-180,-1 1 90,-3 2-270,-1 0 90,-20 37 0,22-28-90,8 17 0,5 4 0,10-9-270,3 18 180,28-10 0,-17-5 0,40-9 0,-26-8 180,23 4-179,6-10 179,-12 4-180,20-5 180,-27-14 0,1 10 180,-13-27-1,-10 15 91,-1-13-90,-22 9-90,-5 9-90,1 23 90,-7-7-90,25 41 0,-9-21 0,11 27 0,0-7 45,-1-11 0,2 0-45,17 20 0,-17-8 0,3-2 0,33 7 45,-35-10 0,0-1-255,31 3 300,-30 6-180,11-21 90,-14-6-90,0-3-179,0-6-181,0-4-1169,0-4-151,-20-3 151,16-26 1619,-33 18 0,33-47 0,-13 17 0</inkml:trace>
  <inkml:trace contextRef="#ctx0" brushRef="#br0" timeOffset="16833">7850 3409 9422,'7'0'1439,"-2"15"-1079,1-12-91,-4 25-89,1-24 0,-1 25-90,2-5 0,-1 8-90,2 14 0,0-17 90,1 19-90,0-22 0,-1 7-90,-1-16 180,0-1-90,-1-5 0,-1-1-90,-1-4-180,1-3 0,-1-18 91,1 11 89,0-34-270,1 19 0,1-19-180,1 5-179,1-3-900,5-14 359,0 11 1120,4-7 1,-4 19-1,1 2 1</inkml:trace>
  <inkml:trace contextRef="#ctx0" brushRef="#br0" timeOffset="17170">8507 3417 9602,'-51'0'2068,"-3"0"-1978,14-10 90,1 7-90,13-8-90,1 11 0,3 17 90,2 5-90,-1 11 0,12 2-90,-1 8 0,10-10-180,21 21 90,11-25 90,-3-8 1,3-3-91,23-5-1090,3 5 1270,-14-18 0,-1 4-180,-1-4 0,6-20 90,-15 15-90,1-36 180,-23 14-450,-27-21 271,11 9-1040,-47 4 770,29 12-181,-27 4 808,15 2-178,-11-1 0,25 7 0,-5-2 0</inkml:trace>
  <inkml:trace contextRef="#ctx0" brushRef="#br0" timeOffset="17774">8957 3363 10051,'-22'15'900,"5"0"-900,17 19 0,0-7 0,0 0 90,0-5-270,0-2 0,22-1 90,-17-1-90,37-2-90,-37-3 0,38-3 90,-23-3-89,33-4 269,-21-2 0,19-21 0,-24 15 0,5-35 0,-17 23 269,-2-18 91,-7 10 0,-1-2 0,-4 3 180,-1 0-91,0-4-449,-16 15 810,12-10-810,-13 41 0,17-2 0,15 30-270,-11-11-270,25 0 270,-9-7-179,9-14 89,1 10-360,3-21 450,-7 6-89,13-9 359,-17 0 0,6-14 0,-16-5 90,1 1 449,-8-12 271,-2 11-540,-2-12 0,-1 5 449,0 7-719,0 27-270,14 5-629,-11 24 269,24-1 1,-24-7-631,22 4 631,-23-16-901,24 4 1530,-18-10 0,12-5 0,-10-2 0</inkml:trace>
  <inkml:trace contextRef="#ctx0" brushRef="#br0" timeOffset="17984">9773 3444 9332,'4'-27'2248,"-2"5"-1978,0 11 360,3 5-450,0 6 180,8 16-360,-3 5 90,12 33-180,-9-16-90,11 23-180,-11-29-630,8 16 181,-7-21-1170,9 10 450,-10-19 1529,5 1 0,-4-12 0,0-2 0</inkml:trace>
  <inkml:trace contextRef="#ctx0" brushRef="#br0" timeOffset="18749">10348 3435 9961,'-37'-5'1170,"-4"1"-1080,12 4 0,-13 13-1,20 2 1,-9 17 0,21-2-90,1 1 0,31-5-269,2-6 269,24-10 0,-14-6 0,0-4-90,-10-17 0,-2 13 180,-2-31-270,-2 30 180,-4-34 0,-6 21-90,4-34 180,-8 18-90,3-31 0,-5 25 135,-2 3 0,0 0 134,1-6 1,0-13-270,1 22 270,0 4 270,0 6-1,2 5-359,1 9 90,4 4-270,-1 30 0,3-19 90,-1 46-180,0-28 90,1 26-719,5 13-1,-4-14-901,-2-4 1,0-1-179,2 8 1799,-3-18 0,-1 0 0,5 11 0,1-2 0</inkml:trace>
  <inkml:trace contextRef="#ctx0" brushRef="#br0" timeOffset="18904">10992 3577 11311,'6'-7'-1530,"-1"-3"271,-5 7 180,0-2 1079,0 2 0,0 2 0,0 0 0</inkml:trace>
  <inkml:trace contextRef="#ctx0" brushRef="#br0" timeOffset="22290">1862 6395 7173,'-28'43'-720,"-8"-3"181,32-1 539,-10-6 0,2-5 0,-3-4 0</inkml:trace>
  <inkml:trace contextRef="#ctx0" brushRef="#br0" timeOffset="22390">2208 6447 6993,'0'36'0</inkml:trace>
  <inkml:trace contextRef="#ctx0" brushRef="#br0" timeOffset="23200">1525 5855 10411,'0'-12'1259,"0"1"-539,0-1-450,0 1-90,0-2 0,17-1-1,-13 1 91,32-6-270,-32 6 90,32-7-90,-12 11 0,8-2 90,12 8-180,-18 1 180,19 2-180,-21 20 180,5-15 0,-9 47-180,-8-29 90,-6 11 0,-2 3-1073,-2 6 1073,-22 17-135,8-28 1,-2 0-478,-11 18 252,4-10 0,0-2 0,-5 4 0,-12 13 360,15-31-179,11 0-91,12-13 360,18-5-90,9-2 0,10-4 0,21 0 0,-20 0 269,27 0 1,-28 0 742,5 0-563,-17 0 372,-7 15-461,-8 2-180,-5 20-1,-28 4-89,17-5 0,-48 2-180,8 3 135,18-25 0,-4-1-377,-10 9 1,1 0-119,-8 2 91,-11 1-1440,11-9 629,17-11-1348,-12 1 2518,27-26 0,2 14 0,12-13 0</inkml:trace>
  <inkml:trace contextRef="#ctx0" brushRef="#br0" timeOffset="23718">1800 5324 9332,'-17'-17'1889,"13"-5"-1530,-29 5-89,29-3 180,-38 5-270,24 4 90,-39 2-90,25 5-763,-17 3 583,12 19 270,-5-14-180,-2 38 0,10-22 0,0 1-45,7 5 0,-1 3 45,-18 14 0,1 2-45,17-16 0,1 1 0,-7 10 0,0 2-45,4 4 0,2 0 0,7-9 0,0 1 0,3 6 0,-1 5 0,3-4-553,4-2 1,2 0 552,-1 13 0,2 3 45,4 0 0,6-2-45,6-14 0,4 1 30,-1 1 0,1 4 0,4-7-30,7-4 0,4-4 0,2 9 0,5-2-45,9-6 0,3-6 0,-9-8 0,3-2 15,7-2 0,7 0 0,-4-5 30,-1-3 0,0-4-1030,18 2 0,0-5 985,-18-9 0,-1-4 0,1 2 0,0-3 45,0-6 0,2-5 0,-4 1 0,3-3 0,-3 0 0,7-3 0,1-4 0,-12 4 0,4-4 0,-1-1 0,-5 2 45,7-8 0,-3-1-15,-7 5 0,1-3 0,-4 2-30,-3-3 0,-5 0-45,-3 0 0,-4-1-209,-2 2 1,-4 0 253,-5-1 0,-3-1 0,1 3 0,-5 0-45,-9 1 0,-5-1 45,-9-13 0,-6 0-90,0 14 1,-6 0-151,-4 0 0,-5-2 0,1 5-30,-1 6 0,-1 4-457,3 3 0,-2 1 1,1 3-39,-7 3 1,1 3 89,-2 2 0,-1 3-90,-2 1 1,-1 1 764,1 1 0,0 2 0,-3 8 0,1 2 0,0 1 0,1 1 0</inkml:trace>
  <inkml:trace contextRef="#ctx0" brushRef="#br0" timeOffset="25384">4070 5675 12030,'-7'-20'990,"-2"2"-811,0 4 451,1 2 180,2 2-541,4 24-269,20-12 90,-13 40 0,35-22 0,-35 21-180,40-6 180,-11 17-90,12-12-389,-14-8 1,-2 0 388,6 2-105,-6-9 1,-1-1 194,1-2 0,6 3-90,-11-15 90,-7-4-360,5-18-180,-11 9-539,7-53 269,-6 28-672,3-35 222,-4 21-359,-1 1 130,1 3 1399,-1 3 0,0 5 0,-2 2 0</inkml:trace>
  <inkml:trace contextRef="#ctx0" brushRef="#br0" timeOffset="25633">5010 5697 11041,'0'11'2158,"0"-1"-2068,0-5 0,0 3-90,0 2 90,0 4-90,0 4 0,0 18-90,14-5-449,-10 30-1,24-23 45,-20-5 1,-2 1-790,10 4 295,3 10-1710,-8-7 2699,-1-13 0,5 4 0,-8-14 0</inkml:trace>
  <inkml:trace contextRef="#ctx0" brushRef="#br0" timeOffset="25834">4940 5261 9422,'-12'-7'-270,"1"2"-90,2 2 360,2 1 0,3 2 0,2 0 0</inkml:trace>
  <inkml:trace contextRef="#ctx0" brushRef="#br0" timeOffset="26022">5120 6638 11311,'0'8'-1709,"0"-3"-360,0-20 2069,0-2 0,0-3 0,0 6 0</inkml:trace>
  <inkml:trace contextRef="#ctx0" brushRef="#br0" timeOffset="26299">5692 5365 11850,'5'-6'1529,"1"2"-1349,0 3 0,-1 1 0,2 0-90,-1 0 0,2 17-180,8 7 0,-3 13-809,13 19 359,-10-14 0,5 16-225,-11-23 1,-2-1 44,5 21-45,-4-7 1,-1 1-225,-2 7 742,-2-20 0,-1 0 0,-2 10 0,0-2 0</inkml:trace>
  <inkml:trace contextRef="#ctx0" brushRef="#br0" timeOffset="26620">5625 5832 9961,'0'-24'810,"23"2"-540,-17 3 0,34 0-91,-35 3 1,33 2-90,-21 4 90,30 3-90,-17 5 90,17 16-180,-18-10 0,4 29 90,-10-29-180,-3 33 180,-3-32-180,3 43 180,-7-33 270,4 22-360,-11-19 0,2-9 0,-5-1 0,0-8 90,-1-16-90,1 12-90,0-37-90,4 0 0,0-14-225,-1 15 0,1 0-314,2-9-46,-2 11 1,1 1-46,2-2 1,3-4 809,4 23 0,-3 5 0,5 4 0</inkml:trace>
  <inkml:trace contextRef="#ctx0" brushRef="#br0" timeOffset="26852">6613 5721 11490,'0'4'2069,"0"0"-2339,0 11-449,18 5 269,-2 16-270,5-7-179,5 3-90,-22-9-1,22 0 1,-16 0-450,11-6 1439,-6 2 0,1-7 0,0 1 0</inkml:trace>
  <inkml:trace contextRef="#ctx0" brushRef="#br0" timeOffset="26986">6823 5505 9691,'-13'-10'-89,"10"2"89,-11 2 0,14 4 0,0 0 0</inkml:trace>
  <inkml:trace contextRef="#ctx0" brushRef="#br0" timeOffset="27185">7112 4945 10771,'0'-4'1529,"-13"1"-1439,10 19-180,-19-12-360,19 36-359,-16-19-630,11 24-181,-10-5 1489,6 4 0,-1 6 0,2 2 1</inkml:trace>
  <inkml:trace contextRef="#ctx0" brushRef="#br0" timeOffset="27367">7835 6026 11490,'0'0'0</inkml:trace>
  <inkml:trace contextRef="#ctx0" brushRef="#br0" timeOffset="32754">1890 8633 12030,'-19'15'2339,"14"14"-2159,-14-7-90,19 12-90,-20 3 90,16-3-135,-13-5 0,-3 1 135,-5 16-135,6-8 0,-1-1 135,-5 2-90,-2 6 0,24-15 90,-7-10-180,10 1 180,0-14-360,20-2-450,5-4 270,24-1-179,-10-15-91,-2 11-1169,1-23 630,-10 24-720,21-18 1979,-20 19 0,10-7 0,-11 9 0</inkml:trace>
  <inkml:trace contextRef="#ctx0" brushRef="#br0" timeOffset="32954">2185 8907 10861,'-27'-3'1619,"-6"0"-1439,30 1 270,-23 2-540,14-1 180,-12 17-1,8 8-178,0 9-541,-4 22 180,1-17-315,6-4 1,-1 1-641,-4 7 325,0 9-539,9-17 1619,3-6 0,4-3 0,1-3 0</inkml:trace>
  <inkml:trace contextRef="#ctx0" brushRef="#br0" timeOffset="33408">1847 8331 10051,'-47'0'1260,"4"17"-901,-5-13-134,16 19 0,-1 3-659,-18-1 568,9 13 1,1 5-401,17-17 0,2 0 311,-15 25 0,2 2-455,14-20 0,3 1 365,-6 12 0,2-1 45,8-11 0,2-1 45,2 1 0,0 0-45,2-1 0,1 2 0,1 14 0,2 1 0,1-13 0,1 1 0,-2 11 0,5 0 0,11-15 0,0-1 90,-6 32-90,17-33 0,6-1-90,-6 12 0,2-1 90,5-12 0,3-1-90,4 7 0,1-2 45,-7-13 0,1-4-45,1-1 0,2-2 45,1-3 0,4-3 0,20 0 0,2-6-45,-13-8 0,2-4 30,7-1 0,5-3 1,-5-3-796,-2-7 1,-3-4 824,-5 5 0,2-2 0,-4 0-15,2-6 0,-2-1 0,-1-2 0,-1-2 45,-4 0 0,-3-2 0,-3-1 0,-2-1 0,-5 0 0,-3-2 0,-5 1 0,-3-3 0,-4-18 0,-6-2 0,-10 15 0,-6 0-30,-5-4 0,-4-4 0,-5 6 75,-10 5 0,-5 5-105,7 5 0,-4 0 0,0 4-255,-11 2 0,-3 6 0,-2 1 1,-2 4 44,-1 3 0,-4 5-510,4 4 1,-4 2-1,2 3 780,-9 7 0,1 4 0,9-3 0,-2 0 0,4 3 0,-1 11 0,-1 1 0</inkml:trace>
  <inkml:trace contextRef="#ctx0" brushRef="#br0" timeOffset="36208">4495 7908 12120,'-13'-15'1709,"-5"4"-1259,6 5-540,-2 28 270,0 2-90,10 30-1939,-2-2 1849,5 12 0,0-28 0,0-1-45,0 3 0,1 0 135,0 2 0,0-1-90,0-1 0,0 0-45,-1-1 0,2 1 90,8 10 0,1 0 57,-8-12 0,1-1-102,13 19 0,-2-2-90,-11 0-879,8 10 1059,-11-29-369,0-6 189,0-5 1075,0-8-2064,0-3 859,0-25 40,0-17 0,0-13 90,-1 6 1,2-1-1,20-15-245,-20 17 0,3 1 335,38-15 0,-25 4 2,21 4-2,7-4 0,-8 17 180,-5 13 0,1 3-180,6 6 180,10 3-180,-17 20 90,-3-11 90,-5 34 89,4-3-89,-12 10-180,0 16 90,-12-26-90,-26 20 0,16-27-270,-33-3 1,-7-4-91,13-3-360,-16-6 1,-1-3-451,9-6-1528,-17-19 2698,32 12 0,4-36 0,16 11 0</inkml:trace>
  <inkml:trace contextRef="#ctx0" brushRef="#br0" timeOffset="36538">5250 8482 11311,'-23'19'1349,"-14"-9"-1349,32 5 180,-27-4-90,28 3-90,-10 5 0,14-5 0,0 2 90,0 0-90,0-1 0,16 2 0,-12-2 0,36 5 0,-6-8 90,29 4-180,-11-12 90,-2 0 90,-20-4-90,-1 0-90,-5 0 90,-2-20 90,-7 15-180,-6-31 0,-4 11-90,-5-8-450,-23-14 90,18 17-809,-29 0 0,-6 2 270,14-1 1079,-14 4 0,-2 3 0,8 4 0,-10-3 0</inkml:trace>
  <inkml:trace contextRef="#ctx0" brushRef="#br0" timeOffset="36750">4948 8087 9871,'0'-29'1619,"22"-16"-1169,-17 9-270,23 6 0,3 0 0,-6-4-1200,4 12 1,1 3 1109,8-5-90,1 5 217,2 4-127,1 3-270,-1 5-90,-4 3-77,8 3-463,-14 24-1169,7 12 810,-24 15-916,-1 5 2085,-11-9 0,-1 2 0,-1 1 0</inkml:trace>
  <inkml:trace contextRef="#ctx0" brushRef="#br0" timeOffset="36966">5827 7600 10951,'1'-3'809,"0"17"-1258,0 14-451,-1 10-269,-18 10-91,14-4-1906,-14 7 3166,5 6 0,9 4 0,-9 1 0</inkml:trace>
  <inkml:trace contextRef="#ctx0" brushRef="#br0" timeOffset="37824">6828 8288 12480,'0'-5'1349,"-19"2"-1079,0 0 0,-21 3-270,0 17 0,7 8 90,-5 26-90,18-8-270,4 5-270,10 3 90,6-12-269,20 22 269,9-31 135,-2-8 0,2-2-134,17-4-1075,2-1 1255,-12-12-91,0-2 360,0-1 0,11-21 0,-13-6 90,-10 2 0,-3-2 269,-1-15 541,1-14-450,-15 23 359,-1-18-719,-5 24 0,0-3 450,0 12-630,-14 9 180,11 21 804,-10 14-894,13 11 0,0 1 0,17-7-180,-12-1-180,26 10 180,-11-12-180,16 10 180,-6-26 0,12 2 90,-17-14 0,7 0 90,-10 0 0,-3-20 0,-1 15 0,2-47 90,-8 32 270,3-43-180,-11 32 360,-1-27-540,-3 33 629,0-9-629,0 47-90,0 8-179,0 15-721,0 14 361,18-19-991,0 23 541,13-24-1729,7 12 2808,-10-28 0,12 7 0,-9-13 0</inkml:trace>
  <inkml:trace contextRef="#ctx0" brushRef="#br0" timeOffset="38020">7897 8351 10591,'0'-15'1169,"0"2"-989,0 3 1349,-17 1-1529,3 18 0,-5 8-270,9 24-449,10 7 269,0-7-989,17 10 450,4-23-91,1 8 1080,12-5 0,-10-9 0,18 4 0</inkml:trace>
  <inkml:trace contextRef="#ctx0" brushRef="#br0" timeOffset="38267">7378 9253 13289,'33'-19'-1200,"-13"14"1,-8-13 0</inkml:trace>
  <inkml:trace contextRef="#ctx0" brushRef="#br0" timeOffset="60566">1893 11519 8882,'-12'-9'3328,"3"-4"-2878,9-5-90,0-1-1,0 3 541,0-10-540,0 6 89,16-5 271,-12 6-450,12 8 449,-16 0-719,0 21-179,-16 17 89,2 4-90,-5 9-90,0 0 180,17-7 0,-6 21 0,32-21 90,-17 8-322,51-13 322,-27 1-45,-1-15 0,4 1 90,6 5 0,1 0-90,-10-4 0,2 0 45,21 11 0,-1-1 90,5 5-90,-17-7 0,-3 1 0,-5 3 90,0 6-720,-25-3-90,-3-10-899,-28 11 450,18-17 0,-44 1-540,27-10 0,-26-3 1709,11-2 0,-2-16 0,0-4 0</inkml:trace>
  <inkml:trace contextRef="#ctx0" brushRef="#br0" timeOffset="60733">1902 11360 10771,'20'-19'1259,"-4"3"-899,-4 3 0,-9 3-360,19-5 0,-20 5-270,28-10-270,-17 7-539,19-4-270,-8 3-271,5 0 1620,4 2 0,5-2 0,1 1 0</inkml:trace>
  <inkml:trace contextRef="#ctx0" brushRef="#br0" timeOffset="61186">2397 10789 11311,'-48'-5'1349,"-1"0"-899,-1 2-858,13 3 0,-1-1 768,-21 1-225,22 7 0,-2 4 45,0 0 0,2 2-90,8 4 0,0 3 44,-20 11 1,0 0-135,19-9 0,2 2 45,-9 8 0,0 5 0,0 7 0,3 1-90,7-8 0,1 2-549,-1 8 1,0 6-1,3-3 594,3-1 0,4 0 0,2-7 0,1 3 0,2 0 30,6 3 0,2 0 0,1-1-75,-2 6 0,3 2 75,4 4 0,4 5 0,3-6-120,7-7 0,4-2 90,1 3 0,3 3 0,2-6 0,7-8 0,2-2-45,3 10 0,3-2 45,5-10 0,2-5-90,-11-7 0,4-2 60,4-3 0,6 0 0,-4-4 63,-2-5 1,2-2-34,5-2 0,5 0 0,-4-5-45,-4-8 0,0-2 45,15 8 0,1-5-30,-22-14 0,-2-7 0,-1 2 30,7 7 0,-1-4 0,3-13 0,2-9 0,-6 2-622,-7 5 1,-2-1 621,-6 3 0,0-3 0,-3 1 0,-3-7 0,-3-1-45,-2-1 0,-2-6 67,-9 4 1,-2-7-1,-2-1 1,0 5-23,2 3 0,-1 4 0,-3-4 0,-7-2 0,-3-6 0,-3-3 0,0 4 0,0 7-45,-6-15 0,-6 4-135,-2 13 0,-7-2 0,-3 1 0,3 6-334,-11-6 1,-1 6 213,3 6 0,-2 1 1,-1 6-196,-9 2 1,-2 8-316,-4 1 0,-1 5-179,-2 1 0,-5 6 989,19 7 0,-4 3 0,0 1 0,2 1 0,-5 1 0,2 1 0,-2 2 0,1 2 0,1 1 0,-1-1 0,0 1 0</inkml:trace>
  <inkml:trace contextRef="#ctx0" brushRef="#br0" timeOffset="65066">4745 10975 12750,'-18'-16'1439,"14"2"-899,-14 5 539,5 2-539,9 21-360,-17 17-180,19 14-1752,-6 15 1752,8-3 0,0-9 0,0 3-45,-2-11 0,-1 0-225,3 13 0,-1 3-270,-2-1 1,-1-2-36,3-11 0,0 0-325,-1 23 1,0 0 314,0-30 1,0-1-586,0 18 1,1-3-90,-1-1 1259,1 6 0,1-31 0,0-4 0</inkml:trace>
  <inkml:trace contextRef="#ctx0" brushRef="#br0" timeOffset="65283">4973 11308 11400,'4'-32'1799,"-2"-2"-1529,-1 12 720,-18 1-810,-8 30-90,-18 18-90,18 1 0,2 5-150,4-5 0,2 3-120,-1 14 0,2 0-687,-4 12 597,14-21 0,1 0-179,-3 10-181,8-6-269,24-6-1260,12-2 630,14-16 1385,5-1 1,-10-15-1,2 0 1</inkml:trace>
  <inkml:trace contextRef="#ctx0" brushRef="#br0" timeOffset="65682">5288 10946 10411,'-18'-26'1799,"13"1"-1259,-13 10 539,18 3-629,0 26-270,0 18 0,0 13-135,0-4 0,0 3-45,0 19-2081,6-2 0,1 2 2081,-5-23 0,-1-1-45,6 14 0,0 0 188,-7-15 1,0-2-144,0 0 0,0 0-90,0 0 0,0-1-180,0 29 0,0-4 91,0-10-505,0 5 234,0-20-629,0-3 989,0-43-90,0-5 90,0-26 90,0 4 0,0-7 0,0-4-45,-2 11 0,4-1 135,17-21 45,-18 12 0,3 2 2518,35-3-2383,-34-6-90,31 29-90,-32 8 866,29 10-866,-13 3-90,9 25 0,5 15-269,-15 10-226,-3-8 0,-1 1 191,3 10-1585,0 1 0,1-1 1889,2-2 0,-5-12 0,2-2 0,3-6 0</inkml:trace>
  <inkml:trace contextRef="#ctx0" brushRef="#br0" timeOffset="65982">6040 11333 11041,'-47'-5'2338,"0"15"-2068,1 16-180,20 10 0,-10 7 0,32-6-1173,-21 1 1083,22 3-90,-6-1 180,9-1-90,0 12 0,26-15-360,6 11 270,17-28 0,-4-3 0,-9-13 90,0-3-90,0-20 320,-5 15-320,-3-39 0,-6 22-180,-11-40 270,-3 19-225,-6 4 0,-4 0-388,-23-10 74,19-12-181,-45 20 1,30 6-361,-24 4-1583,4-1 2663,20 14 0,-20 2 0,20 14 0</inkml:trace>
  <inkml:trace contextRef="#ctx0" brushRef="#br0" timeOffset="66400">6603 11379 11131,'-20'-25'1799,"-6"2"-1530,-15 4-179,2 8 0,8 25-180,5 19 180,11 11-135,9-8 0,2 0 45,4 10-135,-2-6 1,4 0 44,18 2-1079,-15 9 989,35-23-34,-35-6 35,39-6 89,-27-6-90,23-7 180,-15-3 0,8-20 0,-11 15 0,3-54 0,-10 34-713,-8-34 892,0 22-89,-7 1 25,0-2 64,0 3-179,0 1 90,0 4 1100,0-1-1101,0 13-55,0 22-304,18-2 90,-14 42-629,30-11-1,-30 13-180,15-16 1,2-1-270,-7 5 1259,32 11 0,-19-24 0,9 2 0</inkml:trace>
  <inkml:trace contextRef="#ctx0" brushRef="#br0" timeOffset="66750">7143 11341 11311,'0'36'1259,"0"6"-1169,0-6 0,0 5-90,18-10 90,-13-2-90,12 0 0,-6-3 0,-8-2 90,8-5-810,-3 1 360,-6-26 180,5-9 180,-7-21-180,0-6 180,16 4 0,-13-5-45,14 13 0,1-1 135,-14-16-45,11 11 0,3 2 45,0 0 0,0-1 0,9 24 90,-18 6-180,11 5 0,-9 16 0,-2-12 0,0 43-180,0-2-359,0 18-271,-2-20 0,1 0-269,5 11 1079,1-13 0,3-2 0,8 2 0,13 7 0</inkml:trace>
  <inkml:trace contextRef="#ctx0" brushRef="#br0" timeOffset="67182">7973 11230 10951,'-23'-8'1349,"-12"4"-989,16 2-360,-12 18 90,13 8-180,8 9 180,10 16-180,0-17-90,0 11-90,20-5 270,5-12 0,22 6 0,-2-22 90,-6-2 180,-9-29-90,-15-7 539,-8-26-449,-7 14-180,0-11 90,0 23 90,-13 4-270,10 38 45,4 19 0,3 6-90,5-5 0,2 4-432,2 6 1,2 4-1,-2-4 477,-3-5 0,0-1 0,1 5 0,1 4 0,-1-4 0,-2-5 0,-2-2-45,3 12 0,-1 0-45,-1-6 0,-3-2-90,-5 18-90,2-13 1,-4-3-91,-19-3-719,-12 14 359,-14-35-1574,-4-15 1,-3-5 2293,21 3 0,-1-3 0,-21-18 0,0-6 0,19 7 0,1 0 0</inkml:trace>
  <inkml:trace contextRef="#ctx0" brushRef="#br0" timeOffset="67366">6793 10364 10951,'29'-4'629,"-2"2"-719,-3 0 180,-1 22-270,-10-1-269,-2 23-451,-11 0-2240,-18 8 1251,14 12 1889,-18-29 0,-3 1 0,13 3 0,-1 1 0,-12 1 0,-1-1 0</inkml:trace>
  <inkml:trace contextRef="#ctx0" brushRef="#br0" timeOffset="67750">9685 11144 12390,'-39'-47'1079,"11"13"-539,-19-9-360,18 29-180,-21 0 90,17 37-2188,-11-4 1919,12 25-271,1-5 0,5 6 45,12-8 1,3 1-406,-1 22-315,3-9 1,7-1-225,28 8 1349,-25-21 0,4-4 0,22-10 0,5-4 0,11 19 0</inkml:trace>
  <inkml:trace contextRef="#ctx0" brushRef="#br0" timeOffset="68120">10248 11133 12030,'-49'0'1889,"-4"21"-1709,11-16-90,-1 38-90,12-23 0,2 20-1198,1-7 1198,4-1 0,3 2 16,11-2-466,4 11 270,6-12-269,18 11 179,-13-24-90,34-3 360,-7-11-90,9-22 90,1 13 0,-12-38 90,-3 22-90,-9-8 0,-3-4 270,1-5 44,-2 6 1,-2 1-135,-10-2 732,7-5-822,-9 18 180,0 5-180,0 22-90,0 14-540,0 33 1,15-4-1230,-11 7 1049,29-14-269,-28-1-360,39-4 1349,1 8 0,12-17 0,-24-12 0,-1 0 0</inkml:trace>
  <inkml:trace contextRef="#ctx0" brushRef="#br0" timeOffset="68316">10922 11167 11311,'-20'-15'1259,"16"3"-450,-35 6-359,16 4-270,-13 20-180,7 8-90,14 10-180,7 1-90,8-8-809,21 11 360,-16-9-721,25-13 1,5-1-719,-5 3 1988,4-13 0,2-3 1,12 4-1,3-8 0</inkml:trace>
  <inkml:trace contextRef="#ctx0" brushRef="#br0" timeOffset="68733">11333 10230 11760,'-12'-23'3148,"9"6"-2788,-10 32-180,13 5-90,0 28 45,-1-13 0,2 1-135,13 25-1106,-12-4 1,0 3 1105,4-23 0,2 0 45,-2 11 0,-2 3-45,-3-2 0,1-2-45,3-11 0,0 1-180,0 20 0,-2-1-69,-1 4-111,4-15 0,0-3 46,-3-1-541,3 14 540,-3-35-89,4 1 269,-1-18 0,13-19 180,-4-11 0,11-11 1967,-4-7-1877,3 9 233,0-3 306,8-10-359,-9 17 90,9-5-270,-18 26 90,9 25-90,-15-9-180,2 45 90,-6-25 0,-4 29-551,2-11 191,-3 3-90,0 0-269,0 0-1350,0 11-180,0-18 2249,-15 3 0,11-28 0,-11-6 0</inkml:trace>
  <inkml:trace contextRef="#ctx0" brushRef="#br0" timeOffset="68922">10703 9159 12570,'-44'0'0,"-3"24"-180,0 1-757,22 0 0,1 4-637,-12 18 0,0 3 1190,7-6 1,1 2 0,4-4 0,-1 4-1,3-1 1,-4 11 0,1-1 0</inkml:trace>
  <inkml:trace contextRef="#ctx0" brushRef="#br0" timeOffset="77936">2262 13988 10951,'-28'-8'1619,"-7"1"-1439,-14 3 180,3 2-1,14 18-179,-1-12 45,8 24 0,-1 6-135,-14-1-1974,5 14 1,1 5 1838,14-22 0,1 0 90,-5 11 0,2 0 538,-3 17-583,7-1 0,7-2 0,8-21 0,1 0 90,0 16-180,25 7-90,-18-24 90,48-6 0,-26-5-45,12-13 1,6-3 134,13 2 0,-4-13 0,2-1-41,11 2 85,-24-14 1,-2 0-134,9 13 89,-8-38-90,-11 26-180,-14-19 180,-8 6 0,-56 7-270,9 4 268,-2 13 1,-4 3-629,-22 3 135,30 8 1,0 0-46,0-7 1,-2 2 629,-10 12 0,-1 4 0,14-6 0,1 2 0,-8 8 0,0 1 0</inkml:trace>
  <inkml:trace contextRef="#ctx0" brushRef="#br0" timeOffset="78420">2228 13380 10861,'-38'-4'389,"-1"0"1,-17 0 0,0 3-300,14 9 0,0 0-539,-14-9 0,1 7 764,0 28 0,2 6-722,12-21 1,-1 4 526,-3 17 0,-4 9 0,6-3-643,1-3 1,2 2 522,9-6 0,-3 5 0,1 2 0,3-5-1091,-6 14 1,2 0 1090,6-8 0,0 2 0,3 1 0,5 0 0,3 1 0,2-2-240,-1 6 0,3 2 270,2 4 0,1 6 0,6-7-30,11-7 0,3-2-45,-3 14 0,8 1-45,6-26 0,6 0 0,0-4 90,1 6 0,3-1-120,9 1 0,7 2 1,-2-6 74,-1-7 0,2-3 15,-5-5 0,2 1 0,3-4-60,3-5 0,3-3 0,-3-2 90,11 2 0,2-3-45,-10-3 0,5 0 0,1-2 0,-6-4-178,-6-5 1,-4-3 0,2 0 252,13 2 0,3 0 0,-5-4-75,4-12 0,-4-4 45,0 4 0,0-4-30,-9-1 0,1-4 1,-4 0 29,7-6 0,-3-2 0,-9 6 0,1-2 0,-4-3-30,-6-2 0,-4-1 0,-2 1 30,3-7 0,-4-3 0,-4-4 0,-2-6 0,-4 4-45,-3 4 0,-6 1 45,-6 7 0,-3-2 0,-2 3-139,-1-4 0,-5 4 94,-10 0 0,-4 1-135,0 3 0,-2 2-90,-4 3 0,-5 3-180,-1 3 1,-4 4-226,-4 3 1,-4 5 674,-2 6 0,-5 4 0,2 0 0,10 2 0,1 0 0,-2 2 0,-16 1 0,0 0 0,1 0 0</inkml:trace>
  <inkml:trace contextRef="#ctx0" brushRef="#br0" timeOffset="82533">4432 14764 9781,'-5'3'900,"0"0"-630,2-2 0,1 0 269,-1-1-539,2-14 90,19-3-90,5-21 90,0 7-90,16-4 0,-20 5-90,20-2 225,-16 6 0,-2-2-135,12-16 135,-6 4 0,-1-1-781,0-9 736,-9 16 0,-2-1 0,0-14 180,-6 1-180,-3 1 89,-5 3 1,-1 3-90,0 4-90,-16-5 0,12 16 360,-28-3-360,19 47 0,-5 0 0,8 33 0,9-13 0,2 2 0,-2-8 0,2 3-598,10 28 1,2 2 552,-11-25 0,2-2-45,18 14 0,-1-1-90,-16 15 45,15-33 0,0-1-225,-16 29-90,13-20 1,2 1-1,-3 18-315,-3-12 1,-1-1-136,1 3 181,-7 12 395,-6-25-215,0-3-271,-24-2 810,18-5 0,-49-3 0,17-1 0</inkml:trace>
  <inkml:trace contextRef="#ctx0" brushRef="#br0" timeOffset="82974">4440 15200 9242,'-40'-24'809,"4"-10"-539,5 30 90,9-43-270,10 25-90,19-11 0,8-2 0,12-5-2208,12 1 1,6 0 2072,-14 14 0,0 2 0,15-9 0,1 0-90,-11 10 0,-1 1 0,3 1 0,0 0 0,-1 1 1,2-1-226,15-7 0,1 0 315,-15 7 0,1-1 45,2 0 0,3-2 1,-5 2 498,-5 2 1,-2 1-185,17-11 0,-2 1 134,-2-3 136,-15 4 0,-4 0 44,-10 1 1105,0-17-1194,-35 27 179,-7-5-269,1 13 180,-17 1-450,16 6 90,-2 16-270,-10-11 270,32 32-270,-24-17 90,25 39 0,-8-20 0,8-4 0,6 0 90,17 6-90,-6-9 0,3-2 0,26 1 2271,3 5-2361,12-19 90,-12-7 0,-7-5 0,1-3 401,6-1-491,-12-9 0,-3-7 90,-1-16-324,1-15 324,-22 0-90,-5 10 90,-4-3-180,-26-19 0,-14 14-225,4 9 1,-4 2 89,8 15 0,-2 3-405,-10-8 1,1 3-1,-6 8-89,-9-1 809,27 14 0,5 0 0,2 0 0</inkml:trace>
  <inkml:trace contextRef="#ctx0" brushRef="#br0" timeOffset="83304">5818 14189 10771,'0'-19'1889,"0"27"-1799,17 12-90,-12 17-90,28 0 180,-29-8-180,29 1 180,-28 0-90,28-1 0,-29-2 0,26-1 0,-27-2 180,18-4-90,-19-2-180,9-1-90,-28-31 180,17-12-180,-36-21-180,33 9 0,1 0 0,-26-17-270,25 8 1,3-1-822,-10-8 1001,9 20 0,2 2-539,-1-8 989,19 5 0,-15 6 0,15 4 0</inkml:trace>
  <inkml:trace contextRef="#ctx0" brushRef="#br0" timeOffset="83933">6583 14044 11311,'-34'0'1619,"14"22"-1619,8-3 90,29 21-90,-12-5 0,13 4 0,-1-2 0,-1 18 0,5-16-595,0 11 505,-18-20-171,14-4 171,-15-4-90,12-1-179,-9-8-1,4-2 90,-5-33 180,-2-11 90,-2-15 187,0-4-277,0 9 180,0-22-90,0 16 180,9 11 0,0 2 90,-4 3 90,27-4-8,-12 27-172,18 4 0,-8 33-180,1-4 135,-15 8 0,-2 3-45,10 10-46,-6-6 1,0 1-45,1 7 0,-6-10 0,-1-1 0,0 0 0,1 5 90,-6-16 226,-2-10-406,-1-2 0,-2-9 90,1-3 0,-2-21-179,3 16 179,1-42 0,4 25 0,2-28 0,1 7 0,-1 9 0,0-2 0,6-20 134,-1 10 1,1 1 135,2-4-90,-1 15 0,0 3 0,4 4-90,7 5 270,0 17-180,-6 23-1,14 12-269,-18 9 135,-2-7 0,-1 0-135,0 8-486,4 16 36,-9-18-180,0 0-179,-3-1-1710,4 12 990,-5-14 1619,4 8 0,-2-19 0,1-1 0</inkml:trace>
  <inkml:trace contextRef="#ctx0" brushRef="#br0" timeOffset="84095">7882 14263 13469,'8'0'1439,"0"-6"-899,-3 5-360,-1-8-270,-3 5-180,-1 0 270,0 0 0,0 20 0,0 3 0</inkml:trace>
  <inkml:trace contextRef="#ctx0" brushRef="#br0" timeOffset="92199">13120 432 8252,'0'22'270,"0"5"-270,0-7 90,0 6 0,0-3 0,0 19 0,0-7-45,0-2 0,0 2 135,0 11-270,0 17 135,-7-26 0,0-1-45,3 22 90,-3-7 0,0 1 90,7 11-677,0-9 0,0 0 587,0 11-45,0-23 0,0 2 45,0-1 0,0-1-90,0 24-1457,7-10 1,0 0 1456,-3 9-45,11-23 0,0-1-1874,-11 16 1919,25-1-615,-19 0 705,10-1-90,-3 1 90,0 0-55,-5-14 0,0 2-80,-3-11 0,-1 2 90,6 27 0,0 2-45,-6-24 0,-1 0 0,1 7 0,0 5 0,-1-5 90,-1-1 0,0-1-90,1 15 0,-2-1 0,0-16 0,-1-1 0,-1-1 0,0 0 0,0-2 0,0 2 45,0 15 0,-1 0 45,1-16 0,-1 2-60,0 2 0,-1 5 0,0-5-30,1-4 0,-1-2 0,0 14 0,-1-2 45,0-14 0,0-2-90,0 1 0,0 1 90,0-1 0,0 0-45,0 0 0,0 1 45,0-1 0,0 0-45,1 0 0,-2 1 45,-6 15 0,-1 1 134,6-13 1,0 3-180,-5 4 0,-3 4 0,1-4 90,3-2 0,0-1-60,0 5 0,-2 4 0,1-4-30,1-4 0,1-2 45,-4 12 0,0 0-45,5-4 0,-1-3 0,-1-12 0,-1 2 0,1 21 0,2-1 1517,-2 8-1472,2-11 0,1 0 135,-2 8-180,3-24 0,-1 2 0,1-3 0,0-1 0,-2 19-45,2-9 0,0 1 135,-1 8-90,-1-7 0,1 1 0,-2 8 707,3-18 1,-1-1-708,-3 15 0,3 2 1119,-3-1-1119,4-15 0,-1 0 0,-1 20 0,1-9 0,0 1 368,0 7-368,1-19 0,0-1-90,-1 14 180,0 1-90,0-1 0,1 1 0,-1-3 0,2 1 45,1-15 0,0 0-45,0 20 0,0-11 0,0 0 0,0 7 0,0 14 0,17-22 0,-13-1-180,13 0 180,-7 0 90,-7 1-90,16 0 0,-13-11 0,0 0 223,11 17-178,-6-7 0,-2-1-135,5 7 90,-1 15 90,-1 1-90,-3-12 0,-4-6 0,1 1 1114,1 12-1114,-2-8 0,0 2 0,1 9 0,-2-7 0,-1 0-772,3 10 772,-5-24 0,1 1 0,0 1 0,-1-2-90,1 24 90,-1-11 0,0 0 0,1 8 0,-2-10 0,1 0 90,0 8-135,-1 4 0,0 0 45,1-31 0,-2 0 45,-6 31 0,-1-1-45,4-5-1182,-3-8 0,0 0 1272,7 7-90,0-18 0,0 0-237,-8 15 237,6 3 0,-5-1 0,4-13 0,1 0 0,0-11 0,-1 2 0,-4 24 0,0 1 0,1-25 0,1 0 0,-5 26 0,-1 0-198,4-25 1,0-2 197,-3 13 0,0-2 0,-4 18-180,-3-1 360,1 2-180,2-20 0,0 1-45,4-10 0,-2 0 45,-8 23 0,0-1 0,7-22 0,1-2 45,-4 11 0,0-1-135,-6 18 90,1 0 90,-2 0-90,11-29 0,1 0 0,-1 1 0,0 0-45,-1 1 0,0 2 45,-7 18 0,0 2-45,3-14 0,1 2 45,-3 6 0,-1 4 0,2-4 45,0-3 0,1-1-512,-6 15 1,1 0 466,7-18 0,0-2 0,0 0 0,1-1 718,0 0 1,0-1-719,1-1 0,-1 0 0,1-1 0,0 1 0,1-2 0,-1 1 0,-4 13 0,-1 1 0,5-14 0,0 1 0,-8 24 0,0-1-45,9-26 1,0-1 44,-2 9 0,0 2 0,2-1 0,2-2 44,2-10 1,1 1-90,-4 23 1,1-1 44,5-22 0,1 1 0,-2 22 0,1 1-45,2-24 0,2 1-45,-1 10 0,1 5 0,0-5 90,0-8 0,1 0 0,0 30 0,0-2 0,0-4 0,8-12 0,2 0 0,-6 9-45,11-21 0,-1-1 45,-11 13 90,8-1-180,-2-2-478,-7 20 568,15-16 0,-12-7 0,-1 0 0,9 7 0,-7-6 0,-1 1 0,0 8 45,-1 4 0,-1 0-135,1 2-45,-1-3 0,1 0 135,0-1 0,0-7 0,0 1 90,-1 11-135,0-19 0,-1-1 135,-1 20-180,-1 1 180,0-1-90,0-16 0,0 0 0,0 22 0,2-10 0,-4 0 0,-15 9 0,16-10 0,-2-1 0,-13-21 0,1-1 0,13 9 0,1 0 90,-22 14-90,21-2 0,-18 1 0,14-17 0,0 0 0,-11 20 0,6-11 0,2 1 0,-3 5 0,2-10 0,1 0 0,0 6 90,-3 12 0,1 1-90,2-15 45,1-7 0,1 0-45,-1 4 265,3-8 1,0-1-266,1 2 1911,0 16-2091,3-26-90,1 2-280,0-11 550,0-6 0,0-2 0,0-6 0</inkml:trace>
  <inkml:trace contextRef="#ctx0" brushRef="#br0" timeOffset="110203">14595 1186 11311,'-45'31'1079,"2"3"-899,3 0-180,4 1 0,4-4 90,5 0-90,6-3-450,7 27 0,7-25-89,27 17-91,-14-32-90,44-2 1,-28-1 89,26-2-269,-8-2 899,25-3 0,-14-2 0,-17-2 0,0 0 0</inkml:trace>
  <inkml:trace contextRef="#ctx0" brushRef="#br0" timeOffset="110482">15068 1398 9961,'3'-16'1799,"-1"0"-1349,-2 1-270,0 1 90,0-1 0,-20 5 89,-1-3-89,-3 7-90,-9 0-180,12 6 90,-9 0-90,-1 15 0,19 4 90,-7 18-90,17-1-90,-5-6 90,27-11-90,7 3 0,-3-9-90,25 3 90,-16-7 0,12-9-359,6-15 269,-24 12-630,11-29 271,-26 9-181,7-9-1349,-18-8 450,3 17 1619,-4-6 0,0 13 0,0 0 0</inkml:trace>
  <inkml:trace contextRef="#ctx0" brushRef="#br0" timeOffset="111282">15292 1605 11131,'20'-12'539,"10"11"-449,-27-32 90,40 2-580,-24-11 400,26-6 90,-19 9 0,-1-3 0,-1-2-1,-1-4 1,-3 0 0,-3-3 0,-10 14 0,-1 0 0,0-21 90,-3 10 0,-2 1-90,-1-6 90,0-13-90,-18 28 0,14 5-180,-14 7 322,4 4-52,10 10-270,-22 27 180,14 23-90,-2 15-322,-3 11 277,12-23 0,1 1-45,-2-10 1,0 2-181,1 23 0,3-1-180,0 7-430,2-22 0,0-2 161,0 12-181,17-4-89,-12-3-1260,32 7 2249,-31-15 0,33 5 0,-16-19 0</inkml:trace>
  <inkml:trace contextRef="#ctx0" brushRef="#br0" timeOffset="111641">15972 1386 10951,'-37'0'1529,"-1"0"-1349,0 18-180,1 1 0,1 22 0,12-4 0,11-6 0,7-4 0,6-9 0,0-2 0,17-3-90,3-1 90,1-4 0,14-3 0,-11-3 0,10-19 0,4-3 0,-16-21 0,-4 8 0,-10 0-180,-8-1 90,0 9-2878,-15-18 2968,11 25 0,-10-3 0,14 17 0</inkml:trace>
  <inkml:trace contextRef="#ctx0" brushRef="#br0" timeOffset="112015">16202 1315 11041,'-16'19'1619,"3"2"-1439,13 13-90,0-4 90,0 9-91,14-10-89,-10 11 180,10-3-90,-14-8 90,7 12 0,-6-20 360,6 4-360,-7-14-90,0-2-180,0-25 0,0-25 90,0-3-45,0 3 0,0 1 45,0-7-1425,0-18 1156,0 20-91,0 2-600,0 3 420,19 4-319,-15 6 140,27 4-2012,-11-1 1202,6 11 1529,5 2 0,-6 11 0,2 1 0</inkml:trace>
  <inkml:trace contextRef="#ctx0" brushRef="#br0" timeOffset="115239">16930 1263 10411,'0'16'0,"0"-4"0,0-18 90,0-5-180,-11-4-1889,8-1 1979,-8 32 0,11-4 0,0 22 0</inkml:trace>
  <inkml:trace contextRef="#ctx0" brushRef="#br0" timeOffset="115825">16947 1767 9152,'-7'1'450,"-1"0"-271,3-16 91,-1 11-180,0-11 90,-1 0-90,1 12 90,-1-22-90,1 15-90,0-1 0,-2-4 0,3 14 0,1 12 0,22 5-90,-14 14 90,28-17 0,-29 7-90,21-18 0,-21 15 180,20-15-90,-11 9 0,8-9 360,-6 2-270,-8-21 90,-3-4-180,-20 0 0,13-5-270,-26 16-630,19-2-1348,-4 18 2248,7 13 0,8 8 0,0 0 0</inkml:trace>
  <inkml:trace contextRef="#ctx0" brushRef="#br0" timeOffset="120521">18110 1295 10051,'10'-6'1619,"-2"2"-1259,-8-1-180,0 2 0,0-1-90,0 0 1079,0 1-899,0 18-180,13 10-90,-10 12 0,10 6 90,-13-5-420,0 1 330,0 4 0,0 14 0,0-14 0,0 20 0,0-33 90,0 2-90,0-16-90,0-6-90,0-3-540,0-2 450,0-20 90,0-26 90,0-2 90,7 3 0,2-1-946,-5-6 946,10 16 0,2-2 0,-2-27 0,2 17 180,11-17-90,-19 35 0,13 2 90,-10 16-91,-1 6-89,2 1 1277,-2 20-1097,0-15-180,-1 41 90,2-9-90,-5 10 0,3 17 90,-6-30-529,0 8 529,-1-20-180,0-2 180,0-10-270,0 5 90,0-10-269,0 3 269,1-5 259,1-3-259,2-18-90,6-7 180,-1-10 90,4-2-180,4-7 90,-6 10 0,8-16 90,-12 26 360,3 0-271,-6 16-89,-2 3 90,0 5-90,0 0 90,2 18-180,5 9 90,-2 11-90,7 15 0,-5-18 0,1 9-180,-4-13-180,0-4 91,1-1-541,3 5 180,-1-10-809,11 6 540,-6-16-451,20-2 721,-10-6-1,14-3 630,5-21 0,-10-5 0,10-21 0</inkml:trace>
  <inkml:trace contextRef="#ctx0" brushRef="#br0" timeOffset="120866">19012 1485 9152,'0'-31'2248,"0"9"-1348,-20-12-630,16 19 90,-16-4-1,9 13-179,-1 0 90,-10 47-360,3-19 135,11 10 0,2 2-45,-2-7-90,4 18 90,4-23-180,0 6 0,16-14 1,2-1 89,20-6 90,0-1-90,-3-23 90,-4 12 0,-2-30 0,-10 7 90,-1-8-90,-6-2 179,-8 12 1,4 1-90,-4-4 180,-3 8-270,0 21-180,-1 15-180,0 30-539,16 3 179,-12-8-2518,27 11 3238,-18-28 0,12 11 0,-6-19 0</inkml:trace>
  <inkml:trace contextRef="#ctx0" brushRef="#br0" timeOffset="121133">18808 880 9512,'17'-17'1439,"-12"3"-990,12 3-179,3 3 0,-14 3 540,32 1-540,-16 3-180,11 1 89,6 18-179,-15-13 0,6 28 0,-10-30 0,-1 27-179,2-27-91,-1 23-270,1-23 90,0 16-1619,15-17 540,-7 5 1529,27-23 0,-21 12 0,11-12 0</inkml:trace>
  <inkml:trace contextRef="#ctx0" brushRef="#br0" timeOffset="122599">20102 1326 12210,'4'0'989,"0"0"-989,-2 0 90,1 20 90,-1-15 0,2 34-90,-1-23-180,0 20 180,0-9-180,-1 3 90,1 8 0,-2-10 0,2 11 0,-2-22-90,2 2-1079,-2-11 989,-1-37 180,1 1 0,-1-24-90,0 13 90,0 9 0,0 2 0,0 1 180,0-4-90,0 12 180,16 2-180,-1 13 180,5 21-270,1 9 90,-18 9-90,7 4 0,-5-8 0,-4 1 0,5 0 0,-6-3 89,0 7-89,0-14-809,0 5 539,0-33 180,0-10-90,0-14 0,0-21 270,16 16-90,-12-29-90,31 28 90,-31-12 0,27 20 270,-28 2-180,20 7 270,-10 4-270,7 8 90,1 3-90,-8 27 0,2-18-90,-6 44 0,0-28 0,-2 24 0,3 5-360,-2-12-270,7 22 270,-4-27-4291,14 13 3932,-7-25 19,9 2 71,-6-17 89,5-2 0,-1-4 0,3 0 271,-1 0 89,0-18 719,5-4 271,-10-1 179,3-23-539,-17 29-90,-1-24 90,-7 22 3447,0-1-3447,0 2 179,-20-3-359,16 6 374,-33 1-284,20 8-90,-12 3-270,15 18 90,-5 5-90,12 20 0,-4-9 0,7 2-270,4-2 0,0-7 0,30 13 90,-8-20 0,25 1 270,-18-14-90,-13-23-90,5 14 90,-19-33-90,14 33 180,-15-36-90,8 14 180,-8-9-90,2-3 90,-3 18-90,0 24-180,0 13 180,0 32-90,14-12-90,-11-3-90,22-11 0,-23-2 180,21-2-180,-20-2 180,24-9-90,-17 6-90,19-11 91,-12 5-1,8-21 0,-12 10 180,2-27-180,-9 27 90,-2-33 0,0 22 180,-2-26-1,-1 17-179,-1-8 180,0 14-90,0 26-90,0 4 0,0 28 0,16-21-90,-12 12 90,28-18 0,-18 10 0,14-11 0,-9-6 0,1-6 0,-7-14 0,6-5 0,-9 0 450,2-36-180,-8 37-270,0-37 450,-4 36-360,1 4-90,1 7 0,2 23 0,2-11-90,6 42-180,0-26-450,9 39 181,-7-26-271,5 9-89,-7-13-271,3-3-449,0-3 1619,0-2 0,0-6 0,0-2 0</inkml:trace>
  <inkml:trace contextRef="#ctx0" brushRef="#br0" timeOffset="122833">20858 772 11850,'51'-1'0,"-1"1"0,-12 7 0,-1 0-315,12-6 1,-1 2-977,-14 12 0,-3 0 32,34-2-135,-32 0 0,0 2 1394,-1-2 0,0 1 0,0 0 0,-1 2 0,0 0 0,1 1 0</inkml:trace>
  <inkml:trace contextRef="#ctx0" brushRef="#br0" timeOffset="123014">22395 1544 6813,'0'0'0</inkml:trace>
  <inkml:trace contextRef="#ctx0" brushRef="#br0" timeOffset="126566">18170 2652 11850,'0'28'720,"0"8"-540,0-8 0,0 10-90,0-8-90,0 6 0,0 1 90,0 2-90,0 0 89,0 0-89,0-2 0,0-1 0,0 10 0,0-14 90,0 11 0,0-23 270,0 2-360,0-14-90,0-37-180,0-5 90,0-24-1059,0 9 879,0 9 0,0-1-593,21 0 504,-16 0-361,30 3-179,-32 1-990,38-6 360,-25 11 1619,24-2 0,-16 19 0,1 1 0</inkml:trace>
  <inkml:trace contextRef="#ctx0" brushRef="#br0" timeOffset="127185">18692 2773 8972,'-21'0'1439,"2"0"-1259,8 0-90,0 14 0,3-10 90,-1 28-180,-1-28-90,0 38 180,-1-11-180,3 10 180,1 8-90,6-26 0,0 7-90,1-14 90,0-1 0,14-6-90,4-2-90,10-22 90,2 10-90,-10-25 90,1 27 270,-8-27-270,0 18 90,1-23 90,-5 12 90,2-13 90,-8 14-90,0-3 0,-3 11-90,0 2-1,0 3 91,0 2 810,0 2-630,0 24-270,0 10 0,0 15-90,0 6-162,0-4 252,0 4-692,0 3 782,0 2-180,0 2 0,14 1-45,-13-16 0,1 0 90,10-11 0,1 0-45,-6 21 0,-2-2 0,8 5 0,-4-22 0,-3-1 0,-4 6-271,10-6 271,-11-5 22,5 1-112,-6-11-143,0-2-487,-21-10 324,0-18-413,-23-9-180,24-10-1,-17-3 990,22-13 0,-6 7 0,10-15 0</inkml:trace>
  <inkml:trace contextRef="#ctx0" brushRef="#br0" timeOffset="127866">19170 2440 10501,'-19'-12'1169,"5"2"-719,14 0 540,0 4-990,0 20 179,0 18-89,0 14-487,0 10 397,0-6 0,0 3 0,0-14 0,0 0 0,0 20 45,6-12 0,0-1-135,-3 3 90,8-14 0,0-3 0,-9-1-90,7 3 0,-5-16-772,-2-8 592,2-22 0,-4-24 270,0-4-179,0-19 179,0 31-90,19-17 90,5 29 90,0-10 0,15 24-90,-24-6 89,17 8 271,0 0-180,-10 23 90,13 6-180,-17 12-637,5-1 727,-12-11 0,-2 1-91,-3-1 91,-1-2-90,-2-3 0,-1-2-90,-1 2-90,-1-8 907,-18 4-907,-6-12-89,-13-1-181,-1-5-180,4-1-180,-1-1-1708,-18 0 629,15-16 1636,-12 12 1,21-25 0,2 14 0</inkml:trace>
  <inkml:trace contextRef="#ctx0" brushRef="#br0" timeOffset="138289">18345 4517 10681,'0'-5'630,"0"0"-541,0 3 1,0-1 0,0 1 90,0 1-180,0-1 90,0 0-90,0 0 0,0 1 0,0 0 0</inkml:trace>
  <inkml:trace contextRef="#ctx0" brushRef="#br0" timeOffset="138605">18238 4242 9871,'0'-13'1170,"-1"2"-900,1 3 1439,0 2-1350,0 20-179,0 25-90,14 6-90,-12-1 0,-1 0-233,13 12 233,-7-6 0,-3 1-993,-2 12 813,3-23 0,1 0-225,-4-1 0,0-3-224,-1 17-283,5-12 0,-1-1-77,-1 0-1212,11 16 2201,-8-31 0,3 0 0,-4-13 0</inkml:trace>
  <inkml:trace contextRef="#ctx0" brushRef="#br0" timeOffset="138767">18217 4810 8972,'0'-9'360,"0"-2"-360,0 1-450,24-10-180,8 4 630,-1 1 0,2 0 0,18-2 0,3-6 0</inkml:trace>
  <inkml:trace contextRef="#ctx0" brushRef="#br0" timeOffset="139117">18737 4906 8972,'0'5'989,"17"-18"-809,-1-5 0,5-21 0,1 19-180,-19-18 450,8 15-270,-11-8 0,0 4 89,-16 7-179,12 8 180,-25-2-270,15 9 0,-3 17 0,7 11 0,10 8-90,0 4-719,0 6 179,17-9-989,7 21 719,12-24-1452,0 7 2352,-6-16 0,1-3 0,1-3 0</inkml:trace>
  <inkml:trace contextRef="#ctx0" brushRef="#br0" timeOffset="139517">19180 4713 11311,'0'40'629,"0"-8"-629,0-1 0,21-7 0,-16 2 0,32 2 0,-33-2 0,28 2-90,-15 5 180,9-9-90,-5 6 0,-12-18-180,2 0 180,-9-10-180,8-15 180,-5-9-90,11-25 90,-4 6 45,1 7 0,2 1-45,2-7 180,7-13 270,1 10-270,-6 14 90,9-3-270,-12 23 180,5 3-180,-10 6 90,3 19-180,-6-14 0,2 37-270,-3-23-450,5 35 91,-5-20-1170,4 19 630,-4-23-271,0 5 1530,-3-14 0,0-4 0,-2-2 0</inkml:trace>
  <inkml:trace contextRef="#ctx0" brushRef="#br0" timeOffset="139749">18838 4438 9152,'0'-19'899,"17"1"-719,-13 2 0,35 2-90,-7-6-90,11 7-540,16-4 1,-23 12-1350,24 1 1889,-26 18 0,8-10 0,-14 10 0</inkml:trace>
  <inkml:trace contextRef="#ctx0" brushRef="#br0" timeOffset="140449">20308 4544 11760,'6'17'720,"-1"10"-720,1 10 0,-1 8 0,0-5 180,1 4-225,-3-10 0,0 0 45,4 16 0,-3-9 0,0-2 0,1 2 0,0 17-90,-2-34 90,0 3-540,-2-16 450,1-5-90,0-2 0,-1-23-179,3-9 269,-1-13 0,3-4 90,1 6-90,2-4 180,1-1-180,0 11 0,-1 0 270,6-15-45,-2 10 0,1 2 134,1 1 1,4-4-180,-6 24 0,1 6 0,-1 6 90,0 3-90,0 20-90,-1-15 90,-3 24 0,-1 7-90,5-6 0,-5 14 0,-1 1 0,0 2-916,0 13 916,-5-23-90,0-4 90,-1-4 0,-1-6-270,0-4-629,0-5 719,15-52 180,-11 16-45,2-11 0,2-2 45,13-5 0,-10 7 0,0 0 0,13-15 135,-2 7 0,-3 0 45,-5 0 89,5 12 1,1 1-90,-4 5 826,4 4-916,-8 14 0,0 5-180,-2 15 180,0-11-180,-1 34 180,-1-16-270,3 38-90,-3-18 0,4 13-809,3-1 359,-2-15-1079,17 18 450,-5-29 1219,8 2 0,-2-18 0,0-2 0</inkml:trace>
  <inkml:trace contextRef="#ctx0" brushRef="#br0" timeOffset="141171">21437 4646 10321,'-18'-12'1079,"13"3"-449,-29 3-360,13 4-270,-14 2 90,15 20 0,-4-15-180,21 38 90,-7-12 90,10 10-360,0 14 0,0-23 180,19 7 0,-14-16-90,29-2 90,-30-5-89,30-2 179,-12-8-180,19-1 180,-5-25-90,-7-6 180,-7-22 90,-12 9-91,-5 2 271,-5 2-360,0 12 90,0-8-90,0 43 0,0 7-90,0 36-90,17-11 0,-1 14 91,4-26-271,20 21 270,-24-36-270,29 15 360,-26-30-90,4 5 90,-8-7 90,0-20-90,-2 15 0,-2-36-90,-1 23 90,-2-21 540,-1-6-180,-3 9 269,0-24-539,-4 29 180,1-15 180,-1 27-450,0 23 0,0 29 0,0 8-180,17 19 0,-12-30 90,27 7 90,-28-14-180,23-2 0,-24-3 90,21-2 180,-9-7-270,14-2 180,-8-7 0,1 0 0,-10-17 0,1 13 0,-2-30 180,3 10 0,-6 2 90,2-16-180,-6 20-90,0-10 0,-3 12-630,0 22-809,20 13-630,-3 16 450,22 1 1619,-14-6 0,2-12 0,-7-10 0</inkml:trace>
  <inkml:trace contextRef="#ctx0" brushRef="#br0" timeOffset="141499">21235 4063 12120,'-17'-7'630,"6"1"-630,5 2-90,5 1-90,46 1-450,-12 2-944,18-2 0,6 4 1354,-23 7 0,1 0 0,14-6 0,1-1 0,-12 7 1,0 1-1</inkml:trace>
  <inkml:trace contextRef="#ctx0" brushRef="#br0" timeOffset="142003">23100 4004 11311,'-46'-13'1079,"2"4"-809,12 5-90,1 4 0,0 0-90,3 20 89,3-15-179,4 43 0,0 0-90,11 15-1009,5-13 1,1 0 648,4 16-360,19-7 1,6 0 269,-11-23 0,2-2-929,17 12 1,4-2 478,-14-14 1,1-2 989,2 0 0,2-1 0,1-1 0,0-1 0,2-1 0,0 0 0</inkml:trace>
  <inkml:trace contextRef="#ctx0" brushRef="#br0" timeOffset="142316">23867 4320 10591,'-11'-26'1529,"8"4"-1079,-8 2-270,1 5-90,8 2 90,-8 4 89,6 2-269,0 29 90,-1 0-90,2 25-1696,3-13 0,0 1 1516,-1 23 90,1-18 1,0 0-427,0 19 66,0-3 90,0-3-405,0-19 1,0 0 44,0 14-224,0-13 0,0-2-46,0-2 990,0 3 0,0-19 0,0-2 0</inkml:trace>
  <inkml:trace contextRef="#ctx0" brushRef="#br0" timeOffset="142632">23593 4667 9152,'0'-19'270,"22"6"-270,7-6-90,12 12-270,3-2 90,-9 7-180,3 1 90,-1 1-359,17 0 269,-14 16-269,23-12 719,-29 11 1169,22-5-809,-33-7 359,12 13-269,-26-15 270,1 10-271,-6-4-179,-2 3 90,-1 0 0,-1-1-180,0 8-180,0-3 0,0 5 0,0 3-90,0-5-1080,0 13 631,0-13-361,0 6-89,0-11-583,0 1 1572,0-5 0,0 0 0,0-2 0</inkml:trace>
  <inkml:trace contextRef="#ctx0" brushRef="#br0" timeOffset="142782">24170 4337 9062,'-15'-12'-2609,"3"1"2609,12 22 0,0-10 0,0 13 0</inkml:trace>
  <inkml:trace contextRef="#ctx0" brushRef="#br0" timeOffset="143085">24455 4814 9152,'0'8'450,"0"-2"-181,0-1-269,0-20 0,0 0 90,13-19 90,-10 3 90,9-1-180,-12 8 180,0-4-270,0 12 0,-15-2 0,11 9-90,-22 3-270,23 24 0,-7 8-179,10 12-451,0 16 181,0-20 809,17 24 0,2-28 0,17 9 0</inkml:trace>
  <inkml:trace contextRef="#ctx0" brushRef="#br0" timeOffset="143465">24727 4715 9152,'0'12'1619,"0"6"-1619,0 25 0,12-8 90,-10 12-90,10-20 0,-12 14 0,9-22-180,-7 2 0,7-12-180,-5-3 180,-2-3-90,5-21 181,1-7 89,1-10 0,3 3 0,1 1 0,0-4 44,3 3 1,-1 0 135,-3 6 270,7-5-180,-11 21-180,4 2-90,-7 8 0,6 49-180,-6-22-270,1 13 1,-1 2-91,2-3-180,3 10-179,0-17-450,5-2 1349,3-5 0,3-3 0,1-4 0</inkml:trace>
  <inkml:trace contextRef="#ctx0" brushRef="#br0" timeOffset="143849">25293 4720 9781,'-17'-13'360,"-10"4"0,24 1-90,-22 5-180,23 17-180,-10 7 0,12 14 0,17-15 90,-12 10 0,26-27 0,-28 20-90,25-21 90,-10 8 270,14-10 180,-7-15 449,-5-5-449,-10-15-450,-6 1 360,-4 8-360,0 27 0,0 25 0,0 39 0,0-1-45,0-15 0,0-1-914,0 10 869,0-19 0,0 0-180,0 10-180,0-2 90,0-4-269,0-4-548,0-4 368,0-5-1440,0 3 2249,-15-11 0,11-2 0,-10-10 0</inkml:trace>
  <inkml:trace contextRef="#ctx0" brushRef="#br0" timeOffset="144101">24308 4193 9871,'-4'-21'720,"1"2"-360,2-5-270,20 9 0,7-4-90,-2 12 90,33 1-90,-35 5-90,29 1-180,-25 0 0,-1 17-180,-2-13-899,4 26 449,-7-9 900,7 17 0,-12-15 0,3-3 0</inkml:trace>
  <inkml:trace contextRef="#ctx0" brushRef="#br0" timeOffset="144266">25237 3804 10861,'-20'22'-1889,"-11"-17"270,27 41 1619,-22-22 0,23 25 0,-8-9 0</inkml:trace>
  <inkml:trace contextRef="#ctx0" brushRef="#br0" timeOffset="145618">26337 4634 9691,'-17'-5'1350,"-9"1"-1080,7 2-270,-6 1 179,-9 18-179,14-13 0,-10 45 0,15-28-90,-3 42 90,13-30-743,2 11 653,3-16 114,0-2-114,18-3-269,2 1 269,1-9 0,13-3 0,-11-9 90,10-3 0,-11-16 0,6 12 0,-17-31 0,15 31 0,-11-36 180,-7 23 449,6-28-449,-10 18-90,8-10 90,-8 18 492,0-2-493,-3 14-131,2 1 42,3 6-90,0 0 0,9 17 0,-5-13-630,11 27 361,-8-12-1171,10 14 541,-10-4-1,5-5 900,3-4 0,-4-10 0,6 0 0</inkml:trace>
  <inkml:trace contextRef="#ctx0" brushRef="#br0" timeOffset="145999">26785 4708 10951,'0'34'629,"0"3"-629,0-2 90,14-5-90,-10-3 0,10-9 0,-14-1 0,12-3 0,-9-2 0,10-3-629,-7-1 179,-2-4 360,4-19 0,-3 11 0,2-31 90,-1 18 90,7-32-180,-2 18 180,8-26 90,-7 27 0,5-8 0,-7 19 180,-1 5-91,-1 6-89,4 0 0,-1 7-180,6 13 0,-5-8 0,5 30-90,-6-9-270,2-4-539,2 28 179,-6-34-809,13 27 450,-8-31 1079,6 6 0,-1-16 0,1 4 0</inkml:trace>
  <inkml:trace contextRef="#ctx0" brushRef="#br0" timeOffset="146391">27323 4245 9871,'0'-22'1080,"0"2"-451,0 5-269,0 6 630,0 2-810,0 26 89,17 24-179,-13 2-1120,12 14 1030,-6-22 0,-8 0-60,8 1-30,2-2 180,-10-1-180,16-4-180,-11 6 90,2-13 0,1 6 90,-6-19 835,1-2-1015,-2-6 346,-1-3-166,1 0 0,1-18 90,1 14 0,2-30 0,1 8-90,2-6 90,0-1 90,2 20 0,-1-11 90,7 13-180,-4-6 90,13 9-90,-10 25 0,11 10-360,-13 9 90,5 5-1259,-2 10 360,-2-12-360,-3-5 0,1 0 1529,4 1 0,6 11 0,-7-20 0</inkml:trace>
  <inkml:trace contextRef="#ctx0" brushRef="#br0" timeOffset="146682">28123 3846 10771,'35'-1'899,"1"0"-539,2 1-90,1 15-90,0-12 0,-3 28-90,-1-27 90,-5 34-90,-4-18-90,-12 10 0,-3 4 90,1 11-90,-5 0 0,-3 2-1287,-4 13 1107,-13-17 0,-4-1 0,6-9 0,-2-2-45,-13 3 1,-3-1-91,7 0 0,-2 2-435,-3-2 1,-3 3-1,1-3-855,-8 6 0,-1 0 1605,5-5 0,-3 1 0,1-2 0,-7 3 0,1-2 0,-2 1 0,1 0 0</inkml:trace>
  <inkml:trace contextRef="#ctx0" brushRef="#br0" timeOffset="154233">22755 1298 10231,'13'-8'3058,"17"6"-2968,-25-12-90,39 12 0,-21-11 0,24 7 90,-3-6-1676,5 3 1586,4 0-180,6 0 0,2 2-90,-14 2 0,2 1 45,-14 1 1,1 1-316,25-1 0,-1 0-179,5 3-46,-15-1 1,-1 1-136,-1 0-269,6 13 1262,-25-10 0,-9 10 0,-1-13 0</inkml:trace>
  <inkml:trace contextRef="#ctx0" brushRef="#br0" timeOffset="154551">22862 1582 9152,'-5'4'2248,"2"-1"-1798,21 0-270,5-1-90,27-2-180,-11-14 180,5 11-90,4-11-180,-14 14-180,12-10-539,-2 8 359,-9-14-899,23 15 540,-24-8-271,9 9 1170,-15-6 0,-2 4 0,0-2 0</inkml:trace>
  <inkml:trace contextRef="#ctx0" brushRef="#br0" timeOffset="154868">23227 1013 10051,'-17'-10'1889,"3"1"-1529,-1 0-90,5 1 90,-2 0-180,5 4-91,-1 0-89,5 4 0,-3 17 0,0-13 90,-5 41 0,-3-21-180,-2 29 45,5-19 0,0 0-247,-6 20-23,4-5 0,1 0-794,0 7 794,5-19 0,1 0-314,0 10-361,0-1-89,0-2 1079,-1 15 0,3-15 0,1 10 0</inkml:trace>
  <inkml:trace contextRef="#ctx0" brushRef="#br0" timeOffset="155188">23555 1008 11311,'4'-15'989,"-1"0"-359,-1 5-91,-1 3-449,1 19-90,-2 20 0,0 9 0,0 14-613,0-6 253,-17 8-269,12 5-181,-9-14 1,-3 1 269,7-12 0,0 2-780,-3 4 1,-1 5 0,0-5 1144,-2-3 1,0-1-1,-2 14 1,2-1-1,4-16 1,0 0-1</inkml:trace>
  <inkml:trace contextRef="#ctx0" brushRef="#br0" timeOffset="156666">24100 1647 8882,'43'0'1079,"-7"0"-629,15 0-90,-16 0-1781,16 0 1511,-11 0 90,5 0-180,2-13 177,3 9 3,3-10-45,2 13 0,3 2-90,-20-1 0,1 0-15,13 0 0,7 0 0,-6 0-296,-7 0 1,1 0 265,10 0 0,7 0 0,-4 0-919,1 0 0,0 0 919,-5 0 0,3 0 0,-3 0 0,11 6 0,-1-1 0,-21-4 0,1 0 0,0 0 0,0 2 0,0 1 0,3-1 22,0-2 1,3-1-1,0 0 1,-2-1 7,1 1 0,-2 0 0,4 0-53,6 0 1,6 0-1,0 0 1,-7 0 22,-12 0 0,-4 0 0,4 0 22,4 0 1,5 0-1,0 0 1,-7 0-23,10 0 0,-4 0 0,-9 0 0,2 0 0,-3 0 0,0 0 0,-2 0 0,-3 0 0,-1 0-190,-1 0 0,0 0 280,29 0-180,-3 0 90,-6 0-180,-22 1 0,-1-2 249,16-9-339,-16 9 0,-1 0-179,1-9-721,7 6 1,-21 2 80,-1-2 1089,-12 2 0,-4 1 0,-2-1 0</inkml:trace>
  <inkml:trace contextRef="#ctx0" brushRef="#br0" timeOffset="157615">25497 811 10141,'-38'-2'1259,"17"16"-1259,-12-11 0,19 32 0,-15-18 90,0 31-90,8-14-90,-2 12 180,13 1-180,5-13 90,3 18 0,21-27-269,5 10 359,0-19-270,20 0 360,-12-9-180,17-4-90,-5-2 270,-15-17-450,-14-4-270,-9-11 0,-22 11-1349,12-1 1889,-27 19 0,27-8 0,-11 10 0</inkml:trace>
  <inkml:trace contextRef="#ctx0" brushRef="#br0" timeOffset="157905">26057 820 10681,'-8'-4'1619,"5"19"-1619,-5 7 0,8 11-90,0 14 0,0-15-540,0 23 91,0-21-1080,11 18 809,-8-23-179,8 7-630,-11-17 1619,0-1 0,8-2 0,1-1 0</inkml:trace>
  <inkml:trace contextRef="#ctx0" brushRef="#br0" timeOffset="158133">26297 976 10591,'-17'-3'1529,"2"1"-1529,-14 2 0,15 15 0,-2 3-180,15 10-539,-4 7 179,5-11-899,0 15 449,19-17-179,-14 4 1169,34-12 0,-34-5 0,15-2 0</inkml:trace>
  <inkml:trace contextRef="#ctx0" brushRef="#br0" timeOffset="159039">26697 828 10231,'0'-13'1259,"0"4"-1079,-17 0 0,12 5 630,-12-2-720,17 22-90,-8 9-90,6 12 90,-6 5-180,8-7-180,0 2 90,0 2-269,0 1-91,0-1 90,0 0-899,0 13 899,0-16-359,0 17 269,0-28-222,0 3 838,0-18 880,-18-4 753,-3-21-1169,-11-4-90,13-17-180,-1 17 90,17-16-1,-7 13-179,10-9 0,17-7-90,-12 20-359,33-5 179,-9 19-180,23 0 270,-7 4-716,-1 20 626,-14-15 90,-1 31 90,-4-32 0,6 28 0,-9-12 0,6 15 90,-14-10 90,0-3-91,-9-6-89,1-8 0,-5 4 717,1-9-717,-1 1-450,4-2 360,-1-2-180,6-14 270,0 11 0,3-11 0,-2 1 0,1 10 180,-2-21 180,5 11 0,-5 0 180,2-11-271,-9 17 451,0-11-630,-3 32 0,0 3-90,0 23-180,0 5 270,19-12-180,0 6 0,4-24 90,7 3 0,-11-9 0,8-3 0,-3-3 0,-7-3 0,-1 0 0,0-16 0,-4 11 0,0-24 0,-7 12-90,-1-13 180,-3-1-360,-1 4-90,0 8 91,0 6-181,-11 7 360,8 15 90,-8 2 0,11 3 0,0-7 0</inkml:trace>
  <inkml:trace contextRef="#ctx0" brushRef="#br0" timeOffset="159932">27105 1183 9781,'-4'0'2429,"0"14"-2339,4 2-180,0 19 90,0-9 0,0 1 0,0-8 0,0-2 0,11 0-180,-8-4 90,8 5 90,-11-7 0,9 1 0,-7-6 0,12-4-90,-5 0 0,2-2 180,2 0-180,2-16 180,-3-1-90,8-19 0,-9 18 0,3-15 180,-8 29-180,0-25 0,-1 20 360,0-13-360,-1 14 0,6 1 90,-3 20-270,5-9-270,4 22 90,-3-7-719,13 13 359,-11-13-89,6 7-1,-8-23-629,0 16 1439,-1-17 0,-2 6 0,1-8 0</inkml:trace>
  <inkml:trace contextRef="#ctx0" brushRef="#br0" timeOffset="160181">27235 958 10141,'0'-4'1170,"19"1"-991,-15 0 1,15 2 0,-6-1-180,1 1-180,11 17-989,-12 4 0,-5 21-360,-8-5 1529,0 4 0,0-5 0,0 1 0</inkml:trace>
  <inkml:trace contextRef="#ctx0" brushRef="#br0" timeOffset="160331">27160 2023 11221,'0'6'-765,"0"-2"0,0-1 1,0-2-1</inkml:trace>
  <inkml:trace contextRef="#ctx0" brushRef="#br0" timeOffset="166632.27">14297 7263 8882,'0'7'809,"0"-1"-449,0-1 2339,0-1-2609,0-15 0,14-3 0,3-20-90,1 8 0,8-5 0,-23 7 0,18-19 0,-10 8 0,-1 4 0,-1-2 0,5-8-230,-5-12 230,-6 14 0,-2 1 90,-1 3-90,0-14 90,0 16 180,-15-22-270,11 28 179,-12-6-179,16 17 90,0 3 0,-11 3 270,8 3-41,-8 23-319,11 9 0,16 16 0,-12 20 90,30-18-270,-24-5 0,-2 1 1,14 7-1742,-5-8 0,-2 0 1562,-5 6-271,16 11-41,-16-15 41,0-1-359,-2 0-990,4 19 629,-6-15 1350,3 13 0,-7-20 0,-1-3 0</inkml:trace>
  <inkml:trace contextRef="#ctx0" brushRef="#br0" timeOffset="166830.27">14465 7427 10231,'0'-17'900,"0"1"-810,19 1 0,-15-2-270,28-5 270,-29-1-270,28-3-180,-16-3-180,16 0 1,-5-2-181,0 0-809,13-15 270,-12 12 1174,10-10 1,-17 15-1,0 2 1</inkml:trace>
  <inkml:trace contextRef="#ctx0" brushRef="#br0" timeOffset="167108.27">14715 6732 8612,'-25'0'1709,"1"17"-1439,6-12-90,2 29-180,8-19 180,4 15-270,-1-3 90,5 0 180,-2 16 0,2-13-270,19 10 180,-15-17 0,33-2-90,-33-5 89,38-3-89,-21-4 0,22-5 0,3-1 0,-9-3 0,16-20 0,-25-4 0,0 0-89,-16-16 89,-6 23-90,-4-18-90,-2 10 90,0 1-270,-25 1-540,-5-4 451,-1 7-1080,-18-2 1529,20 14 0,-18 2 0,5 6 0</inkml:trace>
  <inkml:trace contextRef="#ctx0" brushRef="#br0" timeOffset="167534.27">15207 6631 11311,'0'38'269,"20"3"-269,-14-11 0,30 3 0,-32-11 0,27 0 0,-14 7 0,2-8-90,5 5-89,-16-10-451,4-6 630,-6-16 0,-23-16-90,13-11 90,-13-7 90,-1 5-90,13-3 270,-26-18 0,27 16 359,-10-22-359,14 34 0,0-3 270,0 19-450,21 6 0,5 25-180,22 11 90,-12 13-225,-12-13 0,-2 1-589,4 8 94,8 13-179,-12-17-270,0-2-1,0-2 1170,10 5 0,-7-12 0,8 3 0</inkml:trace>
  <inkml:trace contextRef="#ctx0" brushRef="#br0" timeOffset="167797.27">15798 6160 10501,'-11'19'2159,"19"6"-2069,-4 17-90,26 1 0,-26-7-1508,27 4 1328,-26 1-90,30 3-90,-31-1-90,27 2-359,-27-3 269,23 1-179,-24-2-181,19-2-1115,-15 10 2015,2-17 0,-3 4 0,-6-18 0</inkml:trace>
  <inkml:trace contextRef="#ctx0" brushRef="#br0" timeOffset="167930.27">15810 6640 10681,'-9'-23'809,"-7"3"-539,14 3-180,-10 2 0,11 2-180,-2-3-270,3 6-1528,25-1 268,6 7 1620,16 1 0,-2 3 0,-10 0 0</inkml:trace>
  <inkml:trace contextRef="#ctx0" brushRef="#br0" timeOffset="168168.27">16395 6550 11131,'50'0'-990,"-9"0"1,1 0-1,-8 0 1</inkml:trace>
  <inkml:trace contextRef="#ctx0" brushRef="#br0" timeOffset="168631.27">17205 6188 10681,'-38'-1'719,"1"1"-539,0 0-90,1 23-90,1-18 45,13 26 0,2 4-45,-8-7 0,11 12 0,3 4 0,6-1-1112,2 15 1112,29-20 0,-17-2 0,51-3 0,-5 6 0,-20-24 0,3-2 0,13 7 0,-1-2 0,7 0 225,-13-6 0,-1 0 134,-2-1-359,4 2 357,-29-5-357,1-2 0,-13 0 0,-15 3 0,10-3-360,-58 6 90,32-7-270,-12-2 1,-1 0 305,0-2-576,-11-1 1,26 0-1,12-21-269,-5 15 1079,18-39 0,-7 25 0,10-21 0</inkml:trace>
  <inkml:trace contextRef="#ctx0" brushRef="#br0" timeOffset="168798.27">17477 6424 10501,'18'0'1169,"-7"17"-719,4-13-270,-12 34-90,12-33 0,-10 54-90,5-36-45,-4 11 0,0 0-135,3-4-719,9 18 179,-5-26-180,4 5-1258,4-9 2158,-5-11 0,6 2 0,-7-9 0</inkml:trace>
  <inkml:trace contextRef="#ctx0" brushRef="#br0" timeOffset="168981.27">17587 6132 11131,'-15'-12'449,"11"2"-449,-20 2 0,21 3 0,-10 0 0,29 22 0,2 3 0</inkml:trace>
  <inkml:trace contextRef="#ctx0" brushRef="#br0" timeOffset="169238.27">17875 6053 11760,'37'20'990,"5"8"-990,-18 11-1666,16 3 1666,-36-7 0,26 4 0,-27 3 339,9 3-339,-12 0-270,0 2-359,0 19 89,0-17-315,-8-13 1,-1-1 314,4-2 623,-12 6 1,17-28 0,0-1 0</inkml:trace>
  <inkml:trace contextRef="#ctx0" brushRef="#br0" timeOffset="169546.27">18272 6457 9961,'16'-7'450,"0"1"-270,-2 6-90,1 0 0,1 0-90,0 0 0,2 0 0,9 0 0,-5 0 0,7 0 0,-9-17 0,0 12 0,-2-28-90,3 9 90,-8-7 270,-2-10-90,-7 17 809,-21-18-719,-6 22 360,-21-5-271,0 19-179,1 20-90,7 11 0,16 10-90,9 17 0,11-17-270,0 15-899,21-2 269,16-12-1839,-2-10 0,5-3 2739,-5-11 0,0-3 0,7 1 0,0-2 0,23-4 0</inkml:trace>
  <inkml:trace contextRef="#ctx0" brushRef="#br0" timeOffset="171540.27">19430 6389 9602,'-7'-10'1439,"6"0"-1080,-6-2-89,3 3 0,3-1 0,-2 2-90,3 0 0,0 1 90,0 0-180,0 1 0,-2 1 0,2 2-1,-2-1 91,2 2-180,0 16 0,0 0 0,14 16 0,-10-4-90,21-3 0,-22-4-269,15-9 269,-17-20 0,6-11 0,-7-19 0,0-3-450,0 4 540,-14 7 0,10 34 0,-10 14 0</inkml:trace>
  <inkml:trace contextRef="#ctx0" brushRef="#br0" timeOffset="171998.27">19625 7023 10411,'0'5'450,"0"-16"-540,-13-5 180,9-13-180,-19 3 90,13 5 90,-2 23-180,6 8 180,23 6 90,-13 8 90,24-22-2789,-16 8 810,1-22 1709,-19 9 0,2-8 0,-10 11 0</inkml:trace>
  <inkml:trace contextRef="#ctx0" brushRef="#br0" timeOffset="206298.27">20498 6503 12210,'-18'0'1349,"2"0"90,3 11-1169,32-8-90,0 16-90,31-17-90,-4 6-1858,6-2 1858,9-5 0,1 8-45,-27-8 0,0-1-90,-2 4 0,1-1-45,0-1 1,0 0-361,31 5 232,-5 2-412,-20-2 1,-2 0-181,16 7-185,-20-5 1,-2 1 5,4 7-709,-6 2-174,-5 3 2273,-4 0 1,-7 1-1,-1 1 1</inkml:trace>
  <inkml:trace contextRef="#ctx0" brushRef="#br0" timeOffset="206598.27">20858 6462 9512,'-12'10'719,"-2"-7"-539,-2 15 90,-2-9 180,-14 18-450,4-5 45,2 0 0,0 2-135,-8 11-45,5-4 0,1 2-1013,-5 9 518,-6 12-1079,9-2 360,12-13 1349,0 7 0,12-18 0,3-1 0</inkml:trace>
  <inkml:trace contextRef="#ctx0" brushRef="#br0" timeOffset="206915.27">21430 6399 11311,'11'-6'1079,"0"1"-899,-2 0 90,2 4-90,2-1-1,4 2-89,2-2-90,17 2 0,-7 18-359,26 4-1,-23 0-90,13 16-899,0-9 359,-12 10 45,-6-12 1,-1-2-1235,0 2 2179,6 11 0,-15-16 0,-1 0 0</inkml:trace>
  <inkml:trace contextRef="#ctx0" brushRef="#br0" timeOffset="207115.27">21892 6205 11490,'-16'-2'900,"3"0"-900,2 2 0,1 20 90,-3-1-90,-2 22-180,-1-1-270,-5 9-2200,2-5 1,-2 3 1749,5-9 1,-1 0 899,-6 15 0,-1 1 0,7-15 0,1-2 0,0 2 0,0 0 0</inkml:trace>
  <inkml:trace contextRef="#ctx0" brushRef="#br0" timeOffset="207915.27">22603 6417 11221,'-3'-7'1619,"0"2"-1349,-1 18-91,3 20-89,16 9 0,-14 1 0,2 1-341,12-14 0,0 1 296,-6 26 0,-3 2-45,2-25 0,1 0 45,3 24 0,-3-1-45,-6 5 0,6-15 0,0 0-90,-7 1 213,4 7-393,-6-17 180,0-15-1529,0 3 1349,0-40-449,0-17 359,0-19 180,0-12 90,-7 18 0,0 0 105,5 6 1,0-1-46,-6-6 0,-3-5 0,2 3-610,4 2 1,0 0 684,-3-13 0,1 0 45,3 18 0,1 3 44,3 1 1,0 0 135,0-28-393,0 8 303,0 9 270,0 7-81,16 2-279,-12 17 270,27 2 82,-16 16-352,3 27-180,1 7 90,-17 14 90,6-1 975,-8-10-2055,0 16 271,-20-11-1710,1 25 900,-5-30 1542,-5 7 1,25-20-1,-10-1 1</inkml:trace>
  <inkml:trace contextRef="#ctx0" brushRef="#br0" timeOffset="208123.27">23005 6318 9871,'17'-1'1799,"1"1"-1439,1 0-90,3 0 90,13 0-360,-5 17 0,27 0-180,-19 3-180,14 8-1079,4-7 539,-13 7-404,-7-10 0,0 0 1304,4 1 0,9 5 0,-19-9 0</inkml:trace>
  <inkml:trace contextRef="#ctx0" brushRef="#br0" timeOffset="208331.27">23358 6094 11131,'-15'-3'1169,"2"1"-1079,-8 17-90,5 14 0,-6 10-1153,5 14 703,-2-4-1205,0 8 396,-1 5-540,1 2 1799,11-32 0,0 1 0,-3 32 0,1-1 0</inkml:trace>
  <inkml:trace contextRef="#ctx0" brushRef="#br0" timeOffset="208866.27">24263 6022 13469,'-11'-7'2339,"-3"-3"-2159,6 6-180,-3-6-8725,5 7 8725,18-2 0,-9 24 0,14 5 0</inkml:trace>
  <inkml:trace contextRef="#ctx0" brushRef="#br0" timeOffset="209132.27">24252 6533 11490,'0'8'1709,"-7"-1"-1259,5-1 360,-4-2-630,6 2-90,0-2 0,19 9-1,4-1 181,24 16-90,-12-7 0,3 7 0,-13-7-180,-2 0 0,-11 0 0,-3 3-180,-9 2-90,0 5-179,-36 2-2109,1 4 2108,0-16 0,-7 1-809,4-1 0,-4 3 0,1-1-1908,-10 4 1,-1-1 3166,4-2 0,-2 1 0,2-3 0,-7 2 0,2-1 0,-1 0 0,-1 0 0</inkml:trace>
  <inkml:trace contextRef="#ctx0" brushRef="#br0" timeOffset="211218.27">20553 7470 9242,'16'-7'1259,"-1"2"-989,-3 1 0,2 3 0,1-7-1,2 6 1,2-5-90,4 3 90,3-1-180,4 0 0,5-1 0,5-1-1140,5 0 1140,6 0-90,5-2-340,6 1 385,-13 0 0,1 0-45,-11 2 0,1 1-466,6-3 1,4-1 0,-4 1 420,-3 1 0,-1 0-90,13-3 0,1 0-270,-3 1 0,-3 0 45,-14 3 1,2-1-956,18-3 1,-2 1 415,0 0 899,-17 3 0,-3 2 0,-6 1 0,2 2 0</inkml:trace>
  <inkml:trace contextRef="#ctx0" brushRef="#br0" timeOffset="211781.27">20677 8239 11490,'0'-4'900,"0"1"-180,-14 2-631,-1 1 1,-2 18-90,-4-13 90,19 35-180,-19-21 180,13 20-90,-5-7-90,0 3-89,12 0-91,-6 0-90,7-2-180,0-3-719,0 11 359,22-13-989,5 10 540,13-23 1349,-1-2 0,-6-11 0,4-2 0</inkml:trace>
  <inkml:trace contextRef="#ctx0" brushRef="#br0" timeOffset="212054.27">21030 8442 10141,'-21'-5'1889,"-3"1"-1799,-2 17 0,-5-10-90,28 21 90,-21-21 90,22 21-270,-15-7 180,15 11-180,-5-3 90,28-8 90,4-8-90,22-5-180,-1-24 0,-3-1-270,-9-20-179,-16 5 359,-10 1-720,-27 9-449,-4 4-899,-19 14 2338,2 2 0,17 6 0,7 0 0</inkml:trace>
  <inkml:trace contextRef="#ctx0" brushRef="#br0" timeOffset="212434.27">21160 8415 9512,'9'0'809,"0"16"-449,2 1-180,-2 2 90,5 21-180,-4-24-180,8 30 0,-7-23 90,5 5 90,-2-5-180,-3-7-180,2 5 180,-7-12-540,0-1 360,-2-6 180,3-18 1,-1 12 89,6-47 0,-3 27 0,0-9 0,1-1 179,2-2 1,4-9 0,-6 18 0,-2 6 180,0 3 359,-1 6-808,-3 5 268,3 4-179,-4 3 0,4 20 0,-2-15 0,2 33-90,1-33-179,1 33-91,-1-21-180,2 16-989,8-1 719,-1-18 810,19 14 0,-9-26 0,10 9 0</inkml:trace>
  <inkml:trace contextRef="#ctx0" brushRef="#br0" timeOffset="212732.27">21898 8275 9781,'-18'-14'900,"13"4"-450,-28 1-270,17 6-180,-1 17 0,5 7 0,12 19 0,0-5 0,0 1 0,24-11 89,-18 1-89,39 8-89,-20-9 178,1 6 1,11-5 180,-20-10 90,9 6-360,-11-14 0,-8 2-360,-24-7-449,-7-2 179,-21-1-179,7 0-1,0 0-1259,8-13 2069,15-2 0,0-2 0,15 5 0</inkml:trace>
  <inkml:trace contextRef="#ctx0" brushRef="#br0" timeOffset="213018.27">22165 8322 12210,'-19'13'360,"5"2"-270,14 16-90,0-8 0,0 2 0,15 0 0,-11-7 0,29 4 0,-28-9 0,33-3 0,-32-3 90,44-2-90,-29-3 0,21 0-270,-26-16-270,-8-7 0,-8-11-359,-17 10-900,-5-3 720,0 13 1079,-28-8 0,30 10 0,-27 5 0</inkml:trace>
  <inkml:trace contextRef="#ctx0" brushRef="#br0" timeOffset="213216.27">22093 8207 9602,'12'-15'899,"-9"2"-539,22 0-180,-21 1-90,20 1 0,-9 0-90,4 5-540,5 1 270,-12 4-1169,9 15 359,-12-11-539,3 11 1619,-6 2 0,-2-12 0,-2 12 0</inkml:trace>
  <inkml:trace contextRef="#ctx0" brushRef="#br0" timeOffset="213382.27">22442 7793 9961,'0'51'-2069,"0"-8"2069,0 4 0,0-6 0,0 4 0</inkml:trace>
  <inkml:trace contextRef="#ctx0" brushRef="#br0" timeOffset="214232.27">23148 7966 10141,'-7'-4'1709,"0"0"-1079,1-2-360,2 3 1259,1-2-1169,2 18-270,18-11 0,2 30-90,2-13 0,30 17 0,-25-10-1118,34-2 1118,-20-9 0,4 1 0,-2-2-270,18 5 270,-19-5 90,19 9-180,-35-10 180,0 12-90,-17-6 0,-5 8 0,-23-3 0,16 4-90,-42 3-180,7 21 0,-14-11-494,16-7 1,1 1 313,-6 6-180,10-10 1,3 0-181,-1 5-89,5 5-360,8-15-271,15-3 1782,-6-4 0,8-4 0,0-3 0</inkml:trace>
  <inkml:trace contextRef="#ctx0" brushRef="#br0" timeOffset="214586.27">24185 8069 11041,'0'-18'1709,"-19"8"-1349,14-1-181,-30 9-89,16 1 0,-1 22 0,-13-15 0,28 43-180,-26-26 180,27 25-180,-17 8 180,19-13-90,10-9 0,1-1 0,-3 1 0,29-10 0,7-4 0,-7-6-629,5-6 0,2-2 539,11-6 90,3 0 0,1-22 0,-1 17 0,-29-18 0,-1-2 0,20 3-45,-20-8 0,-3-3 45,4-10-180,-10 5 0,-9 0 180,-31-9-315,-2 9 1,-6 2-642,-4 16 0,-4 4 371,-8-6 1,-6 4 584,9 11 0,-3 4 0,1 1 0,-10-2 0,-1 1 0,6 3 0,0 0 0,-1 0 0</inkml:trace>
  <inkml:trace contextRef="#ctx0" brushRef="#br0" timeOffset="-205075.46">14765 10778 9062,'0'4'4587,"0"0"-4677,13-18 90,2-6 90,0-11-180,11-2 90,-14 2 0,12-4 90,-6-3-180,-3-3 180,-3-1-90,0-21 90,-6 15-1442,-1-13 1532,-5 22-1,0 4 142,0 2-231,-17-1-90,13 12 270,-29 1-270,18 42 90,-4-1-90,-1 31 0,15-15 0,1 2-122,-5 24 122,4-5 0,3 2-45,2-24 0,0 0-90,-2 22 0,4 0-355,8-24 1,0-2 309,-8 9 0,1 0-135,13-2 0,3-2-102,2 20-78,-5-10 0,1 0 46,4 6-91,-6-9 0,-2 0 90,-3 6-619,5 12 620,-8-20 269,-7-6 265,0-2-175,0-1 1666,-19-10-1126,1-3-26,-21-14-334,21-21 270,-16 11-90,30-31 0,-30 32-180,30-37 89,-23 25 1,20-35-270,-5 20 180,8-29-449,28 23-136,-8 3 0,2 1 27,31-8 63,-23 14 0,0 0-584,17-10 989,3 1 0,2 1 0,1 1 0</inkml:trace>
  <inkml:trace contextRef="#ctx0" brushRef="#br0" timeOffset="-204769.46">15468 10461 9602,'-28'-8'1709,"-10"2"-990,16 3-539,-14 1 0,-1 17-90,16 10-90,-4 23 0,23-6 45,-4-4 0,1-1-135,5 1 90,11-4 0,0-1-180,-6-7-90,37 8 270,-14-20-562,11 0 472,-4-12 117,-9 0-117,-4-2-90,-1-21 180,-5 16-90,-6-46 0,-4 32-180,-34-38-90,21 29-741,-49-8 471,35 15-89,-26 3 203,14 2 516,-10 1 0,6 7 0,-8 1 0</inkml:trace>
  <inkml:trace contextRef="#ctx0" brushRef="#br0" timeOffset="-204329.46">15527 10434 11580,'20'44'90,"-14"-7"-90,29 0 0,-31-8 0,27 0 90,-27 1-180,25-4 90,-26 0 0,18 1 0,-15-9-359,4 3-541,-6-14 810,-4-20-90,-19 9 90,15-35 90,-15 4 0,9-11-45,9 11 0,-1-1 135,-8-6-45,9 8 0,2 0 225,-1-1-180,15-6 180,-11 22 0,10 5 269,2 8-269,0 2-270,17 22 0,-9-14 0,0 39 90,-7-23-180,-1 23 0,0-10-180,-1 1-269,0 0-271,-1-2 271,0-4-1171,7 5 451,-5-13 1259,6-2 0,-6-13 0,1-5 0</inkml:trace>
  <inkml:trace contextRef="#ctx0" brushRef="#br0" timeOffset="-204079.46">16098 10045 10141,'-13'-5'2699,"10"25"-2519,-11 10-180,14 17 0,0 1-592,17-7 592,-12 0 0,12 3 0,-4-2-539,1 18 179,3-16-90,-7-8 0,0-1-89,0 3-91,2 9-629,2-10 539,-10-12-796,4 9 1516,-5-21 0,-3 1 0,0-8 0</inkml:trace>
  <inkml:trace contextRef="#ctx0" brushRef="#br0" timeOffset="-203946.46">15972 10578 9332,'-17'-24'1079,"6"0"-629,-3 3-180,12-1-180,-6 2-180,8 1 270,19 3-270,-14 1-720,54 0-179,-32 6-815,12 4 1,1 3 1803,4 0 0,14 2 0,-17 0 0</inkml:trace>
  <inkml:trace contextRef="#ctx0" brushRef="#br0" timeOffset="-203546.46">16730 10440 12030,'39'0'-630,"6"-13"-359,-8 9-180,6-9-540,-9 13 1709,5 0 0,2 0 0,3 0 0</inkml:trace>
  <inkml:trace contextRef="#ctx0" brushRef="#br0" timeOffset="-203213.46">17323 10164 10861,'39'17'1529,"-16"7"-1439,7-21 90,-17 16 0,14-16-180,-5 17-90,1-11 180,11 21-180,-10-10-90,9 10-90,-12-7-270,1 2-179,-2 1-361,-1 1 181,-2 0-540,0 0 1439,0 0 0,-1-3 0,1-1 0</inkml:trace>
  <inkml:trace contextRef="#ctx0" brushRef="#br0" timeOffset="-202793.46">18090 10005 11850,'-32'0'1260,"14"22"-1260,-13-17 89,16 38 1,-12-24-90,5 20 0,-7 10-179,6-12-1,5-6 0,0-1-90,0 3-90,-3 8 180,10-18-180,2-3 91,2-3-991,0-1 541,3-7 539,-2-1 0,3-7 0,-6-20 180,3 15 0,-3-34 0,2 22 0,0-18 0,0 7 360,-2-17-90,5 10 539,-1-26-449,4 27 629,1-16-809,0 27 0,19-2 450,4 16-540,22 5-90,-10 20 0,3-12 0,3 46-270,-9-29-180,10 29-1349,1-7 720,-10-9 1079,-5-6 0,0-1 0,6 3 0,10 10 0</inkml:trace>
  <inkml:trace contextRef="#ctx0" brushRef="#br0" timeOffset="-202595.46">18533 10013 11400,'-23'15'360,"-15"-12"-360,23 33 0,-17-19 0,9 22-270,0-6-1349,-4 22 720,9-9 899,7-6 0,2 1 0,3 5 0,1 15 0</inkml:trace>
  <inkml:trace contextRef="#ctx0" brushRef="#br0" timeOffset="-202021.46">18750 10433 8252,'42'-36'270,"0"-1"-90,-20 6-90,13 2 90,-32 6 270,22 3-360,-23-2 449,7 1-359,-9-1 360,0 2-270,0 0 539,-18-6-719,-1 7 90,-19-3-90,19 13 90,-11 2-90,18 6-90,-5 19 0,2 6-90,13 12 90,-5 11-180,7-16-180,22 21 90,2-23 1,2 7-1,16-14 0,-23-2 0,22-4 0,1 1 90,-11-8 90,19-2 90,-23-5 0,6-2 0,-15-17 0,-2 13 90,-5-29 180,1 9 0,-6-8 360,0-14-361,-5 17 361,-1-16-450,0 21 0,0-2-90,0 11 0,0 4-180,0 43-540,14 1 180,-10 26-89,25-13-900,-16 0 719,5-13-2068,0 19 2788,-6-28 0,5 3 0,-2-13 0</inkml:trace>
  <inkml:trace contextRef="#ctx0" brushRef="#br0" timeOffset="-201835.46">19130 9771 9781,'-6'-2'-90,"3"0"-1529,-1 1 1619,3 16 0,16 4 0,4 15 0</inkml:trace>
  <inkml:trace contextRef="#ctx0" brushRef="#br0" timeOffset="-201312.46">19610 9942 12030,'-36'-9'720,"2"3"-450,20 24-270,-4 10-90,16 11 90,-6 3 90,8-9-360,0 2 0,0-3 90,25 1 90,-19-4-180,39-2 90,-40-5 0,52-1-89,-35-11 269,39 2 0,-35-11 0,12-14 0,-22 9 89,0-29 1,-11 9 0,-5-10 450,0-14-270,0 17 180,-19-15-360,14 20-90,-30-5 180,20 17-180,-3 19 89,7 20-89,11 12 0,10-3 0,1 2 0,-5 14-849,14-14 1,0 0 938,-15 19-135,17-27 0,1-1 135,-5 28-45,7-17 0,2 0-45,-1 17 45,-4-13 0,-2-1 45,-8 2-1,11 15-89,-21-30 0,6 3-449,-8-15-1,0-6-539,-20-3 1697,-6-6-3047,-26-21 810,10 15 1449,-1-39 1,13 20 0,3-23 0</inkml:trace>
  <inkml:trace contextRef="#ctx0" brushRef="#br0" timeOffset="-200912.46">19960 9528 10501,'0'-4'1619,"5"1"-1349,-1 2-90,10 15 0,-4-10-90,3 35 0,-1-16-90,0 27 0,1-3 0,-3-10 0,0 2 0,4 22-483,-2-11 0,0 0 483,-1 6-180,-1-16 0,-1-1-90,1 2 90,0 1 0,-6-20 180,1-5-90,-3-6-90,2-2 1,-2-6 89,2-1 1055,0-20-965,2-8 0,0-11 90,3-16 90,-2 20 90,2-9 360,-1 17-450,-2 0 0,7 14-90,-2 0 0,4 11-180,-1 23 90,0-17-180,3 43-180,1-27-90,0 26-449,1-8-2879,9 21 3778,-5-13 0,-9-17 0,1 0 0,6 11 0</inkml:trace>
  <inkml:trace contextRef="#ctx0" brushRef="#br0" timeOffset="-199225.46">20723 9574 11400,'0'-15'1080,"0"3"-540,-14 3 359,11 3-809,-11 28 0,14-3-180,0 27 180,20-7-928,-15 6 658,15 4 2,-2 3-182,-9-16 0,0 1-179,13 15-91,-8-11 0,-1 0-397,3 0 308,7 10-1,-3-23-89,-6-3 89,-3-4 720,1-1 0,-5-7 0,1-1 0</inkml:trace>
  <inkml:trace contextRef="#ctx0" brushRef="#br0" timeOffset="-199079.46">20780 10080 10141,'-15'-14'1259,"-6"11"-719,19-22-180,-11 15-270,12-8 90,-4 3-180,5 2-90,17-4-180,6 4-1169,25-3 90,-9 9 1349,19 1 0,-20 5 0,11 1 0</inkml:trace>
  <inkml:trace contextRef="#ctx0" brushRef="#br0" timeOffset="-198583.46">21533 9766 11131,'-5'0'1259,"1"12"-1169,3-9-180,0 17 90,0-13-180,0 6 90,1-23 180,0-6-630,0-13 540,0 2 0,0 16 0,0 3 0</inkml:trace>
  <inkml:trace contextRef="#ctx0" brushRef="#br0" timeOffset="-198196.46">21618 10350 9242,'0'6'989,"0"0"-809,0-2-90,0-1 180,0 0-270,14-2 90,-1 0 0,3-15 270,-5 0-91,-11-10-1348,0 6-720,0 25 1799,0 5 0,0 19 0,0-1 0</inkml:trace>
  <inkml:trace contextRef="#ctx0" brushRef="#br0" timeOffset="-188137.46">22952 10008 8342,'0'-14'540,"0"-1"-360,0-2 0,0-3-90,0-2 180,15-15 269,-11-21-359,12 9 0,-16-10 90,0 29 0,0 0 269,0-7-359,0 12-90,0-5 0,0 18 540,0 3-360,0 24-270,0 11 90,0 25-90,0-8 0,0 2 0,0-13-90,15-2-360,-11-1-1079,12 12 270,-6-11-1440,-7 22 2699,17-23 0,-18 8 0,8-14 0</inkml:trace>
  <inkml:trace contextRef="#ctx0" brushRef="#br0" timeOffset="-187779.46">23293 9569 10861,'-24'-4'1979,"9"20"-1620,-3 12-359,16 11 90,-12 4 0,13-9-90,-7 3 0,8-3 0,-3 14 0,3-15-269,18 19 179,3-25-90,1 4 0,15-14 0,-18-3 0,20-5-90,-7-5 90,3-2-90,2-2 1,18-18 269,-15-10-180,-7 2 0,-3-3-339,0-17 339,3-4 180,-22 14-180,-5 1 0,-4 1-270,-28-9 1,20 15-406,-26 8 1,-5 4-406,9 5 1260,-37 2 0,27 9 0,-1 0 0</inkml:trace>
  <inkml:trace contextRef="#ctx0" brushRef="#br0" timeOffset="-187429.46">23880 9475 9961,'-25'12'1529,"-10"8"-1349,31 16-90,-10-4-90,14 1 180,0-8-180,0 1 0,18 0 0,-13 0 0,34-3 0,-34-3 0,40-2 0,-24-5 90,35-3-90,-21-4 0,24-2 0,-28-18 0,9 10-90,-17-26 180,-3 26-180,-5-34 0,-6 20 0,-5-19-90,-3 9-539,-25-12 269,18 12-180,-29 5 1,-7 5-541,8 4-257,-5 4 0,-1 2 1427,-7 8 0,0-3 0,1 3 0</inkml:trace>
  <inkml:trace contextRef="#ctx0" brushRef="#br0" timeOffset="-186289.46">23355 10809 9961,'0'4'1350,"0"0"-811,0 0 91,0-1-540,0-1 90,0 0-270,0 1 180,0 1-90,0 1 0,-22 3 0,-3-4-90,-2 3-90,-15-4 0,26 0 0,-20-1 0,15-2-180,0 0 91,4 0-1,1-19 270,2 14-180,6-31 180,1 16 0,7-9 0,0 2 0,18 10 90,6-1 180,21 9-1,5 1-269,-10 8 270,7 19-180,-20 9 180,8 25-180,-22-7 0,4 1-90,-15 1 90,2-13 0,-4 16-90,0-24-90,-19 1 90,15-12-90,-15-4 0,2-4-720,3-2 721,-14-4-181,10-21 180,8-3 90,4-21 0,24 5 270,1 6-180,19 8 89,-2 12-179,-5 6 0,-2 6 0,-8 0 0,0 0 0,1 14 0,-1-10 90,-2 9-629,8-2 89,-8-8-899,12 17 449,-13-18-89,4 7-540,-3-9 1529,0 0 0,2 0 0,0 0 0</inkml:trace>
  <inkml:trace contextRef="#ctx0" brushRef="#br0" timeOffset="-185989.46">23940 10637 10231,'-32'14'2069,"-4"5"-1889,0 17-180,15-6 180,-7 2-180,25-7 90,-14-1-90,15 7 90,-5-6-180,7 3 180,0-11-180,22-2 0,-17-4-90,35-1 90,-14-5-90,23-1 0,-10-4 90,11-21-180,-24-1 180,6-3-90,-16-12 91,-4 22-181,-6-18-90,-2-1 90,-4 8-719,-21-12 89,-3 18-1439,-20-4 2339,20 14 0,-9 1 0,14 7 0</inkml:trace>
  <inkml:trace contextRef="#ctx0" brushRef="#br0" timeOffset="-185660.46">24338 10626 10231,'-37'0'2159,"16"11"-2069,-9-8 0,27 24 0,-11-4 0,14 7-180,0 3 180,0-9-90,0 1-90,23 1 90,-18-2-180,39-1 90,-10 4 0,9-10 0,20 0 0,-26-12 0,25-3 0,-28-23 0,6 16-270,-18-34 181,-9 12-451,-4-22 360,-27 8-1079,-12-8 449,-12 24 900,12 9 0,-1 1 0,-9 2 0,-13 0 0</inkml:trace>
  <inkml:trace contextRef="#ctx0" brushRef="#br0" timeOffset="-185245.46">23527 11829 11850,'-7'0'-1125,"24"0"1,-12 0 0,16 0 0</inkml:trace>
  <inkml:trace contextRef="#ctx0" brushRef="#br0" timeOffset="-185089.46">23982 11885 8522,'37'0'0,"-1"0"0</inkml:trace>
  <inkml:trace contextRef="#ctx0" brushRef="#br0" timeOffset="-184945.46">24370 11855 8792,'8'0'-518,"1"0"1,-1 0 0,2 0 0</inkml:trace>
  <inkml:trace contextRef="#ctx0" brushRef="#br0" timeOffset="-184812.46">24667 11676 9781,'-17'13'-900,"13"7"1,-14-17 0,18 7-1</inkml:trace>
  <inkml:trace contextRef="#ctx0" brushRef="#br0" timeOffset="-183888.46">23607 12512 10861,'-16'-1'1169,"1"0"-989,-1 1 0,2 0 0,-3 0 270,-11 0-360,6 16-1,-9-12-89,-1 39 90,8-25-180,-13 36 180,21-24-180,0 8 1,14-13-91,-1-4 90,3-1-360,27-2 360,-20-6-90,23-6 0,6-3 0,-9 0 180,9-11 0,1-2-90,3 6 180,5-30-90,-15 29-90,-7-29 90,-3 30 90,-6-30 360,-6 15-270,-3-11-90,-5 5-90,0 10 0,-14 7 90,11 26-90,-11 8 0,14 28 0,0-13-608,16 2 608,-12-12-277,12-2 367,-2 0-180,-11-3 180,10 0-90,-2-2 270,-8 5-270,8-9 590,-5 6-770,-5-14 295,4 0-205,-5-7-270,0-2-1169,-21-2-450,1 0 900,-19-1 1079,20-14 0,-5-6 0,12-16 0</inkml:trace>
  <inkml:trace contextRef="#ctx0" brushRef="#br0" timeOffset="-183561.46">24187 12580 11850,'-43'-1'900,"19"18"-900,-8 3 0,15 1 0,0 15 0,5-22 0,4 19 0,6-10-90,-5 10 90,31-11-90,6 11 90,15-19-180,12 2 90,-20-12 0,12-2 90,-17-2-90,-2-17 0,-3 13 0,-4-29 0,-6 30-90,-8-33 0,0 9-269,-8-9-271,-19-10 90,12 22-809,-36-14 630,16 21-451,-1-2 1260,-12 10 0,35 6 0,-14 0 0</inkml:trace>
  <inkml:trace contextRef="#ctx0" brushRef="#br0" timeOffset="-183212.46">24578 12454 11490,'-22'16'720,"-10"-12"-540,29 28-180,-11-17 0,14 13 0,0-3 0,0 1 0,20 11 0,-14-8 0,34 14 0,-12-21 0,25 7-90,-9-19-590,-1 0 680,-13-9-92,-3-1 92,-1 0-90,4-14 90,-11-8-90,2-20 0,-15 7 0,-3-5 0,-3 12-180,-20 0-719,-11-11 359,-11 12-269,-3-5-271,9 16-629,0 3 1799,0 7 0,4-1 0,0 4 0</inkml:trace>
  <inkml:trace contextRef="#ctx0" brushRef="#br0" timeOffset="-182326.46">25277 9151 11400,'-3'-7'1530,"1"0"-1261,-1 2-358,0 1 178,0 0-178,2 3-181,-2-1-6117,1 2 6387,1 15 0,0-12 0,1 11 0</inkml:trace>
  <inkml:trace contextRef="#ctx0" brushRef="#br0" timeOffset="-182058.46">25348 9594 9961,'0'18'1080,"0"1"-631,19 1-179,-15 3 0,35-2-90,-34 4-180,36-2 90,-25 2 0,19 0-90,-12-1 0,-1-1 0,1 5-180,-12-9-360,4 2-269,-14-9-181,4 0-269,-5 0 1259,-48 9 0,15-3 0,-4-6 0,0 1 0</inkml:trace>
  <inkml:trace contextRef="#ctx0" brushRef="#br0" timeOffset="-181528.46">25527 10542 11670,'0'-7'1170,"-14"0"-990,11 1-270,-10 1-4858,4 2 4948,7 19 0,-7-12 0,9 14 0</inkml:trace>
  <inkml:trace contextRef="#ctx0" brushRef="#br0" timeOffset="-181279.46">25718 10954 10321,'0'14'1169,"0"1"-899,0-3-180,0 1 90,0-3-90,0 1 0,0-1-90,17 1 0,-13-1 0,12 0-180,-2 4-90,-10-4-719,20 6 179,-21-9-179,7 3-91,-10-3-359,0 1 1439,-30 1 0,4 2 0,-26-1 0</inkml:trace>
  <inkml:trace contextRef="#ctx0" brushRef="#br0" timeOffset="-180900.46">25943 11492 12120,'0'-5'360,"0"-1"-450,0 1 90,0 0 0,0 4 0,0 0 0</inkml:trace>
  <inkml:trace contextRef="#ctx0" brushRef="#br0" timeOffset="-180576.46">26078 11794 9781,'0'9'90,"0"0"-90,0-1-359,0 6 89,0-3 90,0 4-90,0 5 180,0-3 0,18 15 90,-13-10 90,32 15 0,-13-15 720,18 16-271,-10-17 91,-11 7 629,-2-4-989,-10-7 270,3 7-450,-6-11 90,-6 2-180,-25-5 0,19 1 0,-46-2-90,28 3-90,-27-1-180,10 2-1529,-21 5 360,17-4 1529,10-4 0,0-1 0,0 0 0,-7-1 0</inkml:trace>
  <inkml:trace contextRef="#ctx0" brushRef="#br0" timeOffset="-180134.46">26255 12600 12390,'-10'0'45,"3"0"0,3 0 0,3 0 0</inkml:trace>
  <inkml:trace contextRef="#ctx0" brushRef="#br0" timeOffset="-179921.46">26312 12833 10771,'0'16'1439,"0"0"-1079,0 2 0,0-2-1,0 1 1,0-1-270,0 2 180,0 10-270,0-5 0,0 7-90,0 3-90,0-8-1079,0 23 90,0-17-2699,-22 23 3868,17-19 0,-40 7 0,17-14 0</inkml:trace>
  <inkml:trace contextRef="#ctx0" brushRef="#br0" timeOffset="-178195.46">23712 14044 11041,'0'-4'2428,"0"17"-2338,0 11 0,0 10-90,0 5 90,0-5-1245,16 3 1155,-12 2 90,12 1-90,-2-2 0,-10 0 0,18-3 0,-20-1 0,14-3 190,-13-3-190,11-3-180,-10-4 281,3-3-281,-2-5 90,-4-3 0,2-3-665,0-3 396,-2-20 269,0-7-90,-1-13 90,0-18 90,0 18 0,0-30 90,19 30-90,-15-10 0,35 22 270,-34 3-181,39 6 1,-23 7 0,20 3 90,-10 5-90,11 0 0,-11 22 180,15 6-90,-23 14-90,8 11 0,-22-19 90,1 11-180,-9-2-90,-19-10 90,-8 17 0,3-24-315,-8-8 0,0-1-225,8 0-179,-34-1-1440,18-10 900,11-4 1259,-5-1 0,23-15 0,2-4 0</inkml:trace>
  <inkml:trace contextRef="#ctx0" brushRef="#br0" timeOffset="-177846.46">24570 14275 12030,'-14'18'270,"10"8"-270,-10-11 0,4 15 0,7-4 0,-7 6 0,10-12 90,19 6-90,4-11 0,0 0 0,22-10 0,-24-1 0,24-3 0,-14 0 0,0-1 0,-3 0 0,6-18-180,-13-2 180,-2-18-90,-14 9-90,-5 1-90,0 7 90,-24 3-269,18 2-91,-45 2-359,28 7-91,-23-5-1798,-3 10 2788,14-4 0,-7 6 0,16 0 0</inkml:trace>
  <inkml:trace contextRef="#ctx0" brushRef="#br0" timeOffset="-177411.46">24978 14310 9152,'0'-35'719,"0"6"-629,0-2-90,0 5 180,14-18-180,-10 9 90,8 2 0,0 0 0,-9-6 90,7-13 90,-10 1 0,0 11-1,-10 7 1,-3 1 0,-10-7-135,2 11 0,-1 1-45,2-2-90,-10-3 360,17 15-360,-12 8 360,15 56-360,2-13 45,6 5 0,4 4-45,6-5 0,1-1 89,-5 24-179,9-8 1,4 0-476,3 8 250,-2-11 1,1 0-897,13 5 986,-16-21 0,0-1-315,8 9-179,2-7-91,0-3-33,2-5-327,0-4 1170,1-4 0,2-5 0,0-3 0</inkml:trace>
  <inkml:trace contextRef="#ctx0" brushRef="#br0" timeOffset="-176995.46">25590 14263 9871,'-21'-3'1440,"-13"2"-1261,13-3-89,-17 4 90,2 19-180,6 0-90,14 20 90,7-5-90,9-6-90,0-5 91,23-14-91,-17 6-270,39-13 180,-17 7-90,12-9 180,-2 0 0,-12-14 91,-2 10-91,5-28 90,-9 4 90,-4-26 0,-9 6 0,-5 13 0,-4 0-516,-19-12 696,16-16-45,-18 38 0,-1 1 134,4-27-89,-1 25 0,-2-1 360,0-11 0,0 0-181,-13-18-179,10 14 0,3 1 0,3 3 270,-6-4 0,24 25-1,-7 7-359,9 22 0,19 37-180,6 1-736,-1-1 0,1 1 511,-6-21 1,1 1-916,1 10 1,2 6 0,-3-4-31,-3-8 1,0-1 1259,9 19 0,0-2 0,3-1 0,0-1 0</inkml:trace>
  <inkml:trace contextRef="#ctx0" brushRef="#br0" timeOffset="-175878.46">26142 13935 12210,'0'-7'1259,"0"2"-5936,0 0 4677,16 3 0,-12 15 0,12 5 0</inkml:trace>
  <inkml:trace contextRef="#ctx0" brushRef="#br0" timeOffset="-175629.46">26397 14353 10501,'5'18'1169,"1"0"-899,6-6 90,0-1-180,6-6-180,10 2 0,-4-3 0,18 5 0,-15-5 0,6 3 0,-10-2 0,-3 0 0,-2 2 0,-4-1 0,-3 1-90,-4-1-360,-4 7-269,-1-2-1440,-28 12 630,-9-8 1529,-15 6 0,0-6 0,11 1 0</inkml:trace>
  <inkml:trace contextRef="#ctx0" brushRef="#br0" timeOffset="-174762.46">24053 15887 11311,'-1'-4'1709,"1"19"-1619,17 9-90,-12 13-90,13 15 90,-6-16-972,-10 12 883,10-15-91,-12 0 0,0-3 313,7 0-403,-5-3-90,4-2-379,-6 4 379,0-11-179,0 4-990,0-15 1846,0-21-407,19-16 180,4-10 135,-1 9 0,2 0 135,13-8-1141,1-10 1140,-8 16-89,-1 9-426,4 9 515,-1-2-179,1 15 0,0-7 360,11 33-360,-11-4 0,-8 8 0,-3 2 0,-1 8-180,-7-4 0,-4 0 0,-3 5 89,-2 12-89,-5-21 0,-20-1 0,15-2-89,-35-3-1,36-2 0,-39-5-360,12 0 270,-12-8-809,-7-1 449,22-7-180,-4-1-179,11-21 980,6 16-81,5-35 0,1 25 0,5-17 0</inkml:trace>
  <inkml:trace contextRef="#ctx0" brushRef="#br0" timeOffset="-174412.46">24948 16025 11311,'-14'-3'1439,"-1"20"-1529,-2 7 90,7 37 0,10-22 0,23 18 0,-18-33 90,38 7-90,-18-20 0,11 4 0,-2-14 0,-11 4 0,-1-5 0,5-15 0,-9 11-90,3-30 0,-15 7-90,-3-11 0,-3 0-90,-23 10-90,18 0-269,-46 3-91,27 1-517,-24 5 158,9 3-540,1 8 1619,3 3 0,0 5 0,3 0 0</inkml:trace>
  <inkml:trace contextRef="#ctx0" brushRef="#br0" timeOffset="-174057.46">25223 16180 9242,'8'-15'539,"-1"11"-269,1-29 90,0 15-90,0-18 0,0 3-90,0-3 0,1-3-180,-2-2 0,0-2 179,-2-1-44,-2 11 0,0-2 45,0-17 45,-1 6 0,-1 0-774,-1-7 638,-7 17 1,-1 1 0,4-10 0,-26 2 180,27 4-180,-24 4-246,24 6 156,-10 6 270,-1 5-90,11 29-270,-11 19 180,14 18-1410,0 12 1320,0-8 0,0 4-360,0 3 1,16 2-91,-7-18 0,1 1 264,-1-12 1,2 1-625,11 19 1,1-2-91,-3 5 360,2-21 1,3-2 539,-1-4 0,0-3 0,13 10 0,16 6 0</inkml:trace>
  <inkml:trace contextRef="#ctx0" brushRef="#br0" timeOffset="-173628.46">25993 15912 10591,'0'-12'720,"0"2"-541,0 2 91,-21 3 180,0 0-450,-23 3 0,13 18 0,-4 7-180,12 19 90,6-8-90,9 6 0,28-14-89,3 0-1,19-13 270,1-7-90,-9-24 0,3-8 180,-23-11-180,7-4 180,-20 8-180,6-25 0,-7 11 135,-8 2 0,-5-1-417,-14-13 507,2 5 0,-2 0-1123,5 19 1,2 1 1167,-1-9 0,1-2-1,1 3 1,1 2-180,2-17 225,-2 18 0,3 2 135,12 6-180,-10 2-90,13 39 266,17-8-446,-13 43 180,33-19-225,-22 12 0,-2 5 0,5-15 0,1 1-133,6 24 1,-3 2-48,-7-22 0,-2 0-45,5 10 1,0 0-1473,6 13 843,0-4-90,-1-4 1079,0-2 0,-2-7 0,-2-1 0</inkml:trace>
  <inkml:trace contextRef="#ctx0" brushRef="#br0" timeOffset="-173304.46">26305 16000 10591,'11'0'809,"0"0"-719,-2 0-90,3 0 90,-1 0-90,5-16 0,-2 12-90,3-11 180,0 0-90,1 11-90,-1-26 180,0 27-270,4-38 180,-7 26-89,0-33-1,-9 24 180,-2-19-1,-23 20 1,15-8 270,-33 9-360,15 7 270,-17 1-180,4 10-90,9 18-90,12 7-90,9 22-360,26 2 1,-14-8-810,34 11 539,-13-23-1349,23 13 2159,-9-21 0,0 2 0,-11-10 0</inkml:trace>
  <inkml:trace contextRef="#ctx0" brushRef="#br0" timeOffset="-172990.46">26713 15729 10771,'0'-20'1349,"-17"-4"-1169,13 5 360,-13-2-1,17 11-629,0 19 90,19 11 90,-1 20-90,4-8 0,3 12-90,-11-19 90,9 14 0,-10-19 0,1 6-179,-11-15 89,4-23 90,-5-17-135,-2-3 0,0-4-45,0-23-1786,0 12 0,0 1 1606,0-12-315,0 10 1,0 1-1018,0-4 793,0-8 866,16 20 1,-13 16 0,13 0 0</inkml:trace>
  <inkml:trace contextRef="#ctx0" brushRef="#br0" timeOffset="-172712.46">27302 15386 12210,'0'-9'360,"-11"0"-270,9 2-90,-15-1 0,15 19 0,-5 3 0</inkml:trace>
  <inkml:trace contextRef="#ctx0" brushRef="#br0" timeOffset="-172478.46">27490 15835 10141,'10'9'1170,"1"1"-811,2 0-179,2 1 180,1-1-180,1 2 450,8 8-451,-7-2 1,10 14-180,-17-11 90,1 14-180,-10-12-540,-22 2 1,-7-1-270,-5 3-1305,-16-1 0,-4-3 2038,-6-3 0,17-7 0,0-2 0,-18 0 0</inkml:trace>
  <inkml:trace contextRef="#ctx0" brushRef="#br0" timeOffset="-168358.46">27197 8927 9332,'12'-2'1169,"1"0"-719,-1 2-90,1 0 269,5 0 1,14 17-540,-6 8 90,-2 0 0,-1 2-180,3 18 89,-1-8 1,1 0-856,8 12 811,-11-15 0,-1 0 45,13 17-45,-17-23 0,0 0 0,1 1 0,-1 2-45,1 1 0,0 0 0,0 2 0,0 1 44,0 1 1,0 3 45,9 19 0,1 2 0,-7-13 0,0 3-786,1 6 1,3 6 0,-3-5 740,-1-3 0,0 2-45,-6-11 0,3 6 0,-1 1 0,-2-6 45,5 14 0,-2-1-45,-2-9 0,0 4 0,1-1-836,-1 2 0,1 1 1,-1-3 880,4 10 0,0 0-45,-2-8 0,0 2 0,-1-3-425,3 5 1,0-3 424,0 1 0,1 3 239,-3-4 1,2 4 0,-2-3-30,-3-11 0,-1-3 0,0 5-8,4 8 0,0 8 1,1-1-1,-3-5-82,-2-7 0,-2-4 0,0 3-53,0-3 1,0 2-1,1 1 1,-2 1 89,1 1 1,-2 2-1,1-2 1,-1-1-69,0 3 1,0-2 0,1 5-54,-1-3 0,1 5 0,-1 2 0,1-1 0,-2-6-367,1 6 1,0-5 0,-1 3 330,0-2 0,0 3 0,0 0 0,-1-4 0,0 1 0,0-4 0,-1 0 0,1 2 0,0 0 0,-1 0 0,0 0 0,1-1 0,-1-1 0,1 1 0,-1-1 0,0-1 0,0 1 0,1-2 0,-2 1-142,1-2 0,-2 0 0,1 0 142,1-1 0,-1 0 0,0 0 0,-1-2 0,0 0 0,0 0-30,-1-2 0,1-1 0,0 3 93,0 14 1,0 3 0,-1-3-94,-1-14 0,0-2 0,0 4-60,-1 5 0,0 5 0,0-1 0,0-5 0,-1 9 0,-1-1-30,1 2 0,0 5 0,-1-7-15,-1-10 0,0-2 90,1 12 1,0-1-90,0-9 1,0-3 43,0-14 1,1 1 271,0 17 1,0-3-453,1 3 45,-1-13 0,0-2 45,-1 1 0,2 9 1973,-2-20-1973,-1-2 1755,0-4-1845,1-2 1176,-1-2-1446,2-1-174,-1 1-635,1-5 1349,2 1 0,-2-8 0,1-1 0</inkml:trace>
  <inkml:trace contextRef="#ctx0" brushRef="#br0" timeOffset="-167539.46">29167 9324 11580,'-25'17'990,"2"8"-900,6 10-90,4 6 0,4 17 0,5-8-394,2-16 0,0 0 304,2 15 0,0-2 0,17 1-90,-12-5 0,29-3 180,-30-4-180,31 2 180,-14-13 194,12 4-194,-13-20 0,-2-2-270,-16-20 0,5-8-989,-29-8 231,-2 9 1028,-21 10 0,5 10 0,1 0 0</inkml:trace>
  <inkml:trace contextRef="#ctx0" brushRef="#br0" timeOffset="-167155.46">29650 9441 10861,'-31'-2'989,"7"0"-989,3 2 90,8 16-90,3-12 0,1 30 0,2-3-270,3 8 90,1 19 1,3-24-487,21 9 576,-16-19-90,37-4 270,-13-4-180,10-8 90,-1-3 0,-3-28 0,-7-9 0,-5-10 0,-13-1 0,-10 12 0,0 1 0,-19 1-90,14 3-810,-35-6 1,11 18 1020,-18-12 1,7 24-1,5-7 1</inkml:trace>
  <inkml:trace contextRef="#ctx0" brushRef="#br0" timeOffset="-166841.46">29998 9353 11131,'-24'-5'1259,"-14"3"-1079,16-3-180,-13 23 90,15 8-180,9 11-360,11 18 270,19-20 0,-4-6 0,4-1 180,25 3-90,-8-10 0,1-2 1,11-6 89,-8-6 0,0-2-1029,5-5 1029,5 0 0,-23-20 157,-8-3-427,-9-25-90,-21 13 0,6-1-269,-37 13-271,19 3-179,-22 9-720,8-10 1799,-1 18 0,1-9 0,0 12 0</inkml:trace>
  <inkml:trace contextRef="#ctx0" brushRef="#br0" timeOffset="-166110.46">30593 9516 10681,'0'3'2249,"17"1"-2069,4-3-91,16-19-89,2 0 0,-9-4 0,9-6-89,-17 9-91,5 0-90,-9-10 0,-5 26-90,0-21-270,0 13 271,-3-5-541,2 1 271,-6 9 89,1-3 0,-2 3-179,1 0-181,0 0 900,1-1 0,-1 1 0,2 0 0</inkml:trace>
  <inkml:trace contextRef="#ctx0" brushRef="#br0" timeOffset="-165612.46">30758 9481 9781,'-2'6'1260,"0"0"719,1-2-1800,0-19-89,18 11 90,-12-27 90,27 10-90,-10 2-90,16-27-90,-5 29 0,-9-9 0,-2-2 0,5 0-90,12-11 180,-6-2-90,-7 7-90,9-21 0,-18 23-360,5-21 360,-15 24-179,1-9-1,-7 15-90,-1 1-90,0 5-90,0 1-89,-16 5-271,12 1-2068,-32 4 2968,20 2 0,-6 2 0,11 2 0</inkml:trace>
  <inkml:trace contextRef="#ctx0" brushRef="#br0" timeOffset="-165212.46">30938 8896 10951,'0'-7'1079,"0"1"-899,0 0 0,23-1-180,-17-2 0,36-1 90,-38-3 90,52-6-90,-34 4 0,9 3 0,1 1 90,-5-3-1,6-1 1,-15 5 0,-4 2 0,-2 2-90,-7 3 360,2 0-810,-6 22-629,3 27 179,-4 3-400,0-15 1,0 0-321,0 12-269,0 3 1799,0 3 0,0 0 0,0 3 0</inkml:trace>
  <inkml:trace contextRef="#ctx0" brushRef="#br0" timeOffset="-163990.46">29597 10982 10681,'-19'-18'1169,"15"1"-1079,-35 2 0,34 2 90,-38 2-180,37 3 0,-38 3 90,28 4-90,-18 1 0,12 16 0,1-13 0,3 31 0,9-7 0,2 9-90,7 14 90,27-20 0,11 19 0,15-23 0,-15-6 0,-2 0-326,8 1 326,15 5 0,-25-13 0,-3 1 0,-7-5-180,-3 2-539,-11-6-91,-2 2-449,-27-6 0,-4 0 629,-19-1 1046,7-13 33,13-2 181,34-10-270,20 2-90,15 11-284,0-6 194,-8 11 0,0-8 0,1 4-90,0 0 180,16-10-181,-16 6 136,-9 0 0,-1-1-135,-2-2 90,7-13 0,-24 12 0,-1-5 90,-9 4-270,-1 5 270,-23-6-181,0 12 91,-22 0-90,5 6 104,7 16-104,12 4-540,9 19 90,12-1-89,19-4-91,-15-4-270,36-9-89,-35-1-180,41-9-451,-27 6 1530,22-12 0,-13 9 0,0-7 0</inkml:trace>
  <inkml:trace contextRef="#ctx0" brushRef="#br0" timeOffset="-163696.46">29935 10640 9691,'21'-15'900,"13"0"89,-14-6-989,14 9 360,-1-6-270,-6 15-90,-4 0-90,-3 3 180,-5 0-180,0 14 180,-5-11-360,1 11 180,-1-14-1079,8 0 180,-6 0-1440,16 0 2429,-10-14 0,9 11 0,-6-11 0</inkml:trace>
  <inkml:trace contextRef="#ctx0" brushRef="#br0" timeOffset="-163412.46">30688 10814 12570,'3'4'719,"0"-1"-539,-1 1-180,1-1 0,2 4 0,-1 3 0,4 3-90,-1 3-90,2 4-179,1 2-1,0 3-630,7 13 271,-6-10-91,5 9-269,-8-14-360,1-3 1439,0-2 0,-2-4 0,1-1 0</inkml:trace>
  <inkml:trace contextRef="#ctx0" brushRef="#br0" timeOffset="-163242.46">30678 10501 9691,'0'-10'-1888,"0"3"1888,19 4 0,-1 19 0,17 5 0</inkml:trace>
  <inkml:trace contextRef="#ctx0" brushRef="#br0" timeOffset="-162862.46">30970 10522 9961,'0'43'1350,"21"-7"-1171,-16-4-89,29-6 0,-31 3-90,25-2 0,-25 4 0,25-2 0,-25 1 0,21-2-180,-17 7 1,5-10 89,-1 2-360,-10-12-180,5-5-809,-5-4 1079,0-26 270,-1-10 90,1-31 90,1 10-782,2-3 962,0 13 0,2 4-375,-1-1 375,1 7 110,2 4 70,-3 6 89,6 6-449,-4 7 817,7 20-907,-5-8-270,9 48-180,-7-30-179,5 34-91,-5-23-179,2 3-451,0-3 1477,3 0 0,2-5 1,3-1-1</inkml:trace>
  <inkml:trace contextRef="#ctx0" brushRef="#br0" timeOffset="-162445.46">31683 10642 10861,'-38'-11'1259,"3"4"-1079,6 2-180,13 25-90,6 5-90,10 22 0,0-12 0,16-1-90,-13-11 91,32-11-91,-30 11-90,49-14 0,-34 7 0,38-10 360,-34-6-90,6-16 0,-13-8 180,-8-10-90,-2-20 0,-7 14-1018,0-14 1018,-18 7 90,13-1 180,-28-6-180,29-2 89,-12 26 1,0 1 90,12-32 180,-11 19 0,-1 0-450,3-20 314,4 17 1,1 3 45,-1 4-95,9-2 274,0 27-449,18 23-90,5 19 0,-1 0 0,1 3 0,-5-3 0,-1 1-751,1 4 0,-1 1 301,7 20 90,-1 3-179,-2 0-451,-6-15 1,0 0 314,-4-12 1,1 0-226,2 10 1,1-2 899,8 9 0,2-4 0,2-4 0</inkml:trace>
  <inkml:trace contextRef="#ctx0" brushRef="#br0" timeOffset="-161962.46">32512 10402 11670,'0'-11'990,"-18"0"-900,-2 3 90,-19 2-180,10 3 0,0 3 0,-6 18 0,9 6-90,-15 25 0,21-8-304,-2 17 394,15-23-180,3 8 90,4-6-90,24-12 0,4 7 90,17-19 0,-6-3 90,-7-8 0,-2-2 0,1 0 0,7-15 0,-12-2 0,4-2 0,-20-12 90,3 27 0,-11-32 90,5 10-90,-7-9 270,-18-12-180,13 19 0,-12-7 214,0 12-125,12 3-179,-12 3 0,4-2-90,10 8 0,-11-1 90,7 9-270,5 22 0,11 6-719,13 36 629,-1-20-405,-6-10 1,1-1-136,3-2-989,14 14 810,-6-20 989,5 6 0,-15-16 0,5 2 0</inkml:trace>
  <inkml:trace contextRef="#ctx0" brushRef="#br0" timeOffset="-161395.46">32665 10396 10231,'0'-5'1889,"0"1"-1439,16 2-360,3 17-90,13 4 0,-4 21 0,-13-11 0,2 4-90,-11-10-270,7 9 180,-5-10 90,-1 4 0,-1-9 0,-2-10-270,0 3 360,-1-9-89,0 1 89,-2-20 0,0-6 0,0-9 89,0-1 1,2-6-90,-2 9 180,3-16-90,-1 23 180,0-3-180,0 18 90,0-2-180,0 9 90,6-3-90,-2 5 0,4 15 0,4 6 0,-3-1-90,10 28 180,-10-31-180,7 35-90,-10-30 180,1-2 0,-3-2-90,-3-11 0,2 4 90,-3-6 0,1-5 0,0-20 0,1-3 90,4-26 0,-1 9 90,3-2 90,2-1-90,-3 12 90,7-13-180,-6 24-180,12-1 90,-12 16-270,12 20-90,-14-11-540,5 49 1,-8-30-90,0 29-2070,-5-4 3059,0-14 0,-1 11 0,0-16 0</inkml:trace>
  <inkml:trace contextRef="#ctx0" brushRef="#br0" timeOffset="-161162.46">32405 10171 11670,'16'-29'1080,"-13"1"-720,31-6-271,-11 10 1,10-4-269,9 10-91,-17 7-540,15 1 91,-17 8-2250,11 27 721,-17-4 2248,2 27 0,-9-8 0,-4 5 0</inkml:trace>
  <inkml:trace contextRef="#ctx0" brushRef="#br0" timeOffset="-160989.46">32700 11645 12030,'0'9'0,"5"-1"-3238,-4-3 3238,5-20 0,-6-2 0,0-18 0</inkml:trace>
  <inkml:trace contextRef="#ctx0" brushRef="#br0" timeOffset="-160762.46">31180 10652 11400,'33'-18'0,"-1"1"0,1 0 0,1-2-675,13-8 1,2 0-1686,-10 6 0,1 1 2360,14-7 0,1 2 0,-15 9 0,-1 1 0,1 0 0,0 1 0</inkml:trace>
  <inkml:trace contextRef="#ctx0" brushRef="#br0" timeOffset="-159712.46">31515 10479 12390,'23'-14'1529,"4"1"-1529,-6-4 0,5-3 0,1 9-360,24-15-269,-7 8-361,-2 3 1,1 1-2005,12-2 2095,-19 6 0,1 0 899,14-3 0,-1 1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45:53.0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1588 1615 10051,'-17'-15'2969,"20"-5"-2969,2-23 0,27 5 0,-29-6 0,11 8 0,2-3 0,-12-25 0,22 13-1360,-24 4 1,-2-1 1539,11-12 45,-10 10 0,-2 0 109,1-7-244,0 22 0,0 1 0,0-6-180,0 6 90,-14 8 900,10 3-900,-10 39 179,14 42-179,0-25 0,0 2-753,0 14 0,0-1 843,0 14-90,13 2 1349,-10 0-1349,8-20 0,3-1-90,-6-10 0,0 1-270,7 20 1,0 0-874,10 5 1053,-13-21 1,0 1-316,-1-4 0,1-2 45,8 16-180,-6-9 1,-1-2-360,2 2-1,-5-4 1,-2 0 809,-1-3 1734,-1 18-1464,-24-34 904,-6-1-4,-21-11-541,-2-3-89,7-21 180,-4 1-270,20-4 1585,4-8-1496,3 6-359,15-9 180,-7-16-180,29 16 0,-14-13 45,13 20 0,5 0-135,9-13-180,-5 4 1,4 1-541,19-6-331,-23 14 1,-2 0 331,12-8 89,2 1 0,-1 2 720,-13 11 0,1-1 0,13-9 0,9-9 0</inkml:trace>
  <inkml:trace contextRef="#ctx0" brushRef="#br0" timeOffset="284">2220 1092 9062,'-29'-10'899,"-9"2"-539,34 1 180,-26 1-90,13 4 89,-11 0-449,3 20 180,6 7-270,9 9 180,5 15-180,5-16 0,0 9 90,24-1-90,-17-13 0,23-6 0,5-3 0,-8-1-934,35 2 1114,-24-15-270,1-2 180,-1-3-180,11-15 180,-15 11-169,10-41-11,-30 25 90,0-39 0,-14 27-89,-29-7-361,-11 4 0,-17 14-180,19 7 1,-1 3-361,-8 4 0,9 4 1,0 2 989,1 1 0,-6 13 0,21 4 0</inkml:trace>
  <inkml:trace contextRef="#ctx0" brushRef="#br0" timeOffset="694">2728 1004 9961,'-33'15'1799,"14"2"-1799,6 21 0,13-8 0,0 5 0,0-10 0,0 2 0,17 7 0,-12-7 0,12 9 0,-4-20-90,-10 0-359,11-10 269,-14-17 180,0-25-90,0-3 90,0 2 0,0-1 0,0-4-822,0-14 822,0 20 180,0 4 180,0 6 269,16 1-359,3 13-180,15 19 0,2 21-180,-9 10-726,2 7 637,-9-9-271,0 3-180,1 0-2968,8 15 3598,-4-14 0,6 8 0,-7-17 0</inkml:trace>
  <inkml:trace contextRef="#ctx0" brushRef="#br0" timeOffset="1570">3287 687 9961,'14'-15'1439,"-10"2"-1169,11 3 0,-15 2 1169,0 2-1169,10 2 0,-8 21-360,17 13 180,-16 9-90,14 8 0,-12-8-230,7 4-40,-3 3-180,-4-12 1,0 0-1,3 19 135,-4-19 0,0 1-720,1-1 1,-1-2-135,1 16-164,1-9 1,0 0 1332,-2-1 0,4 9 0,-6-20 0</inkml:trace>
  <inkml:trace contextRef="#ctx0" brushRef="#br0" timeOffset="1728">3275 1183 9332,'-5'-28'809,"4"1"-359,-5-7-360,6 10-90,17-8-90,2 19-1889,21-2 540,-9 12 1439,3 2 0,-6 1 0,2 0 0</inkml:trace>
  <inkml:trace contextRef="#ctx0" brushRef="#br0" timeOffset="2311">3945 1082 11580,'0'-10'720,"0"1"-540,0 3-90,19 0-90,-14 0 0,33 2 0,-34 0 90,41 3-450,-24 0-180,26 1-359,-9 0-450,3 0-360,-8 6 0,1 2 1709,19-5 0,-18 4 0,0 0 0,14-7 0</inkml:trace>
  <inkml:trace contextRef="#ctx0" brushRef="#br0" timeOffset="2645">5113 747 11221,'-26'-6'1349,"-16"0"-1259,13 3-90,-11 1 0,1 2 90,13 0-90,-3 20 0,8 2-90,5 23 0,32 2 180,-11-8-801,43 1 711,-42-12 0,46-2 0,-29-1-385,30 7 475,-22-11-70,6 10-110,-25-17 90,0 3 0,-12-9 90,0-1-360,-21-4-306,-6-1-324,-23-2-1258,5-15 988,17-4 1249,2-12 0,24-1 0,-7 4 0</inkml:trace>
  <inkml:trace contextRef="#ctx0" brushRef="#br0" timeOffset="2878">5257 532 9691,'10'0'1709,"-3"0"-1169,-3 0 90,-1 16-360,0-11 89,0 23-179,0-25-180,0 27 0,1-14 0,2 37 90,-1-18-180,-1 1 0,1 2-179,2 7-46,-1-5 0,0 1-225,3 8-1184,3 11 915,-4-19-270,0-4-1,0-3 181,-1-2-271,-2-7 1170,-2-1 0,-2-8 0,-1-2 0</inkml:trace>
  <inkml:trace contextRef="#ctx0" brushRef="#br0" timeOffset="3027">5198 1109 9242,'-11'-20'809,"2"0"-539,9-9-270,18 7 90,-13-6-180,36 11-90,-21-1-719,38 0 179,-19 4-225,-5 6 1,0 1 944,8-1 0,11 2 0,-17 3 0</inkml:trace>
  <inkml:trace contextRef="#ctx0" brushRef="#br0" timeOffset="3416">5655 839 9512,'-19'13'1259,"5"7"-1259,14 11 90,0-3-90,0-2 0,20 2-90,7-7 90,-1 5 0,19-11 0,-27-2 0,20-4 0,-3-1 0,-13-4 270,10-1 269,-19-19 181,-1-1-450,-9-18 90,-19 4-360,12 4 449,-27 11-359,15 8 0,-2 52-90,5-16 0,11 15 0,4 4 90,-2 3-871,8-14 0,0 0 691,-4 16 90,27 0-60,-28 2 105,11-18 0,0 0-45,0 18 0,-5-11 0,-1-1-90,2 2-180,-10 21-180,0-35-179,0 4-181,0-18-1618,-15-6 2428,-4-5 0,-13-29 0,2-9 0</inkml:trace>
  <inkml:trace contextRef="#ctx0" brushRef="#br0" timeOffset="3762">6027 1003 9871,'14'-6'1350,"4"0"-901,-13-2-179,6-1-180,-2-3 360,4-14-360,-3 1 270,9-25-360,-7 13 90,4-15 89,-1-8-89,-6 13 0,-1 7 0,-2-1-202,-2-6 382,2-13-180,-6 18 90,0 5-1,0-1-89,-16-3-180,12 13 90,-11-2 540,4 18-450,8 32-180,-8 44 135,10-30 0,2 1-281,-2 13 1,2 3-80,6 0 1,3-1 44,0-10 0,1 1-120,2 4 0,2 3 1,0-4 15,1-5 0,2 0-436,8 23 1,1-3-154,-10-27 0,1-2 468,6 8 0,0-4-314,10 4-271,0-8 1080,-1-9 0,-3-5 0,-2-6 0</inkml:trace>
  <inkml:trace contextRef="#ctx0" brushRef="#br0" timeOffset="4078">6570 1168 10681,'-14'-13'1349,"10"-7"-1349,-10 14 0,55-4 0,-17 2 0,11 5 0,2 0 0,-3-4-90,25-8 90,-28 4 0,9-8 90,-17 2-180,-5-4 90,-7-1 0,0-17 180,-10 7 180,-13-25-180,7 24-452,-33-9 542,33 19-90,-36 3-90,35 6 180,-48 6-180,31 25-180,-22 14 180,28 11-90,10 6-90,7-9-360,19 1-45,-6-9 1,4-1-226,24 16-1034,-9-9 0,0-2 1547,13 5 0,-14-17 1,0-1-1,16 5 1</inkml:trace>
  <inkml:trace contextRef="#ctx0" brushRef="#br0" timeOffset="4561">7818 881 12300,'-3'-12'810,"-7"-1"-810,23-7-5218,-13 5 5218,0 22 0,0-7 0,0 14 0</inkml:trace>
  <inkml:trace contextRef="#ctx0" brushRef="#br0" timeOffset="4798">7892 1285 11311,'-14'-14'629,"17"10"-809,1-21 180,24 23 0,-25-9 0,9 11 0</inkml:trace>
  <inkml:trace contextRef="#ctx0" brushRef="#br0" timeOffset="54544">9048 779 11311,'0'-4'2158,"0"15"-2068,0 13-180,0 24 180,0-4-135,7-10 0,1 0 135,-4 7-466,22 14 197,-23-21-91,14 0-270,-15-4-629,5 11 179,-7-10-1438,0 16 719,0-19 1709,0 4 0,-19-11 0,-4-3 0</inkml:trace>
  <inkml:trace contextRef="#ctx0" brushRef="#br0" timeOffset="54727">8883 687 8972,'-5'-8'270,"1"1"-270,1 2 0,2 0-2609,1 2 2609,17 0 0,-13 2 0,13 1 0</inkml:trace>
  <inkml:trace contextRef="#ctx0" brushRef="#br0" timeOffset="55000">9520 650 12570,'5'0'989,"5"18"-899,-1 7-90,4 13 0,0 3 0,0-3 0,3 3-225,-4-7 0,-1 2-314,9 16-454,-4-6 1,0 1 452,4 6-405,-5-11 1,0-1-45,0 3 179,4 8 770,-7-14 1,-6-14 0,0 3 0</inkml:trace>
  <inkml:trace contextRef="#ctx0" brushRef="#br0" timeOffset="55147">9460 1189 8702,'-9'-20'810,"7"2"-631,-7 1-179,9 1 0,0-1 90,25 4-90,-19 0-90,51 4-1259,-10-2 450,15 6 746,-16 3 0,0-1 0,11 3 0,-18 0 1,-1 0-1</inkml:trace>
  <inkml:trace contextRef="#ctx0" brushRef="#br0" timeOffset="55495">10188 1018 9691,'-40'0'2069,"-4"0"-1889,10 0 0,1 16 0,7 6-180,14 9 0,-10 14 0,20-16 0,-6 23-90,8-23 90,21 7-270,-15-15 90,38-4 90,-38-4-90,58-6 90,-39-4 45,9-12 1,2-2 44,-6 6 0,6-38 0,-19 25 0,-7-22 179,0-19 1,-9 21-90,-6 4 0,-2 1-90,3 7 450,-12-2-450,16 35-540,0 27 91,0 5-901,6-4 1,5-1-900,19 3 2143,9 7 0,9-16 0,-10-3 1</inkml:trace>
  <inkml:trace contextRef="#ctx0" brushRef="#br0" timeOffset="56028">10862 1417 10861,'0'-51'450,"19"8"-271,-14-1-731,14 6 642,-1-2-1,-14-4 1,14-2 0,-11 11 0,-3 0 0,-1-21 135,4 9 0,-3 1-135,-22-7 90,8 11 0,-1 2-90,-11-2 91,-14-5-181,17 19 269,-4 14-89,-2 2 2,14 9-182,-2 28 90,6 12-180,7 17 90,-2-13 0,4 0-203,18 17 203,-8-8 0,0 0-180,13 9-135,2-13 0,0-1 135,-4 1 181,1-18 1,4-1-632,19 11 450,-11-14-45,-5-9 0,0-2-45,5-6 180,18-2 1,-26-5 178,5-19-89,-13-1 90,-8-3 630,-1-12-360,-9 14-180,-1-13 841,-1 8-931,-13 31-180,9 13 90,-9 29-90,13-9-270,17 0-90,-13-11 0,27-4-269,-27-1-1620,37 3 1170,-23-9 1169,22-2 0,-17-10 0,-1-4 0</inkml:trace>
  <inkml:trace contextRef="#ctx0" brushRef="#br0" timeOffset="56181">11417 1010 9871,'-24'-20'630,"-8"3"-630,30 4 0,-10 1 0,4 5-1439,6 1-900,14 17 2339,13-8 0,-1 26 0,-4-11 0</inkml:trace>
  <inkml:trace contextRef="#ctx0" brushRef="#br0" timeOffset="56394">11840 912 10771,'-19'-7'2069,"0"1"-1620,-4 20-179,-2-11-90,22 29-180,-8-16 0,1 18 90,7-4-180,-7 3 0,10 1-180,0 4-269,17-4-181,-12 0-89,40-3-3059,3 5 3868,-18-24 0,3-2 0,5 3 0,0-3 0,23-1 0</inkml:trace>
  <inkml:trace contextRef="#ctx0" brushRef="#br0" timeOffset="58266">12897 808 12390,'0'-11'540,"0"-3"-540,0 2 90,0-4-90,-17 3-180,12 0-450,-12 3-180,17 3 361,0 1 449,0 3 0,0 1 0,0 0 0</inkml:trace>
  <inkml:trace contextRef="#ctx0" brushRef="#br0" timeOffset="58513">12892 1366 10411,'0'24'1619,"0"-2"-1079,0-5-360,0-2 0,0-5 0,0 0 89,0 3-269,0-2 0,0 5 0,0-4 0,14 2 0,-11 2 90,25 6-90,-14-3 90,2 11-90,6-13-90,-20 11-269,9-12-181,-33 7-719,-17 4-630,-15-5 1706,9-4 0,-1 0 0,-17 2 0,21-8 0,-1 0 0</inkml:trace>
  <inkml:trace contextRef="#ctx0" brushRef="#br0" timeOffset="59114">14158 565 10861,'-15'-4'1979,"-4"1"-1709,-18 2-1,8 18-179,-1 0-90,8 20 90,0-2-90,1 7-685,3 5 685,0 5 0,6 5 0,5 1-90,5-16 1,1 1-271,1 21 180,11-23 0,5 0-315,-1-3 1,4-3 179,5-9 0,2-1-675,10 14 1,0-3-270,10-1 1259,-3-10 0,1-5 0,9-2 0,-19-9 0,1 1 0</inkml:trace>
  <inkml:trace contextRef="#ctx0" brushRef="#br0" timeOffset="59344">14758 944 11221,'-16'13'989,"2"3"-1079,14 19-180,0-6-180,0 2-269,0-6-360,16-2-1980,-12 6 3059,27-9 0,-27 2 0,11-9 0</inkml:trace>
  <inkml:trace contextRef="#ctx0" brushRef="#br0" timeOffset="59511">14650 750 9512,'-7'-8'0,"5"1"-2249,-6 3 2249,29 2 0,5 17 0,21 3 0</inkml:trace>
  <inkml:trace contextRef="#ctx0" brushRef="#br0" timeOffset="59849">15108 841 8882,'2'18'1709,"0"-2"-1169,1 16-360,0-9-180,0 10 89,0-7 1,1 2-90,1 0 0,-1-2 0,2-1 0,-1-3 0,3 6-90,-3-11 1,2 7-1,-4-16-180,2 0 0,-3-8 90,1 1 90,1-16 90,2 11 0,1-31 0,3 17-90,6-38 90,-2 18 45,-2 4 0,0 0 135,2-3-90,4-8 540,-1 15-541,-5 16 181,10 1-270,-9 13 90,11 15-90,-10 11-90,11 26-539,-10-4-940,3 7-140,-6-15 1709,1 1 0,2-1 0,1-1 0</inkml:trace>
  <inkml:trace contextRef="#ctx0" brushRef="#br0" timeOffset="60428">16132 670 9781,'-9'-14'1350,"1"3"359,4 4-1350,18 22-179,-10 9 0,29 26-180,-18-8-985,5 5 1075,2-11-90,-20 0 0,16 0 0,-9 11 0,1-13-270,2 12 180,-7-24-90,3 1-1349,-3-15 899,-3-17 451,0-11 894,-2-12-895,0-21 270,0 14-135,8 5 0,1-1 45,-4-5 90,26-8 540,-16 17-360,14 17-270,-4-1 0,-9 31 0,10 11 0,-17 8-270,19 22-450,-13-19-495,-2-6 1,1-1-674,7 5 1888,8 5 0,-1-21 0,2-3 0</inkml:trace>
  <inkml:trace contextRef="#ctx0" brushRef="#br0" timeOffset="60860">16997 743 10321,'-44'0'1349,"-8"22"-1169,22-16 0,3 36-180,0-37 0,23 40 90,-21-26-90,23 33 0,-7-21-90,30 17 0,-15-24 0,37 6 90,-23-17-180,21-6 180,-8 0-90,14-6 90,-15 2 0,15-22 0,-32-5 0,7-21 270,-21 9 0,4 0 0,-24 4-270,15 10 270,-29-7-180,30 44-90,-11-3 0,14 33 0,0-5 45,10-7 0,1 3-45,-5 21-589,19-6 0,4 0 589,-11 9 45,5-20 0,1-2-45,0 13 90,-2-2-180,-2-4 180,-5 8-180,-7-16-90,-2 10-90,-6-27-899,-26 2 180,-10-17-271,-13 0 91,15-10 0,2-5 1169,-5-21 0,-12-10 0,19-9 0</inkml:trace>
  <inkml:trace contextRef="#ctx0" brushRef="#br0" timeOffset="61434">17470 385 11580,'0'35'720,"0"-7"-630,0 6 0,0 9-90,0-5-45,-1 0 0,2 0 135,16 14-686,-16-18 0,2 0 596,29 16-90,-28-1 0,26-1-90,-12 14 0,1-19-143,8 16 143,-14-34 166,8 2-256,-6-20-90,-4-2 180,-4-5 743,-1-19-563,0 14 0,3-50 89,-1 32 361,5-42-360,-7 33 248,2-9-338,-3 20 0,-1 8 180,-1-3 0,2 14-91,-2-6-89,7 28 90,-4-15-90,6 37-90,-2-23 180,1 20-90,2-10 0,6 12 0,-4-13-179,12 5 89,-11-13 0,12-10 90,-13-1-90,5-9 90,-9 0 0,1-18 0,-2 14 0,-2-32 0,-2 32 90,-2-36 449,0 12-449,-3-10 0,0 7 450,-1 9-540,0 26 0,0 9-90,0 31-180,0-7-719,15 13-1,-11-21-269,20 6 90,-21-15 1169,14-4 0,-15-7 0,5-3 0</inkml:trace>
  <inkml:trace contextRef="#ctx0" brushRef="#br0" timeOffset="61594">18000 660 9602,'0'-16'0,"0"6"-2429,0-1 2429,16 24 0,-12-11 0,13 13 0</inkml:trace>
  <inkml:trace contextRef="#ctx0" brushRef="#br0" timeOffset="61894">18310 1073 9242,'4'4'899,"0"-2"-719,3 0 90,0-2-270,2 0 90,1-19-90,0 15 180,1-30-90,4 12 0,-5-7 0,5-10 0,-9 15 0,-2-6-90,-3 1 0,-1 9 269,-18-10-179,13 18 0,-33 0 0,21 10-90,-14 25 0,16 6 0,6 28-270,9-13-539,0 15-1,22-25-704,-16 7 615,33-15-181,-35-5 1080,33-3 0,-32-4 0,15-1 0</inkml:trace>
  <inkml:trace contextRef="#ctx0" brushRef="#br0" timeOffset="62233">18583 924 10141,'0'9'1619,"18"-11"-1619,-13 29-90,29-7 180,-30 6-180,22 1 90,-24-6 90,16-2-90,-16-2-90,12-7 90,-13 6-719,8-11 629,-9-11 0,2-12 0,-2-24 270,0 7-360,0-13 270,16 19 0,-12-9 0,26 23-180,-26-3 180,24 17-90,-14 20-360,9 10-899,1 27 449,-7-13-1259,14 9 2069,-8-25 0,11 4 0,-7-14 0</inkml:trace>
  <inkml:trace contextRef="#ctx0" brushRef="#br0" timeOffset="62597">19307 848 10141,'-23'-4'810,"-16"3"-361,18-3-449,-17 20 180,19 5-270,5 18 180,14-7-180,0-2 90,25-10-179,3 3 179,25-6 0,-6-3 0,-3-8 0,-14-24 449,-12-6-89,-11-19 180,-7 1-540,0 9 360,-17 3-540,13 43 180,-13 0 90,17 32-90,0-5-45,8-8 0,1 2-45,-4 18-135,10-8 0,2 0-135,0 5-180,-9-13 1,1 0-451,14 0-269,-21 7 1259,8-13 0,-10-12 0,0 2 0</inkml:trace>
  <inkml:trace contextRef="#ctx0" brushRef="#br0" timeOffset="62893">18275 516 9961,'-4'-11'900,"0"2"-630,4-3-90,0 2 179,23-8-269,-18 6 90,41-7-360,-12 4 360,10 4-180,17 0 0,-26 7-665,12 2 485,-18 2-266,-1 0-183,-3 17-1440,7 5 900,-12 0 1169,7 20 0,-15-23 0,0 23 0</inkml:trace>
  <inkml:trace contextRef="#ctx0" brushRef="#br0" timeOffset="63378">19680 348 11760,'22'-11'630,"2"0"179,14 4-539,-7 3 90,11 2-90,-12 2 90,-2 26-180,0-5-90,-11 12 0,-2 3-1,9 15-1222,-10-15 1,-2 3 1132,2 25-90,-9-29 0,-2 2-707,0 19 0,-1 2 482,0-13 1,-3 1-46,-7 14 0,-5 2-840,1-19 1,-3 1 0,-1-4 1199,-11 9 0,-2-2 0,4-5 0,0 2 0,-1-4 0,-6 2 0,0 1 0</inkml:trace>
  <inkml:trace contextRef="#ctx0" brushRef="#br0" timeOffset="68565">1603 3898 10051,'0'7'1709,"0"-1"-809,0-2-630,0-21-180,0-7 89,0-14-179,14-2-89,-10 5 178,10-4-89,2-2 90,-13-4 0,21 0 0,-22 11 0,-2 0-90,8-17-1025,-8-14 1115,0 21 0,0 5 0,0 3-180,0-2 90,0 14 90,0 0 0,-14 16-90,11 21 90,-11 19-135,12 3 0,4 3 45,-2-4 0,0 3 71,0 22 0,0 0-116,0-22 0,0-1 45,0 14 0,0 0-270,0-2 0,0-3 90,0-10 0,0 0-360,0 21 1,0-1 89,0 6 315,5-23 0,2 0-854,-5 28 359,20-18 135,-20-13 1,-2-1 44,10 1 180,-10 3 90,0-13 270,0-9 270,0-1 1153,-24-12-973,2 0-270,-22-3-1,11-18-89,14 3-90,6-19-180,13 11 180,0-2-90,0 2-90,0-1 90,29-5-90,8-17-45,-9 26 1,0 1-687,0-7 1,-1 0 371,17-12 89,1 0 90,1-2-45,-14 13 0,0-1 135,16-16 225,-11 10 0,-1 0 45,-1-5-90,6-9 321,-24 19-141,-6 1 90,-6 2 359,-3-7-359,-2 10 180,-23-11-270,2 18 90,-6-2 89,-3 10-89,26 3 180,-23 2-180,12 3-90,-10 18-180,5 6 90,8 11-180,5 15 90,7-18 90,0 26-90,15-26 1364,-11 9-1454,29-9 270,-8-10-180,24 6-90,-6-19 90,4 0 0,-14-8 135,0-1-315,-4-16 270,-3 13-90,-5-31-90,-5 29-180,-7-47 91,-6 32-541,-29-40 180,20 32-90,-27 6 1,-4 3-1,11 0-269,-36-2 899,16 15 0,14 2 0,-10 4 0</inkml:trace>
  <inkml:trace contextRef="#ctx0" brushRef="#br0" timeOffset="69031">2560 3452 8972,'0'39'1349,"0"5"-1259,0-9-90,0 5 0,0-9 90,19 2-90,-14-2 0,14 1 0,-2 7 0,-13-10 90,24 8 0,-25-20-180,9-1-450,-12-9 180,0-19 1,-18-10 179,13-12 180,-28-4 0,29-13 0,-11 10 0,10 5 0,2-1 90,1-3 0,-5-11 269,7 24 1,17 4-180,-13 8 180,13 4 90,5 6-360,0 3 0,4 23-90,9-16 90,-14 56-90,9-35-45,-11 12 0,-3 2-465,4 0 150,4 11-540,-6-18-179,0-5-90,4-3 1169,10-2 0,-4-12 0,9-1 0</inkml:trace>
  <inkml:trace contextRef="#ctx0" brushRef="#br0" timeOffset="69287">3288 3194 9422,'-16'17'2968,"2"10"-2968,14 11 90,0 4-90,0-6 0,16 4 90,-12 0-90,11 2-90,1-2-270,0 15 0,3-16-629,6 23 539,-11-32-899,8 15 719,-6-25-89,-5 3 89,-8-13 630,0-3 0,-3-4 0,0 0 0</inkml:trace>
  <inkml:trace contextRef="#ctx0" brushRef="#br0" timeOffset="69411">3170 3673 9062,'-21'-17'719,"8"0"-539,-4-6-90,15 5-90,19-10-90,-11 12-539,52-3-784,-29 7 423,31 4 990,-10 2 0,2 4 0,2 0 0</inkml:trace>
  <inkml:trace contextRef="#ctx0" brushRef="#br0" timeOffset="69678">4243 3455 9961,'0'-11'-539,"18"1"-1080,10-4 89,-4 5 1530,29 0 0,-28 5 0,26 4 0</inkml:trace>
  <inkml:trace contextRef="#ctx0" brushRef="#br0" timeOffset="70227">4832 3997 11221,'-23'4'90,"4"-1"-90,1-19 89,11-10-178,2-8 89,5-5 0,0 8 0,0-21 0,0 10-1039,0-17 1039,0 19 0,0-2-743,0 1 743,0-1 0,0 2 179,-23 1 181,0-8-450,-4 15 360,-4-10 360,19 28-540,-5 27 0,8 9 0,9 27-90,21-6 45,-9-7 0,2 1 0,4-8 0,3 2-888,5 21 1,-1 0 797,-8-20 0,-1-2 90,6 9 0,1-1 281,8 12-236,-1-3-90,-1-1-90,-3-4 0,-2-1-180,-5-3 589,1 9-499,-9-13-450,-2 15 181,-8-26-91,-1 3-540,-24-17 2183,-2-4-1373,-27-3 90,17-26-269,-10-8 449,30-14 0,-1 13 0,2 1 170,12-10-260,-9-14 0,12 2 90,25 13-405,-8 9 0,2 2-674,31-3 1079,2-5 0,-12 13 0,0 1 0</inkml:trace>
  <inkml:trace contextRef="#ctx0" brushRef="#br0" timeOffset="70616">5397 3465 9961,'-22'-4'900,"-15"1"-91,5 3-719,-8 0 90,-15 15-180,23 6 90,-6-1-90,9 34 0,16-33-90,-5 42 0,17-35-90,-2 9-179,29-15 89,-20-4-180,44-2-360,-14-5 631,12-4-1,15-3 90,-26-4-90,15-15 270,-34-4-90,11 0 539,-27-13-359,7 8 180,-9-8 90,0-1-90,-19 11-180,14 0 179,-14 3-269,0 1-90,14 0 270,-25 9-270,27 17-360,-8 14-899,25 22-270,4-8 1529,18 11 0,-17-21 0,-1 7 0</inkml:trace>
  <inkml:trace contextRef="#ctx0" brushRef="#br0" timeOffset="71428">5665 3433 10501,'0'44'270,"0"-7"-270,0-2 90,16 6-180,-12-9 90,23 9 0,-24-15 0,7-2 0,-3-4 180,-6-4-270,6-2 90,-3-5-720,-3-2 540,2-20 90,-3-8 90,0-12 0,0 0 0,0-8 0,0 9 0,0-23 90,0 25 450,0-14-540,0 26 540,16-2-360,2 33-90,11 11-180,-4 24 180,-9-6-668,-6-1 578,1-13 0,-6-1 0,10 9 0,-9-20-89,5 12-1,-7-27-90,3 5 667,-2-6-577,1-21 90,-2 16 0,2-34 0,0 23-90,4-30 90,-2 15 90,6-21 0,-6 22 90,4-11 90,-6 23-181,1 2 1,-3 12 90,1 4-90,0 0 90,5 14-180,-2 8 0,7 21 90,-3-4-90,6 14 0,-3-22 0,3 7 0,-1-16 0,-1-3-90,3-4 0,7-7 0,-3-3 0,15-5 90,-14 0 90,4-21-180,-12 16 180,0-35-90,-3 36 0,0-47 90,-6 31 180,-2-36-90,-3 30-180,-2-11 270,1 21-90,-1-3-180,0 38-360,15 19 180,-11 9-801,12 6 711,3-23-360,-14-1-719,30-4-180,-32-1-540,30-4 2069,-29-1 0,27-10 0,-13-2 0</inkml:trace>
  <inkml:trace contextRef="#ctx0" brushRef="#br0" timeOffset="71583">6328 3129 9602,'-7'-7'-45,"2"2"0,3 19 0,1 5 0</inkml:trace>
  <inkml:trace contextRef="#ctx0" brushRef="#br0" timeOffset="72028">7153 3719 9691,'-23'-22'0,"-8"16"0,28-39 90,-10 24 0,5-22 270,6 6-180,-6-3-90,1-4-766,5-1 856,-12-3-135,8 14 0,1-2-45,-8-18 135,1 7 0,1 0 134,-2-9-89,-2 10 0,0 0 90,-2-7-180,5 21 0,0 0 0,-3-7-180,3 7 220,1 6 410,1 4-248,5 26-292,0 21 90,26 18-90,-16 15-253,35-6 298,-26-10 0,-1 1-90,4-10 0,1 1 45,8 24 0,-2-1-195,-10-24 1,1-1-121,10 21 0,0-1-134,5 3-226,-5-12 0,0-3-44,6-1-1,7 7-629,-2-22 359,-11-11 990,7-3 0,-15-9 0,1-1 0</inkml:trace>
  <inkml:trace contextRef="#ctx0" brushRef="#br0" timeOffset="72445">7413 3488 10141,'-14'-17'1439,"11"-7"-1439,-11 37 0,14-6-90,20 11 0,-15 11-359,32-12 269,-11 2-90,15 2 180,-6-19 0,-7 7 90,-9-9-90,-4 0 180,-3 0-180,-5-15 90,1 11 270,-8-27 450,3 9-451,-3-16 181,-16 7-450,12 0 720,-25 12-630,26 30 0,8 37-90,0 9-567,11-5 1,3-1 566,5 7 0,-8-17 0,3 5 0,-1-5 45,0-8 0,0 0-45,7 28 0,-3-2 90,-4-8-45,-6-12 0,-2-2-45,-1-1 0,0 6-90,-7-24 90,-1-4-360,-1-7-1169,-26-3 540,-8-21-181,-17 13-179,0-32 1493,8 20 1,-1-19-1,-1 7 1</inkml:trace>
  <inkml:trace contextRef="#ctx0" brushRef="#br0" timeOffset="72877">8422 3177 11221,'-27'0'-1125,"12"15"1,5-11-1,10 12 1</inkml:trace>
  <inkml:trace contextRef="#ctx0" brushRef="#br0" timeOffset="72979">8433 3234 8702,'-18'-9'-405,"-7"7"0,23-7 1,-8 9-1</inkml:trace>
  <inkml:trace contextRef="#ctx0" brushRef="#br0" timeOffset="73362">8658 3733 11580,'-12'1'-629,"2"-15"539,5 0 90,2-3 0,-1 7 0,2 1 90,0 7-270,-1-13 360,1 14-270,-1 8-1619,17-4-90,-11 20 1799,24-20 0,-24 7 0,10-10 0</inkml:trace>
  <inkml:trace contextRef="#ctx0" brushRef="#br0" timeOffset="74628">9993 2630 10591,'-17'16'899,"3"4"-1348,14 22-361,0-8-359,0 1-90,0-8 89,16-2 1170,-12 1 0,12-1 0,-16-2 0</inkml:trace>
  <inkml:trace contextRef="#ctx0" brushRef="#br0" timeOffset="74763">10092 2771 8522,'0'54'-450,"0"-7"0,0 3 1,0-8-1</inkml:trace>
  <inkml:trace contextRef="#ctx0" brushRef="#br0" timeOffset="75078">10800 3080 10771,'-14'-8'1529,"1"2"-1079,4 3-1,0 2-449,6 21 180,-1 12-270,3 12 90,0 7-270,1-17 1,-1-1-361,1 23 45,0-8 1,0 1-496,0 10-607,9-11 1,1-1 156,-5 6 1530,12-20 0,0-1 0,-13 4 0,11-2 0</inkml:trace>
  <inkml:trace contextRef="#ctx0" brushRef="#br0" timeOffset="75228">10602 3610 8882,'-17'-23'540,"4"1"-540,13-3 0,23 3 0,-18-3-360,50 2-1349,-5-5 1124,-19 18 0,3 2 585,1-2 0,0 1 0,17 3 0,1 3 0</inkml:trace>
  <inkml:trace contextRef="#ctx0" brushRef="#br0" timeOffset="75511">11247 3602 8972,'0'9'1259,"0"-1"-1079,16-5 180,-12-20-90,31-5 0,-18-21-360,5 1 269,1 6 91,-21 3-90,9 12-90,-11-1 0,-17-3 180,13 6 180,-47-4-450,24 15 0,-28 20 0,24 15-180,14 11 90,9 1-450,8-8 90,0 2-1079,19-4 0,5 1 0,0 7 1412,7-8 1,1-3 0,3-3 0,3-2 0</inkml:trace>
  <inkml:trace contextRef="#ctx0" brushRef="#br0" timeOffset="75944">11627 3424 11760,'14'19'270,"-10"8"-270,25-3 0,-25 5 0,20 19 0,-21-18 90,7 20-180,-10-24 180,0 10-180,0-21 90,0-1-360,6-9 360,-5-21-180,11-9 180,-9-11 90,4-4-90,3-8 0,-4 10 90,9-19 90,-7 28-180,3-2 180,-4 20-180,1 5 0,0 6 0,8 0-90,-3 20-539,12 9-1,-9 11-360,5 1-359,-7-10 0,-2 0 1349,0-2 0,-3-3 0,1-2 0</inkml:trace>
  <inkml:trace contextRef="#ctx0" brushRef="#br0" timeOffset="76177">11025 3251 9512,'26'-38'899,"-20"1"-629,48 1-2335,-31 1 2155,25 2 0,-12 4 557,1 4-557,16 1-270,-13 11-1169,25 2-180,-29 31 1561,7-15 1,-16 45 0,-3-12 0</inkml:trace>
  <inkml:trace contextRef="#ctx0" brushRef="#br0" timeOffset="76662">12443 3778 9242,'17'-21'809,"-12"-16"-629,26 19 270,-27-20-180,24 5 0,-24-1 179,21-20-89,-22 14-315,9 5 0,0 0 225,-10-4-225,5 4 0,-2 0-45,-5 6 180,0-12-180,0 48 0,0 38-180,0 4 90,7-12 0,1 3-270,-7 2 0,2-1 90,13-9 1,1 1-406,-7 22 0,-1 0-1047,13 7 1362,-7-23 0,-3-2-270,-8 10-179,22-3-1,-23-5 810,14-3 0,-16-6 0,3-3 0</inkml:trace>
  <inkml:trace contextRef="#ctx0" brushRef="#br0" timeOffset="77051">12607 4063 8792,'-13'-36'270,"2"5"-270,11-2 0,26 5 0,-19-2-1633,48-2 1453,-31-1-90,28 1 0,-12 0 0,1 0 577,-1 1-397,-13 8 0,0 1 90,13-12 45,-10 7 0,-2-1 45,-2-3 360,2-16-180,-20 21 163,-3-5 107,-5 5-271,-22 9 271,1-6-270,-4 15 1163,-6-1-984,11 7-269,-11 16 0,3 7-90,14 21-90,4-8 0,10 17 0,17-22 0,-13 7 0,36-14-90,-20-4 90,22-3 0,-8-7 0,1-4 0,-1-4 0,13 0-90,-15-17 0,5-5 0,-17 1 0,-10-17 1,-2 23-271,-8-18 0,0 12-180,-19 0 1,15 2-361,-31 2-989,14 2 1889,0 1 0,-10 7 0,14 0 0</inkml:trace>
  <inkml:trace contextRef="#ctx0" brushRef="#br0" timeOffset="77433">13457 3363 10231,'0'28'360,"0"7"-270,0-8-90,0 4 0,0-10 0,0-1 0,0-2 0,0-2 0,11-7 0,-8 4-360,8-9 270,-11-11 0,8 7 90,-6-34 0,6 16-90,-4-17 180,-1 4-90,6-16 0,-4 10 270,5-19-180,-2 28 0,1-1 0,-1 20-90,-1 3 0,2 6 90,-1 0-90,1 0 0,2 22 90,6 9-270,-2 13-899,15 15 269,-11-21 810,6-4 0,3-2 0,0-3 0,20 11 0</inkml:trace>
  <inkml:trace contextRef="#ctx0" brushRef="#br0" timeOffset="77661">13947 3103 9961,'0'-24'810,"0"2"-450,-11 6 179,9 4 271,-9 5-720,11 26-90,0 14-90,18 16 90,-17-13 0,3-1-360,31 14-90,-30 15-225,9-32 1,3-1-315,0 17 44,-3-12 1,1 0-316,8 2 1260,-5 5 0,-11-20 0,-3-3 0</inkml:trace>
  <inkml:trace contextRef="#ctx0" brushRef="#br0" timeOffset="77801">13827 3365 8702,'0'-22'90,"0"0"-270,27-7-270,-20 9-629,28 3 0,6 4 1079,-8 1 0,4 4 0,2 2 0,8-1 0</inkml:trace>
  <inkml:trace contextRef="#ctx0" brushRef="#br0" timeOffset="78111">14315 2528 9961,'0'-6'720,"0"2"-630,12 2 0,0 1-90,8 1 0,-3 20-360,1 6-360,-2 11-89,1 2-900,-1 6 540,-7-10 1169,3 10 0,-8-19 0,-2-1 0</inkml:trace>
  <inkml:trace contextRef="#ctx0" brushRef="#br0" timeOffset="78267">14470 2611 10321,'19'-15'630,"-3"3"-630,17 12-180,-9 19-630,-6 14-719,-7 14-1148,-2 10 2677,-6-5 0,5 7 0,-4 1 0</inkml:trace>
  <inkml:trace contextRef="#ctx0" brushRef="#br0" timeOffset="79105">15563 3196 9961,'0'-4'-539,"0"-1"539,0 3 0,0 1 0,0-1 0</inkml:trace>
  <inkml:trace contextRef="#ctx0" brushRef="#br0" timeOffset="79344">15703 3326 8522,'-21'14'1349,"4"0"-539,17 9-630,0-5 270,19 16-450,-14-13 89,31 18-89,-15-15 90,0 8-90,14 2 90,-18-8-90,9 19-90,-12-19 90,-8 8-449,-6-10-91,-19 2-1529,-21 15 540,-11-9 1229,18-11 1,-2 0-1,-23 8 1,26-15 0,0 0-1</inkml:trace>
  <inkml:trace contextRef="#ctx0" brushRef="#br0" timeOffset="80212">17430 2455 10411,'0'-25'1979,"-13"-1"-1889,9 9 989,-22-1-899,10 14 0,-21 42-180,5-4-1511,5 18 1,0 6 1465,9-20 0,0 2 75,-1 8 0,-2 5 0,3-3-437,3-2 0,2 2 107,2 2 0,0 5 1,3-4-106,2-7 0,4-2 90,5 13 1,7-1-1081,7-5 1,5-5 404,1-11 1,4-2 989,7 10 0,1-4 0,-4-15 0,1-4 0,2 1 0,0-1 0</inkml:trace>
  <inkml:trace contextRef="#ctx0" brushRef="#br0" timeOffset="80961">18145 3221 9691,'-44'0'1620,"9"0"-1261,-2 0-269,10 0 0,-18 15-90,10-11-1092,-9 35 1092,16-20 90,4 21-180,4-9 180,7 11-90,5-10 262,22 13-442,-9-24-180,55-3 180,-33-13 0,38-5-89,-6-18 179,-15-16 45,-8 4 0,-2-4-351,-16 4 1,-3-1 395,6-3 0,-2 0 0,-1-20 0,-9-4 0,-3-2 90,-6-3 90,0-2-46,-7 32 1,-3-2 180,-3-13 0,-1-1 0,4 13 0,-2-1-91,-10-19 1,-1 1-135,-3 0-45,6 19 0,-1 4 315,-3 6 768,11 3-1038,6 17-90,5 30 90,-6 23-90,8 14-640,8-7 0,1 2 640,-7-19 0,1 2-210,6 6 0,3 5 0,0-4-105,0-4 1,-1-1 44,-2 14 0,3-2 0,9-17 0,-1-3-180,-11 0 1,-1 0 30,9-3 1,2 1-1066,-1 7 0,-1-1 1484,7 15 0,-9-21 0,-1-2 0,4 6 0</inkml:trace>
  <inkml:trace contextRef="#ctx0" brushRef="#br0" timeOffset="81116">18017 3177 9242,'0'-23'629,"0"-9"-719,17 7-179,12-12-541,12 16-1848,6-2 1579,-5 10 1079,2 5 0,3 2 0,1 2 0</inkml:trace>
  <inkml:trace contextRef="#ctx0" brushRef="#br0" timeOffset="81412">18757 3048 9422,'-23'20'1169,"7"13"-899,-20-19-180,13 15 359,-3 4-269,13-6-270,-7 19 0,18-19 180,-4 8-90,26-5 90,-14-9-90,34 7 0,-13-17 0,21-2 0,-8-7-90,-4-2 90,-6-17 0,-16-6-179,10-20 179,-22 7-540,6-13 0,-8 21-89,-23-9-1081,-2 8 451,-2 9 1259,-9-1 0,31 11 0,-13 1 0</inkml:trace>
  <inkml:trace contextRef="#ctx0" brushRef="#br0" timeOffset="81644">19142 3061 11760,'0'33'270,"0"5"-360,0-8 270,0 2-450,0-5-180,14 1-179,-11-1-181,11 2-89,2-3-91,-12-1-89,22-2 1079,-24-3 0,18-3 0,-9-2 0</inkml:trace>
  <inkml:trace contextRef="#ctx0" brushRef="#br0" timeOffset="81799">19352 2956 9602,'0'-7'359,"0"2"-1888,0 20 360,0 5 1169,17 1 0,-13 15 0,13-11 0</inkml:trace>
  <inkml:trace contextRef="#ctx0" brushRef="#br0" timeOffset="82027">18640 2833 9242,'0'-15'539,"22"2"-539,-16-2 0,34 3 0,-36 0-179,33-1-991,-13 7-1079,14 0 2249,-6 6 0,-15 18 0,-7 4 0</inkml:trace>
  <inkml:trace contextRef="#ctx0" brushRef="#br0" timeOffset="82211">18975 2309 9152,'28'-3'270,"0"1"-270,-1 2 0,-2 20-90,-4-16-720,-2 44-539,-5-23 1051,-2 31 0,-5-6 1,-1 6-1</inkml:trace>
  <inkml:trace contextRef="#ctx0" brushRef="#br0" timeOffset="83233">20580 3146 9781,'0'-20'1260,"0"1"-811,-17 2-269,13 0-90,-13 4 90,-1 3-90,-3 5 0,-11 3 0,2 25-90,4-3 90,0 24-90,7-15 0,1 1 0,-6 17 0,9-7 0,3-1 0,5 5-90,22 17 90,-10-34 0,41-4-180,-23-10 90,24-12-90,-10 5-90,14-30 270,-13 4-90,-7-10 1,-3-3-1,-1-10 135,-8 0 0,-3-1-861,-6-15 816,-4 20 0,-2-1 0,-4-22-90,0-1 90,-9 31 0,-2-2 0,-2-16 0,-1 0 90,2 11 0,-1 0 119,-1-2 1,-2-4 0,1 4-120,2 6 0,0 2-90,-8-18 0,-1 4 90,-3 5-90,3-3 630,19 29-360,-5 6-270,8 29 90,0 0-135,8 12 0,3 3 135,8 16-1080,1-1 1,0 3 809,-11-17 0,1 0 0,6 11 1,1 2-271,-7 0 0,-2-1 135,2-12 0,0 1-674,4 19 0,-1 0-569,0 5 1153,-4-24 0,1-2-764,3 7 1169,-9-5 0,-1-5 0,-3-2 0</inkml:trace>
  <inkml:trace contextRef="#ctx0" brushRef="#br0" timeOffset="83379">20427 3019 8882,'0'-39'450,"0"1"-450,23 0-439,-17 2 439,43 1-90,-27 4-449,22 3-271,-9 7-946,0 5 1756,-1 5 0,2 7 0,-2 2 0</inkml:trace>
  <inkml:trace contextRef="#ctx0" brushRef="#br0" timeOffset="83577">21052 3068 8972,'0'7'1349,"0"0"-1079,0 2-270,0-1 0,0 1 0,0-1 0,0 1 0,0-1-270,13 9-360,-10-4-1258,11 12 538,-4-10 1350,-7 4 0,15-6 0,-8-1 0</inkml:trace>
  <inkml:trace contextRef="#ctx0" brushRef="#br0" timeOffset="83727">20965 2676 8792,'0'-11'-1169,"0"2"1169,0 3 0,18 3 0,4 3 0</inkml:trace>
  <inkml:trace contextRef="#ctx0" brushRef="#br0" timeOffset="84111">21548 2942 8702,'2'15'1259,"0"1"-719,-2-1-270,0 0 0,0-1 0,0 8-270,0-6 0,0 8 89,0-9-178,0 3 89,0-3 0,0 1 0,0-1-90,0-3-360,14 2-899,-11-6 989,20-1 180,-21-24 0,16 13 270,-11-36-180,15 4 180,-7-10 90,-2 12 0,0 1 90,3-7 449,6-14-269,-10 29-180,2 5 0,-7 14-90,1 6-180,-2 0 179,6 21-89,-2 9-270,8 28 180,-5-11-179,4 3-1261,5-5 631,-4-13-1440,18 12 2249,-13-29 0,12 3 0,-8-13 0</inkml:trace>
  <inkml:trace contextRef="#ctx0" brushRef="#br0" timeOffset="84478">22032 2311 9512,'-12'21'2608,"2"-3"-2428,28 27 180,-14-7-270,30 5-90,-22-8 0,-3 2-396,11 19 396,3-8 0,-2 1-840,-15 5 840,15-19 0,1-1-90,-12 9 1,15-6-232,-11-3 231,-1-7-22,-1-4-68,-2-7-235,4-4 235,-5-6 834,8-21-744,-7 11 90,9-50 0,-9 29 503,6-31-323,-1 8-180,-4 13 180,5-12-90,-7 32 26,2-1-26,-4 16-90,-1 18 0,-2-13-180,0 40-359,-1-21-541,-1 10 1,-1 4-360,0 9 1439,0 17 0,-1-18 0,0-1 0</inkml:trace>
  <inkml:trace contextRef="#ctx0" brushRef="#br0" timeOffset="84645">21345 3774 7892,'56'-20'-540,"-1"15"1,-11-15-1</inkml:trace>
  <inkml:trace contextRef="#ctx0" brushRef="#br0" timeOffset="85145">23273 2666 11221,'-28'-5'90,"6"1"179,-25 4-179,14 17-90,3-13 0,2 36 90,2-21-90,5 21 90,9-9-90,-3 0 0,13-1 0,-5 7-180,7-13-179,23 3 89,5-18 90,25-4 0,-3-25 180,-5-10-90,-21-12 90,-10 10 0,-4 1 0,-8-13 0,7-15-45,-8 25 0,-2 0 45,1-21 45,0 7 0,0 0 225,0-11-782,-9 22 0,-1 0 602,6-11-90,-15 5 90,19 6 630,0 0-1,0 16-719,0 26 90,0 28-180,20 17-461,-15 12 461,32-9-180,-33 9-270,10-15 1,4 1 179,-7-12 0,1 2-675,8 24 1,3-1 494,-5-27 1,2-1 539,9 17 0,1-3 0,10-3 0,-12-19 0,0 1 0</inkml:trace>
  <inkml:trace contextRef="#ctx0" brushRef="#br0" timeOffset="85512">23907 2641 10231,'-28'-13'900,"-19"4"-720,29 2-91,-22 6 1,14-2-90,3 3 90,2 16-90,3-12 0,1 44 0,9-27-180,0 41-89,8-28-271,23 18 360,6-23 0,14 2-180,11-15 270,-21-8-89,19-4 179,-26-4 0,9-18 0,-23-7 0,-2-10 359,-10-13-89,0 16 360,0-19-540,-16 23 0,13-11 90,-13 21-270,16 21-450,18 13 90,-14 28-359,29-12-91,-29 2-89,25-13-630,-25-1 1619,26-9 0,-26 8 0,12-4 0</inkml:trace>
  <inkml:trace contextRef="#ctx0" brushRef="#br0" timeOffset="85860">24235 2652 10591,'0'37'180,"0"-5"-180,0-2 0,14-5 0,-10 0 90,10-2-270,-14-1 270,10-3-180,-7-2 90,7-1-270,-4-8 270,-2-2-90,5-24 90,-4 13 0,0-37-90,3 6 180,-1-11 180,5-17-180,-5 27 90,4-15 0,-5 28-180,1 4 0,-3 15 90,1 5-90,0 0 0,1 14 0,-1-10-90,1 34-810,8-2 361,-5 11-271,3-13 0,1-2-179,2 7 989,11 10 0,-4-22 0,2-2 0</inkml:trace>
  <inkml:trace contextRef="#ctx0" brushRef="#br0" timeOffset="86211">24893 2654 10231,'0'-15'360,"-20"6"0,15-1 0,-27 9-360,15 11 89,1 10-178,3 21 89,13-7-360,17 15 270,-13-22 0,29 7-90,-9-9 90,15-8 90,3-2 0,-2-26 0,-12 7 180,-5-31 180,-15 17-90,4-17 179,-10 5 181,8-12-540,-9 11-90,3-13 90,-4 23-360,0 27 270,0 8 0,0 33-720,0 17 91,0-10-1523,0-5 0,0 1 713,0 13 1439,0-23 0,0-1 0,0 16 0,0-3 0</inkml:trace>
  <inkml:trace contextRef="#ctx0" brushRef="#br0" timeOffset="86355">24037 3544 9422,'-8'0'-270,"3"0"0,4 0 0</inkml:trace>
  <inkml:trace contextRef="#ctx0" brushRef="#br0" timeOffset="86910">26195 2774 12570,'-34'-37'270,"0"2"-180,-5-6 269,12 16-359,-12 0 90,18 19-90,-4 5 0,8 24-90,2-18 180,4 44-180,4-28 0,3 23 1,4-10-1,20 13 0,-14-13-45,21-14 0,4-2 135,-4 1-964,33-11 964,-20-2-180,2-6 90,-2-24 1,1 18 89,-4-45 0,-4 29 0,-14-9 0,-2-4-90,7-10 135,-10 3 0,-3-1-45,-3-9 0,-4 16 0,-2 0 0,-2-13 0,0-2 359,0 3-134,-9 16 0,-3 0-135,-9-12-90,-4-15 0,-6 34 270,27 0-270,-20 37-90,22 16-540,-5 34 360,7-2-345,8-26 1,1-1 164,-5 21-270,28 0-346,-28-1-14,18-17 1,3-1-540,-4 14 1444,3-18 1,2-3 0,4 3 0,2-4 0</inkml:trace>
  <inkml:trace contextRef="#ctx0" brushRef="#br0" timeOffset="88044">26335 2064 10681,'-6'-1'1979,"1"0"-1350,3 18-449,21 7 0,-2 28-270,6-6 180,3 12-90,-18-23 0,0 1 0,8 24 0,-5-6 0,0 1-91,-6-21 1,0 0 90,4 25 0,0-1-445,-2-24 1,-1-2 399,0 11 0,-1-1-225,2 10 0,-1-6 1,2-7 89,-2-6 0,1-7 90,-2-7-630,1-4 360,-1-9 97,0-1 173,-2-22 884,1 13-884,-2-35 90,3 19 0,-1-23 0,2 6 90,0-3-90,1-1 360,7-18-180,-2 19 179,7-21-269,-8 34 90,8-1-180,-9 19 0,4 4 90,1 21-90,-3-11 0,11 47 0,-7-29 0,-2 10 0,0 2-90,5-2-90,5 10 90,-6-18-89,3-3-91,-2-4 180,10-3-90,-8-8 0,13-1 180,-18-6 0,3-20 0,-10 14 0,-2-31 90,-2 22 90,-2-17-90,0 8 90,-3-1 0,2-8-91,-2 10-178,0-3 358,0 12-269,0 51 0,15-4 0,2 29 0,17-9 0,-8-26-490,2 7 490,-6-23-177,1 6-2,-1-15 179,9 6 0,-10-8 0,10-16 0,-17-7 90,-2-21-1,-8 8 1,-3-2 450,-1-2-360,0 10 303,-17-15-573,12 23 90,-13 0 274,7 15-544,8 27 0,13 8-180,-5 14-89,29-4-451,-30-10-89,25 0-270,-26 0 1349,30-4 0,-29-2 0,13-3 0</inkml:trace>
  <inkml:trace contextRef="#ctx0" brushRef="#br0" timeOffset="88310">27125 2240 10051,'35'15'360,"-2"9"-360,-18 11 0,-3 3-90,0-6 0,-9 2-180,9 2-269,-6-3-91,-5 1 0,9-5 1,-8-4-1,6-4-500,-4-4 1130,2-8 0,-1-4 0,-1-5 0</inkml:trace>
  <inkml:trace contextRef="#ctx0" brushRef="#br0" timeOffset="88477">27628 2088 9961,'25'-9'180,"13"3"-180,-8 4 0,23 2-360,-20 17-989,27 0 270,-24 3 789,15 9 0,-16-26 0,3 13 0</inkml:trace>
  <inkml:trace contextRef="#ctx0" brushRef="#br0" timeOffset="88897">28115 1762 10501,'20'-7'989,"-3"2"-899,-2 0 180,-11 2 90,12 1-90,-2 0-180,-1 1-90,3 15 90,4-10-90,-18 29 0,19 2 90,-15 9-90,3-7 0,-1 2 0,-3 11-686,-1-16 0,-2 1 596,1 16-180,1-2-180,-1 0-360,-2-15 1,1 0-630,1 16 1439,-1-10 0,1-1 0,3 1 0,0 11 0</inkml:trace>
  <inkml:trace contextRef="#ctx0" brushRef="#br0" timeOffset="89545">28208 1653 10861,'-8'-15'719,"-2"0"-719,4 5 1350,0 0-1170,5 25-91,18 11 1,1 15-1217,3 7 1127,10-3 90,-27 6-180,28 5 90,-28 5 90,10-29 0,0-1-135,-12 2 0,-1 1 45,9 16 0,0 2 0,-8-13 0,-2 2-120,2 4 0,0 5 1,0-5-196,0-2 0,-4-2-90,-9 12 0,-4 2-854,2-2 0,-1-2 134,0-13 1,-3 0 1124,-7 11 0,2-2 0,2 10 0,-2-29 0,1-1 0</inkml:trace>
  <inkml:trace contextRef="#ctx0" brushRef="#br0" timeOffset="92851">8927 5830 10951,'-14'-25'1889,"10"-6"-1530,-10 12-89,3-4 270,8 14 449,-8 2-809,11 20-90,0 13-180,19 10 90,-15 10-934,15-4 934,-4 7-270,-11 3-360,12 4-89,-16 2-91,10 2 0,-5-16 1,-1 1-91,8 21-629,0-12 0,0-1 1529,0 2 0,1-21 0,2-2 0,3 6 0</inkml:trace>
  <inkml:trace contextRef="#ctx0" brushRef="#br0" timeOffset="93195">8550 6198 9332,'-8'10'1619,"3"-2"-1170,3 0-269,2-3 90,19 0-90,7-3-180,15 0 0,24-2-270,-15 0-2281,-4-7 1,1 0 1291,14 3 539,-21-4 1,-1 1 645,19 7 0,-1-11 0,1-3 0</inkml:trace>
  <inkml:trace contextRef="#ctx0" brushRef="#br0" timeOffset="93411">9630 6103 10051,'5'-6'1080,"1"1"-900,-1 5-180,2 16 0,-1 11 0,4 24-180,-3-3-270,1 3-1709,4 3 810,-4-14 1349,4 10 0,-4-21 0,1-2 0</inkml:trace>
  <inkml:trace contextRef="#ctx0" brushRef="#br0" timeOffset="93594">9420 5864 9152,'-6'-7'-1260,"0"3"1260,23 17 0,4 5 0,21 16 0</inkml:trace>
  <inkml:trace contextRef="#ctx0" brushRef="#br0" timeOffset="94160">10003 6122 8792,'7'17'1079,"0"0"-809,-2 0 180,-1 1-270,0-1-90,-2 2-90,1 3 0,0 0 0,0 2-90,-1 9 180,1-9-270,3 14 0,-3-18-180,3 2 90,-4-11-179,2-4-91,-2-3-90,4-1 360,-2-18 1,7-13 269,-4-7 90,5-11 89,-2 8-217,0-4 308,0-2 0,1 1-1,-2 2 1,0 3 630,3-1-540,-5 13 359,9 5-539,-6 15 0,13 22 0,-8-12 398,7 34-578,3 0 0,-6 11 0,-5-13 0,0-1 0,1 9 0,-3-9 0,-1-1 0,-1 1 0,4 6-90,-8-22 90,0-5-180,-1-4-809,-1-5 629,-2-23 270,0-11 90,-2-32 0,0 9 0,-2 14 0,4 1 0,14-5 180,-12-23 90,12 35 539,-5-2-539,2 23-270,10 25 0,-5-11 0,-5 24 0,-2 5 0,8-5-1921,-4 12 0,0 3 1292,5 2-271,5 14-893,-6-21 84,2-4 1709,4-2 0,0-8 0,2-2 0</inkml:trace>
  <inkml:trace contextRef="#ctx0" brushRef="#br0" timeOffset="94494">11035 6257 9781,'20'-3'1260,"-15"-14"-1260,35 13 90,-35-24-90,36 24-90,-35-27 180,35 17-90,-28-15 0,17 8 0,-20-1 0,6-8 180,-14 6 89,7-19-269,-32 21 360,-3-14-270,-2 22 360,-29 1-270,36 8-90,-38 4 90,33 25-180,3-6 0,5 40 90,16-21-405,7-1 0,1 0-315,0 10-629,29-8 0,7-2-2655,-2 5 3914,4-15 0,4-2 0,-15-10 0,-1 0 0,1-1 0,1 0 0</inkml:trace>
  <inkml:trace contextRef="#ctx0" brushRef="#br0" timeOffset="95595">12280 5839 10591,'17'-12'1349,"11"1"-899,-24 5-180,30 2 0,-21 3-180,17 1 89,-9 15-179,2-11 90,-3 35-90,1-14 0,-3 24-936,1-4 846,-4 4 90,-1 6 0,-2 1-270,-2 1 0,-2-2 91,-1-4-1,-2-7 90,-2-5 0,-1-7 90,-1-8-90,1-6-360,-1-6 450,0-25-90,0-14 180,-1-34-180,-15 4 135,13 0 0,0-1 288,-5 25 1,0 0-289,5-32 0,4 1 45,-2 2 89,-2 14 1,4 2-90,19-5 180,-8 16 0,1 3 0,13 1 90,7 13 0,1 4-271,-12 4 1,13 11 0,0 8-180,-10 21 135,-4-2 0,-3 4-45,2 24-734,-9-22 0,0-1 734,2 16-449,-1 4 89,-1-2-315,-4-16 1,1 1-46,8 14-405,-1-14 1,2-3-135,8-2 1259,26-1 0,-17-21 0,14-5 0</inkml:trace>
  <inkml:trace contextRef="#ctx0" brushRef="#br0" timeOffset="95813">13288 5916 9961,'-17'-6'630,"13"-1"-360,-26 6 449,27-3-449,-19 3-180,20 18-180,14 2 0,12 21-90,25-4-629,-3 3-19,-7-11 19,-4-2-594,-4-8 683,-8-4 720,12-2 0,-18-7 0,5-3 0</inkml:trace>
  <inkml:trace contextRef="#ctx0" brushRef="#br0" timeOffset="96113">13715 5843 10681,'5'-5'809,"1"0"-719,-2 1 0,1 0 0,1 1-90,2 0 0,2 2 0,1 1 0,0 0 0,2 0-90,2 13-269,2-9-1,2 23-1439,13-6 719,-7 7 1080,22 12 0,-17-14 0,9 6 0</inkml:trace>
  <inkml:trace contextRef="#ctx0" brushRef="#br0" timeOffset="96269">14195 5702 7803,'-19'-1'0,"1"0"0</inkml:trace>
  <inkml:trace contextRef="#ctx0" brushRef="#br0" timeOffset="96781">13227 6231 9332,'26'-11'359,"11"9"-359,-32-18 180,44 4-180,-29-2 0,28-3 0,-19 4 0,1 1 0,-2-2 0,8-8 0,-12 7 0,8-16 0,-20 17 0,0-15 0,-10 15 0,-1-6 90,-21 0 0,14 8 90,-31-9-90,11 14 180,-8-3-180,-2 8 90,10 1-180,0 4 360,2 0-181,0 1 1,6 0 90,-4 18-180,9 7 90,2 27-180,8-8-323,3 5 413,21-9-360,-15 0-90,38 3-179,-24-2-451,21-2-89,-5-1 1079,-8-15 0,3-2 0,18 8 0,-15-12 0,-1 0 0</inkml:trace>
  <inkml:trace contextRef="#ctx0" brushRef="#br0" timeOffset="97043">13923 5865 12300,'18'22'270,"2"23"-270,2-26 0,13 24-270,-30-14 0,37 0-703,-26 2 343,21 0-269,-11-1-90,1 0-1890,9 5 2879,-7-12 0,3 5 0,-12-15 0</inkml:trace>
  <inkml:trace contextRef="#ctx0" brushRef="#br0" timeOffset="97277">14288 5731 10501,'-10'0'810,"1"16"-541,1-13-179,0 34-90,-6-2 0,4 12-45,-1-11 0,0-1-135,-1 13-269,-3 14-1260,2-5 899,6-13-989,-4 17 1799,7-30 0,-2 1 0,2-17 0</inkml:trace>
  <inkml:trace contextRef="#ctx0" brushRef="#br0" timeOffset="97465">14077 5903 9512,'25'-19'1259,"9"4"-809,-30 4 269,27 4-809,-10 3 90,10 3 90,0 1 0,-7 20-180,1-16 0,10 46-270,-10-31-315,-4 10 1,0 1-315,2 0-91,3 9-179,-7-13 1259,-3-3 0,1 0 0,-1-2 0</inkml:trace>
  <inkml:trace contextRef="#ctx0" brushRef="#br0" timeOffset="97644">14552 5741 9512,'-10'19'-720,"3"9"-269,7 12-900,0 5 1475,0-4 0,0 4 0,0 2 0</inkml:trace>
  <inkml:trace contextRef="#ctx0" brushRef="#br0" timeOffset="98094">15195 5566 11221,'-4'-9'179,"-2"4"-89,5 20 0,-1 12-90,21 13 90,-14 6 90,14-5-270,-11-8 0,-2 1-607,-2 19 697,2-18 0,2 1 0,2 13 90,-7-1-90,15-3-220,-8 11 310,5-19 180,2 14-180,-10-31-270,4-1 270,-8-14 397,2-3-487,-3-27 0,-1 4 0,0-24-180,-1-16 0,0 11-452,0 3 1,0-1 2,0-8 224,0 18 0,0 1-584,0-9 42,0 3-132,0 6 1079,0 5 0,0 5 0,0 4 0</inkml:trace>
  <inkml:trace contextRef="#ctx0" brushRef="#br0" timeOffset="98427">15807 5770 10411,'-38'-16'1439,"16"-10"-1439,-10 22 90,11-17-90,-16 19 0,5 8 0,13 16 0,8 11-90,11 2 0,0-6-90,0-1-89,28-1 179,-21-3-135,29-13 0,6-1 225,-10 11-45,12-14 0,2-4 45,0 7 45,-12-7 0,0-6-135,-1-15 90,3 13 90,-25-31-270,0 32 0,-10-32-450,5 10 91,-32-8-721,-4-5 361,-15 18 899,5-2 0,10 11 0,1 1 0</inkml:trace>
  <inkml:trace contextRef="#ctx0" brushRef="#br0" timeOffset="99077">16178 5535 9512,'31'0'1079,"-13"18"-1079,8-13 270,-17 36-180,11-20-90,-7 23 270,-3-7-684,0 1 414,-2 2 90,-2 14-90,0-17 0,-2 19 180,-1-33-90,-2 4-584,-1-17 314,0-45 270,0 14-270,0-38 90,0 26 90,0-2 69,0-1-69,0-15 0,14 13 180,-10-20 0,23 31 180,-23-7-270,22 24 0,-12 0 0,2 25 118,5-11-118,-8 46 0,6-26-45,-9 11 0,-2 2-135,3 1 90,1 26 90,-5-31-306,0 7 306,-5-19-90,1-6 90,-2-7-270,1 1-90,0-23 270,-1-2 0,-1-24-89,0 5 89,0-3-90,0 9 90,17 0 215,-13-8-215,28 10 0,-28-9 0,22 25-89,-14-1-91,9 12-810,0 24 361,-7 8-1170,12 29 269,-9-12 1442,8 0 0,-1-15 0,1-1 0</inkml:trace>
  <inkml:trace contextRef="#ctx0" brushRef="#br0" timeOffset="99483">17408 5625 10321,'-37'-5'540,"4"2"-450,3 1 180,4 2-91,-2 0-179,8 19 90,4 2-90,10 19 90,6-2-90,20-8-180,4 2 91,1-15-1,16 2 90,-35-9-90,35-2 0,-26-4 0,15-2 0,-7-2 0,-7-17 180,-3-5-90,-7-19 180,-6 9 269,0-1-269,0 11-90,0 1 0,-15-2 0,11 6 0,-11 21-270,30 12-90,-11 28-179,23-9-271,-24 1-179,22-10-181,-22-1-179,23 0 1259,-15-2 0,13-1 0,-7-2 0</inkml:trace>
  <inkml:trace contextRef="#ctx0" brushRef="#br0" timeOffset="99845">17698 5660 10861,'0'32'360,"17"-15"-360,-13 21 0,24-22 90,-25 20-180,22-12 180,-22 1-180,23-3 0,-23 0 0,18-1 0,-12-6-540,4 0 540,-3-11 0,-6-1 0,1-17 180,-1 10-180,2-30 90,3 18 0,1-19 540,9-9-180,-4 9 179,12-22-269,-10 28 180,10-12-450,-12 28 180,4-5 180,-2 17-450,-2-3 90,6 19 0,-8 6-450,2-2 0,-5 21-809,0-21-990,-1 22 2249,0-9 0,0 1 0,-1 0 0</inkml:trace>
  <inkml:trace contextRef="#ctx0" brushRef="#br0" timeOffset="99993">18882 5903 11400,'22'-8'-4407,"-3"6"4407,-5-12 0,-6 13 0,-3-5 0</inkml:trace>
  <inkml:trace contextRef="#ctx0" brushRef="#br0" timeOffset="102617">9535 8225 11580,'-25'-24'900,"-16"2"-450,35 4-270,-41 4-1,28 4-89,-23 4 0,12 4 0,2 2 90,0 16-180,2-11 0,1 35-90,2-18 180,4 21-180,3-5 90,6 0 0,4 2-365,4-2 365,2-1-90,0-5-89,26-2-1,-20-6-90,44-3 0,-44-6 0,43-6 90,-30-6-180,33-3 360,-21-14 0,5 10-179,-15-30 269,-3 16-90,-4-34-90,-6 20-212,-3-14 482,-5 16 90,0 0-90,-17 3 0,12-3-180,-27 11 617,28-2-617,-11 36-180,15 11-90,17 14-899,5 19 89,0-22-359,2-5 0,0 0 1228,-6 4 0,27 7 1,-20-17-1</inkml:trace>
  <inkml:trace contextRef="#ctx0" brushRef="#br0" timeOffset="102945">9733 8271 10051,'-16'-10'630,"2"3"-180,14 2 719,0 3-1079,0 18 0,0 11-90,17 11 0,-12 4 90,12-7-90,-1 18 90,-2-14-877,4 11 967,-8-21-180,-1-3 0,-7-7 270,11-4-360,-12-5 90,2-21 0,-3-12-270,-7-13 0,-1-3 0,4-18-225,-4 6 1,0 0 561,8-2-1012,0 11 1,0 0-135,0-3-360,0-7 1439,20 25 0,-16 6 0,16 5 0</inkml:trace>
  <inkml:trace contextRef="#ctx0" brushRef="#br0" timeOffset="103210">10335 8210 10501,'-44'-11'1529,"17"-7"-989,3 16-540,21 9 0,-7 20 0,10 9 0,17 9-180,-13-8-308,13 2 38,2 0-269,-15-2-91,29-3-269,-30-4 0,25-4-271,-25-5 1350,21-5 0,-15-8 0,10-3 0</inkml:trace>
  <inkml:trace contextRef="#ctx0" brushRef="#br0" timeOffset="103363">10172 7870 9512,'-10'-18'0,"5"3"-1709,-1 7 1709,26 24 0,3 10 0,23 21 0</inkml:trace>
  <inkml:trace contextRef="#ctx0" brushRef="#br0" timeOffset="103997">11035 8140 9961,'-28'0'450,"-1"0"-180,-5 0-360,10 0 270,-1 18-270,11 0 90,7 22-90,1-13-180,26-7-539,8 5 449,12-9-270,15 6 360,-21-8-416,12-10 506,-19-4 1,-1 0 179,-5-18 450,1-4-180,-12-21 90,0 10 539,-10 1-359,0 4 767,-16 5-1217,12 27 0,-11 13-90,33 21 90,5 8-90,0-22 0,32 13 0,-34-26 0,32 1-180,-26-12 180,2 0-90,-1 0 0,0-25 90,-2 19 0,-5-45 0,5 8-90,-11-13-1467,-5 14 0,-3 0 1557,-3-12 0,-2 17 0,-2 1-713,0-17 983,-17-2 0,12 0-90,-13 27 0,-1 0 180,14-28-226,-14 28 1,-3 0 180,7-8 0,1 0-135,-14-15-45,7 15 0,2 2 315,3 6-181,-5 1-89,4 21 2904,16 26-2994,-5 1-90,6 23-90,17-3 135,-6-3 0,0 3 147,-1-9 1,2 1-403,5 7 0,3 5 1,-3-4-794,-6 0 0,1-2 688,13 13 0,4 2-585,-2 0 1,-2-1 44,-5-13 1,2 0 854,3 3 0,4 2 0,-3-4 0,0-4 0,-1-3 0,10 10 0,0 0 0</inkml:trace>
  <inkml:trace contextRef="#ctx0" brushRef="#br0" timeOffset="104661">9793 9900 11850,'-23'-46'630,"0"5"-360,6 11 269,1 5-179,2 12-270,7 20-180,1 12 180,6 46-90,0-9-2011,7 2 1,2 1 1695,-8-19 0,2-2 135,13 16 0,-1-1-361,-14-16 1,2-2 270,13 0 0,0 0-720,-11 31 405,12-35 1,1-1-405,-14 27-361,29-9 1350,-29-6 0,24-9 0,-14-4 0</inkml:trace>
  <inkml:trace contextRef="#ctx0" brushRef="#br0" timeOffset="104827">9643 10452 10051,'-22'-22'180,"5"3"-180,7 0 90,4 4-270,6-9-90,28 6-629,13-10 269,15 12-270,-14 5 1,-1 1 640,12-1 0,-16 6 0,0-1 0,15-1 1</inkml:trace>
  <inkml:trace contextRef="#ctx0" brushRef="#br0" timeOffset="105167">10390 10184 9871,'-41'17'1799,"-3"4"-1709,4 21 0,14-8 90,-6 2-270,29-8 180,-9 1-90,12 8 0,0-8-180,0 14 0,23-22-90,-18 1 181,43-12-181,-27-6 90,23-1 0,2-3 270,-11-22-90,17-5 0,-25-13 0,2-14 90,-20 20 629,-3-29-359,-6 27-90,0-9-270,0 11 0,-20 13 270,16-1-180,-16 33-360,43 10-90,-17 26-360,14-20 1,4-1-360,6 17-361,-2-16 1,2-5 1439,19-5 0,2 13 0,-13-16 0</inkml:trace>
  <inkml:trace contextRef="#ctx0" brushRef="#br0" timeOffset="105477">10805 9658 10321,'-11'-16'1889,"-8"2"-1529,33 27-360,-2 8 90,9 14 0,18 10-90,-17-16 0,19 15 0,-20-20-270,6 3 90,-24-11 0,15-3-90,-16-3-90,12 0 1,-11-6-4589,5 1 4948,-22-4 0,11 1 0,-13-2 0</inkml:trace>
  <inkml:trace contextRef="#ctx0" brushRef="#br0" timeOffset="105976">10780 9577 9871,'-10'-8'1170,"-1"2"-900,6 3 1349,-1 0-1439,4 24 359,42 28-359,-30 7-766,26-6 0,3 1 586,-20 12 0,4-22 0,2 2 0,-7 3 0,-3-2 45,-3-10 0,0 0-90,7 22 0,0 0 135,-1 4-180,-3-12 0,-2-2-180,0 1 0,3 10 180,-8-28-90,0-4-89,-3-7-1620,-2-5 1169,-1-29 630,-1-13-90,-1-19 180,0-3 720,0 6-720,16-3 0,-12-2 179,11 14 1,2 1 0,5-18 180,-3 14 0,1 2 90,3 1 89,14-3-359,-25 24 0,17 4 90,-10 7 0,6 2-180,-5 25-90,12 8 0,-14 11 0,10 14-270,-13-21 273,3 10-992,3-3 359,-6-13-1169,18 12 989,-12-28-1168,22 1 1978,-15-14 0,11 0 0,-11 0 0</inkml:trace>
  <inkml:trace contextRef="#ctx0" brushRef="#br0" timeOffset="106213">11867 9999 10141,'-18'-7'1619,"-5"2"-1439,-12 20 0,4 8-180,17 17 0,5-4 90,9-2-180,0-12-90,25 3 270,3-8-180,30-3 90,-16-8-180,13-25 180,-26 14-180,7-33-89,-15 11-1,-10-8 0,-1-2 90,-10 11-270,0 1-899,-21-8 719,-4 10 630,-19-7 0,20 20 0,6 0 0</inkml:trace>
  <inkml:trace contextRef="#ctx0" brushRef="#br0" timeOffset="106815">12473 9900 10411,'0'43'900,"0"-7"-900,0 4 89,0 9-89,0-7-460,14 10 550,-10-15-180,10-4 90,-4-1 0,-7-5-180,7-3 0,-1-6-478,-7-2-332,13-8 797,-14-19 13,6 7 180,-6-35 0,2 18-90,-2-22 90,0 4 90,0-4-90,0-3 180,0 10 0,1 1 0,0-16 134,1 9 1,0 0 225,2 3-180,2-8 143,0 27-323,0 9-91,1 6 91,8 5-90,-3 21 0,14 12-90,-7 11 0,-5-11 0,1 0 0,1 8 0,4 14 0,-8-8 0,-5-16 0,2 10-360,-8-29-359,2 5 269,-3-36 450,-1-2-90,0-33 90,0 11 0,14-19 0,-10 25-663,24-10 663,-24 18-24,19 4 114,-20 4 0,17 6 0,-6 7-90,12 3-90,-7 27-270,7 8-539,-11 11-1,6 1 1,-5-9 899,3-2 0,1 0 0,3-2 0</inkml:trace>
  <inkml:trace contextRef="#ctx0" brushRef="#br0" timeOffset="107210">13362 9837 10141,'-39'0'1080,"17"15"-1080,-5-11 90,24 26-90,-14-7 0,16 8 0,-5 12 0,6-18-450,20 16 180,4-22 90,1 3 90,14-15 0,-22-3 0,16-4 90,2 0 0,-12-13 0,13-11 0,-25-8 270,8-21 0,-17 16 629,4-28-719,-6 27 180,0-10-270,-17 12 0,13 13 0,-12 0 0,16 39-180,0 12 90,0 16-180,0 1-809,19 8 179,-14-13-135,11-6 1,4 0-765,5 3 1468,8 7 1,3-16 0,-10-2 0</inkml:trace>
  <inkml:trace contextRef="#ctx0" brushRef="#br0" timeOffset="108244">10487 12031 11041,'-33'-21'1439,"-14"2"-1169,41 5 179,-39 3-269,27 6 0,-22 2-90,12 3-90,-1 20 45,4 7 0,1 4-45,-6 26-90,8-4 0,3 1-270,10 5-180,3-9 1,7-2-270,28 6-560,-18-21 0,4-3-160,41 4 180,-3-8 1349,7-8 0,-26-13 0,1-1 0,1-2 0,0 0 0</inkml:trace>
  <inkml:trace contextRef="#ctx0" brushRef="#br0" timeOffset="108513">11050 12047 10231,'-27'-14'1439,"4"4"-989,-24 3-360,12 5 180,0 2-90,-1 0 0,2 22-270,2-17 135,14 22 0,1 4 45,-6-8-135,11 9 0,4 3 135,2-1-180,26 9 0,-14-17-90,46-3-1328,-23-5 1418,29-8 0,-9 3 0,0-12-247,17 5 248,-20-6-316,-10-12 0,-3-5-405,-10-8 361,5-27-631,-51 11 271,-13 10 809,4 13 0,-2 3 0,-22 4 0,0-1 0</inkml:trace>
  <inkml:trace contextRef="#ctx0" brushRef="#br0" timeOffset="109361">11652 12052 11221,'0'43'269,"0"-6"-179,0 3-90,14-6 0,-10 2 0,26 14 0,-26-13-1153,20 8 1063,-22-20 307,17-3-487,-17-5-1975,12-5 1886,-13-24 179,5-15 90,-6-15 0,0-7 90,0-16 90,0 12 179,-2 6 1,4 0 725,14-8-635,-15 10 0,2 3 179,29-2-878,-28-4 789,23 24 0,-24 8-91,23 7-269,-10 6 0,8 19 0,4 15-90,-12 9 0,-3-6 0,0 0 0,-1 11-327,4 18 237,-9-21 180,1-2-180,-1-3 180,-2-6-284,2-4 284,-5-5 422,2-2-1412,-2-11 631,1-17-271,2-18 800,1-11-440,7-21 180,-2 19 0,0 6 0,0 1 180,3-3 359,18-18-179,-16 36 116,17-4-296,-17 21-180,14 22 0,-12 8 0,18 26 0,-13-11 0,9-1-90,6-3 0,-4-13-180,-3-6 1,2-3 179,10-6-225,-4-2 0,0-3 135,8-6-1299,14 3 1479,-18-23-90,-4 13 90,-3-33 0,5 7 90,-15-9 270,4-18-181,-22 22 721,-2-23-540,-6 27 0,-17-7-181,12 18-89,-13 3 0,1 5 270,13 3 850,-13 26-1120,17 9-180,0 16 0,0 0-180,19-8-90,-14 0-269,31 0-1440,-14 12 540,-1-15 1529,12 8 0,-29-19 0,13-1 0</inkml:trace>
  <inkml:trace contextRef="#ctx0" brushRef="#br0" timeOffset="109543">12870 11544 9871,'-7'-1'-2068,"2"-1"2068,0 17 0,21 2 0,5 14 0</inkml:trace>
  <inkml:trace contextRef="#ctx0" brushRef="#br0" timeOffset="109810">13573 11568 11850,'-34'0'1260,"3"0"-991,-2 23-179,4-17 0,1 39-90,4-12 90,4 12-90,9 20 0,5-24-270,13-6 1,8-1-972,16 4 701,14 11 0,1-21-359,-7-2-91,0-4-2158,22-1 3148,-15-10 0,14 0 0,-19-9 0</inkml:trace>
  <inkml:trace contextRef="#ctx0" brushRef="#br0" timeOffset="110110">14273 11553 11041,'-15'-15'1259,"11"3"-809,-26 3-270,27 2-180,-28 3 0,13 1 0,-10 2 0,12 17 0,8 4 0,8 20 0,23-9 0,-17 3 0,40 2 0,-15-8 0,-3-6 0,-1 0 90,4 4 179,10 10-269,-30-17 90,8 1-90,-12-8 0,-7-1-269,-19 2-721,-10 8 181,-15-5-811,10 0 1,0 0 1345,-13 2 1,-13 6 0,20-11 0</inkml:trace>
  <inkml:trace contextRef="#ctx0" brushRef="#br0" timeOffset="110535">11270 14273 14009,'-5'7'-1169,"35"-19"809,-4 10 0,3-13 0,1-1-1169,18 12-720,7-27 1979,5 27 1,-28-11 0,0-3-1,1 8 1,0-1 0</inkml:trace>
  <inkml:trace contextRef="#ctx0" brushRef="#br0" timeOffset="110694">13215 13862 10861,'14'-1'-2969,"-4"0"1171,1 0 1798,-3 0 0,3 1 0,-2-1 0</inkml:trace>
  <inkml:trace contextRef="#ctx0" brushRef="#br0" timeOffset="110833">14517 13576 12390,'55'-10'360,"-6"3"-810,-6 2-360,-19 1 810,-5 2 0,-15 0 0,-3 2 0</inkml:trace>
  <inkml:trace contextRef="#ctx0" brushRef="#br0" timeOffset="110959">16003 13216 8432,'27'-8'0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6:17:21.75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2577 1706 6405,'-35'-3'2136,"0"0"-1641,-3 3-613,2 0 83,0 0-138,6 18 1490,2-13-1019,5 30 1738,3-12-580,9 9 834,3-2 273,8-8 599,20 1-1433,-15-2-66,39 0-1001,-23 0-1077,24 0-297,-10 0-536,1 0 46,9 6-516,-13-7 1770,7 11-1179,-26-16 1921,-2 5-159,-11-3 1519,-17-3-1941,-13 10-66,-9-11-1664,-20 5 291,22-13-2399,-20 0 406,37-18 247,-16 9 2728,33-29 1,-9 14-1,12-18 1</inkml:trace>
  <inkml:trace contextRef="#ctx0" brushRef="#br0" timeOffset="238">2732 1633 6585,'7'-6'6789,"0"0"-4193,-1 5-3001,-2-2 927,0 3-1032,2-1 75,1 1-39,9 17 2114,-3-13-2341,13 40 1316,-10-23 624,7 25-449,-2 5 1059,-6-10-1137,-3-5 1,-1 2 1246,-1 7-2255,-3-9 0,0 0 1077,-3 5-595,-1-5 0,-1-2 1,-2-3-1,1 12 1</inkml:trace>
  <inkml:trace contextRef="#ctx0" brushRef="#br0" timeOffset="416">2717 1917 5596,'-2'-10'9830,"1"2"-3367,17 3-9269,6 3 262,27 17 1039,-9-11-411,7 12 615,-10-2 585,3-10 145,-1 19 1,2-20 0,-1 6 0</inkml:trace>
  <inkml:trace contextRef="#ctx0" brushRef="#br0" timeOffset="849">3380 1917 7305,'0'37'9830,"0"3"-2647,0-10-5225,0 2-640,0-8-588,16 0-1414,-13 0 596,29-1 976,-28-2-1719,33-2-1746,-20-3 440,20-3-635,-9-4-357,14-5 1205,-10-3-748,18-22 2299,-24 16-1745,3-37 3425,-15 25-796,-5-19 1775,-3 8 890,-4-12-78,-1 11 299,-1-16-750,-19 24-895,14-4-935,-25 18-1991,27 19 1298,-8 18-403,11 13 306,0 9-55,8-17 1,4 1-603,11 25 1018,-3-5 1,2 0-548,-5-20 0,-2 0 1115,1 10 1,-2 1-1079,2 1 0,0-1 155,-5-12 0,-1 1-289,4 19 1,-1 0-98,2 5 214,-10-16 0,-2-2 40,3 0-303,-26 4-851,15-25-1387,-37-7 2074,10-7 0,-10-22 0,-2-6 0</inkml:trace>
  <inkml:trace contextRef="#ctx0" brushRef="#br0" timeOffset="1218">4090 2160 4966,'14'0'360,"-1"0"-270,1-15 3327,-1 12-2953,3-31 2103,0 16-1195,9-36 78,-7 16-153,-1 1 0,-2-1 1025,0-11-1033,-5 15 0,0 1-97,-1-18 1086,1-3-1328,-2-2 489,-2-3-512,1-1-24,-2-1-366,-4 19 0,1 0 161,1-17-425,-2 15 0,-1 3 78,0 3-122,0 0-229,0 25 0,0 25 0,0 8 0,0 24 0,0-9 0,0 2 0,0 28 0,0-3 0,0 1 0,0-22 0,0-1 0,6 11 0,1 2-186,-6-4 1,1-2-375,9-12 1,0 2-760,-4 17 1,-2-1-138,7 3 1307,3-16 1,0-2 0,-3-4-1,18 7 1</inkml:trace>
  <inkml:trace contextRef="#ctx0" brushRef="#br0" timeOffset="1518">4623 1990 5865,'0'-12'9830,"0"1"-2826,0 3-4956,24 1-4856,-18 0 2437,46 0-1592,-27-3 1454,9 2 0,3 0 840,10-6-1527,-7 1 0,-1 0-1048,4-4 1508,-12 2 0,-3-1 1632,-2-2-1074,0-9 1818,-19 9 528,-3 1 346,-4 1 418,-26-2-2234,20 9 631,-57 0-2137,40 8-315,-32 22 405,27-15-1376,11 39 1384,-8 8-696,22-1 1430,9-9 1,6-2-1262,16-1 1354,14-9 0,6-3 0,-17-11 1,0-2-1,13 3 0,0 1 0</inkml:trace>
  <inkml:trace contextRef="#ctx0" brushRef="#br1" timeOffset="6186">6045 3948 8702,'8'-3'1259,"5"-2"-719,-8 0-270,5 0-90,-2-2 180,0 0-181,-1-1 1,3 0 270,-1-4-180,1 3-90,-2-2 0,-3 5 0,-2 1-90,-1 0 0,-2 2-90,1-3 0,-1 4 0,0-6-90,0 3 90,-21-3 0,16 3-90,-36 2 90,23 2 0,-37 0 0,17 1 0,3 7 0,-1 5-90,-8 10 135,10-1 0,1 3-45,-2 10 0,-5 4-90,14-1-90,10-6 180,1 19 0,11-22 0,3 17-90,20-22 90,2 13-90,23-23-180,3 2 90,-7-13-90,9-18 90,-18-9 90,5-9-89,-2-22-1,-12 18 90,-4 1 0,-3-1 90,-1-9 0,-5 2 0,-1 0-90,-4-9-599,-1 17 0,-2 1 779,-1-14-90,0 1 0,0 3 180,0-11-90,0 18-180,-13-12 0,9 29 630,-9 0-270,13 41-180,0 9-180,0 22 90,6-13 0,1 0 90,-3 14-90,2-5 0,1 0-508,1 9 508,-7-20 0,0 0 0,7 13-90,2-6-90,-8 0 477,19 10-837,-13-12-629,15 17 629,-8-27-540,12 10 541,-6-22-1,4 0 540,8-13 0,-10-2 0,9-3 0</inkml:trace>
  <inkml:trace contextRef="#ctx0" brushRef="#br1" timeOffset="6350">6477 4031 9062,'9'-9'719,"-1"-10"-629,1 16 0,-3-14 0,-1 15 450,-1-7 0,-1 8-450,-1-2-90,5 18 90,-2 4-900,8 21 180,-5-8-89,5 4-181,-3-9-89,-1 0-450,-1 1 1439,1-4 0,0-1 0,2-2 0</inkml:trace>
  <inkml:trace contextRef="#ctx0" brushRef="#br1" timeOffset="6533">6628 3753 9242,'-10'-9'-90,"7"4"-2069,-11-2 990,12 24 1169,19-14 0,-11 29 0,15-16 0</inkml:trace>
  <inkml:trace contextRef="#ctx0" brushRef="#br1" timeOffset="6849">7182 3768 10051,'-17'-16'1260,"12"1"-901,-32 9-359,14 1 0,-18 25 0,9 7 90,13 11-90,8 2-90,11-9 90,0 2 0,17 16 90,-12-10-974,33 11 884,-33-18 0,37-3 0,-37-3 90,38 4 90,-24-11 0,5 2-270,-9-14-180,-34-2-180,15-21 90,-44 12-539,22-26-91,-9 18 1,-2 3-270,-11-10 1336,18 1 0,0 1 1,-7 3-1,3-16 1</inkml:trace>
  <inkml:trace contextRef="#ctx0" brushRef="#br1" timeOffset="7436">7610 3813 8882,'18'16'1529,"-1"10"-1259,-9 9 90,3 6-180,-9-4-90,4 4-1,-4 4-44,-1-9 0,0 1-1238,0 19 1148,0-17 0,0 0 90,0 1 0,0-2-135,2 20 90,0-12 0,-1 0 90,0 1 24,0-13 1,0-2-115,0-2 0,0 0-986,-1-16 626,-1-62 91,0 19 179,-7-23 0,0-5-1507,3-4 1597,-3 17 0,0 0-90,7-20 90,0-2 0,0 2-349,0 22 0,0 2 439,0-18-303,6 17 0,3 4 393,10 3-392,-1-1 392,13 20 1139,-27 7-779,27 3 901,-13 4-1441,1 16 1450,5 5-1540,-15 0 180,2 27-270,-5-28-360,-6 25-179,0-19-181,-20-1-89,15-2 989,-29 8 0,15-11 0,-14 5 0</inkml:trace>
  <inkml:trace contextRef="#ctx0" brushRef="#br1" timeOffset="7833">8008 4106 8522,'6'0'270,"0"0"-270,0-14 90,2 10 0,6-47-90,0 26 45,0-11 0,0-4-45,6-4-798,-6 13 1,-1 0 887,6-14 0,-2-2 90,-1-1 90,-3 0-246,-4-1 425,-3 3 1,-4-14-270,-1 20-636,-1-14 725,0 33 271,0 1-360,-13 16 1075,9 29-1255,-9-3 0,3 28 0,7 15 90,-13-11-720,14-5 0,2 1 450,-6 10 45,6-21 0,0-2 54,0 11-369,0-2 0,0-5-629,18 12 539,-13-16-539,26 14 629,-10-29-629,16 5 393,-5-19 686,0-1 0,-8-7 0,0 0 0</inkml:trace>
  <inkml:trace contextRef="#ctx0" brushRef="#br1" timeOffset="8617">8500 3922 9332,'0'-21'1349,"0"2"-1169,0-1 90,-17 11 89,13-3-89,-26 11-270,15 14 0,0 8-90,3 18-90,12 2 90,0-9-179,0-2 89,14-12-90,-10-1 0,25-8-90,-25 5 90,26-12 91,-10 5 179,15-7 0,-4-21 0,-13-4 0,1 0 179,-18-16 181,8 25-90,-8-17-90,2 12-180,-3 2 0,0 0-90,0 6-180,0 39-270,14-2 271,3 16-361,15 4 270,-4-31-269,7 25 359,-10-29 90,24 5 180,-25-13 90,19-15 90,-28 10 269,5-30-89,-13 13 90,1 1 0,-6-14-270,-1 15 89,-1-7-448,0 1 179,0 13-270,0 20 0,18 3 90,-1 19 180,16-10 0,-9-8 0,-10 3 270,1-13 90,-14-9 89,5-11 1,-6-14-270,0 4-270,-14 12 720,11-2-540,-11 30-90,14 5 90,14 18-1,-10 7 91,11-4-135,-5-6 0,-1 1 135,10 19-135,0-4 0,-1 0-240,0 10 240,-5-9 0,-1 0 135,-1 7-90,-3-13 0,1-1 0,3 1 90,-7 6-180,-3-16-90,-2-14-360,-19 4 180,-5-18-179,-14 0-181,1-5-360,4-16-89,-2 12-90,1-31-679,0 18 1848,2-18 0,5 5 0,2-2 0</inkml:trace>
  <inkml:trace contextRef="#ctx0" brushRef="#br1" timeOffset="9138">9928 3865 12300,'-16'4'-989,"19"0"809,7-4-2249,16 0 2429,-13-13 0,-4 10 0,-9-10 0</inkml:trace>
  <inkml:trace contextRef="#ctx0" brushRef="#br1" timeOffset="9336">9973 4185 9152,'0'0'0</inkml:trace>
  <inkml:trace contextRef="#ctx0" brushRef="#br1" timeOffset="10240">11165 3200 9961,'-9'20'1709,"7"13"-1619,-7 18-2355,9 7 2355,0-7 0,0 6-90,0 3 0,0 2 90,0 0-180,0 1 180,0-4-90,0-1 0,0-21 0,0 0 718,0 17-673,0-15 0,0-2-45,0-1 90,0 3-90,0-20 113,0-6-383,0-4-540,-10-5 271,0-20 1523,-2-9-894,6-27-180,6 7 90,0-21 0,20 27 90,2-22 0,3 33 270,8-4-90,-11 17-180,9 8 180,7 2-91,-16 24 1,12 8-90,-17 11 270,6 14-360,-14-17 0,-2 8 0,-5-15 0,-2-1 90,0-3-450,-17 6 0,-6-10-1079,-21 6 450,7-16-1170,-13-2 2159,21-7 0,-7-16 0,13-5 0</inkml:trace>
  <inkml:trace contextRef="#ctx0" brushRef="#br1" timeOffset="10682">11620 4175 8882,'11'0'540,"0"0"-360,3 0-1,-1-19-89,5 15 0,-1-40 90,13 7-90,-9-12-1023,8-3 1023,-9 13 90,-3-1-90,-1-2 90,-3-2 0,-3 1-90,-2-2 90,-6 11 0,0 0-90,-1-18 0,-1 7 0,0 1 0,0-4-90,2 11 0,-4 2 0,-12 3-258,10-3 438,-11 22 89,15 6-179,0 23 0,0 39-90,0-1-511,0 0 1,0 0 600,0 8-90,0-8 0,0 1-90,0 8-45,0-24 0,0 1-284,-1-3 1,2-2-392,12 17 0,-12-12 1,2-1-180,24 2-91,-23 6 1043,22-21 1,-16-4 0,11-2 0</inkml:trace>
  <inkml:trace contextRef="#ctx0" brushRef="#br1" timeOffset="11150">12023 4119 7173,'14'15'360,"3"3"-360,15-16 180,0 5-90,-5-24 89,-1 13 1,-8-25-90,-3 26 180,1-25 270,-1 6-270,-5-6 179,-1-11-179,-6 16 630,-2-18-720,-1 18 0,0-6-1,-20 7-89,14 7 0,-31-2 180,21 11-270,-15 2 0,16 26 0,-6-17 0,12 53 0,-2-34 0,6 10 0,3 2 0,2 1-90,0 23 90,20-25 0,-15 5-90,33-7 90,-13-13 0,19 6 0,-17-17-90,28-2 0,-40-23-269,28-5 179,-30-22 90,-5 7-270,-4-2-629,-4-5 539,0 10-810,-22-21 541,1 24-540,-4-6 1259,-5 16 0,26 4 0,-11 1 0</inkml:trace>
  <inkml:trace contextRef="#ctx0" brushRef="#br1" timeOffset="11938">12897 3926 9512,'0'-20'1259,"0"5"-1169,0 1 90,-20 6 90,15-1-181,-30 3 91,13 3-90,-17 1-90,5 2 180,-5 21-180,17 1 0,-3 13 0,17-4 90,-3-5-180,10 2 90,-3 11-180,28-8-539,8 17 89,16-22 90,-14-8 1,-1-1-91,12-2-962,15 0 603,-20-9 989,1-3 0,-2-2 0,0-1 0</inkml:trace>
  <inkml:trace contextRef="#ctx0" brushRef="#br1" timeOffset="12200">13372 3440 9602,'6'0'809,"0"0"-269,2 16-360,-1-11 359,4 41-449,-5-24 0,1 28-90,-2 4 0,-2-9 0,0-5 0,0-1-180,-1 11-180,0-9 1,1 0-1458,-1 7 1098,2 11-1012,2-7 831,0-17 900,3 6 0,0-20 0,1-4 0</inkml:trace>
  <inkml:trace contextRef="#ctx0" brushRef="#br1" timeOffset="12499">13878 3667 10861,'0'-6'899,"0"0"-449,-17-2-180,12 3-90,-30 0-180,8 3 180,-8 1-90,-15 16-90,21-11 0,-15 29 0,22-9 0,4 9 0,7 17 0,10-19 90,-5 23-180,24-22-90,-13 8-90,33-13-180,-33 0-359,41-3-863,-25-2 233,25-3-180,-8-1 1619,2-1 0,2-4 0,-1-1 0</inkml:trace>
  <inkml:trace contextRef="#ctx0" brushRef="#br1" timeOffset="13872">14828 3795 11400,'0'0'0</inkml:trace>
  <inkml:trace contextRef="#ctx0" brushRef="#br1" timeOffset="14182">14733 4140 10051,'0'27'1709,"20"-1"-1259,-15-1-360,31-4 180,-32 0-90,28-2-90,-27-2-90,25 0 90,-27-2 269,21-1-179,-21 1 0,7-2-180,-10 7 0,0-3-360,-19 7-89,14-2-361,-48 1-1644,21 2 1554,1-11 1,-2-1-1170,-25 14 2069,27-13 0,1 0 0,-2-1 0,0 0 0,0 0 0,0 0 0</inkml:trace>
  <inkml:trace contextRef="#ctx0" brushRef="#br1" timeOffset="21368">4767 6310 7173,'-22'7'450,"5"1"-360,17 4 0,0-3-1,0 1 1,0 1 90,0 4-180,0 2 0,0 3 180,0 2-180,0 4 180,0 1-90,0 3 0,0 1-90,0 14 0,-13-10 90,10 10-90,-11-13 90,14-1 0,-9 1-90,7 0 0,-7 1 90,9 0-90,-5 17 180,4-13-135,-4-4 0,1 0-45,2 7 0,0-6 0,0 0 0,0 6 0,2 12 0,-2-2 90,2-12-180,0 27 90,0-28 90,0 24-90,0-26 0,0 10 0,0 1 90,0-13-90,0 30 0,0-24 0,0 13 0,0-13 0,0-1 0,0 0 0,0 0 0,0-2 0,0 1 90,0 12-90,0 5 0,0-2-307,0-2 397,0-16-180,-8 0 90,6 0 0,-6 0 0,8-2 0,-6 2 90,5-2-90,-10 16 0,9-12-90,-7 28 0,6-26 90,-5 26-90,4-29 0,0 11 90,1-15 0,1-3 0,0 0 0,0 8 0,0-10 0,-2 19 0,2-20 0,-2 17 0,1-16 0,1 5 0,-1 2-90,2-7 90,-2 18 0,1-17 217,-1 15-217,1-16-90,-1 6 90,3-9 90,-1-1-180,1 2 90,0 8 0,0-6 0,0 19 0,0-17 0,-1 8 0,0-8 0,1-3 0,-1 3 0,0 8 0,0-8 0,0 15 0,1-17 0,0 15 0,0-16 0,0 9 0,0-10 0,0 1 0,0 1 0,0 13 0,0-10 0,0 24 0,0-23 0,0 23 0,0-24 0,0 10 0,0-12 0,-11-1 0,8 0 0,-8 8 0,11-9 0,0 15 0,0-19 0,0 15 0,0-15 0,0 9 90,0 2-90,0-5 0,0 20 0,0-17 0,10 20 0,-7-20 0,7 7 0,-10-11 0,0-3 0,0 1 0,6 9 90,-5-8 0,5 16-90,-6-18 90,3 14-90,-2-15 0,2 4 0,-2-8 90,0 0-180,0 1 180,2 7 0,0-5-90,4 16 0,-3-14 0,3 8 179,-2-8-179,0-1 0,-1 1 90,1 0-90,-1 1-90,0-1 180,2 12-90,-4-9 90,4 19-90,-4-19 90,1 7 0,0-3-90,-2-8 90,1 17-90,-2-17 0,1 20 90,0-18-90,-1 21 0,1-19 0,-1 10 0,0 0 0,0-6 0,0 19 0,-15-18 0,11 19 0,-22-19-540,13 29 181,-1-29-901,-3 24 271,10-32 989,-3 9 0,3-16 0,3 1 0</inkml:trace>
  <inkml:trace contextRef="#ctx0" brushRef="#br1" timeOffset="23719">15548 6285 7713,'21'11'1799,"4"1"-1709,-23 14-1,7-6 1,-9 2 90,0-2-90,4 3 0,-3 2 0,2 3 0,-3 1 0,0 17-90,0-9 45,0-3 0,0 0 45,0 7 0,0-6 0,0 1 0,0 7 0,0 13-90,0 2 0,0-12 45,0-7 0,0 1-45,0 7-997,0 15 1087,0-18 0,0-1-45,0-1 0,0 0-45,0 11 90,0-1 0,0-1 0,0-2-90,0-9 0,0 0 90,0 7-90,0-5 0,0-1 90,0 7-90,0 18-45,0-32 0,0 0 135,0 18-45,1-7 0,-2 0-135,-9 7-86,9-18 1,-1-1 85,-8 11 180,10 1-90,-7-3 0,5 2 0,-11-2 0,12 1 0,-12 16 0,8-14 0,-1-10 0,-1 0 0,3 3 0,-1 11 0,3-19 0,1 0-214,-1-2 214,1 0 0,-2 0 0,2-2 1098,-4 12-1188,1-9 180,-5 18-180,4-18 90,-6 30 90,5-28 392,-3 17-482,5-23 0,-1-1 251,0 11-251,-1-10 0,0 19 0,1-19 0,1 8 0,2 0 0,-1-7 0,1 19 0,0-18 0,1 21 90,0-19-90,1 9 0,-2-12 0,1 0 0,-2 1 0,-1 10 0,-1-8 0,-2 20 0,3-20 0,-3 10 0,4-13 0,0 1 0,0 0 0,-1 11 0,0-9 0,1 21 0,2-21 0,1 23 0,0-22 0,0 11 0,0-12 0,0 0 0,0 0 0,0 13 0,0-10 90,0 21-90,0-23-90,0 19 90,0-21 90,0 8-90,0-14-90,0 2 180,0-3-180,0 9 90,0-7 0,0 12 0,0-14 90,0 5-180,0-7 90,0 0 180,0 1-270,0 7 90,0-6 0,0 14 0,0-14 0,0 20 0,0-21 0,0 10 0,0-15 0,0 1 0,0 4 0,0-5 0,0 10 0,0-10 0,0 10 0,0-9 0,0 4 0,0 3 0,-9-5-90,6 13 90,-11-13 0,9 13 0,-2-14 0,1 6 0,1-8 0,2-1-180,-2-1 0,-1 2 0,2-3-449,0 3-1,1-8-1259,1 0 450,0-6 1439,0 0 0,0-1 0,-1 0 0</inkml:trace>
  <inkml:trace contextRef="#ctx0" brushRef="#br1" timeOffset="26088">5697 6303 8972,'-14'-5'540,"10"1"-361,-18 2-89,9 2-90,-3 0 90,-1 0-90,4 18 0,0-14 0,0 30 90,1-30-90,-2 42 0,6-27 180,-2 24-180,7-11-90,0-8 180,3 12-90,0-19 0,0 3 0,20-12 0,-1-3 0,22-2 0,-23-22 0,25-6-180,-26-11 180,20 1-90,-17 6 90,-2-1 0,0-1 0,-3-2 0,-4 2 0,-1-2 0,-3-13 0,-4 13 270,0-20-90,-3 28-180,0-7 0,0 16 0,0 2 0,-16 5 540,12 2-450,-11 19 0,6 24 0,7 4-1001,-7 17 1001,9-20-180,0 1-474,0-1 654,0-1-90,0-1 0,0-2-321,15 11-39,-11-12-359,26 17 359,-27-24 90,22 4-90,-22-12 180,18-4 0,-19-1 581,24-3-581,-17-5 706,19-1-436,-15-3 59,7-18 31,-11 13 90,3-27 720,-9 18-721,0-12 91,-3 4-720,0 30-629,0 4-180,14 28 359,-11-5 810,10-6 0,-2-12 0,3-9 0</inkml:trace>
  <inkml:trace contextRef="#ctx0" brushRef="#br1" timeOffset="26267">6082 6389 8432,'-12'15'-270,"2"4"0,10 15 1</inkml:trace>
  <inkml:trace contextRef="#ctx0" brushRef="#br1" timeOffset="26549">6242 6443 9242,'17'31'899,"-1"2"-989,4-5 90,9 1 0,-14-4 90,29 11-90,-16-8 0,11 8 0,-13-13 0,1-2 0,-3-2 0,6 2 90,-10-8-270,9-2 0,-16-9-89,2-2-1,-7-23-90,1 17 0,-1-42-180,0 25-89,-1-24-528,1 6 1157,-3 1 0,0-2 0,0 2 0</inkml:trace>
  <inkml:trace contextRef="#ctx0" brushRef="#br1" timeOffset="30582">4667 7118 7623,'12'12'269,"-3"-2"-179,14-5-90,-9-4 0,1 4 0,-2-5 0,-1 0 0,10 0 0,-6 0 0,6 3 0,-6-2 90,-1 1-90,1-2 0,-1 0 0,1 2 90,0 0-90,7 2 90,-3-1-180,12 3 90,-10-1 0,16 3 0,-13-3 0,8 0 0,-9-2 0,2 0 90,1-1-90,2-2 0,0 1 0,1-1 0,15 0-90,-9 0 180,23 0-90,-23 0 90,24 0-180,-25 0 90,10 0 0,-2-10 0,-10 8 0,22-8 0,-23 10 90,21 0-90,-25 0-90,10 0 90,-12 0 90,2 0-180,0 0 180,1 0-90,1 0 0,1 0 0,19 0 90,-10 0-90,-4 0 0,1 0 0,8 0 0,-5 0 0,1 0 0,7 0-1249,18 0 1160,-22 0 178,1 0-89,-1 0-89,17 10 89,-14-8 44,-8 7 1,0 0-45,7-7 0,-8 4 0,-1 2 0,9-1 0,12 0 0,-1 6 90,-15-10-135,-6 4 0,-1 0 45,5-2 0,13 4 0,-19-4 0,1 0 0,0-1 1249,1 0-1249,0 0 0,-1 0 0,17 1 0,-11-2 0,-6-2 0,1 0 0,7 0 0,-5-1 0,-1 0 0,8 0-975,14 0 975,-20 0 0,2 0 0,-4 0 0,20 0 0,-15-10 0,-7 9 0,1 0 0,5-8 0,-7 4 0,-1 2 0,7 1-820,10-10 910,-13 11-90,1-7 0,4 5-111,20-4 111,-12 4 0,-8-1 0,1 1 0,8 0 0,-9-1 0,0 1 90,8 0-180,14 0 90,2 0 0,-14 1 45,-9 0 0,0 0-135,9 0 135,-7 0 0,-1-1-135,10 2 90,-7-1 0,1-1 0,9 1 0,-20 0 0,1 1 0,2-1 0,-1 1-90,23-1 135,-8 0 0,0 1-29,12 0-16,-21 0 0,-2-1 0,20 2 0,1 0 0,1-2 0,0 2 45,-32-1 0,1 1-90,-1 0 0,1 0 45,0 0 0,1 0 0,1 0 0,-1 0 0,0-1 0,1 1 0,16 0 0,2 0 0,-13 0 0,0-1 0,5 1 0,3 0 0,-4 0 0,-3 0 0,-1 0 0,3 0 0,4 0 0,-4 0 45,-4 0 0,-2 0-45,11 0 0,1 0 0,-2 0 0,-2 0 0,-12 0 0,2 0 0,22 0 0,-1 0 0,9 0 0,-13 0 0,1 0 0,8 0 0,-10 5 0,-1 0 0,10-3 0,-22 3 0,2-1 0,0-3 0,-2-2 90,24 1-135,-9 4 0,-1-1 135,12-1-90,-24 1 0,0 1 0,18-2-90,-1-2 180,3 2-90,1-2 0,1 0 90,2 0-135,-19 0 0,0 0 90,-10 0 0,0 0-90,24 0 0,0 0 45,-25 0 0,0 0 0,24 0 0,-1 0 0,7 0 0,-21 0 0,-1 0 0,14 0 90,1 0-90,-3 0-45,-17 0 0,0 0 45,19 0 0,-11 0 0,0 0 90,7 0 0,14 0 0,-23 0-180,-1 0 180,-1 0 0,16 0-90,-12 0-45,-9 0 0,0 0 920,4 0-786,-6-1 1,0 2-90,3 6 0,1-5 0,0 1 90,2 4-90,-4-4 0,0-1 0,-1 0 0,25 3 0,-25-3-68,11 1 68,-16 0 0,0-1 0,1 0 645,11 3-645,-9-1 90,24 3-90,-25-2-90,24 1 90,-25-2 0,9-1 0,-15-1-19,-1-1 19,-2 1 0,0-1 0,-1-1 521,-1 1-521,6-1 276,-6 0-276,13 0-90,-13 0 111,6 0 69,-8 0-180,0 0 90,0 0 0,10 0 0,-5 0 0,13 0 0,-14 0 0,13-9 0,-17 7 0,7-7 0,-3 9 0,-7 0 0,10 0 0,-11 0 90,3 0-90,-6 0 0,0 0 0,7 0 0,-6 0 89,8 0-89,-12 0 180,3 0 0,-6 0-180,0 0-1079,-4 0-720,-17 0 1799,-8-9 0,-14 7 0,-3-8 0</inkml:trace>
  <inkml:trace contextRef="#ctx0" brushRef="#br1" timeOffset="31301">15708 6640 8162,'0'36'540,"0"16"-450,0-15 90,0 0 0,0 0-90,0-1 0,0 18-90,0-28 90,0 0-180,10 7 180,-8-7-90,8 14 0,-10-19 0,0 14 0,0-18-90,0 6 0,0-5 0,0-5-270,-14 6 270,10-8-90,-10 6-90,4-6 0,7 1-89,-7-4-181,10 1-360,0-2 900,0 1 0,0-1 0,0-1 0</inkml:trace>
  <inkml:trace contextRef="#ctx0" brushRef="#br1" timeOffset="33217">15507 6247 7533,'-10'11'90,"1"-3"90,-9-8-180,7 0 89,-12 0-178,10 0 268,-11 0-179,9 0 90,-5 0-90,4 0 90,0 0-90,-2 0 90,-8-7 0,4 5-90,-18-5 90,14 1-90,-22 5 0,17-9 90,-10 7 0,9-3-90,-2 3 0,-2-1 0,-18-1 0,11 0 0,7 1 0,0 1-279,-10-1 279,-12-2 0,16 2 0,0-1 0,0 0-90,-19-1 180,16 1-90,7 1 0,0-1 0,-5 0-45,9 0 0,-1 0 45,-6 0 0,-11-3 0,14 3 0,0 0 0,-2 1 0,-18-3 90,11 3-135,8-1 0,0 1 135,-10-1-90,10 1 0,-1 0 0,-7-2-90,-14-1 180,20 1-90,-1-1 0,2 0 0,-2 0 180,1 0-180,-1-2 180,-17-2-180,12 2 90,-6 0 0,-1 0-90,-3 1-391,10 0 0,1 1 481,-7 1-180,-2 1 90,-1 0 90,-2 3 0,1-1 0,15 2 0,-1-1-90,-22 2 0,11-1 0,0 0 89,-9 1-89,23 0 0,1 0 0,-14 0 90,-2 0-204,4 0 159,13-6 0,0 0-45,-20 3 0,9-2 0,1-2-1412,-9-3 1412,19 10 0,1-2 0,-15-14-661,-2 14 571,0-10 135,14 10 0,0 0-45,-22-8-45,7 6 0,1 0 45,-10-1 0,21 1 0,0 1 90,-15 0-90,0-1-90,-1 1 0,2-1 270,-1 1-270,0 1 90,16 0 0,0 1 0,-23-2-45,10 1 0,-1 1 135,-7 0-90,21 0 0,0 0-90,-15 1 180,1-1-90,-1 1-90,3-2 180,-1 2-90,2-2 0,17 2 0,-1 0 515,-19 0-515,11 0 0,-1 0 0,-6 0-420,-14 0 330,21 0 180,0 0-90,1 0-180,-20 0 180,16 0 0,6 0 0,0 0 0,-8 0-90,7 5 0,0 0 90,-10-3-45,20 2 0,-2 1 0,-2 0 0,1-2-45,-22-1 90,-4 6 0,-1 1 0,28-6 0,0-1 274,-19 5 1,0-1-275,-7 0-45,17-1 0,-1-1 45,11 0 0,-1 0 30,-11 0 0,-6 1 0,6 0-30,10-2 0,0 1 0,-8 0 0,-5 0 0,6 0-90,-17 0 90,21-1 0,0 1 0,-13-2 0,1 0 0,-1-1 90,0 1-180,-1-2 90,-1 2 0,15-2 0,-2 0 90,-23 0-135,8 1 0,0 0 45,20 0 0,2 0 45,-12 0 0,0 1-90,12 0 0,0 0 45,1 0 0,-1-1 45,-2 2 0,0-1-45,0 0 0,0 0-45,0 0 0,-1-1 45,1 3 0,-3-1 0,-15 0 0,0 0 0,12 1 0,-2 0 0,-3-1 0,-4 1 0,4 0 45,3 0 0,2-1-59,-13 2 1,1 0 13,16-1 0,2-1 0,1 0 0,1 1 0,0-1 0,0 0 0,-9 2 0,0-1 0,-20 3 0,16-1 0,1-1 91,-2 1-91,12-1 0,2 0 0,0-2 295,-5 4-295,10-6 725,10 1-815,-10 0 0,13 0 1251,-9 3-1071,10-2-180,-5 3 90,5-2 0,0 2 0,-1 0 0,-11 4 0,6-2 90,-20 6-90,16-7 0,-20 6 0,18-6 180,-10 2-90,9-4-90,-2 2 0,-1-2 0,-13 3 0,9-2 0,-21 2 0,23-2 180,-7 0-180,13-1 90,-1 0-180,2 0 90,0 1 0,4-2 0,0-1 0,-3 0 0,7-1 0,-9-1 0,13 1 90,-9 0-180,10 0 90,-2 1 90,0 0-90,4 0 0,-6 2-90,6-3 180,-6 4-180,7-4 90,-1 2 90,0-1-180,4 1 90,-6-1 0,5-1 0,-2 1 0,5-2-360,-2 0 180,5 0-270,-1 1-449,2 1 179,1 0 720,0 2 0,0 1 0,0 0 0</inkml:trace>
  <inkml:trace contextRef="#ctx0" brushRef="#br1" timeOffset="33683">4683 6342 7623,'0'21'359,"0"-3"-179,0-3-90,0-2 90,0-1-90,0 2 0,0 2 0,-16 0 0,12 2 0,-12 6-90,16-6 90,0 13 0,-8-13 0,5 13 0,-9-13-180,11 6 180,-7 1-90,4-6 0,-3 13-90,3-14 180,1 11-180,3-12 180,0 6-90,0-8 0,0 1 0,0-2 0,0 6 0,0-6 0,0 9 0,0-11 0,0 3-90,0-5-180,0-4 90,0 2-270,0-1 180,0-2-539,0 2 89,0-5 720,0 1 0,0-2 0,0 0 0</inkml:trace>
  <inkml:trace contextRef="#ctx0" brushRef="#br1" timeOffset="34146">4762 6521 7623,'0'28'359,"0"0"-269,-6-4 90,4-1-90,-4 4-90,6-6 90,0 19-90,0-15 0,0 10 0,0-10 0,0 1 0,0 0 0,0 10 0,0-10 0,0 16 0,0-20 0,0 6-90,0-12 0,0-2 0,0-2-90,0-2 90,0-3 90,0-1-89,0 0-271,0-3 360,12 0 0,-9-2 0,9 0 0</inkml:trace>
  <inkml:trace contextRef="#ctx0" brushRef="#br1" timeOffset="34374">4775 6594 8252,'0'44'360,"0"-9"-360,-13 19 0,10-19-45,-3-2 0,0 0-315,6 9-495,0-6 1,0 2 854,0 7 0,0 13 0,0-16 0</inkml:trace>
  <inkml:trace contextRef="#ctx0" brushRef="#br1" timeOffset="43166">6198 2222 8792,'3'-7'1259,"-1"1"-989,-2 2-90,0-1 989,0 3-989,0 19-90,0 8-90,0 15 0,0 2 0,0-2 0,12 5 45,-10-9 0,-1 2-292,11 23 247,-11-9 0,-2 0 90,1 9-135,0-13 0,0-2 135,0 4-90,0 8-90,0-14-90,0-16 90,0 7 0,0-22-900,0-1 990,0-28-90,14-5 90,-10-20 90,27 20-180,-27-14 0,27 31 248,-14-24-68,7 25 90,4-8-90,-11 11-90,8 0 0,-9 22 90,2-16-90,-5 36 0,-2-37 90,0 36-180,5-15 90,-4 11-270,10 2 90,-9-20-180,14 4 270,-10-12-90,8-4 90,-5-3 90,1-4 0,0 0-89,7-19 89,-7 14 0,8-30 0,-16 11 89,4-17 1,-11 6 180,1 4 0,-6 9-270,-1 2 0,0 3 90,0-2 360,0 8-540,-16 1 180,13 21-180,-29 9 180,17 20-90,-3-7 0,0 13 0,16-19-90,-6 12-270,8-19-90,24-2-719,7-5 359,16-12-989,19 6 1799,-19-7 0,14-17 0,-15-5 0</inkml:trace>
  <inkml:trace contextRef="#ctx0" brushRef="#br1" timeOffset="43486">7197 2834 10681,'0'37'-720,"0"4"181,12-4-91,-9-2 0,10-11-269,-13-1 899,10 5 0,-8-9 0,8 3 0</inkml:trace>
  <inkml:trace contextRef="#ctx0" brushRef="#br1" timeOffset="43666">7198 2623 8702,'-15'-10'90,"2"2"0,6 3-1619,5 3 1529,-6 17 0,28 5 0,5 18 0</inkml:trace>
  <inkml:trace contextRef="#ctx0" brushRef="#br1" timeOffset="44092">7718 2781 8522,'-42'18'630,"7"-2"-720,12 21 180,-2-21-90,22 15 0,-9-21-180,12 21 0,0-15 0,20 7 180,0-13 0,18-2 0,-6-21 90,-5-6 90,-11-19 90,1 8-90,-15-3 179,5 12-448,-7-5 448,0 6-359,0 23 0,0 22 90,0 20-90,0 9-1088,0-8 1178,0 5 45,-1-16 0,2 0-135,12 20 0,-12-15 0,1-1 90,12 1 0,-14 12-450,0-29 0,-17-1-719,13-15-630,-31-3 1709,18-19 0,-15-13 0,7-18 0</inkml:trace>
  <inkml:trace contextRef="#ctx0" brushRef="#br1" timeOffset="44472">7977 2409 9871,'0'37'1170,"0"2"-1080,0-7 0,0 2 0,0-6-90,0 16 0,0-9 89,0 9-178,0-14-1,0-1 0,0-3-90,0-3 90,14-3-180,-10-4 0,11-1-360,-3-6 451,-1-1 179,12-7-90,-8-22 90,0 16 0,3-35 0,-2 17 0,11-10 0,-10-2 269,12 16-269,-12 3 90,3 9 0,-6 7-90,-3 0 0,1 18-90,2 6-179,-4-2-721,8 32 450,-7-33-89,3 27-181,-3-24 810,0-3 0,4-10 0,2-3 0</inkml:trace>
  <inkml:trace contextRef="#ctx0" brushRef="#br1" timeOffset="44836">8737 2437 9332,'0'39'629,"0"-6"-539,0 3-90,-14-3 0,10 2 0,-10 3 0,14 0-396,-10 0 396,8 0-540,-8 11 271,10-14-271,0 13 450,0-26-532,0 2 262,0-13-90,-5-5 270,-3-2 1,-4-4 89,-2 0 478,-6-17-28,1 12 0,-13-26-270,11 11 90,-4-8-90,11 0 89,2 9-89,3 0 360,5-6-360,1 5-90,27-8 90,10 14-180,-2 4 0,3 2-180,21 3-1385,4 0 666,-18 5 989,-2 0 0,2 16 0,0 4 0</inkml:trace>
  <inkml:trace contextRef="#ctx0" brushRef="#br1" timeOffset="45054">9435 2693 7892,'0'16'0,"0"-4"0</inkml:trace>
  <inkml:trace contextRef="#ctx0" brushRef="#br1" timeOffset="45222">9457 2911 9781,'-31'2'-150,"12"-1"0,9-1 1</inkml:trace>
  <inkml:trace contextRef="#ctx0" brushRef="#br1" timeOffset="45650">9852 2373 8972,'-3'-14'270,"1"0"-90,2 1 269,0-7-359,21 7 0,5-4-90,1 10 0,28 2 0,-35 3 0,27 2 0,-26 14 0,2-10-180,-12 24-89,-1-6-721,-27 19 360,13-5-45,-22-4 1,-1 0 135,18 1 539,-28 19 0,25-28 0,-2-2 0</inkml:trace>
  <inkml:trace contextRef="#ctx0" brushRef="#br1" timeOffset="45783">10123 2736 7892,'28'15'1260,"7"3"-1080,-32-4 90,10 6-181,-13-7-89,0 1-89,-24-2-91,18-1-270,-40 2-1349,20 1 450,-2-3 1349,-6-1 0,30-6 0,-10-2 0</inkml:trace>
  <inkml:trace contextRef="#ctx0" brushRef="#br1" timeOffset="46116">10547 2352 9512,'-29'19'719,"-13"4"-629,24 10-90,-4 0 90,0-8-90,19 3 0,-5 0 0,8 11 0,20-12 0,11 11 0,10-22 0,-9-6 0,0-3-747,10-2 747,12-2-345,-2-25 345,-20 17-90,7-47 90,-28 33-270,-3-35 0,-8 26-180,-27-5 91,20 10-152,-48 4-119,31 9-269,-26-4-270,12 13 1169,0-6 0,2 7 0,1 0 0</inkml:trace>
  <inkml:trace contextRef="#ctx0" brushRef="#br1" timeOffset="46401">11057 2518 9512,'54'14'0,"-10"-11"0,1 23-180,-9-23-180,0 24-180,1-13-89,-2 13-544,-1-6-86,-2 1 1259,0-3 0,-4-2 0,0-1 0</inkml:trace>
  <inkml:trace contextRef="#ctx0" brushRef="#br1" timeOffset="46583">11520 2433 9422,'-30'20'90,"0"-14"-90,7 35 0,-2-23-270,-1 22-842,-1-4 123,0 5-740,-1 3 1729,2 2 0,0 1 0,2 0 0</inkml:trace>
  <inkml:trace contextRef="#ctx0" brushRef="#br1" timeOffset="47766">4290 6416 7173,'17'0'0,"-4"0"0</inkml:trace>
  <inkml:trace contextRef="#ctx0" brushRef="#br1" timeOffset="48216">4290 6416 8882,'0'32'180,"0"3"-180,0-4 0,0 0 0,0-8 90,0-1 0,0-1-90,0-3 0,0 0 0,0-2 0,0-2 0,-16 4 0,13-8 0,-25 4-90,25-8-270,-18 0 90,13-4 270,-9-2 0,8 0-90,-2-14 90,7 11 0,-1-12 0,4 5 90,0-2 450,16 0-270,1 3-270,1 29 180,6-14-90,-21 33-90,9-23 89,-3 19-178,-6-8 178,10 14-89,-10-10-449,6 18-1,-7-22-180,3 6-269,-3-14-450,-1-1 1349,0 0 0,0-2 0,0 0 0</inkml:trace>
  <inkml:trace contextRef="#ctx0" brushRef="#br1" timeOffset="48966">3357 6665 9062,'16'-6'1079,"-6"1"-809,3-2-180,-8 1 0,7-1 0,-4 2 90,0-1 0,1 2 0,5 1-180,-4 1 90,9 1-1,-9 16-89,5 2-89,-7 2 178,-3 12-89,-2-9-179,-3 9-361,0 5 90,0-16-449,-20 9 539,16-14 180,-16 1 0,9-8 180,8-2 0,-8-2-90,11 0 90,15-2 360,-11 2-90,11-2 0,-3 3-90,-10 2-180,10 1 89,-12 7-89,0-3-269,-19 10-91,0-8-90,-4 5-270,-5-9 91,25-1-361,-20-2 990,21-2 0,-7-3 0,9-1 0</inkml:trace>
  <inkml:trace contextRef="#ctx0" brushRef="#br1" timeOffset="49290">3750 6566 9332,'0'33'359,"-17"-14"-359,13 10 0,-13-6 0,6 6 0,9 0 0,-9-3 0,11-7 90,17 2-90,-13-9 0,31-3 90,-14-4-180,18-16 180,-8-9 0,-13-16-90,-6-3-90,-12 7 90,0 4-90,-24 9-719,-9 3 89,-15 8-1708,-15 2 2428,22 6 0,-11 18 0,16 4 0</inkml:trace>
  <inkml:trace contextRef="#ctx0" brushRef="#br1" timeOffset="59800">20443 1914 7713,'0'28'1259,"14"-3"-1079,-11-4-90,10-3 90,-3-2 0,-8 3-91,15 1 1,-15 4 0,12 2 0,-12 3 90,12 3 0,-8 4-180,6 5 270,-4 3-225,-2-8 0,-1 2 45,4 23-630,-2-3 0,-1 1 540,-3-22 0,1 1 30,0 6 0,2 4 0,-2-3-30,-1-3 0,1 0 0,2 13 0,1 0 90,-4-15 0,-1-2 0,2 0 0,0-1-90,-1 1 0,0 1 90,1 14 0,0 1-45,-2-14 0,0 2 44,0 3 1,0 4 0,0-5-90,-2-4 0,1-1 30,-1 5 0,1 5 0,-1-4-30,0-4 0,0-1 0,0 13 0,0 2 0,0 2 0,0-2 0,1-11 0,-2 1 30,-3 5 0,-2 3 0,1-3-30,3-5 0,0 1 0,-3 4 0,-1 5 0,1-5 0,5-5 0,0 0 0,0 13 0,0 2 0,0-1 0,0-2 0,0-14 0,0 1 0,0 4 0,0 3 0,0-4 45,0-5 0,0-1-45,4 3 0,1 4 0,-1-4 0,-3-5 0,1-1 0,4 10 0,1 0 180,5 18 0,-10-3-180,10 2 0,-11-18 0,-2 1-314,1-11 1,0 1 448,0 26 0,0 1-602,1-26 0,-2-1 467,-7 12 0,-1 0 45,7-14 0,0-3-45,-7 2 0,1 1 0,8-3 0,0 2-45,-7 14 0,0 0 135,5-12 0,0 2-135,-8 23 0,-1 1 45,10-27 0,0 1-45,-5 22 0,-1-1-45,6 7 45,-1-25 0,-1 0-135,-1 11 0,1-3-262,-3-3 172,1-4-90,2-3-269,-1-3 81,-2 9-442,1-14 990,-4 15 0,6-26 0,-1 5 0</inkml:trace>
  <inkml:trace contextRef="#ctx0" brushRef="#br1" timeOffset="62137">20465 2055 7892,'21'-5'450,"-15"0"-270,33 1-90,-34 0 180,47-3-180,-28 2 0,29-2 0,-19 3-90,2 0 90,1 1-90,4 1 0,3-1 0,4 2 0,-10 0 0,2 1-724,26 0 724,-4 0 0,1 0-589,-21 0 1,-1 0 633,16 0 0,0 0-90,-12 0 0,-2 0 90,4 0 0,-1 0-45,3-1 0,4 2-981,-3 2 0,4 1 1,-2-1 890,10-1 0,2-1 22,-11 1 1,6 1-1,0-1 1,-6 1-162,-7 0 0,-3 0 0,5 0 229,4-1 0,8-1 0,3 0 0,-2 0 0,-8 2-213,0 2 1,-6 1 0,6-1 194,2-2 0,7 0 0,3-1 0,-3 0 0,-8 0-12,-2 1 0,-7 1 0,6-1 52,11-1 1,7 0 0,1 0-1,-7 0-270,-7 0 0,-5-1 0,3 0 225,-1 0 1,3 0 0,0 0-1,-4 0 53,2 0 0,-4-1 0,1 0-30,0 1 0,1-1 0,-1 0-30,1 0 0,0 0 0,-1 0 60,0 0 0,-1 0 0,1 0 0,0 0 0,-1 0 0,1 0-60,-2 0 0,0 0 0,3 0 52,1 0 1,4 0 0,0 0-1,-3 0 8,2 0 0,-2 0 0,5 0-48,-4 0 0,6 1 0,2-1 0,-3 0 0,-5-1 106,5-2 1,-5-2 0,3 2-89,-2 2 0,3 1 0,-1-1 0,-3 0 0,0-2 0,-4-2 0,1 2 0,0 2 0,0 1 0,0 1 30,0-1 0,0 0 0,-1 0-60,-1 0 0,-1 0 0,1 0 30,0 0 0,-1 0 0,1 0 30,-3 0 0,-1 0 0,3 0 37,0 0 1,3 0-1,1 0 1,-4 0-38,3 0 0,-4 0 0,5 0-8,8 0 1,7 0-1,-1 0 1,-7 0 7,-9 0 0,-6 0 0,6 0-263,7 0 0,7 0 0,-1 0 0,-6 0 233,-10 0 0,-3 0 0,1 0 0,12-1 0,2 1 0,0 1-152,-3 2 0,-1 1 0,-3-1 197,9-1 0,1-1-9,-14 3 1,5 1 0,0 0 0,-5-1-37,9-3 0,0 0 150,5 1 1,6 1-1,-6-1-195,-7 1 0,0 0 75,5-2 0,6-2 0,-6 2 15,-3 3 0,-2 0-45,-9-3 0,3-1 0,0 1 0,2 0 0,1 1 0,-3-1 45,9 0 0,2-1-128,-12 1 0,6 0 0,-1-1 0,-5 1 128,12-1 0,0 0-52,-12 0 0,5 0 1,-1 0-1,-4 1 7,11-1 0,-2 0 0,-10 0 0,3 0 0,-1 0 30,-2 0 0,0 0 0,-3 0 484,6 0 1,1 0-485,2 0 0,4 0 0,-6 0-30,-6 0 0,-2 0 0,1 0 0,4 0 0,-4 0 580,-7 0 0,-1 0-580,9 0 0,-3 0 0,11 0-90,-6 0 1936,-8 0-1846,-5-10 1936,-9 8-1936,-7-7 738,-4 9-648,-8 0 823,-18 0-913,7 11 604,-32-8-515,19 9-71,-13-5-108,16 0 180,-4 11-90,16-3 0,-11 15 90,11-6-90,-2 13 0,4 14-90,0-8 90,0-1 0,0 1 90,0 14-927,-1-18 0,2 0 837,13 20-90,-10 2 180,10 1-90,-9-14 0,1 0 0,0-11 0,1 2 0,1 3 0,0 5 0,0-4 0,-2-3 0,1 0 0,2 5 0,1 4 0,-2-5 0,-3-2 0,-1-1 0,4 5 0,2 4 0,-2-5-470,-2-2 0,-1-1 425,0 12 0,0 0 90,-1-15 0,-1-3 0,0 2 0,-1 0-90,1-1 0,0 1 45,1 16 0,1 2 0,-2-14 0,0 2 30,1 4 0,0 4 0,-1-4-30,0-2 0,-1-2-45,1 15 0,-2-1 90,0-17 0,-1-1-45,0 1 0,0 0-156,0-1 0,0 1 381,0 15 0,0 2-180,1-16 0,-2 2-319,-3 3 0,-2 3 0,1-4 364,4-5 0,-2 0 0,-6 4 0,-3 4 0,2-5-1,8-4 1,0 0-30,-6 4 0,-4 4 0,1-5-15,2-2 0,-1-2 0,-3 12 0,-2 2 45,-4 0 0,0-2-45,6-12 0,1 1-45,-1 3 0,-2 4 0,2-5 90,0-4 0,1-1-135,-4 11 0,0-1 45,-6 16 90,1-3-90,-1-3 0,7-19 0,-1 0 1272,-7 18-1317,4-12 0,-1-2 135,0 2-90,2-10 0,1-2 0,0 2 0,-6 5 1024,10-17-1024,0-3 368,3-2-368,-3 4 1438,4-8-1438,-4 7 6,5-12-6,-3 3 0,6-7 0,-1-1 0,4-2 0,-1-1-90,0 0 180,0 0-180,-8 0 180,2 0-180,-14 0 0,5 0-270,-35-15 360,18-1-45,-5 3 0,-2-2-45,-7-6 0,-3 9 0,-2 1-597,18 3 0,0 1 642,-16-3 0,-1 1 0,9 2 0,0 0 45,-3 0 0,-1 0 0,-2 0 0,-5-1-30,1 1 0,-5 0 0,3-1-60,10 3 0,3-1 0,-6 0 22,-9-2 1,-6 1 0,-1-1-1,6 1-587,7 1 1,3 1-1,-4-1 601,4 1 0,-6-1 0,-2 0 0,1 1 0,6 0-736,-7 0 1,4 1 0,-3 0 721,3 0 1,-3-1 0,0 0 0,4 2-23,-4-1 0,4 1 0,-1 0 90,-2 0 0,0 0 0,-1 0-30,0 1 0,-1-1 0,-4 1 7,-2-1 1,-6 0-1,0 0 1,4 0 22,12 2 0,3-1 0,-1 0 0,-5 1-30,0-1 0,-5 0 0,-3-1 0,-1 1 0,4 0 0,4 0 7,1 0 1,4 0-1,1 1 1,-6-1 22,2 1 0,-6-1 0,-3 0 0,1 0 0,2 0 0,5 1-428,1-1 1,5 1-1,0 0 1,-3 0 445,2 0 0,-2 0 0,-1-1 0,-1 2 0,2-1-41,-14 0 1,0 1-1,2 0 1,2-1-159,11 1 0,3 0 1,-1 0-1,-2 0 181,-12-1 0,-3 1 0,-1 0 0,6 0-123,-1 0 1,4 0-1,0 0 123,0 0 0,0 0 0,-4 0-13,1 0 1,-4 0-1,-1 0 1,4 0 12,-3 0 0,3 0 0,-6 0 30,16 0 0,-4 0 0,-2 0 0,-1 0 0,3 0 0,5 0 37,-1 0 0,4 0 1,1 0-1,-3 0-67,-12 0 0,-3 0 0,-2 0 0,2 0 22,-1 0 1,0 0 0,2 0-1,2 0-22,-4 0 0,3 0 0,-5 0-17,7 0 0,-5 0 1,-2 0-1,2 0 0,7 0 17,-3 0 0,5 0 0,-2 0 22,4 0 1,-2 0 0,0 0-1,4 0-52,3 0 0,4 0 0,0 0 60,0 0 0,0 0 0,0 0 0,2 0 0,0 0 0,-2 0 62,-17 0 0,-4 0 0,3 0-62,16 0 0,2 0 0,-4 0 14,-9 0 1,-6 0 0,0 0 0,7 0-15,9 0 0,6 0 0,-5 0-30,-8 0 0,-6 0 0,0 0 0,7 0 118,9 0 1,5 0 0,-3 0-119,-11 0 0,-2 0 0,4 0 0,-1 0 0,3 0 0,1 0 0,2 0 0,2 0 0,0 0-45,-11 0 0,2 0 614,15 0 0,1 0-614,-16 0 0,3 0-135,2 0-90,-11 0 270,37 0 519,2 0-1778,33 0 1918,9 0 0,24 0 1,2 0-1</inkml:trace>
  <inkml:trace contextRef="#ctx0" brushRef="#br1" timeOffset="64749">6635 1382 9242,'19'12'2338,"8"0"-2338,-14 13 0,9-8-359,-3 2-271,-3-2 90,0 2-179,1 4-271,0 0 271,2 4-91,-2-1 810,1 1 0,-1 0 0,-1-1 0</inkml:trace>
  <inkml:trace contextRef="#ctx0" brushRef="#br1" timeOffset="64974">7340 1479 8702,'6'-10'810,"-2"1"-720,-1 4-1,-2 0 1,-17 4-90,-8 21 0,-26 6-179,7 13-46,12-15 0,0-1-45,-8 6-90,10-12 0,2 1 1,-2 8-271,-2-14 0,14 9 630,6-19 0,1 5 0,2-7 0</inkml:trace>
  <inkml:trace contextRef="#ctx0" brushRef="#br1" timeOffset="65183">7155 1445 8432,'14'-1'990,"-1"0"-810,-1 1-1,-1 0 91,1 0-90,5 19-90,-4-15-90,12 29-90,-8-11-629,14 17 89,-11-5 90,7-1 1,-8-9-181,1-3-359,1-1 1079,2-2 0,0-4 0,2-1 0</inkml:trace>
  <inkml:trace contextRef="#ctx0" brushRef="#br1" timeOffset="65383">7857 1544 9512,'0'36'90,"-14"-15"-90,10 16-270,-10-20-90,14 19-90,-10-10-180,7-1 1,-7-2-271,10-2 900,0-1 0,0-3 0,0-1 0</inkml:trace>
  <inkml:trace contextRef="#ctx0" brushRef="#br1" timeOffset="65599">8008 1417 8972,'0'32'180,"0"1"-180,0-5-360,0-3-180,0-6-89,0 0-91,0-2 720,0 0 0,0 0 0,0-1 0</inkml:trace>
  <inkml:trace contextRef="#ctx0" brushRef="#br1" timeOffset="65799">8103 1224 7443,'0'30'-300,"0"-12"0,0-8 0</inkml:trace>
  <inkml:trace contextRef="#ctx0" brushRef="#br1" timeOffset="66240">8462 1398 8522,'-38'36'720,"17"-6"-630,-11-1 0,28-7-90,-19 0 0,20-1 0,-6 0 0,9 0 0,0-2 0,0 0-180,0-3-90,0 5 180,18-7-180,-13 2-90,26-9-89,-11-4 269,14-2 90,-13-17 0,19-6 0,-29 2 90,23-31-90,-26 30 90,5-29 90,-11 5-90,2 9 270,-4-29-90,0 27 359,0-27-359,-15 30-486,11-6 306,-12 19 360,16 5 360,0 5 179,-9 5-629,6 20-270,-6 12 90,9 11-90,0 4 0,0-4 0,0 2 0,0 1-450,0 1 396,0-1-935,16 16 269,-12-15 0,12-7 1,-1-2 719,-11 3 0,24 6 0,-11-16 0</inkml:trace>
  <inkml:trace contextRef="#ctx0" brushRef="#br1" timeOffset="66488">9183 1247 9332,'0'37'539,"0"-1"-449,0-2-180,0-4-90,0 0-89,0-4-181,0-1 0,0-1-180,0 1 91,0-3-91,0 0 630,11 6 0,-8-10 0,8 6 0</inkml:trace>
  <inkml:trace contextRef="#ctx0" brushRef="#br1" timeOffset="66633">8973 1498 7533,'24'-10'-360,"-18"0"-90,43 2-449,-29-1 899,24-1 0,-11-1 0,1-1 0</inkml:trace>
  <inkml:trace contextRef="#ctx0" brushRef="#br1" timeOffset="67000">9387 1137 8522,'0'42'990,"0"-7"-811,0 2-89,0-10 0,0 4 0,12 0 0,-10 15-90,10-11 45,-6 0 0,-3-1-45,-1-2-90,13 23 180,-13-35-270,6 7-809,-6-18 809,1-20 180,-2-23 0,-1-6 0,18-4 0,-14 18 0,14 3 180,-1 1-90,-13 5 270,24 7-270,-25-1 89,19 10-179,-8-3-89,12 23-361,-4 6-1349,6 25 1799,-10-10 0,8 4 0,-6-14 0</inkml:trace>
  <inkml:trace contextRef="#ctx0" brushRef="#br1" timeOffset="67274">10515 1201 10951,'-14'-7'-1439,"3"3"-900,-3-2 2339,9 5 0,1-2 0,4 3 0</inkml:trace>
  <inkml:trace contextRef="#ctx0" brushRef="#br1" timeOffset="67436">10553 1684 10051,'-14'3'-518,"-1"-1"1,-2-2 0,5 0 0</inkml:trace>
  <inkml:trace contextRef="#ctx0" brushRef="#br1" timeOffset="68154">11487 1544 9512,'-8'-13'2518,"22"-3"-2428,-10-20 0,33 5 0,-32-4 90,25 6 90,-14-14-180,0 8-90,7-11 180,-13-1-1,6 13-179,-2-18 0,-8 27-89,0-7-91,-4 20-90,-2 22 0,0 21 90,0 13-417,0-9 0,0 0 147,0 10-179,0 18-271,0-24 181,0-1-181,0-5 856,17 7 1,-13-14-1,12 3 1</inkml:trace>
  <inkml:trace contextRef="#ctx0" brushRef="#br1" timeOffset="68550">12067 1168 10591,'-18'-8'989,"4"0"-1079,14 4 90,-12 0 0,9 17 90,11 19-180,-3 3 90,11-5 0,2 0 90,3 4-90,-4-6 0,1 1 0,3 4 0,7 8-180,-25-14 91,18-3 89,-18-4-270,11 3-450,-13-10-2788,3 3 3508,-21-12 0,12-21 0,-13-7 0</inkml:trace>
  <inkml:trace contextRef="#ctx0" brushRef="#br1" timeOffset="68699">12097 1166 8882,'38'0'180,"4"0"-540,-11 0-90,4 0-179,-9 13 89,3-10-539,1 9 1079,1-1 0,4-8 0,-1 8 0</inkml:trace>
  <inkml:trace contextRef="#ctx0" brushRef="#br1" timeOffset="68967">12737 1129 8882,'-41'0'1439,"19"14"-1349,-15-11 90,33 27 90,-27-27-270,27 33 90,-21-20-90,22 31 0,-13-19 0,15 19-90,-5-21 180,23 12 0,-13-19-180,29 0 90,-29-9 0,30-6 0,-11-2 90,16-16-360,-7-5 0,-7-21 0,-15 8-90,-3-5-89,-7 11-91,0-2-180,-18 1-269,14 3 989,-33 2 0,33 4 0,-15 2 0</inkml:trace>
  <inkml:trace contextRef="#ctx0" brushRef="#br1" timeOffset="69384">13062 1309 12300,'0'22'90,"22"4"-180,-17-6-270,41 4-180,-28-2-179,24-2-181,-11 3 91,3-2-1,0 0 1,-1-2-181,-1-1 990,-2-3 0,-3-2 0,-1-2 0</inkml:trace>
  <inkml:trace contextRef="#ctx0" brushRef="#br1" timeOffset="69566">13457 1295 9332,'-18'-5'449,"-2"0"-449,7 23 0,-4-14-179,2 33-181,-2-19-90,-3 20-270,0-5 91,-2 2-658,1 1 1287,-2-1 0,0 1 0,0-1 0</inkml:trace>
  <inkml:trace contextRef="#ctx0" brushRef="#br1" timeOffset="70500">13238 1299 8882,'-8'14'809,"-3"-10"-809,10 25 90,-5-16 90,3 16-180,1-3 90,-1 3 90,3 19-90,-1-11-90,1 10 0,0-16 0,0-2 0,0-1 90,0 8 0,0-11 0,0 11 180,0-20-90,0 6 0,0-15-450,0 2 180,-10-7-270,-2-16 90,0-3 180,3-21-90,9 10 0,0-7 90,0-8 90,0 6-89,0-13 89,0 13 0,16-2 0,-13-15 0,31 14-90,-15-20 90,3 31 90,6-3 179,-10 16-89,6 7-90,5 1 0,-16 7 90,9 21-90,-13 5 180,4 33-90,-8-18-90,-2 15 0,-3-30-90,0 10-180,0-17-180,-17 1-90,13-7-179,-13-3-91,-2-2-989,1 1 1709,-4-3 0,-6 0 0,12-5 0</inkml:trace>
  <inkml:trace contextRef="#ctx0" brushRef="#br1" timeOffset="70733">13707 1242 9242,'18'17'1259,"18"10"-1079,10-10-180,-1 13-450,-13-11 0,0 2-1439,13 22 1889,-16-19 0,-1-1 0,7 11 0,-13-10 0</inkml:trace>
  <inkml:trace contextRef="#ctx0" brushRef="#br1" timeOffset="70919">14092 1189 8972,'-25'35'-90,"-7"0"-495,16-3 1,0 2-136,-16 11 556,8-8 0,1 0 0,-10 8 0,-1 1 0</inkml:trace>
  <inkml:trace contextRef="#ctx0" brushRef="#br1" timeOffset="71983">11778 2265 9242,'-14'-17'899,"2"3"-809,12-16 0,0 5 0,0 1-180,0 6 180,0 1 0,0 9 90,0 2-450,11 17 0,-8 5-90,18 0-179,-18 12-1,15-25-90,-11 30 1,9-20-181,-3 14 810,4-11 0,0-7 0,2-2 0</inkml:trace>
  <inkml:trace contextRef="#ctx0" brushRef="#br1" timeOffset="72218">12172 2090 9152,'-14'-3'450,"11"19"-450,-10 4-90,27 22 0,-10-5-90,11-5-270,-15-6-180,0-6 630,0-4 0,-17-5 0,-4-5 0</inkml:trace>
  <inkml:trace contextRef="#ctx0" brushRef="#br1" timeOffset="72333">12128 1983 6993,'58'-3'-390,"-7"2"0,-25 1 1</inkml:trace>
  <inkml:trace contextRef="#ctx0" brushRef="#br1" timeOffset="72638">12603 2135 8882,'-17'10'720,"-13"-1"-631,26-1 91,-25 7-180,16-2 90,-10 14-90,11-10 0,5 15 90,7-12-90,0 5 0,19-4 0,5-5 0,21 4 0,-7-12 0,8-1 0,-19-5-90,7-2 0,-7-18 0,-10 14-269,3-28-181,-14 14 180,-2-14-180,-22 13-179,14-8-1,-35 24 720,34-16 0,-41 17 0,15-5 0</inkml:trace>
  <inkml:trace contextRef="#ctx0" brushRef="#br1" timeOffset="73166">12983 2262 9781,'19'30'90,"-15"-3"0,15 0-90,-6-1 0,-9 3 0,9 4-90,-3 2 90,-7 2-449,7 15 359,-4-13-270,-5 18 270,4-29-90,-5 1-719,0-17 809,0-26 0,0-8 90,0-18 0,0 2 0,0 7 90,0-2 0,0-14-1,0 9 1,0-22 0,0 28 0,0-9 90,13 17-90,-9 4 90,9 3 90,3 4 0,-13 5 90,23 1-91,-14 5 1,8 0-270,-9 20 0,0-13 180,-10 26-180,2-13-180,-3 11-449,-23 1-541,0-6 91,-25-6 1079,4-8 0,2-7 0,1-3 0</inkml:trace>
  <inkml:trace contextRef="#ctx0" brushRef="#br1" timeOffset="73349">13308 2226 8432,'4'25'360,"0"-11"-360,-1 5 0,3-17-270,0 15-270,1-15-89,4 14-271,1-10 900,4 8 0,3-6 0,2 0 0</inkml:trace>
  <inkml:trace contextRef="#ctx0" brushRef="#br1" timeOffset="73532">13628 2144 9422,'-14'14'180,"-12"-11"-180,14 24 0,-12-24-540,4 26 0,-2-13-449,-1 17-450,-5-3 1260,-1 3 1,-6 5-1,0 3 1</inkml:trace>
  <inkml:trace contextRef="#ctx0" brushRef="#br1" timeOffset="76534">20700 4285 7623,'31'0'1619,"-3"0"-1439,-9 0 0,-4 0 89,-1 0-269,-1 0 180,11 0-90,-1 0-90,26 0 0,-14 0 0,16 0 270,9 0-270,-11 0-45,-4 0 0,-1 0 135,10 0-90,-8 0 0,0 0-90,7 0-89,-19 0 1,0 0 268,12 0-90,1 0 0,0 0 0,1 0 0,2 0 0,2 0 0,3 0-90,0 0 90,1 0 0,-14 0 0,0 0 90,22 0-90,-12-5 0,1-1 0,7 3-335,-22-4 0,-1 2 335,12 5-180,-1 0 180,-2 0-90,19 0 1,-18 0-46,-8 0 0,0 0 45,5 0 90,14 0-90,-20 10 90,1-8-90,0 8-339,15-10 250,-11 0-181,22 0 0,-29 0-540,19 0 271,-25 0-512,5 0 1141,-15-12 0,-1 9 0,-1-8 0</inkml:trace>
  <inkml:trace contextRef="#ctx0" brushRef="#br1" timeOffset="78008">22910 2229 7353,'0'-4'360,"0"0"-270,0 2 89,0 0 181,0 0 90,10 1-450,-3 0 270,4 15-270,-3-11 90,-5 20-90,2-20 0,0 14 90,-1-6 0,0 3 0,1 8-90,-2-7 0,1 5 0,-3-3 180,2-1-91,-1 3 91,1-2-180,-3 2 0,1 1 90,1 11-90,-1-8 90,0 21 0,-1-18-90,0 19 0,0-18 0,0 8 0,0-10 0,0 1 0,0 2 90,0 12-180,0-8 180,0 23-90,0-24 0,0 12 0,0-14 0,0 1 0,0 0 0,0 13 0,0-11 0,0 24 0,0-25 90,0 21-90,0-21-90,0 6 90,0-12 180,0-1-270,0 0 90,0 9 0,0-8 0,0 16 90,0-17-90,0 7-90,0-9 90,0 1 0,0-2 90,0 12-90,0-9 0,0 16 0,0-18 0,0 17 0,0-18 0,0 8 90,0-11-270,0 1 360,0 0-270,0 8 90,0-6 0,0 13 0,0-14 0,0 12 0,0-14 0,0 6 0,0-9 0,0 0-90,0 0 90,0 7 0,0-6-180,0 11 180,0-12-180,14 11-90,-10-10 91,10 5-631,-14-1 360,0-5-989,0 11 1439,0-12 0,0 4 0,0-5 0</inkml:trace>
  <inkml:trace contextRef="#ctx0" brushRef="#br1" timeOffset="78670">21278 2151 7803,'-14'13'809,"-8"-9"-629,2 26-180,-8-26 90,3 29 0,-1-18 0,-7 15-90,-15 11 0,8-8 45,6-1 0,0 0-487,-5 8 262,6-4 1,1 1-753,-2 6 797,12-15 1,2 0-316,-6 11 90,5-2 0,2-2 360,-2 9 0,9-13 0,-3 7 0</inkml:trace>
  <inkml:trace contextRef="#ctx0" brushRef="#br1" timeOffset="79004">21915 2316 10051,'-50'16'720,"10"-12"-720,-1 27 0,7-16 0,5 8 0,0 1 0,-19 12-822,4 0 0,-1 2 822,17-13 0,2 1 45,-10 8 0,-1 3-180,-1 1 0,2 1 45,9-10 0,-1 2-90,-3 1 0,-2 3 1,3-3 44,4-3 0,-1-1-225,-15 17 0,0 0 225,18-20 0,1-2-90,-6 7 1,1-1-226,-6 7 0,3-5 354,4-4-533,6-4 629,3-4 0,8-4 0,2-3 0</inkml:trace>
  <inkml:trace contextRef="#ctx0" brushRef="#br1" timeOffset="79354">22110 2522 8792,'-17'18'1259,"-6"6"-1259,0 15-531,-23 1 531,27-7 292,-24 3-292,20-8 0,0 1 0,-16 17 0,5-6 0,0 0-385,11-14 1,1-2 339,-9 9 0,1-1 135,-16 15-135,22-23 0,-2 0 45,1 0 0,0-1-45,-2 1 0,0 0 0,0-1 0,-1 0 0,1-1 0,-2 1-180,-11 7 0,-1-1 45,12-7 0,-1-1-135,-16 12 1,1-2-46,-1 0 45,14-9 0,3-2 136,2-3-271,0 2 450,19-13 0,3-3 0,4-1 0</inkml:trace>
  <inkml:trace contextRef="#ctx0" brushRef="#br1" timeOffset="79696">22285 2820 8972,'4'15'989,"-25"3"-899,-1 21 0,-6-5-90,-9 5 0,20-7 0,-19 2 90,-4 18-90,9-10 0,10-15 0,-1 2 0,-1 1 0,-1-1 0,-15 17 0,5-7 0,-2 1-586,-8 6 586,4-7 0,0-2-769,-7 5 634,17-15 0,1-2-45,-9 5-270,5-4 90,5-4-513,-1-1 693,11-8 180,1-1 0,12-9 0,3-2 0</inkml:trace>
  <inkml:trace contextRef="#ctx0" brushRef="#br1" timeOffset="80066">22660 3051 9062,'-24'29'809,"2"4"-719,-6-6 90,-11 5-90,7 9 0,-13-6-45,13-4 0,1 0-279,-9 8 234,3-5 0,0 1-636,-10 5 636,15-12 0,1 1 0,-16 9 0,0 3 0,-2-2 0,2 1 0,-1-2 0,4 0-90,14-15 0,0 1-90,-10 11-90,11-10 0,3-2 0,4 0 16,-2 1 74,17-13-180,2-3-540,4-2 583,27-3-133,7-2 0,16-20 544,2 14 1,-10-30 0,2 15 0</inkml:trace>
  <inkml:trace contextRef="#ctx0" brushRef="#br1" timeOffset="80366">22590 3551 7982,'8'0'720,"-1"0"90,-3 0-451,0 15-179,-4 0-90,0 17-90,0-8 90,-18 4 0,-2 4-180,-3-5 135,-4 3 0,-1 2-45,7 4 0,-10-2 0,-1 1 0,5-1-45,5-6 0,0 0-135,-4 5-359,-13 20 179,17-25-360,-8 14 450,17-23 0,-1 3-1079,11-11 1349,0-5 0,3-2 0,0-3 0</inkml:trace>
  <inkml:trace contextRef="#ctx0" brushRef="#br1" timeOffset="80565">22738 3930 8702,'-21'16'540,"-14"-12"-540,31 23 0,-28-24 0,28 24-90,-27-15-450,19 16-899,-25 3 1439,16-5 0,-8 8 0,10-10 0</inkml:trace>
  <inkml:trace contextRef="#ctx0" brushRef="#br1" timeOffset="81824">23233 4257 9062,'0'0'0</inkml:trace>
  <inkml:trace contextRef="#ctx0" brushRef="#br1" timeOffset="81986">23817 4252 7982,'28'-10'90,"-2"2"-180,1 8-89,-4 0-91,-2-5-90,-1 3-90,-2-3-359,0 5 809,-2 0 0,0 0 0,-1 0 0</inkml:trace>
  <inkml:trace contextRef="#ctx0" brushRef="#br1" timeOffset="82166">24630 4274 8432,'21'0'270,"-2"0"-270,3 0 0,-8 0-180,5 0-180,-8 0-89,3 0-91,-2 0-180,2 11 720,1-8 0,5 8 0,1-11 0</inkml:trace>
  <inkml:trace contextRef="#ctx0" brushRef="#br1" timeOffset="82316">25512 4347 8162,'13'0'180,"1"10"-180,1-7-90,-1 8-809,6-5 89,-3-5 810,6 9 0,-1-9 0,0 3 0</inkml:trace>
  <inkml:trace contextRef="#ctx0" brushRef="#br1" timeOffset="82499">26657 4522 8702,'39'7'360,"-7"-2"-360,16 0-90,-17-3-270,6-2-270,-8 0-269,0 0 899,1 0 0,4 0 0,0 0 0</inkml:trace>
  <inkml:trace contextRef="#ctx0" brushRef="#br1" timeOffset="82672">28428 4543 9332,'30'-9'-270,"-1"7"-540,10-15 361,-10 6-1,8-3-360,-12 0 810,0 5 0,0 1 0,1 1 0</inkml:trace>
  <inkml:trace contextRef="#ctx0" brushRef="#br1" timeOffset="82866">29540 4274 8972,'28'-7'360,"0"0"-360,0 1 0,7-5 0,-9 5-630,11-7 180,-19 6 1,5 0-1171,-3 1 1620,-4 4 0,3-3 0,-4 3 0</inkml:trace>
  <inkml:trace contextRef="#ctx0" brushRef="#br1" timeOffset="83033">30288 4157 9152,'20'0'90,"8"12"-360,-8-9-270,16 10 270,-16-13 0,9 0 1,-12 0-181,2 0-270,-2 0 720,1 0 0,-1 0 0,1 0 0</inkml:trace>
  <inkml:trace contextRef="#ctx0" brushRef="#br1" timeOffset="83199">30907 4215 8432,'23'4'0,"0"1"90,-2-4-180,10 1 90,-10-1-270,8-1 0,-9 0 1,-2 0-181,1 0-629,-3 0 1079,-1 0 0,-3 0 0,0 0 0</inkml:trace>
  <inkml:trace contextRef="#ctx0" brushRef="#br1" timeOffset="84433">23397 2749 9691,'23'0'0,"0"0"0</inkml:trace>
  <inkml:trace contextRef="#ctx0" brushRef="#br1" timeOffset="84590">24448 2844 8702,'14'1'0,"-2"-1"-540,3 0-359,-1 0-540,5 0 1439,2 0 0,7 0 0,3 0 0</inkml:trace>
  <inkml:trace contextRef="#ctx0" brushRef="#br1" timeOffset="84766">26380 2932 9332,'17'0'-1799,"7"0"809,-4 0 990,6-13 0,-3 10 0,0-10 0</inkml:trace>
  <inkml:trace contextRef="#ctx0" brushRef="#br1" timeOffset="84966">27740 3009 9422,'24'7'1439,"-3"-1"-1439,-2 1 0,-8-4 0,-1-1-450,-3-2-1259,2 0 630,-1 0 1079,9 0 0,-3 0 0,8 0 0</inkml:trace>
  <inkml:trace contextRef="#ctx0" brushRef="#br1" timeOffset="85133">29315 3150 9691,'27'4'-449,"-3"0"-91,-2-3 0,-3 0 91,-2-1-1,-2 0-270,-1 0 720,0 0 0,-1 0 0,0 0 0</inkml:trace>
  <inkml:trace contextRef="#ctx0" brushRef="#br1" timeOffset="85322">30420 3175 9422,'15'5'-1080,"-1"-3"-449,2 3 1529,-8-5 0,2 0 0,-8 0 0</inkml:trace>
  <inkml:trace contextRef="#ctx0" brushRef="#br1" timeOffset="85458">30710 3142 9602,'0'0'0</inkml:trace>
  <inkml:trace contextRef="#ctx0" brushRef="#br1" timeOffset="85966">23818 3596 11940,'47'0'-1259,"-2"0"90,-6 0-593,-2-12-127,-4 9 1889,5-10 0,7 13 0,3 0 0</inkml:trace>
  <inkml:trace contextRef="#ctx0" brushRef="#br1" timeOffset="86150">26448 3644 10591,'39'0'-1619,"-2"0"719,-4 0 91,0-16-630,0 11 1439,1-11 0,2 6 0,1-3 0</inkml:trace>
  <inkml:trace contextRef="#ctx0" brushRef="#br1" timeOffset="86349">28108 3652 11670,'12'0'-270,"-1"0"-719,-5 0 449,0 0-89,-1 0-91,3 0-89,0-11-1,5 8 810,2-8 0,6 11 0,1 0 0</inkml:trace>
  <inkml:trace contextRef="#ctx0" brushRef="#br1" timeOffset="86522">29465 3767 10321,'35'3'539,"0"-1"1,-1 2 0,0-1-270,24 0-1162,-5 0 892,-7-2-180,6-1-89,-19 0 348,4 0 0,-26 0 0,-2 0 0</inkml:trace>
  <inkml:trace contextRef="#ctx0" brushRef="#br1" timeOffset="86699">30428 3933 10951,'17'0'-450,"-1"0"-360,-3 0-89,-3 0-90,-1-12-451,-3 9 1440,-1-10 0,-2 13 0,-2 0 0</inkml:trace>
  <inkml:trace contextRef="#ctx0" brushRef="#br1" timeOffset="87933">24872 2671 9422,'8'-3'1529,"2"2"-1439,-6 13 90,1-8-90,-2 25-90,0-25 0,-1 34 179,1-20-179,0 20 90,0-8-90,1 0 0,-1-1 0,-1 7 0,0-12 0,0 5 0,-1-14 0,-1-4 0,0-2-1349,0-2 989,0-18 180,0-3 180,0-22 0,0 7 0,16-3-89,-13-3 178,30 10 1,-18-11 0,4 19 270,2 1-90,-9 11-270,5 2 90,-1 3 0,-7 18 0,1-14 90,0 32-180,-1-8 90,0 20-90,-6-9 0,0 4 0,-3-22-180,0 6 0,0-34 0,0-6 90,19-29 180,-15 7-90,29-14 0,-10 18 0,16-17 0,-5 22 90,-3-2 180,-1 10-180,-8 9 90,11 1-180,-17 7 90,8 20-90,-13-14 0,2 32 0,-6-33 0,0 33-270,-2-22-990,0 28 631,-2-17-720,7 11 449,0-17 900,6 2 0,3-12 0,2 0 0</inkml:trace>
  <inkml:trace contextRef="#ctx0" brushRef="#br1" timeOffset="88304">25890 2787 9512,'-48'-4'1169,"8"1"-1079,0 3-90,10 0 0,2 0 0,1 13 0,5-9 0,3 20 90,2-8-180,10 11 90,0-4-180,7-1 90,0-7 0,19-1-180,-14-2 0,30-1 90,-13-3 180,17-4 0,-6-2 0,-3-2 0,-11-19-3392,-1 14 3392,-3-31 90,2 15 540,-6-9-450,1-5 0,-8 22 0,0-14-180,-4 17 3392,0 16-3932,0 9-719,0 31 539,15-13-89,-11 3-181,11-13 990,-3 0 0,-9-3 0,10-2 0</inkml:trace>
  <inkml:trace contextRef="#ctx0" brushRef="#br1" timeOffset="88640">26125 2773 9691,'0'32'90,"0"4"-90,0-8 0,0 4 0,0-10 0,0 13 0,10-10 0,-7 15 90,7-20 180,-10 3 0,0-10-270,0-5-90,0-19 90,0-24 0,0-4 0,0-10-540,19 4 181,-15 10-451,28-21 180,-12 25 91,-3-4-361,17 15 900,-21 4 0,16 5 0,-8 1 0</inkml:trace>
  <inkml:trace contextRef="#ctx0" brushRef="#br1" timeOffset="89174">26735 2739 9332,'-19'-8'719,"-11"6"-719,11-6 0,-15 8 0,3 0 0,9 17-270,9 3 1,8 21 89,5-12-90,0 4 90,17-14 0,-13 2 0,28-5 0,-28 0 180,28-7 0,-27 5 0,31-13 0,-14 6 0,14-7 270,-16-17 0,2-2-90,-17-2 0,4-14 719,-7 12-719,-2-10 180,0 4-450,-17 8 90,13 5 0,-13 0 90,7 9-180,7 21 90,-7 11 90,10 24-90,0-6-839,0 2 839,13-7 0,-10-1 0,11 2-428,-4 14 428,-7-13 180,7 21-180,-10-30 180,0 11-91,0-22-178,0 1-1,0-10-360,-19-5-899,0-2 260,-20-3 1089,10-19 0,9-2 0,9-18 0</inkml:trace>
  <inkml:trace contextRef="#ctx0" brushRef="#br1" timeOffset="89400">27302 2785 10411,'0'27'-540,"0"3"1,0-6-181,0 1 90,0-5-269,0 1 899,0 1 0,0-1 0,0 0 0</inkml:trace>
  <inkml:trace contextRef="#ctx0" brushRef="#br1" timeOffset="89574">27248 2594 8612,'-4'-6'-135,"3"2"0,-4 2 0,5 1 0</inkml:trace>
  <inkml:trace contextRef="#ctx0" brushRef="#br1" timeOffset="89988">27613 2727 11490,'0'41'270,"0"-7"-270,17-1 0,-12-8 0,12 2 0,-17 10 0,8-8 0,-6 13 180,6-21 90,-8 2-90,0-10-180,0-7 0,0-17 0,0-9-90,0-23 90,0 8 90,16-15-180,-13 23 180,27-14-90,-26 23 0,22-3 90,-14 15-90,11 1-270,-8 20-719,2 4-361,-7-1-89,4 17-450,-6-19 1889,-2 19 0,1-10 0,-1 1 0</inkml:trace>
  <inkml:trace contextRef="#ctx0" brushRef="#br1" timeOffset="90133">28383 3104 12300,'8'0'-1125,"-4"-13"1,-1 10 0,-3-10 0</inkml:trace>
  <inkml:trace contextRef="#ctx0" brushRef="#br1" timeOffset="93717">22942 2226 8162,'-14'20'180,"10"12"-180,-10-10 0,14 8 0,0 1 0,0-7 0,0 1 90,0 2-90,-7 2 0,5 1 0,-6 1-90,8 16 180,0-10-90,0 11 0,0-13 0,0-2 0,0-1 90,0 14 0,0-12 90,0 21-90,0-25-90,0 17 90,0-22 0,-12 7 90,9-4-180,-10-7 0,13 15 0,-5-13 180,4 15-270,-5-13 180,6 7 0,0 1-180,-3-9 180,3 19-90,-3-17 90,3 18-90,0-19-90,0 8 180,0-11-180,0-1 90,0 0 0,0 0 90,0 0-90,0 0-90,0 8 90,0-7 0,10 13 90,-7-17-180,7 6 180,-10-8-180,0-2 180,0 0-90,0 0-90,0-1 180,0-1-90,0 5 0,0-3 0,0 9 0,0-9 0,0 6 0,0-7 0,0 0 0,0 1 179,0 5-179,0-5 0,-10 8 0,8-11 0,-8 5 0,10-7 0,0 0-179,0-2 268,0-2-178,0 2-181,0-1 270,0 0-90,0 1 0,0-1 0,0 1-90,-4 0-90,3 2-90,-7-2-629,5 6-1,-2-6 990,2 5 0,2-5 0,0 1 0</inkml:trace>
  <inkml:trace contextRef="#ctx0" brushRef="#br1" timeOffset="94282">23067 3498 7803,'0'23'989,"0"0"-809,0-2-90,0-3 0,0-3 90,0-2-180,0 1 0,0 8 180,0-5-180,0 6 90,0-7-90,0 0 89,0 0 91,0 0-180,0 0 0,0 0 90,0 8 0,0-5-90,0 13 0,0-13 90,0 6-90,0-9 0,0 0 0,0 1 0,0 0 0,0 0 0,0-1 0,0 10 0,0-9 0,0 15 90,0-16-180,0 5 90,0-8 0,0-2 0,0 0 90,0 2-180,0-5-180,-11 7 90,9-8-89,-9 5 89,5-5 90,4 3-270,-8-3 180,9-1-180,-3 2 180,2-4-89,0 1-1171,-1-2 1440,2-1 0,1-1 0,0 0 0</inkml:trace>
  <inkml:trace contextRef="#ctx0" brushRef="#br1" timeOffset="94872">22845 4232 7443,'-16'0'180,"-2"0"0,-5 0-91,3 0 1,-14 0-90,12 0 90,-8 0-90,8 0 90,-2 0-90,0 0 180,-3 0-180,0 0 90,-3 0 0,-19 0-90,10 0 45,2 0 0,-1 0 45,-10 0-617,-17 10 617,16-7 0,-1 7-180,-1-10 90,12 4 0,0 2 0,-21 1 0,10 1 0,0 0 0,-9-2-45,12 0 0,0-1 135,-5-1-135,1 1 0,0 0-45,0 1 90,5-2 0,1 0 0,2 1-45,9-2 0,0 1 45,-5 2 0,-10 0 0,16 1 0,3-1 0,1-2-178,-9 3 178,10-4 0,-15 4 0,21-4-90,-9 1 90,15-3 0,-1 0 0,6-1 517,2 1-517,1 0 188,-3 0-188,7-1 0,-4 0-90,6 0-90,-2 0 0,1 0-809,1 0 989,1 9 0,0-7 0,1 8 0</inkml:trace>
  <inkml:trace contextRef="#ctx0" brushRef="#br1" timeOffset="95738">20740 4358 8252,'18'13'1260,"6"-2"-1350,20-11 90,-6 0 0,0 0 0,-6 0-360,3 0 0,2 0-180,5 0-861,2 0 592,4 12 809,1-9 0,0 8 0,1-11 0</inkml:trace>
  <inkml:trace contextRef="#ctx0" brushRef="#br1" timeOffset="105522">23222 2197 5914,'0'0'0</inkml:trace>
  <inkml:trace contextRef="#ctx0" brushRef="#br1" timeOffset="106650">23123 2201 7533,'35'17'629,"6"-3"-539,-8-14-90,8 0-331,-4 0 421,7 0-90,5 0 0,6 0 45,-11-6 0,2 0-657,-10 5 0,0 0 657,14-5 0,1 0-45,-15 2 0,0 0 45,1 3 0,0 0-39,-1-3 1,2 0-52,16 4 0,0 0 45,-12 0 0,1 0-305,3 0 0,3 0 0,-4 0 305,-4 0 0,0 0-45,26 0 0,-1 0 90,-29 0 0,0 0-45,10 0 0,6 0 0,-6 0 0,-10 0 0,0 0 0,6 4 0,6 1 0,-7-1 0,19-1 0,-12 8 0,0 1 41,8-3-41,-13 0 0,0-1 0,8 0 892,9 1-892,-7-6 0,-17 2 0,15 0 0,-28-3 638,2 0-638,-15-1 1448,-3-1-1358,-6 2 607,1-1-697,-3 12 0,-14 12 90,0 3-90,-3 19 90,-3-16-90,18 11 0,-8-7 90,10 3-180,-4 3 180,3 26 0,-2-12-549,2-6 0,2 0 549,-1 11-90,0-9 0,0-1 0,0 7 0,0-20 0,0 0 0,0 12 0,16-1 0,-12 1 45,4-15 0,0 0-45,4 18 0,-11-9 0,1 0 0,19 6-1115,-19 13 1115,14-20 0,-15-2 0,10 0 0,-5 17 0,3-14 0,-5-7 0,0-1 90,0 4-180,0 25 180,-3-30 339,0 9-519,-1-16 90,0-3 90,0-2 993,0 5-1083,0-9 0,-13 8 0,10-13 431,-10 5-341,13-8-180,0 0 90,0-3 90,0 0-90,0-1 0,0 1 0,0-1 0,0 2 0,0-3 0,0 2 90,0-3-90,0 0-90,-17 0 90,13-2 0,-26 1-180,14-1 180,-15-2 0,5 0 0,-1 0-90,3 0 0,0 0 90,-5 0 0,-18-11-90,5 8 0,2-2 0,-2-1-220,-15 6 175,3 0 0,-2 0-974,18-1 0,1 2 1109,-14 6 0,-3 2-45,-9-1 0,0 0 45,13 1 0,-4 1 0,-8-3 0,-8 1 0,5-2-944,0 1 1,1-1 943,7-2 0,-4 0 0,4 1 30,11 1 0,3 0 0,-1-1-30,-1-3 0,-1-3 0,1 2 0,-2 3 0,1 2 0,-1-2 0,0-3 0,-1-1 0,1 0 0,0 3 0,0 1 0,0-1-30,3-2 0,0-1 0,-3 0 60,-12 1 0,-3 1 0,3-1-30,-4-1 0,0 0-30,1 0 0,-4 0 0,8 0-150,11 0 0,4 0-135,-8 1 0,3-2-931,-12-11 257,27 8 989,3-8 0,25 12 0,3 0 0</inkml:trace>
  <inkml:trace contextRef="#ctx0" brushRef="#br1" timeOffset="108366">24243 2304 9332,'33'0'2068,"2"0"-1888,-4 0-90,4 0 90,1 0-90,3 22-936,8-16 891,-23 16 0,1 3-595,32-3 550,-28 1 0,1 2-229,2-4 1,0-1 228,1 2 0,-1 1 45,2 0 0,0 1-135,0 0 0,0 2 45,17 9 1,1 2-91,-14-11 0,0 1-626,13 7 0,0 0 536,-17-11 0,-2-2-45,1 1 1,0-1-46,-3-1 0,2 0-360,9 5 1,0 1 359,-11-8 0,0-1-585,17 10 1,-2-2 919,1-2 0,7 5 1,-23-15-1</inkml:trace>
  <inkml:trace contextRef="#ctx0" brushRef="#br1" timeOffset="108683">24510 2622 8702,'-20'-5'810,"3"1"269,5 2-989,27 17-180,13 11 180,14 12-975,8 5 885,-9-3 90,4 1-180,5 4 135,-24-22 0,-1 0-90,2 0 0,0 1-90,0-1 1,1 1-271,12 9 0,0 0 225,-10-8 0,1 0-315,19 16 1,-1-1 224,-22-19 0,0 1-135,14 11 1,-1-1-46,0-1 450,-13-8 0,-3-2 0,-5-2 0,1 2 0</inkml:trace>
  <inkml:trace contextRef="#ctx0" brushRef="#br1" timeOffset="108983">24032 2510 8522,'-45'-11'360,"5"2"-90,12 4 629,8 3-809,10 25 0,35-17 0,-2 48-90,14-31 0,3-1-379,-14 7 1,0 2 348,8-1 0,3 1 0,-2-2-479,-1 0 0,-1 0 509,12 9 0,-1 0 44,-12-10 1,-1-1-45,0 0 0,0 1-45,-2-1 1,2 1-91,10 12 0,0 1-90,-11-10 0,0 1-15,2 1 0,2 3 0,-4-3 60,-4-4 1,-2 0-361,15 17 0,-3-1-89,0 3 134,-15-18 0,-2-2 495,1 7 0,-6-5 0,-2-3 0</inkml:trace>
  <inkml:trace contextRef="#ctx0" brushRef="#br1" timeOffset="109272">23538 2878 8252,'-14'-1'1619,"26"15"-1439,6-10-180,30 32-1236,-8-17 0,1 0 1236,-5 4 0,1 3 30,8 1 0,6 2 0,-4-2-75,-2 0 0,1 2 67,-1-1 1,7 5-1,0 0 1,-7-4-113,4 5 0,0-1-68,-6-4 1,6 4-1,-2-1 1,-6-4-68,-2 1 0,-1-2-75,0 1 0,4 2 1,-5-2 74,-7-4 0,-2 0-540,15 12 1,-2 0 764,-3 4 0,3 8 0,-20-16 0</inkml:trace>
  <inkml:trace contextRef="#ctx0" brushRef="#br1" timeOffset="109552">23198 2982 8702,'-3'23'180,"0"-3"-90,25 25-90,0-13 0,4 1-836,3-5 1,4 1 865,5 8 0,4 3 0,-3-2-1507,4-1 0,-1-1 1477,-4-3 0,2 1 0,-1-2-45,5 3 0,-1-2-184,0 0 0,0-1 49,-1-1 0,2 1-719,-6-4 0,2 0 0,-2-1 584,5 4 0,0 0 315,-1-1 0,3 3 0,-5-4 0,-6-4 0,-3-2 0,8 6 0,1 0 0</inkml:trace>
  <inkml:trace contextRef="#ctx0" brushRef="#br1" timeOffset="109766">23750 3635 8882,'24'21'90,"-18"16"0,50-20-1366,-27 21 1231,-1-21 0,5-1-495,3 11 1,1 2 179,-8-6 0,1 0 248,9 7 1,0 1 0,-11-8 0,-2 0 0,2-1 0,-1 1 0</inkml:trace>
  <inkml:trace contextRef="#ctx0" brushRef="#br1" timeOffset="110265">23155 1393 9062,'45'13'540,"-5"-9"-451,6 10-2030,-4 2 2031,2-12-450,-7 17 1,0 2-181,18-6 225,-17 3 0,-2 1-314,12 4-1,-2 0 630,-4 2 0,-1-2 0,-3 1 0</inkml:trace>
  <inkml:trace contextRef="#ctx0" brushRef="#br1" timeOffset="110416">23763 1382 8972,'-35'-5'180,"-5"1"-90,-5 20-3685,6 2 0,-1 4 2650,6 2 1,0 4 944,-12 8 0,0 2 0,10-2 0,2 1 0,-2 4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6:19:29.47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3557 2594 5914,'45'-22'0,"1"-5"0</inkml:trace>
  <inkml:trace contextRef="#ctx0" brushRef="#br0" timeOffset="208">3945 1931 8432,'0'-48'1529,"-19"2"-809,14-18-360,-34 18-136,30 11 1,0 1-1199,-13-1 974,8-4 494,4 18 136,7 9-379,-7 18-251,10 15-360,0 21-809,0-5-900,0 3 2069,0 5 0,0-10 0,0 10 0</inkml:trace>
  <inkml:trace contextRef="#ctx0" brushRef="#br0" timeOffset="1177">3805 2156 9781,'0'-8'990,"0"1"-720,-21 3-90,-4 1-90,-25 3-90,-3 20 0,9 5 0,16-3 0,3 3 0,-3 11 0,-7 9 0,24-19 0,1 3 0,10-11 89,0-3-89,0-2 90,20-3-180,3-5 1,24-2 178,-23-19-178,35-8 89,-39-10-90,30-3-90,-18-10 180,-11 10 0,-4 2 0,-2 0 0,-2-8 0,-4 4 0,-1-1-507,-3-9 507,-2 15 0,-1 1 0,-2-15 0,0-1 90,0 3 90,0 1 0,0 4-90,0-11 0,0 24 1259,0-4-1169,0 50 90,0 31-270,0 7 45,0-9 0,0 0 45,0 7-90,0-8 0,0 0-433,0 7 478,0-19 0,0 1-45,0 9-90,0 1-180,10 0 90,-8-1-180,8 0 0,0-3-539,2 17 179,5-19 91,0 10 179,-2-23-360,1-4 665,3-8-1024,11-3 899,-5-7-180,20-23 540,-19 14 404,-3-22 1,-2-3-135,2 8 0,5-32 359,-9 13-359,-4 11 360,3-12-270,-10 22 455,3 3-456,-6 5-179,2 10-90,0-4-90,1 6-90,0 0 180,1 0-180,1 18 0,-1 2-989,2 19-1,-3-19-269,-1 14-180,-2-23 1439,0 15 0,0-17 0,0-1 0</inkml:trace>
  <inkml:trace contextRef="#ctx0" brushRef="#br0" timeOffset="1370">4323 1898 10591,'-10'14'-3328,"2"1"3328,27 17 0,-14-17 0,14-1 0</inkml:trace>
  <inkml:trace contextRef="#ctx0" brushRef="#br0" timeOffset="1687">4917 1960 10411,'-39'0'1439,"17"17"-1349,-13-13 180,30 28-270,-25-28 0,27 31 0,-17-19-90,18 18 180,-6 5-90,8-8 0,23 9-90,-18-11 0,40 0 90,-40-1 0,40-1 0,-40-2 0,37-2 90,-23 3 0,5-8-180,-3 2 90,-19-13-360,-21-3-449,-37-2-271,-5-17-574,11 14 0,1-2-55,-3-26 1709,-13 25 0,27-23 0,4 11 0</inkml:trace>
  <inkml:trace contextRef="#ctx0" brushRef="#br0" timeOffset="2003">5102 2195 9871,'0'39'1619,"0"-9"-1259,0 1-270,0-8 90,0 16-180,16-8 0,-12 16 90,12-13-180,-1 3 90,-11-2 90,21 19-90,-22-15 0,6-7 0,1 0 0,-8-1-180,7 8 0,-9-19 0,0-2 0,0-4-809,-20-4 269,-2-5-89,-21-24 539,4-15-360,16-15-1187,-8-6 1187,27 5 91,-16-6 539,19-5 0,-6-4 0,7-1 0</inkml:trace>
  <inkml:trace contextRef="#ctx0" brushRef="#br0" timeOffset="2153">5313 1892 10411,'23'0'1349,"-4"19"-1079,-3-15-90,-8 35-180,2-34 180,-9 54-180,4-36 0,-5 31-1079,-24-13-181,17-11-179,-13-5 0,-5-2 1439,-4 1 0,-10 7 0,1-12 0</inkml:trace>
  <inkml:trace contextRef="#ctx0" brushRef="#br0" timeOffset="2536">5558 2181 9422,'9'-21'1079,"0"-16"-899,2 20 360,9-39-271,-3 19-44,1-7 0,-1-2-45,0-3 45,-2 1 0,-3 0-225,-4 0 270,-5 10 0,0 0-181,-2-5 1,-1-22-90,0 34 0,-14-3 450,10 17-540,-11 25 270,5 39-180,7 4-861,-2-10 1,0 0 860,-1 17-90,5 3-180,-4 2-135,5-20 1,0 0-136,0 22-180,-2-13 1,4-2-174,17 4-97,-10-13 1,0-1-360,14-1 1349,8 6 0,-15-24 0,15-3 0</inkml:trace>
  <inkml:trace contextRef="#ctx0" brushRef="#br0" timeOffset="2907">6095 1980 10771,'-17'-5'1439,"13"-4"-809,-28 8-630,18 14 90,-4 11-90,8 21-90,10-8-180,0 0-450,19 8 360,-15-16-449,30 17 449,-13-28-90,15 0 181,-7-13 179,-3-2 90,-9-3-90,-8-17 180,7 13 0,-8-45 269,3 28 271,-1-38-270,-10 28-270,3-5-90,-3 14 539,0 1-629,0 30-89,0 7-181,20 20-180,-15 0 0,30-9 91,-31 0-271,28-1 270,-18-2-269,16-3-1,-6-4 720,13-1 0,-9-8 0,10-1 0</inkml:trace>
  <inkml:trace contextRef="#ctx0" brushRef="#br0" timeOffset="3323">6598 2068 8882,'-15'14'630,"21"-10"-720,12 23-90,5-9 0,8-2-180,-6 11 360,11-16 0,9 4-90,-16-7 180,10-8 0,-19 0 360,3-18-180,-15 14 359,-1-28-89,-7 11-270,0-13 90,-17 7-91,13 0 181,-25 14-450,26 20 0,-9 20 90,28 17-90,-15-5 0,2 0-210,14-11 1,2 1 209,-7 27 0,-2 1-511,2-20 1,1-2 555,5 14 0,-4-1 0,-12-12 0,0-2 0,12 0 0,0 0-45,-12-1 0,-1 2 45,9 10 0,0-1-72,-8 20 72,3-17 0,-3-2-45,-21-2-90,-8 10-90,-12-33-269,-4-2-271,7-14-359,-6-3-181,1-1 1260,11-17 0,1-5 0,-11-5 0,14-3 0,1 0 0</inkml:trace>
  <inkml:trace contextRef="#ctx0" brushRef="#br0" timeOffset="3553">7657 1927 10321,'35'-3'0</inkml:trace>
  <inkml:trace contextRef="#ctx0" brushRef="#br0" timeOffset="3703">7750 2192 11311,'-19'7'179,"5"0"-179,14-2 0,0-2 0,0-2 0</inkml:trace>
  <inkml:trace contextRef="#ctx0" brushRef="#br0" timeOffset="4391">8227 1178 10951,'0'-9'1709,"0"26"-1619,0 2 90,0 28-180,0-3 45,0-4 0,0 2-386,0-9 0,0 2 341,0 28 0,0 0 0,0-24 0,0-1 0,0 26 0,0 0-428,0-28 1,0-1 382,-1 10 0,2 0-135,4-6 1,1-3-1,-3 17-107,2-15 1,1-3-73,-6-3-1261,0 4 1441,0-42 89,-14-31 90,10-8 45,-3 3 0,0 1 405,7-5-270,7 7 0,5 2 270,14-2 676,-2-9-497,36 20-359,-35 14-90,11 6 0,2 3-90,-1 5 270,23 21-360,-30-15 220,4 36-130,-16-37-90,-6 39 0,-6-26 0,-3 19 90,-3-11-90,-23-2-630,-11 6 270,-14-10-315,13-8 1,0-1-405,-7 0-936,-16-5 756,24-2 1259,3-4 0,5 0 0,4 0 0</inkml:trace>
  <inkml:trace contextRef="#ctx0" brushRef="#br0" timeOffset="4829">8947 2019 9152,'44'-42'1529,"-9"7"-1349,-2-6 90,-13 8 89,5-19-179,-7 11-1256,2-16 1166,-10 16 90,-3-2 0,-2 1-90,-3-2 0,-1 1 270,-1 0-91,0-15-269,-18 19-335,13-16 515,-26 32 0,28 3-180,-21 36 90,22 23-90,-9 14-459,7-6 0,2 2 279,0 17-45,-1-6 0,-1 0 45,4-24 0,0-1 0,-1 10 0,2 1-630,9-5 1,0-1-360,-6 19-1083,12-13 1,2-2 2251,7 1 0,7 7 0,3-22 0</inkml:trace>
  <inkml:trace contextRef="#ctx0" brushRef="#br0" timeOffset="5120">9600 1879 11041,'-48'-4'1349,"-2"18"-1259,5 6-90,7 21 90,19-9-90,9 3-90,10-9 0,0 0-90,22-2 0,-16 1-180,38 3 270,-13-8-179,22 0 179,-11-14-90,-5-3 90,-11-20 0,-13-8-90,0-10 0,-13-2-360,-27-7 1,20 9-277,-17 12 1,-3 0-84,9-7-180,-23 0 984,14 5 1,12 4 0,4 3-1</inkml:trace>
  <inkml:trace contextRef="#ctx0" brushRef="#br0" timeOffset="5369">10023 1907 10771,'-44'-12'1439,"1"2"-1349,3 10-90,17 17 0,1-12-90,20 47-270,-5-28-225,15 10 1,4 3-495,-6 2-1,23-6 1,5-2-540,-6 4 1271,4-14 1,3-2-1,5 1 1,2-3-1</inkml:trace>
  <inkml:trace contextRef="#ctx0" brushRef="#br0" timeOffset="5659">10260 1281 11580,'0'44'1440,"21"5"-1261,-16-3-884,16 4 705,-1-9 90,-15 4-90,27 2 0,-24-13 0,-4 1 0,11 19-90,-6-18 0,-2-1-180,-5 13 0,6-2-90,-8-2-539,0 15 269,0-17-944,0 18 854,0-31 760,0 8 0,0-25 1,0 1-1</inkml:trace>
  <inkml:trace contextRef="#ctx0" brushRef="#br0" timeOffset="5886">10683 1832 11400,'-38'15'2249,"-2"1"-2159,-4 18-90,10-8 0,12 4 0,1-8-90,18 2 0,-8 1-90,11 1-179,0 0-181,30 0-899,27 6 674,-21-19 1,5-2-812,5-1 0,5 1 1,-3-2 1575,4-2 0,0-1 0,-3-1 0,2 0 0,-2-1 0,7-1 0,-1 1 0</inkml:trace>
  <inkml:trace contextRef="#ctx0" brushRef="#br0" timeOffset="6961">7692 1998 10321,'17'9'360,"5"-1"-360,0-22-360,23 10-449,-23-10-361,23 1 1,-10 9 1169,-1-9 0,0 13 0,0 0 0</inkml:trace>
  <inkml:trace contextRef="#ctx0" brushRef="#br0" timeOffset="7336">7762 2148 11670,'0'34'1350,"0"-3"-1350,18 4 269,-13 1-1084,13 6 905,5 6-597,-18 5 507,16-25 0,1 1 0,-3 32-45,4-15 0,3 2-90,-10-12 0,1 2-135,1 4 0,1 3 1,-2-3-462,-1-3 0,0-1 191,4 12 0,0 0-135,-7-16 1,-1-2-91,-1 1 1,1-1 764,8 29 0,-1-2 0,-2-3 0</inkml:trace>
  <inkml:trace contextRef="#ctx0" brushRef="#br0" timeOffset="8687">8687 3392 12570,'-17'16'360,"4"4"-180,13 14-270,0 15-90,0-11-360,0 14-90,17-14-539,-12 0-1440,25 16 900,-28-15 1709,10 10 0,0-19 0,3-2 0</inkml:trace>
  <inkml:trace contextRef="#ctx0" brushRef="#br0" timeOffset="8886">8765 3174 9961,'11'15'-4194,"8"-12"4194,-9 24 0,8-24 0,-4 9 0</inkml:trace>
  <inkml:trace contextRef="#ctx0" brushRef="#br0" timeOffset="9275">9208 3614 9961,'5'24'1709,"1"10"-1619,-1-8 90,6 17-180,-4-19 0,3 7 0,-5-11-180,1-1-90,0-1 1,-1-2-91,0-2 0,-2-4-809,2-1 629,-3-5-180,5-1 451,-3-19 89,3 12 180,-1-33-90,1 18 180,0-21 269,6-16 91,-3 13-45,-2 3 0,1 0-135,0-4 179,-1 10 1,-1 2 270,2 3-181,2-1-179,-3 22-90,0 4 0,0 4 180,6 16-450,-3 11 0,12 25-357,-10-5 88,6 3-361,-7-13-270,0 0-2967,5 18 3867,-1-14 0,3 13 0,-3-19 0</inkml:trace>
  <inkml:trace contextRef="#ctx0" brushRef="#br0" timeOffset="10170">10240 3837 9332,'23'-17'989,"3"2"-629,2-16-180,3 4-446,0-5 446,1-4 0,-1-5-135,-8 9 0,1-1 135,11-21-45,-8 5 0,-2-1-135,-10 19 0,-3-1-1057,7-24 1,-3-2 1146,-9 23 0,-1 1-45,1-13 0,-2 1 299,-3-18-164,-2 1-1,0 4-44,-9 22 0,-1 1-135,6-11-47,-14 14 1,-3 4 406,3 7-104,-19 2-256,20 34 0,-11 8 0,18 21 0,-12 6 1508,8 7-1463,6-7 0,0 2-33,5-11 1,0 1-43,0 4 0,0 5 0,1-4 30,1-4 0,2-1 45,6 26 0,2-2-135,-8-27 0,2-3-45,12 10 0,2 1-135,-6-6 0,-1-2-180,10 18 0,5-15 1,0-2-181,-4-1-135,8-11 1,2-4 45,-1-2-1769,31-1 2488,-30-15 0,14-4 0,-25-1 0</inkml:trace>
  <inkml:trace contextRef="#ctx0" brushRef="#br0" timeOffset="10453">11035 3649 9961,'6'14'2159,"3"-7"-1889,-7-1 0,3-3-180,-3-2-90,1 5 0,2 3 90,0 2-180,0 7-540,2 10 180,-2-2-1259,7 21 630,-4-17-1709,6 14 2788,-6-22 0,5 3 0,-4-13 0</inkml:trace>
  <inkml:trace contextRef="#ctx0" brushRef="#br0" timeOffset="10621">11062 3294 10231,'-9'16'-660,"3"1"1,6 16-1</inkml:trace>
  <inkml:trace contextRef="#ctx0" brushRef="#br0" timeOffset="10875">11402 3574 9781,'0'20'1709,"0"12"-1529,0-7 0,16 20-180,-12-18 0,28 8 0,-28-10-90,11-1-180,-1-2-269,-11 5 89,18-8-719,-18 4 359,5-13-629,-5-4 360,1-23 1079,1-11 0,-2-10 0,0-3 0</inkml:trace>
  <inkml:trace contextRef="#ctx0" brushRef="#br0" timeOffset="11005">11558 3547 8882,'5'-18'1349,"-1"6"-1079,1 6 0,0 6-90,0 0-90,2 0 0,1 25-180,2-19 180,7 55-360,-1-38-450,-2 9 1,0 1-271,5-2-179,7 8 1169,-5-16 0,0-1 0,1-3 0</inkml:trace>
  <inkml:trace contextRef="#ctx0" brushRef="#br0" timeOffset="11341">11933 3687 9512,'22'18'269,"5"-4"-269,12-14 0,-2 0 0,-6 0 0,13 0 90,-10-13-90,20-3 180,-27 0 0,4-11 270,-14 6-180,-9-6 269,-2-11-269,-6 15-90,-21-6 90,16 12-180,-36 2 360,14 4-180,-11 4-180,-8 20-90,19-9 0,4 35 0,2-1-90,18 10-405,-6-10 0,5-2-314,27 11-2177,-17 14 1906,19-39 1,5-2 1079,-1 21 0,0-22 0,4-1 0,19 18 0</inkml:trace>
  <inkml:trace contextRef="#ctx0" brushRef="#br0" timeOffset="12686">12898 3578 10951,'45'0'1259,"1"0"-1259,-11 0 0,0 0-450,-9 0-809,1 0-810,0 0-449,2 0 2518,-2 0 0,2 0 0,-1 0 0</inkml:trace>
  <inkml:trace contextRef="#ctx0" brushRef="#br0" timeOffset="13303">13762 2919 10861,'-13'-10'1439,"2"1"-899,5 4-450,4 25 0,-5 1-90,7 24 0,0-4-1171,0 8 1171,0 7 0,0-12 0,0 1 0,0-10 0,0 1 0,7 24 0,0 0 0,-5-26 0,0 0 0,9 32 0,-1-1-270,-8-3 90,2-8 1,0-2-1,-4-14-360,0 11 90,0-29-1529,0-1 1800,-15-59 179,11 14 0,-4-6 0,1-4 269,7-20 1,0 13-518,21-11 428,-16 21 89,33 8 1613,-15 6-1612,18 9-90,4 5 0,-12 24 0,6 6 0,-21 11-90,7 12-180,-17-20 180,0 9-90,-8-14-270,0-2-540,-20 4 270,15-8-1079,-34 3-103,14-12 1722,-17-2 0,17-3 0,7-3 0</inkml:trace>
  <inkml:trace contextRef="#ctx0" brushRef="#br0" timeOffset="13837">14305 3810 9871,'10'0'1260,"1"0"-901,0-19 1,9-7-180,-4-10-90,6-3 90,-6 7-90,0-3 90,-1-3 0,4-22-180,-6 11-307,-4 6 0,-2 0 397,0-10 0,-4 8 0,-1 0 90,-1-8-136,-1 20 1,0-2 405,0-28-360,0 18-271,-19-18 181,14 36 270,-14-2-180,8 22-90,8 26 0,-8 4 0,11 26-180,0-13 0,0 1-90,0 26-444,0-2 1,0 1 533,0-24 0,0 1-315,0 25 0,0 0 90,-1-27 1,2-3-91,6 11 0,3-1-404,-1-7 0,2-3-1126,10 14 2025,17 6 0,-17-29 0,20-5 0</inkml:trace>
  <inkml:trace contextRef="#ctx0" brushRef="#br0" timeOffset="14125">15008 3512 11131,'-21'-12'1349,"-17"0"-1079,16 6-270,-19 1-90,20 20 180,-10-11-90,17 28 0,-2-7 0,5 9-450,11 10 270,0-18-270,20 14 360,6-20-179,25 3 269,-9-12-45,-7-5 0,-1-6 45,-2-10 0,18-12-90,-31 3-360,-8-32 180,-4 31-1079,-26-41 539,-9 33-1229,-12-7 690,-3 16 1349,9 3 0,0 8 0,0 2 0</inkml:trace>
  <inkml:trace contextRef="#ctx0" brushRef="#br0" timeOffset="14621">15578 3010 11580,'0'-17'360,"0"2"0,-16 3 90,12 5-360,-12 25-90,16 17 0,0 14 90,0 10-90,0-22 0,0 0-332,0 23 332,0-7 0,0 1-270,0 6-45,0-10 1,0-1-136,0 3-1214,0-8 0,0-1 315,0-6 1349,0 12 0,0-35 0,0-2 0</inkml:trace>
  <inkml:trace contextRef="#ctx0" brushRef="#br0" timeOffset="15343">15360 3475 8882,'9'0'720,"2"0"-271,-4 0-89,2 0 0,-4 0 0,0 0-91,-1 0 1261,-1 0-1440,-18 0 0,-2 0-1,-3 13 1,-8 2-180,9 1 180,-8 20-90,10-22 0,7 28-90,10-20-449,0 21 179,17-20-1259,7 14 450,-2-22-1080,37 3 2249,-35-11 0,33-1 0,-25-5 0</inkml:trace>
  <inkml:trace contextRef="#ctx0" brushRef="#br0" timeOffset="15841">15802 3398 9871,'-26'17'2069,"11"7"-1709,-6-21-180,18 16-90,-15-17 0,12 18 0,-7-2-90,8 5 0,2 12 90,3-12-90,0 7-270,17-8-90,-13-2-90,28 0-1529,-9 8 630,-4-8 1349,33 12 0,-33-16 0,26 6 0</inkml:trace>
  <inkml:trace contextRef="#ctx0" brushRef="#br1" timeOffset="16803">7863 2281 5775,'0'43'9830,"0"1"-1657,-20-5-7491,14 4 738,-14 7-1040,3 7-52,13 8 7,-11-10 1,1 2 1126,11-11 0,2 0-1486,-6 17 1,1 1-39,5-16 1,2-1 530,-1 3 1,0 1-355,0 2 1,0 0 254,-2 2 1,4 0-219,11 1 0,0 1-175,-11 1 0,2 0-92,21 1 0,-1 1-122,-21 1 1,-1 1 22,19-2 1,3 4-141,-13-5 1,-3 4 0,2-3-7,2-13 1,1-2-1,0 2-107,0 12 1,0 3-1,-2-4-269,1 4 1,-1-3-129,0 0 0,1 0 876,-2-3 0,0-1 0,1-3 1,0 0-1,-1-2 0,0 0 0</inkml:trace>
  <inkml:trace contextRef="#ctx0" brushRef="#br1" timeOffset="18520">8877 5356 8474,'0'39'9830,"0"-6"-3007,0 6-4685,0-6-909,0 5-590,0 0-1133,0 21 123,15-15 1699,-11 12-2542,12-21-775,-4-3 129,-10-2 1703,10-4 1,-4-5-1,1-3 1</inkml:trace>
  <inkml:trace contextRef="#ctx0" brushRef="#br1" timeOffset="18704">8962 5127 5146,'0'-10'9830,"0"2"-5975,0 20-3877,17-10 0,-13 28 0,13-11 0</inkml:trace>
  <inkml:trace contextRef="#ctx0" brushRef="#br1" timeOffset="18957">9427 5471 5506,'6'17'9830,"1"1"-5208,0 1-2765,1 2-701,0 0-542,4 12-94,-6-7 12,7 20 1675,-10-18-2612,3 18 298,-5-22 19,1 11 160,-2-20-6,2 1-309,-1-12-278,4-1-1532,-2-3 1921,9-18 1,-4-9-1,7-19 1</inkml:trace>
  <inkml:trace contextRef="#ctx0" brushRef="#br1" timeOffset="19102">9663 5471 4606,'14'-17'8732,"6"6"-8056,-5 5-779,7 23 854,-10-13-1124,1 35 2141,-4-18-561,0 21 1181,-2-6-2894,4 19 1322,-2-13-1149,0-6 0,1 0 577,6 4 0,9 12 0,-2-19 0</inkml:trace>
  <inkml:trace contextRef="#ctx0" brushRef="#br1" timeOffset="19919">10362 5875 5686,'30'0'1439,"-5"-21"2375,-1 16-2842,-6-21 1,-1-5 1512,12 5-1893,-1-11 1,0-3 343,6-4-547,-10 14 0,-1-1 1315,9-15 288,1-3-1390,-4-3 177,-1-1-753,-3-2 677,-3-2-435,-10 17 1,-1-2 813,1-19-513,-6 10 0,-1 1 609,-4-5-90,-1-11-76,-19 29-998,14 7 597,-14 8-1064,2 6-693,-4 30-411,-1 5 79,-7 27 1103,22-9 0,2 3 208,-2-8 0,0 1 480,1 14 0,2 0-206,4-11 0,0-2 533,0 2 0,0 0 72,-1-1 1,2 0-54,10 14 1,2 0-132,-12-14 0,4 1-761,22 21 0,4-1-795,-6 2 181,9-13 1,4-4-1051,7 0 856,-17-17 1,2-2-476,4-8 1,-1-3-935,16 2 1195,-7-6 0,0-3-988,1-3 1349,-8-7 1,-2-3-429,-2-12 1273,6 2-79,-20-17 1893,-5 31-1276,-4-34 2869,-3 17-545,-3-9 4,-1 5-83,-1 10-691,0 5-720,0 36-1375,0 3 321,17 35-1607,-12-23 1236,29-2 1,-30-12 0,12-1-1</inkml:trace>
  <inkml:trace contextRef="#ctx0" brushRef="#br1" timeOffset="20119">11513 5330 6135,'-9'-12'7337,"7"3"-4987,-7 3-3805,9 21 2799,17-12-1504,-13 28 1,27-27 0,-13 10-1</inkml:trace>
  <inkml:trace contextRef="#ctx0" brushRef="#br1" timeOffset="20520">11787 5443 6225,'4'0'810,"0"14"6176,-1-10-5189,1 26 1089,10 9-1580,-4-3-151,11 27-598,-11-32 1249,8 26 209,-7-26-2385,2 9 798,-4-15-993,-3-5-6,4 3-185,-4-10 259,3-1-408,1-10-1083,-3-2-375,13-24 1837,-8-7 875,1 0 0,0-1-8,1-18 396,5 1-424,-9 15 477,0 5 1332,-3 4 1276,3 6-2691,-3 3-505,6 8-1291,-5 3-222,9 26 692,-5-16-1026,5 35 1225,3-12-595,-2 9-34,12 13 350,-10-23 430,16 19 240,-14-24-1410,17 10 1210,-15-18-192,4-3 0,-7-7 0,-2-4 0</inkml:trace>
  <inkml:trace contextRef="#ctx0" brushRef="#br1" timeOffset="20823">12500 5793 5326,'2'-17'9830,"0"-4"-3315,10 19-9358,-3-6 2738,8 8-1888,-1 0 570,5 0 445,3 0 888,3 0-2627,3 0-167,0 0 2453,18 0-921,-10 0 1262,26 0 90,-27-17 832,9 13-653,-20-24 1397,-1 25-1350,-6-23 1782,-5 22-1328,-3-28 1955,-6 18 177,-2-25-457,-2 15 838,-20-18-2246,-4 20 503,0-6-1401,-19 14 192,22 3-1553,-20 5-561,12 3-645,3 3-404,4 0 759,-1 24 2329,12 9 339,1 32 1290,38-11-1007,-4 4-275,1-36 0,3-2-902,21 23 161,-22-22 0,3 0 361,19 9 1,4-1 0,-12-8 0,1-1 0,16 7 0,0 0 0</inkml:trace>
  <inkml:trace contextRef="#ctx0" brushRef="#br0" timeOffset="28575">7672 3707 7892,'6'-1'360,"-2"1"-180,-1-2 90,-1 0-180,-1 0 0,-1-1 0,0 1 90,0-2-90,0 3 0,0-3 0,0 2 0,0-1 179,0 2-179,0 14-90,0 9 90,-15 11-90,11 5 90,-12 0-977,4 2 887,9 7 90,-10 1-180,5 7 180,6 3-90,-7-10 0,1 2 44,6-9 1,2 0-649,-8 16 1,1 0 603,3-12 0,1-1 0,-2 3 0,-2 1 0,1 1 0,0 2 30,1-3 0,-1 4 0,1-2 15,-2 7 0,1 2-23,1-12 1,0 6 0,0-1-1,1-4-22,-1 10 0,1 1 0,1-11 0,0 5 0,0 0 0,1-5 0,-1 12 0,2 0 22,-1-10 1,1 5 0,0 0-1,2-4-625,7 14 0,1 0 603,-8-10 0,-3 3 0,7 0-737,13 3 1,6-1 0,-3-2 736,-9-12 0,-3-2 0,5 4 0,8 7 0,5 5 0,2-1 0,-2-5-244,-5-8 0,-1-5 1,1 2 243,7 12 0,3 1 0,-1-3-135,3 1 0,-1-3-135,2-1 0,0 1-135,-2-4 1,1 2 404,-3-5 0,2 2 0,-2-2 0,4 7 0,-1-1 0,-4-6 0,0-1 0,-1 1 0</inkml:trace>
  <inkml:trace contextRef="#ctx0" brushRef="#br0" timeOffset="29254">8997 7322 10861,'0'-27'719,"0"1"-269,0 6-90,0 3 0,0 3 179,0 7-449,0 26-180,19-14 180,-14 45-180,14-26-135,-10 12 1,-2 3-316,7 13-524,-5-4 1,0 2 163,11 12 0,-15-8 1,-2-1 90,8 12 314,-7-25 0,-2 0 495,2 12 0,-3-6 0,3-3 0</inkml:trace>
  <inkml:trace contextRef="#ctx0" brushRef="#br0" timeOffset="29411">8878 7876 9152,'0'-34'539,"0"-1"-89,0-13-540,26 10 180,-20-7-90,29 22 0,5 3-180,-9-8-450,17 5 1,3 3-993,3 1 1217,-17 8 0,0 1-404,18-1 809,2 3 0,-1 2 0,1 2 0</inkml:trace>
  <inkml:trace contextRef="#ctx0" brushRef="#br0" timeOffset="29741">9773 7463 9332,'-22'21'1799,"2"11"-1530,-18-15-89,21 18-90,-6-9-90,20 13 90,-7-15-180,10 19 180,0-18-180,22 4 90,2-4-90,2-8 0,23 4-89,-31-14 179,37-2 0,-32-5-180,8-19 270,-9-6-90,-7-13 90,1-13-90,-12 16 179,-1-9-89,-3 16-90,0 3 90,0 5-90,0 3 90,-13 3-180,10 22-90,-11 10-269,14 15-451,19 3 91,-15-5-181,15-1-269,1 2 1259,-15-4 0,31-2 0,-17-3 0</inkml:trace>
  <inkml:trace contextRef="#ctx0" brushRef="#br0" timeOffset="30187">10267 7158 9602,'-15'-12'2608,"3"2"-2428,12 22-90,0 15-90,0 13 45,7-6 0,3 2-592,8 12 547,-8-14 0,1 0 0,17 16 0,-24-1 45,8-15 0,2 0-45,0 16 0,0 13-90,6-10 0,-12-17 0,3 12 90,-2-29-450,-7 0 360,3-14 0,-4-18 0,-1-13 90,0-25 0,0 4 0,0-5 0,21 14 0,-16 2 0,30 5 547,-31 4-367,24 4-90,-7 5 90,6 8-180,0 4 180,1 6-90,-7 20-180,5-15 180,-11 38-90,-4-25-90,-2 34 90,-6-19-270,0 12-809,-24-1 179,16-14-899,-35 18 810,16-26-360,0 3 1349,-13-18 0,33-4 0,-13-3 0</inkml:trace>
  <inkml:trace contextRef="#ctx0" brushRef="#br0" timeOffset="30536">10840 7595 8702,'27'-3'810,"-1"2"-541,-4-6-89,-2 3 90,-2-6 0,-3 0-180,1-2 0,-1-3-90,5-12 90,-3 2-90,4-22-90,-8 12 270,2-29-180,-9 21 180,-1-15 179,-4-6-89,-1 16 45,-10 8 0,0 1-135,5-3-180,-13 12 0,0 1 0,14 4 90,-11 0 90,15 16-90,-11 5 0,9 22-180,-9 19 135,10-3 0,2 4-45,-1-4 0,0 2-1014,0 17 1,0-1 968,0-18 0,0 0-45,-1 10 0,2-1-595,20 17 325,-16-2-270,31-2-225,-25-18 1,-1 0-225,19 15-136,-9-12 1,1-2 1214,7-2 0,9 4 0,-10-21 0</inkml:trace>
  <inkml:trace contextRef="#ctx0" brushRef="#br0" timeOffset="30853">11407 7596 9961,'18'-6'1080,"5"1"-1080,25 5 0,-10 0 0,3 0 0,-11 0 0,-1 0 0,-1-16-90,-2 12 90,-3-22 90,3 9-180,-12-5 180,1-13 269,-12 11-179,-2-6 360,-21-2-450,15 11 180,-32-11-90,14 21-180,-16 1 90,-1 29-90,10 9 90,12 13-450,10 20 0,8-20-180,8-4 1,5 1-1524,19 5 1208,-10-13 1,2-1 854,28 8 0,-7-2 0,4-1 0</inkml:trace>
  <inkml:trace contextRef="#ctx0" brushRef="#br0" timeOffset="31305">9205 8934 12120,'38'-42'-180,"0"-2"-90,5 8-629,-9 11-270,5 1-271,-10 22 1440,17-15 0,-9 15 0,12-5 0</inkml:trace>
  <inkml:trace contextRef="#ctx0" brushRef="#br0" timeOffset="31421">10025 8902 7803,'23'5'-240,"-1"-1"0,0-1 0</inkml:trace>
  <inkml:trace contextRef="#ctx0" brushRef="#br0" timeOffset="31604">11362 8907 9961,'11'14'90,"-1"-2"-2518,-3-12 988,-3 6 1440,0-4 0,0 5 0,1-7 0</inkml:trace>
  <inkml:trace contextRef="#ctx0" brushRef="#br0" timeOffset="31738">12050 8858 11490,'26'0'810,"-2"0"-810,-5 0-90,-4 0-1259,-4 0-630,-3 0 1979,-2 0 0,1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6:24:52.9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2513 1509 9691,'-21'-2'1620,"4"-1"-1351,17 1-89,-13-1 0,10 0-90,-9 0 0,12 1 90,-10 0 0,-1 1-90,-11-1 0,4 2 0,-2 0-90,-8 19 90,2 3-180,-18 24 90,14-9 0,8-10 0,0 0 0,-1 8 0,0 10 0,15-17 0,4-3 90,3-2-180,1 0 90,24-7-90,3-3 0,27-10-90,-13-20-85,2 12 265,-11-38 0,2 22 0,-2-24 0,-1 7-45,-12 5 0,-2-1 135,6-20-628,-7 3 0,-3 0 448,-5-13 90,-3 7 0,-2-1 45,-3 23 0,0 1-45,1-9 0,-2-2 90,-7 4 0,-1 2 90,5-16-406,-3 15 1,-2 2 225,-4 4 316,9-4-136,-9 25-90,6 4 90,5 29-180,-6 14 180,8 12-164,0 7-16,0-6 90,0 4-249,-1-13 0,2 1 69,14 19 90,-14-19 0,2 0-90,11-3 0,-1-2-90,-10 21-270,8-14 1,1 0-91,2 3-90,6 9-359,-1-22 179,-2-4-231,1-4 232,2-4-181,3-4 990,1-4 0,2-5 0,1-1 0</inkml:trace>
  <inkml:trace contextRef="#ctx0" brushRef="#br0" timeOffset="150">2930 1577 11580,'7'0'540,"2"18"-540,-2 3-90,3 1-899,3 25-91,-3-29-1798,10 35 2878,-7-28 0,5 2 0,-3-10 0</inkml:trace>
  <inkml:trace contextRef="#ctx0" brushRef="#br0" timeOffset="333">3107 1333 10951,'-19'-7'809,"-8"3"-809,25 0-1799,-18 3-719,17 19 2518,13 1 0,-5 3 0,12-8 0</inkml:trace>
  <inkml:trace contextRef="#ctx0" brushRef="#br0" timeOffset="636">3670 1368 11490,'-45'-10'1620,"5"3"-1620,2 21 0,7 8 0,14 9-90,-1 4 90,16-4-180,-4 16 180,6-9-90,17 12 90,-13-18 0,34 1 0,-32-4 0,40 0 0,-28-4 0,21-3 180,-14 3-270,2-10 90,-13 1 0,-1-8 90,-13-5-270,0 1-630,-24-3 181,-8-1-451,-12 0-359,-1 0 1439,15-17 0,-8-3 0,1-17 0</inkml:trace>
  <inkml:trace contextRef="#ctx0" brushRef="#br0" timeOffset="1084">4080 1489 11311,'0'37'1259,"0"-7"-1169,0 4 0,0-8 0,0 6-90,0 0 180,17 22-180,-13-14-362,28 14 452,-28-17-90,26 0-90,-26-3 180,24-1-180,-25-4 90,20-3-90,-14 3-90,3-11-540,-6 1 180,-26-33 90,-3-30 90,-17-5-305,22 5 0,4-2 575,-4-9 45,11 5 0,3-2 45,4-11 0,-1 24 0,2-1 0,10 5 0,0 3 0,-6-13 180,23 15 0,4 4 180,-8 5 44,10 11 1,1 4-135,0 3 270,18 18-360,-26 11 158,3-5-158,-16 40-180,-7-38-90,-2 11 0,-6 0-360,-21-1-1529,-7 15 540,1-23-925,-23 2 2364,31-18 0,-23 2 0,15-5 0</inkml:trace>
  <inkml:trace contextRef="#ctx0" brushRef="#br0" timeOffset="1454">4575 1556 10231,'0'-1'1349,"0"-14"-1259,19-17 0,-14-7-90,27 6 180,-29-3-90,26-2 0,-25-1 0,25-1 90,-26-1 0,19 1 0,-20 1 44,2 5 1,1-1-135,-5-4-90,0-26 180,0 46 360,0-1-540,0 31 0,0 18 0,0 13-45,0-4 0,0 2-135,0 17-45,0-5 0,0 0-134,0 12-46,0-12 0,0-2-787,0 4 787,8-20 0,1-2-584,-5 5-1,32-5 91,-19-6-180,18-8 1079,-4-6 0,3-6 0,0-4 0</inkml:trace>
  <inkml:trace contextRef="#ctx0" brushRef="#br0" timeOffset="2234">5187 1387 10771,'0'-17'1169,"0"1"-899,0 2 270,-19 7-450,0 1-90,-3 29-90,-5 7 180,24 13-90,-11-1-360,14 2 90,0-11-360,0 17 271,23-24 89,-17 3-360,35-15 540,-18-6 90,18-3 90,-3-27 0,-5-6 180,-15-11 0,-7 2 0,-11 10-1,0 0 1,0 1-90,0 2-180,0 4 270,0-2-360,0 30-360,0 5 91,17 31 89,-12-9-720,26 7 720,-12-27-179,-2 16 89,16-28-90,-19 16 270,15-17-90,-8 5 270,-2-7 0,0 0 0,-5-17 0,-1 13 180,-3-30 450,-2 11 0,-4-16-451,-1 1 181,-3 8-450,0 31 0,0 8-90,18 13 180,-13 5-89,26-24 89,-28 17-90,25-18 90,-8 6 179,6-8 181,4 0 360,-17-16-91,3-3-449,-11-19 90,-1 10 0,-4-3-90,0 10 90,0-6-360,0 9 540,-14-4-360,10 39 0,-10 11-90,33 21 0,-18-13 0,2 0-90,33 14-1606,-25-5 0,-2 2 1696,12 10 0,-4-19 0,-2 0-172,-3 13 172,13 0 0,-8-3 270,2 16-90,-6-19-45,-5-12 0,-2 0-135,-2-2 10,-2 9-190,-21-24 0,14-2-269,-39-9-1,20-3 0,-27-1-854,15 0 0,0-2-675,-25-17 1786,20 17 1,0-3 0,11-12 0,1-3 0,-30-2 0</inkml:trace>
  <inkml:trace contextRef="#ctx0" brushRef="#br0" timeOffset="3034">6747 1250 12660,'-14'-8'1619,"-5"1"-1349,17 2-270,-5 0-90,0 1 90,6 0-6207,-9 1 3706,9 18 2501,18-12 0,-12 28 0,15-12 0</inkml:trace>
  <inkml:trace contextRef="#ctx0" brushRef="#br0" timeOffset="3217">6743 1713 11670,'0'5'1350,"0"-1"-1350,0 0 0,19-3 0,4 0 0</inkml:trace>
  <inkml:trace contextRef="#ctx0" brushRef="#br0" timeOffset="3550">7468 1298 13020,'0'30'899,"0"7"-809,0-5-180,0 5 0,0-7-450,0 2 1,0 1-361,13-2-1978,-10 13 1349,10-12 1529,-3 7 0,-7-15 0,7-3 0</inkml:trace>
  <inkml:trace contextRef="#ctx0" brushRef="#br0" timeOffset="3733">7445 1078 10951,'-9'-13'0,"-4"2"-90,12 4-3688,-4 1 3778,20 5 0,-11-1 0,12 2 0</inkml:trace>
  <inkml:trace contextRef="#ctx0" brushRef="#br0" timeOffset="4083">7812 1366 10411,'0'20'1529,"0"2"-1259,0-1-90,0 0-90,0-3-90,17 3 0,-12-2 0,13 2 0,-1-1-90,-13 0 0,23-2-180,-24 0-90,17 0 180,-10-4-809,1 1 269,1-10 451,-9-2 179,3-26 180,-1-5 0,-2-14 269,4-12-89,-2 20 270,7-19 0,-4 27-271,2 3 91,-1 9-270,-2 12-90,6 17 0,-5-9-360,9 57-269,-8-37-1710,2 21 0,0 4 2339,2-6 0,-3-9 0,0-1 0,5-1 0</inkml:trace>
  <inkml:trace contextRef="#ctx0" brushRef="#br0" timeOffset="4454">8525 1793 10501,'16'-23'810,"-12"-15"-541,38 19-2010,-22-20 1831,24 4 89,-11-4 91,1-4-90,-11 9 0,0-2-90,10-19 45,-8 5 0,-3 0-45,-3-12 0,-8 21 0,-1-1 45,-7-1 0,-1 1 134,1-23-89,-3 14 0,0 1-180,0-2-90,-18-9 713,13 32-533,-12 7 508,5 11-598,9 25 0,-9 25 90,12 10-180,0-3 0,0 2-180,0 17-824,-1-19 1,2-1 868,7-10 0,1-2-314,-5 33 512,11-34 0,1 0-1143,-5 11 1,-2-1-180,9 18 1349,5-16 0,1-2 0,-5-1 0,25 6 0</inkml:trace>
  <inkml:trace contextRef="#ctx0" brushRef="#br0" timeOffset="4651">9322 1491 12120,'0'39'180,"0"1"-360,0-9-270,0 0-449,16-9-1260,0 9 900,3-9 1259,5 5 0,-21-12 0,9-2 0</inkml:trace>
  <inkml:trace contextRef="#ctx0" brushRef="#br0" timeOffset="4810">9325 1270 10501,'-5'-9'-90,"4"2"90,-5 3 0,23 16 0,3 4 0</inkml:trace>
  <inkml:trace contextRef="#ctx0" brushRef="#br0" timeOffset="5067">9593 1344 11311,'16'33'989,"-12"-6"-989,11 4 0,4-5 0,-15 4-180,28 0 0,-28 3-90,20 0-89,-21 0-181,18-1 270,-18-2-90,15-4 0,-16-2-179,9-5-2879,-10-3 3418,2-24 0,-3 10 0,0-18 0</inkml:trace>
  <inkml:trace contextRef="#ctx0" brushRef="#br0" timeOffset="5417">9773 1479 8702,'17'-17'540,"-13"2"-450,24 7-90,-16 2 0,3 21 0,7-11 0,-12 28 0,12-28-90,-5 32 0,2-31 0,1 32-180,11-18 180,-6 2 90,18 4 90,-18-17-90,7 4 360,-4-6-180,-6-6 90,9 0-91,-14-14 1,3 10 0,-8-22 90,0 23 0,-2-24 0,4 8 90,-4-10-1,2-9-89,-6 14 450,-3-15-540,-2 17 0,-1-10-1,0 19 361,-19-2-270,-6 12-180,-13 1 90,-14 22-180,18 8 90,-9 13-180,18 3 0,12-8-270,-3 4 0,14 0-269,-6 0-271,29 0-539,-3-12 0,4-2-810,30 12 2167,-18-14 0,1-2 0,-4-9 0,1-3 1,2 1-1,1-1 0</inkml:trace>
  <inkml:trace contextRef="#ctx0" brushRef="#br0" timeOffset="5736">11438 1391 12480,'9'0'90,"-2"0"-270,-3 0-270,-1 0-269,-1 0-541,0 0-2518,0 0 3778,0 17 0,-1-13 0,-1 12 0</inkml:trace>
  <inkml:trace contextRef="#ctx0" brushRef="#br0" timeOffset="5874">11635 1874 13289,'7'15'630,"-5"-1"-630,12-1 0,-12-8 0,5 1 0</inkml:trace>
  <inkml:trace contextRef="#ctx0" brushRef="#br0" timeOffset="8766">13370 1401 9691,'0'44'540,"0"2"-360,0 2-2082,-19 0 1992,15 0-90,-15-2-90,19-2 90,0-2-104,0 5 194,0-16 408,0 1-498,0-18 90,0-5-90,13-4 887,-10-22-887,22-9 0,-23-12 0,21-4 0,-21 5 0,20-1 0,-14-2 90,10 1 621,-5 0-261,7-10-181,-4 14 271,15-8-270,-13 28-180,10 1 90,-8 14 90,0 0-180,1 18 179,4 10-269,-6 9 0,6 22 0,-14-23-563,1 12 563,-6-17 90,-1-3 0,-2 8-450,-1-15 180,0 1-89,6-57 269,-1 12-90,5-34 90,1 25 0,0-2 0,4 0-90,9-11 90,-5 14 833,12-10-653,-14 27 0,10 2-90,-13 12-1,3 0-178,-6 22 89,-2-16 0,-2 37-450,3-14 90,-4 9-1349,8 11 540,-7-22-91,3 7-179,1-16 1439,1-3 0,4-7 0,1-2 0</inkml:trace>
  <inkml:trace contextRef="#ctx0" brushRef="#br0" timeOffset="9138">14497 1436 10681,'-22'-7'1799,"2"2"-1439,-20 20-180,7 7-180,4 21-90,12-7 90,-3 2 90,18-11-90,-7 1-90,9 6 0,0-10-180,0 3 90,22-12-180,-16-5 0,35-4 270,-13-3 0,10-3 90,14-20 0,-21-5 0,-6 1 0,-2-2 0,-1-13 180,3-2 360,-12 2-450,-6 12-90,4-14 360,-10 24-180,4-3-90,-3 14 0,4 18 0,-3-8-90,8 29-180,-5-8-180,5 10-90,-2 0-90,2-10-1349,11 7 720,-1-10 0,12 3 1169,11-11 0,-4-7 0,14-1 0</inkml:trace>
  <inkml:trace contextRef="#ctx0" brushRef="#br0" timeOffset="9320">15245 1419 11400,'0'-9'720,"-18"3"90,14-2-630,-26 7-180,27 13 89,-9 11-178,12 20-181,0-5-180,18-2-90,-13-10-179,31-5-451,-32 0-449,39-10-90,-21 6 1709,21-15 0,-6 7 0,-1-9 0</inkml:trace>
  <inkml:trace contextRef="#ctx0" brushRef="#br0" timeOffset="9551">14512 880 10681,'-27'18'1619,"0"12"-1439,11-27-90,5 22-630,8-10-179,25 14-901,-17-4-179,37 2 1799,-36-8 0,41 1 0,-14 1 0</inkml:trace>
  <inkml:trace contextRef="#ctx0" brushRef="#br0" timeOffset="9734">14468 2222 8702,'0'6'-608,"0"-1"1,20-3 0,4-1 0</inkml:trace>
  <inkml:trace contextRef="#ctx0" brushRef="#br0" timeOffset="10233">16513 1390 12750,'-49'-2'989,"9"18"-1079,-1-11 180,9 35-90,-6-6 0,10 10-135,14-12 0,4 0-135,2 5-89,28 22-1,-15-28-820,43 5 910,-25-17 180,25-7-90,-11-5 0,-1-4 0,2-3 90,-3-15 90,14-13-90,-17-11 45,-6 7 0,-1-3 135,-5-13-90,-7 14 0,-2 0-90,-1-20 180,-5-3 0,-2-5 180,-2-1-90,-1-3 90,0 0-46,-10 21 1,-3 0-90,3 13 0,0 0-90,-11-15 0,1 3 135,3 4 180,3 0 690,2 26-870,10 28-90,-10 15-90,12 34 0,0-5-1077,0-13 1,0-1 716,0 12 90,0-19 0,0 2-360,0 0 1,0-2-181,0 21 360,0-22 1,0-1 222,0 9-403,0-6-269,0-4 89,0-6-89,0-7 899,0-6 0,0-5 0,0-5 0</inkml:trace>
  <inkml:trace contextRef="#ctx0" brushRef="#br0" timeOffset="10367">16398 1428 10231,'-13'-31'1259,"2"0"-629,4-13-450,3 12-90,27-19-90,-18 26-180,28 6 0,7 4-360,-6 1-90,3 7 1,4 2-720,-3 3 0,-1 1-361,22 1 1710,-20 8 0,0 1 0,15-4 0,1 12 0</inkml:trace>
  <inkml:trace contextRef="#ctx0" brushRef="#br0" timeOffset="10550">17378 1417 11670,'0'5'810,"0"1"-810,0 1-90,0 0-989,0 10-91,0-4-2428,0 14 3598,15-9 0,-11 5 0,11-7 0</inkml:trace>
  <inkml:trace contextRef="#ctx0" brushRef="#br0" timeOffset="10712">17352 1063 10771,'-8'-13'-23,"1"6"1,21 21-1,10 11 1</inkml:trace>
  <inkml:trace contextRef="#ctx0" brushRef="#br0" timeOffset="11070">17800 1315 10231,'1'8'1529,"0"1"-1259,1-2-90,1 1-180,1 1 0,1 1 0,1 3 0,-1 2 0,1 1-450,2 9 270,-2-6-179,3 6-1,-6-9 90,1-1 90,-1-3-629,3-1 539,0-6 270,8-1 0,-5-21 0,16-10 180,-11-9 179,8-4 451,0-6-540,-7 12 719,10-15-809,-14 33 180,7-2-270,-7 18 0,2 0-90,-3 24 0,1-4 0,0 24 0,2-10-270,-1 0-90,1 3-1439,7 10 360,-3-13 1439,17 4 0,-12-17 0,10-3 0</inkml:trace>
  <inkml:trace contextRef="#ctx0" brushRef="#br0" timeOffset="11418">18490 957 10681,'-19'-23'1349,"5"5"-269,14 5-451,0 23-449,0 18 270,14 30-360,-10-2-90,10-15 0,0-1 0,-11 9-1127,9 14 1127,0-24-180,-9-2 0,16-6-90,-11 3 90,1-13-359,7 0 449,-10-15-180,16-3 1397,-8-20-1127,15-6 0,-9 1 0,8-20 180,3 27 89,-8-27 1,16 21-90,-16 2-180,6 12 90,-9 7-90,-1 16 0,0-13 0,-1 35-270,1-19-179,-3 23-1171,6 9-268,-11-11 1888,-3-5 0,-2 0 0,-4 5 0,1 13 0</inkml:trace>
  <inkml:trace contextRef="#ctx0" brushRef="#br0" timeOffset="11586">17438 2082 12930,'-11'1'0,"3"2"0,30-2 0,9 1 0</inkml:trace>
  <inkml:trace contextRef="#ctx0" brushRef="#br0" timeOffset="12302">20660 1141 10838,'-25'-16'1169,"5"3"-448,1 4-632,14 3 336,-31 3-425,14 1 0,-9 21 0,1-14 78,10 35-78,1-8 90,9 10-90,2 1-90,37-7 90,-5-18 0,29 13 0,-11-28 0,6 8 0,19-11 0,-16 0 0,-14-8 0,-3-5 0,-10-11-89,14-1-541,-35-24 180,9 32-3179,-35-33 3629,-4 26 0,-29 4 0,-2 9 0</inkml:trace>
  <inkml:trace contextRef="#ctx0" brushRef="#br0" timeOffset="12499">20442 1839 11490,'20'5'1170,"5"-1"-1170,14-3 90,-1-20-90,-2 14-1308,5-36 678,9 23-202,-23-1 1,0-2 201,3 5 1,2 1-1080,16-9 0,2 0 1709,-10 5 0,0 0 0,15-5 0,0 0 0,-15 8 0,0-1 0</inkml:trace>
  <inkml:trace contextRef="#ctx0" brushRef="#br0" timeOffset="12734">22095 894 11670,'-45'-3'1889,"3"0"-1619,13 23-180,12 9-90,7 13 0,0 3 0,8-4-180,-8 3-315,9-10 1,2 2-46,-1 18-90,9-8 1,1 0-271,-6 6-2125,14-12 0,-1 0 2215,-13 2-179,12 5 1203,-4-20 1,-9-5 0,9-2 0</inkml:trace>
  <inkml:trace contextRef="#ctx0" brushRef="#br0" timeOffset="12883">21767 1479 8972,'0'-25'540,"0"-2"-450,44-13-90,-13 8-1740,15 5 0,4 0 1110,7-5 270,-19 12 1,2-1-586,2 2 0,-1 0 945,-10 5 0,0-1 0,9-3 0,-1-1 0,12-7 0</inkml:trace>
  <inkml:trace contextRef="#ctx0" brushRef="#br0" timeOffset="13438">22580 662 9781,'-19'-23'1709,"14"7"-1349,-14-5 900,19 13-811,0 15-269,0 17 0,0 11-90,0 30-90,0-18-636,0-13 1,0 0 635,0 20 0,0 1-333,4-15 0,1 1 243,-2 20 135,1-23 0,1 0-315,1 27 90,-1-19-270,4 18 180,-3-34-89,-1 5 89,0-22-180,0-2 180,1-9 1335,1-2-1245,4 0 963,8-21-873,0-5 180,16-23-180,-13 12 90,9 11 90,-12-1 89,1 23 91,-2-20-90,0 22 0,-1-7-90,-1 9 0,9 15-90,-4-12 90,17 28-90,-11-7-765,7 8 855,-6-1-270,2-9 90,2-3-719,22 2 539,-12-11 135,-5-4 0,1-2 135,5-4 0,11 0-90,-21-16 90,-7 12-78,-3-29 168,-6 28 180,-8-33 0,-4 22 0,-5-28-90,-23 19 1004,-7-13-1184,-27 19 270,0 4-180,10 8 381,8 23-561,12 9 90,13 10 87,2 5-267,12-6-990,22 16 181,-17-12 314,19-13 1,6-2 674,21 15 0,-19-25 0,3-2 0,3 3 0,0-1 0</inkml:trace>
  <inkml:trace contextRef="#ctx0" brushRef="#br0" timeOffset="13700">23417 649 10861,'24'-9'1799,"36"-1"-1799,-28 5-90,28 1-810,-35 26-269,-11 10-2519,-14 34 3688,-28-7 0,18-24 0,-2-1 0,-12-7 0,1 0 0</inkml:trace>
  <inkml:trace contextRef="#ctx0" brushRef="#br0" timeOffset="14590">24362 1208 11221,'-21'-17'989,"16"1"-809,-33 6-90,34 1 0,-32 5 0,13 2-180,-16 25 0,10 7-90,12 13-159,10 1 249,7-10 0,21-8 0,6 0 90,5 14-45,3-14 0,3-1 135,9 7-716,1-1 626,0-5 0,-2-2 90,-5-3-90,-4-3 90,-9-3-90,-6-4-180,-11-4-1080,0-2 721,-34-3-361,-2-27 630,-30 18 0,25-32 120,-15 36-30,40-23 803,-26 23-623,28-20 540,-8 11-91,31-5-359,12 7 90,11 7-90,4 3 135,-8-2 0,0 0-135,12-1 45,-1-2 0,0-1-135,-3-3 90,-10-1 0,-1-2-90,3-6-364,8-7 454,-21 5 90,-4-2 206,-3-2-116,-3-11-90,-7 8 90,-2-16-90,-7 20-90,-17-5-1,12 13 1,-27 2 90,28 5-90,-30 2 0,10 4-90,-14 20 561,6 10-561,15 10 0,7 3 0,10-10 0,0 1-180,0 1 0,24-1-90,-17-1-270,42-3-179,-26-4-91,7-13 1,4-3-1,12 7-45,-7-10 1,2-2 741,10 2 0,-18-13 0,0-4 0,14-13 0</inkml:trace>
  <inkml:trace contextRef="#ctx0" brushRef="#br0" timeOffset="14833">25552 978 9781,'0'-29'1350,"-17"3"-1170,13 5 89,-12 3 1530,16 4-1529,0 24-180,0 28-90,0 7-1113,0 16 1023,14-20 180,-10 2-804,8-4 1,-1 1 354,-8 10-181,5-5 0,2-1-179,-3-8-810,7 17 989,-8-28-1079,1 7 629,-6-20 990,2-2 0,-3-7 0,0-2 0</inkml:trace>
  <inkml:trace contextRef="#ctx0" brushRef="#br0" timeOffset="14950">25367 1351 9781,'-11'-25'1170,"-8"1"-721,16-10-359,-8 9-5660,62-16 5300,-16 20-225,3 8 1,4 1-212,13-1-1273,5 3 1979,2 3 0,0 4 0,-2 2 0</inkml:trace>
  <inkml:trace contextRef="#ctx0" brushRef="#br0" timeOffset="15720">26578 1183 14189,'20'24'360,"-15"12"-360,33-21 0,-33 16-90,33-4-270,-22 0-360,19 2-179,-9-1-360,0 1-720,0 1 1979,11 8 0,-8-10 0,9 6 0</inkml:trace>
  <inkml:trace contextRef="#ctx0" brushRef="#br0" timeOffset="15966">27415 1130 12390,'-47'0'809,"0"22"-719,13-16-919,0 38 918,0-25-134,10 7 1,1 3-136,-11 8-270,8-5 0,1 0-180,1 5-89,-4 10-91,17-20 21,1 1 159,4-7-4,0-2-535,1-5 1169,3-4 0,0-5 0,1-3 0</inkml:trace>
  <inkml:trace contextRef="#ctx0" brushRef="#br0" timeOffset="16134">26907 1243 9512,'0'-23'1439,"0"3"-450,0 0-359,15 10-450,5 2-180,24 25 90,-7-13-90,5 34-553,-6-21 193,-1 19-269,3-8-271,0 3-674,-9-10 0,-1 1 1574,19 11 0,-16-11 0,-1-1 0,16 6 0</inkml:trace>
  <inkml:trace contextRef="#ctx0" brushRef="#br0" timeOffset="16340">28023 1267 12120,'-27'17'540,"2"3"-540,11 12 0,-4-1-270,16-1-809,-13 18-181,9-9-269,2-5 0,0 0 1529,-1 5 0,5 10 0,0-18 0</inkml:trace>
  <inkml:trace contextRef="#ctx0" brushRef="#br0" timeOffset="16566">28420 1222 12840,'0'42'0,"0"-7"-180,0 1-360,-11-8-269,8 4-541,-8-1-1798,11 14 3148,0-11 0,0 7 0,0-15 0</inkml:trace>
  <inkml:trace contextRef="#ctx0" brushRef="#br0" timeOffset="16778">28580 965 10771,'0'0'0</inkml:trace>
  <inkml:trace contextRef="#ctx0" brushRef="#br0" timeOffset="17288">29112 1208 11490,'-31'-6'720,"-1"17"-720,-3 16 0,9 9 90,0 6-180,7 8-90,9-11 90,0 26-90,10-30-90,0 8 91,24-20-1,-18-4-180,38-5 180,-15-7 180,9-4-90,10-20 180,-21 13-180,12-50 180,-26 29-672,8-33 761,-19 18 1,9-4 66,-11-3 23,2 10 1,-1-1 0,-1-22-371,2 8 1,-4-1 369,-12-6-179,13 14 0,-1 2 90,-12 2 450,14-3 89,0 28-629,0 31-90,18 39-359,0 6 228,-7-19 1,0 0-770,5 2 1,-2-1-540,-10 22 1439,7-7 0,2 0 0,-1 9 0,-2-24 0,0 1 0</inkml:trace>
  <inkml:trace contextRef="#ctx0" brushRef="#br0" timeOffset="17622">30020 958 12930,'-27'-33'1169,"1"2"-1079,-1-5 0,10 13 90,-2 1-180,12 16 0,0 20 90,1-10-360,1 43-315,-1-10 1,1 2 359,3-1 0,0 1-1921,-2 27 0,1 0 1876,2-31 1,2-2-136,-1 11 0,0-2-709,0 13 215,16-3-1,-12-5-89,12-5 989,-16-5 0,0-7 0,0-1 0</inkml:trace>
  <inkml:trace contextRef="#ctx0" brushRef="#br0" timeOffset="17754">29788 1491 11041,'-15'-38'270,"2"9"-450,13-20-180,0 23-809,22-17 449,15 22-1629,11-6 1179,8 12 1170,-12 0 0,2 3 0,1 0 0</inkml:trace>
  <inkml:trace contextRef="#ctx0" brushRef="#br0" timeOffset="18134">30335 915 10681,'-25'-12'1079,"5"0"181,9 2-1081,8 25-89,-8 13-90,11 17 0,0 7 45,7-18 0,0 1-45,-3 20 0,9-5 0,1-1 0,-11 9-45,8-11 0,1-1-45,-1 3-746,1 9 836,2-28-90,-8-5-180,1-7-90,0-6 1,-4-5-1,1-3-90,3-4 1287,-2-23-927,10-7 90,-2-16 0,14-13 179,-7 20-746,6-12 836,-5 21 91,-1 1-180,0 6 450,6 4-450,-6 10-90,12 17-90,-13-4-90,15 50-270,-15-28-270,7 34-2608,3-3 450,-6-14 2788,8 14 0,-9-19 0,0-2 0</inkml:trace>
  <inkml:trace contextRef="#ctx0" brushRef="#br0" timeOffset="18838">13192 3154 11400,'-39'35'1350,"18"-6"-1170,-19 3-270,34-7 180,-36 0-90,20 15 0,-3-9-90,8 12-270,17-15-180,0-1-1169,23 7 450,0-11-180,23 3 1439,-13-19 0,1-3 0,23 2 0,-17-5 0,-1 0 0</inkml:trace>
  <inkml:trace contextRef="#ctx0" brushRef="#br0" timeOffset="19516">13658 2714 10681,'0'-14'2518,"-16"2"-2338,12 21 0,-12 20-180,16 12 90,16 16-1031,-12-5 941,12 7 0,-6-14 0,-1 2 45,-1-12 0,0 2-90,2 25 0,1 0-351,1-26 1,-1-2 350,-9 11 0,-1-2-225,11 13 91,-12-6-378,0 10 467,0-21 0,0 5-1439,0-22 1619,0-27-90,0-14 0,0-17 0,14-5-90,-10 7 180,11-1 0,0 0 527,-11 3-348,22 5 1,-23 4 1327,17 2-1237,-8 11 75,7 2-345,-3 8 0,3 23-90,-6 6-90,5 13-450,2 13 90,-3-21-629,17 21 179,-8-26 181,11 4 179,-3-23 90,3 5 90,4-14 271,3 6-91,0-7-24,0-20 294,-2 14 270,-2-35 90,-5 23 629,3-29-539,-17 17 809,1-17-1079,-18 20-90,-2-4 90,-2 13-90,0 3 449,-23 3-539,1 6 0,-16 21-90,9 12 90,15 10-90,5 1 0,9-7 90,0-1-90,0 0 203,0-3-113,21 5-90,5-17 0,29 10-90,-13-24-90,16-13 180,-26 7-89,6-38-271,-18 8 0,-10-12-180,-4-13-89,-33 24-1386,21-7 665,-51 17-179,32 6 1371,-27 10 1,14 0 0,0 5 0</inkml:trace>
  <inkml:trace contextRef="#ctx0" brushRef="#br0" timeOffset="19869">16083 2998 12210,'-12'-17'630,"1"3"-450,1 8-180,2 4 0,2 33 0,3-5-225,1 12 0,1 4-405,1 12-76,0-16 0,0 0-374,0 21-89,0 0 180,0-1-181,19-2 1170,-15-2 0,15-4 0,-19-2 0</inkml:trace>
  <inkml:trace contextRef="#ctx0" brushRef="#br0" timeOffset="20567">15892 3451 9422,'0'-34'0,"17"1"0,-12-1-1835,40 0 1656,-22 0-91,27 1-180,-10 1 90,-8 11 0,0 0 546,16-10-321,1 0 0,0 0 495,-4-1-489,-10 9 0,-3-1 579,-6-1 0,-6 1 359,-5-9-269,-7 9 1265,-4-13-1445,-4 19 269,0-6 271,-16 15 370,12 24-1090,-24 21 0,25 16-90,-4-11 0,1 1-1723,6 17 1633,0-20 0,0 2 0,0 3 0,0-1-129,0-9 0,0 0 174,8 23 0,1 0-315,-5 8 90,12-15 0,0-1-90,-13 2-647,27 9 557,-26-30-90,26-5 90,-18-10-449,24-4 2000,-15-7-1371,14-28 90,-15 5 135,-4-9 0,-1-3 45,2-8 118,4-14 152,-8 14-180,-3 2 0,-1 2 0,-2 5 1104,-1 5-1014,-1 7 90,4 8-180,-3 5 0,10 5-180,-2 22 267,5-16-267,0 39 90,0-26-180,3 19-90,18 2 0,-8-10-45,0-8 0,1-2 135,9-5-1139,16 8 1049,-13-21 180,-2 5-222,0-7 222,-3-17 0,-4 12 0,-3-33 89,-3 7 91,-12-10 180,-4-17-90,-11 22-180,-3-9 0,-23 15-90,18 4 180,-35-1 90,16 14-270,-15 0 1148,3 30-1238,16 12-180,8 11-180,12 5-89,0-9-451,22 1-179,-17-1-322,48-1-488,-27-3 1844,32-4 0,-12-6 0,4-3 0</inkml:trace>
  <inkml:trace contextRef="#ctx0" brushRef="#br0" timeOffset="20799">17173 2788 10501,'-6'-11'1529,"1"-2"-1259,34 4-90,12 0-180,14 5-450,2 3 360,-17 15-450,-3-10-539,-4 33-630,-16-16-450,8 24 2159,-22-3 0,10 8 0,-13 5 0</inkml:trace>
  <inkml:trace contextRef="#ctx0" brushRef="#br0" timeOffset="21166">18562 3277 8748,'-42'-22'990,"3"1"-451,5 6-359,6 5 1125,5 4-1215,5 4 283,3 1-373,5 18 193,2-13-283,4 38-899,1-2 179,2 13-1010,18 5 291,-12-15-450,36-1 1979,-19-2 0,25-6 0,-6-4 0</inkml:trace>
  <inkml:trace contextRef="#ctx0" brushRef="#br0" timeOffset="21466">19267 3389 11670,'-61'0'990,"14"22"-900,1-17 0,16 35-90,3-12 90,2 7 0,13 4-180,1-12 0,11 0-180,26-3 0,-2-3 0,26-4 180,-5-8 0,-7-3 0,2-2-271,20-2 361,-6-9 0,-1-1-90,2 3 90,-9-25 0,-4-5 0,-15 10 0,-5-11 0,-10-3 90,-30 5-630,-17-21-180,-9 24-792,5 9 0,-1 1 73,-11 0 1439,16 10 0,0 1 0,-13 1 0,3 2 0</inkml:trace>
  <inkml:trace contextRef="#ctx0" brushRef="#br0" timeOffset="21654">19765 2718 12120,'-48'21'-540,"2"-15"-449,14 42-540,-2-22 1529,11 12 0,1 4 0,5-12 0,0-1 0,-3 13 0,-1-1 0</inkml:trace>
  <inkml:trace contextRef="#ctx0" brushRef="#br0" timeOffset="22804">20992 3227 10951,'-16'-7'1439,"-14"2"-1169,16 2-90,-16 3 0,5 0-90,-1 0-180,-1 18 90,1-13 0,-7 46 0,11-31 0,-2 29 0,16-20-90,4-1-90,4-1 0,18-3 0,-13-3 0,43-4 180,-2-4 0,15-7 0,-18-2 0,-2-5-1288,9-19 1378,10 15 0,-25-36-616,-7 36 616,-7-37 70,-10 12 110,-5-9-90,-6-7-180,0 25 0,0-6 90,-19 20 1101,15-4-1281,-29 10 779,30 16-689,-11 4 90,3 42-180,9-15 90,-4 1 0,1 0-606,5 15 561,13-20 0,1-1 135,-7 18-90,18-31 0,-1 1-90,-18 26 90,17-27 0,1-1 90,-18 25-90,36-3 0,-25 11 0,5-20-841,-4 13 481,-16-34-809,4 1-1439,-26-16 2608,1-21 0,-18-15 0,4-22 0</inkml:trace>
  <inkml:trace contextRef="#ctx0" brushRef="#br0" timeOffset="23038">21833 2805 11760,'3'-3'2339,"-1"16"-2249,-2 11-90,0 28 0,0-6-90,-1-6 0,2-1-270,15 14-135,-15-4 1,2 0-1315,25 11 1404,-26-21 0,-1 0-764,21 14 0,-19-3-1,6-1 1170,1 13 0,-8-18 0,8 10 0</inkml:trace>
  <inkml:trace contextRef="#ctx0" brushRef="#br0" timeOffset="23350">21798 3374 9242,'44'0'1169,"0"15"-899,-14-11-180,-2 25 90,-9-25 0,-1 27 89,2-10-89,-5 1 540,3 7-360,-11-17-450,3 2 180,-7-26-180,0 7 90,-1-41 0,2 24-180,7-41 0,0 19-270,1 6 1,1 0-451,7-8-45,-3 9 1,1 2-399,6-3-287,7-5 1630,-8 22 0,-2 5 0,0 3 0</inkml:trace>
  <inkml:trace contextRef="#ctx0" brushRef="#br0" timeOffset="23566">22638 3333 10591,'0'7'1529,"0"-2"-899,0 6-450,0-3-180,0 11 0,0-4 0,0 7-270,0-1 0,0 3-270,0 1-269,0 2-271,14 0 1,-10 0-1982,10 8 3061,-1-10 0,-9 4 0,9-13 0</inkml:trace>
  <inkml:trace contextRef="#ctx0" brushRef="#br0" timeOffset="23733">22675 2851 11221,'-10'-13'0,"-5"3"-2429,10 5 900,-2 28 1529,4-3 0,3 26 0,0-12 0</inkml:trace>
  <inkml:trace contextRef="#ctx0" brushRef="#br0" timeOffset="23887">22705 4129 9242,'0'5'-765,"0"0"0,0-3 1,0 0-1</inkml:trace>
  <inkml:trace contextRef="#ctx0" brushRef="#br0" timeOffset="24184">24057 2616 14099,'-19'21'90,"4"-3"-180,15 42 180,0-14-405,0 2 0,0 2-146,0-16 1,0 1-170,-1 27 1,2 1-124,6-24 0,0-1-327,-6 25 1,2-1 196,12-27 1,0-1 117,-13 10 1,0-2 764,24 10 0,-24-6 0,7-4 0</inkml:trace>
  <inkml:trace contextRef="#ctx0" brushRef="#br0" timeOffset="24335">23872 3413 11221,'0'-27'359,"0"1"-269,0 2-90,0 0-180,21 1-269,-15 1-541,25 8 1,7 3-360,-7-6 1349,14 5 0,3 2 0,0 3 0,17-2 0</inkml:trace>
  <inkml:trace contextRef="#ctx0" brushRef="#br0" timeOffset="24683">24608 2826 11311,'0'24'2428,"0"-2"-2428,0 1 90,0-3 0,0 2-90,0-2 0,0 17 0,0-3-360,0-1 0,0 2-179,10 14-91,-9-5 0,0 1-449,9 12-1876,-6-11 0,-1 0 1156,2 7 1799,3 10 0,-2-26 0,-2-3 0</inkml:trace>
  <inkml:trace contextRef="#ctx0" brushRef="#br0" timeOffset="24920">24295 3287 10861,'-14'-3'989,"4"0"-629,5-1-180,2-3 0,3-3-270,22-11 90,18 2-1908,15-9 1548,-20 17 0,0 0-270,-3-1 1,0-1-46,1 1 1,3 0 674,17-3 0,2-1 0,-14 5 0,1 0 0,13-2 0,-1 1 0</inkml:trace>
  <inkml:trace contextRef="#ctx0" brushRef="#br0" timeOffset="25219">25257 3228 12210,'-13'-5'-540,"10"16"-1798,-10 8 809,13 23-484,0-9 2013,0 4 0,0-11 0,0-1 0</inkml:trace>
  <inkml:trace contextRef="#ctx0" brushRef="#br0" timeOffset="25417">25292 2817 11940,'0'-21'0,"0"8"-2249,0 1 900,0 31-630,14-15 1979,-10 40 0,11-25 0,-15 21 0</inkml:trace>
  <inkml:trace contextRef="#ctx0" brushRef="#br0" timeOffset="25801">25703 3136 10951,'6'18'809,"-1"14"-629,1-28 0,0 34 0,1-22 0,2 20-180,-2-8 0,0 1 0,-2 2 0,-2-2 0,0 1-90,-2-5 90,2 8-90,-3-13-180,4 2 0,-1-15 180,8-4 0,-1-23 90,7 15 90,10-54 0,-3 34 180,-1-10 0,0-2 0,4-2-45,-5 10 0,0 1 224,0-1-179,2-1-90,-11 21-90,-2 4 0,-2 5 0,4 16-180,-5-12 90,10 50-180,-9-30-911,6 32 551,-5-22-270,1-1-269,1 1-630,1-4-13,2-3-257,1-5 1979,4-6 0,0-7 0,2-4 0</inkml:trace>
  <inkml:trace contextRef="#ctx0" brushRef="#br0" timeOffset="26149">26438 2865 11311,'0'-17'2338,"0"62"-2338,0-19 0,-1 22 0,2 5-1286,13-3 1196,-13-16 0,1 0-90,11 14-89,-5-4 89,-5-3 0,14-5 0,-15-6 0,16-4 265,-6-3-265,6-12 362,8-2-271,-8-9 268,15-20 1,-12 14 180,9-30 90,-1 19-270,-7-2 0,10-4-270,-18 21 749,5-6-929,-14 25-90,1-13 0,-5 36-90,0-22-449,-1 22-540,0-10-270,0 0 1709,-17-1 0,13-4 0,-13-1 0</inkml:trace>
  <inkml:trace contextRef="#ctx0" brushRef="#br0" timeOffset="26350">26258 2039 13110,'-38'-3'0,"-1"2"-360,-2 20-2808,-4-14 2538,21 17 0,1 4-1439,-29 4 675,26-1 0,0 3 1394,-1-2 0,0 0 0,0 4 0,1 1 0,0 2 0,0 0 0</inkml:trace>
  <inkml:trace contextRef="#ctx0" brushRef="#br0" timeOffset="27236">27693 3101 10861,'-44'0'764,"8"9"1,0 0-675,-20-4-135,5 17 0,1 4-1380,-7-5 1380,21 1 0,1 3 135,-3 6-90,7 0-46,12-2 46,8-1 197,6-2-467,5-3-270,26-4 450,15-4-135,-1-10 0,2-2 180,-6 1 0,0-3-45,16-10 1,-2-7 26,-19 1 0,-2-3 18,9-5 0,-3-2 45,9-23 0,-7 8-90,-8-3 180,-7-3-90,-4-2 180,-10-5 45,-4 14 0,-2 0 44,-2-24 1,2 12 0,-4 0 0,-15-5-270,15 21 0,-1 2 0,-15-4 45,4 8 225,11 7 238,-11 8-418,5 22 0,7 22-90,-3 2 0,1 4 0,3-3 0,2 1 381,-2 4 1,2 1-337,7 6 0,1-2 63,-7-9 1,1 0-64,14 20 0,1 0-135,-14 6-741,11-23 1,0-2 740,-3 8-180,14-6-601,7 4 511,-5-15 0,11-1-269,8-18 359,-9-4 180,-3-14 0,-1-1 90,7 7 45,-6-21 0,-1-4 315,1 8 179,8-27 1,-21 22-360,-4 2 0,-5 2 187,-2 3 442,-5 1-809,-2 32-180,-3 8-269,-1 23-91,0-3-1349,0 7 540,17-13 420,-13 10 929,25-19 0,-25-4 0,9-1 0</inkml:trace>
  <inkml:trace contextRef="#ctx0" brushRef="#br0" timeOffset="27417">28475 2900 11311,'-10'-5'-5038,"8"2"5038,-8 22 0,34-14 0,6 15 0</inkml:trace>
  <inkml:trace contextRef="#ctx0" brushRef="#br0" timeOffset="27733">29043 3055 11670,'-55'-5'450,"15"3"-450,-14-3 90,36 19-90,-7 9-90,23 10-90,-5 3 0,7-4 90,25 3-1003,-19 1 1003,48 1 180,-30 0-90,26-1-45,-22-12 0,-2-1 45,15 10-1643,-11-9 0,-2-2 1733,1-2 733,-6 3-913,-9-15 0,-40-4-2698,-20-35 989,-11 23 1666,22-17 1,2-1 0,-5 11 0,0-17 0</inkml:trace>
  <inkml:trace contextRef="#ctx0" brushRef="#br0" timeOffset="28233">29697 3241 12210,'-22'23'180,"5"-4"-90,17 23 0,19 16-90,-15-10-996,13-3 1,0 2 995,-13 9-45,8-8 0,2-1 45,-3 6 45,0-12 0,0-3-230,-1 2 275,-3 3 424,-1-17-873,-5-12 359,5-26-90,-23 8 0,13-45 90,-13 24-2219,-3-25 2219,15 4-90,-29-4 169,30-6-79,-10 26 0,0-1 0,10-34 0,-7 15 0,0-1 45,9 12 0,2-1 134,-6-25 1,4 1-90,11 29 0,3 1 225,2-15 0,1 3 45,12 4 0,22 1-270,-29 29 89,23 6-179,-15 5 90,10 17-90,-12 11 0,6 27-359,-21-4-91,-6-13 0,-2 0-493,-3 9 44,-28 12-2160,-8-5 1080,-16-16 1979,4 7 0,11-20 0,0-3 0</inkml:trace>
  <inkml:trace contextRef="#ctx0" brushRef="#br0" timeOffset="28566">30168 3301 10501,'21'-14'899,"-2"-2"-539,1-4 180,7-21-450,-6 6 90,-4-2 0,-2-1-1241,1-13 1106,-6 16 0,-1-1 45,-1-18 179,-5-4 1,0-3-90,-3 16 0,0-1-45,1 11 0,-2-1 135,-9-20 0,0 1-270,6-5-45,-12 19 0,0 3 225,14 2 430,-10 4-610,1 22 265,8 24-265,-17 26 0,18 11-537,-7-2 1,0 1 446,6-15 0,1 0-45,-3 13 0,1 2-315,2 2 0,2-2 180,0-13 1,0 1-451,-3 22 1,6-1-451,20 3-134,-12-16 0,3-3-238,28-1 1542,-5 3 0,-5-26 0,2-5 0</inkml:trace>
  <inkml:trace contextRef="#ctx0" brushRef="#br0" timeOffset="29149">30642 3023 11670,'-18'-18'810,"13"26"-1080,-12 15 0,17 17-270,0-3-89,14-7-1,-10-2-539,42 9 629,-26-12-359,38 4 449,-29-13-180,19-8 540,-22-3 180,3-20 1260,-9-8-541,-12-8 540,1-16-989,-9 17 450,0-20-810,-20 23 90,14-9-180,-28 24 180,31-5-270,-10 35-270,13 1 90,0 28-90,17-23 91,8 26 179,-2-34 180,19 14 0,-24-9 0,19-18 90,-11 16 90,7-17 179,-10 5 91,8-7-90,-22-19 989,4-3-719,-13-21-270,3 1-360,-17 6 539,10 6-359,-10 32-270,6-5 90,6 47 0,-6-17 0,7 12 0,2 4 0,-1 17 45,0-2 0,0 1-387,-1-22 1,2 0 341,5 27 0,2-1-480,-7-26 0,1-1 480,6 10 0,-2-2 0,-6 14 0,11-8 90,-9-4-180,9-8-251,-11-5 161,0-7-1349,-19-3 450,-11-12-720,-13-1-355,-10-10 2154,4-23 0,-8 17 0,-4-17 0</inkml:trace>
  <inkml:trace contextRef="#ctx0" brushRef="#br0" timeOffset="29900">27023 4949 12930,'4'20'180,"2"2"-180,-1 1 0,3 3 89,-3 2-89,0 1-359,0 5-91,-1 3-360,-1 4-539,0-2-450,-3 1-539,1-3 2338,2 0 0,-1-3 0,1-1 0</inkml:trace>
  <inkml:trace contextRef="#ctx0" brushRef="#br0" timeOffset="30076">27032 4745 12030,'-7'-8'-68,"2"3"1,24 18 0,5 7-1</inkml:trace>
  <inkml:trace contextRef="#ctx0" brushRef="#br0" timeOffset="30450">27397 4891 10861,'-16'17'539,"3"-1"-179,13 31-360,18-15 90,-13 30-90,30-24 0,-26-4 0,-2 0 0,14 5-90,-9 12-270,0-21 360,-9-2-179,9-5-91,-5-5-180,-5-4 90,10-7 270,-4-4-90,1-3 270,10-24-90,-7-9 225,2 2 0,-1-3 135,3-19 269,6-3-89,-2 2-360,-3 16 450,6-14-360,-10 36-180,1-6 89,-5 21-269,0-4 180,1 5-719,4 20-91,-2 9-3058,9 29 3778,-8-10 0,6 5 0,-6-14 0</inkml:trace>
  <inkml:trace contextRef="#ctx0" brushRef="#br0" timeOffset="30868">28388 5358 12300,'0'-29'0,"0"-2"90,28-5-45,-13 5 0,3-1 90,5 8 0,1-1-1459,-1-11 0,-2 0 1324,10-15 90,-3-1-90,-11-3 0,10 0 90,-23-2-90,20 1 224,-22 14 1,-2 0-135,7-21 135,-4 12 0,-6 1 558,-18-3-603,11 16 0,-1 3 90,-15 6 270,-7 3-450,10 20-90,-10 29 0,-6 21 0,15 16-541,11-8 1,1 0 540,3-17 0,3 1-150,3 6 0,1 5 0,1-4-75,-3-4 1,2 0-46,10 12 0,4 1-270,-1-2 1,2-3 179,-2-13 0,3 1-450,17 21 1,1-2 89,-4 1-45,14-15 1,4-4-405,4-3 1169,-7-14 0,2-3 0,7-7 0,-18-6 0,-1 0 0</inkml:trace>
  <inkml:trace contextRef="#ctx0" brushRef="#br0" timeOffset="31016">29075 5377 11131,'7'-35'1619,"-2"3"-1170,-4 12 91,-1-8-540,0 8 90,-15 2 90,11 5-1169,-12 35 269,16 3-1439,20 33 720,-2-13-360,4 0 1799,6-16 0,-24-4 0,11-1 0</inkml:trace>
  <inkml:trace contextRef="#ctx0" brushRef="#br0" timeOffset="31190">29190 4882 11670,'-7'-11'-2608,"5"2"2608,-6 18 0,26 10 0,4 17 0</inkml:trace>
  <inkml:trace contextRef="#ctx0" brushRef="#br0" timeOffset="31551">29575 5114 11041,'2'18'1169,"1"8"-989,1-22 0,3 28-180,0-17 90,0 18-90,2 5-90,-3-8-90,-1 13-180,-1-15 90,-4 0-179,1-3-271,0 4 90,0-11-899,1-1 1079,0-12-269,6-3 449,1-25 270,4 18 360,-1-42 359,1 27 91,1-23 539,5-6-719,-5 11-91,7-21-449,-10 29 450,4-8-540,-7 26 0,1 1-809,-1 11 89,0 18-1529,4 6 630,-3 12 1619,3-2 0,-1-7 0,0 0 0</inkml:trace>
  <inkml:trace contextRef="#ctx0" brushRef="#br0" timeOffset="31856">30155 5347 11131,'11'0'90,"1"-10"-90,6 7 179,0-7 1,7 1-180,11 2 90,-4-7-90,20 3 0,-23 3 0,6-2 90,-10-2 0,-9 2 90,-1-12-180,-11 5 1080,-21-15-361,13 10-539,-32-6-180,31 8-90,-35 4 270,35 2 270,-32 3-270,33 4-1,-23 4-89,24 16-90,-7 17-90,10 9-359,25 9-703,-19-4 837,21-21 0,3-1-764,-1 28 224,0-26 1,3 0-451,-5 0 1,0-1 1304,2 0 0,0-2 0,1 0 0,0-1 0,0 0 0,0-1 0</inkml:trace>
  <inkml:trace contextRef="#ctx0" brushRef="#br0" timeOffset="38708">13285 7392 14369,'-16'19'1079,"13"9"-899,-27-2 0,26 7-180,-10 12-90,2-9 90,10 4 0,-10 2-1531,12 1 901,0 3-179,0 1-181,0-1-179,0-12 0,0 0-361,0 18 271,6-9 0,2-1 1259,-5 4 0,11 13 0,-14-25 0</inkml:trace>
  <inkml:trace contextRef="#ctx0" brushRef="#br0" timeOffset="38886">12985 8014 10231,'0'-32'1080,"0"2"-541,21-16-359,12 10-180,-3 5 0,2 1-1402,22-6 1267,-23 13 0,-2 0-315,14-5-269,1 0-271,-2 0 180,-14 11 1,1 0 179,12-11 635,-10 8 0,0 0 0,-3-6 1,7-5-1</inkml:trace>
  <inkml:trace contextRef="#ctx0" brushRef="#br0" timeOffset="39417">13550 7244 9332,'-13'-14'539,"9"2"1800,-9 3-1889,13 21-90,0 36-360,0 4-784,0-14 1,0 0 783,0 13 0,0 5 0,0 2 45,7-15 0,2 1-135,-6 22 135,11-10 0,2-1-314,-4 6-1,1-12 0,0-2 0,2 2-90,-1 7 567,-5-26-476,-1-8-91,0-4-450,2-9 540,-1-4 270,8-19 1179,-6-13-1089,10-25 0,-9 3-882,5-5 1152,-6 17 0,-2 2-270,-1 6 90,-1-3 359,-1 18-359,2-7-180,-5 19 90,9 17-90,-5-10 0,8 25 0,1 5 0,3-12-315,5 12 1,0 0 44,3-10-360,25 8 450,-20-23 616,10 1-436,-13-11 0,-4 0 0,-2 0 89,0-21 271,-10-5 270,-2-26-360,-8 10 90,-3-1-181,-21 12 91,16 1 0,-32 2-270,33 4 0,-27 2 0,28 6 180,-22 3-540,22 27 0,-8 11-269,11 15-451,0 1-179,0-9-180,21-2 1439,-15-3 0,35-2 0,-16-3 0</inkml:trace>
  <inkml:trace contextRef="#ctx0" brushRef="#br0" timeOffset="39650">14107 7188 9961,'-10'-21'1889,"8"-3"-1619,-8 6 270,33 2-450,4 10-270,24 21-270,-5 14-180,-18 12-539,1 5-2159,-27 18 3328,9-10 0,-11-17 0,0 1 0,0 19 0</inkml:trace>
  <inkml:trace contextRef="#ctx0" brushRef="#br0" timeOffset="39886">15142 7753 12030,'-48'0'180,"1"0"-180,2 23-644,3-17 554,6 40 30,5-28-1469,8 39 180,11-20 1349,15-3 0,5-1 0,14 5 0,17 9 0</inkml:trace>
  <inkml:trace contextRef="#ctx0" brushRef="#br0" timeOffset="40183">15700 7895 11221,'-23'-5'1259,"-19"4"-809,11-4-181,-22 19-269,10 2 90,17 18-269,14-2-91,30-4 90,14 1 90,12-18 0,8 0 90,13-11 0,-19 0-45,-8-11 0,-1 0 135,-2 6-90,-13-21 0,-5-2 270,-5 8-360,-5-27 90,-26 21 0,15 0-180,-47 1-540,1-4 180,18 19 1,-2 1-766,-14-4 1,0 1-1420,-8 1 2724,20 4 0,2 0 0,-5 0 0,3-2 0</inkml:trace>
  <inkml:trace contextRef="#ctx0" brushRef="#br0" timeOffset="40351">15860 7160 11850,'0'-4'810,"-19"1"-810,1 3-90,-4 15-360,-9-11-2248,9 53 269,1-28 2429,3 3 0,3 3 0,12 12 0,-11 2 0</inkml:trace>
  <inkml:trace contextRef="#ctx0" brushRef="#br0" timeOffset="41120">17095 7871 11400,'0'-17'810,"0"1"-450,0 6-90,-16 0 89,-14 5-359,-8 2-90,5 10 1,-1 3 89,-7-6-135,5 13 0,2 4-135,0 8-90,13-1 0,4 3 0,5 10-809,25 2 629,24-24 270,-3-13 1,4-2 269,-4 2 0,-1-4-733,5-12 1,-1-1 732,18 5 90,-28-16 0,-2-4 0,25 4 225,-21-10 0,-3-3 134,10-10-89,-16 5 0,-3-2 90,-7-8-1469,-5 7 1,-3 0 1197,-2-8 1,-21-12-6,16 24 6,-33 3-180,33 5 35,-30-1 145,31 14-90,-25 2 792,26 38-792,-9 0-180,12 26 90,0-5 2705,21 7-2705,-16 6-90,13-27 0,3 2-135,-8 13 0,0 1 90,4-11 0,2 1-225,7 20 1,-1 0 179,-9-25 0,1 0-270,11 13 0,1-2 1,8-3 89,10 1 0,6-25 360,-15-8 21,-5-15 1,-1-2 68,3 6 180,-8-25 0,-2-4 90,0 8-90,-10-3 1,-2-3 719,4-20-630,-8 13-1,2-19-359,-9 30 180,0-2-270,-2 16 106,0 54-645,0-19-496,0 19 1,0 2-225,0-5-630,0 12 2047,0-20 1,0-2 0,0-3-1</inkml:trace>
  <inkml:trace contextRef="#ctx0" brushRef="#br0" timeOffset="41289">17880 7585 10591,'-11'-17'630,"8"4"-630,-8 4 0,4 3-3598,6 1 3598,13 21 0,12 1 0,18 19 0</inkml:trace>
  <inkml:trace contextRef="#ctx0" brushRef="#br0" timeOffset="41570">18395 7632 11131,'-40'0'1079,"-6"0"-899,16 16-90,-7 5-90,23 9 0,1 2 0,13-3 0,0 4 0,20 21 0,-15-9-802,16-15 1,0-1 891,-15 13-180,40-1 465,-40-1-285,38 8-90,-25-13 90,6 9-90,-11-26-1259,-14-2 450,-25-12-451,19-24 1,-40 15 1259,33-24 0,2-4 0,-16 6 0,8-35 0</inkml:trace>
  <inkml:trace contextRef="#ctx0" brushRef="#br0" timeOffset="42000">18765 7820 10591,'0'27'1439,"0"0"-989,0 2-90,0 0-1,0 2-269,0 16-90,0-8 0,0-4 0,0 0-90,0 8 135,7-6 0,0 0-135,-3 4 0,9-6 1,0-1-91,-11 1 0,10 9 0,-4-14-180,-6-12-719,5 1 719,-7-32 180,0-12 90,0-16 0,-14-7-90,10 2 90,-2 6 0,-2-1 45,3 7 0,0-2-1651,4-28 0,-1-2 1741,-3 25 0,0 1 0,2-13 0,6 1-159,7 17 0,1 2 474,-6-27 0,33 9 89,-33 8 1,31 13-90,-31 7 90,33 10-1,-16 7-269,14 26-180,-11 10 0,-12 13-90,-7 0 3190,-6-10-3999,-19 18-91,14-13-539,-11-7 0,-3-2-630,-4 3 2311,3 4 1,-15-16 0,15-2 0</inkml:trace>
  <inkml:trace contextRef="#ctx0" brushRef="#br0" timeOffset="42316">19337 7726 10591,'0'-13'1079,"2"-1"-629,3-13-180,1 3 90,5-30-270,-4 18 89,0 2 1,-1-1-180,0-7 270,1-14 90,-4-2-270,-2 15 45,-1 8 0,0 1-45,0-3-180,-14-13 0,10 30 360,-11-2-180,5 32-180,7 4-90,-7 22 0,10 4-90,0-3 0,0 3-651,0 26 471,0-4 1,0 1 89,-1-24 0,2 0-675,7 27 1,1-1-68,-8-26 0,3-4 337,14 12 1,3-4 764,-2 10 0,21-9 0,-7-5 0</inkml:trace>
  <inkml:trace contextRef="#ctx0" brushRef="#br0" timeOffset="42504">19875 7600 11131,'-21'-11'899,"-1"5"-989,-18 2 180,10 19-90,13 8-630,7 23 181,10-6-451,0 5-809,24-1 900,6-11 809,-2-8 0,3-4 0,15-5 0,2 1 0</inkml:trace>
  <inkml:trace contextRef="#ctx0" brushRef="#br0" timeOffset="42672">20160 7685 9961,'-15'-10'270,"11"15"-899,-10 14 179,14 17-90,16-16 90,-12 15 1,32-31-91,-31 23-90,41-24 630,-11 14 0,12-15 0,-1 4 0</inkml:trace>
  <inkml:trace contextRef="#ctx0" brushRef="#br0" timeOffset="42949">20503 7730 9871,'0'-36'1619,"0"4"-1439,0 12 0,0 3 0,-17 2 270,13 0-450,-13 26 0,17 13 0,0 19 0,0-4 0,0 1 0,0 19-1232,9-3 0,1 2 1277,-8-21 0,1 0-45,12 27 0,3-1 0,-7-24 0,0-3-677,1 12 0,2-2 677,16 12-919,-10-3 1009,1-7-129,5 8 219,-9-20 1315,3 5-1765,-13-27 1428,-23-3-3227,-36-51 990,-3 15-513,4-12 0,-1-3 1592,20 20 0,1 2 0,-10-8 0,-1 0 0,12 8 0,-1-1 0</inkml:trace>
  <inkml:trace contextRef="#ctx0" brushRef="#br0" timeOffset="43506">21592 7407 11670,'0'-6'2249,"0"0"-2159,-14 4-90,11 18 0,-10 8-360,13 27-90,0-5-360,0-12 1,0 0-360,0 10-1363,0 12 823,14-18 1709,-10-1 0,11-4 0,-15-1 0</inkml:trace>
  <inkml:trace contextRef="#ctx0" brushRef="#br0" timeOffset="43733">21570 7259 9242,'18'12'-900,"-4"-9"1,-14 9-1</inkml:trace>
  <inkml:trace contextRef="#ctx0" brushRef="#br0" timeOffset="44100">21975 7495 11131,'4'19'1259,"1"2"-899,0 2-180,2 2 179,2 17-359,0-8 45,-2-1 0,-1 0-45,1 9-2126,-2-6 1,0 0 2035,0 5-90,0 10 860,-1-20-770,-1-6-90,1-4-270,-1-5 180,0-7 90,5-3 3482,-3-26-3482,7 15 180,-3-41 0,4 22-597,1-26 597,3 8 0,0-3 180,2 0 45,-7 14 0,0 0-135,8-13 378,6-17-198,-13 36-90,6 3-90,-10 17-90,2 5-270,-1 17 406,-1 9-2745,8 26 270,-6-5 2382,4 3 1,-3-12-1,2 0 1</inkml:trace>
  <inkml:trace contextRef="#ctx0" brushRef="#br0" timeOffset="44690">22915 7811 11850,'-12'-20'-90,"2"-2"90,10-2 90,0-5 0,24-21 0,-2 9-1738,6-15 1738,7 16-1,-31 0 83,15-1-172,-7-1 180,-9 1-90,9-3 180,-12-18 0,0 15-180,2 8 0,-4 1 90,-19-3-180,11 7 0,-1 1 180,-13 6 269,-2-6-449,24 42 0,-15 23 0,15 1 0,2 4 0,-4-3 0,1 1-45,2 5 1,2 2-136,-1 5 0,0 0 553,-1-12 1,2 1-689,9 24 1,4 0 79,-3-27 0,3-1-215,11 19 0,3-2-521,12 1 746,-19-19 0,1-4-135,13 1 90,0-7 180,2-8 0,16-6 90,-14-4 44,20-24 316,-31-4 540,8-25-361,-22 11-179,1 0 90,-10 13-169,-1 3-101,-2 3 854,-1 1-1124,-1 28 551,0 8-911,0 19-989,0 18 0,19-20-2609,1 24 4048,3-27 0,10 6 0,-13-15 0</inkml:trace>
  <inkml:trace contextRef="#ctx0" brushRef="#br0" timeOffset="44883">23568 7378 11041,'-10'-5'0,"-5"2"0,14 18 0,-6 4 0</inkml:trace>
  <inkml:trace contextRef="#ctx0" brushRef="#br0" timeOffset="45237">23862 7547 10051,'3'11'1349,"3"2"-1169,-2 3 90,4 1-270,1 2 180,1 3-270,4 12 180,-4-5-270,8 22 90,-10-22-270,4 18 271,-8-24-181,1 5-270,-3-15-629,0-5 899,-2-3 90,2-19 90,4-11 90,1-8 360,5-3 0,1 1 89,3-5-89,0 0 0,1 2-180,-1 5 629,5-10-539,-9 26 0,-1 1-270,-4 13 90,-2 3-90,0 0-90,3 18 90,0 5-899,7 23 179,-3-10-4471,12 13 4381,-7-22-89,9 7-180,-4-13 1079,1-3 0,3-4 0,0-1 0</inkml:trace>
  <inkml:trace contextRef="#ctx0" brushRef="#br0" timeOffset="45484">24548 7789 9152,'7'-18'0,"0"-11"-90,0 16 90,1-12 0,4-3 0,1 6 270,11-18 89,-10 15 631,14-28-450,-16 24 179,2-22-449,-11 28 630,-3-9-541,-20 18 361,-6 1-720,-24 11 180,-3 25-180,10 9 0,23-2 0,4 4-450,-6 19-405,16-15 1,2 0-1431,-3 8-323,35 14 2608,-4-20 0,30-3 0,-10-1 0</inkml:trace>
  <inkml:trace contextRef="#ctx0" brushRef="#br0" timeOffset="45966">26045 7193 12390,'3'-11'2069,"-1"2"-1979,0 28-90,-2 13 0,0 17-540,0-10 0,0 1-1100,0 13 1145,0-15 0,0 0-1034,0 15-90,0 1-270,0-1 1889,-16-2 0,12-3 0,-11-3 0</inkml:trace>
  <inkml:trace contextRef="#ctx0" brushRef="#br0" timeOffset="46133">25905 7589 9871,'30'-22'630,"-4"1"-765,14 5 0,3 2-225,12-10-3100,-4 4 1,1 0 2919,10-2 225,-23 6 0,-1 0 712,12-4-1207,-5-2 810,-5-1 0,-6-1 0,-2-1 0</inkml:trace>
  <inkml:trace contextRef="#ctx0" brushRef="#br0" timeOffset="46634">26587 7089 9691,'-23'-22'900,"-12"3"-540,32 3 449,-28 2-269,14 8-270,-1 16 0,-6-6-180,22 37 0,-9 4-90,11 14-850,0-25 0,0 0 850,0 21 0,20 3-535,-10-15 0,-1 1 535,3-10 0,0 0 0,3 10 0,-2 1-135,-4-2 0,-1-1 45,9 19 0,-4-15 0,-1-1-90,1-2-581,8 10 312,-6-36-1,-3-2 90,-4-14 1335,2-19-1245,1 14 90,8-54 180,-3 32-45,-1-12 0,1-2 1365,3 0-1275,-3 8 0,0 0 225,2 0 90,6-6 809,-1 19-899,-5 9 180,11 4-270,-13 6 516,10 21-696,-12 10 0,7 27 0,-10-8 0,3 2 0,0 1 0,-3-15-270,9 16 90,-8-30 90,6-3 0,-3-16 0,3-5 90,19-17 0,-13-12 45,-1 5 0,-2-3 135,-3-17-90,4-1 0,-11 16 0,-4 1 0,0 4 0,-2 4 180,-1 5-180,-2 7-1,3 2-89,0 6-359,7 15-1,-3 12-360,4 8-359,-3 6-540,0-6-270,0-1 1889,0 1 0,0-1 0,0-2 0</inkml:trace>
  <inkml:trace contextRef="#ctx0" brushRef="#br0" timeOffset="46810">27337 7449 11670,'-11'-15'180,"9"1"-630,-15 1 1,15 5 449,-5 1 0,7 5 0,0 1 0</inkml:trace>
  <inkml:trace contextRef="#ctx0" brushRef="#br0" timeOffset="46983">27345 7193 12480,'0'-18'719,"0"2"-629,0 3-90,26 3-90,10 2-629,14 5-1080,-13-1 0,-1 5-1335,10 19 2939,19-15 0,-18 38 0,2-14 0</inkml:trace>
  <inkml:trace contextRef="#ctx0" brushRef="#br0" timeOffset="47554">28985 7504 12570,'-62'-14'0,"3"0"0,21 8 0,1 1 0,-12-1 0,-17 2 0,41 4 0,2 24 0,17 9 0,6 14-808,20 2 718,-15-11 90,40 4 0,-24-1 90,22 0-180,-11-3 0,8 9 90,-10-17-180,5 9-449,-23-24 629,-25-3 0,8-29 0,-39 12-270,20-29 270,-1 15 808,6-11-719,19 1-89,38 5 0,-7 10 0,16 4 0,4 1-543,13 3 588,-5-2 0,1-2-975,-25 6 1,-1 0 929,10-2 0,-1 0 0,8-5-545,-8 1 545,-9-2 221,-6-8-131,-15 3 449,-3-16-359,-38 13 90,21-6 0,-52 10-180,33 2 340,-28 3-520,0 3 270,12 5-180,-12 2-90,34 20-270,-8 9 0,26 12-180,-7 0 1261,34-7-2070,-19 1 539,20-16 0,6-1 810,-7 6 0,1 0 0,7-6 0,1-1 0,3 4 0,-1 0 0</inkml:trace>
  <inkml:trace contextRef="#ctx0" brushRef="#br0" timeOffset="47856">29127 7161 11131,'44'-1'989,"2"-1"-899,-7 2 270,-2 16-270,-11-12 180,-1 24-270,-3-24 0,0 24 90,-3-15-90,0 13 0,-2-4 0,8 11 0,-6-8-360,12 15-90,-10-22-809,19 6-1,-13-18-179,11 0-540,-9-6 1979,3 0 0,1-22 0,4-4 0</inkml:trace>
  <inkml:trace contextRef="#ctx0" brushRef="#br0" timeOffset="48288">30598 7474 13199,'14'-13'990,"-10"1"629,10 4-1619,-14 19-90,-21 13-360,16 10-359,-33 6 89,33-9-89,-13 2-1,18 1-1619,0 14 990,18-13 1439,12 13 0,13-24 0,5 1 0</inkml:trace>
  <inkml:trace contextRef="#ctx0" brushRef="#br0" timeOffset="48536">31085 7658 11760,'-24'-11'1979,"1"3"-1709,-20 8-180,21 20-90,-2 3 90,21 20-180,15-11 90,-6-1 0,48-10-569,-24-10 569,31 7 0,-7-15 0,0 6 0,2-9 0,-3 0 0,-3 0 0,3-21-90,-20-3-179,-5-13 89,-21 4-90,-7 9-90,-26-2-1619,-21-9 1169,19 22 1,-5-1 809,-19-8 0,-2 0 0,20 9 0,-1 0 0,-12-3 0,-1 0 0</inkml:trace>
  <inkml:trace contextRef="#ctx0" brushRef="#br0" timeOffset="48716">31547 6680 13289,'21'-6'270,"-8"1"-1169,-24 18-91,-30 10-1528,-11 10 2304,17-13 0,-1-1 0,3-1 0,0 0 0,-3 2 0,0-1 0</inkml:trace>
  <inkml:trace contextRef="#ctx0" brushRef="#br0" timeOffset="49401">13385 9839 12480,'0'-22'1079,"-15"-2"-629,11 9 0,-10 0-450,14 29 0,19-12 0,-14 42-90,35-19-387,-35 28-63,40-7-566,-26 4 567,22 2-271,-13 1-449,-1-2-180,-8-15 0,0-1-540,9 14 1979,-9-18 0,1-3 0,7 4 0,0-5 0</inkml:trace>
  <inkml:trace contextRef="#ctx0" brushRef="#br0" timeOffset="49767">14098 9878 11580,'0'-18'1080,"0"5"-630,-23 6-271,0 4-179,-5 28 0,-10-5-339,33 24 339,-37-8-629,15 24 269,-11-13-225,17-7 0,2-1-44,-3 4-46,7-12 1,-1 0-136,1-2-614,-14 9 1245,15-27 179,-7 1 179,11-12 361,-1-17 270,-4-9-451,3-8 271,-5-23-180,9 19-90,-2-16 89,7 15-351,1 3 352,1 0 67,1-6-247,0 14 179,22-4-269,1 22-183,28 3 3,-14 25 0,7-13-90,-14 37-449,4-21-91,-1 23-764,-9-19 0,1 1-765,11 15 2159,-11-15 0,-1 0 0,8 8 0,0-3 0</inkml:trace>
  <inkml:trace contextRef="#ctx0" brushRef="#br0" timeOffset="49967">14592 9928 11490,'-39'39'1080,"17"-6"-1080,-12 2 90,30-7-180,-28 17-360,15-9-405,1-3 1,0 0-1127,-5 7 452,3 13 1551,11-20 0,2 0 1,2-1-1</inkml:trace>
  <inkml:trace contextRef="#ctx0" brushRef="#br0" timeOffset="50200">14860 9917 13199,'0'45'360,"0"-7"-360,0-1-270,-19 12 1,14-10-1958,-29 14 1507,30-14-359,-11-2-181,15-1 504,0-2-863,0-2 1619,0-5 0,0-4 0,0-3 0</inkml:trace>
  <inkml:trace contextRef="#ctx0" brushRef="#br0" timeOffset="50435">15025 9503 11760,'-13'-11'-90,"-4"2"-180,15 2-89,-4 3 359,6 2 0,0 15 0,0 4 0</inkml:trace>
  <inkml:trace contextRef="#ctx0" brushRef="#br0" timeOffset="50892">15400 9876 11670,'-25'18'990,"-13"-14"-810,34 31 0,-33-20-270,22 18 180,-17-4-90,9 4-916,1 4 916,1 4-90,-1 20-90,10-14-90,1 13 90,11-22 0,0-3-90,0-5-359,23-4 89,-17-7 0,41-8-269,-13-5 539,12-5 135,-14-17 0,-2-5 45,6-4 45,-11-3 0,-3-3 45,7-10 0,-3-5 0,-6-4 90,-4-7 180,-5-2 0,-3-7 179,-5 16 1,-2-2-90,0 11 0,0-1-872,0-4 0,0-3 1,-3 4 691,-8 4 0,0 3-1,8-11 1,-1 2 110,-17-6-110,8 10 270,9 11 899,-9 8-1022,12 35-237,0 18-180,0 21 180,18 10 1783,-13-7-2593,11-10 1,1 2 179,-15-10 1,0 2-1485,11 26 0,1 0 1977,-7-24 0,-1 0 0,4 11 1,1 0-1,-2-17 0,0 1 0</inkml:trace>
  <inkml:trace contextRef="#ctx0" brushRef="#br0" timeOffset="51809">16285 9941 10321,'-20'-24'1439,"-15"-5"-1169,13 6-90,-1-2-90,-11 12-90,30 4 90,-29 5-90,21 2 0,-11 2 0,7 0 180,-2 17-270,6 6 90,1 20 0,7-1 0,4-8 0,18-1-180,1-21-90,16 1 90,-3-27 180,0-15 0,-13-6 0,4-11 0,-14-12 90,3 10-45,-8 5 0,-2 0 45,-2-9 90,0 8 0,0 0 0,0-3-972,0-13 792,-16 27-277,12 4 277,-12 7 0,16 2 359,0 10-179,0 37-90,0 6-90,0 22 1045,13-12-1135,-10 1 90,11-10-450,-4 21 0,-7-28 115,7 5-294,-10-16-361,0-2 91,0-5-1,0-2 900,0-3 0,0-3 0,0 1 0</inkml:trace>
  <inkml:trace contextRef="#ctx0" brushRef="#br0" timeOffset="52150">16152 9289 11311,'-14'-16'1529,"11"3"-1349,-10 2 179,13 4 1440,0 0-1709,0 28 270,0-3-360,0 27 180,0-3-135,0-4 0,0 3-492,0-7 0,0 1 447,0 13 0,0 1 0,-1-12 0,2 0-45,5 0 0,1 0-135,-5 1 0,-1-1-45,6 1 1,0-1-46,-1 0 0,-2 0-45,-3-1 0,1 1-405,6 10 1,2 1 269,-5-15 1,0 1-631,3 17 1,0-3 89,4-2-269,-2 5 1259,-5-26 0,-2-10 0,-2-3 0</inkml:trace>
  <inkml:trace contextRef="#ctx0" brushRef="#br0" timeOffset="52308">16027 10022 10681,'-8'-30'899,"-1"2"-449,8 3-270,-3 3-90,22-9-90,-14 9-90,37-6-1349,-6 2 180,13 5-406,-13 4 1,0 0 1664,9-5 0,14-6 0,-19 8 0</inkml:trace>
  <inkml:trace contextRef="#ctx0" brushRef="#br0" timeOffset="52688">16558 9237 9691,'0'-4'3688,"0"24"-3418,0 13-90,0 17-180,0 4 45,0-16 0,0 0-604,0 24 514,7-4 0,2 0-512,-1-22 1,0-2 556,0 13 0,2-1 45,2-13 0,-1-2-135,-8 30 245,18-3-335,-15-21 1,-1-1-1,13 15 45,-10-15 0,-2-2-135,3-3-449,-2 2 449,-3-24 423,-1-2-333,2-28 1255,-2 16-1075,7-59 0,0 35 45,-1-13 0,1-3-827,4-2 962,6-13 142,3 9-52,-2 19 179,13-2-359,-10 25-59,5 4-31,-7 20 0,1-11-450,1 36-179,2-18-541,0 25-1168,1-6 2338,-7-10 0,1 2 0,13 19 0,-11-18 0,0 0 0</inkml:trace>
  <inkml:trace contextRef="#ctx0" brushRef="#br0" timeOffset="53304">17745 9202 11041,'14'-11'2428,"-3"26"-2248,5 2 0,-9 28 0,-7-3-957,0 8 777,0 8 0,0 6 0,0-15 0,0 1-45,0-11 0,0 0-225,0 26 0,0 0-378,0-27 0,0-2 423,0 9 0,0-1-135,0 10 46,0-8 44,0-7 0,0-9-90,0-6-90,0-8-151,0-7 511,13-22 0,1-18 90,2-12-119,12-12 388,-11 9-179,16-4 270,-12 16 0,0-1 90,13-15-46,-5 14 1,1 3-45,5 2-90,11 5 39,-15 18-129,-1 8 0,-2 0 180,5 37-270,-12-12 89,-7 13 1,-4 3-90,-3 4 0,-4-5 0,-2 0-90,-1 6-916,-26 12 826,19-22-360,-41-5-90,42-5-1529,-53 1 360,39-10 1709,-31-4 0,24-9 0,0-4 0</inkml:trace>
  <inkml:trace contextRef="#ctx0" brushRef="#br0" timeOffset="53700">18733 9729 12210,'-49'21'1169,"1"-5"-1079,13-1-90,1-11 0,2 21 90,3-23-90,-4 33-90,19-19 90,-9 23-180,21-14-89,-4 1 89,6 1-540,25 11 360,-19-11-90,23-7 1,4-2-91,-8-3 270,9-7 0,3-2 270,0-3-90,8-1 180,-4-18 0,-14-4 720,9-22-360,-20 8 179,-1-16-359,-11 21 0,-2-6-180,-2 13 90,0 5-180,0 2-1439,-13 63 539,10-24 270,-3 12 1,0 3-720,6-5-473,0 0 1822,15-3 0,-11-3 0,12-3 0</inkml:trace>
  <inkml:trace contextRef="#ctx0" brushRef="#br0" timeOffset="54058">19177 9805 12390,'0'48'630,"0"-8"-451,0-2-179,0-5 0,0 1 0,0 1 0,0-1 0,0-1 0,12-3 90,-9 4-90,10-12-899,-13 1 719,0-39 180,20-10-90,-15-18 135,10 13 0,3 1-135,3-12 135,-6 2 0,3 1 135,18 2 270,-4-14-360,-7 41 0,-7 3-90,-6 7-90,-5 15 180,2-12-90,-3 35-270,0-16 0,1 19-1079,2 10 269,0-13-1798,10 23 2878,-2-29 0,8 2 0,-2-16 0</inkml:trace>
  <inkml:trace contextRef="#ctx0" brushRef="#br0" timeOffset="54417">20003 9883 11311,'-50'-5'1439,"3"0"-990,25 22-449,-9 1 0,27 18 0,-10-1 0,14-6 0,21-11-89,-16 3 89,34-17 0,-34 15 0,36-18 0,-14 6 0,19-27 0,-5-6 89,-20-11 271,0-1-90,-19 8 450,9-16-361,-10 11-89,3-10-270,-4 19 0,0 3 0,0 7 0,0 2 0,-12 9 0,9 27 0,-9 0-360,11 11 1,2 4-91,-1 13-606,0-15 1,0 1 425,0 20 1,0-1-849,0-2 128,0-4 1,0-5 90,0-3 1259,0-8 0,0-5 0,0-4 0</inkml:trace>
  <inkml:trace contextRef="#ctx0" brushRef="#br0" timeOffset="54674">18558 9067 11221,'-24'17'719,"2"-12"-629,12 32 0,4-13-90,34 11-90,-21-4-585,33-14 1,7-4-765,-11 8 307,8-8 0,1-2-757,8 2 1889,2-3 0,-3-1 0,-2-1 0</inkml:trace>
  <inkml:trace contextRef="#ctx0" brushRef="#br0" timeOffset="54849">19037 9082 11131,'20'-8'1079,"-15"3"-1079,44 0 0,-21 3-450,10 1 1,4 0-1743,18 1 2192,-5-2 0,0 4 0,-20 5 0,0 1 0,10 2 0,1 0 0</inkml:trace>
  <inkml:trace contextRef="#ctx0" brushRef="#br0" timeOffset="56062">21047 9482 12750,'13'0'1619,"0"0"-1439,1 22 179,2-16-359,4 36 0,1-24 0,3 20-311,0-5-49,1 2-179,2 3-181,1 0-179,-1 1-451,2 0-718,1 0-361,3-3 2429,2-1 0,2-4 0,0-1 0</inkml:trace>
  <inkml:trace contextRef="#ctx0" brushRef="#br0" timeOffset="56450">21993 9447 12030,'-34'11'584,"1"-1"1,-23 9-450,19 7 0,3 3-707,-12 10 527,10-1 0,1 2-931,-6 10 751,16-15 1,0-1-316,-5 11-90,4-2-179,3-4-271,4 3 451,6-14-807,3-1 1436,7-37 180,3-16 540,0-34-450,0 3-86,0 14 1,0-1 354,0-12-89,0 9 0,0 0-180,0-5 269,0-13 909,0 22-1268,0 17 449,23 2-539,6 18 90,15 4-180,-2 23 90,-6-16-135,-9 25 0,1 4-405,15-4 135,-15 2 1,0 4-991,1-2 1,-2-1-515,-6-7 0,0 1 1819,8 9 0,0-1 0,11 12 0,2 1 0</inkml:trace>
  <inkml:trace contextRef="#ctx0" brushRef="#br0" timeOffset="56650">22770 9627 12030,'-33'0'1439,"-1"0"-1349,-16 20-90,9-16-180,7 21 0,0 3-539,-5-2-676,5 10 1,2 3-3499,-3 7 4893,13-16 0,2 0 0,-1 15 0,2-2 0</inkml:trace>
  <inkml:trace contextRef="#ctx0" brushRef="#br0" timeOffset="57338">23215 9546 11580,'0'-25'1889,"0"1"-1439,0 5-180,0 0-270,0 5 90,0 1 899,0 3-989,0 24 90,14 13-180,-10 12-359,10 11-91,-14-6-315,3-8 1,1 2-1834,-2 20 1698,1-20 1,1 0 989,-1-1 0,-1-3 0,3 17 0,5 12 0</inkml:trace>
  <inkml:trace contextRef="#ctx0" brushRef="#br0" timeOffset="57534">23360 9318 11580,'0'-15'540,"0"1"-540,0 4 0,0 3-3508,0 2 1529,0 22 1131,19-15 0,-15 34 0,15-13 0</inkml:trace>
  <inkml:trace contextRef="#ctx0" brushRef="#br0" timeOffset="58016">24100 9560 11490,'-49'0'1170,"10"0"-990,-11 17-90,20-13-90,-20 28 0,22-8 0,-14 18 0,24-6-340,-2 0 430,14-11-96,4-3 6,1-1-180,19 1 0,-14-9-90,33-1 180,-7-9-90,24-18-361,-8-14 541,-1-7 0,-15-9 0,-4 8 0,-2-5 0,-12 10 0,-1-2 90,1-19 45,-4 6 0,-2 0 45,-5-9 89,2 7 1,-3 1 0,-17-5-90,16 18 0,-2 2 0,-13-7 152,2 5-332,10 8 270,-10 3 539,5 12-719,6 18-90,-6 23 555,25 11-780,-5 9 1,1 2-316,8 11-1161,-9-20 1,1 5 0,-2-4 1070,0-7 1,-2-2-361,1 12 1,0-1-264,5-11 1,0-1 1252,-2 30 0,-1-32 0,1 1 0,7 27 0</inkml:trace>
  <inkml:trace contextRef="#ctx0" brushRef="#br0" timeOffset="58235">24768 9288 12660,'0'-5'1349,"-12"3"-1259,10 23-270,-10 11-450,12 14-707,0 5 167,0-7-449,0 5-180,0 3-304,12 2 2103,-10 0 0,10-1 0,-12 0 0</inkml:trace>
  <inkml:trace contextRef="#ctx0" brushRef="#br0" timeOffset="58416">24618 9679 10231,'0'-33'1080,"25"2"-721,9-14-359,14 12-90,2-9-585,-21 22 1,0 2-405,17-10 179,-7 5 1,1 0-360,6 0 1019,-16 6 0,-1 1 1,9-5-1,-1 0 0</inkml:trace>
  <inkml:trace contextRef="#ctx0" brushRef="#br0" timeOffset="58766">25185 8993 10411,'-13'-15'900,"9"3"449,-9 3-810,13 25-89,0 32-360,0 2-406,0-14 1,0-1 405,0 12-180,0 0 90,0 3 0,0-14 0,0 0 0,0 20-225,7-9 1,1 0-46,-4 5 225,9-19 0,-1-2-50,-9 5-85,16-5 90,-16-9-269,14-5 269,-8-8-90,9-4 180,8-22 90,-7 13-90,1-23 0,-1-6 90,3 4 179,-2-12 1,0-3-645,1-2 555,7-14-549,-7 14 819,-5 14 0,5 0-270,-11 23-180,3 3 0,-3 24 90,0-14-180,0 40-270,1-18-449,2 25 925,2-4-2230,-5-9 1,1 1 2113,7 23 0,-7-20 0,1 0 0,8 18 0</inkml:trace>
  <inkml:trace contextRef="#ctx0" brushRef="#br0" timeOffset="59488">27008 9557 10861,'0'-25'1979,"15"1"-1530,-11 5-269,11 3 0,-15 3 0,0 3 0,0 3-180,-17 20 0,-3 17 0,1-3 0,1 3 0,-2 26-180,5-14 0,3 0-1404,10 11 1494,-5-20 1,3 1-990,24 22 809,-15-17 0,24-12 0,4-5 91,-7-6 44,14-7 0,3-3 45,3-6 90,13-20 0,-16 15 90,-3-40 0,-3 22 89,-14-8 1,-2-3 90,7-10-45,-9 6 0,-3 1 135,-4-6-180,-2-21-180,-10 33 0,0-3 270,0 20-270,-13 6 89,10 26-178,-11 12 1233,14 14-1684,0 18 271,24-22 707,-18 11-618,21-28 0,3-3 0,-8 8 0,11-11 0,2-3 91,3-4-1,27-3 90,-28-30 90,11 18-1,-28-25 1,-2-3 270,8 8-135,-8-11 0,-3-3 45,-1 1-693,-2-10 603,-9 18-180,-2 4 90,-1 0-90,0 9-270,0 20-89,0 17-91,0 16-180,0 6-269,0-8-361,0 4-89,0-1 1349,20 14 0,10-16 0,-4-13 0,0-1 0</inkml:trace>
  <inkml:trace contextRef="#ctx0" brushRef="#br0" timeOffset="59837">28358 9520 10591,'-18'-11'1619,"-14"5"-1169,14 2-360,-12 4 0,14 18-90,-2 7 90,16 10-180,-5 1 90,7-8-180,0 0-90,20 9 180,-14-11-180,29 10 90,-15-25 90,16 1 180,-1-12-90,-3-16 0,-14-8 360,3-20-90,-18 6 270,10-9-450,-12 19 89,2-14-898,-3 49-900,0 19 270,19 21-1,-15 11 1350,27-10 0,-16-13 0,11 8 0</inkml:trace>
  <inkml:trace contextRef="#ctx0" brushRef="#br0" timeOffset="60083">27953 8808 11580,'0'-16'1440,"23"1"-1171,10 7 1,26 2-360,-8 5-90,-5 17-359,-13 8-271,-17 11-359,-2 4-630,-14-2 1799,0 25 0,-24-10 0,9-16 0,-1 0 0</inkml:trace>
  <inkml:trace contextRef="#ctx0" brushRef="#br0" timeOffset="60620">29427 9369 12750,'-10'11'629,"21"11"-629,-7 12 90,14 7-90,-2-5 0,-13 4 0,13 2 0,-16 0 0,10 2-1297,-7-6 1297,7-1 154,-10-6-154,0-6-986,0-1 626,0-31 360,0-10-90,0-20 0,0-4-90,0 6 270,0-3-90,18-17 0,5 16-1152,-3 9 0,0 1 1422,3 2 412,13 0-322,-16 18-271,13 5 91,-15 26-180,0-3-90,-11 37 90,1-17-90,-5-2 1,-1 0-481,-2 8-60,0 12-269,0-22-360,0-3-91,0-4 2145,0 1 0,0-11 1,0 1-1</inkml:trace>
  <inkml:trace contextRef="#ctx0" brushRef="#br0" timeOffset="60920">30082 9549 11760,'-35'22'1799,"2"4"-1709,15 12-180,-7-2 180,22-9-90,-16 16 0,17-11-180,-5 19-90,24-25 91,-13 3 179,36-13-180,-18-6 180,21-4-90,11-3 90,-13-3-90,22-19 90,-33-5-90,4-23 180,-25 10-180,-3-3 90,-6 13-270,-21-3-90,15 3-540,-23 10 1,-5 1-450,6-5 1349,-11 7 0,-3 4 0,0 2 0,-13 2 0</inkml:trace>
  <inkml:trace contextRef="#ctx0" brushRef="#br0" timeOffset="61138">30735 9581 12390,'-19'22'-270,"5"6"-360,14 13-449,0-1-360,0-8 1439,0 13 0,20-10 0,5 9 0</inkml:trace>
  <inkml:trace contextRef="#ctx0" brushRef="#br0" timeOffset="61317">31190 9542 11400,'4'-8'0,"-1"2"0,-2 1 0,1 4-4317,-1-2 4317,1 21 0,-2-13 0,0 13 0</inkml:trace>
  <inkml:trace contextRef="#ctx0" brushRef="#br0" timeOffset="61533">30117 9271 10771,'0'-26'1529,"31"1"-630,11-5-449,18 8-315,-21 7 0,0 2-135,10-1-90,-12 8 0,0 1-360,3 1-269,4 3-271,-20 15-539,-6-11-809,-9 31 2338,-3-13 0,-6 20 0,0-4 0</inkml:trace>
  <inkml:trace contextRef="#ctx0" brushRef="#br0" timeOffset="61683">29975 10718 10321,'0'10'-840,"0"-2"1,0-2 0</inkml:trace>
  <inkml:trace contextRef="#ctx0" brushRef="#br0" timeOffset="63035">14037 11997 10951,'-21'-12'1799,"-12"5"-1529,-11 4-1,-4 3-927,10 26 838,-1-5-180,1 26 243,2-10-198,14-7 0,1 2-135,-7 16-73,12-16 1,3-1 252,5 11-180,4-5 180,4-3-180,0-6-90,25-7 90,11-5 1,15-8-1,2-5-90,10-22 137,-16-14-47,-8 3 0,-1-4-697,-17 5 0,-3-1 787,6-3 0,-2 0 0,3-20-224,-6-1 224,-3-6 0,-9 17 0,-1-2 0,-2 11 0,0-2 135,-1-22 0,0 0-45,-3-7 0,0 24 0,0 2-90,0-5-10,0 6 10,-14 10 1066,10 3-796,-10 29-90,14 40-90,0 9 509,-1-13 1,2 4-600,7 4 0,1 0 0,-7-10 0,0 1 0,8 5 0,3 3 0,-4-3 0,-7-5 0,0 0-135,10 23 0,3-2-496,2 3 541,-7-23 0,2-3-180,11 5-90,-7-7 101,2-4-100,0-8-91,1-7 180,0-6 282,11-6-102,-8-19-90,18-12 270,-19-9 603,4-8-513,-10 6 0,-5-3 269,-2 0-179,-5-1 0,-1 3-90,-2 3 90,0-4-360,0 14 899,0 2-719,0 39-180,0 11 180,0 18-180,19 12-179,-14-20-271,27 20 90,-12-26 270,6 4-360,8-16 271,-14-2-181,13-9 270,-15 0 511,4-7-331,-10-22-90,-1 17 270,-2-37-180,-1 24 270,-2-20-1,-3 8 181,0-12-360,-1 11 90,-2-14 450,2 23-630,-2 20-720,14 30 0,7 9-269,-5-6 0,-1-1-451,5 0-359,5 11 1799,-14-17 0,12-3 0,-7-1 0</inkml:trace>
  <inkml:trace contextRef="#ctx0" brushRef="#br0" timeOffset="63416">15225 12063 11221,'12'0'1259,"-1"18"-899,2-14 179,7 31-269,-3-11-270,7 9 90,-8 1-90,2-8 0,-1-1 90,-2 0-180,-1-2 180,-2-3 0,0 3-180,-4-9-809,0-3 719,-6-22 90,-1-11 0,-1-9 90,0-3-90,0-7 180,0 8-180,16-16 0,-13 22 540,13-1-450,-6 18 0,-1 28 0,8 15-270,-7 13-450,5 17-89,-5-26-1170,8-2 0,3-1 1979,6-4 0,19 6 0,-12-28 0</inkml:trace>
  <inkml:trace contextRef="#ctx0" brushRef="#br0" timeOffset="63867">16027 12045 9871,'-20'-4'1080,"-3"1"-720,-2 20-91,-6 5-269,28 22 90,-10-8-90,13 2-180,0 2 1,23-11-181,6 13 360,13-22 90,-2 3-180,0-13 90,-8-5 90,16-1-90,-22-20 90,11-5 0,-22 1 89,3-19 1,-13 22 90,-2-19 90,-3-7-450,0 17 270,0-10-270,-15 27 90,11 29 0,-10 2 0,14 24-90,0-6-90,0 27 180,0-13-888,9-5 0,1-1 888,-5 10-45,13-21 0,0-1-650,-14 11 785,30-5 0,-29-5 269,26-4-259,-28-8-10,19-6-900,-20-4 450,-20-7-1888,-12-17 718,-1-12-448,-19 3 1978,30-22 0,-20 21 0,13-19 0</inkml:trace>
  <inkml:trace contextRef="#ctx0" brushRef="#br0" timeOffset="64183">17370 12057 12030,'-42'23'540,"0"12"-450,4-19-90,1 4 90,8 12-180,3-14 90,9 20-270,7-10-270,5 1-269,4-3-541,20-3-1978,17-1 3328,13-10 0,11-2 0,-10-10 0</inkml:trace>
  <inkml:trace contextRef="#ctx0" brushRef="#br0" timeOffset="64984">17823 11361 11850,'-14'-6'1979,"0"2"-1799,-9 28 0,11-2-135,5 10 0,4 3-45,2 15-648,-1-1 0,0 2 648,2 15 0,10-6 0,0 0 0,-8-24 0,1-2-45,14 13 0,-1-1-45,-12 14 0,23-1-180,-23-6 90,22-3 0,-23-8 148,23-3-507,-10 2 179,7-18-180,-3 2-179,-6-20 89,-1-3-179,9-22 809,-2 15-180,4-41 360,2 5 89,-8-11 136,-3 15 0,-1 1 45,0-6 179,4-21-539,-9 33 180,-2-2 1238,-3 22-1328,-1 1-90,0 8 0,0-3-90,0 19 90,0-11-90,3 46 0,1-27-45,0 11 0,0 2-315,4 2 45,-1-6 0,2 0 45,3 3-360,3-6 1,2-1 179,1-6 1,26 5 269,-22-24-90,19-20 180,-19 13 90,7-35 0,-13 19 0,-1-18 180,-3 6 629,1-16-359,-6 9 540,-1-25-811,-7 29-382,-1-6 293,-1 18 270,0 6 540,0 4-721,0 21-179,0 14 90,0 25-90,17-5 0,-13 2-90,13-13 90,-1-1-90,-13-2 1,27-1-91,-26-4 0,23-3 113,-7-4-23,7-4 0,12-6 90,-14-3 0,9-25 0,-12 17-90,2-39 180,-5 26 90,7-34 0,-8 19 270,5-22-270,-12 26-90,2-13-180,-8 25 180,0 0 89,-3 8-89,0 8-180,5 11-89,-1-7-181,7 29 0,-4-28-360,6 36-179,0-22-1710,13 32 990,-3-21 1619,9 6 0,-6-13 0,2-3 0</inkml:trace>
  <inkml:trace contextRef="#ctx0" brushRef="#br0" timeOffset="65371">19775 11824 11221,'-25'-17'1259,"-11"2"-809,32 5-91,-31 3 1,30 2 180,-33 3-360,14 2 0,-8 18-180,-3 4 90,17 1-180,-2 30 90,13-32-540,3 42 270,4-32 0,0 8-89,20-17-1,-15-1 180,31-5-360,-15-3 270,17-7 360,0-2-180,-16-20 180,5 12-90,-24-30 90,16 30 270,-17-48-90,5 33 180,-7-39-450,0 33 0,0-11-180,0 18-540,0 24-989,0 25 630,0 9-1890,0 16 2969,0-28 0,0 5 0,0-11 0</inkml:trace>
  <inkml:trace contextRef="#ctx0" brushRef="#br0" timeOffset="65636">18910 11501 10321,'-6'-28'1529,"2"3"-1079,2 1 0,25 1-90,2-3-181,2 8 1,16-1-180,-17 14 0,15 2-270,-18 18-449,-11 6-1,-12 21-1708,-20 5 1078,14-8 1350,-36 4 0,16-28 0,-21 1 0</inkml:trace>
  <inkml:trace contextRef="#ctx0" brushRef="#br0" timeOffset="65807">19375 10932 11400,'0'-12'1799,"0"21"-1978,-17-8-181,13 37-270,-27-19-809,27 24-810,-26-5 2249,27 3 0,-25 6 0,13 0 0</inkml:trace>
  <inkml:trace contextRef="#ctx0" brushRef="#br0" timeOffset="66383">20722 11277 11311,'0'-46'1169,"0"6"-539,0 1-91,0 16-179,0 4-360,13 14 180,-10 24-180,11 16 0,-14 14 0,4-8 0,0 2 0,-2 18-90,0-16 0,2 8 0,-2-6-202,-2-8 1,0 0 111,0 9 0,0 7 1,0-8-1,0 18-90,0-13 0,0-3-90,0 0 135,0-14 0,0-2-44,0-5-541,0 1-1079,0-19 1349,13-21 450,-9-16 135,13 0 0,3-2 135,-5-23-432,2 21 1,3 3 701,3-16 90,3 3-91,0 4 721,11-4-900,-10 17 179,13 3-179,-19 15 90,7 22-360,-16-12 0,1 31 90,-9-18-90,-2 18-180,0-8-539,-20 13-1,13-9-1259,-32 18 990,11-24-938,1 6 1927,-17-15 0,37-4 0,-16-3 0</inkml:trace>
  <inkml:trace contextRef="#ctx0" brushRef="#br0" timeOffset="66671">21310 11822 9332,'32'0'1079,"-1"0"-1079,-3 0 180,-2 0-180,-4 0 90,-3 0 0,3 0-180,-6 0 180,4 0-180,-11 0 90,-1-16 450,-7-4-91,0-16-89,-21 9-90,15 1 180,-30 9 0,14-1-270,-15 9 0,2 1-90,7 30 0,13 8-270,6 13-90,8 0-1079,17 6 180,7-10-1082,-3 10 542,24-18 1799,-25-2 0,23-5 0,-11-2 0</inkml:trace>
  <inkml:trace contextRef="#ctx0" brushRef="#br0" timeOffset="67033">21858 11684 12030,'21'43'630,"-16"4"-720,32-11 90,-34 2 90,13-11-180,-3 1 90,-10-3 90,9 1-180,-4-6 90,-6-1-630,5-6 540,-7-23 90,0-12 0,0-16 90,21-18-90,1 18-119,4-11 209,8 15 90,-30 3 0,32 4-90,-18 4-90,4 6 0,3 8-90,-16 3-720,8 29 1,-10 5-1440,-3 27 900,-4-11 1349,0-1 0,0-13 0,0-3 0</inkml:trace>
  <inkml:trace contextRef="#ctx0" brushRef="#br0" timeOffset="67250">21090 11519 10951,'-23'-34'1169,"5"1"-539,10-12-360,39 11-1218,-1-6 948,0 25 0,3 3 90,21-9-90,4 1-405,-12 10 1,0 2 89,-11 2 0,-1 2-970,10-1 0,-1 2-424,11 2-540,-6 1 2249,-5 25 0,-6-4 0,-4 21 0</inkml:trace>
  <inkml:trace contextRef="#ctx0" brushRef="#br0" timeOffset="67566">23127 11469 12840,'-33'-8'90,"2"3"-90,16 26 0,4 0-270,19 10 0,4 4-360,-7 13-135,15-3 1,0 2-1654,-14 12 1968,11-21 1,0 0-451,-13 13-179,10-3 1079,-3-3 0,-8-3 0,8-3 0</inkml:trace>
  <inkml:trace contextRef="#ctx0" brushRef="#br0" timeOffset="67866">22997 12024 10861,'-7'-26'899,"5"2"-539,-4-6-180,6 8 0,0-8-270,20 15 90,2 0 90,21 11-180,1 1 180,-8 3-90,17 15 0,-22-11 0,28 11 0,-27-15-456,13 0 546,-16 0-229,-1 0 139,0 0 0,10-18 0,-10-10 0,-6 3 0,-1-3 0,-1-18-225,-6 13 0,-1 1-45,-2-6-270,2-9 1,-8 19-91,0 4 0,0 6-989,7 4 270,-4 7 1461,6 3 0,-3 20 1,0 3-1</inkml:trace>
  <inkml:trace contextRef="#ctx0" brushRef="#br0" timeOffset="68233">24120 11856 12030,'0'-21'900,"-21"1"-631,1-9-89,-4 11-180,-5-6 90,25 13 0,-24 6-180,2 1 90,0 27-90,-7 6-90,21 14 91,1 11-1,7-18 90,4 6-180,17-13 180,-12-5 0,33-2 0,-6-5 0,8-5 0,16-5 0,-27-3 0,16-22 0,-30-5-90,9 1 0,-22-19 0,6 22-180,-8-19-270,0 10 1,-23 3-541,17 0-1438,-41-3 676,18 8 1842,1 0 0,-18 10 0,19 2 0</inkml:trace>
  <inkml:trace contextRef="#ctx0" brushRef="#br0" timeOffset="68607">24257 11775 12570,'0'43'90,"0"-8"-90,0 3 0,0-8-90,17 0 0,-13-1-90,13-2 0,-3-1 90,-10-5 0,10-2-270,-6-5-89,-6-3 449,12-6 0,-10-19-90,7 9 180,-4-32-180,5 18 90,0-19 180,4 4 179,12-17-179,-5 12 135,-4 9 0,0 2-315,3 1 180,11-3-180,-19 21 0,10 4-270,-13 23-90,3-13-1259,0 34 450,-4-10-1979,13 24 3148,-9-12 0,10-4 0,-6-14 0</inkml:trace>
  <inkml:trace contextRef="#ctx0" brushRef="#br0" timeOffset="69049">25243 11669 10861,'-43'-6'1709,"8"2"-1709,9 22 0,2-14 0,21 35-90,-16-12 0,17 11-90,-6-2 0,8-13 90,0-1-180,22-4 270,2 1 90,24-10-90,-3-1 0,-7-8 90,-7-18 270,-4-7-180,-16-10 0,12-2 360,-21-5-181,7 7 1,-9-19-360,0 25 180,0-7-270,0 44 0,0 14-270,0 24-1149,0 10 1419,0-8 90,14 7-501,-5-14 0,0 1 501,-1-9 0,2 0 45,4 9 0,0 1-45,-6-3 0,0-1 0,9 19 0,-5-15 0,-3-1 0,-7-2-180,6 5-283,-8-22-167,0-7-359,0-3-540,-27-4-270,20-4 1799,-50-2 0,30-3 0,-27 0 0</inkml:trace>
  <inkml:trace contextRef="#ctx0" brushRef="#br0" timeOffset="69518">26203 11544 12660,'-41'-3'180,"7"22"-90,16 11-180,8 13 90,10 5 0,0-11 0,19 18 0,-15-16-90,29 11 0,-30-21 0,25-3 90,-24-6-180,10-4-630,-4-5 541,-7-20 269,7-12 0,-10-13 0,0-4 89,0 5 1,0-3 90,0-1-90,0-2 90,0 4 270,0-10-180,16 15 449,-12-1-359,27 21-270,-14 5-90,2 24 0,8-14 0,-8 52-180,7-35-360,-11 11 1,-2 3-91,4-3-539,2 12-270,-6-16-90,0-2-450,2-4 1979,1-4 0,2-4 0,1-3 0</inkml:trace>
  <inkml:trace contextRef="#ctx0" brushRef="#br0" timeOffset="69817">26867 11625 11131,'-49'-8'1889,"4"4"-1799,6 1-1,20 20-89,-6-12 90,23 31-90,-6-21-179,8 18-91,0 5 0,24-9-270,8 18 360,15-24 180,1 4 0,9-15 0,-12-6 135,-10-3 0,0-2-45,2-1 270,5-18 0,-21-3-270,-10-23-90,-3 11 0,-8-3-270,-26 1-270,-6 7-540,0 6 1,-2 2-450,-20-2 1529,17 7 0,1 0 0,-9 0 0,-11-2 0</inkml:trace>
  <inkml:trace contextRef="#ctx0" brushRef="#br0" timeOffset="70016">27313 10908 12030,'-49'17'360,"1"6"-900,7 22-539,17-5-3329,2 21 4408,19-17 0,-5 15 0,8-15 0</inkml:trace>
  <inkml:trace contextRef="#ctx0" brushRef="#br0" timeOffset="70166">27988 12077 14369,'6'8'-7106,"-1"0"7106,-25-4 0,-1-2 0,-20-2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6:26:42.0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1898 1781 10321,'10'-19'1889,"-2"-1"-1439,-3-3-90,-1-2-91,-4-1 1,2 0-4341,-2 0 4251,0 0 772,-15-14-772,11 16-90,-24-9-90,4 25 0,-9 2 0,-4 21 0,6-11 0,1 36-176,-1-18 176,1 24 0,3-6 0,-1 19 90,10-14-270,3 10 270,11-20 0,4-4-180,0-3 180,0 2 0,20-10 2992,-14-1-3172,28-14 37,-10-2-307,19-40 360,-2 11-671,-13-14 0,-1-4 581,8-9 45,-13 17 0,-1-3 45,-1-6 0,-2 0 0,-6 10 0,0-1 0,5-27 0,-2-1-45,-7 26 0,-2 1 90,1-13 0,-1 2 45,-1-17 0,-3 5 240,-1 7-330,-1-4 0,0 22 269,0 0-179,0 48 0,-13 2-90,10 29 90,-4-11 0,1 1-90,6 24-210,-3-17 0,-1 2 210,3 3 0,0-1 0,-3-10 0,1 0-90,10 21 1,3 0-1,-6 6-252,15-22 1,0-2-19,-13 9-90,33-2 1,-34-6-91,18-15 0,4-2-89,-7 7-136,10-10 0,4-4 136,0-5 89,14-1 0,-13-9 271,0-19 179,-1 14 90,-2-39 269,-1 24 91,-6-24 540,3-2-271,-14 11 937,0-17-1387,-11 22 1717,-3 1-1447,-15 16-359,11 23-539,-12 12-181,16 21-90,0-7-1079,0 9 630,17-18 1169,-12 3 0,12-11 0,-17-1 0</inkml:trace>
  <inkml:trace contextRef="#ctx0" brushRef="#br0" timeOffset="162">2517 1285 8342,'-11'16'-120,"3"3"0,8 16 0</inkml:trace>
  <inkml:trace contextRef="#ctx0" brushRef="#br0" timeOffset="486">3037 1221 10051,'-43'0'2249,"6"15"-2069,-1 5-90,20 11-90,-5 3 0,21-4 0,-7 5 0,9 0 0,0 19 90,22-14-90,-8-7 0,3-1-577,26 4 577,2 7 0,-11-16 0,1-5 0,-3-1 270,10 2 0,-15-9-129,4 3-231,-22-11-450,-27-2 91,-19-3-91,-14-15-495,13 12 1,0 0-225,-11-12 1259,8 8 0,0 2 0,-3 1 0,-10-6 0</inkml:trace>
  <inkml:trace contextRef="#ctx0" brushRef="#br0" timeOffset="951">3243 1542 9961,'11'0'1709,"-3"0"-1169,-1 0-360,0 18 90,4-14 0,3 30-180,1-18 0,14 32-1,-6-12-89,-2-1 0,0 0 90,5 10-90,-5-5 0,-1 1-90,3 6 135,-6-8 0,0 0-913,-1 2 958,4 10-522,-9-14 72,-5-13-49,0 4-41,-6-19-269,-20-2-1,-2-27 270,-24-11 1,22-15 89,-3 9 0,0-1 270,10-19-165,-8 2 0,1-1 210,16 20 0,3 0-45,-3-26 0,3 1 109,4 26 1,2 1 70,5-20 0,6 4 360,17 1-294,-11 21 1,4 3 562,37-2-359,-21 15 450,21 3-540,-26 27-91,5-14 1,-15 36 0,-11-21 0,8 19-270,-18 7 90,9-11-989,-11 25-1,-17-26 1001,12 10-1361,-29-17-449,29-2 1799,-33-3 0,32-5 0,-14-1 0</inkml:trace>
  <inkml:trace contextRef="#ctx0" brushRef="#br0" timeOffset="1308">3885 1513 9512,'8'0'719,"0"0"-539,0 0 0,0-21-90,0 16 90,2-39 0,-1 23 90,8-38-181,-4 19-338,3-15 249,-4 15 90,-4-1 90,0 0 0,-4-18 89,-2 14-89,-1-9 0,-1 19 0,0 5-270,-20-4 270,15 14 270,-27 0-360,29 35-90,-18 27 0,11 13-898,4-19 1,0 1 987,-8 27-135,12-30 0,2 2-638,-4 16 1,0 1 547,4-13 0,0-1-45,-1 11 1,2 1-361,6-8 0,3-3-179,15 18-181,-1-17 1,3-3 89,19-5-89,7 0-181,-9-24 1080,3-4 0,0-4 0,2-1 0</inkml:trace>
  <inkml:trace contextRef="#ctx0" brushRef="#br0" timeOffset="1924">4505 1401 10591,'0'-15'1169,"0"0"-539,-19 7-540,14 20 0,-27-7-90,29 51-90,-10-31 90,12 10 0,2 3 0,-1 0-270,17 23 90,-12-28-180,29 12 1,-12-24 269,22 1-90,-10-16 180,0-1-90,-4-27 90,-8 17 0,6-51 0,-18 35 270,2-40-180,-12 30-1,3-4 1,-3 13 270,0 2-360,0 26 0,0 7-90,19 31-90,-15-10 0,31 0-179,-31-12 89,33-10-90,-20 11 90,18-20 90,-8 16 0,11-18 180,-8 5 0,14-24 0,-22 13 0,1-32 90,-11 9 180,-6-10 180,-2-15-360,-4 22 360,0-19-360,-19 24-90,15-5 899,-15 17-809,8 5 180,8 25-180,-8 17 0,11 13-1202,17 8 1202,-12-6 90,26 3-90,-28 3 0,17-15 0,2 1 0,-3 22 45,6-11 0,1-2 45,2 9-90,-7-14 0,-1-2 89,3 5 1,3 7-433,-13-23 343,-2-6-180,-5-4 180,-1-5-180,-4-4-180,-1-4 598,-18 0-868,-10-4-719,-30-1 359,6-3-629,13-7 0,0-3 1524,-11-14 1,19 7-1,1-1 1,-10-18-1</inkml:trace>
  <inkml:trace contextRef="#ctx0" brushRef="#br0" timeOffset="2451">5827 1372 12750,'-12'-5'1169,"2"1"-6116,10 2 1889,0 15 3058,0 2 0,14 2 0,4-5 0</inkml:trace>
  <inkml:trace contextRef="#ctx0" brushRef="#br0" timeOffset="2584">5837 1656 11940,'0'10'990,"0"2"-631,0-4-269,0 0-90,0-3-269,0-1-1441,0 2-178,0 0-811,0 3 2699,0-1 0,0 2 0,0 0 0</inkml:trace>
  <inkml:trace contextRef="#ctx0" brushRef="#br0" timeOffset="2990">6402 1235 14549,'20'32'270,"-4"6"-270,-5-4-270,-8 4-270,8-10-270,0 2-1168,1 9 269,1-7 0,4 7-270,-9-13 1979,6-3 0,-4-2 0,-1-1 0</inkml:trace>
  <inkml:trace contextRef="#ctx0" brushRef="#br0" timeOffset="3168">6378 1059 11221,'-6'-17'90,"0"3"-360,3-2-270,1 7-3508,1-1 4048,23 7 0,-16 2 0,16 1 0</inkml:trace>
  <inkml:trace contextRef="#ctx0" brushRef="#br0" timeOffset="3518">6888 1150 10591,'7'18'1709,"1"1"-1349,0 1 0,2 2-181,0 0-179,2 1 180,3 12-180,-2-5 0,12 31 0,-13-28-180,10 24 1,-14-36 89,3 5-360,-6-16 180,-1-3 180,-1-21 90,2-11-90,2-10 180,4-24 0,-2 18-914,3-14 1004,-3 17 90,0 3-1,0 6-89,0 4 0,-2 13 0,3-1 0,2 12-180,1 15-180,9 17-449,-6 11-523,5 6-737,-5-7-630,2 1 2519,0 1 0,4 1 0,0 0 0</inkml:trace>
  <inkml:trace contextRef="#ctx0" brushRef="#br0" timeOffset="4104">7640 1563 10501,'-10'-22'-630,"2"-2"630,8-5 0,0-3 90,0-6 0,21-3 45,-11 8 0,0 0-135,16-19 0,-10 7 0,-4-1 0,-9-9 225,9 9 0,0 0-509,-10-7 329,4 20 0,-1 0 494,-5-23-359,0 18 67,-17-10-67,12 29 270,-12 2-450,6 12 0,8 25 180,-16 21 0,17 11-135,-2-5 0,0 1-802,4 17 757,0-20 0,0 1 90,0 17-180,0-3 90,19-2 0,-14-3-269,31-5-1,-32-3-450,30 9 180,-10-17-90,-3-12 1,2-3-90,14-4 161,-2 1-71,-8-16 158,-2-3 201,2-2 180,7-16 90,-10-8 629,10-19-89,-19 5 719,5-11-809,-14 23-90,1-6 1079,-6 12-515,2 11-834,2 20 500,3-5-770,7 48-180,-3-31-647,6 29-72,-5-20-90,2-2-181,-2-1 1350,10 6 0,-6-9 0,6 4 0</inkml:trace>
  <inkml:trace contextRef="#ctx0" brushRef="#br0" timeOffset="4286">8140 1136 10321,'0'-7'0,"0"2"0,15 3 0,3 2 0</inkml:trace>
  <inkml:trace contextRef="#ctx0" brushRef="#br0" timeOffset="5402">8587 1322 11131,'0'-5'2518,"0"2"-2248,0 19 0,14 20-270,-10 3 180,11 24-270,-15-29-480,13 11 660,-9-16-41,9-2-49,-6-2-90,-5 5 0,12-10-180,-13 3-539,5-15 359,-3-2 180,3-23 611,2-7-431,11-26 90,-5 6-1014,8-3 1014,-3 13-90,-1 2 90,2 3 90,-1 4 90,0 4-90,-1 5 90,10 8-180,-8 3 0,17 22-90,-17-13 90,8 36-180,-10-20-179,2 20-1,-2-9-90,1 0-180,1-2 91,0-2-181,16 4 360,-8-17 180,26 9 180,-23-21 0,22 5 90,-25-24 90,8 13 0,-19-31 180,-1 31-90,-6-34 1013,-2 21-1013,-4-18 0,-3 10 360,-1-13-271,0 9 1,-17-30 0,13 30 0,-30-19-360,29 30 270,-24-3-90,26 13 359,-19 2-449,13 28-180,-1 8 180,3 14-90,7 20-270,0-22-179,0 14-361,24-17-629,-17-6-1804,45 0 3243,-25-7 0,29-5 0,-7-4 0</inkml:trace>
  <inkml:trace contextRef="#ctx0" brushRef="#br0" timeOffset="5668">10148 1306 13110,'-8'-4'0,"1"0"-1260,32 2-2338,25 17 3598,4-11 0,-18 5 0,-2-2 0,11-7 0</inkml:trace>
  <inkml:trace contextRef="#ctx0" brushRef="#br0" timeOffset="6319">11018 842 11221,'0'-25'1169,"0"3"-1079,0 5 180,0 2 539,0 5-719,0 29-90,0 0 90,-11 29 90,8-4-90,-2-5 0,-1 2-473,6 25 383,0-8 0,0 1-505,0-24 0,0-1 505,0 10 0,0-2 0,0 14 0,0-3 0,0-5-652,0 8 562,0-17-180,0 10-90,0-30-719,0 0 629,0-31 506,0-13-326,0-29 270,21 5 45,-9 13 0,1 1 45,12-6 272,17-10-182,-27 23 0,21 7 501,-14 10-502,0 4 1,-3 7 0,1 0 90,1 19-90,-6 11 0,1 26-90,-12-8-847,0 1 757,-4-16 350,0 0-530,-21-4-180,16-1-89,-36-4-361,36-3-1798,-47 0 1168,33-8 1637,-34-3 0,38-8 0,-2-2 0</inkml:trace>
  <inkml:trace contextRef="#ctx0" brushRef="#br0" timeOffset="6684">11505 1492 9781,'24'15'990,"-1"-3"-720,1-4 0,-2-5-181,7 5-89,-6-23 90,13-7-90,-13 2 0,11-37 0,-15 31-1079,2-32 1079,-10 21 90,-2 0-90,-4-1 0,-2-2 180,-2 1-180,-1-2 270,-20-15-180,16 12 135,-13 10 0,-2 0 33,-1-3-258,-12-12 90,13 27 180,6 3-90,4 13-180,6 23 0,-6 17 0,9 11 0,0-5 0,0 1 560,0 15-830,8-5 1,1 0-181,-5 9-720,20-3 1,2-1 180,-8-2-361,10-9 1,3-3 1116,-3-12 1,13 4-1,-10-19 1</inkml:trace>
  <inkml:trace contextRef="#ctx0" brushRef="#br0" timeOffset="6986">12243 1217 11580,'-23'20'900,"-12"-15"-900,31 36 180,-23-22-90,24 20 0,-17-7-90,18 2-90,-7 13 180,9-13 0,0 21-90,24-27-90,-17 5 90,37-16 0,-39-4 0,40-4-90,-17-4 90,13-3-270,0-24 270,-20 17-180,-7-27 0,-4-6 0,-3 11-180,0-13 1,-8-1-181,-23 6-989,-7-23 539,1 29 990,-20-12 0,23 24 0,-24-2 0</inkml:trace>
  <inkml:trace contextRef="#ctx0" brushRef="#br0" timeOffset="7212">12737 933 7533,'-11'17'0,"-6"-12"-450,15 26 450,-5-12 0,7 16 0,0 3 0</inkml:trace>
  <inkml:trace contextRef="#ctx0" brushRef="#br0" timeOffset="7556">12908 1210 11760,'-36'-5'1350,"0"1"-1081,7 4-269,1 0 0,5 18 0,7-13 90,4 35-90,6-21 0,2 21 90,3-7-180,1 2-90,17 17-89,-12-13-46,10-7 0,5-3-45,10 3-1089,8 5 639,6-18-269,-9-5-702,1-4 431,4-6 1350,1-2 0,3-2 0,-1 0 0</inkml:trace>
  <inkml:trace contextRef="#ctx0" brushRef="#br0" timeOffset="7835">13377 709 13110,'0'48'629,"0"-7"-539,0 3-585,14-5 495,-10 5-416,11 4 416,-5 4-270,-7 2 90,7 3 0,-4-18 0,-1 1-179,4 19-136,0-14 0,0 0-224,1 1-361,-1 9-179,-4-24 275,-1-5-455,-1-3 1439,0-6 0,-1-2 0,1-3 0</inkml:trace>
  <inkml:trace contextRef="#ctx0" brushRef="#br0" timeOffset="8088">13768 1129 11131,'0'-13'1529,"0"2"-1259,-20 2 539,0 2-629,-24 3 0,7 0-180,-1 43 0,9-17 0,18 12 0,5 2-180,-2 0-135,16-3 0,2 1-44,-6 7-1155,35 11 974,-19-17-89,22-2-361,-6-1-89,4-3 179,3-2 1,2-3 899,-12-9 0,2 0 0,16 2 0,-17-6 0,-1 0 0</inkml:trace>
  <inkml:trace contextRef="#ctx0" brushRef="#br0" timeOffset="8220">14357 1642 10951,'0'0'0</inkml:trace>
  <inkml:trace contextRef="#ctx0" brushRef="#br0" timeOffset="8894">14397 1162 12840,'-1'-13'989,"-2"-6"-899,2 4-1529,-1-4 1439,2 11 0,0 2 0,0 5 0</inkml:trace>
  <inkml:trace contextRef="#ctx0" brushRef="#br0" timeOffset="9153">14295 1728 12570,'0'17'989,"0"-2"-629,0-3 90,0-3-180,0 0-90,18 7-91,-14 0 1,27 19-180,-28-9-89,9 28-271,-12-17-1072,0 16 1072,-17-10-90,13 4 135,-19-22 1,-7 0-1080,0 14 0,-3 1 449,-6-8 1,-2-1 701,-8 11 1,1-1-1,9-11 1,1-3 0,-2 1-1,0 1 1</inkml:trace>
  <inkml:trace contextRef="#ctx0" brushRef="#br0" timeOffset="13192">16422 1544 12030,'36'0'1169,"-16"-18"-1079,18 1 0,-19-20-90,20-1-1362,-7-7 1362,3-6 0,-17 23 0,-1-2 0,0 1 0,-1-2 45,7-16 0,-2-1 0,-6 11 0,-1 0-876,4-12 0,-3 0 921,-6 14 0,-3 1 0,3-32 699,-4 2-654,-4 25 0,-1 0-225,0-15 90,-9 18 0,-1 4 0,6 5-90,-35 6 180,18 36-90,-4 4 0,8 13 0,2 5 0,-3 18-648,8-13 0,0 1 468,-2-7 0,1-2 45,9 3 0,2 3-133,-4 15 0,-1 0-47,4-12 0,2-1-135,7 12 1,5 0-496,1-6 1,5-3 449,1-11 0,4-2-540,14 16 1,1-5 1034,15-4 0,-16-17 0,3-4 0,18-2 0</inkml:trace>
  <inkml:trace contextRef="#ctx0" brushRef="#br0" timeOffset="13701">17440 1250 10681,'-23'-17'1079,"17"1"-629,-39 0-360,14 8 180,-22 1-270,10 7 0,5 16 90,15-12-90,3 33-90,9-20 0,-3 19-90,12-8 0,-6 1-450,8 11 181,24-11-451,6 12 450,15-27-870,0 7 1140,-10-19 0,2 4 343,-1-6-163,11-15 89,-14-9 271,11-17 90,-30 5 0,3 3-90,-16 10 179,3 3-449,-4-3 798,0 6-618,-16 4-180,12 26-180,-13 11 90,17 23 0,0-11-809,23 8 539,5-16 0,13-7 0,-2-9 180,-9-12 0,1 0 90,0 0 90,0 0 0,5-18 90,-10-7 630,3-19-361,-18 8 91,-3-7-360,-7 20-90,-1-4 450,-14 11-540,10 31-180,-19-15-630,21 63 271,-6-37-1216,8 33 585,0-24-269,0-1 1439,0-3 0,0-2 0,0-3 0</inkml:trace>
  <inkml:trace contextRef="#ctx0" brushRef="#br0" timeOffset="13868">17860 838 9871,'-11'-10'-697,"2"28"0,25-15 0,5 21 0</inkml:trace>
  <inkml:trace contextRef="#ctx0" brushRef="#br0" timeOffset="14418">19178 1173 11940,'-20'-21'720,"14"3"-450,-35 3-90,36 3-180,-44 6 89,26 1-89,-26 4-437,12 17 437,0-13-45,13 21 0,1 3-135,-9-4 1,-2 28-1,24-19-90,4-2 0,6 0-90,19-2 180,-14-3 0,44-3 90,-2-3 180,13-9-90,-17-5 0,-1-2 0,5-3 225,-9-6 0,-1-5 225,-3-10 323,6-18-593,-29-1-107,-2 4 17,-25 15-1,-7 8-89,3 33 221,1 0-221,6 21-89,10-1 178,-9 6-89,12 4 0,0-11 0,0 0 0,0 21-932,9-9 0,2-1 932,-6 6 0,13-21 0,1-1-373,-15 8 373,13-5-202,-17-4-68,0-7-89,0-3-181,0-6-1162,-21-5 173,-2-6 1529,-2-24 0,-6-1 0,14-19 0</inkml:trace>
  <inkml:trace contextRef="#ctx0" brushRef="#br0" timeOffset="14974">19728 1166 10141,'5'35'2159,"-1"4"-2069,-4-9 90,0 5-180,0-9 0,0 5 90,0 0-180,0 1 180,0 1-90,0-3-270,0-1 90,20-1-90,-15-5-359,32 5 89,-11-12-450,21 1 721,-9-13-1,14-20 270,-25 12-90,10-36 90,-16 20 90,-3-21 0,-3 6 629,-2-20-269,-6 12-45,-4 7 0,0 1-316,-2-1 91,0-14 450,-1 31-630,0 26 0,0 20 0,20 36-180,-15-14-821,31 1 821,-32-19-90,30-3-90,-19-4 1,30-2 359,-18-11-90,21-2 90,-22-9 0,13-20 180,-21-6 0,2-11 269,-12 1-179,-3 7 0,-2 1 0,-1 0 0,-2 2-180,0 4-90,0 2 179,0 2 553,0 26-1002,0 10-90,0 18-90,0 5-89,0-8-1260,21 13 899,-16-12-269,19-9 0,3-2 1169,-8-1 0,26-2 0,-17-15 0</inkml:trace>
  <inkml:trace contextRef="#ctx0" brushRef="#br0" timeOffset="15351">20867 1214 11131,'-19'-21'809,"15"2"-629,-15 5 180,19 2 90,0 5-270,-12 1-91,9 27-89,-9 8 0,12 14 0,0 0-179,0-9-1,0 1-90,19 9 90,5-10 0,0 3 0,17-9 180,-16-16-180,20 6 180,-13-17 0,3-12 0,-19-12 90,-2-10 0,-6-3 180,-8 7 180,2-18-270,-2 13 0,0-22-180,0 29 0,0-4 89,-12 17-358,9 25-91,-10 11 0,32 16-809,-15 18 179,29-21-632,-30 13 633,11-18-361,-2-4 1350,-9-2 0,9-3 0,-12-2 0</inkml:trace>
  <inkml:trace contextRef="#ctx0" brushRef="#br0" timeOffset="15558">20363 892 10051,'-1'-19'1349,"1"3"-1079,0 2-90,0 5-90,17 2-540,4 4-989,15 21-720,-16 7 2159,4 20 0,-21-2 0,7 1 0</inkml:trace>
  <inkml:trace contextRef="#ctx0" brushRef="#br0" timeOffset="15770">20707 511 10321,'11'-1'1529,"2"0"-1259,2 1 180,10 15-450,-4 1 90,7 2-90,-7 10-90,1-24-2069,30 34 810,-16-32 1349,4 5 0,1 0 0,7-11 0,19 0 0</inkml:trace>
  <inkml:trace contextRef="#ctx0" brushRef="#br0" timeOffset="17207">22582 999 11670,'0'-11'1529,"0"2"-809,0 3-630,0 22-180,0 10 90,0 12 90,0 4-360,0-8-270,0 2 1,0 0-181,0-2-359,0-1-360,0-3-1,0-3 1440,0 4 0,13-10 0,4 2 0</inkml:trace>
  <inkml:trace contextRef="#ctx0" brushRef="#br0" timeOffset="17367">22588 747 8882,'-14'-10'-1259,"3"3"1259,11 25 0,0 5 0,0 21 0</inkml:trace>
  <inkml:trace contextRef="#ctx0" brushRef="#br0" timeOffset="17722">23012 1068 10051,'7'20'1260,"-1"-1"-901,0 3-89,-1 0-90,0-1 0,3 10-90,-5-6-90,3 15 0,-5-16-90,0 14 0,-1-17 90,0 3-90,0-10 90,0-3-90,0-4-989,0 0 899,0-25 180,0-21 0,0-6 0,-2 8 0,4 2 180,14-5 90,-12-8-91,27 19 181,-28 4-90,28 4 0,-17 10-90,14-1-90,-7 11 90,13-3-180,-8 24 0,21 7 90,-21 12-1134,9-1 594,-13-8-449,0 0-630,-3 0-360,-1-1 1889,-2 0 0,1-4 0,0-1 0</inkml:trace>
  <inkml:trace contextRef="#ctx0" brushRef="#br0" timeOffset="18300">23773 1316 11221,'15'-9'899,"7"-10"-809,22-17-180,-4-4 90,-17 15 0,-1 0 0,12-17-45,-8 5 0,-2-2-2141,1-9 2186,-13 17 0,-2-2 0,-3 0 0,-2 0 761,-4-18-581,4 10 0,-5 1 0,-17-3-180,12-17 90,-31 33 270,31 0 176,-28 20-536,20 28 0,-5 3 90,-2 26-90,15-14 0,1 0-809,-8 26 854,8-19 0,1 1-45,3 20 0,0 1-90,0-3-135,9-20 0,0-1-45,-4 19-45,14-14 1,0-3-46,-14 1 0,33 6 375,-15-19-375,9-13-90,7-2 450,-16-13-107,6-3 197,-11-17 90,-1 12 450,1-29-181,-6 12 1,0 0 878,-6-10-968,-4 19 173,0-11-443,-1 13-71,3 5-19,1 21 0,2-11-90,0 27-270,1-27-180,2 34-269,0-21-271,1 19-1438,7-2 2518,-5-10 0,7 4 0,-6-11 0</inkml:trace>
  <inkml:trace contextRef="#ctx0" brushRef="#br0" timeOffset="18468">24425 1039 10321,'0'-4'-4407,"-7"0"4407,23 19 0,-19-11 0,20 12 0</inkml:trace>
  <inkml:trace contextRef="#ctx0" brushRef="#br0" timeOffset="19034">24688 1162 11311,'5'0'629,"1"0"-539,-3 0-90,3 20 0,3 4 0,-3 11 0,4-4-180,-5-7 0,-1 0 0,0 0-629,-1 7 359,0-10-179,1 6 89,-3-16 0,3-2 360,-1-6 0,0-3 90,9-21 180,-4-5 450,12-28-270,-10 13 360,7-16-541,-8 27 91,1-6 450,-4 24-90,-1-5-450,-1 15-90,2-7 90,-1 9-90,6 18 0,-3 5-90,3 12-90,0-1-270,0-6 0,3-1 1,1 0 89,3-2-90,5-1-270,18 1 451,-6-12 269,0-3 0,0-2 0,9-6-434,16 3 434,-20-5 90,-4-20 0,-4 15 90,-3-31 90,-7 32 0,-4-35 351,-6 7-351,-7-10 629,-2-13-629,-26 24-180,17-8 540,-36 10-91,17 11-449,-18 2-90,2 12 0,17 22 90,-4-13-90,19 51-90,-4-32 430,7 33-1149,25-5-1,-15-12-449,28-5 0,5-2-973,1 3 1984,3-12 1,4-3 0,-13-8 0,1-2 0,2 0 0,-1-1 0</inkml:trace>
  <inkml:trace contextRef="#ctx0" brushRef="#br0" timeOffset="19451">26313 694 11221,'20'-16'359,"-15"2"-269,43 3 90,-23 2 0,28 2 0,-10 3 90,23 2-180,-16 2-45,-11 8 0,-2 4-336,4 16 381,3 13 0,-21 1 0,-8-7 90,-6 2 90,-5 25-90,-30-12-90,5-6 0,-4 0-135,-4-17 0,-3-1-890,-15 16 0,-1 0 845,18-19 0,1-2 45,-8 6 0,1-2-441,-5 3 396,10-7-90,14-4-449,8-1 355,9-7-1345,40-1 810,-10-6 359,4-1 0,1-2 1141,15-16-1680,6 13 986,0-29 1,0 29 0,-2-14 0</inkml:trace>
  <inkml:trace contextRef="#ctx0" brushRef="#br0" timeOffset="19651">26565 869 10141,'-19'-2'3598,"29"21"-3598,11 8 90,21 15-1291,5-1 1201,-10-2-315,-8-9 1,-1 2-46,-5-7 0,-1 1-841,6 8 1,0 0-509,10 17-270,-2 0 1979,-2 2 0,-2 0 0,-1 0 0</inkml:trace>
  <inkml:trace contextRef="#ctx0" brushRef="#br0" timeOffset="20234">27792 497 11940,'14'-16'180,"-11"3"270,11 6-270,-3 4 0,-9 24 89,13 14-179,-14 15-1903,4 9 1813,-5-5 0,0 5 0,0 3 0,0-16 0,0 0 0,0-12 0,0 0 0,0 20 0,0 0-270,0 1 135,0-14 0,0-2-45,0-3 412,0 3-322,0-21-90,0-6-180,0-3-360,0-5 631,0-23-1,21-19 90,-15-4 794,31-6-704,-34 22 16,32 12 74,-31-7 359,47 18-269,-31-9-180,34 30 90,-29-14-90,4 40 0,-14-23 0,-3 26 0,-3-12-90,-6 17 0,-1-13-720,-21 20-179,14-30-2339,-35 10 3238,7-22 0,-10-3 0,-2-11 0</inkml:trace>
  <inkml:trace contextRef="#ctx0" brushRef="#br0" timeOffset="20618">28597 1414 8702,'14'0'630,"1"0"-271,-1 0-89,2 0-90,-2-19-90,0 14 0,0-36 0,-3 22-90,2-20 0,-4 7 270,-1-20-90,-4 11 45,-3 2 0,0-1-46,-1-10 91,-9 6 0,-1-1-748,5-10 613,-4 19 0,-1 1 225,-7-12-90,13 2-180,-12 6-90,5-6 0,8 18 270,-8-1 90,11 20-271,0 20-89,0 19 90,0 35-90,0-2-1071,0-13 0,0 1 891,-1-17 0,2-2 0,4 12 0,1-2-302,-3 18-237,18-4-451,-19-4-179,14-21 0,1-1-540,0 11 1889,20 6 0,-10-26 0,0-3 0</inkml:trace>
  <inkml:trace contextRef="#ctx0" brushRef="#br0" timeOffset="20918">29197 1187 12030,'-17'-13'720,"13"2"-450,-31 8-91,15 1-179,-3 21 0,-8-14 0,18 52 0,-5-33 45,11 11 0,5 3-45,2-1-706,20 11 796,-15-19-180,35-1 90,-35-5 0,39-6 0,-26-3-90,22-8-225,-2-2 225,-9-4-450,12-22 270,-22-8-89,-2-16-141,-12 0 230,-5 5 1,-22 1-361,17-2-270,-46 0-1348,12-11 988,-12 15 1260,2-5 0,18 21 0,3 4 0</inkml:trace>
  <inkml:trace contextRef="#ctx0" brushRef="#br0" timeOffset="21184">29842 1127 11940,'-44'0'720,"-8"0"-540,14 0-90,-2 0 0,19 16-90,11 11-90,10 7-180,0 6-720,17 4 91,-12-8-226,21-7 1,6-2-135,-7 3 1259,5-11 0,2-3 0,6 0 0,2-2 0</inkml:trace>
  <inkml:trace contextRef="#ctx0" brushRef="#br0" timeOffset="21451">29998 660 12030,'0'-8'1529,"0"1"-1349,0 26-90,17 35 0,-13 3-180,4-4 0,0-1-1501,-8 11 1501,0-22 0,0 1-180,0 17-90,0-1 1,0-4-361,4-17 0,2-1-449,1 13-405,2-11 0,1-2 1574,2-5 0,3 6 0,-1-20 0</inkml:trace>
  <inkml:trace contextRef="#ctx0" brushRef="#br0" timeOffset="21668">30502 1089 11670,'-22'-5'1080,"17"0"-720,-36 3-181,12 2-89,-10 0 0,-13 19-90,21-14 45,7 19 0,1 4-225,0-7-89,2 31-181,10-21-180,9 4-3777,24 24 4407,1-21 0,0-10 0,2-2 0,15-3 0</inkml:trace>
  <inkml:trace contextRef="#ctx0" brushRef="#br0" timeOffset="21767">30977 1563 6094,'0'7'0</inkml:trace>
  <inkml:trace contextRef="#ctx0" brushRef="#br0" timeOffset="23852">7827 3800 12750,'0'-7'1529,"-20"1"-1349,15 2-90,-29 3 0,15 20-90,-15 13-180,15 12-610,-8 4 250,24-7-854,-3-2 0,1 1-225,5 10 584,13-10 1,4-3 1034,7-2 0,29-5 0,-13-3 0</inkml:trace>
  <inkml:trace contextRef="#ctx0" brushRef="#br0" timeOffset="24118">8320 4021 11041,'-27'-11'1799,"-7"3"-1350,-16 8-832,1 0 383,14 0 274,1 17-363,3-13 89,6 31 89,2-9-178,7 8 182,7 13-363,23-21-90,38 14 180,-1-19 180,-6-11 0,-1-2-90,0-1-359,18-7-361,-42-19-613,3 2 433,-23-21-1708,-29 4 2698,-10 6 0,-15 2 0,1 8 0</inkml:trace>
  <inkml:trace contextRef="#ctx0" brushRef="#br0" timeOffset="24301">8362 3357 11940,'0'45'-540,"0"-7"-269,0 4-630,0-4-270,0 3 1253,0 4 0,0 0 0,0 2 1</inkml:trace>
  <inkml:trace contextRef="#ctx0" brushRef="#br0" timeOffset="24538">9420 3652 12480,'-47'16'540,"4"8"-540,9 23-90,15-3-1323,9 4 874,10-8-181,0 4-179,0 2-181,0-12 1,0-1 269,0 17 810,9-9 0,0 0 0,-4 2 0,13 11 0</inkml:trace>
  <inkml:trace contextRef="#ctx0" brushRef="#br0" timeOffset="25218">9060 4196 9871,'0'-31'360,"0"-3"-360,0-2-90,27-4 90,-11 11 0,3-1-180,5 6 0,3 1-1118,9-16 0,-2 1 938,11-7 225,-15 18 0,0 0-135,10-8 91,-2 3 762,-1 3-583,9-6 90,-13 10 450,11-10-180,-24 17 487,0-2-308,-10 8-89,-5 3-180,-1 1 0,-3 2 896,0 0 273,-1 3-1079,0 15-91,0 24-269,0 1 45,0-1 0,0 1-45,0 6 0,9 8 0,1 0 0,-5 4-45,13-2 0,1 0-45,-15-6-135,10-7 1,1-3 44,-2 1-90,1 10 90,7-24 0,-19-3-180,15-6-89,-15-5 179,9-4-270,-8-3 360,8-21 180,-4 13 0,8-50 0,-6 31-312,6-30 312,-7 24 0,1 3 270,-1 4 269,-2 5-359,0 8 0,-1-3 180,6 11-360,-1-4 672,14 22-762,-6-12 270,9 26-180,-3-27 0,2 27-90,1-26-90,19 24 90,-12-25 90,-2 8 0,1-1 0,1-8-90,22-13 180,-29 7-180,4-31 180,-18 31 0,-4-32 90,-5 20 0,-1-24 90,-21 16 90,-3-13-270,-1 19-180,-9 0 180,27 6 179,-24 11-538,25 14-1,-10 13-720,30 26 181,-12-11-361,33 0-2338,-7-4 3508,9-20 0,7 12 0,-12-16 0</inkml:trace>
  <inkml:trace contextRef="#ctx0" brushRef="#br0" timeOffset="25438">10248 3391 9512,'-15'-14'1619,"5"-2"-1260,5 4-269,23-4-90,7 9-180,23 0-359,3 6-91,-9 1-179,-15 20-271,3-15 1080,-14 33 0,5-12 0,-9 19 0</inkml:trace>
  <inkml:trace contextRef="#ctx0" brushRef="#br0" timeOffset="25634">10798 3189 10411,'20'0'900,"-2"0"-811,-2 0 91,0 15-270,0-12-269,-2 32-271,-1-16-449,-3 23-540,-1-3 1358,-5 5 1,-1 6 0,-3 2 0</inkml:trace>
  <inkml:trace contextRef="#ctx0" brushRef="#br0" timeOffset="26500">12242 3831 11221,'-25'-17'-270,"-1"2"270,1 7 0,-1 3 0,1 4-90,0 1 90,1 15-90,2-11-270,3 32-360,1-4 271,8 9-451,3 15 540,32-23 1,-19 9 89,49-18 90,-32-2 180,26-5 0,-1-2 0,-11-2 270,4-3-270,-14-4 180,-15-2 0,0-2 89,-12 1-179,0 1 0,0 0-90,-17 2 0,13-2 90,-27 4-90,28-3-90,-10 5 0,39-7 90,17 0-90,14-17-643,8 10 643,-11-26 0,3 26 135,-15-19 0,0-2-45,18 5 135,-14-8 0,-2-2 45,0 0 134,-16 6 1,-4-1 45,-7-4 0,-3-9 0,-14 12-90,0 0-1,-19 3 271,-11-8-270,5 12-135,-6 5 0,-1 3-45,8 3-90,-29 2 90,26 6 553,-1 21-643,13 6 0,1 12 0,14 16-180,26-18-90,-9-5 1,3 0-1394,32 3 1483,-25-12 1,1-1-406,5-6 0,1-2 46,19 7 134,-8-11 0,1-3 45,5-2-1069,15-5 980,-24 0 179,-4-24-405,-3 18 675,-6-41 180,-2 27 270,-5-22 629,-3-9-809,-9 12 90,-5 3 0,-2 0 90,-1-7-46,-13 6 1,-1 1-45,7-6 180,-17-10-91,2 19-89,15 4 862,-15 4-772,6-1 270,11 12-630,-10 23-90,13 8 90,0 24-90,0-4-90,14 5 897,-11 6-897,11 2-180,-6-11 0,0 0-179,8 19-192,-8-19 0,2-1 11,16 12-359,-15-1-248,3-18 1,1 0 66,2 13 1170,4 7 0,-8-23 0,0-4 0</inkml:trace>
  <inkml:trace contextRef="#ctx0" brushRef="#br0" timeOffset="26651">13260 3922 10951,'-15'-27'629,"3"4"-629,12 0 0,25 4-899,16-5-180,13 9-181,-11 3 1,0 2 1259,14 3 0,-20 2 0,-1 2 0,15 2 0</inkml:trace>
  <inkml:trace contextRef="#ctx0" brushRef="#br0" timeOffset="27117">14335 3550 12030,'11'-5'1259,"-8"0"-989,18 4 0,-11-1-90,9 2-90,-2 0-90,1 15 90,1-11-90,3 30-270,0-16-809,9 35 269,-5-16-584,-7-3 0,1 1-809,8 7 2203,4 14 0,-6-20 0,-2-1 0</inkml:trace>
  <inkml:trace contextRef="#ctx0" brushRef="#br0" timeOffset="27335">15337 3547 11580,'-53'-1'450,"12"-1"-450,-4 20 90,11-14-180,-3 32-2057,-2-19 2147,-2 17-180,-1-4-270,1 1-135,13-9 1,0 1-226,-14 11-45,10-8 1,2 0-225,-3 1 1079,-6 3 0,16-15 0,1-2 0</inkml:trace>
  <inkml:trace contextRef="#ctx0" brushRef="#br0" timeOffset="27518">14727 3532 10321,'9'-15'1439,"2"2"-1349,10 7 0,1 0-90,1 6 0,19 13 90,-8-9-392,16 30 32,-11-17-179,2 18-361,0-5-180,-10-7 1,0 0-180,18 12 856,-17-11 1,1-1-1,10 7 1,1 0-1</inkml:trace>
  <inkml:trace contextRef="#ctx0" brushRef="#br0" timeOffset="27718">15817 3652 11311,'-31'0'629,"13"16"-719,-5-13 0,20 33-359,-19-18-181,19 20-180,-19-4-179,16 2-90,-4 3 1079,3 17 0,6-15 0,-2 11 0</inkml:trace>
  <inkml:trace contextRef="#ctx0" brushRef="#br0" timeOffset="27951">16158 3525 11580,'4'-5'1350,"0"2"-1170,1 2-1,0 16-269,0 7 90,4 24-179,-5-5-361,4 7 0,-2-12-449,1 1-181,-1-2-179,2 0-90,0-2 1439,0-5 0,0-2 0,1-3 0</inkml:trace>
  <inkml:trace contextRef="#ctx0" brushRef="#br0" timeOffset="28126">16238 3298 10951,'-2'-7'-225,"1"2"0,-2 20 0,3 8 0</inkml:trace>
  <inkml:trace contextRef="#ctx0" brushRef="#br0" timeOffset="28708">16770 3435 11221,'-16'-8'90,"13"15"-1,-20-4 361,21 23 540,-6-14-720,8 8-181,-19-7-178,1-3 89,-5-4 89,-4 2-89,23 0-179,-22 4-1,23 1 90,-10 4 0,8 2-180,4 13 90,-5-7 90,6 8 0,19-11 0,-15-4-180,32-2 0,-10-3 270,9-6-179,16-2 269,-18-21-180,20-7 180,-23-11-180,4-2 180,-11-9-1,-12 7 1,-5 3 0,-2 0 0,-4-10 45,-9 4 0,-1 0-45,5-8 405,-20-6 0,0-1-316,17 2-179,-14 3 0,0 3 0,19 12 630,-18-8-720,19 51-90,23 34-269,-13 14-271,14-3 0,2 0-1089,-3 10 10,-4-6 0,0 0 1646,-6-21 0,-1-2 1,3 11-1,1-2 1,4 17-1</inkml:trace>
  <inkml:trace contextRef="#ctx0" brushRef="#br0" timeOffset="28986">17683 3209 13379,'-17'-24'810,"12"4"-810,-25 4 0,28 4 540,-10 3-540,12 25 0,0 16-450,9 2 0,2 2-90,-5 29-785,10-16 1,4-1 604,2 14 180,-13-22 1,2 1-496,6-3 1,0-2 45,1 19 989,-4-14 0,0-2 0,2-1 0,-8 8 0</inkml:trace>
  <inkml:trace contextRef="#ctx0" brushRef="#br0" timeOffset="29134">17675 3656 11311,'0'-38'449,"0"0"-359,0 1-180,18-15-90,-14 15-629,35-18 179,-8 28-989,21-8 630,-8 19-181,-3-1 1170,-16 8 0,0 2 0,-2 1 0</inkml:trace>
  <inkml:trace contextRef="#ctx0" brushRef="#br0" timeOffset="29504">18027 3038 10681,'0'-15'1169,"0"0"-899,0 3 90,0 3 270,0 3 179,0 2-629,0 18-90,0 12 0,11 10-90,-8 28 0,20-18-401,-15-3 1,-1 2 400,15 11 0,-9-8 0,0 0 0,5 10-90,0-1 0,1-2 0,1 0 45,-2-9 1,-1-3 44,-3-12 0,6 7-180,-13-24 180,2-4-180,-6-7 180,0-3 0,0-18 0,0-9 0,2-10 270,4-19-180,-1 22 89,6-22 1,-6 30 711,3 2-981,-3 8 180,1 14-90,1-7-180,0 9-180,2 0-180,0 21-1708,7 9 269,-5 12 1979,-2-11 0,1 0 0,0 10 0,6 16 0</inkml:trace>
  <inkml:trace contextRef="#ctx0" brushRef="#br0" timeOffset="29624">19045 3958 12750,'16'0'-630,"-3"0"-3058,-6 0 3688,-4-14 0,-2 10 0,-1-10 0</inkml:trace>
  <inkml:trace contextRef="#ctx0" brushRef="#br0" timeOffset="47118">7827 5786 11221,'-40'-2'2428,"17"-1"-2068,-6 2-180,17-2-270,-9 2 90,6-1 0,4 2 90,4 0-90,0 18-270,1 3-180,-2 11-179,1 0-361,-1-4-269,2 2-90,0 2 179,3 3-269,1 0 1439,1 2 0,1-1 0,0 0 0</inkml:trace>
  <inkml:trace contextRef="#ctx0" brushRef="#br0" timeOffset="47502">8272 5876 10771,'-20'-12'1439,"15"1"-1169,-32 1 449,11 3-539,-19 3-90,3 1-180,4 20 180,10-13-90,-7 46 0,9-28 0,8 10 0,3 3-90,3 1-179,2 26 89,10-30-90,0 9-360,18-14 180,6-10 360,23-2 0,-7-12 90,1-3-89,-12-21 89,-2 15 0,-3-35 0,-3 36 0,-3-39 89,-9 28 541,4-30-450,-12 22-90,5-13-90,-6 20 180,0-3-630,17 35-180,5 4-179,0 18-360,20-7-181,-21-5-869,26-1 2219,-8 0 0,7-11 0,0-4 0</inkml:trace>
  <inkml:trace contextRef="#ctx0" brushRef="#br0" timeOffset="47688">9045 5909 10501,'-29'-12'1349,"-14"6"-1079,38-2 90,-33 6-180,15-1-90,-12 1-90,14 22-720,8 1-809,13 23 360,25-5-271,-19-4-448,47-6 1888,-29-17 0,26 5 0,-11-4 0</inkml:trace>
  <inkml:trace contextRef="#ctx0" brushRef="#br0" timeOffset="47868">9058 5258 9961,'-37'0'900,"0"15"-900,1-11-90,-2 36-2367,1-16 1737,-1 25-449,4-4-450,-1 4 1619,7 6 0,3 1 0,4 3 0</inkml:trace>
  <inkml:trace contextRef="#ctx0" brushRef="#br0" timeOffset="48186">10307 5718 12930,'-18'-12'0,"13"3"269,-27 0-179,28 4-90,-18 2-90,20 54-359,-5-18-271,6 18 1,2 3-1107,-1 0 1331,7-14 1,0-2-586,-3 15 91,24 0 989,-27-19 0,1 0 0,23 16 0,-9 10 0</inkml:trace>
  <inkml:trace contextRef="#ctx0" brushRef="#br0" timeOffset="48856">10118 6184 9691,'-13'-35'450,"3"-1"-540,10-2 90,19-2-90,-14-2-1302,20 21 1,4 0 1391,2-21-45,1 21 0,3 1-45,-7 1 0,0-1-225,17-6 1,1 0 224,-11 6 0,1 1-45,23-11 0,0 1 135,-26 13 0,-1 0 0,18-9 0,-3 1 0,-1-4 270,5-7 854,-27 11-764,-10-1-90,-8 2 539,-3-11-539,-3 9 914,-23-14-1094,1 21 539,-23-5-359,12 16 1465,3 19-1645,15 20-90,5 11 90,10 10-90,0-16 0,0-1-1620,0 23 1620,-1-19 0,2 0 0,16 17 0,-13-1 0,27 1-135,-21-19 0,-1 1-135,8 19 45,4-14 0,1-1-134,-7 1-498,21 5 587,-19-25-180,-2-8 91,1-7 1491,-2-5-1311,-2-3 179,0-17 0,3-12 0,-3-8 179,6-23 91,-10 22 315,3-12-585,-7 21 0,0 3 180,-1 13 89,-1-7-89,1 17-90,0-9-90,6 11 490,0 14-490,10 11 0,-2 8 0,5 4 0,-3-7 0,4 2-90,-2-2-90,5-2 90,-1-2 0,2-6 90,12 0-90,-9-11 180,15-1-270,-21-23 270,1 11 90,-11-30 0,-8 4 359,-2-22-359,-4 9 270,-18-7-360,0 25-90,-4-5 0,-4 13 0,14 8 0,-2 18-450,4 18-989,28 24 450,5-5-181,-1 2 1170,7-25 0,0-1 0,-5 9 0,4-11 0,1-1 0</inkml:trace>
  <inkml:trace contextRef="#ctx0" brushRef="#br0" timeOffset="49086">11550 5358 9781,'0'-25'990,"25"1"-450,9-7-451,13 11 1,-2-3 0,-1 13-719,-8 5-541,-6 26-269,-14 0-360,-16 24 1799,0-2 0,-23 8 0,-6 5 0</inkml:trace>
  <inkml:trace contextRef="#ctx0" brushRef="#br0" timeOffset="49786">12548 5784 11760,'-15'-15'1170,"-11"-1"-990,22 5 629,-19 2-809,20 26 0,-7 1 90,10 25-90,-6 0 0,6-4 0,-1 2-113,-1-9 1,-1 3 156,3 25 1,0 1-90,-1-26 1,2 1 88,8 21 1,1-1-850,-5 4 760,4-23 0,1-3-135,1 8 90,-8-7 90,8-7-360,-3 0-270,-6-13 450,5-20 120,-7-25 60,0-14 0,0-11-764,-14 3 674,10-6 45,-3 11 0,0-2 45,7 11 0,0-2-45,0-25 0,0 0 135,-1 27 0,2 1-135,9-8 0,0 1-737,-6-8 962,35 10-180,-34 8 180,35 9-312,-22 8 222,17 7 90,-3 5-90,-17 21-90,13 10 90,-25 10-90,8 4 0,-11-7 0,0 0 962,0-1-1681,-22 9 89,-6-13-1439,-24 6 810,12-16 781,2-8 478,14-4 0,1-6 0,2 0 0</inkml:trace>
  <inkml:trace contextRef="#ctx0" brushRef="#br0" timeOffset="50351">12975 5261 10231,'18'23'1349,"-2"-3"-989,-1 22 90,-4-8-180,-2 3-180,1 25-90,-4-16 0,-3-4 0,0 1-733,0 4 823,2 15-90,-1-20-180,1-3 90,1 1-450,8 13 180,-2-14-539,11 20 539,-7-29-360,13 9 271,-10-22 327,7-3-58,-7-11 212,1-3-32,1-17-90,7-9 180,-7-11 360,12-16-181,-16 20 91,4-10-90,-9 19-180,-1 1 180,-3 5 913,2 0-1093,-3 9 89,5 2-179,-5 7 0,4 17 0,-4-13 90,2 34-90,1-20 0,1 18-179,-1-7-1,2 0-450,6 10 270,-1-10-359,13 9 539,-8-25 0,7 5 90,-5-16 90,-1 3 0,1-5 90,-2-16-90,-1 12 90,-2-33 629,1 11-359,-7-9 450,1-10-540,-11 22-91,0-9 271,-2 15-450,-1 26-1079,0 21 89,15 11-179,-11 6-270,11-19 1439,-2-1 0,-10-1 0,11-1 0</inkml:trace>
  <inkml:trace contextRef="#ctx0" brushRef="#br0" timeOffset="50534">13850 5520 9871,'-4'-5'-3957,"3"24"3957,18-16 0,-12 40 0,15-18 0</inkml:trace>
  <inkml:trace contextRef="#ctx0" brushRef="#br0" timeOffset="50901">14427 5805 10231,'-21'-12'1439,"-13"9"-1169,14-8-180,-17 11-90,8 0 90,11 19-450,8 4 90,10 20-449,24-5 359,6-15 270,13 3-180,-2-23 270,-10 7 0,1-10 0,-2 0 0,-1 0 0,-3 0 90,1-16 180,-9 12 360,-3-27-271,-11 8 361,-4-6-630,0-7 0,0 12 0,-16 6-540,12 25-90,-12 21-269,16 8-1620,0 20 720,19-22 1709,-14 10 0,29-18 0,-16-3 0</inkml:trace>
  <inkml:trace contextRef="#ctx0" brushRef="#br0" timeOffset="51100">14570 4929 11311,'-29'0'-720,"-1"22"-359,1-1-496,6 8 1,1 3 1574,-10 15 0,10-15 0,2 2 0,-6 21 0</inkml:trace>
  <inkml:trace contextRef="#ctx0" brushRef="#br0" timeOffset="51534">16052 5429 11131,'-27'-16'0,"2"1"0,1 4 0,2 2 0,3 3 180,-1 2-270,2 2 180,3 2-90,1 19-360,1 7 0,6 10 180,1 17 180,29-18-1059,-17 14 1059,43-14 0,-26 1 0,22-3 0,-7 0 0,-3-2 180,1-3 357,4 7-177,-12-14-180,3 9-270,-21-19 90,-3 2 90,-7-8-360,-23-1-180,-8-3-89,-13 1-271,0-2-1030,1-15 1840,6 0 0,8-2 0,14 5 0</inkml:trace>
  <inkml:trace contextRef="#ctx0" brushRef="#br0" timeOffset="52123">16578 5646 10051,'-56'0'1349,"11"0"-1259,2 0 0,11 0 0,0 12-90,-9 0 0,11 3 0,-3 9 90,21-12-90,-3 13-90,13-4-269,-5 10-91,7-7-540,26 14 541,6-18 179,-1-9 0,3-2 0,17-2 180,0-3 90,-2-4 0,-14-18 180,14-3 0,-25-20 180,-5 9 0,-12 0 359,-7 1-539,0 9-180,-20-5 0,14 9 0,-28 6 0,31 24 0,-10 25 90,33 8-225,-11-12 0,1-2-45,14 0 0,9 8 0,-19-16 90,16-1-179,-10-5-91,0-8 180,-1 1 0,0-9 180,6 3 0,-8-20 90,10-8 0,-17-9 90,3-2 0,-8 8 90,-3-1 89,-1 1 1,-1-1 0,0 2-180,0 2-90,0-1 989,-13 8-989,9 19-360,-9 17-90,28 25-1079,-11 6 630,28-7-1890,-8 7 2699,10-25 0,3 6 0,-8-15 0</inkml:trace>
  <inkml:trace contextRef="#ctx0" brushRef="#br0" timeOffset="53169">17010 5661 9602,'-10'-1'899,"-6"0"-809,8 0 0,-5 1-180,5 0 180,2 0 629,3 0-269,-1 13-270,4 2 0,18 0 90,0 25-270,4-21 90,6 36 90,-9-26-270,-1 10 90,11-14 90,-17-1-90,11-2 0,1 4-90,-6-9-180,15 4 180,-14-15-180,7 0 0,-7-6 90,-2 0 90,1 0-89,0-19 268,-7-3-178,0-20 89,-8 10 89,-2-11 1,-1 17 180,0-7-90,-17 9-180,13 4 0,-12 1 180,16 0 90,0 8 0,0 1-900,24 28-2248,28 3 1888,-26 1 1,2 0 947,8-5 1,-1-1-1,11 18 1,2-9-1</inkml:trace>
  <inkml:trace contextRef="#ctx0" brushRef="#br0" timeOffset="53526">18603 5496 11311,'-3'-20'719,"-2"3"-269,4 3 90,-2 5 89,3 4-539,-1 25-180,1 11-1079,0 34 0,0-8-630,5-13 0,1-1 1684,-3 12 0,3-18 0,-1-2 0,-5 16 0</inkml:trace>
  <inkml:trace contextRef="#ctx0" brushRef="#br0" timeOffset="53702">18518 5872 9691,'23'-33'270,"-18"0"-270,41-1-651,-24-1 471,22 0-148,-7-2-347,-9 11 1,2 0 45,17-15 335,-7 8 1,0 0-1,5-6 1,-17 14 0,1-1-1</inkml:trace>
  <inkml:trace contextRef="#ctx0" brushRef="#br0" timeOffset="54241">19045 5026 9512,'-39'-1'2248,"16"19"-1978,7 11-90,16 12-90,0 3-90,0-5 0,0 2 0,0 3-499,0 2 499,20 1 45,-11-12 0,1 2-45,13 19 0,-7-9 0,-2 1 0,2 8 0,-1-11 0,-1-1-90,2 6 33,1 8-213,-16-14 180,10-16-1979,-10 3 1799,-15-39 270,9-10 0,-13-18 0,8-15 180,7 19 360,-7-22-270,10 28 269,21-5-89,0 15 16,22 9-376,-12 1-180,2 6 180,6 22-90,-8 0 0,-3 0 0,0 1-180,7-2 0,-3-3 1,1-2-91,8-4-745,15 5 835,-16-8 0,0-9 180,0 0 0,10-19 0,-13 14-105,6-35 195,-26 11 90,-5-10 629,-10-13-539,-22 21 270,-5-19-450,0 24 90,-14-9 0,19 23-90,-3-3 0,-2 14-90,23 13 89,-7 13 648,9 9-1907,19 20-89,-14-20-225,23-3 0,5-2 1484,-6 2 0,5-10 0,1-3 0,8 3 0</inkml:trace>
  <inkml:trace contextRef="#ctx0" brushRef="#br0" timeOffset="54490">19690 5075 10681,'21'-13'719,"18"0"-539,-9-3-180,-3 5 0,18-2-899,-22 8-990,13 2 810,-8 3 1079,-15 14 0,-5-10 0,-8 10 0</inkml:trace>
  <inkml:trace contextRef="#ctx0" brushRef="#br0" timeOffset="54667">20175 4724 9871,'35'-15'1619,"-1"5"-1439,-4 5-90,-4 5-90,-4 0 0,-4 18-270,-4 0-449,-4 19-2160,-4 25 2879,-2-10 0,-3-14 0,-1 1 0,0 21 0</inkml:trace>
  <inkml:trace contextRef="#ctx0" brushRef="#br0" timeOffset="55368">21458 5530 8882,'-24'-5'1529,"-19"0"-1169,12 3-90,-14 0-90,0 2-1,-4 16-89,12-11-45,7 17 0,3 5-135,1-7 180,-4 28-90,22-20 0,3 1-90,5-1 180,30 4-90,11-17-180,17 1 180,2-16-45,-25-5 1,-1-5-605,19-21 649,-20 14 0,-2-4 0,9-27 0,-8 9-90,-5-2 135,-14 10 0,-2-1-135,1-17 180,-6 6 0,-2 0-90,-4-9 90,-8 9 0,-2 1 180,5-8-136,-11 18 1,0 1 45,12-9-180,-10 5 0,-2 4 90,13 0 630,-13 14-630,16 24-90,0 28 0,16 17 45,-7-8 0,0 0-45,10 16-1814,-4-5 1,-2 2 1588,-6-24 0,0-1 0,1 12 0,1-2-262,10 12-412,-16-3-181,13-5-629,-12 8 270,5-20 1439,-7 3 0,-2-21 0,0-3 0</inkml:trace>
  <inkml:trace contextRef="#ctx0" brushRef="#br0" timeOffset="55534">21257 5251 10051,'0'-20'270,"0"0"-270,28 5 0,8-1-450,18 7-540,-18 5 1,0 0-360,11 3 1030,-15 11 1,0 2 0,13-7 0,2 17 0</inkml:trace>
  <inkml:trace contextRef="#ctx0" brushRef="#br0" timeOffset="55739">22358 5451 11041,'-42'-11'1619,"0"1"-1349,9 2 89,-1 6-269,-1-7-90,1 9 0,1 0 0,3 14 0,5-10-90,5 29-1079,10-3 0,5 9-450,5 4-180,22-10 1799,-16-1 0,46 0 0,-14-1 0</inkml:trace>
  <inkml:trace contextRef="#ctx0" brushRef="#br0" timeOffset="55902">21920 6222 10861,'21'2'-1260,"-19"0"1,23-2 0</inkml:trace>
  <inkml:trace contextRef="#ctx0" brushRef="#br0" timeOffset="56383">23108 5354 12120,'-39'-5'450,"1"2"-270,-14 2-180,14 22 90,-7-15-90,31 24 0,3 4 90,-10-5-90,14 12 0,3 2-90,-5 2-180,19-11 0,3-1 90,-7 1-90,33-13 0,8-5 180,-12-5-45,17-3 1,2-8 224,-9-24-135,-10 8 0,-1-3 45,0-29-1575,2-5 1575,-24 9 0,-6-5 90,-6-4-45,2 12 0,-4-2 45,-7 9 0,-4-1 45,-3-26 0,0-1 45,2 24 0,-1 1 30,-2-5 0,-1-4 0,2 4-76,2 4 1,1 2-90,-1-11 0,-2 3-135,-18-9 180,30 9 639,-17 10-99,19 9-630,-6 43 90,8 1-90,0 22 0,0 4 0,0 17-1005,8-17 0,1 1 825,-7-10 1,1 0-1,5 1 0,1 0 181,-9-1 0,0 1-676,6 15 0,1 0 90,-6-15 1,1 1-541,9 21 1,0-1-1285,-9 2 2409,5-23 0,1-2 0,-7 5 0,6-4 0</inkml:trace>
  <inkml:trace contextRef="#ctx0" brushRef="#br0" timeOffset="56519">22948 5366 10051,'0'-35'180,"0"1"-270,0 4-180,0 2-89,26 3-181,-20 4-180,49 4-883,-28 5 1603,29 7 0,-8 2 0,3 3 0</inkml:trace>
  <inkml:trace contextRef="#ctx0" brushRef="#br0" timeOffset="56936">23790 5307 10861,'-35'0'1079,"3"0"-899,1 0-90,4 0 0,2 0-90,2 0 90,5 14-90,0 9 0,10 20 0,2-5-450,26 15 180,-14-23 90,36 11 1,-37-18-181,43-1 0,-28-6 0,24-2 90,-12-5 180,0-4 0,11-3 90,-11-2-90,12-19 90,-23-6 90,1-27 90,-15 11-559,-2-5 649,-5 13 179,0-1-269,-16 2-180,12 4 0,-13 4 90,17 5 179,-13 5-269,10 23 739,-11 12-739,32 14 0,-13 5-270,29-9-539,-10 15 269,9-13-135,-8-7 1,-1-1-46,9-1 720,26 4 0,-22-19 0,11-4 0</inkml:trace>
  <inkml:trace contextRef="#ctx0" brushRef="#br0" timeOffset="57150">24400 4884 9422,'0'-16'2878,"0"5"-2788,0 26 0,0 17-90,0 15 0,6-9 0,1 0-180,-3 16-405,3-5 1,-1 0-496,-6 11 0,0-10 1,0-1-270,0 6 1108,0-20 1,0-2-1,0 6 1,0-2 0</inkml:trace>
  <inkml:trace contextRef="#ctx0" brushRef="#br0" timeOffset="57302">24288 5286 10051,'0'-16'-270,"0"3"-89,21 0-361,-16 4 0,34 2-449,-35 2 1169,35 1 0,-22 4 0,18-1 0</inkml:trace>
  <inkml:trace contextRef="#ctx0" brushRef="#br0" timeOffset="57550">23355 4628 11400,'-22'18'270,"7"11"-360,29 8-449,11 3-451,23-11-3149,5 0 3599,-23-13 1,1 0-226,2 0 1,1 0 749,1 0 1,1 0-1,0 0 1,0-1-1,0 0 1,1 1-1</inkml:trace>
  <inkml:trace contextRef="#ctx0" brushRef="#br0" timeOffset="57712">23552 6285 10141,'0'14'-1349,"0"0"1349,0-5 0,22-3 0,6-3 0</inkml:trace>
  <inkml:trace contextRef="#ctx0" brushRef="#br0" timeOffset="58267">25190 5154 11041,'19'-17'1349,"-14"1"-989,33 6 0,-34 4-181,37 3 91,-23 1-270,20 17 90,-12-11-90,8 49 90,-11-26-135,-9 10 0,-2 3-470,2 5 515,-8 12 0,0-18-180,-6-5 127,0-3-307,0 0-539,0-11 539,-12-4 180,9-28 90,-10-16 90,13-8 0,0-6 0,20-12 0,4 12 0,-1 6 0,1 0 0,0-3-673,19-5 763,-29 21 269,17 12-359,-12 5 90,0 6-180,-3 24-450,-3-4-90,-6 24-1258,0 6 718,-2-10 1123,6 14 0,0-18 1,3-1-1</inkml:trace>
  <inkml:trace contextRef="#ctx0" brushRef="#br0" timeOffset="58700">26220 5239 9336,'-49'0'990,"1"0"-541,13 0-269,-1 0-90,4 14-90,3-10 90,13 26-90,-7-7 0,19 7 0,-9 12 0,13-16-180,28 13 180,7-19-1551,15 3 1551,-2-16 0,-17 1 403,1-7-313,-6 3 284,6-4-284,-18-18 280,2-1-10,-16-17 573,0 8-843,-17 3 96,-1 12-186,-2 41 0,6-3 0,14 34-296,0-14 206,0 3 90,0 6 0,9-14 0,3 0 90,10 22-90,-1-10 0,0 0 0,1 5-1677,-6-12 0,-3 0 1677,-11-2 90,10 8-270,-12-25 0,0-6-90,0-6-2248,-23-5 1516,-5-5-527,-1-19 1529,-12 11 0,36-39 0,-15 11 0</inkml:trace>
  <inkml:trace contextRef="#ctx0" brushRef="#br0" timeOffset="59102">26958 5232 11400,'-49'-6'540,"9"4"0,1 1-540,-5-1 45,4 10 0,2 1 45,6-5-180,-5 41 180,15-27-270,11 37 0,2-26-90,9 11 90,26-14-90,-19-2 1,45-3-1,-15 1 180,10-8-850,1-1 940,-16-9 137,-3-2-227,7-2 180,-13-14 0,5-6 270,-20-18-1,-1-3-89,-7 7 623,-16-5-893,12 16-540,-11 19 91,15 17-271,0 18-1439,0 15 1260,15-16 899,-1 20 0,5-24 0,-9 6 0</inkml:trace>
  <inkml:trace contextRef="#ctx0" brushRef="#br0" timeOffset="59486">27185 5265 9602,'0'-10'1079,"2"3"-809,2 3-180,2 4 90,0 17-1,3 10-179,-2 11 0,4 22 0,-5-20 0,-1-6 0,-1-1 0,0 3 0,0 8 0,-1-22 90,-1-4-180,0-3-449,1-8 449,-1-2-90,4-5 180,-1-21-90,8-9 0,-3-12 180,7-4-950,-1 11 950,2-3 0,0 0 90,11-17 89,-7 16 271,13-16-270,-16 31-180,10 1-90,-14 16 90,12 23-90,-14 12-450,6 27 0,-11-8-405,-3-14 1,0 0-45,0 6-540,3 11 1439,-1-20 0,3-3 0,1-3 0</inkml:trace>
  <inkml:trace contextRef="#ctx0" brushRef="#br0" timeOffset="59952">27988 5257 10501,'-31'19'630,"14"6"-630,-9-1 0,23 19 0,-10-25-90,13 20 0,0-12-450,0 7 360,25-11 0,1 4 270,3-12-90,13-6 0,-20-2 90,17-20 90,-18-7 270,-2-18-180,-18 6 269,5-13-269,-25 18-180,14-6 0,-14 14-90,5 3 360,10 3-270,-19 7 90,20 19-180,-6 21 90,9 10-180,0 12 135,0-18 0,0 2-930,0 24 885,-1-19 0,2 3 0,6 4 0,1 0 44,-6-11 1,0 1 15,8 3 0,3 4 0,-3-4-15,-8-4 0,0-2 0,13 11 0,0-2 45,-12 12 0,9-7 0,-12-8-245,0 2 65,0-18-629,-17 2 89,-17-22-89,-11-3-900,-12-5-1,4-19-2346,-10 14 3966,29-17 0,0-2 0,-5 12 0,0 1 0,-1-13 0,0 0 0</inkml:trace>
  <inkml:trace contextRef="#ctx0" brushRef="#br0" timeOffset="60604">29322 4520 12570,'0'-25'360,"0"2"989,0 3-1304,-11 54 0,-1 19-45,6-6-1071,-4-4 1,-4 8-1,3-6 1071,6-6 0,1-4 0,-3 3 0,0 1 306,-2-3 1,1 2-307,3 12 0,1 0-45,-4-14 0,0 1-386,2 18 0,1-2 162,-1 1 25,3-17 1,1-2 153,1-4-180,-1 1 2139,2-20-2769,0-5 816,0-23-6,16-12 180,-12-12-243,25-3 333,-25 7-90,29-1-90,-18 1 270,16 3-149,-8 4 149,0 7 73,7 9-343,-8 6 0,15 7 90,-17 22-90,8-3 0,-12 21-90,2-7-180,-2 3-179,-1 0-181,0 2-179,-1 0-271,3-2 1,0-2-91,4-4 1170,14 2 0,-3-11 0,12 0 0</inkml:trace>
  <inkml:trace contextRef="#ctx0" brushRef="#br0" timeOffset="60967">30057 5207 10681,'-33'-24'1619,"-15"-3"-1169,15 9-180,-23 1-270,7 12 90,-5 22-90,23-12-1076,-4 36 986,14-21 90,6 20 90,6-7-180,4 0 0,5 0-90,0-1-270,24 10 91,-18-13 202,23-9 1,6-3-24,-10-5 90,12-4 1,2-2-1,1-5 90,11 1 0,-20-20 0,-3 13 336,-7-32-246,-2 12 90,-10-10 180,-3-12-180,-6 20-180,-20-15 0,15 22 589,-15-5-499,6 18-348,11 15-731,-11 14 89,14 20 1,23-6-91,-18 2-449,34-12 1439,-35-1 0,32-3 0,-10-2 0</inkml:trace>
  <inkml:trace contextRef="#ctx0" brushRef="#br0" timeOffset="61336">30225 5226 10501,'-10'-7'1439,"8"20"-1439,9 10 90,-3 12-90,12-1-90,3-7 180,-15-1-180,28 0 180,-29-3 0,21-3-90,-21-3-450,14-3 270,-15-21 1,6-6 179,-8-28 0,0 7 0,0-4 0,0-6 0,17 11 0,3-20 179,1 26 91,13-3-270,-12 21 0,7 3 0,0 6 0,-10 0 90,-1 24-719,6 7 89,-6 11-899,10 12 539,-12-23 900,15 18 0,-11-24 0,9 5 0</inkml:trace>
  <inkml:trace contextRef="#ctx0" brushRef="#br0" timeOffset="61741">30877 5228 10051,'-18'-20'720,"13"2"-540,-30 2 90,30 3 179,-27 6-269,16 2-180,-1 30 0,5 4 0,12 15-90,0-4 0,20 0 0,8-9 90,-3-9 0,1-2-90,15 2 180,9 1-90,-24-15 0,6-3 0,-15-5 360,-1-16 90,-7-5-180,-3-20 0,-6 7-1,0 1-89,-17 11-90,12-3 0,-13 5 0,7 6 0,8 29-90,-8 38-90,11 1-655,-1-17 1,2 0 834,16 9-180,-12 1-198,12 16 108,-17-17 0,0 9-911,0-13 551,0-14-1169,-17 5 450,-9-21 89,-11-2-539,-4-8 1709,6-2 0,-4-17 0,-1-4 0</inkml:trace>
  <inkml:trace contextRef="#ctx0" brushRef="#br0" timeOffset="61939">29945 4569 12390,'45'0'270,"1"16"-225,-8-5 0,1 0-810,23 10 315,-9 4 1,0 1-520,-21-15 0,-1 1 69,8 12 1,-1 3-1530,13 6 2429,-5 2 0,-4 2 0,-2 1 0</inkml:trace>
  <inkml:trace contextRef="#ctx0" brushRef="#br0" timeOffset="62094">32042 5619 10681,'0'0'0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07:47.17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FF00"/>
    </inkml:brush>
    <inkml:brush xml:id="br2">
      <inkml:brushProperty name="width" value="0.09071" units="cm"/>
      <inkml:brushProperty name="height" value="0.09071" units="cm"/>
      <inkml:brushProperty name="color" value="#A0A0A0"/>
    </inkml:brush>
  </inkml:definitions>
  <inkml:trace contextRef="#ctx0" brushRef="#br0">1985 2659 12570,'21'-20'719,"-16"-18"-629,31 20-90,-32-23 135,21 14 0,3-1-135,-4-17-202,3 13 0,3-1 157,-4-3 0,-1 1 90,-6 8 0,1-3-45,12-18 0,-2-1 0,0-9 45,-8 10 0,-4 0-507,-5-4 462,0-13 0,-12 28 90,0 4-90,-1 6 230,0 2-140,0 10-90,-15 3 0,11 26 90,-24 20-90,13 10-1070,-1 15 980,-8-7-270,21 5 1,-14 2-136,16-17 0,1 1-135,-5 20-225,2-12 1,6-1 45,15 7-271,-9-12 1,1-1 1079,12 5 0,-8 11 0,-14-21 0</inkml:trace>
  <inkml:trace contextRef="#ctx0" brushRef="#br0" timeOffset="161">2025 2801 10231,'-15'0'900,"-1"0"-720,9-18-180,0-5 0,31-24-90,-18 8-668,20 16 0,4 1-231,-1-13 359,1 17 1,4 1-1260,19-20 1789,-22 19 0,1 1 0,0 0 0,1 0 0,1 1 0,0-1 0</inkml:trace>
  <inkml:trace contextRef="#ctx0" brushRef="#br0" timeOffset="542">2990 2352 9602,'0'-48'629,"24"7"-539,-18-3 0,37 7 0,-19-23-1740,1 12 1695,-4 16 0,-3-1-45,-13-15 0,25 1 428,-27-3-338,3 16 0,-1 0 90,-5-18-90,2 12 0,-4 1-90,-21 0 540,0-13-181,-23 36-179,7-1-90,17 41 180,-10 15-270,21 15-45,2-11 0,1 1-957,1 15 1002,5-20 0,4 2-135,6 1 0,1-2-474,-5 23-111,12-13 1,4-2-90,7 4-1208,-2-12 0,3-3 848,18 0 1169,4 6 0,-13-23 0,1-3 0</inkml:trace>
  <inkml:trace contextRef="#ctx0" brushRef="#br0" timeOffset="794">3572 2169 10591,'-49'-8'1529,"-1"2"-1349,26 21-180,-15-11 0,34 30 0,-27-29 90,29 48-180,-10-33-90,13 28-270,24-16 180,-18-9 90,28-8 1,6-3-91,-9 4 270,14-10 0,2-3-180,-2 3 180,11-20-270,-14-7 0,-23-17 90,2 5-89,-21 0-631,-21 12 90,-15-3-359,-11 12 1099,-8-8 0,13 18 0,1-5 0</inkml:trace>
  <inkml:trace contextRef="#ctx0" brushRef="#br0" timeOffset="1175">4063 2167 10591,'-49'29'450,"3"2"-450,4-2-180,19-3-90,10-1-540,13-3 451,0-7-721,28 1 810,12-11-45,-2-2 1,2-4 314,-6-7 0,-1-2 0,2 9 0,0-2 224,0-15 1,-1-3 225,13-5 45,-13 3 0,-3-2-46,-5-11 451,-4 2 89,-16 12-539,-26 10-540,-3 1 90,-2 29 0,7 5-90,5 0-180,10 17-359,-10-26-91,13 19-179,21-13-451,-16-1-89,40-1 1439,-38-3 0,48-5 0,-16-5 0</inkml:trace>
  <inkml:trace contextRef="#ctx0" brushRef="#br0" timeOffset="1760">4877 1766 13829,'0'41'270,"0"-7"-270,0 0 0,0-7 0,12 2 0,-10 13-180,10-11-90,-2 11-269,-8-14 89,8 1-180,-5 0-899,-4 14 809,5-8-1258,-6 21 718,0-24 1260,0 9 0,0-14 0,0-1 0</inkml:trace>
  <inkml:trace contextRef="#ctx0" brushRef="#br0" timeOffset="1898">4700 2311 10591,'0'-25'270,"0"2"-270,0 0 0,21 1-450,-16 0-180,39 1-179,-39 1-181,44 3 990,-11-4 0,12 7 0,1-1 0</inkml:trace>
  <inkml:trace contextRef="#ctx0" brushRef="#br0" timeOffset="2998">5577 2088 10681,'14'-13'-480,"-3"9"0,-11-9 1</inkml:trace>
  <inkml:trace contextRef="#ctx0" brushRef="#br0" timeOffset="3777">5590 2176 7263,'25'7'4587,"-3"-20"-4677,26 8-854,-6-33 1124,8 22-270,6-17 90,-10 14 0,2 0 0,-12 4 0,3 1 30,4-3 0,5-1 0,-4 2-662,-2 2 0,-2 0 632,13-4 0,-1 1 0,-16 5 0,-2 1-90,-1 1 0,-1 0-180,30-8-90,-6 1-179,-5 2-271,-7 0-1102,7-1 383,-18 5 1529,2 0 0,-21 7 0,-4 2 0</inkml:trace>
  <inkml:trace contextRef="#ctx0" brushRef="#br0" timeOffset="4659">7358 1605 9871,'16'-15'630,"1"-15"-450,0 14-180,3-19 0,-1 4 0,1-5 45,-2-3 0,0-3-45,2-11 45,-1-3 0,-2 0-45,-9 2 180,-3 6 0,-1 1-1,-3-6-89,1 10 0,-4 2-1238,-21-2 1148,18-6 0,-17 26 274,2 8-4,15 5-180,-29 6 0,30 21 90,-10 18-180,14 11-447,0 13 447,0-8 0,0 5 0,0 2-180,0 0-269,19-3 652,-15-1-923,11-19 1,3 0-271,3 15-359,-3-11 0,1-2 1127,12 1 0,-1 7 0,-10-17 0</inkml:trace>
  <inkml:trace contextRef="#ctx0" brushRef="#br0" timeOffset="4960">7750 1628 10321,'0'-23'270,"19"10"-180,-14-8-90,33 11-90,-34-11 180,38 3-180,-24 0 0,31-10 90,-21 7-180,16-12 180,-23 14 0,-2-3 0,-8 9-90,-10 1 180,3 1-90,-4 3 90,0-1 0,-20 5 630,-2 0-630,-19 3-1,7 1-89,14 14 0,-2-10 0,19 25-989,-6-14 269,9 17-179,20-16-90,-15 10 989,53-13 0,-33 2 0,33-5 0</inkml:trace>
  <inkml:trace contextRef="#ctx0" brushRef="#br0" timeOffset="5293">8413 1516 10231,'0'-39'630,"0"9"-450,0-5-90,0 9 0,17-1 0,-12 0-1,12-2 451,-3-21-270,-2 19 0,5-24-90,-9 36-270,-8-2 90,0 12 180,0 5-180,-14 1 90,11 47-90,-11-16-1786,12 16 0,4 4 1606,-2 4 45,-2-15 0,4-1-368,21 17 143,-18-3-180,33-1-89,-34-3-1,28-3-269,-28-2-1260,30 9 2159,-16-16 0,3 7 0,-7-18 0</inkml:trace>
  <inkml:trace contextRef="#ctx0" brushRef="#br0" timeOffset="5432">8452 1741 10051,'-15'-14'180,"3"3"-450,12-23 90,24 10-989,10-19 719,16 17 450,-3-1 0,0 1 0,10-1 0,-12 6 0,-1 0 0</inkml:trace>
  <inkml:trace contextRef="#ctx0" brushRef="#br0" timeOffset="5766">9020 1008 10681,'-18'18'1259,"4"-3"-1259,14 23 90,16-7-180,-12 6 90,11 3-360,3 2-179,-2 20 89,5-15-1478,1 13 1478,-19-20 0,7-3 255,-3-1-345,-5-2 180,4-4 91,-6-1 89,-22 4 360,17-12 269,-38 1-89,15-15 180,-8-3 89,-7-29-269,17-7-270,6-14-90,10-2-360,29-9-359,-14 11-628,27 7 0,6 2 1347,-3-8 0,3 16 0,4 2 0,11-11 0</inkml:trace>
  <inkml:trace contextRef="#ctx0" brushRef="#br0" timeOffset="6410">5637 2282 11131,'-4'15'1169,"1"2"-899,3 10-270,21 0 90,-15 0-90,38 6-983,-25 5 893,23 4-90,-7 6-180,6 0 45,-20-23 1,3 1-496,13 10 0,2 1 270,-9-10 1,2 1 539,5 2 0,4 3 0,-2-4 0,-3-3 0,-1-1 0,14 8 0,0 0 0</inkml:trace>
  <inkml:trace contextRef="#ctx0" brushRef="#br0" timeOffset="6968">7358 2799 10321,'0'-4'1079,"0"15"-989,0 14 0,0 12-270,0 9-1721,14-2 1901,-10 4-45,11-11 0,0 0 135,-12 19-90,10-20 0,0 0 183,-1 23-93,0-18 360,4 11-361,-11-30 350,3-2-619,-4-32 0,-4-18-269,0-36 179,0 1-534,0 12 0,0 0 399,-1 18 0,2-1-540,6-23 1,1 0 944,-4-6 0,10 25 0,3 2 0,3-8 0</inkml:trace>
  <inkml:trace contextRef="#ctx0" brushRef="#br0" timeOffset="7244">7935 3022 11400,'-31'0'900,"11"17"-810,9 10-180,27 9-90,-12 4-180,11-11 0,1 2-269,-12-3-91,11-1-989,-3 4 720,-2-9 989,3 1 0,-1-12 0,-5-2 0</inkml:trace>
  <inkml:trace contextRef="#ctx0" brushRef="#br0" timeOffset="7398">7923 2707 10051,'0'-8'-3957,"0"19"3957,20 4 0,-15 5 0,15-5 0</inkml:trace>
  <inkml:trace contextRef="#ctx0" brushRef="#br0" timeOffset="7828">8492 2904 9961,'-47'0'1080,"22"18"-810,-13-13-270,34 32 0,-26-22 0,27 18 0,-10-7-90,5-1-90,5 1 0,-5-2-270,8 5 180,24-8-359,8 0 359,14-14 0,18-3 270,-21-4 0,13-20 180,-6-5-90,-17-12 449,12-11-179,-32 18 180,1-17-180,-14 22-360,0-8 270,-19 23-270,-3 0 89,-1 49 1,-5-13-90,25 13 0,4 3 0,-12 3 180,11 18-180,10-30 0,3-1 0,12 19 0,-2-9 0,0-1 0,1 4-817,9 10 907,-29-24-90,20-3-44,-21-6-46,7-4 90,-10-5-450,0-4-1079,-24-3 359,-11-4 675,2 1 1,-2-5-1,-22-21 1,-2-7-1</inkml:trace>
  <inkml:trace contextRef="#ctx0" brushRef="#br0" timeOffset="8230">9075 2563 11131,'0'36'809,"0"5"-809,0-9 90,0 7-90,0-6 90,0 5 0,0 2-180,0 2 180,0 20-90,0-18 0,7-8 0,0-1 0,-3 1-90,25 14-90,-25-27-270,20 5-269,-22-18 719,6-17 0,-2-16 0,-2-11 180,5-1-90,-2 6 0,2 3 90,2-9-1,-1 20-89,3-11-90,-7 24 0,4-5 0,-4 7 0,3 17-90,-1-12-269,4 30-181,0-30-90,3 32-989,12-15 810,-5 2 809,22 4 0,-15-26 0,10 9 0</inkml:trace>
  <inkml:trace contextRef="#ctx0" brushRef="#br0" timeOffset="8434">9647 2652 10771,'0'-16'629,"-15"5"-89,11 3-540,-11 30 0,15 9 0,0 16-270,0 2 0,17-9-719,-12 18 449,29-15-135,-25-10 1,-1 0 224,12-1-1349,1 14 1799,-19-26 0,7 1 0,-9-12 0</inkml:trace>
  <inkml:trace contextRef="#ctx0" brushRef="#br0" timeOffset="8546">9518 2878 10141,'0'-30'-90,"0"1"-90,0 1-989,17-6 449,14 9 720,26-5 0,-4 17 0,4 0 0</inkml:trace>
  <inkml:trace contextRef="#ctx0" brushRef="#br0" timeOffset="8682">10338 2988 12120,'7'11'-809,"-3"-3"-541,0-2 1350,-4-2 0,0-3 0,0 0 0</inkml:trace>
  <inkml:trace contextRef="#ctx0" brushRef="#br0" timeOffset="19460">8432 10607 8972,'13'-16'270,"1"-10"-270,17 13 90,-7-2-180,2-5 180,-3 11 0,1-10 90,21-6-1,-8 7-179,19-12 45,-21 12 0,0 1-497,24-13 452,-3 2 0,2-1-368,-22 10 1,2 1 367,5-4 0,5-3 0,-4 2-1207,0 1 0,-2 1 1207,15-8 0,0 0 0,-15 7 0,-1 2-413,1-2 0,0 0 368,1 0 0,2-2 75,-2 1 0,3-1 0,-2 1-30,9-4 0,1-2 22,-8 6 1,6-3-1,0-1 1,-4 4-466,-5 1 1,-3 3-1,3-1 443,13-7 0,4-1 0,-2 2 0,-14 6 0,-1 2 0,1-1 0,1 0 0,1 0 0,1 1 0,0-1 0,1 0 0,-1 0 0,2 0 0,0 0 0,0 0 0,0 1 0,0-1 0,0 1 0,-1 0 0,-1 0 0,3 0 0,-1-1 0,3-1 0,0 1 0,-3 0 30,2-1 0,-2 2 0,3-3-8,8-3 1,5-2 0,-1 0-1,-5 2-274,-10 4 1,-3 1-1,1-1 282,12-6 0,3-1 0,-3 2-60,-16 6 0,-1 0 0,-1 1 60,2-1 0,-1 0 0,1 0-137,1-1 0,0 0 0,1 0 77,0 0 0,0 0 0,0 0 30,1 0 0,0-1 0,0 1 11,-1-1 0,0 0 0,4-1 11,0 0 1,3-2-1,2-1 1,-4 2 8,1-1 0,-2 0 0,5-2-31,-5 2 0,6-2 0,1-1 0,-2 1 0,-5 2-44,4-2 0,-6 1 0,3 0 21,-2 1 1,1-2 0,1 1-1,-4 1-7,-1 1 0,-2 1 0,0 0-30,0 0 0,-1 0 0,1 0 0,-1 0 0,0 1 1,1 0-1,-2 0 0,0 0 0,0 1-90,0 0 0,-1 0 0,1 0-30,17-8 0,2 0-120,-6 4 0,2-1 1,-2 1 496,4-3 1,2 1-198,-2 1 0,5-1 0,-7 3 0,-13 4 0,-2 1 0,9-3 0,0 0 0</inkml:trace>
  <inkml:trace contextRef="#ctx0" brushRef="#br0" timeOffset="20726">8407 10894 7982,'36'4'360,"2"0"-360,-1 0 180,20 1-90,-12-3-45,-6 2 0,0 0-2102,8 1 2147,16 4 0,-21 0 89,3 1-89,-1 2 45,-12-2 0,1 2-45,18 7 0,-7-1 0,1 2 0,11 6-45,-18-8 0,0 1-45,17 10 90,3 1-90,-28-14 0,0 0 0,2 1 0,-1 0 135,2 0 0,-1 1 0,1 0 0,2 1 44,15 8 1,1 2-135,-12-6 0,1 1 45,4 2 0,5 3 0,-5-1-576,-2-1 1,-1 0 575,14 9 0,0-1-45,-15-9 0,-1-1-45,3 1 0,0-1 89,1 1 1,0 1-90,2-1 0,2 0 45,0-1 0,1 0-45,1 0 0,3 1 30,-2-3 0,5 1 0,-3-1-30,-10-4 0,-2-2 0,4 2 0,9 3 0,5 3 0,0-2 0,-5-1-238,-7-3 0,-3-2 1,3 2 259,10 3 1,5 1-1,0 1 1,-5-2-550,-8-3 1,-4-1 0,2 0 526,14 5 0,3 1 0,-4-2 30,-16-5 0,-2-1 0,1 0-30,0 0 0,0-1 0,1 1 0,-1-1 0,1 1 0,2 1 22,1-1 1,3 2-1,1-1 1,-3 0-23,3 1 0,-1-1 0,2 1 0,-3-1 0,2 1 0,1 0 0,-4-1 0,0-1 0,-2 0 0,-1-1 30,0 1 0,0 0 0,4 2-329,9 3 0,8 3 0,0 1 0,-6-3 239,-6-1 0,-3-2 0,4 3 42,0 0 0,7 4 0,2 0 0,-3 0 0,-8-4 31,-5-1 0,-6-2 1,4 2-14,7 5 0,6 2 0,-1 0 0,-5-2-30,-9-3 0,-3-3 0,4 3 52,6 3 1,7 3-1,-1 1 1,-6-4-23,-6-3 0,-4-2 0,2 1 0,11 6 0,3 1 0,-1 0-30,1 0 0,-1 0 0,-2-1 30,-12-6 0,-1-1 0,2 2-23,8 3 1,4 4-1,0-1 1,-5-2-132,9 5 0,-2 0 184,-7-5 0,2 2 0,-4-2-30,0 0 0,-2 0-45,0-1 0,0 0 45,-2 0 0,1-1 0,-2-1 0,1 0 45,-3-1 0,0-1-45,-1 0 0,1 1-45,13 6 0,-1 1 541,-12-8 1,0 0-527,0 2 0,4 1 0,-4-2 30,-5-2 0,-1-1 0,21 13 0,0 0 687,-25-14 1,-1 0-733,10 5 0,-2 1-135,11 7 91,-2 1 178,-2-2-224,-15-11 1,0 1 1146,13 11-1327,-9-7 0,0 0-134,1 2-316,-7-4 1,0-1-496,-1 1 1260,8 8 0,-15-13 0,-2 0 0</inkml:trace>
  <inkml:trace contextRef="#ctx0" brushRef="#br0" timeOffset="21960">15497 7521 8252,'39'0'450,"-3"0"-540,-5 0 180,-7 0-90,3 12 0,-6-9 0,3 9 0,2-1 90,0-8 90,3 17 0,1-18-180,2 17 90,3-11-90,2 11-90,24 3 180,-10-5-834,-4-1 1,2 0 743,14 3 0,-20-5 0,0 0 0,-10-3 0,-1-1 0,2 1 0,0 0 0,0 0 0,3 1 45,17 7 0,1 0-45,-13-4 0,3 0 0,5 3 0,6 2 0,-4-1-517,-3-2 1,-2 0 516,-4-2 0,2 1 0,-3 0 0,3 1 0,-1-1 0,2 1 0,0 0-45,-1 0 0,2 1 15,-5-3 0,2 2 0,-1-1-15,5 3 0,2 1 45,2 1 0,5 2 0,-5-2 0,-6-2 0,-1 0 0,4 2 0,4 3 0,-4-2 0,-6-2 0,0-1 45,12 7 0,-1 0-45,-16-6 0,-2-2 90,1 1 0,-1 0-90,0 1 0,0 0 45,-1-1 0,1 0-45,0 2 0,1-1 45,-3-1 0,3 1 135,17 9 0,2 0-90,-15-7 0,3 0-31,5 2 1,6 3 0,-5-3 30,-1-2 0,-2 0-60,-5-3 0,3 0 0,-3-1 15,7 2 0,-3-2-662,3 1 1,0-1 661,1-1 0,1 0-45,1 0 0,0 0 45,1-1 0,0-1 0,0 0 0,3 0-45,-4-2 0,4 1 0,-3-1 0,8 2 0,3 1 22,-13-4 1,6 1-1,1-1 1,-7 0-23,15 3 0,-3-1-500,-6-1 1,3 0 0,-4-1 499,7 2 0,-2 0 45,2-1 0,0 1-45,0-1 0,4 1-405,-5-1 0,3 1 1,-2 0 404,-13-4 0,-2 0 0,2 1 0,14 2 0,3 2 0,-4-2-77,-17-3 0,-2-1 0,-1 0 77,1 1 0,-1-1 0,3 1 0,14 3 0,4 1 0,-3 0 0,-13-3 0,-2-1 0,2 0 0,10 3 0,2 1 0,1-1 0,-1 0 0,-1-1 0,-2 0 30,-12-3 0,-3 1 0,5-1-8,7 2 1,7 1 0,0 0-1,-6-2-160,-8 0 0,-3-2 1,1 1 137,14 3 0,4 0 0,-5-1 0,6 1 0,-3 0 0,2 0 0,-1 1 0,0-1 0,0 1 0,-1 0 0,-1 0 0,0 0 0,-1 0-90,-4 0 0,2 1-90,-8-2 0,3 0 0,-3 0 45,5 2 1,1 0-46,0 1 0,4 2 0,-6-2-90,-7-3 0,-3 1-90,0 1 0,3 2 1,-6-2 251,-7-2 0,-3 1 108,8 2 0,-3 1 0,3 6 0,-4 1 0</inkml:trace>
  <inkml:trace contextRef="#ctx0" brushRef="#br0" timeOffset="22909">23253 11402 7892,'-43'27'210,"0"1"0,0-1 0,0 0-165,-2 3 0,1-1-1705,0 1 0,-1-1 1660,-1 2 0,-1-1 45,2 1 0,-3 1-45,3-3 0,-4 2 0,2-2 45,-7 5 0,-2 2-23,9-7 1,-5 3-1,0 0 1,4-3-441,5-4 0,3-2 0,-1 1 508,-15 9 0,-3 1 0,2-2 30,14-8 0,1-1 0,0 0-30,-3 1 0,-1 0 0,0 0-90,-1 0 0,0 0 0,0 0 30,-1 0 0,-1-1 0,1 1 0,-1 0 0,1-1 0,-1 1 0,1-2 0,0 1 0,-3 1-8,2 0 1,-3 2-1,1 0 1,1-1 37,-1 0 0,3-1 0,-5 2-60,7-2 0,-4 3 0,-2 1 0,2-2 0,5-1 30,-2 1 0,3-2 0,0 1-60,-13 7 0,-2 2 0,5-2 30,-5 2 0,4-1 0,0 0 0,0 1-45,0-1 0,0-1 90,1 2 0,-1-1-45,2 0 0,-1 0 0,1-1 0,-3 2 0,5-3 0,-3 1 0,3-1 0,11-7 0,2-2 0,-4 3 0,-5 4 0,-4 2 0,-1 0 0,6-2-45,-9 5 0,2-1 45,9-4 0,-3 0 0,2 0-255,5-2 1,1 0 0,2-1 209,-5 3 0,-1 0-637,-1 1 1,-4 3 0,6-3 681,5-5 0,2 0-135,-11 6 0,1 0-216,16-11 0,1-1 261,-27 17 280,5-4-370,2-2 173,4-3-443,5-4 1751,5-3-2110,5-4 809,7-2 0,3-4 0,5-2 0</inkml:trace>
  <inkml:trace contextRef="#ctx0" brushRef="#br0" timeOffset="23448">17578 14930 8432,'52'-32'90,"-8"4"-90,3-3-984,-8 4 984,7-4-1622,6-4 1622,-23 17 0,1-1 0,4-1 0,0 0 0,2-1 0,2-2 0,3-1 0,4-1 0,-2 0 45,9-5 0,3-2-45,-7 5 0,7-3 0,1 0 0,-5 2 0,-4 3 0,-3 3 0,6-5-45,-1 2 0,8-3 0,3-3 0,1 1 0,-2 1 0,-7 2-350,-2 3 0,-5 2 0,0 0 1,5-3 381,-1 1 0,6-3 0,2-2 0,2 0 0,-1 1 1,-3 1-1,-7 2 13,3 0 0,-6 2 0,-1 0 0,5-2 0,1-2 0,4-3 0,4-1 0,-1 0 0,-3 1 0,-4 2-403,0 0 1,-5 3-1,1-1 1,4-3 387,1 0 0,4-3 0,4-2 0,-1 0 0,-2 2 0,-5 2-427,1 1 0,-5 2 0,0 1 0,3-2 334,0 0 0,1-1 0,2-1 0,0 1 0,-1-1 108,0 2 0,0 0 0,0 0 0,-1 1 0,-3 0 0,1 0 0,-2 0 0,0 1 0,1-1 0,2 0 0,-1-1 0,0 1 0,0 0 0,0 0 0</inkml:trace>
  <inkml:trace contextRef="#ctx0" brushRef="#br0" timeOffset="24109">24668 10406 8432,'-22'13'180,"-13"-10"-90,21 27 0,-17-19 90,4 15-180,-2-6 90,-4 1-1322,-4 6 1322,-3 0-90,-5 7 180,-6 3-135,9-3 0,-3 1 0,9-7 0,-2 2-105,-10 7 0,-5 6 0,3-3-725,-1 0 0,-3 2 641,16-12 0,-5 4 0,-2 2 0,1 0 0,3-4-777,-8 7 0,3-2 0,-3 2 831,0 1 0,-2 2 0,-1 0 0,2-1 0,9-8 0,1 0 0,1-1 0,-1 0 45,-2 3 0,-1 1 0,0-1 0,0 1-345,-2 0 1,1 0 0,-2 1 0,-3 3 509,4-5 0,-3 3 0,-2 1 0,0 1 0,0-2 0,3-1-300,0 0 1,1-3-1,2 0 1,-3 2-1,-5 2 128,5-3 1,-5 3-1,-3 2 1,-2 1-1,1 0 1,0 0-1,4-3 1,3-3 51,-6 4 0,4-2 0,1-2 0,0 0 0,-3 3 0,7-6 0,-3 3 0,-1 0 0,-1 1 0,2-1 0,1-2 0,2 0 0,0-1 0,0 1 0,0 0 0,0 0 0,0 0 0</inkml:trace>
  <inkml:trace contextRef="#ctx0" brushRef="#br0" timeOffset="31493">9802 11193 6903,'10'3'180,"1"0"-180,2-3-90,-1 0 90,1 0 90,1 0-180,2 0 180,0-14-90,1 10 0,1-10 0,-2 3 0,1 8 0,-1-16 0,0 17 0,-1-14 0,4 8 0,-5-1 90,3-2 0,-6 7-90,1-3 90,-2 2-90,6-1 0,-6 0 0,11-2 0,-10 1 0,10-2 90,-8 2-180,4-2 180,-1 0-90,-5 2 0,10-4 0,-10 4 90,7-3-90,-8 3 90,11-7-90,-10 6 90,12-5-90,-12 6 0,11-3 0,-9 2 0,6-1 0,-4 2 0,0-1 90,1 0-90,6-3 0,-4 2-90,15-6 90,-14 6 90,19-9-90,-16 7 0,8-3 0,-9 4 0,-2 2 0,0-1 0,6-3 0,-5 4 0,13-7-90,-14 7 180,15-7-180,-14 6 180,5-2-90,-7 3 0,1 0 0,1 0 0,8-6-90,-5 4 180,16-10-90,-15 8 0,20-9 0,-18 7 0,8-2 0,0-3 0,-7 4 0,19-11 0,-19 9 0,19-10 0,-19 12 0,8-5 0,-1 2 0,-10 5 0,16-10 0,-18 11 89,15-10-89,-16 10 0,15-9 180,-16 8-90,7-2-90,-8 3 90,1 1-90,-1-2 90,13-6 0,-9 5 0,21-12-90,-19 10 90,20-13 0,-18 11-90,7-7 90,-10 8-90,0-2 0,0 1 0,10-9 0,-8 6 0,19-14 0,-18 13 0,17-12 0,-17 13 0,6-5 0,1 0 0,-8 6 0,17-13 0,-17 13 0,17-13 0,-17 13 0,9-4 0,-1 0 0,-6 5 0,20-11 90,-18 12-180,19-13 90,-17 14-464,5-5 374,-8 7-200,-2 2 290,-2-2 0,13-1 0,-13 1 0,21-6 0,-22 9 0,9-5-90,-11 7 90,2-2-90,0 2 0,1-1 90,0 0-89,1 0 89,11-5-90,-10 5 180,21-8-180,-21 7 90,8-3 0,-11 5-180,-1 0 180,1 1 0,1-2 0,0 2 0,0-1 0,10-4-90,-7 3 180,16-7-90,-18 8-180,15-6 0,-18 8 447,7-2-896,-3 1-1,-9 4 706,5-2 1,-11 6 0,-1-1-1</inkml:trace>
  <inkml:trace contextRef="#ctx0" brushRef="#br0" timeOffset="33126">10775 10743 7982,'36'0'180,"-1"-15"-90,-4 11-180,-2-20 180,-5 22-90,2-19 0,1 19 0,3-23 90,17 10-180,-9-8-237,12 1 417,-13 6-90,0-2-90,3 0 90,1-2 90,0 0-90,0 1 0,18-9 0,-17 6 0,-5 3 0,0 1-90,4-4 90,-6 4 0,0 0 0,5-4 0,12-6 0,-18 10 0,-1-1 90,1 1-90,12-9-90,-11 6 90,-5 3 0,-1 1 0,5-6 45,0 1 0,0-1-45,1-1 0,-4 2 0,0 0 0,-1 3 0,17-13 0,-19 13 0,7-4 0,-8 5 0,-2 3 0,2 0 0,10-5 0,-10 3 0,22-7 0,-20 8 0,21-9 0,-19 8 0,9-4 0,-12 5 90,1 2-180,0-1 90,12-6 0,-10 4 0,21-11 0,-22 11 0,19-11 0,-22 13 0,7-7 0,-11 10 0,0-3 0,-1 2 0,9-7 0,-7 5 81,14-8-81,-15 9 0,15-10 0,-15 11 0,8-6 0,1-1 0,-8 3 0,19-10 0,-18 11 0,17-11 0,-16 11 0,5-6 0,1 2 0,-9 4 0,16-11 0,-16 13 90,13-11-180,-13 11 90,5-5 0,-8 6 90,1 0-90,0-2 156,0 2-66,0-3-90,-1 2 0,12-10 90,-9 8-180,21-15 90,-18 13 90,21-14-180,-19 14 180,11-7-180,-12 9 90,1-2 90,0 0-180,15-7 90,-10 5 90,23-14-180,-22 13 90,21-12 90,-22 14-180,8-6 90,-1 1 90,-11 6-90,20-13-90,-21 14 90,17-12 90,-20 13-180,7-6 90,0 0 90,-7 4-90,17-11-90,-16 11 180,20-12-90,-19 13-90,23-13 90,-23 13 0,4 0 0,0-1 90,-2 0-135,1 1 0,-1 1 45,-3 0 0,9-3 0,-11 5 0,0 1 0,1 0 0,-1 0 0,2 0 0,-3 0-90,9-5 90,-8 6-180,14-9 90,-17 11 0,5-4 0,-10 6-89,0 3-91,-3-2 90,0 2-360,-2 0-179,0 0 719,0 1 0,-2 0 0,1 0 0</inkml:trace>
  <inkml:trace contextRef="#ctx0" brushRef="#br0" timeOffset="33893">16155 7674 7892,'-13'6'0,"0"-5"0,6 10 0,-1-10 90,3 8-90,-1-5 0,-4 8 0,2-4 0,-7 9 0,6-8-90,-7 12 180,5-9-180,-2 5 90,4-4-89,-2-2 89,0 3 0,-1-1-90,-1-1 90,-2 3 0,-7 6 0,3-4 0,-17 13 0,12-11 0,-23 15 0,16-14 0,-11 7 0,-3 1 0,7-6 0,5-3 0,0 0 0,-7 3-45,4-2 0,0 0-1081,-6 3 1126,-15 10 0,0-1-51,13-6 51,6-5 0,-1 0 0,-5 4-1022,-12 7 1022,17-11-90,2 0-120,-15 7 120,11-7 90,-10 7-270,-1-1 181,13-5-46,6-2 0,1 0-225,-6 3 180,-10 11 0,15-12 0,0 2-81,0-1 261,-1-1 0,1-1 0,0 1 0</inkml:trace>
  <inkml:trace contextRef="#ctx0" brushRef="#br0" timeOffset="35712">9755 11325 7533,'31'-15'-90,"-3"11"180,-4-29-90,-4 29 0,-1-29 0,1 30 0,3-27-90,0 18 180,5-14-180,-1 7 90,19-8 90,-9 7-135,-5 3 0,1 1 135,9-1-90,12-7 0,-13 8-320,1-2 410,3 0-1,0-1-89,4-1-491,0 0 491,3-2 0,1 0 0,2 1 0,-15 4 0,2 0-444,-10 4 0,-1 0 444,12-5 0,-2 1-90,18-9 180,1-1-90,-1 0 0,-29 12 0,0 0 0,0 0 0,1-1 0,-1 1 0,1-2 0,13-9 0,1 0 0,-11 6 0,1-1 0,3-3 0,4-2 0,-4 1 0,-3 3 0,-1 0 0,3-3 0,4-2 0,-4 2 0,-4 1 0,0 2-45,8-7 0,2 0 45,-3-1 0,-1 1 0,-10 7 0,2 0-45,18-16 0,-1 1 45,-20 15 0,0 0-45,19-14 0,-1 0 0,-19 15 0,-1 0 0,9-5 0,1-1 0,-2 1 0,-1 0 45,21-12 0,-8 7 0,-1 1 0,10-4-1400,-9 7 1,0 1 1399,6-3 0,-17 11 0,-1 1 68,9-7-68,1 2 90,-2 0-90,16-8 0,-12 8 45,-9 2 0,0 1-45,6-3 0,-7 3 0,-2-1 0,6-2 90,13-9-90,-18 9 0,2 0 356,-1-1-356,18-9 0,-14 7 0,-5 5 0,0-1 90,5-2-90,-6 4 0,0 0-90,6-2 142,10-6-52,-17 9-90,-1 1 2946,0 0-3126,8-4 90,-9 4-270,17-9 270,-21 10 225,17-9 1,-19 9 0,6-3 0</inkml:trace>
  <inkml:trace contextRef="#ctx0" brushRef="#br1" timeOffset="69585">14590 5813 11490,'0'-5'900,"0"-1"-540,0 1-270,0 1 0,0-1-90,0 2 0,0 0-90,0 2 90,0-1 0,-13 0 0,10 16 0,-9 4 0</inkml:trace>
  <inkml:trace contextRef="#ctx0" brushRef="#br1" timeOffset="69743">14578 6670 10501,'0'11'-2609,"0"-1"2609,0-5 0,0-2 0,0-2 0</inkml:trace>
  <inkml:trace contextRef="#ctx0" brushRef="#br1" timeOffset="69909">14660 7168 9422,'0'12'-630,"0"-1"0,0-4-89,0-2-271,0-1 990,0-1 0,0 2 0,0 0 0</inkml:trace>
  <inkml:trace contextRef="#ctx0" brushRef="#br1" timeOffset="70065">14747 7607 9242,'0'21'1169,"5"-1"-989,-4-3 90,8-2-270,-4-2 0,1-3-990,-1 0 181,-4-5-1440,1 6 2249,-1-4 0,0 5 0,-1-3 0</inkml:trace>
  <inkml:trace contextRef="#ctx0" brushRef="#br1" timeOffset="70225">14842 8137 9152,'0'25'899,"0"-2"-899,0-2 90,0-3-90,0-4 0,0 0-360,0-2-269,0 1-181,0 1-899,0 11 1709,0-5 0,-16 9 0,-3-5 0</inkml:trace>
  <inkml:trace contextRef="#ctx0" brushRef="#br1" timeOffset="70359">14742 8784 9422,'0'26'719,"0"-1"-539,0-2-180,0-3 90,0-3-270,0-3-2159,0 3 2339,0-4 0,0 3 0,0-5 0</inkml:trace>
  <inkml:trace contextRef="#ctx0" brushRef="#br1" timeOffset="70542">14837 9605 11760,'-16'10'-180,"12"-1"-89,-11-1-991,1-4-1168,10 1 2428,-20-3 0,21 3 0,-7 0 0</inkml:trace>
  <inkml:trace contextRef="#ctx0" brushRef="#br1" timeOffset="70709">14763 10194 10771,'0'40'450,"0"-1"-360,0 3-270,0-14-1080,0 8 631,0-19-91,0 2-89,0-7-361,0-2 1170,0-2 0,0-1 0,0 0 0</inkml:trace>
  <inkml:trace contextRef="#ctx0" brushRef="#br1" timeOffset="70859">14807 10781 9332,'0'25'719,"0"0"-809,0 3 180,15-8-809,-11 5-1,12-14-2094,-7 3 2814,-7-8 0,16 2 0,-6-4 0</inkml:trace>
  <inkml:trace contextRef="#ctx0" brushRef="#br1" timeOffset="70992">14905 11171 10321,'0'23'630,"-15"-1"-630,11-2 0,-10-4-720,2 6-359,9-8-720,-17 5 1799,18-7 0,-6 0 0,8 0 0</inkml:trace>
  <inkml:trace contextRef="#ctx0" brushRef="#br1" timeOffset="71808">15015 11410 10501,'11'0'-2159,"-18"-11"1350,53 9-720,-29-9 1529,17 11 0,-5 0 0,1 0 0</inkml:trace>
  <inkml:trace contextRef="#ctx0" brushRef="#br1" timeOffset="71977">15782 11374 10231,'17'0'900,"1"0"-810,-3 0-90,4 0 90,-6 0-270,10 0-360,-9 0-1079,15 0 539,-8 0-539,10 0 1619,-2 0 0,5 0 0,3 0 0</inkml:trace>
  <inkml:trace contextRef="#ctx0" brushRef="#br1" timeOffset="72175">17153 11232 10591,'37'-4'720,"-1"-1"-720,-4-2 0,-1 0 0,-4-1 0,-1 0-450,6-3-90,-7 4-449,16-3 539,-16 4-450,24-2 91,-17 4-1213,14-1 2022,-7 0 0,4 0 0,3-1 0</inkml:trace>
  <inkml:trace contextRef="#ctx0" brushRef="#br1" timeOffset="72327">18533 10992 10321,'47'-9'810,"-3"1"-720,11-2-180,-17 2 180,24-5-450,-33 7-1079,17-2 539,-26 6-359,4 2 1259,-6 0 0,2 0 0,1 0 0</inkml:trace>
  <inkml:trace contextRef="#ctx0" brushRef="#br1" timeOffset="72525">20238 10887 11490,'35'0'-1169,"-3"0"180,6 0 899,-11 0 90,11 0-90,-17 0-810,13-11 361,-14 9 539,16-9 0,-13 11 0,8 0 0</inkml:trace>
  <inkml:trace contextRef="#ctx0" brushRef="#br1" timeOffset="72660">21423 10863 10861,'46'0'-720,"-3"0"-629,12 0 270,-16 0 1079,11-12 0,-16 9 0,1-10 0</inkml:trace>
  <inkml:trace contextRef="#ctx0" brushRef="#br1" timeOffset="72811">22610 10831 11311,'14'0'-3059,"0"0"3059,-3 0 0,-4 0 0,-1 0 0</inkml:trace>
  <inkml:trace contextRef="#ctx0" brushRef="#br1" timeOffset="73609">14720 11406 10501,'-36'0'-2878,"15"15"1259,0-11 1619,19 26 0,-17-26 0,5 10 0</inkml:trace>
  <inkml:trace contextRef="#ctx0" brushRef="#br1" timeOffset="73745">14372 12092 9062,'-24'27'-1170,"-2"-1"-89,3-1 1259,-3-3 0,3 0 0,0-1 0</inkml:trace>
  <inkml:trace contextRef="#ctx0" brushRef="#br1" timeOffset="73909">13955 12710 8882,'-31'25'-180,"-1"0"-360,-1 0-799,-3 2-190,1 0 1529,-3 2 0,1 0 0,-1 1 0</inkml:trace>
  <inkml:trace contextRef="#ctx0" brushRef="#br1" timeOffset="74076">13163 13603 9062,'-25'23'-180,"0"-1"-540,-6 5 91,8-6-541,-5 3 1170,10-7 0,1-2 0,1 1 0</inkml:trace>
  <inkml:trace contextRef="#ctx0" brushRef="#br1" timeOffset="74227">12693 14189 8972,'-27'20'-540,"-9"6"-89,10-7 629,-12 11 0,19-14 0,-5 5 0</inkml:trace>
  <inkml:trace contextRef="#ctx0" brushRef="#br1" timeOffset="74360">12298 14604 8612,'-19'19'-989,"0"-2"-540,0 1 1529,1-3 0,2 0 0,1-2 0</inkml:trace>
  <inkml:trace contextRef="#ctx0" brushRef="#br1" timeOffset="74525">12085 14985 9602,'-21'13'-2699,"1"5"2699,-5-5 0,-2 2 0,12-7 0</inkml:trace>
  <inkml:trace contextRef="#ctx0" brushRef="#br1" timeOffset="83975">9103 9063 7353,'18'-1'180,"-4"0"-180,-4-1 90,-7-1 0,15-1-90,-10-1 90,15-5-90,-4 1 89,9-5-89,-4 2 0,3-2 0,2-2 0,20-9 0,-10 5 0,-4 2 0,2 1 0,8-5 0,-6 3 0,1-1-553,9-3 598,-17 8 0,-1-1-45,15-5 0,-1-1 0,1 1 0,-14 5 0,1 0 0,18-7 0,-9 3 0,0 0 0,8-2 0,-7 3 0,-1 1 0,10-4 0,-18 7 0,-1 2 0,15-5 0,1 0 90,1 1-90,-13 4 0,2 1-90,19-7 90,-9 4 0,1 0 0,8-2 0,-12 2 0,0 1 90,5-3-135,-19 6 0,0 0 135,25-10-90,-14 6-45,-10 2 0,1 1-135,2-1 0,9-2-180,-19 5 0,-2 1 360,4-1 0,-10 3 0,4 0 0</inkml:trace>
  <inkml:trace contextRef="#ctx0" brushRef="#br1" timeOffset="85692">9162 9137 7263,'29'0'270,"-13"10"-270,6-7 90,-10 7-90,7 2 0,-1-9 0,-3 16 90,-1-17-180,1 14 180,1-10-90,0 9 0,1-6 0,0 2 0,1-2 90,-1 2-90,-1-2 0,1 3 89,-2-2-89,1 2 0,-3 1 90,2-1-90,-1 1 90,8 5-90,-5-4 0,12 9 0,-12-9 0,5 2 0,-6-5 90,0 1-90,1-2 0,0 2-90,1-1 180,-1-1-180,10 8 180,-8-5-90,14 11 0,-15-9 0,6 5 0,0 2 0,-7-3 0,12 12 0,-12-12 90,10 16-90,-11-15 0,4 7 0,-5-8 0,0-1 0,0 2 0,7 7 0,-8-7 0,15 13 0,-14-15 90,14 14-90,-13-13 0,6 4 0,-8-4 0,1-2 0,-1 2 90,8 9-180,-5-6 90,11 18 0,-11-17 0,4 9 0,-7-10 90,1 0-90,0-1 0,0-1 0,0 1 0,0-2 0,8 9 90,-5-8-90,14 16 0,-13-16 0,7 9 0,-8-10 0,1 1 0,0 0 0,11 9 0,-5-7 90,20 16-90,-18-15-90,22 16 90,-21-16 90,9 8-90,-2-3 0,-9-6-90,19 14 90,-20-17 90,6 8-90,-9-11 0,-3 2 0,8 6 0,-6-5 0,4 4 0,0 0 0,-6-6 90,13 9-90,-12-11 0,15 7 0,-13-8 0,7 1 0,-8-3 0,-2-2 0,2 1 0,7 3 90,-7-5-180,12 6 90,-17-7 0,6 1 0,-9-3 0,-1 0-180,-2-1 90,-1 1-270,-1-1 1,-1 0-1260,0 2 1619,-3-1 0,0-1 0,-2-2 0</inkml:trace>
  <inkml:trace contextRef="#ctx0" brushRef="#br1" timeOffset="86693">11450 8186 7713,'35'0'359,"-3"0"-359,-1 9 0,-8-6 0,-2 6 90,-4-9 0,0 7 0,8 1-90,-7 1 90,13 8-90,-12-10 0,13 18 0,-11-10 0,4 5 0,-7-3 90,1-2-90,0 3 0,0-1 0,0 0 90,0 1-90,11 5-90,-6-5 180,15 12 0,-14-14-90,13 11 0,-12-12 0,5 4 0,-7-6 90,-1 0-90,0-1 90,12 8-90,-8-5 0,18 13 0,-17-12 0,-1 4 0,1 0 90,3 2-90,-2 0 0,-1 1 0,1-2-90,15 18 180,-18-18 0,18 17-180,-19-17-405,4 3 0,1 0-224,1 2 719,21 12 0,-25-17 0,0-1 0</inkml:trace>
  <inkml:trace contextRef="#ctx0" brushRef="#br1" timeOffset="87699">11855 10821 7803,'28'0'179,"1"0"-89,-6-14 90,18-5 0,-6 1-90,-1-5 0,0 0 0,15 3-45,-6-10 0,2-1-1066,-14 13 1,-1 0 1065,9-5 0,1 0 0,-8 4 0,-1 1 0,1 0 0,0 1 0,1-2 0,3 0 0,14-7 0,2-1-45,-13 7 0,1-1 30,4-2 0,4-1 0,-4 3 14,-5 1 1,0 1-45,3-3 0,4-1 0,-5 2 0,-4 2 0,-1 1 45,10-6 0,-1 0-45,14-9-90,-4 3 180,-5 0-90,-17 11 0,0 0-269,13-10-46,-11 7 0,-2 0-45,2-1-1066,11-9 1426,-25 18 0,-1-3 0,-11 9 0</inkml:trace>
  <inkml:trace contextRef="#ctx0" brushRef="#br1" timeOffset="88275">12837 8959 8162,'23'17'180,"0"-1"-90,1 3-90,16 10 0,-6-5 0,12 9 0,-17-16 0,1 0 90,16 9-135,-3-4 0,0 0 135,10 2-381,-18-8 0,0-1-159,13 4-360,1 1 810,-3-2 0,-2 0 0,0-1 0</inkml:trace>
  <inkml:trace contextRef="#ctx0" brushRef="#br1" timeOffset="89328">9428 9324 8072,'0'21'-359,"17"-9"-451,-13 9 810,12-11 0,-16 16 0,0-4 0</inkml:trace>
  <inkml:trace contextRef="#ctx0" brushRef="#br1" timeOffset="89677">9863 10413 8702,'0'24'0,"0"0"0,0 0-90,0 0-90,0 0 0,0 1-90,0 2 91,0 2 89,0 3-180,0 16 90,0-10-180,16 24 270,-12-24 45,10-7 0,1-2 135,-1 7 0,2 7 270,3-14 0,-16-2-180,14-2 359,-8 10-269,5-10 180,-1 13-180,-5-16 449,4 16-629,-7-19 0,3 9-180,-6-19-899,0 2-1,0-5-449,0 2 1439,-1 0 0,1 0 0,-1 1 0</inkml:trace>
  <inkml:trace contextRef="#ctx0" brushRef="#br1" timeOffset="89842">10232 11480 8702,'0'4'-1619,"0"1"360,0-1 1259,0 1 0,-16-1 0,-3-1 0</inkml:trace>
  <inkml:trace contextRef="#ctx0" brushRef="#br1" timeOffset="90591">11622 11105 10501,'-8'0'1079,"4"12"-1438,1 2-271,3 11 180,0-4-359,0-1-1,0-1-809,0 13 1619,16-6 0,-12 12 0,12-10 0</inkml:trace>
  <inkml:trace contextRef="#ctx0" brushRef="#br1" timeOffset="90742">11732 11745 9512,'0'18'989,"0"-2"-449,1-1-540,-1-6-540,0-1-1709,0-6 810,2 0 1439,0-2 0,2 0 0,0 0 0</inkml:trace>
  <inkml:trace contextRef="#ctx0" brushRef="#br1" timeOffset="90925">11815 12204 9512,'0'16'899,"0"-1"-719,0-4-270,0-2 90,0-5 0,-16 1-180,13-3-1619,-13 1 1080,16-1-451,0 1 1170,0-1 0,0 1 0,0 0 0</inkml:trace>
  <inkml:trace contextRef="#ctx0" brushRef="#br1" timeOffset="91032">11827 12382 9512,'0'10'-90,"0"-1"-450,0-2 540,0-2 0,0-1 0,0-3 0</inkml:trace>
  <inkml:trace contextRef="#ctx0" brushRef="#br1" timeOffset="91615">13902 9710 9332,'-3'4'-90,"1"1"90,2-3 0,0 17 0,0 3 0</inkml:trace>
  <inkml:trace contextRef="#ctx0" brushRef="#br1" timeOffset="91730">13897 10082 8162,'0'26'180,"0"-1"-450,0-1-359,10-3-900,-7-1 1529,7-3 0,-10 1 0,0 0 0</inkml:trace>
  <inkml:trace contextRef="#ctx0" brushRef="#br1" timeOffset="91941">13980 10704 9242,'0'21'629,"0"-1"-629,0-3 0,0-2-90,-14 1-179,10-3-901,-10 7 631,5-7-181,6 3-539,-6-5 1259,9 1 0,0-1 0,0 1 0</inkml:trace>
  <inkml:trace contextRef="#ctx0" brushRef="#br1" timeOffset="92081">13978 11186 9332,'7'27'1169,"4"-1"-899,-8-1 0,5-5-270,-6 0 0,0-9-1170,-1 2-629,-1-7 540,0-1 1259,1-3 0,0 0 0,0-1 0</inkml:trace>
  <inkml:trace contextRef="#ctx0" brushRef="#br1" timeOffset="93230">11823 8186 9152,'-3'-3'539,"0"1"451,2 0-990,0 23 90,1-3 0,0 23-90,0-3 90,16 6-937,-13 8 1027,13 6-886,0 3 795,-13 3-269,10-18 1,1 0-46,-7-11 0,0 1-360,6 23 1,0-1 224,-3-24 0,0-1-45,1 9 0,-2 0-944,4 16 1349,1-2 0,-2-2 0,0 0 0</inkml:trace>
  <inkml:trace contextRef="#ctx0" brushRef="#br1" timeOffset="93376">12123 9711 8792,'0'7'90,"0"0"-180,0-2-450,0-1-269,0-1 809,0 3 0,0 0 0,0 4 0</inkml:trace>
  <inkml:trace contextRef="#ctx0" brushRef="#br1" timeOffset="93555">12287 10160 9332,'0'11'0,"0"-1"0,0-3-450,0-1 450,-15-3 0,11-1 0,-11-2 0</inkml:trace>
  <inkml:trace contextRef="#ctx0" brushRef="#br1" timeOffset="93694">12305 10421 9242,'0'15'629,"0"-2"-539,0-3-90,0-1 0,0-5 0,0-1 0</inkml:trace>
  <inkml:trace contextRef="#ctx0" brushRef="#br2" timeOffset="102575">9930 11374 8072,'23'0'90,"-1"-15"-180,-6 12-90,0-12 1,-4 15-91,2-10-630,6 7 900,-4-7 0,4 3 0,-7-2 0</inkml:trace>
  <inkml:trace contextRef="#ctx0" brushRef="#br2" timeOffset="102864">10115 11400 8072,'32'-30'360,"-2"3"-360,-17 6-180,9 9 90,-13-4-180,11 10 1,1-11-1,-6 10-630,11-4 900,-12 8 0,5-1 0,-7 2 0</inkml:trace>
  <inkml:trace contextRef="#ctx0" brushRef="#br2" timeOffset="103075">10683 11031 8342,'14'-10'90,"0"0"-90,0 1 0,5-7 0,-3 4 0,5-4 0,-6 5-180,2-1-90,1 1-449,12-3 179,-7 4 540,9-2 0,-10 5 0,0 0 0</inkml:trace>
  <inkml:trace contextRef="#ctx0" brushRef="#br2" timeOffset="103264">11278 10774 8612,'9'-6'0,"0"1"90,0-1-540,4-3 1,-3 2-1081,8-5 1530,-7 4 0,7-1 0,-5 2 0</inkml:trace>
  <inkml:trace contextRef="#ctx0" brushRef="#br2" timeOffset="103426">11585 10640 8252,'7'-7'-989,"3"-2"359,-2 1 630,9-8 0,-6 5 0,4-4 0</inkml:trace>
  <inkml:trace contextRef="#ctx0" brushRef="#br2" timeOffset="103580">11893 10430 8612,'6'-2'-270,"0"-1"-90,0 2 91,-1-2-271,-2-1 540,2 0 0,-1 0 0,1 1 0</inkml:trace>
  <inkml:trace contextRef="#ctx0" brushRef="#br2" timeOffset="104141">12193 10552 10141,'15'9'0,"13"-7"90,-10 18-90,11-17 0,-4 15 0,-4-10 0,-1 6 0,3-2-90,0-1-539,11 6 269,-7-4-180,17 8 270,-17-8-269,17 7 359,-17-7 0,6 4-90,-12-6-270,-1 1 540,-2-1 0,-3 1 0,0-1 0</inkml:trace>
  <inkml:trace contextRef="#ctx0" brushRef="#br2" timeOffset="104343">12947 10979 8702,'15'10'450,"-2"-1"-360,1 2-90,-4-3 0,2-2 0,-2-2 0,1 0-270,5 3-90,-3-1-449,14 6 269,-8-6 540,16 7 0,-11-6 0,7 4 0</inkml:trace>
  <inkml:trace contextRef="#ctx0" brushRef="#br2" timeOffset="104525">13567 11136 8882,'12'0'450,"-2"12"-270,-1-9-180,-1 10 0,-3-4 0,0-6-90,0 12-90,1-13-360,4 14 180,-2-10-539,8 14 449,-4-8-270,3 4 720,-3-4 0,-1 0 0,0-1 0</inkml:trace>
  <inkml:trace contextRef="#ctx0" brushRef="#br2" timeOffset="104691">13888 11403 8702,'15'8'450,"1"1"-360,-4-3-90,3 0 0,-7-2-90,1-2-90,-3 2-270,0-2 0,0 1-1835,3 2 2285,-2 0 0,3 2 0,-4-2 0</inkml:trace>
  <inkml:trace contextRef="#ctx0" brushRef="#br2" timeOffset="105009">14223 11382 7803,'-7'0'0,"1"0"0,1 0-90,3 0 0,-6 0-90,2 0-270,-9 15-90,3-11-89,-2 21 629,0-22 0,2 18 0,-2-7 0</inkml:trace>
  <inkml:trace contextRef="#ctx0" brushRef="#br2" timeOffset="105375">13050 12131 8522,'-32'12'0,"-1"-10"0,-17 27 0,10-19-1753,-14 15 1573,18-12-89,-2 1-1,2 0 0,0 0-399,1 1-321,0-2 990,3 0 0,3-1 0,2-2 0</inkml:trace>
  <inkml:trace contextRef="#ctx0" brushRef="#br2" timeOffset="105714">12062 12432 7263,'-14'12'-293,"11"8"1,-10-18 0,13 7 0</inkml:trace>
  <inkml:trace contextRef="#ctx0" brushRef="#br2" timeOffset="105991">12100 12472 7443,'32'-28'270,"2"-1"-180,3 7-2152,3-4 2062,2-3 90,3-2-90,2-3 90,3-1-90,4-2 0,-13 9 0,0-1 45,-8 7 0,1-1-15,3-2 0,3-3 0,-2 2-75,-4 4 0,1-1 45,3-2 0,3-3 0,-3 3 0,-3 3 0,-2 1 0,10-8 0,-1 1 0,-12 9 0,-2 1-180,24-18 0,-2 3-180,-19 12 0,0 0-719,13-9 1079,8-6 0,-23 18 0,-2 0 0</inkml:trace>
  <inkml:trace contextRef="#ctx0" brushRef="#br2" timeOffset="106426">13825 11320 8252,'-20'12'270,"7"6"-180,-1-10-90,7 8 90,-6-3-90,2 3 0,-2 1 90,-1 3 0,-1 1 0,-1 2-180,-1 2 270,-11 12-180,5-7 90,-9 9-90,7-12 0,-2 2 0,-3-1 0,-18 15 0,9-9-481,2-5 0,0 0 481,-9 6-45,4-3 0,0-1 135,-8 7-90,16-13 0,1 1-90,0 0 0,3-1 0,-19 13 0,10-7 0,2 0-90,-5 4 45,10-7 0,1-2-404,-4 3-181,-6 6 720,16-16 0,5 0 0,2-2 0</inkml:trace>
  <inkml:trace contextRef="#ctx0" brushRef="#br2" timeOffset="107242">10523 11258 8162,'-17'-4'0,"0"2"0,7 2 0,-1 0 0,0 19 90,-1-14-90,-1 31 0,0-32 0,-1 34 0,-7-12 0,7 10 0,-6-2-270,5-4 91,2-7-541,-3 9 180,7-18 540,0 3 0,6-11 0,0 0 0</inkml:trace>
  <inkml:trace contextRef="#ctx0" brushRef="#br2" timeOffset="107532">10822 11038 8792,'9'-5'180,"0"1"270,-2 2-270,-2 23-91,-26-16 1,16 38 0,-36-8-90,14 10 0,5-12 0,-1 0 0,-14 5-511,14 12 511,-1-17 125,13 0-125,-5-2-180,-1 0-89,11 0-91,-8-2-540,5 9 361,4-12-541,1 11 1080,4-23 0,0 2 0,0-12 0</inkml:trace>
  <inkml:trace contextRef="#ctx0" brushRef="#br2" timeOffset="107824">11160 10974 9062,'7'-3'90,"-2"0"449,0 3-269,-3 21-360,1 4 90,-22 12 90,15-1-90,-30-8 0,30 4-90,-26 13 90,9-8 0,3-4 0,-1 0 0,-9 6-580,1 15 400,11-17 0,0-2-90,0 0-450,-2 8 271,6-13-451,-2 11-89,10-24 1019,0 0 0,4-13 0,0-2 0</inkml:trace>
  <inkml:trace contextRef="#ctx0" brushRef="#br2" timeOffset="108125">11542 10929 9062,'1'32'360,"-21"-5"-360,14 5 0,-28-2 0,17 18 0,0-9 0,3-2 0,-1 1 90,-3 8-90,1-5 0,0 2-1452,-10 8 1497,15-19 0,0 2-90,0 0 0,1-2-45,-4 15-225,1-7 0,1-2-134,0-1-181,-6 19-360,12-34 990,0 4 0,6-20 0,1-2 0</inkml:trace>
  <inkml:trace contextRef="#ctx0" brushRef="#br2" timeOffset="108466">11763 10887 8522,'3'-5'450,"-1"2"0,0 0-270,-1 20-180,0 2 179,-15 13-179,10-1 90,-10-2-90,1 5 0,9 4 45,-7-7 0,-2 1-45,-4 21-45,3-5 0,-1 1-306,-10 11 351,9-8 0,2 0-90,-4 8-180,2-3 0,0-1 0,1-2-90,3-9 1,0-1-181,5-11-629,-3 10 1169,7-23 0,0-3 0,2-11 0</inkml:trace>
  <inkml:trace contextRef="#ctx0" brushRef="#br2" timeOffset="108808">12008 10812 8972,'6'-10'180,"-1"2"-90,-1 2 270,-1 4-181,-1 15-179,-2 10 90,0 28-90,-18-3 45,16-7 0,-1-1-45,-31 13 0,26-5 0,2 1-725,-12 8 680,6-18 0,2-1 45,7 17 90,-20 0-180,14 0 180,-10 0-180,7-1 0,-1-3-45,4-15 0,1-1-45,-4 15-307,3-11 1,0-2 37,0 1-91,0 13 90,6-27-449,1-1 899,2-14 0,0-5 0,0-3 0</inkml:trace>
  <inkml:trace contextRef="#ctx0" brushRef="#br2" timeOffset="109114">12412 11093 9422,'-21'26'180,"16"18"-270,-30-24-5391,14 42 5481,3-17-45,0-13 0,1 0 1133,2 20-1088,-15 3 0,7 2-90,1 1 90,-2 0 90,1-1-90,7-19 0,1 1-90,-8 16-90,6-13 0,0-2-89,2 2-361,-5 15 270,13-31 915,0 2-555,5-17 0,1-6 0,1-2 0</inkml:trace>
  <inkml:trace contextRef="#ctx0" brushRef="#br2" timeOffset="109425">12530 11274 9871,'11'-7'450,"-3"1"-450,1 0 360,-4 4-360,-1 21 0,-20 11 0,-2 32 0,-4-9-673,4-22 0,3-1 673,11 16 0,-31 3 0,31-3-45,-11-13 0,-1-1-45,1 15-135,3-11 1,-1-2-46,0 2-180,1 11 90,9-26 90,-2-1-2608,2-12 2878,24-21 0,-16 10 0,16-13 0</inkml:trace>
  <inkml:trace contextRef="#ctx0" brushRef="#br2" timeOffset="109670">12795 11248 9871,'5'-2'180,"0"1"90,-1 1 270,-1 0-630,-2 19 180,-1 5-90,0 12 90,-18 19-180,0-15 45,-1-2 0,0 1 45,-8 8-90,9-5 0,1 0-1199,-4 4 1020,-4 14-961,3-12 780,9-14-180,-2 9 361,9-25 269,4 0 0,21-13 0,7-2 0</inkml:trace>
  <inkml:trace contextRef="#ctx0" brushRef="#br2" timeOffset="109898">13003 11446 9512,'7'-1'269,"-3"1"-89,1 0-90,-4 16-90,1 6 0,-2 10 0,-17 15 0,13-16 0,-29 12 0,29-13 0,-13-2 0,5 0-180,9-2-89,-9-2-1,12-2-360,0 1 270,0-8 360,0 1 0,0-12 0,0-1 0</inkml:trace>
  <inkml:trace contextRef="#ctx0" brushRef="#br2" timeOffset="110060">13215 11502 9422,'4'18'180,"-2"16"-180,-1-18-90,-1 34 180,-19-14-495,18-2 0,-2 1-405,-36 12 810,36-8 0,1 1 0,-32 5 0,16 13 0</inkml:trace>
  <inkml:trace contextRef="#ctx0" brushRef="#br2" timeOffset="110478">13353 11407 8252,'-28'34'-539,"-1"-3"-811,7-6 1350,3-3 0,10-11 0,5-2 0</inkml:trace>
  <inkml:trace contextRef="#ctx0" brushRef="#br2" timeOffset="110630">13343 11435 8972,'-19'22'-90,"14"13"-180,-29-20-360,30 15-89,-27-4 719,19-2 0,-13 4 0,9 0 0</inkml:trace>
  <inkml:trace contextRef="#ctx0" brushRef="#br2" timeOffset="111092">11647 11320 8162,'-23'37'90,"-10"1"-90,29-4 0,-24 19 0,8-11-2303,2 13 2303,-10-16 0,25-3-35,-18 13-505,12-14-359,-6 8 1003,8-19 0,3-2 1,2-3-1</inkml:trace>
  <inkml:trace contextRef="#ctx0" brushRef="#br2" timeOffset="111278">11835 11449 8432,'0'35'90,"-17"2"-180,13-6 180,-13 5-90,2 2-809,11 4 359,-11 1-270,2 2 720,10 0 0,-11-2 0,14 0 0</inkml:trace>
  <inkml:trace contextRef="#ctx0" brushRef="#br2" timeOffset="118559">7545 7733 8882,'-18'-4'1889,"-3"1"-1619,-19 3 89,-11 40-359,17-18-491,11 6 1,4 1 580,3 0-13,0 5 13,5 18-90,5-9-90,3 10 180,3-2-90,0-17 90,21 16-90,2-27 0,2 0-90,10-14 90,-10-5-90,8-2 90,0-23 0,-10 15-90,-7-24 0,-1-6 0,8 6-1199,-6-13 1,-2-4 1288,-2-1 0,2-17-2179,-12 20 2089,-2 2-242,-1 3 332,0 0-114,0 6 294,-20 0 1912,15 6-2002,-15 3-90,8 5 2995,9 1-2995,-10 9 1066,4 0-976,7 23 403,-7 12-493,27 27 0,0-2 0,-1-11 0,0 0 0,0 12-135,-4-8 0,0 1-1502,3 7 1367,-5-20 0,1 1-1422,16 23 973,-11-15-721,11 15 361,-11-27 1079,4 2 0,-6-15 0,-1-4 0</inkml:trace>
  <inkml:trace contextRef="#ctx0" brushRef="#br2" timeOffset="118709">7907 8098 10051,'0'-17'-2788,"0"4"2788,0 21 0,0-7 0,0 13 0</inkml:trace>
  <inkml:trace contextRef="#ctx0" brushRef="#br2" timeOffset="118894">7943 7859 9871,'-12'-7'270,"3"1"-360,1 3 0,5 1-3238,-8 0 3328,10 16 0,13-11 0,7 12 0</inkml:trace>
  <inkml:trace contextRef="#ctx0" brushRef="#br2" timeOffset="119158">8138 7898 10411,'0'33'1079,"19"-2"-1079,-15-8 90,28-4-90,-28-4 270,22 2-180,-8-5 0,-1 1-90,11-7 90,-18-2-90,12-2-90,-2-19 270,-7 13-360,7-57 180,-12 30-330,-4-3 0,-1-2 60,-1-12-360,-2 2-89,0 0-361,0 4 1,-17 4-360,13 4 1439,-13 6 0,17 5 0,0 3 0</inkml:trace>
  <inkml:trace contextRef="#ctx0" brushRef="#br2" timeOffset="119842">9105 7632 10321,'-18'17'-900,"14"6"1,-14-20-1,18 7 1</inkml:trace>
  <inkml:trace contextRef="#ctx0" brushRef="#br2" timeOffset="119986">9200 7982 10411,'0'4'67,"-19"0"1,15-19-1,-15-5 1</inkml:trace>
  <inkml:trace contextRef="#ctx0" brushRef="#br2" timeOffset="120562">9488 7500 10321,'18'-17'270,"6"13"-180,-21-30-90,17 19 180,-7-29 0,4 15 0,-1-10-90,-7 14 89,-2 1-89,-2 2 90,-2 4-90,-2 1-90,0 5 0,-1 1 270,0 4-270,0 24 0,0 14 0,0 12 0,-1-8 0,2 0 0,14 13-90,-6-5 0,1 0-90,9 8-180,3-10 1,-1 0-1123,-5 4 1257,3-17 0,0 0-135,-1 8-599,-9-3 419,6-1-830,-13 8 1010,7-12-371,-9 12 641,0-24 359,-24 2 1758,-3-14-1307,-23-16 464,5-10-914,9-22-180,14 5 0,11-21-540,34 1-587,-18-2 677,19 30 0,5 1 360,-6-1 0,1 1 0,6 6 0,1 1 0,1-6 0,1 0 0</inkml:trace>
  <inkml:trace contextRef="#ctx0" brushRef="#br2" timeOffset="120975">10052 7252 10141,'-19'0'270,"5"0"-180,5 0-90,3 0 180,3 0-180,1 14 0,1 7 90,1 19-180,0-6 0,0 1 0,0-12-360,15 0 360,-11 0-180,25-11 1,-26 6-451,23-16 540,-12 5 0,6-7 90,-2 0 90,-8-20 90,0 16-90,-3-35 0,-2 22 0,-3-17 360,-1-2-90,-1 9 180,-18-19-270,13 22 179,-12-6-89,1 13-90,12 4-90,-11 2-90,4 1 0,8 5-2249,-8-1 2249,11 21 0,0 0 0,0 14 0</inkml:trace>
  <inkml:trace contextRef="#ctx0" brushRef="#br2" timeOffset="121516">9998 7540 8972,'-2'-38'989,"-1"5"-809,3-5 0,0 3-90,21-3 0,-16-4 90,16-2-180,-4-2 0,-8 10 0,0 0 0,11-19-670,-6 6 1,-2 0 759,-1-8 45,-3 9 0,-1 0-46,1-6 46,-7 20 0,-2-1 225,1-22-270,0 18-270,-17-11 180,13 30 857,-13 3-857,17 33 0,0 1 0,0 22 90,0 19-90,0-9-410,-2-2 0,4 2 410,12 10-45,-14-7 0,3-1-405,26 7 135,-27-21 0,0 1-360,15-4 1,1-3-225,-4 17-316,5-11 1,2-2 1214,1 1 0,7 6 0,-8-17 0</inkml:trace>
  <inkml:trace contextRef="#ctx0" brushRef="#br2" timeOffset="121791">10557 7290 10501,'-42'0'989,"5"0"-899,13 14-90,10 2-90,14 13-179,0-3-1,16-1 90,5-12 180,17-3-270,-3-10 180,-5-18-270,-13-1 270,-9-19-90,-8 10-269,-22 9-91,16-2-809,-38 7 1349,15-1 0,-21 5 0,-1 10 0</inkml:trace>
  <inkml:trace contextRef="#ctx0" brushRef="#br2" timeOffset="122170">10942 7210 9961,'-41'0'630,"0"0"-630,1 12 0,5-9-90,14 22-360,9-13-179,12 12 89,20-5 360,9-9 90,20-3 180,1-7 90,-5 0 90,-20-17 359,1 12 541,-24-26-721,7 16-538,-26-8-1081,13 29-899,5 4 2069,24 23 0,15-10 0,3 0 0</inkml:trace>
  <inkml:trace contextRef="#ctx0" brushRef="#br2" timeOffset="122541">11267 6802 11311,'-13'10'1439,"19"7"-1349,11 22-90,3-4 0,7 4-270,-10 7-90,0-11-270,9 23 361,-15-26-181,3 7 90,-2-16-180,-11-1 181,4-2-541,-5 7 450,0-10 450,-24 8 180,-5-15 90,-14 1-90,3-9 180,10 0 89,-2-2 181,-7-16 0,11-6-540,-1-21 0,20 6-180,21-16-90,-7 19-450,41-11-1259,-1 5 180,14 11 1507,-27 12 0,-1 2 0,13-2 0,0 3 0</inkml:trace>
  <inkml:trace contextRef="#ctx0" brushRef="#br2" timeOffset="150415">11605 8210 8072,'-16'0'720,"3"0"-630,6 0 90,1 0-90,4 0 2069,-1 0-2159,-9-13 0,8 9 0,-8-9 0</inkml:trace>
  <inkml:trace contextRef="#ctx0" brushRef="#br2" timeOffset="152112">11855 7876 7982,'37'-36'630,"2"2"-450,-5 6-90,1 3 180,-4 4-180,2 0 0,23-13-90,-12 6-460,-13 9 0,0 0 460,18-10 0,1-2 0,5 1 0,-13 6 0,1 0 0,-8 6 0,1-1 0,6-1 0,3-3 0,-3 2 0,-2 2 0,1-1 0,4-1 0,6-3 0,-5 3-1154,-3 1 1,0 0 1153,12-5 0,3-1-45,-1-1 0,-1 2-198,-14 6 0,2 0 153,3-2 0,4-3 1,-4 3 44,-6 3 0,1 0-15,1-2 0,5-1 0,-5 2-383,-5 3 1,-2 0 397,10-4 0,0 1-45,9-3 0,-3 3-90,-7 2 0,-4 2 35,-9 4-305,-2 1 974,-2 2 0,-8 2 0,1 0 1</inkml:trace>
  <inkml:trace contextRef="#ctx0" brushRef="#br2" timeOffset="152507">13892 6615 10501,'49'-2'-90,"-8"1"180,7 1-90,-10 0 0,4 0-90,-2 0 90,2 0 180,9 0-90,-14 0 180,13 0-180,-28 0 90,-1 15-180,-16 1-90,-3 17 0,-25 16-450,-6-7-793,2-4 1,0 1-17,-3 9 1349,7-18 0,4 1 0,15 10 0,-12-1 0</inkml:trace>
  <inkml:trace contextRef="#ctx0" brushRef="#br2" timeOffset="155308">11745 6858 10141,'13'-3'630,"-9"10"-810,20-4 180,-13 7 0,10-10 0,-6 0 0,-4-16 0,-5-1-180,-3-12-450,-3 5-1259,-17 12 1889,13 0 0,-13 11 0,17-3 0</inkml:trace>
  <inkml:trace contextRef="#ctx0" brushRef="#br2" timeOffset="155591">11958 7234 9512,'-14'-19'-180,"3"2"-90,11-18 0,17 9 270,-12 3-1349,23 11 1349,-25 20 0,8 8 0,-11 15 0</inkml:trace>
  <inkml:trace contextRef="#ctx0" brushRef="#br2" timeOffset="156242">12212 6198 9871,'-5'-2'990,"3"14"-810,0 5-180,2 19 0,0-6 0,14 5 0,-10-8 90,10 0-180,-14-1 180,12 8-90,-9-12 629,9 8-449,-12-19-180,6-1 90,-4-28-360,5-30 0,-7-3-541,-1 16 1,2 0 270,2-11 0,0-5-269,4 3-445,-2 14 1,-1 1-186,5-16 1439,5-9 0,-3 26 0,1 5 0</inkml:trace>
  <inkml:trace contextRef="#ctx0" brushRef="#br2" timeOffset="156497">12673 6115 10141,'-37'0'1259,"5"0"-1348,14 18 89,28 6-360,-4 10-90,15 1 0,-3-7-269,-13-2-1,26 1-1619,-18 4 2339,3-10 0,5 3 0,-8-11 0</inkml:trace>
  <inkml:trace contextRef="#ctx0" brushRef="#br2" timeOffset="156654">12570 5794 9512,'-11'-12'-90,"8"3"0,-14 3 90,16 2 0,-5 2 0,6 0 0</inkml:trace>
  <inkml:trace contextRef="#ctx0" brushRef="#br2" timeOffset="157075">13017 5932 9332,'-26'11'1169,"5"1"-809,2 0-360,15 0 0,-15-1 0,3 0 0,12 6-90,-20-4-180,21 8 90,-5-9 0,8 3-180,19-6 181,-15-1-271,36-3 360,-10-2 0,10-1 90,10-17 90,-32-3 180,19-19 89,-26 18 91,5-16-180,-9 17-270,-7-11 180,-18 13-270,1 7 180,-4 28-90,9 11 0,3 10 0,7 24 90,-7-20-90,18-8 0,2 1 0,-5 7 0,14 7 0,-3-20 0,-12-5 0,12-5 90,-7-4 0,-7-5-540,7-3-1799,-10-4-89,0-19 2338,-21-14 0,16-11 0,-16-5 0</inkml:trace>
  <inkml:trace contextRef="#ctx0" brushRef="#br2" timeOffset="157441">13085 5488 9871,'14'20'540,"4"-15"-270,-12 35-180,6-36 90,-1 37-90,-1-23-90,2 21 0,-1-7 0,3 1 0,6 15 0,-6-12-811,5 11 811,-8-19 153,0-2-333,-2-6-449,1 2 269,-4-10-720,3 0 721,-5-10 695,5-18-336,-2 12 141,5-31-141,0 8 90,0-9 180,5 2 90,-9 8 180,5 14-181,-8-1-179,2 13 0,0 0-180,-1 14 0,7 7 0,-4-3-540,9 29 1,-7-29-181,6 26-179,-3-24-630,1-1 1529,4-10 0,1 4 0,3-5 0</inkml:trace>
  <inkml:trace contextRef="#ctx0" brushRef="#br2" timeOffset="157660">13803 5488 9871,'0'-6'1350,"-12"2"-1440,10 16-270,-10 6 90,12 18 90,17-5-270,-12 1 91,13-7-1,-2-2-90,-12-1 90,23-1-539,-25 4 359,17-7 540,-17 8 0,6-14 0,-8 3 0</inkml:trace>
  <inkml:trace contextRef="#ctx0" brushRef="#br2" timeOffset="157761">13777 5773 8792,'-13'-40'810,"2"10"-810,11-3-90,0 11-180,0-3-360,23 3-90,-18-1-449,45 3 1169,-27 1 0,24 4 0,-11 0 0</inkml:trace>
  <inkml:trace contextRef="#ctx0" brushRef="#br2" timeOffset="161140">12517 7168 10051,'0'-24'180,"12"1"-180,-9 2-90,10 5 180,-6 0-90,-5 2 0,6-1 0,-4-1 0,-3-11-90,4 5 180,-5-19 0,0 14 90,0-7-90,0 9 270,-19 3 0,15-7-271,-28 10-89,28-2 810,-9 11-810,13 26 0,0 14 0,0 17 0,0 7-404,0-8 494,17 2-270,-13 0-405,10-15 0,3-2-224,8 16-271,-4-10 1,2-3-928,17 2 2007,0 7 0,-10-18 0,-1-2 0</inkml:trace>
  <inkml:trace contextRef="#ctx0" brushRef="#br2" timeOffset="161473">12947 7291 9691,'-13'-14'0,"19"-3"0,-1-17 0,29 17-89,-30-17 178,13 21-89,-6-14 90,-8 10 180,8-5-180,-11 7 90,0-3 90,0 9-270,-18 1 180,14 2-90,-30 3-90,18 1 0,-3 20-540,7-2-449,12 18 359,0-6-719,22 2 269,0-8 1080,5-2 0,7-9 0,-13 1 0</inkml:trace>
  <inkml:trace contextRef="#ctx0" brushRef="#br2" timeOffset="161759">13238 7181 9512,'0'-28'899,"0"0"-539,0 6-90,0-3 0,-14-12-181,10 7-89,-25-19 90,25 23-90,-10-6-90,5 10 90,6 7 90,-6 0-90,9 29 0,17 24 180,-12 4-225,10-4 0,5 0-45,4 4-89,8 17-181,1-19-194,-10-1 284,0-1 0,-1-3-270,-3-3 90,0-2-629,2 6 359,-7-11 720,-1 8 0,-10-18 0,-1 2 0</inkml:trace>
  <inkml:trace contextRef="#ctx0" brushRef="#br2" timeOffset="161861">13283 7411 8162,'0'-34'-270,"17"1"-449,-12 7-630,32-3 1349,-31 0 0,36-1 0,-15-1 0</inkml:trace>
  <inkml:trace contextRef="#ctx0" brushRef="#br2" timeOffset="162107">13535 6589 10141,'-8'17'1349,"1"2"-1349,7 12 0,0-3 0,20-1 0,-15-1 0,15 4-449,-2-1 179,-14 1-675,17-4 1,3 1 314,-11 6-270,6-3 1,0-1 899,-6-4 0,-2 5 0,-6-11 0</inkml:trace>
  <inkml:trace contextRef="#ctx0" brushRef="#br2" timeOffset="162211">13575 6988 10411,'0'-25'-90,"0"-1"-540,0-1-359,19-2-810,-14-1 1799,42-1 0,-24 0 0,25 1 0</inkml:trace>
  <inkml:trace contextRef="#ctx0" brushRef="#br2" timeOffset="170695">3060 10709 10501,'-29'-6'270,"-19"2"-1262,25 2 1441,-24 2-3761,8 0 3582,-4 17-90,-1-12 437,-2 38-527,1-21 0,-1 25-90,4-10-180,4 0 270,7 2-180,8-5 180,11-1-90,6-5-180,6-6-629,23-3 269,17-6-180,12-7 236,10-1 484,-13-14 0,0-6 0,-18 0 0,0-4 0,18-10 0,0 0 0</inkml:trace>
  <inkml:trace contextRef="#ctx0" brushRef="#br2" timeOffset="171107">2977 10163 10051,'-11'-5'1619,"-5"1"-1349,14 23-90,-4 10-180,6 13 90,0 5-180,17-4 180,-12 3-45,11-10 0,4 1-135,6 20-754,-9-19 0,2 0 844,15 14 0,-8-3-454,-5-5 0,-2 0 454,5 10 0,-4-5 0,-3-2-180,-6-7 0,2 15 90,-9-30-720,0 6 91,-4-23 719,0-19 0,0-13 1587,0-13-1587,0-14 180,0 19-180,0-11 1189,19 17-1009,-15 3-90,15 4 0,-2 9 0,-12-4-90,26 12 0,-13-6 0,7 8 90,8 16-360,-12 7-1079,16 22 269,-14-7-1089,7 1 2169,-10-11 0,1-4 0,1-1 0</inkml:trace>
  <inkml:trace contextRef="#ctx0" brushRef="#br2" timeOffset="171461">3798 10824 9332,'21'15'359,"1"-3"-359,21-12 0,-7-19 0,-5 3 270,-14-18 360,-8 7-90,-33 4-1,0 10-449,-26 5 180,7 8-90,3 15-180,10 5 0,13 17 0,10-8 90,7-1-360,23-7-270,-17-1-269,42 1-270,-27-1-451,25 0 1530,-10-3 0,7-3 0,0-1 0</inkml:trace>
  <inkml:trace contextRef="#ctx0" brushRef="#br2" timeOffset="175225">4568 10600 10591,'-18'13'1259,"-11"-9"-1079,25 19-180,-20-20 0,21 18 90,-18-18-90,18 22 0,-15-12 90,17 13-90,-6-5-90,7 1 180,0 7-90,18-9 0,-14 3 90,32-13-180,-32-2 90,35-4-90,-14-3 90,1-16 0,11-10-90,-16-9 90,11-23 0,-13 18-418,-4-16 418,-14 12 90,4 1-180,-5-4 180,-10 13 0,0 0 0,5-18 269,-12 8 1,-3 1 0,-3-6-225,4 12 0,-1 2-225,-3 0 180,-6-2 270,27 18-91,-18 10-269,17 23 0,12 20-90,-4 13 90,27 7-270,-20-20 1,-2 1-181,10 20-180,3-8 1,0-1-271,-6 7 45,7-12 1,1-2-241,-1 4-344,4 7 1439,-9-21 0,-6-5 0,0-2 0</inkml:trace>
  <inkml:trace contextRef="#ctx0" brushRef="#br2" timeOffset="175374">4520 10612 10321,'-8'-41'450,"1"11"-450,30-22-90,-17 23-1831,42-8 1111,-26 16-179,25 3-270,-10 4 1259,2 3 0,0 5 0,2 3 0</inkml:trace>
  <inkml:trace contextRef="#ctx0" brushRef="#br2" timeOffset="175679">5123 10679 10141,'3'3'900,"-1"-15"-900,13-6 0,-11-19 0,25-2 270,-26 1-360,11 5 629,-14 8-359,-17 12-90,0 23-90,-16 15 0,17 10 90,4 3-180,12-9-90,0 13-270,0-10-1708,19 21 1078,8-31 1080,27 4 0,-8-21 0,3-5 0</inkml:trace>
  <inkml:trace contextRef="#ctx0" brushRef="#br2" timeOffset="175875">5057 10120 10861,'-12'0'-180,"31"0"-540,13 0-269,20 0-1286,1 14 2275,-11-11 0,3 23 0,2-12 0</inkml:trace>
  <inkml:trace contextRef="#ctx0" brushRef="#br2" timeOffset="176607">2395 13335 10411,'-2'10'1259,"1"0"-449,1-3-810,0-23 0,17-16 0,-1-15-135,2 8 0,-1-2-968,-2-14 1058,0 16 0,-2 1-135,-3-20 0,5 2 180,-4 0-45,-9 18 0,-2 0-45,4-20 135,-16 12 0,-2 2-45,8-3 45,-16 12 0,-2 4-45,2 2 90,-3 0 402,-6 21-312,16 28-270,-2 0 180,5 26-90,12 17 0,0-10-360,-2-16 0,4 1 450,22 18-90,-17 1-180,15-30 1,4 1-226,-8 9 0,-1 0 45,5-9 0,3-1-495,7 14 1,0-2 135,7 1 719,-6-14 0,1-3 0,4-6 0,11 1 0</inkml:trace>
  <inkml:trace contextRef="#ctx0" brushRef="#br2" timeOffset="176924">2910 13067 11131,'5'-9'629,"4"-3"-539,-1 7-90,3-4 0,2 0 0,2 2 0,2-4-90,13-4 90,-8 2-180,16-9 180,-18 10-90,8-8 90,-16 10 0,-1-3 90,-7 6-180,-4 1 180,0 0 90,0 3 90,-20 1-360,0 1 90,-4 17 90,-2 4-90,23 18 0,-7-9 0,10 2-360,0 0-89,21-8-631,2 15 451,3-19-811,23 5 811,-30-17-361,27 0 990,-22-7 0,0 0 0,-1 0 0</inkml:trace>
  <inkml:trace contextRef="#ctx0" brushRef="#br2" timeOffset="177240">3360 12923 11041,'0'-14'539,"0"4"-449,14 24-180,2-11 90,1 32 0,6-30 0,-10 23 0,7-19-90,-4 3 90,-5-5 0,-4-25 0,0-4 90,-2-1 0,5-28-90,-4 43 0,4-38 0,-5 35 90,6-5-90,-3 8-90,6 22-90,-6-11-719,6 24 269,-8-5-179,4 6-1,-7 2-359,-1-8 1169,-1 0 0,-1-2 0,0-1 0</inkml:trace>
  <inkml:trace contextRef="#ctx0" brushRef="#br2" timeOffset="177424">2997 12751 10321,'-9'-32'900,"5"2"-810,0 3-90,4 2 89,21 4-178,-16 0 178,35 5-448,-8-1-91,9 8-1574,1 3 0,1 5 2024,4 16 0,-8-13 0,1 0 0,5 13 0</inkml:trace>
  <inkml:trace contextRef="#ctx0" brushRef="#br2" timeOffset="177807">4215 12600 11400,'-22'13'630,"4"6"-540,18 12-180,21-6 180,-16-2-180,16-10 0,-7 1-90,-11-4 90,22-4-269,-23 2-1,16-7 90,-9 3 90,0-23 0,8-6 180,-10-12 0,9-1 180,-8 7 90,1-2-90,-4 3 90,4 1-1,-2 3-89,1 5 0,0 4 0,1 9-180,1-1 90,9 8-90,-5-3 0,14 22 0,-13 5-180,10 12-180,-9-3-269,1-5-181,-1-3-1259,6-2 630,-6 3 1439,4-13 0,-9 1 0,0-13 0</inkml:trace>
  <inkml:trace contextRef="#ctx0" brushRef="#br2" timeOffset="178189">4537 12137 10681,'0'12'1619,"0"11"-1529,0 13-90,23 5 90,-17-5-402,37 2 312,-38 3 77,36 0-77,-14 12-180,10-13-1117,-3 6 1117,-14-21 0,-1-4 0,-6-6-419,5-5 149,-9-4 1,5-20 359,-8 10 90,3-45 180,-5 26-90,1-29 449,-3 8-269,-1 12-90,1-6 180,-2 16 1051,3 10-1411,0 2 0,5 10 0,0 0 0,16 38-90,-8-28-315,0 22 1,2 3-226,4-18-719,19 28 719,-14-32 1,11 6-271,-11-17 9,-1 4 891,2-6 0,-4 0 0,2 0 0</inkml:trace>
  <inkml:trace contextRef="#ctx0" brushRef="#br2" timeOffset="178474">5287 12359 10141,'-20'-26'720,"-3"11"-630,-15 6-720,17 23 360,8 2-449,33 1 449,3 5 270,21-20 360,-3 7 449,-5-9-359,-9 0 269,-13-13-539,-8 31-360,-6-5 91,17 24-361,-13-4-270,12-8-89,-1-3-181,-11 0-269,10-3 1259,-2-2 0,-9-8 0,9-3 0</inkml:trace>
  <inkml:trace contextRef="#ctx0" brushRef="#br2" timeOffset="178724">4877 11919 10231,'0'-12'630,"19"-1"-450,-14 3-180,31 0 90,-12 6-180,17 1 180,-7 3 0,-2 0-270,2 15-90,-7-11-720,16 22 361,-17-23-900,14 8 179,-18-11 1350,5-19 0,-12 14 0,0-15 0</inkml:trace>
  <inkml:trace contextRef="#ctx0" brushRef="#br2" timeOffset="179141">5830 11877 12750,'0'-12'0,"16"5"0,9 49-270,-3-14-320,0 5 1,-4 2 139,-13 4-90,34 2-179,-24 0-91,4-12 1,1 0 269,3 12 90,-7-7 1,-2-1-361,-4-1 536,-1 7 274,-9-18 0,0-4 0,0-1 0</inkml:trace>
  <inkml:trace contextRef="#ctx0" brushRef="#br2" timeOffset="179249">5992 12428 9332,'-48'-18'1169,"6"-7"-1394,29-6 0,4-4-224,-4-12-1,11 6 0,4 0-90,-2-2-360,9 4 1,5 0 899,15-7 0,-15 16 0,1 0 0,7-11 0</inkml:trace>
  <inkml:trace contextRef="#ctx0" brushRef="#br2" timeOffset="179761">6070 11579 11490,'0'46'720,"0"-6"-630,0-2 0,0-3-90,0 3-404,21 3 494,-16 3-1021,38 1 1021,-23 1-90,5-13 0,3-1 90,8 18-180,-13-20 0,1 0-90,9 9 0,-1-5 0,-2-5 0,-2-4 98,-4-7-368,-1-5 0,-5-6 90,-3-3 316,-4-4-46,-1-24 270,-5-9 89,-1-13 733,-4 0-733,0 11 239,0 2-328,-17 2-180,12 5 180,-13 4 90,18 5-180,0 25-180,20 10 403,-16 17-403,33 11-90,-11-16-359,22 14 179,-6-20-540,12 3 630,-20-18-89,9-2 89,-6-7 270,-9-20 90,7-4 0,-22 0 539,-1-27-179,-10 33-180,-19-25 0,12 23 90,-31 10-91,31-9-179,-29 12 0,18-5-180,-11 8 0,12 21-179,7 2-271,28 2-360,-15 8-269,34-25 1169,-11 23 0,8-18 0,3 12 0</inkml:trace>
  <inkml:trace contextRef="#ctx0" brushRef="#br2" timeOffset="179990">6453 11298 10681,'0'-30'719,"0"2"-539,19 2-270,13-9 90,7 12 0,21-6-359,-25 19-1890,7 4-270,-11 32 2519,-17-1 0,1 31 0,-15-7 0</inkml:trace>
  <inkml:trace contextRef="#ctx0" brushRef="#br2" timeOffset="180645">3358 14465 11850,'-5'0'360,"-1"0"-270,5 12-90,-2 12 0,21 6-90,-13 6-270,29 6 180,-29-11-179,24 8-1,-26-18 90,21-2-90,-21-5-359,15-3 269,-10-6 450,6-1-90,-5-23 360,-3-6-90,-2-12 179,-3 0 451,0-8-540,-1 13-180,0-16 449,0 26-359,0-1-180,19 32 0,1 9-180,3 16-179,13 1-721,-9 5 451,12-10-46,-13-6 0,0-3 136,6-5-451,11 10 130,-14-24 860,0 7 0,-1-9 0,-2 0 0</inkml:trace>
  <inkml:trace contextRef="#ctx0" brushRef="#br2" timeOffset="181424">3993 14509 10321,'-24'-19'720,"18"0"-450,-35 10-270,19-6 0,1 10 179,-10-3-179,19 5 90,-4 19-90,8 5-180,8 19 180,22 1-359,4 0 179,2-11-450,26-2 540,-27-15 0,22-2 90,-21-7-90,-10-4 450,-1-20 0,-5-1 359,-3-19-449,-6 8-180,-18 2-180,11 8-180,-10 27 1,31-7-271,-13 30 90,28-25-719,-14 21 809,0-13-629,20 3-181,-24-5 721,25-9 359,-23 0 180,2 0 539,-9-19 361,-2 14 89,-3-28 720,1 17-1169,-4-11-450,0 4-180,-1 26-90,14 4-90,-10 20-180,23-14 180,-23 5-90,21-16 180,-13 6 180,5-26 270,-5 0 90,-8-18-360,-3 7 269,-1 6-449,0 26 90,0 10 90,21 7-180,-2 10 1,5-11-181,1 10-360,-13-12 90,9-7 450,-3-10 90,-10-22 0,-1 16 360,-6-48-180,0 35 360,-1-36-450,0 26 0,0-1-990,0 31 361,0 11-1440,17 22 270,1-16 1709,2 13 0,4-27 0,-11 10 0</inkml:trace>
  <inkml:trace contextRef="#ctx0" brushRef="#br2" timeOffset="181643">3478 14103 11221,'-22'23'-90,"2"-4"0,11-1 90,3-4-180,26 7-90,-14-2-90,43-16-1169,-6 16 630,13-11 899,-15-2 0,-2-1 0,9 0 0,16-5 0</inkml:trace>
  <inkml:trace contextRef="#ctx0" brushRef="#br2" timeOffset="181795">3853 13981 10501,'0'-5'-899,"17"2"89,-12 1 0,41 0 810,4 1 0,16 0 0,-28 1 0,0 0 0</inkml:trace>
  <inkml:trace contextRef="#ctx0" brushRef="#br2" timeOffset="182359">5357 13735 11311,'-15'-12'359,"3"2"-269,2 2 0,3 2 540,2 2-540,3 17-90,18 14 180,8 10-774,-3 11 684,23-6-90,-24 7-364,1-23 1,1 0 453,11 28-90,1 2 0,-1-2 45,-12-17 0,1 0-45,9 16 0,-10-14 0,-1-1 0,-1-2-90,3 8-900,-16-28 810,1-18-269,-29-20 179,-4-14 0,-1 5 0,-1 0-90,-14-15-681,10 1 1,2-3 995,12 18 0,0-1 45,-5-10 0,2 0 143,-5-17-143,6 1 0,4 3 180,8 6 90,4 5-90,4 7 90,17 3-180,-13 14 90,30 4-90,-14 12 89,16 39-179,-6-14 0,-19 9 0,-4 2-269,4-1-1261,-11 17-898,0-22 2986,0 7 0,0-24 0,0 1 0</inkml:trace>
  <inkml:trace contextRef="#ctx0" brushRef="#br2" timeOffset="182890">5547 13405 10771,'8'24'1259,"7"-19"-1079,-8 47 90,8-29-270,-3 27 0,10 11 0,-4-11 45,-1-7 0,1 0-45,5 6-45,-3-11 0,1-1-45,2 0-180,17 13 90,-19-28-1169,15 1 989,-19-16-90,9-24 360,-16 11 1,0-55 89,-5 38 179,-2-34 1,-2 24 180,-1 0-180,0 3 270,0-5-90,0 13 269,0-4-539,18 38-90,1 6 0,3 18 0,9 9-90,-8-16-270,18 15 91,-9-28 179,-1 13-180,-10-27 0,-1 9 90,-1-11 90,3 0 180,-7-17 90,3-7 90,-11-11 359,-1-12-359,-3 18 0,-3-7-90,0 14-90,0 0-270,0 6-450,0 23-89,0 9-1260,20 26 630,-1-22 1349,4 13 0,8-29 0,-12 12 0</inkml:trace>
  <inkml:trace contextRef="#ctx0" brushRef="#br2" timeOffset="183057">6273 13385 10321,'-9'-10'-630,"-8"1"-3237,11 4 3867,12 1 0,-5 20 0,16 6 0</inkml:trace>
  <inkml:trace contextRef="#ctx0" brushRef="#br2" timeOffset="183393">6638 13441 11490,'-36'0'810,"1"0"-810,4 0 0,14 19-180,6 2-270,11 19 91,20-3-181,5-5 360,23-14 90,-11-9 90,-1-9 0,-12 0 0,-3 0 360,-2-14 269,0-9-359,-9-16 360,3-2-540,-12 5-270,3 31-270,-4 17-89,18 8-2610,3 33 3149,16-29 0,-1 22 0,-1-19 0</inkml:trace>
  <inkml:trace contextRef="#ctx0" brushRef="#br2" timeOffset="183575">6548 12728 11311,'-26'-3'0,"0"0"-360,5 2-1079,-9 23 539,11-17 900,4 24 0,3 5 0,1-7 0,0 35 0</inkml:trace>
  <inkml:trace contextRef="#ctx0" brushRef="#br2" timeOffset="183957">7362 12984 10321,'-28'-8'450,"-34"0"-270,41 4 269,-42 2-359,34 2-90,5 17 90,12 4-90,35 21 0,-18-8 0,26-10 0,4-2 0,-7 8 0,12-5 0,2-2 0,-2 5 45,-8-6 0,-2 0-135,-1 0 90,-3 4 180,-9-12-360,-14-2 360,6-3-270,-9-2-180,0-2-539,-17-2-540,-8-1 719,-18-1-90,17-17-359,-8 12 1079,30-31 0,-10 19 0,14-17 0</inkml:trace>
  <inkml:trace contextRef="#ctx0" brushRef="#br2" timeOffset="184607">7723 12965 11760,'-43'0'540,"18"13"-540,-9-10 0,30 21 90,-25-21-90,26 22-90,-18-8 0,19 9 0,-7-2 0,9-6-180,17 5-90,5-5 181,0 2-451,16-5 360,-13-7 0,20 0 90,-11-6 180,2-2 180,-18-19 90,3-1 450,-14-18-181,-2 2-359,-5 5-180,-17 5 90,12 9-90,-13 25-809,49 7 539,-9 5 90,12 4 90,-1-22 0,-20 7-90,15-9 180,-11 0 90,-2 0-180,-1 0 180,-2-21 0,-2 16 540,-3-30-91,-3 14-179,-2-10-360,-2 2 90,0 8 90,-13 10-180,24 5 0,-20 19-90,37-9-90,-9 9 180,-1-2 0,24-8 0,-27 7 0,28-10 270,-24 0-180,1 0 270,-5 0-270,-7-12-810,1 9 270,-5-8-179,-1 11-361,2 15-2248,5 1 3238,-1 3 0,5 8 0,-2-8 0</inkml:trace>
  <inkml:trace contextRef="#ctx0" brushRef="#br2" timeOffset="184724">8760 13032 12660,'8'-11'-2429,"-4"-6"2429,-1 9 0,-3-8 0,0 2 0</inkml:trace>
  <inkml:trace contextRef="#ctx0" brushRef="#br2" timeOffset="190174">3147 15794 10861,'9'5'539,"-6"1"-269,14-3-180,-7 1 0,9 1-180,1 2 90,2 3 90,5 4-90,1 3 0,3 3-90,14 15-270,-10-7-1136,10 12 1046,-14-11-360,-1 1-989,7 7 450,-9-10 1349,3 5 0,-12-16 0,-5 0 0</inkml:trace>
  <inkml:trace contextRef="#ctx0" brushRef="#br2" timeOffset="190374">3475 15775 10141,'-6'-4'540,"1"1"-450,-5 3 180,-3 25-270,2-4 0,0 12 0,-1 4 0,-5 12-689,3-1 0,0 2 239,-4 13-270,4-10 1,1 0-540,0 6 224,5-22 1,0-1 1034,1 6 0,2-4 0,2-4 0</inkml:trace>
  <inkml:trace contextRef="#ctx0" brushRef="#br2" timeOffset="190790">3763 15923 11221,'17'28'179,"4"-3"-268,21-10-91,-6-1 90,2-12-180,-5 3 270,-1-5-90,0-14-90,0 10 180,-4-23 0,1 24-90,-6-27 90,-3 26 0,-3-28 0,-9 12 360,-2-13 0,-31 5-1,-3 9-179,-16 10-90,5 6 90,8 3-180,0 14 90,-8 5-90,11-1 0,-7 25 0,23-26 0,2 23-90,10-18-90,0 0-180,0-2-179,24 1-181,-17-3-89,44-2-541,-11 1 361,14-9 883,6 0 1,-16-8 0,3 0 0</inkml:trace>
  <inkml:trace contextRef="#ctx0" brushRef="#br2" timeOffset="191193">4500 15803 10771,'-19'-5'450,"14"-2"89,-14 3-449,19 21-90,0 9 0,23 16 0,-9-11 0,0 0 0,15 10-2081,-1-4 1,-1 0 2080,-10 4 0,5-15 0,0 0 653,-3 5-653,-8-3-155,7-6 245,-15-3-180,12-6-180,-13-2 2988,2-4-2988,-4-21 486,-16 11-216,12-55-90,-31 28-965,30-36 965,-24 18 180,26-2 0,-8-2-211,5 17 1,2 0 300,2-17-183,-3 14 1,0 1 2,5 1 235,17-11-145,7 32 1106,13-1-1196,1 37 652,-9 8-922,-6 27-90,-11-12-720,-8-6 1,-1-1 0,-3 1 1079,-8-3 0,-4-3 0,-9-5 0,-18 4 0</inkml:trace>
  <inkml:trace contextRef="#ctx0" brushRef="#br2" timeOffset="191424">3815 15652 10231,'0'-23'810,"0"1"-540,0-1-270,0 1 179,23 1-269,-17 1 90,17 4 90,-4 1-90,-2 2-539,18 6-1,-8 1-180,-12 21-179,8-12-180,-15 26-630,10-25 1709,-7 28 0,0-28 0,0 13 0</inkml:trace>
  <inkml:trace contextRef="#ctx0" brushRef="#br2" timeOffset="191590">4298 15222 10591,'-14'-3'270,"10"16"-540,-11 15-630,15 11-629,0 7 1205,0-5 0,23 5 0,6 2 1</inkml:trace>
  <inkml:trace contextRef="#ctx0" brushRef="#br2" timeOffset="191959">5350 15453 11850,'-3'-10'450,"0"2"0,-7 5-450,2 2 180,-14 23-270,7-17 180,-8 43-180,8-24 90,-2 25-180,4-9-540,2 18 180,6-15-1258,2 20 628,23-34 1170,12 3 0,13-22 0,3-4 0</inkml:trace>
  <inkml:trace contextRef="#ctx0" brushRef="#br2" timeOffset="192325">5758 15503 11041,'-48'-5'1169,"-2"1"-1169,26 23 0,-18-14 0,37 31 90,-30-31-90,31 33 0,-21-22-90,23 18 0,-8-10-270,10 7 90,17-7-449,6 2 449,-1-11-180,33-7 360,-33-3 90,30-5 180,-15-21 360,-12-3 179,7-20-179,-18 4-180,-3 7-360,-7 9-90,-4 28-360,0 13 90,0 26-89,20-8-91,-14 1-90,36-13 91,-23-2-721,33-3 721,-16-2 539,27-8 0,-26-2 0,13-6 0</inkml:trace>
  <inkml:trace contextRef="#ctx0" brushRef="#br2" timeOffset="192467">6273 15590 9781,'0'-20'990,"-23"-5"-810,-2 13-90,-3-8-90,-8 19 0,19-6-630,-4 22-809,8 5 449,13 18 990,21-8 0,10 5 0,22-8 0</inkml:trace>
  <inkml:trace contextRef="#ctx0" brushRef="#br2" timeOffset="192674">6175 14813 11311,'-30'0'-90,"1"15"90,0-12-180,3 39-7460,-7 5 5482,9 13 2158,9-24 0,0 0 0,-2 20 0,0 4 0</inkml:trace>
  <inkml:trace contextRef="#ctx0" brushRef="#br2" timeOffset="193174">7240 14999 12120,'3'-8'810,"1"3"-720,-1 4-90,0 24 0,-2-2 0,0 23 0,2-8-270,-1 7-910,3 4 461,-2 5-361,3-1-179,0 2-270,2-3 1529,2-1 0,0-3 0,0-1 0</inkml:trace>
  <inkml:trace contextRef="#ctx0" brushRef="#br2" timeOffset="193315">7128 15531 11221,'-14'-28'-990,"3"-1"1,11-18 359,23 8-405,-8 5 1,3 0 739,31-12 1,-23 18-1,0-1 1,17-13-1</inkml:trace>
  <inkml:trace contextRef="#ctx0" brushRef="#br2" timeOffset="193840">7530 14709 11400,'-19'14'720,"-6"-11"-540,23 25 0,-16-3-180,16 10 90,-5 6 0,7-4-90,0 27 0,20-13-604,-9-4 1,-1 0 603,15 10-135,-9-11 1,0 1-46,5 3-90,0 12-547,8-14 457,-17-16-490,7 7-679,-9-24 1619,-5-23 360,-5-13 1021,0-26-752,0 5 96,0 6-635,17 16-42,3 10-228,1 25 90,10-11 0,-19 25-90,13-26-540,7 23 270,-7-23-89,23 18 359,-18-19 0,20-12 90,-23 5 0,5-32 90,-13 11 180,-8-8 269,-2-8-179,-7 19 270,-25-11-540,4 17 89,-21 3-179,22 23-449,5 11-91,13 20-269,0-6-91,23-1-179,-17-8 1079,41-5 0,-25-8 0,22-4 0</inkml:trace>
  <inkml:trace contextRef="#ctx0" brushRef="#br2" timeOffset="194063">7873 14577 9871,'0'-19'180,"0"0"0,0 2-90,22 2 90,5 0-180,0 6 0,18 2-1709,-19 23-90,18 19 1799,-19 9 0,-1 15 0,-12-9 0</inkml:trace>
  <inkml:trace contextRef="#ctx0" brushRef="#br2" timeOffset="194575">8737 14838 11580,'-10'-6'990,"2"21"-990,7 13 90,20 13 0,-15 3 0,29 9-180,-12-11 135,-3-7 0,2-1-45,13 1 90,7 14-90,-16-30 0,6-1-90,-3-14 0,-5-4-720,11-39 270,-16 12-315,-3-14 1,-2-2-405,0-7-146,-6 16 0,0 0 1405,-2-16 0,-3 3 0,0 1 0</inkml:trace>
  <inkml:trace contextRef="#ctx0" brushRef="#br2" timeOffset="195059">9345 14827 9602,'-15'18'2068,"20"-13"-1888,0 34-180,26-23 90,-28 19-90,25-6 0,-11 13 0,1-9-90,16 18-90,-23-25-359,22 8 89,-19-20 0,4-4 0,-7-7 91,1-3-1,-1-23 270,0 17 90,-1-42 0,-1 26 270,0-41-90,-4 24 809,-1-26-539,-3 28-90,-1-3-1,0 16-89,0 6-270,0 4 90,-13 2-90,9 24-270,-9 6-359,31 27 89,0-10-90,3 2-449,9-3 629,-8-18-629,19 15 359,-10-23 720,7 7 0,-20-10 0,5-5 0</inkml:trace>
  <inkml:trace contextRef="#ctx0" brushRef="#br2" timeOffset="195207">9902 14958 9781,'1'-17'1619,"1"-6"-1439,0 21 270,0-14-270,1 14-90,0-5-90,0 7 0,2 0 90,0 14-180,3-11-180,2 28-629,9-7 359,-1 9-1169,15 9 899,-10-18 810,21 3 0,-16-11 0,11-2 0</inkml:trace>
  <inkml:trace contextRef="#ctx0" brushRef="#br2" timeOffset="195533">10343 14810 10861,'-23'-14'899,"-12"1"-719,14 5-180,-15 4 0,5 1 0,13 20-270,7-1-89,11 19-1,17-6 180,7-11 90,-2 3 0,21-19 270,-18 7 360,19-9 89,-11-16-359,-8 12 90,-15-24-450,-4 40 0,-6 4 90,0 19-180,0 8-90,0-8-90,17-1 91,-13-2-361,13-2-270,-17-4-1618,0 6 2518,0-13 0,0 3 0,0-12 0</inkml:trace>
  <inkml:trace contextRef="#ctx0" brushRef="#br2" timeOffset="195691">9643 14433 11400,'0'-36'-179,"0"2"-1,28 5-450,-3 1-1061,29 5 342,-8 1-2397,6 5 3746,6 6 0,0 5 0,1 3 0</inkml:trace>
  <inkml:trace contextRef="#ctx0" brushRef="#br2" timeOffset="196231">5437 17192 11311,'-4'-15'539,"2"5"-359,-1-2-180,-1 10 90,-4-5 90,1 7-180,-9 24 0,6-18 0,-1 33 0,2 6-180,2-16-90,2 15 0,1 0-269,4-14-1080,21 8 0,5-27 359,26-1 1260,-12-27 0,3 13 0,-12-14 0</inkml:trace>
  <inkml:trace contextRef="#ctx0" brushRef="#br2" timeOffset="196609">5593 16702 10591,'-18'-13'540,"3"4"-181,5 4 1,8 19-360,-8 19 90,10 9-90,0 16-1035,23-7 1035,-17 6 45,13-28 0,3 1-45,-10 13 0,-1 2 0,5-13 0,1 1-45,4 19 0,-1 0 45,4 2-45,-9-20 0,-1-2-45,2 2-63,-1-4-27,-4-8-270,-2-5-1529,-5-8 1799,-2-22 180,-2-15 928,0-12-838,-14-25 90,10 22 351,-10-13 98,14 4-179,0 18 90,0-11-360,17 26-180,5 5 0,-1 26 0,15-8-90,-23 34-810,27-6 181,-16 8 44,-1-10 0,0-2-314,4 3 989,-2-6 0,2-4 0,4-6 0,12 1 0</inkml:trace>
  <inkml:trace contextRef="#ctx0" brushRef="#br2" timeOffset="196857">6345 17122 10501,'-47'-10'1169,"1"8"-1079,-1-8-90,6 10 180,16 13-180,-1-10 0,23 22-90,-7-9 90,10 10-270,25-4 90,3-9 91,24-5-1,-7-8-360,-8-19-360,-16 2-179,-9-18-450,-12 6 0,0 3 1439,-21 11 0,16-3 0,-16 9 0</inkml:trace>
  <inkml:trace contextRef="#ctx0" brushRef="#br2" timeOffset="197195">6548 16978 10141,'14'13'810,"-1"-10"-630,-3 9-90,0 1-90,5 0 179,-3 2-179,8 15-89,-7-19 89,10 29-180,-11-24-450,5 10 270,-9-20-629,3 1 719,-3-6 90,4-1 0,-2-24 90,1 18 90,2-43 360,6 9-90,-2-11-1517,-5 16 1,1 2 1786,1-4-90,3-6-270,-7 21-90,0 9 179,-2-1-89,1 12-90,-2-7-90,1 9 3392,3 0-3572,-1 19-719,5 6-91,-6 11-359,2 0-630,-3-3 1979,1-1 0,-1 3 0,0 0 0</inkml:trace>
  <inkml:trace contextRef="#ctx0" brushRef="#br2" timeOffset="197359">6630 17609 11760,'-12'1'-90,"0"-1"-180,3 0-2698,3 0 2968,21-12 0,12-3 0,20-12 0</inkml:trace>
  <inkml:trace contextRef="#ctx0" brushRef="#br2" timeOffset="197825">7453 16785 10681,'-20'-9'90,"-15"3"-90,14 3 90,-12 26-90,14 5 0,9 14 0,10-5 0,0-8-90,21-2-360,5-3 270,1 1-180,30-13 181,-36 0-91,38-12 180,-33-22 0,-4 2 90,-1-38 0,-13 17 45,-1 1 0,-1 0 135,0-13-1517,-17 7 1,-2 0 1786,7-12-315,-16 22 0,0-1-208,16-13 523,-38 3-90,27 2-180,-10 5-625,-2 5 445,24 6-90,-26 8 180,28 5 2870,-16 7-2960,17 25 0,-5 16 0,27 15 0,-8-8 0,-1 0 152,14 17-287,-6-19 1,1 2-226,-6 2 0,-1-2 180,5-9 0,1 1-405,4 17 1,-2-1-46,2 5 45,-6-14 1,-1-3-20,-1 0-386,-3 3 990,-8-22 0,-4-4 0,0-4 0</inkml:trace>
  <inkml:trace contextRef="#ctx0" brushRef="#br2" timeOffset="197927">7452 16834 7321,'-14'-41'90,"10"-1"-90,-17 0-180,19 2-180,-6 0-180,8 5-359,0 1 1045,25-3 1,6 10 0,25-2 0</inkml:trace>
  <inkml:trace contextRef="#ctx0" brushRef="#br2" timeOffset="198308">7798 16614 10501,'0'7'540,"0"0"-360,0-2-1,0 0-179,0 0 0,0 4 0,0 1 0,0 2 0,0 3 0,20 2 0,-15 3-179,32 9-1,-16-6-450,17 14 360,-8-18 90,-1 5 90,-9-13-179,-3-2 179,-2-4-90,-2-2 90,-3-3 0,-4 0 90,0-15 90,-4-9 449,-1-20-89,-1 6 180,-20-13-360,14 22-180,-14-6 89,6 17-358,11 2-181,-10 29-90,27-15-180,-10 41-89,25-35-810,-8 44 90,-3-32 1439,17 25 0,-22-30 0,16-3 0</inkml:trace>
  <inkml:trace contextRef="#ctx0" brushRef="#br2" timeOffset="198645">8295 16579 11041,'-19'13'1259,"19"2"-1259,3 17 0,27-16-360,-26 13 180,22-17 90,-24 10-719,19-12 719,-19-24 90,7-10 0,-9-13 90,0 3 90,0 6-90,0-7 179,0 11 91,0-4-360,0 14-360,23 22-539,1 10 89,23 27-179,-10-8 90,-2 1 899,7-2 0,-11-12 0,12 7 0</inkml:trace>
  <inkml:trace contextRef="#ctx0" brushRef="#br2" timeOffset="198993">8808 16365 11041,'-21'-7'90,"15"-1"0,-28 8 89,21-4-89,-2 21-180,6 0-269,34 17 89,5-8 180,14-9 0,-5 1 0,-1-15 90,-9 11 180,10-13 270,-19 5 89,-4-22-179,-9 0-270,-7-14-90,-19 4-90,4 12 0,-6 25-90,31-5-90,-5 40-539,29-25 539,-30 22-629,25 7-91,-15-13 990,3 26 0,-7-30 0,-10 9 0</inkml:trace>
  <inkml:trace contextRef="#ctx0" brushRef="#br2" timeOffset="199240">7692 16404 10321,'0'-16'900,"25"0"-721,-19 3-268,47 0 178,-32 3-89,25 1 0,-14 4 0,12 3 0,-12 1-359,15 21-1350,-22 1-900,-5 21 2609,-10-6 0,-10-15 0,0-6 0</inkml:trace>
  <inkml:trace contextRef="#ctx0" brushRef="#br2" timeOffset="199407">8045 15861 10591,'7'-4'-810,"0"17"1,6 18-181,-4 12-3023,1 10 4013,-3-8 0,2 6 0,1 0 0</inkml:trace>
  <inkml:trace contextRef="#ctx0" brushRef="#br2" timeOffset="199778">9700 16050 12750,'-8'-19'629,"-6"2"-539,10 1 0,-8 1 0,3 7-90,-5 0 0,3 7 0,-10 24-180,10 6-90,-5 13-449,8 18 359,3-22-539,3 27 359,18-28-360,-12 5 181,33-17-1,-32-7-179,42-2-271,-24-9 1170,25-2 0,-11-5 0,-1 0 0</inkml:trace>
  <inkml:trace contextRef="#ctx0" brushRef="#br2" timeOffset="199941">10000 16197 11131,'-45'0'180,"1"0"-91,5 19-448,6 3 179,14 21-360,9-12 0,10-1-89,0-11-810,24-3-1,-18 0 1440,40-8 0,-41-1 0,17-7 0</inkml:trace>
  <inkml:trace contextRef="#ctx0" brushRef="#br2" timeOffset="200117">10077 16183 10681,'-19'19'-90,"4"-1"-989,30 19 89,2-9-359,13-4 1349,-2-12 0,-4-5 0,-1-7 0</inkml:trace>
  <inkml:trace contextRef="#ctx0" brushRef="#br2" timeOffset="200261">10193 16149 11041,'0'-18'359,"14"36"-808,-10 5-91,27 22-269,-27-11-91,28-12 900,-12 5 0,6-14 0,0 2 0</inkml:trace>
  <inkml:trace contextRef="#ctx0" brushRef="#br2" timeOffset="200641">10298 15618 11400,'0'-6'990,"0"24"-990,17 11 90,-12 16-90,10-12 0,3 1-90,7 11-437,-10-14 1,2 0 526,19 13 0,-10-2 0,0-1 0,10 10-180,-12-14-90,12 12 0,-21-28 277,0 1-727,-9-15 909,-3-22 80,-3-23 91,0-4 90,0-23-180,0 32 0,0-6-180,0 17 0,19 5 498,-1 1-678,18 8-180,-1 2-90,-16 23-1529,22 6 360,-28 12 1529,23 15 0,-24-14 0,1 12 0</inkml:trace>
  <inkml:trace contextRef="#ctx0" brushRef="#br2" timeOffset="200790">10192 16785 11850,'-12'-16'-1147,"5"-1"0,2-3 1,5 8-1</inkml:trace>
  <inkml:trace contextRef="#ctx0" brushRef="#br2" timeOffset="201431">8832 17292 12030,'-4'13'360,"1"7"-270,3 7 0,19 5 90,-14-4-180,14 4 0,1 2 0,-16 0 0,30 0 0,-30-2-90,23-4 0,-24-1-270,19-4-90,-12 2 90,2-9-1169,-1 1 1439,-10-31 180,3-6 90,-4-27 630,0-1-450,0 7-91,16-1-269,-13 19 90,29 5-90,-11 9 0,16 24-269,-7-12-901,8 28 181,-13-7-91,6-2-629,-8 17 1709,-2-35 0,1 29 0,-1-16 0</inkml:trace>
  <inkml:trace contextRef="#ctx0" brushRef="#br2" timeOffset="201790">9420 17076 11041,'-10'-6'989,"7"20"-899,-7 11-90,10 13 0,22 5 0,-17-7 0,12-7 0,3-1 0,-1 14-1863,-1 14 1863,12-21-90,-26-1 490,23-5-850,-13 4 271,1-14-146,1 5-395,-13-18 720,4-22 90,-6-7 888,-1-22-258,0 7-630,0 8-630,19 28-629,2 16 179,22 28-629,-12-7 1416,5 1 1,-11-11 0,3 0 0</inkml:trace>
  <inkml:trace contextRef="#ctx0" brushRef="#br2" timeOffset="202157">10085 17304 10591,'-45'-5'90,"3"2"-90,6 20 180,9-13-180,-4 29 0,19-11 0,2 10-90,10-1-90,0-7-270,0-3-179,17 6 359,9-14-360,22 11 180,-9-22-359,13 6 359,-22-8 180,7 0 540,-15-21 1169,1-2-629,-9-21-271,-3 7-359,-7 5 0,-22 7-360,14 27-359,-14 8-91,35 21-719,5-6 269,20-9 1080,-8-7 0,0-9 0,-11 0 0</inkml:trace>
  <inkml:trace contextRef="#ctx0" brushRef="#br2" timeOffset="202324">10417 17285 10591,'-16'-7'-630,"12"-2"-179,6 24-271,21-15 361,23 27-91,-8-25 91,3 9 719,-12-11 0,0 0 0,-1 0 0</inkml:trace>
  <inkml:trace contextRef="#ctx0" brushRef="#br2" timeOffset="202457">10712 17203 10861,'0'-13'-1170,"-14"5"-1798,29 20 2968,-9 6 0,17 2 0,-7-7 0</inkml:trace>
  <inkml:trace contextRef="#ctx0" brushRef="#br2" timeOffset="202593">11488 17223 11580,'3'-22'-4677,"-1"1"4677,-2 8 0,0 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19:29.028"/>
    </inkml:context>
    <inkml:brush xml:id="br0">
      <inkml:brushProperty name="width" value="0.09071" units="cm"/>
      <inkml:brushProperty name="height" value="0.09071" units="cm"/>
      <inkml:brushProperty name="color" value="#A0A0A0"/>
    </inkml:brush>
    <inkml:brush xml:id="br1">
      <inkml:brushProperty name="width" value="0.09071" units="cm"/>
      <inkml:brushProperty name="height" value="0.09071" units="cm"/>
      <inkml:brushProperty name="color" value="#0000FF"/>
    </inkml:brush>
    <inkml:brush xml:id="br2">
      <inkml:brushProperty name="width" value="0.09071" units="cm"/>
      <inkml:brushProperty name="height" value="0.09071" units="cm"/>
      <inkml:brushProperty name="color" value="#00FFFF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9875 7655 5343,'48'-27'144,"0"0"0,0 0 0,2 0 0,0 0 0,2-1-114,2 0 0,1-1 0,0 0-793,2 0 1,1-1 0,4-3 780,-10 5 0,4-2 0,2-2 0,0 1 0,-3 1-390,1-1 1,-3 2-1,2-2 1,4-2 383,-7 3 1,4-2 0,4-2 0,0-1 0,-1 0 0,-2 2 0,-5 2-124,0 1 0,-6 2 0,0 1 1,1-1-1,4-2 122,-4 1 0,4-1 0,2-3 1,1 0-1,0 0 0,-1 1 1,-2 1-1,-5 3-175,6-3 0,-5 2 1,-2 2-1,1-1 1,2-1 178,1-1 0,1-1 0,2 0 0,0-1 0,0 1 0,-1 0-68,-2 2 0,1 0 1,-1 0-1,0 1 0,-2 0 1,-1 2 52,10-6 0,-3 2 0,0-1 0,5-2-1,-11 6 1,4-2 0,2-2 0,1 0-1,-1 1 1,-2 1 0,-5 3 22,7-4 1,-5 2-1,-1 2 1,2-3 31,0 1 0,2-2 0,1 0 0,-2 1 0,-4 2-24,10-7 0,-4 3 0,-1 0 0,0-1 0,0 1 0,-1 0-30,-1 0 0,0 1 0,2-2 0,-1 1 0,3-2 0,0 0 0,-3 2 0,2-2 0,-3 2 0,5-3 0,-5 5 0,5-4 0,1 0 0,-2 0 0,-5 4 0,2-1 0,-4 3 0,3-3-23,6-2 1,6-4-1,-2 2 1,-6 3-68,-10 6 0,-5 3 0,1-1 9,8-5 0,2 0 0,-5 3-144,-3 1 0,-4 2 538,-4 2 1,-1 1-854,22-14-84,-12 6 624,-9 5 0,-9 4 0,-5 3 0</inkml:trace>
  <inkml:trace contextRef="#ctx0" brushRef="#br0" timeOffset="964">8692 8470 8162,'50'-15'270,"-7"11"-180,1-28-2458,-6 16 2548,7-19 0,5 4-135,-22 13 0,2 0-45,0-1 0,4-1 45,20-13 0,3-1-45,-13 6 0,3-1 0,-4 4 0,4-3 0,2-1 0,-4 2-433,-5 3 1,-2 1-1,5-3 469,-1 1 0,6-2 0,2-1 0,-1 0 0,-4 3-577,7-5 0,-4 3 0,3-1 541,0 1 0,3-2 0,0 0 0,-2 2 0,2-1 0,-2 2 0,1 0-537,2-1 0,0 0 1,1 0 536,0 0 0,1 0 0,3-2-152,-12 6 1,4-2-1,2 0 1,-2-1 0,-2 2 128,1 0 1,-3 1-1,0-1 1,5-2-53,-1-1 1,6-2 0,2-2-1,-1 0 1,-2 1 0,-5 3 96,1-1 1,-5 2-1,-2 0 1,4-2-5,0 0 0,2-1 0,1-1 0,-2 1 0,-2 1 27,-3 1 0,-3 2 0,-1 0 0,0-1 32,2 0 1,-1 0 0,1 0 0,-1-1-56,1 1 1,-1 0-1,1-1 1,-1 1-1,1-1 1,-1 0-1,0 0 1,1 1-1,0-1 1,0 1-1,0-1 1,-1 1-46,1 0 1,-2 1-1,2-2 1,2 0 22,3-1 0,3-2 0,1-1 0,0 1 0,-3 1 0,0 0 0,-3 3 0,1-2 0,4-2 15,0 1 0,5-3 0,2-2 0,0 1 0,-3 1 0,-4 2-15,1 1 0,-5 2 0,-1 0 0,4-1 0,-1 0 0,2-2 0,2 0 0,-2 1 0,-3 1-45,-1 1 0,-2 2 0,-1 1 0,0-1 0,0-1 0,1 0 0,0 0 0,0-1-23,1 1 1,-1 0 0,1-1-1,0 1-22,-1-1 0,1 0 0,-1 1 0,1-1-11,-1 0 1,0 0 0,1 1 0,-1-1 55,-1 1 0,0 0 0,0-1 0,3 0 9,0-2 0,3-1 0,1 0 0,-1 0 0,-3 1 13,-1 2 1,-3 0 0,0 1-1,4-3-7,6-3 0,5-4 0,1 0 0,-3 1 0,-6 4 30,0 0 0,-5 3 0,3-2 0,3-2 0,5-3 0,-1 0 0,-7 5 0,4-3 0,-3 1 0,-8 6 0,-1 0 0,1 0 0</inkml:trace>
  <inkml:trace contextRef="#ctx0" brushRef="#br0" timeOffset="2395">8547 8765 8432,'42'0'360,"-18"-7"-270,12 5 90,-22-5 0,15 2 0,-8 4 89,1-4 181,12 5-360,-7 0 90,11 0 90,7 20-90,-8-15-45,0 19 0,1 2 45,12-4-91,-3 8 1,2 3-678,-18-14 0,0 0 588,12 6 0,-1 0 45,-9-6 0,-2-1-45,2 0 0,1 1 45,1 1 0,0 0-45,0 0 0,1 1 135,0 1 0,1 0 134,0 1 1,0 1-90,0 1 0,0 0-180,1 2 0,-1 2 45,0 1 0,0 4 105,-3 0 0,2 4 0,-2 0-929,7 8 1,0 1 808,-6-5 0,2 3 0,-3-2 15,6 9 0,-2-2 15,-11-15 0,-1 1 0,1 0-30,1 0 0,-1 1 0,3 2 15,1 1 0,3 2 0,1 1 0,-2-2-45,2 2 0,-1-1 0,4 3 0,-3-3 0,5 4 0,1 2 0,-1-2 0,-4-4 0,4 4 0,-3-3 0,4 3 0,-3-2 0,3 4 0,2 2 0,-1-1 0,-5-4-775,5 5 1,-3-4 0,1 2 774,-2-1 0,2 2 0,0 0 0,-3-3 0,1 1 0,-4-2 0,1 1 30,1 0 0,0 1 0,-1 0-381,0-1 1,-1 1 0,2 2 372,0 0 1,2 4-1,1 0 1,-3-2-201,2 1 1,-1-3 0,3 5 195,-4-5 0,4 3 0,1 3 0,0-3 0,-4-5-18,2 3 0,-2-5 0,5 4-15,-4-5 0,5 5 0,3 2 0,1 1 0,-3-4 0,-4-4 15,-3-5 0,-5-5 0,1 0 0,5 4 0,3 4 0,5 4 0,2 3 0,1 0 0,-3-4 0,-5-5 0,4 4 0,-4-5 0,3 2 18,-2-2 0,4 3 0,1 1 0,-1-1 0,-5-4-152,3 3 1,-3-4 0,1 1 65,-2-2 1,3 2 0,-1-1-1,-2-2 68,-2-1 0,-2-3 0,0 0 0,0 1 0,1 0 0,0-1 0,-1 0 0,-1-1 0,1 0 0,0 0 0,1-1 0,-2 0 0,0 0 0,0 0 0,-1-1 0,17 12 0,2 2-16,-6-4 1,2 3 0,-1-3 45,-11-8 0,-1-2 0,3 2-98,6 6 1,4 4 0,-1-1-1,-3-3 3,-6-6 0,-4-2 0,3 1 65,9 9 0,3 2 0,-3-3 0,5 4 0,-2-3-45,1 1 0,0-1 0,0 0 0,0-1 0,-1 0 0,-1-2 45,2 1 0,-1-2 0,-3-1 0,2 1-30,-4-4 0,2 2 0,-2-2-60,6 3 0,0 2-45,-11-8 0,4 3 0,-1-1 0,-4-2 135,8 5 0,-1 1-328,2 1 1,5 3 0,-6-3 102,-5-4 0,-2-2 90,11 9 0,-1-1 267,-17-12 1,-2-2-448,0 0 0,-1-1-90,-2-1 1,1 1-893,9 4 1,0-1 1296,18 12 0,-21-15 0,-1-1 0,10 5 0</inkml:trace>
  <inkml:trace contextRef="#ctx0" brushRef="#br0" timeOffset="3829">16872 3955 8162,'11'11'450,"2"-1"-5571,29 11 5301,-12-7 0,24 8 1220,-16-8-1130,5 0-91,6 3 333,5-1-512,5 2 270,3 1-181,-14-2 1,1 1-45,-12-5 0,0 2 15,5 4 0,3 3 0,-4-1-369,-3 0 1,-3 2 353,13 8 0,-2 1-45,-13-6 0,-3 1 45,2 0 0,-1 2 0,0 1 0,0 1-45,1 2 0,-1 0 45,0 1 0,1 1 0,-1 0 0,2 2 104,-2-3 1,2 3 0,-2-1-60,5 6 0,2 1-60,2 6 0,4 3 0,-3-3 15,-5-3 0,-1 1-23,-5-9 1,2 5-1,1 0 1,-4-4 461,8 11 0,-1-1-454,-4-6 0,1 2 0,-2-1-30,4 5 0,-2-1 0,2 1 0,0 2 0,-1-1 0,2 4 30,-2-3 0,1 3 0,-1-2-30,-7-11 0,-1-3 0,2 5 0,3 7 0,4 5 0,0 1 0,-3-7 0,-4-6 0,-2-4 0,0 2 0,8 11 0,0 3 0,-1-3 0,4 2 0,-2-3 45,0 1 0,1 0-45,-2-3 0,2 2-681,-3-5 1,2 2 0,-2-2 680,4 6 0,2 1 0,-9-10 0,4 3 0,0 1 0,-4-5-185,7 9 1,-1 0 206,-6-9 1,3 4-1,0 1 1,-3-6 22,8 12 0,-2-3-45,-4-6 0,1 2 0,0-1 59,0 0 1,1-1 0,-2-2-60,6 7 0,2 1 0,-9-11 0,4 3 0,-1 1 0,-2-4 45,8 7 0,1 0-23,-9-9 1,5 4 0,-1-1-1,-3-4-188,10 8 1,-1-1 135,-5-6 0,1 2 0,-2-2 75,4 1 0,-1-3 0,0 2 0,0 0-90,-1-3 0,2 2 45,-4-4 0,2 2 0,-2-2 45,5 4 0,1 1-75,2 3 0,4 3 0,-4-4 30,-5-4 0,-1 1 30,3 1 0,4 4 0,-5-3-30,-5-4 0,-1-1 0,10 11 0,-1-2-45,-14-11 0,-2-3 0,0 1 0,-1-1 356,0 1 1,-1 0-357,-1-3 0,0 1 45,-1-1 0,-1 0-180,20 23 90,-13-16 0,1-1-90,11 14-90,-7-9 1,-2-2-181,1 2-270,8 10-359,-18-19-90,-3 0 1221,-3-2-52,-4 1 0,-7-1 0,-1-1 0</inkml:trace>
  <inkml:trace contextRef="#ctx0" brushRef="#br0" timeOffset="4796">22918 10445 8522,'-48'24'810,"-2"17"-361,6-20-1079,19 0 1,0 2 809,-2-2 0,-2-1-46,0 4 1,-2 0 0,-1 2 0,-3 2 15,0 1 0,-2 3 0,1-1-60,-7 5 0,-2 1-856,7-5 0,-4 4 0,-1 1 0,4-4 811,-11 11 0,0-1-45,6-4 0,-3 2 0,2-1-129,11-9 1,1-1 0,0 0 188,-2 3 0,0-1 0,0 1-60,-1 1 0,0 0 0,-2 2 22,-2 3 1,-4 4-1,0 0 1,2-2 7,-3 2 0,2-1 0,-4 4-15,10-10 0,-4 4 0,-2 1 0,0 0 0,1-1 0,4-3-15,-1 0 0,2-3 0,1 0 0,-5 4 29,0 0 1,-4 4 0,-3 2 0,1-1 0,1-1 0,4-3-421,-2 1 0,3-4 1,0 0-1,-1 2 409,-2 1 0,-1 1 0,-1 2 0,0-2 0,3-2-203,0 0 1,3-2-1,0-1 1,-1 0 206,-1 2 1,-1 0-1,0 0 1,0 0 55,0-1 0,0 1 0,-1 0 0,-2 2-78,5-4 0,-3 2 0,-1 0 0,0 1 0,1-1 0,2-1-35,-9 6 1,3-2 0,0 1 0,-5 3 21,9-7 0,-3 2 0,-3 3 0,0 0 0,0-1 1,3-1-1,4-4 13,-6 5 0,4-4 0,1 0 0,-4 4-15,1-3 0,-3 5 0,-2 1 0,0-1 0,3-1 0,4-4 28,2-2 1,4-2-1,1-2 1,-2 2-37,-9 9 1,-2 2-1,0-1 1,4-3-38,2-1 0,4-4 0,-1 1 90,1 0 0,-1-1 0,0 1-60,1-1 0,0 1 0,-1-1 30,1-1 0,0 0 0,0 0-60,0-1 0,0 0 0,1 0 70,0-2 0,1 0 1,-2 1-461,-11 7 0,-2 1 0,2-2 30,14-11 1,1-1-1,-1 1 420,-15 10 0,-2 0 0,6-4 0,12-10 0,4-2 0,-7 2 0,1 0 0</inkml:trace>
  <inkml:trace contextRef="#ctx0" brushRef="#br1" timeOffset="16131">8110 5029 7443,'18'-5'0,"-4"0"-90,-14 0-90,11 1-180,-8-1-270,8 1 630,-11 1 0,5-1 0,1 1 0</inkml:trace>
  <inkml:trace contextRef="#ctx0" brushRef="#br1" timeOffset="17632">7773 5254 7803,'25'-18'89,"-4"7"-89,-13 2 0,-2 8 0,-5-2 0,3 1 0,-1 1 0,1-1 0,-1 1 0,-1 0 90,0 1-90,0 0 0,0 0 180,0-2-180,1 0 90,3-3-180,1 1 180,1-3-90,2 0 0,1-2 0,2-2 0,2-1 90,1-1-90,3-3 0,12-9 90,-6 4-90,24-16 0,-18 12-829,13-7 829,-12 7 0,3 0 0,1 0 0,1-3 0,4 1 0,1-2 0,-8 9 0,0-1 0,21-11 0,-8 4 0,1 0 0,-18 11 0,-2 1 0,10-6 0,1 0 0,0 0 0,-1 0 0,-9 5 0,1-1 0,21-11 0,0-1 0,-21 12 0,0-1 45,21-12 0,0 0-90,-20 13 0,0 0 45,8-7 0,1 1 90,15-8-180,2-1 180,-1 2-45,-15 8 0,0 1-45,-10 5 0,1-1 45,22-12 0,0-1-45,-22 13 0,0 0 0,10-6 0,0 0 0,-12 8 0,-1 0 45,0-1 0,0 1-90,1 0 0,-1 0 135,29-15-90,-1 1 0,-1 2 0,-16 7 0,0 1 0,-11 6 0,2-1 45,18-9 0,0 1-135,8-3 135,-11 5 0,0 1-135,7-2 90,-19 8 0,-1 0 0,12-5 90,-1 1-180,0-1 90,-14 6 0,1-1 0,18-7 0,-10 4 0,1-1 90,9-2-90,-9 2 0,0 1-180,6-2 0,14-5-180,-24 8-179,-2 2-91,-5 1 630,6-1 0,-15 6 0,3-1 0</inkml:trace>
  <inkml:trace contextRef="#ctx0" brushRef="#br1" timeOffset="19162">7962 5317 7713,'24'0'449,"-1"10"-359,-5-7 0,-3 7 0,-2-10-90,-2 7 90,1-5-90,1 10 0,1-7 90,-1 4-90,13 5 90,-5-4-90,21 10 0,-14-7 90,11 8-90,7 0 0,-9-2 0,14 4 90,-12-6-90,0 2 90,19 10 0,-13-6-90,13 9 90,-2 1 0,-13-8-45,-9-3 0,0 0 45,6 4-45,-9-4 0,0 0 45,5 6-1131,8 8 1131,-13-9-90,-3 0 90,2 2 0,12 13-90,-8-9 0,-5-4 0,1-1 90,6 4-46,-4-3 1,0-1-577,6 5 577,-13-11 0,0-1-45,11 9 90,-1-1-90,1 0 0,-2-1 0,0 0 90,0 0-90,13 12 90,-10-7-90,-8-5 0,-1 0 0,5 7 0,7 12 90,-12-13-1,-2 0-89,1 3 0,10 18 90,-9-12-90,-4-6 0,0 1 90,5 7-90,-5-6 0,1-1 0,4 7 0,-10-17 0,1 0 0,20 25 0,-10-14 0,-3-8 0,0 0 0,4 3 45,-3-6 0,0-1-45,5 4 0,-5-6 0,-1 0 90,5 4-180,8 7 270,-3 1-270,-9-9 90,18 20 0,-20-19 90,8 8-180,-10-11 90,-1 1 90,0 0-180,1 0 180,-2 2-90,1 0 0,8 13 90,-5-9-90,-6-6 0,1-1 0,5 5 0,8 9 0,-10-14 90,0 3-180,0-2 90,0 2 0,0 0 90,-1 1-343,10 14 253,-8-9 0,-5-7 0,1 0 0,3 5 0,7 8 0,-10-13 90,0-2-90,-1-3-90,10 8 90,-9-9 1052,14 13-1052,-16-18 0,10 11 0,-14-16-270,4 5-360,-5-5 479,-6-5-2907,2 3 3132,-8-7 0,0 1 0,-2-3 0</inkml:trace>
  <inkml:trace contextRef="#ctx0" brushRef="#br1" timeOffset="20362">11675 3381 8522,'25'12'810,"1"-9"-451,-5 22-269,0-22 0,-3 22 90,1-16 90,13 22-180,-6-10-4162,23 21 4252,-19-15-180,12 10 779,-11-9-779,2-2 0,0 3 0,3-2 0,0 0 90,3 0-90,-11-7 0,1-1 0,17 10 0,-5-4 0,0 0 90,9 3-326,-16-8 1,-2-1 235,16 7 0,0 3 0,1-2 0,-13-6 0,1 1 90,21 11-90,-10-3 0,0-1 0,-18-10 0,-1-1 45,8 6 0,-1 0-45,15 12 0,-1 0 0,0 2 0,-15-10 0,0 0 45,-8-7 0,0 0-45,17 16 0,1 0 0,-19-15 0,0 0 45,16 16 0,1-1-45,-18-13 0,-1-2 0,7 7 0,0 1 45,-2 0 0,-1 0 45,14 18-90,-8-8 0,-2 1 0,6 8 45,-7-7 0,-1 1-45,4 8 0,-11-17 0,0-1 0,7 13 0,1 0 0,-1-1 0,1 0 0,-1-2 0,-1-1 45,-8-13 0,1 0-45,9 15 0,-3-9 0,1-1-90,4 5 180,10 9-90,-15-15 0,-2-3 0,-1 2-90,-1-2 180,-1 0-90,-3 1-103,9 9 193,-10-8-180,14 17 180,-18-22-180,5 7 90,-10-14 3024,0-1-3204,-1-2-90,1 3 0,-3-5-1116,2 4-53,-7-9 1616,2 1 1,-4-4-1,1-1 1</inkml:trace>
  <inkml:trace contextRef="#ctx0" brushRef="#br1" timeOffset="21070">14310 6382 8522,'-30'30'630,"-1"1"-450,7-6 0,-1 1-1,-14 14-1138,3-2 0,1 0 1228,-10 11-179,13-12 0,-5 6 0,3-4-45,6-7 0,-1 2-15,-8 9 0,-6 5 0,5-4 15,7-10 0,1-1-45,-5 4 0,-4 5 0,3-5-45,1-3 0,0 0 75,-4 4 0,-5 3 0,4-4 15,1-2 0,1-2-45,5-3 0,-2 1 0,0 0 30,0-1 0,-2 1 0,3-1-75,-7 5 0,-1 1 45,-3 3 0,-3 3 0,5-4-552,3-4 0,1 0 597,-9 9 0,1 0-45,16-15 0,2-1-45,1-1 0,0 0 45,2-2 0,0-1-89,-20 21-218,4-5-53,6-5-856,-6 5 767,14-14-1260,-9 8 1709,22-21 0,-2 3 0,9-8 0</inkml:trace>
  <inkml:trace contextRef="#ctx0" brushRef="#br1" timeOffset="21898">7897 5442 9691,'0'25'630,"0"1"-450,0 2-180,0 0 0,0 0 90,0 0-180,-13 1 90,10 1 0,-10 11-270,13-9-989,0 21 449,0-22 810,20 24 0,-15-23 0,15 10 0</inkml:trace>
  <inkml:trace contextRef="#ctx0" brushRef="#br1" timeOffset="22062">8245 6605 8972,'13'37'630,"-1"-1"-630,1-2 89,-2-3 1,-2-3-90,-2-2-90,-1 0-269,-1 2-181,0 1-270,-2 2 1,0 2 809,-1 2 0,2 0 0,0 3 0</inkml:trace>
  <inkml:trace contextRef="#ctx0" brushRef="#br1" timeOffset="22213">8518 7507 8882,'15'23'809,"-1"-3"-809,2-1 0,-4-5 0,0 0-179,-5-4-181,1 2-1079,1 4-91,-2-2 1530,2 3 0,-3-5 0,1 1 0</inkml:trace>
  <inkml:trace contextRef="#ctx0" brushRef="#br1" timeOffset="22364">8845 8013 9691,'1'21'450,"0"-1"-450,-1 4-90,0-8-1349,-18 8 360,13-11-540,-12 5 1619,17-4 0,-14 1 0,-4 0 0</inkml:trace>
  <inkml:trace contextRef="#ctx0" brushRef="#br1" timeOffset="22513">8825 8488 10051,'0'18'180,"-18"-1"-90,14-2-180,-14-2-629,3-1-631,11-1-988,-10 1 2338,1 2 0,10 2 0,-10 1 0</inkml:trace>
  <inkml:trace contextRef="#ctx0" brushRef="#br1" timeOffset="23329">11710 9092 12300,'-12'31'-1259,"10"7"629,-12-8 0,3 6 1,9-9-181,-9 15 540,11-10-179,15 27 269,-11-23-833,11 13 1013,-15-14 90,14 2 0,-10 0 270,11 2-91,-15 0 1,12-1 250,-9 16-340,14-17 629,-13 22-449,2-31-90,-1 6 0,-4-17-270,1-2 90,-2-3-90,0 2 592,0-5-1491,0 7 530,0-5-351,0 5-89,0-4-361,0 5 1170,0-1 0,0 4 0,0 0 0</inkml:trace>
  <inkml:trace contextRef="#ctx0" brushRef="#br1" timeOffset="23468">11833 10531 10141,'10'30'720,"-3"-2"-540,-7-2-180,0-4 0,0-4-630,0 6-269,0-9 899,0 19 0,0-17 0,0 9 0</inkml:trace>
  <inkml:trace contextRef="#ctx0" brushRef="#br1" timeOffset="23652">11965 11129 10231,'3'21'810,"0"-1"-630,-1-3-180,-1-2 0,0-3 90,-1-1-540,0 6-90,0-3-899,0 12 539,0-12-1168,0 14 2068,0-12 0,0 6 0,0-8 0</inkml:trace>
  <inkml:trace contextRef="#ctx0" brushRef="#br1" timeOffset="23750">11975 11539 10591,'0'14'-1349,"0"-5"1349,0 1 0,0-7 0,0-2 0</inkml:trace>
  <inkml:trace contextRef="#ctx0" brushRef="#br1" timeOffset="24629">14598 6482 9871,'-22'0'-1079,"8"22"629,7 8 0,7 13 181,0 3-91,0-8-1708,16 4 2068,-12 1 0,13 2 0,-17 1 0</inkml:trace>
  <inkml:trace contextRef="#ctx0" brushRef="#br1" timeOffset="24829">14663 7673 7803,'0'26'-360,"0"0"0,0 2 0,0 1 0</inkml:trace>
  <inkml:trace contextRef="#ctx0" brushRef="#br1" timeOffset="25002">14743 8492 10051,'0'28'630,"0"-1"-540,-15-3-90,11-3 0,-12-4-360,3 5-360,10-6-179,-25 5-270,25-5 1169,-11-2 0,14 2 0,0 0 0</inkml:trace>
  <inkml:trace contextRef="#ctx0" brushRef="#br1" timeOffset="25162">14857 9124 9871,'3'14'-90,"-1"-2"90,2-2 0,-3-6 0,-1-1 0</inkml:trace>
  <inkml:trace contextRef="#ctx0" brushRef="#br1" timeOffset="25930">11638 3328 9332,'0'37'270,"0"-6"-181,0 7-89,0-2 0,0 4-525,18 5 525,-13 0-771,26 2 681,-27 2-360,10-13 0,2 1-179,7 21 224,-8-20 0,1-1 405,15 17 0,-9 0 0,0 1 0</inkml:trace>
  <inkml:trace contextRef="#ctx0" brushRef="#br1" timeOffset="26096">11973 4889 8162,'0'36'450,"0"-2"-450,0 1 0,0-3-90,0 0 90,0-3-270,0 1-719,0 13 89,0-9 900,0 10 0,0-15 0,0 0 0</inkml:trace>
  <inkml:trace contextRef="#ctx0" brushRef="#br1" timeOffset="26246">12082 5681 8522,'10'29'360,"-2"-1"-270,0-3-90,-2-3 0,-1-4 0,-2-3 0,-1-1-360,-2 0-719,2 5 449,0-5 630,0 4 0,0-6 0,-1 0 0</inkml:trace>
  <inkml:trace contextRef="#ctx0" brushRef="#br1" timeOffset="26396">12310 6113 8792,'16'29'720,"-1"0"-451,1-1 1,0 6-270,-4-10 0,3 10 0,-9-18-180,2 3-1349,-4-6 630,1-1 899,-1 0 0,1-1 0,0-1 0</inkml:trace>
  <inkml:trace contextRef="#ctx0" brushRef="#br1" timeOffset="26512">12510 6559 9242,'0'18'-180,"0"0"-2159,-18 9 2339,14-6 0,-14 8 0,18-10 0</inkml:trace>
  <inkml:trace contextRef="#ctx0" brushRef="#br2" timeOffset="41112">11752 3124 7623,'0'-5'90,"6"0"0,-5 3-1,5-3-89,-1 1 0,-4-3 0,8 1 90,-5-1-90,3 0 0,1-1 0,-1 0 0,3 0 90,-1-3-90,9-3 0,-4 2 90,15-9-90,-11 8 0,15-8 90,-11 7-90,17-10 0,-15 8 90,11-6 0,2-4-90,-5 6 90,-5 1 0,1-1-180,7-4-796,13-9 886,-14 7 90,1 2-180,1-4 90,1 2 90,0-2-90,2 0 0,15-10 0,-10 9 0,-7 6 0,0 0 0,8-2 0,-15 9 0,-1 1-593,11-5 593,0 1 0,2 1 0,-3-1 0,3 3 0,-4-1 0,19-5 90,-13 4-135,-8 4 0,1 0 135,7-4-135,-7 3 0,-1 0 45,9-3 0,12-6 90,-15 6-90,-1-1 0,2 0 0,-12 5 0,1 0 0,18-8 0,-8 2 0,1 1 0,7-3 0,-18 7 0,0 0 0,10-4 0,0-1 0,-3 1 90,16-9-90,-16 7 0,-6 4 0,-1 0-90,4-2 90,9-6 90,-16 10-443,-1-1 353,-4 2-270,7-4-89,-12 5 165,11-5-975,-17 8 1328,2 2 0,-7 3 0,-1 1 0</inkml:trace>
  <inkml:trace contextRef="#ctx0" brushRef="#br2" timeOffset="42566">14082 1830 8252,'22'-12'540,"2"-1"-450,-8 1 180,13-10-270,-7 4 90,11-9-180,6-2 180,-7 5-135,-3 4 0,2 1 135,7-4-135,-3 4 0,1 0-45,7-2-90,-5 4 0,0 1-679,6-2 589,13-3 0,-18 9-90,0-1-89,0 2 449,13-6 0,-14 5 0,10-5 0</inkml:trace>
  <inkml:trace contextRef="#ctx0" brushRef="#br2" timeOffset="43969">15407 1344 7982,'10'16'810,"3"7"-630,12-16-180,-4 4 0,0 3 0,-3-6 0,0 8 90,2-2-90,1 1 0,2 3 90,13 12-90,-8-5 0,0 4 0,1 0 0,2 3 0,-1 1 0,0-1 90,0 0-135,-4-3 0,1-1 135,4 5-90,-4-4 0,-1 1 0,6 5-1042,7 13 1042,-13-13 0,-1 2-213,1-1 123,-1 2 180,1-1-90,-1 2 0,11 17 0,-7-13 45,-5-5 0,1 0-135,3 8-514,-8-15 0,-1-1 604,8 15 0,1 1-442,-1 1 442,1 0 90,-1 0-90,-1 0 0,-7-14 0,0 1 0,9 15 0,-5-8 0,1 0 90,4 6-135,-10-16 0,0 1 45,1-1 0,0-1 90,9 18-90,-2-8 0,0-1 0,5 7-45,-3-9 0,0 0 135,5 4-90,-11-15 0,-1 0 0,9 8-90,-2 0 990,0 0-900,6 11 0,-8-10 0,-8-6 0,0 0 0,-1 3 0,10 24 0,-13-23 271,5 10-451,-1 2 91,-3-12-721,10 24 360,-10-25-1798,11 20 2248,-9-25 0,4 6 0,-7-14 0</inkml:trace>
  <inkml:trace contextRef="#ctx0" brushRef="#br2" timeOffset="44812">17487 4462 8162,'-18'18'0,"-11"10"0,6-12-90,-21 13 180,16-3-1283,-10 0 1193,7-5 0,-1 3 0,-3 0 0,-2 2 90,-3 2-90,-3 3 0,11-8 0,-1 0 0,-21 14 0,8-5 0,1 1-400,16-13 0,1-1 400,-8 8 0,1 0 0,-15 10 0,0 2 0,1-1 0,13-9 0,-1 0 0,9-8 0,0 2 0,-20 14 0,0 1 0,19-16 0,1 0 0,-20 15 0,0 0-45,20-14 0,1-1 45,-8 6 0,-1-1 0,-10 11-90,0-1-90,2-2-180,4 1-539,1-3 899,4 0 0,1-4 0,2 0 0</inkml:trace>
  <inkml:trace contextRef="#ctx0" brushRef="#br2" timeOffset="45602">16232 5435 8252,'-10'0'270,"1"6"-90,2-5 270,-5 9-270,1-1 179,-15 7-269,6 0 0,-11 4-90,4-3 0,-2 3 90,-5 1-90,6-4 0,-1 0 0,-21 12-45,2-1 0,-2 0-594,16-9 1,0 0 638,-13 7 0,-2 1 0,10-7 0,0 1 0,-3 0 0,0 1 0,-2 1 0,-1 1 45,0 0 0,-1 0-1187,-1 0 1,1 1 1186,0-1 0,0 1-135,5-2 0,-1 1 1,1-1-1,-3 2 0,-1 2-150,2 0 0,-3 2 0,5-3-30,8-4 0,3-2-394,-6 6 1,2-1-57,0 1 720,9-3 0,8-6 0,4-2 0</inkml:trace>
  <inkml:trace contextRef="#ctx0" brushRef="#br2" timeOffset="46618">11832 3557 10771,'17'14'0,"11"-12"0,-24 25-270,26-15 90,-18 14-180,14-2-179,-7 5 89,-1 3-540,4 24 361,-7-11-168,-4-4 0,-1 1 649,-2 8 0,2 16 0,-5-22 0</inkml:trace>
  <inkml:trace contextRef="#ctx0" brushRef="#br2" timeOffset="46762">12068 4571 7173,'0'28'0,"0"0"90,0 6-180,0-8-1079,0 17 1169,13-19 0,-10 9 0,10-10 0</inkml:trace>
  <inkml:trace contextRef="#ctx0" brushRef="#br2" timeOffset="46931">12243 5312 8252,'10'29'450,"-4"-2"-540,1 1 180,-4 3-180,1-8 180,-1 4-90,-1-11-270,0 2 90,0-2-629,3 9 449,-1-6 360,5 13 0,-1-14 0,2 7 0</inkml:trace>
  <inkml:trace contextRef="#ctx0" brushRef="#br2" timeOffset="47077">12452 5846 8522,'12'24'540,"0"-1"-360,-2 2-90,1-2 0,-3-1 0,3 7-180,-3-10-270,4 14-180,-4-16-179,1 6-1,-3-9-612,2 1 1332,-1-1 0,3 0 0,-1 0 0</inkml:trace>
  <inkml:trace contextRef="#ctx0" brushRef="#br2" timeOffset="47230">12798 6283 9512,'7'18'539,"-2"1"-179,1 0-90,-3-1-180,2-1-90,-4-2 0,1 5 0,-1-6-990,-1 9 1,0-10-180,0 4 1169,0-4 0,0 0 0,0 0 0</inkml:trace>
  <inkml:trace contextRef="#ctx0" brushRef="#br2" timeOffset="48069">15542 1596 10231,'0'33'-180,"0"-2"-90,0-10 1,17 1-181,-13-1 90,24 3-180,-25 3 1,21 6-4652,-4 25 5191,5-10 0,-12-14 0,-1-1 0,3 16 0</inkml:trace>
  <inkml:trace contextRef="#ctx0" brushRef="#br2" timeOffset="48248">16012 3131 8612,'12'41'900,"1"-2"-721,-1-5 1,1 4-180,-4-12 0,-1 1-90,-5-5-269,-2-7-901,-1 15 451,0-11-361,0 9 1170,0-6 0,0 1 0,0 3 0</inkml:trace>
  <inkml:trace contextRef="#ctx0" brushRef="#br2" timeOffset="48395">16088 3866 8432,'0'32'720,"18"0"-720,-13-1 90,23-3-90,-25-3 0,18-4-90,-19-3-540,18-1-1619,-9 7 2249,6-7 0,-3 6 0,-4-9 0</inkml:trace>
  <inkml:trace contextRef="#ctx0" brushRef="#br2" timeOffset="48545">16393 4415 11311,'1'15'269,"0"-3"-4496,-1-2 4227,0 10 0,0-12 0,0 7 0</inkml:trace>
  <inkml:trace contextRef="#ctx0" brushRef="#br2" timeOffset="49216">15095 9120 7353,'0'-15'0,"0"3"0</inkml:trace>
  <inkml:trace contextRef="#ctx0" brushRef="#br2" timeOffset="49479">15172 9051 9062,'0'-19'450,"0"-1"-450,17 3 0,-12 2 0,13 0 0,-4 5 0,-10-1 0,21 1 0,-22 1-90,17 1-180,-18 0 90,18 1-540,-9-3 271,7 4-451,-4-2 900,-4 4 0,0 0 0,0 1 0</inkml:trace>
  <inkml:trace contextRef="#ctx0" brushRef="#br2" timeOffset="49664">15558 8710 8882,'14'-8'-90,"1"0"-360,0-2 0,2-1-179,1 0-361,1-3 990,1 1 0,1-3 0,2 1 0</inkml:trace>
  <inkml:trace contextRef="#ctx0" brushRef="#br2" timeOffset="49835">16142 8372 9332,'20'-10'270,"-1"0"-181,1-2-89,-2-1 0,-1-1 0,-1-2-179,0 1-1,1-1-180,0 0 0,2 0-180,2 0 1,1 1-1170,9-4 1709,-6 5 0,6 0 0,-9 6 0</inkml:trace>
  <inkml:trace contextRef="#ctx0" brushRef="#br2" timeOffset="49962">16765 8066 8792,'18'-5'90,"-2"-1"-180,2 0-90,-4-2-180,2-2-269,0-1-271,4-4 900,2 0 0,1-2 0,2-1 0</inkml:trace>
  <inkml:trace contextRef="#ctx0" brushRef="#br2" timeOffset="50119">17530 7699 9332,'12'-1'180,"0"-2"-270,-3 0-450,4-4 0,-4-2-179,4-1-271,-3-2 990,3 0 0,3-2 0,2-1 0</inkml:trace>
  <inkml:trace contextRef="#ctx0" brushRef="#br2" timeOffset="50268">18008 7377 10681,'11'-1'-1709,"-2"0"-450,-5 1 2159,0 0 0,1-17 0,1-5 0</inkml:trace>
  <inkml:trace contextRef="#ctx0" brushRef="#br2" timeOffset="50866">17703 4624 10141,'0'12'360,"0"0"-360,0 3 0,0 0 90,0 3-90,0 15 0,0-4 90,0 28-180,0-19-405,8-5 1,0 1-316,-4 8-1125,11 15 765,-1-14 1170,-10 0 0,20 1 0,-11 0 0</inkml:trace>
  <inkml:trace contextRef="#ctx0" brushRef="#br2" timeOffset="51027">17927 5622 9242,'0'20'180,"0"-2"-90,0-1-360,0-1-180,0-3-180,0 0-269,0-3-450,-11-2 1349,8-1 0,-8-2 0,11-2 0</inkml:trace>
  <inkml:trace contextRef="#ctx0" brushRef="#br2" timeOffset="52956">18137 4235 7263,'9'-11'540,"-7"2"-1170,7 19 630,-9 4 0,0 21 0,0 2 0</inkml:trace>
  <inkml:trace contextRef="#ctx0" brushRef="#br2" timeOffset="53396">17962 4364 8792,'0'39'0,"0"-7"0,0 3 0,0-8 0,0 4 90,14 1-180,-11 5 90,11 1-90,-3 1-90,-8 2 90,19 0-270,-9 20 180,6-17 135,-6-7 1,-2-1-226,2 1 180,8 20 90,-10-28 0,2 6 0,-5-7 90,-3-9 449,1 10-179,-4-15 450,1 9-450,-2-9-181,2 4 91,-1-1 0,3 1-90,0 2 90,6 13-180,-3-7-180,8 20 90,-8-20-810,9 19 361,-9-18-271,3 10 0,-4-9-89,1 2-450,-4 0 1259,0 3 0,-2 1 0,1 0 0</inkml:trace>
  <inkml:trace contextRef="#ctx0" brushRef="#br2" timeOffset="53544">18290 6148 8612,'0'28'360,"0"-1"-180,0-2-180,0 3 0,0-9-90,9 6-450,-7-13 0,7 3-1438,-2 0 1978,-6-2 0,11 6 0,-5-4 0</inkml:trace>
  <inkml:trace contextRef="#ctx0" brushRef="#br2" timeOffset="53711">18388 6961 9152,'6'31'360,"-1"0"-1,2-5-179,-1-3-180,0-5 0,2 1 90,-4-5-719,6 5-1,-4-9-809,4 6 0,-2-8 1439,1 4 0,-2-4 0,0-1 0</inkml:trace>
  <inkml:trace contextRef="#ctx0" brushRef="#br2" timeOffset="53860">18568 7295 9332,'3'11'449,"1"-1"-269,0 0-180,1-4 0,-1 0-359,0-3-181,-1 0-1799,2-2 2339,-3 0 0,2-1 0,-2 0 0</inkml:trace>
  <inkml:trace contextRef="#ctx0" brushRef="#br2" timeOffset="55185">13007 6580 9871,'17'-36'450,"-12"6"-450,28 1-360,-29 6-539,32-3-686,-18 2-304,19-1 1889,-8 4 0,3-1 0,0 2 0</inkml:trace>
  <inkml:trace contextRef="#ctx0" brushRef="#br2" timeOffset="55345">13882 5967 8432,'16'-17'-1979,"2"0"1979,-3-1 0,5-1 0,-1-1 0</inkml:trace>
  <inkml:trace contextRef="#ctx0" brushRef="#br2" timeOffset="55499">14752 5442 8882,'22'-13'-180,"0"-1"-180,-3 0-90,1-1 450,9-10 0,-4 7 0,9-8 0</inkml:trace>
  <inkml:trace contextRef="#ctx0" brushRef="#br2" timeOffset="55661">15695 4951 8792,'17'-13'-180,"-1"-1"-989,8-12 269,-4 5 900,6-11 0,-5 8 0,0 0 0</inkml:trace>
  <inkml:trace contextRef="#ctx0" brushRef="#br2" timeOffset="55778">16205 4418 8792,'6'-4'-360,"0"1"-180,0 2-359,-1 1 899,-1 0 0,-1 0 0,0 0 0</inkml:trace>
  <inkml:trace contextRef="#ctx0" brushRef="#br2" timeOffset="56281">13257 6582 10141,'16'0'1979,"3"0"-2069,9 19-360,17-14 1,-24 32-775,25-20 505,-12 20-91,-9-11 1,0 2-91,13 18 900,-6-3 0,-1 3 0,1 10 0,-12-18 0,1-1 0</inkml:trace>
  <inkml:trace contextRef="#ctx0" brushRef="#br2" timeOffset="56399">13995 7540 9152,'21'15'270,"-1"-2"-810,7-1-360,-11-6 900,12 1 0,-13-7 0,6 2 0</inkml:trace>
  <inkml:trace contextRef="#ctx0" brushRef="#br2" timeOffset="56595">14618 7976 10051,'14'24'810,"-2"-3"-720,-2-5 0,-1-2-90,-2-5-90,-1 0 180,0-2-180,1 1-810,6 4 271,-1-1-990,13 12 359,-6-6 1260,8 11 0,-4-3 0,2 2 0</inkml:trace>
  <inkml:trace contextRef="#ctx0" brushRef="#br2" timeOffset="56728">15280 8652 10231,'16'21'720,"-3"-2"-540,-2-4-180,-3-2 0,-3-6-1260,-1 0 181,-3-3-90,0 0 1169,1 0 0,0 1 0,0 0 0</inkml:trace>
  <inkml:trace contextRef="#ctx0" brushRef="#br2" timeOffset="57111">15582 8572 10231,'27'-14'0,"-5"11"-180,6-30-539,-5 17-181,6-20-892,3 6 1792,6-4 0,5 0 0,3-2 0</inkml:trace>
  <inkml:trace contextRef="#ctx0" brushRef="#br2" timeOffset="57245">17085 7771 9871,'14'-3'-2248,"-4"1"2248,-5 1 0,-3-2 0,-1-1 0</inkml:trace>
  <inkml:trace contextRef="#ctx0" brushRef="#br2" timeOffset="57871">13762 6199 9422,'0'38'629,"-21"-5"-629,16 9 0,-34-5 0,35 5-1388,-33 2 1478,23 1-180,-14-1-373,16-5 13,-7 1 0,16-8 90,-14-1-89,16-7-91,-4-4-90,5-5 630,0-8 0,0-2 0,0-4 0</inkml:trace>
  <inkml:trace contextRef="#ctx0" brushRef="#br2" timeOffset="58016">13835 6356 8882,'-18'44'90,"14"-7"-90,-14 7-270,-1-8-360,14 1 630,-14 11 0,19-13 0,0 5 0</inkml:trace>
  <inkml:trace contextRef="#ctx0" brushRef="#br2" timeOffset="58211">14723 5773 8612,'-27'39'0,"-21"3"-450,13 13-301,12-31 0,-1 1 751,-4 18 0,3 2 0,6 7 0,9-17 0,-1-1 0</inkml:trace>
  <inkml:trace contextRef="#ctx0" brushRef="#br2" timeOffset="58495">15643 5373 10771,'-36'0'-90,"-5"14"180,8-10-90,-3 25 0,8-25 0,2 31-90,-1-20-180,2 18 0,4-11-359,2-1-91,10-1-809,-4 4 90,12-7 1439,-5 1 0,6-10 0,0-2 0</inkml:trace>
  <inkml:trace contextRef="#ctx0" brushRef="#br2" timeOffset="58628">15593 5422 9781,'-22'37'-1349,"17"-5"0,-34 4 1349,35-4 0,-27 1 0,12 3 0</inkml:trace>
  <inkml:trace contextRef="#ctx0" brushRef="#br2" timeOffset="58862">15305 7101 10321,'-23'13'0,"3"-3"0,7-1 0,4-3-270,0-2-179,2 1-271,0 0 0,1 1-449,1 3 1169,0 2 0,3 1 0,0 2 0</inkml:trace>
  <inkml:trace contextRef="#ctx0" brushRef="#br2" timeOffset="59012">15337 7753 8882,'0'35'0,"-17"-2"-270,13-4-899,-27 1 89,27-10 1080,-10-2 0,14-11 0,0-2 0</inkml:trace>
  <inkml:trace contextRef="#ctx0" brushRef="#br2" timeOffset="59194">15805 7305 10231,'9'0'0,"-3"0"-360,0 0-629,-3 0 269,0 0-449,0 0 1169,1 0 0,3 0 0,0 0 0</inkml:trace>
  <inkml:trace contextRef="#ctx0" brushRef="#br2" timeOffset="59397">16330 6554 10501,'0'47'90,"-19"0"-90,15-7-45,-14-5 0,0 2-315,13 22-405,-4-7 1,0 1-45,9 7 809,0-13 0,0-3 0,0 3 0,0 9 0</inkml:trace>
  <inkml:trace contextRef="#ctx0" brushRef="#br2" timeOffset="59565">16597 7098 10411,'1'38'360,"-1"-7"-450,0 4 90,-20 8 0,15-8-270,-15 12-270,7-15-89,10-1-181,-11-4 810,14 3 0,0-11 0,0 2 0</inkml:trace>
  <inkml:trace contextRef="#ctx0" brushRef="#br2" timeOffset="59728">17088 7245 10231,'8'14'180,"-3"10"-90,-3 17-180,-2-3-180,0-3-90,0-8-1079,0-3 1439,0 1 0,21-14 0,5 0 0</inkml:trace>
  <inkml:trace contextRef="#ctx0" brushRef="#br2" timeOffset="59928">17667 6988 12120,'1'51'0,"-1"-11"0,0 6-180,0-11 0,0 3-90,0-1-89,21-3-271,-16-5 0,30-5-269,-31-6 89,30-8-989,-2-4 1799,10-6 0,1-15 0,-10-4 0</inkml:trace>
  <inkml:trace contextRef="#ctx0" brushRef="#br2" timeOffset="60062">18125 7014 11400,'2'12'180,"-18"8"-270,12 24-629,-28-7-900,28 6 1619,-21-19 0,23-4 0,-9-11 0</inkml:trace>
  <inkml:trace contextRef="#ctx0" brushRef="#br2" timeOffset="60244">17040 5791 11311,'-43'22'-1260,"5"-3"270,15 6 1,2 2-90,-5 10 656,1 10 0,15-10 1,6 2-1</inkml:trace>
  <inkml:trace contextRef="#ctx0" brushRef="#br2" timeOffset="60396">16890 5964 9332,'-22'26'-248,"1"0"1,-1 0-1,0 0 1,-2-2 0,1 0-1,-1 2 1,0-1 0</inkml:trace>
  <inkml:trace contextRef="#ctx0" brushRef="#br1" timeOffset="66997">8627 8579 8072,'-7'0'540,"1"0"-270,-3 0 0,3 0-270,-2 0 0,2 0 90,3 0 0,0-14 0,2-2-90,23-1 90,-17-10-90,37 15 0,-23-15 179,18 6-89,-4 0-90,18-12 0,-12 8 0,-1 4 0,-1-2 0,9-3-45,-4 2 0,0 1-1766,9-5 1541,-18 10 0,2 0-315,1-1 1,0 2-269,19-12 853,-6 4 0,-1 1 0,9-7 0,-19 11 0,0 0 0</inkml:trace>
  <inkml:trace contextRef="#ctx0" brushRef="#br1" timeOffset="67245">9992 7701 8072,'27'-15'-1799,"-4"-9"1799,-1 21 0,-4-19 0,0 10 0</inkml:trace>
  <inkml:trace contextRef="#ctx0" brushRef="#br1" timeOffset="67379">10408 7534 8522,'19'0'270,"-2"0"-360,0-3-90,6-2-539,-3-1-631,6-1 1350,-6 1 0,1 1 0,0-2 0</inkml:trace>
  <inkml:trace contextRef="#ctx0" brushRef="#br1" timeOffset="67565">11345 7230 9512,'7'-11'-810,"2"0"-89,3-1-181,4-2 1080,1-2 0,2-3 0,-1 0 0</inkml:trace>
  <inkml:trace contextRef="#ctx0" brushRef="#br1" timeOffset="67712">11893 6862 8342,'10'-11'-1979,"1"0"1979,1-1 0,1-1 0,1 0 0</inkml:trace>
  <inkml:trace contextRef="#ctx0" brushRef="#br1" timeOffset="67878">12390 6580 10051,'4'0'-2069,"0"0"270,-1 0 1799,2 0 0,1-13 0,0-4 0</inkml:trace>
  <inkml:trace contextRef="#ctx0" brushRef="#br1" timeOffset="68399">12917 6567 10681,'0'27'-540,"23"-11"-179,-18 9-361,40-15-269,-26 15 1349,20-5 0,-6 4 0,-1 1 0</inkml:trace>
  <inkml:trace contextRef="#ctx0" brushRef="#br1" timeOffset="68544">13658 7410 8522,'6'11'-2249,"2"0"2249,-1-3 0,1-2 0,-2-1 0</inkml:trace>
  <inkml:trace contextRef="#ctx0" brushRef="#br1" timeOffset="68911">14135 8256 9961,'0'17'-90,"1"4"-179,1-6-1,2 2-180,1-7 90,2 0-359,7 4 359,-1-3-450,12 6 181,-7-8 629,6 2 0,-6-4 0,1 0 0</inkml:trace>
  <inkml:trace contextRef="#ctx0" brushRef="#br1" timeOffset="69029">14435 8534 9152,'12'16'809,"-1"1"-269,0 6-540,-4-6 90,5 8-180,-7-13-540,3 4-449,-3-8 0,-1 1-720,2-1 1799,-1 1 0,0 0 0,1 1 0</inkml:trace>
  <inkml:trace contextRef="#ctx0" brushRef="#br1" timeOffset="69149">14695 9028 8162,'0'19'-585,"0"0"1,-18-1-1,-4-2 1</inkml:trace>
  <inkml:trace contextRef="#ctx0" brushRef="#br1" timeOffset="69397">14755 9257 9691,'-19'3'-89,"-10"0"178,26 3-178,-23 1 178,14 0-89,-22 7-89,10 0-811,-21 12-89,17-7 989,-26 16 0,21-10 0,-13 9 0</inkml:trace>
  <inkml:trace contextRef="#ctx0" brushRef="#br1" timeOffset="69645">14160 9848 10411,'-31'18'0,"-18"2"270,13 14-270,-11-4 0,11-3 0,0 2-1635,-9 8 1635,14-12 0,-1 0 0,-13 12 0,-1 1-539,0-2-271,15-11 1,0 1-451,-18 12 1260,19-13 0,0-1 0,-11 9 0,0 1 0</inkml:trace>
  <inkml:trace contextRef="#ctx0" brushRef="#br1" timeOffset="69779">12975 10842 9332,'-29'19'-450,"0"1"-270,0-1-179,-1-1 899,-3 1 0,1-1 0,-1 1 0</inkml:trace>
  <inkml:trace contextRef="#ctx0" brushRef="#br1" timeOffset="69945">12313 11399 9422,'-18'17'0,"-2"-2"-270,3-2-1079,-7 5 89,6-6 1260,-3 4 0,7-6 0,1-2 0</inkml:trace>
  <inkml:trace contextRef="#ctx0" brushRef="#br1" timeOffset="70083">11977 11820 10051,'-16'14'0,"0"-2"0,2-1-360,0-3-359,0-3-181,-1-2-899,0-3 1799,3 1 0,-2-1 0,2 0 0</inkml:trace>
  <inkml:trace contextRef="#ctx0" brushRef="#br1" timeOffset="70645">9205 8594 10051,'19'17'-2159,"0"23"1260,3-22 899,15 24 0,-19-14 0,20 2 0</inkml:trace>
  <inkml:trace contextRef="#ctx0" brushRef="#br1" timeOffset="70795">9948 9351 8702,'25'24'810,"-1"-1"-810,-3-2 0,2 0 0,-8-8-720,1 4-359,-7-6-810,-1 3 1889,-1 1 0,1 3 0,1 2 0</inkml:trace>
  <inkml:trace contextRef="#ctx0" brushRef="#br1" timeOffset="70967">10840 10226 9781,'19'18'540,"0"-2"-540,0 0 0,-5-7-90,3 0-629,-4-3-181,0 1 1,1 1-451,2 2 1350,0 1 0,3 3 0,0 0 0</inkml:trace>
  <inkml:trace contextRef="#ctx0" brushRef="#br1" timeOffset="71115">11692 10789 10051,'19'17'540,"-2"-1"-540,-2-3 0,-4-2-1169,-2 3 89,-1-5 1080,-1 12 0,-2-7 0,-1 5 0</inkml:trace>
  <inkml:trace contextRef="#ctx0" brushRef="#br1" timeOffset="71281">12273 11311 10321,'19'13'450,"-2"0"-360,-4-4-270,-6-3 180,0-1 0,-5-4 0,0 1 0</inkml:trace>
  <inkml:trace contextRef="#ctx0" brushRef="#br1" timeOffset="71811">10155 8396 8432,'0'44'90,"0"3"-90,-24-6-1100,18 5 1100,-17-20 0,-3-1-360,7 27-269,-22 0-91,25-1 720,-16-5 0,27-7 0,-15-4 0</inkml:trace>
  <inkml:trace contextRef="#ctx0" brushRef="#br1" timeOffset="72028">10177 8355 10051,'-17'42'0,"12"-5"90,-12 6-90,2-4-450,11 23-89,-24-13-226,26-10 1,2 0-1567,-12 2 2331,12 9 0,0-23 0,0-1 0</inkml:trace>
  <inkml:trace contextRef="#ctx0" brushRef="#br1" timeOffset="72196">10447 8791 9691,'-21'46'450,"16"-9"-450,-16-3-90,3-7 0,14 0-269,-14 1-1081,18 11 451,0-11 989,0 6 0,0-15 0,0-2 0</inkml:trace>
  <inkml:trace contextRef="#ctx0" brushRef="#br1" timeOffset="72345">10942 9163 9422,'14'38'809,"-3"-2"-719,-5-6 0,-4 0-90,0 15 0,-2-7-270,-21 11-1889,0 7 91,-3-15 2068,-5 13 0,26-21 0,-9 0 0</inkml:trace>
  <inkml:trace contextRef="#ctx0" brushRef="#br1" timeOffset="72633">11770 7414 11311,'0'-28'0,"0"2"89,-16 4-89,12 4-89,-25 6 89,14 5 89,-1 27-178,-12-14-91,15 27 0,2 6-90,-20-8-254,15 4 0,2 2-196,-4 7-89,5-1-1,2-1 810,5 14 0,3-17 0,2 9 0</inkml:trace>
  <inkml:trace contextRef="#ctx0" brushRef="#br1" timeOffset="72815">11815 7477 10411,'-20'20'180,"15"21"-180,-36-17-45,26 12 0,1 4-415,-5-14 1,-1 2-126,-1 23 1,2 2-217,2-22 0,1-1 351,8 10 1,-1-2-1170,-19 10 1619,25-6 0,-7-7 0,10-3 0</inkml:trace>
  <inkml:trace contextRef="#ctx0" brushRef="#br1" timeOffset="72994">11917 7778 10231,'2'40'90,"-1"2"-90,-1 21 0,-16-11-180,14 1 0,1 0-1028,-7-19 1,0-2 892,7 14 1,2-1-676,-1 15-539,0-6 1529,0-9 0,0-7 0,0-5 0</inkml:trace>
  <inkml:trace contextRef="#ctx0" brushRef="#br1" timeOffset="73194">12488 7850 10231,'-39'49'90,"18"-11"-90,-18 10 0,34-11-135,-21-9 0,-1 0-494,19 13-136,-16-9 0,2-1-494,19-2 1259,-9 3 0,12-18 0,0-1 0</inkml:trace>
  <inkml:trace contextRef="#ctx0" brushRef="#br1" timeOffset="73362">12667 7555 10591,'0'-4'-360,"-19"1"-1349,0 19 360,-20 9 1349,20 12 0,-10 2 0,12-6 0</inkml:trace>
  <inkml:trace contextRef="#ctx0" brushRef="#br1" timeOffset="73594">13313 8770 10951,'-22'8'-90,"-16"2"90,17 2 0,-19 1-720,-15 20 181,12-7-181,4 3 0,1 1-359,-5 7 633,16-11 1,2-1 0,0 4 0,3-2 0</inkml:trace>
  <inkml:trace contextRef="#ctx0" brushRef="#br1" timeOffset="73778">13332 8956 9781,'0'41'45,"-19"-8"0,-2 0-135,11 5-534,-19-8 0,2 0 84,23 2-1079,-22 12 1619,23-16 0,-8 7 0,11-17 0</inkml:trace>
  <inkml:trace contextRef="#ctx0" brushRef="#br1" timeOffset="73961">13780 9001 9871,'9'19'90,"-2"16"0,-2-17 0,-2 32-90,-1-15 0,-1-1 0,0 0-360,-1 8-495,-6-6 1,-2-1-675,5 2 1529,-11 6 0,14-20 0,0-4 0</inkml:trace>
  <inkml:trace contextRef="#ctx0" brushRef="#br1" timeOffset="74128">14138 9120 10051,'-21'42'90,"-15"-1"-90,31-9-90,-35-1-359,35 4-181,-36-4-360,36 2-719,-28-5 1709,29-2 0,-9-5 0,13-4 0</inkml:trace>
  <inkml:trace contextRef="#ctx0" brushRef="#br1" timeOffset="74285">14107 9072 11311,'-36'21'-720,"-5"6"90,10 12-1018,-4 1 568,8-4-449,-1 4 1529,2 7 0,-1-1 0,1 2 0</inkml:trace>
  <inkml:trace contextRef="#ctx0" brushRef="#br3" timeOffset="235022">7582 5215 6903,'19'0'1259,"-4"0"-1349,-7 0 90,-4 0 0,-2 0 90,0 0-180,0-10 90,0 7 90,1-8-180,0 11 90,0 0 90,0 0-90,0-5 0,0 3 90,0-3-90,1 2 0,0 2 0,1-5 0,-1 3 90,1-3-90,2 0 0,1-1 90,7-5-90,-5 2 0,4-6 0,-2 4 0,0-3 0,2 2-90,5-10 90,-2 7 90,10-14-90,-9 13 0,11-12 0,-12 13 0,5-5-90,-2 3 90,-4 5 90,9-9-180,-10 11 180,11-10-90,-11 11-90,5-5 180,-5 4-90,0 2 0,1-2 0,8-4 0,-5 2-90,16-11 90,-12 9 90,7-7-90,-7 6-90,-1 0 180,0-1-90,0 1-90,3 0 90,-3 1 90,15-7-90,-11 6 0,24-12 0,-18 11-684,7-6 684,-9 6 0,-2 1-387,0-1 387,1 1 0,-2 1 0,-1-2 0,11-4 0,-11 3 0,18-8 0,-20 11-161,6-3 251,-10 7-90,1 1 0,0-2 0,12-4-90,-9 2 180,22-10-90,-18 9 0,25-13 90,-23 12 465,12-6-555,0-1 0,-9 5 0,24-13 0,-24 13 0,24-13 0,-23 13-252,8-5 252,-10 8 90,-3-1-180,2-1 180,13-8-90,-9 6 0,-6 3 0,0-1 0,6-2 0,-5 2 0,-1 0-90,7-4 180,9-3-90,-13 5 0,0 2 56,-1 0 34,1-2-90,-1 2 0,0-2 0,14-7 0,-9 5 0,-6 3 0,-1-1 90,7-2-90,9-10 90,-13 11-180,2-2 180,-2-1-90,17-9 0,-12 7 0,-6 4 0,0 0 0,8-4 0,-8 5 0,1-1 0,7-3 753,10-9-753,5-1 0,-13 6 0,-6 5 0,0 0 90,6-4-90,-7 4 0,0 1-744,5-3 744,11-7-543,-1 1 543,-12 7 0,-4 3 0,0 0 90,7-4-90,-6 2 0,2-1-90,7-2 90,-5 2 0,0 0 90,8-3-135,-16 10 0,1-1 135,26-15-90,-11 9-45,-10 3 0,0 1 45,8-3 0,-8 3 0,0 1 0,7-4 0,14-6 0,-18 7 0,0 1 0,1-1 90,-1 2-180,0-1 90,0-1 0,18-7 90,-14 7-135,-7 5 0,1-1 45,5-2 90,13-6-90,-17 7-90,0 2 90,1-1 90,-1 0-90,4 0 0,-3 0-90,21-9 180,-14 7-90,-7 3 0,0 0-90,9-4 90,12-5 45,-29 12 0,0 0-45,17-6 0,-7 2 0,0 0 0,9-4-45,-8 4 0,0 0 135,7-3-90,2-1 0,0 0 0,3-1 0,-3 1 0,-1 1 0,-1-2 0,-7 5 0,0-1-90,8-5 135,-17 8 0,-1 0-45,14-5 0,-1-1-90,-1 2 90,-2 1 0,-2-2 90,-1 4-90,11-7 0,-12 6 0,21-10 0,-26 12 0,6-3 0,-16 8-90,-1-2 90,-2 3 0,-2-3 90,-1 3 799,-2-1-889,6-4 788,-7 4-698,10-7 0,-13 9-180,7-5 180,-6 4-90,0 0-90,1 0 180,7-6-90,-2 4 89,16-13 1,-9 9-180,28-14 180,-15 9-180,16-6 90,-21 12 0,0 0 0,19-8 0,-6 4 0,1 1 90,5-3-90,-7 5 0,-1 0 0,4-2 0,-3 2 0,-1 1 0,-4 0 0,-7 4 0,-2 1 90,-11 4-90,3 0 90,-15 4-90,-2 0 0,-5 1 0,-1 0 0</inkml:trace>
  <inkml:trace contextRef="#ctx0" brushRef="#br3" timeOffset="236576">15732 631 7533,'13'-4'629,"-10"1"-89,21 2-360,-12 0-90,1 16 90,4-11 0,-9 25-90,5-25 90,0 31-180,0-16 89,2 20-89,1-6 90,3 2-90,11 24 180,-3-10-180,-4-6 0,0 1-1669,7 10 1669,-10-18 0,0 0 90,8 16-694,1 0 604,1 0 0,0-1 0,1 1 0,-1-1 0,-1 2 90,0 0-90,-2 1 0,-8-17 0,0 1 0,9 21 0,-4-10 0,0 0 90,3 7-135,-8-19 0,0 0 135,6 12-90,4-2 0,-1-1 45,-7-14 0,1 0-135,12 16 135,-3-8 0,2-2-45,7 8-45,-4-8 0,2-1 135,8 7-90,-16-16 0,2 0 0,0 2 0,-1-2 0,18 16 0,-9-8 0,0 1 0,5 4 0,-8-8 0,0-1 90,6 6-90,-1-2 0,1 1 0,3 2 0,-4-1 0,-1-1 0,-1 1 0,-7-6 0,-1 1 0,4 5 0,-13-13 0,1 0 0,5 10 0,1-1 0,-2-1 0,12 15 0,-12-13 0,-5-6 0,0 0 0,2 4 90,13 19-180,-16-22 90,4 6 90,-9-12-180,-1-1 180,-1 1-90,-1-1 0,1 0-90,-1 0 180,7 9-90,-4-8 1641,11 16-1731,-11-18 90,12 15 90,-12-18 542,5 6-632,-1-2 90,-5-7-90,10 10 0,-10-13 0,3 3 0,-4-5-90,-2 1 90,7 4 90,-6-2-90,6 3 0,-3 7-90,-4-6 180,9 15-360,-12-13 270,6 6 90,-9-7-90,1 0 0,-1-1 0,0 0-90,0-1 180,-2-1-90,4 6-90,-3-7 180,5 8-90,-7-12-90,3 3 90,-4-5-270,0-2 90,1 0 0,-2-2 1,2 0-91,-3-1-810,3 1 1080,-2-2 0,0 0 0,-1-2 0</inkml:trace>
  <inkml:trace contextRef="#ctx0" brushRef="#br3" timeOffset="237743">18185 4772 8342,'-29'27'90,"-19"12"-180,8-9 135,3-4 0,-2 0-1574,-13 6 1529,18-11 0,0 1 90,-21 9-90,0 2 0,25-16 0,-1-1 0,0 1 0,-1 1 0,-1 0 0,-1 0 0,0 0 0,-1 1 0,-17 7 0,0 2 0,13-7 0,-2 1 0,-3 1 0,-4 2 0,4-2-513,3-2 1,2 0 467,-13 6 0,2 0 45,15-9 0,1-1 0,1 2 0,-1 0 0,1-2 0,1 1 0,1 1 0,-1 0 0,1-1 0,0 0-45,1 1 0,-1 0 0,-11 9 0,0-1 92,11-6 0,-1 0-47,-20 14 0,1 0 0,22-14 0,0-1-290,-9 7 0,0 0 290,-12 10 0,-1 1 0,0 1-45,13-11 0,-1 1 45,10-7 0,-2 1 0,-21 16 0,-1 1-45,22-16 0,-1 1 45,-4 2 0,-4 3 0,3-2 45,4-2 0,-2 1-15,-14 9 0,-6 5 0,4-4 15,11-6 0,-1 0-45,-11 6 0,-6 4 0,6-5-227,13-8 1,3-2 181,-14 7 0,2 0 135,14-10 0,3-1-135,1-1 0,-1 1 199,-10 8 0,-1 0-154,12-8 0,0 0 0,-8 6 0,0 0 0,3 0 0,3-2 0,-17 15 0,10-7 0,1 0 0,-5 5 0,16-13 0,1-1 90,-11 10-180,2 2 90,-1-1 0,-1 2 0,-1-1 0,2 0 0,9-10 0,1 1 0,-16 14 0,7-6 0,0 1 0,-7 6 0,6-4 0,1-1 0,-8 8 0,16-16 0,-1 0 0,-13 13 0,0 1 0,-3 1 0,1 0 0,-4-1 0,2 1 0,10-14 0,-1 0 0,10-7 0,-1 1 0,-21 15 0,0 0 0,19-16 0,2-1 0,-10 6 0,-2 0 0,-1 2 0,0-2 0,10-8 0,-1 1 0,-24 16 0,1 0-45,21-16 0,1 0 75,-5 3 0,-3 3 0,3-3 15,3-2 0,0 0-15,-11 8 0,-6 4 0,6-3-30,9-7 0,0-1-30,-6 6 0,-3 2 0,5-4 120,-15 9-1109,13-6 0,1-1 1019,-5 4 0,18-14 0,1 1 335,-8 7-515,3-4 0,3 0 803,3-4-1162,4-4-181,5-3 898,5-4 0,1-2 0,3-2 0</inkml:trace>
  <inkml:trace contextRef="#ctx0" brushRef="#br3" timeOffset="239350">7492 5247 8432,'-2'-17'720,"0"-6"-630,0 5-90,-1-3 0,2 10 270,1 2-180,0 3-1,0 2 361,0 2-270,20 1 0,1 14-90,4 6-90,13 9-136,-20 4 46,22-3 90,-9 4-395,5 3 395,1 2 90,6 2-135,-12-9 0,2 1 90,-8-8 0,2 1-45,18 18 0,1 0 0,-18-16 0,0-1-454,9 9 1,-1-1 453,-8-8 0,-2-1 45,1 1 0,1 0-90,0 0 0,1 2 90,14 14 0,1 2-45,-11-12 0,1 3 30,4 4 0,5 4 0,-5-3-30,-3-4 0,-1 1 0,5 4 0,4 4 0,-4-3 0,-4-4 0,-1-2 0,10 12 0,1 1 90,-1-2 0,-2-2-90,-10-11 0,1 1 0,2 1 0,3 3 0,-2-4 0,-4-4 0,-1-2 0,10 9 0,-1-2 0,-12-13 0,-1-1 45,-1-1 0,2 2-45,21 13 0,2 0 0,-18-14 0,0 1 0,6 5 0,5 2 0,-6-3 0,-9-8 0,-2 0 0,19 14 0,0 0 90,6 6-90,-19-14 0,-1 0-90,12 9 180,-1 1-90,-1-2 0,0 1 0,0-2 0,-1-1 0,-11-10 0,0 0 90,15 11-135,-6-7 0,0 0 135,5 5-90,12 5 0,-18-9 0,-2 0-333,1 1 333,0 0 0,-2 1 0,3 0 0,13 15 90,-10-10-90,-8-6 0,0 1 0,5 5 0,8 8 0,-15-11 0,-1-1 0,-1 2 0,11 12 0,-12-9 0,-3-5 0,0 1 0,2 3 0,-4-3 0,-1-1 0,3 4 0,8 10 0,0-1 0,-8-10 45,-5-6 0,1 0-45,1 4 0,7 8-90,-11-11 180,0 1 95,-2-2-95,6 11-90,-7-9 0,10 19 0,-10-20 0,3 7 427,-3-10-427,-1-3 0,0 1 1029,0-2-1029,-1-1 399,1-3-399,5 5 0,-7-6 0,9 8 0,-10-10 0,8 11 0,-6-10 0,2 6 0,-3-4 0,-2-2 0,3 1 0,-2 1 0,0-3 0,-1 0 0,3 2 0,-4-5-90,5 5 90,-6-8 0,5 6 0,-5-6 0,2 3 0,-1-1-90,-2-1 180,5 3-90,-5-4 0,2 0 0,-3-2-90,-2-2 90,0 2-180,0-3 1,-1 2-181,0-1-540,-1 1 900,-1-2 0,0 0 0,-1-1 0</inkml:trace>
  <inkml:trace contextRef="#ctx0" brushRef="#br3" timeOffset="239870">11820 9214 9781,'-19'7'-809,"-10"-2"-91,25 0 900,-25-3 0,17 0 0,-13-1 0</inkml:trace>
  <inkml:trace contextRef="#ctx0" brushRef="#br3" timeOffset="240044">11917 9272 9781,'-20'11'-1978,"1"4"1978,-18-13 0,10 4 0,1-6 0</inkml:trace>
  <inkml:trace contextRef="#ctx0" brushRef="#br3" timeOffset="241716">15797 832 9512,'37'37'629,"-5"-6"-629,0-1 180,-4-3-90,16 14 90,-10-4-135,-2-5 0,-1 0 45,6 12-90,-4-6 0,0 1-1234,6 13 1369,-14-18 0,0 0-45,9 19 0,0 3-90,-1 0 45,-9-14 0,-1 0-45,-5-9 0,0 0 45,13 22 0,-1-1-428,-11-21 0,0-2 428,4 10 0,1-1-45,9 16 0,0-1 0,0-1 90,1 1-90,-2-1 0,1-2 45,-11-15 0,1 1-45,12 18 45,-6-7 0,1 0-135,5 7 90,-12-19 0,0 0 90,9 13-180,2-1 180,0 1-90,1-5 0,0 2 0,2-4 0,-9-13 0,0 0-257,17 17 301,-6-9 1,0 0-134,7 7-533,-16-16 1,0 0 621,13 11 0,-1-2 0,1 1 0,-13-12 0,0 0 0,16 13 0,-8-7 0,1 0 526,5 5-526,-8-6 0,-1 0 0,6 5 0,-16-13 0,0 1 45,0 0 0,-2-1-45,12 15 0,-7-7 0,-1 1 0,5 6 0,-7-6 0,0-1 0,4 5 0,7 11 0,-12-17 0,-1 0 0,1-2 90,9 14-90,-7-13 0,-5-3 0,0 0-90,4 2 180,5 10-90,-9-12 0,-1-2 0,7 9 0,-5-8 0,5 7 0,-1-3 0,-7-10-90,10 13-90,-15-19 1012,3 4-1102,-9-10 352,-1-1-532,-3-2 146,0 0 304,-2-1 0,0-2 0,-2-2 0</inkml:trace>
  <inkml:trace contextRef="#ctx0" brushRef="#br3" timeOffset="242059">18715 4311 8072,'-13'20'90,"9"12"0,-17-28 0,19 24 0,-17-25 90,11 21-90,-10-12 0,5 11 0,-10 8-90,4-6 180,-21 22-180,13-16 45,0-4 0,-2 1-45,-8 7-666,11-12 1,0 0 665,-13 11 0,-1 0 0,0-2-693,11-10 1,-1-1 242,-12 9-360,8-7 1,1-1 809,1-2 0,-8 2 0,18-12 0</inkml:trace>
  <inkml:trace contextRef="#ctx0" brushRef="#br3" timeOffset="242242">18322 4741 8612,'-51'36'-450,"9"-6"-179,2-1-181,7-5 810,-1 1 0,0 2 0,1-1 0</inkml:trace>
  <inkml:trace contextRef="#ctx0" brushRef="#br3" timeOffset="243498">18638 3544 10681,'19'-13'180,"19"10"-180,-33-22-630,40 22-539,-26-22 1169,37 8 0,-16 0 0,15 4 0</inkml:trace>
  <inkml:trace contextRef="#ctx0" brushRef="#br3" timeOffset="244228">20007 2946 10321,'-19'-8'1079,"15"1"-719,-15 3-180,7 1-90,0 3-180,-3 20 180,-8-15-180,13 37-90,-12-22-359,6 21-91,4-7-989,4 18 360,5-13 1259,23 21 0,-15-30 0,15 7 0</inkml:trace>
  <inkml:trace contextRef="#ctx0" brushRef="#br3" timeOffset="244583">20290 3405 10681,'0'-43'-90,"21"5"90,-15-12-2417,35 6 2417,-36-5 0,35-2-90,-36-2 0,32-3 90,-32 0 0,22-1 0,-24-1 45,3 16 0,0 0 135,-5-23 0,-7 24 0,-3-1 23,0 5 0,-1 2-113,-11-14-45,6 17 0,-2 2 315,0 7 498,-15 4-858,7 45 0,11 0 90,-1 31-90,14-5 0,-2-6 0,0 1-167,4-10 1,0 1-239,-2 29 0,4-1 434,8-28 1,3 0-750,-2 23 1,4-2 143,4-26 1,3-2 35,-3 8 0,-1-2-1169,13 8 1709,0-5 0,3-7 0,2-4 0</inkml:trace>
  <inkml:trace contextRef="#ctx0" brushRef="#br3" timeOffset="244894">20783 3357 10321,'-4'-17'540,"7"-4"-540,16-12 0,13 4 0,-28 5 0,30 4 0,-31-1 90,26 2-90,-20-6 180,5 8 89,-8-7-269,-6 13 90,0 0 180,-17 6-360,-3 20 90,-1 3 0,-3 23-180,22-10 1,-6 2-271,8-9-989,17 6 449,-13-7 990,46 8 0,-24-20 0,29-1 0</inkml:trace>
  <inkml:trace contextRef="#ctx0" brushRef="#br3" timeOffset="245276">21483 3091 10051,'-55'-3'1709,"11"-1"-1439,0 4-180,11 0 0,3 14-90,3-11 0,3 10 0,5 0 0,1 0-90,8 14-90,3-2 0,24-6-269,11 5 89,9-14 90,5 1 0,7-8 90,-9-3 90,24-16 180,-28 12-90,10-25 90,-26 15 540,0-13-450,-15 2 179,-1 4-359,-20 4 360,12 6-450,-25 5 0,27 22-449,-10 4-541,12 19-359,20-3-540,-1-2 1979,24-8 0,-23-13 0,-1-6 0</inkml:trace>
  <inkml:trace contextRef="#ctx0" brushRef="#br3" timeOffset="245581">21820 3068 10231,'0'12'990,"0"8"-990,0 11 0,0 3 0,16-8 0,-12 2 0,25 12 0,-15-12 90,9 14-1,-10-22 181,2 0-180,-14-11 0,7-3-180,-7-18 90,2-13-90,-3-12 45,0 2 0,0 0 45,0-16-270,0 2 1,0 0-1552,0-11 1641,-1 21 1,2 1-361,5 2 0,4 3-359,9-15 899,0 14 0,2 2 0,11 2 0,2-3 0</inkml:trace>
  <inkml:trace contextRef="#ctx0" brushRef="#br3" timeOffset="246310">22690 2813 7892,'0'43'0,"0"0"0</inkml:trace>
  <inkml:trace contextRef="#ctx0" brushRef="#br3" timeOffset="246452">22880 3265 10681,'-21'-14'-480,"4"-5"0,17-14 1</inkml:trace>
  <inkml:trace contextRef="#ctx0" brushRef="#br3" timeOffset="246944">23363 2162 12300,'-27'0'180,"9"17"-90,10 12 0,8 13-1819,18 12 1819,-14-2-45,13-9 0,3 2-45,-6-10 0,-1 2-30,2 4 0,2 3 0,0-3-322,3-3 1,-1-2 351,0 12 0,-1-2 0,6 15-90,-3-6 0,0-4-90,-10-7 180,8-8 385,-13-7-745,10-4-89,-11-11-91,0-2 1342,-5-30-982,1-1 180,-1-19 1155,0 2-1155,0-25 0,0 12-454,10 16 0,0 1 454,-5-9 0,28 7-43,-15 7 313,0 6-90,13 10 0,-19 4-1,15 7 1,-9 20 0,6 10 0,-9 10 0,3 20-180,-12-22 0,-3 13 0,-3-15 0,-17-3 0,13-1-450,-32 7 1,9-12-1530,-20 6-720,9-20 2961,-1-2 1,25-9 0,-2-2-1</inkml:trace>
  <inkml:trace contextRef="#ctx0" brushRef="#br3" timeOffset="247248">24237 2718 10501,'0'41'1349,"-17"-18"-1349,12 11 0,-27-22 0,28 14 0,-26-7 0,14 5 0,-2-4 0,6-1 0,12-7-90,0-6-180,23-3 180,6 0 90,25-2 0,-13-17 0,5-5 0,-22-18 0,-5 0 0,-33 8-179,9-2-316,-25 22 0,-5 4-584,8-6 1079,-15 8 0,-1 4 0,7 1 0,-14 0 0</inkml:trace>
  <inkml:trace contextRef="#ctx0" brushRef="#br3" timeOffset="247926">24663 2311 10501,'-5'-3'3508,"3"22"-3598,-1 11 90,3 16-1840,0 5 1840,14-5-270,-11 6-90,10 5-179,1 2-181,-6-14 0,1-1 360,4-10 1,1 0-541,2 21 1,-1 0-91,5 4 405,-8-23 1,1-1 584,2 5 0,-3-6 0,-1-3 0</inkml:trace>
  <inkml:trace contextRef="#ctx0" brushRef="#br3" timeOffset="248078">24707 2978 10591,'-19'-41'630,"-2"-1"-630,19 3 0,-5-1 0,7 3-90,0 1-90,20 3-360,-15 3 0,36 1-179,-36 3-1,44 0-269,-28 3 989,10 8 0,2 1 0,4-6 0,13-4 0</inkml:trace>
  <inkml:trace contextRef="#ctx0" brushRef="#br3" timeOffset="248458">25103 2190 10771,'-20'21'1619,"4"7"-1529,16 16-90,0 0-621,20-4 621,-14 2 0,28 2 90,-31 2-90,10-14 0,1 1-90,4 18 90,0 10-180,8-23 180,-24-6 0,20-3 2,-13-1-182,5-12-410,-6-1 590,-3-13 0,-3-18 90,0-12 0,-2-9 90,0-2-90,0 8 672,15-9-492,-11 6 179,25 7-181,-16 14-268,17 13 89,-8 17-178,16 10 89,-11 10-405,-2-7 0,1 0-495,4 10-387,-9-11 1,-1 0-244,8 10-808,1 2 2338,0-3 0,2-2 0,1-2 0</inkml:trace>
  <inkml:trace contextRef="#ctx0" brushRef="#br3" timeOffset="248630">26227 2659 12840,'0'-16'-270,"0"-2"-270,0 4-1799,0-2 2339,0 9 0,0 2 0,0 5 0</inkml:trace>
  <inkml:trace contextRef="#ctx0" brushRef="#br3" timeOffset="248742">26517 2771 12120,'0'0'0</inkml:trace>
  <inkml:trace contextRef="#ctx0" brushRef="#br3" timeOffset="254892">8867 8442 7892,'12'-11'3329,"8"2"-3239,10 9-180,-11 11 180,5-8-90,-11 18 0,5-18 0,0 15 89,-4-16-89,1 15 0,0-8 0,7 14 0,-5-7 0,5 5 0,-6-5 0,0 0 90,0 2-180,7 6 180,-5-6-90,12 12 0,-12-14 180,11 12-180,-12-13 0,5 7 90,-2-1-180,-4-3 90,12 13 90,-11-13-90,12 13 0,-12-13 0,6 7 0,-7-9 0,0 2 0,-1-2 0,8 7 0,-6-4 90,12 15-180,-11-13 270,5 8-180,-7-9 0,-1 1 0,1 1 90,6 10-90,-7-9 0,12 18 90,-12-17 0,12 17-90,-11-17-90,5 8 90,-5-8 90,1-2-90,1 2 0,0-2-90,1 1 180,-1 0-90,10 10 0,-8-8 0,14 17 0,-15-18 90,5 8-90,-8-10 0,0 0 90,0-1-90,0 0-90,0 0 180,0 0-90,11 12 90,-5-8-90,18 21 0,-15-19-709,8 9 709,-9-10 0,1-1 0,-2 0-72,12 10 162,-8-11-90,20 21 0,-20-20 0,19 18 0,-21-16 90,10 4-90,-5 0 90,-7-9 0,14 15-90,-15-15 90,13 12 0,-13-13-90,4 4 90,1 1-90,-8-7 0,15 14 90,-16-15 613,14 14-613,-14-14-90,7 5 77,-9-6-77,0-2 0,0 0 0,8 7 90,-6-5-90,12 13 0,-13-12 0,13 12 0,-13-12 90,5 4-90,-8-6 0,0-2 0,0 0 0,-1-1 90,0 1 0,-1-2 90,5 8 0,-5-5-90,5 6 0,-5-4-180,2 0 90,0 2 90,0 2-180,1 1 270,0 0 180,9 11-450,-5-8 90,17 19 0,-14-18-610,8 7 879,-8-9-269,1 0 0,0 1 0,10 9 0,-7-6 90,18 18-90,-17-18 0,15 18 0,-17-20 0,4 4 0,-3-3 0,-9-8 0,10 13 0,-14-16 0,6 13 0,-9-13 0,1 3-90,-5-7 701,-1-3-611,0 1 89,0-3-89,-2-1 0,0-1 0,0-1-89,-1-1 89,2 0 89,-3-2-89,1 1 0,-2 0-89,0-14 89,15-2 0,-11-11 89,26 6-178,-27 4 178,11 3-89,-1 2 0,-10-2-89,21-2 89,-16-1 89,20-11-178,-10 6 89,19-20 0,-13 15 0,11-10 0,-9 8-282,3-2 282,1-3 0,-5 9 0,1-1 0,15-14 0,-2 5 0,2 0 89,8-6-1036,-16 13 1,1 0 946,15-7 0,1-3-250,2 3 250,-14 9 0,2-1 45,-10 6 0,2-1-90,22-12 0,1 0-214,-21 12 0,-1 0 289,5-2 0,3-3 0,-3 3-434,-3 0 1,-1 1 448,12-7 0,0 0-90,-14 8 0,-1 0 45,2 0 0,1 0 0,-3 1 0,2-2 0,15-9 0,0-1 45,-13 8 0,2-1-105,2-2 0,4-3 0,-5 2 60,-3 3 0,0-1-30,2-1 0,2-4 0,-3 3 30,-3 1 0,-1 1-45,8-7 0,0 0 0,-12 9 0,-1 2 0,0-1 0,0 1 45,-1 0 0,0-2-45,12-7 0,-1-2 45,-9 9 0,0-1-90,19-16 0,0 0 90,-19 17 0,-1-1-45,19-16 0,-1 1 90,-19 15 0,0 2-90,8-8 0,0 1 45,12-10-90,-2 1 180,0 2-180,-16 10 0,0 1 1251,17-13-1161,-10 6 0,-1-1 0,8-4-150,-17 12 1,1 1 149,10-10 0,-1 1-90,1 0 90,-10 9 0,1 0 0,15-13-45,-4 7 0,0 0 45,11-7-45,-5 5 0,1 1 45,10-5-139,-17 11 1,-1 0 138,17-8-90,0-2 90,-26 17 0,1 0-45,10-8 0,1 0 45,-8 5 0,0 0 0,23-14 0,0 0-34,-22 13 0,-1 0 34,11-6 0,1-1-45,-13 9 0,-2 0 45,1 0 0,2-2-30,5-3 0,5-2 0,-3 1 30,0 0 0,1 0-30,9-6 0,6-3 0,-7 4-15,-9 7 0,-1 1 90,12-7 0,-1 0-180,-13 9 0,-1 0 135,-1 2 0,1-1 0,-1-1 0,1 1-45,-2 1 0,0 1 45,0-2 0,0 0 0,-2 3 0,1-2 0,11-6 0,0-1 0,-11 7 0,0 0-90,18-12 0,0 1 180,6-3-135,-21 12 0,0 0-45,10-7 180,-2 1-722,-4 1 542,-1 0-184,-4 2 274,-1 1 552,8-10-732,-10 9 180,18-15 0,-23 16 0,2 2 0,-1 0 0,-1 0-90,24-17 90,-27 21-180,17-12 180,-17 12 0,16-13-90,-15 11 90,6-6 0,0 0 0,-5 6 0,13-14 0,-14 14 0,13-12 0,-15 13 0,6-5 0,-8 7 0,0-1 0,-1 2 90,9-8-180,-6 7 90,11-11 0,-16 11 1047,11-9-1047,-14 13 1004,6-5-1094,-7 7 902,0 0-812,-2 1 243,5-4-243,-5 4 33,7-7-33,-9 6 0,4-1 0,-5 2 0,1 2 0,-1-1 0,1 1 0,1 0 0,0-1 0,6-5 0,-5 4-90,10-10-89,-10 8 179,4-4-270,-4 4 90,-2 2-90,0-1-719,0-1 449,-2 2-1529,1-1 2069,-6 6 0,0 1 0,-2 3 0</inkml:trace>
  <inkml:trace contextRef="#ctx0" brushRef="#br3" timeOffset="255378">19490 6208 9242,'-17'14'449,"13"8"-269,-24-19-90,26 13 0,-21-14 0,20 11 90,-17-11-90,13 12-90,-7-8 180,3 8-270,-1-3 180,0 2-90,-3 1 180,0 1-180,-5 2 90,-13 11-90,4-3 0,1-1 0,-2 0 0,-10 9-225,1-2 0,-2 0-512,14-10 1,0 0 511,-10 6 0,-4 1-315,-6 5 1,-1-1 44,10-6 0,-3 0 495,-5 4 0,-6 3 0,3-3 0,2-2 0,1 0 0,5-4 0,-1 0 0,1 1 0</inkml:trace>
  <inkml:trace contextRef="#ctx0" brushRef="#br3" timeOffset="256214">16590 3898 7173,'0'0'0</inkml:trace>
  <inkml:trace contextRef="#ctx0" brushRef="#br3" timeOffset="257009">16538 3895 8342,'8'0'1799,"3"0"-1709,5 13 0,6-10-90,-12 17-90,20-8 180,-7 6 0,28 10-90,-14-8 45,-1-1 0,3 0 45,13 5-643,-4-1 0,2-1 598,-18-8 0,-1-1 45,10 5 0,-1 1 0,20 7 0,-3 0-90,1 0 90,-19-7 0,1 0-45,-10-4 0,1 0 0,19 11 0,-1 0 45,8 4-90,-21-10 0,0 0 0,12 8 90,-1-1-90,-3 1 89,-14-7 1,1 0-90,13 12 90,-8-4 0,1 1-90,3 7 90,-7-5 0,0 1 0,5 7-45,-12-13 0,-2 0-836,9 10 701,1 0 180,-2 1-90,2-1 90,0-1-90,0 1 45,-9-12 0,0-1-56,14 15 11,-6-7 0,0-1 0,5 6-514,-13-13 0,-1 0 514,9 7 0,0 0 874,-2 0-785,14 12-89,-11-9 45,-6-7 0,0 0 632,3 5-632,-4-7 0,0 1-135,3 4 288,12 7-198,-3 2-90,-9-10 135,-5-5 0,0 0-45,3 4 0,19 18 0,-21-20 1278,7 6-1278,-3-1 0,-9-8 0,15 15 0,-17-14 90,12 14-180,-14-13 180,3 6-180,-7-12 180,-3 0-180,1-3-540,2 8 180,-5-9-1439,4 8 90,-8-12 1799,1 1 0,-3-7 0,-1-1 0</inkml:trace>
  <inkml:trace contextRef="#ctx0" brushRef="#br3" timeOffset="258832">9058 8352 8432,'0'-7'270,"0"-3"0,0 2-90,0-1 90,0-1-180,0 3 179,0-5-179,0 6-90,0-2 90,13 3 90,-10-2-90,10 1 0,-5-8 0,-6 4-90,22-12 0,-12 7 90,15-6-180,-7 4 270,3 0-180,5-3 0,2 0 0,5-3 0,2 0 45,-5 3 0,2-2-135,19-13-1561,-3 1 0,1 0 1651,-19 12 0,-1 0 45,12-7 0,-1-1-589,-11 9 0,-1 1 544,1-1 0,0-1-45,1 2 0,-1 0 45,1-1 0,-1 0 0,1 1 0,0 0 45,0 0 0,1-1 0,15-7 0,2-1-90,-12 7 0,1-1 45,5-2 0,5-2 0,-5 3 45,-1 0 0,-2 2-90,15-9 0,-1 1 45,-14 8 0,-2 1 45,2-1 0,0 0-90,2 0 0,-1 0 45,1-1 0,0 1 45,1-1 0,-1 1-45,-1-1 0,2-1-30,-3 3 0,3-2 0,-3 0 30,6-3 0,1 0 30,4-3 0,6-2 0,-6 2-30,-5 2 0,-2 1-30,6-3 0,3-2 0,-4 3 75,-6 2 0,-1 1-45,13-7 0,1-1 0,-4 1 0,-2 1 45,-12 8 0,2-1-45,1-1 0,5-3 0,-5 3 0,-4 3 0,1 0 0,3-3 0,4-1 0,-4 1 0,-3 2 0,-1 2 0,12-8 0,0 1 45,-14 8 0,-2 1-90,0 0 0,0 0 45,-1 0 0,2 0 0,12-7 0,1 0 0,-13 7 0,2 0-30,2-1 0,3-2 0,-4 2 75,-3 1 0,-3 2-45,12-6 0,-1 1 0,13-8 0,-1 1 0,0 2 0,-17 7 0,1 0 0,19-11-909,-9 6 0,0-1 909,9-5-45,-11 6 0,1-1-298,8-5 388,-20 11 0,0 0-45,14-7 0,0-2-90,1 1 90,-14 9 0,1-1 0,20-10 0,-8 5 0,0 1 0,-19 10 0,-1-1 45,23-10 0,1 0-90,-22 11 0,0-1 452,13-5 1,0 1-363,-13 4 0,-1 2-45,2-1 0,0 0 265,-1 0 1,2 0-221,12-6 0,1 0-90,-11 6 0,0-1 45,23-10 0,-1 0 848,-24 11 0,-1 0-848,10-4 0,-1-1 90,14-5-180,-1 1 180,0-1-90,-18 8 0,0-1-90,20-10 90,-12 4 0,0-1 0,6-4 0,-9 3 0,0 0 0,5-5 0,-17 10 0,1-1 0,-3 1 0,0 1 648,15-12-648,-7 5 0,0 1-90,5-4 135,-6 4 0,0 1 135,5-3-270,-6 4 0,0 0 1647,4 0-1557,0 0 0,1 1 90,-2 1-135,-2 2 0,0 1 45,-6 3 0,10-4 0,-14 6 0,1 1 0,-3 1 0,-1 1 350,-3 0-350,-1 2 684,2 0-954,-6 3-989,0 0 1259,-9 3 0,-2 2 0,-2 0 0</inkml:trace>
  <inkml:trace contextRef="#ctx0" brushRef="#br3" timeOffset="259524">10852 7330 7713,'-36'25'539,"3"14"-269,6-20-45,5 7 0,-1 3-45,-13 13 0,0 1 0,1 2-1420,12-13 0,1 1 1240,-9 12 0,0 3 45,7-9 0,2 1-45,-3 2 0,1 2 0,0 1 0,-2 3 30,2-2 0,-1 3 0,1-2-30,-3 6 0,-1 2-23,7-12 1,-2 5 0,0-1-1,2-5-22,-3 8 0,1 0-165,0 0 0,-1 3 1,2-5-106,5-8 0,1-2 45,-4 8 0,2-2-269,0 5-91,3-8 752,5-8 0,5-10 0,2-3 0</inkml:trace>
  <inkml:trace contextRef="#ctx0" brushRef="#br3" timeOffset="259860">11948 6732 8086,'39'-42'90,"0"1"0,-3 2 0,-1 1 45,-5 6 0,-1 0-850,1-1 0,-2 2 1255,5-6-91,-3 6 397,-23 49-756,-25 11 180,0 16 0,-3 6-512,-2-12 1,-3 4 241,-2 11 0,-2 9 0,2-4 60,8-19 0,2-3 0,-3 6-60,-4 8 0,-4 7 0,-3 4 0,2-2 0,3-6-490,0 0 0,2-5 0,-3 6 520,4-7 0,-4 6 0,-1 2 0,0 1 0,1-3 0,4-6-322,-5 9 1,4-7-1,-3 5 292,1-2 0,-2 5 0,-1 2 0,0-2 0,3-5-60,-2 5 0,2-5 1,-2 4-13,4-5 0,-4 4 0,1 2 0,0-2 0,3-6-635,-1 3 1,3-5 0,-1 1 593,2-5 1,0 2-1,0 0 1,1-2-218,-1 4 0,2-2 0,2-3 269,-2 3 0,1-1-299,-3 15 0,4-5-269,6-10 629,5-3 0,7-31 0,0-6 0</inkml:trace>
  <inkml:trace contextRef="#ctx0" brushRef="#br3" timeOffset="260196">12893 6287 8189,'35'-34'240,"-1"0"0,-4 4 0,0 0 164,0 4 1,-1 3-45,2-1 90,-1 36-91,-24 22-314,-14 0 0,-3 3-1608,10 2 1,-3 0 1562,-22 7 0,-3 3 90,13 4 0,-2 5-540,-3-13 1,-5 3-1,-1 2 1,2-3 479,1 4 0,1-2 0,-2 6-30,0-3 0,-3 5 0,-1 3 0,1-1 0,2-6-69,-3 7 0,2-5 0,-3 5 54,7-12 0,-2 4 0,-2 2 0,0 1 0,2-2 0,1-4-302,0 1 0,3-4 0,0 0 1,-2 3 316,1-1 0,-2 2 0,1 2 0,-1 0 0,1-1 0,0 1 0,0 1 0,0 0 0,1-2 0,1-1 13,0-1 1,1-2 0,0 1 0,-1 3-59,1-1 0,-3 4 0,0 2 0,1-1 0,0-1 0,3-6 58,-5 11 1,3-4 0,0 1-82,1-5 1,-1 3-1,1-1 1,2-4-23,-5 14 0,3-4 0,2-5 0,1 1-42,-1 9 1,2-2 41,5-20 0,2-1-90,-1 6 0,3-3-369,3 1-890,28-38 1439,-17-15 0,19-13 0,6-7 0,-11 0 0,-1 0 0</inkml:trace>
  <inkml:trace contextRef="#ctx0" brushRef="#br3" timeOffset="260526">13942 5897 9961,'27'-33'0,"-5"7"540,-9 13-270,-8 35 0,-25 13-91,18 1 1,-2 3-1910,-24 5 0,-4 3 1820,14 9 0,0 5-60,-5-14 0,-4 1 0,1 2-518,3 4 0,0 2 1,-1 2 509,5-11 1,-1 0-1,-1 2 1,1-1-419,-2 3 1,0 1-1,0-1 1,0 2 395,-1 0 0,0 1 0,-1 1 0,-1 3 0,3-6 0,-2 4 0,-1 2 0,1-1 0,0 0 0,1-3-200,0-1 0,1-3 0,1-1 0,-1 2 0,-2 5 211,2-6 0,-1 4 1,-1 2-1,-1 2 0,1 0 1,0-1-1,1-4 0,2-4-53,-2 4 1,2-5-1,1-1 1,0 0-1,-2 5 29,-1 1 0,-1 4 0,-2 3 0,0 0 1,1-1-1,1-3 0,2-5-10,-3 6 1,4-7 0,-1 0-1,-3 6-29,3-5 1,-2 5 0,-2 4-1,0 0 1,1-1 0,1-4-1,3-6-8,-6 15 0,2-8 1,-1 5-85,1-2 0,-2 6 0,-1 2 0,2-5 0,4-8-81,-2 8 0,3-4-75,0-3 0,-1 3 1,3-7 254,6-13 0,2-3-585,-4 17 1,3-21 629,5-42 0,29-10 0,-4-17 0,-1 1 0</inkml:trace>
  <inkml:trace contextRef="#ctx0" brushRef="#br3" timeOffset="260842">14192 5678 9602,'12'-37'0,"-5"7"899,-3 14-449,-24 26-90,15 15-181,-17-1 1,-4 6-1537,9 7 0,3 8 0,-1-2 1387,-5-4 0,-1-1 0,0 6-30,2 4 0,-2 8 0,1 3 0,0 0 0,2-5-273,1-4 0,2-3 0,-1 1 0,-1 5 273,2-4 0,-2 5 0,-1 3 0,0 2 0,1-1 0,0-2 0,1-4-406,-4 12 1,3-5 0,-1 0-1,-1 4 421,4-11 0,-1 2 0,-1 2 0,1 0 0,-1 1 0,0-2-30,-1 2 0,0 1 0,-1 0 0,0-1 0,1 0 0,0-3-140,1-1 0,1-3 0,-1 0 0,0 1 1,-2 5 115,-1 0 0,-2 6 1,-1 2-1,-1 1 1,0-2-1,2-2 1,1-5 48,-3 8 0,2-6 1,-1-1-1,-2 5-49,5-12 1,-3 4-1,-1 3 1,0-1-1,1 0 1,0-4-1,3-4-71,-4 6 0,3-5 0,1-2 0,-2 2-3,-5 10 1,0 1-1,-1 0 1,2-3-368,-2 5 0,1-3 1,2-5 757,-3 5 1,2-1-789,5-10 0,-1 2 1,4-8 509,0 7 0,3-8 0,15-35 0</inkml:trace>
  <inkml:trace contextRef="#ctx0" brushRef="#br3" timeOffset="261176">14983 5646 9332,'26'-24'674,"-1"-1"1,9-6 404,-4 3-899,-22 46-90,-4 8 0,-25 34-1544,19-25 1,-2 1 1498,-21 10 0,-2 3 0,12 7 0,2 3-45,-5-14 0,-3 1 0,0 5-23,1 5 1,0 7 0,0 1-1,1-3-322,4-11 0,-1-2 0,1 2 0,-2 4 330,-1 2 0,-2 6 0,-1 3 0,1 1 0,-1-3 0,3-5-419,0 1 0,1-5 0,0 0 0,-2 6 408,3-9 0,-2 5 1,-1 2-1,-1 1 1,1 0-1,1-3 1,1-5-302,-3 10 0,1-5 0,1-1 0,-1 3 327,0-2 0,-1 3 0,-1 0 0,0 1 0,1-2-72,-1-1 0,1-1 0,-1 0 0,1-1 0,1-3 77,0-1 0,1-3 0,0 1 0,-2 3-113,-1 6 0,-3 5 0,-1 1 0,2-3 0,3-6 6,0-2 1,3-5 0,0 1-19,-4 8 0,-1 2 0,4-6-60,3-7 0,4-5 90,1-6 1,2-1-718,-1 26-913,22-31 2265,-8-31 0,38-30 0,-12-26 0</inkml:trace>
  <inkml:trace contextRef="#ctx0" brushRef="#br3" timeOffset="261494">15737 5265 9871,'33'-45'900,"-4"5"-540,-8 14 179,-6 6 181,-5 10-630,-6 33 0,-1 7-907,-14 21 0,-3 7 772,12-13 0,-2 3 67,-10 1 1,-6 8-1,-2 1 1,4-4-821,5 1 0,3-3 1,-4 3 797,-4 2 0,-3 3 0,-2 1 0,3-3 0,-1 6 0,1-3 0,-1 2 0,5-14 0,-2 1 0,1 1 0,-1-1 0,0 1 0,0 0 0,-2 1 0,-1 4-15,2-7 0,-1 4 0,-2 2 0,0 0 0,0-1 0,2-3-3,-1 0 0,1-3 0,1-1 0,-2 2 0,-1 5-21,-1 1 1,-2 6-1,-2 2 1,1 1-1,-1-1 1,2-3-1,2-5-6,-5 10 0,3-7 0,0 0 0,-1 5-32,5-11 0,-2 3 0,0 4 0,0-1 0,0 0 0,2-4 0,2-4-483,-3 5 0,3-4 1,1-2-1,0 2 470,-3 10 0,-1 1 0,2 1 0,2-4-120,1 3 0,3-3 1,2-4 50,0 2 1,3-1-382,-1 13 1,4-8-451,5-20-269,27-7 1413,-3-50 1,25-14 0,-8-21-1</inkml:trace>
  <inkml:trace contextRef="#ctx0" brushRef="#br3" timeOffset="261818">16497 4597 9062,'21'-21'1349,"-2"7"-719,-7 7-271,-2 24-89,-5 5 0,-4 14 0,0 6-180,-1-7 0,1 3-469,0 16 0,-2 5 409,-5-4 0,-2 2 0,2-1-487,4-9 1,2-2 0,-3 5 474,-5 2 0,-3 5 0,-1 3 0,0-1 0,2-4-693,2 7 1,1-4-1,-2 6 675,-1-12 0,-2 6 0,-1 2 0,0 1 0,0-2 0,1-5-497,-1 2 0,2-5 1,-1 0-1,0 4 461,0 0 0,-1 4 0,-1 0 0,1-1 0,0-3-203,0-2 1,0-4 0,0 0-1,0 0 216,-1 0 1,0 1 0,0-1-1,0 0-7,-5 14 0,0-1 0,-1 4-42,3-17 0,0 4 0,-1 0 0,0-1 1,1-3-19,-5 15 0,1-4 0,-2 4-36,3-9 0,-2 5 0,0 1 0,1-2 0,2-7-24,1-1 0,2-5 0,0 2-98,-2 3 1,0 4 0,1-2 0,2-6 157,2 0 0,2-3-103,-2 8 0,3-5 193,5-9 0,30-46 0,11-17 0</inkml:trace>
  <inkml:trace contextRef="#ctx0" brushRef="#br3" timeOffset="262158">17080 4867 10141,'10'-9'900,"-1"4"-630,-4 2 269,2 26-269,-4-2-135,-1 13 0,1 6-45,0 19-677,-2-13 0,0 2 632,0-5 0,-1 0-725,0 5 0,0 2 680,1 5 0,-2 1-677,-8 4 1,0 2 721,8 3 0,-2 2-45,-8-22 0,-3 0 0,1 5 0,5 1 0,1 5 0,1 0 0,-2-2-60,-5 3 0,-1-3 1,0 5-410,2-4 0,0 6 0,0 1 0,0-1 0,1-6 409,-1 4 0,0-5 0,0 1 37,0-2 1,-1 3-1,1-2 1,1-4-111,0-3 1,2-4 0,-1-1 42,-4 18 0,-1-1-45,4-7 1,-1 1-361,-4 7 0,2-2 360,5-20 0,2 0-270,-4 9 1,1-4 602,6-11-2447,0-5 2249,28-52 0,-18-2 0,17-30 0</inkml:trace>
  <inkml:trace contextRef="#ctx0" brushRef="#br3" timeOffset="262442">17550 5692 9602,'23'-17'1349,"-2"4"-540,-2 5-539,-6 4 90,1 28-180,-9 0-180,0 29-678,-4-1 858,0 14-180,-1-28 0,0 4 30,-5 2 0,-2 4 0,2-1-347,3 9 1,-1 2 316,-3-10 0,-2 5 0,-2 0 0,2-5-585,-3 12 1,0 0 554,-1 3 0,-2 6 0,1-8-716,2-7 0,-1-4 686,0-6 0,-1 1 0,4-4-30,8-1 0,-2-3-45,-10-1 0,-1-1 117,11 27-522,-7-27 0,0-1 90,4 11-1146,-2 5 966,24-51 508,-12-7 122,39-31 0,-24-8 0,22-4 0</inkml:trace>
  <inkml:trace contextRef="#ctx0" brushRef="#br3" timeOffset="262860">18000 5850 9871,'18'-17'1529,"-2"5"-1079,-4 6-270,-1 4 270,5 42-270,-6-9-180,1 17 0,-1 6-276,-6-20 1,0 2 275,1 9 0,-1 6 0,-1-3-675,-1-1 0,0-1 675,-1 17 0,0 0 45,-1-20 0,0-1-90,0-1 0,0 0 45,0-2 0,0-1-90,0-3 0,0 0-270,0 29 1,0-9-451,0 7 630,0-23-1349,0 3 899,0-45 623,19 8-442,-14-50 269,36 17 83,-24-31-38,1 32 1,1-2-181,0-20 0,-2-3-200,-3 11 1,-1-4 634,0-7 0,0-5 0,-2 3 284,0 2 1,-2-1-75,1-5 0,1-6 0,-1 7-742,-1 5 1,0 4 546,2-14 0,1 3 449,-1 15 1,0 5 225,4-10-91,10 2-449,-15 36 1125,7 44-1215,-9-1-150,-3 7 0,1 11 0,-1-4 147,-2-7 1,-1 2-178,2 13 0,0 8 0,-1-7-225,-2-12 0,0-1-195,0 4 0,0 4 1,0-6 51,0-4 1,-1-3-533,0 11 1,1-2 899,-1 10 0,0-4 0,0-4 0</inkml:trace>
  <inkml:trace contextRef="#ctx0" brushRef="#br3" timeOffset="269378">14043 10338 8162,'8'0'2249,"5"15"-2249,19 3 180,-5 10-270,3-1 270,-6-3-270,4 3 90,2 3-1605,4 2 1605,5 1 45,-9-7 0,1-1-45,21 15 0,-18-13 0,0 0 0,17 10 90,-2 2-90,3-3-90,-3 1 90,3-1 90,-1 0-90,-14-10 0,0 0 0,-9-8 0,0 2 0,18 12 0,-1 0 0,5 3-45,-12-6 0,-1-1 135,0 1-90,6 8 0,-14-7 0,-8-9 505,2 8-505,-11-15 353,-2 2-353,-5-8 0,-3-3 0,-1-1 837,-1-2-837,0 0-90,0 1 180,0 0-90,-14 0 0,10 2 0,-10-2 90,14 2-180,0 1 90,-13 8 0,2-2 0,-13 15 0,9-8 0,-8 18 0,9-11 0,-8 12-219,3-5 129,-3 2 90,-6 4 45,2-6 0,-1 1-90,5-8 0,-1 2-488,-7 5 1,-4 3-1,2-3 488,0 0 0,-1 0 45,-7 5 0,-4 3 0,2-3 0,1 0 0,1-2-810,4-4 1,-2 1 0,2-1 809,-5 3 0,2-2 0,-1 0 0,-1 1-259,2-2 1,-3 1 258,6-5 0,-3 2 0,2-2 0,-4 2 0,-1 2 0,1-1 0,-4 2 0,4-2-45,8-7 0,1 1-90,-17 12 0,3-1-225,-1 1 135,20-15 1,1 0-1130,-9 8 724,13-10 864,-2 3 0,18-15 0,1 0 1</inkml:trace>
  <inkml:trace contextRef="#ctx0" brushRef="#br3" timeOffset="270344">15367 11248 8342,'23'-16'270,"20"12"0,-22-27 0,25 15 90,-7-15-2976,8 3 2796,3-3-135,-21 13 0,0 1 0,1-2 0,1 0-45,1-2 0,2 0 0,0-1 0,1 0 45,1-2 0,0 0-45,2-2 0,0 0 0,1-1 0,0-1 45,1 0 0,1-2-45,-2 1 0,3-2 0,-2 1 44,7-6 1,0 0-960,-6 4 1,3-1 0,-3 1 959,6-4 0,-1 1-45,1-2 0,0 0 193,1 1 0,3-2-193,-4 2 0,4-3 0,-2 2-284,-12 9 1,-1 1 0,4-2 283,4-5 0,6-3 0,-1 0 0,-4 4 0,7-7 0,0 1 0,-11 9 0,3-3 0,-1 0 0,-4 3 0,7-5 0,-2 2 0,-6 5 0,0-1 0,-3 2 0,0 1 0,-2 1 0,-1 2 0,-2 0-45,-1 3 0,-1-1-135,5-2 0,0 0-179,11-7-91,4-2 283,-27 18-643,-7 3 1857,-6 5-1047,-4 1 0,-3 3 0,-1 1 0</inkml:trace>
  <inkml:trace contextRef="#ctx0" brushRef="#br3" timeOffset="270675">17275 8213 8612,'-13'-10'180,"2"4"1259,3 1-1259,21 4 360,16 21-450,13 11-843,-3 0 1,1 3 752,-11-5 0,0 1 0,7 2 0,5 1 0,-3-1 0,-1 1 0,0 0-685,-5-3 0,2 1 0,-2-1 460,4 5 0,-2-2 0,-1 2 0,1-1-217,-2 0 1,2 2-189,-4-4 1,2 2-1,-2-1-135,4 4 1,0 1 650,10 10 1,-1 1-1,-14-16 1,-3-1 0,0 1-1,0 0 1</inkml:trace>
  <inkml:trace contextRef="#ctx0" brushRef="#br3" timeOffset="271226">18415 9190 8432,'37'-32'90,"5"-3"90,8-4-1246,-22 17 0,2 0 1111,4-3 0,1-1-45,4-1 0,0-1 45,4-1 0,4-3-45,0 2 0,5-2 0,-2 1 0,-9 6 0,-2 1 0,4-2-733,10-5 0,5-3 1,0 0-1,-5 3 673,-6 4 0,-4 3 0,2-1-30,-2 0 0,2 0 0,-1-1 1,-2 3-301,17-9 0,-3 1 75,-1 0 0,-1 1-360,-3 2 1,-1 1 674,-3 0 0,-1 1 0,-4 2 0,-1 1 0,-2 0 0,1 1 0</inkml:trace>
  <inkml:trace contextRef="#ctx0" brushRef="#br3" timeOffset="271626">19443 6753 9422,'56'23'719,"-10"-17"-674,-21 18 0,-2 3-2495,16-1 2495,-17 0 0,3 4-180,11 8 0,2 0-135,-8-7 0,2 3 270,5 5 0,3 5 0,-3-3 0,0 0 0,-1-1 0,-4-3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5:27:47.19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1573 1436 9152,'0'-12'1259,"0"-2"-719,0 0-91,0-1-179,0-1-90,0-1 180,0-4-270,0 6-90,0-1-90,0 8 990,0 2-811,0 24-178,11-14 178,-9 44-89,17 0 0,-8 16-162,-4-28 1,2 2 116,2 5 0,0 0 90,-4-10 0,1 1 0,5 23 0,0-1-135,4 8-135,-7-24 0,1 1-270,0-4 0,-1-2-494,5 18-91,-3-12 1,1-3-90,0 1-582,3 6 1751,-8-23 0,-3-6 0,-1-3 0</inkml:trace>
  <inkml:trace contextRef="#ctx0" brushRef="#br0" timeOffset="150">1532 2061 9062,'-4'-7'90,"1"2"0,3-6-90,21 3 0,-15-2 90,39-1-540,-8-7-360,12 4-1923,4-2 2733,-11 6 0,2 1 0,2 1 0</inkml:trace>
  <inkml:trace contextRef="#ctx0" brushRef="#br0" timeOffset="333">2300 1980 9781,'-13'32'540,"10"0"-540,-9-8 90,12 0-90,0-9 90,0 3-720,0-3-449,16 0-360,-12-1 1439,12 0 0,4-4 0,5 1 0</inkml:trace>
  <inkml:trace contextRef="#ctx0" brushRef="#br0" timeOffset="469">2173 1826 6543,'0'-4'0,"0"0"0</inkml:trace>
  <inkml:trace contextRef="#ctx0" brushRef="#br0" timeOffset="850">2655 1788 9152,'13'17'1079,"-1"-4"-809,1 0 270,1 5-450,-2 9 0,7 14-90,-9-12 0,11 26 90,-9-20-817,6 10 817,-5-16-359,2 0 269,0-5 13,6 6-13,-6-11 90,7 1-270,-12-12 524,5-4-434,-8-19 375,3 11-195,-5-36-180,1 19 0,-1-22 90,4-12-90,-1 12 135,-2 9 0,0 0-45,4 2 360,7-6 0,-3 21-187,5 8-83,9 3-180,-4 6 90,24 20 0,-17 3 90,-2 0 0,-1 1-719,5 10-1080,1-13 0,1 0-285,0 4 1994,18-4 0,-26-10 0,-2-11 0</inkml:trace>
  <inkml:trace contextRef="#ctx0" brushRef="#br0" timeOffset="1221">3372 1338 9961,'-7'-13'1799,"5"3"-1439,-4 22 0,24 32-270,6 2-1235,-2-1 0,2 1 1055,15 7 135,-18-16 0,-2 0-45,13 13 0,-1-1 510,0-3-510,-10-16 0,0-2 0,9 14 45,-9-14 0,-1-1 45,0-1-90,3 5 0,-15-21-90,-1-15 90,-6-19 0,-1-9-90,0-6 0,0 7 180,0-2-180,0 3 1948,0-5-1858,0 10 12,14 6 78,7 29-270,18 17-360,-4 11-1407,2 3 418,-10-8 1386,6 12 0,-9-13 0,4 8 0</inkml:trace>
  <inkml:trace contextRef="#ctx0" brushRef="#br0" timeOffset="1567">1875 1171 9512,'23'-24'989,"19"4"-449,-25 1-91,22 4-359,1 3 180,-8 5-90,11 4-180,-13 3 0,-1 15 90,1-11 0,10 28-180,-9-27 180,19 23-90,-23-26 0,17 17-90,-19-17-270,6 6-629,-10-8-360,1-17-181,0 13 1530,4-33 0,-1 20 0,1-19 0</inkml:trace>
  <inkml:trace contextRef="#ctx0" brushRef="#br0" timeOffset="4300">4973 1830 11940,'-9'-11'720,"6"1"-540,-14 1-90,14 0-5397,-16 0 5307,35 17 0,-23-9 0,26 14 0</inkml:trace>
  <inkml:trace contextRef="#ctx0" brushRef="#br0" timeOffset="4424">5015 2440 10681,'0'10'180,"0"-3"-360,0-2 180,0-3 0,0-2 0,0 1 0</inkml:trace>
  <inkml:trace contextRef="#ctx0" brushRef="#br0" timeOffset="6836">6682 1517 9422,'0'-17'1259,"0"0"-1079,0 3 90,-18 1-1,13 3-269,-30 1 90,30 4 180,-30 2-180,12 2-90,1 15-90,-13-10 180,32 27-90,-24-26 0,24 34 0,-8-21 0,11 19 0,0-10 0,0-2 0,0-1 0,23-1 90,-17-6-90,39-1 0,-17-3 0,22-6 0,-11-1 0,-6-6 0,-11-15 0,-4 11 0,0-24 0,-10 9 0,0-13 0,-8 2-90,0 4 90,0 39 0,16 35 0,9 10 0,-4-8 0,3-2-743,16 5 698,-20-19 0,-2 1 45,8 11 90,-3-1-90,-2-4 180,3 11-90,-13-15 0,6 13-90,-16-26 0,2 3-1170,-25-18-629,1-1 630,-18-32 1169,20-14 0,5-16 0,14-3 0</inkml:trace>
  <inkml:trace contextRef="#ctx0" brushRef="#br0" timeOffset="7016">7242 1484 9512,'11'15'1079,"-1"-12"-989,-2 30-90,-2-8 0,0 22 90,-2-9 0,3 12-360,-1-22-630,4 7-2158,4-7 3058,-2-9 0,4 2 0,-3-10 0</inkml:trace>
  <inkml:trace contextRef="#ctx0" brushRef="#br0" timeOffset="7167">7222 1292 7533,'18'-3'-570,"-13"1"0,13 2 1</inkml:trace>
  <inkml:trace contextRef="#ctx0" brushRef="#br0" timeOffset="7582">7860 1405 9512,'-23'7'1079,"17"0"-809,-33 5 0,19 10-270,-1 0 0,-8 8 90,26-4-180,-19 1 180,20 11-90,-8-10 0,10 7 0,0-4-270,20-12-270,4 8 180,1-18 0,18 0 91,-25-8 269,29-1 0,-20-15 0,9-4 359,-16-17 451,-5 0-1,-8 2-809,-7 4 90,-17 14-90,12 26 0,-12 15 90,17 11-90,0-2-359,0 0-91,21-8-1349,6 4 989,12-8-1348,15-12 2158,-17 1 0,14-11 0,-13 0 0</inkml:trace>
  <inkml:trace contextRef="#ctx0" brushRef="#br0" timeOffset="7849">8423 1526 10681,'0'-15'630,"-17"7"-271,13-3-269,-30 10-90,18 17 0,-4 8 90,8 25 0,12-14-180,0-1 90,18-21 0,14 12 0,8-14 90,7 6 0,5-9-90,-15-8 0,17-19 0,-36 0-90,1-20 90,-38 20-90,15-13-90,-45 28 0,23-25-405,-9 22 1,-2 3-405,-6-10-496,8 9 1,2 3 1484,-4 2 0,7 0 0,16 0 0</inkml:trace>
  <inkml:trace contextRef="#ctx0" brushRef="#br0" timeOffset="8486">9412 1351 10231,'0'-11'990,"-24"1"-900,0 4-90,-29 3 89,8 22-89,1 8 0,19 11 0,10 11 0,15-18 180,23 6-180,-17-10 0,34-16 0,5-4-90,-14 8 135,16-18 0,0-5-45,-13 4-45,-8-18 0,-3-4 135,-7 5-90,-2-11 0,-2-3-90,-10-3-40,7-16 130,-9 12-90,0-1 90,0-3 0,-10 11 0,-1 0 0,6-17 0,-13 7 0,1 1 0,13-2-45,-2 11 0,-2 3 135,-1 3 90,6 0 90,-6 19 40,9 27-310,20 17 45,-9 1 0,-2 2-45,3-4 0,1-1-320,4 6 1,-3-1 229,-10 20 180,29-1-180,-20 1 135,4-21 0,2 1-135,1 16 90,-3-12 0,1-3-180,1 1-529,14 15 349,-13-32-179,12-1 449,-12-15 90,4-4-90,-2-17 180,-7-9-180,6-18 180,-10 5 270,1 1-91,-6 12-89,-2 2 536,-1 10-716,-2-10 183,2 19 176,-2-10-359,1 13 90,4 0-90,-2 19 90,8 5-270,-4 0-269,5 17-271,-3-25-449,1 20-91,-1-14 1260,4-2 0,-4 1 0,2-1 0</inkml:trace>
  <inkml:trace contextRef="#ctx0" brushRef="#br0" timeOffset="8650">9848 1157 9781,'-6'-19'0,"5"4"0,-6 3-1439,6 2 810,22 6 629,2 15 0,4 8 0,-9 15 0</inkml:trace>
  <inkml:trace contextRef="#ctx0" brushRef="#br0" timeOffset="8966">10142 1418 8972,'6'5'809,"2"0"-539,6-2-180,-3-1 0,12-2 0,-8 0 0,10-15 180,-9 12-180,5-24-90,-11 24 360,1-17-360,-8 11 180,-1-5-180,-18 5-90,-2 4 0,-14 5 180,2 0-90,13 18 0,5 2 90,12 21-90,0 3 89,0-8-674,18-8 1,3-1-225,-11-1-181,17-7 1,5-3-450,-5-4 1439,11-6 0,-2-2 0,-10-4 0</inkml:trace>
  <inkml:trace contextRef="#ctx0" brushRef="#br0" timeOffset="9300">10537 1375 9691,'2'-5'900,"1"1"-630,2 4-270,1 20 0,7 0 0,-2 3 0,5 11 0,-3-19 90,0 15-90,1-11 90,8 6-90,-8-14 180,8 12-90,-12-18-180,1 5 90,-7-25 0,0 10 0,-1-31 90,2 8-180,-1-8 90,5-1 90,-6 9-1,7 7-89,-5 5 90,7 10-90,4 6 0,-1 20 0,14 2 90,-11 2-629,14 13 89,-16-13-989,8 18 629,-15-19 810,3 4 0,-10-19 0,1 8 0</inkml:trace>
  <inkml:trace contextRef="#ctx0" brushRef="#br0" timeOffset="9483">10085 1068 8972,'-1'-29'809,"1"2"-629,-1 5 90,1 3-270,0 4 90,22 4 0,-17 4-720,37 4-359,-23 1-810,5 23 1799,6-16 0,-26 41 0,10-15 0</inkml:trace>
  <inkml:trace contextRef="#ctx0" brushRef="#br0" timeOffset="9617">10523 2371 9332,'11'15'-450,"1"-2"0,-4-6 0,0-1 1</inkml:trace>
  <inkml:trace contextRef="#ctx0" brushRef="#br0" timeOffset="11733">12000 1431 9871,'-8'-4'1619,"-1"-1"-1079,2 2-270,0-2-90,1 0-90,1 1 0,3-1 360,-1-2-271,3 0 91,17-11-270,11 5 0,29-15 0,-5 10-1286,7-5 1196,-12 9 90,2 1-750,2 3-149,2 3-900,2 3-1439,2 2 3238,2 2 0,0 0 0,0 0 0</inkml:trace>
  <inkml:trace contextRef="#ctx0" brushRef="#br0" timeOffset="13317">13857 1270 10771,'0'-11'1259,"0"-1"-1259,0 2 270,0 1-360,-20 1 450,16 1-180,-32 3-90,9 2 90,-9 2-180,-5 19 0,7-14-90,0 37-150,0-22 240,4 22-90,4-9 180,5 1-90,7-2 0,7 1 0,4-4 90,27 8-90,-18-11 0,48 1-90,-27-14 180,31-7-90,-14-2 0,1-5 0,13-17 45,-5 8 0,-3-2 45,-10-10-180,4-14 0,-25 13-180,-10-9-270,-3 2-180,-6 10-269,-24 1-540,18 3-1349,-40 0 2878,16 9 0,2 1 0,3 6 0</inkml:trace>
  <inkml:trace contextRef="#ctx0" brushRef="#br0" timeOffset="13485">13798 1913 9512,'15'13'1439,"8"-3"-1529,-7-4 180,15-3 0,-5-25-1260,17-5-269,-12-13 1439,-1 12 0,2 2 0,10-10 0,-14 12 0,0 1 0</inkml:trace>
  <inkml:trace contextRef="#ctx0" brushRef="#br0" timeOffset="13836">14647 934 10591,'-8'-1'899,"1"1"1,3 0-720,2 18-180,1 8 0,1 12 0,14 4 0,-10-4 90,10 24-180,0-14-333,-8-5 0,0 0 63,10 6-450,-2-9 1,-1 0-361,-1 4-179,14 9 1349,0-11 0,-8-13 0,7 5 0</inkml:trace>
  <inkml:trace contextRef="#ctx0" brushRef="#br0" timeOffset="14367">14803 1345 8432,'22'-12'990,"8"-4"-900,10 6 269,12-3-359,-22 9 180,9 1-180,-15 3 270,2 0-90,-2 18 360,7 4-270,-10 1 89,7 29-359,-16-32 180,-1 42-90,-8-33-180,-2 9 180,-23-13-180,17-1 180,-41-2-90,9 5-360,-9-9-1439,-12 3 630,28-15 1169,-6-1 0,17-5 0,1 0 0</inkml:trace>
  <inkml:trace contextRef="#ctx0" brushRef="#br0" timeOffset="14772">15640 1256 10321,'-49'0'720,"21"17"-720,-12-13 0,34 24 90,-32-9-90,22-3 90,-5 25-90,9-26 90,12 22-90,0-18 0,0-1 0,21-3 0,6 3 0,-1-8 0,29 3-90,-36-11 180,36 0-90,-32-2 0,7-17 0,-20 1 89,7-4 271,-16-5 0,6 11-450,-6-9 90,0 23-180,-1 11-180,0 24-1169,18 4 360,3-7 180,11-11-720,0-1 1709,-5-17 0,4 8 0,2-11 0</inkml:trace>
  <inkml:trace contextRef="#ctx0" brushRef="#br0" timeOffset="15050">16182 1335 10411,'-20'-15'1259,"15"4"-1259,-34 3 0,21 5 180,-4 18-90,-1-12-90,20 30 0,-7-10 0,10 11 0,0-3 0,20 1 90,7-11-90,13-1-90,-1-4 270,-6-14-180,0 7 0,0-9 0,-3 0 90,-3 0-90,-6-18 0,-2-3 0,-11-19-90,-2 9 90,-30 0-180,18 10-90,-45 1-359,29 2-2250,-39 0 631,24 10 2120,-10-7 0,21 14 0,2-5 0</inkml:trace>
  <inkml:trace contextRef="#ctx0" brushRef="#br0" timeOffset="15634">16820 1122 10231,'-21'-10'-90,"0"5"270,0 1-90,-8 19-90,7-11 0,-8 46 90,15-26-45,5 10 0,4 2-45,1 1 0,2 10 0,20-19-90,-13-2 90,35-4-270,-4-3 270,8-8-180,19-3 180,-27-8 90,9-18-90,-18 14 0,-7-31 0,-2 14 450,-9-16-270,-2 2-90,-26 16 90,15-4-180,-36 15 0,22-2 90,-6 20-90,11 16 0,14 27 0,25-4 0,-19 8 0,23-25 0,4-1 90,-9 17-45,9-7 0,3-2-45,-2 4 179,-8-9 1,-1-1 270,-1 1-180,3 6-270,-20-20 0,-1-4 0,-6-4-450,0-2-1259,-21-5 720,-5-1-271,-1-19 1260,-17-9 0,25-9 0,-22-5 0</inkml:trace>
  <inkml:trace contextRef="#ctx0" brushRef="#br0" timeOffset="15833">17532 1243 9422,'7'0'1709,"1"19"-1529,-4-14-180,-1 26 0,-1-13 0,-1-1 89,0 17-178,2-20 178,1 16-178,3-9-631,1-1-989,6 5 540,-2-7-540,5 2 1709,-6-11 0,1-4 0,-1-1 0</inkml:trace>
  <inkml:trace contextRef="#ctx0" brushRef="#br0" timeOffset="16000">17425 1043 9602,'-15'-20'-90,"1"1"90,5 6 0,3 4-1350,3 3 991,24 4-271,-16 15 630,57-9 0,-34 25 0,36-11 0</inkml:trace>
  <inkml:trace contextRef="#ctx0" brushRef="#br0" timeOffset="16300">17973 1117 11490,'-22'5'450,"4"2"-360,-3 1-90,15 4 0,-28 4 0,20 15 0,-2-4 90,6 24-90,10-19 0,0 9 90,17-13-90,-12-3 0,41-1 0,-22-3 0,28-2 90,-11-7-90,21-2 90,-14-6-135,-12-1 0,-1-4 135,-1-14-90,3-6 0,-27-16 90,-26-4-180,10 8-135,-26 12 0,-5 2-404,4-1-494,-3 7 1,-1 2-138,-11-3 1,2 2 1162,-17-1 1,19 3-1,-12-1 1</inkml:trace>
  <inkml:trace contextRef="#ctx0" brushRef="#br0" timeOffset="16519">18018 834 9961,'5'-7'540,"1"3"-450,-1 1-90,4 3 0,-1 0 180,10 28-180,-7-21-990,13 37 1,-15-28 989,7 11 0,-10-13 0,1-5 0</inkml:trace>
  <inkml:trace contextRef="#ctx0" brushRef="#br0" timeOffset="16668">18125 540 10321,'23'-22'270,"-2"2"-270,21 2 0,-6 3 90,0 4-90,3 3-360,19 5-809,-12 1 1169,-7 10 0,-1 1 0,7-5 0,12 12 0</inkml:trace>
  <inkml:trace contextRef="#ctx0" brushRef="#br0" timeOffset="17266">19258 822 11311,'-7'-21'899,"0"3"-899,2 1 450,2 10 0,0 0-450,2 32 0,1 9 89,0 14-89,7-9 0,3-1-179,7 13-1005,-8-13 1,2-1 283,15 16-269,-23 1 179,27-1-602,-22-19 1,0 1 1591,11 16 0,0 10 0,-10-24 0</inkml:trace>
  <inkml:trace contextRef="#ctx0" brushRef="#br0" timeOffset="17421">19217 1335 9602,'0'-32'89,"20"-1"-89,-15-4 45,24 10 0,6-1-224,-5-15-1208,12 6 1,3 2 1027,3-4-1,-8 7 0,0 1 0,6-2 0,-18 12 1,0 1-271,7-5 630,-4 0 0,-6 2 0,-2 1 0</inkml:trace>
  <inkml:trace contextRef="#ctx0" brushRef="#br0" timeOffset="18515">19790 681 9512,'-25'-9'719,"5"2"-719,1 3 540,15 1 179,-26 2-629,27 21 0,-8 12-45,19 9 0,3 4 45,-7 18-957,13-18 0,0-1 867,-13 8 0,24 1-1064,-24-1 1064,23-1 0,-23-4 0,22-2-233,-14 10 323,2-19-180,6 11-90,-15-28-179,8-3 89,-10-11 1470,1-4-1110,-1-1 1061,6-16-1151,-1-10-90,11-23 0,-5 7 0,12-13 270,-10 26-90,4 3 500,-3 6-410,-6 17-180,8-7 0,-7 10 179,10 22-268,-7 4 89,15 24 0,-11-13-270,9 1-990,4-5 631,-4-10-271,24 4 630,-18-14 91,26-6 89,-24-2-231,9-22 681,-18 13 0,-4-30-91,-7 30 541,-4-32 0,-7 14-271,-2-16-269,-22 16-180,-2-4 410,-20 23-500,7-8 90,3 11-90,15 16 0,6 5 0,10 17 180,20-7-270,-15 5 90,35-11 0,-14-8-90,-1-1-89,15-15 89,-21 3 0,13-4 90,-16-18 0,-3 0 90,-11-21 0,2 5-270,-19 0 90,11 6 180,-10 28 0,28 9-90,7 25-90,19-6-270,6-3 180,-6-12 90,0-5-90,-11-8 180,-2 0 0,1 0 0,4-19 0,-10 14 270,3-29 450,-17 17-541,-1-13-269,-6 7 90,-1 23 90,0 10-180,22 7 1,-17 7 89,51-21 0,-34 13-90,41-15 180,-30 6-180,17-25 90,-22 14 0,1-26 90,-11 11-1,-9 3 271,-2-14-180,-6 15-270,-1-9 90,-16 11 0,13 27 90,-13 19-90,16 32 0,0-7-713,10-26 1,1-1 712,-5 18 0,32 0-27,-33 1 27,17-16 0,2 1 90,-7 19-135,3-12 0,1-1 45,4 4 270,-5 18-270,-5-34 90,-6 4-90,-9-17-90,0-3-360,0-4-989,-20-1-540,-2-5 2050,-22-2-71,21-17 0,4 12 0,19-12 0</inkml:trace>
  <inkml:trace contextRef="#ctx0" brushRef="#br0" timeOffset="19120">22215 1042 10321,'2'-17'810,"-1"0"-91,-27-1-809,-5 9 90,-29-1 0,14 25 0,4 8 90,8 9-90,19 29 90,-2-28-90,17 31 0,28-39 0,10 5-180,16-21-1917,0-4 2097,-13-5 0,-2 0-173,-1-21 173,-6 15 0,-4-39 0,-7 23 90,-3-39-180,-10 17 45,-3 4 0,-4 0 135,-24-12-90,10 7 0,-1 0 180,-14-9-90,4 21 0,0-1 270,-6-24-360,-1 20-180,-9-12 270,28 30 90,-6 4 317,10 28-497,25 20 90,-13 11-1144,31 13 1054,-31-6 45,15-22 0,1 1-45,-15 32 0,16-30 0,1 0 0,-5 32 0,0-32 0,2 1-180,-2 10 0,0 0 496,7 20-676,-7-16 0,0-1-90,-1 0-719,0 14 629,-11-35 550,-3 0-10,-25-17 179,-3-18 1,-2-15 0,5 1 0,1-3 90,-5-22 0,8 9 0,-1 1-1277,-18-12 1142,31 17 0,1-1-135,-6 2 0,2 2 1059,8-17-1059,-2 13 0,0 2 0,4 0-450,24-9 181,4 28-271,16 0 338,-5 11-427,-9 4-181,2 0-449,1 0 1259,1 20 0,0-15 0,1 16 0</inkml:trace>
  <inkml:trace contextRef="#ctx0" brushRef="#br0" timeOffset="19416">22767 926 11400,'-38'12'90,"4"11"0,16 6 0,-4 7-180,20-8 180,-8 6-90,10 30 90,0-23-90,6-2 0,5-3-90,11-7 90,0 7 90,17-18 0,-21-5-90,18-4 0,-2-6 90,-5 0-90,-7-20 0,-2 13-180,-19-29 0,6 9-899,-31-17 359,18 7-989,-26 15 0,-2 1 1709,24-6 0,-49 7 0,37 6 0</inkml:trace>
  <inkml:trace contextRef="#ctx0" brushRef="#br0" timeOffset="19598">22983 1085 10051,'12'17'1170,"-3"6"-1080,-3-20-90,-3 15 0,0-9 0,1 8 89,0 0-178,-1 1 89,0 3-720,0 2-2248,3 13 2968,-2-10 0,1 7 0,-1-13 0</inkml:trace>
  <inkml:trace contextRef="#ctx0" brushRef="#br0" timeOffset="19782">23302 1091 11311,'0'-7'0,"0"3"-4228,0 0 4228,0 16 0,0-10 0,0 11 0</inkml:trace>
  <inkml:trace contextRef="#ctx0" brushRef="#br0" timeOffset="19999">22425 807 10321,'0'-23'360,"24"3"-450,-18 4 180,42 2-180,-42 2 180,44 4-90,-31 3-90,33 4-630,-22 1-1169,14 14 90,-22 4 1799,2 0 0,-16 11 0,-3-10 0</inkml:trace>
  <inkml:trace contextRef="#ctx0" brushRef="#br0" timeOffset="20172">22963 523 10141,'20'-15'810,"-1"1"-810,1 3 0,-3 3 0,10 0 90,-9 4 90,11 1-810,-14 3-2428,1 23 3058,-10 7 0,-3 16 0,-3-1 0</inkml:trace>
  <inkml:trace contextRef="#ctx0" brushRef="#br0" timeOffset="21083">23912 1088 11311,'0'-16'719,"0"1"-809,0 5 540,0 1-270,0 5 0,0 23-180,19 10 0,-14 16-148,30 0 58,-32-7 90,26 1 90,-17 15-90,2-15-90,1 8 180,-13-22-90,4-5 179,-6-6-268,0-3-361,2-6 450,1-23 0,1 13 238,1-37-238,1 22 0,2-23-180,3 8 360,0-5-270,11-14 90,-5 13-90,13-16 90,-15 32 90,7-1 90,-3 18-90,-4 4 0,9 21-90,-10-13 90,10 48-90,-11-29 0,-2 10 0,-1 1-90,1 0-270,3 12-1349,0-9 630,-1-11-1620,13 7 2699,-6-23 0,9 0 0,-6-10 0</inkml:trace>
  <inkml:trace contextRef="#ctx0" brushRef="#br0" timeOffset="21340">24730 1108 10771,'0'-15'1439,"0"0"-1349,-17 7 0,2 2-90,-5 21 0,-2 6 90,20 21-90,-9-8 0,11 2 0,0-3 90,24-11-90,4 8 0,16-21 0,7 0 90,-18-9 0,13-19-270,-21-2-90,-5-17 0,-11 4-90,-29 14-719,14-6-1889,-32 15 2968,14-3 0,2 6 0,2 8 0</inkml:trace>
  <inkml:trace contextRef="#ctx0" brushRef="#br0" timeOffset="21569">25263 1075 10591,'11'0'1979,"-3"0"-1799,-5 0-180,-1 13 0,1-10 0,0 21 90,2-21-180,4 36 90,-2-21 90,3 25-810,4-2 180,-4-9-1798,8 18 1078,-7-24 1260,7 9 0,-7-21 0,5 1 0</inkml:trace>
  <inkml:trace contextRef="#ctx0" brushRef="#br0" timeOffset="21724">25527 1092 10951,'8'-24'989,"0"2"-809,0 4-180,1 4-1169,-2 3-990,-2 21 2159,-2 3 0,-3 23 0,0-2 0</inkml:trace>
  <inkml:trace contextRef="#ctx0" brushRef="#br0" timeOffset="21952">24480 947 9691,'20'-22'1080,"-15"1"-855,22 5 0,5 1-225,-8-7 0,13 3 0,2 2 0,-2-1 0,13-2-90,-20 13-630,-1 4-629,-5 2 1349,6 24 0,-13-3 0,5 20 0</inkml:trace>
  <inkml:trace contextRef="#ctx0" brushRef="#br0" timeOffset="22116">24995 1946 10501,'4'6'-1979,"1"-1"180,4-3 1799,1-1 0,1-1 0,3 0 0</inkml:trace>
  <inkml:trace contextRef="#ctx0" brushRef="#br0" timeOffset="22817">26452 908 11760,'-44'-27'0,"3"3"270,-9 1-270,13 10 90,-15 2-180,19 9 90,0 22 90,3-16-180,4 42 180,6-25-90,5 27 0,8 6 90,3-10-135,14-10 0,2 0 45,-6 3 0,21-12 0,5-3 0,-9-1-180,32-4 90,-23-12 0,0-5 90,1 0-90,8-19 180,-11-11-90,-10 3 0,-2-3 0,-6-22 0,-3 14 0,-2 0-594,-6-13 684,2-15 45,-11 32 0,-1 0 44,5-14 1,-12 9 0,-1 2-180,14 1-90,-13-5 90,16 22 0,-10 6 90,8 5-90,-8 24 0,10 12 0,22 13-90,-17 9-1124,34-5 1214,-35 6 0,18-12 0,3 0 155,-5 22-155,7-12 0,2-2 0,0 6 45,-11-22 0,1-1-45,6 3 0,1-4 0,0-7-180,-2-5-49,-1-7 49,-1-5-90,6-3 270,-8-20 0,9-10 0,-16-9-90,1-18 180,-10 19 1231,-2-11-1141,-2 4-90,-17 13-90,12-10 0,-13 22 323,6 4-323,9 24 0,11 11 0,-3 20-90,33 7-449,-16-8-1008,0-1 377,17-16-179,-24 0-450,16-5 1799,-9-1 0,-3-5 0,2-1 0</inkml:trace>
  <inkml:trace contextRef="#ctx0" brushRef="#br0" timeOffset="23368">27103 1018 10231,'0'12'810,"14"-13"-900,-10 38 180,24-22-90,-24 17-450,24 6 90,-8-10-539,14 16 359,-7-22-90,4 2 450,-13-12 1,7-7 179,-13-2 89,0-18 451,-5-6-270,-4-20 0,0 7 180,-3-3-1,0 11 1,0 0-270,0 3-180,0 1-90,0 5 450,0 1 90,0 24-360,14 6-90,2 25 0,13 1 0,-14-7 0,11-2 179,-13-8-89,9-7-180,-7-3 180,-5-8-90,-5-5 0,1 0 0,-2-19 0,2 14 90,2-48 180,0 31 90,4-40-180,-7 31-180,3-7 0,-5 18 0,2 8-90,-2-5 180,1 15-90,-2-7 0,7 9 0,-4 16 0,10 8 0,-4 9 0,5 3-180,-1-7-450,0 2 1,3 0-1080,11 13 629,-5-15 1080,27 15 0,-19-26 0,13 3 0</inkml:trace>
  <inkml:trace contextRef="#ctx0" brushRef="#br0" timeOffset="23799">28138 1039 11490,'0'-14'270,"-17"0"-180,1 6-90,-5 17 90,10 7-90,33 16 0,0-4 90,22 0 0,-8-8 270,-4-8 0,-16-21-270,-6-8-90,-24-10 0,10 30 0,-10 20 0,14 19 0,0 8-524,23-6 524,-18 4 0,14-12 0,2 0 0,3 20 0,-3-10 0,1 0 90,11 5-135,-12-11 0,-2-1 135,0 2 0,3 6-90,-15-15-90,-3-10 0,-21 3-180,12-14-719,-58 1 179,33-9-539,-14-1 0,-2-1-756,-3-1 2105,-12 0 0,21-18 0,4-4 0</inkml:trace>
  <inkml:trace contextRef="#ctx0" brushRef="#br0" timeOffset="24304">29200 952 11311,'-43'-22'0,"-18"-2"0,14 10 134,11 6 1,1 3-135,-1 1 180,-10 25-180,25 9 0,4 13 90,11-1 0,6-9-90,21 12 0,8-12 0,-1-9 0,3-2 90,17 0-90,-13-10 0,-1-2 0,5-3 90,12-4-90,-21-3 0,-4-15-90,-4 12 180,-7-30-180,-5 3 180,-6-26-90,-4 4 45,-8 14 0,-5 1-572,-10-13 572,11 18 0,-1-1 180,-5-2 0,1 1-45,-3-17 0,4 10 0,0 1-90,-3-2-90,1-7-180,16 20 180,-12 11 90,12 3-90,-4 29 0,6 16 90,17 30-180,-12-3-135,11-13 0,4 0-418,-1 13 283,-9-19 1,3-2-631,15 14-359,-16-3-180,14-2 1529,-1 9 0,-9-17 0,4 5 0</inkml:trace>
  <inkml:trace contextRef="#ctx0" brushRef="#br0" timeOffset="24499">28998 811 11041,'0'-27'-90,"0"-5"90,0 10 90,20-4-90,4 17-90,24 1 90,-10 8-720,4 13-1259,7 6 630,-11-1 1103,17 14 1,-18-28 0,1 12 0</inkml:trace>
  <inkml:trace contextRef="#ctx0" brushRef="#br0" timeOffset="24722">29755 853 10411,'-28'-10'1259,"-11"8"-1169,18-15-90,-15 15 270,4-5-270,14 27 0,-2-15 0,18 38 0,-5-25 90,7 22-90,0-7 90,23 0-180,-18 2-90,46-3-1205,-29-1 666,27-3-361,-10-2-314,-9-10 0,0-2 1394,17 7 0,11 0 0,-19-10 0</inkml:trace>
  <inkml:trace contextRef="#ctx0" brushRef="#br0" timeOffset="24849">29987 1391 11490,'20'7'-1619,"-14"-2"-180,14-1 1799,-7-1 0,-10-1 0,10-2 0</inkml:trace>
  <inkml:trace contextRef="#ctx0" brushRef="#br0" timeOffset="26955">13807 3143 8681,'12'-4'2069,"-2"20"-1114,10 7-865,-11 13-180,4-3 90,-8-4 0,5 2-326,-3 4 416,-1-2-90,1 0-90,-2-1 484,1-6-394,1 6 375,-2-12-195,0 1-180,-2-12 0,-1-5 512,1-1-512,-1-2 0,0-1 0,0-22 0,3-6 0,0-14-90,3-1 90,3-8-90,0 12 180,9-21-180,-7 31 90,12-3 90,-10 17-90,6 7 0,-5 3 0,0 5 0,1 18 0,7 9 90,-5 8-180,10 20-450,-13-20-1035,3 13 406,-7-15 89,0-1-89,0-2-360,1-3 1529,2-5 0,0-4 0,1-3 0</inkml:trace>
  <inkml:trace contextRef="#ctx0" brushRef="#br0" timeOffset="27283">14428 3466 9781,'0'-12'630,"0"2"-720,21 1 270,-16 1-270,36 0 180,-36-2-90,36 0 180,-15-6 90,9 4-270,2-7 90,-26 8-90,2-2 180,-13-1-180,0 3 90,-17-8 179,12 9-269,-30-4 0,14 9 0,-16 1 0,2 21 90,9 4-90,11 22 90,8-8-180,7 2 180,21 1-90,-15-10-180,38 7-1439,-9-7 810,13-9 134,-10-9 1,0-1-496,11-4 930,-15-4 0,0 0 0,14-1 0,0 0 0</inkml:trace>
  <inkml:trace contextRef="#ctx0" brushRef="#br0" timeOffset="27619">15102 3347 9781,'0'-19'1260,"0"1"-1080,-17 2-270,12-1 90,-12 7 359,17 0-269,0 25-90,0 7 0,18 0-90,-13 18 90,32-24 90,-21 20 0,16-13-90,-7-11 0,11 11 180,-8-14-90,17 7-180,-21-10 180,6-6 0,-6-17-90,-10-6 90,1-21 90,-12 7 360,-1-12-540,-2 21 0,-18-14 0,13 44 0,-12 6 0,31 26-450,-10 4-270,31-7-1708,-6 15 989,12-13 1439,-14-7 0,0-2 0,5 0 0,9 4 0</inkml:trace>
  <inkml:trace contextRef="#ctx0" brushRef="#br0" timeOffset="27888">14305 3175 9152,'0'-11'899,"0"-7"-629,27 2 0,5-13-360,16 12-1139,-3-4 1229,-10 10 0,1 2 293,-1 2-203,14 4-90,-13 1-360,17 1-359,-23 18-271,3-12 990,-3 26 0,-9-14 0,6 14 0</inkml:trace>
  <inkml:trace contextRef="#ctx0" brushRef="#br0" timeOffset="28068">15095 2739 9602,'0'18'89,"0"12"-1348,0 15-1612,21 6 2871,-16-6 0,17-22 0,5 0 0,8 26 0</inkml:trace>
  <inkml:trace contextRef="#ctx0" brushRef="#br0" timeOffset="28420">16382 3115 10681,'-23'-20'1169,"18"3"-1079,-55-1-180,37 7 180,-40 2-90,34 7-90,-13 25 180,23-18-45,6 28 0,4 6-45,3-13 0,14 14 0,3 0 90,-6-6-135,16-8 0,4-2 135,7 0-1075,12 2 985,-2-18-92,-26 3 182,15-10-180,-14 4 180,10-24-180,-14-2-540,-7-20-87,-21 4-273,11 3-1528,-31 14 2606,15 8 1,-3 12 0,9 0 0</inkml:trace>
  <inkml:trace contextRef="#ctx0" brushRef="#br0" timeOffset="28568">16182 3774 9422,'20'22'539,"-14"-3"-359,35-8-180,-25-4-90,20-6-270,4-17-719,-4-11 1079,-2 3 0,-1-3 0,10-19 0,-14 21 0,0 0 0</inkml:trace>
  <inkml:trace contextRef="#ctx0" brushRef="#br0" timeOffset="29070">16945 3121 10501,'-17'-12'899,"-1"3"-359,-1 2-270,-9 2-90,6 3-270,-6 0 180,0 19-180,8 10 90,-10 26 90,19-5-1643,0 4 834,10-13-271,1 1-179,31-3-270,-6-3 1439,4-18 0,2-2 0,22 9 0,8-3 0</inkml:trace>
  <inkml:trace contextRef="#ctx0" brushRef="#br0" timeOffset="29421">17713 3139 10411,'-52'-6'1079,"3"1"-809,14 5-180,0 0-90,0 0 0,-8 13 90,12 4-90,-5 25 0,23-13 90,2 17-90,37-26-180,11 4 0,14-10 90,-15-10 0,1-1-89,8 3 89,16-22 180,-7-4-90,-17 0 0,13-17 0,-35 13 89,6-10 91,-20 5 270,3 11-450,-4-1 0,-17 10-90,12-4 180,-25 12-90,28 12-719,-10 9-451,12 21-89,0-6-90,24 3 1349,-18-11 0,41-1 0,-19-2 0</inkml:trace>
  <inkml:trace contextRef="#ctx0" brushRef="#br0" timeOffset="29840">18263 3187 10501,'-21'21'540,"4"9"-450,17 13-180,0 3 90,17-10 90,-13 2-90,31 1 90,-30-2-1349,32 0 1169,-32-2 180,33 8 0,-20-14-101,10 11-349,-13-25 122,-9 2-31,-23-29 179,-4-9-90,-19-29 180,19 6 0,2 7 0,1 0 0,1-12 45,6 5 0,1-1 315,-2-7-90,12-15-90,0 26-180,0 6 272,0 5-92,23 3-90,2 12 0,22 4 0,-5 27-90,-2 8 180,-9 21-180,-14-7 245,-1 1-1505,-15 0 451,5-9-1710,-27 14 2519,16-22 0,-36 2 0,15-12 0</inkml:trace>
  <inkml:trace contextRef="#ctx0" brushRef="#br0" timeOffset="30022">17432 2942 9152,'24'-22'90,"-1"3"-90,21 1 90,-6 3-90,15 0-630,-11 7-1529,21 3 2159,-31 28 0,6-3 0,-15 21 0</inkml:trace>
  <inkml:trace contextRef="#ctx0" brushRef="#br0" timeOffset="30166">17963 3820 9691,'6'16'90,"-1"-3"-2158,-1 1 2068,0-7 0,-1 3 0,0-7 0</inkml:trace>
  <inkml:trace contextRef="#ctx0" brushRef="#br0" timeOffset="30700">19032 2781 10681,'42'22'630,"-2"8"-541,-20 12 1,11 1-180,-27-7 180,26 3-90,-26 2-1099,19-1 1099,-20-2 90,12-2 173,-14-5-263,7-3 0,-7-4 180,2-6-90,-3-2-990,0-8 1647,0-20-747,0-12-90,0-28 90,0 12-90,0-19 90,0 27-90,0-8 180,0 21 270,14 8-360,3 5 0,9 25 0,-10 9 90,11 25-360,-17-9-540,16 0-1259,-4-4 181,-2-14 1888,7-1 0,-6-10 0,1-7 0</inkml:trace>
  <inkml:trace contextRef="#ctx0" brushRef="#br0" timeOffset="31116">19530 2549 9691,'-14'-9'720,"3"22"-540,11 17 0,19 15-90,-15 8-45,14-17 0,3 0-135,6 22-1170,-3-7 0,2-1 1260,-5-20 0,-1-1 0,0 8 0,-1-2 392,7 10-392,-2-6 0,-3-5 90,-2-5 0,-4-6 0,-2-5-630,-2-6 180,-3-5-449,1-3 719,-4-25 90,2 16-90,0-39 90,0 24 0,3-21-90,6-9 90,-2 14 180,12-22 89,-11 33 451,12-7-540,-13 23 1867,6 2-2047,-2 28 351,-4-16-351,12 54 0,-10-34 45,-1 10 0,0 2-225,6 0-360,-2-6 1,0-1-271,8 3 90,10 5-1528,6-14 2248,-6-12 0,11-1 0,-11-11 0</inkml:trace>
  <inkml:trace contextRef="#ctx0" brushRef="#br0" timeOffset="31669">20627 3048 9602,'0'-22'899,"-20"-1"-719,15 4 0,-34 1-90,35 4-90,-37 3 90,35 4-270,-35 4 270,20 1-90,-10 21 90,13 2-90,10 20-540,26-4 360,10-15 90,-5 5 0,42-25 90,-39 10 0,9-11 0,1-2 0,-5 1 90,11-15-90,-28-3 720,7-26-630,-20 14 359,6-14-359,-26 25-180,14-6 90,-28 17 90,30 18-90,-10 12 0,30 22 90,4-11-180,26 8-45,-11-27 1,1-4-46,20 9 180,-21-13 0,0-2-90,21-4 90,-15-19-3302,19-5 3212,-31-11 90,2 2-336,-19 5 425,-5-1 1,-5-2 90,-1-2 90,-2 0-90,-19 0 314,-3-14-224,0 14 0,-13-16-450,18 27 270,-4 1-180,8 13 3338,3 5-3248,7 21 492,13 8-492,-5 13 0,11-9 0,4-1-180,0 12-270,0 14-135,3-26 1,-3-1-192,-13 15-169,11-10 1,2 0 135,-9 1 809,8 12 0,-9-26 0,-6 3 0</inkml:trace>
  <inkml:trace contextRef="#ctx0" brushRef="#br0" timeOffset="31800">21133 3045 10681,'-10'-23'270,"2"1"-180,8-11-180,0 9 90,0-13-90,0 17-540,0-1-89,21 8-361,-15 5-719,32 1 1799,-34 4 0,31 1 0,-12 1 0</inkml:trace>
  <inkml:trace contextRef="#ctx0" brushRef="#br0" timeOffset="32065">20320 2721 11041,'0'-29'629,"0"0"-539,21-2 90,-15-1-180,24 8 0,5 0 0,-6-11-45,12 8 0,2 2-735,-1 3 780,12-1-450,-21 15-89,-3 4-349,-1 2-1811,0 25 2699,-9-3 0,-2 21 0,-10-7 0</inkml:trace>
  <inkml:trace contextRef="#ctx0" brushRef="#br0" timeOffset="32204">20788 3719 9422,'14'14'-450,"-11"-2"-1169,18-3 1619,-19-3 0,15-3 0,-5-1 0</inkml:trace>
  <inkml:trace contextRef="#ctx0" brushRef="#br0" timeOffset="32566">22362 2657 11940,'-12'-17'1439,"-3"-2"-1349,7 4 0,-2 1-180,6 8 90,1 4 0,-2 2 90,2 0-180,-2 24 90,-1-5 0,-2 22-270,1-8-809,-1 24 359,4-11-674,2-8 0,1 0-1196,0 3 2590,22 8 0,-16-24 0,16-1 0</inkml:trace>
  <inkml:trace contextRef="#ctx0" brushRef="#br0" timeOffset="32856">22868 2774 11221,'-23'-7'269,"-3"2"-269,-2 27 0,-17-17 90,39 42-180,-39-12 180,26 11-90,-5 15 90,10-27 0,35 22-90,10-34 0,25 3 0,-8-21 0,12-23 0,-28 14-1364,8-35 1364,-19 22 0,-9-19 253,-4 8-613,-8-13 181,0 10-496,-26-17-225,19 27-1978,-42-10 2878,24 23 0,-2-5 0,7 10 0</inkml:trace>
  <inkml:trace contextRef="#ctx0" brushRef="#br0" timeOffset="33322">23340 2830 9871,'-31'-11'360,"-20"9"-270,23-9-90,-23 11 0,12 18 90,16 1-90,11 19 0,12-9 0,19 8 90,10-17-360,24 4 270,-8-10 0,2-6 0,-1-2-90,-11-6 90,14-21 90,-27-5-180,2-27 90,-17 11 0,-3-5 90,-23-5 0,15 10 180,-13 4 0,-5 1 90,-5-11-884,4 8 0,-2 0 974,-14-7-90,13-11-419,-1 21-31,23 7 90,-21 4 0,18 3 270,-4 10-90,23 3-90,-8 29 1558,31-14-1648,-30 43 0,36-24-1132,-22 26 1132,19-3-45,-17-10 1,-1 2-271,-5-8 0,1 0-450,11 23 1,1 0 179,-12-22 0,0-1-1259,11 20 1,1-1 1843,6 4 0,-13-22 0,1-2 0,7 7 0</inkml:trace>
  <inkml:trace contextRef="#ctx0" brushRef="#br0" timeOffset="33633">23892 3037 10771,'43'0'270,"6"0"-270,-10 0 90,4-15 90,-14 11-91,0-11 1,5 2 0,-12-1 0,4-15 90,-19 8 0,-2-4 270,-5 7-180,0-3-90,-17 1 89,13 0 1,-13 3-90,-4 2-90,3 2-180,-7 7 90,1 0 90,21 24-270,-8 8-719,30 12-361,2 1-988,23-6 1992,5 0 1,-19-17-1,2 0 1,2-1-1,1 1 1</inkml:trace>
  <inkml:trace contextRef="#ctx0" brushRef="#br1" timeOffset="46715">1803 5576 7125,'0'23'9830,"17"-9"-5972,2 4-3925,1-2-261,17 4-182,-20 5 1031,19-6-915,9 15 1685,-10-6-2272,-2-3 1,0 2 97,9 7 108,-15-11 1,1-1-755,11 14-181,0 0 1600,-1 0 0,0-1 1,-1-1-1</inkml:trace>
  <inkml:trace contextRef="#ctx0" brushRef="#br1" timeOffset="46938">2783 5408 7395,'-27'15'4753,"-11"-11"-5435,34 30 5612,-29-29-6083,28 39 3847,-33-6-2205,16 11-32,6-13 0,-2-1 1782,-14 7-1964,20 14 1179,-8-20-3261,19 0 3248,-10-3-1446,10 9 0,-2-14 1,3 7-1</inkml:trace>
  <inkml:trace contextRef="#ctx0" brushRef="#br1" timeOffset="47166">2350 5573 4876,'0'-27'9830,"22"-5"-4475,-16 12-2753,35-4-3949,-12 17 329,23 1-431,-6 24 858,2-14 864,-12 36-1715,2-22 414,1 21 546,-13-16 0,2 0 723,13 14-101,-8-4 1,0 0 183,4 5-1312,-7-8 1,0-1 343,4 1 522,10 3 0,-15-18 0,-1-4 1</inkml:trace>
  <inkml:trace contextRef="#ctx0" brushRef="#br1" timeOffset="47335">3373 5388 6675,'-40'13'2623,"-3"9"-913,11 12 480,0 5-1421,8-5-643,3 1-449,0 4 640,5 13 0,6-13 0,4 10 0</inkml:trace>
  <inkml:trace contextRef="#ctx0" brushRef="#br1" timeOffset="47650">3553 5714 4606,'18'-6'3415,"2"1"-2937,-3-8 1346,3 0-907,0-2-19,1-3-38,1 0-179,3-5 776,-2 0-147,13-14-161,-12 10-338,12-19 64,-21 22-25,-1-7 187,-11 7 593,-3 8-16,-20-3-1576,-6 14-1195,-23 1-328,11 23 1089,8-1 1,4 3-252,7 22 588,-2-9 1,3 0-638,16 2 655,-8 10 1255,10-15 1540,21-4-1590,-16-1-172,42-5-3132,-24-2-683,25-7 2347,-5-6 0,3-2 1,3-4-1</inkml:trace>
  <inkml:trace contextRef="#ctx0" brushRef="#br1" timeOffset="48083">4167 4987 5955,'-17'19'8507,"4"8"-4977,30 11-1424,-13 4 59,34-8-2644,-19 5 609,6-9 0,3 0-292,8 16 1063,-7-7 0,-1 0-729,5 6-273,-8-9 0,-3 0-191,0 1-452,4 10 1390,-14-13-184,-5-11 265,-2 3-254,-24-18-1815,14-23 1844,-27-16-1065,28-14 932,-4 12 1,3 0 247,25-11-698,-9 8 1,2 0-10,11-1-337,16-6 1700,-15 23-1851,18 10-177,-7 21-1345,-9 11 645,-13 20 1640,-7-6 107,-7 0 752,0-7 518,-24-1-1614,17 2 1472,-43 1-4366,14 11 2945,-11-12 1,2 5-1,16-15 1</inkml:trace>
  <inkml:trace contextRef="#ctx0" brushRef="#br1" timeOffset="49199">5222 4641 6495,'-9'-27'9830,"7"3"-4715,-13 4-4876,14 5 1895,-4 4-1411,1 5-911,2 27 1139,-2 3 1757,26 25-2902,-16-1 8,13-22 1,1 2 104,-16 35-10,14-31 1,1 2 150,-5 16 0,-2 1 260,5-13 0,1 1-631,3 23 1,-2 0 244,-8-28 1,-1-1 134,3 8 1,-1-2-21,1 8 736,-1-6-921,-3-7 471,-1 0-204,-2-13-725,-2-2 677,-3-38 357,-1-13 64,0-13 11,16-3-550,-12 12 305,33-2-1374,-18 2 717,6 14 1,4 2-1067,7-8 568,-6 12 1,1 3-1417,4 5-322,7 2 508,-17 6-473,-4 16 2426,-3-13-1208,-3 27 2322,-5-26-1429,-4 28 2518,-4-8 387,-1 9 340,-28 10-961,-4-19-2270,-16 6 81,7-13-1912,10-8 1208,14 2-2908,-16-10 3530,18 3 1,-8-26 0,13-6 0</inkml:trace>
  <inkml:trace contextRef="#ctx0" brushRef="#br1" timeOffset="49542">6197 4969 5596,'8'17'9625,"-2"-12"-9052,-3 33 3057,-2-20-1284,-1 20-826,0-5-280,0 3-378,0 1 2210,-16 0-2891,12 13 1404,-13-13-2164,17 17 659,18-29-1750,6 7 73,-2-20-825,22-3-605,-23-7 659,21-2-545,-9-17 1605,-2 13-1506,-1-33 2711,-4 20-633,3-31 1839,-12 17 1328,-2-23 115,-12 24 555,-3-7-873,0 16 586,0 5-1580,0 2 829,0 5-1554,0 34-93,0-2-591,23 31 1,8-18-1,24 0 1</inkml:trace>
  <inkml:trace contextRef="#ctx0" brushRef="#br1" timeOffset="49833">7028 5064 5416,'-27'16'4888,"-13"-12"-5353,35 28 5383,-27-8-4430,29 9 2025,-11 1-1442,14-9 516,0-1 1484,0-2-996,25-2-792,-19-5-1864,47 0-58,-32-9-578,11 0 1,2-2-739,7-3 430,-7-6 1,1-2-1096,2 3-240,5-29 2877,-19 8-820,-11-8 2771,-4-12 233,-33 18-761,-12-17-190,-14 20-2035,11 5 1,0 1-126,-11-2 771,14 8 1,1 1-1,-15-5 1,1 1 0</inkml:trace>
  <inkml:trace contextRef="#ctx0" brushRef="#br1" timeOffset="49988">7005 4294 5416,'-19'53'9747,"14"-2"-5326,-29-9-5074,30 2 783,-25 5 90,26 2 1,-11 4-1,14 1 1</inkml:trace>
  <inkml:trace contextRef="#ctx0" brushRef="#br1" timeOffset="50406">8558 4880 5416,'-15'-6'3398,"-1"2"-2771,-8 4-1171,-1 15 1891,-4-11-1499,-3 37 1705,2-18-898,-1 26 1318,4-8-691,3 4-351,13-13 1,2 1 1467,-3 14-2069,17-11 1,1-2 1367,-1-2-2922,28-12 0,8-6 1024,-3-3 0,4-8 0,3-1 0,10-2 0</inkml:trace>
  <inkml:trace contextRef="#ctx0" brushRef="#br1" timeOffset="50699">8695 4436 5236,'-22'-3'2337,"9"21"2477,3 15-1219,10 14-451,20 6-2127,-15-4-536,28 3 0,4 2-340,-23-18 1,-1 0 562,12 9 1,7 5 0,-5-6 226,-9-10 0,-1-2-832,13 22 0,-2-1-287,-11-22 1,-2-2-290,4 7 1,0 0 305,5 8-169,-3-6 104,-2-4-553,1 2 196,-5-14-970,0-2 739,-6-15-1009,-1-3-470,-1-25 2288,1 17 123,1-44 0,0 27 0,1-25 0</inkml:trace>
  <inkml:trace contextRef="#ctx0" brushRef="#br1" timeOffset="50999">9253 5126 4066,'11'-23'9638,"-1"3"-6194,4 5-2907,-3 8-973,2 2-354,-2 5-531,-1 15 2186,2-12-350,6 28-568,-5-8-142,13 18 583,-12-9 880,12-2-403,-11-7 1148,6-12-2935,-7 7 2043,1-17-2973,-1 6 569,5-7-796,-6-18 1660,8-6 443,-13 1 558,2-31 1219,-8 33-290,1-26 1527,-3 25-680,0 2 984,0 0-2110,0 27 154,17 10-2281,-13 19 1048,27 3-1629,-27-7 366,28 0-3398,-6 14 4149,9-14 1,1 5 0,-10-15 0</inkml:trace>
  <inkml:trace contextRef="#ctx0" brushRef="#br1" timeOffset="51156">9758 4678 5056,'-9'-3'2027,"1"0"-1970,-2 1 1,4 2 0,6-2 0</inkml:trace>
  <inkml:trace contextRef="#ctx0" brushRef="#br1" timeOffset="51348">9903 3958 6045,'-25'-8'3388,"-6"2"-3239,19 20 2543,-10 12-903,10 11 450,4 10-2279,5-11 0,0 1-726,2 26 1198,-2-18 0,0 1 0,3-8 0,0-1 1,0 3-1,0-1 0</inkml:trace>
  <inkml:trace contextRef="#ctx0" brushRef="#br0" timeOffset="54906">4622 7515 9781,'16'6'1530,"4"-5"-1351,-11-16-89,3-14-90,-2-13 180,-3-2 90,-1-13-90,0 13-257,-3-15 257,-1 18-90,-2 4 269,0-9-449,0 17 90,0-7 90,0 25-90,0 18 0,0 18-179,0 13-811,0 22 270,0-16-135,7-3 1,0 2-46,-3 13-180,3-6 1,0 1 902,1 15 1,-7-23-1,0-1 1,7 20 0</inkml:trace>
  <inkml:trace contextRef="#ctx0" brushRef="#br0" timeOffset="55050">4775 8071 10501,'0'-41'360,"19"18"-630,-14-15-270,31 20-359,-32-19-361,33 11-718,-18-2 1978,21 4 0,-8-2 0,3 1 0</inkml:trace>
  <inkml:trace contextRef="#ctx0" brushRef="#br0" timeOffset="55450">5418 7350 11400,'0'31'450,"0"-2"-450,16-2 90,-12 1-180,25 2 180,-25 3 0,26 17-180,-14-12 135,-2-6 0,0-2-135,1 2 90,2 7-360,-12-17-89,3-9 269,-5-23 180,-3-16 0,-14-34 90,10 10-180,-11-6 270,4 4 0,8 13-1,-8-13 1,11 29-90,0 0 0,19 17 0,3 23-450,15 9-89,-16 12-271,10-3-1169,-8 3 810,11-9 1079,16 4 0,-14-13 0,13-4 0</inkml:trace>
  <inkml:trace contextRef="#ctx0" brushRef="#br0" timeOffset="55856">6103 7266 10051,'-23'-5'1170,"-6"0"-1170,0 19 90,-12-11-90,24 48 0,-5-32 0,8 40 0,14-35-90,24 13 0,9-25 0,4-1 0,4-2 90,15-7 0,-14 3 0,-3-3 0,-2-20 270,12-1-1,-27-2 1,-4-9-180,-9 26 90,-9-22-270,3 15 450,-23-3-360,15 23 0,-27-5 0,30 35 0,-10-18 90,12 20-180,0-6 90,0 0 90,17 18-180,-13-13 135,13-6 0,1-1-45,-14 5 0,12-7 0,-1-1 0,-11 2 0,9 8-360,-13-16 90,-20-5-269,15-4-1260,-35-4-180,16-5 1979,-17-20 0,8-19 0,4-19 0</inkml:trace>
  <inkml:trace contextRef="#ctx0" brushRef="#br0" timeOffset="56252">6735 7158 10591,'-20'23'989,"15"9"-719,-34-29-90,35 26-270,-33-26 180,32 31-90,-29-10 0,30 11 90,-22-2-90,24-8-90,-9-2-270,37 16 180,-20-15-180,23-5 1,5-4-1,-10-6 180,11-5 0,1-2 90,1-2 90,11-19 0,-17 14 0,-4-36 0,-4 24-90,-4-31 360,-5 19 360,-7-18-360,-3 23 89,-24-11-359,-2 24 90,-3-5 0,-6 15-90,14-3 0,-1 21-90,5 2-899,33 20 90,6-4 269,27-3-180,-10-14 1,4-1 809,3-15 0,-10 3 0,11-5 0</inkml:trace>
  <inkml:trace contextRef="#ctx0" brushRef="#br0" timeOffset="56634">7257 7227 9602,'-15'-8'449,"11"19"-359,-11 5-90,15 17-90,19-18 90,-15 8 0,34-20 0,-33 14 0,35-16 90,-17 5 270,16-6 450,-13-18-181,-12-1-89,-8-18-540,-22 7 90,12 5 180,-25 12-270,25 28 90,-10 17-90,32 13-916,-14 6 916,33-7 180,-32 3-225,20-11 0,3 1 45,-6 21 0,7-7 0,2-1 45,-17-19 0,0 0-45,3 7 0,0 0 0,2 14 90,-4-3-455,-2 11 275,-8-17-90,-1 5-1033,-30-17 403,19-12-315,-25-8 1,-6-5-135,9-1 1259,-4-2 0,-2-5 0,-8-21 0,-3-7 0</inkml:trace>
  <inkml:trace contextRef="#ctx0" brushRef="#br0" timeOffset="56770">6633 6981 10771,'26'-14'180,"-19"1"-270,28 7 0,8 3-540,-7-4-1298,3 4 1,3 1 398,12 0 1529,3 2 0,6 0 0,0 0 0</inkml:trace>
  <inkml:trace contextRef="#ctx0" brushRef="#br0" timeOffset="57618">9063 6539 9691,'13'17'1620,"4"1"-1351,-15 16-89,5-8-180,-7-1 90,0-7-90,0 1 90,-24-1-90,18 0 0,-39-1-90,26-1 0,-36 3-90,19-7-698,-14 0 788,17-8-583,0-3 583,4-1-180,-2-18 180,11 14 0,2-46 180,11 30-90,24-41-90,-13 29-295,33-8 385,-32 17 90,38 10 90,-24-4 494,32 14-584,-21-5 179,14 47-269,-21-13 135,-8 14 0,-3 3-135,4 4-697,-8 19 697,-1-19 0,-7-1 90,0 1-569,-22 16 479,-5-17-45,2-9 0,-2-3-135,-14 3 45,14-12 0,0-1 45,-3 0 0,-6 0-125,13-11 125,2-7 204,10-16-25,1-10 1,33 1 180,-17-16 0,37 16-90,-11-2-180,24-2 0,-8 21 0,15-6 0,-25 8 336,14 0-606,-16 19-89,0-14-676,-3 16 1,2 0 44,7-16 990,0 7 0,-1-1 0,-4-11 0,12 0 0</inkml:trace>
  <inkml:trace contextRef="#ctx0" brushRef="#br0" timeOffset="57933">9795 6581 10591,'-41'-14'1709,"1"4"-1529,21 21-90,-13-7 180,12 52-270,1-27-260,4 2 0,3 3 260,9 9 0,-8 0 0,11 2 0,0 11-90,27-14 90,8 14-180,16-32 90,0-1 0,-9-17 90,0-3-180,16-24 180,-16 15 19,-16-14 0,-2-6-289,1-9 180,-5-13-90,-11-15 90,-23 23-1155,9-8 975,-44 16-180,25 5-179,-29 3-271,14 6-752,-1 3 483,4 4 1249,5 5 1,13 3-1,7 3 1</inkml:trace>
  <inkml:trace contextRef="#ctx0" brushRef="#br0" timeOffset="58177">10518 6574 10591,'-44'0'1169,"-2"14"-1169,-1 2 90,7 21-90,16-8 0,10 6 0,14-11 0,0 2 0,0-3-180,24-1 90,-2-3 0,26-6-90,-4-5 1,6-5 89,6-6 0,2-5-144,-13 3 0,0-1 0,-1-2 234,18-9 0,-8-7 0,-19-5 0,-7-1 0,4-11-186,-44 5 0,-13 2-174,-12 6-540,-6 12 1,-10 0 0,4 4 782,11 6 1,0 2 0,-24-2 0,0 2-1,-2 4 1</inkml:trace>
  <inkml:trace contextRef="#ctx0" brushRef="#br0" timeOffset="58816">11402 5984 10501,'0'50'450,"0"0"-180,0-4-2966,0-5 1,0 2 2740,0-9 0,0 0-45,-1 12 0,2 2-494,6-1 1,0-3 493,-5-10 0,0-1 493,12 8 0,0-1-763,-10 25-90,22-21 91,-23 6-1,15-23-540,-10 2 360,2-15-89,3 1 539,-7-38 2268,4 17-2268,-4-43 0,7 12 270,-2-11 89,11-14 1,-8 29 3301,6-5-3211,1 18-268,-3 10 88,11 3-90,-12 31 180,10 8-271,-14 13-785,4-1 786,-10-12-424,-2-1 424,-3-1-272,-2 6-88,0-10-989,-22 10-450,-2-20-630,-23-3 2339,9-8 0,14-20 0,9-4 0</inkml:trace>
  <inkml:trace contextRef="#ctx0" brushRef="#br0" timeOffset="59354">12188 6455 9961,'-37'36'540,"16"-8"-450,-16-9 0,32 8-90,-32-13 0,33 15 0,-23-7 0,24-1 90,-7 1-180,10-2 90,0-2 0,0-2-360,19 0-90,7-7 450,24 0 0,-9-7-90,-1-2 90,-1-19 0,-13-4 90,14-20 0,-27 10 1349,14-22-1349,-24 27 90,8-13-90,-11 50-180,0 8 90,0 27-90,20-21 0,-15 13-89,47-22-1,-33 4 90,43-9 90,-33-9 0,12 0 0,-18 0 0,-2-19 0,-4 14 90,-2-31 90,-5 31-1,-2-31 451,-3 14-450,-3-10 90,-1-2 180,-1 16-360,0 21-270,0 15-90,0 17-900,18-6 1,3 0-360,-11 2 540,19-7 1,2-2 988,-14-1 0,16-5 0,-9-2 0</inkml:trace>
  <inkml:trace contextRef="#ctx0" brushRef="#br0" timeOffset="59516">13050 6429 10591,'-21'-7'0,"4"2"-720,17 0 720,0 1 0,0 2 0,0 1 0</inkml:trace>
  <inkml:trace contextRef="#ctx0" brushRef="#br0" timeOffset="59732">11927 6072 11760,'0'-23'360,"26"1"-360,-19 2 0,52 1-1048,-31 3 419,33 3-451,-11 6-584,-9 5 0,1 1 1664,24 0 0,-20 7 0,-2 4 0,-11 0 0,-1 0 0</inkml:trace>
  <inkml:trace contextRef="#ctx0" brushRef="#br0" timeOffset="60316">13692 5843 10411,'0'-20'1709,"0"5"-1619,17 7 90,-13 24 90,26 3-270,-27 23-1180,23-2 1180,-22 8 0,23 6 45,-19-12 0,-1 2-90,4-11 0,-1 1 45,3 23 0,-2-1 90,-1 5-135,-3-23 0,0 0-81,-1 19-54,-2-18-180,-1 11 90,-3-29-539,0 3-900,0-17 1709,0-42 0,0 13 134,8-12 1,2-1 135,-6 6 1098,35-8-1189,-13 18-179,11 8 569,-3 4-209,-13 7 359,-1 17-539,1 3 0,-11 18-180,0-1 0,-29-1-180,-9-7-270,-10-12 1,-5 2-271,9-17-989,-14 10 540,12-12 1169,-7 4 0,20-4 0,3 0 0</inkml:trace>
  <inkml:trace contextRef="#ctx0" brushRef="#br0" timeOffset="60715">14460 6219 11311,'-27'37'629,"-15"-16"-629,37 17 0,-32-3 0,33 8-1251,-13 4 1251,17-16 489,0 2-669,0-2 0,0-4-90,20-2-89,-15-5-91,52-1 90,-35-9 135,11-5 0,3-2-134,-2-2 359,10-18 116,-17 13-116,-2-32 0,-6 32-90,-1-36 360,-6 23 0,-5-19 1275,-2 0-1185,-5 8 179,0-11-449,0 18 90,-17-3-450,12 37 1,-12 5-181,17 20-1529,20 8 1169,5-13-899,29 1 1709,-9-17 0,7-10 0,-13-7 0</inkml:trace>
  <inkml:trace contextRef="#ctx0" brushRef="#br0" timeOffset="60982">15138 6280 10861,'-18'-6'989,"13"-4"-719,-30 8-180,13-3 90,-15 18-180,15 8 90,6 14-90,16 3-90,24-16 180,-18 10-135,27-25 0,4-3 135,-8 13-90,12-11 0,2-4 0,-1-2 0,21 0 90,-30-18-90,2 14 0,-23-28-90,-6 14 90,-6-15-90,-26 15-630,-11-8 181,-14 15-541,16 1 1,-1-1-450,-10 1 1216,-15-2 1,18 6-1,1-6 1</inkml:trace>
  <inkml:trace contextRef="#ctx0" brushRef="#br0" timeOffset="61149">15157 5244 11400,'-17'49'90,"13"-9"-449,-27 8-2348,27-8 1448,-28 5-630,27 4 1889,-30 4 0,30 3 0,-12 2 0</inkml:trace>
  <inkml:trace contextRef="#ctx0" brushRef="#br0" timeOffset="63932">15628 5397 9961,'0'-18'1080,"0"2"-631,0 0-89,0 2 989,30 0-1079,-6 6 0,20 26-180,-14 5 90,-5 27-824,1 0 644,0 11 0,-12-27 0,-1 3 30,-1 4 0,0 4 0,0-2-75,1 10 0,0 3-720,-3-8 0,0 6 1,-1 1-1,-1-4 735,-1-6 0,-1-3 0,0 4-150,0 10 0,1 6 0,-1 1 1,0-7-542,-2-7 1,-1-4 0,1 3 420,1 12 0,0 4 0,-1-5-600,1 2 1,-1-3-315,0 0 0,0-1 1214,1-3 0,0-1 0,-1-2 0,1-1 0,1-1 0,-1 0 0</inkml:trace>
  <inkml:trace contextRef="#ctx0" brushRef="#br0" timeOffset="66856">17045 5317 10681,'-39'0'989,"17"19"-809,-31 5-180,32 13 0,-28 1 0,16 13-270,18-12-315,-1-4 1,4 0-315,9 2-1350,-7 24 2249,36-32 0,-19 4 0,20-15 0</inkml:trace>
  <inkml:trace contextRef="#ctx0" brushRef="#br0" timeOffset="67134">17580 5482 9332,'-27'16'719,"-14"2"-539,14 2 0,-17 11-90,18-9 0,-5 15-90,28-6 90,-10 1-180,13-17 180,18-2-180,10-6 90,23-6 0,-9-20 90,-1 14-90,-27-39-90,14 26 180,-24-19-360,12 11 0,-16 1 180,0 0-270,0 4-719,-20 1-990,-9 1 2069,-20 5 0,20 4 0,6 5 0</inkml:trace>
  <inkml:trace contextRef="#ctx0" brushRef="#br0" timeOffset="67552">17985 5377 10231,'-35'35'540,"-19"-1"-360,47-6-270,-44 0 180,33 15 0,-29-12-180,30 22 0,-10-25-450,24 11 0,14-22-809,36-3 989,1-9 180,-6-13 1,0-7 179,6-19 45,-10 2 0,-2-3-410,-15 7 0,-3-1 365,6-2 0,-4 0 269,-5-16 1,1-4 0,-14-1 0,6-4 360,-8 0-1,-20-3-134,7 20 0,-1 0-225,-10-18-1,2 15 1,-1 3-180,-1 2-491,-15-5 941,17 29-450,2 3-90,18 25 89,-5 18-89,7 10 0,0 12-270,7-16 1,3 0-667,9 25 126,0-7 1,1 1 11,-5-23 1,-1-1 167,1 9 1,1 0 629,2-3 0,1-3 0,11 17 0,-10-20 0,1 0 0</inkml:trace>
  <inkml:trace contextRef="#ctx0" brushRef="#br0" timeOffset="67868">18403 5562 10951,'36'-34'0,"-15"6"0,10 1 360,-17-5-181,4 6 361,-8-19-180,-10 19-270,0-8 0,0 14 0,-22 3 90,17 4 179,-33 5-179,18 4-90,-13 25-90,13 9 0,7 14-431,13 1 71,0-10-1439,29 19 360,-4-15 1439,13-5 0,7-3 0,-15-13 0,2-2 0,12 6 0,1-1 0</inkml:trace>
  <inkml:trace contextRef="#ctx0" brushRef="#br0" timeOffset="69018">20305 4867 11400,'0'45'540,"0"-5"-450,0 16-1305,0-6 1395,19 8-270,-15 3 180,15 0-180,-6 0 90,-10-2 0,11-4-270,-1-5-180,-4 6 450,6-19-539,1 4 359,-10-29 478,10-2-298,-8-10 0,3-25-90,0 4 270,0-25-180,2 8 470,-1-6-335,-3 11 0,-1-1 45,5-18-1638,-4 9 1,0 2 1547,3-2-90,1-8 959,-5 27-689,0 6 0,0 9-180,5 4 90,-3 5-270,7 17 3482,-5 13-3302,9 26-180,-7-4-1416,6 4 967,-5-15 89,1-1-360,1-2-1168,13 8 898,-6-15 1080,27 6 0,-18-26 0,14-2 0</inkml:trace>
  <inkml:trace contextRef="#ctx0" brushRef="#br0" timeOffset="69220">21302 4949 10411,'-17'-17'630,"12"3"-1,-12 5 1,17 3-540,0 26-180,0 29-180,18 5-180,-9-9 1,1 0-893,12 5 937,-5-18 0,-3 0-405,-10 10 91,29-2-181,-20-3-269,6-4 1094,2-4 1,-14-4-1,11-3 1</inkml:trace>
  <inkml:trace contextRef="#ctx0" brushRef="#br0" timeOffset="69352">21145 5358 9332,'-9'-20'449,"-8"0"-359,15 0-90,-7-1-90,29 0-449,-16 0-181,47 0-359,-23 4 775,31 0 1,-7 3 0,4 0 0</inkml:trace>
  <inkml:trace contextRef="#ctx0" brushRef="#br0" timeOffset="70120">21905 4982 12210,'19'25'810,"6"-10"-720,-22 7-1,16-3-89,-11 9 90,7 13-90,-4-12 0,-2 10 0,-5-10 0,0-1 90,0 1-90,-1 7 0,1-11 0,-1 10 0,0-20 0,-1 3 0,-1-11 0,-1-1-1529,0-2 1259,0-19 180,0-14 90,0-7 0,0-21 0,0 24-386,13-12 386,-10 17 45,11 1 135,-14 5 360,6 0-361,-4 10-89,13 1 0,-9 9 475,8 21-565,-5-14 179,3 36-179,-3-20 0,3 22 90,-1-9-180,-1 2 180,2 12-90,-5-15-42,3 16 42,-4-30-180,-1 5-90,-1-19 360,-2 0-180,1-5 90,-2-20-90,4-8 90,-1-12 0,5-19 0,-4 20-305,3-15 395,-1 19-90,-2 3 180,2 3 0,2 1-90,-1 14-90,8 1 0,-4 13 89,11 14-358,-7 9-271,7 8-270,-5 4-629,1-6-90,1 1 0,1 1 1529,0-1 0,3-2 0,0 0 0</inkml:trace>
  <inkml:trace contextRef="#ctx0" brushRef="#br0" timeOffset="70416">22833 5317 9871,'0'-17'180,"0"-2"360,0-16-360,0 2 360,0-32-271,0 20-179,16-17 45,-14 29 0,0-2 135,11-12 0,0-2-135,-10 10 0,-3-1 179,6-16 1,-1 4-135,-5 5-90,0-10-90,0 18 180,-17 14-90,12 3 0,-13 41-180,9 24 90,6 18-315,-2-10 0,1 1-508,2-17 1,4 0 417,9 12 0,1 1-315,-10-13 1,2-3-136,21 1 1,4-2-360,-16 0 0,2-1 1214,13 0 0,5-2 0,-5-3 0,2 0 0,2-1 0,1 0 0</inkml:trace>
  <inkml:trace contextRef="#ctx0" brushRef="#br0" timeOffset="117169">2862 10287 9961,'5'0'2699,"0"-11"-2249,-4 0 179,-1-8-539,0 4 90,0 5-90,0 1 0,0 4 0,0-1-90,0 2-90,-12 0 0,1 2 0,-20 0-180,-8 20 270,0 14-369,-8 11 369,17-5 0,2 2-45,6-12 0,0 0-45,-15 24 0,3 0 45,15-21 0,3-1-45,-8 19 0,3 0 180,5-1-180,3 9 90,11-28 0,2-5 0,21-6 90,12-5-90,12-7-45,-11-2 0,-1-5 135,9-21-90,-5 8 0,-2-3-90,4-26-537,-14 20 1,-1 0 536,4-14 90,-2-5 90,-4-2-180,-10 9 0,-2-1 0,0-21-335,-2 3 0,-5-2 425,-11 22 0,-2 0-45,-3-28 0,-4 0 90,-2 24 0,-1 2-90,-4-12 0,1 0 90,4 16 0,1 1 45,-1 2 0,-1 1 0,-17-25-45,13 24 0,1 1 45,-10-11-90,-11-6-90,29 28 1480,-7 1-1300,20 34 0,22 37-90,-14 3-602,24-2 0,4 1 602,-21-24 0,0 0 0,13 12 0,4 2 0,-3 0 0,-1-1-135,-7-11 0,1 0-135,15 21 0,0-1 45,-16-24 0,1-1-270,12 17 1,0-2-226,3 4 315,-14-19 1,-1-2-496,7 5 698,-7-3-518,-1-6 720,-3 1 0,-7-12 0,-2 0 0</inkml:trace>
  <inkml:trace contextRef="#ctx0" brushRef="#br0" timeOffset="117335">2465 10395 9602,'-29'-13'719,"5"1"-269,7 2-180,8-8-270,4 3 0,25-17-90,16 9-405,-2 2 0,2-1-413,-4 8 0,0 1 368,4-5 1,-1 1-630,19-5 1169,2 1 0,0 4 0,-1 2 0</inkml:trace>
  <inkml:trace contextRef="#ctx0" brushRef="#br0" timeOffset="117664">3387 10222 10231,'-21'14'990,"16"0"-811,-16 3-89,8 0 0,9 3-90,-9 11 0,13-6 90,0 10-90,0-9 0,0-2-90,0 1-90,17 5 180,8-6-179,22 8 179,-6-17-180,1 0 270,-10-11-180,-1-2 180,-2-2-90,-2 0 90,-5-15-90,-3 11 0,-6-28 179,-5 9-268,-4-17 89,-4 7-180,-23 0-180,18 12-180,-37-1-269,37 4-810,-37-4 359,17 8 1260,-2 0 0,-5 7 0,16 3 0</inkml:trace>
  <inkml:trace contextRef="#ctx0" brushRef="#br0" timeOffset="118048">3742 10265 9332,'7'0'989,"1"15"-809,-2-11 90,0 10 0,2 1-180,0-12-90,10 23-90,-5-8 180,12 13-90,-10-5-90,5-2-180,-8-9 90,0-1-90,-2-1 180,-2-3-90,-1-2-90,-3-1-449,0-4 629,-2-22 180,0-11-90,-2-11 270,0-3-90,-18 11 269,13-13-89,-12 16 180,17-6-1,0 18-359,24 9-90,7 22-180,13-8 180,-1 33-809,7-13 89,-10 10-90,-5-13 1,1-3-1537,8-3 1716,-14 1 1,-1-2 539,13-12 0,2 17 0,0-12 0</inkml:trace>
  <inkml:trace contextRef="#ctx0" brushRef="#br0" timeOffset="118414">4610 10073 10681,'-19'-9'809,"-9"3"-629,13 2-180,1 25 90,2 4-90,12 12-270,23 7-89,-17-17 89,42 4 90,-28-20 0,22 8 0,-9-16 180,15 8 0,-13-11 0,18 0 0,-28-21 540,2-6-180,-18-10-1,-5 1 91,-4 10-180,0 0-90,-21 2 90,-1-3-180,-16 7 0,19 21-180,7 20 90,30 32-270,-13-6-45,12-12 0,5-1-45,8 8-315,-6-7 1,2-1-459,15 6 414,-8 8-1260,-13-5 1979,0-12 0,-10 8 0,-1-16 0</inkml:trace>
  <inkml:trace contextRef="#ctx0" brushRef="#br0" timeOffset="118646">3310 10294 9332,'0'-30'1079,"0"-1"-809,19-2 0,-15 0-270,35-1 0,-11-14-90,10 15-270,-12 9 0,-1 1-90,3 3-1259,20 2 90,-21 12 1619,8 24 0,-13 3 0,1 19 0</inkml:trace>
  <inkml:trace contextRef="#ctx0" brushRef="#br0" timeOffset="118789">4018 11466 11580,'8'18'-1799,"-2"-4"1799,-2-5 0,-2-5 0,-2-3 0</inkml:trace>
  <inkml:trace contextRef="#ctx0" brushRef="#br0" timeOffset="122114">6547 10153 11041,'-15'12'899,"3"-9"-359,1 9 539,6-12-989,26 0-90,17 0 0,16-19-90,9 14-495,-9-21 1,1-1-740,-20 22 0,1 1 919,22-20 1,-2 2-586,0 19-201,-4-9-1957,9 12 3148,-20 24 0,5-2 0,-21 23 0</inkml:trace>
  <inkml:trace contextRef="#ctx0" brushRef="#br0" timeOffset="122269">6947 10749 10591,'23'-17'360,"19"13"-360,-22-29-90,24 29-2261,-6-32 1091,6 20-359,4-18 1619,6 10 0,1 1 0,3 0 0</inkml:trace>
  <inkml:trace contextRef="#ctx0" brushRef="#br0" timeOffset="123015">9397 9665 10321,'-15'-17'1169,"1"2"-989,0 2 0,2 2-90,2 0-90,2 4 0,2 0 1349,3 3-8634,14 2 7285,-8 13 0,10-8 0,-13 9 0</inkml:trace>
  <inkml:trace contextRef="#ctx0" brushRef="#br0" timeOffset="123331">9382 9194 10771,'-24'-9'1439,"-12"2"-1259,32 1 0,-22 3 989,24 0-989,-8 23-180,10-1 0,0 25 45,10-12 0,3 1-45,13 26-225,-12-19 1,1 2 224,12 8 0,-1 0-339,-16-13 1,1 1 308,7 4 0,4 3 0,-3-4-611,-3-5 1,-2-1 460,4 11 0,1-2-269,5 15-181,-3-5-630,-5-11 1,0-1 360,1 8-384,-3-9 1,-3-3 1282,-4-13 0,-2 2 0,-4-14 0</inkml:trace>
  <inkml:trace contextRef="#ctx0" brushRef="#br0" timeOffset="123485">9283 9942 9691,'-2'-29'1260,"-1"5"-1170,27-19-270,-18 15 0,38-7-540,-38 11 1,40 1-271,-25 0-89,23 4 1079,-11 3 0,0 2 0,0 3 0</inkml:trace>
  <inkml:trace contextRef="#ctx0" brushRef="#br0" timeOffset="123681">9910 9679 10321,'0'13'1349,"0"0"-899,0 4-360,0-3 0,0 11-180,0-10 90,0 6-360,16-5-179,-13 0-451,13 3-1259,0 9 900,-1-6 1349,3 7 0,4-10 0,-8 1 0</inkml:trace>
  <inkml:trace contextRef="#ctx0" brushRef="#br0" timeOffset="123865">9782 9496 9961,'-10'-11'360,"1"2"-360,2 5-2608,1 1 1258,22 3 1350,-12 14 0,34-10 0,-13 11 0</inkml:trace>
  <inkml:trace contextRef="#ctx0" brushRef="#br0" timeOffset="124229">10267 9527 10321,'3'21'1349,"3"7"-1169,-1-15-90,6 16-90,-2-8 0,6 3 0,-6-6 90,4-2-90,0 2-90,6 8-180,-4-7-179,9 14 269,-13-18 90,5 4-90,-10-9-180,1-4 180,-4-2-270,1-2 450,-3-23 0,0-10 360,-15-29-180,11 10-819,-11 0 729,14 18 629,0 5-89,0 1-720,18 12 180,7 21-180,11-2 90,1 34-270,-7-34-315,-6 21 1,0 4-226,12-10-180,-4 9 1,0 2-360,4-8 1212,11 0 1,-17-9 0,-2-6 0</inkml:trace>
  <inkml:trace contextRef="#ctx0" brushRef="#br0" timeOffset="124630">10660 9091 10141,'-10'-10'1619,"8"3"-539,-13 5-900,41 21-90,3 8-46,2 0 1,4 1-1101,14 16 1101,-22-19 0,-2 0-45,9 10 0,0 2 0,-3 0 0,10 13 90,-13-12-170,-6-10 1,-2-2 259,-3 2-281,7 6 11,-17-20-540,2-2 360,-7-23 793,-1-12-613,-1-26 0,0 4 90,0 10 0,0 1 0,0-8 321,0-12-51,14 14-180,-10 15 203,25 4-383,-5 16 90,18 27 0,-5-16-585,-8 31 1,-2 5-316,2-12-135,-5 14 1,-2 3-405,-5-11 1316,-1 10 1,-11-20 0,-2-3 0</inkml:trace>
  <inkml:trace contextRef="#ctx0" brushRef="#br0" timeOffset="124933">9818 8993 12390,'45'-2'270,"5"1"-270,-10 1-1432,2 0 982,-7 0 433,-1 0-433,2 0-1259,14-16 539,-12-4 1170,-9 2 0,-2-2 0,3-11 0,6 0 0</inkml:trace>
  <inkml:trace contextRef="#ctx0" brushRef="#br0" timeOffset="125731">13415 8706 12120,'-15'-21'630,"1"2"359,-1 4-539,8 8-360,-1 22-90,31 19-90,-16 12 90,13-8 0,5-1-1262,4 15 1127,-9-16 0,1-1-135,0-8 0,-1-1-269,8 28-181,1-2-180,-9-15 1,0 0-90,9 18-91,-5-12 1,-1-1 1079,0 3 0,7 7 0,-15-22 0</inkml:trace>
  <inkml:trace contextRef="#ctx0" brushRef="#br0" timeOffset="125868">13485 9257 11041,'0'-26'719,"0"0"-719,0-1 0,0-3 0,29-2-180,-6-1-1509,30 0 610,-12 2-181,5 2-539,3 1 1799,1 4 0,2 4 0,0 4 0</inkml:trace>
  <inkml:trace contextRef="#ctx0" brushRef="#br0" timeOffset="127438">15222 8747 10321,'20'15'990,"13"13"-811,-29 9-179,26 10 0,-12 15 0,-1-13-776,-3-16 0,-2-1 866,-2 11-90,8-3-165,-1 5 255,-6-13-90,2 0-90,-6-18-269,-3-4 179,-1-6 939,-2-20-759,1-14 598,-1-12-598,1 9 0,-1-1 90,3-11 180,0-15-270,2 6 180,-1 18 89,4-9-89,-1 30 0,2-2-270,0 16 90,-1-4 90,2 5-180,2 23 0,1-18-180,2 40-1079,7-13 360,-3 9-1170,17 13 2159,-12-25 0,10 4 0,-7-14 0</inkml:trace>
  <inkml:trace contextRef="#ctx0" brushRef="#br0" timeOffset="127859">16058 8786 10501,'-21'-11'1259,"-17"2"-1169,20 5-90,-18 1 0,20 25 0,-7 0 0,21 23-180,-9-15 0,11 0 1,0-10-1,23-10 90,-18 10 0,37-17 0,-38 15 0,36-17 180,-15 5 90,16-24 359,-10-1 91,-14-18-450,-10 3-270,-7 4 360,-17 13-360,13 25 270,-13 41-270,38-1 90,-9-3 0,0-1 90,14 4-90,-8-7 0,1-1-594,3 5 594,10 12 90,-3-5-180,-18-14-269,-1 21 89,-10-29-720,-20 14 181,15-25-1080,-34 4 1889,14-17 0,-14-18 0,0-8 0</inkml:trace>
  <inkml:trace contextRef="#ctx0" brushRef="#br0" timeOffset="128183">16653 8691 11221,'-49'40'629,"0"5"-629,24-9-1290,-11 1 1290,32-11 411,-22-1-501,24 0 90,-7-3 212,9-1-391,0-5-91,21 0 90,9-8 180,27-1-180,-10-22 937,2 11-757,-5-31-90,-12 7 180,4-19-90,-25 7 0,-3-5 90,-26 19-630,-11-13 0,-22 26-899,-6-4-450,11 17 1889,0 0 0,29 14 0,0 3 0</inkml:trace>
  <inkml:trace contextRef="#ctx0" brushRef="#br0" timeOffset="128563">16958 8706 9422,'9'0'809,"-1"0"-719,-1 0 90,1 0 0,-3 14-90,3-10-270,0 22 270,2-23 0,7 32-180,-4-21-90,8 26 0,-8-22-90,1 4 90,-5-10 90,-2-2-179,-2-3-271,1-1 360,-2-4 0,2-20 180,-1 14 0,1-54 180,-1 31 180,0-34 449,0 4-539,-1 14 180,1-20 90,-2 32-91,1-1-269,-1 22 0,1 4 0,5 6-180,1 0 0,2 15 0,8 7-450,-6-2-719,12 33 359,-12-31-1079,6 41 810,-9-31 968,0 9 1,-7-15 0,-2 0 0</inkml:trace>
  <inkml:trace contextRef="#ctx0" brushRef="#br0" timeOffset="128765">16303 8615 9691,'-19'-28'900,"5"-2"-540,7-1 0,6-3-360,18-17 0,-12 11 0,12 10 0,5 1-360,8 0-900,2 10 1,4 4 0,12 4 1259,8 3 0,-25 30 0,-2 6 0</inkml:trace>
  <inkml:trace contextRef="#ctx0" brushRef="#br0" timeOffset="129314">18240 8289 12030,'0'-22'90,"0"3"90,0 8 90,0 3 0,0 29-180,17 13-45,-15-2 0,0 3-45,15-5 0,1 0 0,-10 10 0,-1 0-330,13 5 240,0 11 0,-18-25 90,7-4-180,-2-5 1,-5-6-631,8-3 810,-9-25-90,2-8 90,-3-32 0,0 9 0,0-18 90,0 27 90,0-16-90,14 33 329,-10-6-329,21 21-90,-22 12-90,20 18-180,-7 8-180,-2-5 1,2-1-541,10 9 91,0 15-1979,8-7 2878,-6-13 0,11 2 0,-9-17 0</inkml:trace>
  <inkml:trace contextRef="#ctx0" brushRef="#br0" timeOffset="129718">18965 8337 10501,'-46'-5'1259,"3"2"-1259,4 20 90,9 8-90,14 12 0,7 0 0,9-6-270,0-2 90,20 0 1,-15-2 89,38-1 0,-23-5-90,36-2 180,-19-3-90,22-8 90,-27-2 90,6-6-180,-20-16 450,-1-5-91,-9-20-89,-1 7 270,-28-9-270,16 17-180,-35-4 0,35 9 90,-28 12-90,30 26 0,-10 3 0,13 27 90,0 11-90,20-9 0,-19-16 0,3 2 0,14-1 0,3-1 0,2 18-180,-3-9 0,0-1-90,2 4-894,3 11 804,-23-21-90,5-4-989,-7 4 720,0-13-1,-23 3 720,3-16 0,-6-5 0,12-3 0</inkml:trace>
  <inkml:trace contextRef="#ctx0" brushRef="#br0" timeOffset="130089">19450 8246 10861,'6'0'809,"-1"21"-719,-1-16 90,-1 35-90,2-36-90,1 40 0,1-26 0,2 23 0,2-11 0,4-1 0,10 8 0,-2-12-360,20 9 360,-15-23-270,9 0 181,-10-11 89,-1 0 0,0 0 0,7-16 0,-10-6 0,4-22 89,-16 8 361,-4-15-90,-6 21-180,-18-8 0,13 15-90,-13 3-180,0 4 270,13 3-180,-26 7-180,27 20-360,-10 25 0,36 0-135,-12-6 1,1-2-315,15-1-1440,12 15 2429,-13-31 0,10 14 0,-3-14 0</inkml:trace>
  <inkml:trace contextRef="#ctx0" brushRef="#br0" timeOffset="130330">19602 7996 10051,'-8'-13'990,"4"6"-990,22 18 0,2 14 0,5 11-360,2 1-90,-24-7-90,11-2-359,0 9 539,-11-11-1978,19 3 2338,-20-13 0,5-8 0,-7-1 0</inkml:trace>
  <inkml:trace contextRef="#ctx0" brushRef="#br0" timeOffset="130514">19642 7521 10501,'20'-5'1439,"2"2"-1349,23 20-180,3-12-270,-5 29-1618,24-30 179,-21 12 1653,16-16 0,-15 0 0,1 0 0</inkml:trace>
  <inkml:trace contextRef="#ctx0" brushRef="#br0" timeOffset="131447">15658 10553 11221,'-12'-6'899,"2"1"180,1 3-989,6 23 0,19 12 0,-11 14-447,27 5 357,-28-9 88,25 1-88,-8 19 0,-2-17-180,-3-9 0,-1-1-662,2 2 662,1 5 90,2-19-90,-17-7 90,9-2-109,-8-5-70,2-4-271,0-2 360,-1-25 0,2 16 270,1-42-90,3 25-90,2-27 270,4 10-334,1-3 424,3 3 0,13-7-90,-7 15-257,20 6 167,-20 16 270,14 30-271,-19-16 91,1 44-180,-12-28 0,-5 29 0,-2-15 0,-3 3 90,-1-3-90,0-2-280,-21 9 10,0-13-1079,-22 9-810,4-21 1861,2-3-1231,14-25 1529,-2 7 0,22-36 0,-8 11 0</inkml:trace>
  <inkml:trace contextRef="#ctx0" brushRef="#br0" timeOffset="131830">16577 10581 10321,'12'16'1349,"-5"-12"-809,-1 25-360,-4-11 0,-1 7-90,-1 14 0,-17-12-90,13 10 0,-13-9-90,17 1 0,0 0 90,0-2-180,0-1 90,0-3-360,0 6 180,0-11-359,19 2 179,6-13 180,20-3 90,-7-4 180,-3-20 0,-2-2 0,-11-2 90,5-28 270,-19 31 360,3-38-541,-10 31-89,3-5 0,-4 10-90,0 6-719,0 25-540,24 11 449,-18 27-360,23-23 1,5-4 1169,-5 5 0,1-9 0,3-4 0,9 1 0</inkml:trace>
  <inkml:trace contextRef="#ctx0" brushRef="#br0" timeOffset="132047">17517 10498 10411,'-34'-15'1439,"-17"1"-1079,45 6 0,-43 4 90,18 2-360,-11 2-90,5 24 89,12 6-89,13 15 0,0-2-89,12-10-91,0 1-450,27 12 270,12-13-225,-5-9 1,3-2-316,24-3-90,-19-9 1,-2-3-1030,9-2 2019,13-20 0,-22 11 0,-2-11 0</inkml:trace>
  <inkml:trace contextRef="#ctx0" brushRef="#br0" timeOffset="132284">17588 9889 10591,'-16'-17'1169,"-4"4"-269,19 6-630,14 21-90,13 31-136,-2-23 1,1 2 0,-4 8 0,-1 3-45,8-1 0,-1-1 90,5 22-90,-5-7 0,-2 1-1384,3 10 1204,-10-21 1,-2 0-181,4 14-270,-3-4-989,1 16 360,-6-19 90,1 7 1192,-4-18 1,-4-15 0,2 1 0</inkml:trace>
  <inkml:trace contextRef="#ctx0" brushRef="#br0" timeOffset="132520">18212 10117 12030,'-37'15'1349,"-2"1"-1349,-3 24 0,10-9 0,2 21-90,11-17-449,9 24 89,2-22-1079,36 18 449,-21-26-585,49 5 315,-31-17 1350,27-4 0,-10-6 0,1-3 0</inkml:trace>
  <inkml:trace contextRef="#ctx0" brushRef="#br0" timeOffset="132865">18528 10406 10321,'29'-13'-809,"13"10"629,-37-26 90,34 25 90,-16-37 0,2 26 180,5-29 89,-27 24-89,10-7 0,-13 10 360,0 0 180,0 2-451,-19 1 91,15 2-270,-29 3 270,29 0 0,-24 5-270,24 19-90,-11 9 0,15 11-90,0-1 0,0-6-270,20-1-629,6 11 179,-1-10-45,3-7 1,0 0-225,-6-2-451,30 3 1530,-21-15 0,-3-4 0,2-3 0</inkml:trace>
  <inkml:trace contextRef="#ctx0" brushRef="#br0" timeOffset="133214">19105 10175 10321,'-19'11'2339,"19"-11"-2249,18 30-90,2-8 90,9 15-180,-9-3 90,13 8 0,-13-19 0,5 7 0,-14-9-180,2-8-360,1 0 450,-12-10-90,4-18 0,-3 11 180,-1-29 0,0-7 0,3 7 135,-1-19 0,0-2 45,4 5 135,-2 7 0,-1 1 135,3 0-91,4-7-179,-3 28 90,6 9-90,1 6-180,15 23 0,-4-13-180,1 23 0,0 4-449,11-5-1617,-2 13 0,1 1-632,12 1 2878,-17-14 0,1-2 0,18 6 0,2-2 0</inkml:trace>
  <inkml:trace contextRef="#ctx0" brushRef="#br0" timeOffset="134214">20568 9921 9602,'-24'-11'719,"2"9"-359,4-9 0,-2 11-1,-1 0-89,-2 0-270,0 0 0,0 0 180,1 16-180,2-12 90,1 36-90,2-19 0,1 38 90,8-20-180,1 14 90,7-17 90,0 0-180,18-4 180,5 7-90,0-15 0,18 9-180,-14-24 180,17 1 0,-6-29 0,-12-10-90,-12-12 90,-8-23 90,-6 19-135,-10 2 0,-1-1-428,6-13 563,-14 19 0,1 1 180,14-17-180,-31 3 89,31 4-89,-29 4 0,29 7-90,-19 5 360,21 4 90,-7 15-360,9 16-90,19 30-90,-15 11-456,14-17 0,0 2 276,-14 23 45,15-24 1,2 0-586,-3 33-405,6-16 1,2 0 224,-10-11 1,0 0 989,5 10 0,0-1 0,11 12 0,1-3 0</inkml:trace>
  <inkml:trace contextRef="#ctx0" brushRef="#br0" timeOffset="134781">22482 7539 11670,'-2'30'720,"0"4"-360,1 6-270,1 6-45,0-8 0,0 0-45,0 26-1320,8-9 0,3 0 1050,-3-21 0,2 0-854,10 20 0,-1-1-406,-2 5 720,1-21 1,-1-3 809,-3 9 0,15-4 0,-10-2 0</inkml:trace>
  <inkml:trace contextRef="#ctx0" brushRef="#br0" timeOffset="134938">22375 8253 11490,'-8'-22'180,"1"3"-719,43-25-541,-4 14-809,12 0 0,6 1 1580,-17 11 0,-1 1 0,13-6 0,0 1 0,-12 8 0,0 0 0</inkml:trace>
  <inkml:trace contextRef="#ctx0" brushRef="#br0" timeOffset="135514">23937 7550 11670,'-51'-2'900,"23"22"-720,-18-15-90,29 44-1004,-21-22 824,14 30 180,11-6-180,-7 5-90,18 1-270,-8-1-179,10-1-271,31-6-359,-6-19 0,3-2 359,6-9 1,3-4 772,5 5 1,0-4 0,-7-10-1,-1-4 1,3 0 0,0 1-1</inkml:trace>
  <inkml:trace contextRef="#ctx0" brushRef="#br0" timeOffset="135897">24737 7421 11131,'-12'-3'359,"-1"-1"-179,2 2 90,-1 1-180,0 0-90,-1 1 0,2 0 0,-2 0 0,3 21 90,-2-16-270,4 36 90,3-12 90,2 9 0,3 0 0,25-12 0,-19 0 0,50 0 0,-30-2 45,11-8 0,2-1-45,9 8 45,-7-5 0,-1-1 225,3 1 270,15 10-540,-33-15 0,-5 3-90,-14-2-270,-24-4-719,-18 10 179,-9-8-360,4-1 1,0-1-1689,-14 1 2948,19-5 0,0-2 0,-12 0 0,4-3 0</inkml:trace>
  <inkml:trace contextRef="#ctx0" brushRef="#br0" timeOffset="136297">25408 7411 9602,'-25'18'89,"-2"-5"181,15-3 270,-8-7-180,18 17-360,-5-6 90,7 7 90,18 14-180,0-9 180,17 22-91,-18-17 1,12 7 90,-12-4 0,2-12-90,3 7-90,-14-21 0,5 1-540,-6-47-179,-3 7-1,-4-23-449,0 19-1799,-19 4 2968,15 8 0,-15-3 0,19 10 0</inkml:trace>
  <inkml:trace contextRef="#ctx0" brushRef="#br0" timeOffset="137113">25255 7737 10861,'22'-19'450,"13"2"-361,-16-21-89,2 14-89,7 6 178,-25-5-178,22 12 89,-22-15 89,20 9 91,-16-11-90,13 8-90,-11-17 90,-1 16 0,-4-10-90,-4 15-90,0-2 180,-19 7-270,15 4-179,-32 2 269,18 4 0,-2 19 0,-1-1 90,18 20 0,-5-6-90,8 0 180,0-5 180,0-5-181,0-7 1,0-5 90,0-4 0,0-2-270,0 0 180,0 1 0,-19 1 0,14 1 0,-14 1 0,8 0-90,8 3 0,-8 11 0,11-3 0,0 19 0,0-12 90,16 15-90,3-19-90,1 4 180,16-14-180,-19-2 90,18-3 0,0-4 0,-9 0 0,14-17-90,-19 11 0,5-26 90,-15 3-90,-2-6 90,-7-19 0,-2 18 0,-7 1 0,-3 0 0,-13-10-767,1-18 677,-20 17 180,22-4-180,-21 0 90,16 12 0,2-3 90,5 10 0,0-2 89,-13-19 1,0-1-631,13 21 1,1 0 495,-4-7 0,1 1-45,-4-8 0,6 7 360,1 3 269,7 15-629,2 29 90,28 28-90,7 18-108,-7-24 0,2 0 108,-1-5 0,-1 0 0,-3 2 0,0 1 0,3 0 0,-1 0 0,1 0 0,0 0-90,0 0 0,1 0-90,0-1 0,1 0-315,9 8 1,1 0 44,-7-10 0,0 0-1079,16 13 0,1-3 1529,5 2 0,-17-17 0,0-1 0,9 3 0</inkml:trace>
  <inkml:trace contextRef="#ctx0" brushRef="#br0" timeOffset="137636">26155 7502 10231,'13'-18'1979,"4"-15"-1799,-15-10 135,1 8 0,0-1 44,-3-13-89,2 5 0,-4-1-534,-18-9 489,8 6 0,-1 1-2140,-13-8 2050,4 20 0,-2-1 0,9 4 0,-1 3 433,-29-13-613,20 13 0,1 2 135,-1 6 90,-6 2-180,20 43 90,2 2-270,6 32-142,3-6-218,8-6 1,4 3 652,1-11 0,2 2-653,3 5 0,2 4 1,1-4-136,3-4 0,2 0-584,0 1 0,2 3 0,-1-5 1259,-1-5 0,1-2 0,9 7 0,1-2 0,-9-16 0,0 0 0</inkml:trace>
  <inkml:trace contextRef="#ctx0" brushRef="#br0" timeOffset="137755">26820 7487 13649,'-32'0'0</inkml:trace>
  <inkml:trace contextRef="#ctx0" brushRef="#br0" timeOffset="145715">24063 8784 8072,'39'-9'630,"4"-2"-630,4-1-2723,8-5 2813,7-3-45,-28 8 0,1-1 0,3-1 0,3-1-15,1-1 0,5-3 0,-2 1 60,11-3 0,2-1-625,-6 2 0,3-2 0,-3 1 535,-8 4 0,-3 1 0,1 0 0,2-1 0,0-1 0,4 0 0,3-2 0,4-1 0,0 0 0,-2 0 0,3 0 0,-3 0 0,6-3 36,-5 3 0,6-3 0,2 0 0,-2 0 0,-5 2-36,3-1 0,-6 2 0,7-3 0,-9 3 0,6-2 0,3-2 0,0 1 0,-3 1 0,-6 2 0,6-2 0,-7 2 0,6-1 0,-2 0 0,6-2 0,2-1 0,-4 1 0,-8 4 0,9-3 0,-4 1 0,1 2 0,3-2 0,-6 3-45,-10 3 0,-2 2-135,9-3 1,-3 0 231,7 0-952,-8 2-629,-7 4 1529,-7 2 0,-9 4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5:30:20.9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1555 1492 10591,'-4'36'270,"0"3"-90,4 7-90,0 5-2522,0 2 2522,17 4 90,-13 1-180,13-28 0,0 1 0,-13 30 45,14-32 0,-1 0-45,-12 25 0,17-20 0,1-1 763,-7 15-718,9-10 0,0-1-45,-12-6-90,14 9 319,-25-30-319,9-5-180,-10-2 180,2-23 180,-2-6-180,-1-11 180,0-13-180,0 20 1350,-13-12-1170,9 6 0,-9 10-90,13-7 90,22 23 90,-16-5-1,37 14-179,-15-3 360,23 21-90,-10 4-180,2 20 0,-27-11-90,9 3 90,-23-8-90,6 1 0,-8 0-90,-22 12-180,16-11-90,-37 8-179,37-16-451,-40-4-269,40-2 1259,-52-7 0,39-3 0,-28-2 0</inkml:trace>
  <inkml:trace contextRef="#ctx0" brushRef="#br0" timeOffset="200">2347 1903 10591,'7'33'989,"-1"-1"-809,0 3 0,-2-1-180,-2-1-90,1-2 90,2-1-360,-2-1 1,2-1-1530,2 6 809,0-11 1080,8 6 0,-6-19 0,3 1 0</inkml:trace>
  <inkml:trace contextRef="#ctx0" brushRef="#br0" timeOffset="365">2200 1772 9602,'-6'13'-270,"19"-11"-720,-9 26-269,29-24 1259,-29 23 0,31-23 0,-10 10 0</inkml:trace>
  <inkml:trace contextRef="#ctx0" brushRef="#br0" timeOffset="1036">2738 2223 9602,'6'9'809,"1"-3"-809,0-2 0,3-3 90,3-1-90,5-19 90,-1 14-90,9-31 270,-10 13-90,0-9 0,-10 2-1,-2 8 91,-3 2-270,-1 1 90,0 2 180,-23 4 0,-1 1-180,-4 4 90,-11 3-90,14 3 0,-14 21-90,16 6 0,9 10 0,14 1 0,0-8 0,0 1-90,24 10-90,-17-9 0,23-7 0,4-3-90,-9 3-180,33 1 91,-24-12-181,-1-3 0,-1-6 91,11 0 359,-13-3-180,15-19 180,-24-4 0,1-22 180,-16 11 90,-2-11 90,-4 19-1,0-7 91,-15 5-270,11 10 990,-24-6-991,25 35-89,12-14 0,-3 39 0,32-11 90,-17 8-90,16 6 0,-16-17 0,10-4 0,-28 0 0,22-16-90,-15 8-89,9-10 358,-7-19-179,-6-5 0,-4-20 270,-2-1 0,-16 9-180,12 5 90,-12 9 270,3 12-450,10 18 0,13 20-180,-4 10-180,35 2-360,-37-11-1348,33 13 628,-13-12 1440,18 14 0,-9-23 0,-4 1 0</inkml:trace>
  <inkml:trace contextRef="#ctx0" brushRef="#br0" timeOffset="1315">2412 1946 10771,'-13'0'1259,"4"-18"-899,6-6-180,21-10 90,-13 1-180,36 9-90,-35-1 45,24 9 0,4 1-45,-10-7-45,10 8 0,1 2-45,-4-3-810,14 8 181,-21 1-1620,8 6 1080,-16 15-450,1-11 1709,-10 12 0,-2 1 0,-1 4 0</inkml:trace>
  <inkml:trace contextRef="#ctx0" brushRef="#br0" timeOffset="1482">2807 1464 10141,'17'-18'1439,"12"2"-1169,-16 4-90,14 5-90,-7 3-90,0 2 0,1 2-180,0 21-1349,10 13-270,-7 13 1799,-4-8 0,-1 1 0,3 15 0,-8-16 0,-1 0 0</inkml:trace>
  <inkml:trace contextRef="#ctx0" brushRef="#br0" timeOffset="2184">3900 1734 12030,'-1'-6'0,"1"1"90,23 3-90,-17 17 90,37-11-90,-38 35 90,35-20-377,-34 20 287,35-7-90,-37-1 180,33-1-90,-32-2 161,26 8-341,-21-13 90,5 6-180,-5-16-719,-9-2 899,-13-21 0,9-9 90,-13-27-90,16 4 180,0-18-90,0 23 486,0-8 143,16 10-359,3 14-180,23 3 0,-9 14 180,13 28-180,-17-5-828,5 24 828,-10-9-90,-5 2 179,-3 1-89,-3 16-90,-6-16-376,-1 18 196,-5-31-449,-1 4 359,-12-39 270,9-25-90,-9-8 90,20 6 0,2 0 0,-5-4 45,12 8 0,0 1 45,-12-3 90,26-2-1,-28 19 1,28 10 608,-17 4-609,25 5-179,-15 14 90,17 11-90,-17 7-359,15 17-91,-18-18 328,8 10-2127,2-7 1079,-5-17 1170,22 12 0,-18-27 0,12 7 0</inkml:trace>
  <inkml:trace contextRef="#ctx0" brushRef="#br0" timeOffset="2732">5192 1668 10951,'-53'0'1709,"1"0"-1349,14 19-270,-4 5-90,27 11 0,-10 0 0,23-7 0,-6 23 89,8-18-89,20 15-89,-15-26-91,36-5-180,-10 2 270,11-9-180,13-1 180,-22-8 90,19-15 0,-25-6 0,4 2 0,-17-28 90,-3 28 450,-5-33-360,-3 29 89,-19-11-269,12 15 180,-27 4-180,27 29-90,-11 11 90,15 12-269,20 8 179,2-19-540,23 6 360,-10-10-180,1-12 91,-10 0 89,0-11 0,1 0 180,9-16 90,-8 12 0,12-30 0,-22 7 180,3-21 90,-14 7 89,-2 4 361,-5 3-540,0 11 90,-15-4 180,11 11-450,-10 23 0,14 8 0,0 27 90,0-8-90,18-9-90,-13 3-180,33-23-270,-22 25-1799,31-27 720,-15 11 1619,25-14 0,-23 0 0,10 0 0</inkml:trace>
  <inkml:trace contextRef="#ctx0" brushRef="#br0" timeOffset="3250">5862 1625 11670,'3'13'990,"1"-10"-810,-2 10 90,-1 0 89,4 5-359,-3 7 90,9 12-90,-4-12 0,6 10 0,-3-10-90,2-1-180,1-1 1,0-2-1,1-2-180,1-2-1259,11 0 180,-5-9 1529,16 0 0,-14-8 0,8 0 0</inkml:trace>
  <inkml:trace contextRef="#ctx0" brushRef="#br0" timeOffset="3697">4865 1489 9242,'0'-9'1169,"16"1"-719,-12 4-270,13-1 90,0 1 269,6-5-359,9 2 180,10-7-360,-14 6 90,6-4-180,-10 5 90,-2 0 90,-3 1-180,2-1 90,-8 2-90,3-2-90,-10 5 0,0 0 90,-4 2-90,2 0 90,1 0 90,1 0-90,3 0-449,9 0-91,-3 0-1978,18 0 2608,-12 0 0,7 0 0,-9 0 0</inkml:trace>
  <inkml:trace contextRef="#ctx0" brushRef="#br0" timeOffset="4215">5662 1024 10411,'17'0'989,"2"0"-629,2 0 90,2 0-270,2-11 0,-1 9 90,1-9-90,0 11-1,0 0 1,6 15-180,-10 3 0,12 20-90,-15-19-539,14 19 179,-12-18-90,8 2-629,-5 2-360,2-22-540,2 6 2069,4-8 0,0-19 0,3-4 0</inkml:trace>
  <inkml:trace contextRef="#ctx0" brushRef="#br0" timeOffset="5730">1642 3586 12030,'-5'30'810,"1"0"-900,3-4 180,1 4-90,0 3 0,0 4-2270,0 2 1910,0 1 0,0 2 334,0-2-693,17 0-181,-12-4-899,28 14 630,-29-15 1169,21 7 0,-22-18 0,6-5 0</inkml:trace>
  <inkml:trace contextRef="#ctx0" brushRef="#br0" timeOffset="5898">1587 4133 9871,'0'-12'1170,"0"2"-1170,0-1 0,20 3 0,8-7-630,12 3-1079,16-8 810,-19 6 899,-4 3 0,0 0 0,6-3 0,13-3 0</inkml:trace>
  <inkml:trace contextRef="#ctx0" brushRef="#br0" timeOffset="6066">2118 3870 9781,'-22'16'1799,"4"6"-1799,18 14 0,0-3 90,0-3-90,19-3 0,-15 0-359,28 3-181,-28 1-360,25-2-269,-26 1 1169,26 7 0,-14-10 0,12 6 0</inkml:trace>
  <inkml:trace contextRef="#ctx0" brushRef="#br0" timeOffset="6236">2020 3797 9602,'-5'-5'-810,"19"2"810,7 16 0,23 8 0,-1 15 0</inkml:trace>
  <inkml:trace contextRef="#ctx0" brushRef="#br0" timeOffset="6866">2557 4140 8882,'4'4'270,"3"-2"-180,2-1-180,2-1 90,0 0 90,1-16-180,-1 12 180,1-25-90,1 25 0,0-25 90,-1 10 0,-4-1 359,-4-17 1,-3 26-180,-1-17 270,-22 18-1,-1-1-359,-20 6-90,9 0 0,14 20 90,7 3-180,13 18 0,0-7 90,23 10-180,-17-15-540,39 13 361,-15-17-631,26 3 450,-12-11 90,-9-9 1,-1 0 269,-2 1 0,24-20 0,-39-2 630,3-16 179,-16-1-269,-1 3-90,-3 5 89,-19 6 1,15 9-450,-15 19 0,34 5-90,7 21 0,21-4 90,-8-11-270,14 4 270,-21-20-90,17 7 90,-21-9 0,2 0 0,-12-16 0,-5 12 180,-4-28 270,-2 12-180,-2-13-90,-22 14-270,16-3 180,-31 19-810,32 15 91,10 14-1440,18 23 810,1-9-1593,17-3 2852,-25-15 0,19-2 0,-12-3 0</inkml:trace>
  <inkml:trace contextRef="#ctx0" brushRef="#br0" timeOffset="7098">2525 3884 10231,'-23'-10'810,"5"-1"-540,9-3-181,5 1-178,22-4 178,-14 4-178,43 0 89,-23 0-765,10 4 0,3 1-314,9-2-225,-4 4 0,-1 2 1017,8 2 0,13 1 0,-20 1 1</inkml:trace>
  <inkml:trace contextRef="#ctx0" brushRef="#br0" timeOffset="7570">3810 3860 11221,'-44'15'449,"20"6"-449,-8 8 0,29 3 90,-9-6-180,12-1 90,24 11-90,-18-11 0,42 13 0,-15-21-1015,11-3 925,1-5 334,-16-8-424,1 4 0,-3-5 180,-1-19 90,-5 14 0,-5-49 0,-2 30-45,-9-12 0,-3-2 135,3-5-1094,-22-16 1184,13 14-180,-33 0 75,32-3 240,-24 13 0,-4 0-46,7-19-49,-9 9 1,-3 3-131,3-3-46,11 13 1,0 2 225,2 3 90,3 2 180,14 17 519,5 22-1059,23 15 0,-10 0 0,2 3 0,5-4 0,1 0-196,-9 4 0,1-1-74,23 18-90,-16-1-90,18 2-135,-19-17 1,-2 0-135,6 16-91,-5-12 0,-2-1 1,-1 0-1,-2 8-539,-9-20 1582,-4-3 0,0-6 0,0-2 0</inkml:trace>
  <inkml:trace contextRef="#ctx0" brushRef="#br0" timeOffset="7698">3757 3838 10321,'-6'-30'90,"4"0"-270,-4-8-360,6 11-1348,26-10 358,4 21 1357,15 0 0,-3 11 0,-8 3 0</inkml:trace>
  <inkml:trace contextRef="#ctx0" brushRef="#br0" timeOffset="8014">4582 4024 10051,'8'4'900,"3"-2"-720,-3-1 359,9-18-449,-7 12-90,6-30 90,-6 31-90,0-32 0,-3 21 0,0-26 0,-5 17 180,0-14-180,-2 17 270,-19-11-90,-2 16-180,-3-2 0,-11 9 180,30 3 90,-30 3-270,19 1 90,-2 24-90,6 2 0,35 26-270,-17-15-825,39 2 555,-25-13 1,19-1-541,-9-3-1516,13 4 707,-11-13 1889,9 5 0,-16-14 0,-2 3 0</inkml:trace>
  <inkml:trace contextRef="#ctx0" brushRef="#br0" timeOffset="8236">4412 3543 11311,'-17'-13'1169,"4"1"-809,6 3 89,4-1-269,3 4-180,0-1 90,23 6-90,3 0-180,26 1-89,-14 15-811,12-12 361,-21 26-271,6-26 1,-13 22-1,-4-23 181,-1 16-900,-4-16 1709,-3 12 0,-5-12 0,-2 4 0</inkml:trace>
  <inkml:trace contextRef="#ctx0" brushRef="#br0" timeOffset="8382">4597 3386 10951,'0'-24'899,"0"-1"-629,0 4-180,0 0 0,20 4-90,-15 5-180,38 4-180,-21 5-809,19 3-3508,10 0 4677,-11 21 0,12-16 0,-15 15 0</inkml:trace>
  <inkml:trace contextRef="#ctx0" brushRef="#br0" timeOffset="8998">5610 3339 12030,'19'43'540,"-14"-1"-540,27-5 90,-29 6-45,10-8 0,1 3-697,5 20 292,-3-7 0,1-1-953,8 7 908,-13-21 1,-1 0-676,5 8 1,0-2-360,-1-3 1439,0-5 0,-2-4 0,-1-4 0</inkml:trace>
  <inkml:trace contextRef="#ctx0" brushRef="#br0" timeOffset="9354">5663 3367 10411,'0'-21'810,"28"1"-631,-20-3 91,52 2-2583,-30-6 2268,-1 14 0,5 0 90,14-8 0,2-1-45,-9 4 0,4 0 0,12-3 0,8-2 0,-3 2-690,-18 5 0,-2 2 1,2 0 689,17-6 0,3 0 0,-2 0-30,-12 4 0,-1 1 0,0 0-60,3-1 0,1 0 0,0 0 60,1-1 0,1 0 0,0 0-30,1 0 0,0 0 0,1 0 60,0 0 0,0 0 0,0 0-30,-2 0 0,1 1 0,3-2 52,0 1 1,4 0 0,0-1-1,-3 1-52,3 0 0,-3 0 0,6 0 30,-7 2 0,7-1 0,2 0 0,-3 0 0,-5 2-342,4 0 0,-5 1 0,2 0 319,-3 1 1,3 0-1,0 0 1,-5 1 22,-1 1 0,-4 1 0,0 1-90,1 0 0,-1-1 0,0 2-494,-1-1 1,-1 1-1,-1 0 524,0 0 0,-1 1 0,0-1 60,-2 1 0,-1 0 0,0 1-131,21-3 1,-2 0 85,-2 1 0,-1 1 45,-1 0 0,0 1-135,-5 0 1,1 0-106,-6 2 0,2 0 0,-2 1-30,4-1 0,0 1-90,15 0 1,-3 0 33,-23 2 0,-3 0 326,0 0 0,-1 0 0,28 0 0,-3 0 0</inkml:trace>
  <inkml:trace contextRef="#ctx0" brushRef="#br0" timeOffset="10015">6532 4614 9242,'52'-15'1079,"4"0"-899,-7 1 0,3-1-968,-12 4 1,4-1 937,9-3 0,7-3 0,-4 2-454,-2 0 0,4-1 322,-7 3 0,8-3 0,3-1 0,0 0 0,-8 3-657,4-1 0,-5 1 0,4 0 621,-5 0 0,5-1 0,2 0 0,-1 1 0,-6 1 18,7-1 0,-4 2 0,0 1 0,4-1 0,0 0 0,5-1-347,-11 4 0,3-1 0,2-1 0,0 2 0,-3 0 324,1-1 1,-2 2-1,0 0 1,3 0-348,0-1 0,3 0 1,1 0-1,-2 0 0,-3 2 370,-2 0 0,-3 1 0,-1 0 0,0 1-142,1-1 0,-1 0 0,1 0 0,-1 0 172,16-1 0,-1 0 0,0 1 70,-2-1 1,0 1 0,-1-1-101,-1 2 0,-1-1 0,-1 1 30,-2 0 0,-1 0 0,4 0-30,-4 1 0,4 0 0,-1 0 0,-3 0-30,2 1 0,-3-1 0,4 1 30,-7 0 0,5 0 0,0 1 0,-1-1 0,-6 1 0,2-1 0,-4 1 0,1 0 0,12-1 0,3 1 0,-6 0 0,2-1 0,-4 0 45,-2 2 0,0-1 0,-4 1 0,0-1-360,-3 2 0,0-1 296,-4 0 1,0 1-252,-2 1 1,0 0-631,10-2 1,-1 0 721,-13 2 0,-1-1 178,7-1 0,-2-1 0,5-1 0,-4-3 0</inkml:trace>
  <inkml:trace contextRef="#ctx0" brushRef="#br0" timeOffset="10431">10780 2233 11490,'24'48'1080,"-3"-5"-855,-2-3 0,1 2-1312,6 19 1117,-11-21 0,3 5 0,-3-3-725,1 1 1,-2 0 694,6 18 0,-1 0-90,-6-15 0,0-1-135,-1 1 1,0 0-226,-1 0 0,0 2-660,-1-4 1,1 3 0,-2-2 1109,1 7 0,0 0 0,-2-8 0,1 2 0,-2-3 0,0 2 0,0 0 0</inkml:trace>
  <inkml:trace contextRef="#ctx0" brushRef="#br0" timeOffset="13269">2050 6357 12390,'0'34'270,"0"-6"-270,0 5 0,0-3 90,0 3-90,13 1-90,-10 1 180,9 0-90,2-2 0,-10-1 0,20-3 0,-12 4 0,6-11-180,-8 2 90,-1-13-90,-5-4 180,2-3-270,-3-2 270,0-2-180,1-23 180,0-6 0,3-31 0,-3 13-45,2 6 0,0 1 45,0-1 180,3 6 0,1 2 0,0 10-90,7-1 0,-4 18 0,1 2-90,1 4 0,-1 0 90,2 22-90,0-17-180,9 50-360,-8-33-315,-1 9 1,-1 2-315,0-1-180,7 8-540,-7-16 1889,0-2 0,1-3 0,0-2 0</inkml:trace>
  <inkml:trace contextRef="#ctx0" brushRef="#br0" timeOffset="13550">2650 6451 10681,'-17'14'989,"-6"-11"-899,20 24 0,-7-5-90,10 7 0,0 2 0,0-9 0,0 0 0,0-1 0,0-2-90,20-3 180,-14-3-90,31-2-90,-17-5 180,14-2-90,-8-19-180,-12-3-179,-6-18-991,-28 0-359,-3 0 1709,-19 3 0,2 10 0,1 5 0</inkml:trace>
  <inkml:trace contextRef="#ctx0" brushRef="#br0" timeOffset="13752">3060 6369 11490,'6'13'270,"-2"6"-989,-4 11-181,0 0-269,0-5 1169,18 7 0,-14-9 0,14 6 0</inkml:trace>
  <inkml:trace contextRef="#ctx0" brushRef="#br0" timeOffset="13924">3297 6231 10861,'0'13'-698,"0"3"1,0 20 0,0 0 0</inkml:trace>
  <inkml:trace contextRef="#ctx0" brushRef="#br0" timeOffset="14147">2313 6399 9781,'-10'-35'1350,"3"1"-901,3 8-89,4-1-180,0 0-90,20-1 0,2-9-90,3 11-720,13-8-89,-10 21-1800,21 2 630,-11 9 1979,-1 24 0,-14 0 0,0 20 0</inkml:trace>
  <inkml:trace contextRef="#ctx0" brushRef="#br0" timeOffset="14299">2997 7234 10051,'9'9'-90,"-1"-1"-629,0-5-451,0-1-629,0-2 1799,3 0 0,1-18 0,4-6 0</inkml:trace>
  <inkml:trace contextRef="#ctx0" brushRef="#br0" timeOffset="15132">4102 6128 10771,'-56'21'540,"2"-3"-451,23 5 1,2 2 0,-12 7-90,14-5 0,4 0 90,8 5-180,1 20 90,14-23-180,27 3 1,-20-16-91,50-4 90,-33-6-360,41-3 360,-24-3 45,-8-9 0,-2-5 45,3-16 90,-9 3 0,-4-3 0,-6-17 90,0-3 90,-15 0 0,0 10 180,-10 7 0,-5 1 90,-16-5-136,3 8 1,-2 1-962,-16-1 647,4-5 21,6 12 159,19 9 359,-14 0-449,28 26 0,-8 12-90,32 11 0,10 4 0,-3 17-663,-1-23 0,7 2 0,-4-3 528,-8-6 0,0-1-45,16 18 0,1 0 45,-15-19 0,0-1-45,6 6 0,0-1 258,12 4-528,-2-4 90,-1-5-269,9-5 269,-15-10-270,17-3 540,-27-26 90,7-8 90,-19-11 90,-1-2 180,-9 9-180,0-2 359,-1 0 176,0-12-176,-19 14-269,14-15-180,-14 26 2641,7-1-2731,9 30 359,7 11-269,16 23-359,20 5-1,-7-8 0,1-5 0,-10-15-6,2-8-174,0 6-180,12-15 540,-10 7 0,14-9 90,-19-15 0,4-6 90,-16 2 810,-3-39-541,-6 37 451,-19-38-810,-3 35 360,-1 3-270,6 24-450,15 11-899,19 22 269,2 2-89,2-5-2112,9-4 3191,-8-6 0,6-12 0,-1 1 0</inkml:trace>
  <inkml:trace contextRef="#ctx0" brushRef="#br0" timeOffset="15487">5168 6107 10591,'0'10'1709,"0"5"-1709,18 25 0,-13-10 0,27 3 0,-28-11-180,24 0 0,-25-2 0,21-1 0,-21-5-449,14 0-720,-16-5 1169,6-22 180,-7-23 90,0-4 269,0-26-89,-11 32 360,8-19-360,-8 26 629,11-3-989,19 21 180,-2 26-270,18 12-90,-18 12-989,23 11 180,-24-21-1,24 10-359,-14-16 1439,1-3 0,3-10 0,1-4 0</inkml:trace>
  <inkml:trace contextRef="#ctx0" brushRef="#br0" timeOffset="15897">5838 6157 10411,'-18'13'270,"3"2"-540,38 9 90,2-9 180,21-6 0,-9-9-90,-7 0 270,-13-16 180,-8-1 270,-9-14-91,-20 1-539,16 5 180,-34 9 90,33 3-90,-24 11-180,26 17 0,-8 4 90,11 22-90,0 2-1458,27 8 1458,-20 11 45,21-29 0,2 2-90,-16 2 0,-1 0 90,14 2 0,3 1-45,-7-2 0,0 3 0,-1-2 0,4 5 0,1 0 0,7 14 0,0-2 45,-12-19 0,-1-3-90,-1-1 0,-1 0-428,-1-4 1,-1-1 562,12 22-851,-7-10 671,-7-6-360,-8-4-179,-25-12-2339,-28-1 809,-14-13 2096,19-3 0,-1 0 0,4-1 0,1 0 0,-4 0 0,0 0 1</inkml:trace>
  <inkml:trace contextRef="#ctx0" brushRef="#br0" timeOffset="16698">2212 8480 11580,'-28'-19'810,"3"3"-720,3 6 90,4 1 270,4 4-91,4 1-89,6 26 0,1-1-180,22 26 0,-15 0-330,15-19 1,4 4 329,-5 23 0,0 4-1441,6-11 0,1 2 1381,-6-5 0,-1 3 0,0-1 15,5 9 0,-2-1-45,3 5 0,-1 1 30,-7-19 0,0 0 0,0 4-593,2 2 1,1 4 0,0 1 0,-2-3 562,2 4 0,0-2 0,0 5 18,-1-4 0,1 6 0,1 3 0,-2-3 0,-1-5-484,2 6 1,-3-6 0,1 3 465,-1-2 0,0 3 0,0-1 0,-1-3 0,-2-3 0,0-3 0,-1 0-60,0 0 0,0 0 0,0-1-60,-1-2 0,0 0 1,1 2-211,3 13 0,1 4 0,-1-4 42,-4-15 0,-1-2 0,1 3-387,2 4 1,1 5-1,-1 0 1,0-8-6,1 7 0,0-4 680,3 14 0,0-5 0,7 2 0,-3-7 0</inkml:trace>
  <inkml:trace contextRef="#ctx0" brushRef="#br0" timeOffset="18066">2052 8628 9512,'0'-11'449,"0"-1"-179,0-3 540,47-12-540,-13 4-1544,5 5 0,3 1 1319,-10 2 0,0 1-45,4-2 0,3 0 0,3 0 0,5-2-30,2 1 0,4-1 0,0 0-30,-10 4 0,-1 0 0,5 0-8,12-4 1,7-1 0,1-1-1,-5 3-731,-5 0 1,-4 3 0,3-2 775,-2 2 1,4-1-1,0 0 1,-4 1-8,4-2 0,-4 2 0,1 0-529,2 0 1,0 0-1,0 0 559,1 0 0,-1-1 0,4 0-252,-11 3 0,3-1 1,1 0-1,0 1 0,-3 0 252,0-1 0,-3 2 0,1-1 0,4-1 15,1 0 0,5-1 0,3 0 0,0-1 0,-3 2 0,-5 0-97,1 0 1,-5 2-1,0 0 1,2-2 81,1 1 0,2-1 0,2 0 0,-2 0 0,-3 1 126,15-3 1,-4 0-1,0 1-36,-14 3 0,0-1 0,1 1 0,0-1-45,0 1 0,0 0 0,1 0 0,4-1-9,5-1 0,4-1 0,2 0 0,-1 0 0,-3 1-36,2 0 0,-4 0 0,1 1 0,6-2 38,-9 2 1,6 0-1,2-2 1,2 1 0,-1 0-1,-3 1 1,-5 0-3,-2 1 0,-4 1 0,-2 0 0,1 0 0,6-1-36,-4 1 0,5-1 0,2 0 0,2 0 0,1-1 0,-2 1 0,-3 0 0,-5 1-17,8-1 1,-5 1 0,-2-1-1,1 1 1,3-1 16,3 0 0,2-1 0,2 0 0,0 1 0,-2-1 0,-4 1 0,-3 0 0,-2 1 0,-1-1 0,-1 1 0,0 0 0,2-1 0,0 1 0,0-1 0,0 0 0,0 0 0,1 0 0,0 0 0,0 1 0,0-1 0,0 0 0,0-1 0,0 1 0,0-1 0,0 1 0,1-1-4,-1 1 1,0-1 0,1 1 0,-1-1 0,1 0 21,-2 1 0,-1-1 0,1 0 0,1 0 0,3-1-18,3 0 0,3-1 0,2-1 0,0 1 0,-1-1 0,-3 2 0,-3-1 0,-3 2 0,-1-1 0,2 0 0,5-1 0,-8 2 0,4-1 0,3-1 0,1 1 0,0-1 0,-2 0 0,-3 2 0,-4 0 0,3 0 0,-6 1 0,-1 0 0,1 0 0,4 0 12,0-1 1,5-1 0,2 0 0,0 0 0,-1 0 0,-3 1 0,-5 2-36,6-2 1,-6 2 0,-1 0-1,3-1 41,-3 1 0,3 0 0,1-1 0,-2 1 0,-5 1-48,8-1 0,-4 1 0,-1 0 60,-1 2 0,-2-1 0,0 1-90,-4 1 0,-1-1 0,2 1 150,6 0 1,2 1-1,-4 0-90,3-1 0,-2 2 0,9-1 0,-5 1 0,-1 3 1148,-15 0-1148,-13 1 1760,-10 0-1939,-9 16 2946,-21 6-2767,-11 11 1884,-21 0-1884,-4-7 90,10-10-89,3 3-1,7-13-90,7 9 0,-8-6 90,15-2 0,-1-2-180,10-3 180,1 0 0,4 0 90,1 2 0,1 5-90,0-2 180,13 10-90,-9-2 0,9 7 0,-13-1 0,0 4 90,0 6-180,10 32 180,4-6-1637,2 3 1,1 2 1456,-2-20 0,0 1 0,2 11 0,2 6 0,-2-4-45,2-2 0,-1 1 75,-2-6 0,1 3 0,0-2-30,1 5 0,0-1 0,0 2 0,1 1 0,-2-2 0,0 3 0,0-6 0,1 4 0,-1-3-490,2 8 1,0 0 489,-3-13 0,0 4 0,1 0 0,-2-5 0,4 9 0,-1-1 0,2 2 0,1 4 0,-1-5 0,-3-8 0,0-3-704,6 12 0,-1-2 704,-7-17 0,-1-3 0,0-2 0,1 0 0,-2-1 0,0 1 0,4 10 0,-1 0 0,-3-11 0,-2 1 609,6 19 0,-2 1-699,0 7-90,-7-11 0,-1-1 180,-2 6 45,-3-2 0,0-1-135,-2-3 90,-7-6 0,-5-3 0,-7-10 858,-23 14-948,11-24-180,-18 12 270,14-16 2105,-14 4-2105,-11-2 0,12-5 0,4-2 0,0 1-700,-13 0 700,18-4 0,1 0-90,-20 4 180,-3 0 0,-4 2-129,30-6 0,0-1 39,-2 1 0,-1 1 0,-1 0 0,-3 0-45,-21 4 1,-2 1-46,13-3 0,-3 1-633,9-2 0,-6 2 1,0 0-1,3-1 663,4-1 0,3 0 0,-2 0 60,-15 4 0,-4 1 0,3-1-388,11-2 1,2-1-1,-1 1 478,-3 0 0,-2 1 0,0 1-342,-3 0 0,-1 0 1,-1 1 280,-3 0 1,-1 2 0,-1-1 15,14-3 0,0 0 0,0 1 0,-1-1 0,-2 1 0,2 0 0,-3 1 0,-2 0-45,-5 2 0,-5 2 0,-1 0 0,1-1 0,3 1-219,-1-1 1,3-1 0,0 1-1,-6 2 219,9-2 0,-4 1 0,-4 1 0,0 0 0,0 1 0,4-2 0,4-1 18,2 0 0,4-1 0,2 0 0,-1 0 0,-2 1-18,-2 0 0,-1 2 0,-2 0 0,0 0 0,2-1 0,3 0-101,-10 3 0,3 0 1,1-1-1,0 1 56,0 0 0,1 1 0,-1 0 0,-1 0-6,0 0 0,-1-1 0,-1 2 0,-4 1 6,9-2 0,-3 1 0,-3 1 0,1 1 0,1-1 0,2-1 27,2-1 0,3 0 0,0-1 0,-1 1 0,-6 3 29,6-3 0,-5 3 1,-3 1-1,-2 0 0,1 1 1,0-1-1,4-1 0,5-1-11,-6 2 0,5-3 0,2 0 0,-2 1 0,-5 3 0,11-6 0,-4 3 0,-3 0 0,-2 1 0,0 1 0,1-1 0,1 0 0,2-2 0,5-1-18,-12 4 0,6-2 0,1-1 0,-2 1 0,-7 4 27,12-7 0,-5 3 0,-3 2 0,-4 0 0,0 1 0,0 0 0,0-1 0,3 0 0,4-3 0,4-1 2,-13 4 1,7-2 0,2-2 0,-1 1 0,-7 2-82,10-4 0,-5 2 0,-3 1 0,-2 1 0,-1 0 0,2-1 0,2-1 0,5-2 0,5-2-112,-13 3 0,8-2 1,2-2-1,-4 1 74,3 0 0,-3 0 0,0 0 1,2-2-1,4-1-61,-9 2 1,6-2 0,0-1-192,2-1 0,0-1 1,2-1 338,4 0 0,0-2 1,2 0 20,-18 3 0,3-2 0,7-2 0,2-1 0,4-2 0,0 1 0</inkml:trace>
  <inkml:trace contextRef="#ctx0" brushRef="#br0" timeOffset="22634">2990 14017 11221,'0'-12'899,"0"1"-719,0 1 90,0 3 359,0 3-449,8 1-180,-6 28 0,13-19 0,-13 47 90,12-30-893,-9 26 803,8-10 90,-5 0-180,1 0 0,-1-4-179,-2-3 102,1-5-12,-1-4 89,1-5 90,-2-5 0,0-6-180,-2-3 797,1-4-707,0 0 172,1 0-262,1-18 270,2 13-90,0-34-90,2 21 90,0-20 0,2 8 0,-2-3 0,3 0 0,-2 1 0,3 2 0,0 3-90,1 3 180,9 0-180,-6 12-180,15 0 90,-14 12-359,4 24-91,-7-18 0,-2 43 91,0-29-811,5 35 631,-4-22 719,16 16 0,-11-33 0,9 2 0</inkml:trace>
  <inkml:trace contextRef="#ctx0" brushRef="#br0" timeOffset="23019">3763 13891 9871,'-19'-13'1529,"-6"5"-1529,-12 22 0,5 15 0,17 8 0,5 6 0,10-10 0,0 0-179,0-1 89,0-2 0,0-2 90,0-4 0,21 3 0,1-11 0,21 3 0,-5-15 270,-2-1-181,-16-16-89,1 9 180,-15-9 90,5 13-270,-5 0 0,-1 0 90,-2 0 90,13 51-90,-6-24-90,3 16 0,1 1-90,1-5-660,7 14 750,-7-18-90,-2 2-160,-2-5 1,-1 1 249,-2 8-225,-1-4 0,-1-2-404,-6-7-990,0 8-360,-23-23 630,1-2 1349,-4-27 0,-5 11 0,13-13 0</inkml:trace>
  <inkml:trace contextRef="#ctx0" brushRef="#br0" timeOffset="23851">4278 13967 9691,'-23'16'990,"-10"-12"-630,16 30-360,-1-16-90,-12 10 90,26-6 0,-25-6 0,26-1 0,-18 3 0,19-4 90,-6 7-90,8-8-270,0 7 180,19-6-360,8 12 360,-3-14-270,12 5 1,-19-13 269,14-1 90,-5-21 0,-4-3 0,-7-20 270,-5 9-1,-5 1 271,-4 0-270,-1 11-90,0-9 90,0 16-180,0 20-360,0 10-180,0 23-180,0-4 91,20-2-91,-3-9 0,18-10 630,-9-8 0,-6-7 0,-2-19 450,-9-1 270,-3-21-181,-3 4-449,-3 4 450,0 7-540,0 28-360,0 9 180,12 8-89,-9 4-271,23-20 180,-5 18 90,7-18 90,1 7 0,3-10 180,-9 0 90,11-15 180,-17-2-180,-2-2 810,-8-10-91,-4 8-269,-2-12-540,-1 4 90,-17 13 539,12 3-449,-13 26-90,18 7 0,0 14 0,23 22 0,-17-15-630,15-12 1,0-1 539,-16 13 180,36 0-360,-25-1 225,4-12 0,1-1 45,2 15-90,-8-9 0,-1-1 0,-4 2-982,3 13 442,-12-24-269,3 0 89,-4-14-1349,-17-5 540,-5-2 1529,0-20 0,-19 14 0,11-14 0</inkml:trace>
  <inkml:trace contextRef="#ctx0" brushRef="#br0" timeOffset="24015">4172 13718 10231,'0'-8'540,"22"2"-630,14-1-360,13 4-495,-8 1 1,0 1-2089,16 0 3033,-17 1 0,2 0 0,19 0 0,5 0 0</inkml:trace>
  <inkml:trace contextRef="#ctx0" brushRef="#br0" timeOffset="24585">5600 13563 10861,'-34'24'809,"3"20"-719,-1-23-1635,5 22 1545,2-9 0,12 1-203,-7 2 203,17-1 0,-7-2 0,10-2 156,18 3-336,-14-12-449,35-1 269,-9-15 180,20-20 982,-3-13-712,-9-27-90,-18 4 0,-13 10 0,-3-1 90,-4-12 90,-11 3 0,0-1-1066,6-13 1021,-17 20 0,-1-1 135,18-19-46,-18 32 1,-3 0-45,8-30-664,-6 23 0,0 2 574,7-15 15,-1 20 1,4 3 253,11 8-448,-10 26 178,13 13-89,7 15 0,5 3 90,11 18 262,-12-14 0,1 0-397,7-7 0,-2-1-90,-14 2 0,-1 2-270,14 13 0,2 0 180,-8-12 1,-1 0-406,7 21 0,0-3 91,8 4 89,-13-17 0,-3-3-89,0-2 89,-2 4 1377,-6-22-837,-23-10 629,-5-41-359,-25 6-254,32-3 1,2-3-17,-19-6 90,24-3 0,-11-4-180,21-20 0,-11 13 44,12 9 1,6 1-224,22-6-361,-10 11 0,4 2-179,29-1-181,2-5-371,-12 20 1271,2 5 0,0 7 0,-1 2 0</inkml:trace>
  <inkml:trace contextRef="#ctx0" brushRef="#br0" timeOffset="24955">6118 13392 10231,'-18'5'1169,"13"1"-989,-30-3 0,31 3 0,-30-1 90,11 7-180,1-1-90,-10 16 0,19-6 0,-3 19 0,7-15-180,9 11-270,0-4 270,0-7-539,21 8 359,2-19-270,22 1 630,-3-11 0,-3-25 0,-8-5 360,-13-14-90,-5 3 630,-12-4-721,2 9 91,-3-7-270,0 16 90,0 2 90,0 2-90,-14 9-90,11 19-720,5 14 1,2 21-810,27 4 629,-16-10 900,16 4 0,-3-21 0,3 6 0</inkml:trace>
  <inkml:trace contextRef="#ctx0" brushRef="#br0" timeOffset="25280">6395 13413 10231,'0'10'1889,"17"-14"-1889,-13 40 90,26-12-90,-27 8-90,10 1 90,-2-12 0,-8-1-90,8-3-180,-5 1 0,-4-6 91,5-16 179,-7-13 0,0-25 0,0 6 0,0-1-90,0 12 180,14 3-1,-10 0-89,24 11 0,-15 1-89,2 27-181,5-13-810,-5 34 361,4-8-900,14 19 449,-12-20 1170,12 6 0,-6-32 0,2 10 0</inkml:trace>
  <inkml:trace contextRef="#ctx0" brushRef="#br0" timeOffset="25603">7007 13314 10231,'-24'-16'1169,"-16"1"-1079,21 8-90,-17 25 90,20 10-180,4 23-269,30-4-1,5-11 180,21-1 180,-1-24 0,1 1 0,-9-12 90,-15-18-90,-4 13 630,-15-34-271,3 11-89,-4-11 270,-16-9-540,12 22 90,-26-10-90,27 44-360,-10 14-90,13 23-180,8-11 1,1 0-360,-4 9-1007,31 12 736,-31-20 1260,33-7 0,-34-3 0,16-5 0</inkml:trace>
  <inkml:trace contextRef="#ctx0" brushRef="#br0" timeOffset="25882">5952 12821 10591,'-22'22'899,"6"-2"-899,6 2 90,24-12-90,21 1-719,13-11-1186,13-16 376,-6 12 1529,-10-11 0,1-3 0,-11 7 0,1-1 0,13-8 0,0 0 0</inkml:trace>
  <inkml:trace contextRef="#ctx0" brushRef="#br0" timeOffset="26631">3815 15392 11311,'-8'-13'989,"-2"-1"-269,3 6-630,1 27-180,4 2 180,24 28-135,-11-14 0,0 1-1218,15 24 1128,-7-17 0,-4 0-135,-10 22 135,12-33 1,0 0-316,-13 29-270,15-20 1,-1-1-181,-12 17 45,9-15 1,2-3-442,-4-1 1296,4 1 0,-3-22 0,-5-6 0</inkml:trace>
  <inkml:trace contextRef="#ctx0" brushRef="#br0" timeOffset="26964">3987 15390 9691,'0'-21'990,"19"-3"-900,-14 8 180,26 4 0,7 3-1,-2-1-179,19 1 0,7 1-1061,-23 2 0,0 1 1061,17-1 0,2-1-90,-8 0 0,-1 1 0,5-1 0,1 0 45,3-1 0,5-1-23,-16 1 1,4 0-1,1 0 1,-2-1-397,4 0 1,-2 0 0,6-2 391,-1 1 0,6-2 0,2-1 0,-1 1 0,-5 0-486,-8 1 0,-4 1 1,0 0-1,6-1 438,2-1 0,5-2 0,4 1 0,0-1 0,-2 0 0,-6 2-380,4-2 1,-4 2-1,-2-1 1,4 0 409,1 0 0,3-1 0,2 0 0,-2 0 0,-4 1-190,0 1 1,-3 0 0,-2 0 0,2 1 189,1-1 0,0-1 0,0 1 0,0 0-127,1 1 1,0-1-1,0 1 1,0-1 148,0 0 1,1 1-1,0-1 1,0 1-90,1-1 0,0 1 0,0 0 0,1 0 67,-1 0 0,0 0 0,1 0 0,4-1 0,-7 2 0,3-1 0,3 0 0,-1 0 0,0 0 0,-4 1 0,-1 0 0,-3 1 0,0 0 0,1 0 0,5-2-45,-5 2 0,4-1 0,3 0 0,1-1 0,0 1 0,-1 0 0,-3 0 0,-5 1-81,5 0 0,-5 0 0,-3 1 1,2 0-1,5-1 100,1-1 0,5 1 1,3-2-1,0 1 0,-1 0 1,-3 1-1,-6 0-132,9-1 1,-7 1 0,-1 1-1,3-1 32,-2 1 0,3-1 0,0 0 0,-1 1 1,-6 1-109,11-2 1,-5 1 0,-1 1-64,-1 0 0,-1 0 1,-1 1 296,-4 0 0,-1 0 0,0 1 0,-5 1 0,-1-1 0,0 1 0,18-1 0,1 0 0</inkml:trace>
  <inkml:trace contextRef="#ctx0" brushRef="#br0" timeOffset="27597">4808 16563 10231,'60'-11'1619,"-7"1"-1529,-19 10 0,2 0-792,-3-3 0,1 0 747,7 3 0,1-2-776,7-5 0,2 0 731,5 2 0,3 1-300,-16-2 0,2-1 0,1 0 300,3 0 0,2 0 0,5-1-447,-5 1 0,5-2 0,2 0 0,0 0 0,-3 0 424,4-1 1,-3 1-1,2 0 1,6-2-153,-6 2 1,6-2-1,4-1 1,1 0 0,-1 1-1,-2-1 1,-5 2 84,1-1 0,-4 1 0,-2 0 0,1 0 0,3-1 30,-6 1 0,3 0 0,1 0 0,1-1 0,-1 1 0,-2-1 0,-2 1 78,8-1 0,-3 0 0,-2 1 0,0-1 0,2 0-92,0 0 0,1-1 0,1 1 0,-1-1 0,0 1 92,1-1 0,-2 0 0,1 0 0,3 0 0,2-1-31,-5 1 0,3-1 0,2-1 1,2 1-1,-2-1 0,0 0 0,-4 2 28,-2-1 0,-4 2 0,0-1 0,0 1 0,2-2 0,5 0-35,-3 1 0,4-1 0,3-1 0,2 0 0,1 0 0,-1-1 0,-2 2 0,-3 0 1,-4 0 19,0 1 0,-4 0 0,-2 1 0,-1 0 0,3 0 0,4-1 0,-4 1 0,5-1 0,2 0 0,2-1 0,1 0 0,-2 1 0,-1 0 0,-3 0 0,-5 2-18,11-3 0,-5 2 0,-3 0 0,1 0 0,3-1 39,-2 1 0,3 0 0,1-1 0,0 1 0,0-1 0,-3 2-111,7-1 0,-1 0 0,-1 1 0,-2 0 1,-3 0-69,-2 1 1,-4 1-1,0-1 1,4 1-275,5-1 0,5-1 1,1 1-1,-3 0 0,-7 2 309,-4 0 1,-6 2 0,2 0 122,8-1 0,2 0 0,-6 2 0,-8 2 0,-4 1 0,-4 0 0,0 1 0</inkml:trace>
  <inkml:trace contextRef="#ctx0" brushRef="#br0" timeOffset="27885">11752 14038 11311,'-17'-6'449,"5"2"-89,-3 20-360,9 23-2785,3 0 0,1 5 2695,2-2 0,0 1-45,-2 11 0,4 0 26,6-10 0,1 0-341,-7 4 1,1 0-226,16 1 1,0 0-226,-16 1 1,0 1 899,19-1 0,2 0 0,-14-1 0,-1 1 0,12-1 0,0 0 0</inkml:trace>
  <inkml:trace contextRef="#ctx0" brushRef="#br0" timeOffset="28681">9542 16767 11670,'-4'-6'810,"2"27"-720,1 4-45,9 13 0,1 5-45,-5 18-1043,15-16 1,0 0 997,-16-9 0,-1-1-45,16 1 0,0 1-90,-16-1 0,0 0-135,13-2 0,1 0-45,-10 0 1,0-2-631,20 26-224,-14-22 0,0-1 1214,5 11 0,5 6 0,-8-26 0</inkml:trace>
  <inkml:trace contextRef="#ctx0" brushRef="#br0" timeOffset="29364">9692 16674 9422,'30'-16'269,"24"1"1,-1-5-1173,-19 11 1,2 1 947,7-4 0,0 0 0,-5 3 0,0-1-90,4-1 0,2 1 90,3-1 0,4 0 164,2-1 1,5-1 0,-2 1-703,-11 2 0,-1 1 0,5-1 547,-1-1 0,5 0 0,3-1 0,-1 0 0,-6 1-578,9-2 0,-5 1 0,3 0 546,-1-1 1,4 0 0,-1-1-1,-2 1 38,1 0 0,-3 0 0,0 0-549,3-2 1,-1 1 0,0-1 518,0 1 0,1-1 0,3-1-257,1 0 0,4-2 0,0 1 0,-2 0 227,-13 4 0,-3 1 0,1 0 0,5-1 0,-1 0 0,5-1 0,2 0 0,1 0 0,-3 0 0,-5 3-41,-1-1 1,-4 2-1,0 1 1,4-2 40,10 0 0,5-2 0,3 1 0,-3 0 0,-6 1 46,2 1 1,-5 1 0,1 0-47,-3 1 0,3 0 0,-2 1 0,-4 0 0,-5 1 0,-4 1 0,0 0 0,18-1 0,-2 1 414,-6 1 1,-1 0-460,8 2 0,-1 1 45,-20-1 0,-1 2 0,11 8 0,-4 0 0,-11-3 0,-3 42 0,-24-25 0,-5 28 0,-24-16 0,16 4 0,-33 1 0,35 2 0,-27 0 0,28 3 0,-10 18-720,13-13 630,-2-7 0,4 0 90,22 6 0,-11-4 0,1 0-179,16 6 134,-8-16 0,-1 1-45,-7 1 0,0-1 0,4-8 0,1 1-90,3 20 0,-6 0 180,-2 7 0,-1-18 0,-2-1-90,-8 12-90,7 0 0,-10-3 90,0-2 90,0-3-90,0-3 90,-19-4 90,14-3-90,-36-4 180,9 3-90,-12-9 45,11-7 0,-1-1-45,-10-1 90,-21 2 90,16-6 1228,-6 0-1408,-4-2 0,27-2 0,-2-1-45,-2 2 0,0-1-45,-3-1 0,-3 1 59,-2 0 1,-2 0 0,0-1 225,-10 2 0,-4-1-263,9 0 1,-6 0 0,-1 0-1,4 0 242,5 0 0,4-1 0,-6 1-309,-11 1 0,-7 0 0,-1 0 0,7 0-545,5 0 1,4 0-1,-3 0 590,4 0 0,-4-1 0,0 2 0,-1 0-90,-3 1 0,0 1 0,0 1 0,2-1 0,-4 0 0,2 1 0,-5 1 36,5 0 0,-7 2 0,-1 0 0,1 1 1,6-2-447,-5 2 1,5 0 0,-2 1 386,2-1 1,-2 1-1,0 0 1,5 0-268,3-1 1,3 1-1,1-1 15,1 0 1,1 0 0,1 0 364,4 0 0,0 0 0,1-1 0,-15 5 0,1 0 0,5-1 0,-1 0 0</inkml:trace>
  <inkml:trace contextRef="#ctx0" brushRef="#br0" timeOffset="29947">10647 17338 10951,'-10'12'0,"8"-22"0,-8-20 0,34-12 0,-18-4-1129,32 6 1129,-34-2 0,23-2-90,-25-1 180,10 1-90,-12-1 0,10 2 179,-8-16 91,8 16-90,-29-20-90,14 32-90,-14-5 0,2 20 270,12 4-181,-24 7-89,27 30 0,-10 20 90,12 16-694,8-9 1,2 0 603,-9-16 0,3-2-45,16 15 1,4 0-1,-14-14 0,1-2-620,10 1 0,4-2 530,-7-1 0,1 0-450,10 7 0,2-2 225,-8-10 1,2-2-451,16 10 1,1-5-1239,8-6 2048,12-4 0,-20-15 0,-2-4 0</inkml:trace>
  <inkml:trace contextRef="#ctx0" brushRef="#br0" timeOffset="30114">11317 17090 10141,'-19'18'270,"4"6"-270,15 11 0,0 0 90,0-6-180,22-1-180,-17 0-180,38-4-179,-24-3-91,20-9 1,-8 4-361,1-14 1080,1 6 0,-1-8 0,1 0 0</inkml:trace>
  <inkml:trace contextRef="#ctx0" brushRef="#br0" timeOffset="30567">11685 17085 10411,'-18'16'630,"4"4"-540,14 18-360,20-2-450,2-3 270,21-14 181,-8-8 89,-3-11 0,-7 0 0,-2 0 180,-2-20 0,-1 15 0,-3-33 90,-4 34 450,0-45-181,-7 32 541,-1-31-630,-5 29 179,0-6-449,0 14 0,16 39-269,3-3-271,19 30 360,1-25 0,-7-14 0,8-8 180,-17-8 90,5-16-180,-11 12 90,-3-30 180,-3 29 0,-2-36 180,-4 23 0,-3-19-1,-1 12-89,-1 1-180,0 2-90,0-2 90,0 7-630,0 19 1,17 16-181,-13 16-269,27 2-361,-27-6 1350,27 10 0,-11-10 0,18 6 0</inkml:trace>
  <inkml:trace contextRef="#ctx0" brushRef="#br0" timeOffset="30847">11560 16762 10141,'26'-9'900,"-20"0"-720,47 1-90,-33 0-1,21 1 1,-14 2-269,-3 2-271,3 3-90,-13 22-269,6-17-181,-17 26 1,-5 7 989,8-5 0,-13 5 0,-5 0 0,-11 13 0</inkml:trace>
  <inkml:trace contextRef="#ctx0" brushRef="#br0" timeOffset="34049">13683 473 12480,'12'14'360,"-2"-10"-180,0 22-90,-2-3-90,-4 8 0,-1 8-540,-3 20-90,0-10-539,0-3 0,0 1-549,0 11 1718,-6-10 0,-1 1 0,3 5 0,-2-19 0,-1-1 0</inkml:trace>
  <inkml:trace contextRef="#ctx0" brushRef="#br0" timeOffset="34215">13508 1084 10771,'-2'-29'540,"1"0"-271,1-1-269,0-2 0,23-1 0,-17 0-180,35-1-449,-36 1-316,21 8 1,5 1-46,-5-12 990,10 4 0,2 2 0,4-5 0,-16 13 0,1-1 0</inkml:trace>
  <inkml:trace contextRef="#ctx0" brushRef="#br0" timeOffset="34419">13998 390 10141,'0'32'1619,"0"6"-1439,0-6 0,0 7-90,0-5 0,0 25-90,0-9 0,-1-17 0,2 1-45,7 3 0,0 0-315,-4 19-180,11-8 1,0-1-181,-11 7 0,8-12 1,3-1-90,0 1-729,7 8 368,0-25 1149,-7-4 0,0-7 0,0-2 0</inkml:trace>
  <inkml:trace contextRef="#ctx0" brushRef="#br0" timeOffset="34731">14300 980 10861,'9'0'450,"0"22"-540,-1-16 180,2 36-90,1-26-90,13 29-90,-4-18-270,22 6 90,-15-9 90,22-13 270,-19 0 90,7-11-180,-14 0 180,-3-15 90,-1 11 360,-5-43-180,-6 27 359,-3-39-269,-5 29 0,-21-22-360,16 27-180,-26-1-540,28 40-1079,-7 9 540,10 25-181,20-13-1082,-15 1 2432,28-14 0,-29-9 0,9-5 0</inkml:trace>
  <inkml:trace contextRef="#ctx0" brushRef="#br0" timeOffset="34881">14562 635 9781,'0'-7'-517,"24"19"0,5 6 0,24 19 0</inkml:trace>
  <inkml:trace contextRef="#ctx0" brushRef="#br0" timeOffset="35165">15102 1112 9422,'12'13'989,"1"0"-809,-2-7-180,2-2 90,-4-2 180,7-40-180,-7 29 45,-3-24 0,-3-4 44,1 19-179,-4-38 180,0 31 0,0-7-90,0 14 0,-19 3 0,14 3 0,-31 6-90,21 1-90,-4 23 90,8 6-180,11 11-180,0 2 91,0-9-91,16 1-180,-12 0 90,28 0-1079,-8 8 720,11-11 809,14 8 0,-19-24 0,9 1 0</inkml:trace>
  <inkml:trace contextRef="#ctx0" brushRef="#br0" timeOffset="35485">15457 1017 11041,'0'7'989,"0"9"-989,20 26 0,-15-5 0,15 0 0,-6-11 0,-11 0-180,21-2 180,-14 4 0,1-10-180,3 2 90,-8-14 0,4-2 90,-3-28 0,2 18 90,-2-59 180,3 37-45,-3-10 0,-1-2-957,2 1 822,2-8 270,-3 21-90,-3 3-180,3 11-90,-4 3 90,6 31-270,-3-17-180,6 39-179,-2-26-361,3 22-539,2-9-450,1 1 1889,2 1 0,1-1 0,2-1 0</inkml:trace>
  <inkml:trace contextRef="#ctx0" brushRef="#br0" timeOffset="36230">16088 546 12120,'0'33'540,"0"6"-540,0-2 0,18 5-699,-13-4 429,28 3-89,-29 1-271,30 1-180,-21-2-89,8 0-91,4-3-1168,-9 8 2158,3-15 0,-1 6 0,-10-16 0</inkml:trace>
  <inkml:trace contextRef="#ctx0" brushRef="#br0" timeOffset="36363">16027 1027 10321,'-7'-22'180,"5"0"-180,-4 0 0,6 0-90,27-10-540,-20 9-270,27 2 1,5 2-180,-10-3 965,3 7 1,3 1 0,6-6 0,1 1-1</inkml:trace>
  <inkml:trace contextRef="#ctx0" brushRef="#br0" timeOffset="36715">16500 511 11940,'-13'15'990,"3"6"-990,10 14 90,0 2-90,17-4 90,-13 20-90,33-11 0,-27-4 0,-1 0-917,15 6 828,3 13-91,-24-20 0,20-3 90,-20-2-450,12 2 360,-14-11-362,8 2 452,-8-17 227,8-2-47,-3-29 270,7-7-90,-1-13 89,11-11-269,-7 22 540,12-7-450,-12 14-90,5 12 601,0 2-601,-5 11-90,11 18-179,-11-14-1351,12 29-179,-11-9-180,3 7 1889,-5 1 0,0-10 0,3-1 0</inkml:trace>
  <inkml:trace contextRef="#ctx0" brushRef="#br0" timeOffset="36835">17525 965 13559,'15'0'-539,"-1"0"539,-7-8 0,-3 6 0,-4-6 0</inkml:trace>
  <inkml:trace contextRef="#ctx0" brushRef="#br0" timeOffset="39664">15528 2240 9602,'7'-3'629,"-2"2"-359,-5-2-180,0 1-90,0 0 0,0-1-90,0 1 90,1 0 0,1 2 0,1 0 0,-1 0 0,0 0 0,0 0 180,0 0 0,1 0 0,-1 0 269,0 0-449,-17 0 0,0 0 0,-20 0 0,1 0 0,3 0 0,1 0 90,6 0 0,-9 14-90,7 5 0,-10 18 0,18-7 0,3 3 0,9-10 0,5 0 0,1-3 90,17 0-90,-12-5-90,34-1 90,-5-5 0,10-4 0,17-3 0,-23-2-90,21-17 180,-29-4-90,7 0 0,-19-15 90,-3 21 90,-5-17 270,-5 2-90,-2 8-90,-3-9-450,0 17 360,-16-2-180,12 29-450,-11 5 90,15 27-180,20-10-359,-15 2-360,29-10-2159,-16 7 3418,0-10 0,14 4 0,-11-12 0</inkml:trace>
  <inkml:trace contextRef="#ctx0" brushRef="#br0" timeOffset="40064">15965 1995 10861,'0'-8'1619,"0"25"-1529,0 8-180,0 15 90,13-1 0,-9-8 0,9 1 0,3-1 0,-13 1-180,23 10 90,-16-12 0,7 13 90,-9-23-630,0 4 451,-7-36 179,2-8 89,-3-17 91,0-16-90,0 21 90,14-9-90,-10 17 270,11 3-270,-4 9 180,-8-1-180,16 12-180,-17 13 90,6 12 0,-8 11-180,0 1-180,0-9-90,0 3-269,0-1-181,0 0-179,0-3-1,-16-2-269,12-4 1349,-12-3 0,16-8 0,0-3 0</inkml:trace>
  <inkml:trace contextRef="#ctx0" brushRef="#br0" timeOffset="40269">16567 2100 12840,'-39'15'539,"0"6"-539,20 13-739,-12 0 649,28-4-540,-11 16-359,14-11-630,20 8-810,4-19 2429,23-3 0,3-11 0,4-4 0</inkml:trace>
  <inkml:trace contextRef="#ctx0" brushRef="#br0" timeOffset="41566">16262 6134 10771,'-20'-8'1259,"15"0"-899,-37 6-180,9 0-90,-9 2-90,-3 0-90,13 22 180,4-16-90,0 36 0,6-38 0,8 39 0,-1-24 0,13 20 0,-5-12-90,7 6-90,20-10-90,5 6 270,22-21-180,-11 0 90,-11-28 0,9 15 0,-17-42 90,16 23 90,-11-26-180,-2-11 180,-10 14 90,-4 4 0,-3 1-90,-3-8 180,-8 10 0,-1 0-323,5-5 322,-29-8-179,14 14-90,0 15 360,-8-3-270,25 36-90,-10 16 0,12 16-90,0 8-180,19-5-225,-8-8 1,0 1-226,12 20-494,-5-7 0,0 1-687,6 6 866,-7-19 1,0-2 1034,15 11 0,-10-7 0,-1-1 0</inkml:trace>
  <inkml:trace contextRef="#ctx0" brushRef="#br0" timeOffset="41889">16638 6357 9512,'0'-6'629,"0"-2"-539,0-1 0,17-4 90,-13-4-90,12-4 180,-2-3 0,-10-3-90,10-3 359,-3-14-179,-8 11 0,8-19-270,-11 26 90,0-9 90,0 21-181,-21 2-178,2 27 178,-16 12-89,19 12-359,-4 20 179,18-19-855,10-1 1,2 0-45,-4 0-226,29-6 1,6-3 1304,-8-7 0,4-8 0,2-3 0,10 2 0</inkml:trace>
  <inkml:trace contextRef="#ctx0" brushRef="#br0" timeOffset="42197">17345 6245 9781,'0'-22'1170,"0"-2"-900,0-1 89,0-16-179,0 8 270,11-25-180,-8 23 0,8-19 0,-11 24-1,0-6-89,0 16-180,0 3 0,0 4 90,-16 1 0,12 22-180,-13 7 0,17 18-269,18 4 89,-13-4-90,31 4-720,-8 18 361,8-11-663,-8-8 0,-2-1 303,4 5 1079,-3-8 0,-1-2 0,1 4 0,8 8 0</inkml:trace>
  <inkml:trace contextRef="#ctx0" brushRef="#br0" timeOffset="42348">17517 6522 10861,'-11'-18'899,"9"-11"-899,-9-1 0,38-7-90,-20-9-568,19 28 1,4 0-243,-3-19-269,26-1 0,-10 2-360,0 3 1619,-1 2 1,-1 5 0,-1 2 0</inkml:trace>
  <inkml:trace contextRef="#ctx0" brushRef="#br0" timeOffset="43864">16692 13827 12390,'0'-31'270,"0"-5"-270,0 8 90,0-5-180,0 9 270,0-3-180,0 1 90,14 0 0,-10 1 0,11-5-90,-15 11 359,0-4-359,8 38 0,-6 7-90,13 19-449,-7 18 89,4-18-270,-5-7 1,0-1-91,1 6-269,6 8-1979,2-10 3058,-2-12 0,6 3 0,-4-13 0</inkml:trace>
  <inkml:trace contextRef="#ctx0" brushRef="#br0" timeOffset="44280">17252 13181 10501,'-20'-5'1079,"-12"2"-1079,13 1 90,-16 17-90,7-11 0,11 28 0,8-14-90,9 17 90,17-10 0,-13-1-90,34 3 90,-9-5-179,24 16 179,-9-14-180,-3 5 90,-14-8 180,-3-3-180,0 1 90,-4-2 0,-4 0 90,-3 0-90,-5 5 0,-4-4 0,-1 11-90,-20-11 180,13 3 0,-28-8-90,28-1-90,-31-3 180,30-2-180,-30-2 90,16-3 0,-11-18-90,13-10 0,6-11-180,11-5-720,0-13 271,0 9-406,10 5 1,5 1 1021,8-8 1,-8 17 0,-1 0 0,3-9 0</inkml:trace>
  <inkml:trace contextRef="#ctx0" brushRef="#br0" timeOffset="44813">17757 13033 10231,'0'27'1439,"0"-5"-1349,0 1 0,0-1-90,0 7 0,10 25 0,-7-6-45,2-2 0,0 1-549,-5 13 234,2-7 1,1 0-181,-2 11-270,2-13 1,0-1-360,-3 7 932,0-23 0,0 0 1,0 7-1,0-3 0</inkml:trace>
  <inkml:trace contextRef="#ctx0" brushRef="#br0" timeOffset="45243">18220 13260 10681,'0'-7'540,"0"1"359,-16 4-809,-2 1 0,-1 16 0,-7-11 0,9 44-90,1-25 0,3 9 0,3 3 0,2 2 0,2-1 0,0 1 0,1-3 0,24 22-180,1-39 180,25-2 0,-1-11-90,-6-21 90,-5 12 0,-12-33 0,-10 21-90,8-20-90,-16 6-270,7-14 91,-10 10-631,-20-20 271,15 27-1260,-33-9 1979,13 26 0,-15-1 0,-2 12 0</inkml:trace>
  <inkml:trace contextRef="#ctx0" brushRef="#br0" timeOffset="45714">18687 13014 11311,'0'-9'629,"-21"1"-359,16 2-90,-29 1-180,17 2-90,-11 1 0,11 19-180,5-1-90,12 15 180,21-16 91,-16 6-181,37-19 180,-13 8 180,18-10-90,-19-15 180,7-4 179,-24 0-89,6-10 270,-10 11-360,-7-10-180,0 6 0,-14 11 0,10 21-90,-10 15-180,14 10 270,0 6 0,17 16-90,4-11-267,-2-6 0,1 1 267,1 9 180,-4-12 0,-1 1-90,-2 4 0,4 7-90,-7-13-90,-11-11-1529,0 1-810,-24-18 810,2-2 1709,-6-30 0,-5 17 0,13-17 0</inkml:trace>
  <inkml:trace contextRef="#ctx0" brushRef="#br0" timeOffset="46030">19130 12742 12480,'0'40'360,"0"-6"-180,0 5-270,0 19 90,0-11-180,0-3 0,0 2-1342,0 9 1252,0-19 0,0-1-269,0 14-271,0-4-179,0-3-1682,0 5 2671,0-16 0,0 2 0,0-17 0</inkml:trace>
  <inkml:trace contextRef="#ctx0" brushRef="#br0" timeOffset="46547">19467 12931 11760,'-16'16'180,"13"5"-450,-28-18-89,15 6-1,-12-9 270,8 0 0,8-15 90,2 11 0,9-25 0,-2 9 540,20-12-361,-13 3 181,34 13-90,-21 7-270,19 9 90,-21 22 0,8-17-90,-20 41 0,7-26 90,-3 23 0,-5-9-180,6 2 180,-8-1-180,0 0 90,0 0-180,-17 9 0,13-11 0,-12 5 90,-2-16-90,14-5-89,-28-3-181,15-2 270,-11-7 90,4 0 90,7-20 0,9-1 360,4-13-90,22 5-180,3 10-90,18 5 0,0 9-1170,11 14 451,-18-10-1620,14 25 2339,-25-25 0,6 21 0,-6-13 0</inkml:trace>
  <inkml:trace contextRef="#ctx0" brushRef="#br0" timeOffset="46839">19878 12918 10951,'-24'-12'719,"5"3"-539,3 2 0,12 2 0,-24 3-180,14 1 0,0 21 0,-6-15 0,13 49 0,-3-33-180,5 40 90,5-32-180,19 15 90,3-28 1,1 11-91,14-24 270,-12 6-90,16-9 180,-17-18-180,6-8 90,-27-10 0,9-12-180,-12 18-180,0-7-449,-17 6-990,-3 10 1799,-17-6 0,4 19 0,2 0 0</inkml:trace>
  <inkml:trace contextRef="#ctx0" brushRef="#br0" timeOffset="47151">20080 12738 9062,'0'-7'629,"0"2"451,0 2-720,18 2-180,-14 13-91,31-8 1,-21 24 0,5-5 90,-2 20-90,-16-6-90,6 13 0,-7-21-90,0 7 90,0-15-90,0-3-90,0-3-989,0 1 1169,0-7 0,0-1 0,0-7 0</inkml:trace>
  <inkml:trace contextRef="#ctx0" brushRef="#br0" timeOffset="47496">20487 12927 10501,'7'0'1529,"-2"0"-1439,2 0 0,-2 0 90,7 0 0,-4 0-180,4-18-90,0-6 180,-3-9-90,1-13 0,-6 16 180,-2-20-90,-2 21 90,0-7-1,-16 14-89,12 3-180,-13 1 90,17 6 90,-14 2 360,10 4-540,-11 18 90,15 9-360,0 24 1,0-6-717,17 3 626,-13-8-89,13-3-91,0 2-989,-3 11 899,5-10-918,-1 20 739,-15-26 899,6 9 0,-9-14 0,0 0 0</inkml:trace>
  <inkml:trace contextRef="#ctx0" brushRef="#br0" timeOffset="47612">20592 13205 9332,'0'11'1709,"0"0"-1260,0-1 91,0-1-540,20-4-90,10-2-450,12-20-1888,19-5 359,-20 1 1770,14-15 0,-16 21 0,1-17 1</inkml:trace>
  <inkml:trace contextRef="#ctx0" brushRef="#br0" timeOffset="53496">23775 540 10861,'-5'-7'1259,"-1"1"-899,3 1 90,0 2-270,2-1-1,0 2 1530,1 0-1619,16 15-90,2 2 0,3 12 0,12-3-269,-18 0-181,19-1-180,-9 4-809,14 14 539,-9-9-539,-2-3 0,0 0-90,7 5 1225,11 10 0,-14-16 1,0 1-1</inkml:trace>
  <inkml:trace contextRef="#ctx0" brushRef="#br0" timeOffset="53719">24562 477 11580,'-41'-2'1350,"9"18"-1350,-3-12 0,8 37 0,-1-20 45,8 8 0,1 4-225,-12 10-180,8-4 0,1 0-180,-3 11-315,8-10 1,1-1-619,1 6 394,0 10 208,9-24 871,2-4 0,1-6 0,2-3 0</inkml:trace>
  <inkml:trace contextRef="#ctx0" brushRef="#br0" timeOffset="53930">24147 624 9332,'0'-30'1259,"0"3"-180,0 1-719,21 11 0,-15 1-90,33 12-90,-22 1-180,46 22 0,-25 6-1786,1 1 0,0 2 1516,1 20 0,-14-23 0,1 1-785,8 16 155,0-1-179,-1 2-315,-11-14 0,1-1 1394,11 15 0,-13-19 0,0-1 0,6 5 0</inkml:trace>
  <inkml:trace contextRef="#ctx0" brushRef="#br0" timeOffset="54114">24987 539 11041,'-31'-2'270,"12"21"-540,-2-14-270,19 38-180,-20-23-269,19 22-270,-18-5-1031,15 1 2290,-9 4 0,8-1 0,0 1 0</inkml:trace>
  <inkml:trace contextRef="#ctx0" brushRef="#br0" timeOffset="54430">25075 933 9961,'8'-13'630,"2"-5"-450,7 3 0,-1-5-180,6-5 0,-3 5 0,4 0 0,-2-1 90,12-8-90,-11 6 90,6-4 269,-13 10-179,-2 1 90,-4-6-90,-5 8 180,-1-6-180,-20 16 0,-3-1-180,-18 23 0,6 6 0,14 22-90,5-8-180,13 3-450,0 0-89,0-9-181,23 7-1348,7-9 539,14-12 1599,0-2 1,-7-12 0,2-4 0</inkml:trace>
  <inkml:trace contextRef="#ctx0" brushRef="#br0" timeOffset="54848">25680 400 10411,'-16'-7'1979,"-10"2"-1889,23 23 0,-10 27-90,30 2-45,-8-5 0,0-1-740,12 5 830,-5-15 0,-4 1-135,-8 12 0,26 0 0,-26 0-270,22 11 270,-15-17 84,9 15-354,-10-31-1349,-4 1 1170,-6-39 269,0-31 180,0-4 90,0 5 0,0 1-377,0-4 467,0-14 270,17 24 180,-12 6-270,13 5 1014,0 8-924,-2 9 16,16 6-106,-9 29-270,-6 6 180,-6 14-270,-7 14 180,-4-22-857,0 13 407,0-16-90,-20 0 197,15-1-1996,-31 7 630,15-14 1619,0 4 0,-10-19 0,14-1 0</inkml:trace>
  <inkml:trace contextRef="#ctx0" brushRef="#br0" timeOffset="55433">26470 544 10411,'-40'0'540,"16"13"-450,-5-10-90,14 26 0,-3-8 0,7 9-180,11 0 90,0-7-180,18 16 180,-13-9-90,34 23 180,-9-24-90,11 17 90,6-23 180,-17 9-180,-7-17 0,-11-1 180,-12-6-90,-17-5-270,-5 1 180,-17-4-90,17-19 0,-7 14 90,26-28-90,-8 12 90,11-7 0,19 0 0,-15 9-90,54-6 90,-32 8-45,11 3 0,1 1-153,1 0 108,12-4 90,-20 7 0,-1 2 90,-6-1-180,2 0 180,-13 2 180,3-5 0,-15 6 198,3-3 161,-21 0-449,12 2 180,-32-3-360,31 5 270,-27 1-180,19 3 0,-2 18-90,5 2 0,11 21-90,23-10 0,-17 3-360,36-9 180,-37-1-179,35-1-271,-23-3 1,18-3-721,0 1 721,-10-10 719,15 1 0,-19-8 0,5 0 0</inkml:trace>
  <inkml:trace contextRef="#ctx0" brushRef="#br0" timeOffset="55730">27087 597 10321,'-20'-9'1619,"5"18"-1529,30 6-90,-11 26 0,29-10 0,-29 7-340,26-10 340,-27 1 0,20 15 0,-10-12-90,0 10 180,4-18 84,-16-3-174,9-4-90,-9-4 90,4-5-90,-4-3 90,2-4 166,-2-19-166,2-11 0,0-12 0,3-5 0,0 7 0,1-4-90,1 2-539,5-20 179,-2 18-859,3-8 500,-3 23-193,-2 4-257,2 6 1259,-2 2 0,1 7 0,0 1 0</inkml:trace>
  <inkml:trace contextRef="#ctx0" brushRef="#br0" timeOffset="56374">27548 544 11041,'20'23'90,"-16"12"0,29-20-90,-30 16 0,27-6-90,-8 13 0,7-10 0,11 19 90,-17-24-90,8 5-180,-6-13 90,-7-8-90,10-2 360,-16-5-270,5-20 180,-12-1 90,0-21 180,-5 3-180,-19 2-180,14 7 450,-14 7-450,19 31 180,17 4-90,2 22 0,21-18 0,-11 6 0,2-19 0,-7 7 0,0-10-90,1 0 90,7 0 90,-2-19-180,-2 14 180,-8-31 180,-13 13-3392,-3-16 3301,-4 8-89,0 3 90,-19 12 90,15 1 0,-15 3-270,-1 5 0,15-2 3752,-26 6-3662,18-2 0,-1 17-90,4 6-3482,10 22 3302,21-10-180,-15 6-2178,32-12 2178,-33 0-180,29 1-179,-29-4-91,32-1-2068,-6 2 2878,3-8 0,3-2 0,-18-8 0</inkml:trace>
  <inkml:trace contextRef="#ctx0" brushRef="#br0" timeOffset="56664">28383 548 10951,'0'-12'1709,"0"2"-1619,17 4 0,4 39-90,10-2 0,-11 23-180,2 0 180,-12-20 0,3 11 0,2-16 0,-10-4 180,6-3 0,-5-4-180,-2-4 90,0-5-180,0-5 90,0-2 90,3-20-90,1-14 0,4-8 0,2-3 0,5-20-135,1 11 0,1 3-1644,1 1 1149,7-5-1997,-1 15 558,-6 15 2069,4 3 0,-8 11 0,1 5 0</inkml:trace>
  <inkml:trace contextRef="#ctx0" brushRef="#br0" timeOffset="58850">24143 2241 12030,'-42'21'630,"9"-16"-630,3 36 90,8-23-848,1 22 668,2-8 336,3 4-426,7-1-179,3 0 34,6-2-214,0-2-181,21-2-89,-16-7-91,47-2 91,-26-8-1,31-5 810,-21-5 0,-1-1 0,20-1 0,-18 0 0,1 0 0</inkml:trace>
  <inkml:trace contextRef="#ctx0" brushRef="#br0" timeOffset="59097">24582 2406 11311,'0'-15'989,"-23"5"-899,-4 6-90,-20 4 90,6 30-180,9-23 90,14 37-90,9-28 90,28 10-90,7-11 90,-2-1 90,20-13-180,-18 4 0,15-22-360,-18-5-449,-9-12-720,-39 3-990,2 10 2609,-19 8 0,22 2 0,6 5 0</inkml:trace>
  <inkml:trace contextRef="#ctx0" brushRef="#br0" timeOffset="59780">25122 2223 11311,'-49'17'899,"-4"3"-989,5 22 180,18-9-90,-8 2 0,35-8-90,-20 1-180,21 10 270,-6-10-360,27 11 181,-15-24-271,36 0 360,-12-12 0,-2-22 90,19 15 90,-29-38-180,8 23 90,0-41 90,-14 20 45,-1 3 0,-2 0-280,0-9 415,-7-14-1,0 17 91,-20 2-90,15-1-90,-15 5-90,1 3-90,15 4 450,-27 3-181,28 10-179,-9 21-90,12 25-269,0 12-91,20 11-45,-11-18 0,1 0-134,13 22-782,-9-8 0,1 0 602,9 9 134,-6-13 0,3-1 136,14 4 89,-4 5 270,-2-15 540,-8-16 920,6 2 1239,-16-18-1800,-3-14-629,-5-3-180,11-11 0,11 4 0,8 4-90,22-9 90,-20 8 45,-4 1 0,0-1-45,1-2-90,9-5 1146,-21 6-966,-5 1-90,-7-1 0,-3 0 0,-5 1 180,0 0-180,-17-1 180,-8 5 0,-21 0-180,0 9-90,5 21-90,18 9-90,11 12-180,12 1-1349,40 4 360,-10-10 1155,15-6 1,4-2-1,-18-11 1,-1-2 0,12 4-1,1 0 1</inkml:trace>
  <inkml:trace contextRef="#ctx0" brushRef="#br0" timeOffset="60401">26770 1681 11940,'-9'-6'180,"0"2"-90,4 4 0,1 24 90,3-4-90,1 26-90,0-6 45,-2-4 0,4 1 45,17 22-650,-18-6 1,3 0 514,12-22 0,1 0 90,-9 18 0,-2 0-135,11 4 180,2 10-180,-17-26 180,7-6-180,-4-5-90,-4-5-90,5-7-1169,-6-4 899,-16-6-179,12-20 1658,-11-12-939,15-10 0,0-4 0,0 6 270,0-17 89,0 14 541,20-19-271,3 32-359,20 3-180,-3 16 180,-18 22-90,5-11-90,-24 33 90,14-6-90,-16 10-90,6 13 0,-25-22-90,14 8-180,-33-16-270,33-2-809,-36-4-1439,16-3 2788,-16-7 0,18-19 0,8-10 0</inkml:trace>
  <inkml:trace contextRef="#ctx0" brushRef="#br0" timeOffset="60795">27490 2062 11760,'-52'15'720,"11"-3"-630,-3-2-180,15-8 270,1 17-180,-2-6-90,16 6 90,-1 2 0,15-3-90,0 0 0,0 1-90,17 0 0,-12 0-270,54 2 360,-33-8-45,14-5 1,2-4 44,-1-1-719,16-2 719,-22-16 90,-1 11-133,-4-24 133,-4 25 270,-6-27-90,-5 26 270,-5-27 89,-5 13 420,-2-10-1049,-3 5 253,-18 11-613,13 21 180,-12 10-809,31 17 179,6-17-89,-1 14-1,19-29-269,-19 24 1259,20-24 0,-5 15 0,1-11 0</inkml:trace>
  <inkml:trace contextRef="#ctx0" brushRef="#br0" timeOffset="60998">28157 2023 11041,'-19'-23'1169,"15"1"-989,-31 4 540,12 1-631,-15 8-89,6 2 0,12 30 0,11 6-89,9 15-181,0-1 90,20-9-180,-14 1-90,22-11 0,5 0-179,-6 9 224,1-12 0,5-2-1034,21 6 540,-13-13 899,-6-5 0,-1-3 0,5-4 0,9 0 0</inkml:trace>
  <inkml:trace contextRef="#ctx0" brushRef="#br0" timeOffset="61215">28397 1691 10771,'-17'-39'989,"-7"3"-809,22 6 180,-9 6 180,11 6 269,0 6-719,0 26 0,0 3 0,17 42-180,-13-15 135,12-14 0,3 3-225,-10 6 0,-1-1-809,13 24 899,-8-10 0,-2 0-270,2 6-585,-3-12 1,1-3-653,5 1 248,-3 7 1349,-3-25 0,1-7 0,1-4 0</inkml:trace>
  <inkml:trace contextRef="#ctx0" brushRef="#br0" timeOffset="61446">28812 1787 11580,'-20'-13'900,"16"3"-720,-16 3 180,8 1-181,-4 5-179,-13 16-89,-2 9-181,2 26 0,6-8-180,5 21 90,12-26-1079,2 24 450,4-28-1,24 6 1,-17-17-181,38-2 1170,-39-6 0,39-3 0,-15-2 0</inkml:trace>
  <inkml:trace contextRef="#ctx0" brushRef="#br0" timeOffset="61779">28933 2170 11311,'5'-7'179,"0"6"-89,-1-6-90,3 7 90,1 0-90,2 0 0,15-4 0,-7 3-180,18-5 180,-17 3 0,6-2-179,-9 1 179,-1-2 0,0-4 0,-5 0 0,-1-4 89,-7-6 91,-1 3 360,-1-14-270,0 10 90,-19-9-360,14 14 0,-27 0 360,28 9-360,-17 4 0,19 23-90,-6 7 0,8 14-270,20 10 90,0-17-180,4 8-1079,21-4 540,-26-13-1080,38 4 900,-27-13 1074,11-8 0,-13-2 0,1-6 1</inkml:trace>
  <inkml:trace contextRef="#ctx0" brushRef="#br0" timeOffset="62114">29510 2054 11940,'0'-17'1080,"0"3"-990,18 43-90,1-4 0,3 30-90,6-22 90,-24-12 0,23-2 0,-14-1 0,3-2 0,0-4 0,-10-4 0,3-5 0,-4-18-90,-2 11 90,2-43 0,-2 26 45,1-11 0,2-2-45,0-5 179,3 7 1,0-1 90,4-3 0,4-6-180,3 21 0,-5 10-180,14 4-90,-12 25-450,13 14 271,-12 11-451,-4-9 1,1 0-990,2 12 1799,-3-6 0,-1 0 0,5 8 0,4 14 0</inkml:trace>
  <inkml:trace contextRef="#ctx0" brushRef="#br0" timeOffset="62514">30460 1932 12840,'0'-22'629,"-19"2"-539,15 3 180,-29 7-270,18 3 0,-2 21 90,-3-10-90,18 36-90,-6-20 90,8 24-270,0 8 270,0-13-180,18 25 180,-13-31-90,33 9 90,-15-27-90,1 2 1,12-16 89,-18 4-180,10-29 180,-12-7-90,-9-32 180,-7 10-455,0-6 455,-22 13 180,16-3-90,-34-1 89,28 15 1,3 0-180,-13-16 45,5 14 0,4 2 315,10 5-360,-17 3-90,18 36-90,-5 13-1169,7 23-586,20 7 1035,-15 11-1574,13-9 1,3 1 2383,-6-11 0,-2 1 0,0 14 0,-1 0 0,-1-17 0,1 0 0</inkml:trace>
  <inkml:trace contextRef="#ctx0" brushRef="#br0" timeOffset="68580">23918 4155 8432,'47'9'990,"4"-2"-631,4-2-2524,4-2 2435,0-1 89,-3 0-179,-3 0 103,-7 2 166,-7-1 509,-7 2-778,-8-2 0,-11 1-90,0 0 1294,-12 1-1384,5 2 801,-6 0-801,-28 0 0,21 3 0,-48-2-720,17 6 180,-14-6-269,3 1-2429,7-7 3238,14-2 0,-4 0 0,14 0 0</inkml:trace>
  <inkml:trace contextRef="#ctx0" brushRef="#br0" timeOffset="69254">24295 3884 10681,'-19'-14'1619,"15"-5"-1259,-29 17-270,13-6 0,-8 8-90,-1 0 90,4 0-180,0 14 270,-3-10-270,-5 37 180,8-22-180,-3 35 90,19-21-501,2 7 411,7-8 0,18 0 90,-13 0 0,33 15-90,-10-13 90,-4-5 0,2-1 0,16 3 0,-14-7 0,0 0 0,6 0 0,11 6 0,-13-17 90,-2 0-90,-1-6 450,4-1-360,-12-4-180,2 0-1169,-15-2 809,-33-14-629,-20 11 89,-18-11-1551,11 12 0,-1 4 2541,17 5 0,0 1 0,-14-6 0,1 0 0,14 5 0,0 1 0</inkml:trace>
  <inkml:trace contextRef="#ctx0" brushRef="#br0" timeOffset="69530">24055 3754 11670,'14'-1'1529,"-3"18"-1349,5-13 0,-2 30 0,2-18-180,3 17 90,11 20-90,-5-10-655,-4 1 1,-1 1 384,2 13-180,-5-4 1,-2 2 44,-7-23 0,-1 0-135,2 11 1,-1 2-1125,-3-1 0,-1-3 1664,-1-8 0,-1 0 0,2 8 0,-2 0 0,1 14 0</inkml:trace>
  <inkml:trace contextRef="#ctx0" brushRef="#br0" timeOffset="70968">25018 3930 11311,'0'-3'899,"0"-1"-179,0 2-720,0 18 180,0 22-180,0 4-1364,0 18 1364,0-15 0,11 4 0,-8 2 0,2-14 0,1 1 0,1 17 0,-7-12 0,2-2-90,10 1 0,-10 5 315,7-24-225,-6-8-180,2-4-180,-1-6 270,0-3 0,6-19 1040,-1-9-950,12-26-90,-7 6-808,6-5 808,-6 13 90,-1 2 0,0 3 90,4-7 0,-6 14 179,8-2-179,-10 20 0,4 3 90,-5 5 818,1 0-998,-2 16 0,6 9 0,-4 8-450,11 16 0,-9-17-585,5 9 226,-3-15-361,1-2 1170,22 3 0,-11-11 0,17 3 0</inkml:trace>
  <inkml:trace contextRef="#ctx0" brushRef="#br0" timeOffset="71447">25037 3683 10501,'-8'0'1709,"3"0"-1079,1 17-271,2 10-179,1 11 0,1 5 0,0 16-180,0-10-2081,0-4 1,0 0 2080,0 11-45,0-18 0,0 0 290,0 15-785,16 2 0,-12-1-135,12-16 1,1 0-405,-13 19 44,9-13 1,3-1-315,-2 3 1349,1 6 0,6-23 0,-9-3 0</inkml:trace>
  <inkml:trace contextRef="#ctx0" brushRef="#br0" timeOffset="71613">24907 4432 9602,'-8'-12'899,"2"1"-809,6 1-90,0-1 0,25 0-180,-19-1-360,43 2-1349,-13-6 720,11 4 962,3-2 1,-14 4 0,0 1 0</inkml:trace>
  <inkml:trace contextRef="#ctx0" brushRef="#br0" timeOffset="71813">25413 4073 10501,'-15'19'1529,"2"4"-1529,13 13 0,0-2 90,0-4-180,0 0 90,16 3-360,-13 0-449,13 0-1350,0 12 810,-1-13 1349,5 8 0,0-17 0,-8-2 0</inkml:trace>
  <inkml:trace contextRef="#ctx0" brushRef="#br0" timeOffset="72230">25625 3804 10231,'13'10'1799,"4"-7"-1529,-10 7-90,1-1 90,2-7 179,-3 12-179,3-8 360,3 7-540,-6-5 629,6 9-629,-6-7-90,3 10 180,-3-4-180,1 5 0,1 4 0,2 4-90,1 8 0,0 2-179,3 13-91,0 2 0,1 1-419,-4 2 194,-1-9 1,-1-1-1388,1 7 1432,-5-20 1,0-1-540,2 7-533,-2-4 533,0-5 1079,-1-4 0,-3-5 0,0-3 0</inkml:trace>
  <inkml:trace contextRef="#ctx0" brushRef="#br0" timeOffset="72396">25708 4442 10231,'-8'-27'720,"-8"1"-271,11-1-269,-5 7-180,8-6 0,2 15-629,23-3-91,3 8-89,16-1-181,-5 4 1,-6-1-450,3 1 1439,2-1 0,3 0 0,1-1 0</inkml:trace>
  <inkml:trace contextRef="#ctx0" brushRef="#br0" timeOffset="72830">26158 4415 10141,'21'-52'990,"9"10"-810,-26-2-1,10 9 1,-1-3 90,-10 1-180,18-3 0,-19 2 0,5 0 180,-1 1-90,-4 1 0,4-1 179,-6-9-179,0 13-180,0-7-90,-17 19 270,12 3 0,-12 5 90,17 6-90,0 20-270,0 20-90,0 33 0,0-2-344,9-27 1,0-1 163,-4 21 0,23 3-180,-25 1-179,22-3-181,-22 1-179,25-5 44,-18-19 1,0 0 1034,17 12 0,0 8 0,-7-24 0</inkml:trace>
  <inkml:trace contextRef="#ctx0" brushRef="#br0" timeOffset="73131">26587 4462 10501,'0'-18'989,"0"4"-989,0 4 0,18 3 0,-13 1-179,34 0 89,-34-3-90,40 0 0,-27-1 90,20-2 90,-11-1-90,-5-1-90,-9-1 180,7-2 180,-17-7 90,9 4 90,-12-14-181,0 16-89,-24-6 180,18 11-90,-35 2 0,37 3 90,-28 4-180,17 2 0,-2 23-90,6 6-90,11 14-270,20-1-270,-15-10-674,26-8 0,6 0-675,-4 8 1918,6-9 1,2-2 0,12 4 0,4-1 0</inkml:trace>
  <inkml:trace contextRef="#ctx0" brushRef="#br0" timeOffset="73346">27737 4091 11940,'0'35'-4227,"21"-15"4227,-15 7 0,36-24 0,-15 9 0</inkml:trace>
  <inkml:trace contextRef="#ctx0" brushRef="#br0" timeOffset="73513">27785 4503 11311,'0'6'269,"24"-1"-1168,14-3-630,13-1-1712,6-1 3241,-13 0 0,3 0 0,0 0 0</inkml:trace>
  <inkml:trace contextRef="#ctx0" brushRef="#br0" timeOffset="74230">29195 3772 11760,'-25'0'720,"7"16"-630,-3-12-90,6 31 0,-2-18 0,0 21-90,1-5-270,-1 20 180,7-13-180,2 26 91,7-33-91,21 5-360,7-15 450,-1-12 180,37-2 90,-40-8 135,13-9 0,0-5 225,-5-13-45,-3-4 0,-2-4 44,-9-10 136,-4 11 0,-2 1-315,-11 2 90,0-14-270,0 25 180,0-4-180,-15 17 0,11 19-90,-11 13-180,15 10 90,0 6-630,0 10 361,0-13-1421,21 13 791,-16-21-180,30 1-987,-31-6 2246,24-2 0,-24-6 0,11-3 0</inkml:trace>
  <inkml:trace contextRef="#ctx0" brushRef="#br0" timeOffset="74648">29563 3578 11940,'0'41'630,"0"-6"-630,18 3 0,-13-6 90,27 20-180,-14-11 135,-2-6 0,0 0-45,1 5-1213,7 11 1033,-22-19 248,15-2-248,-11 4 90,1-12-180,-3 1-449,-4-14 719,0-25 0,0-7 0,0-15 90,0 0 179,0 6-179,0 0-90,0 0 1145,19-8-965,-15 13 180,31-4-450,-12 21 0,18 3 180,-7 27-90,-3-15 0,-4 52-180,-10-33-225,-4 10 1,-4 3-226,-2-1-1259,-2 24 630,-5-27 1259,-17 14 0,13-25 0,-13 3 0</inkml:trace>
  <inkml:trace contextRef="#ctx0" brushRef="#br0" timeOffset="74836">30395 3846 11311,'16'0'2158,"-2"0"-1798,-7 22-360,-21 4-90,10 14 0,-15-4-629,-2 8 89,16-12-629,-16 12-900,21-16 2159,0-2 0,0-3 0,0-2 0</inkml:trace>
  <inkml:trace contextRef="#ctx0" brushRef="#br0" timeOffset="77168">28453 3544 7263,'-14'22'-158,"11"-1"1,-11-3 0,14-2-1</inkml:trace>
  <inkml:trace contextRef="#ctx0" brushRef="#br0" timeOffset="77346">28562 3266 10681,'0'-15'1349,"0"1"-1349,0 5 180,0 2 0,-14 4-630,10 20-1709,-10 7 1,7 23 2158,5-11 0,-6 1 0,8-11 0</inkml:trace>
  <inkml:trace contextRef="#ctx0" brushRef="#br0" timeOffset="77880">31487 3070 13649,'0'37'270,"0"0"-360,13-18-270,-10 17 1,11-21-181,-14 15 90,0-9-180,10-3 181,-7-2-181,14-3 630,-12 1 0,6-8-90,-5 0 180,0-6-90,-1 0 180,2 0 360,0-17 359,8-4-539,-2 0 90,16-15-270,-12 17-1,10-12-179,-14 14-89,4 9-541,-10 8-3418,0 16 4048,-6 16 0,-1 12 0,0 10 0</inkml:trace>
  <inkml:trace contextRef="#ctx0" brushRef="#br0" timeOffset="78836">24832 5809 9512,'-39'0'179,"-1"18"1,-7-13-1220,-1 31 1040,-2-20 0,2 17 0,4-7 362,4 0-362,10 1 90,12 0 96,8-4-186,10 0 90,20-4 0,1 0 0,22-3 270,2 0-621,4-1 351,4 0 90,-1-1-496,0 1 316,-5-1 0,-4 1-367,-5-1 636,-7 0-89,-6-1-180,-12-3 391,4-1-481,-15-1 763,7-1-1123,-9-2 193,0-2-1542,-26-1-180,-3-1 1979,-29-16 0,16 11 0,1-11 0</inkml:trace>
  <inkml:trace contextRef="#ctx0" brushRef="#br0" timeOffset="79030">24573 5609 10411,'0'-10'2788,"20"3"-2428,-16 23 360,30 17-540,-14 13-812,-1 9 722,12-2-90,-27 8 45,9-29 0,1 3-450,-7 20 1,-3 2-1,3-12 0,0 1-1341,-2 8 0,-1 6 0,-1-4 846,-2-2 1,0 0 209,1-6 0,1 2 1,-1-3 575,-1 6 1,0-1 0,2 0 0,0 1-1,0 0 1,0 0 0</inkml:trace>
  <inkml:trace contextRef="#ctx0" brushRef="#br0" timeOffset="81020">25818 6204 10051,'-22'0'1709,"4"21"-1439,-7-16-90,5 36-90,-20 10-949,16-4 814,6-13 0,1-2 364,5 4-319,6-2 180,2 17-180,23-22 90,4 14-90,0-32 0,16-1 0,-11-8-180,9-21 270,0 14-90,-10-41 0,-3 22-45,-7-9 0,-3-4 45,6-12-1336,-8 5 0,-3-2 1336,-2-10 45,-5 18 0,0 2-566,-2-16 611,-21 2 270,16 0-91,-34 3-89,35 2-180,-32 7-405,18-5 585,-4 18 180,-2-2-270,21 35 2798,-7 19-2888,10 13 0,0 14-679,21-5 139,-16 5-225,11-14 1,3 2 200,-10-10 0,1 0-966,7 22 1,2-2 1529,-5-21 0,1-1 0,0 7 0,0 0 0,7 10 0</inkml:trace>
  <inkml:trace contextRef="#ctx0" brushRef="#br0" timeOffset="81314">26187 6507 10501,'0'-13'1079,"0"3"-989,0-1 0,0 2-90,0-2 0,16-1 0,-12-2 0,26-9 0,-13 5 0,12-18 90,-14 18 180,-3-14-360,-12 19 180,0-4-90,0 9 90,0 0 0,-16 6-90,-3 1-90,-1 18-630,5 6 271,15 21-1080,0 1 449,19-6-269,-15-5 1349,36-15 0,-20-8 0,19-5 0</inkml:trace>
  <inkml:trace contextRef="#ctx0" brushRef="#br0" timeOffset="81530">26642 5914 10861,'-23'-14'1169,"-9"2"-269,29 5-810,-9 24 0,12 13-270,11 0 0,1 3-90,-7 24-701,16-25 1,0-1 250,-17 16-89,35 1-661,-34-3 391,34 0-91,-27-2 1170,17-4 0,-12-2 0,-1-4 0</inkml:trace>
  <inkml:trace contextRef="#ctx0" brushRef="#br0" timeOffset="81666">26620 6299 8972,'0'-26'180,"0"2"-270,0 1-180,0 3-360,24 1-179,-17 2 809,55 0 0,-39 7 0,33 1 0</inkml:trace>
  <inkml:trace contextRef="#ctx0" brushRef="#br0" timeOffset="81796">26958 6227 7353,'-17'6'-360,"-10"-2"0,11 0 0</inkml:trace>
  <inkml:trace contextRef="#ctx0" brushRef="#br0" timeOffset="82713">27097 6155 11400,'0'-11'1350,"-19"3"-1080,15-1-91,-15 2-89,19 1-90,-16 2 90,0 2-90,-12 23 0,14 6 0,2 13-180,11 11-89,-4-20 89,26 18 0,-16-26 0,33 4 90,-12-15-90,28-5 180,-15-4 90,4-23-90,-21-2 180,-7-23-180,-3 12 360,-7-1-90,-5 11-180,0 1-180,-15-2 180,11 7-1,-12 19-178,33 13 89,-13 25-270,25-9 90,-8 8 0,8-25-90,15 15 90,-15-20 90,11 5 0,-13-9 90,2-5 0,-4 0 0,2-18 0,-5 13 90,-3-34 270,-3 12-90,-6-10 270,-2-11-271,-6 21-269,-1-4 90,-1 9-90,0 9-180,0 16-809,0 12 179,0 23-719,0-7-2608,19 11 4137,-14-18 0,30-2 0,-16-14 0</inkml:trace>
  <inkml:trace contextRef="#ctx0" brushRef="#br0" timeOffset="82881">27630 5809 10411,'-14'-3'-4497,"-3"1"4497,37 16 0,-20-10 0,21 13 0</inkml:trace>
  <inkml:trace contextRef="#ctx0" brushRef="#br0" timeOffset="83166">28030 6272 10411,'0'4'360,"0"-26"-270,0-11 90,0-15-1616,0-2 1526,0 11 90,0-4 90,0 1 112,0-20-22,0 18-46,-7 7 1,-2 1-45,6-1-90,-29-20-180,28 30 393,-13-2-213,17 17 0,-10 5-180,7 22-180,11 14-270,-4 13 0,29 8 217,-29-6-397,33 3-1030,-20 4 311,21 1 1349,-15-15 0,-1 0 0,15 16 0,-12-19 0,0 0 0</inkml:trace>
  <inkml:trace contextRef="#ctx0" brushRef="#br0" timeOffset="83366">28760 5941 11940,'0'-5'-450,"0"2"-89,0 1-91,0-1-1439,0 1 2069,16-1 0,4 3 0,16 0 0</inkml:trace>
  <inkml:trace contextRef="#ctx0" brushRef="#br0" timeOffset="83529">28795 6399 11221,'0'7'719,"0"-1"-1079,23-4-629,5 0-360,15-20-360,-2 14 1709,-5-28 0,1 28 0,3-9 0</inkml:trace>
  <inkml:trace contextRef="#ctx0" brushRef="#br0" timeOffset="83780">29422 5135 12300,'-10'17'0,"0"-13"0,2 31-270,3-30-180,2 29-89,2-21-271,1 13-269,0-5-1620,0 4 2699,0-6 0,0 1 0,0-9 0</inkml:trace>
  <inkml:trace contextRef="#ctx0" brushRef="#br0" timeOffset="83900">29498 5244 11311,'-17'22'-2339,"3"9"900,14 13 1439,0 3 0,0-6 0,0 4 0</inkml:trace>
  <inkml:trace contextRef="#ctx0" brushRef="#br0" timeOffset="84450">30442 5711 11041,'-23'28'1169,"-3"-1"-1169,-15-5 90,5 0-90,7-1 0,1 3 0,-9 17 0,13-6 0,1 24-90,16-25 90,7 9 0,0-19-90,24-4 0,-18-5-180,58-7 270,-40-3-45,13-15 0,1-3 45,-3 7 0,11-39 0,-19 24 0,-5-20 0,-4 7 0,-2-19 90,-9 11-90,-1 4 0,-6-1 270,-17-9 0,5 6 0,1-1-90,-12-7 134,3 9 1,-1 0-1081,-4-2 856,-2-7-465,-6 18 555,30 14-90,-19 2-90,19 36-360,-5 0 91,8 24-451,20-5-858,-15 6 499,30 6-450,-31 3-180,28 2 1709,-28 0 0,32-1 0,-12-1 0</inkml:trace>
  <inkml:trace contextRef="#ctx0" brushRef="#br0" timeOffset="84780">30787 6048 10951,'9'0'-90,"0"-9"180,3 2 0,8-17 90,-1 8-180,16-17 90,-14 10-90,8-7 359,-6-3-269,-5 7 270,2-15-180,-14 15 270,-1-14-90,-5 17-181,-17-5-89,13 10 90,-13 4-270,-1 1 180,14 2 0,-26 5-360,27 23-89,-9 9-361,19 5 0,6 2-269,8 9-271,1-9 1,1-1-450,-1-4 1709,21 7 0,-26-14 0,19-3 0</inkml:trace>
  <inkml:trace contextRef="#ctx0" brushRef="#br0" timeOffset="85080">31308 5916 11131,'6'-14'449,"1"2"91,8-25-270,-3 9 0,16-24-270,-10 17 270,12-23-1,-14 23-1438,4-8 1529,-10 13 311,-3 4-491,-4-1 270,-1-2-270,-2 7 27,0-2 153,-15 14-270,11 19-90,-11 15 650,15 14-920,0 24-89,0-18-316,8-2 0,2 0 316,9 10-766,0-7 0,1-1 225,-2 8 315,-1-19 1,1-1-1755,6 27 2339,8-17 0,-2 8 0,-11-20 0</inkml:trace>
  <inkml:trace contextRef="#ctx0" brushRef="#br0" timeOffset="85213">31485 6188 12120,'-24'-12'90,"-4"9"-90,26-28 0,-7 15-630,9-29-179,21 15-1530,13-21 630,10 20 1543,7-8 0,-10 13 0,3 0 1</inkml:trace>
  <inkml:trace contextRef="#ctx0" brushRef="#br0" timeOffset="85446">31865 5014 12750,'0'-12'180,"0"3"0,0 2-180,14 5 0,-10 19-90,24-12-180,-25 35-900,23-7 361,-12 10-1260,8 17 810,-9-25-847,1 9 2106,-13-18 0,6-3 0,-5 0 0</inkml:trace>
  <inkml:trace contextRef="#ctx0" brushRef="#br0" timeOffset="85582">32085 5168 12030,'22'-15'720,"-3"3"-810,-4 12 90,-3 0-1349,7 41 89,-9-13 1260,-1 16 0,-3 3 0,-4 7 0,-1-15 0,-1-1 0</inkml:trace>
  <inkml:trace contextRef="#ctx0" brushRef="#br0" timeOffset="86634">25182 8105 10771,'0'-22'540,"-24"3"-271,18 3-89,-28 8 0,-7 3-180,14-2-491,-7 1 1,0 6 400,3 23-157,1-18 247,5 42 0,2-12 0,11 13 0,4 12 0,26-25 0,19 16 0,10-23 0,-7-7 0,1-1 90,9 2-45,-16-8 0,-1-1 225,20 8-90,-18-5 0,5 4-180,-29-11-90,-1 1-180,-10-6 412,0 0-2031,-17-2-173,-10-1 623,-23 1 1439,7-2 0,-2 0 0,13 0 0</inkml:trace>
  <inkml:trace contextRef="#ctx0" brushRef="#br0" timeOffset="86829">24860 7973 10951,'0'-9'2428,"19"2"-1978,4 31-270,0-2-2032,19 29 1942,-23-7 0,19 7 0,-10 5 0,-1 4-135,-14-28 0,0 0 0,0 2 0,-1 0-61,1-1 0,0 2-614,4 16 1,1 1 179,-4-12 1,1 0-922,0 5 1,2 5 0,-1-5 1460,-1-2 0,0-2 0,5 14 0,1-1 0,-5-15 0,-1-1 0</inkml:trace>
  <inkml:trace contextRef="#ctx0" brushRef="#br0" timeOffset="90463">26172 8280 10591,'4'-4'1529,"1"-1"-1079,-2 3 179,0-1-359,-2-1 0,-1-1-90,0 0-90,0-1 0,0 1 0,-15-2-90,-5 4-90,-15-1 90,-2 24-180,9 5 180,1 12-90,12-2 0,6-9 90,0 0 0,8 0-90,-3-3 0,4-3 0,19 4 0,3-13-269,18 8 269,-1-18 0,1-18 180,-10 11-180,-3-43 90,-11 26 90,0-26-180,-2-13 180,-7 13-903,-3 3 1,-1-1 992,-3-9-135,0 18 0,0 1-36,0-13 81,0 2 90,-18 5-270,14 6 0,-14 5 180,18 6 540,-10 6-630,7 33 0,11 34-90,10 11-225,2-8 0,-1 0 1172,-1 6-1442,3-9 1,1 0-1853,-6 6 1762,2-19 1,2-2-585,3 8-508,0-4 1767,1-4 0,2-7 0,1-2 0</inkml:trace>
  <inkml:trace contextRef="#ctx0" brushRef="#br0" timeOffset="91029">26768 8186 11311,'-23'-15'1079,"-9"6"-989,18 5-90,-2 23 0,-4 7 0,18 11-180,-7 0 0,9-7-180,0 9-89,0-9 89,0 4-270,16-15 90,3-1 450,19-9 90,-2-2 0,-14-23 0,8 12 360,-19-32 90,4 10 0,-7-9 269,-8-10-629,0 20 0,0-9 270,0 17-270,0 19-90,15 12 90,-11 21-180,27 0 90,-6-16-270,9 6 180,3-22-90,-6 7 0,1-10 0,0 0 180,2-15 0,-2 11 45,-10-20 0,-1-5-45,6 3 90,-6-11 0,-3-3 90,-3-4-879,-3-15 879,-9 17-90,-3-1 90,0 2-11,-21 0 281,15 3-180,-32 1-180,20-5-1,-3 13 811,-3-4-900,21 41 0,-7 16 0,27 39-180,-13-1-195,11-16 0,3-1-165,4 11-90,-4-9 1,3-2-360,11 6 359,-17-20 0,0-1-1798,16 19 2428,-10-18 0,7 4 0,-12-19 0</inkml:trace>
  <inkml:trace contextRef="#ctx0" brushRef="#br0" timeOffset="91179">27110 8085 10591,'-11'-18'720,"-5"1"-810,14-4-270,13 6-810,27-6 451,11 10-1059,-3 6 1,1 1 788,17-1 989,-19 4 0,0 0 0,20 1 0,1 0 0</inkml:trace>
  <inkml:trace contextRef="#ctx0" brushRef="#br0" timeOffset="91463">27880 8210 10141,'-21'14'450,"4"-2"-90,17-1 269,0-3-629,16-5 0,7-30 90,20 20-90,-1-38 90,-14 27 0,0-1 0,-25-7 0,7 17 0,-10-10 90,0 2 540,-21 7-630,-8 0 179,-11 8-179,-13 24-90,22-17 90,2 41-90,3-13-270,22 12-989,16 14-270,14-25-1362,14-5 0,6-3 2891,-12-11 0,0-3 0,16 4 0,2-1 0,-12-7 0,1 0 0</inkml:trace>
  <inkml:trace contextRef="#ctx0" brushRef="#br0" timeOffset="91864">28455 8129 12300,'57'0'270,"-9"-18"-270,3 13-2033,-9-25 1403,2 27-2101,-13-10 1,1 1 1380,15 9-89,11-10 1674,-24 13 1,-4 0 0,-4 0 0</inkml:trace>
  <inkml:trace contextRef="#ctx0" brushRef="#br0" timeOffset="91996">28655 8331 11311,'-13'15'1079,"10"-3"-1079,-9-3-270,35-5-360,12-3-809,15-1 1439,-12-9 0,1 0 0,14 4 0,-17-4 0,0 0 0</inkml:trace>
  <inkml:trace contextRef="#ctx0" brushRef="#br0" timeOffset="93130">29768 7755 9332,'-14'20'3957,"11"-19"-3957,-11-5 90,14-14 90,0 2-270,0 1 270,0 0 90,0-12-180,0 7 0,0-11 270,0 2-180,0 7-90,0-8-90,0 16 269,0-1-359,0 67-269,0-22-91,6 19 0,1 4-89,-4-5-1245,11 18 1065,-2-24-271,-9 0-395,10-5 306,0-1-450,-10-6 1529,19-6 0,-14-6 0,9-3 0</inkml:trace>
  <inkml:trace contextRef="#ctx0" brushRef="#br0" timeOffset="93498">30148 7509 11670,'0'-22'1260,"0"1"-1080,-15 5-91,11 4-89,-12 3 0,16 3 90,-11 3-269,8 19 179,-8 9-90,11 10-180,0 19 90,0-16 90,7-4 0,3 0 90,11 7 0,-1-6 0,0 0 0,1 5 0,4-6 0,-2-1 0,-7 3 0,23 11 90,-14-7-180,-8-11 270,5 13-180,-14-23 0,-1 4 0,-4-12 90,-3-2-180,0-3 180,-18 0-270,-10-4 180,-10 1-180,0-17 180,21-8-180,6-9 90,1-5-270,8 3 1,-8-4-991,10-25 271,0 14 1079,8 6 0,4 1 0,9-5 0,-2 17 0,1 0 0</inkml:trace>
  <inkml:trace contextRef="#ctx0" brushRef="#br0" timeOffset="93780">30725 7442 12300,'0'-14'1889,"-13"5"-1709,2 31-180,-4-2 0,7 25-90,8-8-331,-3 9 151,2 4-532,-3 5 263,4 2-1,0 1-180,0 0-674,0-18 0,0-1-495,0 16 1889,0-19 0,0-3 0,0 3 0,0-4 0</inkml:trace>
  <inkml:trace contextRef="#ctx0" brushRef="#br0" timeOffset="94130">31082 7523 14009,'-16'49'180,"12"-8"-180,-11 0 0,15-5 0,-14 3 0,11 0-1291,-10 2 1111,13-4-180,0 13 180,0-15 90,0 5 239,18-19-239,-13-5-90,30-7 439,-14-3-349,17-26 90,-3-11 0,-21 1 0,-3-2 0,4-19-605,-9-4 605,-6 15-90,0 1-173,0 2-186,-22 2-181,16 4-629,-34 3-1710,17 2 2969,0 11 0,-11 3 0,15 10 0</inkml:trace>
  <inkml:trace contextRef="#ctx0" brushRef="#br0" timeOffset="94580">31620 7483 11850,'-51'-7'90,"7"1"-180,13 6-270,14 19-269,10 2 449,7 19 90,22-11 90,-16-1-90,37-11 270,-15 2-90,18-10 539,-9-1 1,-4-8-270,-15 0 180,-5-18-91,-7 1-269,-6-14-180,-19 16 0,15-4 90,-31 17-180,31 11 90,-13 17 0,17 27-90,0-5 135,10-11 0,0 1-673,-5 10 628,12-17 0,1 2 0,-9-1 0,-1 0 0,10 15-45,-5-10 0,-3 0-135,-8 1-90,7 7-180,-9-18 0,0-5-179,-18-3-1530,-7-2 540,2-8 1619,-22-1 0,27-7 0,-22-1 0</inkml:trace>
  <inkml:trace contextRef="#ctx0" brushRef="#br0" timeOffset="94845">32380 7263 12390,'7'-2'1349,"-3"16"-1259,0 9 0,-20 26-180,12-4-2171,-13-9 1,-1 0 1900,1 13 135,6-17 0,0 0 511,-14 15-916,23-1-269,-21-1-1620,7 18 361,-3-17 1980,0 12 1,8-22 0,0-3 0</inkml:trace>
  <inkml:trace contextRef="#ctx0" brushRef="#br0" timeOffset="95396">32582 7616 13020,'-20'10'179,"-15"-7"-89,15 7-269,-15-10-91,8 0 0,8 0 90,9-12 180,6-3 90,20-13-90,-12-1 0,31 13 90,-31-8-90,28 21 629,-18-14-359,8 15-180,-9 14-90,-7 16 90,-6 12 0,0 4-90,0-7 0,-17 3 0,13 1 0,-14-13 0,0 1 0,13 13-45,-10-9 0,-1-1-588,2 2 543,-1 4-311,-6-12 311,12-11-630,-6 1 630,9-28 180,3-3 0,20-19 630,-13 5-540,32 12 225,-19-2-405,18 18 0,-6 7 0,-6-2 0,-2 23-90,-7-24-90,1 23-810,7-9 91,-6-1-361,3 8-89,-7-22-180,-1 17 1529,1-17 0,0 7 0,-1-9 0</inkml:trace>
  <inkml:trace contextRef="#ctx0" brushRef="#br0" timeOffset="95651">32817 7849 11311,'4'-23'1259,"5"-13"-989,-3 9 179,7-23-359,-7 18 180,5-8 0,-2-5-90,-2 12 90,2-21-180,-3 27-90,-1-6 180,-2 17-90,-1 4 629,-1 4-719,1 5 0,-1 2 0,4 17 0,-3 10 90,2 12-270,2 22-180,-3-19-135,2-2 1,0 0-508,-1 6 282,2 17-1169,-1-6 540,-2-14-2159,2 22 3508,-4-32 0,1 8 0,-2-17 0</inkml:trace>
  <inkml:trace contextRef="#ctx0" brushRef="#br0" timeOffset="95796">32942 8076 12570,'48'0'270,"-8"0"-360,1 0-1290,-6 0 661,1 0-1350,22-14 180,-15 11 1889,15-10 0,-21 0 0,0-3 0</inkml:trace>
  <inkml:trace contextRef="#ctx0" brushRef="#br0" timeOffset="96530">29215 7224 12840,'-31'0'719,"13"16"-719,-4-12-449,19 26-361,-6-13-449,9 12 449,0-3-629,0-8 719,0 0 1,19-12-540,-14 2 2878,27-8-360,-19 1 810,3-19-720,-6 0-899,-10-13-1440,0 35-269,-14 19-1080,11 21 2266,-10 7 1,13-8 0,0 3 0</inkml:trace>
  <inkml:trace contextRef="#ctx0" brushRef="#br0" timeOffset="97166">33493 6707 12660,'9'0'1079,"4"0"-1079,-2 0 90,2 0-180,-5 0 180,-2 20-90,-2-15-360,0 52 1,-1-33-181,-2 11 0,-1 2-90,0 0-179,0 11-1,0-15-412,-15-4 322,11-2 900,-10 3 0,3-12 0,-3 4 0</inkml:trace>
  <inkml:trace contextRef="#ctx0" brushRef="#br0" timeOffset="97280">33573 6961 12300,'13'-11'-5127,"-10"17"5127,10 24 0,-13 9 0,0 8 0</inkml:trace>
  <inkml:trace contextRef="#ctx0" brushRef="#br0" timeOffset="100413">27107 10104 12030,'0'-7'1259,"0"0"-809,-18-1-90,13 1-180,-12 1 0,6 1-90,9 2 0,-9 1 1349,11 0-1079,0 19-270,0 8 89,0 15-89,0 5 90,0-1-180,6-6 0,2 2 0,0-8 0,1 1-1180,6 28 0,0 1 1180,-7-24 0,0 1-120,3 5 0,1 4 1,-2-4-106,-4-2 0,0-2 0,8 13 0,1 0-517,-7-16 0,0-2 292,1 0 0,-1 0-135,0-1 1,0 2-1215,5 10 0,1 0 359,-5-11 1,1 0 1439,5 7 0,-1-1 0,6 10 0,2-5 0</inkml:trace>
  <inkml:trace contextRef="#ctx0" brushRef="#br0" timeOffset="100801">26852 11101 13469,'18'17'1350,"-13"14"-1081,28-14-89,-29 22 0,29 0-2006,-18 10 1826,17 7 45,-19-26 0,-1 2-45,2 1 0,0 1 0,0 2 0,0 1 0,0 1 0,0 0-45,0 0 0,1 2 90,6 15 0,0 1-45,-5-16 0,0 2 0,2 1 0,1 2 0,-1-4 0,-2-6 0,0-2-45,3 7 0,2-1 45,0-11 0,0-3-180,12 7-270,-1-14 0,2-7 0,11-22-405,3-10 1,0-8 224,-16 0 1,-1-6-1571,7-8 1,4-8-1,-5 3 2200,-1-5 0,-3-1 0,-3 4 0,0-3 0,-3 2 0,1-7 0,0-1 0</inkml:trace>
  <inkml:trace contextRef="#ctx0" brushRef="#br0" timeOffset="104275">25068 13216 10681,'0'-6'2069,"0"0"-1440,-15-1 91,-2 0-360,-2 2-90,-7 1-91,24 1 91,-20 2 90,11-2-360,-1 2 0,-8-1 90,13 1-90,-14 1 0,9 0-90,-6 14 180,1-10-180,-7 34 90,-7-14-562,1 11 0,-1 4 517,7-10 0,-2 1-15,-2 6 0,-3 5 0,3-3-30,2-2 0,3 2 0,1 2 0,0 5 1,4-4-1,6-5 0,3-1-90,-2 9 0,4-1-450,6 11-89,27-7-257,0-5-733,13-19 0,6-4 540,-13-5 0,2-2 908,16 0 0,1-3 0,-8-5 0,-1-3 0,3-1 0,0 0 0</inkml:trace>
  <inkml:trace contextRef="#ctx0" brushRef="#br0" timeOffset="104796">26077 13363 10231,'0'-14'1439,"0"-1"-359,0-7-810,0 4-91,0-7 1,0 8-90,-19 1 270,2-1-360,-5 5 180,-8 0-90,14 9 0,-18 1 0,6 2 0,-19 16-90,9 10 0,7-2 0,1 3 0,-2 17-45,11-12 0,2 1-225,7 6 270,3 12-180,49-3 180,-10-13-530,17-5 1,4-3 529,-20-10 0,0-1-45,27 9 0,0 0 45,-24-11 0,-1 0 0,9 3 0,0-1-194,-10-1 0,-3-1 284,10 7 0,2 10-180,-30-14 90,-5 3-90,-26-5-270,-1 1 0,-24 0-712,-2 1 263,-11-1 44,27-8 0,-3 0-1517,-14 0 0,-2-2 2282,12-2 0,0-1 0,-10 1 0,1-1 0,-13-3 0</inkml:trace>
  <inkml:trace contextRef="#ctx0" brushRef="#br0" timeOffset="105369">26845 13169 12210,'0'-13'450,"0"2"269,-16 3-269,12 3-360,-13 21-90,17 16 90,0 12-90,8-4 0,1 0 0,-5 15 0,11-3 0,3 0-475,-6-20 1,-1 0 474,-1 10 0,1-1 0,8-12 0,-1-1 0,-5 27 0,15-4-90,-11-2 90,-3-6 90,-1-4 0,-2 2-90,-4-13-989,-1 1 899,-5-39-450,-19-19 450,13-18 90,-15 18 0,-1-2-90,9-12 0,3-1 291,-4 9 1,0-3-232,3-5 0,0-5 0,3 4-1089,5 2 0,1 1 1209,-9-14 0,1 2-90,8 16 0,1 2-267,-7-30 357,7 5 45,8 24 0,5 2 44,16-13-44,-2 15 0,3 5 45,17 6-90,-11 10 0,-1 3 90,8 4-90,16 22 0,-28-4 0,-2 5 0,15 27 45,-8-7 0,-1 2-90,-15-12 0,-3 1 45,10 25 0,-2 2-90,-12-22 0,-3 1-543,3 11 1,-2 0 542,-7-13 0,-1-1 0,0 33 369,-3-1-414,-13-19 0,-4-1-90,7-11 0,-4 0-285,-8 3 1,-5 2-1,1-3 569,2-5 1,-2-2-2129,-5 2 0,-4 2 0,1-5 1931,3-4 0,0-2 0,-12 5 0,0-3 0,-16 4 0</inkml:trace>
  <inkml:trace contextRef="#ctx0" brushRef="#br0" timeOffset="121279">28047 14441 11311,'0'-5'2248,"16"2"-2158,-12-13-90,12-2 0,-4-1 0,-9-25-90,19 26 180,-19-33-90,15 26 0,-13-15 0,3 20 0,-5-5 0,-1 8 180,-2 7-180,3 16 0,-3 12-180,0 22-449,14 7 179,-11-8-809,22 12 269,-22-22-1259,17 19 990,-18-20 1259,12 8 0,-13-12 0,3 1 0</inkml:trace>
  <inkml:trace contextRef="#ctx0" brushRef="#br0" timeOffset="121445">28050 14744 10591,'14'0'2519,"-14"-16"-2430,58 12-775,-24-30 686,2 31 0,2 1-496,-6-17 1,2-3-764,20 7 0,2 0-1064,-13-5 0,1 0 2323,12 1 0,0 2 0,-17 6 0,-2 2 0,-1 0 0,0 0 0</inkml:trace>
  <inkml:trace contextRef="#ctx0" brushRef="#br0" timeOffset="126213">19118 392 11221,'0'-8'449,"0"1"1170,-12 4-1169,9 16-270,-10 13-90,13 10 0,0 8-90,19-4 0,-14 4-314,30 5 225,-31-1 89,30 2-90,-30-3-360,34 1 180,-24-2-270,16-1 1,-10-2-181,-3-3-90,0 0-179,-5-3-810,0 14 720,-7-15 86,-1 8 993,-4-17 0,0-4 0,0-1 0</inkml:trace>
  <inkml:trace contextRef="#ctx0" brushRef="#br0" timeOffset="126361">18938 1004 9332,'-2'-18'629,"1"0"-629,1 2 0,18-10-449,13 8-91,10-7-360,-7 14 1,2 1 899,8-6 0,-11 7 0,0 0 0,12-1 0</inkml:trace>
  <inkml:trace contextRef="#ctx0" brushRef="#br0" timeOffset="126669">19733 779 10861,'-38'-7'1349,"7"5"-1349,14 17 90,8 14-180,9 14 180,0-1-180,0-10 180,0 1-90,0-2-180,15-2 90,-11-2 0,24-3 90,-12 1 0,0-10 0,10-3 0,-15-9 0,4-21 0,-1 13-180,-13-33-449,5 4 89,-6-8-809,0-17 539,-17 26-1528,13-18 2338,-13 25 0,6-3 0,-3 13 0</inkml:trace>
  <inkml:trace contextRef="#ctx0" brushRef="#br0" timeOffset="127045">20158 762 10681,'-43'0'1079,"-1"0"-1079,3 0 90,4 20-180,7 1-90,14 20 90,9-4-269,7-7 269,0-4-270,23-9 0,0 2 270,5-6 0,8-2 90,-14-8 0,14-3 450,-8-21-180,-13 1 0,-4-4 359,-10-8-359,3 12-360,-4-12-719,0 9-541,0 25-449,0 11 720,0 23 1079,13-17 0,-10 18 0,11-15 0</inkml:trace>
  <inkml:trace contextRef="#ctx0" brushRef="#br0" timeOffset="127382">20357 880 11041,'0'39'180,"13"-16"-270,-10 8 90,11-13-90,-5 2-90,-7 5 90,7-16-630,-4 3 630,-1-6 90,9-21 0,-5-8 450,9-23-90,-5 7-654,4-3 294,-5 15 266,1 3 274,-2 3-180,4 3-180,-4 9-90,9 2-90,-9 7 0,7 17 0,-6-13-270,3 31 0,-1-31-270,1 33-449,-2-21-360,2 16 1349,2-1 0,-3-10 0,3 7 0</inkml:trace>
  <inkml:trace contextRef="#ctx0" brushRef="#br0" timeOffset="127567">20078 480 12300,'-13'-32'989,"4"2"-989,5 4 90,31-10 0,-20 12-585,30 4 1,7 3-675,-9 1-1,4 5 1,3 2 1169,-4 5 0,-3 2 0,20-3 0,-18 5 0,0 0 0</inkml:trace>
  <inkml:trace contextRef="#ctx0" brushRef="#br0" timeOffset="129329">19595 2008 11580,'0'-15'1709,"0"1"-1259,-14 0-90,10 0-90,-10 1 180,-1-5-361,1 6-89,-5-3 90,-1 10-180,17 1 180,-18 2-90,9 1 0,-7 18-90,-1 7 90,9 11-89,-4 2-91,10-7 90,0 1 0,4-1-270,1 9 180,20-14 0,1 10 180,3-19-90,7 0 90,-13-12 90,11-1-180,-4-18 180,-12-1 0,-5-16-90,-8 5 0,0 36 0,20 1 0,-15 33 0,29 13 0,-12-12-623,-3 18 623,13-19-90,-28-1-180,19-4-450,-21 13 1,7-16-1260,-9 16 630,0-27 1349,-24 5 0,0-19 0,-22-1 0</inkml:trace>
  <inkml:trace contextRef="#ctx0" brushRef="#br0" timeOffset="129711">19698 1742 11580,'8'0'810,"0"16"-720,-3-11 0,2 26-90,8-6 0,-3 6 0,6 5 0,-5-9 0,-1-1 0,1 1-180,4 10 0,-4-10-360,5 12 270,-9-21 1,3 5 179,-6-15-540,-1 0 630,-1-6 0,-2-2 0,2-14 180,-1 10 180,4-24-270,-2 11 269,5-10 91,-6 11-360,4 6 0,-5 10 0,4 0-90,-2 0 0,6 0-90,-3 15-809,9 3 89,-6 1-1529,9 12 540,-7-10 1799,5 0 0,-3 8 0,1-12 0</inkml:trace>
  <inkml:trace contextRef="#ctx0" brushRef="#br0" timeOffset="130167">20395 2032 9691,'-21'-10'1350,"4"-7"-991,17 1 181,-9-16-360,7 9 0,-7-7 360,9 1-360,0 8-90,-6-11-1,5 16-89,-4-1 180,5 10-629,0 21 179,0 5-540,14 26 271,-10-12-631,24 15 631,-14-18-541,12 21 720,-13-22 90,2 9 91,-13-14 179,4-1 90,-6-3 539,0 5-359,0-9 360,0 6 449,-17-15-90,-2 0-809,-15-6-180,16-15-90,6-1-359,12-11-541,20 3-179,-14 7-180,42 0 1349,-23 3 0,28 0 0,-9 0 0</inkml:trace>
  <inkml:trace contextRef="#ctx0" brushRef="#br0" timeOffset="131281">20292 2162 10951,'7'0'629,"1"0"-539,-2-15-90,0 12 90,1-11 0,-2-1 0,3 12-90,-1-23 0,1 23 90,-3-22 90,2 16-90,-3-11 0,0 5 0,-1 1 270,-2-7-360,-1 5 90,0-1-90,0 5 0,0 5 0,0 0 449,0 3-359,0 16-90,20 5 0,1 1-449,21 27 269,-22-27-270,14 25-989,-16-11 539,2-8-809,11 11 720,-23-19 989,17 4 0,-17-14 0,2-2 0</inkml:trace>
  <inkml:trace contextRef="#ctx0" brushRef="#br0" timeOffset="131433">20402 1700 11311,'-21'-22'629,"0"3"-539,6 6-90,2 2-2428,5 4 269,21 4 2159,-11 18 0,33-10 0,-14 13 0</inkml:trace>
  <inkml:trace contextRef="#ctx0" brushRef="#br0" timeOffset="134435">19490 5398 11400,'0'-11'1440,"12"1"-811,-9 5-539,16 1-90,-10 18 90,12 6-180,-5 0-809,10 30 179,-10-29-315,-2 12 1,0 2-135,3 1-270,-2-5 0,0 1 1439,5 3 0,5 11 0,-7-15 0</inkml:trace>
  <inkml:trace contextRef="#ctx0" brushRef="#br0" timeOffset="134662">20007 5491 11490,'-17'-13'1260,"12"2"-811,-34 4-269,17 3-180,-21 2 0,13 23 0,-4 3-90,13 25-89,5-13-91,8 2 0,8-11-180,0-1-359,23 0 179,-18-1-539,44-1 179,-27-2 990,9-8 0,2-1 0,10 5 0,14 4 0</inkml:trace>
  <inkml:trace contextRef="#ctx0" brushRef="#br0" timeOffset="135212">20342 5779 9512,'0'-42'1079,"0"6"-719,0-6-90,0 6-180,15-1 89,-11-4 1,12 1 0,-16-20 90,0 14 0,0 8 0,0 0-90,0-4-90,-20-18-180,16 31 90,-16 0 449,20 16-179,0 31-180,0 32-90,0 6 0,-1-8 0,2 0-450,13 5 90,-4-10 1,-1-1-858,9 7 228,16 8-1620,-9-8 1080,9-14 1529,2 7 0,-10-19 0,0-2 0</inkml:trace>
  <inkml:trace contextRef="#ctx0" brushRef="#br0" timeOffset="135762">20740 5562 10321,'-14'12'1439,"3"3"-1529,27 16 90,-12 1-90,30-4-179,-29-3-91,23-8 0,-25-2 180,16-1-90,-17-2 270,15-3-539,-10-1 359,5-4 270,-4-1-90,-4-19 0,1 12 0,-2-30 269,0 30 451,3-47-360,-3 33-90,3-28-90,-5 20 899,1 7-1079,15 3 90,-13 27-90,25 8 0,-17 18 0,11-5 90,-6-3-90,-4-7-270,-3-10 180,-4-6 90,-1-6 0,-1-21 0,3-5 0,0-14 180,7-10-90,-3 18 90,3-8 90,-2 17-90,-1 3-1,2 10-89,7-5-90,-3 13 0,14-5-449,-10 7-1530,20 21-180,-16 6-1713,13 14 3872,-13 0 0,3-5 0,1 3 0</inkml:trace>
  <inkml:trace contextRef="#ctx0" brushRef="#br0" timeOffset="138378">21727 12254 8522,'0'-5'450,"0"-1"-90,0 1-180,0-2-90,0 1-1,0 0 181,0 1-180,0 0 90,0 2 0,11 0 270,-8 1-180,17 1-90,-9-1-1,6 2-179,-3 19 90,-2-14 0,-2 26-90,0-28 0,-4 25 90,1-24-90,-5 27 90,3-20-180,-5 15 180,2-2-90,-2-5-90,0 9 90,0-13 0,0 4-270,0-7 91,0 1-91,0-4-270,0 1-90,0-3-269,0-1-1890,18-2 2789,4-1 0,1-2 0,-6-1 0</inkml:trace>
  <inkml:trace contextRef="#ctx0" brushRef="#br0" timeOffset="138661">22143 12203 10501,'0'-6'1079,"0"2"-809,0 1 270,-14 2-450,11 15-90,-11 1 0,14 16 0,0-1 0,20-13 0,-15 8 0,32-14-90,-23 7-90,15-9 90,-7-5 90,-11-17-180,5 9-90,-12-27 90,3 5-539,-4-20 179,-3 7-89,-19 3-1,15 11-180,-15 5 810,0-5 0,2 10 0,-17-2 0</inkml:trace>
  <inkml:trace contextRef="#ctx0" brushRef="#br0" timeOffset="138900">22518 11936 10591,'-18'15'1169,"3"1"-1169,15 20 90,0-9-180,0 5 90,0-6-180,0 3-1169,0 15 360,0-9-1710,0 26 2699,0-25 0,0 11 0,0-15 0</inkml:trace>
  <inkml:trace contextRef="#ctx0" brushRef="#br0" timeOffset="139812">22725 12074 11131,'-11'16'180,"8"15"-180,-8-3 0,11 20 89,0-7-178,0-4 178,0-13-89,0-2 90,18-4-90,0 3 0,3-8 0,3 1-179,-11-11-91,11 0 90,-6-23-270,-7 0 90,-5-24-179,-6 13 179,0-2-900,0 0 361,-20 8 899,14-8 0,-14 14 0,20 0 0</inkml:trace>
  <inkml:trace contextRef="#ctx0" brushRef="#br0" timeOffset="140500">22910 11975 10501,'0'34'90,"0"3"-90,0-11 0,14-1 0,-10-8 0,10-3-90,-5-1 180,-6-2-90,14-2 0,-14-1 0,11-4 90,-13-16 180,5-9-270,-6-9 0,0 1 360,0 10-360,0 23 89,15 12-178,3 26 178,1-3-498,10 2 409,-26-8 0,24-1 180,-14 13-90,3-12-90,-6 8 0,-3-17 89,-6-3-89,6-3-89,-7 1-181,0-7-2789,-16 0 3206,-6-8 1,1-25-1,3-7 1</inkml:trace>
  <inkml:trace contextRef="#ctx0" brushRef="#br0" timeOffset="140712">23413 11822 10591,'0'33'1169,"0"1"-1079,-14 3-180,10-7 90,-11 2-90,15-10-180,0 3-269,-10-3-451,8 3 1,-8-2-270,0-1-360,7 0 1619,-7-3 0,5-1 0,-2 0 0</inkml:trace>
  <inkml:trace contextRef="#ctx0" brushRef="#br0" timeOffset="141262">23633 11722 10141,'0'33'900,"-8"-2"-630,6-5-270,-6-4 0,4-8 0,3 1 89,-5-14-178,4 10-181,-3-8 180,3 2-540,-4-3 540,3-2 0,-1 0 90,1 0-90,1-15 90,2-1 270,0-15 360,18 5-91,-1 11-449,16 4-90,-17 26 0,2-12 180,-10 46-90,1-28-90,-3 45-90,-6-33 180,0 26-180,0-27 90,0 9 0,0-17 0,-14-2 0,10-3-270,-10 2 270,14-7-179,0 1-91,0-9 180,19-3-720,15-15 360,3-4-899,16-9 450,-27 10-271,5-2 1170,-12 16 0,-2-12 0,-1 7 0</inkml:trace>
  <inkml:trace contextRef="#ctx0" brushRef="#br0" timeOffset="141561">23955 12031 9062,'0'-10'450,"13"-1"-271,-10-1 1,9-4-90,-12-1 180,8-4-90,-5 1 90,5-3 90,-2 1-90,-4 0 269,8-11-269,-10 9 360,3-14-450,-3 20-90,0-4 0,0 12-1,0 1 1,0 3-359,0 17-361,0 8 0,0 21-449,0-4-180,0 3-91,14-9-539,-11 1 1889,10-2 0,1 1 0,2 0 0</inkml:trace>
  <inkml:trace contextRef="#ctx0" brushRef="#br0" timeOffset="141711">24123 12224 12120,'25'-18'-1529,"12"-12"-540,14 6 1431,5-8 1,-10-1 0,3 10 0</inkml:trace>
  <inkml:trace contextRef="#ctx0" brushRef="#br0" timeOffset="154728">28602 15536 5307,'0'-6'810,"0"0"1563,0 3-2104,0 0 753,0 1-932,0-1 691,0 1-691,0-1 2367,0 2-2457,0 9-89,-6-6-91,-1 12 180,-4-12-180,0 8 90,1-5-90,-2 3-180,-4 0 270,3-3-360,-8 3 360,10-5-89,-7 1 89,10-4-90,-3 1 0,3-1 90,4 0 90,0-12 90,3-1-90,16-1 0,-11-7 90,23 18 90,-24-14 89,21 15-89,-14-5-90,11 7 0,-11 14-90,4-11 90,-10 25-90,3-2 0,-4 23 0,-3-5 0,-18 18 0,13-26-45,-9-5 0,-4-1-45,-2 6-90,1 6 90,-14-14-89,28-3 179,-26-3-180,27-2 0,-23-4 90,24-4-90,-18 0 720,16-7-450,-5-14 449,23 6-89,7-23-360,22 23 90,-9-17-90,16 18-90,-16-7-180,10 9-630,-12 0-539,2 0-1169,0 0 2518,1 0 0,0 0 0,1 0 0</inkml:trace>
  <inkml:trace contextRef="#ctx0" brushRef="#br0" timeOffset="208311">16135 15924 11400,'0'-43'180,"0"7"-180,0-4 270,0 4-90,0-4-744,0-4 654,0-3-90,0-3-1349,13-4 1439,-10 0-90,9-1 90,-12 2-1,12 3 91,-9 3 389,9 6-569,-12 6 0,0 8 0,0 6 0,0 6 423,0 7-423,0 48 0,0-11 511,0 5 1,0 3-512,0 11 0,0 4 0,0-13 0,0 1-90,0 20-1882,-2-12 1,4-2 1251,19 5-89,-16 9-958,33-23 688,-23-5-538,17-4 1617,-5-4 0,2-7 0,2-3 0</inkml:trace>
  <inkml:trace contextRef="#ctx0" brushRef="#br0" timeOffset="208561">16677 15614 10321,'0'-19'1169,"-20"9"-1169,15-3 0,-29 12 90,30 13-90,-10 4 90,14 14-90,24-5 0,4-4 0,14-8 0,-5-6 90,-9-7-90,-3 0-90,0 0-269,-5 0 359,-1 0-450,-9-17 90,-3 0 90,-25-3-1259,-10-15 360,4 22 1169,-25-18 0,43 16 0,-19-1 0</inkml:trace>
  <inkml:trace contextRef="#ctx0" brushRef="#br0" timeOffset="208929">17150 15326 9602,'6'34'1259,"0"-4"-899,-1-4-181,-2-3-89,0 1-90,-1 0 0,0-3 0,2 10 0,0-10 90,5 11-180,-3-17 90,3 3-179,-1-9-1,-1-3-180,1-3-90,0-1 180,0-2 90,1 0 180,5-19-90,-4-9 90,8-26 0,-10 6-704,3-1 884,-5 14-90,-1 2 0,0 5 0,3-5 449,-4 14-269,7-3-270,-6 17 90,9 2-90,-5 21 795,4-14-705,7 32-630,-5-9-989,20 20 539,-13-7 990,24 4 0,-17-22 0,11 4 0</inkml:trace>
  <inkml:trace contextRef="#ctx0" brushRef="#br0" timeOffset="209292">17817 15273 9961,'-24'-14'270,"-13"7"-270,18 1 90,-2 25-180,7-3 180,35 6-180,-15 2-180,34-12 270,-11 2 90,20 2-90,-10-14 450,1 5 90,-19-7 269,-5-17-899,-9-1 90,-7 15 90,0 15-90,0 38-90,18-4 180,-14 18-90,24-24-800,-25 13 890,7-18-90,-10 1-453,0-2-176,0-2-91,0-2-359,-18-3-360,13-2-720,-36-4 2159,22-6 0,-22-3 0,9-4 0</inkml:trace>
  <inkml:trace contextRef="#ctx0" brushRef="#br0" timeOffset="212160">16457 16535 9691,'-37'15'450,"3"-11"-450,18 28 0,-3-27 0,17 25 90,-5-15 0,7 11 0,20-6-90,-1-8 90,22-6-90,-5-6 90,-3-14 0,-4-1 270,-15-15-1,-5 4-359,-9 2 0,0 5-629,0 26-91,15-8-359,-11 33-90,25-29 1169,-25 31 0,33-19 0,-9 16 0</inkml:trace>
  <inkml:trace contextRef="#ctx0" brushRef="#br0" timeOffset="212577">17078 16418 9242,'-27'-6'629,"-13"2"-539,36 2 0,-31 2-90,20-1 90,-12 15-180,14 6 90,6 18 0,7-6 0,0 2 90,19 9-90,-15-17 90,29 19-90,-13-30 90,16 6-90,-14-14-90,19 0 180,-28-5-90,19-2 0,-19-19 0,-1 14 0,-3-28 0,2 12 0,-6 1 180,1-13 0,-5 16-270,-1-10 180,0 7-1259,18 24 359,1-5-89,3 32-451,8-27 1350,-17 25 0,14-26 0,-6 8 0</inkml:trace>
  <inkml:trace contextRef="#ctx0" brushRef="#br0" timeOffset="212947">17627 16335 9781,'0'-5'810,"-17"2"-720,13 1-90,-33 2 90,22-1-90,-8 19 0,7-13 90,14 26-90,-4-12 0,6 13-180,20-1-180,5-6 180,23-12 180,-12-7 0,3-6-90,-5 0 180,-7-18 450,5 2 179,-16-18-359,-4 8-540,-8 3-1978,-4 29 2158,20 26 0,-15 9 0,15 13 0</inkml:trace>
  <inkml:trace contextRef="#ctx0" brushRef="#br0" timeOffset="214610">16695 17346 9332,'0'-4'1079,"0"23"-989,17 6 0,-13 14-90,13-2 90,-4-8-90,-10 0 0,10-1 0,-3-1 0,-7-3 90,7-3-90,-2-3 90,-6 2-90,6-8 0,-4 1 0,-3-26-90,3-1 0,-4-20 90,16 8 0,5 10 0,14 6 0,1 10 0,-9 0 180,2 13-180,-12 3 0,-1 0 90,-11 9-90,-2-11 0,-3 14-360,-23-6-899,1-4-900,-22-9 2159,5-5 0,17-20 0,5-3 0</inkml:trace>
  <inkml:trace contextRef="#ctx0" brushRef="#br0" timeOffset="-214416.73">17165 17201 8972,'0'27'450,"0"5"-450,0-9 90,0 5-90,0-6 179,16 15-179,0-9 0,3 10 0,6-12 0,-22-1 90,21 0-90,-11 9 0,1-11 0,3 6 90,-15-14 0,11-1-180,-10-1-269,2-5-901,-3-2 811,-2-18 269,0-9 90,-14-23 90,11 6 0,-4 4 0,1 0 270,6 0 449,17-22-449,-13 38 0,32 3-90,-19 10 90,5 21-180,0-12 89,-19 31-89,15-10-90,-15 8 90,5 10 0,-8-18-90,0 6 0,0-14 0,0-2-719,0-1 719,-17-2 0,1-6 0,-15-1 0</inkml:trace>
  <inkml:trace contextRef="#ctx0" brushRef="#br0" timeOffset="-213946.73">17703 17203 8792,'3'18'270,"0"8"0,4-23-270,-1 27 90,7-6-90,-2 10 90,8 12-90,-8-17 0,9 16 0,-10-21 0,3 5 90,-3-6-1,-4-8 1,2 3-90,-5-10-719,1-2 539,-4-19 180,2-8-90,-2-10 90,0-4 90,0 7-180,0-15 90,0 12-90,0-16 450,0 26-90,0-4 0,17 18-181,2 1 1,2 27 270,7 5-180,-12 11-180,7 12 90,-3-20 0,-9 11-90,0-17 90,-7 1-90,-2-5 0,-1 3-90,-1-8-720,-16 1-809,-5-8 1619,-19-3 0,-3-2 0,-2-2 0</inkml:trace>
  <inkml:trace contextRef="#ctx0" brushRef="#br0" timeOffset="-213753.73">18450 17424 11131,'4'12'-90,"-2"3"0,-1-14 0,-1 5 0</inkml:trace>
  <inkml:trace contextRef="#ctx0" brushRef="#br0" timeOffset="-211969.73">17078 18473 10141,'-12'-12'0,"3"-3"0,9-12-90,15 3 0,-11 1 90,26 12-90,-27-2 360,22 12-180,-14-3 270,2 18-360,-6 5 0,-7 20 90,0-6-90,0 4 0,0-11 0,-15 0 90,11-2-90,-10-2 90,-1-1-90,11 3 0,-25-7 0,26 0 90,-19-8-180,13-5 90,-5-1 0,4-3-180,4-13 180,4-4-90,18-17 180,12 10-90,13 6 0,4 13 0,-13 5-450,-2 0-719,1 0 629,-7 0-899,16 11 360,-17-8 1079,6 9 0,-9-12 0,0 0 0</inkml:trace>
  <inkml:trace contextRef="#ctx0" brushRef="#br0" timeOffset="-211701.73">17517 18539 8882,'4'-10'180,"-1"-7"180,1 0-180,-2-2-180,1-8 0,-3 8 89,0-3 91,0 0 90,0-11 90,0 10-90,0-14-270,-13 18 0,10-2 0,-11 11-90,14 1 540,0 5-360,0 16-90,0 9 0,17 22 90,-12-7-90,24 5-270,-27-14-360,21 2-989,-6 9 630,-3-12 989,19 14 0,-22-22 0,17 4 0</inkml:trace>
  <inkml:trace contextRef="#ctx0" brushRef="#br0" timeOffset="-211480.73">17903 18122 10231,'0'45'270,"0"-7"-270,0-1 0,0-6 0,0 3 0,0 0-360,0 1-269,0 0-181,0-2-1888,0 15 2698,0-15 0,0 8 0,0-18 0</inkml:trace>
  <inkml:trace contextRef="#ctx0" brushRef="#br0" timeOffset="-210435.73">18243 18088 9152,'-33'0'539,"4"14"-539,1-11-89,15 23 89,-2-22 89,14 19 1,-5-13-90,6 6 0,19-3 0,5-6-90,12-4 180,-14-20-90,0 13 0,-19-25-90,13 26 180,-14-19 0,4 8 0,-6-10-90,0 5 0,-14 3 0,-4 9 90,0 34-90,5 0 0,13 17 0,0-11 0,0-1 90,0-7-90,0 5 0,17-9 90,-13-2-180,13-2 0,-6-2-270,-8-2 181,8-1-541,0-1 90,-2-4-629,8 0 539,-5-6 720,-4-1 0,-3 0 0,-2 0 0</inkml:trace>
  <inkml:trace contextRef="#ctx0" brushRef="#br0" timeOffset="-209878.73">18278 18109 9242,'-32'0'899,"14"13"-809,-6-10 0,10 28-90,-5-26 90,7 31 0,1-23-90,10 16 0,-4-8 90,5 1-180,0-1 180,0-2-90,18-3 90,-13-1 0,30 1-90,-10-6 0,17-2 0,-6-6 90,-4-2-90,-10 0 0,-3-17 0,0 13-90,0-26 180,-6 8-180,-2-17 90,-7 4-270,-4-12 0,-17 21 0,13-8-719,-26 8 269,12 9 720,-11-3 0,2 14 0,3 2 0</inkml:trace>
  <inkml:trace contextRef="#ctx0" brushRef="#br0" timeOffset="-209386.73">18605 17995 9602,'-16'-6'359,"-2"2"-269,-7 4-90,10 17-180,28-1-179,8 4 179,20 0 180,-6-18-90,-2 7 270,-10-23 179,-10-5-269,-6-8 0,-24 10 90,12-1-180,-26 15-90,28-12 180,-19 14-90,19 10 0,-5 13 90,8 11-90,22 15 0,0-14 0,1-4 0,0 0-345,-1 5 345,16 11 0,-34-15 0,29-2 180,-18 20-180,2-20 90,0 18-270,-16-30-359,4-1-1260,-5-9 1799,-22-3 0,16-20 0,-16-7 0</inkml:trace>
  <inkml:trace contextRef="#ctx0" brushRef="#br0" timeOffset="-209169.73">19038 17802 9152,'0'37'360,"0"11"-360,0-18 90,0 27-90,0-25-990,0 26-359,0-26 1349,0 9 0,0-15 0,0-1 0</inkml:trace>
  <inkml:trace contextRef="#ctx0" brushRef="#br0" timeOffset="-208620.73">19377 17866 9422,'2'30'719,"-1"-4"-719,-17-11 0,12-1-180,-25-13-359,16 4 449,-1-22 90,3-2-90,11-21 90,0 10 0,0 0 0,0 10 270,19 3-270,-15-1 269,30 9 271,-20 1-360,13 31-90,-7 9 90,-8 12-90,-5 1-90,-7 4 0,0-9 90,0 26 0,-16-30-90,13 20 0,-29-29 90,28 4-180,-13-15 0,4-4-270,10-4-360,-18-4 720,19-19 0,-5-3-90,25-16 90,2 6 0,18 13 0,-2 5 90,-2 10-90,-7 0-90,-4 0-539,-8 0-271,-1 15-449,0-11 1349,-1 12 0,1-6 0,0 2 0</inkml:trace>
  <inkml:trace contextRef="#ctx0" brushRef="#br0" timeOffset="-208336.73">19727 18055 10141,'0'-13'720,"0"1"-720,0 1 0,0 0 180,0-6-270,0 2 180,0-11-90,0 10 90,0-12-180,0 13 90,0-5 90,0 3-180,0 5-90,0-2 450,0 7-270,0 19 90,20 7-540,-3 25-180,5-9-1259,3 17 450,-11-20 1439,2 9 0,5-12 0,-8 0 0</inkml:trace>
  <inkml:trace contextRef="#ctx0" brushRef="#br0" timeOffset="-208204.73">19855 18318 10321,'20'-15'-3598,"11"12"3598,-8-26 0,8 25 0,4-11 0</inkml:trace>
  <inkml:trace contextRef="#ctx0" brushRef="#br0" timeOffset="-205902.73">28615 16938 9961,'35'-22'810,"-4"4"-720,-3 4 0,-5 5 0,-5 2-90,-4 3 359,-2 2-179,-3 1 0,2 1-270,-6 0 270,1 17-180,-5 1 0,-1 18 0,-15-2 0,11 2 0,-26-10 0,27-1 0,-21-17-270,22 4 180,13-11 90,10 3 0,21-4 0,-12 0 0,-2 0 0,0 0 90,-7 0 0,12 16 90,-18 1-90,7 20 90,-16-9 0,1 5 0,-6-7-180,-1 2 90,0 1-90,-24 12 90,-3-12-90,0-6 0,-1-1 0,-14-1-990,-16 6-449,22-15-1259,-11-4 2698,14-5 0,2-3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5:33:01.90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1655 1091 9602,'0'-9'1259,"-12"1"-899,9 1-181,-9 0 1,5 0 90,5-3 0,-5 0 0,0-1 0,5 2-270,-7-1 180,9 1-90,-2-1-90,2 3-90,0 1 90,0 3 539,0 0-629,0 18 180,0 10-90,14 13 0,-10 7-314,11-3 314,0 7 90,-11 2-135,8-11 0,1 0 135,-11 23-978,7-22 0,0-1 978,-7 17-90,5-1-148,-1 0 148,-5-17 0,1 0-90,6 19-395,-5-22 1,-1 0 394,2 8 180,-1-2 223,1-5-403,1 4 90,-2-14 1304,3 2-1484,-5-17-19,2-4 109,-2-5 1250,3-47-1340,-1 16 225,0-14 0,0-3-135,2-3-188,-3 15 1,0-1 277,0-5 0,-1 2 0,1-24 0,0 10 0,-1 0 0,3-8 0,-3 21 0,1 1-90,7-28 90,-4 20 0,12-17-89,-7 35 89,7-3 89,2 15-89,-3 7 90,14 4 0,-11 18-180,9-10 90,0 48 90,-6-28-135,-5 13 0,-1 2 135,3 4-90,-7-5 0,-2 1 0,-2 6 90,-1 13-90,-6-3 0,-19-14-270,6-7 1,-1-2-91,-9 4-585,-14-3 1,-1-1 224,10-3 225,-15-5 1,-1-3 404,6-5 0,-25-2-369,25-10 459,-9-2-70,5-22 160,11 15 269,-13-32-89,23 15 0,-1 1 0,10-23-90,6 31 90,1-29-180,4 25 827,0-6-828,22-1-178,5 6 178,27-12-89,-11 15-791,4-4 521,-10 12-269,1 2-1,1 3-1349,22 1 1889,-13 1 0,17 0 0,-19 0 0</inkml:trace>
  <inkml:trace contextRef="#ctx0" brushRef="#br0" timeOffset="337">2635 1478 9961,'2'-13'1080,"1"5"-900,0-4-180,-1 6 0,0 20 0,-16 9 90,10 17-180,-21-2 90,22-7 0,-8-2 90,11-1-1,0 5-89,0-10 0,21 3-89,3-18 178,24 0-89,-7-25 0,-4-4 0,-17-18 0,-9-3 0,-29 2 0,13 9-179,-35 3-631,10 19-359,-19-1 1169,4 10 0,20 0 0,10 0 0</inkml:trace>
  <inkml:trace contextRef="#ctx0" brushRef="#br0" timeOffset="535">3113 1411 10501,'-45'0'989,"20"20"-989,-13-14 90,33 33-180,-28-23 180,29 17-90,-11 4 0,15-8-1619,17 17 270,-13-22 1349,26-4 0,8-4 0,-3 0 0,5-6 0,0 0 0</inkml:trace>
  <inkml:trace contextRef="#ctx0" brushRef="#br0" timeOffset="713">2715 2286 9062,'-5'1'0,"2"0"0</inkml:trace>
  <inkml:trace contextRef="#ctx0" brushRef="#br0" timeOffset="1251">3523 938 10411,'8'0'450,"-1"0"-360,-1 18 90,1-14 0,2 57-180,1-30 0,-1 14 0,-1 3-1780,3 6 1780,-3-18 0,-1 0-90,2 13 263,1-2-173,-1-4 0,3 13 89,-4-16 1,3 16-90,-7-30 180,0 3-360,-4-18-359,0-3 449,0-25 1470,0-9-1470,0-27 90,0 11-90,0-1 497,0 14-407,21 3 0,-16 4 0,47 1-90,-33 12 270,39 1-180,-28 8 90,9 22 0,-11-16 0,-2 38 90,-2-27-1,-3 20 1,-5-10-90,0-1 0,-5 10-90,-4-11 90,-3 14-90,-32-20 0,20 6-360,-49-13-313,33 0 133,-26-5-899,0-2 809,13-3-1079,-5-20 1709,15 13 0,14-32 0,2 12 0</inkml:trace>
  <inkml:trace contextRef="#ctx0" brushRef="#br0" timeOffset="1634">4325 1285 11131,'-27'16'359,"-9"0"-269,17 3-180,-14 18 270,14-22-180,5 21 0,14-14 0,0-2 0,0 2 0,0-4 90,0 2-180,0-3-269,20 2 179,6-6-180,21 0 270,-10-9 90,-2-2 0,-12-2 0,-1 0 0,-4-19 0,1 0 630,-9-20-271,-2 4-179,-8 2-270,-17 6 90,12 29 90,-12 13-90,17 26-180,0-7-359,0-1-271,21-9 1,-16-2-181,37-3-269,-24-3 1259,19-8 0,-8 3 0,-1-4 0</inkml:trace>
  <inkml:trace contextRef="#ctx0" brushRef="#br0" timeOffset="1883">4787 1377 11400,'-18'-17'360,"13"3"270,-24 0-540,26 28-90,-9 4 0,12 30 90,0-11-90,19 3 0,-15-12 0,32 8 0,-7-9 0,20 10 0,-5-24-270,-6 5 90,-12-17-90,-3 4 0,-3-5-179,-4-14-91,-3 10-180,-7-27-899,1 3 540,-7-7 1079,3-6 0,-3 10 0,0-3 0</inkml:trace>
  <inkml:trace contextRef="#ctx0" brushRef="#br0" timeOffset="2033">4713 560 11580,'-28'-3'630,"0"1"-540,-5 2-90,-2 17 45,4-4 0,-1 2-45,-20 25-2973,3-5 1,-1 2 1802,18-11 1,0 1 1169,-10 10 0,0 1 0,12-8 0,1 0 0,0 0 0,0 1 0</inkml:trace>
  <inkml:trace contextRef="#ctx0" brushRef="#br0" timeOffset="3000">4780 1363 8612,'0'-5'630,"0"-1"-270,0 1-181,0-1 91,0 0 0,14 1-90,-10-3 90,10 3 0,2-2-90,-12 1-180,26 2 90,-17 0-90,11 2 89,-3 2 1,-2 0-90,2 0 90,-1 15-90,0-11 0,0 28 0,-2-28-269,0 32-721,-1-19-2068,2 33 3058,-8-18 0,0 14 0,-10-13 0</inkml:trace>
  <inkml:trace contextRef="#ctx0" brushRef="#br0" timeOffset="10033">4425 3128 8522,'0'-9'630,"0"0"-270,0-1-91,0-1 1,0-1-180,0-1 180,0 1 0,0-2 90,0 2 359,0-6-719,0 6 90,0-7-90,0 11 720,0 0-720,0 22 0,0 3 0,0 21 90,0-6-90,0 7-90,16-5 90,-12 4 0,13 3 0,-17 1 45,5-9 0,1 2-45,-3 17 0,6-6 0,1 0-1219,-8 6 1219,6 13 0,-8-25 0,0-4 0,0-6 90,0 0-90,0-11-360,0-3 270,0-65 90,0 22 45,8-18 0,0-1-135,-4 6 90,11 6 0,4 1-90,2-3-531,9-6 621,-1 17 0,-7 7 1135,0 3-1135,11 5 90,-9 4-180,14 4 90,-19 20 0,9 8 90,-15 11-90,1 2 0,-10-8 0,-2 1-90,-2 0 270,0 12-270,-24-11 180,-7 16-270,-12-24-180,14-7 1,1-1-451,-8-3 1,-10 1-900,2-11 539,15-2 1170,-6-2 0,17-21 0,1-4 0</inkml:trace>
  <inkml:trace contextRef="#ctx0" brushRef="#br0" timeOffset="10817">5263 3398 10501,'0'-10'1169,"0"1"-809,0 3-180,0 0 0,-18-2-180,13 4 0,-30 0 0,14 21 0,-16 9 0,17 9 0,-8 18 0,19-21 0,-5 24 0,8-28 90,6 7-360,19-11 180,1-13-270,23 5 180,-9-15 180,14-14 0,-18 8 0,20-32 0,-24 10-658,7-9 658,-17-1-102,-4 14 102,-2 0 360,-6-5-180,-1 8-270,-3-2 180,0 30 285,0 5-1724,0 25 744,0-1-384,19-15-720,6 6 1709,12-25 0,1 8 0,-8-11 0</inkml:trace>
  <inkml:trace contextRef="#ctx0" brushRef="#br0" timeOffset="10985">5775 3338 10681,'-18'-12'1079,"-2"3"-1169,-1 29 90,-7 6 0,25 12 0,-9-2 90,12-6-90,0-1-90,0-1-359,20-4-271,-16-2-1439,37-5 720,-10-7 1439,12-4 0,1-6 0,-10 0 0</inkml:trace>
  <inkml:trace contextRef="#ctx0" brushRef="#br0" timeOffset="11224">5987 2794 10321,'-16'-30'0,"3"5"1799,4 4-1619,6 30-180,14 31 90,-5 12-674,13-4 1,-1 0 672,-13 10-89,8-19 0,1 0 0,-11 16 0,16 2 0,-17-2 0,6-17 0,0 0-269,1 17-496,-2-12 1,2-1-406,3 0-89,0 7-171,-1-26 1430,2-7 0,3-7 0,1-4 0</inkml:trace>
  <inkml:trace contextRef="#ctx0" brushRef="#br0" timeOffset="11433">6510 3043 11400,'-28'13'720,"-10"-10"-720,34 34 0,-33-17 0,22 22 0,-8-8 90,-2 21-90,21-13 0,-3-6 0,0-1-540,7 4-89,32 7-2250,17-12 1707,-17-23 0,3-1 992,2 2 0,1-2 0,22-1 0,3-4 1</inkml:trace>
  <inkml:trace contextRef="#ctx0" brushRef="#br0" timeOffset="13219">7155 3384 9062,'37'-16'90,"3"-2"-90,-11-2 90,2-10-90,0 8 0,-8-8 0,8-5 90,-17 17 90,-1-9-180,-9 15 179,-2-2-89,-2 10 180,0 1-90,-18 2-180,-2 0 0,-1 18 0,-4-13 0,23 29 90,-7-15-90,9 16 90,21-17-90,3 16-270,2-23 0,14 15 1,-22-14-91,18-3-270,3-2 450,-8-3 90,8-2 0,-4-1 90,-11-15 0,11-1 90,-19-2 450,4-9-270,-13 9 90,2-9-1,-6 4-269,0 13 0,-2-8-180,2 15 180,-3-14 450,2 16-270,2-5-270,1 6 180,8 0-180,-3 20 90,12 1-90,-7 3 90,6 11 0,-2-21-180,-4 22 180,5-12-90,-8-6 89,0-1-89,-6-15 0,-2-11 90,-2-12-269,-2-22 179,0 6 89,0-4-89,0 11-89,0-1 89,0 3 0,0 3 89,14-3-89,2 11 0,14 3 0,-4 30 90,-4-11-180,-2 24 1,-1 5-451,3-11-315,2 12 1,0 0-136,1-7 990,26 14 0,-19-27 0,14 1 0</inkml:trace>
  <inkml:trace contextRef="#ctx0" brushRef="#br0" timeOffset="13600">8565 2959 10231,'-19'-21'630,"15"1"-540,-31 6 0,31 2 180,-26 6-91,16 2-179,-3 27 90,7 8-180,10 15 180,0 12-90,19-23 0,7 22 0,-1-29 90,21 3-90,-16-15 0,11-9 0,7-1 0,-21-29 0,14-10 0,-20-15-384,2-2 384,-13 6 0,-5 0-90,-2-3 90,-2 12 0,-2 0 180,-19-18 89,11 9 1,-1 0-180,-13-4-135,9 13 0,0 2 135,1 3 270,-2-1-360,4 39 90,11 24-90,0 16-777,12-15 0,1 0 777,-7 28-45,16-27 0,3 0-225,-16 1 1,0 3-1530,18 15 0,4 1 1799,-12-13 0,1 0 0,8 12 0,1-2 0,-7-16 0,0 0 0</inkml:trace>
  <inkml:trace contextRef="#ctx0" brushRef="#br0" timeOffset="15621">12382 2503 9871,'-21'-23'1170,"1"-2"-631,2 3-89,0-2 0,4 2-270,0 3-180,3 1 0,1 3 0,3 5 180,3 2-180,2 28 0,2-2 0,0 25 0,16-7 0,-12 8 90,11 4-135,-5-7 0,-1 0 45,8 21-849,0-7 0,0-1 220,-1 5-271,-4-11 1,-2 0-1,-1 1 1,2 12-181,-2-27 1020,-9-3 1,3-7-1,-3-3 1</inkml:trace>
  <inkml:trace contextRef="#ctx0" brushRef="#br0" timeOffset="15933">12218 3016 9422,'-16'-19'180,"-5"8"-180,19-10 89,-8 2-178,9-6 178,-2-6-89,29 14 90,2-9-180,17 14 90,-7-4 0,-6 10 0,0 1 0,1 3 0,12 1 90,-10 1-90,17 17 360,-26-12 90,3 23 90,-16-26 89,0 9-269,-6 1-360,-17-26 0,8 5-180,-26-33 0,25 8-180,-10-1-449,13 7-1,0 1-89,0 0-630,20-10 180,6 9 1349,13-5 0,-3 14 0,-7 1 0</inkml:trace>
  <inkml:trace contextRef="#ctx0" brushRef="#br0" timeOffset="16705">13085 2721 9422,'2'20'899,"2"-1"-539,-1 0-270,0-2 180,-1 5-270,0-5 0,-1 5 0,3 4 0,0-7 0,4 15 0,-1-15 90,6 9 0,-4-15-180,14 5-90,-7-13 0,8 0-360,4-5 450,-6-20 0,16-7 90,-16-11 0,5-3 0,-12 9 360,-3-1 0,-5 3 180,-1 0-361,-4 4-179,-1 5 0,-1 3 0,0 5 90,-13 25-90,9 9 0,-9 18 90,13-1-180,0-5 180,0-1 0,21 9-180,-15-10-359,32 8-181,-12-24 180,9 4-89,2-17 89,-9 3 180,1-5 180,0-17-90,-2 13 180,-2-34 90,-2 21-180,-3-18 360,-2 9 629,-5-12-539,-3 11 0,-5-6-90,-3 15-360,-2 0 180,0 26-90,0 0 0,0 21 90,15-15-90,-11 5 0,24-17 180,-13 7-180,7-9-90,-10-21 629,-5-1-179,-7-18-270,0 4-90,0 8 0,0 31 0,0 24 0,18 21 45,-8-8 0,1 1-45,10 14-268,-2-16 0,-1 1 358,-2 17-483,1-29 1,0 1 392,7 28 0,0-5 0,-3-2 270,-1-5-719,-1 11 538,-8-19-242,-2 13 153,-7-29-431,-27 2-918,0-16 37,-27-20-37,9-17 1349,16-10 0,-4-9 0,15 8 0</inkml:trace>
  <inkml:trace contextRef="#ctx0" brushRef="#br0" timeOffset="17000">14253 2515 10411,'0'31'360,"0"4"-450,0-10 180,16 7 90,-12 3-180,28-6 90,-14 16-90,2-21 180,7 2-90,-24-11-1,21-4-89,-16-3 0,9-4 0,-6-2 90,-1-2-90,5-23 0,-5 17-449,7-52-181,-7 35-899,2-42 539,-5 32-89,-2-7 1079,-1 15 0,-1 4 0,1 0 0</inkml:trace>
  <inkml:trace contextRef="#ctx0" brushRef="#br0" timeOffset="17404">14882 2501 11131,'-43'0'359,"0"0"-359,7 0 0,5 17 0,6 6 0,13 9 90,5 2-90,7-8 0,0 0 0,0-1 90,22-2-180,-16-3 90,34-4 90,-15-2-90,-2-4 90,17-5-90,-20-2 0,3-16 0,3 9 0,-23-25 0,13 25 0,-15-42 0,4 27 270,-5-31-450,0 28 360,0-6-270,0 34 0,0 6-899,19 27-630,1 2 899,22-2-179,-9-17-181,-1 1 1080,-5-21 0,-3 6 0,2-8 0</inkml:trace>
  <inkml:trace contextRef="#ctx0" brushRef="#br0" timeOffset="17735">15268 2588 10771,'-21'7'270,"4"5"-270,17 26 90,19-19 0,-14 14 0,28-17-90,-30 11 89,21-13 1,-17-6-180,5-29 1,2-16 178,-8-4-178,12-17 89,-8 31 89,5-7 1,-6 22-90,5 2 0,-4 10 90,3 0 0,4 20-90,-4 6-809,11 24 269,-11-10-4381,7 11 4111,-12-21-497,0 4 1307,-5-13 0,-2-4 0,0-1 0</inkml:trace>
  <inkml:trace contextRef="#ctx0" brushRef="#br0" timeOffset="17966">14485 2406 9691,'-17'-23'450,"3"2"-270,7 2 90,3 4 180,4-5-360,24 8-90,6-3 90,14 9-90,-2 2 0,-9 2 0,1 2 90,0 0-630,16 0-270,-14 19-1169,24-14 540,-29 28 1439,9-29 0,-15 11 0,1-15 0</inkml:trace>
  <inkml:trace contextRef="#ctx0" brushRef="#br0" timeOffset="18124">15213 1868 11041,'0'-25'629,"0"2"-629,0 3-629,0 33-4049,0 13 4678,0 22 0,0 6 0,0-11 0</inkml:trace>
  <inkml:trace contextRef="#ctx0" brushRef="#br0" timeOffset="19240">18763 2223 9422,'0'-39'1439,"14"0"-1436,-10-2 447,10 2 89,-14-1-269,0 2-90,0 5 0,0 4 57,0 5-237,0 5 186,0 5-96,0 5 90,-19 5-270,-5 17 180,-12-9-90,0 41-207,8-17 207,1 28 0,1-4 90,5 3-180,9 2-270,4 1-315,6-18 1,4-1-405,17 18-450,-1-13 0,6-4 1529,29 0 0,-16-18 0,1-3 0,25 0 0</inkml:trace>
  <inkml:trace contextRef="#ctx0" brushRef="#br0" timeOffset="19554">19737 2032 9961,'-21'-5'720,"16"1"-360,-30 1-270,17 2 0,-14 1-90,2 17-90,13 4 180,6 20 0,11-6-180,0 1 90,17 5 90,-12-11-90,31 10-90,-31-14 90,32-3 90,-33-3 719,28 3-899,-28-11 90,10 7 90,-14-13-90,-27 4-270,4-4-269,-26 1-563,7-1 202,-2 0-179,-3-2 1079,-14 1 0,18-4 0,-8 0 0</inkml:trace>
  <inkml:trace contextRef="#ctx0" brushRef="#br0" timeOffset="20520">20337 2404 10771,'-2'-11'719,"0"-3"-719,15-20 0,-10-1 270,10 5 0,-13-2 0,0-2-270,0 8 90,0-17-90,0 21 0,-19-5 0,1 9 0,-4 8 0,-4 1 0,8 7 0,-15 22 0,7-14 0,3 35 0,9-24 0,2 19 0,3-8 0,3 13 0,4-10 0,1 20 0,23-25 90,2 12-180,2-20 180,15 0-90,-36-11-90,39-3 180,-27-3-90,18-1 0,-10-17 0,-2 12 0,8-45-90,-9 29 135,-6-11 0,-3-4-45,-1-3 0,-6 3 0,-2-1 0,-1-8 0,-3-17 0,-11 29 0,-1 2 0,6-19 0,-12 9 0,-4 1 0,0-4 45,3 10 0,-1 3-135,-2 3 90,-6-8 0,19 25 90,-4 18-90,6 37 0,7 1 0,7-1 0,2 1-655,7 7 655,-7-16 0,1-1 0,20 15 0,-26-1-585,17-14 1,3 0-766,-6 18 630,1-20 1,2 0 719,-4-3 0,-1-2 0,10 14 0,9 10 0</inkml:trace>
  <inkml:trace contextRef="#ctx0" brushRef="#br0" timeOffset="20917">20968 2391 9512,'20'-14'1169,"13"-7"-809,-28-21-180,26 6-1,-27-6 1,20 10-90,-22-3 270,13 0-90,-14-2 45,2 2 0,-1-1-46,-2-9-44,2 2 0,-4 0-135,-12 6-90,10-10 90,-11 22-270,15 3 180,-11 6 0,8 6 90,-8 23-90,32 36-90,-16 2-499,16-13 0,3-1 140,-5 13 134,2-23 0,2 0-494,10 26-271,6 0-179,1-1-540,1-3 1799,2-1 0,2-5 0,0-1 0</inkml:trace>
  <inkml:trace contextRef="#ctx0" brushRef="#br0" timeOffset="21033">21853 2419 11311,'0'-20'-750,"-14"7"0,-3 7 1</inkml:trace>
  <inkml:trace contextRef="#ctx0" brushRef="#br0" timeOffset="30604">23822 2135 9871,'0'-15'1709,"0"1"-1169,0 0-180,0 3-180,0-1-90,0 3 0,0 2 0,0 2 359,9 4-449,-7 10 90,-7-7-180,-12 8 180,-1-4-180,-12-5 90,16 5-90,-14-3 0,6-2-179,-3 3 269,5-4-180,-4-14 180,13 11-180,-2-26 180,9 14 0,0-12 0,25 14 0,1-3 0,23 15 0,-6 10 0,-3 19 0,-15 9 0,-1 9 0,-18 14 0,6-10-621,-18-3 0,-2 1 531,7 10-45,-26-4 0,-4-1 45,20-21 1,0-2-1,-17 11 0,-4 1-135,5-5 0,2-1 135,6-10 0,1-1 0,-12 12 0,1-4 0,2-4 0,-2 2 0,18-23 0,9-21 90,55-8 270,-15-19-225,15 21 0,4 3-702,0-5 702,-19 13 0,1 3 45,15 5-90,-1 0 90,0 0-90,-2 0-720,-2 16-539,-1-12 1259,15 26 0,-17-10 0,10 15 0</inkml:trace>
  <inkml:trace contextRef="#ctx0" brushRef="#br0" timeOffset="31146">24417 1934 11041,'17'40'270,"-13"-6"-181,13 9-89,-7-4-635,-7 5 635,7 6 0,-2 0-367,-6 5 367,5-2 0,-7 0 0,5-2 0,-4-3 0,5 12 0,-6-18 441,0 13-441,0-33-359,0 1-1,-13-18 396,10-20-36,-10-14 0,13-12-90,0-2 90,17 8-90,-12-2 90,29 3-90,-29 3 615,34 6-345,-11 4-90,18 10-90,-9 2 450,-2 24-181,-16 9-179,4 20 0,-15-3 0,0-1 0,-8-10-180,0 0 270,0-1-180,-23 9 0,-4-11-899,-23 9 89,24-20-1169,-17 1 1979,24-12 0,-5-19 0,11-6 0</inkml:trace>
  <inkml:trace contextRef="#ctx0" brushRef="#br0" timeOffset="31672">25197 2275 10051,'-21'17'1080,"16"14"-990,-36-27-180,36 29 90,-38-20 0,37 15 0,-37-4 0,38 1 90,-30 10-90,31-7 0,-12 7 90,16-5-90,0-8-450,17 5 0,9-16 180,21-3 270,-5-6-90,-1-2 0,-11-21 180,-2 16-180,-2-36 180,6 14-90,-11-11 630,4-9-270,-17 19-90,-2-6-91,-6 14-269,0 4 90,0 2 90,0 43-180,14-5-179,-11 27-361,22-20 360,-6-5 0,13-7 180,-3-4 0,7-8 90,-16-7 0,4-15 180,-7-4 360,-5 0 90,0-14-361,-9 14-358,-1-12 89,-1 14 0,1 8 89,2 9 1,7 14-180,-2-11-179,9 29-541,-3-5-449,3 7-450,-2 5 1709,2-15 0,1 1 0,2-4 0</inkml:trace>
  <inkml:trace contextRef="#ctx0" brushRef="#br0" timeOffset="31816">25850 2192 9602,'0'-9'-1170,"-15"0"-449,11 0 1619,-20 4 0,22 0 0,-8 5 0</inkml:trace>
  <inkml:trace contextRef="#ctx0" brushRef="#br0" timeOffset="32000">25518 1699 11041,'-10'-31'719,"2"-7"-719,32 9 45,11 7 0,5 2-45,-6 11 0,4 2-2415,6 0 0,4 0 0,-3 2 2415,-7 3 0,-1 3 0,12 8 0,0 5 0,-15 0 0,-1 1 0</inkml:trace>
  <inkml:trace contextRef="#ctx0" brushRef="#br0" timeOffset="36250">4957 5142 8432,'0'-23'720,"0"0"-360,0 0-91,0-3 361,0 1-270,0-1-90,0 0 179,0 2 181,0-16-630,0 18 1079,0-11-1079,0 41 180,14 15-180,-11 16 0,28 13 0,-20-16 0,0 1-127,3-8 1,2 2 171,4 24 0,0 1-90,-8-23 0,0 0-450,11 23 1,-1-1 44,-9-23 0,0-1-899,4 9 0,0-2-91,6 12-449,-1-4 1826,0-3 1,-2-6 0,-1-2-1</inkml:trace>
  <inkml:trace contextRef="#ctx0" brushRef="#br0" timeOffset="36884">5422 4790 10501,'-11'-4'1439,"-5"0"-1439,14 22 90,-4-1-90,6 22 0,21 0-1852,-15 9 1852,12-22 0,3 2 0,-8 18 0,-2 1 45,0-11 0,1 0-45,4 5 0,2 4 0,-4-5-270,-6-3 1,-1-1-1,12 10 0,0 0-765,-6-4 1,-3-2-315,7 19 1349,-7-22 0,-1-1 0,1 7 0,-2-1 0</inkml:trace>
  <inkml:trace contextRef="#ctx0" brushRef="#br0" timeOffset="37266">4937 5404 10861,'23'25'90,"1"0"0,15 17-90,-3 5-3776,-6-6 3776,1 3 90,2 4 293,1 2-203,1 1-180,0 0 0,-9-16 0,1 0 0,17 15 45,-10-10 0,2-3-45,9 0 0,-10-14 0,1-4 89,9-6-178,12-3 178,-15-31 1,1-1-180,1-22 0,-11 8 1,0 0-316,-8 6 0,0-1-435,2-6 1,2-3-1,-4 3-194,-3 1 0,-1 1 1042,6-10 1,-2 0-1,2-14 1,0 2-1</inkml:trace>
  <inkml:trace contextRef="#ctx0" brushRef="#br0" timeOffset="39800">4003 7220 9961,'10'0'1080,"-2"14"-361,-3-11-359,-2 21-360,-2-14 90,-18 2 0,13 1-90,-30-12 0,30 8 0,-24-9 0,13 3-180,-12-3 180,8-13 0,1 10-180,9-23 90,0 23 0,3-30 90,2 15 0,3-18 0,1 7 0,0-16-90,0 13 0,19-8 180,-15 18-90,15 7 0,-2 6 0,4 25 90,11 21-90,-14 12 0,-11-7 0,-4 1-674,-3 15 674,0-18 0,0 0-878,0 17 878,0-1 90,0-2-90,-7-17 0,-2 0 0,-12 17 44,3-11 1,0-2-45,-3 0-45,-2-11 1,1-1-46,7-4 0,-24 1 0,14-17 702,8-4-702,-8-3 90,16-22 761,-1-3-672,8-19 1,18 6 0,10 16-90,25-2 0,-6 21 0,-9-3 0,0 0 90,11 4-45,-5 7 0,1 2-1978,9 10 1348,-20-10 1,2 1-901,0 5 1,-2 0 1247,17 3 1,13 1 0,-21-4 0</inkml:trace>
  <inkml:trace contextRef="#ctx0" brushRef="#br0" timeOffset="40250">4662 7080 11131,'0'45'809,"0"-7"-899,15 4 180,-11-4-90,12-9 0,0 1 0,-12 19 0,9-8 0,1 0 0,-3 7 90,2 14-90,2-8 90,-9-14-90,4 16 0,-5-29-270,-2 4-539,-3-19 719,0-18 90,-17-15 0,13-10-90,-12-16 90,16 14-90,0-9 90,17 15-90,-13 4 90,31 10 180,-10-4-180,8 15-90,12-6 270,-18 26 0,20 5-90,-22-1 179,6 18-269,-15-25 90,-3 18-90,-5-9 0,-4-3 0,-2 1 90,-2-4-360,-22 6-179,17-7-1530,-38 3 989,14-11 990,-11-4 0,-8-3 0,10-2 0</inkml:trace>
  <inkml:trace contextRef="#ctx0" brushRef="#br0" timeOffset="40800">5468 7363 10411,'-21'39'1799,"-5"-5"-1799,-21 2-90,6-1 180,16-6-90,-2 2 0,25 0 0,-9-8 0,28 12-180,-13-18-360,49 4 271,-30-12-457,33-3 456,-23-4 180,0-2-179,-1 0 269,-3-21 0,-3 16 0,-4-30 269,2 15 361,-10-17-270,-3 4-450,-8 2 180,-3 11-90,-13 8 545,10 24-545,-11 6 0,31 2 0,-12 10-629,32-12 269,-17 11 90,14-12 0,-7-7 90,2-10 180,-7 0 0,4 0 0,-5-20 0,-8-5 720,1-21-180,-10 10-1,-1-6-359,-3 18 180,0-5-360,0 36-90,31 4-540,-23 30-449,40-9-180,-44 2-270,33-10 1529,-21 0 0,17-5 0,-8-1 0</inkml:trace>
  <inkml:trace contextRef="#ctx0" brushRef="#br0" timeOffset="40950">6102 7358 10411,'-18'-10'-180,"-3"1"180,20 3 0,11 3 0,11 2 0</inkml:trace>
  <inkml:trace contextRef="#ctx0" brushRef="#br0" timeOffset="41166">5280 7040 9781,'-20'-23'810,"8"3"-450,6 1-360,32 5 90,-4 1-90,29 8-1092,-5 1 1182,8 4-270,6 0-540,4 0-269,2 0-585,-15 7 0,0 0 1574,-12-6 0,0 2 0,13 11 0,-1 4 0,-15-7 0,-1 0 0</inkml:trace>
  <inkml:trace contextRef="#ctx0" brushRef="#br0" timeOffset="41633">6685 6891 11490,'0'49'450,"21"-7"-450,-16-2 0,35 10-90,-16-9 135,-3-6 0,2-1 45,11 8-2277,-4 11 2187,-12-18 90,-4-2 557,-1-3-557,-3 7-90,-3-13 252,-3 6-882,-3-19 270,-22-2 270,16-27-90,-30 13 270,31-41-180,-11 8 0,15-12 90,0-14 0,0 29 90,17-6 180,-13 19 1019,31 12-1199,-10 2 89,-3 24-89,28 9 90,-33 9-90,22 15-90,-17-19 90,-8 24 0,-3-26-90,-7 10-90,-4-9 90,-25-8-719,-1 5 269,-4-15-719,-8-1-361,16-7-628,-12-18 2158,14-7 0,10-11 0,10-2 0</inkml:trace>
  <inkml:trace contextRef="#ctx0" brushRef="#br0" timeOffset="42282">7387 7115 10141,'13'0'1439,"-1"0"-989,-7 17-270,-2 5-270,-20-1 90,13 13 90,-13-21-90,-4 16-90,16-7 90,-28-1 90,30 11-90,-9-8 0,12 10-180,0-13-90,0-2-269,24-5-181,3-8 540,27 0 0,-15-5 180,9-17 0,-24 12 0,11-26-90,-23 9 270,5-7 540,-16-9-181,3 15-359,-4-4 0,0 7-180,0 25 0,0 6 90,16 29-360,6 5 0,9-7-1349,14 3 990,-14-19-734,12-4 1093,-10-4-270,1-12 1,0 5 89,14-8 450,-13 0 989,20-16-269,-30-7 179,9-22-449,-24 7 90,0-3 269,-9-2-359,-1 12-90,-17-17-90,-2 24 0,-17-5-270,3 20 0,3 0 90,13 26 463,6 5-553,11 20 0,0-7 90,17-1-90,-12-11 0,39-3 0,-23-8 0,24 7 90,-12-17-90,-1 14 0,-1-14 270,-3 3-180,0-5 0,-14-17-90,-1 1 0,-41-18-90,-6 5-180,-18 12-540,4-9-2068,-8 10-662,13-7 3540,-13 0 0,20 2 0,1-1 0</inkml:trace>
  <inkml:trace contextRef="#ctx0" brushRef="#br0" timeOffset="42436">8052 6343 11490,'0'42'630,"0"-2"-630,0-10 0,0 13 90,0-9-900,0 11 810,-14 8 0,10-12 0,-10 14 0</inkml:trace>
  <inkml:trace contextRef="#ctx0" brushRef="#br0" timeOffset="42583">9863 7258 11400,'29'7'-1319,"-4"-2"0,-7-2 0</inkml:trace>
  <inkml:trace contextRef="#ctx0" brushRef="#br0" timeOffset="71032">23623 3930 8972,'-5'0'809,"-1"0"-629,1 0 90,-2 0 90,0 0-90,1 0 0,1 0-90,0 0-1,1 0 451,0 0-720,17-7 180,6-1-180,11-4 90,5 0 90,-4 3 0,4-2 0,4 0 0,13 2 0,-14 5 0,20 1 0,-30 3-90,9 18 0,-21 5 0,-1 0 0,-10 16 0,-2-23 90,-3 19-180,-18 2 90,13-8 0,-30 17 0,15-23 0,0 11 0,-9-19-90,26 2 0,-10-6 90,13-1 0,21 4 0,-16-3 90,34 6-180,-10-4 180,7 4-90,14 5 0,-22-6 0,9 20 0,-11-16 0,-12 9 0,5-11 90,-18-1-90,4-1-90,-23 7 180,14-5-90,-54 10 0,29-13-180,-10-2 0,-2-3-630,-4 0-1053,-10 0 604,20-9-180,7-1 1439,5-16 0,10 11 0,6-11 0</inkml:trace>
  <inkml:trace contextRef="#ctx0" brushRef="#br0" timeOffset="71705">24888 3806 9871,'-4'-7'90,"1"3"90,-2 1 630,2 2-630,1 21-270,1 7 180,21 14-180,-15 2 180,15-8-180,-6 4 180,-10 0-90,21 17 90,-22-14-90,6-9 0,1 0 0,-8 3 0,11 7 0,-12-19 90,5-3-1,-3-3-89,-2-5-1169,2-5 1169,-2-22-90,-1-9 90,0-24-90,0 10 90,22-12 0,0 31 0,20-14 450,-7 29-270,-4-9-90,-13 27 270,4 3-180,-13-1-1,3 16-269,-5-11 180,-7 19 0,0-10-180,-19-3 90,-1-5-449,-2-6-901,-8 0 1350,15-9 0,-3-3 0,7-3 0</inkml:trace>
  <inkml:trace contextRef="#ctx0" brushRef="#br0" timeOffset="72269">25590 4058 9871,'-24'14'360,"-14"-11"-270,34 23 0,-34-23-90,34 27 90,-34-15-90,19 31 0,-4-16 0,9 12 0,14-14 90,0 0-90,0-3 0,0-2 90,26-3-180,-20-4-45,24-8 0,6-3 45,-12 3 0,11-4 0,2-2 180,-2-1-270,7-17 270,-16 13-90,-4-27 0,-5 27 0,-2-30 90,-5 8 360,-4-20-270,-3 11 0,-3-3-270,0 19 180,0-2 0,0 29-90,0 8 0,0 24 0,17-6 0,-12-1 0,22 0 90,-13-11-180,11 10 0,-4-23-180,0 6 270,-6-15-270,0 4 360,0-5-90,-1 0-90,1-21 90,-1 16 0,2-35 0,-4 16 360,2-18-180,-7 18-90,0-7-90,-5 27 90,1-15 449,-2 18-449,2-6-90,0 7 0,5 18 0,-2 0-90,4 3-180,-1 10-449,-1-18-720,1 14 1439,6-2 0,-4-9 0,4 4 0</inkml:trace>
  <inkml:trace contextRef="#ctx0" brushRef="#br0" timeOffset="72421">26358 4165 10681,'0'-5'-1079,"0"1"-990,0 0 2069,0 2 0,0 0 0,0 1 0</inkml:trace>
  <inkml:trace contextRef="#ctx0" brushRef="#br0" timeOffset="72619">25670 3662 9871,'-17'-24'990,"5"3"-810,5-1-180,24 7 0,19 1 90,12 9-135,-5 2 0,1 3-2290,20 19 1570,-22-17 1,3 1 764,6 13 0,-2 4 0,-10-7 0,-1 1 0,13 8 0,0 1 0</inkml:trace>
  <inkml:trace contextRef="#ctx0" brushRef="#br0" timeOffset="72751">27088 4055 11580,'16'10'0,"-3"-4"0,-5 1 0,-4-5 0,-3 1 0</inkml:trace>
  <inkml:trace contextRef="#ctx0" brushRef="#br0" timeOffset="74499">3827 7455 7173,'-11'-6'0,"1"-1"90,1 0-90,0 0 0,1-1 180,0 0-90,-1 0 90,-1-2-180,3 4 179,0-4-179,4 6 270,-2-2-180,3 3 90,0-2-90,-1 1 180,1-6-180,-2 3 180,0-7-90,-1 5-90,2-5-180,0 6 90,1-1 90,0 1-90,0 3 0,1-2 0,0 3 0,0 1-90,0 1 180,0 1-180,0-1 180,-2 2-180,2 0 90,-2 0 0,2 0 0,0 0 0</inkml:trace>
  <inkml:trace contextRef="#ctx0" brushRef="#br0" timeOffset="75121">3638 7231 7533,'0'-10'359,"0"0"-179,15-8-180,-11 4 0,28-5 0,-28 5 90,27 0 0,-27 3-90,33-2 90,-23 5 180,30 1-270,-21 5 90,20 2-90,-15 17 0,11-13 360,-1 30-360,-8-10 270,14 21-90,-20-8-1,5 13-89,-18-20 180,-2 34-360,-25-33 90,-6 30 90,0-35-90,-16 15-90,13-20 270,-16 7-180,16-15 0,-3 0-270,18-7 360,12-4-180,12 1 180,30-3-180,-9 0 180,4 17-90,7 1-90,-9 2-253,11 15 432,-12-19-178,-3 21 178,-1-6-178,-2 2 178,-4 4 181,-3 0 270,-1 20-360,-9-13 45,-7-7 0,-2 0-135,-1 5-90,-3 10 179,-20-18-89,15-2-90,-36-2 0,9 10 90,-11-13-90,10-6 0,0-1 0,-11-1-270,5-8 1,-1-1-721,-9-3-449,-14-3 1439,2-21 0,17 12 0,-13-12 0</inkml:trace>
  <inkml:trace contextRef="#ctx0" brushRef="#br0" timeOffset="169779.81">15570 8382 7892,'-2'24'90,"1"0"0,1-2 0,0 0-90,0-1 90,0-1-90,0-1 0,0 1 90,0 11 0,0-8-90,0 7 180,0 7-180,0-15 180,10 32-180,-7-31 0,7 13 0,-10-16 0,0 0 0,0 9 0,0-6 180,0 14-180,0-13 90,0 15-90,0-14 0,0 7 0,0-10 0,0-2 90,0 2-90,0 5 0,0-5 0,0 13 0,0-15 0,0 14 0,0-15 0,0 8 0,0-1 0,0-5 90,0 12-90,0-14 0,0 15 0,0-14 0,0 16 0,0-15 0,0 7 0,0 1 0,0-7 0,0 18 0,0-17 0,7 7 0,-6-12 0,6 2 0,-7-3 90,0 11-90,0-7 0,4 14 0,-3-12 90,2 15-90,0-15 0,-2 7 0,1-8 0,-1-1 0,-1 0 0,2 8 0,0-7 0,1 16 0,0-16 0,2 18 0,-2-18 0,1 9 90,-1-8-180,0-2 180,0 2-90,1 10 0,-2-7 0,2 22 0,-2-21 0,1 22 0,-2-21 0,0 8 179,2-1-179,-2-9 180,2 19-180,-1-19 0,0 19 0,1-17 0,-2 7 90,2 1-90,-1-8 0,2 18 0,-2-20 0,5 21 0,-4-22 0,3 12 0,-3-15 0,1 4 0,0-1 90,0 12-90,0-8 0,1 20-90,0-20 90,-1 19 90,-2-20-90,1 8 0,-2-11 0,1-1 0,-1 0 0,0 9 0,2-6 0,-2 14 90,0-15 0,0 14 0,-1-15-90,1 7 0,-1-9 0,0 0 90,0 1-90,0 13 0,0-8-90,0 21 270,0-19-180,0 21 0,0-19 0,0 8 90,0 4 90,0-12-180,-11 25 0,8-25 450,-8 26-360,11-26-90,0 4 0,0 0 89,0-1 1,0 0 0,0-1-90,0-5 90,11 23-180,-8-23 180,8 8-180,-11-13 90,0-1 90,0-1 180,0 10-180,0-9-90,0 18-90,0-17 90,0 6 0,0-9 0,0-2 0,0 9 180,0-7-270,0 4 90,0-2 0,0-8 0,0 9 0,0-12 90,0 3-180,0-7 180,0 1-270,0 0 270,0-1-90,0 3 0,0 0 0,0 10 0,0-2 90,12 21-90,-9-13 0,9 11-90,-12-10 90,0 2 90,0 2-180,6 16 90,-5-10 0,2-4 0,0-1 0,-3 8 45,0-7 0,0 1-45,0 6 0,0-6 0,0 0 0,3 7-90,-2 14 180,3-1-180,-1-14 135,-1-6 0,1-1-135,3 6-575,0 12 665,-1-16 0,1 1 0,0 0 0,-1 1-507,1-2 507,0 0 0,5 13 0,-3-13-190,4 25 190,-6-27 0,3 22 0,-4-25 0,1 8 0,-2-14 90,0-2-180,-2-1 180,1 1-180,-2-2 90,0 2 789,1 7-789,-1-7 536,0 16-536,-1-18 0,0 8 217,0-1-127,0-6-180,0 17 90,0-18 0,0 20 0,0-19-90,0 10 180,0-11-90,0 1 0,0 2 0,0 0 0,-14 0 0,11 1 0,-11 15 0,2-9 0,9 24 0,-18-21 0,10 25 0,-5-24-627,3 12 627,4-16 0,0 1 0,1-2 0,-3 14-270,2-11-180,-3 20 90,5-23-1169,-4 15 270,7-21-630,-3 2 1889,4-14 0,1-3 0,1-2 0</inkml:trace>
  <inkml:trace contextRef="#ctx0" brushRef="#br0" timeOffset="172599.8">15685 8389 8072,'0'3'270,"0"1"-270,0-2 0,13 0 450,-9 1-450,9 0 90,0 1-90,-9-1 0,22 2 0,-17-1 90,13 0 0,4 2-90,-2-2 0,21 2 0,-15-2 0,12-1 0,7-1 0,-10-1 45,-4-1 0,1 1-45,9-1 0,-5 0 0,0 0 0,10 0 0,14 0 45,-30 0 0,0 0-135,18 0 90,-4-5 0,0-1-329,11 4 374,-7-7 0,0 0-1032,14 8 987,-22-2 0,0-1 45,-11 0 0,0 0-45,33 3 0,-32-5 0,2 0 0,14 2 0,0 2-45,-11-2 0,1-1 90,25-1 0,0 1-45,-27 2 0,-1 1 0,11-2 0,-1 0 0,14 0 0,1-1 0,-2 0 0,0-1 0,0-2 0,-2 1-45,-14 1 0,0-1 135,21-2-90,-8 0 0,0 0 0,9-2 0,-8 1 0,0 1-45,-24 3 0,0 0 90,11-2 0,1 0-90,-13 2 0,0 1 90,0-2 0,1-1-45,0 2 0,3-1 0,16-4 0,1 0 0,-13 4 0,2-1 0,5-1 0,5-1 0,-4 0 45,-5 2 0,1-1-45,6 0 0,5-1 0,-5 1 0,-5 0 0,0 0 45,13-2 0,3 1-45,-2-1 0,-1 0 0,-15 4 0,2-1 60,4 0 0,3 0 0,-4 1-60,-5 0 0,-1 1 0,5 0 0,3-1 0,-4 1 45,-5 1 0,1 0-45,12-2 0,7 0 0,-6 1 0,-11 1 0,0 0 0,10-1 0,7 0 0,-8 0 0,-13 2 0,-1-1 0,5 1 0,3-1 0,-3 1 0,-3 0 0,-2 1-799,14-2 1,-1 0 753,-14 3 0,-3-1 45,2 0 0,0 1-115,-1-1 1,3-1 114,13 1 0,2-1 45,-14 1 0,2-1-75,3 0 0,3 1 0,-4-1-274,-3 1 1,-2 0 348,12-1 0,-1 0-45,-15 1 0,-1 2-45,-1-1 0,1 1 90,-2-1 0,1 1-45,0 0 0,0 0 0,32-2 0,-34 2 0,3 1-45,12-2 0,1 1 45,-13 0 0,2 0 0,24-1 0,1 0 0,-27 1 0,0 0 0,25 0 0,0 0 45,-23 1 0,-2-1-45,11 1 0,-1 0 0,19 0 0,0 0 0,0 0 0,-17 0 0,2 0 45,-13-1 0,2 2-45,28 5 0,0 1 0,-26-6 0,0 1 0,5 2 0,4 1 0,-4-1 0,-3 1 0,-2-1 0,13-3 0,2 0 0,-3 6 0,-1 0 0,-13-6 0,1 0 0,25 4 0,-1 1 0,-27-3 0,-1 0 0,22 4 0,0 0 0,7 3 45,-12-2 0,-1-1-135,8 2 135,-23-3 0,1 0 12,-3 0 1,-1 0-58,18 3-45,-9-2 0,0 1 135,7-1-90,14 3 0,-19-5 0,1 2 0,1-4 0,-12-1 0,1 0 0,19 0 45,-6-1 0,0 0-135,13 0 90,-9 0 0,1-1 0,13 0 0,-22 0 0,0 0 0,19 0 0,3 0 45,-34-7 0,2 0-45,15 5 0,0 0 0,-11-10 0,1 0 0,26 10 0,0 1 0,-26-9 0,-1 0 0,27 3 0,1 2 45,-28-1 0,0 0-105,12-3 1,0 0 104,-15 6 0,-2 0-45,1-4 0,-1 0-668,33-1 668,-3-1 0,-3 2 0,0 0 45,-22 2 0,-1 0 707,19-2-797,-15 3 0,-1 0 45,1 0-89,6 1 89,-16 3 0,-11 0 687,3 0-597,-15 0 1710,1 0-1800,-7 13 1433,-1 3-1433,-16 12 0,11-6 17,-12-1-17,16-6 90,0 2-90,0 2 0,0 1 90,0 3-90,0 1 0,16 16 90,-12-7 180,26 25-270,-26-21 45,8-4 0,2-1-45,-1 9-861,1 13 861,7-14 90,-12 1-90,9 0 90,1 20-90,-6-15 0,-2-5 0,1 1 0,1 6 0,-3-5 0,0-1-476,4 9 521,-5-18 0,-1 0-45,4 13 0,1 1 0,-1-1 0,-3-13 0,0 1 0,3 17 45,0-7 0,0-1-45,-1 10-45,1-8 0,0 1 135,2 9-45,-4-19 0,1 2-90,-1 2 0,1-2 135,6 24-90,-2-9 0,0 0-90,4 9-705,-6-21 1,0-1 794,5 16 90,0-1-360,-2-2 0,1 0 315,-7-19 0,1 1 15,1 8 0,1 5 0,-1-6-60,6 20 0,-5-8 0,1 1 0,2 7 0,-5-20 0,-1 0 0,4 15 90,1 0 0,0 1-522,2 0 342,-2-1 180,1 1-135,-5-16 0,-1 1 90,-3-10 0,0 0 135,5 26 0,-1-1-180,-5-23 0,-1 0-385,2 12 1,1 0 384,0 18 0,-4-31 0,0 0 0,2 32 45,-3-32 0,-1 0 415,3 32-460,0 0 190,-3-19 0,0-1-100,-1-11 0,0 1-90,0 23 0,0 0 0,-1-25 0,1 0 0,-1 10 0,0 0 180,0 15-180,0 0 0,0-1 90,0 0-90,0-1 90,-14 1-90,12-17 0,0 1 0,-12 22 45,13-10 0,2 0-45,-1 10 0,0-24 0,0 2 0,0 0 0,0-2 0,0 25 45,0-11 0,0 1-45,0 10 45,0-22 0,0-2-45,0 18 90,-16-1-180,12 0 180,-13-1-90,17 0 0,0-1 0,0-16 0,0 0 0,0 21 0,0-12 0,0-1 0,0 9 0,-3-12 0,-1-1 0,2 7 0,-5 12 0,7-20 0,0-3 371,-5 0-281,4-2-180,-6-1 90,6-1 0,-1 14 90,1-12-180,1 22 180,0-25-180,0 10 1494,0-16-1404,0 1 0,0-1-90,0 13 180,0-7-180,0 21 90,0-20 0,0 21 0,0-21 1348,0 9-1348,0 2 0,0-11 0,0 27-90,13-25 180,-9 26-90,9-27 0,-8 0 0,-3 0 0,-1-1 0,5-1 0,-1-1 0,0-1 0,5 22-90,-1-21 180,4 23-90,-3-25 0,2 10 1069,-3-15-1069,-1-2 0,0-1 0,0 9 0,-1-9 83,-1 15-83,-3-19 0,-2 13-180,-1-15-180,0 3-179,0-7-1,0-5-449,0 2-3329,0 0 4318,-14-4 0,10-1 0,-11-5 0</inkml:trace>
  <inkml:trace contextRef="#ctx0" brushRef="#br0" timeOffset="177199.8">16347 8966 8612,'-24'0'360,"2"0"-180,5 13 0,3-10 0,3 9-180,0-3 0,-1-7 90,1 13-1,-6-3 1,3 2-90,-2 3 90,4-4 0,1 1-90,-1 2 0,2-1 0,0 1 0,1 7 0,4-7 0,0 10 0,4-14 0,1 7 0,0-10 90,0 2 0,18-3-180,-13-3 180,27 0-90,-15-4 0,13-1 0,-1-14 0,-8 10 180,-2-10-180,-9 1 360,0-1-270,-3-1 450,-2-5-271,-3 9-179,-2-9-180,0 5 180,0 21-180,0 4 270,14 7-180,-11 9-90,10-14-269,3 13-361,-12-7-1079,22 9 630,-10-6 1169,13 12 0,-5-15 0,0 4 0</inkml:trace>
  <inkml:trace contextRef="#ctx0" brushRef="#br0" timeOffset="177799.8">16875 8907 10771,'0'30'0,"0"6"90,0-5-90,0 4 0,13-8 0,-9 0 0,9 0 0,-13-3 0,8 0 90,-6 3-90,6-7 180,-8 5-180,0-14 90,0-1-270,0-6 180,0-19-180,0 0 180,0-18 0,0 6 0,17 2 0,0 11 0,18 5 0,-1 9 90,-5 0-180,6 15 180,-16-11-90,8 22 0,-14-10 90,2 9 180,-10-1-270,-1-5 89,-4-4-89,-21-8 0,15 2-359,-31-7-631,13 2-629,-14-2-899,1-2 2518,7-16 0,14 12 0,7-11 0</inkml:trace>
  <inkml:trace contextRef="#ctx0" brushRef="#br0" timeOffset="178229.8">17835 9029 10321,'-37'0'1169,"1"0"-1079,0 14-90,10-10 0,0 21 0,3-8 90,4 6-90,-7 12-90,11-14 180,0 8-90,7-8 0,5-1 0,0 0 0,3 3-449,23-6-1530,11 3 629,14-14 1350,-10-1 0,1-4 0,13-16 0,-16 6 0,0 0 0</inkml:trace>
  <inkml:trace contextRef="#ctx0" brushRef="#br0" timeOffset="184269.8">18658 9264 10231,'16'-6'0,"-12"-1"180,31 5-270,-9-1-270,13-1-269,-1 2-181,-6 0-179,5-1-550,4 2 1539,5-1 0,3 2 0,2 0 0</inkml:trace>
  <inkml:trace contextRef="#ctx0" brushRef="#br0" timeOffset="184409.8">19695 9197 9062,'20'-4'270,"0"0"-270,-2-1 0,7-4-270,-6-1-180,5-3-989,6-4 33,-4 4 1406,12-4 0,-8 3 0,2 1 0</inkml:trace>
  <inkml:trace contextRef="#ctx0" brushRef="#br0" timeOffset="184549.81">20835 9040 7892,'30'10'-270,"-7"-8"0,6 7 1,-9-9-1</inkml:trace>
  <inkml:trace contextRef="#ctx0" brushRef="#br0" timeOffset="184729.8">22018 9022 8612,'46'0'720,"-6"0"-630,-3 0 0,-6 0-90,-3 0 0,-1 0-450,9 0 0,-8 0-1259,20 0 720,-17 0 989,11 0 0,-9 0 0,2 0 0</inkml:trace>
  <inkml:trace contextRef="#ctx0" brushRef="#br0" timeOffset="185079.8">23547 8930 8882,'35'-1'315,"0"1"0,31-1-225,-6 1-1,-7 0-89,9 0 0,-21 0-657,7 0 657,-22 13 271,-1-10-361,10 9 90,-8-12-360,8 10 181,6-7-91,-9 12-630,33-14 900,-24 4 0,-3-5 0,1 0 180,7 0-135,-5 0 0,-1 0-135,8 0-35,10 0 485,-18 0-180,-4 0-90,-2 0 360,9-9-360,-12 7 458,8-7-548,-20 9 90,2 0-180,-11 0-270,3 0-449,0 0 771,-1 0-681,14 0 269,-6 0-449,26 0 668,-12 0 231,13 0 0,-6 0 0,0 0 0</inkml:trace>
  <inkml:trace contextRef="#ctx0" brushRef="#br0" timeOffset="185199.8">25387 8970 8792,'45'0'540,"-1"0"-1,16 0-359,-18 0 0,21 0 180,-32 0-360,5 0 0,-15 0 0,-3 0 0,-2 0-360,-4 0-180,1 0-359,-2 0 899,5 0 0,-5 0 0,5 0 0</inkml:trace>
  <inkml:trace contextRef="#ctx0" brushRef="#br0" timeOffset="187349.8">26360 8632 12300,'34'0'360,"5"9"-360,-10-6 0,16 13 90,-17-14-270,23 15-90,-21-12-719,20 12 89,-20-9 1,4 2-271,-12-4 91,-5 0-386,-2-3 1465,-2-1 0,-2-1 0,-2-1 0</inkml:trace>
  <inkml:trace contextRef="#ctx0" brushRef="#br0" timeOffset="187519.81">26675 8438 9961,'-22'-6'630,"-3"2"-450,11 2-180,-3 2 90,7 17-90,0-13 90,0 32-90,1-18 0,-1 19-270,-1 13-809,2-10-720,2-2 0,0 1 1799,-2 9 0,-3 17 0,2-19 0</inkml:trace>
  <inkml:trace contextRef="#ctx0" brushRef="#br0" timeOffset="192409.8">19803 6910 10141,'11'-36'1439,"-8"-4"-1259,16 4 0,-16-3-90,11 8 90,-12-2 0,12 0 0,-8-1 0,6 0-180,-5 1 90,2-10-90,-3 14 0,-1-5 0,-3 20 0,-1 2 90,-1 6-180,0 25 90,0 25 0,0 5-1008,0 14 1008,0-23-90,0 2-564,0-2 384,0-1-90,0 0-179,0-4-1068,10 13 797,-7-15-719,14 15 540,-15-26 989,13 4 0,-7-16 0,7-2 0</inkml:trace>
  <inkml:trace contextRef="#ctx0" brushRef="#br0" timeOffset="192759.81">20245 6651 9422,'4'-18'1079,"1"1"-719,-2 5-270,-1 2-90,-1 4 270,-1 2-360,0 17 90,0 6 90,0 21-180,0-6 180,0 1-90,0 0 90,0-10-90,0 4 0,0-13 89,21-3-89,1-3 0,22-4 0,-3-20 0,-8 9 45,-9-22 0,-2-5-45,-2 9 0,-5-11 0,-3-2 0,-7 6 0,-2-17-90,-3 22-179,-21-10-91,0 20-90,-3-1-539,-10 12-91,13 2 271,-12 2 809,14 16 0,0 2 0,11 15 0</inkml:trace>
  <inkml:trace contextRef="#ctx0" brushRef="#br0" timeOffset="193109.8">20830 6469 10411,'-16'37'0,"13"-6"0,-13 0 90,16-4-90,0-1 0,0 1 0,0-2 90,0-1-90,26-2 90,3 2-90,16-8 0,15-3 0,-19-8 0,-3-12 0,1-1-795,7 4 750,-16-11 0,0-3 135,20-11-180,-17-8 90,-11 9 0,-4 1 0,-7-6 365,-21-22-365,6 27-315,-28 6 1,-7 5-226,2 4 135,-2 6 0,-4 2-585,3 3 1,2 4 904,-21 15 0,20-15 0,0 0 0,-12 15 0</inkml:trace>
  <inkml:trace contextRef="#ctx0" brushRef="#br0" timeOffset="210559.81">9818 11527 10771,'0'-14'1079,"0"2"-899,0 3-90,0 4 90,-20 3 0,1 1-90,-4 20-90,-7-15 0,26 42 0,-29-23 90,28 26-135,-11-19 0,-1-1 45,4 17 0,-4 15 0,8-5 90,9-13-630,0 21 0,21-29-719,2 11 629,2-25 1,11 0-1,-32-13 90,36-5 1,-24-2 89,19-1-449,-11-20 899,-1 16 0,-1-37 0,-1 16 0</inkml:trace>
  <inkml:trace contextRef="#ctx0" brushRef="#br0" timeOffset="210799.8">9967 11810 8972,'0'-18'989,"0"2"-809,0 4-180,0 2 90,-14 5-90,10 20-90,-23-10 180,23 33 0,-9-12-180,13 21 90,0-10 90,0 3-90,17-27-90,4 13-90,18-24 90,0 8 90,-4-31-359,-14-4 269,-8-21-270,-13 12 90,0 4-899,-27 10 1169,-3-2 0,-27 4 0,3-3 0</inkml:trace>
  <inkml:trace contextRef="#ctx0" brushRef="#br0" timeOffset="-200146.93">16965 7068 9062,'0'-7'989,"0"0"-629,0-2-90,0-1 180,-14-3 89,10-2-179,-10 0-270,14-2 360,-10-7-180,7 6 89,-7-6-269,10 10-90,-6 3 90,-1 1-90,-4 5-90,-4 0 180,4 20-90,-13 15 0,7 9 0,-5 10 0,1 13 0,9-14-135,4-6 1,3-1-316,1 4-935,4 11 575,0-21-179,20-3-1,-14-3 91,31-3-271,-32-4 1170,34-7 0,-20-4 0,20-3 0</inkml:trace>
  <inkml:trace contextRef="#ctx0" brushRef="#br0" timeOffset="-199846.92">17305 7161 10051,'1'14'630,"-15"0"-630,10 22 90,-11-5 0,36-2 0,6-8-90,23-9 0,-8-7 90,-1-5-90,-12-16 0,-3 11 0,-2-30 0,-1 8 0,-11-10-90,-2-1 90,-10 10 0,0 0 0,-29 1-360,-9-7-90,-16 10-269,2-2-1080,-3 14 180,16 6 1619,-9 3 0,21 3 0,3 0 0</inkml:trace>
  <inkml:trace contextRef="#ctx0" brushRef="#br0" timeOffset="-199366.93">17788 7167 8612,'21'-19'720,"8"-4"-540,-25-11-1,9 1-89,-4 6 180,-7-3-90,7-1-180,-9-3 90,0 1 450,0-19-360,0 12-1,-8 6 1,-3 1 90,-10-8-45,2 10 0,-1 2-45,0-3-180,-20-13 0,34 28 0,-23-1 0,28 37 0,-4 28 90,5 3-90,-1-17 0,2 1-90,17 28 180,-14-14-90,12-8 0,2-1 0,-1 4 0,-1-7 0,2-2 0,8 4-1418,1 10 788,-6-19-359,1-1-90,3-5-1890,12 4 2969,-6-12 0,9 0 0,-11-10 0</inkml:trace>
  <inkml:trace contextRef="#ctx0" brushRef="#br0" timeOffset="-198736.92">18418 6898 10051,'-10'-4'900,"-7"0"-630,10 3-270,-19 1 0,11 0 0,-14 17 0,16 2 90,-5 18-180,12-19 180,0 16-180,5-21 180,1 15-90,0-9 0,20 8 0,3-7 0,21 14 0,-21-14 0,16 12 0,-21-15 89,4 4 91,0-10-90,-19-2-90,5-2 90,-8 0-90,0-3-90,0 1-2788,-16-3 2878,-5 0 0,1-1 0,3-1 0</inkml:trace>
  <inkml:trace contextRef="#ctx0" brushRef="#br0" timeOffset="-198446.92">18810 6989 11041,'7'11'1439,"5"-2"-1349,34-9-360,-10 0-540,2 0-89,-10 0-90,-2 0-1170,5 0 2159,-10 0 0,1 0 0,-12 0 0</inkml:trace>
  <inkml:trace contextRef="#ctx0" brushRef="#br0" timeOffset="-198286.93">18828 7295 9602,'0'6'1349,"21"-2"-1349,4-4 90,13 0 0,-2 0-270,-6-12-2519,16 9 2699,-9-10 0,13 5 0,-14-3 0</inkml:trace>
  <inkml:trace contextRef="#ctx0" brushRef="#br0" timeOffset="-197896.92">19320 6173 10231,'-16'0'1259,"-2"18"-989,3-13-90,0 31-270,-4-15 90,8 9 90,-8 6-90,13-15-450,-1 5-1618,6-3 808,1-5 1260,18 7 0,-13-13 0,12 2 0</inkml:trace>
  <inkml:trace contextRef="#ctx0" brushRef="#br0" timeOffset="-197736.92">19420 6162 9961,'0'15'0,"0"26"-1889,0 11 1639,0 15 1,0-21 0,0 1 0</inkml:trace>
  <inkml:trace contextRef="#ctx0" brushRef="#br1" timeOffset="-196936.92">21782 5805 6765,'17'31'8296,"7"-13"-7599,-22 7 2943,8-12-3298,0 13 690,-8-5 68,8 0-2282,-6 11 3091,-3-5-3220,4 20 1741,-5-18 0,0 7 0,0-12 0</inkml:trace>
  <inkml:trace contextRef="#ctx0" brushRef="#br1" timeOffset="-196746.92">21932 5832 5236,'14'0'1079,"-1"14"3324,-2-10-4315,-1 10 2109,-1 4-259,0-14-2102,-3 34 1360,1-19-290,-5 19-149,0 16 1,-2-9-1,0 17 1</inkml:trace>
  <inkml:trace contextRef="#ctx0" brushRef="#br0" timeOffset="-188696.93">9652 11670 12570,'13'29'180,"0"-3"-90,-2 1-90,1 0 0,0 4 179,1 4 1,0 2-180,2 11 90,0 0 0,0 0 0,-5-3-90,-1-8 0,-1 0 0,0 1 0,3 22 0,-6-32 0,2 5 0,-5-17 90,1-4 180,-2-4-90,-1-3-180,1-2-90,-1-19 90,1-13 0,-1-12 90,0-9-659,0 3 569,0-7 0,0-5 0,0-2 0,0-1 0,0 18 0,0 0 0,0-20 0,0 14 0,0 1-90,0-1-135,0 15 0,0 2-225,0 3-179,0 0-1170,0 15-1080,13 8 2879,5 2 0,7 5 0,-1 0 0</inkml:trace>
  <inkml:trace contextRef="#ctx0" brushRef="#br0" timeOffset="-188216.93">10377 11800 9871,'0'-20'1619,"-16"7"-1349,12 2-90,-25 10-90,13-4-90,-1 20 0,-6-11 0,14 39 90,-11-18-180,8 27 90,-2-9 90,3 22-180,4-16 135,5-12 0,0 0-45,2 0 90,21 5-90,9-22 0,12-5 0,20-8 0,-19-22 0,-4 1 0,0-3-254,7-26 299,-10 9 0,-2-1-641,-2-10 596,-13 16 0,-4-2 90,-6-26-90,-4 13-583,-28-14 133,-14 30-765,-6 12 1,-5 4 584,15 6 1,0 4 629,-19 9 0,3 2 0,8-4 0,-10 15 0</inkml:trace>
  <inkml:trace contextRef="#ctx0" brushRef="#br0" timeOffset="-187906.92">10712 11673 9602,'17'-4'2428,"6"16"-2428,20 7 90,7 19-90,-8-6-1504,1 3 1594,-14-6-90,-1 1 177,-2 1-357,-1 1-540,-3-1-359,-2 0-1710,4 9 2789,-7-12 0,1 4 0,-7-15 0</inkml:trace>
  <inkml:trace contextRef="#ctx0" brushRef="#br0" timeOffset="-187486.92">11352 11613 10501,'-38'55'1259,"16"-10"-1169,-6-1 0,9 5-180,1-11 135,3-7 0,1-1-45,1 1-1169,-9 17-1530,7-30 2519,7-15 180,5-25 0,3-12 0,0-2 270,0-8 0,0 8 180,-19-27-180,15 25-270,-15-11 180,19 19 90,0 1-181,0 6 181,0 1 0,0 6 450,0 3-271,24 7-449,4 25 90,14-13-208,-3 36 28,-10-24 90,1 19 90,0-8-90,0-2 0,-2 1 0,-1-1-1259,7 11 449,-9-9-989,13 14 450,-17-21 1349,3 0 0,-9-12 0,-1-3 0</inkml:trace>
  <inkml:trace contextRef="#ctx0" brushRef="#br0" timeOffset="-187286.92">11655 11557 11580,'0'51'270,"0"-7"-270,0 7 0,-7-18 0,0 1 90,3 17-1426,-7-16 0,-1 1 616,10 11-269,-7-3 650,9-4-920,0-4-540,0-7 1799,0-4 0,0-7 0,0-4 0</inkml:trace>
  <inkml:trace contextRef="#ctx0" brushRef="#br0" timeOffset="-186946.92">12073 11484 10591,'-17'-7'1529,"-3"3"-1529,-17 2 0,18 21 0,-15-14 0,30 33 0,-27-22 0,27 18 0,-18-9 90,20 12-90,-6-8 0,32 20 0,-17-20-939,40 8 939,-27-13 0,20-1 0,-11-2 0,0-1-35,-3-2 35,-1 0 0,2 3 90,-13-7-90,6 5 0,-18-10 693,5 2-693,-7-4 371,-21 2-371,16 0-180,-40 2-450,23 1-359,-22 2-2429,-9 3 3418,14-3 0,-12-2 0,19-5 0</inkml:trace>
  <inkml:trace contextRef="#ctx0" brushRef="#br0" timeOffset="-186536.92">12405 11685 11670,'0'-3'450,"17"-4"-540,-13 3 180,36-8-90,-13 6-1979,28-7 540,-12 8-1016,1 0 2455,-12 4 0,-4 1 0,-1 0 0</inkml:trace>
  <inkml:trace contextRef="#ctx0" brushRef="#br0" timeOffset="-186386.93">12598 12105 10501,'20'-18'-540,"-15"-9"-809,38 23 1349,-10-24 0,14 10 0,2-14 0</inkml:trace>
  <inkml:trace contextRef="#ctx0" brushRef="#br0" timeOffset="-185886.92">13265 11889 10321,'11'-37'720,"-8"3"-450,8 0-270,-11 1 0,0-3 89,0-4 1,0-1 0,0-22 0,0 15-856,0-15 1036,0 23-180,-15-1 90,11 3 0,-22-11-180,23 13 277,-18-11-277,19 26 231,-11 0-231,11 35 90,-2 18-90,12 2 0,5 3 0,-4-4 0,1 1-231,12 16 0,0-1-38,-4 12 89,2-21 0,-2-2-360,-3 10-269,17-4-181,-9-5-1586,11 2 1406,-8-16 1170,7-2 0,-10-18 0,-1-2 0</inkml:trace>
  <inkml:trace contextRef="#ctx0" brushRef="#br0" timeOffset="-185586.92">13668 11320 10411,'-14'-25'900,"10"1"-990,-11 7 359,15 6-179,0 19-180,0 20 180,0 7-90,0 10 0,16 9 0,2-11 0,0-8 0,1-1 0,0 3 45,3-11 0,0-2-45,-6-1 90,30-2-180,-24-15 180,8-6 0,-2-26-90,-7 5-45,-5-9 0,-2-3 135,-1-9-135,-6 2 0,-1-2 45,-3-8-652,-1 15 1,-3 1 561,-18-12 90,15 1-270,-36 5-1349,6-7 270,-11 17 1349,13 13 0,0 4 0,-9 5 0,-12 4 0</inkml:trace>
  <inkml:trace contextRef="#ctx0" brushRef="#br0" timeOffset="-181626.92">15415 8608 9961,'-11'13'0,"8"7"0,-18-10 0,19 10 0,-14-6 0,15 7 0,-9-8 0,8 15 0,-4-9 0,4 6 0,0-6 0,1 1 0,0 0 0,0 0 0,0 0 90,1-1 360,0 8-360,0-4-90,0 13 0,0-14 90,0 5-90,0-7 0,0 0 0,0 1 360,0 10-360,0-7 90,0 24 90,0-19-91,0 26 1,0-21-90,0 11 180,0-12-180,0-1 0,-10 0 180,7 13-180,-7-7 90,10 23-180,0-23 270,0 26-180,0-26-704,0 10 704,0-14-397,0-2 487,0 0-74,0 16-16,0-10 180,0 28-180,0-27 0,0 25 90,0-26-180,0 9 180,11-2-90,-8-11 90,14 9 489,-15-14-579,10 1 0,-4 10 90,2-8-90,0 8 0,0 2 0,-2-11 0,4 22 0,-4-21 360,4 21-360,-4-20 45,-2 0 0,0 0-45,0 1 0,-1 0 0,-2 0 90,-1-1 0,3 23-90,-4-23 45,1 10-45,0-15 0,0 1 0,0-2 53,1 11-53,-2-10 0,2 18 0,-2-20-90,1 18 180,0-19-90,0 10 0,0-11 0,-1 1 0,-1-1 0,1 10 90,-1-6-90,0 17-90,0-17 180,0 19 0,0-19-180,0 8 180,0-9-180,0-1 90,0 2 90,0 9-90,0-7 0,0 19 90,0-20-180,0 19 90,0-19 0,0 7 90,0 2-180,0-9 467,0 20-377,0-20 0,-10 20 0,7-18 120,-7 9-120,3 3 0,0-9 90,-5 26-90,4-24 0,3 24 0,2-24 0,0 8 0,3-14 0,-2 0 0,2-2 0,0 13 0,0-9 0,0 21 0,0-21 0,0 10 0,0-13 0,0-2 90,0 0-180,0-1 90,0 0 0,0 3 90,0 9-90,0-6-90,0 19 90,0-22 0,0 10 90,0-14-90,0 1 0,0 0 0,0 1 0,0 0 0,0 1 0,0 12 0,0-9 0,0 21 0,0-23-90,0 9 180,0-2-90,0-8 0,0 19 0,0-20 0,0 18 0,0-20 0,0 18 0,0-19 0,0 9 0,0 0 0,0-8 0,0 18 0,0-19 0,0 15 0,0-16 0,0 25 0,0-22 0,0 25 0,0-27 90,0 18-90,0-19 0,0 20-90,0-18 180,0 9-90,0 1-90,0-8 180,0 19-90,0-20-90,0 8 90,0-12 0,0 3 90,0-1-180,12-1 90,-9 1 90,9 0-90,-3 15 0,-7-8 0,19 23 0,-14-20-565,9 11 565,-8-13 0,1-1 0,-1-2 0,0 1 0,1-2 0,-1 0 0,3 8 0,-2-8 0,3 16 0,-5-19 0,1 7 0,-4-12 0,1-1 0,-2 1 0,2 8 0,-2-5 565,2 13-475,-2-13-180,2 15 90,-3-15 0,1 8 90,-1 0-90,0-5-90,0 19 180,0-17-90,-2 20-90,0-21 90,0 20 90,0-23-90,0 7-90,0-5 180,0-6-90,0 9-90,0-14-90,0 4-269,0-9-361,0 0-90,0-6 900,0 0 0,0-3 0,0 1 0</inkml:trace>
  <inkml:trace contextRef="#ctx0" brushRef="#br0" timeOffset="-180046.93">15938 9953 7533,'0'4'359,"0"-1"-359,0-1 180,0 0 0,15-2-180,-11 3 180,24-2 0,-14 2 0,2-2-90,6 1-90,-12-1 90,13 1 90,-5-2-90,14 1-90,-6-1 0,27 0 90,-19 0-726,14 0 546,-12 0 180,0 0-90,3 0 0,0 0 0,2 0 0,0 0 90,24-11-90,-14 8 0,-5-7 0,2 0 0,12 8 45,-19-2 0,0 0-135,21-5 180,4 7-1010,-32-5 0,0 0 920,1 6 0,0 1 0,2-5 0,-1 0-122,0 5 1,2-1 121,15-3 0,0-1 0,-13 3 0,1 0-602,3-1 0,4 0 0,-5-1 602,-4 1 0,-1-1 45,10 0 0,1 0-160,-2-2 0,-3 0 115,-11 1 0,2 0 0,21-4 0,0 0 0,7-4 0,-12 3 0,1 0 0,5-2 45,-11 2 0,0 0 1255,5 1-2065,-5 0 1,-1 1-405,-4 2 1245,16-3 0,-35 7 0,-4 1 0</inkml:trace>
  <inkml:trace contextRef="#ctx0" brushRef="#br0" timeOffset="-179126.92">16142 11204 8612,'37'5'90,"-2"-1"180,-4-4 0,0 0-270,5 0 90,2 0-90,4-13-421,5 9 511,2-9-90,4 2 0,-14 11 0,2-3 0,-9-8 0,0-1-720,11 11 0,0 0 810,17-18-180,4 17 180,-2-12-589,-16 10 1,1 0 543,-13-1 0,1-1-45,23 1 0,-1 0 90,9-1-135,-14 2 0,0 1 45,6-2 45,-21 3 0,0 0-135,27-2-90,-16 2-225,-12 0 1,-1 0-136,1 1-1169,14-4 1709,-29 4 0,2-1 0,-12 2 0</inkml:trace>
  <inkml:trace contextRef="#ctx0" brushRef="#br0" timeOffset="-178346.92">16132 12544 8972,'21'0'1079,"-1"0"-899,-3 0 0,0 0-90,-1 0 0,3 0 0,2 0 270,17 0-270,-7 0-90,14 0 0,-10-10 0,2 7 90,1-7-90,2 10 0,4 0 0,-1 0 45,-9-2 0,-1-1-45,19 2 0,-7-3 0,1-1-579,9 1 624,-19 1 0,-1 0-135,16-2 0,-2 2 0,1-1-585,-16 1 1,0 1-316,14-1 990,-9 2 0,-1 0 0,1 1 0,11 0 0</inkml:trace>
  <inkml:trace contextRef="#ctx0" brushRef="#br0" timeOffset="-177726.92">16422 15043 7623,'0'0'0</inkml:trace>
  <inkml:trace contextRef="#ctx0" brushRef="#br0" timeOffset="-177496.92">16418 15796 11041,'0'8'-180,"0"0"-90,-9-3 270,7-2 0,-7-1 0,9-2 0</inkml:trace>
  <inkml:trace contextRef="#ctx0" brushRef="#br0" timeOffset="-177336.92">16578 15780 9691,'5'0'-1079,"-1"0"180,-2 0-720,1 0 1619,0 9 0,0-7 0,1 7 0</inkml:trace>
  <inkml:trace contextRef="#ctx0" brushRef="#br0" timeOffset="-176096.93">16342 15984 11041,'30'0'449,"2"0"-359,-5 0-90,1 0 90,-2-10 0,2 7-90,8-7 90,26 2-90,-7-1-1067,-3 1 1,1 0 1066,-18 2 0,0 0 45,29-1 0,0 1-45,-23 1 0,-2 1 0,13-1 0,0 0 0,-15 1 0,-2 0 45,1 0 0,0 0-45,-3 0 0,2 1 0,15-3 0,0 0 0,-12 2 0,0-1 0,28-3 0,0-1 45,-27 4 0,0 0-45,26-4 0,0 0-45,-26 3 0,-2 1 45,11-2 0,1 0 0,-3 1 0,-2 0 0,-11 2 0,1 0 45,21-1 0,-2 0-45,7 0 0,-10 2 0,1 1 0,6 0 0,-21 0 0,2 1 0,-2 1 0,-1-1 681,17 0-681,-9 1 0,-1 0 0,5 0 0,-10 0 0,0 0 0,5 0-307,9 0 397,-14 0-90,-3 0 0,1 0-352,16 0 352,-11 0 0,-6 0 0,-1 0 0,5 0 0,23-13 0,-29 10 0,9-20 0,-17 20 929,0-7-840,-2 2-358,6 1-271,-10-3-723,7 3-176,-14 3 1573,1 1 1,-9 0-1,-1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6:00:06.4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1550 944 11670,'-7'-17'1440,"-6"2"-1261,11 4 1,-10 5-90,8 1 180,-9 4-180,7 0 0,-4 20 90,7 7-90,0 14-90,3 5-349,0-1 439,0 8-90,17 6 0,-15-11 0,1 1-306,15-11 0,2 2 276,-12 4 0,-3 5 0,1-5-1031,6-2 1,0-3 1105,3 13 0,-2 1 0,-5-4 0,-1-1-90,1-13 0,0 1 90,3 19 0,-2-2-135,-3 1 90,-1-16 0,0-2 90,1-4 163,-4 1-793,0-20 759,0-22-399,-2-17 90,0-30 90,0 2-481,0 13 0,0 1 391,0-9 90,0-14-530,21 11 530,6 18 0,-2 11 0,1 4 0,13 6-273,11 0 363,-25 14-90,9 17 90,-12 7-90,-6 11 90,-3 16-180,-10-16 135,-13 0 0,-3 1-45,8 0 0,-15-4 0,-4-1-90,-4-7-900,-21 7 361,21-19-1530,-12-2 2994,22-7-835,-12-22 0,13-6 0,8-20 0</inkml:trace>
  <inkml:trace contextRef="#ctx0" brushRef="#br0" timeOffset="382">2075 1622 9691,'24'0'1170,"-2"0"-361,3 19-719,-9-15 0,11 43 0,-13-28-180,9 39 90,-11-24-791,3 10 791,-6-14-9,1-2 99,1-3-360,5 5-450,-3-12-989,9 4 1080,-9-17 406,10-1-137,-10-24-89,6 15 89,-7-41 270,-1 25 90,-2-23 270,-1 9 539,-1-1-179,-2-1-180,2-7-91,-4 12 721,6-2-451,-3 18-145,2 7-214,0 4-1,2 21-269,3-12 0,10 53 0,-2-31 0,-1 12 0,1 2 0,6 2 90,5-4 0,2-1-270,4-2-495,0-11 1,0-4-225,2-10 44,-5-5 1,-1-4-316,7-18 1170,10 13 0,-18-43 0,0 10 0</inkml:trace>
  <inkml:trace contextRef="#ctx0" brushRef="#br0" timeOffset="599">3117 1355 10681,'0'-35'719,"-14"3"-629,11 8 90,-10 6 1080,13 7-1080,0 30-1,0 19 91,0 18-659,10-23 0,2-1 299,-7 22 135,14-25 0,0-1-135,-15 32 135,10-18 0,3 0-45,3 21 0,-4-12 0,1-1-630,9 5-90,-12-13 1,-1-2-360,1 3-1166,-3-10 1,-2-2 2244,-1-8 0,0 4 0,-8-23 0</inkml:trace>
  <inkml:trace contextRef="#ctx0" brushRef="#br0" timeOffset="765">2928 1710 10591,'-16'-13'899,"3"2"-809,6 2 90,3 4-270,27 2 180,10 2 0,13 1-360,5 0-1391,-10 0 42,3 13-720,1-10 2339,2 9 0,1-12 0,-1 0 0</inkml:trace>
  <inkml:trace contextRef="#ctx0" brushRef="#br0" timeOffset="1016">3757 1123 11850,'-17'48'1439,"4"-7"-1349,13 4-90,0-6 0,0 26-823,0-12 823,-2-17 0,4-1-90,15 17 180,-12 0-90,13-1-270,-1-2-90,-13-2-180,25-1-1079,-16 12 940,2-16-940,1 17 810,-15-31-361,5 3 1170,-6-17 0,0-2 0,0-3 0</inkml:trace>
  <inkml:trace contextRef="#ctx0" brushRef="#br0" timeOffset="1166">3533 1899 9512,'-27'-36'809,"10"8"-809,2-16 0,11 18 90,31-15-90,-20 17-45,27 5 0,5 1-764,-10-2-1,13 5 0,3 2-2150,3 0 1644,14-1 1316,-17 11 0,0 1 0,0 2 0</inkml:trace>
  <inkml:trace contextRef="#ctx0" brushRef="#br0" timeOffset="1456">4288 1688 10051,'0'13'810,"-17"0"-360,-3 9-450,0-6 0,-14 7 0,30-7 0,-28 1 89,28-1 1,-20 10-90,21-6 0,-7 10 90,10-12-359,46 5-1,-21-15 45,15-3 0,1-1 135,-3-4-90,26-15 90,-28-3 90,14-18 90,-25-1-180,-6-5 90,-11 10 0,-32-5 0,-12 19-1831,3 6 0,-2 3 1202,-21-2-451,-4 6-609,23 1 1689,3 4 0,8 0 0,3 0 0</inkml:trace>
  <inkml:trace contextRef="#ctx0" brushRef="#br0" timeOffset="1836">4783 1719 10771,'0'37'809,"0"2"-809,0-7 0,16 1 0,-12-8 0,27 10 0,-27-11 180,20 12-180,-14-20 0,1 2 0,-4-12 0,-2-3 0,-4-17 0,5-28-90,-6 0 90,0 1 0,0 0 90,1-6-919,1-16 829,1 21 90,2 4 270,0 5 270,4 2-630,0 17 0,9 1 0,-3 37 0,13 14-900,-8 14-629,8 7 1529,-12-22 0,0-1 0,11 20 0,-9-18 0,0-1 0</inkml:trace>
  <inkml:trace contextRef="#ctx0" brushRef="#br0" timeOffset="2219">5890 1116 11580,'-3'-25'1170,"1"3"179,2 5-1259,0 30-90,0 0 0,19 28 0,-14 24 90,29-11-701,-31 0 1,-2 2 610,12-22 0,2 1-450,-7 23 1,-3 1 179,3-24 0,0-1-405,1 19 1,-1-1-315,0 5 89,1 8-899,2-17 810,-10-18 989,2 5 0,-3-25 0,0-3 0</inkml:trace>
  <inkml:trace contextRef="#ctx0" brushRef="#br0" timeOffset="2366">5877 1787 10411,'-21'-39'989,"3"2"-809,1 1 0,9 3-180,-2 6 180,9 1-180,-3 7 0,4 4 0,18 4 0,11 3-450,11 4-315,-6 3 1,1 0 45,14 1-393,-14 0 1,1 0 122,19 0-180,2 0 1169,3 12 0,-2-9 0,1 8 0</inkml:trace>
  <inkml:trace contextRef="#ctx0" brushRef="#br0" timeOffset="2749">6658 1556 11400,'-17'34'450,"12"-2"-450,-25-3 90,27-4-90,-10-1-270,33-12 0,-15 0-89,37-11 89,-22 4-180,21-5 360,7 0 180,-12-18 90,18-3 360,-25-21-1,-6 2-359,-13 8 270,-10-3-360,-20 24 270,-1-8-180,-17 17-180,19 17 90,-5-10-90,22 44 90,-9-3-90,11 16-1055,-2-14 1,4 0 1054,10-16 0,0-1 0,-10 12 0,2 0-276,18-12 1,0 0 275,-16 32 0,15-32 0,1 1 89,-16 30 1,15-32 0,2 0 0,-8 29-45,2-20 0,1 0-45,-6 18 45,-5-15 0,-2-2 45,-5-1-180,0 6 90,-19-24-450,15-6-269,-43-8-1890,5-4 271,-15-23 2450,-4 0 0,17-22 0,0 5 1</inkml:trace>
  <inkml:trace contextRef="#ctx0" brushRef="#br0" timeOffset="3612">7278 1748 9781,'25'0'450,"-3"0"-360,-3 0-90,-4 0 0,-6 0 0,-4 0 0,-4 0 0,0 0 0</inkml:trace>
  <inkml:trace contextRef="#ctx0" brushRef="#br0" timeOffset="4183">7323 1640 11580,'16'17'540,"-12"34"-630,25-24 180,-26 38 90,14-27 0,2 0-1111,-5 27 976,8-7 0,2 1-45,-12-23 0,0 1 45,9 24 0,1 0-594,-10-25 1,-1 0 548,5 10 0,-2-1 90,3 13-180,-1-3 180,-3-7 0,1 6 0,-6-21 267,-1 4-447,-5-43 0,-18-17-180,12-41 270,-14 34 0,-2-2-569,7-20 1,0-1 568,-5 18 0,-2-1-30,4-6 0,0-3 0,2 2 30,0 2 0,1 0 0,-5-12 0,1 0 0,6 15 0,1 2 0,2-1 0,0 1-45,1 1 0,0 0 45,2 1 0,1 1-148,-2-29 148,4 6-844,2-10 844,0 22-63,17-11 333,5 35 1213,19 2-1393,2 32-90,-1 18 90,-17 10-90,-10-7 0,-2 2 0,-5 11 45,-1-6 0,-1 0 611,0 6-1601,-15-9 1,-3-2-585,7 3 1529,-12-9 0,-4-3 0,0-2 0,-17 5 0</inkml:trace>
  <inkml:trace contextRef="#ctx0" brushRef="#br0" timeOffset="4488">7757 1766 9871,'21'0'1080,"-1"0"-810,1-2-180,-1-2 89,-1-3-179,11-9 90,-9 2-90,19-17 0,-19 10 90,12-16-90,-19 15 360,1-19-180,-11 22-180,-2-12 270,-25 22-90,3 1 180,-22 23-360,24 12 0,3 11 90,15 28-180,0-20 135,16-5 0,6 0-855,6 6-882,4-16 0,3-3-1096,15 8 2788,-20-20 0,1-2 0,2-1 0,1-2 0,3 0 0,0-1 0</inkml:trace>
  <inkml:trace contextRef="#ctx0" brushRef="#br0" timeOffset="5483">2277 4185 12300,'-19'-8'1079,"0"2"-989,-3 20 0,8 14-180,14 9 90,0 9-886,0-7 886,0 2 0,0 5 0,0-1-315,8-12 0,2 0-314,9 15-181,2 13 1,5-23-181,-23-3 181,18-2 27,-18-7-27,6-1-271,-9-6 1080,0-3 0,0-4 0,0-2 0</inkml:trace>
  <inkml:trace contextRef="#ctx0" brushRef="#br0" timeOffset="5615">2113 4790 10141,'-24'-22'360,"3"-10"-360,9 14 90,4-8 0,8 4 0,20 3-90,-15 5-270,47-2-540,-25 5-90,12 5 1,3 0-1105,12-2 2004,-16 4 0,-1-1 0,17 0 0,0 0 0</inkml:trace>
  <inkml:trace contextRef="#ctx0" brushRef="#br0" timeOffset="5838">2723 4517 10771,'-41'21'1169,"16"5"-1169,11-11 0,14 5 180,26 1-270,-20-4 135,23-3 0,4 1 45,-11 11 0,16 5 0,0 2 0,-16 5-135,4 1 0,-5 1-135,-18 6-315,-8-4 1,-5 1-496,-16 12-1087,1-16 0,-4-1 1042,5-10 1,0-2 1034,-4 2 0,0-1 0,-2-1 0,0 0 0,-2-1 0,1 0 0</inkml:trace>
  <inkml:trace contextRef="#ctx0" brushRef="#br0" timeOffset="6699">4133 4161 11670,'0'-27'1080,"-20"-5"-900,14 13 0,-34-1-180,9 14 0,-11 2 89,-3 20-376,12-12 197,1 34 180,4-19-90,4 23 0,11-8 0,6 19 0,7-12 0,21-6 0,7-2 0,8 4-481,4-13 1,3-2 480,-11-8 0,0-1 0,1-1 0,2 0 0,0-1 0,1 0 45,-1-1 0,0-1-90,-1 1 0,-1-1 135,31 8-90,-28-6 0,-3-1 0,11 3-90,-1 8 180,-32-12-90,-5 4 0,-30-6 284,18 1-284,-50 0-270,29-1 38,-29-2-217,12-2-1219,-19-2 768,19-1-539,-11-19 742,27-6 247,12-10-1079,5-16 1529,42 17 0,-6-10 0,27 12 0</inkml:trace>
  <inkml:trace contextRef="#ctx0" brushRef="#br0" timeOffset="7016">4572 4271 9242,'41'-10'1439,"12"3"-809,-16 4-1,16 2-539,-30 20 360,9 3-360,-18 1-90,9 35 0,-14-39-90,5 38 90,-9-45 180,3 11-180,-3-18 0,3 5 0,-1-7 0,2-3-180,1 0 270,7-23-90,-5-4 0,10-27 0,-12 13-480,4-1 570,-8 15 0,-1 2-90,-2 4 0,-2 4 180,2 2-180,-1 8 0,3 20 570,-1-9-570,4 32 0,-1-31 0,4 33 0,2-23-1080,10 26 1,-3-27-1620,19 12 720,-14-24 1979,9 8 0,-9-25 0,0-4 0</inkml:trace>
  <inkml:trace contextRef="#ctx0" brushRef="#br0" timeOffset="7472">5402 3705 10321,'-16'-13'2069,"12"0"-1529,-11 24-540,15 12 0,19 16 0,-14 5-232,14-5 143,0 1 89,-15 5 89,29-1-134,-24-11 1,-1 1 44,9 17 44,-4-9 1,-2-1-45,2 5 90,4 11-90,-2-15 90,-8-12-90,-1 3-449,-4-20 258,-1-24 191,-1-15-90,0-14 0,0-20 90,0 21 90,0-25-180,0 31 90,24-11 0,3 31-90,27-7 180,-14 19 180,-1-4 0,0 25-270,-12-15 450,14 35-450,-23-14 90,2 10-90,-15 0 179,-1-11-268,-4-1 178,0 0 1,-24-1-180,18-1 135,-24-8 0,-5-2-584,9 4-226,-10-5 1,-3-2-406,0-4-1708,-20-1 2878,29-27 0,-3 17 0,15-17 0</inkml:trace>
  <inkml:trace contextRef="#ctx0" brushRef="#br0" timeOffset="8317">6252 3923 10951,'-23'-8'629,"-10"-1"-629,29 4 810,-10-1-720,14 26 90,19 20-180,-15 7 45,13-19 0,1 1-45,3 27 0,-1-15 0,-3-7 0,-2 1 0,-2 3 90,5 6-90,-8-17 90,-5-8-90,-4-3-630,5-6 180,-6-20 180,-16-33 90,12 1-95,-11-21 275,15 21-90,0-1 180,0-1-270,0-10 180,0 17 90,0-11 90,19 32 0,1 1-90,19 15 90,-2 20-90,-7 10 0,5 25 0,-15-9-1,7 11-89,-14-23 450,1 21-720,-10-29 276,-1-16-186,-19-8-90,12-39 270,-12 9 0,16-10 0,0-2 0,0 1-90,20 10 90,-1-9-90,21 20 180,-7 5-90,4 25 0,-9-8 0,-1 33 0,-1-8 0,-5 11 90,11 12 0,-13-22-637,4 7 637,-8-14-133,-1-4 43,2-2-360,6-5 90,-3-6 0,13-3 180,-13-19 90,13-7-90,-15 2 180,4-20 90,-6 13 90,-5-12 815,2-2-995,-8 18 315,0-3-135,-2 17-270,-1 2 90,2 8-90,2 0 90,3 20-90,1 5 0,8 25 0,-4-10-180,11 13-450,-9-22-269,3 7-1800,-1-9 630,-6-16 2069,4 9 0,-8-21 0,-1 5 0</inkml:trace>
  <inkml:trace contextRef="#ctx0" brushRef="#br0" timeOffset="8483">7040 3707 10051,'-5'-5'-1169,"1"2"179,22 2 990,3 16 0,4-11 0,-8 11 0</inkml:trace>
  <inkml:trace contextRef="#ctx0" brushRef="#br0" timeOffset="8699">7568 3550 11760,'0'42'450,"0"-7"-450,0 4 90,21 10-90,-16-8-666,32 13 37,-33-16-361,30 0-89,-20-3-1620,24 15 2699,-18-17 0,6 8 0,-11-17 0</inkml:trace>
  <inkml:trace contextRef="#ctx0" brushRef="#br0" timeOffset="8832">7530 3992 11580,'0'-24'180,"0"0"-180,18 0-180,4-2-539,22 0-1035,-8 6 0,2 0 1754,-7 6 0,0 0 0,12-5 0,0 2 0,19-5 0</inkml:trace>
  <inkml:trace contextRef="#ctx0" brushRef="#br0" timeOffset="10906">8700 3680 11490,'0'-6'0,"0"-1"0,-12 2 0,9-2 0,-9 2 0,12 1 0,0 2 0</inkml:trace>
  <inkml:trace contextRef="#ctx0" brushRef="#br0" timeOffset="11048">8833 4207 9691,'0'12'-89,"0"-1"-451,0-3-719,0-3 1259,0-1 0,0-2 0,0 1 0</inkml:trace>
  <inkml:trace contextRef="#ctx0" brushRef="#br0" timeOffset="11866">9820 3821 11041,'0'-11'1169,"0"0"-989,-19 1 0,14-1 0,-28 2-270,12 3 180,-31 19-90,15-8 0,7 19 0,4 5 0,10-6-90,-11 29 180,25-20-90,-5-1 0,7-2 0,23-2-270,-17-4-90,44-3 90,-10-5 90,13-7 225,-17-4 0,-2-3-45,7-1-90,20-16 90,-34-8 0,-1-8 0,-14-2 180,-11 10 0,4-3 180,-5-9-180,-24 11-90,1-12-90,-6 20 0,-2 2 0,14 10 0,-1 20 90,-3-11-180,19 37 90,-6 3 0,8 15-487,8-13 1,5 0 486,10 13 45,0-8 0,-1 0-45,1 8 0,-4-21 0,-4 0-688,-11 11 688,11-3 0,-15-4 90,0 8-90,0-15 0,-21 10-180,16-29-1079,-37 0 269,15-14-179,1-21-1440,-11-18 2609,33-11 0,-13-12 0,17 11 0</inkml:trace>
  <inkml:trace contextRef="#ctx0" brushRef="#br0" timeOffset="12416">10173 3904 8972,'14'0'809,"-4"0"-539,0 0 180,-4 14-90,4-10-270,-4 22-90,8-11 0,-6 1 0,6 9 0,-3-15 90,-1 14-90,2-7 90,5 12-90,-2-10-450,9 12 180,-11-16-180,13 3 360,-11-12 90,7-3-90,-3-18 90,-4 11 0,3-29 0,-10 8 270,-1-18 0,-5 6 450,-1-12-720,-1 25-90,0-8 539,0 20-449,15 6 0,-11 21 90,28 5-90,-9 21 90,22-4-90,-11-16-593,4 10 593,-12-28 0,4 20 0,-1-20 0,1 10 0,-1-12 0,-1 3 0,6-19 0,-10 11 0,5-27 0,-18 8 0,-1-9 180,-8 1 180,-2 9-181,0 2 1,0 2 414,0-2-594,-12 7 90,9 21-180,9-8 180,-1 36-90,28-32-540,-29 32-629,26-21-2789,-11 27 3958,0-18 0,11 4 0,-12-10 0</inkml:trace>
  <inkml:trace contextRef="#ctx0" brushRef="#br0" timeOffset="12610">11222 3719 9512,'0'25'0</inkml:trace>
  <inkml:trace contextRef="#ctx0" brushRef="#br0" timeOffset="12900">10275 3662 10141,'0'-5'1349,"0"-1"-1079,20 2-90,-15-1 0,32 0-180,-33 0 90,31 2-90,-13 1 0,14 2 90,-15 15-90,0-11-270,-13 27-449,1-8-271,-4 8-269,-5 2 89,0-10-539,0-2 1709,-17-2 0,12-3 0,-13-1 0</inkml:trace>
  <inkml:trace contextRef="#ctx0" brushRef="#br0" timeOffset="13086">10557 3219 9602,'30'-16'899,"-2"4"-539,-2 6-360,2 3 0,-12 3 0,-1 23-540,-12 10-1079,-3 14 1619,-8-11 0,-1-1 0,5 14 0,-4-16 0,-1 1 0</inkml:trace>
  <inkml:trace contextRef="#ctx0" brushRef="#br0" timeOffset="13533">12027 3247 11850,'0'-15'630,"0"3"-180,0 5-360,0 24-180,0 13 180,-13 32-90,10-6-1348,-10 4 899,13-13-181,0 1-780,0 0 780,21 1-89,-16-1-271,16 0-719,-3 13 540,-14-17 1169,27 9 0,-28-22 0,9-2 0</inkml:trace>
  <inkml:trace contextRef="#ctx0" brushRef="#br0" timeOffset="13682">11995 3962 9961,'-26'-38'180,"9"5"-180,8-2 0,9 6 0,0-2 0,0 0-270,23-1-809,5-14 359,14 11 45,-16 6 1,-1 1-2391,9-3 3065,8-9 0,-14 15 0,-1 1 0</inkml:trace>
  <inkml:trace contextRef="#ctx0" brushRef="#br0" timeOffset="14338">12320 3291 9961,'0'-10'810,"0"-1"-900,0 4 1349,0 0-899,0 19-360,0 7 0,17 12 0,-13 3 90,28 13 0,-13-8-135,-3-3 0,1 1-439,9 9 484,-5 14 0,-8-19 0,-2-2 0,-1-1 90,-2-5-90,-3-1 90,-1-4-180,-1-4 180,-1-6 0,0-2-360,-1-6 180,0-22 0,-1-21 90,0-5 0,0-21-90,16 30 574,-12-6-484,12 14-90,2 11 90,-13-5 0,26 13 0,-15-6 90,16 8-90,-8 21 0,8 4 90,-12 12-585,2-8 1,0-1-226,4 1 90,-1-3 1,2-2-1,1-5-179,27-4 629,-21-9-583,11-6 763,-13 0 28,-4-17 241,0 13 91,-7-29 90,-2 28 0,-6-31 719,-4 14-359,-5-17 25,-22 7-655,-1 8 79,-20 11-259,8 7 90,4 25-90,12 1 0,5 23 0,10-7 90,19-12-90,-15 6 90,35-27-90,-10 20 180,17-21-180,-3 8 90,-11-28-90,-15-1-360,-9-18-629,-29 2-720,1 3 360,-16 4-540,18 6 1889,6 7 0,12 6 0,0 4 0</inkml:trace>
  <inkml:trace contextRef="#ctx0" brushRef="#br0" timeOffset="14700">13375 3680 9242,'19'11'1799,"-2"-8"-1529,-7 19-181,-4-20 1,1 18-90,-3-11 0,2 6 0,1 1 0,0-1 0,0 2 90,0 1-90,1 0 0,-1 1 0,0-1 0,-2-1 90,1-3-270,0 0 1,-3-3-1,3-4-180,-4 0 0,2-5-270,0 0 451,0-2 89,6-16 90,-2-7 0,9-23 0,-6 8 179,0 4 1,0 0-90,2 1-90,7-21 630,-11 40-90,0-3-450,-4 16-90,0-4 0,-3 23 90,3-13-90,-3 31 0,6-9 89,-2 8-1258,11 11 450,-4-21-721,16 13 631,-8-26-271,8 9 1080,-3-19 0,-2 5 0,3-7 0</inkml:trace>
  <inkml:trace contextRef="#ctx0" brushRef="#br0" timeOffset="15082">14002 3722 10231,'-38'-14'450,"5"6"-450,16 20 180,6 5-180,11 16 0,21-4 0,2-3 0,21-6 90,-5-9-90,-5-6 0,-9-20 449,-12-1 271,-7-17-630,-6 5-90,0 4 90,-14 9-90,11 30-90,-11 15 180,14 12 0,0 4-90,0-9-217,16 3 217,-12 1 0,12 0 0,-5 0 0,-9 0-359,9 15-1,-11-15-989,0 21 269,0-32-989,-20 7 810,15-24 1259,-36-1 0,22-9 0,-18-3 0</inkml:trace>
  <inkml:trace contextRef="#ctx0" brushRef="#br0" timeOffset="15299">12853 3370 9422,'27'-22'719,"-20"0"-719,45 0-505,-29-1 505,23 0 90,-9 2-90,2 2 0,-3 3-629,2 5-1814,4 5 2443,-13 3 0,1 25 0,-16 5 0</inkml:trace>
  <inkml:trace contextRef="#ctx0" brushRef="#br0" timeOffset="15832">14802 3265 10771,'0'-23'1439,"0"2"-1259,0 0-180,0 9 630,0 1-540,0 30-90,17 28 0,0 4-677,-8-18 1,2 0 676,14 13 0,-22 3-360,20 2-570,-17-14 0,-1 1 120,7 19 0,-4-11 1,-2 0-1,-5 3 135,2-12 1,-1-2-405,-2-2 1071,0 3 0,0-22 0,0-2 0</inkml:trace>
  <inkml:trace contextRef="#ctx0" brushRef="#br0" timeOffset="15965">14735 3786 9152,'0'-29'539,"0"0"-449,0 1-90,0 0 0,24 0 90,-18 2-90,46 2-269,-7-2-541,14 8-315,-16 7 1,-1 3 782,11 2 1,-20 3 0,1 2 0,12 1 0</inkml:trace>
  <inkml:trace contextRef="#ctx0" brushRef="#br0" timeOffset="16133">15462 3642 9602,'0'10'449,"0"0"-269,1-2-180,0 0 0,1 0 90,1 1-90,3 0 0,-1 2 90,2 2-90,4 9-90,-3-5-1709,10 17 630,-7-15 1169,3 6 0,-5-10 0,0 1 0</inkml:trace>
  <inkml:trace contextRef="#ctx0" brushRef="#br0" timeOffset="16300">15428 3456 9422,'-8'-17'0,"1"3"0,7 0-1170,0 7-89,19 0 1259,-15 21 0,29-11 0,-15 11 0</inkml:trace>
  <inkml:trace contextRef="#ctx0" brushRef="#br0" timeOffset="16650">15910 3667 8972,'4'14'540,"1"2"-181,0-1-89,0 3-90,4 3-90,-2-2-90,6 8 90,-5-9-90,1 2 90,-2-2 0,-2-7-90,1 3 0,-4-8-270,0-1 180,1-4-90,1-21 180,3 16 0,1-34 0,7 8-90,-1-8 90,11-13 0,-10 23 720,8-3-360,-11 12-91,6 10-358,-9 1 89,3 24 89,-4-12 1,2 33 0,0-19-1259,10 38-360,-3-19 1529,0-2 0,0 0 0,9 4 0,7 14 0</inkml:trace>
  <inkml:trace contextRef="#ctx0" brushRef="#br0" timeOffset="17302">16877 3561 11400,'-11'-9'0,"0"2"90,1 3-90,0 3 0,3 1 0,0 0 0,0 23 0,-1-18 0,3 43 180,0-11-270,3 12-269,19 15-91,-12-29-45,21-9 0,5-2-134,-5-2-745,38-2 1104,-21-11 180,5-8 0,1 3 135,-13-12 0,-1-1-45,16 5 28,-11-9 1,-3-5 331,-3-3 629,10-15-449,-30 15-90,-1-11-450,-12 18 0,-1-10 0,-15 12 961,-2 7-961,-1 33 536,5-4-447,13 24-89,19-16-269,4-15-1,1 1 90,15-17 0,-23 6 0,19-7 180,0 0 0,-10-18 0,13-2 0,-21-2 90,4-10 0,-12 28 540,-3-31-271,-3 16-449,-3-12 180,0 8-90,0 29 90,0 11-90,0 17 0,16 0-269,-12-7-1620,37 14 629,-25-11 1260,8-6 0,2-1 0,2-1 0,10 5 0</inkml:trace>
  <inkml:trace contextRef="#ctx0" brushRef="#br0" timeOffset="17650">18107 3708 9781,'-26'-10'1170,"-11"5"-1080,22 0-90,-4 22 90,9 2 0,10 18 0,18-2-90,4-2-180,20-7 180,-1-13 0,-9-5-90,1-8 90,-22-16 0,9 12 0,-18-24 0,9 25 270,-10-27-1,3 9-89,-4-8-180,0-1 0,0 15 180,0 23-809,0 14-1440,14 28 719,5-8-1454,-1-4 2804,16-12 0,-21-4 0,17-1 0</inkml:trace>
  <inkml:trace contextRef="#ctx0" brushRef="#br0" timeOffset="17889">17710 2840 10141,'31'-13'270,"18"5"-90,-23 3-180,5 28-270,-11 0-449,-20 25-766,2-13 1,-4 1 1484,-14-6 0,-2 2 0,6 12 0,-2-1 0,-14-9 0,1 0 0</inkml:trace>
  <inkml:trace contextRef="#ctx0" brushRef="#br0" timeOffset="18686">18778 3058 10501,'0'-19'630,"0"3"-630,0 5 539,0 3 1,14 2-540,-11 19 360,21 11-360,-13 12 0,0-5 0,0 0 0,3 14-1256,1 19 1256,-6-16 0,-1 1-90,-2 0 180,0 0-1054,-2-3 964,0 0-147,-2 12 147,-1-18 0,0 16 0,-1-33 0,0 2-1169,0-15 2063,0-20-984,0-9 180,0-12-180,0-2 90,26 6-90,-19 1 1257,45-1-1347,-18 5 270,15-2 90,9 13-90,-23 1 180,15 28-90,-22-13 0,2 34 0,-12-22-1,-4 21 217,-3-10-126,-6 14-180,-1-12-90,-4 17 0,-23-26 90,17 5-90,-36-14-1170,18-6-1978,-18-2 3148,2-22 0,10-10 0,4-20 0</inkml:trace>
  <inkml:trace contextRef="#ctx0" brushRef="#br0" timeOffset="18898">19608 3476 9512,'8'12'1079,"-2"-9"-719,0 23-270,-1-16-90,1 14 0,-1-8 180,-1 2-180,1 0 0,0 1-450,2 7-540,-3-6-1168,5 10 539,-5-14 1619,4 1 0,-4-9 0,0-1 0</inkml:trace>
  <inkml:trace contextRef="#ctx0" brushRef="#br0" timeOffset="19052">19617 3307 10501,'-12'-22'360,"2"2"-450,0 3 90,8 5-2699,-8 2 2699,30 7 0,3 21 0,19 6 0</inkml:trace>
  <inkml:trace contextRef="#ctx0" brushRef="#br0" timeOffset="19699">20042 3695 10321,'2'9'630,"1"-1"-630,-2-4 0,2-1 90,3-3-90,1-17 0,8-2 90,-4-2 0,4-14-90,-5 19 0,1-16-90,-4 8 90,-1-8 0,-3 8-90,-2-11 90,-1 17-90,-17-1 180,-5 13-90,-14 16 90,14 12-90,8 20 0,14-7 90,0 3 0,17 0-270,-13-11-90,34 7-270,-32-16 270,41-2 0,-26-8-359,38 3 269,-24-10 180,22 4 180,-27-23 0,12-3 180,-24-1 450,1-12-450,-14 12 269,-2-9 271,-3 2-540,0 6-360,0 4 360,-16 5-180,12 26 90,7 6-90,15 21 180,22-11-180,-6 0 90,-4-14-90,4-5 0,-15-9 0,4 0 0,-10 0 0,-1 0 0,-5-18 629,2-1-359,-7-19-90,1 4-270,-3 3 90,0 7 0,0 27 0,0 14-450,21 24-269,-15-4-361,32 0-269,-34-11-270,31-1 1619,-20-5 0,16-1 0,-8-3 0</inkml:trace>
  <inkml:trace contextRef="#ctx0" brushRef="#br0" timeOffset="19950">19900 3261 10501,'-15'-14'1169,"5"0"-719,5-8-90,35 1-90,-23-5-315,32 10 0,6 2 135,-10-6-135,14 3 0,2 1 135,1 0-180,-12 6 0,-2 2-540,3 2-899,15 3 180,-32 18 1349,1 6 0,-19-3 0,-2 0 0</inkml:trace>
  <inkml:trace contextRef="#ctx0" brushRef="#br0" timeOffset="20149">20227 2834 9602,'38'-34'1349,"0"4"-1169,-5 2 0,2 6-91,0 4-89,1 4 90,-4 7-90,9 2 90,-16 23-539,5-14-1171,-22 27 1,-5 6 1619,3-2 0,-4 6 0,-1 1 0,-1 13 0</inkml:trace>
  <inkml:trace contextRef="#ctx0" brushRef="#br0" timeOffset="20954">21502 3437 9871,'20'-33'1170,"-15"1"-900,34 0 179,-16 10-89,15 0 90,-3 16-360,-6 25-90,-6 14 0,-10 14 0,-2 1 0,-8 8 0,2-13 0,-3-9 0,-2-1 0,0 1 0,0 7 90,0-20-90,0-5-540,0-4 450,0-27 90,12-10-90,-9-16 90,13 2 0,1 0-90,-12-5 45,12 0 0,1 0-45,-9 6-423,11-8 513,-8 22 0,-1 6 270,3 9-270,-2 5 90,1 4-90,4 19 0,-5 12 0,11 28 90,-10-7-90,-3-16 0,0 0-218,-1 4 218,1 11 502,-5-21-412,-2-5-90,0-5 180,-1-4-270,0-5 0,-1-5 229,0-18-229,2 9 0,-1-31 180,4 17-180,0-20 90,2 7 0,3-4-90,7-17 90,-4 14 0,12-20 0,-11 30 90,12 0 0,-12 18-90,4 5 0,-2 23 0,-3-15 0,7 52 90,-8-31-90,-2 9 0,0 2-540,3 0-1349,13 23 720,-7-30 0,6 6-450,-2-18 1619,1-9 0,4-2 0,1-6 0</inkml:trace>
  <inkml:trace contextRef="#ctx0" brushRef="#br0" timeOffset="21498">22737 3430 10141,'-20'-13'1170,"0"0"-991,-21 5-89,8 2 0,1 23-180,15 6 180,0 23-90,15-9 90,-5 13-90,26-21 0,2 15-180,1-24-89,16 4-451,-10-13 540,11-5 90,7-3 90,-18-21 0,11-4-90,-20 1 90,2-17 90,-11 22 90,-5-17 90,-2 9 0,-2-4-360,-1 5 90,0 0 0,0 32 0,0 8 90,0 26-90,16-22 90,2 17-90,2-20 0,11 5-90,-27 1 0,31-21-180,-2 7 270,0-10 0,12-19 0,-28 14-90,6-34 270,-15 14 449,-2-19-449,-5 9 0,-1 5-90,0 12-90,-15 2 0,11 3 90,-11 24-90,15 6 0,19 17-360,-15-3-269,29-6-541,-29 0-1978,38 6 3148,-26-8 0,23 2 0,-19-11 0</inkml:trace>
  <inkml:trace contextRef="#ctx0" brushRef="#br0" timeOffset="22066">22433 3168 8882,'21'-13'899,"14"10"-809,-31-30 360,31 28-90,-23-32-90,16 24-90,-8-15 0,3 8-180,-2 1 179,1 1-89,8-3-90,-7 7 0,5-2 90,-10 9 0,-5 4-90,0 2 90,1 1-90,-4 16-1709,6 7 270,-7 9 1439,8 13 0,-6-16 0,5 9 0</inkml:trace>
  <inkml:trace contextRef="#ctx0" brushRef="#br0" timeOffset="22704">23193 3416 9602,'11'13'1079,"4"-9"-989,-14 20 0,9-21 0,-6 22-90,4-13 0,1 13 360,-1-4-271,4-1-89,6 11 0,-3-9 0,12 17 0,-10-19 0,7 5 90,-8-10-90,1-2 0,0-2 90,8-2-90,-4-5 0,13 0 0,-11-4 90,12-15-90,-14-4-90,2 0 90,-5-12 0,-8 7-90,2-16-89,-7 5-181,-2-4 90,-2 17-630,-1-9 361,0 16-181,0 0 720,0 4 0,0 7 0,0-2 0</inkml:trace>
  <inkml:trace contextRef="#ctx0" brushRef="#br0" timeOffset="23298">23700 3416 10051,'0'10'1439,"0"1"-1259,8 3 90,-6 10-180,6-5 0,-8 10-90,6-8 0,-4 1 0,8 2 90,-6-1-360,5 1-629,-1-1-2609,11 7 3508,-4-8 0,9 3 0,-6-11 0</inkml:trace>
  <inkml:trace contextRef="#ctx0" brushRef="#br0" timeOffset="23700">23090 2686 9062,'17'-3'2069,"-1"0"-1260,14 3-719,-3 13 0,-7-10-90,2 9 90,-5 2-90,13 1 0,-5 1 90,22 11-180,-19-18 180,12 7-90,-12-6 0,2-8-270,-2 5-1169,16-6 270,-11 1 1169,24-2 0,-23-16 0,10-4 0</inkml:trace>
  <inkml:trace contextRef="#ctx0" brushRef="#br0" timeOffset="24338">25233 3370 11131,'-35'0'-90,"2"0"0,0 0 90,3 0 0,3 0 0,2 13 0,6-9 0,1 26 90,9-11-90,2 16 90,35-8-180,6-10 0,18-9 45,-18-6 0,-1-4-45,10-12 0,-7 4 0,-1-4 90,4-17-484,5-7 484,-17 8 0,-14-4 90,4-2-180,-15-1 180,6-3-180,-8-1 90,-11 9 0,-1-1 0,6-17 90,-14 4 0,-5-1 180,-7-9-1019,11 18 1,-1 1 928,0 9 0,1 2 89,-8-26-1237,4 4 878,2 4-398,11 9 488,-8 5 555,11 8-465,-4 29-90,7 19 89,6 19-89,0 12 0,20-8 0,-18-8 0,1 0 698,16-9 1,1 1-789,-8 22 0,-3 1-180,1-23 0,2-2-630,10 21 1,-3-1-180,-6 4 1093,3-22 1,1 0-15,3 18 0,-5-17 0,1 5 0</inkml:trace>
  <inkml:trace contextRef="#ctx0" brushRef="#br0" timeOffset="24471">25100 3242 9961,'0'-27'90,"0"1"90,0 1-180,20 2-629,18-6-271,11 10 900,-5 5 0,1 3 0,15 2 0,-17 4 0,0 1 0</inkml:trace>
  <inkml:trace contextRef="#ctx0" brushRef="#br0" timeOffset="24682">26085 3279 9781,'-15'9'1530,"11"0"-1261,-10 2-179,14-2 90,0 2-90,0 1-90,0 1 0,0 2 0,15 3 90,-11 1-720,29 11-359,-8-6-180,10 8-360,0-10 1529,-9-2 0,0 0 0,1-2 0</inkml:trace>
  <inkml:trace contextRef="#ctx0" brushRef="#br0" timeOffset="24836">26210 2644 11490,'0'-12'-360,"0"4"0,0 5 1,0 2-1</inkml:trace>
  <inkml:trace contextRef="#ctx0" brushRef="#br0" timeOffset="30918">2418 6375 9242,'-11'-16'1439,"1"-2"-809,0 0-181,2-1 1,1-3-180,1 1 0,-2-1 90,3 4-91,-4 0-179,3 2-90,-1 3 0,0 1 0,4 5 0,-1 2 450,2 3-450,1 23 0,17 11 90,-12 14-1166,27 6 1166,-27-8-90,26 5 0,-26 2-450,31 4 1,-22 1-136,7-15 0,1 1 180,-10-11 1,0 3-766,8 20 1,-1 1 90,1 8 1079,-4-13 0,-2-1 0,-2 4 0,2 12 0</inkml:trace>
  <inkml:trace contextRef="#ctx0" brushRef="#br0" timeOffset="31084">2360 7010 9871,'-10'-20'720,"1"0"-540,4-1-180,2-2 90,3 2-90,0 0 0,0 2 90,25 1-270,-19 3-1619,55-5 540,-37 7 1259,13 3 0,2 2 0,4 2 0,16-2 0</inkml:trace>
  <inkml:trace contextRef="#ctx0" brushRef="#br0" timeOffset="31318">2832 6817 9512,'-31'0'1169,"35"0"-899,-12 18-180,52-13 0,-38 30 179,23-19 1,2-1-270,-11 24 135,5-7 0,-1 1-45,-11 10-90,-5 7 0,-7 2 0,-22 4-2811,2 1 0,-5-1 2091,-1-28 1,-3-2 719,-18 21 0,-1-2 0,18-19 0,-1-1 0,-9 7 0,-1 0 0</inkml:trace>
  <inkml:trace contextRef="#ctx0" brushRef="#br0" timeOffset="32156">3897 6528 10321,'-2'-4'1439,"1"1"-1169,-1 20-270,2 15 0,18 10 0,-13 7 0,13-7 0,-1 4 0,-16-12 0,2 0 0,26 18-1105,-25 13 1194,9-23-89,-8-5 360,-4-4-270,5 2-90,-6-13 90,0 0-90,-16-16-90,12-24 90,-24-16 0,25-14 60,-10-10 30,13 7-90,0 11 0,0-1-270,0-20-495,7 10 1,3 1-585,8-2-270,0 15 0,1 4 1619,0 3 0,23 1 0,-11 18 0</inkml:trace>
  <inkml:trace contextRef="#ctx0" brushRef="#br0" timeOffset="32505">4545 6865 9512,'0'-15'1349,"23"-7"-1439,-17-13 90,37 0-408,-26 7 408,20-1 0,-9-1 90,1 1 0,6-8 0,-11 11 433,6-9-433,-21 20-97,-2-2 97,-7 10-180,0 1 449,-18 3-179,-11 3-90,-9 0 0,-22 17 0,22 9-1174,-14 11 1174,19 2-90,2-4 0,6 1-123,11 1 123,-2 1 0,14-1 90,-5 13-90,28-13-1259,13 19 90,12-27-772,8 5 591,-8-15 1350,4-6 0,5-1 0,2-5 0</inkml:trace>
  <inkml:trace contextRef="#ctx0" brushRef="#br0" timeOffset="32848">5618 6405 10321,'-18'-10'720,"-11"3"-630,-8 4-90,-16 19 0,20-11-894,-7 33 894,17-22-175,9 20 175,-1-7 90,13 0-90,-5 4 0,7 0 0,28 16 0,10-13-780,-4-6 1,3-1 779,19 2 0,-28-12 0,-1 0 630,7 1-630,-4-1 90,-5-4 347,-3 2-437,-11-5 0,-1 1 0,-10-8 1830,-28 1-1830,-8-5-449,-16 0-451,3-1 1,13 0-91,1 0-989,-7-14 1979,23-2 0,-13-1 0,21 4 0</inkml:trace>
  <inkml:trace contextRef="#ctx0" brushRef="#br0" timeOffset="33368">5700 6746 8882,'35'0'720,"-1"0"-451,-1 12 91,20-8-360,-18 8 90,27-12-90,-32-21 90,20-6 0,-21-13-45,-7 14 0,0 0 225,-1-8 0,2-10-90,-13 3-180,-5 11 269,-2-16-89,-22 25-90,-3-4 0,-21 18-90,4 23 0,5 13 0,15 12 0,10 2-90,9 7 180,0-10-90,24 12 0,-18-18 0,43-4 0,-27-3-450,23-6-179,-5-5-91,3-8 225,-8-5 1,1-1 134,18-2 90,-6-9 0,-1-5-643,6-19 913,-18 11 0,-3-2 0,6-25 90,-5 10 0,-9-1 360,-6-3-180,-8 0 180,-5-2-244,-2-20 154,-23 16 45,8 7 0,-1 2 44,-11-5-359,4 17 0,1 0-122,-1-11-148,-3 13 900,-1-1-720,22 34 767,-8 16-767,33 35 0,-1-1-466,1-12 0,2 0 466,-8-16 0,-1 0 45,7 21 0,-1-1-225,6 8-405,-7-13 1,0 0-1121,3 3 805,5 9-874,-8-16 1054,-8-15 720,-2 5 0,-8-20 0,-3-1 0</inkml:trace>
  <inkml:trace contextRef="#ctx0" brushRef="#br0" timeOffset="33498">6555 6624 9512,'-24'-30'629,"9"-1"-539,-2 1-90,15 1 0,-7-2 90,29 0-90,-15 0-360,51 2-1086,-24 1-128,14 10 0,5 2 1257,-18 4 0,-1 0 0,14-1 1,-1 1-1,19-1 0</inkml:trace>
  <inkml:trace contextRef="#ctx0" brushRef="#br0" timeOffset="34668">7787 6471 11400,'9'-7'450,"-2"0"-360,-3 2-90,-3-2-2968,-1 3 1349,-14-1 1619,10 19 0,-11-10 0,15 13 0</inkml:trace>
  <inkml:trace contextRef="#ctx0" brushRef="#br0" timeOffset="34802">7808 6896 10141,'0'4'540,"0"-1"-2249,9-1-270,-1-2 1979,6 0 0,-3-11 0,-3-4 0</inkml:trace>
  <inkml:trace contextRef="#ctx0" brushRef="#br0" timeOffset="35840">8867 6225 10231,'-11'-8'990,"1"1"-451,5 4 721,0 0-1081,30 17-179,10 4 0,17 0-1178,1 16 1178,-9-29 0,1 34 0,2-22 90,2 20-90,-1-8-629,1 2-91,-16-7 0,0 0-539,15 13-180,-9-6 0,0-1 1439,2 4 0,10 4 0,-20-15 0</inkml:trace>
  <inkml:trace contextRef="#ctx0" brushRef="#br0" timeOffset="36054">9460 6075 9871,'-29'-13'1170,"2"5"-541,-30 25-539,21 4-90,-2 9 0,1 5-1865,-2 15 1865,14-13 0,0 1 45,7-8 0,1 0-45,0 2 0,0 0-45,1 0 0,1 1-450,1-1 1,1 0-91,0 0 1,2-1-676,-5 27 1205,11-21 1,1-1 0,0 13 0,4 10 0</inkml:trace>
  <inkml:trace contextRef="#ctx0" brushRef="#br0" timeOffset="36416">9918 6299 11490,'-40'48'180,"16"-7"-180,-3 1 0,23-9 90,-9 17-90,13-14 0,0 21 0,0-29 0,22 4 180,10-17-180,10-6 0,17-5 0,-25-22 90,24-12-180,-27-10 90,-4-4 0,-6-10 0,-18 12 0,5 4 0,-5 2 0,-24-6-135,7 9 0,0 1-224,-13 1-271,-20-3-1439,20 19-449,-16 8 2518,18 25 0,11-12 0,14 16 0</inkml:trace>
  <inkml:trace contextRef="#ctx0" brushRef="#br0" timeOffset="36800">10573 6292 10051,'-41'0'630,"1"0"-630,15 19-90,-6-14 270,29 33-270,-10-22 180,12 18-90,0 4 90,0-9-90,0 7 0,23-14 90,-17-3-180,41-4 180,-12-7-270,10-4 270,18-4-90,-28-18-90,10 14 180,-21-35-90,-2 20-90,-6-17 180,-8-8 90,-2 11 359,-6-21-449,0 24-90,-20-10 180,15 22-180,-15 27 0,20 17 0,0 36-90,23-13-629,-18 3-316,21-28 1,2-1-495,-8 11 1529,25 7 0,-17-22 0,0-2 0</inkml:trace>
  <inkml:trace contextRef="#ctx0" brushRef="#br0" timeOffset="36982">11057 5602 10141,'-32'-4'540,"0"1"-450,-2 3-90,-2 0 90,1 24-557,2-18-612,4 45-630,2-27 1709,5 27 0,4-8 0,2 3 0</inkml:trace>
  <inkml:trace contextRef="#ctx0" brushRef="#br0" timeOffset="37386">11760 5752 11490,'0'47'90,"0"-6"-90,0 11 45,0-14 0,0 1-2219,0 25 1769,0-19 0,0 1-584,0 20 494,9-32 1,1 0-316,-6 31 810,14-20 0,-1 0 0,-13 19 0,4-23 0,0 0 0</inkml:trace>
  <inkml:trace contextRef="#ctx0" brushRef="#br0" timeOffset="37715">11642 6493 8792,'0'-51'360,"0"14"0,16-23-270,-12 29-1,33-13-89,-7 24-1045,11 2 1225,1 13-180,-9 3 90,0 2 180,14 23-180,-13-17-114,-6 23 0,-2 4 114,0-9-45,-7 10 0,-2 2 45,-2-4 270,1 7 0,-8-19 322,-4-9-682,0 5 0,-3-38-90,-1-3-180,0-23 426,0-4-1416,0-10 451,0 13-181,0 9 1,0 1 897,0-4 0,14-8 0,4 21 0</inkml:trace>
  <inkml:trace contextRef="#ctx0" brushRef="#br0" timeOffset="38117">12627 6194 10951,'-41'0'629,"-1"0"-539,6 0 0,2 0-180,5 0 90,14 17 0,5 7 0,10 8 90,0 2-90,18-12 0,7 10-180,-2-11 0,24 6 1,-28-19-1,26 3 180,-13-9 0,13 3 0,-14-20-90,15-6 180,-26 2-180,0-33 360,-13 31 89,-5-28-179,-2 23 0,0 2-180,0 2-90,0 5 180,-14 1-90,10 29 0,-10 7-899,14 35 179,17-10-1169,2 16 810,1-26 1079,22 15 0,-25-27 0,23 4 0</inkml:trace>
  <inkml:trace contextRef="#ctx0" brushRef="#br0" timeOffset="38483">13105 6157 9422,'0'-12'1169,"0"20"-1169,0 8 0,17 27 0,-13-7 0,13 4 90,-4-13-90,-10-1 0,10-2 90,-6-3 90,-5-4-180,5-1-180,-7-28 90,0-7 0,0-19 180,0-1-180,0 8 90,0 0-180,16-12 270,-12 14-180,28-10 90,-14 27 90,10 0 0,-11 36-90,4 10 0,-12 12-135,4-15 0,2-1-495,2 7-359,1-8 0,1 0-451,7 2 1440,13 1 0,-9-20 0,2-6 0</inkml:trace>
  <inkml:trace contextRef="#ctx0" brushRef="#br0" timeOffset="38849">13787 6114 9781,'-23'-11'540,"-8"4"-450,17 3 0,-2 17-90,5 11 0,11 5 90,0 5 0,0-9-90,0 0 0,17-2 0,-12-2 90,33-1-180,-12-2 180,20-8-90,-9-2 0,0-8 0,-24-17 0,9-3 360,-20-19-91,6 7 91,-8 1-180,0 8-180,-15-3 0,11 5 0,-12 19 0,16 23 0,0 16 0,0 9 0,0-6 0,0 24 0,16-12-405,-15-9 1,2 0-496,25 6-45,-25-9 1,-3-2-225,13 2 1169,-13 9 0,0-24 0,0-3 0</inkml:trace>
  <inkml:trace contextRef="#ctx0" brushRef="#br0" timeOffset="39116">12265 5580 9512,'-33'18'359,"-3"8"-269,15-23 90,3 21-180,35-9 90,-12 6 0,47 1-540,-25-6-360,13-4 1,4-1-180,13 6 911,-17-8 1,1 0 0,16 2 0,1-1 0</inkml:trace>
  <inkml:trace contextRef="#ctx0" brushRef="#br0" timeOffset="39299">12815 5478 9422,'-9'14'-180,"1"8"-900,8 11-1078,0 5 2158,0-6 0,0 5 0,0 2 0</inkml:trace>
  <inkml:trace contextRef="#ctx0" brushRef="#br0" timeOffset="39765">14992 5474 10771,'-7'-25'989,"4"9"-269,-2 1-720,2 11 90,-2 24-90,1-15 0,-2 46 0,0-24-937,-1 29 937,-2-5-495,6-11 1,0 2-91,2-9 0,-1 2-674,1 25 0,1 0 539,0-22 0,0-1 720,-2 11 0,4-2 0,7-12 0,3-4 0,15 31 0</inkml:trace>
  <inkml:trace contextRef="#ctx0" brushRef="#br0" timeOffset="39916">14838 6241 9332,'-10'-31'90,"2"-1"-90,8-2 0,21 0 0,-16 0-841,38 0 211,-22 1-45,7 11 1,3 1-315,12-11 989,-15 12 0,0 0 0,16-7 0,1 0 0</inkml:trace>
  <inkml:trace contextRef="#ctx0" brushRef="#br0" timeOffset="40316">15428 5539 9422,'-21'-2'1529,"-9"-1"-1439,26 25 90,-9 6 89,13 14-269,0 3-90,0-8 180,0 5-90,18 2 90,-14 3-135,13-9 0,0 0-166,-13 21 211,11-8 0,-1 0-619,-12 7 619,8-22 0,0-1 90,-8 9-90,10-6-270,-11-9-539,11-2 179,-9-14-90,7-2 751,-7-27-121,7-16 90,-3-9 710,4-10-800,7-13 90,-4 14 45,-1 11 0,0 1 315,3-2 449,10-7-629,-12 31 90,10 2-270,-10 14 0,3 21 90,1 11 0,-5 13-90,-1-12 0,0 0 180,3 10-585,0-6 0,0 0-494,4 5-869,11 9 688,-7-24-441,6-5 1513,3-11 1,3 1 0,3-8 0</inkml:trace>
  <inkml:trace contextRef="#ctx0" brushRef="#br0" timeOffset="40574">16232 5995 9691,'-17'-13'630,"-6"2"-360,-16 5-180,2 3-90,17 24 0,-2-15 90,19 38-180,-5-12 90,8 10 180,18 10-180,-13-25 90,20-7 0,6-4-90,-3-4 0,31-1 0,-27-28 0,-14-8 0,-9-20 90,-9 7-990,-24-20 91,-1 31 809,-23-19 0,13 28 0,2-4 0</inkml:trace>
  <inkml:trace contextRef="#ctx0" brushRef="#br0" timeOffset="40965">16453 6016 9332,'0'7'1169,"0"1"-989,0 0-180,0 3 90,0 4-90,0 1 90,0 12-90,0-7 90,16 16-90,-12-15 0,11 5-630,-4-2 180,-1-10-629,9 4 629,-5-13-359,3-2 629,-6-4 0,11-43 180,-10 19 270,-1-13 0,-1-2 89,0 3 91,5-25-450,-7 27-276,2-5 365,-4 19 451,0 6-270,-2 8-270,2 2 90,-2 4 0,3 18-90,-3 7 0,9 23-630,-4-8-284,7 0-76,-3-12-685,3-3 1675,4-3 0,4-10 0,2-4 0</inkml:trace>
  <inkml:trace contextRef="#ctx0" brushRef="#br0" timeOffset="41366">17088 5906 9602,'-39'-5'1349,"16"19"-1169,7 7-180,16 20 90,0-9-180,0 1 90,24-11 90,-18 1 0,40-5-180,-28-2 180,21-8-1,-11 4-89,0-10 0,6 4 180,-10-6 270,9-20 0,-22-1-90,1-21-180,-12 5-1,-15 5-268,11 1 178,-27 14-89,27 29 90,6 40-90,19 8-912,-11-19 1,2-1 911,23 14 0,-31 2-14,13-29 1,2 2-122,-8 8 0,-2 1-135,13 20-270,-7-15 1,-3 0-378,-5 2 108,5 6-181,-7-24-269,-5-6 1414,0-6-155,0-4 0,-23-6 0,-4-2 0</inkml:trace>
  <inkml:trace contextRef="#ctx0" brushRef="#br0" timeOffset="41588">15982 5686 9871,'-8'-28'810,"2"0"-450,5 0-90,25-1-181,-18-1-89,29 10 0,5 0 0,-8-10 45,13 9 0,4 3-45,-2 0-405,-10 9 1,-1 3-765,2 2-2160,14 21 3329,-29 17 0,-2 10 0,-15 10 0</inkml:trace>
  <inkml:trace contextRef="#ctx0" brushRef="#br0" timeOffset="42050">18280 5465 10141,'-1'-24'1259,"0"3"-1169,1 3 1170,0 7-1260,0 25 0,0 18 45,0 1 0,0 4-45,0 25-115,1-27 0,-2 1 25,-4 6 0,-2 0-449,5 24-46,-5-8 0,2 1 135,4-25 1,2 0-451,-1 22 1,0 0-1,0 5-206,0-24 1,0-1 1105,0 5 0,0-8 0,0-3 0</inkml:trace>
  <inkml:trace contextRef="#ctx0" brushRef="#br0" timeOffset="42215">18102 6060 10231,'-15'-54'450,"3"14"-540,12-19 270,0 29-90,28-9-360,-5 23-855,19 7 1,6 4 405,5 1-184,3 10 1,1 3 652,3-5 0,-20 10 1,-1 3-1,15 0 1</inkml:trace>
  <inkml:trace contextRef="#ctx0" brushRef="#br0" timeOffset="42383">18870 6027 9602,'0'14'899,"0"0"-719,0 2-90,0-4 0,0 2 360,0-4-361,0 1-89,0 5 0,0-4 0,0 9 0,0-9 90,0 7-180,0-6-719,16 5-91,-13-2-1168,26 10 539,-25-6 1529,17 4 0,-19-10 0,6-1 0</inkml:trace>
  <inkml:trace contextRef="#ctx0" brushRef="#br0" timeOffset="42549">18757 5695 9871,'-8'-21'0,"0"-2"0,-2 8-1979,4 0 1979,24 26 0,6 1 0,19 19 0</inkml:trace>
  <inkml:trace contextRef="#ctx0" brushRef="#br0" timeOffset="42900">19255 5858 9062,'0'6'809,"0"3"-719,0 1 0,0 4-90,0 1 90,0 0 270,0 5-180,0 21-270,0-14 270,12 26-180,-9-30 90,21 15-90,-21-19 0,18 2-450,-19-11 90,15-5 180,-10-2 90,9-3 90,-6-15-90,4 11 90,4-46-89,-3 26 133,-2-11 1,-1-3 225,2-4-1087,4-13 727,-8 18 90,-2 7 0,-1 4 540,1 6-450,-1 9 0,1 4 0,0 21-90,5 14 90,-2 8-360,6 8-1979,6 14 360,-1-10 2017,-7-16 1,1 0 0,12 16-1,0-1 1</inkml:trace>
  <inkml:trace contextRef="#ctx0" brushRef="#br0" timeOffset="43649">20723 5653 11311,'-10'-13'359,"0"3"-179,1 2 90,3 2-180,1 4 0,2 0 0,-3 21-90,3-14-90,-3 57 90,3-34 45,1 12 0,1 2-341,0 0 296,1 13 0,19-11 0,6-13-359,26 1 269,-9-15-180,20-9 180,-25-2 90,13-22 0,-5-6 0,-16 2 0,15-29-90,-25 31 360,4-34-180,-16 38 0,-1-21-90,-4 46-90,-1-5 180,-1 38-90,0-6 0,21 1 90,3-3-90,2-11-180,24 8 0,-29-23 90,39 0 90,-30-10-90,19-18 180,-23 14 205,5-35-295,-9 10-90,-9-12 270,-2-13 90,-7 21-90,-4-16-270,0 24 90,0-1-90,0 14 180,-14 7-90,11 18 90,-11 12-360,30 10-719,-12 17-1,35-19 181,-34 11-136,22-24 1,5-5-405,-8 2 1349,30 13 0,-20-28 0,-1 8 0</inkml:trace>
  <inkml:trace contextRef="#ctx0" brushRef="#br0" timeOffset="43972">21970 5772 10051,'0'-22'990,"-20"-6"-900,-1 10 359,-17-3-359,6 14-90,6 17 90,11 12-90,7 19 0,8 7 0,0-9 0,22 7 0,4-22 0,23 3 0,-12-11-90,-2-8 90,-11-2 0,5-6 0,-6-20 0,0-4 0,-13-12 0,-5 5 90,-5-2-90,0 10-360,0-9-1349,0 39 630,0 5-360,18 10 1439,-13 17 0,27-25 0,-13 18 0</inkml:trace>
  <inkml:trace contextRef="#ctx0" brushRef="#br0" timeOffset="44205">21798 4975 9242,'25'-13'90,"17"4"-90,-22 5-450,5 18 0,-10 13-359,-15 11-541,0 8 1179,0-4 0,-27 2 0,-6 3 0</inkml:trace>
  <inkml:trace contextRef="#ctx0" brushRef="#br0" timeOffset="45215">23030 5121 9961,'0'-17'900,"0"1"-181,0 8-719,0 22 450,0 21-450,0 11 0,7-6 0,2 2 0,-6 14 0,6-6 0,-2 1 90,-7 9-90,5-11 0,0-1 0,-2 4 0,2-11 0,0-1 0,1 0 180,-5 22-180,4-40-810,-5 6 720,0-41 90,0-8 0,0-14 0,21-2-89,5-6-1,0 10 90,2 8 0,-1 2 0,-5 7 0,30-9 0,-24 22 90,0-5-1,-4 8-89,-1 15 270,-4-11-270,-1 30 270,-1-7-180,-7 9 0,-1 10 0,-7-15-90,-18-7 90,12-2-180,-27-20-899,8 6-810,-16-8 359,1-17 811,9-7-91,13-11 720,9 0 0,7 6 0,0-1 0</inkml:trace>
  <inkml:trace contextRef="#ctx0" brushRef="#br0" timeOffset="45384">23673 5454 9062,'38'0'1349,"10"14"-809,-13-11-91,11 30-89,-23-28-270,6 30-90,-15-15 90,2 16-90,-9-8 0,0-1-180,0-1-449,-4-6-1260,6 9 809,-5-14 1080,9 3 0,-4-12 0,5-2 0</inkml:trace>
  <inkml:trace contextRef="#ctx0" brushRef="#br0" timeOffset="45566">23877 5237 9062,'-18'-25'0,"-5"3"0,21 1-180,-7 10-810,30 22 451,2 14 44,0 0 0,1 2-117,11 14 365,1 3 1,-10-13-1,-1 0 1</inkml:trace>
  <inkml:trace contextRef="#ctx0" brushRef="#br0" timeOffset="46166">24195 5597 8072,'9'15'1260,"1"-1"-811,-4-3-89,0-3-180,-1-4-180,-2-1-90,1-2 90,0-1 90,3 0-90,6-20 0,-1 15 90,11-29-90,-8 11 0,5 5 90,-8-18-90,-2 24 0,-2-14-90,-3 8 180,-3 3-180,-1 1 0,-1 2 90,0 3 0,-19 5 90,-5 19-90,1 9 0,-8 13 0,28 12 90,-9-15 0,12 21-90,21-24-180,6 16-180,13-25-359,16 3 449,-18-18 0,14-2-180,-1-5 450,-13 0 0,17-22 0,-28 0 0,1-4 0,-15-10 180,-7 21 180,-2-15-90,-3 8-90,-1 3 90,0-1 179,-16 0-539,13 6 180,-29-2-180,29 28 180,-13 2 0,35 19-90,-1-15 90,20 8 0,-21-15 90,20 3-180,-25-6 360,19-8-270,-14 0-90,-8-16 809,3-3-719,-11-16 450,3-1-540,-4 2-90,-14 13 90,10 0 0,-10 15-720,14 12-899,17 9-539,2 23 2158,19 2 0,1-1 0,2 0 0</inkml:trace>
  <inkml:trace contextRef="#ctx0" brushRef="#br0" timeOffset="46400">24143 5235 9152,'-29'-14'1079,"6"2"-719,11-12-360,30 11 0,20-14 0,13 17 135,-15 3 0,1 1-315,9 2-1831,12 0 1202,-20 4-181,-4 0 1065,5 17 1,-12 3 0,2 16 0</inkml:trace>
  <inkml:trace contextRef="#ctx0" brushRef="#br0" timeOffset="46599">24605 4857 8522,'43'-4'90,"-4"1"-90,-11 3 90,-3 0-90,-1 19-270,-4-14-449,-4 38-721,-1-21 1440,-3 25 0,-1-8 0,-2 4 0</inkml:trace>
  <inkml:trace contextRef="#ctx0" brushRef="#br0" timeOffset="47265">25868 5428 11131,'13'27'0,"-10"18"0,10-26 0,-13 21 180,0-7-180,7-2 0,-5 15 0,5-15 0,-7 9 0,0-18 0,0-5-540,0-2 180,0-6 180,0-25 270,0-10-180,0-14 180,14-2-180,-10 8 0,10-1 90,1 1 0,-2-8-90,4 13 180,3-2-90,-8 21 90,7 4 90,-4 6-90,1 23-90,-7 8 0,2 11 0,-2 16 0,-3-24 0,3 22 90,-4-28 90,1 11-90,-3-27-180,2 6 90,-2-17 90,4-11-180,1-16 90,8-22 90,-3 4-135,-2 12 0,0 0-213,4-9 438,3-10-180,-7 18 0,-1 4 0,0 3 449,2 3-269,-2 11 0,3 2-270,-3 10 180,5 16-90,-5 10 0,3 8 0,-3 6 90,0-8-180,-1 2-1439,7 19 450,-6-15-226,2-6 1,1-2 1304,5 2 0,7 5 0,-4-18 0</inkml:trace>
  <inkml:trace contextRef="#ctx0" brushRef="#br0" timeOffset="47988">26757 5517 9961,'-25'-18'900,"-12"0"-720,33 5-180,-29 1 180,12 3-180,-12 5 0,4 19 0,14 8 90,5 22-1,10-1-178,23-9-271,1 3-90,25-16 360,-6 0 0,0-12 0,-8-5 90,-7-22 0,-15-3 0,-6-21 270,-7 10 180,0-9-180,0 17-360,-14-5-90,10 13 180,-10 0 90,4 8-90,7 17 90,-7 11 0,26 18-90,2 2-90,2-8-450,12-5 450,-9-6-270,9-12 0,9 9 360,-18-17 0,6 5 0,-12-7 0,-2 0-90,-3-13 180,-2-5 0,-6-17 270,-1-1 90,-3-1-540,0 9 0,-13 3 180,9 35-90,8 1 90,0 26-90,32-5 0,-15-4 0,18-6 0,-10-12 90,6-4-90,-16-6-90,4 0 90,-12-17 90,-1 12-270,-1-28 450,-4 29 180,-1-32-361,-2 20 541,0-26-450,-1 16-90,-1-11-180,0 20 180,0-4 0,0 31-90,0 6-270,14 5-90,-10 20-539,24-22-271,-24 20-1888,23 0 3058,-9-11 0,-1 6 0,-3-13 0</inkml:trace>
  <inkml:trace contextRef="#ctx0" brushRef="#br0" timeOffset="48254">26445 5159 10141,'0'-6'900,"24"0"-810,-17 1-90,41-1 0,-16 0 90,12 1-90,11 1 90,-24 3-1620,16 1 631,-24 15-1,3-11 900,-9 22 0,-9-10 0,0 11 0</inkml:trace>
  <inkml:trace contextRef="#ctx0" brushRef="#br0" timeOffset="48482">26977 4969 9602,'13'-3'1439,"4"0"-1080,-2 3 1,9 15-270,-8-11-90,6 11 0,-5-3 0,0-9 90,1 9 0,8-2-450,-4-7-2338,15 7 809,-15-10 1889,7 0 0,-7 0 0,1 0 0</inkml:trace>
  <inkml:trace contextRef="#ctx0" brushRef="#br0" timeOffset="61519">2623 8523 9961,'-10'0'1350,"-1"12"-1081,4-9-89,0 8-180,4-11 450,0 0-270,2 7-180,0 2 0,14 8 0,-10 1 90,9 1-180,-1 5 90,-9 5 90,18 4-90,-18 4 0,13 2 0,-13 4-1080,12 22-179,-5-14-113,-4-17 0,0 0 113,4 13 1259,-5-1 0,0-3 0,-1-1 0</inkml:trace>
  <inkml:trace contextRef="#ctx0" brushRef="#br0" timeOffset="61716">2535 9138 9512,'-19'-18'1439,"9"3"-1169,1 0-180,9 0-1,20-2-89,-15-2 0,44-3 0,-24 1 90,28-2-540,-20 8 1,0 1-630,20-7-181,-6 7 1,1 2 925,10 1 0,-20 5 1,0 2-1,15-1 0</inkml:trace>
  <inkml:trace contextRef="#ctx0" brushRef="#br0" timeOffset="61973">3175 8954 8882,'-36'10'270,"14"-3"-270,2-3 360,18-2-181,-6-1-179,8 2 0,22 3 0,10-1 0,14 7 405,-12-4 0,0 2-225,11 9 90,-8 0 0,-1 1-1,3 8-89,-15-2 0,-2 3-180,1 6 0,-10 15 0,-27 8 0,-9-8-1131,-13-1 1,-5 1 635,11-17 0,-3 0-435,-8 7 1,-6 3 0,2-3 929,1-2 0,0-1 0,4-5 0,-2 1 0,3-2 0,-3 2 0,-1-1 0</inkml:trace>
  <inkml:trace contextRef="#ctx0" brushRef="#br0" timeOffset="63183">4120 8584 10681,'-23'-28'1529,"-10"0"-1259,30 6-180,-11 2-90,1 4 0,10 4 270,-10 3-90,13 21-90,0 36-180,0 2-1517,9 1 1,0 1 1517,-4 13 89,12-21 0,0-1-390,-12 22 390,8-34 0,1-1 0,-11 31 45,7-22 0,1 0-135,0 18 135,-2-16 0,0-2-45,1-1 0,-2 4-180,-7-24-269,2-6 428,-3-52-69,0 12 45,0-17 0,0-3 135,0-3-294,0 17 0,0 0 204,0-12 0,0 3 0,25 6-90,-19 6 3167,42 6-3077,-18 7 0,10 8 543,-2 4-543,-4 29 257,-11-17-213,-7 23 1,-4 4 135,3-7-180,-8 34 0,-3-23 0,-4 1 514,-27-1-424,-10 17-180,-16-16-433,19-8 1,0-1-288,-10 0-494,11-9 0,1-1-136,-3-4-593,4-1 2033,11-11 0,17-3 0,-7 0 0</inkml:trace>
  <inkml:trace contextRef="#ctx0" brushRef="#br0" timeOffset="63803">4723 8987 9062,'8'0'1169,"-3"13"-1079,0-10 0,0 21-90,-2-21 0,2 18 0,-2-19 0,1 21 0,0-13 180,6 19-180,-2-13 0,10 11 90,-4-13-900,12 5 451,-9-12 269,7 0-90,-7-7 180,1 0 0,-1 0-90,6-18 90,-6-4 270,5-23 89,-10 12 361,-1-12-540,-8 23-90,-2-7-90,-1 13 540,2 8-361,-1 0-179,4 8 0,3 0 90,1 21-90,11 3 0,-5 12 90,8-3-90,5 2-90,-3-9 270,22 12-180,-15-25-360,30 10 1,-23-21 89,5-4 0,-1-6 180,1-21 45,-3 2 0,-2-3 135,-10-21-135,-9 12 0,-3 0-45,-5-10-537,-6 15 0,-2 0 807,-4-15-1,0 0-682,-19 0 683,14 2-653,-30 3 653,32 4-397,-29-3 217,17 17 1685,-3-2-1595,7 45 784,11 13-874,0 21 0,20 3 45,-10-20 0,1 0-45,12 19 0,-6-7 0,-2 1-270,6 6-270,-3-9 0,1-2 5,10 4-274,-4 10-720,-6-13 719,-6-15 810,2 6 0,-10-22 0,-2 0 0</inkml:trace>
  <inkml:trace contextRef="#ctx0" brushRef="#br0" timeOffset="63951">5485 9028 9961,'-33'-25'810,"4"0"-810,2 4 0,6 0-90,3 3 180,10 2-90,2 2 0,6 2 90,20-4 0,16 3-945,-4 4 1,3 0 179,-3 3 0,2 1 423,15-2 0,0 0 1,15-2-1,-22 4 1,0 1-1</inkml:trace>
  <inkml:trace contextRef="#ctx0" brushRef="#br0" timeOffset="64199">6182 8408 9691,'-15'-5'540,"3"1"1169,2 1-1529,8 20-180,-8 10 0,29 11 90,-15 6-90,21-5 0,0 1 0,-17 15-135,20 0 0,2 0-714,-13 0 84,5-9 0,1-1-44,-3 6-91,-4-11 1,-2-2-450,-3 1 1349,4 7 0,-12-21 0,-1-3 0</inkml:trace>
  <inkml:trace contextRef="#ctx0" brushRef="#br0" timeOffset="64349">6068 8955 9152,'-13'-35'450,"3"0"-450,10 1 0,0 0 0,21 1 179,-15 3-269,43 4 180,-28 3-1511,28 5 611,-10 4-1529,24 5 2339,-11 4 0,-18 4 0,0 0 0,15 1 0</inkml:trace>
  <inkml:trace contextRef="#ctx0" brushRef="#br0" timeOffset="64699">6907 8700 9422,'-22'-9'809,"-12"7"-899,30-13 90,-23 14 0,25 9 0,-8 13 0,28 18 0,-13-5 0,12 2 0,-3-10 0,0 10 0,2-9 0,5 11 90,-5-18-90,6 2 0,0-11 90,-3-3 0,-1-4 180,3-1-270,0-2 0,1-1 270,6-15-180,-9-3-90,6-18 0,-16 6 0,-1-12 90,-8 17-180,0-9 0,-23 13-360,18 0-629,-39 2-1800,16 0 2879,-10 6 0,2 1 0,12 8 0</inkml:trace>
  <inkml:trace contextRef="#ctx0" brushRef="#br0" timeOffset="65265">7448 8624 10321,'6'0'1169,"0"0"-1169,-3 0 180,3 16 90,4 5-270,-2 11 0,7 15 0,-4-13 90,4 27-90,-4-25 0,1 21 0,-4-28 0,-2 4 90,-3-15-90,0-5 90,-1-5-180,-1-2 90,1-23 0,5-26-90,-1-4-299,2-15 389,-1 18 0,0-1 180,0 0 0,7-16-90,-6 18 293,12-15-293,-9 35-90,14 3 0,-10 16 90,20 46-900,-17-14-944,0 14 0,-1 4-1214,-1 5 2688,-6-16 0,0 1 1,6 16-1,0 0 1</inkml:trace>
  <inkml:trace contextRef="#ctx0" brushRef="#br0" timeOffset="65848">9010 8481 11311,'2'-13'0,"-1"3"0,-1 1 0,0 1-3778,0 2 3778,0 20 0,0-12 0,0 15 0</inkml:trace>
  <inkml:trace contextRef="#ctx0" brushRef="#br0" timeOffset="65957">9225 8913 12030,'0'10'180,"0"-3"-180,0 0 0,-15-5 0,-3 0 0</inkml:trace>
  <inkml:trace contextRef="#ctx0" brushRef="#br0" timeOffset="68684">10853 8331 10321,'-17'-20'1079,"12"0"-899,-34 4-90,33 2 180,-39 1-270,27 6 0,-21 1 90,10 5 0,0 17-180,-16 16 90,12 11-686,11-16 0,1 2 776,-2 18-180,3 4 0,8 1-105,5-3 195,4-2-90,3-3 180,27 6 0,-21-15-90,42 8 0,-17-25 0,9-2 0,2-13 90,-13-2-90,1-1-90,7-20 180,-13-10-90,-8 1 0,-3-3-90,-1-19 225,-8 12 0,-1 1-45,2-7 179,-5-14-89,-22 12-270,17 17 270,-31-6-270,32 53 180,-11 42-135,14-26 0,2 3-1332,-1 28 1,0 0 1376,0-28 0,0 0-855,0 29 1,0 1 61,1-27 0,-2-2-152,-6 13 1,-2 0 944,6 14 0,-13-3 0,16-3 0</inkml:trace>
  <inkml:trace contextRef="#ctx0" brushRef="#br0" timeOffset="69418">11298 8468 9691,'-14'-22'2069,"11"4"-1799,-23-6-180,23 12-90,-9 0 450,6 9-450,-1 2 90,-3 25-90,3-4 0,3 38 0,2-18 0,2-5 0,-1 0 0,1 8 0,0 9 0,22-22 0,-17-4 0,34-7 90,-34-3-450,34-9 90,-22-2 0,31-5 0,-19 0 180,20-22 90,-24-8-753,5-13 663,-14-1 180,-4 9-180,-2 0 180,-5-13-1,-2 13 1,-3-15-180,0 28 270,0-3-270,0 33 180,0 24-90,0 6 0,0 14 0,15-20-359,-11-1-721,21-8 1,4-2 359,-7-2 90,10 0 1,2-3-271,-5-14 900,20 6 0,-22-31 0,7-5 0</inkml:trace>
  <inkml:trace contextRef="#ctx0" brushRef="#br0" timeOffset="69815">11913 8496 9422,'0'8'359,"0"7"-359,0 29 0,20-9 0,-16-3 180,33-19-270,-11 7 90,8-17 90,11 9-180,-18-12 180,6-15-180,-9-10 630,-9-9 180,0-16-451,-12 19 361,-1-22-360,-2 24-270,-19-10-90,14 20 180,-28 5-90,29 27 0,-10 22 0,13-2 0,2 2 0,-2-1 0,2-1 0,7 4 0,3 2 0,-1 4 0,2 0 45,-2-10 0,2 1-45,7 22 0,-1-1-477,-5-23 1,-1-1 521,0 8 0,1-1-45,23 10 0,-32-6-421,22-6 511,-23-7-200,8-3 290,-11-6-720,0 0-449,-22-8 359,-8-3-359,-12-7 179,1-2 733,12-19-1002,3 14 1079,12-42 0,-10 22 0,7-27 0</inkml:trace>
  <inkml:trace contextRef="#ctx0" brushRef="#br0" timeOffset="70299">13242 8380 10051,'5'-17'1080,"0"1"-631,-5-8-359,-26 8 90,-6-7-270,-13 14 180,0 1-90,-1 7 0,11 21 0,-6 11 0,14 11-90,15 22 180,1-23-270,34-2 0,9-1 1,2-3-91,15-8 0,4-7 180,-1-10 90,-9-4 0,-1-6 0,4-17-45,-11 5 0,-4-5 135,-2-23-90,-2-7-90,-13-15 360,-13 11-225,-6 4 0,-2-2-246,2-12 336,-13 5 0,-4 0-594,7 22 1,-1 0 638,-4-11 0,1 1 90,-10-15-180,-4 4-90,28 8-571,-29-4 571,24 20 450,-5 2-540,8 37 180,7 22-90,18 10 0,-13 17-1047,12-4 1047,3 6 0,-12-13 0,0 2 285,3-12 0,0 1-600,2 24 0,-2-1 0,-5-25 0,-1-2-495,6 19 1,0-2 90,-1-1-181,-3 9-989,-7-24 1889,0-14 0,0-1 0,0-13 0</inkml:trace>
  <inkml:trace contextRef="#ctx0" brushRef="#br0" timeOffset="70423">12985 8252 9781,'-6'-34'180,"2"1"-180,23-11 90,-14 12-45,25 8 0,7 3-584,-5 0-3461,15 8 0,3 4 4000,4 3 0,-17 3 0,-1 1 0,17 2 0</inkml:trace>
  <inkml:trace contextRef="#ctx0" brushRef="#br0" timeOffset="70632">13872 8236 10051,'-21'5'900,"5"-3"-810,16 3 0,0-1-90,0 4 0,0 0 90,0 13 0,16-4-720,-12 21-180,27-12-1618,-27 21 2428,24-18 0,-24 6 0,9-13 0</inkml:trace>
  <inkml:trace contextRef="#ctx0" brushRef="#br0" timeOffset="70786">13807 8059 9512,'-8'-33'90,"6"3"-180,-8 8 180,9 5-1,-2 6-1348,3 4-180,17 3 1439,-12 21 0,26-13 0,-12 13 0</inkml:trace>
  <inkml:trace contextRef="#ctx0" brushRef="#br0" timeOffset="71182">14310 8217 9781,'0'4'1530,"0"8"-1530,0-3 0,0 19 0,0-8 0,0 22 179,0-13-89,11 31-180,1-30 0,1 18-89,-4-32-991,-5 0 1260,-2-33-90,9-29 0,-8-8 225,3 10 0,1-1-135,-2-2-45,1 10 0,0 2 315,-1 1-180,4-1 89,-4 24-269,2 5 270,2 6-90,7 18-270,-1 12 180,12 26-180,-9-5-308,8 3-52,-6-15-360,0-2-359,1-2-180,-2-4-360,2-6 1709,0-4 0,-1-11 0,1-3 0</inkml:trace>
  <inkml:trace contextRef="#ctx0" brushRef="#br0" timeOffset="71548">14702 7716 11221,'20'56'809,"-15"-9"-719,32 4 0,-32-7-90,12-13 0,3 2 0,5 17 0,-4-9 0,1-2 0,13 4 45,-14-7 0,-2-1 45,2-6-180,12 8-90,-20-30 180,11-4 0,-11-23-90,13-9 90,-11-11 0,5-3-90,0-1 90,-6 13 450,8-7-450,-11 16 90,4 11 90,-5 1-90,0 10-90,2 0 0,-1 23 90,3-17-90,0 47-1080,7-12 181,-3 17-1035,-5-17 0,0-1 1839,1 11 0,-6-17 1,-1 0-1,0 13 1</inkml:trace>
  <inkml:trace contextRef="#ctx0" brushRef="#br0" timeOffset="71701">14167 9100 11490,'-17'3'-629,"3"-1"629,7-1 0,23-16 0,9-4 0</inkml:trace>
  <inkml:trace contextRef="#ctx0" brushRef="#br0" timeOffset="72673">16315 7497 10411,'-7'-17'630,"6"3"-540,-6 1 539,7 5 1,0 1-540,0 20-90,0 4 90,0 42-90,17-10-1200,-14 4 0,-2 3 1200,8-18 0,-1 0 45,-1 16 0,-3 0-401,-3-14 1,0-1 355,5 0 0,-1 1 0,-5-2 0,0 1 0,-1-1 0,2-1 0,2-1 0,1-1 90,-2 31-90,3-26 0,0-1 0,-4 14 45,1-17 0,-1-4-315,-1-6-179,0-1 269,0-36 90,0-21 0,0-12 45,0 3 0,0-2-67,0-17 22,-1 7 0,2-1 1551,14-9-1461,-14 25 0,2 0-90,25-18 90,-10 22 1376,15 0-1286,-6 26 180,0 19-181,-9-7 1,-2 37 135,-3-10 0,-1 1-225,0 29 90,-4-11 0,0-2-90,-7 0-45,1-13 0,-4 0 135,-21 2 269,17 4-629,-32-13-360,18-11-1681,-13 0 1321,2-13 990,14-17 0,5-14 0,12-17 0</inkml:trace>
  <inkml:trace contextRef="#ctx0" brushRef="#br0" timeOffset="73023">16837 8074 9512,'18'16'1349,"0"-12"-989,-4 31 89,-2-30-179,0 32-180,-3-13 0,0 9-90,-5-1 0,-2-11 0,0-1-90,0-2 180,0-1-180,0-1 180,6 3 0,-3-5-540,14 0 180,-6-8 1,7-2 89,-2-3 0,2-1 0,-1-20 90,9-8 90,-10-11 0,10-18 90,-16 18 360,1-24-360,-8 28-180,0-3 449,-2 19-179,-1 4 90,3 8-270,-1 2 0,11 23 0,-3 5 90,19 34-90,-11-19-720,0-9 1,1-2-540,1-3-1710,26 3 2969,-18-8 0,15-11 0,-14 0 0</inkml:trace>
  <inkml:trace contextRef="#ctx0" brushRef="#br0" timeOffset="73603">17652 7460 11670,'20'39'900,"-4"-6"-900,-5 7 0,-8-2-903,8 7 903,0 6 0,-5-10 0,-1 1 0,4-10 0,0 1-270,2 23 1,-2 1-541,3 6-401,-3-23 1,0-1 400,3 10-179,0-7 833,-1-5 156,0 3 0,-5-15 0,-1 3 0</inkml:trace>
  <inkml:trace contextRef="#ctx0" brushRef="#br0" timeOffset="73749">17635 8141 9691,'-10'-31'450,"-7"0"-270,15 0 0,-7 1-90,9 0-180,0 2 90,21 0 90,-15 2-180,42 4-809,-25 1 44,9 8 0,4 1-224,10-6 962,16-1 0,-16 7 1,0 2-1</inkml:trace>
  <inkml:trace contextRef="#ctx0" brushRef="#br0" timeOffset="73966">18323 7548 10051,'0'-7'540,"0"0"-90,0 3 899,0 0-1349,0 19 90,0 12-90,0 33 0,0-3 0,8-9 0,1 0-293,-4 16-337,9-7 0,3 0-299,-8-24 0,-1 0 434,0 10 0,2 0-494,11 11-181,-13-4-230,6-5 1400,-4-5 0,-2-8 0,-2-2 0</inkml:trace>
  <inkml:trace contextRef="#ctx0" brushRef="#br0" timeOffset="74115">18277 8119 9422,'-10'-42'539,"8"3"-539,-8-14 0,10 16 90,0-9-90,24 13-809,4 12-1350,29-3 2159,-13 18 0,3-1 0,-12 7 0</inkml:trace>
  <inkml:trace contextRef="#ctx0" brushRef="#br0" timeOffset="74400">18918 7960 10681,'-29'1'630,"-9"0"-451,34 1-179,-22 0 270,23 3-180,-10 3-90,0 11 0,10-1 90,-9 22-90,12-11 0,0 9 0,18-10 0,-13-2 90,41-3-90,-22-3 0,25-4 0,-9-4-90,17-3-90,-14-4-90,19-3 180,-34-2 90,-4-21-89,-17-3 89,-7-14 0,0 3-270,-24 7-270,18-1-270,-25 6 1,-6 1-360,9-10 1169,-11 5 0,-1 1 0,4-2 0,-8-8 0</inkml:trace>
  <inkml:trace contextRef="#ctx0" brushRef="#br0" timeOffset="74748">19317 7934 9422,'5'14'809,"1"0"-899,1 1 630,4 8-630,-2-5 180,7 15-90,-5-13 90,12 19-90,-11-18 180,7 10-180,-11-20-90,5-1 0,-5-8 180,3-1-180,-3-18 90,3 12 0,-1-34 0,8 1 90,-5-11 269,-1 12 1,0 0-360,2-7 0,-3 11 0,-1 2 0,0 1 270,3 5-270,-7 17 90,1 8-90,1 20-360,-3 14-1124,2 0 0,1 2-1124,3 28 2444,-2-26 1,2-1-1,7 18 1,4 2 0</inkml:trace>
  <inkml:trace contextRef="#ctx0" brushRef="#br0" timeOffset="75132">20808 7828 11850,'-27'-26'0,"1"2"0,3 7 90,-5 5-180,8 6 90,-10 26 0,16-14 90,-4 43-90,9-10-90,4 10 180,2 15 0,24-30-90,6 13 90,24-26-90,0-3 180,-3-28-180,-7-10-90,-20-17-809,-9 0-900,-32 1-990,-6 17 2789,-24 6 0,10 33 0,-1 6 0</inkml:trace>
  <inkml:trace contextRef="#ctx0" brushRef="#br0" timeOffset="75271">20778 8720 10501,'32'0'90,"1"0"0,1-20-180,15-10-720,-12-11-1262,11-2 183,-19 11 1889,0 2 0,-1 0 0,-2 2 0</inkml:trace>
  <inkml:trace contextRef="#ctx0" brushRef="#br0" timeOffset="75888">21720 7774 9422,'0'-19'1259,"0"2"-989,0 1-90,0 2 449,0 0-449,14 7-180,0 25 360,3 20-270,3 16-90,-16-13 0,-2 0 0,9 14 0,-8-9 0,-1 0 0,-2 6 45,0-7 0,0-3-45,0-7-3148,0 15 1798,0-57-718,-12 12 2068,9-40 0,-9 19 0,12-16 0</inkml:trace>
  <inkml:trace contextRef="#ctx0" brushRef="#br0" timeOffset="76268">21925 7704 9781,'-15'0'1530,"0"0"-1261,5 0-89,-3 0-90,1 18 0,-1-14 0,0 36-90,1-19 360,-4 39-450,6-16 135,4-3 0,2 0-45,0 10 0,2-7 0,4-2-267,18 4 177,-14 11-90,38-25-360,-23-4-89,24-8-1260,15-6 720,-11-7 1169,-3-12 0,0-3 0,7 3 0,-17-3 0,-1 0 0</inkml:trace>
  <inkml:trace contextRef="#ctx0" brushRef="#br0" timeOffset="76515">22383 7349 10861,'-22'19'989,"2"-14"-899,5 33 90,-9-7-180,8 10-45,0-9 0,2 0 45,0 8 90,-4 15-989,11 0-181,2-13-359,4-8 0,0-1 1439,1 0 0,25 7 0,7-18 0</inkml:trace>
  <inkml:trace contextRef="#ctx0" brushRef="#br0" timeOffset="77299">22615 7740 12030,'-19'17'180,"-9"-12"-90,24 37-90,-28-20 0,28 27-600,-30-7 600,30 7 0,-24 0-45,26-13 0,1 1 135,-10 18-90,11-21 0,0-1 90,0 8-90,27-7 0,-20-6 0,23-14 0,6-4 0,-10 2 45,10-4 0,2-7-45,-1-23 0,21-10 90,-32-13 16,5-3-16,-22-8-180,-3 11 0,-3 7 0,-6 0-90,-24-5-90,21-10-269,-47 23-670,33 4 219,-24 6-89,12 3-270,1 6 1349,1 4 0,4 4 0,0 1 0</inkml:trace>
  <inkml:trace contextRef="#ctx0" brushRef="#br0" timeOffset="77901">23225 7712 10051,'-2'-37'1080,"1"4"-900,1-1-91,0 12 811,0 1-720,17 15-270,-13 20 180,28-9-90,-28 40 0,24-20-322,-25 28 322,21-7 0,-22 4 0,6-11 0,0 0 0,-3 19 0,-1-10 0,0-2 0,1 2 0,1 17 90,-3-39-180,0 2 0,0-22-90,-1-2 90,2-4 232,5-15-52,1-12-90,9-27 0,-4 3-45,-3 11 0,0 1-422,3-8 467,5-16-90,-9 25 90,0 5 0,-2 5 0,5 6 90,-3 7-90,7 6 0,-5 22 90,12 17-90,-7 10-360,6 7-495,-8-17 1,0 0-225,10 16 1079,-2-6 0,3-2 0,6 1 0,-10-15 0,0 0 0</inkml:trace>
  <inkml:trace contextRef="#ctx0" brushRef="#br0" timeOffset="78382">24135 7665 9961,'-22'-8'630,"-11"3"-540,17 4-90,-7 1 0,9 20 90,3 6-180,9 13 180,-4-2 0,6-8-180,0 2 180,0-3 0,24 10-90,0-12 90,24 9-90,-6-20-361,-7-3 361,-4-9 0,-11-3 90,-9-17 0,6 13 0,-14-33 360,13 10-270,-15-9 540,4-8-900,-5 14 180,-16 3 0,13 30 90,-13 24-90,16 18 0,-2-6 0,4 0-90,20 17 135,-11 7 0,3 1-181,9-30 0,2 0 136,-2 28 0,-4 0 0,6-10 0,-8-13 0,-3-2 180,-4 0-180,5 3 0,-8-21 0,-7-5-360,0-5-719,-22-3-990,-7-4 990,-26-19-361,12 13 1435,-1-43 1,17 20-1,0-26 1</inkml:trace>
  <inkml:trace contextRef="#ctx0" brushRef="#br0" timeOffset="78954">24580 7107 10591,'8'0'360,"0"20"89,-1-15-359,-2 39-90,-1-23 450,3 41-360,-2-19-90,2 18 0,-2-25 0,-1-1 0,4 21 45,0-6 0,0-1-866,5 8 866,-5-19 0,1-2-135,6 10 180,0-2 0,2-5-933,8 4 573,-6-16-847,15 1 667,-16-20-269,14-3 539,-15-28 180,4 17 0,-7-42 0,-1 27 90,1-23 449,3-4-449,-6 14-180,4-14 90,-8 32 1134,1-8-1044,-5 22 423,3-5-423,-3 7 55,4 21-145,-1-15 0,7 50 0,0-34 45,-1 10 0,0 1 45,5-1 0,17 18-180,-12-28 0,9-1-180,4-11 180,-7-9 90,19-18 0,-21 12 0,-5-22 0,-3-4 90,1 8 450,-1-30 449,-10 10-809,-5 13-90,-1-14 180,-2 23-270,0 20 90,0 30-90,0 10-90,7-5 0,3 0-540,7 4-1010,3 14 651,8-18-270,-24-3-321,27-2-129,-19-4 1697,13-3 0,-8-6 0,-1-4 1</inkml:trace>
  <inkml:trace contextRef="#ctx0" brushRef="#br0" timeOffset="79132">25405 7266 9781,'-8'-5'-1799,"1"18"450,29-11 1349,-16 31 0,34-28 0,-18 11 0</inkml:trace>
  <inkml:trace contextRef="#ctx0" brushRef="#br0" timeOffset="79521">26032 7456 10681,'-46'0'1079,"0"14"-1079,-1 9 0,21 8 0,-3 3 90,26-5-90,-7 1 0,10 1 0,0 0 0,19 11-180,12-14 0,-5-7 1,3-4 179,21-1-545,-1-4 455,-15-9 90,-3-3-90,-3 0 158,2-21-68,-12-3 90,-2-13-90,-12 2 180,-4 9 269,0-3-269,0 2-90,-19 0-90,14-3-90,-14 9 270,19 0-270,0 32 180,37 21-90,-27 7-675,26-8 1,3 0-405,-17 1-226,8-6 1,2-1 1304,-4 3 0,4 2 0,-13-11 0</inkml:trace>
  <inkml:trace contextRef="#ctx0" brushRef="#br0" timeOffset="79783">26000 6826 10861,'40'0'629,"-2"20"-359,-7-15-180,-1 34-566,1-35 476,-2 38 90,1-25-90,-1 19 90,10-4-90,-9-8-1979,21 4 630,-21-18 1349,24-2 0,-20-8 0,10 0 0</inkml:trace>
  <inkml:trace contextRef="#ctx0" brushRef="#br0" timeOffset="85416">27330 7530 11221,'16'-4'719,"-13"16"-539,26-8-90,-26 33 0,20-18-180,-20 21 270,22-4-506,-14 3 326,15 2 90,-5 0-180,2 0 270,5-1 180,0-2-360,22 4 0,-9-16 45,-2-13 0,2-4-45,12-3-779,-16-18 0,-1-5 779,20-10 0,-27 0 0,-1-3 45,-1 5 0,1-1-225,7-15 0,-2-2-254,-9 10 0,-3-1-871,8-19 1,-5-1-315,-8-5 1619,-10 24 0,-1 2 0,-5-6 0,0 5 0</inkml:trace>
  <inkml:trace contextRef="#ctx0" brushRef="#br0" timeOffset="85851">28698 7523 10861,'-12'-7'989,"10"17"-989,-10 16 0,30 10 0,-13 4-1009,33-8 919,-19 1 180,18-2-180,-3-2 180,2-4-180,4-4 180,0-9 0,20 0 90,-18-10-135,-9-11 0,-1 0 225,1 4-90,2-43-90,-18 28 173,-5-22-83,-7 12-90,-3 0 0,-2 3 90,0 0-270,-20-1 90,1 14 0,-5-6 0,-6 18 0,26 15 835,-20-9-1284,21 41-1890,-5-4 540,8 12 1799,8-14 0,5-2 0,17 9 0,-5-16 0,1 0 0</inkml:trace>
  <inkml:trace contextRef="#ctx0" brushRef="#br0" timeOffset="86015">29448 8345 10861,'0'-34'-1290,"0"14"1,0 6 0</inkml:trace>
  <inkml:trace contextRef="#ctx0" brushRef="#br0" timeOffset="87615">15698 10679 11041,'11'-31'989,"-2"-6"-899,-9 12-90,-18-6 0,-2 19 0,-20 2 0,3 9 0,-2 16 0,16 3 0,-1 21 0,22-8 0,-6 17 0,34-17 0,-19 12 45,29-19 0,6-1-301,-9 14 256,12-6 0,2-1 0,-2 5 45,-12-8 0,-3 0-45,-8 1 90,9 6-90,-29-8 90,7-7-90,-36 6 0,-8-12 0,1-5 0,-1-1-450,-19-2-967,0-1 698,20-4-41,4 0-230,4-21 630,6-3-89,9-15 179,4-11 270,33 14-45,-9 5 0,3 1 45,32-8-679,-24 14 1,-1 1 678,16-8 270,0 3-708,-1 3 708,-3 2-8,-2 4 98,-5 4 1007,5 1-1097,-13 8 1852,6 0-2032,-17 6 1159,2 19-1159,-9 5 666,1 11-756,-2 13 0,-2-18 0,0 23 0,1-24-90,1 14 180,1-22-90,4 8 90,-1-17-90,2-1-90,5-7 0,-5-4-90,12-19 180,-9 14 0,10-48 0,-12 32-482,3-30 482,-8 22 0,0-1 0,-3 2-222,1-6 222,-3 12 0,1-2 0,-1 17 0,3 3 0,-1 4 480,4 16-480,-1-12 90,3 34-90,-1-20 90,12 33-180,-6-19-2248,16 20 809,-10-28 1529,7 1 0,-7-9 0,0-5 0</inkml:trace>
  <inkml:trace contextRef="#ctx0" brushRef="#br0" timeOffset="88082">16670 10257 9332,'-29'21'1889,"12"9"-1710,6 15 91,11 3-930,0-5 660,0 3-464,0 4 464,22 2 45,-11-15 0,2 0-45,13 18 45,-8-9 0,0-1-135,5 5 135,-6-2 0,3-2-45,10-4 90,-17-7 0,-3-3-90,0-12-271,-2 1 91,-7-32 1,1-11-1,-2-31 90,0 7 90,0 10 0,0-1 318,0-5-318,-2 7 0,4 2 0,14 0 0,-13-2-90,32 19 717,-8 9-177,19 3-181,-19 24 91,16 6-180,-37 12-90,23 11 0,-28-18-90,6 9 0,-31-4 0,17-10 0,-22-6 0,-4-3-630,10-1-449,-10-6 0,-2-2-271,1-3 1350,-5-2 0,13-3 0,2 0 0</inkml:trace>
  <inkml:trace contextRef="#ctx0" brushRef="#br0" timeOffset="88903">17650 10552 9871,'4'0'1080,"2"0"-1080,-1 0 90,1 17 269,2-13-359,0 32 90,8-7-90,-5 10 90,10 17-90,-11-20 0,2 10 0,-6-4 0,-4-13 180,1 12-90,-3-23-899,0 1 629,0-56 0,0 16 180,0-17 0,0-3 0,0 1-764,17-14 764,-12 17-90,12 4-214,0 3 214,-13 6 90,25 4 270,-14 10-180,7 3 0,-2 7 1009,-1 25-1009,-6-19-90,8 56 90,-12-40-87,3 32-3,-6-26 19,-1-2-19,-1-4 90,-1-2 0,-1-1-90,1-9-90,-2-2 502,1-8-502,1-19-16,4-7 16,1-13 90,9-16-89,-6 19 89,10-25-90,-8 26 0,10-14 90,-8 27 90,5 3-90,2 14 0,-5 5 0,13 21 0,-12 10 45,-1-3 0,-2 3-45,4 18-887,6 2 887,-8-18 0,-1-1 90,0-4 0,7 6 0,-4-13-180,13 3 0,-9-17-89,12-3 268,-11-22-178,5 13 89,-9-35 0,-2 22 89,-3-19-178,-1-5 178,-7 11 451,-1-20-540,-5 25-180,-1-4 1246,0 14-1066,0 27 0,0 6 0,14 30 90,-10-12-899,24 13-181,-24-20-179,21 4 1169,-9-7 0,-3-14 0,0 2 0</inkml:trace>
  <inkml:trace contextRef="#ctx0" brushRef="#br0" timeOffset="89082">18612 10104 8882,'-8'-9'0,"1"2"-1529,4 5 1529,1 19 0,2-12 0,0 12 0</inkml:trace>
  <inkml:trace contextRef="#ctx0" brushRef="#br0" timeOffset="89318">19178 9946 10861,'0'44'539,"0"14"-539,0-17 0,-1-3 0,2 2 90,16 12-45,-9 6 0,3 0-360,6-27 1,2 1-2524,0 27 0,-2-1 1849,3-5 989,0-11 0,-2-2 0,-7 3 0,16 8 0</inkml:trace>
  <inkml:trace contextRef="#ctx0" brushRef="#br0" timeOffset="89455">19137 10476 9062,'0'-39'0,"0"-13"0,28 12-810,-11 10 1,4 1 809,33-2 0,0-3 0,-12 15 0</inkml:trace>
  <inkml:trace contextRef="#ctx0" brushRef="#br0" timeOffset="89965">20025 10781 10771,'31'-19'540,"13"14"-451,-39-38 91,36 5 0,-17-12-90,-3 12 0,-1 0-90,3-8 90,-10-7 0,-4 0 0,-8-1 135,4 4 0,-4 0-225,-17 7-90,12-17 90,-32 32 0,32 0 0,-16 19 0,10 6 0,7 29 0,-7 0 0,10 30 0,8-17 0,3 2 45,0-9 0,2 3-726,11 25 0,2 2 726,-7-25 0,1 0-75,-2 3 0,2 3 0,-2-3-105,-2-5 0,0-1-45,5 10 0,0 0-180,2 13-180,-3-3-179,-10-3-720,4 10 629,-12-19-899,5 15 1709,-30-34 0,18-1 0,-18-15 0</inkml:trace>
  <inkml:trace contextRef="#ctx0" brushRef="#br0" timeOffset="90369">20157 10929 9332,'0'-30'90,"0"0"-90,17 0 0,-12 1 0,39 0 0,-22 0 90,27-2-135,-16 10 0,0-1-135,21-13-1489,-5 7 1,2-1 1533,-21 11 0,0 1 45,10-5 0,-1 0 287,12-10-197,-1 2 0,-7 1 90,-4-1 90,-6 2 90,-6 1 360,-3-5-450,-12 8 269,-2-10-359,-10 18 2092,-24-4-2002,18 10 778,-38 4-958,14 3 90,-10 2 0,1 16-90,3 11 0,11 7 0,-8 22 90,22-18-90,0 12-90,11 3 270,0-15-90,22 22-90,8-30 44,0-9 1,3-3-45,19-4 0,-12-6 0,0-3-1119,8-2 1119,12-18-654,-10-5 654,-19 1 0,4-30 0,-26 28 0,-4-26-90,-5 19 180,-27 0-449,20 2-91,-51 1-450,33 2 1,-28 4 899,-4-2 0,14 9 0,-12-1 0</inkml:trace>
  <inkml:trace contextRef="#ctx0" brushRef="#br0" timeOffset="90769">21285 10153 8342,'-8'16'1349,"24"6"-1349,5 15 135,0-2 0,1-1-45,11 6-90,-16-3 0,-3 1 0,3-6 990,3 12-541,-18-24-449,11 0 90,-12-28-180,-13-28 90,8-3 0,-5 1 0,2-1-90,7-6-1523,0-16 1073,0 18-360,0 0-279,0 3-170,0 3 1349,0 6 0,0 5 0,0 4 0</inkml:trace>
  <inkml:trace contextRef="#ctx0" brushRef="#br0" timeOffset="91182">21780 10156 10951,'6'0'360,"0"15"-271,3-11 1,-1 26-90,2-26 90,7 47-90,-4-28 0,1 9 0,-1 2 90,0 0-180,12 19 180,-14-24-90,3 5 90,-5-13-90,-3-7 0,2-1-90,-5-9 0,0-2 90,0-20 0,0 13 0,3-37 0,-1 20 0,2-25-90,0 6 180,5-23-90,-3 12 0,-1 13 0,0 1 0,1-1 0,3-4 0,-5 25 180,1 9-180,-1 5 0,1 4 0,-1 0 0,1 17 90,4 9-90,-2 11-629,7 20-361,-6-20-753,3 15 754,-4-19-360,0 0 1287,2-5 0,1-2 0,3-4 1</inkml:trace>
  <inkml:trace contextRef="#ctx0" brushRef="#br0" timeOffset="91287">22430 10331 11490,'11'-18'0,"-1"-5"-90,1 21-179,-6-7 269,0 4 0,-4 4 0,-1-4 0</inkml:trace>
  <inkml:trace contextRef="#ctx0" brushRef="#br0" timeOffset="105519">4043 12787 11311,'8'-5'1349,"-3"1"-1169,-1 2 539,-3 1-629,1 15 90,-26 5-90,18 12 0,-44 1-90,28-2 90,-24 3-90,17-7 0,0 1-286,-19 17 241,7-7 0,-1 1-1761,-7 7 1806,17-17 0,1-1 90,-7 7-401,2-4 311,7-4-90,4-5 90,5-3 0,5-7 0,5 1 388,4-5-388,3 7 1824,3-3-1914,23 4 461,-17 3-371,39 2 0,-25 4 45,8-3 0,3 1-45,12 12-45,-4-1 0,2 0-875,12 7 830,-18-12 0,0-1-450,15 11 91,1 0-181,-1 0-90,0 0-359,-3-1-270,0-2 1349,-16-10 0,1 0 0,14 9 0,-17-12 0,0-1 0</inkml:trace>
  <inkml:trace contextRef="#ctx0" brushRef="#br0" timeOffset="106101">4603 12724 12030,'0'55'540,"0"-7"-540,14 6-1319,-10-7 1319,10 6 45,-8-13 0,-2 1-45,-2 25 0,3-23 0,0 0 0,-5 15-90,0-2 180,0-3 0,0 12-90,0-19-194,0 13 14,-16-34-794,12 0 974,-11-40-89,15-26-1,0-6 90,11 8 0,1 2 0,-7-1 0,15 9 0,4 5 179,3 6 1,11-9 90,0 25-270,-11-6 360,2 8-90,9 23-90,-10 7-45,-7-2 0,-2 4 45,0 15-1,-9-13 1,-2 0-90,-3 4-90,-3 11 180,-25-6-180,18-12 0,-24-7 0,-5-3 0,8 0-180,-10-9 0,-2-3-449,-1-3 691,-9-3-2041,7-19 540,15-15 1439,-3-28 0,20 3 0,4-5 0</inkml:trace>
  <inkml:trace contextRef="#ctx0" brushRef="#br0" timeOffset="106498">5227 13268 10321,'9'0'1439,"-1"0"-1169,-2 10-90,-2-8-90,0 19-90,-1-12 0,-1 10 0,-1-1 0,1 0 0,0 4 90,1 1-180,2 1 180,3 8-180,0-7 180,9 11-270,-6-19-270,10 5 90,-6-15 91,3-1-1,4-5 270,-8-17-90,11-8 90,-13 3 0,4-34 0,-9 35 0,1-40 0,-5 36 270,2-5 269,0 14-539,1 7-90,6 3 180,-5 5-90,13 16 90,-7 4-90,7 0 90,-3 13-270,2-28-359,2 25-271,2-27-89,3 11-1,0-14-1169,18 0 2069,-11-16 0,12 12 0,-15-12 0</inkml:trace>
  <inkml:trace contextRef="#ctx0" brushRef="#br0" timeOffset="106699">6000 12869 10591,'0'-33'450,"0"3"-180,0 6 629,0 3-449,0 9-450,0 49 0,21-9 45,-19 6 0,1 3-45,15-2 0,3-2 0,6 22 0,-5-6 0,2 0-528,-5-19 1,0-2 212,-1 10 0,-2-1-224,7 12-361,-2-6-985,-6-10 1,-1-2 1884,3 2 0,2 11 0,-15-33 0</inkml:trace>
  <inkml:trace contextRef="#ctx0" brushRef="#br0" timeOffset="106840">5917 13016 10231,'-11'-20'0,"5"1"90,3 2-90,3 7 0,17 0-899,12 9-2070,27 0 2969,-4 1 0,7 14 0,-12 3 0</inkml:trace>
  <inkml:trace contextRef="#ctx0" brushRef="#br0" timeOffset="107099">6715 12605 11131,'-9'18'359,"1"8"-359,8 12 0,17 4 90,-12-4-90,12 3 0,-3 4-540,-13-11 1,1 1-2681,23 17 2725,-23-17 0,-1 0-1933,17 29 2316,-16-17 0,4 8 0,-6-22 0</inkml:trace>
  <inkml:trace contextRef="#ctx0" brushRef="#br0" timeOffset="107249">6518 13135 10501,'-13'-22'0,"5"3"90,3-8-90,5 9 90,24-10-270,-18 15-540,25 4 1,5 3-451,-9 0-1469,38 2 2639,-23 2 0,2 2 0,2 0 0</inkml:trace>
  <inkml:trace contextRef="#ctx0" brushRef="#br0" timeOffset="107549">7273 12931 10321,'-37'0'1079,"16"18"-1079,-9 4 0,27 21 0,-11-11 0,14 0 90,0-12-180,18 0 180,7 5-90,-3-9 0,21-1 90,-15-5-90,10-9 0,4 5 0,-21-26 0,-3-4 0,-11-20 90,-27 21-180,15-15 90,-52 21-359,34-3-586,-9 9 1,-1 3-226,3 7-179,2-10 1349,4 10 0,21-3 0,-10 4 0</inkml:trace>
  <inkml:trace contextRef="#ctx0" brushRef="#br0" timeOffset="107898">7567 12979 9781,'7'0'810,"0"9"-360,7 2-180,-5 12-181,11 4-89,-9-4 0,7 14 0,-8-14 0,4 7 0,-7-11 90,0-3 0,1 0-90,-4-5-90,1-3 0,-3-6 90,1-2 0,0-18-89,2-8 89,3-30 179,-2 8-995,3-6 906,-3 15 90,1 3-90,1 3 359,3-3-449,-2 15 0,8 2 90,-8 14-90,12 20-180,-10-11 187,7 33-4054,4 0 4047,-2 11 0,8 6 0,-4-13 0</inkml:trace>
  <inkml:trace contextRef="#ctx0" brushRef="#br0" timeOffset="108535">8288 12453 10231,'-22'-13'1439,"-1"0"-989,2 0 90,2 0-270,3 0 179,4 1-269,0 0-90,5 3-90,-2-1 0,3 6 360,1-1-360,3 21 90,23 6-90,4 0-90,15 19 180,17-6-90,-13 11-726,-3-13 0,4-3 771,-14-11 0,1 0-90,22 13 0,1-1 90,-20-11 0,-1-2-45,9 5 0,-1 0 0,11 6 90,-4 0-180,-7-1 90,-1 14 0,-19-9-388,-9 0 1,-8 2 27,-37 12-360,5 1 1,-6 2-46,-4-16 1,-4 0-172,10-4 1,-2 2 0,0 1 935,-6 3 0,-2 1 0,2-2 0,-7 7 0,0 0 0,5-6 0,1 1 0,-1 0 0</inkml:trace>
  <inkml:trace contextRef="#ctx0" brushRef="#br0" timeOffset="115702">3598 13118 8972,'-14'6'630,"-5"-3"-361,17 2 91,-10-3-180,7 1 0,-4-2 0,2 0 90,0 1-90,0-1-1,-1 1 1,1-2 0,-5 0 90,3 0 0,-6 0-360,3 0 180,-4 0 0,-7-16 0,3 12 0,-24-24 0,11 7-90,0 1 0,-1-1 90,-13-15-30,9 12 0,-7-2 0,4 3-408,5 3 1,-1 0 347,-13-7 0,-7-3 0,6 3 45,8 5 0,0 0-15,-7-3 0,-5-2 0,4 2-852,2 0 0,2 0 792,6 5 0,-2-2 0,0-1 30,1-2 0,0-1 0,2 0-45,-7-4 0,-1-2 75,-1-5 0,-5-6 0,6 3-30,4 1 0,3 1 0,5 3 0,0-1 0,2 0-930,0-4 0,2-1 975,-2 0 0,2-2-90,2 0 0,-1-3-622,3 3 0,-2-4 0,2 2 667,-3-7 0,-1-3 0,7 12 0,-2-4 0,1 0 0,2 4-260,-4-11 0,2 2 260,3 7 0,-1-2 0,3 3-45,0-1 1,2 1 88,0 1 1,1 0-90,1 2 1,0-1 268,-5-17 1,-1-1-225,5 13 0,0 1 0,-6-15 0,1 1 0,4 15 0,0 2 0,1-1 0,-1-1-45,-2-1 0,-1-3 15,3 4 0,-2-4 0,0 3 75,-3-7 0,-1-3-68,1 3 1,-3-8 0,-1 0-1,4 8 23,-3-5 0,-1 1 22,3 7 1,-3-7 0,-1 1-1,4 7-67,0 1 0,-2 3 45,-2-4 0,-4-4 0,3 4 0,3 5 0,0 1 0,-8-11 0,0-2-367,1 0 1,1 2 411,8 13 0,0-2-45,-1-5 0,-1-4 0,3 8 0,-3-7 0,11 18 0,0-1 0</inkml:trace>
  <inkml:trace contextRef="#ctx0" brushRef="#br0" timeOffset="116301">57 6957 12660,'24'-30'90,"-1"-1"-90,0 0 0,10-16 0,-6 10 0,-5 6 0,0 0-1738,6-7 1738,6-11 0,3-3 0,-8 12 45,-4 5 0,0-1-135,3-6 135,-8 15 0,-1-2-90,1 0 0,-1 1 135,13-19-135,-5 7 0,0 0 45,7-8 0,-13 17 0,2-1 0,1 1 0,-1 1 0,14-16 0,-6 7 0,1 1 90,4-4-135,-12 15 0,0 0 135,6-7-180,-1-1 90,-2 5-174,5-10 264,-12 13 91,4-6-181,-14 15 0,-1 1 0,-2 3 0,-1-4 90,-1 5 617,-1-7-707,-2 12 488,2-2-578,-4 17 356,14-6-176,-5 8-180,11-9 90,-10 0 0,0 0-90,-1 0 180,-1 0-90,7 0 0,-7 0 0,9 0 0,-7 0 0,7 0 0,6 0 90,0 0-180,28 0 180,-12 0-180,17-19 135,-23 10 0,0 0-135,17-14 135,-10 8 0,1 2-983,2-1 849,6-3-650,-18 0-340,-14 15 719,-3 12-1439,-69 13 1079,25 20 720,-16-19 0,-1-1 0,10 15 0,-10-4 0</inkml:trace>
  <inkml:trace contextRef="#ctx0" brushRef="#br0" timeOffset="116632">1298 5415 7982,'0'-9'450,"0"0"-180,0-6-90,0 5 270,0-16-360,0 13-90,23-14 539,2 14-359,27-10-180,-14 11 0,4-4 0,3 4 90,-7 4 180,23-1-180,-24 7 180,9-1 180,-9 3-181,-12 15-179,4 3-90,-20 12 90,-2-1-180,-33 19-359,19-7-766,-28 1 1,-6 2-136,25-14 0,-1-1 1350,-20 12 0,-1 0 0,15-9 0,3 0 0,-1 0 0,0 1 0</inkml:trace>
  <inkml:trace contextRef="#ctx0" brushRef="#br0" timeOffset="119853">1048 5721 8162,'-10'-9'450,"1"1"-450,-9 8 0,7 0 0,0 0 0,1 11-90,4-8 180,-6 15-90,5-11 0,-6 6 0,5-4 0,-2-1 0,0 0 0,0-2 0,-5 5 0,5-5 0,-3 3 0,-1 1 0,3-2 0,-9 5 0,9-4 0,-4 3 0,1 2 0,3-4-90,-10 12 180,10-11-90,-18 17 90,14-13-90,-17 15 0,18-15 0,-5 4 0,6-3 0,1-1 0,1 1 90,-5 8-90,6-7 90,-4 7-90,5-9 0,1-1 0,0 3 180,-4 4-180,2-4 90,-2 4 90,-2 1-180,4-5 90,-6 12-90,7-10 90,-2 4-90,4-5 0,2-2 269,0 2 1,0 5-270,0-5 90,-1 12-90,2-13 180,-1 6-90,-1 2-90,4-7 180,-5 17-90,3-14-90,-3 8 0,0 2 180,1-7-90,-1 18-90,3-17 90,0 28-90,2-24 0,2 24 90,0-27-90,0 16 0,0-19 0,0 8 0,0-2 0,0-8 0,0 7 90,0-11 0,12 2-180,-9-2 180,9 8-90,-12-6 0,5 7 89,-4-1-89,7-5 0,-7 15 90,2-16 0,-3 25-90,0-23 90,0 23 0,0-24-90,0 15 0,0-15 0,0 7 0,0-2 90,0-5 0,0 13-90,0-13 90,0 7-90,0 1 90,0-6-180,0 17 180,0-17-90,0 27 90,0-23-180,0 25 270,0-24-270,0 18 90,0-18 90,0 7-90,0-3 0,0-6 0,0 5 0,0-8 0,0-1 0,0 1 0,13 8 0,-10-8-90,9 7 180,-4-1-90,-6-8 0,12 13 90,-6-15-180,6 13 90,-4-13 0,-3 4 0,1 4 0,-4-8 0,6 17 90,-6-16-180,2 8 180,-4 0-180,-1-7 180,0 13-90,0-13 0,0 6 0,1-2 0,-2-5-90,1 5 180,2-8-90,-2 2 0,4 14 0,-3-10 0,5 19 0,-2-21 0,1 5 0,-1-8 0,0-1 0,-1 1-90,5 8 180,-4-6 0,3 7-180,-5-7 180,2 1-90,-2-2-90,1 9 90,-1-9 90,0 6-180,0-3 90,0-7 0,-1 10 0,-1-11-270,-1 6 0,0-9 90,0 2-1259,0-3 540,0-2-1170,0 5 2069,0-7 0,0 2 0,0-4 0</inkml:trace>
  <inkml:trace contextRef="#ctx0" brushRef="#br0" timeOffset="120401">478 8913 9062,'0'31'719,"0"2"-449,13-18-270,-10 12 90,10-15 0,-13 12 180,7 4-270,-5-6 90,5 6 0,-1 2 0,-1-8-90,3 7 0,-3-9 0,0 0 0,0 1 0,3 8 0,0-7 90,6 15-180,-2-15 180,12 23 0,-11-21 0,14 22 0,-18-22 0,6 5-90,-8-9 90,1 3-90,-1-2 0,5 11-90,-2-9 180,3 7-90,1 1 0,-5-8 0,6 16 0,-7-17 0,3 7 0,-2-3 0,-1-7 0,4 15 0,-6-15 0,3 12 0,-6-15 0,2 5 0,-4 7 179,2-12-358,-3 12 268,0-16-89,0 2-269,0 4-271,0-4-1079,0 6 809,0-9-179,0 1 989,0-7 0,-13-1 0,-3-2 0</inkml:trace>
  <inkml:trace contextRef="#ctx0" brushRef="#br0" timeOffset="120767">700 9531 8972,'0'23'989,"0"3"-989,0-2 90,18 3 0,-14 13 0,31-7 360,-17 28-450,2-22 45,-6-5 0,-1-1-579,4 7 534,6 11 0,2-4 0,-11-9 0,9 24 0,-11-26 174,3 9-174,-2-3 90,-4-12-91,5 17-629,-7-22 1,2 5-810,-1-3 539,-2-8 900,5 11 0,-6-15 0,2 5 0</inkml:trace>
  <inkml:trace contextRef="#ctx0" brushRef="#br0" timeOffset="121189">827 10044 8432,'0'-5'450,"0"0"270,0 3-631,12 1 1,0 18 90,3 6 0,3 14 180,-7 14-270,6-15-90,-7-4 0,-1 2 90,4 5-180,0 15 180,0 1 0,-4-14-90,-1-5 0,-1 0-313,3 8 313,4 13 0,2 4-900,0-14-180,-3-6 1,1-1 1079,7 8 0,-8-16 0,0-1 0,8 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6:03:57.52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FF00"/>
    </inkml:brush>
    <inkml:brush xml:id="br2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1307 954 8882,'0'-14'1439,"0"0"-1349,0 0 90,0 0 90,0-2-90,0 0 269,0-15-449,0 12 270,0-13-180,0 18 90,0-3-180,14 8 0,-11 2 720,11 1-720,-14 19 0,0 7 0,0 28 90,0-4-90,0-7 0,0 1-1297,0 12 1252,0-16 0,0 2 90,-1 2 0,2 0-173,12 22 128,-11-9 0,-1 0-90,12 8 135,-9-21 0,0 0-90,1-3 0,1-1 135,12 16-90,-7-13 0,1-1 0,4 1 0,7 6-90,0-15 90,-3-9 180,8 2-90,-13-15 90,2-1-180,-7-4 1265,-3-1-1265,-2 0 429,0-14-519,-2 11 180,1-27-180,-1 26 180,-1-25-180,0 26 90,0-23 0,1 23 0,3-34 0,2 21 0,4-21-90,3 10 180,5-6-809,4-4 314,-1 3 0,3-1-509,-5 7 0,2-1 464,8-12 1,1 1 44,-7 8 0,0 1-90,1 0 1,0 0-46,0 0 1,0-1 539,10-10 0,0 2 0,-10 10 0,-1 1 0,7-7 0,0 0 0</inkml:trace>
  <inkml:trace contextRef="#ctx0" brushRef="#br0" timeOffset="702">2278 1457 11490,'0'37'180,"0"4"-90,0-11-180,0 3 90,0-12 0,0 11 0,0-9 90,0 6-90,20-13 0,-16 0 90,28-3-90,-29-2 0,26-3 0,-8-4 0,8-2 90,-1-2-90,-3-20 0,-8 14 0,3-32-90,-10 33 180,-2-33-90,-3 22 90,-2-27 0,-2 19-90,-1-4 0,0 9 0,0 30 90,0 3-90,0 21-1619,15 9 540,1-15-1710,16 19 2789,-15-21 0,12 6 0,-9-12 0</inkml:trace>
  <inkml:trace contextRef="#ctx0" brushRef="#br0" timeOffset="1096">2842 1587 9242,'0'15'1349,"0"4"-1349,0 16 0,17-3 0,-13-6 0,26 1 90,-26-1-90,19 0 0,-20-3 90,18 7-90,-11-10 180,3 5-180,1-15-90,-11-3 0,5-5 0,-6-25 90,1 17 0,-2-40 0,2 9-90,-1-10 90,1-17-90,-2 29 0,2-6 90,-2 18 180,1 12 0,1-4-180,0 13 90,2-6-180,1 8 180,7 20-90,-3-15 0,15 34 90,-10-13-540,10 10-180,-6-2-89,2-11-271,2-2-1258,17-2 2248,-8-3 0,12-7 0,-13-2 0</inkml:trace>
  <inkml:trace contextRef="#ctx0" brushRef="#br0" timeOffset="1413">3463 1493 9871,'-14'-6'900,"10"-3"-630,-29 8-270,29 13 0,-26-8 0,27 34 90,-9-19-90,12 18 0,0 12 90,17-13-90,-6-3 0,1 0 0,9 3-916,21 9 916,-24-17 0,20-3 0,-9-3 0,12 2 0,-13-9 0,17 3 0,-25-11 360,6 0-90,-19-4 735,0 1-1005,-7-2 90,0 1-90,0 3 0,-21-1-90,16 2 180,-31-1-90,32 1-1619,-52 12 450,34-6-545,-12 1 1,-1 0 1713,2 1 0,-11 4 0,12-7 0</inkml:trace>
  <inkml:trace contextRef="#ctx0" brushRef="#br0" timeOffset="1586">2520 1187 11490,'-11'-12'630,"3"2"-540,4 2-90,4-1 0,21 2 90,-15 1-180,51 3 180,-25 2-1709,13 0 0,5 1 1285,16 0 0,-20 6 0,0 4 0,-10 0 1,-1 0-1</inkml:trace>
  <inkml:trace contextRef="#ctx0" brushRef="#br0" timeOffset="2182">5052 1327 10592,'-26'-10'450,"-19"2"-270,27 5-90,-22 2 262,10 1-352,0 18-89,3-13 89,7 21 0,3 5 0,-8-7 44,9 10 1,4 2-134,2-1-361,4 8 120,6-17-299,19-2-91,-15-4-748,38-4 568,-9-8 900,23-3 0,-9-21 0,-5-3 0</inkml:trace>
  <inkml:trace contextRef="#ctx0" brushRef="#br0" timeOffset="2579">5083 1092 9871,'0'-33'810,"-14"4"-810,10 6 809,-11 4-359,15 8-90,0 25-270,0 40-180,0 6-677,8-6 0,1 0 677,-5 9 135,11-9 0,2 1-45,-2 7 0,-7-21 0,2-2 0,10 9-812,-17-4 812,14-7 0,-9-6 0,3-6 0,-2-7-539,-2-4 269,-2-7 1021,4-3-1020,-5-25 269,3 15 0,1-40-90,0 24 90,2-24-90,0 9 90,0-2 0,1 3 0,1 0 964,-1 7-874,0 2 630,6 2-720,-4 12 359,12 2-269,-11 11-90,6 15 0,-6-12 0,3 33 0,0-19 0,10 32 90,-7-17-1259,19 19 90,-15-22-357,10 3 357,-6-20-271,-1 4 1350,4-14 0,1 6 0,0-8 0</inkml:trace>
  <inkml:trace contextRef="#ctx0" brushRef="#br0" timeOffset="2846">5970 1363 10501,'-43'-9'899,"7"2"-899,14 22 90,-2 2-180,21 17 180,-9-2-90,29-2 90,5-5 0,20-13-180,-1-5 180,-1-22-90,-10-1 0,-13-18-180,-9 0-179,-25 5-271,12 1-180,-29 10-179,30 1-1895,-30-4 2884,15 6 0,-2-1 0,6 6 0</inkml:trace>
  <inkml:trace contextRef="#ctx0" brushRef="#br0" timeOffset="3196">6248 1274 9332,'14'27'1259,"0"-5"-1259,4 10 0,-5-11 0,8 16 90,-9-14-90,4 6 0,-6-9 0,2-2 90,-1-1 0,4 2-90,-6-8 90,6 2-180,-10-10 180,1-20-90,-4 12-90,-1-35 90,2 21-90,4-33 270,-2 17 90,10-20-180,-8 25 359,5-3-269,-5 17 0,1 7 0,0 4-180,2 5 0,-1 0 0,2 0 90,7 16-180,-3 6-1979,16 21-539,-14-5 2608,6 3 0,-9-10 0,-1 0 0</inkml:trace>
  <inkml:trace contextRef="#ctx0" brushRef="#br0" timeOffset="3334">6262 2088 11670,'-22'0'-1012,"3"0"0,5 0 0,2 0 1</inkml:trace>
  <inkml:trace contextRef="#ctx0" brushRef="#br0" timeOffset="11863">7403 1180 12570,'0'-24'1439,"0"1"-899,0 4-270,0 2-181,0 2-1708,0 5 0,14 20 0,4 9 0</inkml:trace>
  <inkml:trace contextRef="#ctx0" brushRef="#br0" timeOffset="12014">7527 1727 11580,'4'4'810,"1"-2"-720,1-1-90,0-16-2429,1 11-359,-4-22 2788,3 23 0,-1-9 0,3 12 0</inkml:trace>
  <inkml:trace contextRef="#ctx0" brushRef="#br0" timeOffset="13248">9290 878 11041,'-19'-14'1079,"14"1"-899,-14 0-90,-1 3 180,15 2-90,-32 4-90,13 2-90,-8 25 0,-3-17 0,14 31 0,2 7 0,-3-12-171,5 8 1,4 0 170,9-2 0,1-2 90,24 10-180,-15-14 90,25-7 0,5-4 90,-5-2-135,2-7 0,3-3 45,28-4 0,-18-2 45,-8-1 0,-2-4-45,1-16 90,4 14-90,-20-31 0,-8 31-109,-5-30-161,-4 11-90,-4-8-1439,0-7 540,-21 16 1259,16-10 0,-34 16 0,17-3 0</inkml:trace>
  <inkml:trace contextRef="#ctx0" brushRef="#br0" timeOffset="14336">8985 1642 9961,'-10'0'1350,"1"3"-1171,1-2 631,1 3-810,21-4 90,14 0-180,13-14 180,8 10-571,-4-22 481,4 23 0,8-21-180,1 21-1300,4-22 491,0 22-361,-1-18-179,-1 19 1529,-2-11 0,-1 12 0,-2-4 0</inkml:trace>
  <inkml:trace contextRef="#ctx0" brushRef="#br0" timeOffset="15034">10443 1105 9242,'-10'-8'1259,"7"1"-809,-14 2-90,15 0-181,-15 2 1,7 0-180,-5 2 0,1 1 0,3 16 0,0 5 0,-1 21 0,7-7 0,1 12-359,4-19-91,0 7-360,20-13-269,-15-4 179,39-3 900,-3-1 0,14-8 0,6-1 0</inkml:trace>
  <inkml:trace contextRef="#ctx0" brushRef="#br0" timeOffset="15332">11018 1115 10231,'-36'0'900,"0"0"-900,18 12 90,-11-9-180,26 21 180,-20-10-90,21 14 90,16-3-90,18-2 0,14-11 0,5-5 0,9-7-433,-10 0 433,13-16 0,-21 12 90,-5-27-180,-4 27 270,0-28-90,-16 11-180,-3-17 180,-14 9-90,-25-3 0,19 16-450,-47-3-180,30 8-449,-23 2-91,10 1 1170,-11-2 0,12 1 0,-9-1 0</inkml:trace>
  <inkml:trace contextRef="#ctx0" brushRef="#br0" timeOffset="15496">11397 402 10681,'-21'14'90,"-12"-12"0,29 33-810,-36-1-539,12 11-1857,0 9 3116,-10-9 0,33 5 0,-12 2 0</inkml:trace>
  <inkml:trace contextRef="#ctx0" brushRef="#br0" timeOffset="16879">12562 814 9781,'-42'-1'1709,"4"19"-1529,0 5-180,20 13-180,-11-3 270,26-4 0,-16 2-180,17 1 90,-4 1-180,6-1-539,0 0-450,0-1-1890,20 9 3059,13-13 0,12 2 0,5-14 0</inkml:trace>
  <inkml:trace contextRef="#ctx0" brushRef="#br0" timeOffset="17266">13192 894 9871,'-44'-2'1709,"-1"1"-1619,19 21-90,-13-14 90,25 33-90,-22-11 0,17 9 0,-4 12 0,15-19 90,2 8-90,6-12 0,0-3 0,19-2 0,7 2 0,-1-11-90,8-5 0,0-2 0,-7-4 180,37-15-90,-31 10 0,-2-27 0,-4 27 0,-2-32 0,-7 20 0,-1-18 180,-7 1 0,-3 8 90,-3-9-270,-3 15-90,0 19 90,0 13 90,0 28-450,0-6-90,19 3-269,-15-12-271,36-3 91,-21-3-1,22-9 900,12 5 0,-9-14 0,14 6 0</inkml:trace>
  <inkml:trace contextRef="#ctx0" brushRef="#br0" timeOffset="17446">13855 1013 10681,'-21'-8'1079,"1"2"-1079,-19 6 180,21 14-180,-6 5 0,21 18 0,-7 1 0,31 2-629,-16-11-1170,36-5 719,-9-16-179,11-2 1259,5-6 0,-10 0 0,2 0 0</inkml:trace>
  <inkml:trace contextRef="#ctx0" brushRef="#br0" timeOffset="17846">14113 544 10231,'-28'-25'1169,"11"9"-89,-3 2-1080,18 32 0,-7 0 90,9 24 90,17 20-90,-13-9-1426,13-1 0,1 2 1336,-14 13 0,12-21 0,-1-1 105,-11 15-105,20-2 0,-21-4 0,17-5 0,-18-7 0,13-5 0,-8-2-270,0-13-449,2-3 539,-8-14 1953,5-4-1953,-3-25 180,3 5-90,-1-25 0,6-12 90,-2 11 0,-2 6 0,1-1 704,-1-3-525,4-14 1,-7 33-90,1 4 90,-1 15-90,1 5-90,2 21 0,-1-16 0,2 52 90,-3-35-90,1 31 0,-4-24-540,1 0-269,-1-2-1170,0 5 1979,0-11 0,-1 2 0,-1-12 0</inkml:trace>
  <inkml:trace contextRef="#ctx0" brushRef="#br0" timeOffset="18029">13575 259 10501,'-25'0'0,"1"16"0,-6 8 0,11 9-630,-2 4-2968,15 15 3598,2-7 0,3 17 0,1-14 0</inkml:trace>
  <inkml:trace contextRef="#ctx0" brushRef="#br0" timeOffset="18696">15217 529 10051,'-6'-27'1260,"-1"-6"-1260,3 10 629,-2-3-539,3 17 180,1 23-270,1 21 90,1 14-470,0 10 470,0-6-90,0-12 0,0 2 0,0 23-45,0-11 0,0 1 135,0 3-90,0-11 0,0-3 0,0 1 0,0 8 0,0-25 0,0-7 0,0-6-90,11-4 0,1-25 90,8-13-90,-7-14 90,-2-6 0,2-8 0,-4 13-90,9-18 90,-10 39 560,0-9-470,-3 27-90,-2-7 0,3 33 0,-2 10 0,0-1 0,1 1 0,2 23-135,1-18 0,0-1-788,4 7 113,6 7-539,-3-20 90,4-6-630,2-5 1889,5-9 0,3-6 0,3-6 0</inkml:trace>
  <inkml:trace contextRef="#ctx0" brushRef="#br0" timeOffset="19050">16025 606 11940,'-19'43'270,"3"-7"-180,16 13-492,0-8 402,0 4-90,0 2 135,8-13 0,3 1-45,8 18-270,0-10 0,-1 0 0,0 4-180,-5-12 1,1-2 269,0 1-180,2 4-47,-6-16 317,-10-8 66,0-2 24,-23-10 90,17-16 180,-37 10 0,17-42 0,0 26 23,-14-28-113,23 6-270,-4 8 180,8-20-90,13 23-360,17-18-90,-13 20-636,38-4 636,-22 10-180,23 1 1,-10 1-451,1-1 1080,0 2 0,-1 1 0,0 0 0</inkml:trace>
  <inkml:trace contextRef="#ctx0" brushRef="#br0" timeOffset="19596">16348 572 9602,'0'-7'359,"-13"3"811,10-1-811,-11 21-359,14 29 90,16 4-90,-15-3 0,2 1 0,29 8 45,-24 3 0,0 2-45,7-30 0,2 0 0,-2 23 0,-2-1 0,9-10 90,4 14-90,-13-33 90,3 1-180,-7-19 90,0-2-270,0-3 270,5-15 0,-3-10-90,9-26 90,-7 5 0,-2 12 0,-1 0-89,1-6 89,2-9-90,-7 19 180,1 8 179,-1 10-269,2-1 90,-1 12 0,5 14-90,-2-9 0,3 40 90,-2-24-90,2 23 0,-1-10 0,4 2 0,-1-1 0,3-1 90,8 7-90,-5-14 0,16 3 0,-14-15 0,5-6-90,-8-3 180,-1-5-180,-1-18 180,0 14-90,-3-32-90,0 19 90,1-28 90,-4 17 0,0-14-90,-6 16 90,-1 7-90,-3 8 0,1 11-90,4 19 180,0 6-90,4-1-1079,6 27-91,-1-33-1258,17 31 2428,-11-34 0,10 9 0,-8-13 0</inkml:trace>
  <inkml:trace contextRef="#ctx0" brushRef="#br0" timeOffset="19762">17155 638 10501,'-23'-22'450,"1"1"-720,0 3 360,10 6-1259,-3 1-181,14 30 1350,17 6 0,6 16 0,20-3 0</inkml:trace>
  <inkml:trace contextRef="#ctx0" brushRef="#br0" timeOffset="19923">17310 1656 10141,'0'4'-180,"-13"-1"0,10-2 0,-9-1 1</inkml:trace>
  <inkml:trace contextRef="#ctx0" brushRef="#br0" timeOffset="20498">18040 734 11580,'-41'0'900,"17"18"-900,-4 8 0,25 12 0,-8 0 0,11-3 0,0 0 0,0 3 90,17 13-90,-12-14-90,33 9-360,-6-15 270,10-12 90,17-3-90,-24-12-325,10-4 415,-17-15 90,-4 11 0,4-30 90,-11 7-180,2-9 450,-14-13-1,-2 22-359,-3-13 0,0 19 90,0 24-180,0 14 596,16 29-506,4-3 0,20-4 90,-7-18-180,1-8 90,-10-7 0,2-4-90,-1 4 90,9-24 0,-9 13 0,11-31 0,-16 9 0,2-22 180,-12 9-442,-2 2 352,-5 15-90,-1 4 0,-2 2 90,0 3-90,0 51-449,17-18-586,-15 19 1,1 3-495,28-5 1529,-23-1 0,-2 0 0,10 7 0,-5 13 0</inkml:trace>
  <inkml:trace contextRef="#ctx0" brushRef="#br0" timeOffset="20654">18570 1555 11221,'-10'1'359,"2"-1"-359,2 0 0,3 0 0,2 0 0</inkml:trace>
  <inkml:trace contextRef="#ctx0" brushRef="#br0" timeOffset="21696">19217 562 11580,'-15'-33'720,"3"2"-450,1 1 180,7 10-271,1 1-179,3 39 90,16-2-90,-12 28 0,12-8-421,5 6 421,-16 5 0,29 6-540,-24-14 1,-2 0 314,-1-8 0,2 0-360,4 20 0,0 0-655,-2 7 970,-4-23 0,0-2-90,10 9-180,-15-8-82,8-6 352,-9-8 90,1-5 720,-2-5 559,-21-5 70,3-20 5,-18-8-1084,20-16 180,-4 16-270,17-14 0,-5 22 0,8-16 282,17-2-282,7 7 0,25-20 0,-6 18-394,4-10 215,-11 14-1,-1-3 0,1 1-90,-2-1 90,0 2 0,-2-2 90,5-9 90,-11 6 0,1-8 0,-17 11-145,-4-1 145,-4 0 450,-2-11-180,0 10 89,-20-8-179,14 15-180,-14 3-180,6 2 810,10 4-630,-10 23 0,14 30 0,0 5 0,7-3 0,3 0 90,6 9-625,-7-18 0,2 1 445,17 13 180,-25 2-345,28-3 165,-21-2 270,13-4-270,-9-5 180,4 4 0,-5-15-90,5 4 0,-9-21 0,-1-1-90,-5-7 90,-1-18 0,2-7 0,-2-10 0,5-15-90,-3 17 0,5-16 90,-5 31 1414,3-12-1324,-3 26 269,1-7-359,4 10 90,3 20-90,2-15 0,15 47 0,-8-31 45,1 9 0,0 0-45,6-1 90,11 8-90,-10-17 0,1-8-90,1 3 0,12-13 90,-12 7 0,17-28-90,-24 15 180,3-35-90,-16 23-90,-4-19 270,-4 7 0,-2-11 0,-1 9-90,-19-12 90,-2 18-360,-12 5 360,15 26-270,7 17 180,11 9-360,0 4-449,20 5-271,3-12-269,0-6 0,3-2 1259,10-2 0,4-1 0,-11-13 0</inkml:trace>
  <inkml:trace contextRef="#ctx0" brushRef="#br0" timeOffset="21913">20292 622 9781,'-10'-14'540,"3"2"-450,7-1-90,20-6 90,-15 5-90,34-3 0,-11 7 0,-3 5-720,30 0-89,-38 4 89,26 1-1528,-24 0 2248,2 15 0,-11-11 0,1 11 0</inkml:trace>
  <inkml:trace contextRef="#ctx0" brushRef="#br0" timeOffset="22066">20777 347 10051,'33'-14'450,"0"0"-180,2 4-90,0 1-180,10 5 90,-14 2 0,10 20-540,-24-14-719,-3 39 1169,-9-4 0,-4 15 0,-1 5 0</inkml:trace>
  <inkml:trace contextRef="#ctx0" brushRef="#br0" timeOffset="23162">21445 888 10051,'11'-20'630,"-8"1"-360,18 5 269,-19 3-359,14 4 270,-10 4-540,5 2 180,0 1 0,-1 20 0,7 10-180,-6 13 90,9 21 0,-10-22-126,0 13 126,-3-20 0,-4-3 0,1-5 0,0-5 90,-2-5-180,1-9 180,-1 4-180,1-10 396,-2 4-396,2-26 180,-1-9-180,2-12 90,0-4 0,3-10-90,0 11-721,3-10 811,-2 19-215,-2 8 215,2 3 0,1 9 0,2 1 0,5 9 0,-3 0 0,12 27 0,-8 5 0,6 14 90,-9-3-180,0-8 882,-2-2-702,0 7 144,-3-19-144,1 11-270,-4-24 90,-1 6 0,-2-9 0,1 0 0,1-22 90,3 17 0,1-42-90,8 13 90,-1-11-90,9-7 90,-9 26 0,4 4 90,-8 7-90,1 13 0,-1-5-90,1 7 180,-1 0-90,0 17 0,7 8 0,-4-3-360,13 31-359,-10-32-360,6 26 89,-4-23-179,2-3 1169,4-3 0,3-8 0,2-4 0</inkml:trace>
  <inkml:trace contextRef="#ctx0" brushRef="#br0" timeOffset="23494">22682 780 10771,'-43'16'540,"4"7"-540,20 20 0,-6-5 0,22 0 0,-8-10 0,11-2 89,0 0-89,0-3 0,18-2 0,-13-2 90,32-5-90,-14-6 0,21-3 0,-3-24 0,-2-5 0,-13 1 0,-11-19 180,-2 25 0,-11-17-180,10 11 0,-10 11 0,2-9-90,-3 13 180,1-6-180,0 9 180,2 5-90,0 20 90,2-15-90,2 33-719,8-10-1,-1 11-1349,11 11 990,-9-22 1079,4 6 0,-6-16 0,-2-1 0</inkml:trace>
  <inkml:trace contextRef="#ctx0" brushRef="#br0" timeOffset="23663">22590 608 10501,'-19'-24'90,"8"8"0,3-2 90,25 12-630,23 1-899,8 5-3149,19 0 4498,-9 0 0,-25 6 0,1 3 0,1 0 0,1 0 0</inkml:trace>
  <inkml:trace contextRef="#ctx0" brushRef="#br0" timeOffset="25713">24000 803 10231,'-36'-6'1259,"6"2"-1259,11 21 90,-5 8-180,9-3 90,-2 19 0,-2-23 90,17 18-90,-6-8-90,8 10-269,17-12-1620,10 12 1169,23-25 181,-5 1-809,5-14 629,-13-15 809,3 11 0,-2-36 0,0 8 0</inkml:trace>
  <inkml:trace contextRef="#ctx0" brushRef="#br0" timeOffset="26248">24330 564 9961,'-17'-27'1080,"13"4"-810,-30-2-270,29 11 179,-12 1 271,3 10-450,3 20 0,-6 13 0,9 9 0,8 7 90,0-6-90,0 4 0,8-9 0,1 0 0,-5 20 0,13-7 0,0 0 0,-13 7 45,10-11 0,2-2-611,1 3 296,-2 5 90,12-24-270,-24-5 1,19-5-721,-12-5 900,5-6-269,3-20 539,-7 10 0,5-34 0,-2 20 0,0-20 0,1 10 0,6-12 180,-5 12 629,8-5-449,-13 13 386,8 11-566,-8 0 0,2 10-90,-4 0-90,1 23 0,0-18 0,2 36 0,-1-25 90,2 17-90,6 4 90,-2-10 0,11 13-90,-9-27 0,12 11 0,-10-22 90,6 6-90,-7-8 0,-1-21-90,-1 15 180,5-47-180,-6 34 719,2-39-449,-10 32-90,-2-7-180,-2 13 90,-3 9 90,2 2-90,-2 9 0,1 21 90,4 18-630,0 3-1618,8 18 808,-4-31 1350,13 12 0,-6-21 0,8 2 0</inkml:trace>
  <inkml:trace contextRef="#ctx0" brushRef="#br0" timeOffset="26404">25182 752 9152,'-14'-9'0,"11"0"-90,-21 4-180,21 0-90,-18 4-989,19-2 1349,-14 2 0,15 0 0,-5 1 0</inkml:trace>
  <inkml:trace contextRef="#ctx0" brushRef="#br0" timeOffset="26612">24978 418 7982,'0'-12'720,"17"-1"-540,-12 3 0,31 1-90,-31 3 90,35 2-180,-15 2 0,1 18 90,10 9-540,-22 11-180,4 6-1529,-8 18 2159,-10-8 0,0-16 0,0 0 0,0 19 0</inkml:trace>
  <inkml:trace contextRef="#ctx0" brushRef="#br0" timeOffset="26895">26292 711 10771,'-58'0'629,"13"16"-539,3-12 0,13 29-90,0-28 0,3 36 0,1-9 90,4 11-90,10-1-90,2-15-449,9 0-91,18-3-899,15 5 899,10-11 0,-7-7 1,2-3-1749,13-3 2378,-16-4 0,0 0 0,15-1 0,-1 0 0</inkml:trace>
  <inkml:trace contextRef="#ctx0" brushRef="#br0" timeOffset="27145">26608 881 9961,'0'-18'1529,"0"1"-1439,-17 0 90,-5 8-180,-19 0 0,4 9 90,14 21-90,-1-15 90,21 32 0,-6-15-180,26 17 90,-13-9 90,37-12-180,-6 2 180,11-13 90,15 6-90,-26-8 180,16-6-270,-34-15 90,12 12 0,-27-28-1080,8 14 1,-34-17-2249,-2 2 3238,-3 3 0,-13 2 0,15 5 0</inkml:trace>
  <inkml:trace contextRef="#ctx0" brushRef="#br0" timeOffset="27300">26812 315 9691,'0'35'360,"0"3"-270,-17-5 0,13 3-1079,-12-4-540,0 2 1529,12 3 0,-13 2 0,17 3 0</inkml:trace>
  <inkml:trace contextRef="#ctx0" brushRef="#br0" timeOffset="28413">27408 711 10231,'0'-16'630,"0"3"-91,0 4-269,21 5-180,4 47-90,0-16 45,-8 13 0,-2 2-680,0 2 725,0 12-180,10 1 180,-15-18-180,15 20 90,-12-31 314,2 5-404,-9-20-360,0-3-270,-3-7 630,1-23-90,6-21 91,0-3-456,5-10 545,-2 19-90,1 1 0,0 1 270,6-4-180,-6 14 270,7 2-180,-9 15 269,3 21-269,-7-11 90,1 34-180,-3-19 0,0 23 0,1-11 0,1 13 0,-1-12 957,2 12-868,-3-29 1,0 11-90,-1-20 0,-1 3-179,0-5 89,1-4-180,2-16 180,8-5 90,-3-11 0,14-17 0,-9 18-90,1-2 0,1 1 90,0 2 90,16-17 0,-21 35 90,8 2-180,-10 10 0,8 15 0,-9 10 180,9 22-270,-8-4 90,5 2 180,0-5-180,-3-10 0,12 8 89,-8-26-89,6 0 0,-5-12 0,2 0 0,17-15 0,-15-10 0,19-20 0,-27 5-613,3 1 613,-11 12 90,-2 0 0,2-5-90,-6 9 90,2-3-90,-3 39 90,0 2 523,17 11-613,-13 13 0,27-34 0,-27 33 90,39-21-180,-24 4 180,36-3 0,-27-16-180,9 4 90,-13-6 0,-1-21 0,-4 16 0,0-35 0,-6 24 0,-1-16 270,-2-3 0,-4 11-90,-1-15-180,-4 17 0,-1 2 0,0 25 0,0 14 0,0 12 90,0 4-90,0-5-90,0 1-360,20 1-180,-15-2 1,33-1-271,-23-5-1438,35 6 809,-15-13 1476,18-1 1,-13-13 0,2-3 0</inkml:trace>
  <inkml:trace contextRef="#ctx0" brushRef="#br0" timeOffset="28600">29527 789 10771,'0'-25'1169,"0"7"-989,-22-5 90,0 14-270,-20 0 0,9 8-90,5 17 270,14 5-360,5 22-90,9-9-270,19 4-539,-14-11-90,38-1-91,-23-1-718,22-2 1978,-10-2 0,1-3 0,-1-1 0</inkml:trace>
  <inkml:trace contextRef="#ctx0" brushRef="#br0" timeOffset="28784">28708 1630 11760,'0'8'-2069,"0"-2"-1079,19-4 3148,7-1 0,-2-1 0,-3 0 0</inkml:trace>
  <inkml:trace contextRef="#ctx0" brushRef="#br0" timeOffset="29318">30568 611 12120,'0'-20'0,"0"1"90,0 4 0,-26 3 90,19 5-90,-45 2 0,15 4-180,-10 21-1334,-2-15 1514,15 38-90,3-24 336,3 21-336,7 7 0,2-10 90,10 27-90,3-30 0,30 19 0,-18-28 0,42 3 0,-28-17-90,21-6-90,-10-3-90,11-17 270,-11 11 0,4-30-90,-11 5 90,-13-10-180,-1-3 180,-10 9 1178,0-2-1178,0-18-90,-23 11-122,13 7 0,-1-1 392,-16-4-180,-3-10 359,15 8-359,-3 14 0,-2-7 0,18 22 180,-7 1-90,9 24 335,17 9-425,1 41 0,3-17-45,-5-3 0,-4 0-405,-8 2-405,7-6 1,1 1-225,-2 5-136,-1-9 1,0-1 1214,0 3 0,1 7 0,-6-18 0</inkml:trace>
  <inkml:trace contextRef="#ctx0" brushRef="#br0" timeOffset="29494">30325 683 10501,'0'-25'540,"0"-7"-630,17 9 180,8-14-90,-3 19-405,16 2 0,1 3-404,-10 3-541,16 4 1,1 2 1349,-6 3 0,11 1 0,-16 0 0</inkml:trace>
  <inkml:trace contextRef="#ctx0" brushRef="#br0" timeOffset="29686">30873 662 10501,'0'5'810,"0"1"-721,0 1-89,0 7 90,0 0-90,0 5 90,0 10-90,0-4-539,14 19-541,-11-15-179,10 7-270,-1-11 1529,-9-3 0,17-1 0,-10-3 0</inkml:trace>
  <inkml:trace contextRef="#ctx0" brushRef="#br0" timeOffset="29828">31040 681 9871,'-19'-8'-4129,"5"-1"4129,14 2 0,0 2 0,0 1 0</inkml:trace>
  <inkml:trace contextRef="#ctx0" brushRef="#br0" timeOffset="30262">31353 807 10681,'0'-10'1259,"-17"1"-539,12-6-720,-32 5-90,17-10 90,-3 11 90,-3-1-90,11 8 0,-8 15 0,5-10-90,8 29 90,6-7 0,4 22 90,0-9-90,21-2 90,-16-13-270,31-3-270,-32-3-449,31 3 179,-10-11-1349,20 5 540,-9-13 1529,-3 3 0,-10-4 0,-1 0 0</inkml:trace>
  <inkml:trace contextRef="#ctx0" brushRef="#br0" timeOffset="30729">31555 332 10951,'0'-8'629,"0"2"-629,0 1-180,0 3 810,0-1-540,0 17 0,0 9 0,0 27-90,12-5-1047,-9 9 1047,9-10 0,-1 2 0,-8 2 0,6-16 0,2 1 0,3 16 45,-3-12 0,1-2-225,6 0 0,-1 5 0,-7-20-90,0-5 0,0-5 0,2-5 270,-2-3 0,5-21 0,-5 14 90,5-35 90,-3 36 90,0-36 957,2 24-1047,3-16-180,-4 8 360,8 12-360,-12 0 0,3 12 0,-5 0 90,0 0-90,0 0 0,4 21 0,-3 6 90,1 11-270,-5-2-180,-1-12-269,-1 2-2070,-2 6 450,0-9 2249,0 3 0,-19-13 0,-5-2 0</inkml:trace>
  <inkml:trace contextRef="#ctx0" brushRef="#br0" timeOffset="30898">30990 392 8882,'0'0'0</inkml:trace>
  <inkml:trace contextRef="#ctx0" brushRef="#br0" timeOffset="31079">31508 112 10051,'-28'19'-3328,"-15"-14"3328,25 35 0,-20-21 0,5 20 0</inkml:trace>
  <inkml:trace contextRef="#ctx0" brushRef="#br0" timeOffset="32362">2122 3367 11760,'-26'-14'450,"-17"0"-180,37 2-180,-36 0 180,27 5-180,-20 2 90,11 3-180,-18 21 0,11 13 0,2-3 0,2 3 0,-4 25 0,10-16 0,2-2 0,6 9-1057,0 11 877,13-25-90,0-4 164,27-6-1334,8-4 451,14-10-1,-14-5 1,0-4-90,7-19 937,21 14 0,-19-43 0,3 9 0</inkml:trace>
  <inkml:trace contextRef="#ctx0" brushRef="#br0" timeOffset="32929">2185 3090 9961,'-23'-48'1439,"17"4"-1169,-37 4-1651,38 6 1471,-29 5-180,31 6 609,-11 5-519,4 8 630,8 4-630,-8 20 0,10 18 0,21 12-670,-16 14 760,35-6-90,-35 5 0,16-25 0,1 1 0,-13-1 0,0 2 0,16 14 0,2 1 45,-11-12 0,-2 0-45,6 10 0,0-1 0,7 14 0,0-5 0,-2-3 0,0-6 0,-2-6 531,-2-4-1071,2 1 180,-6-13-899,2-1 539,-9-17 270,0-2 1,2-26 1180,-2 17-821,13-54 90,-7 36 90,-1-10 0,-1-1 180,3 1 180,5-6-1,-8 16-269,0 5 270,-1 8-180,-1-1 180,1 10-450,0-4 270,7 5-91,-6 20-89,12 4-180,-11 0 180,13 28-90,-12-35 0,6 28 90,-8-34-90,0 12 0,0-19 0,7 16 90,-6-19-180,13 5 90,-11-24 0,11-8 0,-12-10 90,1-4-180,-6 11 90,-4-1 90,-2 0 360,-3-6-450,-1 11 360,-1-6-450,0 37 180,0 9-180,0 18-450,15 16-89,-11-17-1152,23 11 252,-24-16-540,24-3 2069,-13-4 0,12-9 0,-5-3 0</inkml:trace>
  <inkml:trace contextRef="#ctx0" brushRef="#br0" timeOffset="33095">3013 3317 10321,'-14'-17'-90,"1"3"90,6 3 90,-2 3-4048,8 4 3958,21 1 0,-14 18 0,17 4 0</inkml:trace>
  <inkml:trace contextRef="#ctx0" brushRef="#br0" timeOffset="33429">3468 3602 9422,'1'8'629,"-1"0"-359,3-5-180,-1-1 0,8-1-90,-1-1 0,10-15 0,-3 11 0,4-24 90,-4 25 0,1-23 0,-3 22-90,2-19 270,-6 11-270,-3-7 90,-5 4 90,-18 6-91,12 2 91,-29 7-270,16 12 90,-2 6 0,6 18 90,13-6 0,0 1-90,20-6 0,-16-1-359,33 1-361,-33-2-90,34-1-179,-22-1-1530,32 0 2519,-18-8 0,9 0 0,-13-8 0</inkml:trace>
  <inkml:trace contextRef="#ctx0" brushRef="#br0" timeOffset="33963">3937 3536 10051,'0'10'1709,"14"-12"-1619,-11 36 0,25-30-90,-25 31 0,22-10 0,-11 8 0,7 5 0,-8-19 180,-2 3-180,-10-11 0,5-3-90,-5-4 90,1-20-90,-1-18 180,-1-4-180,0-8 90,0 19 0,0 0 0,0 3-90,18 3 180,-14 1-90,31 10 0,-17 1 90,16 31 0,-7-17-90,3 51 0,-10-34-488,1 27 578,-7-21-392,-2-3 302,0-2 0,2-4 90,-4 1 0,1-7-90,-7-3 477,0-7-567,-1-21 90,4-7 90,2-12-180,5-14 90,-2 16-186,2-10 96,-4 17 3,0 4 356,-2 3-269,0 11 0,0-4 90,0 13-90,6-6 490,-2 22-400,9 7-180,-6 10 90,3 1-360,-4-5 7,-2 2-636,0-1-270,-3 2-271,-1-4-701,-1 0 2231,-2-5 0,-2-2 0,-2-3 0</inkml:trace>
  <inkml:trace contextRef="#ctx0" brushRef="#br0" timeOffset="34212">3340 3289 10051,'0'-23'1619,"22"-11"-1439,9 8-135,-1 4 0,2 1 45,17-2-135,-13 7 0,-2 1-456,6 1 591,13 1-90,-18 10-180,-1 1-540,-2 2-1798,9 0 719,-10 18 1840,7-14 0,-14 14 0,-1-18 0</inkml:trace>
  <inkml:trace contextRef="#ctx0" brushRef="#br0" timeOffset="34382">4233 2756 10681,'-24'20'270,"-6"-14"-900,27 40-629,-8-22-2180,11 26 3439,0-5 0,0 3 0,0 2 0</inkml:trace>
  <inkml:trace contextRef="#ctx0" brushRef="#br0" timeOffset="34950">5358 3709 12120,'0'-24'90,"0"-3"-90,0-4-90,0-3 270,0-1-180,17 0 450,-13 0-450,26-14 180,-15 12-180,2-24 90,3 28 89,-17-8-89,6 8-90,-9 9 270,0-9-360,0 18 0,0-2 180,-15 12-90,11 23 90,-12 13-180,16 16-180,9-11 1,1 0-1,-6 13-225,11-4 0,2 0-1534,1 10 1669,-10-19 1,1-1-451,19 13-189,-25-1 369,19-1-719,-19 16 809,6-16 315,-8-10 0,-2-1 495,1 2 1583,-21 17-953,-5-28 809,-19 7-1080,20-18-269,-13-1 1929,22-7-2289,-5-17 530,35-12-440,9 3-180,24-24-834,-6 23 114,6-22-809,3 11 1619,-12 11 0,1 0 0,20-8 0,-21 11 0,0 0 0</inkml:trace>
  <inkml:trace contextRef="#ctx0" brushRef="#br0" timeOffset="35464">6082 3338 11311,'-2'-7'269,"0"24"-179,20-13 270,-13 42-270,27-26-180,-28 22-225,31-11 315,-18-1 0,20-1 0,-10-2 180,3-5 0,17 1-90,-11-12-90,26 0 0,-30-11 0,10 0 0,-17-16 90,-2 12 43,-3-32-493,2 4-180,-8-12-1236,0-1 516,-10 11-269,-1 2 1529,-3-11 0,0 14 0,0-9 0</inkml:trace>
  <inkml:trace contextRef="#ctx0" brushRef="#br0" timeOffset="35912">6923 3344 12030,'0'8'90,"0"8"-90,0-1-90,0 20 270,16-8-270,1 23 180,2-19-90,8 9 0,-23-16 0,24-2 0,-17-4 90,18-1-90,-11-8 0,10-2-90,-11-7 0,9-18 90,-11-4 0,10-39 0,-14 21 0,-3 7 0,-1 1 0,-3 2 180,-2-16-180,0 24 90,-2-3 180,0 15-270,0 21 0,0 8 90,14 1-180,-10 21 90,11-23-360,3 21-360,-14-11 181,28-1-631,-28-3-89,24-2 180,-17-4-450,13-2 1529,-9-8 0,1-3 0,-3-5 0</inkml:trace>
  <inkml:trace contextRef="#ctx0" brushRef="#br0" timeOffset="36668">7483 3423 9871,'16'-6'1619,"-12"17"-1529,25 9-90,-15 19 0,13-1 90,-6 0-90,-1-6-359,-8-10-631,-3-11 540,-3-6 91,-3-5 269,1-19-90,-1 14 90,6-31 90,-1 9 0,10-19-90,-6 9 540,10 4-91,-10 10-179,4 12-90,-1 0 0,-5 11-90,7 21 0,-7-16 0,11 37 0,-6-15 90,6-1-270,-2 13-180,1-35-179,4 24 89,3-25 90,2 8 90,2-11 0,14 0 270,-10-17 0,18-4-89,-28 0 718,6-28-179,-23 30 0,0-26 359,-8 12-359,-21 10 0,-2-11-270,-2 18-1,-12 4-89,16 8-180,-18 4 90,19 16 0,-6-12 90,23 30-90,-7-10 0,10 17 0,0-7 90,19 2-90,4-22-90,20 17 180,-3-28-180,-5 13 270,-15-29 270,-9-7-540,-11-7 90,-16 8 90,12 2 0,-12 37-180,16 7 90,10 6 0,3 4 0,-8 27-63,15-28 0,2 1 108,-9 4 0,-1-1-45,5-9 0,0 2 134,6 20 1,-4 0-45,-4 10 0,2-13 0,-1-1-609,-7 4 564,-1-20 0,0-1-45,-2 3 90,-6-3-90,-20-7 0,-11 0-360,-10-14-225,8-5 1,0-1-585,-14-5 1169,-10-23 0,-2-7 0,25 15 0,1-3 0,-21-20 0,1-1 0</inkml:trace>
  <inkml:trace contextRef="#ctx0" brushRef="#br0" timeOffset="36828">7077 2985 10591,'64'-5'180,"-1"-1"-180,-7 0-1334,5 0 74,-14 3 1,2 0 918,-10 2 0,-1 0 0,13-1 0,-2 2 0,-13 0 0,-1 0 0</inkml:trace>
  <inkml:trace contextRef="#ctx0" brushRef="#br0" timeOffset="37247">9373 2734 11311,'24'-13'539,"7"4"-539,-19 4 0,12 25 90,-3 15-90,-9-1 0,-1 2 0,6 27-406,-9-26 1,-1-2-224,2 21-181,-2 1 1,-1 0-136,-2-19 1,-2 1-315,3 20 1259,-3-23 0,-1-1 0,0 9 0,-1-2 0</inkml:trace>
  <inkml:trace contextRef="#ctx0" brushRef="#br0" timeOffset="37530">9403 3335 9422,'0'-34'0,"0"0"0,0 1 0,0 0 0,22 2 0,-17 2 269,34 3-89,-35 5-180,34 4 180,-22 5 90,33 6-180,-17 3 180,4 8 0,1 3-180,4 9 0,-3-1 0,0-1 179,-2 2 181,19 6-90,-26-21-360,3 15 90,-13-15-90,-6 7 90,1-9-90,-7-20-810,0-3-1079,-5-21 630,-2 4 1259,0 9 0,0 0 0,0 8 0</inkml:trace>
  <inkml:trace contextRef="#ctx0" brushRef="#br0" timeOffset="38247">10358 3392 10951,'0'-40'90,"14"-3"-180,-10 8 90,10-2 90,-14 11-90,12-12 180,-9 12-1,9-15-89,-12 20 0,0-2 0,0 7-180,0 6 90,0 0 0,0 27 0,-13 8 0,10 15 0,-10-1 0,13 8 0,0-10 90,25 23-90,4-28-1045,17 5 775,-2-17-90,-8-7 1,3-5-1413,18-4 1322,-13-4 180,-10-8 0,-1 0 90,3 4 180,3-27 0,-19 26-90,-6-27 360,-4 11 180,-5-8-270,-2 2 1343,-20 3-1253,12 8 664,-29-7-1024,29 12 990,-13 1-900,18 25 90,22 3-90,-1 23 90,5-11-90,7 0 0,-29-8 90,26-1-180,-26-1 180,21 5-90,-15-10-450,7 4 360,-9-34 90,-4-6 0,-4-27 0,0 10 180,0-13 90,17 22-91,-12-7 91,26 12-270,-13 12 180,15-3-180,0 15 0,-6 14 0,-5-9 0,-9 32-180,-1-20-359,-1 18-271,-2-8-1529,1 11 720,-3-10 1619,-1 7 0,-4-16 0,-2-1 0</inkml:trace>
  <inkml:trace contextRef="#ctx0" brushRef="#br0" timeOffset="38446">10260 2749 9691,'0'-44'180,"20"4"-180,-15 4 0,39-1 0,-9 14-1169,24 2 90,-11 16 1079,-5 26 0,-15 0 0,-2 21 0</inkml:trace>
  <inkml:trace contextRef="#ctx0" brushRef="#br0" timeOffset="39186">11783 2956 12030,'0'-9'0,"14"3"0,3 23 90,0 3 90,4 19-90,-11 17-90,1-12-1696,-2-4 0,-1-1 1696,-3 7 0,7 11-1371,-6-24 1371,-2-3 70,1-5 20,-2-6-90,0-4 0,-3-5 2433,0-3-2522,0-19 2042,0-21-1953,0-5-45,0 3 0,0 0 45,0-7-54,0-17-36,18 6 90,-13 14 360,25-8-360,-13 30 90,10 24-90,3 24 0,-9 12 0,-8-12 0,-1 1 90,1 8-90,4 24 90,-9-30-90,-2 4 90,-2-19-180,-3-2 90,1-24 0,-2-8 0,0-15 0,0-3-90,0 5 0,0-17 180,0 11-90,17-21 0,2 27 0,19-3 0,-19 17 0,23 7 90,-28 20-90,23-9 0,-9 52-270,-5-29-405,-3 12 1,0 2-934,3 2 438,10 13-89,-10-20 1259,4-4 0,1-3 0,2-3 0</inkml:trace>
  <inkml:trace contextRef="#ctx0" brushRef="#br0" timeOffset="39550">12925 3163 10591,'-18'-23'1079,"14"1"-719,-32 3-180,32 4-90,-35 3 0,24 4-90,-26 4 90,19 19-90,-7-11 0,18 32 0,2-10 0,35 31 0,-20-19 45,25-16 0,3-2-45,-11 1 45,12-15 0,1-2-45,-4 6 0,12-10 0,-20 0 0,-1 0 0,-5-18 0,-4-6 0,-6-9 450,-4-11-361,-4 19 1,0-14-90,0 19 90,-14-4-180,10 33-89,6 8-1351,16 29 91,1-9-595,12 2 415,-27-13 1568,30-2 1,-29-1-1,12-1 1</inkml:trace>
  <inkml:trace contextRef="#ctx0" brushRef="#br0" timeOffset="39912">13325 3199 11490,'23'36'360,"15"-16"-360,-33 17 0,27-22 0,-28 16 90,20-2 0,-14-10 0,3 3-90,0-10-90,-12-24 90,4-7-90,-5-27 180,0 6-90,16-13 90,-12 19-314,25-5 313,-26 16 91,24 5-180,-9 3 90,13 8-90,3 18 0,-8 14-449,5 23-181,-14-3-540,-5-13 1,0 0-93,-2 7-728,2 9 1990,-7-18 0,-3-3 0,-1-2 0</inkml:trace>
  <inkml:trace contextRef="#ctx0" brushRef="#br0" timeOffset="40097">12335 2752 11850,'0'-29'90,"30"2"-540,-4 4-899,14 8 0,4 3-720,14-2 1771,-16 6 0,0 1 0,24 5 0,-32 2 0,1 0 0</inkml:trace>
  <inkml:trace contextRef="#ctx0" brushRef="#br0" timeOffset="40881">14217 2366 11041,'0'-18'719,"0"5"-539,0 39-90,7-1 0,-2 16 0,-1 5-90,5 17-1629,1-2 1,0 2 1628,-5-22 0,0 0 0,6 15 0,0-2-4,-3-15 1,-2-1 3,1 0 0,-1 0 0,1-2 0,1 1 45,0 12 0,-1 0-45,0-15 0,-1 2 45,2 17 0,-2-1-45,-1 2-90,-3-16 0,0-3-360,-2-3-89,0 1-1710,0-22 2159,0-24 0,0-26 90,15-4 360,-5 0 0,3 2 89,31 4-179,-20 8 0,1 3-90,17 3 0,9 12-180,-21 2 0,8 9 2500,-13 20-2321,-2-16-89,1 38-90,8-13 0,-8 11 90,18 10-90,-22-21 0,16 3 180,-19-10 674,10-12-854,-12 1-90,2-11 180,-4 0-90,-1-22 0,0 16 0,3-52 0,-5 34 315,-3-9 0,-2-2-135,-1 1-90,-1-15-180,-3 26 270,0-2-180,0 18 0,7 16 0,-1-5 90,9 29-90,-1-4-540,2 9 0,-1 4-629,0-12-180,0 1 1349,4 6 0,-4-11 0,3 5 0</inkml:trace>
  <inkml:trace contextRef="#ctx0" brushRef="#br0" timeOffset="41046">15032 2897 10501,'0'-25'0,"-5"4"-360,4 9-1619,-3 3 720,19 7 1259,-11 17 0,28-10 0,-12 12 0</inkml:trace>
  <inkml:trace contextRef="#ctx0" brushRef="#br0" timeOffset="41429">15457 3146 9871,'6'4'1080,"2"2"-541,-1 2-359,2 2-90,1 1 270,7 10-360,-2-3 0,9 20 0,-9-12 90,2 11-90,-1 1-90,-6-9 180,5 17-180,-10-23-90,0 5 0,-4-16-90,-1-3-539,0-3 809,0-22 0,-14-25 0,11-4 180,-4 7 0,1 0-180,6-1 359,0-14-179,0 23 270,18 5-450,-13 6 180,31 9-270,-18 19 180,17 17-90,-2 23 0,-6-3-417,1 3-33,-7-15-450,0-2-179,0-3-1939,12 1 3018,-10-15 0,12-1 0,-11-14 0</inkml:trace>
  <inkml:trace contextRef="#ctx0" brushRef="#br0" timeOffset="41800">16033 2720 10681,'0'11'2069,"0"18"-1979,0 16 90,20 14-1874,-9-20 0,2 0 1694,-2-8 0,2 0 45,7 12 0,0-1 347,-5 17-392,19-3 0,-11-3 0,-7-21 0,-1-1 90,7 12 587,8 11-767,-17-33-180,2-1 270,-10-16 1716,2-21-1716,-4-10-90,7-31 90,-5 10-45,2 13 0,0 2-8,1-6 143,3-6-8,-4 22 188,0 11-270,0-1 0,3 12 0,-3 13 90,8 15-90,-5 10-90,8 23-270,-7-20 61,2 13-420,-6-18-271,-1-2-179,-2-3 1169,-2 3 0,-1-13 0,-1 4 0</inkml:trace>
  <inkml:trace contextRef="#ctx0" brushRef="#br0" timeOffset="41996">14958 2429 11400,'33'-15'90,"-3"3"-180,31 4-1752,-8 5 403,3 2-1080,-2 1 2519,2 15 0,-4-12 0,0 12 0</inkml:trace>
  <inkml:trace contextRef="#ctx0" brushRef="#br0" timeOffset="42134">16797 3265 6183,'10'1'0,"0"1"0</inkml:trace>
  <inkml:trace contextRef="#ctx0" brushRef="#br0" timeOffset="45714">4297 6690 7414,'-14'-6'720,"11"0"220,-10 3-850,13-4 291,0 3-291,0-3 193,0 0-103,0 1 133,0 0-133,0 3-90,0-1 180,0 2-90,0 18-180,0 6 0,0 14 0,0 1 0,-14 15 0,11-9-279,-10 17 279,13-14 0,0 1 90,0 0-90,-8 2-90,5-2 180,-5 1-180,8-1 180,0 1-90,0-1 0,-2-13 0,-1 1 0,2 18 0,-4-8 0,1 0 0,3 11-775,-1-20 0,-1 0 775,1 18 0,-1 2 89,1 3-178,1 3 178,0 5-134,1-35 1,0 3 88,0 16 1,0 1-301,0-12 0,0 0 286,0 5 0,0 3 0,0-3-75,0-3 0,0-3 45,-1 12 0,2 1 0,6 0 0,0-3 45,-5-12 0,0 1-45,5 24 0,0 1 0,-6-27 0,-2-1 0,1 25 0,0 0 45,0-25 0,0 0-45,0 11 0,0 5 0,0-5-45,0-9 0,0 0 75,0 9 0,0 4 0,0-5-30,0-11 0,0-1 0,0 23 0,0 1-90,0 9 135,0-11 0,0 0-45,0 8 0,0-23 0,0 1 0,0-2 0,0-2 0,0 21 0,-4-11 0,-1 0 0,3 6 0,-3-19 0,1-1 0,4 14 0,0-3 0,0 19 90,0-16-90,0 13 0,0-2 0,0-15 0,7-5 0,2-1 0,-6 6 0,5-7 0,0 1 0,3 7 0,-8 11-90,8-16 180,-4-1 0,-5 1-416,12 15 236,-13-11 135,5-7 0,-1 0-45,-2 10 90,3 13-90,-5-13 0,-1 3-90,0 1 135,0-12 0,0 1 225,0 20-270,-7-6 0,0 1 0,3 10 0,-10-6 0,-1 0-241,12-23 0,2 0 286,-6 10 0,-2 0 45,-3 19-180,9 0 135,-8-33 0,-1 2-45,6 12 0,1 0 473,-3-12 1,0 2-474,-1 23 0,1 1 0,2-25 0,0 1 0,0 10 0,0 6 0,1-6 0,0-7 0,1-1 0,-1 8 0,1 5 0,0-6 0,3-10 0,0-1 0,-2 23 0,1 0 90,2 11-196,0-24 0,0-1 16,0 17 90,0-4 0,0 0 45,0-17 0,0 0-45,0 19 0,8-10 0,0-1 0,-4 6 0,3-17 0,1-2 0,3 12 0,-8 0 0,8-1 75,-3-1-75,-5-2 0,10-3 0,-7 15 0,4-14 0,2 25 0,-3-27 0,1 11 90,1-13-180,-2 1 90,3 3 90,-2 2-180,1 3 90,-3 2 0,-2-10 0,0 0 0,2 20 0,-3-6 0,1-1 0,-1 11-222,-2-21 1,0 1 221,1 16 0,0 6 90,-2 1-135,-1-15 0,-1 1 45,1-12 0,-1 1 0,1 28 0,1 0-76,-1-27 1,1 0 75,3 26 0,1 0 0,-3-25 0,1-1 0,1 9 0,1 2 0,0 1 0,0-2 0,-2-12 0,-1 1 0,4 25 0,0-1-47,-5-26 1,0-1 46,3 11 0,0-1 90,-2 15-180,0 1 90,-2-2 0,0 3 0,-1-23 0,0 1 0,0 10 0,1 6 0,-1-6 45,0-13 0,0 1-45,0 27 0,0 0-45,1-26 0,-2-2 90,-6 13 0,-1-1-45,7-14 0,-2-2 0,-3 0 0,-2 1 0,-3 31 0,10-19 0,-1 0-45,-9-12 0,0 0 90,9 23 0,1-1-45,-16 7 0,14-12 0,1 1 0,-4 6-90,4-21 0,1-1-90,1 10 0,0-1-89,0-3-1505,0 11 515,0-17 1516,0 13 0,0-27 0,0 2 1</inkml:trace>
  <inkml:trace contextRef="#ctx0" brushRef="#br0" timeOffset="47734">4418 6732 7713,'40'6'539,"-4"-4"-449,1 4-90,-10-6 0,2 0 0,-7 0-90,0 0 180,-1 0-90,3 0 0,0 0 0,2 0 0,0 0 0,15 3 270,-8-2-180,28 4-90,-24-3-911,16 2 821,-14-2 180,1 0-214,1 1 304,-1-2-91,3 1-89,0-2 0,-9 0 0,1 0 0,20 0 0,-5 0 0,0 0-846,14 0 846,-22 1 0,1-2 0,17-11 90,2 9-90,0-8 0,2 11 0,0 0 0,1-9 45,-19 8 0,1 0-90,-11-4 0,2 1 90,22 1 0,0 1-45,-23 1 0,-1 1 0,9-3 0,0 1 0,16 2 179,-1 0-179,-1 0 0,0 0 0,2 0 90,0-3-90,-16 2 0,1 0 0,-12 0 0,1-1 0,26 0 0,-1 0 0,-24 1 0,-1 0 0,13-1 0,-1 0 0,16 0-90,4 0 180,-1-1-135,-18 1 0,2 0 90,-13-1 0,1 1-45,26 0 0,0-1 0,-26 2 0,0 0 0,28-1 0,1 0 0,-26 2 0,-1-1 0,11 0 0,3 0 0,5 0 0,-2 0 0,-13 1 0,2 0 30,6-1 0,5 0 0,-4 0-30,-4 0 0,1 0-30,6-1 0,5 0 0,-5 0 30,-4-1 0,0 0 0,5 0 0,6-1 0,-6 0-698,-5 0 0,-2 1 698,15-2 0,2 0 45,-3-1 0,-2 1-247,-15 2 1,1-1 231,2 0 0,5 0 0,-6 1-30,-5 1 0,-1 0 0,4-1 0,4-1 0,-5 2-787,-3 0 0,-3 0 787,14-2 0,-1 1 0,-16 1 0,-1-1-143,1 1 1,0-1 142,-1 0 0,2 1-45,17-2 0,1-1 90,-13 3 0,2-1-45,4-1 0,5 0 0,-4 0 0,-3 0 0,-1 1 0,15-2 0,0 0 0,-17 2 0,-2 0-45,0 0 0,1 0 90,-2 0 0,1 0-90,-1 1 0,0-1 45,-1 1 0,0-1 45,-2 1 0,3 0-45,14-2 0,1 1 543,-13 0 1,1 0-544,3-1 0,3 1 0,-3 0-45,-2-1 0,-3 1-435,15-2 1,-1 1 479,-15 1 0,-2 0 0,1-1 0,0 0 620,-1 1 1,2-1-621,16-2 0,2 0 0,-15 1 0,1 0-25,5 0 1,4-1 0,-4 1 24,-5 0 0,0 0 30,5 0 0,4 0 0,-4 0-30,-5 1 0,-1 0 0,13-2 0,2 1-45,-3-1 0,-1 1 90,-15 0 0,1 1-45,3-1 0,4 0 0,-5 0 0,-5 1 0,-1 0 0,23-2 0,0 0 187,-27 3 0,0 0-142,27-1 0,0 0-45,-4 0-45,-8 1 0,-3 1 45,-9 1 90,15 0-180,-28 1 2072,6 0-1982,-14 0 200,0 0-200,-1 11 1644,1-8-1554,1 8-46,1-11 46,11 0-180,-7 7 90,20-5 0,-16 6 0,19-8 90,-16 0-180,10 0 90,-7 0 0,4 0 0,4 0 0,-6 1 0,1-2 0,22-13-1085,-2 13 1,0-1 1039,-18-11 0,0 1 45,12 9 0,1 3-355,-12-5 0,-2-1 355,3 0 0,0 1 0,0 4 0,0-1 45,0-7 0,1-1-45,0 9 0,-1 0 0,-1-7 0,3-1 0,14 3 0,1-1 0,-13-2 0,1-1 0,3 2 0,4-1 0,-5 1 0,-3 0 0,-1 0 0,4-1 0,4-2 0,-5 2 0,-4 1 0,-2 0-45,12-1 0,0-1 90,-4 2 0,-3 1-45,-10 2 0,0 1 0,18-3 0,-1 0-461,6 1 461,-21 2 0,-2 1 0,11-1 0,-3-1 0,-2 1 0,17-2 0,-12 1 0,-6 1 0,1 1 90,7-1-180,16-1 180,-21 0-630,1 2-1393,9-2 1933,-14 4 0,5-2 0,-16 2 0</inkml:trace>
  <inkml:trace contextRef="#ctx0" brushRef="#br0" timeOffset="49746">16920 6054 8072,'-7'22'720,"5"15"-630,-6-22 90,8 20 90,0-5 0,0 5-91,0 3-398,0 3 399,0 4 0,8-10 0,1 1 90,-4 20-225,2-5 0,3 0 134,2 9-1212,-11-20 0,0 0 1123,11 16 0,-12 0-18,7 1 18,-5 1-180,4-1 180,-6 1-45,2-16 0,1 0-135,-2 23 135,5-10 0,0 1-700,-2 10 790,1-23 0,1-1-135,1 18 0,1 0 0,-1 1 45,-2-16 0,1 2-45,-2-12 0,-1 1 45,2 27 0,0 0-308,-3-25 0,-1-1 218,1 12 0,-1-1 45,-1-13 0,0-1 45,0-1 0,0 1-45,0 32 90,0 0 90,0-1-90,0 0-90,-8-18 0,-1 1 0,1-13 0,-1 1 0,-8 25 0,0 1 0,9-26 0,0 0 45,-10 26 0,-1 1-45,12-26 0,-1-1 0,-9 13 0,0-2-45,7-14 0,0-1 135,-9 32-90,9-31 0,-1 2 0,-4 12 0,-1 1 430,4-11 1,-1 1-431,1 3 0,-2 4 0,2-3 0,1-3 0,0-2-159,-3 14 0,1-1 159,3-14 0,1-2 0,0 1 0,-1-1 0,2-1 0,-1 1 0,-1 12 0,-1 1 45,3-12 0,0 1-90,-4 23 0,1-1 45,5-24 0,1-1 45,-3 22 0,2-1-135,0 11 90,3-25 0,1 0 0,1 15 0,1-3 728,0 1-728,-2-17 0,4 0 89,18 19-134,-10-10 1,1 0-276,13 7 320,-5-20 0,-1 2 45,-5 0 0,1-1 336,23 19-426,-13-7 0,-2 2 45,5 10-135,-6-6 1,1 0 56,3 10-12,-9-20 0,-1-1 90,7 16 0,-3-1-90,-1-3 45,-6-17 0,0 0 135,5 14-90,-4-8 0,-1-1-90,2 3 0,-3-8 0,-1 0 0,1 4-84,-1-7 1,0 0 83,0 6 0,2 10 0,-3 1-180,-3-11-90,-2-5 0,0 1 360,1 6 0,-2-5 0,-1-1 0,3 6 0,1 11 0,-3-19 0,1 0 0,-1-1-90,-1 12 180,-1-11-90,-1 24 0,0-24 0,0 26-90,0-22 90,0 11-90,-13-10 90,10 1 0,-9 0 0,12 18 0,0-13 45,0-6 0,0 0 45,0 9-45,0 2 0,0 2-45,0 3 0,1-2 0,-2 1 270,-12-4-270,11-6 0,1-1 0,-12 9 135,12-7 0,2-1-45,-1 9 1220,0 14-1310,0-2 180,0-17-135,0-8 0,0 0-45,0 4-71,0 12 71,0-17 0,0 0 90,0-1-180,0 0 90,0-2 0,0 2 90,0 15-90,0-10-45,2-6 0,-4 0 45,-13 8 90,11 16-90,-12-17-180,16 2 360,-14-1-180,11 1-90,-11 0 270,3 0-90,1 20 0,-6-15-90,7-7 0,2-1 0,-4 8 566,-1 13-476,4-18-180,2 0 180,0 0-180,0 22 90,2-15 45,2-7 0,1 1-45,0 8 0,1-7 0,0 0 0,0 10 0,0-20 0,0 1 0,-1 2 0,2-2 0,13 21 0,-12-7 0,0 1 0,13 7 0,-8-8 0,-2 0 0,-2 9 0,8-22 0,2 0 0,-7 0 0,1-1 0,12 19 0,-7-10 0,-1 0 90,1 7-90,0-10 0,1-1-90,1 5 180,8 11-180,-6-20 90,-1-3 0,2-1 90,5 11-90,-4-11 0,12 21 90,-15-22-90,14 20 0,-14-22 89,5 9-89,-10-13 0,1 0 90,-2 0-90,4 10 0,-4-7 269,3 20-179,-6-19-90,2 24-90,-4-23 180,0 11-90,-1-13 0,1 1-180,0-2-450,1 13 181,-1-11-1874,2 19-16,-5-23 2339,0 2 0,-1-14 0,0-2 0</inkml:trace>
  <inkml:trace contextRef="#ctx0" brushRef="#br0" timeOffset="51995">4568 8203 9242,'34'0'180,"-2"-11"-180,-4 9 0,-3-9 90,-7 11-90,6-7 0,-3 5 0,4-4 0,-1 6 0,1-5 0,2 3 179,13-3-179,-8 5 0,26-2 0,-22 1-779,13-4 779,-10 3 0,0-3 90,6 0-90,-12 0 0,2-1 0,21-5 0,-5 1 0,0 0 0,11-4 30,-19 5 0,6-1 0,-5 1-30,-9 2 0,1 0 0,8-1 0,5-2 0,-6 2 0,23-1-45,-11 1 0,-1 1 225,10 0-225,-22 3 0,0 1 45,15-1 0,1 2 0,-1-2 45,-16 2 0,1 1-135,20-1 90,-9 0 0,-1 1 90,9 1-90,-23-1 0,1 0-90,13 1 180,-1 0-90,0 0 0,0 0 0,0 0 0,-1 0-45,-14 0 0,0 0 135,19 0-135,-6 0 0,0 0 135,11 0-135,-19 0 0,0 0 45,18 0 0,3 0 90,1 0-180,0 0 180,3 0-135,-34-6 0,2 0 45,14 5 0,0-1 0,-11-8 0,2-1 45,26 10 0,0 0-90,-25-7 0,-1 1-453,13 6 1,0 0 497,-14-5 0,-2 0 0,1 5 0,0 0 45,1-3 0,1-1-90,17 2 0,0 1 45,-13-2 0,1 0 0,3 2 0,4 0 0,-4 0 0,-5 0 0,0 1 30,3-1 0,4 1 0,-5 0-75,-4 1 0,-2-1 45,12 0 0,0 0 45,-3 0 0,-2 0-90,-11 1 0,1 0 90,23-1 0,-2 0-45,8 1 0,-10 0 0,-1 0 0,11 0 0,-23 0 0,-1 0-90,18 0 194,1 0-194,-2 5 0,2 0 135,-20-4 0,1 1-972,9 3 1,7 2 0,-6-3 971,-9-3 0,-2 0-90,15 5 0,-1 0-17,-12-5 1,-2-1 61,1 4 0,1 1 0,1-3 0,1-1 0,0 3 0,0-1 0,1 0 0,0 0 0,0-1 0,3 1 0,18 0 0,1 1 0,-16-2 0,2 0 30,3 0 0,6 1 0,-5-1-30,-5-1 0,0 0 30,5 0 0,4 0 0,-4-1-148,-5 1 0,-2-1 163,17 0 0,-1 0 0,-20 0 0,-1 0-90,1 0 0,1 0 45,-3 0 0,3 0 45,20 0 0,1 0-45,-17 0 0,2 0 30,5-3 0,4-2 0,-5 2-30,-4 1 0,-1 1-30,-7-3 0,2 0 0,-3 1 30,3 2 0,-2 2 0,2-1 0,-1 0-125,-2 0 1,1 0 124,16-3 0,1 0 45,-16 2 0,1 1 356,2-3 0,4-1 0,-4 1-401,-6 1 0,-1 0 0,4 0 0,3-1 0,-4 1 45,-4-1 0,-1 0-90,11 0 0,0 1 90,-15 0 0,-2 0-45,33-2 0,-1-1-45,-20 3 0,0 0 90,-10 0 0,0 0-90,22-1 0,0 0 363,-24 2 1,1-1-349,10 0 0,5-1 0,-4 1 120,-9 0 0,0 0-85,10-1 1,4 1 0,-6-1-51,-9 0 0,-1 1 90,25-3 0,1 0-45,-25 2 0,0 0 45,26-3 0,0-1-45,-25 4 0,-1-1 0,11-1 0,1-1 90,-1 0 0,-1 0 64,-12 2 1,2 0-155,22-3 0,0 0 0,7-2-191,-11 3 1,0-1 190,9-1 0,-24 3 0,0 0-517,14 0 517,-3-1 0,-1 3 0,-4-1 0,0 3 90,-4 0 1062,9 1-1152,-15 0 90,13 0-270,-26 0 277,1 0-97,-10 0 1671,-4 0-1851,-1 0 769,-1 11-1038,-1-9 9,-1 9-1449,0-11 1889,-1 8 0,0-6 0,-1 6 0</inkml:trace>
  <inkml:trace contextRef="#ctx0" brushRef="#br0" timeOffset="54714">635 7344 9062,'0'-14'809,"0"1"-359,0 0-90,0 2-90,0 0 0,0 1-180,0 0 89,0 3-179,0 1 90,0 2-90,0 1 990,0 1-900,0 21 0,0-2-90,13 23 0,-10-4-953,18 8 1043,-19 7-90,16 7 0,-10 5 45,-1-30 0,0 0-730,0 1 1,-2-1 684,1 1 0,0-1-90,7 32 99,-1-2-9,-2-23 0,0-1 0,3 19-451,-4-24 0,1-2 451,-1 4 520,2-8-520,-3-6 1273,0-5-1273,-2-8 0,0-3 90,-5-26-180,0-8 180,-1-13-180,0-20 90,0 20 1264,0-16-1354,0 0 90,0 16-90,0-19 180,0 33 158,0-3-248,14 15 0,7 8 90,11 1-180,14 48 90,-17-20-193,-6 12 1,-2 1 192,1-4 90,12 16-180,-13-21 90,4 5 90,2-14-180,-7-1 180,16-7-180,-16-3 90,8-6 0,-3-22 90,-6 17-180,10-36 180,-15 13-90,4-8-90,-9-12 180,-3 22-180,-2-16 90,-4 20 385,0-4-385,0 10-90,0 4 90,-14 2 0,10 1 0,-24 4-90,16 1 0,-12 17 270,5 6-360,4 21 270,7-6 0,4 4-180,4-7 90,0 0 90,0 1-180,0-1 180,16 12-90,2-12-360,1 5-90,15-15-269,-15-5-361,18-2-899,9-6 810,-8-3-971,14-4 2140,-11-1 0,-1-18 0,0-6 0</inkml:trace>
  <inkml:trace contextRef="#ctx0" brushRef="#br0" timeOffset="55080">1867 7740 9512,'-20'-5'989,"15"0"-269,-32 4-451,21-1-179,-4 19-90,2-13 0,16 27-90,-9-9 180,10 8-90,-3 0 0,4-8 0,0 7 0,22-9 90,-1 7-180,4-17 180,8 0-90,-12-7 0,9-3 0,1-20 0,-13 15 0,1-30 0,-12 15-90,1 1 180,-7-13 0,2 16-180,-3-13 0,0 29 180,0 10-360,0 27-359,14-8-181,-11 0 91,25-9-1,-25-4-179,29 0-271,-16-8 1170,18 3 0,-5-9 0,0 4 0</inkml:trace>
  <inkml:trace contextRef="#ctx0" brushRef="#br0" timeOffset="55446">2363 7726 9691,'0'-15'720,"-18"7"-360,13-5 90,-29 9-271,19-3-179,-3 23 0,-1-11 90,16 45-90,-5-30 90,26 41-90,-13-32 0,30 8 0,-30-17 0,35-9 90,-22 4-90,18-14 0,-7 6 90,-4-7-90,12-19 0,-12-9 0,-5 2 0,-2-3 0,-2-19-922,3-4 922,-14 15 0,-2-1-90,-3-1 180,0-17 0,0 14 135,-10 7 0,-1 0-135,6-3-90,-14 10 0,1 1-90,14 1 359,-13-2-89,7 18-270,7 29 270,-7 36-450,26 4 88,-15-20 1,2 3-2203,16 0 1,-1 0 2121,-15-7 0,0 0 0,15 12 0,4-1 0,-10-12 0,0 0 0</inkml:trace>
  <inkml:trace contextRef="#ctx0" brushRef="#br0" timeOffset="58279">875 12868 10321,'-14'-11'180,"1"2"-90,2 1 0,1 2 270,3 2 539,3 1-989,0 21 180,25 13-90,-15 12 0,29 7 45,-24-17 0,-3 1-135,10 23 90,-4-8 0,0 1-516,-1 9 516,-2-12 0,1-2 0,1 3 89,-3-10 1,-2-2-90,-6-8-179,9 7-1,-11-47 0,3-29 90,-3-4-1035,-14-18 1125,11 20 0,-10-3 457,13 2-457,0-17-180,0 19-340,0-7 520,21 25 90,-15 5-90,35 8 1116,-18 5-1116,20 22 0,-12 15 45,-6 6 0,-2 5 45,-1 17-449,-1-10 1,-3-2 358,-4-1 45,-5-12 0,-2 0-8,-2 0-37,1 5 0,-5-17 0,0-31-90,0-10 0,-1-41 90,0 8 810,0-7-900,0-5 90,0 16 91,-2 12 0,4 2-1,14 1-180,-13-1 180,24 21-90,-12 7 90,13 4-180,-5 24 180,6 10-90,-12 12-90,6 3 180,-3 6-90,-4-10-135,-3-9 1,0 0-406,2 4-180,5 6-359,3-11 359,-6-13-719,16 1 630,-14-15 878,8-3 0,-9-24 0,0-4 0</inkml:trace>
  <inkml:trace contextRef="#ctx0" brushRef="#br0" timeOffset="58811">1808 13131 9781,'0'-21'360,"0"3"-270,-19 4 180,14 4 270,-27 5-540,29 18 0,-20-8 0,21 31 0,-9-19 0,11 19 0,0-7 0,0 2 0,0 13 0,20-12 180,-15 8-180,15-16-90,-1-3 180,-15-5 0,31 1-180,-17-10-180,16 1 270,-9-8 0,-4-20 0,-5-6-90,-5-13 180,2-13-90,-8 18 0,-3-1 0,0 1 0,-2-1 0,0-21 449,0 38-359,0 18-180,14 16 180,4 24-180,0-6 270,9 0-270,-24-7 180,25-3-90,-10 9 0,7-11-180,9 9 1,-13-19 89,7-1 0,-8-9 0,-3-2 90,-1 0 0,1-16 0,-7-5 0,2-20 0,-9 8 0,-2-15 180,-1 21-270,0-7 180,0 14 269,0 3-359,0 29 90,0 9-90,21 34 0,-16-9-270,13-14 1,3-1-541,-1 8-449,-3-7 0,2-2-667,8 1 1926,-2 7 0,-7-20 0,1-2 0</inkml:trace>
  <inkml:trace contextRef="#ctx0" brushRef="#br0" timeOffset="58986">2295 12811 9602,'-12'-9'-90,"1"3"90,2 2-1440,3 2 1440,3 17 0,25 3 0,7 15 0</inkml:trace>
  <inkml:trace contextRef="#ctx0" brushRef="#br0" timeOffset="59413">2585 13033 8792,'0'28'1259,"0"-1"-1259,16-5 0,-12 0 90,13-1-90,0 2 0,-13 2 0,28 5 90,-12 19-90,7-9-225,-10-7 0,-2 0 46,3 4-1,9 23 180,-16-37-180,3 8 180,-12-41 360,-1-12-271,-1-20 181,0 4 90,0-11-270,0 19 270,0-11 359,0 19-449,0-3 0,17 16 180,2 1-90,19 8-270,-4 22-180,-5-17 180,2 47-90,-15-32 0,4 27 0,-11-18-540,0-1-360,-3 1-449,-2-1-360,-1-1-450,-1 0 2159,0-4 0,2-2 0,-1-3 0</inkml:trace>
  <inkml:trace contextRef="#ctx0" brushRef="#br0" timeOffset="59538">3445 13475 11850,'5'0'0,"-1"0"0,-3 0 0</inkml:trace>
  <inkml:trace contextRef="#ctx0" brushRef="#br0" timeOffset="70781">13610 8738 8072,'0'21'540,"10"-8"-540,-7-1 90,7-5 0,-10 4-90,0 0 0,0-2 0,0 2 0,0 0 0,0 0 0,0 1 0,0 1 0,-12 0 0,9 3 0,-10-1 0,13 3 0,0 1 0,0 3 0,0 0 0,0 3 90,0 0-90,0 2 0,0 0 90,0 3-90,0 0 0,0 0 0,0 2 0,0 13 0,0-10 0,0 23 90,11-24-655,-8 9 565,8-13-294,-11 1 294,10-1 90,-4 17-180,5-10 90,0 28 90,-7-25-90,1-6 0,0 0 0,-1 6 0,0 13 0,-1 2 0,-1-15 45,1-4 0,0 0-45,-1 3 0,1-4 0,-1-1 0,-1 5 0,2 27 0,-2-28 0,-1 14 0,0 1 0,0-10 0,2-6 0,-4 0 0,-12 8 0,10 14 0,-11-18 0,15 0 89,-13-2-178,10 19 178,-9-15-89,8-7 0,2 1 0,0 4 0,-1-6 0,0 0 0,3 4 45,0-4 0,0 0-45,0 6 180,0 13-90,0 4 0,0-14-45,0-5 0,0 0 315,0 7-360,0-9 0,0 0 90,0 7-212,0 10 212,0-19 0,0 0 89,0-2 46,0 12-135,0-12-90,0 20 0,0-23 180,0 21-180,0-21 180,0 10-90,0 1-90,0-9 449,0 23-359,0-23-90,0 22 0,0-23-90,0 21 180,0-21-90,0 9 0,0 0 0,0-10 0,14 23 0,-11-23 90,10 22-180,-13-23 90,0 9 90,9 0-90,-7-9 0,12 21 0,-13-18 0,6 7 779,-5-10-779,2-1 0,-3-1 0,2-1 0,-2-1 0,2 0 0,1 12 0,-2-10 68,4 21 22,-3-21-180,2 20 90,-3-18 0,0 7 0,-2-10 90,1-1-180,-1 0 90,1 11 90,0-9-90,2 19 0,-1-21-90,3 21 180,-1-20-90,1 9 0,-1-1 0,-1-6 0,3 19 0,-4-16 0,3 23 0,-2-20 0,0 25 0,-1-22 0,-1 10 0,0-13 90,-1-1-90,1 1-90,-1 17 180,0-12-180,0 27 180,0-28-90,-11 26-449,8-26 449,-8 10 90,11-13-90,-10-3-90,8 3 180,-14-2-90,15 0-90,-9 0 180,8 13-90,-5-11 0,4 24 0,-2-28 0,0 32 0,0-19-90,1 4 180,0-4-90,2-23 359,-2 13-359,1 15 0,0-15 0,1 24 0,1-34 0,0 14 0,1-16 0,0 24 0,0-5 0,0 15 0,0-18-180,0 2 90,0-24-719,0 13-3779,0 2 4588,0-7 0,0 2 0,0-16 0</inkml:trace>
  <inkml:trace contextRef="#ctx0" brushRef="#br0" timeOffset="72612">4857 16394 8342,'31'0'180,"6"0"90,-6 0-270,8 0 0,-7 0 90,6-16-180,1 13 180,7-13-90,-11 9 0,1 2-554,22-7 554,-17 5 0,-1 0 0,20-7 0,2 12 0,2-12 0,1 9 0,-31-1 0,0 0 45,0 1 0,2 0-45,16-2 0,2-1 0,-13 2 0,2 0-533,5-2 0,5 0 0,-4 1 533,-3 2 0,1-1 0,5-1 0,5 0 0,-4 1 180,-5 1 0,0 0-135,15-1 0,-1 0-45,-18 3 0,-2 0 0,0 0 0,0 0 0,-1 1 0,2 0 45,15 0 0,1-1 0,-15 2 0,1 0-15,3 0 0,4 1 0,-5-1-30,-4 0 0,-2 1 0,14 0 0,0 0 0,-18-1 0,-1 0 0,1 0 0,0 1 0,-2-1 0,2-1 0,15 0 0,1-1 45,-14 1 0,2-1-45,4 0 0,4 0 0,-5 0 45,-3 0 0,-1 0 0,14-1 0,-1 0 0,-14 1 0,-2 1-45,3-1 0,1 1 44,0 0 1,0 0-45,2 0 0,0 1 0,2-1 0,-1 0 0,0 1 0,2 0 0,-2 0 0,4 1 0,-3-1 45,6 0 0,2 1-45,6-1 0,4 0 0,-5 1 0,-5-1 0,-2 0 30,6 0 0,5-1 0,-6 1-30,-5-1 0,-3 0 0,17 0 0,-1-1 0,-20 0 0,-2 0 0,1 1 0,0-1 0,-1-1 0,1-1 45,16 0 0,0-1-90,-14 2 0,1-1 75,2 1 0,5-1 0,-5 1-75,-4 1 0,-1 0 75,4 0 0,4-1 0,-5 2-30,-3 0 0,-2 0 45,12 0 0,2 0-90,-2 1 0,-1 0 45,-12 1 0,2-1-883,2 1 0,4 0 0,-4-1 928,-5 1 0,0 0-45,12 0 0,-1 0-194,-15 0 1,-2 0 193,1 0 0,1 0 0,-1 0 0,-1 0 0,33 0 0,0 0 0,-1 0 0,-18 0 0,-1 0 0,-11 0 0,1 0 0,23 0 0,0 0 0,-25 0 0,0 0 0,24 1 0,0-2 0,-23-5 0,-2 0-250,12 5 0,-1-1 250,19-9 0,0 0 90,2 8-90,-32-7 0,-1 0 0,2 6 0,0 1 0,-1-4 0,1-2 45,16 0 0,1 1 215,-12 1 0,1 0-260,5-1 0,4-1 0,-3 1 0,-4 1 0,1 1 30,6-2 0,4 0 0,-4 1 692,-4 1 0,0 0-767,13-1 0,2-1 90,-1 2 0,-2 1-45,-13 1 0,0-1 0,4 1 0,3 0 0,-4 0-45,-5 0 0,-2 0 90,13-1 0,-2 1-90,-16 0 0,-2 1 90,1-1 0,-1-1-135,31-3 90,-2-1-359,-2 0 637,-3 1-593,-19 2 0,-1 0-225,18-1-315,-13 1 1,-1 2 854,3 0 0,9 0 0,-19 4 0</inkml:trace>
  <inkml:trace contextRef="#ctx0" brushRef="#br0" timeOffset="73762">14617 9434 9062,'0'-9'719,"0"2"-539,0-3 180,0 2 0,0-2 90,0 0-270,0 1-91,0 3-178,0 0-1,0 2 180,0 1-90,-12 1 0,-4 1-90,0 19 90,-8-14 90,21 32-90,-24-7 0,19 9 0,-12 3-90,15-13 90,2-1 179,3-2-268,0 4 178,17-10-268,2 4-91,18-17 270,-3 0 0,-14-21 0,13 11 0,-29-27 0,23 27 90,-24-31-180,17 30 90,-18-34 90,7 25 269,-9-22-359,0 15 90,0 20-90,0 33-90,0 8-720,0-1 1,0 1-180,0 5-1330,0 16 2319,14-19 0,-11-1 0,10 0 0</inkml:trace>
  <inkml:trace contextRef="#ctx0" brushRef="#br0" timeOffset="74302">15265 9159 10141,'-20'18'1259,"-11"-15"-1169,27 41 0,-25-21-1462,16 25 1282,-14-5 90,4 6 45,5-10 0,1 1 0,3-9 0,0 2-405,-8 23 0,1 0-90,9-23 1,1 0-811,-3 22 1,2-1 1259,2 4 0,6-21 0,1-3 0,2 9 0</inkml:trace>
  <inkml:trace contextRef="#ctx0" brushRef="#br0" timeOffset="74732">15512 9606 9871,'-39'0'810,"17"17"-450,-16-13-180,32 30-180,-49-3 0,35 9-2831,-7-10 1,-1-1 2830,5 7 0,4 9 1499,8-19-1499,10-3 770,-4-5-860,5-1-180,0-5-540,20-2 3842,4-5-3032,24-3 0,-8-21 0,-2 14 0,-11-34 0,-3 22 0,-10-18-89,11 8 538,-12-14-89,4 10 270,-5-16-450,-11 23 89,3-3-269,-4 37 90,0 10-90,0 32-90,0-8-89,0 1-1441,18 0 541,-14-12 1079,31 14 0,-16-26 0,17 2 0</inkml:trace>
  <inkml:trace contextRef="#ctx0" brushRef="#br0" timeOffset="74930">15848 9671 9512,'-22'18'539,"-10"-13"-539,29 33 0,-11-21 90,6 17-90,6-7-360,-5 1-179,7-1 89,0 1-719,22 5 269,-16-11 900,36 4 0,-13-18 0,22-2 0</inkml:trace>
  <inkml:trace contextRef="#ctx0" brushRef="#br0" timeOffset="75134">16083 9752 9062,'0'-15'719,"-20"1"-449,14 4 0,-29 1 0,31 1-180,-27 4 0,14 1-90,-12 3 90,8 19 0,9 2-90,6 30 0,6-17-270,0 17-270,16-28-629,1 11 449,2-19-1717,8 3 2437,-7-13 0,-2-2 0,-2-3 0</inkml:trace>
  <inkml:trace contextRef="#ctx0" brushRef="#br0" timeOffset="76278">15508 9755 12030,'-34'0'540,"-4"16"-540,8-11 90,-3 34-1601,4-19 1511,1 20-90,0-7 180,2 0-90,3 0 0,1-2 477,8 0-387,2-4-22,7-1 112,1-3-450,4 6 0,19-9-179,-14 3-181,35-12-179,-34-3 89,44-3 0,-25-3 91,29-2-1,-11 0-1079,22-16 1376,-17-3 0,13-1 0,-22 5 0</inkml:trace>
  <inkml:trace contextRef="#ctx0" brushRef="#br0" timeOffset="76697">15837 9823 9961,'-20'18'900,"-7"-14"-810,24 28-90,-19-28 90,12 40-90,-2-26 0,-3 33 0,14-27 90,-6 6-90,7-11 0,0-2 90,0-2-360,17 0-270,-13-6 0,34-2 450,-17-5-89,3-16 179,8 10-90,-28-25 90,27 25 0,-20-31 0,11 19 0,-3-33 0,-8 18 179,3-21 1,-8 21 360,-2-14-360,-2 22-180,-2 0 0,0 13 809,0 5-719,0 23-180,0 7 90,0 26 90,0-12-90,0 2-1169,0-4 450,0-10-2070,16 9 2789,1-18 0,2-5 0,-6-7 0</inkml:trace>
  <inkml:trace contextRef="#ctx0" brushRef="#br0" timeOffset="76968">16178 9788 9602,'-14'-5'809,"11"15"-719,-11 10-90,5-1 0,7 18 0,-7-22 90,9 26-90,0-17 0,19 3 90,-14-10-90,30-9 0,-31 6 0,33-12 90,-12 5-90,20-25 0,-11 13 180,0-51-180,-22 36 0,1-43 0,-13 38 90,0-10-270,-21 13-540,15 1-1618,-33-4 2338,14 8 0,3-3 0,2 8 0</inkml:trace>
  <inkml:trace contextRef="#ctx0" brushRef="#br0" timeOffset="77146">16467 9029 10861,'-49'19'-2519,"-3"8"1,16 15 2263,-3 5 0,11-3 1,-2 4-1</inkml:trace>
  <inkml:trace contextRef="#ctx0" brushRef="#br0" timeOffset="79746">4863 8744 7623,'28'0'809,"-1"0"-809,-3 0 0,-5 0 0,2 9 0,-5-7 90,2 8-90,2-10 90,0 0-90,3 0 0,0 0 0,4 0 0,1 0 0,2 0 0,3 0 90,0-12-180,3 9 180,0-9-90,21 1 0,-13 8 0,-6-2 0,1-1 0,7-1 0,-6 6 0,0 1 0,9-7 45,-7 5 0,1 1-135,9-2 135,5 0 0,1 0-45,3 0-1365,0 1 0,0 0 1365,-3 0 45,-6 1 0,0 0 68,10-1-113,-8 1 0,-1 1 0,10 0 0,-22-1 0,2 1 0,-1 0 0,0 0 0,24 0 0,-9-1 0,0 0-308,-22 1 0,-1-1 263,11-1 0,-1 0 45,21-3 0,0 0 0,0-2 90,-1 0-90,0 0 0,-1 0 0,-18 1 0,0 1-45,-12 2 0,1-1 90,21-1 0,0 1-135,7 1 135,-21 1 0,-1 1-45,13 1 0,0 0-55,-1 0 55,-14 0 0,0 0 0,23 0 720,-10 6 1,1 0-721,12-3 45,-8 8 0,1-1-45,-22-8 0,0-1 0,10 3 0,2 0 0,1 0 0,-1-1 0,-11-3 0,1 1 0,23 4 0,1-1 0,-25-1 0,-1-1 0,24 1 0,0 0 0,-23 0 0,0 0 0,25-1 0,1-1 0,-24 1 0,-1 0 0,13-1 0,1-1 0,3 1 0,-1 0 0,-11-1 0,1 0 0,5 0 0,4 0 0,-3 0-447,-4 0 1,-1 0 446,15 0 0,-1 0 0,-16 0 0,-1 0 45,1 0 0,-1 0-45,1 0 0,1 0-45,18-6 0,0 0 90,-15 5 0,2-1-45,3-4 0,4-1 0,-4 1 0,-6 2 0,0 0 30,2 1 0,5 1 0,-6-2-30,-6-1 0,-2 1-90,11 3 0,-2 1-540,8-4-179,-7 4 442,-7 0 367,-9 0 0,-7 13 0,-6 2 0</inkml:trace>
  <inkml:trace contextRef="#ctx0" brushRef="#br0" timeOffset="80929">5148 10336 8612,'-9'-1'450,"-1"0"-360,3-1 0,-1-1-180,5 0 450,0 1-270,3-1-90,20-1 89,4-1 1,28-5 90,-10 2-203,8-3 113,-10 2 0,4 1-90,3-1 0,-10 1 0,2 1-90,23-4 90,-5 2 0,1-1-279,-21 4 1,0 0 308,7 0 0,4 0 0,-4 0-683,0 1 0,-1 0 653,14-1 0,4 0-30,-17 2 0,2 1 0,-3-1 75,8 0 0,3 0-45,7 0 0,6-1 0,-6 1 0,-5 0 0,0 0 0,6 0 0,6 0 0,-6 0 44,-6 1 1,-1 0-75,4-1 0,4 1 1,-5 0 73,-6 0 1,-2 1-90,13-1 1,1 1 133,-3 1 1,-3 0-180,-16 1 1,2-1 118,1 1 1,5 0 0,-5 0-30,-7 0 0,-1 0 0,12 0 0,-1 0 90,16 0-269,-2 14 268,1-10-89,-17 3 0,1 0 0,-11-6 0,3-2 45,27 1 0,0 0-45,-24 0 0,1 0 0,6 0 0,5 0 0,-5 0 0,-2 0 0,-1 0 0,17 0 0,-1 0 0,-18 0 0,-1 0 0,0 0 0,1 0 45,-1 0 0,3 0-90,17 1 0,0-2 90,-14-3 0,2-1-75,2 4 0,6 1 0,-6-2 30,-4-2 0,1-1 30,3 2 0,5 1 0,-5-1-75,-4 0 0,-1-1 45,14 0 0,0-1 0,-18 0 0,-3 2 45,2 1 0,-1 2-45,-1-3 0,2 1 0,17 1 0,0 0 0,-15 1 0,2-1 0,3 1 0,4 0 0,-4 0 0,-6 0 0,1 0 0,3 0 0,5 0 0,-6 0 0,-3 0 0,-3 0 0,14 0 0,0 0 0,-3 0 0,-2 0 0,-11 0 0,0 0 0,24 0 0,-1 0 0,-27 0 0,0 0 0,22 0 0,-1 0 0,7 0 0,-23 0 0,0 0 0,13 0-422,-1 13 422,-1-9-135,-17 1 0,1 3-225,17 2-90,-11-9 1,-1 1 89,5 16-180,7-16 90,-21 7-405,-6-5 855,-3-2 0,-4 3 0,-4-5 0</inkml:trace>
  <inkml:trace contextRef="#ctx0" brushRef="#br0" timeOffset="81632">11732 8793 10591,'-1'36'360,"0"0"-90,1-6-180,0 6-90,0 4-1833,0 7 1833,0 2 0,0 3-90,0 1 270,0 0-180,-11 3 0,8 1-855,-2-14 1,-1 2 269,1-11 1,0 2 584,0 26 0,-1 1 0,-2-25 0,-1-1 0,2 12 0,0 1 0</inkml:trace>
  <inkml:trace contextRef="#ctx0" brushRef="#br0" timeOffset="82511">7443 8951 9781,'4'-9'990,"1"-1"-630,-3 6-180,2-1 269,-1 4-449,2 0 90,0 1-90,1 15 90,-1-12-90,1 35 0,3 1 90,-2 15-90,-3-11 0,-1 1-208,0 15 163,-2-4 0,0 0-843,0 12 888,0-23 0,-1 3 0,1-1 0,-1-2 0,0-9 0,1 2-495,1 20 1,0-1-406,-1 8-269,1-18 0,-1-1-1087,-1 1 2256,0 3 0,0-24 0,0-5 0</inkml:trace>
  <inkml:trace contextRef="#ctx0" brushRef="#br0" timeOffset="83445">5058 9434 8972,'0'-3'1529,"0"-2"-1349,-16 4-270,1-1 180,-4 20-90,-3-14 0,11 30-90,-2-7 180,6 20-90,7-5 0,0 7 0,19-22 90,-14 5-90,31-11-270,-12-10 270,16-1 0,-5-10-90,3-16 90,-16 12 0,3-29 0,-8 10 0,-9-9 0,5-7 180,-12 10-270,3 0 180,-4 9-90,0 26 90,0 9-90,0 23-540,13-9-269,-10 4-181,11-12-179,0 1 1169,-11-4 0,22-7 0,-12-4 0</inkml:trace>
  <inkml:trace contextRef="#ctx0" brushRef="#br0" timeOffset="83796">5587 9469 9062,'7'29'809,"-2"-12"-539,-2 8-270,-2-5 0,-1 6 0,0 1 0,0-8 90,2 7 0,-2-9-90,2 6 0,-1-15 0,2 0 0,-1-23 0,1 11 0,0-30-90,5 9 0,-1 3 90,8-16-90,-5 21 90,2-4 0,-3 1 90,-1 18-90,1-5 90,-2 7-90,1 0-90,0 0 180,6 20-90,-6 6 90,9 25-540,-7-10-799,2 0 529,-2-12-89,0-3-181,2-4 990,-1-4 0,2-9 0,0-3 0</inkml:trace>
  <inkml:trace contextRef="#ctx0" brushRef="#br0" timeOffset="84146">5943 9383 8882,'0'-12'270,"0"3"629,0 4-809,0 17-90,0 12 90,0 9-180,0 5 180,0-7-90,0 18 0,0-12 90,11 22-90,-9-30 0,16 9 90,-16-22-90,8-3 0,-7-10 0,2-3-90,2-15 90,0 11-90,8-31 90,-4 10-90,6 0 90,-4-12 0,1 33 90,-2-24-180,9 25 90,-8-8 90,12 11 0,-14 0-180,6 19-90,-8 5-989,-1 20 359,-4-10-359,-4-1 1169,0-11 0,0-3 0,0-2 0</inkml:trace>
  <inkml:trace contextRef="#ctx0" brushRef="#br0" timeOffset="84362">5512 9058 8792,'22'-12'360,"10"2"-270,-28 3 90,27 2-90,-16 3-540,5 16-450,-9 12-629,-11 10 1529,0 7 0,-20-6 0,-5 4 0</inkml:trace>
  <inkml:trace contextRef="#ctx0" brushRef="#br0" timeOffset="85112">8292 9250 9152,'54'-22'360,"-1"0"-136,-19 7 1,0 0-135,18-5 90,-7 7 0,-1 1-90,3 4-90,-13 3 0,-1 4 0,-1 16 0,3-11 0,-10 28 0,-7-6 90,10 16-90,-9-16 0,7 10 0,-1-32 0,3 21-180,8-23 0,5 7 90,7-9-295,4 0 340,-10-7 1,1 0-194,-10 5 0,1 0 238,27-11 0,-1-4 0,-24 6 0,0 0-45,25-8 0,-1 0-453,-25 3 0,-2 0 543,10 2 0,1 1-45,-2 0 0,-2 1 0,22-4-225,-10 4 0,0 1-405,10 1-584,-9 3 0,2 1 1214,10 0 0,-22 3 0,0 1 0,17 0 0</inkml:trace>
  <inkml:trace contextRef="#ctx0" brushRef="#br0" timeOffset="85568">8775 9640 7892,'17'-10'360,"11"2"-270,-14 1 180,24 3-90,-12 1-90,8 1 0,3 1-90,-10 1 90,24 14 0,-21-10-90,26 10 0,-7-2 90,18-9-1352,-13 9 1262,-2-12-1532,-1 0 0,0 0 722,11 0 315,-5-10 1,-1 0 486,2 5 1,-27-12 0,-1-2-1,32 0 1</inkml:trace>
  <inkml:trace contextRef="#ctx0" brushRef="#br0" timeOffset="87764">4955 10867 7982,'39'0'720,"-3"0"-720,-15-11 0,8 8 90,-17-8 90,13 11-180,-7-7 90,3 6-90,-3-6 0,4 1 0,2 5 0,1-5 0,3 3 0,2 2 0,3-4 90,4 4-90,4-1 0,2 0 0,-7 0 0,1 0 0,22-1 45,-5 0 0,0 0-194,-19 1 1,0 0 148,25-2 0,0 0-273,-23 2 0,0-2 273,26 0 0,1-1-1127,-26 1 0,-1 1 1127,14-2 0,-1 1 45,-14 1 0,-2-1-599,3 1 0,-1-1 509,0 1 0,2-1 90,15-1 0,2 0-45,-14 2 0,2-1-30,4-1 0,3-1 0,-3 1 75,-5 0 0,1 0-45,3-1 0,5-1 0,-5 1 0,-3 0 0,-1 1 0,13-3 0,-1 0 0,-16 2 0,-1 1 0,-1 0 0,1 0-49,-2-1 1,1 1 48,15-1 0,0 1 0,-14-1 0,2 1-149,23-1 0,0 0 149,-27 1 0,0 2-45,23-2 0,-1 1 1610,9-1-1565,-11 2 0,0 2 0,9-2 0,-23 2 0,2 1 0,2 0 0,-2 0-45,-9-1 0,1 0 90,27 0 0,0 0 314,-24-1 0,0 1-359,6-1 0,4 0 0,-3-1-801,-1 1 0,-2-1 801,13-1 0,2 1-45,4-2 0,-1 0 293,-15 2 0,1-1-278,6 0 0,5-1 0,-5 0-352,-4 1 1,-2 0 381,16-2 0,0 0 45,-20 2 0,-1 1-45,1-2 0,0 1-45,-2-1 0,0 1 45,1 0 0,0 0 45,-3 0 0,1 0-90,-2 1 0,2-1 90,13 0 0,0 0-45,-14 1 0,2 0-45,23 0 0,0 1 90,-26 1 0,-2 0-45,10 0 0,-1 1 0,15 0 102,-4 0-102,-2 0 0,-1 0 0,-5 0 0,-1 0 0,15 13 0,-15-9 44,-8 7 1,0 0-45,5-9 0,15 7 0,-18-9 0,0 0 0,1 0 90,-2 0-180,2 0 90,-2 0 0,19 0 0,-14 0 0,-7 0 0,0 0 0,7 4 90,12-3-90,-18 2-90,-2-3 90,-1 0-449,10 0 179,-14 4-360,19-2 91,-24 4 1446,7-3-907,-11 1 0,0-1 0,0 1 0</inkml:trace>
  <inkml:trace contextRef="#ctx0" brushRef="#br0" timeOffset="89262">4975 11060 8432,'0'-3'540,"0"-1"-540,0 17 0,0 4 90,0 10 0,0 2 0,0-3 0,0 6-90,13 23 0,-10-6 45,3-5 0,0 2-844,1 12 799,-6-19 0,0-1 90,5 17 0,-2-1-180,-3 0 135,4-18 0,0 1-45,-1 17 0,4-11 0,0 0 0,0 4 45,0-9 0,0-2-45,1 5 0,3 9 0,-3-17 0,-2-2 0,1-1-437,3 9 437,-2-11 0,5 16 0,-8-22 0,6 13 90,-7-16-180,4 3 180,-2-1 672,0-7-762,4 8-90,-4-10 653,7 4-563,-6-8 0,5 3 0,-2-6 0,2 0 90,3-1-90,13-2 0,-3 0-90,28-1 90,-18-1 45,-1 0 0,0 0-135,10 0-935,15 0 1025,-14 0-90,-3 0 180,4-10-90,-14 8 0,0 1-90,20-9 135,-7 10 0,0 0-45,11-5 0,-7 4 0,0 0 0,14-4 0,-22 2 0,0 1 0,21 1 90,2-5-90,-32 5 0,2 0 0,15 0 0,1-1 0,-12 1 0,2 0 0,3 0 0,3 0 0,-3 0 0,-4 0 0,0 1-30,4 0 0,5-1 0,-5 1 75,-3 0 0,-1 0-45,13 0 0,-1 0 0,-14 0 0,-2-1 45,1 1 0,-1-1-90,0 0 0,2 0 90,16 0 0,0 0-90,-13 0 0,1-1 45,4 0 0,6 0 0,-5 0-619,-4 0 1,-1-1 573,16 0 0,1-1 45,-17 1 0,-1 0 45,2 0 0,2 0-45,-1 0 0,3-1 0,-2 1 45,8 0 0,1 0-75,-8 0 0,3-1 0,0 1 30,2 0 0,0 1 0,-1-1 0,7-1 0,3 0 0,-12 1 0,5-1 0,0 1 0,-6 0 0,12 0 0,0-1 0,4 0 0,5 0 0,-6 0-672,-6 1 1,-2 0 671,-8 0 0,2 0 0,-3 0 0,3 0 0,-2 0 0,-1 0 0,0 0-186,-2 0 1,2 0 230,15 0 0,1 0-90,-16 1 0,1 0-59,3 0 1,4 0 0,-5 0 13,-5 1 0,0 0 90,3 0 0,4-1 0,-4 1 379,-5 0 0,0 1-350,12-1 1,5 0 0,-5 0-75,-12 1 1,0-1 44,8 0 0,5 0 0,-7-1 1448,20-1-1448,-12 0 0,0 1-212,10-2 122,-24 2 0,1-1 90,16 0 0,-2-1-45,-3 0 0,1 0 45,-20 0 0,1 0 0,31-2 0,-2-2 0,-3-1 0,-11 0 0,-1-1-90,5-1 135,-19 3 0,-1 0-45,6-1-180,-1 0 1220,-5 3-1489,-3-1-271,-3 4-90,-5-1 888,-4 1 1,-5 2-1,-2-1 1</inkml:trace>
  <inkml:trace contextRef="#ctx0" brushRef="#br0" timeOffset="89648">11880 10630 8522,'-3'14'1889,"18"-11"-1709,-11 30-90,13-18 0,-3 17 180,-10-2-180,24 23 0,-24-10-45,7 0 0,1 1-353,-4 13 308,0-4 0,-1 1 45,-3-22 0,-1 2-16,-1 12 1,-1 7 0,0-5-435,-1-10 1,0 0-136,0 9 0,0 5 1,0-6-541,0 16 1080,-7-11 0,-1-2 0,4 1 0,-10 14 0</inkml:trace>
  <inkml:trace contextRef="#ctx0" brushRef="#br0" timeOffset="90533">7547 11063 9781,'0'10'1889,"0"10"-1799,0 10 0,0 6-90,0-1 90,14 4-1653,-11 6 1563,11 5 0,-14 2 45,5-10 0,0 2-90,-4-12 0,0 3 90,7 26 0,0 1-45,-6-24 0,0-1 0,2 13 0,1 0-90,-2-14 0,-1-2-180,0 2 0,-1-1-45,1 0 0,0-1-45,-1 1 1,0-1-541,2 30-179,-1-2-360,-1-4 1439,0-4 0,-1-6 0,0-2 0</inkml:trace>
  <inkml:trace contextRef="#ctx0" brushRef="#br0" timeOffset="91312">5638 11757 9062,'0'-7'360,"-15"1"-91,11 1 91,-12-2 0,1 5-180,1-2-180,-13 4 0,15 17 0,-7-12-90,12 28 90,-11-10 90,10 8 0,-2-2-90,8-7 0,0-4 0,1 1 90,1 0-360,17-5 180,2-3 90,14-37 0,-8 0 0,-6-28-90,-11 18 90,-1 14 0,-5-3-90,3 16 270,-2-3 0,3 6-180,0 6 90,4 20-90,-1-15 0,2 32 90,-1-32-180,0 32-180,2-22-1079,4 24 809,-3-16-809,9 8 449,-11-20 900,5 6 0,-6-16 0,0 4 0</inkml:trace>
  <inkml:trace contextRef="#ctx0" brushRef="#br0" timeOffset="91495">5837 11780 8252,'9'0'540,"2"0"-540,-7 13 0,7 4 90,-7 0-90,5 12 0,-5-25 90,1 26-90,0-26-810,2 25 361,0-18-1170,3 5 1619,-4-8 0,3-8 0,-4 0 0</inkml:trace>
  <inkml:trace contextRef="#ctx0" brushRef="#br0" timeOffset="91631">6068 11750 8612,'10'0'450,"-1"0"-360,4 18-90,-4-13 0,6 28 90,-7-13-810,10 15-179,-8-1 899,9-6 0,-9-13 0,3-6 0</inkml:trace>
  <inkml:trace contextRef="#ctx0" brushRef="#br0" timeOffset="91997">6227 11501 8702,'0'39'450,"0"-7"-180,0 2-270,17-7 90,-13 16-90,31-11 0,-19 23 90,5-26-882,3 7 882,-21-16 228,20-5-228,-15-2 26,10-4-26,-6-4-180,1-2 90,6-2 357,-6-19-447,15-4 90,-12 0 0,8-16 0,-7 22 0,-1-17-89,1 20 178,-4-11 91,2 20-90,-5-19-90,7 21 90,-7-7-90,7 9 0,-8 17 90,2-12-90,0 28-450,-3-12-899,6 16 450,-8-16 899,3 9 0,-6-17 0,0 13 0</inkml:trace>
  <inkml:trace contextRef="#ctx0" brushRef="#br0" timeOffset="92246">5983 11059 9062,'22'-18'90,"10"2"180,-28 5-180,25 3 0,-18 4-90,4 23 0,-8 0-450,-7 23-540,0-6-359,0 8 1252,0 4 0,-19 8 0,-5 1 0</inkml:trace>
  <inkml:trace contextRef="#ctx0" brushRef="#br0" timeOffset="92812">8938 11185 8252,'0'-7'450,"17"0"-360,-12 3 180,24-2-90,-16 4-90,12 0 0,-9 2-90,-1 0 90,-6 0 89,-1 15-179,3-11 90,0 10-90,2-4 90,3-7-90,10 15 0,-1-16 90,29 6 0,-14-8-599,19 0 509,-10 0 90,4-14-180,2 10 0,-13-8 0,0-3-180,21-2-135,-9 3 1,-1 0-136,6-2-360,-12 5 1,-2 2 899,3 7 0,11-13 0,-23 7 0</inkml:trace>
  <inkml:trace contextRef="#ctx0" brushRef="#br0" timeOffset="93300">8840 11923 8252,'44'-17'810,"5"0"-630,-15 9-90,5-2-90,-7 5 0,4-2 0,20-1 0,-9 3 90,-6 0 0,0 2 0,8 1-1,1 1 1,0 0-90,0 1 0,-1 0 0,0 0 90,0 0-135,-6 0 0,2 0 45,12 0-875,-19 0 0,-1 0 875,19 0 90,-1-15-202,1 11-293,-15-11 1,2 1-1,-10 11 0,1 2 405,28-11 0,0-1 0,-23 5 0,0 0 0,12-5 0,1 0 0</inkml:trace>
  <inkml:trace contextRef="#ctx0" brushRef="#br0" timeOffset="94119">5492 13455 9062,'11'-4'1529,"-2"1"-1439,-3 18 0,-1-12 180,1 32-270,-1-14 90,2 21-300,1-1 210,1 3 90,0 7-45,-4-12 0,1 1-45,2 23-45,-2-8 0,0-1-674,-2 10 134,0-11 0,-2-1-640,-1 5 865,0-22 0,-1-1-539,0 7 899,0-7 0,0-5 0,0-5 0</inkml:trace>
  <inkml:trace contextRef="#ctx0" brushRef="#br0" timeOffset="94646">5572 13609 8072,'17'-11'270,"12"1"-90,-16 0-90,14 1 0,-4 1 0,3-1-90,4 2 180,5 1-90,4-1-45,-4 2 0,1 0 45,24-4-2261,2 2 0,4-1 2216,-22 3 0,1-1-90,18 0 0,1-1 5,-12 2 0,-1-1 40,2 1 0,4-1 0,-2 1 0,6-1 0,-3 1 0,-12 0 0,-2 1 0,3 0 0,12-2 0,3 1 0,0-1 30,1 1 0,0 0 0,-3 0-30,-13 1 0,-1 0 0,3 0 0,9-1 0,6 0 0,0 1 0,-6 0-470,-7 0 1,-5 0-1,2 0 470,16 0 0,2 0 0,-4 1 0,-15 0 0,-2 0 0,0 0 0,2 1 0,0 0 0,0 0 0,1 0 0,0 0 0,0 0 30,0 0 0,1 1 0,0 0-30,1 0 0,0 0 0,0 0 0,-1 0 0,0 0 0,3 0-23,0 0 1,3 1 0,0-1-1,-2 0 53,1 1 0,-2 0 0,5-1-30,-7 1 0,6-1 0,1 0 0,-2-1 0,-5 1 30,2 0 0,-4 0 0,4 0-53,8-1 1,5 0 0,0-1-1,-6 1 53,-10 0 0,-4 0 0,1-1-30,12 1 0,3-1 0,-1 0-487,-2 0 0,-1 0 1,-2 0 486,8 0 0,3 0 0,-16 0 0,4 0 0,0-1 0,-5 1 486,11 0 1,-2 1-487,3-2 0,5 0 0,-7 0 0,-6 1 0,-2-1 45,12 1 0,1-2-45,-4 0 0,-4 0 0,-14 1 0,1 0 0,2-1 0,3 0 0,-4 0 45,-6 1 0,-1-1-45,23-3 0,-2 1-90,5 0-45,-23 2 0,-2 1-135,8 0 1,-5 0 513,-3 1-1323,1 2-271,-14-1 1350,-2 2 0,-16 0 0,-5 0 0</inkml:trace>
  <inkml:trace contextRef="#ctx0" brushRef="#br0" timeOffset="95044">11847 13543 8702,'4'25'540,"0"2"-180,1 5-181,-1 3 91,0 4-90,-1 1 0,2 6-180,-2-11 0,0 2-1140,4 22 1230,-3-20 0,0 0 90,2 17-180,-2 0 90,0 1-45,-3-17 0,0 1-45,1 20 0,-1-11 0,0 0 0,-1 7 0,0-11 0,0 0 0,0 5 0,-8-19 0,0 1-895,4 26 446,-24-15-316,21-10 0,1 0-494,-9 0 1259,-3 8 0,16-19 0,-7-1 0</inkml:trace>
  <inkml:trace contextRef="#ctx0" brushRef="#br0" timeOffset="96395">5470 14104 7892,'0'19'360,"0"0"-90,0 1-180,0 1 0,0 1 90,0 2 90,16 2-270,-12 2 90,13 3-90,-6 1 90,-8 5 180,8 1-181,1 3-178,-10 2 178,18 3-89,-15-12 0,-1 1 270,10 21-806,-7-5 1,-1 0 535,1 12 0,-2-7 0,1 0 0,-4-22 0,0-1 0,2 10 0,0 0 0,-1 15 0,1-5 0,-1-3 0,-1 11 90,0-19-180,-1 18 90,0-32 90,-1 3-90,1-15-90,-1-3 90,2-5 1341,1 1-1341,1-5 0,7 0 0,-1-3 0,17-1 0,-5 0 0,12 0 90,-4-15-180,4 11 90,4-11 90,22 5-180,-9 7 135,-5-7 0,1 0-988,15 8 943,-19-6 0,0 0 0,22 6 0,-30-4 0,0 0 45,2 4 0,0 1-45,1-3 0,0 1-45,0 0 0,1 1 90,0 0 0,2 0-45,18-2 0,1-1 0,-14 2 0,2-1 0,5 0 0,6-1 0,-5 0 0,-2 1 0,0 0 0,6 0 0,5 0 0,-4 0-785,-3 0 1,-1 1 784,-7 1 0,2-1 0,-3 1 0,5 0 0,-3-1 0,3 1 0,0 0 45,-1 0 0,2-1-45,-2-1 0,3 1 0,-1-1 0,7-1 0,3 0 22,-11 1 1,5-1-1,1 0 1,-6 0-53,-5 0 0,-5 1 0,4-1 52,9-1 1,6 0-1,0 0 1,-6 0-654,-7 1 1,-4 0 0,1 0 630,13-2 0,3 1 0,-1-1-30,-1 0 0,-1 0 0,-2 0 75,9-1 0,2 0-45,-15 1 0,5 0 0,-1-1 0,-5 1 0,11 0 0,-1-1 0,-13 2 0,4-1 0,0 0 0,-5 1-230,10-1 1,0 1 229,-2 0 0,6-1 0,1 0 0,-7 2 0,5-1 0,0 1-266,-7 1 0,8 0 1,-1 0-1,-8 0 266,1 1 0,-2 1-90,6-1 0,4 0 1,-5 0 89,-5 1 0,-2 0 0,15-2 0,-2 0 134,-18 2 1,-3-1-91,0 0 1,0-1-90,-1-1 1,-1 1 44,0-1 0,0 1-45,-1-1 0,0-1 0,-2 2 0,1-1-135,13-3 0,-1 0 0,-13 3 0,1 0-135,20-4 0,-1 2-44,3 0-271,-15 2 0,-2 0-629,-2 1 1259,6-2 0,-25 3 0,-3 0 0</inkml:trace>
  <inkml:trace contextRef="#ctx0" brushRef="#br0" timeOffset="97029">8217 13809 9062,'0'19'540,"0"5"-271,0 4-89,0 7 90,0 5-45,0-6 0,0 1-45,0 24-434,0-18 0,0 1 299,0 6 0,0-1-45,0-10 0,0 1 60,0 5 0,1 5 0,-2-4-60,-6-3 0,0 0 0,5 6 0,3 4 0,-4-4-875,-11-2 0,1-1 515,11 14 1,0-1-46,-9-15 0,-1-3 0,11 0 1,0-1-316,-9 0 0,0-1 720,9-1 0,-1-1 0,-6-2 0,-1-1 0,-1 30 0</inkml:trace>
  <inkml:trace contextRef="#ctx0" brushRef="#br0" timeOffset="97778">6167 14632 9062,'0'-11'1169,"0"-6"-719,0 4-90,0-6-360,0 10 270,-14 1-270,-5 5-90,1 20 180,-12-13-90,26 32 0,-22-7 0,18 8 0,-5 12 89,8-22-89,24 12-89,4-19-1,21-2 0,-7-12 90,8-21-90,-17 11 0,11-24 90,-25 7 0,9-15 0,-17 5 0,4 3 0,-6 2 90,-4 9-180,0-4 539,0 9-359,0 38-629,17-8-181,-3 17-89,6-3-181,1-28-89,-18 24-180,19-25 1259,-13 17 0,10-17 0,-6 5 0</inkml:trace>
  <inkml:trace contextRef="#ctx0" brushRef="#br0" timeOffset="98117">6548 14618 9062,'16'-5'1439,"-12"14"-1439,28-6 90,-15 27 0,14-12-90,-6 16 90,-7-7-90,-3-4-270,-7-11 0,-2-3 0,-2-9 270,-2 3 0,0-3 0,2-18-90,-1-3 180,3 0-180,0-16 90,1 21-90,1-14 0,3 8 270,-3 0 0,3 11-90,-5-4 0,2 14 450,7-3-540,-4 20 0,11 2 0,-10 2-360,11 20-449,-8-25-91,3 22-359,-4-20 1259,-1-1 0,1-7 0,1-3 0</inkml:trace>
  <inkml:trace contextRef="#ctx0" brushRef="#br0" timeOffset="98485">6993 14333 10681,'19'34'450,"-15"5"-540,34-8 90,-34 4 0,29 0 90,-16-9 0,9 7-90,-3-13 90,-6-3-180,3 1-180,-3-7-90,4-1 270,-9-7-90,10-18 180,-12 11-90,13-26 90,-11 9-90,8-14 90,-9 14 360,8-2-270,-10 21-90,6-6 0,-8 23 90,3-11 0,-3 31-90,-2-7-900,0 22 91,-2-9-1980,-1 5 2789,-1-24 0,-1-1 0,0-15 0</inkml:trace>
  <inkml:trace contextRef="#ctx0" brushRef="#br0" timeOffset="98703">6488 13996 8792,'30'-16'360,"21"1"-180,-16 0-180,12 7 90,-4 0 0,-18 7-1170,0 21-89,-12 14 1169,-2 12 0,-11 7 0,0-8 0</inkml:trace>
  <inkml:trace contextRef="#ctx0" brushRef="#br0" timeOffset="99279">8857 13954 8792,'24'-16'360,"4"0"-270,1-2 180,6 3-1,-1-1-179,3 3 90,0 4 90,-1 2-180,14 4 0,-14 2 180,21 16-180,-26-11-90,19 25 0,-21-11 0,5-1 90,-11 13-180,0-19 180,1 13 0,12-3-90,-7-11 0,26 9 0,-18-18-270,1 4 0,1-4-180,14-16-300,-10 8 1,7 2 0,-5-5-1183,-6-11 0,-1-1 1932,4 10 0,4 2 0,-4-2 0,-6-7 0,-3 1 0,3 6 0,0-1 0</inkml:trace>
  <inkml:trace contextRef="#ctx0" brushRef="#br0" timeOffset="99779">9142 14616 9422,'47'-19'359,"-7"-7"-359,4 23 0,-9-15 0,24 11 0,-14-2 0,18 4 0,0 1 0,-12 3 45,-8-1 0,-1 1-45,8 1 45,-9 0 0,-1 0-135,6 0-1047,11 0 1137,-19 0 90,-3 0-135,-2 0 0,2 0 135,9 0-90,-2 0 0,0 0-90,0 0 90,-6 0 0,1 0 90,8 0 0,14 0-180,-14-13 180,-1 10-90,6-9 0,1 2 0,4 7-90,4-15-450,-15 13 1,1 0 44,-10-1 1,1-2 494,25-2 0,-1 0 0,-22 4 0,-2 0 0,12-3 0,-1 0 0</inkml:trace>
  <inkml:trace contextRef="#ctx0" brushRef="#br0" timeOffset="102513">988 17833 8702,'29'-15'989,"-1"-6"-989,-4-19 0,-7 5 0,-1-2 0,-5 8 90,-1-1-90,2-16 0,-2 10 0,5-25 180,-7 26-90,0-16-90,-5 26 0,-2-2 270,-1 14-270,0 27 0,0 24 90,0 9-45,-5-8 0,0-1-45,2 5 0,-7 12-630,10 0 1,0-14-1,0-7 0,0-1-89,0 4-361,0 8 1080,14-16 0,-11-4 0,11-1 0</inkml:trace>
  <inkml:trace contextRef="#ctx0" brushRef="#br0" timeOffset="102664">1085 18003 8522,'0'-29'180,"16"12"-180,-12-13 0,31 16 90,-30-17-180,41 8-360,-22-3-179,27-1-1855,-10 1 2484,2 0 0,2 0 0,0 1 0</inkml:trace>
  <inkml:trace contextRef="#ctx0" brushRef="#br0" timeOffset="102969">1758 17433 8792,'-18'14'270,"-10"-10"-270,25 24 0,-20-25 0,21 23 0,-15-9 0,16 6 0,-5-1 0,6-7 0,0 0 0,0 3 0,16-5 0,-13 1 90,26-5-90,-15-5 90,10 0-90,-3-22 90,-6-1-180,-6-17 180,-3 3-90,-6 3-360,-18 13-720,13-2 1080,-28 18 0,29-6 0,-11 7 0</inkml:trace>
  <inkml:trace contextRef="#ctx0" brushRef="#br0" timeOffset="103294">2047 17538 9422,'-21'16'809,"-10"1"-899,27 19 180,-10-10-180,14 8 90,0-13 90,0 8-90,0-13 0,0 1 90,22-5 0,-2-6 0,22-1-90,-10-4 90,-2-20-180,-15-2 90,-5-17 0,-10 0 0,-20 18-450,-4-12 1,-1 19-181,-12-4-1349,18 3 1979,-14 13 0,16-4 0,6 5 0</inkml:trace>
  <inkml:trace contextRef="#ctx0" brushRef="#br0" timeOffset="103513">2425 17282 9781,'0'16'1530,"0"6"-1530,19 29-720,-15-10-90,12-11 1,2-1-91,4 6 900,-3-6 0,1-2 0,12 3 0,-2 7 0</inkml:trace>
  <inkml:trace contextRef="#ctx0" brushRef="#br0" timeOffset="103678">2387 17522 7892,'0'-9'90,"0"2"-269,21 2-1710,6 3 1889,26 0 0,-14 2 0,1 0 0</inkml:trace>
  <inkml:trace contextRef="#ctx0" brushRef="#br0" timeOffset="103978">2818 17712 8072,'23'-17'90,"6"13"-90,-26-31 0,20 31 90,-20-32 0,15 31 270,-16-41-180,6 32 90,-8-25 0,0 21-90,0 3-180,-18 7 89,-1 6-178,-2 20 89,-2 0 89,21 19 1,-7-5-449,9-4-271,17-11 0,-13 4-1618,28-8 2248,-10 6 0,-2-8 0,-2-7 0</inkml:trace>
  <inkml:trace contextRef="#ctx0" brushRef="#br0" timeOffset="104278">3118 17457 9242,'0'36'180,"17"-16"-180,-12 16 90,12-20-180,-3 18 180,-11-9-90,11 0 90,-2-2 269,-9-2 1,9-3 0,-8-4-270,-2-3-180,2-4 90,-4-24 0,-14-10 0,10-15-90,-10-4 90,14-13 0,0 11 0,0 6 0,0 1-450,0-6-585,-1 12 1,2 1-1124,16 2 2158,-13-2 0,30 22 0,-12 4 0</inkml:trace>
  <inkml:trace contextRef="#ctx0" brushRef="#br0" timeOffset="104434">3617 17641 9332,'-16'-36'0,"3"1"0</inkml:trace>
  <inkml:trace contextRef="#ctx0" brushRef="#br0" timeOffset="113912">4230 6655 8072,'0'17'1350,"0"-4"-1260,0-7 0,0-2 179,0-3-269,0 1 0,0 0 0,0 0 0,0-1 0,0 2-90,0 0 180,0 2-90,0 0 0,0 2 0,0 0 0,0 0 0,0 2 0,0-1 0,0 1 0,0 0 0,-11 1 0,8 1-90,-8 5 180,11-3-90,0 11 0,0-9 0,0 7 0,0-5 0,0 0 0,0 2 90,0 10-180,0-7 180,15 18-180,-11-17 180,23 15-90,-24-16 0,18 7 0,-9-2 0,4-5 0,7 14 0,-11-16 0,11 15 0,-10-16 0,4 7 0,-5-9 0,-1 2 0,0-2 0,3 10 90,-4-7-90,3 13 0,-6-13 0,0 3 0,-4-7-90,1-1 180,-2-1-90,3 1 0,-3-1 0,0 1 0,2 4 0,-3-3 0,3 8 0,-3-8 0,0 7 0,-1-8 0,0 4 0,0-6 0,0 0 0,0 1 0,0 6 0,0-3 0,-14 12 90,10-9-270,-10 6 270,4-7 0,7 1-180,-7 0 90,1 0 0,7 1 0,-13 1 90,9 8-180,-4-8-1169,2 11 270,4-16-541,-1 3 1530,4-10 0,-1-3 0,2-3 0</inkml:trace>
  <inkml:trace contextRef="#ctx0" brushRef="#br0" timeOffset="114315">4307 7437 8252,'0'26'720,"0"1"-630,0-6-90,0 1 180,0-3 0,0 2-180,0 4 0,0 0 0,0 3 0,0 0 0,0 1 90,12 0 0,-10 16-90,10-12 0,-12 25 0,0-25-438,0 11 438,0-15 0,0 2 0,0-5 90,0 12-90,0-15 0,0 13-270,0-20-989,0 9 629,0-17 630,0 7 0,0-12 0,0 1 0</inkml:trace>
  <inkml:trace contextRef="#ctx0" brushRef="#br0" timeOffset="116212">4227 8193 8072,'40'0'630,"5"-13"-630,-8 10 90,2-10 90,-9 1-180,1 10 180,3-10-90,-2 3-90,15 7 0,-14-8 90,12 10-180,-16 0 180,-1 0-90,0 0 0,-4 0 0,3 0 0,-4 0 0,9 14 0,-8-10 0,16 18 0,-16-20 0,9 7 0,-9 0 90,2-7-90,0 6 0,2-3-90,-1-3 180,2 3-90,12-5 0,-9 0 0,22 0 0,-23 0 0,8 0 0,-1 0 0,-10 0 90,18 0-90,-19 0 269,16-10-179,-19 8-90,8-7 0,-9 9 0,3 0 0,24 0 0,-15-7 0,0 4 0,-1-1 0,2-3 90,10-5-180,-12 7 90,0-6 0,0 3 90,0 0-90,-2 2 0,0 0 0,13-1 0,-11 4 0,23 0 0,-24 3-609,12 0 609,-12 0-56,4 0 56,-1 0 90,4 0-270,0 0 270,1 0-90,20 0 90,-13 0-135,-8 0 0,0 0-268,4 0 313,16-12 0,-24 9 89,1-8-89,-2 11 0,-2 0 0,0 0 0,-1-6-56,11 5 56,-9-5 0,21 6 0,-22 0 0,9 0 0,-1 0 0,-8 0 0,21 0 0,-22 0 0,21 0 0,-22 0 672,19 0-672,-19 0-90,5 0 90,3 0 0,-10 0 90,25 0-90,-21 0-3203,28 0 3113,-23 0 90,11 0 222,-15 0-222,1 0 90,1-12-90,20 9 0,-11-9-45,-7 8 0,0 1-251,11 1 386,13-13-180,-16 13 180,-2-9-180,1 7 90,0-4 0,1 3 90,2-1-135,-13 2 0,1-1 135,17-2-90,-8 2 0,-1 1 0,6-1 0,10 0 0,-21 3 0,-5 0 0,0 2 0,0 0 0,0 0-90,-1 0 51,13 0 39,-10 12 0,23-9 0,-24 17 0,10-17 0,-11 5 0,2-8 0,3 0 0,24 6 0,-13-5 0,-3 2 0,1 0 0,10-3 0,-6 0 0,1 0 1328,11 0-1328,-23-5 0,3-1 0,0 4 0,-2 1-82,-8-4 1,1-1 81,25 1 0,0 2-228,-23 2 1,-1 0 227,11-2 0,0-1 0,-13 4 0,0 0 0,-1-3 0,1 0 45,1 3 0,-1-1-45,0-2 0,1 0-45,-1 3 0,0 0 90,-1 0 0,1 0-90,15 0 0,0 0 90,-14 0 0,2 0-45,25 0 0,-1 0 0,-25 0 0,-2 0-90,12 0 0,-2 0 90,18 0 0,-1 0-90,1 0 180,0 0-90,0 0 0,-2 0-45,-16-5 0,0-1 45,22 3 0,-10-4 0,1 2 0,9 5 0,-11-4 0,1 0-90,9 2 0,-23-5 0,1 1 45,0 5 0,-2 0 45,24-7 45,-8 5 0,-1 2-90,-22-2 0,0 1 45,25-1 0,0 1 0,-23 1 0,-2 0 0,12 1 0,1-2 0,0 0 0,-1-1 0,-10 2 0,1-1 0,24-2 0,0 0 0,-26 2 0,1-1 0,24-2 0,0 0 0,-25 3 0,-2-1 0,24-2 0,0 0 0,6 0 0,-23 3 0,1-1 45,-2 0 0,-2 0-135,20-2 135,-9 1 0,0-1-45,6 0-45,-7 0 0,1 0 45,5-1 0,-17 2 0,-1 0 0,13-2 90,0 0-38,1 2-7,-15 0 0,0 1-45,21-2-45,-8 2 0,-1 0 1575,11-1-1530,-8 1 0,0 1-508,13 0 508,-23 0 0,1 0 90,19 0-90,-1 0-90,2 2 135,-17-1 0,1 0-45,23 1 0,-10 0 0,0 0 0,8 0 0,-10 0 0,0 0 0,9 0 0,-24 0 0,1 0 0,-2 0 0,-1 0 0,19 0 0,-9-1 0,-1 0 0,6 1 0,-9-2 0,0 0 0,6 0 0,-8-1 0,-1-1 0,6 2-90,11-3 180,-5 2-180,-16 1 90,22-1 0,-30 3 1077,15-1-1167,-23 1 90,8 0 90,-16 0 20,1 0-20,-3 0 708,-2 0-887,6 11 178,-3-8-89,2 8 0,0-5-89,-2-4 178,2 4-89,-1-6 0,1 3 0,1-2 0,9 2 0,-6-3 0,17 0 0,-14 0 0,8 0 90,-5-12-180,-3 9 90,6-10 90,-2 4-90,2 7 0,1-15-90,14 9 180,-9-1-90,21-6 0,-22 8 0,9-4 0,-3 3 90,-11 3-90,14 0-539,-21 2-1350,6 0 1889,-15 1 0,-3-1 0,-5 1 0</inkml:trace>
  <inkml:trace contextRef="#ctx0" brushRef="#br0" timeOffset="116727">16845 6002 8702,'0'31'900,"0"-1"-721,0-1 1,0 2 90,0 4 270,0 23-360,0-10-975,5-2 1,4 0 794,10 14 135,-3-6 0,1 0-135,-3-21 0,0 0 0,-1 9 0,-1 2 0,0-1 0,0-1 90,4 22-45,-5-11 0,-1 0-45,-4 8 0,-2-11 0,-1 1-630,-3 6 315,2-18 0,-4-2-764,-14 12-360,12 2 1439,-12-3 0,-2 1 0,-4-2 0</inkml:trace>
  <inkml:trace contextRef="#ctx0" brushRef="#br0" timeOffset="130065">4317 5397 10141,'0'-4'2339,"0"17"-2249,0 10 90,0 10-270,0 5 180,0-6 0,0 1-180,0 4 90,0-1 0,0 0 0,0 0 90,0-3-180,0-1 0,15-3 270,-11-3-180,12-2-90,-16-3 180,10 1-90,-7-7-180,7 2-630,-10-10 810,0-14-90,0-9 90,0-19 0,0-5 0,16 6 0,-12 3-90,33 10 180,-20 4-90,18 2 0,5 3-90,-12 7 180,20 1-90,-22 4 0,15 21 0,-20 4 90,4 13 0,-11-3-180,0-9 90,-3 0 0,0-2 0,-2 1 0,0-3 0,1 8 0,-1-11 0,5 10-90,-5-18-180,4 2-449,3-10 269,-2-1 270,10-2 90,-7-14 90,13 10 0,-11-26 0,20 13 0,-22-14 0,15 5 0,-22 12 90,7-4 180,-8 8-180,3-5-90,-4 3 0,3 3 180,-2 0 0,11-7-90,-7 2 270,12-10-360,-12 8 179,4-3 1,-9 3-90,-2 4 0,-1-3 90,-3 4-180,-1-1 180,-1 2-180,0-3 90,0 3-180,-18 0 180,14 6-180,-30 1 90,20 2 0,-4 16 90,0-11-180,15 29 180,-5-6-180,8 9 180,0 4 0,0-1-270,18-8-360,-13 8-449,33-15-180,-33-1-1,41-3 1170,-8 1 0,12-8 0,2 0 0</inkml:trace>
  <inkml:trace contextRef="#ctx0" brushRef="#br0" timeOffset="130462">5718 5654 10321,'0'-6'1259,"-17"2"-1169,-2 2-90,-2 18 90,-2 4 0,21 20-180,-7-8 180,9 1-90,0 1 0,0-11 0,20 14 0,-1-20-180,5 2-269,3-13 89,-8-2 270,14-4 180,-6-18-180,0-7 180,-13 2-90,1-28 0,-10 33 450,-1-25-271,-3 23-179,-1-2 270,0 6-270,0 22 0,0 10 0,19 26-180,1-12-1349,24 10 720,-11-18-1170,17 6 534,-16-17 1445,12-3 0,-11-8 0,0 0 0</inkml:trace>
  <inkml:trace contextRef="#ctx0" brushRef="#br0" timeOffset="130861">6392 5633 10321,'-48'-17'1619,"1"6"-1529,6 7-90,16 25 0,-8-16 0,29 36 0,-22-24 0,23 18 90,-7 4-180,10-9 180,21 19-90,-16-24 0,38 4 0,-38-15 0,45-7 0,-29-3-180,41-4 180,-27-18-90,24-10 90,-31-10 0,-7 8 0,-2 1 0,-8-11 0,2-13-204,-13 13 204,0-1-90,0 0 270,-19-21 89,-6 17-495,3 6 0,0 2 316,-3-2-180,-11-16 180,21 32 360,-5 0-360,9 39-90,29 16 0,-7 0 0,-1 2 0,12 25-540,5-8 1,-3 1-271,-15 4-90,21-4 1,3-2 281,-15-5-192,7-12 1,3-1-90,-2 0 767,8 4 0,-11-17 1,-1-3-1</inkml:trace>
  <inkml:trace contextRef="#ctx0" brushRef="#br0" timeOffset="131467">6773 5902 10321,'0'-24'900,"0"1"-900,22 10 0,-17-1 90,34 2-90,-34-2 0,35 0 0,-24-2 89,19 0 91,-22 2-90,13-2 90,-16-6-90,13 5 270,-16-12-180,-1 13 0,-26-10 0,15 13 0,-31-2-180,32 7-90,-29 2 90,29 2 90,-26 2-90,19 1-90,-5 19 90,8 2 90,8 22-90,0-10-720,24 12 270,0-19-1169,25 12 900,-15-19-451,11 2 720,-18-14 1,6-2-361,-3-4 720,-10-20 540,7-3 360,-17-2-1,0-23-359,-7 30-90,-2-24-91,-1 20 91,0 2-270,0 2-90,0-1 1170,0 6-811,0 19-449,0 9 180,19 5-90,-15 16 0,27-11 0,-17 11 0,11 6 0,-12-18 360,5 2 0,-16-11-90,9-7-270,-10 2 0,7-9 0,-5 3 0,4-23 90,-4 14-180,4-51 90,-2 31 0,5-32 0,3 4 90,-1 12-225,0 9 0,0 0-315,5-2-90,5-5-179,-5 17-271,1 7-89,0 3-360,-1 5 1439,1 4 0,2 1 0,0 2 0</inkml:trace>
  <inkml:trace contextRef="#ctx0" brushRef="#br0" timeOffset="131599">7890 5658 12120,'8'2'180,"-3"0"-180,-1-2 0,-3-13 0,-1-4 0</inkml:trace>
  <inkml:trace contextRef="#ctx0" brushRef="#br0" timeOffset="136179">6967 6824 9152,'0'31'899,"0"-6"-989,0 0 180,0-3-90,0 5 90,0 3-90,0 4 90,0 0 0,0 3-90,9 0 0,-6 2 0,14-1 0,-15-1 90,12-2-90,-13-1 0,12-2 90,-12 0-180,9-4-899,-5 10 179,0-11-269,1 4 1079,-4-10 0,1-4 0,-3 2 0</inkml:trace>
  <inkml:trace contextRef="#ctx0" brushRef="#br0" timeOffset="136861">5433 7699 8882,'15'-17'270,"7"13"-270,-20-30 90,8 20 0,-10-16-90,4 5 180,-3-13-1,4 8-89,-5-11 90,0 13-90,0 0 180,0 1-180,0-1 0,0 0 90,0 2 0,-16-7-180,12 11 0,-25-8 270,26 20-270,-10 22 0,13 18 0,0 14 90,0 1-90,0-10 90,13 18-360,-10-12-315,9-8 0,1 0 46,-2 4-631,12 19 451,-12-27-181,10 5 900,-14-17 0,10-2 0,-5-3 0</inkml:trace>
  <inkml:trace contextRef="#ctx0" brushRef="#br0" timeOffset="137128">5653 7569 9152,'0'33'90,"0"0"0,15-17-90,-11 7 180,25-20-90,-25 13-90,21-14 0,-12 4 89,-1-21-89,6 11 90,-16-26-90,10 9 0,-11-17 0,3 0 0,-26 15-359,17-5-91,-31 25-899,18-18 1349,0 16 0,-7-4 0,10 5 0</inkml:trace>
  <inkml:trace contextRef="#ctx0" brushRef="#br0" timeOffset="137578">6032 7446 9422,'-48'0'180,"8"15"-180,20 2 0,8 10 0,31-6 0,2-10-90,19-5 180,-3-6-90,-5 0-90,-13-16 90,-1 12 90,-17-23 359,5 13-269,-6-10-180,0 3-90,-18 10 180,14 20-90,-14 16 0,18 10-90,0 4 180,16 9 0,-12-12-90,13-4 0,-1-1 0,-12 2 180,12 9-90,-8-11-90,-6-10-630,5 4-899,-7-17 1079,-14-1-1349,10-41 1799,-10 13 0,14-31 0,0 22 0</inkml:trace>
  <inkml:trace contextRef="#ctx0" brushRef="#br0" timeOffset="137828">6250 7404 9062,'12'12'1259,"-2"4"-1169,-10 21-90,0 1 90,0-2-90,21-7 90,4-13-180,24-8 180,-12-8 0,2 0-90,-13-20 0,1 14 90,-5-31-180,-2 14 90,-10-9 90,-3 0-360,-7 11-90,-23 2-179,17 1-91,-25 7 0,-6 4-359,7-2 765,-4 4 0,-1 2 0,-8 3 0,0 0 1</inkml:trace>
  <inkml:trace contextRef="#ctx0" brushRef="#br0" timeOffset="139878">7482 7720 7892,'30'0'360,"0"0"-270,-5 0 0,-4-11 0,2 8-90,-7-9 90,3 12-90,1 0 0,1-7 90,3 5 0,1-5 0,1 2-90,3 4 90,16-11-90,-9 10 0,13-5 90,-14 4-90,1 0 90,3 1-180,-1 0 90,3 0 0,0 2 90,21-2-90,-14 1 0,-6 1 0,0-1-386,8 1 386,17 0 45,-32 0 0,-1 0-45,20 0 0,-8 5 0,0 1-90,11-3 135,-9 3 0,0-1-45,10-5 0,-8 0 0,1 0 0,10 0 0,-21 0 0,1 0 0,4 0 0,-2 0 0,-9 1 0,1-2 0,25-5 0,1 0 45,-25 4 0,0 1-45,25-5 0,-1-1-540,-25 2 1,0 1 494,10 3 0,0 0 45,15-9 90,-1 10-90,-2-5 45,-17 5 0,0-1-135,20-7 90,-9 6 0,-1 1 0,8-4 0,-21 3 0,0-1 90,14 1-90,0-3-90,0 1 90,-1-1 90,2 1-90,-3-1-45,-13 3 0,-1 1 45,18-1 0,-8 1 0,0 1 0,6 0 0,-8 0 0,-1 0 0,8 0 0,12 0 0,-18 0 90,-1 0-90,-1 0-418,19 0 418,-14 0 0,-6 0 0,0 0 0,6 0 0,-6-6 0,0 0 0,6 4 0,15-9 0,-1 1 0,-15 0 0,-7 0 0,-1 0 0,8-3 0,-8 4 0,-1 0 0,9 0 0,12-4 0,1 0 0,-12 3 0,-8 0 0,0 1 0,10-2-1275,-10 2 1,1-1 1274,7 0 0,13-4 677,-20 7-677,-2 0-90,1 3-360,7-1 360,-12 4-180,13-2-90,-24 3-489,5 0-410,-15 0 1259,0 0 0,-6 0 0,0 0 0</inkml:trace>
  <inkml:trace contextRef="#ctx0" brushRef="#br0" timeOffset="140211">12975 6454 10051,'6'43'630,"-5"-5"-540,5 4-90,-6-3-490,0 6 490,0 5 0,0 3-315,0-14 1,0 2-496,0 19-494,0-9 0,0-1 1304,0 6 0,0-21 0,0-1 0,0 10 0</inkml:trace>
  <inkml:trace contextRef="#ctx0" brushRef="#br0" timeOffset="141551">8237 7094 8972,'-8'-11'360,"4"0"89,1 2 1,3 2 270,0 2-540,14 3 0,-10 22-180,27 7 89,-14 12-89,2 0 0,6-10 90,-22 1-90,19-2-90,-13 11 180,6-12-180,-4 11 180,-6-20 0,3 4 0,-7-14-1079,2 0 809,-2-20 90,-1-6 90,0-18 0,0 7-90,16 0 90,-13 10 0,28-3 180,-15 7-180,17 2 180,-1 9 0,-7 26-90,1-17-90,-12 38 0,2-27 0,-2 20 90,3 1-180,-4-10 180,4 6 0,-9-10 0,1-11-90,-5 5 0,-1-16 0,-1 4-90,0-23 180,-1-3-180,-1-23 180,0 11-180,0-2 0,0 11 0,0 0 90,13 5 0,-10-4 270,23 7-270,-12 4 90,14 7-90,-10 25 0,4-14 0,-8 31 0,3-21 0,-1 15-180,7 4-450,-5-10-629,14 13 719,-12-19-270,13 2 541,-14-10-1,3-5-180,-3-1 540,-7-5 540,1-18-181,-8 2 1,-2-17-90,-3 6 90,0 0-270,0 4-1,0 3-179,0 6-89,16 2 89,8-1 89,-3 3-89,23-2 90,-16-1-90,12 3 0,0-6 0,-20 7 90,-4-3-90,-5 5 90,-10 0 0,4-2 90,-5 2-90,0-1-90,-19 1 180,-1-1-180,-3 3 0,-12 0 0,16 3 0,-15 2 0,16 18 180,6 1-180,12 19-990,25-4-449,0-1 540,29-4-450,-16-13 1349,1-1 0,-11-13 0,0 4 0</inkml:trace>
  <inkml:trace contextRef="#ctx0" brushRef="#br0" timeOffset="142283">9550 7055 9602,'17'19'359,"-13"10"-359,26-26 90,-27 29-180,24-18 270,-11 25-180,1-16 0,7 16 0,-14-18 0,3 3 180,0-7-270,-9-8-809,2 0 629,-3-26 90,-3-5 180,0-22 0,0 10 0,0-1 0,0 12-90,0-7 90,0 11 720,14-5-541,2 17-179,11 1 0,-2 22 90,-7 4 0,-1 0-180,2 17 180,-6-14-90,13 19 0,-10-19-90,14 6-269,-10-20-1171,22 4 1081,-20-8-361,20-23 450,-24 14 270,8-31 90,-13 12 0,1-8 450,-6 0 270,-4 10-91,0 3-179,-4 1-270,1 1 360,0 5-360,-1 18-90,0 5-90,14 5 0,-10 7 90,27-9 0,-10 8-90,8-10 89,11-5-178,-15-8 89,24 0 89,-22 0-178,9-18 178,-8-3-89,-9-1 540,2-11 270,-14 12-271,-2-13-629,-4 5 180,-1 10 0,0 25-180,21 9-809,-16 27-630,40-9 1529,-1 9 0,13-19 0,-24-9 0,0 0 0</inkml:trace>
  <inkml:trace contextRef="#ctx0" brushRef="#br0" timeOffset="143662">13645 7322 7982,'39'-13'270,"1"10"-180,4-21-2282,3 15 2282,1-9 90,5 5 0,1 1-90,3 1-45,-15 4 0,0 0 0,-8 2 0,0 0-45,10-1 0,1 0 90,19 0-180,2-1 180,-33 5 0,2-1-45,17-1 0,1 0 0,-11 0 0,2 1-16,4-1 1,5 1 0,-4 0-433,-1 0 0,-2 0 448,16 0 0,-1-1-45,-16 2 0,-2 0 45,2 0 0,-1 0-45,0 0 0,1 1 45,-1-2 0,0 1 45,-1 0 0,0 0-90,-1-1 0,2 0 90,14-2 0,1 0-90,-16 1 0,1 0-30,0-1 0,4-1 0,-5 1 75,-6-1 0,-2 0-45,20-3 0,-2-1 0,2-2 0,8-2 629,-28 5-629,-7 2-450,-5 1-179,-7 2-181,-4 1 1068,-4 2 0,-4 0 1,-2 1-1</inkml:trace>
  <inkml:trace contextRef="#ctx0" brushRef="#br0" timeOffset="144346">14160 6647 8702,'-12'-3'360,"-1"1"-90,3 1 89,-14 17-448,9-12 89,-12 29 89,17-10-89,0 17 0,7-8 0,2-5 90,1-7 0,21-7-90,5-2-90,14-22 90,-1-9 0,-10-17 0,-5 1 270,-11 0-360,-7 7 450,-6 7-360,0 28 0,0 6 90,18 25-450,-13-3-179,28-5-361,-29-2 900,23-6 0,-8-10 0,12 1 0</inkml:trace>
  <inkml:trace contextRef="#ctx0" brushRef="#br0" timeOffset="144579">14598 6613 9602,'-31'18'1349,"0"-2"-1259,7 19-180,4-3 90,10-3 180,5-1-270,5-8 90,0-1-180,17 7-360,-13-7-179,31 3-91,-31-9-90,36-3-269,-22-4 1169,23-2 0,-9-3 0,3-1 0</inkml:trace>
  <inkml:trace contextRef="#ctx0" brushRef="#br0" timeOffset="144781">14930 6616 9961,'-17'17'360,"-5"1"-360,15 21 0,-3-12 0,4 11-540,6-16-809,0 13 450,20-15 899,3 5 0,1-16 0,-6 0 0</inkml:trace>
  <inkml:trace contextRef="#ctx0" brushRef="#br0" timeOffset="145111">15337 6620 9422,'-35'29'539,"4"3"-539,17-1 0,5-3 90,9-2-90,0-5 0,0-3 0,0 0 90,23 5 0,-17-7-90,37 2 0,-17-11-90,21-3 90,-11-4-90,-13-14 90,-1 11 0,-20-25-180,16 24 90,-16-26 0,4 7 1,-28-18 178,17 10-358,-37-8-91,15 20-508,-11-5 328,1 13-433,22 2-466,-14 2 1439,25 3 0,-27 1 0,14 1 0</inkml:trace>
  <inkml:trace contextRef="#ctx0" brushRef="#br0" timeOffset="146029">15515 6616 9242,'15'22'90,"-11"20"-90,24-26 90,-24 32-180,22-23 90,-23 6 90,15-12-90,-16-2 0,11-5 90,-8 0-90,4-7 0,-4 0 0,-1-19 0,-1-4 0,2-19 0,1 17 0,-1-17-90,2 14 90,-4-7-90,4 1 180,-4 19 0,2-4 0,-2 13-1,0-3-89,0 4 0,3 0 0,-1 18 0,7 0 0,-2 3-269,10 8-1,-6-14-450,9 12 270,-6-13 91,1-5-361,1-9 540,-6 0 90,7-18 90,-10 14 1170,2-28-721,-7 12-89,-1 1 0,-2-10-360,-1 17 270,-1-7-270,0 23 90,0 11-90,16 3 0,-12 11-180,25-26-270,-27 21 180,22-22-180,-7 17 271,5-17-91,5 5 270,-12-7 270,5 0 179,-10-15-179,2 12 180,-5-27-270,-3 26 0,1-19-180,-2 20 0,-1-5 90,4 8-90,0 0 0,3 16 90,5-12 0,-2 22-630,11-24 180,-7 8 90,10-10 270,-10-14 0,3 11 0,-7-28 0,-2 27 0,-2-34 90,-1 10 90,-3-12 270,-1-12-90,-3 21 89,0-11-179,0 16-90,0 2-90,-15 2-180,11 5 0,-10 3 360,14 5-270,0 24 90,0 7-630,0 26-269,15-12-720,-11 13 179,26-23 1350,-27 8 0,11-16 0,-14-1 0</inkml:trace>
  <inkml:trace contextRef="#ctx0" brushRef="#br0" timeOffset="146162">16295 6556 9781,'0'-27'450,"0"1"-450,21 6 0,-15 2 0,36 6-90,-37 2-989,40 2-360,-25 0 1439,21 4 0,-11 1 0,0 2 0</inkml:trace>
  <inkml:trace contextRef="#ctx0" brushRef="#br0" timeOffset="146296">16907 6573 7892,'-18'1'0,"4"0"0</inkml:trace>
  <inkml:trace contextRef="#ctx0" brushRef="#br0" timeOffset="147678">6978 6945 8792,'-7'0'360,"2"0"-180,0 0-90,3 0-90,0 0 90,1 15-90,0 6 90,1 11-1,16 19-89,-13-12 45,15-4 0,0 1-45,-13 11 0,12-8 0,2 0-548,1 8 548,0 13 0,-1-31 0,-1-1 0,-6 15 0,18 12 90,-16-19-90,0-1-68,2 10 68,-4-13 0,6 19 90,-11-30-90,1 6 0,-5-22-90,-2-1 90,2-4 544,0 0-544,0 0 162,4 0-162,-2 0 0,16 0 0,-5 0 90,24 0-180,-12 0 90,14 0 0,-9 0 0,6 0-249,1 0 249,4 0 0,1 0 0,4 9-45,-11-8 0,0 1 45,21 7 0,-7-8 0,-1-2 0,11 1-801,-21 0 0,-1 0 801,19 0 90,0-12-180,2 9 90,-14-2 0,0-2 0,-10 2 0,0 0 0,28 5 0,0-2-276,-25-7 0,-1 1 321,27 6 0,1 2-90,-27-3 0,-1 0 45,11 2 0,2 2 0,0-1 0,-2 0 0,-12 0 0,2 0 0,25 0 0,0 0-45,-26 0 0,-1 0 90,24 0 0,1 0-90,-25 0 0,-1 0 90,9 0 0,1 0-90,0 0 0,-2 0 90,-11 0 0,2 0-45,20 0 0,0 0 0,10 0-45,-13 0 0,-2 0 45,10 0 45,-22 0 0,-1 0-45,12 0 0,3 0 0,-3 0 45,-14 6 0,2 0-45,17-3 45,-7 4 0,-1-1-225,11-6 225,-12 0 0,2 0-45,10 0 0,-21 0 0,-1 0 0,20 0 0,-2-17-90,3 13-180,0-23 90,3 24-269,0-22-226,-19 16 0,1 1 135,-10-4 1,-1 0 539,8 1 0,-2 2 0,11-5 0,-4 1 0</inkml:trace>
  <inkml:trace contextRef="#ctx0" brushRef="#br0" timeOffset="148378">12992 6476 9871,'-21'18'1170,"5"4"-900,16 11-270,0-1 269,0-4-269,0 4 0,0 5 90,0 2 0,0 4-180,0 2 180,0 2-90,7-11 0,0 1-2580,-3 21 2625,9-19 0,0-1-45,-10 14-156,10 2-743,-3-2-586,-8-15 1,-1-1 1484,9 20 0,-9-20 0,-2 0 0,1 14 0</inkml:trace>
  <inkml:trace contextRef="#ctx0" brushRef="#br0" timeOffset="150248">9275 5904 9242,'0'-14'1079,"0"0"-989,0 2-90,0 2 0,0 2 900,0 3-900,0 16 89,18 12-89,-14 10 0,14 6 0,-4-6 90,-10 19-90,22-13 0,-17 24 0,5-29 0,-2 6 0,-11-19 0,8-4 180,-8-5-360,2-3 180,-3-23 0,0-8-90,0-14 90,0-1 0,0 7-89,15-3 89,-11-13 0,27 11-90,-15-15 90,3 28-90,4-1 270,-20 14-180,21 4 359,-14 3-359,19 2 0,-12 17 0,15 2 0,-13 1 0,5 14 0,-7-19 0,-2 6 90,6 16-180,-6-21-539,4 19-1440,0-10 810,-6-9 1259,16 6 0,-12-13 0,9 0 0</inkml:trace>
  <inkml:trace contextRef="#ctx0" brushRef="#br0" timeOffset="150664">10148 5862 9422,'-14'-5'1079,"10"0"-449,-24 3-720,10 0 270,-10 2-180,3 0 0,11 16 0,5 0 90,9 15-90,0-2 0,17 2 0,1-3 89,16-5 1,-6-11-90,-1-6 90,-8-6-180,-8-17 0,-5-1 180,-6-18 0,0 3-90,-17 2 90,13 6-90,6 34 0,18 7 90,22 34-450,-10-15-4830,10 13 4110,-16-21-89,6 6 1169,-11-14 0,0-2 0,-1-3 0</inkml:trace>
  <inkml:trace contextRef="#ctx0" brushRef="#br0" timeOffset="150962">10458 5830 9242,'0'-8'1709,"0"1"-1619,0 23 180,16 4-270,3 24 89,0-12-89,12 1 270,-27-12-90,31-3 180,-11 1-270,9-10-90,11 0 0,-18-9 0,22-23 0,-21 17 90,12-43-90,-5 10 0,-10-12-90,-6 15 0,-3 1-450,0-5-1439,0-25 270,-11 31 1709,-2-10 0,-2 25 0,0 0 0</inkml:trace>
  <inkml:trace contextRef="#ctx0" brushRef="#br0" timeOffset="159231">18213 7771 8882,'0'-13'1439,"0"2"-1079,0 1-180,0 4-90,0 1-180,0 2 90,-11 2 0,8 13 0,-16-8 0,17 26 0,-13-26 0,13 30 0,-14-20 0,10 14 0,-9-7 0,6 0 0,-1-2-90,2 1 180,1-3-180,1 1 90,0-5 0,3 0-90,-1-2 180,3-1-90,-1-1 90,2-2-90,0 0 0,20 0 90,-15-2-90,39 0 0,-24 1 0,24-2-90,-11 0-270,7 0-90,-4-2-269,5 0-1,-3-1-269,1 2-630,0 0 1619,2 2 0,0 0 0,2 0 0</inkml:trace>
  <inkml:trace contextRef="#ctx0" brushRef="#br0" timeOffset="160351">19047 7765 8882,'-5'-3'180,"1"1"629,0 1-809,1 16 90,0 15-180,17 4 180,-11 8-90,10 0 0,-13-10 0,9 21 0,-7-25 90,7 5-90,-9-15 180,0-5-90,0-2 90,0-5-360,0 0 0,0-22 0,0-16 180,17-6 0,-13-8-90,12 16 180,2 1-180,-14-1 0,25-10 90,-16 12 0,8-9-90,-8 19 90,-1 0 450,-7 12-540,1 14 270,-1-5 0,-1 24-180,0-23 0,5 22 0,-3-13 0,3 8 0,2 1 90,-5-8-90,5 7 90,-7-11-180,3 5 90,-5-8 0,1 1 90,-3-4-90,0-2 0,0-1 0,0 0 0</inkml:trace>
  <inkml:trace contextRef="#ctx0" brushRef="#br0" timeOffset="160745">19040 7484 9422,'-9'-4'719,"1"1"91,2 1-810,2 20 90,3 8-90,1 12 0,0 1 0,0-6 0,0 2 0,0 2 90,0 0-90,0 2-90,15 1 180,-11 11-90,12-12 90,-16 17-180,9-30 90,-6 4 180,6-18-180,-4-3 0,-4-4 89,3 0-808,-1-4-720,-2-17-180,2-2 1619,-3-18 0,0 1 0,0-3 0</inkml:trace>
  <inkml:trace contextRef="#ctx0" brushRef="#br0" timeOffset="161414">19053 7606 8702,'0'25'90,"0"-6"0,0-8 0,0-6 0</inkml:trace>
  <inkml:trace contextRef="#ctx0" brushRef="#br0" timeOffset="162345">19032 7645 9691,'13'33'450,"-10"-3"-540,11 0 180,-4-4-90,0 19 90,2-10-180,3 26 90,-7-26-762,4 7 762,-3-16 276,-4-4-276,-1-3 141,-2-4 39,0-3 269,-1-4 91,0 0-105,-1-23-435,0-13 0,0-9-89,0-20 89,0 22 0,0-28 0,0 23-840,0-9 750,16 16-321,-12 4 411,11 5 0,2 1 0,-2 10 90,16 3 0,-6 28-90,3 13-90,-6 10 135,-8-8 0,-1-1-45,1 9 0,-4-4 0,-1-1 0,1 4 90,2 10-180,-4-21 90,-1-3 90,-1-4 717,1-2-717,-3-9 353,0 1-443,-3-27 0,-1-3 0,0-15 0,0 0-90,0-14 180,0 11-270,0-29 91,0 29-415,0-9 504,0 17 0,15 6 0,-11 3 90,10 8-90,3 5 90,0 3 0,3 18 413,9-11-503,-10 50 0,8-28-947,-2 35 947,-10-22 0,0 2 0,-2-2 90,1 1-450,0-3 0,-1-3-1024,7 8 844,-4-15-719,16 7 629,-12-23-269,8-2 899,-7-9 0,1 0 0,0 0 0</inkml:trace>
  <inkml:trace contextRef="#ctx0" brushRef="#br0" timeOffset="162878">19970 7877 9242,'-20'-17'360,"15"2"-91,-32 4-89,33 3-180,-24 4 90,14 2 0,-7 33 0,3-2-180,9 19 180,3-14-90,6 1 0,0-10 0,20 4 0,-15-12 90,15-3 0,0-2-180,-1-5 90,19-3 0,-13-4 0,-2 0 0,-7-20 0,-2 15 0,-1-35 0,-3 23 0,1-18 90,-4 9 0,-2-1 180,-2-8-180,-2 11-180,-1-2 90,0 12 90,0 26-90,14 4 0,-10 25-90,23-4 180,-23-6-90,19 0 90,-10-19-90,-1 7 0,12-17 180,-16 6-270,17-8 90,-14-16 90,7-6-180,-8 2 449,1-30-89,-5 32-270,-1-32 90,-4 27-90,0 22 0,-1 16 90,16 18-90,-13 4-180,13-8-449,0 1-181,-12 1-1079,24 10 810,-13-11 1079,-1 5 0,11-17 0,-10-1 0</inkml:trace>
  <inkml:trace contextRef="#ctx0" brushRef="#br0" timeOffset="163047">20353 7677 9422,'-15'-21'180,"-8"4"-180,20 5-90,-12 2-2339,10 5 2429,0 16 0,19-8 0,8 12 0</inkml:trace>
  <inkml:trace contextRef="#ctx0" brushRef="#br0" timeOffset="163399">20567 7744 8792,'5'12'540,"3"-9"-91,0 21-449,1-21 90,4 30-90,-4-20 0,1 19 90,1-4-90,-3-7 0,4 14 90,-4-18 0,2 5-180,-4-14 180,1 0-90,-3-7-90,3-17 180,-1-7-180,5-26 180,-2 8-270,2-2 180,-4 13 0,-2 5 0,0 2 450,2 4-360,0 10 0,6 1 0,-5 8-180,6 21 180,-4-16-90,2 37 0,1-25-180,0 19-719,1-8-91,0 2 990,10 8 0,-5-9 0,7 4 0</inkml:trace>
  <inkml:trace contextRef="#ctx0" brushRef="#br0" timeOffset="163744">20917 7400 9062,'13'0'719,"-12"16"-539,31-12-90,-28 24-180,31-25 180,-16 24-90,34-6 450,-16 7-450,-6-8 0,0 0-923,9 5 1103,4 8-43,-5 6-47,-17-8 90,6 25-180,-21-22 0,0 12 0,-7-14 90,0 2-180,-17 0-360,13 0-270,-31 4-359,18 0-136,-8-7 1,-2 1 1214,-13 19 0,12-15 0,0 1 0,5-10 0,0 0 0</inkml:trace>
  <inkml:trace contextRef="#ctx0" brushRef="#br0" timeOffset="165562">18647 14441 10861,'2'33'450,"-17"3"-5841,10-10 5391,-26 3 1297,28-7-1297,-24 2 0,23 2 89,-27 0 815,17 1-904,-14-1 0,8 0 0,-6 6 0,7-9-90,-5 8 90,14-17 0,1 0 90,7-9 3134,1-1-3224,1-1 372,0 0-282,19-2-180,9 0 90,13-1 90,3 0-629,14-17 89,-12 13-54,-15-11 1,-1 1-397,12 11-89,-3-10-270,0 5 1259,-4 6 0,-1-6 0,-2 8 0</inkml:trace>
  <inkml:trace contextRef="#ctx0" brushRef="#br0" timeOffset="165813">19020 14526 10861,'-13'16'719,"3"5"-629,10 10-180,0 2 180,0-4-90,0 5 0,0 1-539,0 2-1170,-16 21 539,12-14 1170,-10-8 0,0 0 0,11 4 0,-10 11 0</inkml:trace>
  <inkml:trace contextRef="#ctx0" brushRef="#br0" timeOffset="166569">19408 14702 8702,'0'33'630,"0"0"-540,0 0-90,0-7 0,14 0 0,-11-9 0,10-1 0,-13-2 90,0 3 0,0-7-360,0-15 270,0-11 0,0-21 0,0 7 0,0-1 0,0 10 0,0 1 90,17 10 809,-13-8-809,23 15 0,-14-7-90,7 29 0,-9 5 0,1 11 0,-7 10 0,2-18 0,-2 17 0,-3-23 180,-1 5-180,-1-13 0,0-5 0,1-19 0,-1-22-90,0-4 90,15-7-90,-11 17 90,11 2 0,0 0 360,-1-1-270,5 5 0,2 7 90,-11 7-180,9 23 0,-8-12 0,0 30 0,-3-29 0,0 33 90,3-10-360,-2 10-990,7 8 541,-4-20-1260,11 6 1979,-6-20 0,8 2 0,-4-8 0</inkml:trace>
  <inkml:trace contextRef="#ctx0" brushRef="#br0" timeOffset="167116">20112 14716 9871,'-37'0'810,"0"20"-720,18-1-90,-7 4 0,23 8 0,-7-10 0,10 7 0,0-3 0,0-8 0,0-3 0,18-3-90,-14-2 0,30-2 90,-19-3 90,14-2-180,-15-21 90,3 14 90,-11-31-90,3 14 0,-5-16 360,-4 8-360,0 1 0,0 12 0,0 21 0,0 8 90,15 25-180,3-2-90,12-6 90,-12-1-90,13-13 90,-19-3 90,24-8 90,-22-4-90,8-16 0,-9 12 0,-2-28 0,-1 28 270,-4-30 180,0 29-181,-3-30 91,0 19-360,0-4 0,-2 1 0,1 18 0,-1-5 0,1 6 0,1 0 90,4 0-90,0 18 0,9 4-360,-5 12-989,10 6 450,-8-16-271,4 5-629,-5-11 1799,0-9 0,0 7 0,2-7 0</inkml:trace>
  <inkml:trace contextRef="#ctx0" brushRef="#br0" timeOffset="167295">20533 14395 10051,'-9'-8'-4242,"7"3"4242,-7 20 0,9-11 0,0 14 0</inkml:trace>
  <inkml:trace contextRef="#ctx0" brushRef="#br0" timeOffset="167762">20765 14523 9422,'16'15'359,"-13"4"-359,25-9 0,-25 7 0,9-1 0,0-1 0,-10-1 0,16-1 0,-16 1 0,10-3 0,-10-1 0,8-4 90,-10-1 90,3-17 0,-3-7 90,0-12-270,0 1 989,0 6-809,17 13-180,0 3 0,3 21 0,1-9 0,-11 19 0,6-21 0,-2 16 90,-4-16 0,-4 13-5936,-3-11 5846,-16 2 0,9-4 0,-11-2 0</inkml:trace>
  <inkml:trace contextRef="#ctx0" brushRef="#br0" timeOffset="168533">20882 14582 10141,'9'13'900,"-7"5"-900,7-10 90,-9 7-180,0-4 180,4-1 0,-3 7-90,7-4 0,-6 5 0,3-7 0,-2 0-90,1 0 90,-2-2 90,2 0-90,-2-2 90,2 3-90,-1-4-90,-2 3 180,1-4-180,-1 0 180,1-1-90,-1-1-90,-1 2 90,2 0 0,-1 3 0,2 1 0,1 9 0,-1-4-90,3 11 180,-2-11-180,1 3 270,-2-8-180,-1-3 0,0 0 0,0-4 0,-2-14 0,0-2 0,0-18 0,0 7 0,0-4 0,0-5 0,0 7-90,0-10 180,0 11-180,0-2 0,14 4 90,-10-9 90,10 13 269,-4-5 1,0 16-180,8 1-180,-6 6 180,0 2-180,-3 0 90,2 21-180,1-16 180,8 45-90,-5-30 0,11 37 0,-9-26-360,5 8-180,-5-13-449,-1-2-450,1-4-270,2-4 1709,2-2 0,2-7 0,2-3 0</inkml:trace>
  <inkml:trace contextRef="#ctx0" brushRef="#br0" timeOffset="169061">21635 14214 11670,'-7'0'720,"0"0"-450,2 0 90,-2 0-270,2 0-90,-1 0 89,3 0-89,0 13 0,17 4 0,5 18 0,23 5 0,-7-5 0,9 2 90,12-2-90,-12-5 0,-6-8 0,0 1-419,4 3 419,9 7 0,-22-11 0,-7 0 59,-7 0-239,-8 0-180,-5 3 91,-2 1-136,-21-2 0,-7 1-225,-9 17-847,1-14 0,-7 2 0,2-2 622,0 2 1,1 0 854,2-3 0,-2 1 0,0-1 0,-8 4 0,1-1 0,-2 1 0,0 0 0</inkml:trace>
  <inkml:trace contextRef="#ctx0" brushRef="#br1" timeOffset="179902">4137 8315 8072,'34'0'540,"-6"0"-450,-1 0 0,-10 0-90,2 0 0,-1 0 0,1 0 0,1 0 90,2 0-180,0 0 90,14-8 90,-8 6-90,23-7 0,-20 4 0,9 4 0,-11-4 0,-1 5 0,-1 0 0,14 0 0,-10 0 0,21 0 0,-22 0 90,10 0-90,-13 0 0,1 0 0,-2 0-90,14 0 180,-9 0-180,23 0 180,-23 0-90,23 0 0,-21 0 0,10 0 0,-12 0 0,1 0 0,2 0 0,16 0 0,-9 0 0,-7-4 0,0-2 0,8 4 45,-8-3 0,1 0-45,6 5 0,11-6 0,-15 5-90,-2-9 180,2 7-90,17-7 0,-13 4 0,-5 0 0,1 1-282,7-3 282,13 0 90,-17 2-180,2 2 90,-1-2 90,4 0-180,-1-1 90,3 0 45,-10 1 0,0 0-45,19-4 0,-5 3 0,0-1 0,7-1-320,-20 4 0,0 0 320,13-2 0,-1 0 0,-2 1 0,-13 1 0,0 0 0,18-3 0,-7 1 0,0 0 0,7-1 0,-7 1 0,0-1 0,7 0 0,-19 2 0,1 1 0,-1 0 0,-2 0 0,18-2 0,-8 1 0,-1 1 0,5 1 0,-6 1 0,0 0 0,4 2 0,15-1 0,-20 2 89,-1 0-178,1 0 178,18 0-178,-12 0 133,-6 0 1,0 0-45,9 0 0,15 0 0,-16 0 0,1-11-89,4 9 89,3-10 89,5 3-178,2 7 133,-15-6 1,2-1-90,-12 3 1,2 1 44,26-4 0,0-1 0,-26 3 0,0-1 0,25-2 0,0 2 44,-26 2 1,-1 1-833,11-2 1,-1 1 787,17-2 0,-1 1 0,-2 1 0,-19 2 0,2 0 0,20-2-45,-9 1 0,0 1-30,8-2 120,2 1 0,0 0-45,1 1-865,-4 0 1,-2 0 864,-4 0 0,-10 2 0,0-1 0,9 0 0,-9 2 0,1-1-576,7 2 576,-18-1 0,1 1 278,1-1 0,-2 1-278,20-1 0,-7 1 0,1-1 90,8 0-135,-7 0 0,1 0 135,8 0-90,-19 0 0,-2-1 0,17 1-90,-1-1 180,-1 2-135,-15-1 0,0 0 135,22-1-90,-9 1 0,1-1 0,8 1 0,-6 1 0,-1-1 0,8 1 0,-21 0 0,0 0 0,14 0 0,-1 0 0,-1 0 0,-2 0 0,-1 0 90,-3 12-90,20-9-9,-18 9 9,-10-6 0,-1-2 0,6-2 0,8 17 1935,-18-17-1935,-4 14 0,-1-11 0,7 10 0,-9-6 1530,13 5-1620,-18-6 931,11 4-841,-14-6 90,5 3-65,4-1 65,-7-2-180,24 1 180,-17-5-180,27 2 90,-20-4-708,13 0 798,-11 0-90,2 0 0,4-15 0,-1 11 0,5-11-90,-4 15 180,22-10-180,-18 8 90,-10-4 0,-1 2 0,0 4 90,16 0-90,-30 0 0,6 0 0,-16 0 0,-1 0 0,-3 13 708,2-10-708,-6 10 0,3-4 0,-4-6 0,0 13 0,1-7-270,-1 0 180,4 4-180,-3-10-270,4 9 90,-4-7-1259,0 3 1709,-3-4 0,-1 1 0,0 1 0</inkml:trace>
  <inkml:trace contextRef="#ctx0" brushRef="#br1" timeOffset="184194">13323 8056 7713,'-1'15'989,"1"2"-989,0 18 0,0-3 180,12 11-90,-10-8 0,10 28-180,-2-25 90,-8 14 90,8-18 0,-4 1-180,-5 1 90,10-1 90,-8 2-90,4 0 0,2 20 0,-2-13 0,-2-5 0,0 0 0,0 7 0,-1-6 0,-1 0 0,1 6 0,1 15 90,0-1-90,-2-14 0,0-8 0,0 0 0,1 5 0,-1-7 0,1-1 0,0 6 0,0 3 0,-1 1 0,-1 3 0,-1 1 0,0-1 0,-1-1 0,0-5 0,0 0-449,0 7 449,0 14 90,0-18-90,0-3 0,0 1 0,-13 17 0,10-14 0,-3-8 0,0 0 90,6 5-180,0 13 90,0-20 90,0 0-90,0-2-90,13 0 180,-10-1-90,11-1 0,-4 14 0,-7-11-310,15 23 310,-16-26 90,12 24-90,-9-23 90,2 9-90,1 0 0,-4-9 0,4 25 0,-5-24 0,4 25 0,-2-24 0,3 24 0,-3-24 269,3 10-179,0-2-90,-3-9 90,6 21-90,-6-22 0,5 24 0,-6-22 90,1 10-90,-2 6 90,-3-11-45,0-5 0,0 0-45,0 9 0,0-7 0,0-1 0,0 9 0,0 13 90,0-20 270,0 1-360,0 0-90,0 17 90,0-13 45,0-8 0,0-1-45,0 4 0,0 23 0,0-26 0,0 8-90,0-12 180,0-1-90,0 2 90,13 12-90,-10-9 0,10 21 0,-13-23 0,0 16 0,0-20 0,0 5 0,0-12 0,0-1 0,0 0 438,0 7-438,0-6 231,0 13-231,-11-15 0,9 14 0,-9-15 0,11 8 90,0 0-90,0-3-90,0 15 90,0-13 90,0 19-90,0-16 0,0 10-90,0 3 180,0-9-90,-16 28 0,12-24 0,-3-3 0,-2 0 0,-5 6 45,8-4 0,0-1-135,-9 6 90,-5 16 0,7-1 90,-6-10-1786,7-7 0,1 0 1786,-4 7-180,-1 16-453,4-21 633,3 0-90,1-1-90,0-1 180,2 0-180,1 1 180,1 14-180,1-12 16,1-8 1,1-1 73,1 8 0,0 23-90,0-27 180,0 7-360,0-16 179,0-3 1,0-1 2870,14 6-2870,-11-10 770,22 10-680,-23-15 380,16 10-380,-7-11 153,3 2-153,3 3 0,-5-6 90,5 13-90,-6-13 0,6 14 0,-7-12-90,3 6 90,-4-9 0,-1 1 0,0-1 0,2 3 0,-2-3 0,5 6 0,-5-7 0,6 6 0,-7-8 0,6 8 90,-5-9-180,1 5 180,1-2-90,-2-1 0,4 5 0,-6-6 0,5 6 0,-5-8 0,3 8 0,-3-8 0,-1 3 0,1-2 0,-2-1 0,1 2 180,-2-4-90,1 4-90,-3-4-90,1 3 90,-2 2 90,2 2-90,-2 0 0,1 3 0,0-5 0,-1 7 0,0-8 90,0 3-90,0-5 0,0 1 0,0-3 0,0 1 0,0-1 0,0 2 0,0-1 90,0 1-90,0 5 0,-12-3 0,9 6 0,-20-7 0,14 4 0,-3-4-90,-4 1 180,3 3-90,-3-4 0,-9 10 0,10-7 0,-11 8 0,10-7 0,-11 7 0,11-8-90,-5 2 90,-2 1 0,5-3 0,-18 8 0,12-6 0,-8 3 0,7-3 0,-1-1 0,-1 1 0,-3-1 0,0 2 0,-3-2 0,-18 8 0,9-6-45,4-1 0,-1 0-389,-10 2 434,16-4 0,-1-1 0,-16 5 0,-2 0 0,-3 0 0,-1 1 0,-2-1 0,1 1 0,14-6 0,0-1 90,-21 6-135,10-4 0,-1 0 45,-7 2 0,10-4 0,0 0 0,-6 3 0,21-6 0,-1 0 0,2 0 0,1 0 0,-18 2 0,8 0 0,1-1 0,-8 0-45,7-1 0,1 1 135,-11-1-135,19-1 0,0 0 45,-14 3 0,-2-1 90,1 2-90,13-4 0,-1 1 0,-19 4-45,7-2 0,-1 0-45,-11 0 90,10 0 0,0-1 90,-9 2-45,9-3 0,1 1-225,-8 1-120,20-3 0,2 0 300,-15 2 0,1 0 0,1 1-45,13-3 0,1 0 45,-19 4 45,8-3 0,1-1-45,-7 2 0,18-3 0,1-1-90,-12 1 90,1 0 0,1-2 0,-16 1 0,15-2-45,9 0 0,-1-1 45,-2 0 45,5 0 0,1 0-45,-4 0-90,-12-12 90,1 9 0,10-9 0,-26 12 0,26 0 0,4 0 0,-1 0 0,-7 0-408,-15 0 408,15 0-90,0 0 90,-1 14 0,-1-10 0,0 11 0,0-3-135,12-7 1,-1 0 44,-16 8 90,5-5 0,-1 0 0,-11 3 45,20-4 0,-1 1-45,-17 6-90,0-3 90,0-1 0,-1 0 90,0 1-180,0-3 90,19-3 0,-1 0-90,-21 2 90,13-3 0,-1 0 0,-7-1-90,11-1 0,0-1 90,-5-1 0,-13 0-8,3 0 8,12 0-135,8 1 0,0-2 225,-7-11-297,8 11 1,-1-1 206,-8-10 0,-11 3 0,15 7-90,2-7 180,-1 9-90,-21-6 0,14 5-45,8-2 0,-1 0 45,-6 3 0,-15 0 0,20 0 0,-1 0 0,1 0 0,0 0 0,0 0 0,0 0 0,-21 0-90,17 10 135,6-9 0,0 0-45,-8 9-90,-15-2 180,16-6-90,0 11 0,-1-11 0,-1 9 0,-1-7 0,0 6 0,15-5 0,0-1 0,-17 1 0,8 1 0,0 0 0,-6-1-45,8 1 0,-1-1 135,-5 0-180,-15 3 180,2-4-180,14 0 90,8-2 0,1-1 90,-6-1-90,7 0 0,2 0 0,-5 0 0,-11 0 0,17 0 90,2-14-90,1 10-274,-9-19 364,12 21-90,-17-16 180,22 15-90,-13-11-90,16 8 831,-4-1-831,8-2 775,0 6-775,-1-5 751,-6 2-751,4 0 229,-13-1-139,12 1-180,-15-2 90,13 4 90,-6-3 90,9 3-180,-1-1 0,1 0 0,-8-2 0,8 3 0,-13-5 0,16 6 0,-13-7 180,14 6-180,-6-3 0,2 0 90,5 0-90,-7-4-90,11 2 180,-5-7-180,7 5 90,0-5 0,2-3 0,0 2 0,0-15 90,1 11-270,-4-19 270,0 14 0,-1-11-180,1 7 0,-2-3 90,0-2-90,-7-22 180,4 10-135,3 4 0,0-2-142,-2-11 187,2 6 0,2-2-909,-3-11 864,6 21 0,0 0 45,-1-18 90,1 1-180,1 1 135,2 17 0,-2-1-45,-1-19 0,0 9 0,0 1-90,-6-6 90,1 8 0,0 1 90,-7-9-45,7 20 0,-2 1-45,-8-16-90,-3 1 180,-2-3-135,7 16 0,0-2 45,-9-19 0,3 7 0,1 1 0,-1-9-45,4 8 0,1-1 45,-1-7 0,8 19 0,0-2 0,0-1 0,1 1 0,4 8 0,0-1 0,-6-26 0,2 0-45,6 24 0,1-1 45,-1-4 0,1-4 0,1 3 45,2 3 0,0 2-90,0-13 0,0-1 45,2 2 0,0 2 0,-1 12 0,2-1 0,9-23 0,0 2 0,-5-7-1500,14 13 1,0 0 1499,-15-5 0,11 18 0,-1 2-185,-11-13 185,8-4 0,-5 5 0,-2-1-45,-3 18 0,0-2 90,4-29 0,0 0-394,-5 3 349,0 21 0,0 1 0,0-14-90,-16 1 90,12 3-90,-11 1 180,4 2-90,8 3 0,-22-17 0,22 15-45,-7 7 0,-1 1 45,1-6 0,-5-15 0,4 17 0,2-1 554,1-2-824,-1-17 270,2 12 0,4 10 0,1 0 2920,0-6-3010,1 10 0,0 0 90,0-4 0,1-12 0,0 17 0,0-1-90,17 1-90,-13-16 180,13 11 0,-9 6 0,-3-1 0,-2-6 0,4 4 0,-1 0 0,-6-8 287,6-14-287,-4-2 0,5 14 0,-7 7 0,0 0-90,0-7 90,0 8 0,0 1 0,0-7 0,-6-2 0,0 0 0,3-3 0,-3 3 0,0-1-90,6 3 135,0 7 0,0-1-135,0-5-11,0-14 191,0 19-180,0 1 180,0 1-90,16-12-90,-12 13 90,23-19 0,-24 27 0,7-15 0,-3 19 0,-5-4 0,6 8 0,-5 1 0,-2-1 970,7-9-970,-4 7 0,7-18 0,-5 16 0,6-19-90,-5 19 180,3-10-90,-2 2 0,-1 5 0,-2-17-90,-2 18 90,-3-18 0,0 17-90,0-15 180,0 15-90,0-6-90,0-3 180,0 9-90,0-21 0,14 19 0,-11-20 0,25 21 0,-24-9 0,18 3-90,-9 8 180,6-15-180,-6 17 0,3-6 0,-10 7 90,9 0-90,-5-3 0,3 0 0,0-4-360,0-1-1259,7-15 1709,-8 9 0,5-9 0,-10 14 0</inkml:trace>
  <inkml:trace contextRef="#ctx0" brushRef="#br1" timeOffset="194370">19953 8891 9602,'0'-12'1439,"0"-1"-810,0-4-449,-20 5 90,15-9-180,-29 11-90,31-4 0,-26 6 180,25 0-180,-20 4-90,22 0 0,-14 3 90,7-1 90,-4 2-90,1 0 0,3 0 0,-3 18-90,2 6 90,-3 11 0,6 1 0,1-7 90,4 2-90,1 0 0,1-1 0,17 1 0,10 7 0,-4-8 0,23 14 0,-18-21 0,10 3 0,-13-11 90,0-2-90,-21-4 90,19 2-180,-21-5-630,6 0-2518,-23-5 3238,-7 0 0,-10-1 0,0 0 0</inkml:trace>
  <inkml:trace contextRef="#ctx0" brushRef="#br1" timeOffset="194699">20142 9128 8792,'24'0'1079,"-1"-1"-809,1-2 270,6-3-360,-8 1-180,12-9 90,-15 4-180,4-6 180,-7 3-90,-2-2 0,-1-1 90,0-1 0,-4 0 0,-1 1-90,-5-6 0,-2 6 90,-1-6-90,-23 11 269,-3 2-89,-27 5-180,4 24 0,8-15 0,5 35-90,11-13 90,13 20 90,1-7-180,11-2-90,0-14-269,21 0-361,-15-2-1079,54 3 900,-35-10 989,14-6 0,1-2 0,3-3 0,16-2 0</inkml:trace>
  <inkml:trace contextRef="#ctx0" brushRef="#br1" timeOffset="194917">20697 8983 9602,'0'-17'1079,"0"1"-449,-20 1-451,15 1-89,-15 2 0,3 1 90,-2 5-180,-12 17 90,4 13-90,15 8 0,-3 6 0,14 8 0,-4-9 90,24 22-180,-15-25-540,21-10 1,4-2-181,-6 1-449,33 0 1259,-3-15 0,-11-5 0,15-3 0</inkml:trace>
  <inkml:trace contextRef="#ctx0" brushRef="#br1" timeOffset="195328">21105 8548 11670,'0'41'270,"0"-6"-270,0 2 0,14-5 90,-10 1-90,24 17 0,-24-10-1181,22 10 1181,-23-16 0,20-2-214,-20-1-236,17 0-180,-18-2 91,13-1-451,-14 6 540,6-8-269,-7 9 719,0-17 715,-18 0-535,-3-11 50,-20-3-50,8-3-90,-1-17 270,0-4-180,10-1-90,2-13 90,4 8-90,15-9-90,-7-8 0,10 18 0,20-11 90,8 17-540,11-3-180,1 10 1,-9 3-181,2 2 810,0 1 0,0 2 0,0 1 0</inkml:trace>
  <inkml:trace contextRef="#ctx0" brushRef="#br1" timeOffset="195516">21517 8903 8882,'10'14'630,"0"-1"-271,-4-3-89,3 5-270,-2-2 90,4 4-90,1 6 0,-3-7 90,6 15-180,-6-12-809,5 13 89,-6-14-89,3 5-361,-3-10 1260,-3-3 0,2-1 0,-2-2 0</inkml:trace>
  <inkml:trace contextRef="#ctx0" brushRef="#br1" timeOffset="195679">21497 8615 8612,'0'-7'-1349,"15"3"0,-11 19 1349,27-11 0,-27 26 0,12-13 0</inkml:trace>
  <inkml:trace contextRef="#ctx0" brushRef="#br1" timeOffset="195994">21952 8716 9422,'-20'16'809,"-11"-12"-629,27 29-90,-27-20-90,19 29 90,-6-15-90,10 21 90,8-20-90,0 9 0,20-13 0,-15-1 0,35-1 0,-36-4 0,39-1 90,-24-4 0,32-3-90,-20-4 90,17-3-270,-22-3 0,8-21 0,-22-3 90,-1-13 0,-11 4-180,0 9 0,0-2-539,-24-11 269,-3 11-1349,-23-13 1889,23 20 0,-10-1 0,17 9 0</inkml:trace>
  <inkml:trace contextRef="#ctx0" brushRef="#br1" timeOffset="196345">22383 8706 9152,'2'20'1259,"0"10"-1079,1-18-90,0 4-90,0 3 360,-1-16-270,2 19-180,-1-14 90,3 9 90,3 2-90,0-7 180,5 10-270,-2-12 90,2 1-90,-1-7-90,0-2 90,1-1-180,-1-1 180,2 0 90,-1-15-90,8-4 0,-7 1 90,10-16 0,-12 11-90,8-14 720,-12 15-540,3 1 0,-5 20-90,0-6 180,-1 7-270,5 15 180,-1 8-630,10 25-809,-5-6 1349,11 20 0,-7-24 0,5 11 0</inkml:trace>
  <inkml:trace contextRef="#ctx0" brushRef="#br1" timeOffset="197045">19627 8621 9871,'4'18'1619,"-18"-14"-1619,10 30 90,-28-29-90,28 32 0,-30-19 0,17 19 0,-32 6-90,17-9 135,5-7 0,0 0-45,-4 4 0,-15 13 0,27-22 0,1 3 0,13-11 0,5-1 0,0 0 0,20 6 90,14-5-90,-3-2 0,3 1 90,25 1-862,-26-4 0,0 0 862,17 5-630,2 1-539,0 2-90,0 1-1192,0 2 2361,-1 3 0,1 1 0,-1 2 0</inkml:trace>
  <inkml:trace contextRef="#ctx0" brushRef="#br1" timeOffset="197677">22723 8041 10951,'0'-17'1259,"0"1"-629,0 2-91,0-2-449,0 6-180,0-1 180,0 24-180,0 19 180,0 6-90,20 11 0,-15-14 0,31 0 0,-32 2-271,35 0 271,-17-2 0,23 3 0,-15-11 0,0 0 90,20 15-135,-5-7 0,1-1-457,-17-13 1,-1-1 501,9 7 0,0-2 0,13 10 0,-4-1 0,-3-1 0,-6-1-622,-5-1 622,-9-1-1203,-5 14 124,-10-10-3329,-27 29 4408,13-22 0,-20-13 0,-7 0 0,-9 14 0</inkml:trace>
  <inkml:trace contextRef="#ctx0" brushRef="#br1" timeOffset="198845">19873 11002 12300,'0'38'90,"-16"-6"-90,12-1 0,-29-5 0,28 5 0,-35 0-985,22 3 985,-22-1 0,1 14 0,9-14 0,-12 18 0,22-25-90,3 3 407,8-13-227,9-2 73,-3-2-73,3-1-180,20-2 90,9-3 0,-2-3 0,25-2 90,-29 1-90,25-2-90,-12 0 685,-1 0-595,-1 0 0,-2 0-180,13 0-270,-10 0-629,19 0 269,-23 13-629,19 4 630,-22 0-541,8 9 1350,-12-23 0,1 21 0,-1-10 0</inkml:trace>
  <inkml:trace contextRef="#ctx0" brushRef="#br1" timeOffset="199130">20513 11002 9961,'-19'0'450,"3"0"-450,2 18 0,3-13 180,0 33-90,-2-20-90,-5 37 0,3-14-1142,-4 16 1142,6-11-90,0 3-534,0 4-51,3-15 0,1 1-404,-6 22 1079,3-11 0,1 0 0,-1 7 0,5-21 0,0 1 0</inkml:trace>
  <inkml:trace contextRef="#ctx0" brushRef="#br1" timeOffset="200170">21038 11190 10231,'0'-5'720,"-14"0"-360,11 3-360,-11-1 179,-2 1-269,-5 0 90,-8 2 0,-1 0-89,8 17 178,-1-13-89,2 26 0,1-27 0,4 25 0,4-24 0,6 24 0,3-11 0,22 7-89,-15-2 89,37-7 89,-8 9-89,10-6 0,2 6 0,-15-9 0,-1 1 0,-4-2 90,-2 6-90,-2-6 90,-11 8-359,-1-11-631,-9 4 91,0-8-1,-21-1 810,1-3 0,-18-2 0,7-1 0</inkml:trace>
  <inkml:trace contextRef="#ctx0" brushRef="#br1" timeOffset="200478">21322 11410 7892,'30'0'270,"-1"0"-180,-6 0-90,5 0 0,-11 0 90,3 0-90,-10 0 90,-4-19-90,1 14 270,-5-29-180,1 13 90,-3-15 90,0 6 269,-20-2-449,16 15 90,-30-2-270,30 9 90,-11 3-90,2 2 180,3 3-90,-5 21 0,8 8 90,7 12-180,0-1 180,0-9-450,23 0-179,-17 0-91,36-3-1529,-11 3 2159,12-15 0,4 6 0,-11-14 0</inkml:trace>
  <inkml:trace contextRef="#ctx0" brushRef="#br1" timeOffset="200696">21992 11125 9602,'-21'-7'1439,"-1"2"-1080,-20 3-359,3 18 0,8 4 90,11 19-90,10-7 0,10 0 0,0-8 90,20 9-90,-14-8-180,36 5-179,-37-13-181,43-2-180,-27-6-89,23-4-1,-11-3-269,1-2 1079,0 0 0,1-21 0,-1-4 0</inkml:trace>
  <inkml:trace contextRef="#ctx0" brushRef="#br1" timeOffset="201078">22345 10708 10321,'0'-9'1619,"-13"2"-1529,9 25-90,-9 7 0,13 15 90,0-2-90,0-7 0,0 3-90,0 0 180,0 2-90,13 0-270,-10 0-899,9 12 629,-4-11-539,-5 19 629,5-27-90,-4 11 271,-3-21 89,4 1 180,-5-10 90,0-4 269,-19-3 1,0-3 180,-20-20-270,20-1 269,-13-22-179,16 12-180,-3 2-180,-1 8 0,18-3 0,-5 2 90,7 1-360,21 3-449,-15 9-1,37 0-179,-38 5-271,43 1 1170,-27 2 0,24 0 0,-12 1 0</inkml:trace>
  <inkml:trace contextRef="#ctx0" brushRef="#br1" timeOffset="201261">22735 11116 9691,'2'7'900,"2"0"-630,-2-1-180,1-1-90,-2 2 0,0-2 0,-1 3 90,0 5 0,0-2-450,0 10-360,0-7-899,17 10 540,-13-8-501,12 0 1580,-2-4 0,-10-4 0,10 0 0</inkml:trace>
  <inkml:trace contextRef="#ctx0" brushRef="#br1" timeOffset="201429">22758 10770 9602,'-10'-10'0,"2"0"-1530,8 4 541,16 3 989,-13 17 0,29-10 0,-13 12 0</inkml:trace>
  <inkml:trace contextRef="#ctx0" brushRef="#br1" timeOffset="201728">23128 10921 9691,'-17'7'450,"12"5"-450,-28-2 90,29 12 0,-22-8-90,23 17 90,-7-12-90,10 21 0,17-18 90,-13 8-90,33-3-90,-8-11 180,23 7-180,-9-15 0,9-2 90,-23-4-90,5-2 0,-16-19-90,-8-2 0,-5-24 1,-23 13-631,-11-13 270,5 21-780,-26-7 690,30 15-629,-20 1 1259,24 3 0,-12 2 0,6 2 0</inkml:trace>
  <inkml:trace contextRef="#ctx0" brushRef="#br1" timeOffset="202082">23402 10974 9062,'5'6'270,"-1"0"179,-3 8-449,-1 2 90,0-1-90,0 4 0,0-3 0,0 0 0,16 0 0,-12 6 0,25-6-359,-16 6 269,2-13-630,2 1 450,-6-7 0,6-1 90,2-22 180,-5 15 180,8-46 90,-7 32 270,9-36-360,-12 29-90,3-4 629,-6 10-629,-1 11 0,2 1-180,-3 8 180,7 21-90,-4-16 0,6 36-450,-3-24-269,2 18-181,0-8 900,11 9 0,-5-10 0,8 6 0</inkml:trace>
  <inkml:trace contextRef="#ctx0" brushRef="#br1" timeOffset="202495">23818 10452 10411,'-6'0'2069,"19"11"-1979,2 6 0,16 11 180,-16-3-270,12-2 0,-13-4-90,15-1 180,-4 1-90,3 1 0,1-1 0,2 0 90,4-1-180,-2 0 90,16 6 90,-13-4-90,19 13 0,-25-13 0,9 15 90,-23-14-180,0 10 180,-14-7-90,0 3 0,-20 5-450,-17 18-90,-10-8-1047,7-3 0,-2 0 912,13-15 0,0 1 675,-22 19 0,0 1 0,19-17 0,2-1 0,-10 9 0,0 1 0</inkml:trace>
  <inkml:trace contextRef="#ctx0" brushRef="#br2" timeOffset="-209550.73">13493 8045 8612,'28'-32'180,"-4"13"-180,-10 1 90,4 17-90,-9-6-90,9 2 180,-3 4-90,11-7 0,-3 4 90,11 0-180,-6 1 180,3 1-180,20 1 90,-12-1 0,16 1 90,0 0-90,-12-1 0,-7 1 0,0 0 0,5 0 0,-6 0 0,-1 0 0,5 1 0,12 0 0,-18 0 90,0 0-180,-1 14 180,14-10-90,-10 24 0,25-15 0,-24 4 0,25 1 90,-25-8-995,11 1 905,-13 4 0,-2-14 0,4 11 0,18-8 90,-13 2-90,-3-4 0,0-1 0,4-1 0,-4 0 0,1 0 0,3 0-823,15 0 823,-18 0 0,-1 0 0,1 0 352,20-13-262,-15 9-90,-5-7 0,-1-1-90,3 10 135,-6-7 0,0 0-135,0 7 90,12-14 0,-7 9 90,-10-4-180,17 3 90,-22 3 90,18-3-90,-20 2 0,8-1 0,0-4 0,-6 4-90,16-6 90,-17 7 0,16-4 0,-18 5 90,13-1-180,-16 2 180,6 2-90,-10-1 857,1 1-857,1-1 429,0 0-429,2-1 0,1-3 0,14-1 0,-7 1 0,20-6 0,-18 8 0,14-4 0,-20 7 0,4-1-90,-6 1 90,-8 1 0,7 0 0,-11 1 0,4 0 0,-8 0 90,5 0-180,-2 0 180,3 0-90,4 0 0,-4 0 0,7 13 0,-9-9 0,5 17 0,-6-18 0,-2 13 0,0-14 90,-2 26-630,0-15 540,-1 30 0,-3-17 0,-1 9 0</inkml:trace>
  <inkml:trace contextRef="#ctx0" brushRef="#br2" timeOffset="-206768.73">16797 8447 8072,'13'34'0,"4"-1"90,-16-4-90,13 1 180,-13 4-180,10 1 270,-6 2-270,3 4 0,-3 1 0,0 2 90,0 1 0,-2 1-90,-1-12 0,0 1 0,-1 21-621,0-7 1,0 0 620,-1 13 45,0-7 0,0 1-45,0-22 0,0 0 0,0 13 0,0-1 0,0-11 0,0-1 45,0 1 0,0 1-45,0 0 0,0 2 0,0 14 0,0 2 45,0-14 0,0 2-45,0 2 0,0 5 0,0-5 45,-1-5 0,2 0 0,5 27 0,1 0-90,-6-28 0,1-1 45,10 12 0,0 1 45,-11 0 0,1-3 0,8-11 0,0 0-45,-5 25 0,-1 0 0,2-27 0,0 1 0,0 22 0,-3 1 45,-2-24 0,-1-1-90,4 9 0,0 1 135,-3 0 0,0-1-90,5 22 0,-3-10 0,0 0 0,3 8 45,0-10 0,0 0-45,2 5 0,-3-18 0,1-2 0,1 12 0,0-2 0,0-2 0,2 18 0,-4-17 45,1-6 0,-1 0-45,2 4 0,1 16 0,-2-21 95,-1 3-5,0-2 0,0 1-1,-1 0 1,-1-1-90,-1 17 0,-1-13 45,0-8 0,-1 0-135,1 5 90,0 11 90,2-17 0,-1-2-90,1-2 0,0 1 270,0-4-180,1 1 0,1 9 0,-1-9 0,6 20-180,-6-21 180,5 9-180,-4-10 180,2-1-90,-1 1 0,3 11 90,-2-8 90,7 20-90,-5-20-90,6 23 0,-6-20 1171,2 10-1081,-1 2-180,-3-11 180,4 24-90,-6-25 89,3 22-89,-5-21 155,2 6-65,-3 0-90,-1-12 270,1 21-270,0-22 90,1 22-180,0-20 180,0 11-90,-1-11 0,1 1 0,-1 1 0,0 16 0,0-10 0,-2 25 0,0-25 0,0 25 0,0-26-478,0 10 478,0-16-439,0 0 529,0 0-180,-13 13 90,10-11 0,-20 24 0,13-23 0,-11 22 90,6-21-90,-3 10 0,-3 3 0,2-10 0,2-3 0,-1-1 0,-6 7 0,3-5 0,-1 0 0,-6 7 0,5-6 0,0 0 0,-4 6-90,-4 11 180,3-5-90,10-14-116,-8 20 116,12-28-90,-3 14 180,8-19-90,-2 3 540,4-1-629,2-7 178,-5 10-178,5-10 543,-6 11-543,4-10 216,-1 3-37,0-1-90,1-5 0,-2 6 0,4-9 0,-2 6 0,2-11 0,-1 6 0,1-6 90,-1 3-180,-2 0 90,-1-2 90,-8 8-90,4-6-90,-14 8 180,10-7-180,-10 3 90,8-3 0,-2 0-90,-1 0-90,-14 4 180,8-5-180,-28 4 180,22-6-45,0-2 0,-1-1 45,-8 2-487,-16 1 487,14-2 0,-1 0 0,-3 1 0,13-2 0,-1 1-90,-21 2 90,11-1 0,0 0 0,-9 2-45,10-1 0,1 0 135,-7 1-180,-13 3 90,3-1 0,15-2 0,7-2 0,0-1 0,-9 2-1059,-13 0 969,16 0 90,-2 0-430,-1-1 430,-2 0 0,-2 0 0,-1 0 0,14-2 0,0 1 0,-20 1-45,9 0 0,1-1 135,-5 1-135,21-3 0,0 1 135,-10 0-90,6-1 0,0 1 244,5-3-244,1 0 0,2-1 0,-6 0 0,8 0 0,-10-14 0,17-3 0,-3-1 0,9-13-90,0 17 180,1-15-90,-1 5 0,1 0 0,0-2 0,-8-13-90,4 9 90,-13-22 0,12 23 0,-14-21 0,14 20 1135,-4-8-1224,0-2 178,7 9-178,-11-24 89,13 23 507,-3-11-507,7 13 0,1 0 0,1-2 0,1 2 0,1-3 0,1 1 0,-1-2 0,1-1 0,0 0 0,-3-17 0,2 11 0,-1 5 0,-1 0-90,0-8 135,0 6 0,-2-1-135,-1-8-1150,-3-15 1150,3 17 1,0-2-1,0-2 90,2 12 0,-1-1-90,-3-22 90,0 6 0,-1 1 0,0-12-45,1 9 0,1 0 90,5 22 0,0 2-90,-2-9 0,1-3-45,2 2 0,0 1 0,-4-23-1461,4 10 1,-1-1 1460,-1-9 0,1 8 0,0-1 19,3 24 0,-1-1 71,-2-14 0,-1-5 0,1 4-45,1 10 0,1 0 15,-3-9 0,0-6 0,0 7 30,4 13 0,0 1 0,-4-22 0,2 1-585,1-8 585,2 24 0,0 0 0,1-15 0,1 4 90,-1-2-180,2 16 0,0 0 0,-1-20 90,-1 8 0,0-1 0,-3-10 0,1 7 0,-1-1 0,-3-12 0,2 21 0,1 1-90,-5-19 90,-1 2 0,-1-1 0,4 20 0,-1 0 90,-5-21-135,4 11 0,0 0 135,-2-7-135,5 9 0,0 1 45,-2-8 0,6 20 0,1 1 0,-4-14-90,4 3 90,0-1 382,0-18-382,1 15 0,0 8 0,-1 0 0,2-8 0,-1 8 0,0 0 0,0-9 0,1-14 0,0-1 0,0 16-45,0 6 0,0 0 135,0-7-90,6 6 0,2 0-90,-5-9 90,10-5 0,2-2 0,-1-3 0,0 1 0,0 0 0,-1 1 0,-1 9 0,-1-1 90,0-7-135,-3 21 0,0 0-8,2-13 53,-6 2-90,-1 1 270,-1-17-270,0 15 90,-2 10 0,0-1 0,0-6 0,0 7 0,0 1-90,0-6 180,0-14-90,0 19 0,0 2-90,0-1 180,0-15-90,0 12 0,0 6 0,0-1 0,0-6-45,0 5 0,0 1 45,0-8 0,0-15 0,0 0 0,0 15-45,0 8 0,0 1 135,0-5-90,0 8 0,0 0 0,0-4 0,0 0 0,0-1 0,0 2-270,7 2 1,0 2-901,-3 6 1301,10-4 0,-14 14 0,0 3 1</inkml:trace>
  <inkml:trace contextRef="#ctx0" brushRef="#br2" timeOffset="-204748.73">20113 12287 9062,'7'-5'629,"-5"-1"-179,10 2-90,-11-1-180,6 1 90,-6-2 0,3 0-1,-2 1-89,2 0 180,0 0-90,0-1-90,0 2-180,-3 2 360,0 1-360,0 20 0,-18-14 0,12 34-90,-40-6 90,25 9-1132,-24 6 1042,13-11 180,-1-1-180,0 0-61,0-2 151,3-3-90,0 0 90,-4 5 0,12-11 0,-6 10 0,19-20 90,2 4-90,6-10-90,0 0 180,25-3 1099,-19-1-1189,47 0-90,-29-2 90,8-1 0,4 0-270,10 1-45,-7 1 0,-1 0-134,8 1-190,11 7-260,-21-3 89,-2 3-269,-4 1-270,-4 2 1349,-2-1 0,-4 4 0,-1-1 0</inkml:trace>
  <inkml:trace contextRef="#ctx0" brushRef="#br2" timeOffset="-204219.73">20777 12540 9691,'-29'0'900,"11"19"-810,-4-14-90,19 35 0,-21-22 0,15 17 0,-11-6 0,6 9 0,6-9 0,1 11 90,7-20-180,0 0 270,0-11-270,20-4 180,-15 0 0,29-5-90,-15 2 0,15-16-90,-15-4 90,21-16 0,-34-4 270,23-3-90,-24 9-180,4-5 0,-5 20 0,0-3 0,-2 14 269,0-1-179,2 7 0,-2-3-90,5 24 0,-2 1 0,6 23-719,-1-11-91,4 0-179,0-11-1,1-1-539,3-4 1529,3-1 0,3-4 0,3 0 0</inkml:trace>
  <inkml:trace contextRef="#ctx0" brushRef="#br2" timeOffset="-203898.73">21568 12414 9602,'-23'-14'809,"18"2"-539,-35 3-90,12 4-180,-7 2 0,-15 16 90,21-9-90,-16 27-90,30-7 180,-10 7-180,23 11 180,-6-17-180,29 16 90,-16-18 0,34 12 90,-18-18-90,0 4 360,10-7-1,-28-5-269,19 2-90,-19-8 0,-15 0-270,-14-2-269,-22-1-1620,8 0-809,-7 0 2968,16-14 0,7 10 0,11-9 0</inkml:trace>
  <inkml:trace contextRef="#ctx0" brushRef="#br2" timeOffset="-203686.73">21708 12488 9871,'2'33'810,"0"-1"-810,-2 9 0,0-14 90,0 13-180,0-22-720,0 13 91,0-14-1080,14 10 241,-10-15 1558,27 3 0,-27-9 0,13-2 0</inkml:trace>
  <inkml:trace contextRef="#ctx0" brushRef="#br2" timeOffset="-203532.73">21835 12373 9602,'-19'-15'179,"-6"2"-269,23 3 90,-9 3-1349,3 2 270,6 19 1079,13-12 0,-7 30 0,15-14 0</inkml:trace>
  <inkml:trace contextRef="#ctx0" brushRef="#br2" timeOffset="-203035.73">22335 12460 9691,'-22'-24'810,"16"2"-810,-33 12 0,23 2 0,-17 8 0,17 16 90,-9-12-180,22 35 180,-18-20-180,18 22 90,-10-9 90,12 2-90,-3 13 90,4-13-360,20 14 0,0-26-809,22 2 359,-5-17 540,5-3 0,-10-28 90,6-10 90,-20-14-1072,5-2 1162,-16 9-180,2-3 180,-8-2 0,4-4 90,-5-2 89,0-1 46,-9 13 0,0 0 135,4-20-1,-14 11 1,0 1-90,14-3-180,-11 13 0,-2 4-180,5 3 0,-2-2 989,4 22-899,11 28-90,0 15 90,14 16-135,-13-10 0,2 0-1129,25 13 1219,-26-16 0,0 2-45,10-1 0,2-1 935,0 20-1205,-2-9 0,2-2-449,5 7-451,-6-12 1,-1-1-360,2 3 1529,5 7 0,-4-22 0,1-1 0</inkml:trace>
  <inkml:trace contextRef="#ctx0" brushRef="#br2" timeOffset="-202686.73">22740 12563 11041,'38'0'90,"1"0"0,-12-14-90,1 10 90,-10-20-90,3 9 0,-6-16 0,-4 7 89,-6-15 91,-5 16 0,0-9-90,-18 10 0,13 2-90,-12 4 0,-1 0 0,-1 9 90,-2 18-90,-3 14 0,22 12 0,-8 3 90,10-5-810,20 0-683,-15 2-36,37-2-360,-37 2 1799,47-4 0,-27-1 0,28-2 0</inkml:trace>
  <inkml:trace contextRef="#ctx0" brushRef="#br2" timeOffset="-201668.73">23515 11642 10411,'-16'-9'1439,"0"0"-1169,3 1 0,0 2-90,5-4-90,1 5-90,3-1-90,1 0 180,24 5-90,2 15 90,16 5-135,-11 1 0,0-1 45,12 0-687,-10-1 1,0 0 686,17-4 0,5 16-221,3-10 221,-13-6 0,1-1 45,-11-3 0,0 1-90,22 6 0,0-1 135,2 3-1522,-13-3 0,-3 0 1432,-2 2 90,1 8-180,-25-7 180,-8 4-180,-4 1 180,-23 3-90,-2 3 0,-25 5-45,10-7 0,-2 1-63,6-6 0,-3 0-522,-5 4 1,-6 2-1,4-2-497,1-2 0,0 0 137,-13 8 1,1-1 989,18-9 0,3-1 0,0 0 0,1-1 0,1 0 0,1 0 0</inkml:trace>
  <inkml:trace contextRef="#ctx0" brushRef="#br2" timeOffset="-200817.73">20337 13336 11400,'-17'-3'360,"13"16"-360,-24 11 0,25 12 0,-18 5 0,18-4-1168,-17 4 1168,9 3 0,-8 2 180,0 2-180,6-14 0,0 1 0,-10 16 0,4-10 0,0 0 0,-3 1 0,5-8 0,0-1-90,-1-1 90,-2 7 369,11-18-369,4-4 0,3-2 0,23 0 0,-15-4 0,28-3 0,8-4 90,-4-1-489,5 0 1,2-2 308,13-1-449,4 0-271,0 0-405,-18 0 1,0 0-1364,23 0 2578,-25 0 0,-1 0 0,11 0 0,-1 0 0</inkml:trace>
  <inkml:trace contextRef="#ctx0" brushRef="#br2" timeOffset="-200486.73">21113 13342 10591,'-25'51'450,"-12"-7"-405,26-8 0,1 0-493,-20 15 448,8-2 0,2 2 0,8-19 0,0 1-360,-13 25 1,0 1-394,11-23 0,1 0-327,-12 26 1,2 0 806,10-26 1,1-1 0,-3 11 0,1 0 0,-3 12 0</inkml:trace>
  <inkml:trace contextRef="#ctx0" brushRef="#br2" timeOffset="-199852.73">21732 13727 10411,'-23'-15'540,"18"4"-450,-36 3 359,14 2-359,-9 4-90,-12 16 0,18-10 0,-14 46 0,20-27-1325,0 29 1325,16-20 179,4-2-269,4-1 180,0 7-90,25-11 90,7 5-90,15-20-270,17-3 270,-21-7-90,12-16 90,-17 12 0,-3-30 0,-3 30 0,3-45 0,-10 30 90,-2-37 180,-12 28-1,-7-5 206,-1 12-565,-3 6 90,0 1 90,0 4-53,0 37-666,18-1-271,-14 23 96,32-14-1715,-9-3 2519,11-17 0,2 15 0,-8-16 0</inkml:trace>
  <inkml:trace contextRef="#ctx0" brushRef="#br2" timeOffset="-199551.73">22473 13566 10141,'0'-21'630,"-17"1"-360,12 0 0,-32 5-360,19 4 180,-17 6-90,18 24 0,5 5 0,12 13 0,0-2 0,0-5 0,26 12 0,-19-9-595,42 9 595,-44-15-90,41-2 91,-17 7-1,1-11 180,7 4 270,-25-10-540,4-5 180,-8 0-180,-34-7-222,-1 0-587,-26-3-91,27-15 271,-15 11-91,36-22-269,-22 23 1102,25-23 1,-8 12 0,10-13 0</inkml:trace>
  <inkml:trace contextRef="#ctx0" brushRef="#br2" timeOffset="-199366.73">22685 13580 9781,'13'16'1080,"4"-12"-630,-12 25-361,3-11 1,-4-1-90,-1 26 0,1-27 0,0 33 0,1-26-179,1 16-451,0-15-180,-1 5-809,4-6 720,-4-6 899,8 3 0,-6-13 0,4-1 0</inkml:trace>
  <inkml:trace contextRef="#ctx0" brushRef="#br2" timeOffset="-199218.73">22763 13455 9332,'-9'-20'180,"7"2"-270,-13 3-2249,14 6 2339,-5 19 0,23-7 0,4 13 0</inkml:trace>
  <inkml:trace contextRef="#ctx0" brushRef="#br2" timeOffset="-198984.73">23167 13274 10501,'-17'-15'540,"13"-1"-270,-12 6 629,16-1-899,0 27 0,0 11 0,17 31 90,-13-4-831,12-13 0,2-1-69,-2 14-539,-1-9 0,1-1-450,-2 8 1799,-3-19 0,-1-1 0,-1 6 0,8 0 0</inkml:trace>
  <inkml:trace contextRef="#ctx0" brushRef="#br2" timeOffset="-198284.73">23333 13661 8342,'-25'-4'360,"2"0"-180,6 0 0,1 1 0,0 0-90,2 2 90,-2 0-180,1 1 90,-1 0 179,-6 0-269,1 15 180,-16-1-90,13 4-90,-9 7 90,8-13-180,0 13 180,0-6-90,3 0 0,2 1 0,3 0 0,3 9 0,6-8 90,3 13-90,5-15 0,18 3 180,4-8-270,21-7 90,-9 0 0,3-7 90,0-16-90,-7-6 0,14-21 0,-18 4 0,2-1 0,-9-8 0,-8 12 45,-6 2 0,-2 0-45,0-7 0,-1 4 0,-4 0 180,-21-7 0,18-16 44,-13 30 1,-1 1 135,-1-17-270,4 11 0,-1 1-90,-3-2-90,-3-11 180,21 28 450,-7 2-540,9 32-90,21 14 135,-8 2 0,0 3-663,13 24 618,-4-25 0,-2 0-893,-4 19 983,21 1-180,-11-1 180,2 1-360,-1-4-269,-1-1-496,-8-17 1,-1 0-316,9 12 1350,-5-9 0,0-2 0,1 0 0,8 7 0</inkml:trace>
  <inkml:trace contextRef="#ctx0" brushRef="#br2" timeOffset="-197666.73">23710 13567 9332,'-6'11'899,"19"1"-899,5 1 0,13-4 0,-4-9 0,11 0 90,-10 0-90,11 0 0,-14 0 90,-3-16-180,-3 12 180,0-26 0,-10 19-90,-1-16 180,-29 5-180,15 4 0,-35 2 360,36 9-360,-38 2 0,25 3 90,-29 2-90,19 0 0,3 20 90,5-14 0,17 34-90,-8-12 0,11 10 0,22 1-1260,12 1 271,11-10 989,-11-7 0,0-1 0,11 1 0,16 3 0</inkml:trace>
  <inkml:trace contextRef="#ctx0" brushRef="#br2" timeOffset="-197251.73">24148 12863 11490,'-15'-5'1080,"1"0"-720,2 3-91,1-1-269,1 0 0,2 1 0,3 0 0,0 1 0,3 1 90,0 16-90,42 1 0,-16 18 0,12-15 0,4-3 0,-1 13-1312,17 1 1312,-15-9 0,5 1-90,-3 0-60,2 1 150,-4 0 0,-3 0 0,6 10 90,-15-8 0,6 22-90,-25-19 0,-1 31 0,-9-20-1569,-30 17 670,22-9-1,-22-23 1,-4 1-1980,4 29 2879,-1-26 0,-2 0 0,5 1 0,1 0 0,-3 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6:08:42.668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1997 887 10411,'-10'-14'1439,"-1"1"-1169,7-1 180,0-1-270,1-1 180,3 0-91,0 2 1,0 0 180,0-2-270,0 5 0,0-3 539,0 10-629,0 18 0,0 16-180,0 14 90,0 8 90,0-3-135,0-10 0,0 1-153,0 24 198,-4-10 0,-1 1-1583,3 8 1583,-2-23 0,-1 0 0,2-1 0,1-3 90,1 19-90,-4-11 0,1-2-90,0 3 90,-1 8 90,0-14-90,2-16-90,1 5-719,1-21 449,1-17 360,0-15-180,16-27 90,-13 6 243,13-8-153,2-5 0,1 13 0,-1 11 0,3 2 760,7-2-760,3-5-90,-8 21 42,1 3 48,0 10 0,13 1 0,-10 5 180,18 22-180,-20 8-937,3 13 937,-12 1 0,-3-10 768,0 1-768,1 11 0,-3-12 0,4 18-90,-5-27-989,9 12 359,-5-22 46,6 2-315,-2-11 89,2-4 91,1 0 1128,3-2-1038,-1 0-271,1-18 990,0 14 0,-5-29 0,0 14 0</inkml:trace>
  <inkml:trace contextRef="#ctx0" brushRef="#br0" timeOffset="350">2628 1482 9242,'-14'-6'1979,"11"14"-1889,6-5-180,22 20 90,11-21 90,4 9-90,-7-11 0,4 0 89,16 0-89,-10-17 0,9 13 0,-6-30 0,-16 30 180,10-25-180,-26 14 0,-1-12 0,-11 6 0,-2 2 360,-21 3 0,-2 9-360,-21-1 90,3 27-90,4 7 0,14 13 90,0-2-180,21-6 90,-7 11 0,9-8-90,19 17-270,-15-24-180,35 4-359,-34-14-180,42-4 89,-25-5-89,27-3-360,-12-5 1439,6 0 0,0 0 0,2 0 0</inkml:trace>
  <inkml:trace contextRef="#ctx0" brushRef="#br0" timeOffset="1118">3497 1398 10681,'0'-15'1169,"1"2"-899,-1 2 90,0 1-360,0 29 0,-15 5 0,11 19 0,-23 13 0,24-22 0,-8 24 0,11-28 0,0 6 0,0-17-90,0-2 0,22-9 90,-17 2-90,33-9 0,-18 2 90,1-19 0,9 12-90,-16-44 90,3 27 90,-7-40-90,-10 31 90,0-9-90,0 14 0,0 5 0,0 2 450,0 4-450,0 22 0,0 10 0,0 14 0,0 5 0,17 7 0,-1-10-810,20 20 181,-9-25-811,18 8 631,-12-25 179,12 4 180,-7-15 181,-1 3 179,5-4 90,12-16 359,-13-6 181,-10 3 0,-4-3-90,-1-12-1,3-1 1,-19 9 0,-4 0 269,-4 0-539,-2 0 180,0 3-270,-20 1 180,0-1-270,-3 10 180,-7 1-90,10 10-90,2 19 0,-14-13 0,29 36 0,-24-20 0,24 21 90,-15-8-90,16 2 0,-6 10 0,8-11 90,18 13-180,4-25 180,22 2-90,-9-16 0,2-3 0,3-25-90,-9 16 45,-7-24 0,-1-5 45,3 6-194,-11-3 0,-2-4 194,2-7 0,-8-4 0,2-4 0,-8 12 0,-1-1 0,4-24 45,-4 10 0,0-1 135,0-8-90,-9 14 0,0 3-180,4 1 180,-12-4 809,5 27-899,9 33 0,-9 39 90,26 5-925,-12-17 0,0 0 925,12 12-90,-14 0 56,12 0-821,-7-17 1,1-1-46,8 17-449,-2-11 0,-1-1 269,0 1 990,4-9 0,2-2 0,4-1 0,6 7 0</inkml:trace>
  <inkml:trace contextRef="#ctx0" brushRef="#br0" timeOffset="1450">4550 1677 12030,'32'0'90,"-15"-15"-90,17 12 0,-18-24 0,21 24 0,-9-24 90,3 23-90,1-28 0,-1 21 90,7-26-180,-11 17 90,5-19 180,-22 14 90,-1-7-270,-8 10 90,-1 2-90,0 2 360,-23-3-271,0 10-89,-20 0 90,6 10-180,17 22 180,-5-15-90,23 37 90,-7-15-180,9 12 90,0 9 0,19-20-539,2 16-1,1-21-449,10 5-181,-28-13-179,29-3-90,-18-3 1439,14-3 0,-8-4 0,-2-1 0</inkml:trace>
  <inkml:trace contextRef="#ctx0" brushRef="#br0" timeOffset="1767">5080 1366 11670,'16'18'360,"-13"11"-270,30-8-90,-29 8 0,24 2 90,-25-8-90,19 10 0,-9-9 0,9 15 0,-8-20 540,1 9-360,-10-17-270,1 1 180,-5-24-90,-1-26-90,0-3 45,-1 2 0,2 0 45,15-7-180,-7 5 0,0-1-270,11-6-405,-5 10 1,1 2-675,9-3-1565,9-4 3094,0 19 0,-9 6 0,-1 2 0</inkml:trace>
  <inkml:trace contextRef="#ctx0" brushRef="#br0" timeOffset="10784">1960 3400 8432,'0'-8'900,"0"0"-720,0 0 359,0-6-179,0 2-180,0-3 540,0-2-451,0 6-89,0-6 90,0 7 0,0 1 0,0 0 90,0 1-270,0 1 359,0 0-539,0 26 90,0-4 0,0 26 0,0-5 0,0 28 90,0-9-135,8-7 0,2 1-485,-6 9 530,6-22 0,-2-1-89,-8 9 178,0-5-89,12-4 0,-9 5 90,9-16-90,-12 7-90,0-21 90,0 0 0,0-23 90,0-14-269,0-28 89,0 2 90,0-7 0,0 23 0,0 2 0,0-17 45,0 9 0,0 1-45,0 1-180,21-6 799,-15 27-619,34 8 90,-14 6-180,10 4 180,1 22-90,0 10 90,-8 11-1141,6 2 1051,-13-8 0,-3 0-550,-3 1 460,-3-2-106,-4-2 196,-3-2-157,-1-4 246,-3-2 860,-1-5-949,-1 2 588,0-9-1668,0 0 1237,0-29-337,0-22 180,0-6-199,17-12 199,-13 21-90,27 1 90,-27 2-90,24-4 270,-10 14-90,12-2 0,-5 18-180,-5 3 360,-7 4-180,0 20-90,0-14 0,0 35 0,0-25 90,1 20-180,5 5 90,-7-10-450,13 21-270,-9-26-359,7 8 191,-2-16-281,3-3-451,4-7 1620,7 1 0,1-9 0,4 3 0</inkml:trace>
  <inkml:trace contextRef="#ctx0" brushRef="#br0" timeOffset="11354">3202 3498 10321,'-17'-13'900,"13"1"-631,-30 4-89,30 1 90,-30 4-90,17 0-180,-13 26 90,4 6-180,7 29 180,8-13-935,5 3 935,6-16-278,0-2 188,0-2-119,17 3 209,5-11-540,25 1 180,-8-15 0,5-2 90,-10-4 90,1 0-180,16-18 270,-14-7 528,8-9-618,-18-2 180,-6 8-90,-4 0 810,-4-15-540,-6 14 211,-3-17-571,-4 26 360,0-5-270,0 35 392,0 7-392,0 26 0,0-7 0,0 0 90,0-8-90,14-5 0,-10 1 0,10-4 21,0 4-21,2-8-90,14 1 90,-8-7-90,6-6 90,-12-1 0,7-19 0,-12 12 0,1-25 0,-5 6 0,-3-6 0,0-9-90,-3 18 450,0-7-270,1 18-180,-1 1 90,4 27 90,-2 4-180,6 23 180,-2-12-450,4 2-270,1-13-539,0-2-270,3-3 1439,9-2 0,-3-8 0,6-2 0</inkml:trace>
  <inkml:trace contextRef="#ctx0" brushRef="#br0" timeOffset="11550">3745 3214 10051,'-26'-2'720,"3"0"-720,8 1 0,5 1 0,3 14-1439,5 2-720,19 17 2159,6-2 0,0-11 0,-5-5 0</inkml:trace>
  <inkml:trace contextRef="#ctx0" brushRef="#br0" timeOffset="11916">4078 3444 9242,'9'9'1079,"1"3"-179,4 8-810,0-1 359,1 7-359,-5-4 90,1 2-90,-1 1 90,-2 0-90,1 2-180,-5-3 180,1 13-180,-2-11 90,-2 13 90,1-20-90,-2 2 90,0-11-90,0-3 0,0-2-90,0-21 90,0-8 0,0-29 0,0 8-45,7 11 0,2 0 45,9-8-45,-1 9 0,1 2 45,11 0 360,10-6-360,-12 26 90,10 1-90,-11 10 0,4 0 0,-2 19 0,16 7 90,-13 13-1125,-5-12 1,-1 0-1844,1 13 2577,7 14 0,-13-11 0,-1 2 0</inkml:trace>
  <inkml:trace contextRef="#ctx0" brushRef="#br0" timeOffset="13088">2262 5319 9242,'0'-5'629,"0"0"-269,0 3-90,0 0 90,0-1-180,0 1 90,0-2-270,0 1 89,0 0-89,0-1 90,-19 4 0,-11-1-90,-9 22 0,7-10 0,1 3 0,-6 23-297,5-12 1,1-1 296,-1 8 0,-7 8-180,20-12 270,9-3-90,-1-2 0,10 5 90,-5-10-90,34 5 90,9-16-180,16-1-461,1-6 551,-11-17 180,20-5-180,-14 0-45,-19 2 0,-2 2 135,6 13-90,-7-34-90,-5 16 0,-4-9 270,-9 3 270,-2 5-540,-7 9 180,0-7-90,0 14 1144,0 34-1144,0 2 90,13 24-180,-9-15 90,9-8-270,5-3-180,-14 1-359,30-3-270,-21-1-271,14-2 1350,8 1 0,-5-10 0,11 2 0</inkml:trace>
  <inkml:trace contextRef="#ctx0" brushRef="#br0" timeOffset="13428">3115 5267 10861,'-20'-15'989,"15"6"-809,-33-3-270,23 10 180,-16-2-180,17 24 90,-4-15 90,15 31-90,-5-20 0,8 26 90,0-13-180,25 20 90,-19-20 45,24-5 0,4-2-135,-9 4 90,34 5 0,-13-3 90,-12-8 360,14 9-180,-26-16-90,1 5-180,-16-12 90,-2 2-90,-5-6 0,-24 2-90,18-2 90,-56 2-360,38-2-225,-10-1 0,-2 0-404,4-1-1260,-8 0 2249,19-16 0,9-6 0,4-16 0</inkml:trace>
  <inkml:trace contextRef="#ctx0" brushRef="#br0" timeOffset="13622">3588 5349 9512,'11'0'1439,"-3"0"-990,-3 13-359,-2-9 90,0 23-180,-2-10 0,0 18 0,-1-7 0,0 11-90,0-16-1439,0 18 450,0-20 1079,0 19 0,0-23 0,0 7 0</inkml:trace>
  <inkml:trace contextRef="#ctx0" brushRef="#br0" timeOffset="13789">3712 5154 9691,'-17'-13'-89,"4"2"89,13 4-810,0 2-2158,0 21 2968,20 4 0,-14 2 0,14-5 0</inkml:trace>
  <inkml:trace contextRef="#ctx0" brushRef="#br0" timeOffset="14242">4422 5369 10321,'-23'-15'1259,"-4"3"-1079,-26 12-180,1 0 90,9 20-180,4-16 180,14 36-90,4-22-90,9 18 180,-2-7-90,12-2 0,-6 12 0,8-10 90,21 12-180,8-21 90,26-1 0,-10-12-924,3-4 1014,-14-3-180,0-19 90,-2 14-45,-12-21 0,-3-4 45,8 6 0,-10-13 0,-3-3 0,-5-5 0,-3 2 0,-2-1-658,-2-13 658,-10 19 0,-2-1 90,7-20 45,-15 30 0,1-1 135,15-29-46,-11 21 1,-1 1-225,0-17-100,7 19 1,1 3 369,-4 4 180,12 4 227,0 34-677,0 16 0,0 13 0,7-5 0,1 2 90,-4 17-90,11-6 0,-1 2-1791,-11 13 1521,9-23 1,2 1-541,-9-2 1,1-1 303,13 19-799,-7-14 1,-1 0 1304,4 2 0,5 6 0,-5-20 0</inkml:trace>
  <inkml:trace contextRef="#ctx0" brushRef="#br0" timeOffset="14566">4657 5566 11221,'49'0'179,"-7"0"-179,-5 0 0,-6 0 90,14 0-90,-8-14 0,22-1 0,-27-1 0,13-10 180,-24 9 0,-2-8-90,-13 1 360,-3 7-270,-3 0-180,0-6 0,-22 7 90,0-5-90,-23 16 0,7 17 90,6 16-180,13 9 180,9 4-90,31 5-270,1-11-1304,12-5 0,7-3-485,-12-11 0,2-2 2059,15 5 0,1-3 0,-8-6 0,1-3 0,1 0 0,1 0 0</inkml:trace>
  <inkml:trace contextRef="#ctx0" brushRef="#br0" timeOffset="16532">2000 8222 10771,'0'-36'809,"0"5"-719,16-2 90,-13 5 0,13-4 0,-5-19 0,-8 9 90,3 6 0,-1 0-270,-5-6 359,0-24-269,0 34-90,0-17-90,0 31 270,0-3-270,0 33 180,0 23-180,0 9 135,0 0 0,0 1-45,0 21-564,0-20 0,0-1 564,-1-9 0,2-2 45,7 0 0,1 0-675,-5 33 450,13-36 0,-1 1-269,-12 26-91,27-2-180,-21-21 1,-1 1 179,11 15 18,-6-14 0,-2-1 252,-5-1 180,4 14 90,-6-32 270,-26 3 180,-3-18-270,-22-17 1077,11 11-898,-8-25-359,27 8 466,-15 2-466,22-24 0,-5 28 0,8-30 90,6 24-90,21-5-629,10-1 89,15 8-90,-10 3 1,-1 0-1830,15-2 2459,-15 6 0,0 0 0,16-5 0,4 1 0</inkml:trace>
  <inkml:trace contextRef="#ctx0" brushRef="#br0" timeOffset="16827">2793 7982 9422,'0'-13'719,"0"1"-449,0 3 270,-17 0-450,-8 4-90,-14 26 0,-1 11 0,20 15 0,-2-1 0,20 4 90,-6-13-90,8 9 0,27-20 90,-20-4-90,50-10 90,-33 3-90,27-13 0,-12 6 0,19-27 0,-15 15 44,-11-22 1,-2-4-134,-2 6-422,-4-31 331,-17 21 180,-7-1 0,0 1-450,-25-12 1,19 15-1,-25 7 0,-5 5-90,10 2-90,-11 8 1,-1 4 629,5 2 0,-11 20 0,18 5 0</inkml:trace>
  <inkml:trace contextRef="#ctx0" brushRef="#br0" timeOffset="17157">3297 7944 10771,'0'-17'540,"-16"7"-540,-2 18 0,-1 15 0,5 18 0,14-5 89,0-1-89,20-10 0,-15-4 0,52 6 90,-33-14-90,11 0 0,2-3 0,0-8 90,-2 2 0,1 0-90,-6-4 0,13-15 0,-34-2 0,-4-17 0,-27 16 0,17-13-90,-44 27-179,27-26-91,-23 27-1259,-5-20 809,14 21 810,-19-7 0,28 9 0,-3 0 0</inkml:trace>
  <inkml:trace contextRef="#ctx0" brushRef="#br0" timeOffset="17416">4157 7528 10681,'0'-17'1259,"0"1"-1079,0 4-90,0 2-90,0 2 630,0 3-720,-14 27 270,10 14-270,-10 19 180,14 4-135,0-19 0,0 2 45,0 22-495,0-7 0,0 0-558,0 9-71,-2-13 0,4-1-1663,19 3 1925,-20-20 0,3-2 862,29 4 0,-31-3 0,10-3 0</inkml:trace>
  <inkml:trace contextRef="#ctx0" brushRef="#br0" timeOffset="17599">3882 8027 9242,'-6'-20'90,"4"1"-90,-4 3 0,24 1 0,-13 0 90,57-4-450,-30 6-180,12 2 0,4 3-516,7 2 786,-19 2 0,0 1-89,14 2-271,0 1 630,-3 0 0,-1 14 0,-3 4 0</inkml:trace>
  <inkml:trace contextRef="#ctx0" brushRef="#br0" timeOffset="18171">4627 8028 8702,'13'19'630,"-1"-1"-360,-1-1-91,-1-3-89,2-1 90,-1-7-180,4 0 90,9-5-90,-2 1 90,8-18-180,-4 12 180,0-27-90,0 27 450,7-40-360,-10 27 180,5-35 89,-19 28-179,-2-15-180,-7 17 0,-21-4 180,-6 7-180,1 8 0,-33 2 0,39 7 90,-36 18-180,41 7 180,-1 10 0,16 15-180,0-15 0,30 20-270,-23-22-45,28-8 1,5-2-406,-12-1-23,4-7 1,2-2 293,6-5 89,-3 4 180,1-9-270,11 4 540,-14-5 180,14-14 360,-27-2 539,3-18-629,-19-2-90,0 5-180,-6 0 89,0 10 271,-17-8-450,13 10 676,-26-9-676,27 17 449,-9-1-539,12 27 90,18 21-90,5 3 0,-4-4 0,-1-1 0,4 4 180,-4 3 0,-2 0-180,-11 0 135,8-4 0,-1-3-135,-11-8 90,4 7-90,-5-20 0,-18-4 0,13-30 0,-26-14-45,27 1 0,4-4-225,-14-27-996,11 14 1,6 0 815,8 17 0,-1 1-90,-8-11 1,2 1-91,18 12 1,0 2 629,-17-29 0,18 30 0,3 2 0,7-27 0</inkml:trace>
  <inkml:trace contextRef="#ctx0" brushRef="#br0" timeOffset="20150">9200 958 10681,'0'-12'1259,"0"5"-809,0 1-360,0 22 180,0 17-90,0 9-714,0 13 534,0-9 45,0-9 0,0 0-135,0 21 135,6-12 0,1-1-45,-4 4 0,9 9 90,-5-15-90,-5-16 131,4 4-131,-6-17 0,0-6 0,0-1-270,0-26 0,0-27 180,20-6-476,-19 18 1,2 0 565,32-12 0,-31-3 0,30 2-449,-22 15 0,1 0 449,19-10-269,-12 13 1,-1 2 268,1 8 90,11 1 89,-15 15-179,3 25 90,-9-17 1223,0 43-1313,-1-27 0,-1 25 0,0-11 0,-2 1 0,2 12 0,-3-14-270,5 18-270,-2-26-1618,12 9 988,-4-19-89,11 0 1259,-2-12 0,6-2 0,3-2 0</inkml:trace>
  <inkml:trace contextRef="#ctx0" brushRef="#br0" timeOffset="20551">10188 1110 9691,'-20'-13'1170,"14"2"-541,-31 2-449,32 2 270,-31 3-360,12 1 0,-16 20-90,7-12 0,7 30 90,16-19-90,-8 17-90,9 19 180,-3-18-90,5 27 0,7-35 0,21 8 0,6-23-90,27 0 90,-13-11-90,4 0 90,0-20 0,-14-8 0,-6 3 0,-2-3-90,-2-15-671,3-1 672,-17 11 89,0 2-145,-6 0 235,2 4-116,-3 2 26,0 5 180,0 2-180,0 25 827,0 9-827,0 17 345,0 4-345,17-8 0,-13 2-270,24 14-360,-12-10-1349,12 19 900,-3-24-627,1 4 1706,-7-15 0,3-6 0,0-2 0</inkml:trace>
  <inkml:trace contextRef="#ctx0" brushRef="#br0" timeOffset="20824">10655 1066 9332,'0'-22'359,"0"2"-179,0 3 540,0 4 0,0 5-720,15 21 89,3 26-89,16 3 0,-16 14 90,25-7-90,-27-12 90,6-8 0,3-2-90,-1 1 90,20 9-180,-14-25 180,9-1 0,-7-11-90,-1 0 0,3-26 90,16-15-180,-31 15 0,0-4-1491,12-14 1,-1-1 411,0-12-450,-8 5 0,-2 0 1619,-2-6 0,-8 21 0,-1 0 0,0-9 0</inkml:trace>
  <inkml:trace contextRef="#ctx0" brushRef="#br0" timeOffset="24022">9635 2995 8882,'2'-15'1079,"1"1"-809,-1 0 90,1-1 180,-1-1-181,0 0 361,2-12-540,-1 13 0,0-10-180,-2 18 0,-1-2 0,-18 7 0,0 0 90,-4 24-180,-11-16 90,19 38 0,-17-24 0,10 19 0,1-7 0,3-1 0,9 12 0,2-11 0,6 17 90,0-23-180,24 7 90,4-5 90,2-7-180,14 13 90,-20-15 90,13 12-90,-15-14 0,-11 4-90,-11-8 180,0 0-90,0-1-450,-22 5-90,17-4-629,-35 8 359,15-10 91,2 1 89,-13-5 1,32-2-1,-22-1 630,24-2 0,-9-1 0,11 0 0</inkml:trace>
  <inkml:trace contextRef="#ctx0" brushRef="#br0" timeOffset="24322">9725 3378 8342,'38'-6'810,"-1"4"-450,-2-4-91,-3 0 1,-1 5-90,6-9-180,-11 7 180,16-8-180,-20 3 0,6-5 360,-4-5-270,-10 3 0,8-13-90,-16 10 270,1-14-270,-6 14 90,-23-16-90,17 18 0,-32-7 0,16 17 0,-17 2 0,3 22 0,5 7 0,13 37 0,8-19 44,6-7 1,6-2-314,20 1-181,-17 8-450,40-17-179,-25-3-438,21-5 168,-5-4 1349,3-4 0,4-5 0,2-3 0</inkml:trace>
  <inkml:trace contextRef="#ctx0" brushRef="#br0" timeOffset="24917">10623 3189 9781,'0'-13'1080,"-22"-3"-990,17 5 539,-35-1-539,21 8 90,-2 17-180,-8-9 0,25 32 0,-21-5 0,16 10 90,-2 16-90,5-24 0,28 9-360,6-12-269,17-10-810,18-3 809,-18-12 90,-3-3 1,-1-4-1643,10-22 1957,-16 23 0,-2-4-135,11-43 221,-2 27 139,-5-22 270,5-7 180,-15 12-180,-11 4 0,-3-2 0,-5-5-1,-2-16 91,-6 17-180,0-1 359,-17 4 1,-2-1-180,10-8-225,-16 7 0,1 1-135,21 12 990,-21-3-990,21 42 89,-8 31-89,29 7-1431,-17-5 0,3-2 1521,31 6-90,-31 16 561,12-22-471,-2-3-180,-10-2 180,17 12-450,-14-16-410,7 19 411,-8-29-451,0 11 540,-6-20 90,0 0 90,0-9 3249,-20-5-3159,-3 0 459,-26-2-369,-2-18 270,6-3-315,18 1 0,1-1-45,-4-11 0,-4-1 65,18 10-65,7-2 0,5 4 0,4-10 90,27 11 0,10-11-90,15 19-900,-5 5 1,0 1 179,5 3 514,-9 3 1,-2-1-1,2 1 1,0 0 0</inkml:trace>
  <inkml:trace contextRef="#ctx0" brushRef="#br0" timeOffset="25116">11473 3242 8792,'1'10'810,"-1"1"-631,1 0 1,-1 0-90,1 0 90,1 5-180,2-5 90,-1 13 0,1-10-90,-1 6 0,1-6 0,-1-1-630,2 0 181,-1-2-181,2 0 180,-4-1-989,3-1 1439,-2-2 0,-1-3 0,-1-2 0</inkml:trace>
  <inkml:trace contextRef="#ctx0" brushRef="#br0" timeOffset="25250">11435 3068 8162,'-7'-29'0,"6"4"0,-6 4 0,7 4-270,0 3-1169,17 6 1439,4 20 0,0-7 0,-5 12 0</inkml:trace>
  <inkml:trace contextRef="#ctx0" brushRef="#br0" timeOffset="25552">11753 3108 9422,'0'5'629,"0"0"-539,0 0 270,-17 3-270,12 3 90,-13 1-180,6 4 90,10 3-90,-10 3 0,12 1 0,0 14 0,0-9 90,0 18-90,0-21 90,23 13-90,2-19 0,15 1 0,8-13 0,-15-3 90,20-3-180,-23-20 0,11-4 0,-28-23 90,1-4-90,-14 9-630,-21-8 181,-5 23-1710,-23-8 2249,3 19 0,5 3 0,5 8 0</inkml:trace>
  <inkml:trace contextRef="#ctx0" brushRef="#br0" timeOffset="25902">12163 3192 8612,'8'0'720,"-1"0"-450,2 0-1,-1 16-89,0-12-90,0 24-90,0-26 270,3 33-270,-1-20 0,6 28 0,-6-21 90,3 5-90,-1-3 90,-2-8-90,7 3 90,-7-13-90,9 0 0,-6-6-90,21-41 0,-15 17 90,1-12 0,-1-1 90,-1 2-90,10-21 540,-13 27-271,8-4-179,-10 15 0,14 9 0,-11 25-180,17 16-1079,-14 15 603,-3-10 1,-1 0 0,3 16 0,-8-16-1,0 0 1</inkml:trace>
  <inkml:trace contextRef="#ctx0" brushRef="#br0" timeOffset="26850">9867 5200 10411,'-19'-13'900,"15"1"-811,-29 1 181,29 1-270,-27 4 180,16 2-90,-17 2 0,5 2-90,-16 19 0,11 7-921,-11 11 921,18 3 0,3-10-397,6 4 397,5-3-148,6-1 148,3-2 0,26 4 90,-18-13-90,28-7 0,6-6 0,-7-1 242,5-5 0,1 0-242,9 0-90,1-23 90,-3 17 0,0-38 0,-8 29 0,-4-20 0,-1-2 0,-13 8 0,-3-18 0,-13 21 498,-4-6-408,0 13 71,-18 5-161,13 2 0,-12 4 0,3 1 503,11 22-503,-10 7 0,13 12 0,0 10 0,17-16-989,0 18 179,3-20-1079,5 14 900,-12-20 989,12 8 0,-7-17 0,-2 1 0</inkml:trace>
  <inkml:trace contextRef="#ctx0" brushRef="#br0" timeOffset="27183">10293 5113 8882,'9'-15'899,"0"3"-179,7 5-450,-5 3-90,6 3 180,-4 21-181,-2-15-89,5 49-90,-7-32 0,2 31 0,-7-22 90,1 2-90,-2-2 90,-1 0-90,0-3 0,-1-3 360,-1 4-180,0-10 0,0 3-270,0-15 90,0-20 0,0-16 0,0-12-45,8 8 0,1 0 135,-5-14-315,11 6 0,3 0-607,4-8 203,-1-11-1,14 24-89,-22 6-181,16 4-1439,0 3 2339,-5 9 0,6 4 0,-7 7 0</inkml:trace>
  <inkml:trace contextRef="#ctx0" brushRef="#br0" timeOffset="27500">11230 4719 10411,'-14'-15'360,"-6"2"-90,18 4 629,-7 1-719,9 24-90,0 13-90,0 15-328,16 7 238,-12-7 180,13 5-90,-5 0 0,-9 1 90,19 0-585,-16-16 0,-1-1-44,6 19-226,-2-13 1,-1-1 44,0 3 0,2 5 91,-3-20-91,-6-5 720,0-4 0,-1-5 0,0-4 0</inkml:trace>
  <inkml:trace contextRef="#ctx0" brushRef="#br0" timeOffset="27621">11142 5270 9242,'-10'-26'90,"8"1"-90,-8 0 0,10-11 180,0 8-450,23-15-450,9 18 1,12-2 719,18 4 0,-24 9 0,13-2 0</inkml:trace>
  <inkml:trace contextRef="#ctx0" brushRef="#br0" timeOffset="27816">11600 4945 9781,'4'22'900,"1"7"-720,-1-15-90,3 17-180,-3-6 90,1 4 90,-1-5 0,-2 2-90,2 0 0,-2 2-270,0-1-540,-1 0-899,3 8 450,-2-10 1259,5 4 0,-3-16 0,2-2 0</inkml:trace>
  <inkml:trace contextRef="#ctx0" brushRef="#br0" timeOffset="27968">11692 4797 8972,'0'-9'-1439,"0"3"1439,0 20 0,17 4 0,6 17 0</inkml:trace>
  <inkml:trace contextRef="#ctx0" brushRef="#br0" timeOffset="28183">12133 4919 9602,'-19'-12'2068,"-1"3"-2068,-14 32 0,16-4 0,-1 23 0,17-8 0,-7 7 0,3 0-847,4 3 667,-4-1-359,6-2-2070,21 12 810,-16-15 1799,40 3 0,-25-20 0,21-5 0</inkml:trace>
  <inkml:trace contextRef="#ctx0" brushRef="#br0" timeOffset="28534">12360 5235 10141,'-14'-19'0,"19"14"0,-1-33 0,33 10 0,-31-10 0,28-16 0,-19 21 90,2-29-90,-6 23-1185,-11-13 1365,0 14 270,0-2-91,0-1 182,-18-19-361,14 16-180,-12 10 0,0 1 0,12 0 343,-10-2-73,14 20-180,0 35-90,0 44 0,0-33 0,0 5-577,4 11 1,1 7-1,-1-6 172,-3-12 1,1 0-436,6 9 1,2 5-1,-3-7-599,-4 18 1439,9-22 0,-1-1 0,-8 8 0,7-1 0</inkml:trace>
  <inkml:trace contextRef="#ctx0" brushRef="#br0" timeOffset="28834">12600 5338 10321,'31'0'270,"5"0"-360,-6 0 180,5 0-90,-4-12 90,17 9-180,-9-20 90,13 21 0,-5-18 90,-13 9-180,10-12 90,-25 5 90,-1-9 180,-14 11 359,-19-18-539,-4 17 90,-21-6-180,3 18 0,2 19 0,15 11 90,8 11-90,12 1-360,0-7-719,21 1-810,-1 0 1783,27-2 0,0-1 1,6-2-1</inkml:trace>
  <inkml:trace contextRef="#ctx0" brushRef="#br0" timeOffset="30282">9985 7638 9422,'0'-13'1889,"0"-8"-1889,0 4 359,-21-12-359,15 14 90,-30-4 90,32 10-180,-31 2 0,19 4 90,-19 2-90,8 1 0,-1 20 0,-9 11 0,13 11 0,6-11 0,3 1 0,5 9 45,4-6 0,2-1-45,4 4 0,28 7 0,8-16 0,16-13 45,-17-7 0,0-5-135,11-20 0,-7 2 0,1-4-1319,7-22 1409,-17 15 0,-2 0 0,7-16-341,-5-1 161,-8-3 270,-5-18-180,-9 11-1316,-4 10 0,-4 0 1406,-18-10 0,14-12-181,-32 20 450,32 3-179,-35 4 90,17-7-270,-4 17 903,-1-5-543,24 22 140,-8 24-410,11 16 90,18 13-90,-8-9 0,1-1 0,11 12 0,-4-3 0,1 0 3059,4 9-3014,-4-7 0,1 1-458,12 6 368,-19-17 0,-1-1-495,7 12-89,-3-6-91,3-1-962,5 5 872,-2-14-1169,13 3 1979,-13-22 0,9-4 0,-9-6 0</inkml:trace>
  <inkml:trace contextRef="#ctx0" brushRef="#br0" timeOffset="30449">10638 7639 10321,'7'-14'360,"0"-1"90,-3 14-91,1-4-179,-3 5-180,0 0 90,0 19-180,0 3 180,1 1-90,0 17 90,0-21-719,7 30-361,-2-19-1438,11 18 719,-6-23 1709,5 3 0,-3-18 0,1-5 0</inkml:trace>
  <inkml:trace contextRef="#ctx0" brushRef="#br0" timeOffset="30617">10730 7385 9602,'-9'-9'-90,"7"2"90,-7 3 90,9 2-2339,0-1 2249,18 2 0,-14 16 0,14 6 0</inkml:trace>
  <inkml:trace contextRef="#ctx0" brushRef="#br0" timeOffset="30902">11152 7371 9691,'-14'16'900,"11"12"-630,-10-5-90,30 22-180,-13-5 45,10-10 0,3-1 45,4 9-435,-2 11 255,19-15 180,-24-2-90,19-1 180,0 4 0,-7-12-180,17 0 0,-16-17 0,5-3 90,-8-25-180,-1 2 180,-2-23-90,-1 5 0,-2-4 90,-3-5-675,-8 12 1,-1 0-765,1-19 713,-4 12 1,-1 0-1,-1-3 1,-1-9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6:30:08.304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1365 901 10591,'0'-11'1799,"0"1"-1439,0 0-180,0-1 0,0 2-91,0 2 271,0 1-270,-16 4-90,1 17 0,-4 14 0,-7 14-541,13-7 0,1 3 541,-20 19-45,9-5 0,2 1 45,7-20 0,0 1 45,-6 22 0,1 0-45,8-25 0,2-1 0,-2 9 0,1 0-90,4-6 0,1-1-360,1 15-45,1-11 1,3-1-136,17 1-911,-12 6 552,33-19 89,-32-6 91,42-5-1184,-7-6 1993,13-4 0,-1-2 0,-15-1 0</inkml:trace>
  <inkml:trace contextRef="#ctx0" brushRef="#br0" timeOffset="360">1533 1538 10141,'0'-13'1439,"0"2"-1439,0 0 360,0 4-360,0 20 0,0 7 0,0 12-90,0-1 180,14 5-90,2-8 0,16 16 0,-6-20-90,2 2-270,8-13 91,-8-7 269,23-2-90,-23-4 180,8-20-90,-9-7 0,-10-12 269,-1-11 91,-12 18-180,-3-9 180,-1 6-180,-20 13 90,14-4-180,-30 19 0,23 22 0,-5 10-90,8 13-90,10 12 90,16-16 90,-12 8-180,27-14-540,-27-3-180,32 0-1708,-5 1 899,12-9 1408,2-3 0,-9-9 0,1-5 1</inkml:trace>
  <inkml:trace contextRef="#ctx0" brushRef="#br0" timeOffset="526">2313 891 10321,'-40'-2'540,"1"1"-450,13 19-180,-11 9 0,11 11-810,10-6 1,2 1-450,-6 11 733,11 22 0,1-16 1,8 1-1</inkml:trace>
  <inkml:trace contextRef="#ctx0" brushRef="#br0" timeOffset="1052">3225 1572 10051,'0'44'1260,"17"-8"-1171,-13-1-89,27-5-418,-28 3 508,27 6 180,-26 2-270,28 3 0,-21 0 0,4-11 0,1 1 0,0 18 45,-6-8 0,0-1 45,0 5-45,-6-9 0,-1-1 135,2 0-180,-4 8 137,-18-16-137,12-13 0,-26-1 70,8-13-160,-16-20-90,3-17 90,13 2 0,3-4-817,7 3 0,2-1 862,-3-5 0,0-2 45,6-7 0,3 0 0,1 11 0,1-2-45,-2-23 0,6 1 45,8 26 0,1 3-118,-10-9 0,5 3 28,37-5 180,-36 10 90,43 9-180,-30 10 180,24 7 90,-15 4-360,-2 18 180,-2-11-90,-12 35 0,11-4 90,-15 12-90,7 14 0,-11-26 0,-4 10-450,-24-20-359,17-1 1312,-39-6-503,17-3 0,-20-7 0,-1-3 0</inkml:trace>
  <inkml:trace contextRef="#ctx0" brushRef="#br0" timeOffset="1460">3670 866 10951,'13'45'899,"-1"0"-539,-5-11-270,1 5-592,0 3 502,1 4 90,1 3-180,1 1 344,-1-2-254,-1-13 0,0-1 0,6 17 45,-3-10 0,1-1-355,1 5 310,2 7 0,-6-20 90,-4-6-90,0-3 0,-3-2-384,-2-8 204,0-21 180,-1-17 0,0-13 0,0-4-180,0 6 180,0-1-89,0-9 178,15 15 583,-11-3-582,23 24-180,-13 3 180,1 23-90,10-12 90,-5 47-180,7-27 135,-6 11 0,-1 1-45,8 1-495,-2-6 1,1 0-1599,9 1 1014,14 7 179,-11-19-910,3-4 1810,3-7 0,3-4 0,3-5 0</inkml:trace>
  <inkml:trace contextRef="#ctx0" brushRef="#br0" timeOffset="1814">4767 1510 10951,'-17'-15'1259,"-5"-3"-1079,-23 5-90,-1 3-90,-1 6 0,8 23 90,17 6-180,10 22 90,12-9 0,0 11 0,26-20 0,-20 6-90,46-16 0,-32-2-90,23-9 90,0 5 0,-13-12 90,7 5 0,-12-21 0,-9-8 0,-2-9 0,-10-2 540,-4-6-270,0 10 0,-15-16-270,11 24-90,-24-4 90,25 33 0,7-11 90,0 38-450,28-7-270,-7 9-1074,9 2 625,4-13 89,-7 1-269,3-4-90,2-4 1349,3-7 0,2 3 0,1-4 0</inkml:trace>
  <inkml:trace contextRef="#ctx0" brushRef="#br0" timeOffset="2247">5420 1505 11131,'0'-13'719,"-17"2"-719,13 1 450,-13 4-450,17 21 0,0 10 0,0 14 0,17 4 90,-12-6-90,26 22 0,-13-12-1127,-1 13 1127,11-18 0,-24-3-546,22-2 546,-23-3-162,17-4 252,-17-4 360,9 0-450,-11-10 1040,4-2-1040,-23-26-180,-2-15 90,-2-11-90,-10-7 782,27 3-602,-9 8 0,-3-2 0,5-23-449,3 9 0,2-1 539,-2-7-135,8 13 0,2 3-45,-1 1 180,40-12-90,-13 38 180,36 20-3150,-28 24 2970,-14 13 0,2 1 644,-21-8-644,7 0 0,-9 2 90,0-5-180,0 0-180,-18-4-989,-5 6-360,1-12 1619,-21 0 0,13-15 0,-24-4 0</inkml:trace>
  <inkml:trace contextRef="#ctx0" brushRef="#br0" timeOffset="2410">5258 709 10051,'-20'37'45,"-3"-8"0,1 2-674,6 16-856,-7 1 1,-1 2 1190,15-17 0,2 0 1,-5 12-1,2 1 0,1 19 1</inkml:trace>
  <inkml:trace contextRef="#ctx0" brushRef="#br0" timeOffset="3262">6918 1372 11400,'-35'0'810,"-5"0"-6380,2 15 5570,-4-12 0,2 24 659,1-24-659,3 24 470,4-13-380,5 13-214,8-6 124,8-1 2811,7 0-2811,4 0 536,18-2-1256,-14 1-449,48-3-1,-20-2 1170,12-7 0,4-3 0,18 2 0,-21-4 0,-1 0 0</inkml:trace>
  <inkml:trace contextRef="#ctx0" brushRef="#br0" timeOffset="3588">7583 1333 11400,'-17'-12'1170,"12"4"-720,-30-3-360,11 8-90,-19-2 0,-3 23 0,5 5 0,10 21 0,14-7 0,10-1 0,7 1 89,20-9-178,7 15 178,13-23-89,-1 3-89,-6-16 178,0-2-89,-1-5 0,0 0 0,-6 0 0,-1-20 0,-2-5 0,-10-13 0,-3 2 0,-10 7-89,0-1-91,-21 1-450,-8-11 180,2 14-899,-21-10-270,20 26 1619,-15-1 0,18 25 0,13 3 0</inkml:trace>
  <inkml:trace contextRef="#ctx0" brushRef="#br0" timeOffset="4043">8177 1320 11041,'2'-22'989,"-17"8"-989,10 1 0,-32 12 90,13-6-90,-20 7-90,19 23 90,-9-17 90,30 52-180,-10-36 90,14 45 0,0-34 0,20 9 90,9-8-90,-3-11 0,8-10 0,0-3 0,-8-2 45,11-4 0,1-5-135,-4-17 90,9 13-45,-26-24 0,-3-4 45,7 1 0,-10-13 0,-4-5 0,-2-11-688,-2 4 1,-6-1 642,-7 20 0,0 0 45,8-12 0,-2-2 180,-14 1 0,-4 3-45,8 11 0,1 1-45,-8-19 0,-1 4 0,-4 1-180,-6-8 450,22 38-360,-6 23 89,10 30-178,24 15 133,-9-5 1,0 1-821,13 19 776,-8-21 0,0 2-225,-4 4 1,1-2-91,2-11 0,2 0-675,3 22 1,-1 0-180,6 3-439,-5-13 0,0-1 1608,7 1 0,4 8 0,-7-22 0</inkml:trace>
  <inkml:trace contextRef="#ctx0" brushRef="#br0" timeOffset="4346">8617 1509 11041,'37'0'270,"3"-15"-270,-9 11 89,1-11 1,-4 4-180,-2 8 180,1-17-90,-2 18 0,-2-17 0,-3 10 0,-4-9 90,-4 3 0,-6-10 90,-2 5-90,-3-16 0,-22 15 0,16-2-90,-32 9 90,33 5 0,-29 4 0,14 2-90,-1 19 0,-8 10 0,25 9 0,-17 20 0,18-15-970,-4 12 701,26-13-631,-14 0-629,38 0 1529,-7 15 0,12-15 0,-22-14 0,0 0 0</inkml:trace>
  <inkml:trace contextRef="#ctx0" brushRef="#br0" timeOffset="4898">10383 1110 11490,'-22'-17'900,"4"-1"-630,4-3-180,11 7 0,-28-1 90,9 11-90,-20 1-90,9 27 0,-12 8 0,20 15 0,-7-1 0,13 8 89,8-11-314,5-7 1,2-1-136,3 5-1259,24 22 450,10-31-445,13 4-95,6-19 1709,-10-3 0,4-6 0,2-2 0</inkml:trace>
  <inkml:trace contextRef="#ctx0" brushRef="#br0" timeOffset="5216">10947 1096 11041,'0'-15'629,"0"2"-179,-21-5-540,2 8 90,-23-3 0,6 10 0,-2 20 0,5 5 90,15 22-180,8 4 180,34-8-90,6 11 0,1-22-891,18 7 891,-31-12-497,11-2 497,3-3 90,-15 4-90,6-8 90,-11 4-90,-12-10 754,-20 2-1024,15-4 185,-40 1-1265,7-1 181,-9-2 1169,-15 1 0,27-4 0,-10-1 0</inkml:trace>
  <inkml:trace contextRef="#ctx0" brushRef="#br0" timeOffset="5560">11638 972 10321,'0'-13'1709,"-17"-4"-1619,13 4 90,-34-7-90,33 9-90,-30-1 0,19 8 0,-11 2 90,12 17-90,6 8 0,9 10 90,0 4-180,17 11 180,-13-8-135,12-4 0,4-1-306,7 6 351,-3 13 0,21-20 0,-40-1 90,34-4 179,-26 7-269,6-13 0,-10 12 0,-9-19-179,-19 12-271,-17-12-2159,-10 2 1,-4 0 2608,13-8 0,0-2 0,-14 7 0,2-1 0,-6 0 0</inkml:trace>
  <inkml:trace contextRef="#ctx0" brushRef="#br0" timeOffset="35060">3288 3870 8522,'18'-17'1169,"6"7"-809,-22-5-90,15 8 180,-15-9-180,13 6 0,-7-3-1,5 3 91,-3-2-90,-2 1 0,0 0 0,0 0-90,-1 0 89,0 0-89,-2 1 0,1-1 180,-3-2-180,0 1-180,-2-1 90,-1 2-90,0 3-90,0-2 180,0 0-180,-17 0 90,13 2 0,-28 1-90,5 3 90,-22 1 0,1 21-997,-1-13 907,13 33 90,-1-33-597,5 38 507,1-27-308,7 20 398,6-12 0,6 8 0,7-8 0,21 16-90,20-19 616,11 8-526,13-13 164,-9 1-254,6-4 180,-2 0-180,3-2 180,-6 1-90,-17-4 0,-2 1 0,14 4 0,-14-2 0,-3 0 0,-3 2 428,1 1-338,-21-4-90,-3-1 0,-4 3 0,-20 7 0,14-1-360,-39 14 90,12-13-809,-23 9 269,11-14-2788,2 1 3598,16-11 0,8 1 0,8-5 0</inkml:trace>
  <inkml:trace contextRef="#ctx0" brushRef="#br0" timeOffset="35392">3702 4090 8702,'23'0'720,"0"0"-720,-1 0 90,0 0 0,-3 0-1,1 0-89,9 0 0,-5 0 90,23-16-90,-16 12 0,-3-11 0,1-5 0,6-4-762,8-8 762,-14 1 90,-6 12 90,-5 0 629,1-4-719,-12 6-90,0-5 360,-7 11-90,-21 0 762,1 7-1032,-19 2 90,21 18-90,-10 2 0,15 1-90,-3 14 180,6-19-180,10 16 180,0-8-90,0 11-270,19-8-989,4 14 180,1-18-1260,35 10 2339,-33-16 0,34 1 0,-23-7 0</inkml:trace>
  <inkml:trace contextRef="#ctx0" brushRef="#br0" timeOffset="35809">4467 4157 8792,'14'8'1529,"6"-1"-1439,12-7 180,1-13-270,-9 10 0,1-23 90,-7 23-90,1-27 0,-1 14 0,8-34 0,-5 14-996,5-15 996,-9 10 0,-3-2 264,-1-5-85,-7 11 1,-2-1 90,2-21 45,-4 8 0,0 0-135,-2-6-1,-10 9 1,0 2-180,5 7 180,-29-12-180,17 42 0,0 20 90,-4 7-90,12 41 0,0-11 0,5-14 0,1 2 0,3 6 0,0-1 90,0 24-225,11-11 0,1-1-314,-6 8-406,14-13 1,4-1-237,6 6 506,-11-20 1,3-2-1035,19 7 1619,-8-5 0,-1-4 0,0-3 0</inkml:trace>
  <inkml:trace contextRef="#ctx0" brushRef="#br0" timeOffset="36127">5163 4094 9961,'16'-10'450,"7"-13"-450,9 19 0,1-11 0,-8 1 90,-3 11-90,0-21 0,-4 22 0,-8-19 0,5 12 0,-13-10 90,5 1 90,-7 5 0,0-7 180,-20 12-181,1-1-179,-18 7 0,8 18 0,13 7 0,-3 22 0,17-7 0,-6 3 90,8-12-629,0 0-181,23-1-359,-18-3-271,40-1-538,-24-5 1888,20-3 0,-5-8 0,0-2 0</inkml:trace>
  <inkml:trace contextRef="#ctx0" brushRef="#br0" timeOffset="36343">5825 3911 10051,'-20'-4'1619,"2"1"-1529,-5 17-90,0-10 90,20 25-180,-8-4 90,11 8 90,0 4-90,0-11 0,24 1-270,7 9-269,13-12-530,-2 5-11,-8-16 91,2-5 989,21-4 0,-13-4 0,14 0 0</inkml:trace>
  <inkml:trace contextRef="#ctx0" brushRef="#br0" timeOffset="36566">6308 3391 9691,'0'-13'1889,"-12"4"-1799,9 20-90,-10 32 90,32 0-1537,-15 20 1447,15-21 0,-1 3 90,-13 0-90,10-13 0,2 0-450,1 15-315,-5-9 1,1-1 206,4 3-1421,1 18 1979,-17-29 0,7 2 0,-9-13 0</inkml:trace>
  <inkml:trace contextRef="#ctx0" brushRef="#br0" timeOffset="36726">6135 3856 9422,'-6'-19'90,"2"5"0,25 1-90,-16 5 0,38 2 0,-22 0-630,21 3-719,17 1 179,-13 0 837,-13 2 1,1 0 0,11 0 0,4 0 0</inkml:trace>
  <inkml:trace contextRef="#ctx0" brushRef="#br0" timeOffset="37032">6987 3810 9602,'-22'-14'1349,"1"3"-1259,-22 11-180,8 0 180,14 20-90,-4-15 0,22 47 0,-7-32 0,10 40 90,19-30-180,-14 9 180,38-14-90,-23-1 0,21-5 90,8 1 0,-12-11-90,24-1 0,-29-8 0,11-18 89,-25-7-178,-3-12 89,-12 0 0,-20 6-90,-13-13-90,-10 10-495,7 8 0,1 2-134,-10-2 809,0 7 0,2 3 0,13 2 0,-15-2 0</inkml:trace>
  <inkml:trace contextRef="#ctx0" brushRef="#br0" timeOffset="37410">7355 3760 8612,'5'0'450,"2"0"-360,-1 0 180,3 0-180,0 0 89,1 21 91,2-16-270,-1 36 0,8-10 270,-6 7-270,10 17 90,-13-24 540,5 22-181,-9-26-179,-2 6-270,-3-12 90,-1-9-180,0 0 90,-16-10-90,13-22 90,-26-9 0,25-13 0,-9-4 0,13 7 0,0-24 0,0 12 0,12 9 0,0-1-269,-5-5-541,22 11 0,5 2-848,-9-1 893,4 14 1,1 4 764,8-3 0,-1 9 0,2 2 0</inkml:trace>
  <inkml:trace contextRef="#ctx0" brushRef="#br0" timeOffset="39677">9602 2820 8792,'0'-15'1079,"0"0"-899,0 0 90,0-2 90,0 2-180,0-2 90,0 3-90,0 1-1,-13-1 1,10 5-90,-10-2-90,13 7-90,-9 1 90,3 2 0,-10 35 0,8-14 0,0 32 0,4-20 0,0 3 0,2 23 90,1-14-180,1 15 180,0-1-90,20-14 0,-19-7 0,3 0 90,36 6-90,-30-8 0,-2 0 0,16 6-821,2 12 731,-23-17 90,20 1-194,-21 0 284,18-2-90,-18 0 0,10-2 0,-11 13 89,3-12-89,-4 19-89,0-25 178,0 7-89,-16-15 0,12-2 90,-13-3-90,3 3 0,-3-7 804,-13 3-804,1-11 0,7 1 212,2-4-302,3-16 0,6 12 90,-3-23 0,7 24 0,1-23 0,2 22 0,2-23-90,0 14 0,2-8 270,13 10-180,1 22 90,9 8 0,-3 22-90,-10-9 0,4 3 360,-6 7-360,3-8 0,3 31 0,-8-25 0,1-2 0,-1 0-466,-2 10 556,3 18-180,-4-16 180,0 2-90,0 0 0,-1 1 0,0 0 0,-1 0 0,0-16 0,0-1-270,0 21-1080,0-11 1,0-1-809,-1 9 2158,1-20 0,0 0 0,0 12 0,0-1 0</inkml:trace>
  <inkml:trace contextRef="#ctx0" brushRef="#br0" timeOffset="41593">4038 13531 9062,'0'-23'1259,"0"0"-899,0 2-90,0-2-90,0 2 0,0 0-91,0 1 91,0 3 0,0 1 90,0 0-270,0 6 0,0 0 540,0 6-540,0 20 0,0 10 90,0 30-90,0-7-1198,0 9 1198,0-12 90,0 0-438,-12 1 348,9-1 0,-10-1-89,13-1 178,0 18-89,0-17 0,8-9 0,1 0 0,-5 4 0,13 9 0,0-19 90,-12-1-90,26-5 0,-8 5-90,7-11 180,15 4-90,-18-16 0,10-1 972,-11-5-882,-1 0-269,0-17 179,10-5 0,-9 1 0,12-29 0,-20 30 0,0-39 89,-13 30-178,-2-6 178,-3 12 215,0 5-214,0 0-180,-21 2 90,16 5 0,-32 3 0,20 5 0,-16 25 90,6 11-90,11 13-1202,-5 4 1202,19-7 45,-5-10 0,0 2-45,6 20 0,-2-6 0,1 0 89,2 10-89,0-9 0,0 0 0,0 11 0,7-22 0,0 0 0,-3 19 0,10 1 90,-14 3-90,0-18 0,0 1 0,0-11 0,0 1 0,0 22 0,0 0-719,0 4-676,0-11 1,0-2-1034,0 0 2428,0 10 0,0-27 0,0-2 0</inkml:trace>
  <inkml:trace contextRef="#ctx0" brushRef="#br0" timeOffset="45794">6163 5916 8972,'0'-14'1439,"0"2"-899,0 0-180,0-1 89,-12 1-179,9 1-270,-10 1 180,13 4-90,0 2 809,0 1-899,0 19 90,0 6-90,0 11 0,0 3 0,0-2 0,0 26 90,0-11-437,0-14 1,0 0 256,0 18-450,0 3 181,11 2-181,-8 1-180,8 0-89,-11-1-91,4-20 1,1 0-1,-3 17 900,5-14 0,-1-2 0,-4 0 0,2 6 0</inkml:trace>
  <inkml:trace contextRef="#ctx0" brushRef="#br0" timeOffset="45962">6057 6634 9152,'-10'-19'809,"3"0"-539,7-1-180,0-14-180,0 7 90,18-9 90,-14 10 0,30 1-270,-31-1-1439,43-12 630,-28 11 989,11 4 0,1 1 0,1-1 0,13-9 0</inkml:trace>
  <inkml:trace contextRef="#ctx0" brushRef="#br0" timeOffset="46693">6558 5790 9242,'0'-8'989,"-10"1"-899,7 2 989,-7 0-539,10 22-630,0 8 270,0 15-270,0 5-117,16-6 296,-12 5-178,13 4 133,-12-13 1,-1 1-134,6 21 133,-1-10 1,-1-1-548,0 7 458,-2-19 0,-1-1 135,-4 9-90,7-3 0,-6-3 0,1 6 0,-1-12 90,-1 8-180,0-22-1692,-1 1 1692,17-61 90,-13 23 0,11-17 0,4-2-90,3 10 90,17-20-90,-17 27 180,9 2 450,-18 7-360,8 13 424,-3-6-334,-9 25-180,2 8 0,-3 9-90,0 2 90,-3-8-180,0 1 90,0-1 180,4 11-270,-2-13 90,2 6 0,-1-15 90,2-4-90,-1-2 0,2-7 0,0-2 0,0-3-180,8 0 270,-7-19-180,13-6 90,-12-11-90,4 0 90,-7 7 0,-2 1 0,-1-1 0,-2 3 0,0 2 0,-4 3-90,2 0 450,-2 8-360,-1 19-90,0 15 180,0 14-90,0 4 0,14-6 0,-10 16 0,24-11 89,-13 19-89,2-27 0,6 4-359,-12-17 179,10-4-90,-5-6-360,7-3 450,-6-4-629,11-19 449,-13 15-629,3-33 359,-10 12-539,-1-9 1169,-6 0 0,0 9 0,-1 2 0</inkml:trace>
  <inkml:trace contextRef="#ctx0" brushRef="#br0" timeOffset="47128">7530 6317 10771,'0'23'540,"0"0"-540,0-5 0,0 1 0,0-2 0,0 2 0,0 13 0,7-6 0,-6 9 0,10-8 0,-10-1 89,6 0-178,-4-2 89,4 0 0,-2-4 0,3 5 89,-4-10 1,5 6-539,-3-12-1530,2 3 720,-1-8-757,-1 0 2016,0-3 0,0-1 0,2 0 0</inkml:trace>
  <inkml:trace contextRef="#ctx0" brushRef="#br0" timeOffset="47509">7797 6462 10051,'0'-4'630,"-7"2"-630,5 17 0,-4 6 0,6 19 0,0-7 0,0 0 0,0-11 90,15 3 90,2-6-180,17-3 90,0-9-90,-6-7 0,1-18 0,-12 14 0,0-32-90,-3 20 180,-3-17-90,-1-5 0,-6 7-450,-1-19 180,-3 22-90,-18-7 90,14 16-269,-28 3-1,28 5-1079,-24 5 1619,12 2 0,-1 4 0,4 0 0</inkml:trace>
  <inkml:trace contextRef="#ctx0" brushRef="#br0" timeOffset="47764">8417 6410 9602,'-20'-16'1169,"16"1"-989,-32 7-180,19 3 0,-3 25 0,7 5 90,13 23 0,20-13 0,-15 1-450,40-15 0,-23-1-450,22-9 181,-7 6-832,1-14 292,2 11 1169,-1-14 0,-2 4 0,-3-4 0</inkml:trace>
  <inkml:trace contextRef="#ctx0" brushRef="#br0" timeOffset="48012">7773 6034 9062,'0'-26'899,"20"0"-719,-15 1-180,31 0 0,-32 1 90,44-12-180,-31 14 0,34-9-899,-28 25 989,14-1 0,-13 24 0,6 4 0</inkml:trace>
  <inkml:trace contextRef="#ctx0" brushRef="#br0" timeOffset="48193">8150 7133 10231,'0'6'-60,"0"-2"0,0-3 0</inkml:trace>
  <inkml:trace contextRef="#ctx0" brushRef="#br0" timeOffset="48760">9513 5640 11490,'-9'-24'1170,"1"2"-990,-3 5-180,2 2 0,0 4 0,3 3 0,0 4 0,2 2 90,-1 17-90,1 16 0,0 9 0,2-1 0,1 1 0,1 17-875,0-16 0,0 1 875,0 20 0,10-30 0,1 1-540,-6 30 270,13-32 0,-1 0-1341,-13 29 711,25-4-218,-21-19 0,-1-1 578,10 13 0,-5-14 1,-3-1-91,-7-4 270,7 3 270,-9-17 2770,-19-8-1601,-5-2 841,-22-25-1200,1-6-675,23-4 0,2-2 45,-15-11-90,24 8 0,4 1 0,-4-1 90,32-23-450,-16 25-620,46-4 170,-24 13-89,29 4 899,-10 5 0,2 4 0,0 4 0</inkml:trace>
  <inkml:trace contextRef="#ctx0" brushRef="#br0" timeOffset="48943">10077 6218 10321,'0'10'180,"12"-4"-1979,-1 12 810,3-3-451,3 3 1440,-15 5 0,5-20 0,-7 8 0</inkml:trace>
  <inkml:trace contextRef="#ctx0" brushRef="#br0" timeOffset="49094">10007 5928 9781,'-6'-19'90,"4"1"-180,-8 0 180,9 5-2428,-4 0 2338,22 9 0,-12 1 0,12 3 0</inkml:trace>
  <inkml:trace contextRef="#ctx0" brushRef="#br0" timeOffset="49484">10427 6054 9152,'0'12'809,"0"0"-629,0 6 0,0-1-180,0 15 180,0-6-270,0 9 180,0-5-90,0-2 0,0 0 90,0-2-180,15-1 90,-11-1 90,21 3-90,-22-8 0,14 2-90,-11-14 90,6-1 0,-3-29 0,6-8-90,-4-13 90,11-17 0,-10 21 0,5-23 90,-9 27-90,0-2 899,-1 18-809,-2 10-90,8 4 90,-4 23-90,14 13-90,-7 9 180,8 8-90,4 5 0,-5-11-585,-2-9 1,0-1-405,5 1-1620,21 3 2609,-19-17 0,10-10 0,-13-1 0</inkml:trace>
  <inkml:trace contextRef="#ctx0" brushRef="#br0" timeOffset="49864">11035 5625 9691,'0'-8'1080,"0"18"-900,0 16 0,0 12-90,19 7 0,-14-4-90,27 2 0,-22-9 0,-1 0-1003,18 19 1048,-14-20 0,1 0-135,6 11 180,-2-3-180,-1-4 592,1 3-502,-5-14 256,2 0-256,-9-18-90,1-3 90,0-24 90,-2 14-180,3-36 180,0 23-180,1-22 0,8-2 0,-5 10 270,11-3-180,-12 12 514,4 14-424,-3-1-90,-2 30 0,7 14 90,-7 12-1276,4 9 1186,-4-9 0,-2 1-90,0-1-2103,3 12 1114,-3-20 1064,3 5 1,-7-23-1,0-4 1</inkml:trace>
  <inkml:trace contextRef="#ctx0" brushRef="#br0" timeOffset="50060">10913 4880 10951,'-39'0'0,"-1"0"0,-5 24-469,2-2 289,10 10 0,0 5-629,11-12 1,0 2 808,-14 23 0,4 3 0,16-19 0,3 1 0,-3 11 0,0 1 0</inkml:trace>
  <inkml:trace contextRef="#ctx0" brushRef="#br0" timeOffset="50666">12447 5964 9512,'-7'-2'90,"2"14"-90,18-10 0,-9 19 269,20-19 1,-13 7-180,2-23 0,-5-2-180,-23-12-809,11 9 899,-22 7 0,23 23 0,-7 9 0</inkml:trace>
  <inkml:trace contextRef="#ctx0" brushRef="#br0" timeOffset="51000">12575 6389 9781,'14'-11'0,"-10"-4"0,10 8 0,-5-3 0,-7-1 0,7 4 0,-9-2 270,0 1-180,0 0 90,0-3-180,0 5 0,0-4-90,-15 7 90,11-1 0,-11 2 0,15 1 0,0 0 0</inkml:trace>
  <inkml:trace contextRef="#ctx0" brushRef="#br0" timeOffset="51676">13543 5960 10231,'0'-25'810,"0"-1"-540,0 5-1,-21-1-89,-1-2-90,-3 8-90,-11 0 90,21 12-180,-18 2 90,8 2 0,2 0 0,-1 18 0,6-14 90,-4 33-90,12-10 0,-1 18 0,11-7-90,21-6 0,-16-11 90,37-3 0,-37-3 0,39-6 0,-39 3 90,41-10-90,-25 5 90,16-7-180,-18-16 90,-9-1 90,-10-15-270,0 4 180,-15 13 0,11-3 90,-12 36-90,16 28-90,0 8 135,0-2 0,0 0-819,0 9 774,9-20 0,0 0 90,-4 18-90,12-3 0,0 1 0,-11-18 0,0 0 0,12 17 90,-12-13 0,-4 0 0,-2 0 0,0 14-90,0-32-270,-22 0-450,17-17-1528,-37-4 808,17-3-367,1-22 1807,-11 16 0,31-45 0,-10 14 0</inkml:trace>
  <inkml:trace contextRef="#ctx0" brushRef="#br0" timeOffset="51943">13997 5498 10771,'5'-1'629,"0"0"-539,-1 1-90,-1 18 180,1 8-90,0 10 0,1 21-180,-1-19 180,2 16 0,2 3-180,-2-13-135,-1-6 0,0-1-584,3 5-940,-1 14 579,-2-24-89,0 1 1224,-3-5 0,1-2 0,-2-2 0</inkml:trace>
  <inkml:trace contextRef="#ctx0" brushRef="#br0" timeOffset="52359">13827 5956 9332,'0'-17'359,"0"0"-359,0 1 0,20-4 0,-15 1 0,35-2 90,-11-5-90,11 9 0,18-7 0,-22 15 0,27-1 0,-27 8 0,12 2-90,-5 0 90,-12 17 90,15-2-90,-24 5 0,6 4 0,-16-6 90,0 5 90,-8 8 90,-1-13 90,-3 10-90,0-13 359,0 5-269,0-11-90,0 0-360,0-23 90,-14 10 90,11-30-180,-11 6 90,14-7 90,0-6-450,0 12-90,0-2 1,0 2-1080,17-9 809,-12 11-1169,29-9 1889,-30 22 0,24 0 0,-13 9 0</inkml:trace>
  <inkml:trace contextRef="#ctx0" brushRef="#br0" timeOffset="52609">14807 5871 11400,'0'-1'0,"0"10"90,0 22-180,14 1 90,-11-6 90,11-2-449,-4 1-271,-8-3-90,8-1 1,-3-3-1,-5-2-359,6-3 1079,-3-6 0,-4-3 0,4-4 0</inkml:trace>
  <inkml:trace contextRef="#ctx0" brushRef="#br0" timeOffset="52782">14717 5381 10051,'-6'-26'720,"0"-3"-900,3 11-720,1-2-179,2 31 1079,15 7 0,-11 16 0,10-1 0</inkml:trace>
  <inkml:trace contextRef="#ctx0" brushRef="#br0" timeOffset="52964">14837 6362 10771,'0'9'180,"0"0"-180,0-2 0,0-2 0,17-3 0,4-1 0</inkml:trace>
  <inkml:trace contextRef="#ctx0" brushRef="#br0" timeOffset="53402">15570 5573 11221,'0'-6'1439,"0"-1"-900,0 1-449,16 0-90,-13-4-90,13 5 90,-16-1 0,0 4 0,0 0 0,0 2 0</inkml:trace>
  <inkml:trace contextRef="#ctx0" brushRef="#br0" timeOffset="53746">15688 6240 11131,'0'6'989,"0"1"-989,0 2 90,0-1 0,0 8-90,0-1 360,16 19-270,-12-6-90,28 12 270,-17-8-180,15 1-90,-7 2 629,5 13-359,-9-12-360,-2 16 0,-11-27-989,-33 13-181,-4-18 29,1-7-1,-6 1 1232,-22 2 0,-4-1 0,8-2 0,-1 0 0,3-2 0,0 0 0,-1 1 0</inkml:trace>
  <inkml:trace contextRef="#ctx0" brushRef="#br0" timeOffset="56176">6045 8218 9781,'0'-5'2519,"0"1"-2249,0 21-180,16-13-90,-12 41-90,13-23 270,-17 25-521,12-5 341,-9 4-443,10 4 353,-2 5 180,-8 1-450,15 1-90,-13-15 1,-2 0-181,9 19-180,-8-10 1,-1-1 180,0 3-91,-3 13 90,0-29 1,0-4-232,-15-5 861,11-7 0,-11-4 0,15-5 0</inkml:trace>
  <inkml:trace contextRef="#ctx0" brushRef="#br0" timeOffset="56309">5970 9039 8252,'-9'-30'450,"0"0"-360,6 1 0,1-2-90,22-15 0,-14 10-180,33-2 0,8 0-450,-7-1-1283,-4 14 1,8-1 0,-4 3 1912,-9 4 0,-1 3 0,10-7 0,-1 2 0,17-8 0</inkml:trace>
  <inkml:trace contextRef="#ctx0" brushRef="#br0" timeOffset="57108">6707 8144 9242,'-21'-17'1259,"16"-3"-1259,-16 9 899,7-4-988,10 29 178,-10 17 1,14 13-90,0 13 0,9-18 0,0 0-392,-4 25 437,12-7 0,0 0-1087,-13 9 1087,10-23 0,0 0-45,-11 10 0,19-1 0,-19-7 0,15-2 90,-16-6-90,6-4 90,-8 0-90,0-12-1349,0 1 989,0-33 714,0-5-354,0-28-90,0 9 1,0-2 1078,25 4-989,2 18 0,15-13 0,-6 25 0,-9-7 90,-3 10 0,12 24 270,-10-18-360,-7 22 0,0 4 0,1-9 0,-6 9 0,-1 2 0,1-2 0,9 24 90,-13-32 0,6 10-360,-10-24-270,8-4 181,-4-3 179,5-21 90,-3 14 0,2-35 90,0 22 0,3-20 0,0 9 0,-2-3-90,5-12 90,-8 10 180,9-14 180,-13 25 179,3-1-449,-5 16 90,0 3 90,0 4-180,-1 0-90,1 21 90,0-15 180,4 50-270,-1-33 0,-1 9 0,-1 2 0,4 0 0,7 20 90,-6-26-90,3 6 180,3-13-180,-5-9 0,12-2-90,-10-10 180,15-17-90,-13-10 0,7-8-90,-11-5 90,0 10 0,-2-2 0,-2-13 0,-3 11-90,-2-15 90,-4 25 0,0-2 809,0 15-719,0 21-90,0 12 0,0 12 0,0 23 0,15-19-45,-8 2 0,4 3-1035,10-12 1,2 0 584,-7 1 1,1-2-957,24 11 282,-14-28 1106,3-7 0,-2-3 1,3-3-1</inkml:trace>
  <inkml:trace contextRef="#ctx0" brushRef="#br0" timeOffset="57390">8158 8875 10141,'0'-10'720,"0"0"-720,-18 5 539,13-1-539,-27 5 0,29 17 90,-10 6-90,5 22-90,6-11 180,-5 6-90,28-24 90,1 16-90,4-21 0,8 5 0,-11-8 0,13-22 0,-2 12 0,-17-27 0,-5 8 0,-12-14-90,0 5-179,-18 12-181,14-3-540,-30 19-179,30-19 1169,-27 20 0,27-7 0,-11 9 0</inkml:trace>
  <inkml:trace contextRef="#ctx0" brushRef="#br0" timeOffset="57610">8903 8783 9961,'-20'-14'2339,"-6"6"-2339,-22 3 90,0 21-90,2 5 0,20 21 90,9-8-270,17 2-180,0-11-180,21 0-449,-15-1 0,45-2-442,-27-2 172,27-3 1259,-14-3 0,-3-4 0,0-1 0</inkml:trace>
  <inkml:trace contextRef="#ctx0" brushRef="#br0" timeOffset="57848">7905 8740 9691,'-25'-11'360,"5"-3"540,9-8-630,5 2-180,25-14-90,-14 14 89,36-14 1,-10 18-629,25-6-541,-7 15 1080,-13 13 0,0 1 0,1-2 0,15 14 0</inkml:trace>
  <inkml:trace contextRef="#ctx0" brushRef="#br0" timeOffset="58010">8227 9654 10501,'0'13'450,"0"0"-810,16-7-2428,1 0 2788,24-6 0,-10-15 0,7-2 0</inkml:trace>
  <inkml:trace contextRef="#ctx0" brushRef="#br0" timeOffset="58293">9613 8372 11670,'2'-5'990,"-1"16"-810,0 23-180,-1 9-2341,0 18 2341,0-7-90,0 6 270,0 0-809,0 3-91,0-3-539,0-1-91,8-21 1,0-1 1349,-4 16 0,9-21 0,2-1 0,0 6 0</inkml:trace>
  <inkml:trace contextRef="#ctx0" brushRef="#br0" timeOffset="58459">9448 8994 10231,'-3'-26'540,"2"6"-450,22-15-180,-15 14 45,27 3 0,4 2-675,-8-2-359,13 4 0,3 3-2239,1 1 3318,15-1 0,-20 8 0,1 2 0</inkml:trace>
  <inkml:trace contextRef="#ctx0" brushRef="#br0" timeOffset="58609">10023 8882 9871,'3'16'810,"-1"2"-540,0-1-360,2 1 180,2 6-90,1-4 0,2 5 0,-2-7 90,2 0-360,1 0-1889,2 5 720,-2-5 1439,1 1 0,-5-8 0,0-3 0</inkml:trace>
  <inkml:trace contextRef="#ctx0" brushRef="#br0" timeOffset="58764">10007 8664 9152,'-4'-17'-90,"3"2"90,-3 5-540,4 4-1259,18 2 1799,-13 17 0,32-9 0,-13 10 0</inkml:trace>
  <inkml:trace contextRef="#ctx0" brushRef="#br0" timeOffset="59130">10328 8903 9512,'5'8'899,"0"0"-719,0 3 0,3 0 180,-1 2-450,1 0 90,-3 3 180,4 14-180,-5-5 0,4 9 0,-6-9 0,2 0 0,-1-2 90,-1 6-1,-1-11-448,1 5-1,-2-15 360,1-38 0,-1 8 0,7-11 0,0-3 0,-3 0-90,12 5 0,-1 1 180,-11-5-90,25-6 270,-26 19 180,21 10-271,-21-1-89,25 11-180,-19-4 270,20 24-180,-14 7 0,9 25 0,-8-9-716,4 1-93,-7-13-488,1-3 217,-1-1 1080,8-5 0,-6-3 0,6-1 0</inkml:trace>
  <inkml:trace contextRef="#ctx0" brushRef="#br0" timeOffset="59509">10887 8596 9242,'0'-6'2788,"0"25"-2788,15 11 0,-11 16 0,12 0 90,-4 10-90,-1-12 0,3 13 0,4-19 90,-16-3-180,16-4 90,-11-2 0,7-6 0,-5-3 90,2-4-90,-3-5 0,7-4 0,-6-5 0,4-2 90,-3-20-180,0 15 90,8-32-90,-5 12 90,6-8-90,0-8 90,-5 27 90,9-15-90,-10 26 0,6-8 0,-10 26 0,1-11 0,-5 34 0,0-17 90,-2 21-450,-2-9-359,1-1-181,-2-2-2518,1-4 3418,-1 1 0,0-14 0,0 0 0</inkml:trace>
  <inkml:trace contextRef="#ctx0" brushRef="#br0" timeOffset="59698">10913 7392 12120,'-21'-9'0,"-1"4"90,-2 2-180,-3 22 270,-18 22-990,8 13 311,11-9 1,-3 9 0,3-4 0,6-4 0,1 1 0,-1 6 0,0-1 0,0 0 0</inkml:trace>
  <inkml:trace contextRef="#ctx0" brushRef="#br0" timeOffset="60226">12243 8664 10141,'0'-5'810,"0"0"-720,-15 1-90,11-1-90,-28 2 180,19 1 0,12 14 0,12-9 0,21 9-180,-14-29 90,-7 0 0,-11-3 0,0 8 0</inkml:trace>
  <inkml:trace contextRef="#ctx0" brushRef="#br0" timeOffset="60561">12358 9145 10771,'-20'-15'-450,"4"-2"180,16-6 270,15 9 0,-11 16 0,12 0 0,-16 6 0</inkml:trace>
  <inkml:trace contextRef="#ctx0" brushRef="#br0" timeOffset="61126">13190 8678 10591,'17'-28'360,"-4"2"-450,-13 8 270,0 1 0,-18 10-180,-3 20 0,-17 14 0,4 22 90,14-8-90,8 1 0,12-14 0,0-2 89,0-3-178,18-4 89,9 1 89,24-10 1,-10-1-90,1-9 0,-7-20 90,-7 0 90,-6-19-90,-11 7 0,-11 6-90,-17 11 0,12 23 0,-27 26 0,28 10 0,-9-1 0,1 2 0,9 17 0,-2-1 0,1 1-600,3-23 0,2-1 645,-3 13 0,4 0-90,9-15 0,1-2 90,-10 1 0,1 0-45,18-2 0,-2-1-90,-14 31 135,12-34 0,0 0-45,-12 24-169,27 5 169,-29-19 0,20 6-899,-21-30-271,-13-3-359,5-29-540,-39 13 2069,25-40 0,-24 17 0,9-25 0</inkml:trace>
  <inkml:trace contextRef="#ctx0" brushRef="#br0" timeOffset="61377">13858 8317 10951,'16'-12'90,"-4"1"-90,-5 3 90,-2 4 90,-4 0-91,3 3 1,-3 16-90,2 15 0,-1 7-1651,1-2 0,0 0 1651,2 13-315,-2-14 1,1 0-972,3 17 476,0 0 180,1-1 1,-1-2-181,1 0-359,-3-4 1169,2-3 0,-4-4 0,0-3 0</inkml:trace>
  <inkml:trace contextRef="#ctx0" brushRef="#br0" timeOffset="61630">13855 8968 9332,'-23'-32'0,"8"7"0,4 2 90,9 7-90,-2-1 90,4 2-180,0 0 180,0 0 0,21-6-90,-15 5 89,49-13 1,-32 10 90,10 3 0,2-1-90,1-3-1019,13-6 1019,-16 9-180,-2 1 90,-3 2 0,-2 1 0,-4 4 90,-2 0 0,2 2-90,-7 3-899,5 1 269,-11 3 659,1 18-1198,-4-13 1169,-1 33 0,0-33 0,0 14 0</inkml:trace>
  <inkml:trace contextRef="#ctx0" brushRef="#br0" timeOffset="62062">14410 8786 10501,'0'-28'630,"0"4"-450,0 6-180,0 3 0,0-1 0,0 3 89,0 3 91,0 3-90,12 3-90,1 19 0,11 4 180,0 22 180,-6-10-450,0 5 180,-5-11-90,4 13 270,-6-9-180,5 15 180,-8-20 269,1 8-179,-6-18-90,-1 0 0,-2-10-360,0-16 90,0-6 0,-16-33 0,12 15-90,-12-27 180,16 28-540,0-25 90,0 26 91,0-8-271,0 18 90,0 2-270,19 4-1168,-3 0 718,6 6 1170,11 2 0,-18 7 0,20 2 0</inkml:trace>
  <inkml:trace contextRef="#ctx0" brushRef="#br0" timeOffset="62444">14913 8752 12030,'12'-15'-90,"-9"17"180,18 17-180,-19 19 180,14-6-90,-15 1 0,13-11-90,-9-1 180,6-1-90,-1 3 0,-3-7 0,2 1 180,-3-9-180,-2-2 0,1-3 0,-2-2 0,-1-18 0,0-1 0,-1-19-90,2 3-270,-1 6-989,0-6 180,1 15-450,-2-4 1619,1 9 0,-2 3 0,0 0 0</inkml:trace>
  <inkml:trace contextRef="#ctx0" brushRef="#br0" timeOffset="62778">14920 8289 11850,'0'-18'0,"5"2"0,0-10-809,1 14-181,2-5-359,-6 16 1349,6 19 0,-5-14 0,2 14 0</inkml:trace>
  <inkml:trace contextRef="#ctx0" brushRef="#br0" timeOffset="62966">15083 9365 12660,'3'5'180,"-1"-1"-180,-2 0 0,2-3 0,-2 1 0,2-2 0</inkml:trace>
  <inkml:trace contextRef="#ctx0" brushRef="#br0" timeOffset="63612">15637 8686 12660,'0'-9'1439,"0"0"-1079,0 0-180,0 1-180,0 0 0,0 2-90,0 0 180,0 3-90,0 16 0,0-1 0,12 5 0,-10 5 0,20-6 359,-7 0 181,9 7-270,-4-13 450,1 5-451,-12-7-89,2-4 0,-8-3-270,-16-12-9741,0 8 9500,-4-16 1,7 18-1,10-6 1</inkml:trace>
  <inkml:trace contextRef="#ctx0" brushRef="#br0" timeOffset="64043">15643 9209 11400,'23'0'540,"-1"-11"-540,-2 8 180,-5-9 0,6 12-180,-9 0 270,11 0 90,-10 0-360,8 15 90,-12-12-90,2 27 0,-9-9 0,0 10 90,-25 18-720,-18-13-2306,1 1 1,-5 1 1585,5-13 1,-1 0 1349,-9 11 0,1 0 0,7-7 0,1-2 0,-3 1 0,0 1 0</inkml:trace>
  <inkml:trace contextRef="#ctx0" brushRef="#br0" timeOffset="85142">16743 281 8072,'-9'4'360,"-2"-3"-270,10 5-90,-3-5 0,3 1 0,0 0 90,-1-2 180,0 3-180,0 0 90,0 0-180,0 2-90,-1 1 180,-1 2-90,1 2 0,-2 1 90,1 2-180,-1 2 180,0 1-90,-1 2-90,1 1 90,0 2 90,1 1-180,-3 16 180,3-9-90,-3 25 0,4-20 0,-1 28 0,4-22-893,0 14 982,0-15-178,0 4 178,0-2-503,0 23 414,14-17 0,-12-6 0,-1 1 0,13 5 0,-5-7 0,-2 1 90,-3 6-90,9-16 0,0 0 0,-11 10 90,15 2-180,-16-2 180,14 18-90,-10-14 0,1-7 0,0-1 0,0 8 0,-3 11 0,0-17 90,-1-1-180,-1 0 180,2 15-90,0-11 0,-2-7 0,0-1 0,1 7 45,-2 0 0,1 0-135,-1 1 135,0-2 0,0 1-135,0-4 135,1-2 0,-2-1-45,-13 6 0,13-4 0,-1 1 0,-11 4 0,11 4 0,4 0 0,-2-1 45,0-2 0,0 0-135,0-4 90,0 23 0,0-25 0,0 8 0,0-16 90,13-1-180,-10 0 139,20 10-139,-20-9 90,14 20 0,-15-21 0,13 23 90,-11-21-180,8 11 180,-7-12-90,1 0 0,-2 1 0,3 11 0,-4-9 0,4 20 0,-4-22 0,2 21 0,-2-19 0,-1 8 841,1-11-841,0 1 0,-1-1 0,2 14 0,-1-9 0,0 22 0,1-21 0,-2 1 0,1 1 90,3 1-90,-2 0 0,1-2 0,1 0 0,3 24 0,-4-24 0,4 26 0,-4-26 447,3 12-447,0 0 90,-2-11-90,3 27 0,-5-25-45,0-4 0,-1 1 45,0 6 90,1 14 540,-1-17-540,-2 0 60,0 2-240,-1 17 90,1-14 45,-1-6 0,0-1-135,0 6 449,0-8 1,0 1-360,0 3 0,0 13 0,0-14-89,0 4 178,0 0-178,-12 20 178,9-13 91,-3-9 0,0 1-180,6 7 0,0-7 0,0 1 0,0 8 0,0-16 0,0 1 45,0 1 0,0-1-45,0 21 0,0-9 0,0 0 0,0 11-45,0-9 0,0 0 135,0 10-90,0 4 0,0 0-237,0 3 237,0-2 0,0-1-842,0-2 842,0-21 0,0 0 0,0 16 0,0 0 0,0 2 45,0-17 0,0 0-45,0 22 0,2-10 0,-4 0-90,-11 11 90,12-10 0,-1-1 0,-12-20 0,0-1 45,12 9 0,1-1-135,-24 17 180,23 0-90,-23 3 0,14-17 0,2 0 0,-4-9 0,-1 1 0,-4 24 0,2 0 0,6-22 0,-1-1 0,-6 28 0,0-1 0,6-23 0,2-2-906,-4 13 1,1-1 905,4-12 0,0-1-45,-1 2 0,0-1-31,0 0 1,0 2 30,-4 15 0,0 2 90,4-14 0,-1 2-421,-1 4 1,-1 5 0,0-5 375,2-4 0,-1 1 0,-1 4 0,-1 5 0,1-5 0,1-3 0,0-2 0,-3 14 0,-1 0 0,5-16 0,0-2 0,0 0 0,0-1 0,0 2 0,-1 1 0,-4 17 0,0 1-44,3-14 1,0 1 73,-1 5 0,-1 4 0,0-4-30,2-6 0,0 1 0,-3 15 0,-2 7 0,1-6 0,5-14 0,-1 1 0,-1 9 0,-2 6 0,2-8 0,4-16 0,1-2 0,-5 25 0,0 0 0,6-29 0,1-2 0,-2 11 0,0-1 0,-1 14 0,0-3 0,1-2 0,0-1 0,2-4 0,0 0 0,1 17 90,3-16 463,-1-8 1,1 0-554,2 6-45,-1-8 0,0 2 45,1 7 90,0 13-180,0-16 180,0 0-90,14 1-90,-11 2 180,10 0-180,-13 3 135,5-13 0,1 0-45,-4 19 0,7-7 0,-1 1 0,-6 7 0,3-18 0,0-2 0,-1 16 0,3-3 0,-2 1 0,-2-15 0,-1-1 0,1 20 0,2-10 0,0 0 0,-3 9 0,3-20 0,0 0 0,-2 15 0,2 2 90,0-1-90,0 2 0,1-1 0,-3 1 0,0-14 0,0 0 90,1 23-90,-1-10 0,-1 1-372,2 12 372,-3-22 0,0 0 0,0 17 89,0 0-89,-1-16 0,0 1 0,1 22 0,-1-24 0,0 2 45,0 0 0,0-1-135,0 23 135,0-7 0,0-1-45,0-23 0,0-1 0,-8 27 0,-1 0 0,7-25 0,0-1 0,-5 13 0,-2-1 0,0-14 0,1-1 0,4 33 45,-11-33 0,-1 0-45,5 14 0,1 1 0,-3-13 0,0 1 0,-6 25 0,1 0 274,7-25 0,0 0-274,-3 10 0,-1 0 0,-5 18 0,1-1 0,-1-1 0,6-19 0,0 0 0,3-10 0,1 0 0,-8 21 0,1 0 0,-1 7 0,3-10 0,0 0 0,0 7 0,6-20 0,-1-1 0,-1 15 0,1-2 0,2 0 0,1-1 0,1-1 769,2 0-769,1 17 0,1-16 0,2-7 0,0 0 0,0 7 0,0-8 0,0 1-66,0 8 111,8-16 0,1-1-45,-5 16 0,13 1 0,-17 2 0,6-13 0,2 1 0,4 21 0,1-6 0,-1 0 0,-1 11 0,1-9 0,-1 2 0,-7-24 0,-1 0 0,5 10 0,1 2 45,-2 1 0,-1-3-45,-2-9 0,1 2 0,3 23 0,0 0 0,-3-25 0,0 1 0,3 22 0,0 0-206,0 7 71,-1-23 0,-1-1-45,-2 11 1,2-3-91,-2-6-90,1-3 108,1-5-648,-1 0-2158,4 7 3058,-2-11 0,5 5 0,-2-14 0</inkml:trace>
  <inkml:trace contextRef="#ctx0" brushRef="#br0" timeOffset="86346">18660 945 10321,'0'-12'990,"0"1"-811,0 1-89,-17 1 0,13 2-90,-27 2 90,9 1-90,-17 4 0,3 20 90,0-15-180,8 36 90,1-24 0,0 17 0,4-5 0,2-1 0,3 4 0,5-1 90,2 2-90,7 0-90,1 2 90,3-1 90,0 3-180,22-2 180,-16 2-90,36-2 0,-37 0 0,36-1 0,-16 10 0,1-11 90,6 16-90,-23-24 0,5 5-90,-8-13-180,-6-1-269,0-1-361,0-2-89,-20-1-1,14-1 990,-31 0 0,17-4 0,-17 0 0</inkml:trace>
  <inkml:trace contextRef="#ctx0" brushRef="#br0" timeOffset="86659">18552 1670 8432,'19'0'540,"-1"0"-540,10 0 90,-8 0-90,9 0 90,-9 0-180,5-19 90,-1 14 90,16-41-90,-12 28 0,-3-7 0,-2-3 90,2 1-180,9-19 90,-19 21 0,-1-6 90,-10 12-180,-4 2 90,0 4 719,-17-1-719,-3 8 90,-17 16-90,0 15 90,16 8-90,-6 4 0,24-6 0,-8 0 0,4 0 0,6 13-719,-6-12-2070,28 20 2789,-16-25 0,36 4 0,-15-12 0</inkml:trace>
  <inkml:trace contextRef="#ctx0" brushRef="#br0" timeOffset="87009">19178 1668 8972,'0'-36'630,"24"5"-630,-18-4 269,41 3-89,-27-4-2965,8 7 0,3-2 3055,7-17-225,-13 14 0,0-1 1068,8-14-1023,-4-6 90,-1 2 44,-14 13 1,-2-2 225,1-20-315,-4 10 0,-3 1-45,-5-4 0,2-11-90,-3 31 0,-18 9 822,14 7-822,-34 11 90,15 25-90,-1 4 0,-14 24 2029,24-4-2029,-18 6 0,14 7 0,0 4 0,11-15 0,2 0-180,-2 23-450,3-11 1,4-2-270,17 7-136,-8-12 1,1-1-225,11 4 1259,-2-19 0,-2-2 0,-11 7 0,15-3 0</inkml:trace>
  <inkml:trace contextRef="#ctx0" brushRef="#br0" timeOffset="87326">19648 1709 9691,'-2'-17'540,"24"-2"-540,21-2 0,-8 0 0,0 0 90,2 3-1853,11-23 1673,-20 18 180,-3 2 731,-5-2-641,-4 2 109,-8 0-109,-3 0-1,-5-4 1,0 8 0,-20-6-90,-3 14 743,-23 2-833,7 5 0,14 20 0,-4-14 90,27 31-90,-17-9 0,17 8-90,-4 13-359,29-18-541,-18 6-269,44-12-180,-24-4 1363,23-4 0,-4-7 1,2-3-1</inkml:trace>
  <inkml:trace contextRef="#ctx0" brushRef="#br0" timeOffset="87543">20513 1316 9781,'-37'-4'1799,"-4"1"-1709,11 20 0,0 4-90,16 20 90,6-9-90,8 0 0,0-7 0,0-1 0,25 1-180,-19-2-179,41 0-271,-28-3-1259,40 0 900,-19-10 989,-5-4 0,1-4 0,8-16 0,12-5 0</inkml:trace>
  <inkml:trace contextRef="#ctx0" brushRef="#br0" timeOffset="87793">20925 976 9602,'0'-16'989,"0"1"-629,-12 7 359,9 3-629,-9 25 0,6 10-90,5 14 0,-4-11 0,0 0 0,2 13-359,-2 17 359,3-17 0,1-1 0,1-1-719,0 17-1,0-16-629,0 21 809,0-34-470,0 11 21,0-25 989,0-1 0,0-11 0,0-2 0</inkml:trace>
  <inkml:trace contextRef="#ctx0" brushRef="#br0" timeOffset="87909">20647 1433 8522,'-6'-20'90,"2"0"-90,4 3 0,0-1 90,28 3-450,-21 0-269,49 6-271,-32 2 900,27 4 0,-10 1 0,2 1 0</inkml:trace>
  <inkml:trace contextRef="#ctx0" brushRef="#br0" timeOffset="88226">21470 1424 10141,'-24'6'450,"-12"1"-360,14 6-90,1 0 90,-14 6-90,31-1 90,-23 2-180,24 0 180,-8 3-180,11-2 270,0 0-180,0 7 0,21-9 0,6 8 90,0-17 0,32 0-180,-37-9 90,30-1 180,-18-15-180,-12-5-90,5-20 180,-18 7-90,-3-16 0,-6 18 0,-23-9-720,-4 3 90,-2 11-1618,-15-11 629,19 20 1619,-2-1 0,-4 11 0,17 1 0</inkml:trace>
  <inkml:trace contextRef="#ctx0" brushRef="#br0" timeOffset="88582">21758 1299 9062,'0'38'540,"20"-17"-451,-16 15 181,16-19-270,-6 21 90,-10-11-180,23 0 90,-24 0 90,21-2-90,-14 7 360,4-11 540,0 9-721,-13-19-179,6 0 0,-7-27 0,0-10 0,0-12 0,0-4-90,0-14 180,0 11-180,16-17 180,5 1-90,-1 17-630,6 10 1,1 3 0,-6-1-586,9 12 1,2 4 1214,-2 4 0,7 2 0,-12 10 0</inkml:trace>
  <inkml:trace contextRef="#ctx0" brushRef="#br0" timeOffset="88825">22670 1282 9062,'10'17'-360,"-7"10"0,7-12 0</inkml:trace>
  <inkml:trace contextRef="#ctx0" brushRef="#br0" timeOffset="88959">22775 1601 13919,'0'-37'-900,"0"5"1,0 11-1,0 9 1</inkml:trace>
  <inkml:trace contextRef="#ctx0" brushRef="#br0" timeOffset="97356">23650 961 9781,'0'-41'2249,"0"8"-1619,19-10-270,-15 10-270,15 1 179,-19 2 91,0 4-180,12 4 0,-9-2-180,10 10 1259,-13-1-1259,0 32 0,0 19 0,0 15 0,0 12 0,0-19 0,0 1-103,0-10 0,0 2 103,-5 28 0,0 0-595,3-26 1,1-2 324,-4 12 1,0-2-271,5 15 90,0-3-179,0-5-1,0-4-180,18-6-179,-13-5-540,13 4 989,-6-15 540,-9 2 0,9-21 0,-12-2 0</inkml:trace>
  <inkml:trace contextRef="#ctx0" brushRef="#br0" timeOffset="97492">23608 1460 9062,'-24'-30'989,"1"0"-449,3-5-450,1 8-90,10-1 0,3 2 90,32 7 90,16-12-180,15 11-1445,-13 5 0,1 0 96,14-1 404,-18 6 1,0 1 944,19 1 0,-2 2 0,0 2 0</inkml:trace>
  <inkml:trace contextRef="#ctx0" brushRef="#br0" timeOffset="97681">24345 1308 9422,'-16'19'809,"12"2"-449,-13 1-180,17 2-180,0 9 0,0-7 0,0 17 90,0-17-810,0 14-89,0-18-181,0 4-269,0-12 1259,17-1 0,-13-4 0,12-1 0</inkml:trace>
  <inkml:trace contextRef="#ctx0" brushRef="#br0" timeOffset="97825">24263 957 7533,'-7'-7'-90,"1"3"0,6 1 0,0 3 0</inkml:trace>
  <inkml:trace contextRef="#ctx0" brushRef="#br0" timeOffset="98376">24625 1189 9242,'8'23'629,"1"0"-179,0 3-180,-1-3-270,0 1 90,0-2-90,0 1 0,1 0 0,-2-1 90,4 6-180,-2-8 180,3 7-90,-6-14 270,3 3-1080,-8-10 450,2-17 360,-3-13-180,0-24 180,0 5-661,0-4 661,0 14-505,18 3 505,-14 3 0,31 5 180,-31 2 89,26 10 1,-13 3-180,13 22 180,-6 8-270,-3 9 0,-6 1 270,-2-5-180,-1-1-90,-1 10 0,-4-12 812,0 10-632,-4-24 354,-1 6-534,1-16 0,-1 4 0,2-5 0,0-21 0,8-9 0,-4-11 0,15-20 0,-8 22 0,7-12 270,1 7-90,-6 17 270,11-4-450,-13 23 90,10 2 0,-12 25-90,11 13 0,-12 9-90,4 9 90,-4 8-630,-3-10-584,-4-11 0,1 1-495,-1 3 1709,2 7 0,-1-23 0,2-3 0</inkml:trace>
  <inkml:trace contextRef="#ctx0" brushRef="#br0" timeOffset="98559">24765 674 9781,'-4'-6'180,"24"2"-719,17 23-361,15-14-897,-21 15 0,0 3 1797,23-3 0,-25 1 0,1 1 0,0-5 0,0 0 0</inkml:trace>
  <inkml:trace contextRef="#ctx0" brushRef="#br0" timeOffset="99041">26510 1136 9961,'-29'0'540,"-14"14"-450,12 11-90,6-3 0,1 2 90,1 18 0,1 2-90,10 1 0,11-12 180,-4 14-180,24-23 90,2 2 0,20-17 0,-2-20-90,0-19 0,-9-12-180,-5-8 225,-15 16 0,-3-2-135,1-21-541,-3 2 1,-2-2 675,-2 23 0,-2-3 45,-4-12 0,-2-8 0,-1 7 44,-1 8 1,-2 1 75,-1-8 0,-1-5 0,1 8-120,-7-13-90,4 19 0,2 3 270,10 7 270,-10 2-540,13 40 90,0 22-1,0 16-89,0-3 0,0 1-517,0-14 0,0 0 561,-1 13 1,2 3-45,5 2 0,0 0-180,-5-13 1,1 2-676,10 24 1,-1 0 179,-9-30 0,-1 0-719,7 19 0,2-3 1394,1 1 0,-1 7 0,0-25 0</inkml:trace>
  <inkml:trace contextRef="#ctx0" brushRef="#br0" timeOffset="99476">26208 1006 9422,'-7'-28'0,"-5"4"0,11 5 90,-5 7 0,6 3-90,26 5 0,5 2-180,18 18-270,-1-11 90,-19 19 0,0 3-436,17-5 706,-15 4 0,-1 2 90,12 5 0,-1 3-90,-4 1 180,-1 0-90,-5 0 0,-1-1 360,4 11-91,-10-13 363,9 12-92,-16-25-91,6 3-179,-8-17 0,2-1 0,3-6 521,-4-17-521,13-6-90,-12-10-1,9-16 91,-12 18-180,1-29 0,-11 27 184,-1-12-94,-3 7-180,-20 12 90,-2-9-90,-20 25 0,5-1 0,3 49 0,16-12 0,6 33 0,12-2 0,0-12-540,12-6 0,2-2-780,-8 6 735,19-17 0,3-1-584,-5 3-270,25-6 1439,-11-5 0,2-8 0,-1-3 0</inkml:trace>
  <inkml:trace contextRef="#ctx0" brushRef="#br0" timeOffset="99849">27278 1147 9691,'0'14'1530,"0"9"-1440,16 13-1,-12 2-89,28 4 0,-28-8 90,24 20-90,-25-27 810,20 11-720,-15-23-180,5-18 90,-7-31 0,-6-9-953,0-11 863,0 16 90,0 1-140,0-2 140,0 3 90,0 3-90,16 4 90,-12 2 0,31 14 0,-18 1-90,5 30 0,5-14 0,-16 40 90,11-20-180,-4 22 180,2 12-270,-4-17-585,-5-6 1,-1-1-496,-2 1-1708,5 14 2968,-10-28 0,1-3 0,-4-13 0</inkml:trace>
  <inkml:trace contextRef="#ctx0" brushRef="#br0" timeOffset="100092">26830 814 9242,'0'-21'989,"0"1"-719,0 1-90,21 2 180,5-6-360,1 9 180,18-4-270,-25 11 180,20 1-90,-12 3 90,7 1-90,-7 2 0,4 0-180,-12 17-450,-3-13-359,-2 25-1260,3-9 2249,-7-3 0,4 17 0,-6-13 0</inkml:trace>
  <inkml:trace contextRef="#ctx0" brushRef="#br0" timeOffset="100247">27535 523 9781,'0'-10'720,"0"21"-810,0 15-989,-13 16 1079,11-7 0,0 1 0,-11 16 0,13-16 0,0 0 0</inkml:trace>
  <inkml:trace contextRef="#ctx0" brushRef="#br0" timeOffset="100577">28690 1091 12210,'-41'-37'180,"1"4"-90,1 7 360,-10 4-270,14 11-180,-5 3 0,10 27 89,8 14-44,7-1 0,3 2-135,0 25 45,6-15 1,3-1-2357,0 9 2041,3 14-1007,26-11 288,6-17-136,-2-13 1,3-5-225,19-5 1584,3-2 0,-14-13 0,2 0 0</inkml:trace>
  <inkml:trace contextRef="#ctx0" brushRef="#br0" timeOffset="100914">28885 1158 10321,'-16'-5'1259,"-4"20"-1259,1 10 0,-8 10 180,24 1-180,-7-8 0,10 13 90,0-11 0,18 19-180,-14-25 180,32 8-90,-12-14 0,19-8 0,-9-1 0,4-9 0,-26-18 0,14 14 0,-23-31 0,14 10 90,-15-10-180,4-13 90,-6 20 180,0-17-180,0 23-90,-14-3 180,10 12-90,-11 29-90,15 6 0,20 19-1169,0 13 90,4-20-891,10 10 171,-18-17 1889,21-4 0,-8-3 0,3-2 0</inkml:trace>
  <inkml:trace contextRef="#ctx0" brushRef="#br0" timeOffset="101109">29465 1319 10591,'-18'-12'1799,"0"3"-1799,-4 27 0,8 7 0,14 10 90,0 0-180,0-8 0,17 0-450,-13-1-1798,31 6 629,-7-10 1709,10-4 0,5-12 0,-9-6 0</inkml:trace>
  <inkml:trace contextRef="#ctx0" brushRef="#br0" timeOffset="101276">29853 532 10231,'-16'-14'540,"12"5"-450,-26 6-90,9 23-180,-16 17-899,5 13 743,13-6 0,1 2 0,8-14 0,2 0 0,-3 13 1,1 0-1</inkml:trace>
  <inkml:trace contextRef="#ctx0" brushRef="#br0" timeOffset="101726">30577 832 12840,'-37'-34'0,"3"4"-90,-1 6 90,11 12 90,4 20-180,6 13 180,13 19-90,-9 5-638,9 9 368,-2 6 45,3-27 0,0 1-315,-1 14 1,2-1 269,9-11 0,1 0-225,-10 21 0,3-2 360,16-26 1,0-2-136,-17 7 0,-1-1-270,17 1 66,-8-5-155,-9-8-1,9-5 1799,-28-8-449,-8-4-270,3-23 629,-21-6-899,14-12 482,0 0-662,-10-6 90,27 11-180,-7-23 180,12 26-90,28-16-270,16 22-1327,10-5 1148,12 11-91,-12 1 0,4 1-315,-15 6 1,0 0 854,19-5 0,-21 6 0,-2 1 0,11-5 0</inkml:trace>
  <inkml:trace contextRef="#ctx0" brushRef="#br0" timeOffset="102300">30922 825 10051,'-21'-25'990,"16"2"-451,-16 1-359,4-4-270,13 11 90,-13-3 450,7 13-450,8 26 0,-8-1 90,10 25-180,0-6-242,0 7 332,0 8 0,16 5 90,-12 4-180,13 0 135,-10-19 0,0 0-90,1-11 0,1-1 90,5 19 0,1-2-45,6 3 0,-10-16 0,-1-3 180,1-4-180,-1 2-720,-5-20 720,-3-23 0,-1-24 0,-1-7-783,0-12 693,0 19 90,0 1-90,0 1 90,0-4 450,0 14-62,16 3-388,2 41 0,18 14 0,-7 13-430,0 3 430,-6-13 0,0 3 0,2-2 90,13 10 0,-8-16-90,-4-9 0,1-5 0,5-5 90,30 0-90,-32-28 90,18-11-180,-31-8 90,0-24 0,-12 20 0,-2 3 0,-3 0 0,-21-4 90,16-12-90,-33 11-90,17 12 960,-12-4-870,4 21-90,14 18 180,5 17-90,10 10 0,0 4 0,20 9-360,-15-13-450,22-4 1,5-3-360,-7 1-226,11-10 1,4-2 1394,2 1 0,13-8 0,-17-2 0</inkml:trace>
  <inkml:trace contextRef="#ctx0" brushRef="#br0" timeOffset="102510">31573 446 11311,'25'-18'269,"-4"2"-359,22 4 90,-10 2-580,0 4 580,-5 2 308,-1 3-1027,-2 18-721,-11 12-808,-3 11 2248,-11 11 0,-29-4 0,-8 4 0</inkml:trace>
  <inkml:trace contextRef="#ctx0" brushRef="#br0" timeOffset="103525">18800 3154 10771,'-24'-24'899,"-6"-6"-809,-13 10 0,5-3-90,11 16-90,2 2 90,0 5 0,2 0 0,1 22 0,2-17 0,3 53 90,9-34-90,1 10 0,8 1 0,28 1-1211,-21 12 1211,22-31 0,3-2 0,-5 15-475,32-2 565,-16-3-180,0-3 180,-3-3 0,1 3-90,-20-8 0,-2 5 0,-20-11 90,0 3-90,-31-6-180,23 0-180,-55 1 625,36-4-895,-27 2-179,16-3-91,4 0 1066,-2-1-346,18-17 180,18 1 0,39-18 0,8 19 224,-4 3 1,2 2 45,13 7-135,-6-4 0,-1 0 225,7 5-736,-20-1 0,-2 1 466,8 2 180,-3 0-180,-6 0 270,7 0-360,-15 0 180,12 0-1,-22 0-89,9-15-90,-14-4 90,4 0 0,-8-14 0,0 20 90,-3-18 180,-1 2-360,-3 5 90,0-8-180,-1 15 180,-19 0-180,-2 11 1468,-1 18-1378,-6-9 90,25 44-90,-8-22 0,8 10 0,6 2-180,20 5-855,-9-4 1,3-1-1263,28 7 2297,-21-17 0,0 0 0,14 8 0,2-2 0</inkml:trace>
  <inkml:trace contextRef="#ctx0" brushRef="#br0" timeOffset="103892">19202 2857 8882,'-3'-16'630,"1"-2"-451,2 7 271,22-4-90,1 10-90,25 0-180,-7 5 360,-5 0-450,-5 18 0,-10-14 0,10 26 269,-10-15-89,17 8-180,-18-9 0,8-5 0,-10-9 0,3 0-899,0 0-630,3 0-450,1 0 1979,2-16 0,3 12 0,0-12 0</inkml:trace>
  <inkml:trace contextRef="#ctx0" brushRef="#br0" timeOffset="104247">20520 3259 11311,'-32'-8'629,"7"2"-629,2 6 90,6 16-180,-5 10 180,8 8-90,-2 18 90,12-19-360,21 22-90,-13-24-179,38 2-361,-21-15-89,21-10-181,-7-2-179,0-6 1349,1 0 0,-1-16 0,1-4 0</inkml:trace>
  <inkml:trace contextRef="#ctx0" brushRef="#br0" timeOffset="105159">20785 2778 10141,'0'-13'1439,"0"4"-989,0 20-360,0 16-90,0 11-90,14 12-301,-10-5 301,10 6 298,-14 3-208,5-14 0,3 1 0,3 20-427,0-13 1,1 0 426,3 1 0,-6-11 0,0-2 0,2-2-278,2 7 278,-6-22 321,1-3-501,-2-6-270,3-3 270,-3-4 1038,6-3-1038,-4-18 496,14 0-406,-10-19-90,13 10 180,-14 10 0,9 7 90,-10 10-180,10 0 180,-8 19-90,5-14 0,-2 37 0,1-22 0,4 21 180,10 5-270,-4-12 180,17 14-270,-17-24-180,10-4 270,-14-8-90,3-10 0,-4 4 180,1-6 0,-1-19 0,-2 15-90,2-50 180,-6 31-90,-6-9 0,-2-3 0,-2-1 540,-2-22-360,-3 27-360,0-5 180,0 18 270,0 4-270,0 51 90,0-2-90,16 30 0,0-10 0,3-26 180,8 13-90,-7-28-90,8 6-90,0-19 180,-7 5-180,0-6 180,0 0-90,-2-20 0,1 15-90,2-47 90,-5 31 90,5-40-90,-13 30 179,1-7-179,-7 14 90,-2 3-180,-1 2 360,0 3-270,0 26-90,0 8 90,17 27 0,-12-8 0,12 0 90,1 0-90,3-11 90,18 9-90,-11-23 0,5 6 0,-15-17 0,13 5 0,-14-26 0,4 15 0,-5-34 0,-4 12 180,3-18-180,-6 9 0,0 13 0,-4 2 0,-1 17 0,0-15 90,0 18-90,0-6 0,3 27 0,0-15-270,7 47-449,-4-31-1710,11 39 270,-6-31 2159,4 6 0,-3-15 0,0-2 0</inkml:trace>
  <inkml:trace contextRef="#ctx0" brushRef="#br0" timeOffset="105582">21390 2996 12390,'0'-3'-1889,"17"-2"90,-2 3-630,4 17 2429,0-11 0,-17 33 0,6-11 0</inkml:trace>
  <inkml:trace contextRef="#ctx0" brushRef="#br0" timeOffset="105753">21517 4288 11490,'0'7'90,"0"-1"-2248,20-5 2158,1 1 0,20-2 0,-5 0 0</inkml:trace>
  <inkml:trace contextRef="#ctx0" brushRef="#br0" timeOffset="106142">22967 2597 11131,'0'-39'1169,"15"4"-989,-11 8-180,12 6 719,-5 5-539,-8 8-90,16 3-90,-17 21 0,13 17 0,-13 10 0,12 14-709,-10-4 709,4 6-539,-2 7 224,-4-32 0,-1 1-135,2 0 0,-1 0-90,-1 1 1,1 0-91,0-2 1,0 1-855,0 12 0,-1 0 1484,1-13 0,-1 0 0,0 8 0,-1 0 0,0 10 0</inkml:trace>
  <inkml:trace contextRef="#ctx0" brushRef="#br0" timeOffset="106298">22925 3324 10951,'-6'-59'360,"2"14"-360,2 8 0,4 1 0,17-3-180,4-17-540,0 30-719,35 1 539,-32 16 1,36 5 899,-2 22 0,-10-13 0,-16 4 0,-1 0 0</inkml:trace>
  <inkml:trace contextRef="#ctx0" brushRef="#br0" timeOffset="106643">23685 3254 11221,'1'7'809,"0"-2"-719,-1-1 0,0-2-180,-17 1 180,13 0-180,-12 2 180,3-1-90,10 3 0,-9 4 0,12-2 0,0 5 0,0-5 0,0 2 0,0 0-90,0-1-90,17 1 0,-12-5-180,30 1 181,-10-6-181,18 1 360,-9-17 90,-4 12-270,-13-28 270,0 7-90,-8-9 0,-1-3 90,-8 7 449,0-12-359,0 11-180,0-11 90,-14 23-180,10 26 180,-10 33-360,33 8-1079,-12-6 0,5-1-180,30-5 1375,-9 19 0,2-33 1,-6-1-1</inkml:trace>
  <inkml:trace contextRef="#ctx0" brushRef="#br0" timeOffset="106979">24398 3139 9422,'0'-6'989,"0"0"-359,0-2-360,0 3 269,-16-1-269,2 4-180,-12 0-90,5 2 0,0 13 0,3-10 90,-5 27-180,12-9 90,-1 10 0,7 1-90,3-7-270,1 1-179,1-1-451,18 0-269,-13-3 1259,32 2 0,-5-9 0,21-1 0</inkml:trace>
  <inkml:trace contextRef="#ctx0" brushRef="#br0" timeOffset="107178">24468 2367 10681,'-23'0'-720,"-3"0"-89,-4 24-451,-4-5 316,5 13 1,0 3 0,-17 12 0,14-12-1,0 0 1</inkml:trace>
  <inkml:trace contextRef="#ctx0" brushRef="#br0" timeOffset="107776">25332 3220 11490,'-29'-26'360,"3"2"-180,13 4 0,-1 0-270,10 11 270,-8 18-270,4 22 90,0 10 90,2 6-180,1-9 180,2 3-180,1 13 90,2-14 90,24 10-90,4-29 90,27-3-180,-15-29 0,10-18 180,-22-9-135,-10 4 0,-2 0 45,7-14 0,-14 2 0,-3-1-431,6-12 386,-9 5 0,-2 0-883,-1-11 973,-10 21 0,-1 1 45,5-17 90,-15 30 0,1 1 90,15-27-180,-12 21 0,-3 1-90,1-13-90,-10-11 180,12 36-90,9 30 0,8 32 0,0 19 1,8-25 0,1 1 89,-4 25-159,3-28 1,2 1-202,-1 0 0,-1 0-269,-3 33 89,10-34 0,0-2-629,-12 31-136,9-23 1,2 0-135,-2 17 1349,2 8 0,2-29 0,-8-5 0</inkml:trace>
  <inkml:trace contextRef="#ctx0" brushRef="#br0" timeOffset="107910">25215 3153 10141,'-12'-39'0,"-4"1"0,14 2 0,-5 0 90,7 2-360,21 5-1259,15-1 450,12 12 919,8 4 0,-6 11 0,1 3 0</inkml:trace>
  <inkml:trace contextRef="#ctx0" brushRef="#br0" timeOffset="108209">26205 3206 10681,'-48'0'1349,"21"-17"-989,-21 13-360,14-13 0,-11 6 0,5 8 0,12-8 90,6 28-180,6 5 90,9 22 0,25-9 90,5 12-90,0-22 0,6-6 0,0-4 90,-8-4-90,31 0 0,-27-11 90,-3 0-90,-1 0-90,-10-22-90,-2-4-270,-9-13-90,0 3-1798,-25-3 809,-5 10 1459,-1-8 1,-17 14 0,17 2-1</inkml:trace>
  <inkml:trace contextRef="#ctx0" brushRef="#br0" timeOffset="108893">26327 3063 9062,'11'0'1979,"-4"10"-1440,5 3-449,-9 6 0,6 10-90,-6-7 0,2 22 0,-2-15 0,4 26 90,-1-24-90,1 11-90,1-9 180,-1-11-90,4 6 90,-5-19-90,3-1 0,-3-7 0,0-1 0,1-21 0,0 15-90,1-38 180,1 23-180,0-23 180,3 7-270,3-16 180,-2 14 0,5-16 0,-8 29 0,4 2 90,-6 16-90,0 4 0,-1 4 0,1 23-180,3-17-539,11 50 89,-3-36 45,1 9 1,0 1 44,6-4 270,22 7 270,-18-13-90,9-10 180,-3-1 0,-13-9 360,10-21-180,-21 16 809,-1-36-629,-9 16 180,-2-19-451,-20 11-179,15 1-90,-29 21 180,21 0-90,-3 32 0,6 6 0,31 0 0,-16 15-179,33-37 179,-11 32 89,-4-22-89,29 3 0,-36-7 0,28-11 90,-33-18 270,9 13 180,-19-32-180,6 12-360,-7-15-90,0 6 90,0 38 90,0 20-180,0 24-270,0 2-90,0-10 0,0 0-1259,0 13 630,0-15-270,0 9 1349,0-20 0,0-3 0,0-3 0</inkml:trace>
  <inkml:trace contextRef="#ctx0" brushRef="#br0" timeOffset="109109">25723 2771 11760,'0'-49'360,"21"16"0,5 0-360,6-13-1857,14 10 1,5 3 1856,4 2 0,-19 12 0,0 3 994,13 3-1084,-5 7-719,-4 3-2520,4 26 785,-17 0 2628,-3 28 0,-18 1 0,-6 5 0</inkml:trace>
  <inkml:trace contextRef="#ctx0" brushRef="#br0" timeOffset="109242">25888 4003 10951,'0'18'-1889,"0"-3"-450,0-4 2339,20-5 0,-15-3 0,15-3 0</inkml:trace>
  <inkml:trace contextRef="#ctx0" brushRef="#br0" timeOffset="110058">28162 3304 9871,'14'-26'900,"-3"2"-360,-11 0-181,0 3 91,0-6-630,-17 9 360,-2-2-90,-18 15-90,1 19 0,14 18 0,5-3 0,3 3 0,3 25 45,3-18 0,1 0-135,0 6 135,15-10 0,8-2-45,22 2 0,14 2-45,-12-26 0,1-4-45,13 2 135,-8-6 0,-1-1-135,6-2-1561,-13-10 0,-2-4 1651,-1-14-90,4-15 119,-26 5-29,-1 7 0,-11 1 90,4 0-90,-5 3 90,0 3-180,-22-4 90,0 11 3362,-4 18-3362,9 18 0,17 14 0,17 4 0,-13-7 0,33 10 90,-7-10-90,-4-8 0,2-2 181,19-6-181,11 10 0,-25-22 0,23-13 0,-31 6 0,10-45 0,-27 30 0,-1-42 0,-6 31 90,-1-19-180,-16 25 90,12-4 90,-11 16-180,15 26 90,0 5-360,17 18-539,8 10 179,10-18-90,2 9-719,10-15 720,-8 0 8,-4-16 0,0-1 801,8 5 0,12-10 0,-17 0 0</inkml:trace>
  <inkml:trace contextRef="#ctx0" brushRef="#br0" timeOffset="110360">29387 3340 9332,'0'-24'1439,"-24"-7"-1259,18 7 90,-36-8-180,17 21-90,-13-5 89,3 15 1,17 13-180,7 12 90,11 20 90,0-8 0,23 10-90,-18-20 0,39-2 0,-39-2 0,39-19 0,-28 15 0,20-17 0,-15 4-90,0-5 90,-2-19 0,-8-4 0,-2-20 360,-9 1-540,0 3 270,-17 8-90,12 31-90,-12 17-1124,22 14 0,8 4-225,10 12 1439,-1 12 0,20-30 0,-13-3 0</inkml:trace>
  <inkml:trace contextRef="#ctx0" brushRef="#br0" timeOffset="110608">28937 2611 9961,'25'-17'0,"-19"4"0,50 1-90,-34 6 180,40 0-90,-30 6 180,9 15-270,-14 16-629,-13 12-451,-6-4 1,-3 2 1169,-5 18 0,0-18 0,0 1 0,0 22 0</inkml:trace>
  <inkml:trace contextRef="#ctx0" brushRef="#br0" timeOffset="111042">29995 3117 10681,'0'-16'90,"0"29"90,16-15-90,-13 51-90,26-26 90,-25 26-90,23-9 90,-23 0-90,22 16 90,-14-16 179,9 16-89,-11-31-450,-4 0-89,-6-33 179,0-23 180,-14-5 0,11-15 0,-11 16 0,14 0 0,0 1-270,0 1 270,0 4-90,0 4 540,0 6-360,18 8 90,2 20-180,15 17 0,-17 6 0,9 8 0,-15-9-270,15 1-540,-7-1-1708,10 9 2518,-7-15 0,7 0 0,-9-18 0</inkml:trace>
  <inkml:trace contextRef="#ctx0" brushRef="#br0" timeOffset="111460">30562 2623 10681,'0'-5'899,"18"1"-719,-13 21 0,27-12 90,-29 39-180,23-20-90,-16 12 0,-4 3 90,10 13-595,-2-15 0,-3 1 595,-8 17-180,17 1 90,-15-17 0,0-1 0,8 20 45,-7-23 0,0 0-285,0 20 330,1-21 0,-2 8-270,-2-28 0,-2-19 180,-1-18 0,0-11 0,0-5 0,0 5 0,17-1-180,-13-14 180,25 14 729,-25-14-729,21 33 611,-15-5-701,12 37 180,-4 10-90,-4 14 45,-4-6 0,0 1-45,3 11-1462,5 17 922,-3-19 1,1-2-1148,2-3 517,2-5-89,3-5-270,2-7 1529,2-9 0,2-3 0,1-5 0</inkml:trace>
  <inkml:trace contextRef="#ctx0" brushRef="#br0" timeOffset="111796">31368 3203 10681,'-20'-19'1079,"14"1"-1079,-14 3 180,0-1-180,2 9 90,-5 18-180,10 14 180,13 12-90,0 15 0,0-18 0,17 20-90,3-26 0,0 6 0,14-17-180,-15-2 360,13-8-180,-7-2 90,-11-26 0,-6-3 0,-8-13 0,0 3 180,0 6 270,0-9-540,0 8-90,-17-8 270,13 19-90,-12 24-90,16 16-449,0 16-271,17 2-449,-13-11 1259,27 13 0,-16-13 0,13 9 0</inkml:trace>
  <inkml:trace contextRef="#ctx0" brushRef="#br0" timeOffset="112092">31348 2404 9332,'15'-9'1619,"4"3"-1080,13 21-269,-3 12-90,-9 11-270,-2 5 0,-7-6 270,0 2-180,-1-1 0,-1-1 90,1-4-90,1-2 0,2-7 180,0-3-630,4-11-1978,13 0 719,-3-8 1709,12 2 0,-8-29 0,1-6 0</inkml:trace>
  <inkml:trace contextRef="#ctx0" brushRef="#br0" timeOffset="112927">31495 3291 11400,'0'30'810,"0"3"-540,0-3-270,0 4 0,0-6 270,0 3-180,0 17-90,0-7 0,-1-5 0,2 1-1352,14 11 1352,-11 15 0,10-17 90,-14 0-180,0 2-5,5-15 1,0 1 94,-3 15 0,6-9 0,1-1 0,-3 0 90,2 10 0,0-25-90,-5-5 0,3-6-2159,-3-5 630,-1-23 1724,-25-9 0,-14-13 0,5 18 0,1 0 0</inkml:trace>
  <inkml:trace contextRef="#ctx0" brushRef="#br0" timeOffset="113878">18702 5502 10591,'8'-20'1079,"-1"0"-809,-7 0-180,0 1 0,-22 2-180,17 3 90,-37 2 90,37 4-180,-37 3 0,25 3 180,-18 2-90,6 0 0,15 13 0,-2 6 0,37 18 0,-16-4 0,47 2 0,-6 7-529,-16-26 1,2 0 528,1 5 0,0 0 135,-1-2 0,-1-2 315,14 9 0,10 9-450,-37-20 0,-3 3 0,-15-10 90,0 1-90,-26-2-810,-9 2-89,-17-4-1440,-13 0 990,27-3 1349,-13-18 0,36-10 0,-1-18 0</inkml:trace>
  <inkml:trace contextRef="#ctx0" brushRef="#br0" timeOffset="114081">19225 5130 10411,'20'-4'2069,"-8"1"-1709,0 3-360,-8 17 180,-1-13-180,-1 32 0,1-18 0,0 20 0,3-5 90,1 4-90,1 4 0,7 21-540,-4-13-180,1-9 1,0 0-541,3 5-89,-3-11 0,1 0 1349,2 1 0,2 5 0,-7-15 0</inkml:trace>
  <inkml:trace contextRef="#ctx0" brushRef="#br0" timeOffset="114244">19243 5556 9602,'0'-15'539,"0"1"-539,18-4-90,15 6 270,28-5-270,-3 10-675,-16 2 1,-1 2-790,12 1 969,-18 2 0,-1 0 585,15 0 0,-2 0 0,-1 0 0</inkml:trace>
  <inkml:trace contextRef="#ctx0" brushRef="#br0" timeOffset="114646">19942 5622 9242,'0'23'719,"-15"-6"-449,11 9-90,-11-13-90,15 2 0,0-4-90,0-3 90,20 1-90,-15-5 0,33-1 90,-10-2-90,9-1 0,3 0 90,0-20-180,-9-2 180,-6-4 0,-1-3 180,-4-7 269,4-18-269,-21 30-90,-3-12-90,0 19-270,0 0 360,-17 12-180,13 22 0,-23 35 0,25 2-576,-5-3 0,4 2 621,13-21 0,2 1-45,0 28 0,0 1 0,1-21 0,1-2-833,7 13 0,-3 0 833,-16-14 0,1-2 0,16-1 0,0 0-867,-15 31 912,12-36 0,0 0-438,-12 23 573,18-8 523,-20 4-703,6-20 1459,-29 5-1549,16-24-989,-60-1 0,35-7 878,-2-9 1,-3-5 200,3-1 0,3-3 0,-13-27 0,14 20 0,0 0 0</inkml:trace>
  <inkml:trace contextRef="#ctx0" brushRef="#br0" timeOffset="114942">21115 5148 11940,'0'-7'180,"0"27"-90,0-1 90,0 28-180,8-13 0,1 0 0,-5 26-818,15-4 1,0 1 772,-16-21 0,-1 0-270,15 26 0,2-1 0,-10-25 1,-1-2-91,0 11 0,2-2-868,14 9 284,-22-3-786,13-8 1775,-14-5 0,4-7 0,-5-4 0</inkml:trace>
  <inkml:trace contextRef="#ctx0" brushRef="#br0" timeOffset="115276">20922 5527 8432,'33'-11'810,"21"1"-540,-32 3-91,27 2 91,-12 3-90,2 1 0,-1 1-180,1 0 0,0 0 540,10 17-360,-11 2-90,12 19 90,-25-10-435,2 0 344,-13-8 181,-4-1 180,-2-3-90,-3-6 0,-1 3-270,-2-27-180,1-4-90,-3-16 90,0-5-90,0 5 165,0-1-345,0-3-89,0 2-721,20-14 361,3 16-1890,17-15 2699,-19 30 0,12 2 0,-10 13 0</inkml:trace>
  <inkml:trace contextRef="#ctx0" brushRef="#br0" timeOffset="116579">22147 5468 10411,'0'-10'1079,"-17"1"-1079,12-2 90,-29 5-180,14-1 180,-17 5-90,2 24 0,9 3 0,0 22 0,17-11 0,1 6 0,8-19 180,21 6 0,2-19-180,23-2 0,-23-26 0,14-9 0,-21-11 0,4-18 0,-9 20-1079,-11-9 90,0 16-90,-22 3-271,17 5 1350,-36 2 0,18 10 0,-20 2 0</inkml:trace>
  <inkml:trace contextRef="#ctx0" brushRef="#br0" timeOffset="117095">22570 5432 10141,'-23'-15'810,"4"1"-810,2 6 0,12-5 0,-13 8 90,4-4 0,3 22-90,-5 10-90,9 22 180,24-10-90,-13 1 180,33-6-180,-17-5 0,16-5 89,-9-10 1,-13-30 0,-4-1 180,-27-18-270,13 9-90,-30 12 90,18 9 0,-4 35 90,9 35 0,11 1-135,12-5 0,0 0-476,-6 8 521,14-5 0,4-1-565,-10-22 0,-2-1 610,7 11 0,-1 0-90,-7-15 0,1-1 45,14 29 90,-22-3-88,9-25 1,1 0-3,-6 12-43,5 11 133,-7-34 165,-32 1-705,-6-17-90,-16-3-449,1-22-180,10 15 1169,9-20 0,0-4 0,-11 5 0,13-2 0,0 0 0</inkml:trace>
  <inkml:trace contextRef="#ctx0" brushRef="#br0" timeOffset="117393">23765 5219 11580,'-44'-13'0,"4"2"0,13 2 0,3 2-90,1 4 180,1 2-90,1 1 0,-3 20 0,9 11-269,1 28-361,11-9-367,23 4 187,-16-18-179,44 0-180,-23-6 1169,27-3 0,-8-5 0,2-3 0</inkml:trace>
  <inkml:trace contextRef="#ctx0" brushRef="#br0" timeOffset="117749">24107 5337 10231,'-24'-16'1349,"-14"2"-1079,33 2-180,-35 2 0,35 2-90,-37 5 180,26 0 0,-21 3-180,14 17 0,7 4 0,7 20 90,9-9-90,0 0 0,17-9 0,-12-3 90,33-2 0,-8-1-270,9-8 180,2-1-90,-2-8 180,-10 0-90,6-18 0,-16 13 0,-2-31 0,-4 32 0,-4-45 0,-4 31-180,-3-30 180,-2 26 0,-13 5-90,10 28-450,-9 16-899,12 24 450,17-10-703,-12 0 613,27-14 1079,-29-2 0,30-4 0,-10-2 0</inkml:trace>
  <inkml:trace contextRef="#ctx0" brushRef="#br0" timeOffset="118177">24428 5423 11041,'-14'-23'270,"11"5"-181,-11 26-178,14 17 89,17 13 0,-12 10-1416,27-6 1506,-28 6-90,11-11 0,2 0 0,2 18 0,-2-7 0,0-2 90,1 4-45,-6-12 0,-3-1 45,-7-2 101,10 1-191,-11-18-270,3-9 90,-4-25-360,-14-15 360,10-14 0,-11 9 1,-3 0 179,3-14-45,5 3 0,-1-2-693,-10-11 738,19 21 0,2-2-90,-5 2 0,0 2 90,5-17 0,7 12 0,3 4 360,12 1 381,18-9-201,-17 29-309,15 3 129,-18 11-270,16 18-90,-10 5 800,-7 18-711,-11-6 371,-3 7-819,-5-16-1260,0 4-1260,0-8 2879,-18-6 0,13-3 0,-12-6 0</inkml:trace>
  <inkml:trace contextRef="#ctx0" brushRef="#br0" timeOffset="118392">23923 4561 10231,'-14'0'540,"1"16"-450,8 10 0,30 22 0,-18-4-810,19-19 1,5-3-450,-4 14 449,0-18 0,2 0 720,19 16 0,1 0 0,1-1 0</inkml:trace>
  <inkml:trace contextRef="#ctx0" brushRef="#br0" timeOffset="118559">24133 6072 10141,'0'12'-3508,"0"1"3508,0-5 0,0 0 0,0-3 0</inkml:trace>
  <inkml:trace contextRef="#ctx0" brushRef="#br0" timeOffset="119179">25898 5173 11400,'-8'-1'720,"2"1"-450,1 0-90,0 0-180,-4 0 0,-4 15 0,-5-11-90,-3 30 180,-3-17-90,-2 18 0,-8 12 0,10-11 45,10-3 0,3 0-135,3 6 180,3 8-180,5-19 90,21-5-90,-15-4-180,57-8 270,-35-4-90,12-15 0,2-3 0,2 5 90,-8-23 0,-1-6-1505,4 7 1505,-15-2 0,-3-5 0,-4 4 0,-4 0 0,5-21-45,-9 5 0,-2 0 135,-4-15-594,0 8 1,-6-2 683,-8 21 0,0 1-135,10-12 0,-3 1 135,-17 13 0,0 1 90,16-30-180,-13 32 0,-2 0-90,10-6 0,2 1 0,-14-12-325,-1-9 595,21 37 915,-7 25-1095,9 32-90,16 17-106,-14-22 1,0 2 149,12 13 1,2 0 133,-8-9 0,1 0-328,2 6 0,0 3 0,2-4-490,1-4 0,1-2 280,0 11 1,0-2-631,9 11-359,2-6 0,2-9 1349,18 4 0,-9-19 0,12 4 0</inkml:trace>
  <inkml:trace contextRef="#ctx0" brushRef="#br0" timeOffset="119864">26503 5247 10591,'-23'-19'1349,"-5"-5"-1349,-25 7 90,2 3-180,11 7 90,4 7 90,24 15-90,-11-11-90,19 29 180,-9-4-90,13 8 0,0 4 0,23-12-90,-17-1-90,43-2-269,-10 4 89,13-16-312,2 8 672,-17-21-180,0 5 180,-4-6 90,9-16-180,-17-7 180,5-20 180,-22 7 0,-3-11 0,-5 21-181,0-6 1,-19 13-90,14 3 0,-14 2 0,3 8 0,12 21 0,-11 9 90,38 20 222,-18-10-312,25-13 0,3-2-90,-12 6-269,41-5 179,-36-9 90,14-11 180,-20 0-180,2 0 0,-10-20 90,-4 15 90,-3-33 0,-3 14-90,-1-15-270,-1 3 360,0 10 90,-14 12-180,10 28 0,6-9 90,1 32-90,33-14 0,-16 16 90,21-2 0,-6-11-90,-6-11 90,10-9-180,-22-20 359,11-9-89,-22-20 0,1 5 0,-7 0 270,0-1-270,0 12-180,0-7-90,-14 9 180,10 9-90,-10 20-1260,49 34 361,-26 4-419,18-12 0,3-2-211,-12 7 1529,20 0 0,-11-2 0,-1 0 0</inkml:trace>
  <inkml:trace contextRef="#ctx0" brushRef="#br0" timeOffset="120129">26413 4738 10771,'0'-26'450,"0"1"-91,28-7-359,7 7 90,-4 9 0,2 1-90,18-1 90,8 2 0,-25 10-180,4 3 180,-15 15-90,-4-11-450,0 29-1259,1-7 540,-5 9 1169,4 13 0,-8-21 0,1 8 0</inkml:trace>
  <inkml:trace contextRef="#ctx0" brushRef="#br0" timeOffset="120309">27232 4185 10501,'0'-13'540,"-23"4"-450,3 6 90,-6 21-270,-4 0-180,26 22-360,-25 0-2306,26 9 1227,-22 6 1709,22 8 0,-4-30 0,-2 1 0,6 1 0,0 0 0</inkml:trace>
  <inkml:trace contextRef="#ctx0" brushRef="#br0" timeOffset="120993">28553 4369 10771,'-17'-14'719,"12"6"-449,-23 0-180,25 27-90,-7 34 0,10 1 0,0-15 0,0 3 45,-1 1 0,2-1-329,7-9 1,2 3 283,-2 22 0,0 1-371,2-24 1,1-2 370,1 10 0,-2 0 0,-7 11 0,7-2 90,0-5 90,-8-5-90,8-6 0,-10-5-90,0-5 0,0-5 0,-18-5-59,-3-4-481,-20-6 1368,0-1-918,-1-23 0,17-4 180,-6 0-360,22-15 270,-6 13 0,9-14 180,6 10 89,17 13-179,-12 26-90,31-6 0,-19 47 90,5-29-90,-10 12 0,-3 2 0,1 3 45,-4-5 0,0 0-45,1 6 0,-7 12 0,0-19-90,0-1-539,0-3-1530,-17 9 630,13-11 1529,-28 5 0,28-13 0,-11-2 0</inkml:trace>
  <inkml:trace contextRef="#ctx0" brushRef="#br0" timeOffset="121693">29277 4376 9871,'0'-5'360,"0"0"720,0 3-811,12 1-179,-9 14 90,17 12-90,-18 10-45,6-3 0,-1 2 45,-5 14-90,4-13 0,0 1 0,-3 4 0,0-1-220,5 21 220,-2-10 0,0 0 90,2 4-135,0-11 0,2-1 45,4 1 0,5 8 90,6-16-90,-8-12-90,15 1-180,-14-17 181,12-2-1,-14-5-180,2-20 270,-8 15 219,-6-33-219,-2 13-89,-2-8 178,-18 0 91,-5 2-90,0 10-90,-19-4 270,17 11-270,-15 7 90,10 20 0,14 17-180,8 10 90,7-4 0,2 0 0,-1 14-392,9-14 1,1 0 571,-5 17-180,12-25 0,3 0-900,-7 11 1,-1 1-810,10 20 540,-1-22 0,-1-2 1169,-4 12 0,18-5 0,-11-1 0</inkml:trace>
  <inkml:trace contextRef="#ctx0" brushRef="#br0" timeOffset="121827">30037 5636 9422,'4'0'-570,"0"0"0,-2 0 1</inkml:trace>
  <inkml:trace contextRef="#ctx0" brushRef="#br0" timeOffset="128317">19328 7971 9422,'-23'-12'1259,"-9"-6"-899,28 2-180,-10-4 359,-2-18-269,12 17 0,-19-16-180,18 22 0,-6 2-90,-1-3 0,2 5-90,-13 0 180,6 6-90,-10 4 0,1 20 0,-3 0-90,-5 20-288,-2 1 378,-3 4-90,3 7 90,12-14 0,1 1 0,-8 21 0,10-12 0,3-2 0,4 4 0,4 10 90,7-26-341,3-2 161,0-6 90,28-1 180,11-13-225,-1-4 0,2-4 45,-7-11 0,0-4 0,14-2 0,-2-4-434,-15-2 0,-3-3 434,9-1 0,-1 0 0,9-14 0,-5-1 0,-3 0 90,2-16-90,-12 17 90,5-18 0,-20 29 234,-2-4-324,-9 37 329,0 11-329,0 18 0,0 3 0,0-3-1079,14 23-91,-10-10-539,10-4 0,-1 1 1725,-9 11 1,8-18-1,3-1 1,3 16 0</inkml:trace>
  <inkml:trace contextRef="#ctx0" brushRef="#br0" timeOffset="129144">20278 7272 9422,'-9'-17'719,"2"2"-719,7 5 0,0 1 720,0 4-540,0 23 179,16 8-359,-12 17 90,23 0-90,-24-6-365,22 3 545,-21 2-270,23 2 90,-17-1 90,12 1-90,-13-12 0,-1 0 0,4 18 45,-4-7 0,-1-1 45,-3 8 90,1 11-180,-5-5 0,0-18 0,-19 21 0,-4-32 89,-22 10-178,21-21 268,-18-1-358,26-10-1,-17-4-90,10 0 90,-4-15 90,8 10-84,-5-26 174,14 9-90,0-16 0,8 3 90,1 6 0,20 13 90,4 8 180,12 23-180,-4 11-90,-17 8 0,4 6 0,-16-8 180,12 19-180,-9-10 45,-1-6 0,0 0-45,1 8 0,-4-6 0,-1 2 0,0 7-360,0-4 0,0 1-2662,0 11 2032,0-19 1,0 0 989,0 15 0,0 2 0,0-1 0</inkml:trace>
  <inkml:trace contextRef="#ctx0" brushRef="#br0" timeOffset="131026">27293 7062 10141,'-11'-7'810,"1"2"-450,2 0-271,2 1-89,0 1 0,0 1 0,1 1 270,0 1-270,1 0 90,-1 18-180,0-14 90,-2 35 0,1-20 90,-2 37-90,5-17 0,0-5 0,1 1 0,2 6 45,7 1 0,3-1-45,9-1-45,-2-2 0,2-3 135,0-6-180,28 9 180,-29-21-90,25 0 90,-20-10-90,-1-4 90,0-2-90,6-1 0,-7 0 0,8-15 90,-16 11-180,1-29 180,-10 28-90,-2-24 0,0 14 0,-2-8 0,-16 5 0,-3 9 0,0 42 0,-5-6-1255,22 36 1255,-7-12 0,9 8 90,0 6-90,0-13 0,0 2 0,0-13 0,0 3 30,6 4 0,1 5 0,0-4-300,-6-4 0,2-1-225,17 16 0,0-2-450,-18-17 1,1-3-405,14 1 0,0 0 1349,-15 0 0,-1-1 0,13-1 0,1 0 0,-6 0 0,1 0 0</inkml:trace>
  <inkml:trace contextRef="#ctx0" brushRef="#br0" timeOffset="140709">18332 10503 9512,'6'-12'1169,"0"0"-539,4-4-361,-4-1 1,0-3 90,-3-1 180,1-9-91,-3 4-269,2-5-90,-3 7 180,0 1-90,0 0 0,0 2-270,0 1 90,-16 2 0,12-1 0,-30 7 0,10 1 0,-13 9 0,-17 17 90,15 14-1445,-14 8 1355,12 13-90,1-9 90,3 5 0,15-13 0,1 1 0,-6 17 0,12-9 0,3-1 0,5 3 0,2-9 0,6-2 0,26 0 0,-21 6 0,27-23 0,5-5 0,-9 5-90,14-6 0,3-3 90,1-3-1077,17-2 1077,-20-19 0,-3 13 0,-1-33-217,-5 32 217,-4-38 0,-3 24 0,0-36 0,-10 20 0,0-24 90,-14 26-90,-1-7 0,-3 17 1261,0 2-1351,0 6 90,-15 3 0,11 4 1196,-12 3-1286,16 18 372,-10-9-192,7 37-90,-7-19 0,10 26 0,0-5-371,0 5-79,0 4-360,0 1-179,0 1-990,8-16 0,0 0 1979,-4 20 0,5-21 0,-1 0 0,-8 12 0</inkml:trace>
  <inkml:trace contextRef="#ctx0" brushRef="#br0" timeOffset="141247">18860 10284 10861,'-1'-4'1259,"0"-1"-899,18-4-360,4 1 180,0-5-180,35-3 90,-29 5-90,14 0 0,2 2 0,7-2-1004,-16 4 1,0 1 374,18 0-631,1 0-269,-1 5 1389,-16-1 1,-1 2-1,15 0 1,12 0 0</inkml:trace>
  <inkml:trace contextRef="#ctx0" brushRef="#br0" timeOffset="141475">18958 10722 10321,'-15'7'540,"3"-1"629,8-3-1169,27-1 0,8 0-90,14-15 0,-11 12 0,0-2-809,13-22-316,-3 19 1,1 2-2335,10-10 3549,-20 6 0,-1 2 0,13 4 0,-3-4 0</inkml:trace>
  <inkml:trace contextRef="#ctx0" brushRef="#br0" timeOffset="141758">19228 10099 10951,'-20'-5'899,"3"1"-719,2 1-90,5 0 540,0 2-720,6 22 90,2-2 0,2 23 90,0-5-90,0 7-477,0 8 387,0 5 180,0 3-180,17 2-270,-13 1-180,4-18 0,1-1 0,-2-10 1,-2 0-810,-3 19 0,-1-2 1349,11 4 0,-5 11 0,3-27 0</inkml:trace>
  <inkml:trace contextRef="#ctx0" brushRef="#br0" timeOffset="142058">19532 10082 10681,'-8'-8'2159,"5"18"-1889,-5 13-181,8 31-89,-15 0 90,11 10-90,-11-23 0,0 0 0,13-8 0,1 2-450,-12 23 1,1 1-619,10-23 1,1-1 482,-5 10 0,1-1-1124,5 16-539,0-3 2248,0-1 0,18-4 0,5-2 0</inkml:trace>
  <inkml:trace contextRef="#ctx0" brushRef="#br0" timeOffset="142842">20245 9773 11490,'-22'-15'1350,"9"6"-1080,1 2-270,9 24 0,0 3 89,0 20-134,1-6 1,0 3 133,-2 25-1116,2 0 0,1 1 982,0-23 0,1 0-405,0 5 0,0 4 1,0-5-181,-1-3 1,2-3-1,8 11 0,0 1-1238,-7-4 1,1-2 1867,6-12 0,0 0 0,-7 7 0,-4-1 0,2 9 0</inkml:trace>
  <inkml:trace contextRef="#ctx0" brushRef="#br0" timeOffset="142999">19963 10568 9602,'0'-31'539,"0"0"-539,23 0 0,-17 0 45,25 10 0,5 1-674,-6-11-300,4 12 0,2 2-690,10-1 1619,4 2 0,0 5 0,2 2 0</inkml:trace>
  <inkml:trace contextRef="#ctx0" brushRef="#br0" timeOffset="143426">20803 10310 10231,'-21'-12'1709,"-15"9"-1439,17-18-90,-17 18-180,11-6 0,3 9 0,6 0 0,3 16 0,-3 8 0,7 9 0,0 18 90,5-19-90,2 24 0,2-26 0,17 6 90,1-10-90,3-11 0,11-1 0,-10-11 0,17-23 0,-7-8 0,-12-11 0,-4-1 0,-15 8 0,4-16 0,-5 12 180,0-23-270,0 31 90,0-5 0,0 19 90,-13 3-180,10 25 180,4 11-360,18 31-540,-1-8-1380,13 6 931,-28-16-180,31 1-847,-20-5 2286,16 0 0,-8-4 0,-1-2 0</inkml:trace>
  <inkml:trace contextRef="#ctx0" brushRef="#br0" timeOffset="143759">21088 10290 9602,'-14'-8'1798,"2"1"-1798,12 19 0,17-10 0,-12 34 0,26-18 0,-28 21 0,26-6 90,-12 18-90,1-10-45,-6-10 0,-1 1 135,-3 2 360,3 5-90,-5-19 0,-2-3-180,-3-7-180,2-2 0,-3-21-90,0-31 90,0-5-665,0 14 0,0 0 665,0-16-90,0-5-375,0-2-30,12 16 0,1-1-44,-7-20-676,21 13 1,4 3-1340,-10 0 2554,4 19 0,3 3 0,4 2 0,2 4 0</inkml:trace>
  <inkml:trace contextRef="#ctx0" brushRef="#br0" timeOffset="144765">22070 10175 10411,'-21'-19'1349,"-5"-10"-1259,-14 14-90,-9-6 0,17 8 90,-7 7-90,4 23-90,11-13 180,-6 50-90,18-28 0,6 10 0,2 3 0,2 2 0,10-7 0,5-1-90,16 5-90,12 4 90,18-14 90,-20-16 0,25 1 0,-27-13-383,7 0 383,-21-20 0,-3 16 0,-10-37 0,2 23 0,-10-19 0,4 10 360,-6-13-180,-21 11 90,-1-14-360,-2 23 90,-7 2 0,27 8 0,-24 8 0,15-3 383,-2 26-383,6 11 90,9 13-90,0 5 0,-1-16 0,2-1 0,15 19-319,-15-15 1,1 0 318,14 13 0,-1 0 0,-11-2 90,10 12-90,-14-17-365,0 17 275,0-32-720,-16 5 271,-4-23 449,-17 0 0,6-32 720,12-6-630,9-29 0,33 12-1189,-17-4 1189,48 12 0,-28 1-45,0 18 0,5 0 45,2-5 0,1-1 90,18-10-135,-7 6 0,-1 2-125,6-4 215,-11 7 0,-1 0-45,3-3 270,6-8-180,-21 12 90,-5-2-180,-3 0 449,-3-13-359,-6 7 180,-3-23-270,-5 19 270,-18-21-270,13 25 0,-13-7 0,-3 19 0,15 3 1267,-27 6-1267,18 5 0,0 27 0,-4-1 194,15 25-194,-5 13 0,8-10 0,8-17 0,3 1 0,1 0 0,3-3 0,24 15-45,-9-14 0,1-3-135,10-3 45,-2-14 0,1-3-814,7-4 859,16-5-90,-7-19 180,-14-13 0,-11 3 0,-3-2 0,3-24 0,-11 16 0,-3-2 0,0-11 0,-10 17 0,-1-1 0,-2-15 0,-4-2 180,0 1 45,-9 16 0,-2 0 45,6-18-1629,-12 14 0,0 2 1449,13 0-180,-26-4 90,26 25 360,-10 4-270,14 27-180,0 18 180,0 15-90,7-6 0,2 0 198,-5 16-198,3-18 0,2 0 0,6 19 0,-11-4-90,20 1-405,-18-20 0,-1 0-135,7 16 1123,-4-14 1,-1-2-1393,1-1-1361,3 9 2260,-5-26 0,-3-3 0,-3-10 0</inkml:trace>
  <inkml:trace contextRef="#ctx0" brushRef="#br0" timeOffset="144909">22847 10085 10501,'-9'-24'810,"-3"3"-810,10 0 0,-4 1 89,27-7-89,-16 8 0,46-5-2158,-1 6 269,15 8 1816,-28 4 1,0 1 0,20 3 0,2 1 0</inkml:trace>
  <inkml:trace contextRef="#ctx0" brushRef="#br0" timeOffset="145793">24422 9146 9422,'-18'-20'1529,"4"1"-1169,4 4-360,7-1 0,-7 7 629,10-1-629,-6 28 0,5-1 0,-4 22 0,5-3 90,0 8-90,0 6 45,0-9 0,0 2-255,0-10 0,0 2 210,0 25 0,0 0-521,-1-24 1,2-1 520,7 11 0,0 0 0,-4 16 0,13-4 90,-17-3-90,0-20 0,0 0 270,0 12-357,0 17 87,-17-35 0,12 3 0,-26-19 188,13-4-458,-15-6 1244,2-24-974,4-2 0,8-2-90,8-15 90,5 24 116,5-29-116,-2 22 0,3-12-90,16 24 270,0-1 90,21 12-270,-8 18 90,4-13-180,-7 38-160,3-21 340,-1 26-90,0-8 0,-9-8 0,0 2 0,9 18 45,-7-6 0,-1 0-264,0 9 174,-7-9 0,-2 0-1104,-3 8 789,-4-19 1,-1 0-900,-3 13-271,0 0-538,0 0 2068,0-1 0,-17 0 0,-6-1 0</inkml:trace>
  <inkml:trace contextRef="#ctx0" brushRef="#br0" timeOffset="147013">28752 8983 10951,'0'-5'899,"0"0"-629,0 4 0,0-2-180,0 0 180,0 2-270,0-2 0,0 20 0,-14 7 90,11 13-180,-22 23 90,22-19 45,-7-1 0,1-1-464,7 8 509,-6 14-90,8-22 0,0-1 0,0 0 0,0-2 0,0-1-90,0-2 93,16 11-3,1-14 0,2 8 0,11-18 90,-15-4-270,15-4 270,-7-3 0,1-5-180,0-2 180,10-2-90,-10-16 325,14-5-325,-21 0 0,6-35 0,-16 37 90,1-40-180,-8 40 90,-17-6 0,12 11 91,-28 6-1,16 1-180,-12 27 90,14 13 45,9-1 0,3 4-135,3 25-284,0-25 0,0 0 464,0 19-90,0 3 0,16 1 0,-12 1 0,12-31 0,1 0 0,-13 27 0,11-19 0,4-1 0,1 17 45,-2-13 0,0-1-135,1 1-180,5 17-629,-15-31-846,3 6-1043,-5-17 2788,-7 0 0,0-2 0,0-1 0</inkml:trace>
  <inkml:trace contextRef="#ctx0" brushRef="#br0" timeOffset="147177">29623 10428 12030,'14'0'-2428,"-5"0"2428,-3 0 0,-5 0 0,-1 0 0</inkml:trace>
  <inkml:trace contextRef="#ctx0" brushRef="#br0" timeOffset="156475">18173 12946 8972,'-12'10'450,"10"4"-450,-10-9 0,12 4 359,0-2-269,0-2 0,0 1-90,0-1 0,0 1 0,0 0 0,0 0 0,0-2 0,0-1 90,0 1 270,0-3 719,12 1-809,-9-16-180,-5-4-90,-2-12-90,-23 12 90,17 7 0,-4 24 0,7 5 0,7 15 0,14 1-90,-10-5 90,22-10 0,-23-3-449,17-14-901,-18-13-1618,6-9 2968,-21-1 0,10 5 0,-9 16 0</inkml:trace>
  <inkml:trace contextRef="#ctx0" brushRef="#br0" timeOffset="157265">18513 12194 10501,'-12'-21'1259,"-1"3"-1079,5 2-180,0 5 0,4 0 810,0 5-810,2 25 0,0 41 270,2 2-870,0-3 1,0 1 644,0-26 0,0 0-45,0 26 0,0 0-207,0-26 1,0 1 206,0 21 0,0 0 0,0 6 45,0-25 0,0 0-45,0 28 0,0-23-42,0 17 42,0-34-180,0 1-90,0-36 180,0-27 0,0-7 479,0-16-479,16 22 90,-12 1 340,13 2-340,-3-7 0,6 17 0,15-5 0,-7 19 90,12 4-90,-16 4 0,9 22 0,-11-14 0,-1 36 0,-2-23 0,5 37 0,-9-19 269,2 27-179,-11-26-90,-3 17 0,-3-26 0,0 2 0,-20-13 0,15-5 0,-31-2-314,10-4-135,-7-2-1260,-14-17 539,20 9-1708,-15-42 2878,28 26 0,-10-27 0,13 19 0</inkml:trace>
  <inkml:trace contextRef="#ctx0" brushRef="#br0" timeOffset="158309">19483 12650 9961,'0'-6'1260,"0"-1"-901,0 4 271,-23-2-450,-1 4-180,-30-1 0,13 20 90,-4-14-135,20 19 0,1 3 45,-12-6-749,-6 26 659,20-20-32,12-3 122,3 1 0,7 4 0,17-9 90,12 8-180,9-14 180,6-2-90,-9-6 0,2-4-90,-2 0 1008,-1-1-1008,-3 0 90,-2-16 90,4-1-90,-12-3 0,5-5 90,-17 9 43,0 1-43,-7-8-90,-1 14 90,-17-3-180,13 43 90,-13-6 90,16 34-483,0-17 483,0 5-90,0 5 0,0 3-90,0 0 180,20 2-45,-11-18 0,0 1-45,15 19 90,-10-11 0,-3-2 270,-8 4-180,20 8-90,-20-28-90,8-4 90,-11-5-180,0-2 180,-23-8-90,-9-2-90,-12-7-585,1-8 0,1-5-44,-2-17-541,-1 1 1,3-3-917,10-21 2176,16 20 0,2 1 0,-3-17 0,9-2 0</inkml:trace>
  <inkml:trace contextRef="#ctx0" brushRef="#br0" timeOffset="158576">20307 12703 11490,'0'-7'1260,"0"-1"-1260,17 2 0,-12-3-90,33 2 180,-4-4-90,11 4-900,-12 3 1,1 1-1890,10 0 2703,15 2 1,-17 1 0,0 0-1</inkml:trace>
  <inkml:trace contextRef="#ctx0" brushRef="#br0" timeOffset="159293">21285 11808 10411,'0'-24'360,"-16"3"269,12 6 271,-13 3-630,17 31 0,0 1-225,0 26 0,0 8-135,0 12-1011,0-21 0,-1 6 1,2-5 1100,6-7 0,0-1 45,-6 12 0,1-1-485,5-15 0,-1-2 440,-6 30 90,8-5-180,-6-4 90,5-5 0,0-5 0,-6 7 0,6-16 180,-7 7-360,0-25-1169,0-1 1079,-16-58 3270,12 21-3000,-5-15 0,1-1-90,8 9 1,17-17 89,5 30 0,-1-12 0,19 26 1181,-12-7-912,22 24-179,-11-12 450,4 31-450,-22-8 90,9 18 0,-22-8-180,2-3 90,-10-4-90,-17-9 0,-10 11-450,-11-16-1619,-18 6 540,16-13-450,-9-1 1979,15-6 0,3-1 0,1 0 0</inkml:trace>
  <inkml:trace contextRef="#ctx0" brushRef="#br0" timeOffset="160077">21893 12738 8522,'6'15'540,"-1"4"-360,0-17-90,0 5 0,2-7-90,2 0 0,-1-17 0,4 13 90,9-46-180,-3 28 90,0-11 0,0-2 90,4-5-90,-3 1 0,-1 0-754,2-12 754,-8 16 0,0 1 90,0-20-180,-3-1 90,-3-5 90,-4 17 0,-1-2 45,-1 11 0,0-1 315,2-20 0,-4 1 89,-15-4-359,15 16 0,-1 3-180,-15 4 0,4-1 270,10 23-270,-11 29 360,15 42-360,0 3-109,0-18 0,0 3 109,0-2 0,0-1 0,-1-8 0,2 0 45,6 22 0,3 0-90,-2-24 0,1-1 90,8 19 0,0-1-788,-1 6 788,-1-22 0,0-1-45,-3 6 0,13-3 0,-6-4 0,-2-4 404,0-6-404,-1-4-90,-1-4 180,-2-6 119,-1-3-299,4-3 797,-3-2-707,8-22-90,-8-3 304,2-2-124,-5-16-180,-2 26 90,-1-18-90,-2 13 90,0-1 0,-1 6 0,-1 5 0,1 7 0,1 5 90,0 16-90,3-12 0,-1 29 0,3-29 0,7 33 0,-2-13 0,16 14 0,-11-15 90,17 0-270,-13-21 90,8 7 180,-10-9-90,0 0-90,-1 0 90,5-20 0,-8-3 0,4-22 0,-16 10 360,0-10-180,-6 18 90,0-4-270,0 14-90,0 3 180,-17 7 0,13-2-90,-13 29 0,17 3 0,0 16 0,0 0-180,0-6-810,16 11 271,-12-9-1350,30 17 1079,-11-27-711,10 5 1701,1-17 0,-9-5 0,1-4 0</inkml:trace>
  <inkml:trace contextRef="#ctx0" brushRef="#br0" timeOffset="160441">23123 12619 10681,'0'-11'360,"23"4"-270,7 3-90,14 4 0,2 0 90,7-13-90,-9 10-312,12-24 312,-19 23 0,-1-22 90,-4 15-90,-2-13 0,-5 5 0,-4-3 269,-3-14 1,-9 8 167,-3-21-258,-6 20 1,-23-14-90,-3 23 0,-2 0 90,-16 15 0,17 2-180,-16 27 0,17 5 90,4 15-90,19-3 325,-5-8-415,38 19 0,-23-11-540,33-5 1,7-2-1063,-5 6 702,-3-19 1,7 0 0,-2-2 814,-4-3 0,0-2 0,15 5 0,0-2 0,-14-7 0,0-1 0</inkml:trace>
  <inkml:trace contextRef="#ctx0" brushRef="#br0" timeOffset="161231">24900 11274 9242,'0'-20'449,"0"2"271,0 5 0,0 5-1,16 2-629,-1 23 0,4 1 90,-7 12 0,-2 4-90,4 15-1786,-2 4 0,0 2 1696,-2-19 0,-2 0 90,1 14 0,-3 0-333,-2-14 0,-1-1 288,0-1 0,-1 0-45,1 30 45,-3-23 0,0 0-45,0 17 0,2-17 0,-4-2 0,-15-2 89,13 9-89,-27-26 0,27-4-89,-21-9 2790,11-6-2971,-11 1 997,5-22-907,-3-3 180,11-2 0,0-13 0,8 22-90,2-16 0,2 11 90,0 3 0,17 0 0,1 10 90,20 19 0,0 20-90,-5 12-446,-3 7 536,-8-7-90,-3 3-90,2 4 180,-3-1-90,-2 2 45,-7-17 0,-1 1-135,3 19-270,-5-12 1,-1-1-901,-2 7 1,-2 10-270,-1-21 1529,0-2 0,-17-4 0,-6-2 0</inkml:trace>
  <inkml:trace contextRef="#ctx0" brushRef="#br0" timeOffset="161998">27065 10988 10411,'2'-11'900,"0"2"-1,0 3-899,-2 22 0,1 14 180,-1 13-1424,0 9 1154,0-7 90,-16 7 90,12 1-90,-4-12 0,1-1 103,7 20-103,8-10 0,1-1 90,-5 5-90,11-13 0,5-2 0,5 1 0,11 5 0,11-16 0,-17-12 0,15 0 90,-21-13-180,8-1 90,-20-21 904,3-3-814,-14-22-90,2-3 0,-20 8 90,-2-8 0,-2 21 147,-19-13-237,25 26-90,-20-3 180,18 47-90,9-9 0,2 33-233,6-12 233,0 7 0,0 6 0,8-14 0,1 2 0,-7-10 0,0 0 0,13 26 0,1 0 0,-7-25 0,0 0-1208,6 24 0,-1-2 758,-4-23 0,-3-2-405,0 9 1,-2 0-1588,3 12 2442,-5-2 0,5-4 0,-8-2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4:38.5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 1608 11940,'0'-13'1529,"0"0"-1079,0 3-270,0 1 1349,0 2-1349,0 20-180,-16-10 180,13 37-270,-13-21 90,16 25 90,0-8-90,0 5-90,0 20-270,0-15-496,0-8 1,0 0-44,0 4-1080,0 23 450,0-30 0,0 5 1529,0-10 0,0-12 0,0 0 0</inkml:trace>
  <inkml:trace contextRef="#ctx0" brushRef="#br0" timeOffset="163">1808 1610 10051,'0'-32'1439,"0"4"-1079,0-5-360,0 10 0,0-5-270,0 17-5037,14 1 5307,4 9 0,0 0 0,-4 1 0</inkml:trace>
  <inkml:trace contextRef="#ctx0" brushRef="#br0" timeOffset="580">2400 1505 11311,'0'30'1439,"0"4"-1349,0-8-90,18 4 0,-14-6 0,29 3 0,-29 2-90,25 14 0,-10-9-540,15 19 180,-15-22 1,6 6-451,-15-10 181,3-9-451,-2-1 1080,-10-33 180,2-13 0,-3-15 90,0-3 90,0 8 450,0-15-361,0 13 721,0-16-721,17 31 1,-12-2 180,26 21-360,-8 2 0,15 24-270,-6-14 180,6 50-90,-16-32-180,-5 11 0,-1 3-360,1 1-405,-5-4 1,0 0-495,1 3 0,2 13 1439,-4-20 0,-2-3 0,0-3 0</inkml:trace>
  <inkml:trace contextRef="#ctx0" brushRef="#br0" timeOffset="998">3302 1748 11041,'-36'0'1169,"16"14"-1169,-15-10 0,15 27 0,-2-5 0,-6 19 0,25-8 0,-10-3-90,13-14 0,0-1-180,0-3 0,20-7-89,-15 3-271,35-11 360,-13 5 90,-1-25 0,17-10 180,-21-10 0,-4 7 0,-1-1 90,3-13-180,-10-20 180,-9 26 0,-2 1 180,1-24 90,2 6 0,-4-1-386,-7 24 0,-1 0 251,8-21 0,-1 2-135,-16-3 270,12 18 0,3 2-90,1 7-1,-8 2-179,11 42-180,19 22 270,-14 14-1183,13-5 1,2 1 1002,-12-14 0,0 0-135,2 12 0,1 0-267,1-12 1,-1-1-139,-8 32-89,20-2-361,-14-4-539,11-4-90,-3-6 1619,1-4 0,3-7 0,1-2 0</inkml:trace>
  <inkml:trace contextRef="#ctx0" brushRef="#br0" timeOffset="1330">3748 1818 10321,'-16'13'0,"28"1"90,15 1-180,17-4 0,12-11 0,-20 0-270,23 0 360,-29 0 0,4-13-90,-23-3 720,-4-16 0,-30 1-91,-6 2-89,-24 6 0,6 11-360,7 6 0,19 26-90,9 3 0,12 22-180,26-10-270,-19 0-450,26-17 1,6-2-450,-11 9 1349,15-6 0,4-3 0,-1 1 0,-13-8 0,-1 1 0</inkml:trace>
  <inkml:trace contextRef="#ctx0" brushRef="#br0" timeOffset="1534">4285 1707 9332,'0'-3'2338,"20"0"-2338,6 18 0,15-11 0,0 26 0,-5-27-90,3 29-585,-8-19 1,1-1-1723,18 20 1857,-17-15 1,1-2-1170,13 6 1709,-1 1 0,-2-2 0,-1-1 0</inkml:trace>
  <inkml:trace contextRef="#ctx0" brushRef="#br0" timeOffset="1747">4807 1596 10321,'-14'0'1169,"2"0"-899,-6 20-270,4-15 0,-3 40 90,-2-1-270,4 12-989,1-10 0,0 1-1760,-1 12 2929,4-18 0,2-1 0,0 15 0,1 0 0</inkml:trace>
  <inkml:trace contextRef="#ctx0" brushRef="#br0" timeOffset="2280">5218 1846 11131,'12'17'-1619,"-11"6"3328,22-20-6926,-5 7 5217,-6-24 0,4 10 0,-16-10 0</inkml:trace>
  <inkml:trace contextRef="#ctx0" brushRef="#br0" timeOffset="2980">5598 983 11580,'0'-29'1260,"0"1"-990,0 6-1,0 1 181,0 7 0,0 4-180,17 28-180,-12 4-45,9 15 0,1 5-45,-12 21-330,8-17 0,1 3 375,-7 9 0,-1 0-90,2-13 0,0 2 45,-1 2 0,-1 4 0,0-4-45,-2-6 0,1-1-180,0 23 0,1-2 45,0 2 135,-3-27 0,0-1-45,-1 5-400,0-9 400,0-6-1259,0-6 1349,0-31 0,0-12 0,0-21 0,0 0 0,0 9 638,17 1-638,-12-11 180,30 14 360,-17-4-360,3 18 331,10 8-421,-19 3-90,17 5 0,-8 15-90,4-12 180,0 30-180,1-28-449,11 44-1,-7-30-495,-6 7 1,0 0-495,4-2 1529,15 6 0,-17-19 0,5-2 0</inkml:trace>
  <inkml:trace contextRef="#ctx0" brushRef="#br0" timeOffset="3197">6552 1322 11131,'0'-25'989,"0"2"-449,0 7 89,0 2 271,0 7-900,0 26 0,0 13 90,0 15-1274,0 3 914,16-8-269,-12-1 89,26 3-437,-27-3 77,24 1-359,-23-4-1350,21 13 1170,-15-15 1349,2 7 0,-5-19 0,-7-3 0</inkml:trace>
  <inkml:trace contextRef="#ctx0" brushRef="#br0" timeOffset="3336">6308 1622 10591,'-6'-25'720,"1"1"-720,5 3 0,27 3 0,-20 1-135,26 7 0,7 3-855,-11-4-269,16 5 0,2 3 1259,2 1 0,-14 2 0,-2 0 0,13 0 0</inkml:trace>
  <inkml:trace contextRef="#ctx0" brushRef="#br0" timeOffset="3920">6892 1594 10951,'36'0'180,"-15"16"-180,9-12 0,-17 29 0,5-17 90,8 18-180,-14-6 180,13 1-180,-12-2 90,-1-1 0,-2-2-90,0 2-360,-3-9-809,-3 0 989,-3-27 270,-1-23 0,0-4 0,0 4 0,0-1 90,0-7 90,0-13 179,0 1 1,18 15 360,-1-13-270,4 28-1,6 4-359,-8 14 0,7 5 0,-3 19 0,-7-14 90,-2 35-180,0-22 180,-2 20-90,-2-8-90,-1 10 0,-4-11 0,1 12-270,-4-22 90,-1-18 180,-1-17-90,0-26 90,0 7 0,0-2 0,18-2 90,-14 10-90,14-4 0,-1 15 270,-13 4-90,25 6 0,-13 3-270,11 20 90,-6-11 0,-2 31-90,-7-30-270,0 39-539,-1-25-2250,5 34 3149,-4-20 0,3 5 0,-4-13 0</inkml:trace>
  <inkml:trace contextRef="#ctx0" brushRef="#br0" timeOffset="4266">7785 1674 9602,'9'-13'809,"3"-2"-449,0-1 269,10-16-269,-5 5 90,13-29-270,-12 19 0,-3 2 0,-1 0-662,0-10 752,3-17-180,-7 14 180,-2 0-1,-1-3 46,-3 14 0,-1 0-135,-1-18-90,1 13 0,-2 2 0,0 1-186,0-7 186,-1 32-90,0 24 0,-14 53 90,-2 0-1367,7-2 1,1 2 1096,1-28 0,1 0-45,5 13 0,2-1-728,-1 16 503,0-2-202,0-5-472,10-20 0,1-2-316,-6 15 1440,12-14 0,4-2 0,5-2 0,17 4 0</inkml:trace>
  <inkml:trace contextRef="#ctx0" brushRef="#br0" timeOffset="4380">8365 1707 11221,'9'-11'-360,"0"1"-989,0 10-540,0-8 1889,1 6 0,-4-10 0,0 8 0</inkml:trace>
  <inkml:trace contextRef="#ctx0" brushRef="#br0" timeOffset="9418">1422 3648 10231,'0'-10'1709,"0"0"-1439,0 1-90,0-2-180,0 3 90,0 0 0,0 4 0,0 1-90,0 0 0,17-4 0,6 1 0,13-1 0,20 1 0,-16 4-212,-2 0 1,1 1 211,5 1 0,-8 10 0,-2 1 0,0-6 0,3 34 0,-22-9 0,-7 9-3252,-30 24 3252,16-23 45,-19-13 0,-5 0-457,9 0 1,0-1 411,-6-7 0,-2-1-90,-6 11 0,2-1 0,-3-2 90,-4 5 0,15-10 0,15-7 0,-1 5 0,11-7 161,19 3-161,-15-1 90,39 1-90,-20 2 0,7-3 0,2 0 0,10 9 0,-8-3 0,-1 1 0,3 4 0,10 14 0,-30-17 3014,6 3-2925,-21-3 1055,5-5-1054,-32 10-90,-12-13-90,-15 4 90,12-12 0,1-1-180,-13 1-987,6-3 0,-1 0 88,-6-3 449,20-7 1,0-4 629,-16-12 0,18 1 0,-3 3 0</inkml:trace>
  <inkml:trace contextRef="#ctx0" brushRef="#br0" timeOffset="9781">3087 3886 10231,'0'-5'1439,"-22"2"-899,-4 2-360,-28 1-90,-4 16-90,6 9 0,2 9 0,26-9 0,2 1 90,-8 6-180,-2 23 0,22-25-90,5 10-270,5-17-89,17 2-361,-13-3-89,37-3-271,-20-1 181,26-7 1079,-9-1 0,4-7 0,-1 0 0</inkml:trace>
  <inkml:trace contextRef="#ctx0" brushRef="#br0" timeOffset="10080">3305 4014 9332,'-19'-4'2158,"15"15"-1978,-29-8 360,30 23-450,-11-8-180,4-2 180,8 17-90,-8-21 0,10 18 0,0-2 0,0-5 0,0 9 0,0-15 0,16 6 0,-12-15 90,13 4-180,-5-10-270,3 2 0,13-20 91,-7 12-541,0-24 270,-10 25-179,2-9-91,-5 3-89,-1 7-181,1-7 1080,0 2 0,0 5 0,0-5 0</inkml:trace>
  <inkml:trace contextRef="#ctx0" brushRef="#br0" timeOffset="10784">3492 3929 9062,'-20'0'1349,"-14"13"-989,5-10-90,-28 23-90,21-9-135,5-2 0,2 3-45,-6 8 0,-5 4 0,17-8 0,5 2 0,7 0 89,5 10-178,5-7 89,22 15 0,-15-20 0,37 8 0,-11-20-180,10 3-180,15-10 180,-23-1 90,22-19-90,-26-4 180,16-18 0,-24 8-337,1 1 337,-11 8 0,-6 1 0,-1 1 180,-3-6 0,-1 7-90,-1-6 0,0 14 89,0-1 181,-14 8 67,10 20-517,-10 5 90,14 22 0,17-10-179,-13 1-271,12-12-270,-1-1-449,-11-2-90,22-2-360,-15-7 1619,12 4 0,-3-12 0,3 5 0</inkml:trace>
  <inkml:trace contextRef="#ctx0" brushRef="#br0" timeOffset="10997">4103 3946 10681,'-42'19'1439,"5"3"-1439,-1 23 0,20-11-90,5 12-90,13-18-629,0 15 269,0-21-1619,45 5 1080,-16-20 1079,15-1 0,3-6 0,4-17 0,-15 7 0,-1-1 0</inkml:trace>
  <inkml:trace contextRef="#ctx0" brushRef="#br0" timeOffset="11404">4578 3367 9602,'-29'-2'1978,"12"15"-1798,-2 12 0,17 10-90,-7 7-90,9-4 0,0 25 180,0-12-1010,0-17 1,0 0 829,0 13 0,0 1 0,15-1-152,-11 18 62,25-19-45,-27-10 0,-1-1-45,22-3-322,-20 11 142,12-26-719,-14-3 899,9-9 1175,-2-22-995,3-8 0,10-24 0,-5 7 449,0 11 1,3 3-180,1 7 360,13-15-451,-17 35 1,5 16 0,-10-10-180,2 42 0,-5-26 0,-2 25-90,-3-12 0,-1-1-269,0 9-643,-1-5 1,-1-2 1001,0-8 0,-13-3 0,-3-15 0</inkml:trace>
  <inkml:trace contextRef="#ctx0" brushRef="#br0" timeOffset="11580">4172 3139 10321,'-16'-5'1259,"-1"2"-1079,0 3-270,0 19 180,0-14-90,0 46-1259,-10 2 404,18-21 1,0 4 562,-4 18 0,2 0 0,7-18 0,0-1 1,1 12-1,0 0 0</inkml:trace>
  <inkml:trace contextRef="#ctx0" brushRef="#br0" timeOffset="12114">6293 3742 9512,'-29'-4'629,"1"2"-449,-6 1-90,11 17-90,-8 5 0,19 0 0,-1 17 0,11-21 0,-1 19 0,3-12 0,0 0 0,19-2 0,-15-2-90,34 2 0,-15-12-90,20 4 270,-4-13-90,-15-19 0,3 13 0,-24-35 270,15 14 270,-17-8 359,5-10-629,-6 17 0,-14-1-270,11 33 0,-11 18-540,14 32 1,0-8-271,17 1-359,-12-14-181,33-2-269,-21-3 1619,21-5 0,-7-11 0,3-6 0</inkml:trace>
  <inkml:trace contextRef="#ctx0" brushRef="#br0" timeOffset="12562">6918 3797 10771,'-17'22'899,"3"5"-539,14 14-180,0 2-90,0-6-656,0 5 566,0 3 0,0 1 0,0 1 0,17 1 0,-15-15 0,1 0 90,30 17-135,-31-13 0,0-1 135,24 0-180,-23 2 180,7-20-85,-10-6-95,0-29 4,0-15-4,-6-2 0,-1-4 0,3-26-52,-3 28 1,1-2 96,5-5 0,2 1 135,-1-24-135,8 11 0,2 1 45,-6-6-511,14 23 0,1 3 601,-15-8 90,38 8 90,-25 7 90,34 2-360,-21 13 269,16 2-179,-20 9 0,7 18-90,-17 6 0,-1-1 0,-10 19-90,-3-25 180,-1 19-270,-1-3-179,-22-9-811,-3 12 271,-2-18-1800,-28 2 1080,33-13 1619,-28-1 0,22-5 0,0 0 0</inkml:trace>
  <inkml:trace contextRef="#ctx0" brushRef="#br0" timeOffset="12731">7158 2906 10771,'0'14'899,"-24"14"-899,18 13-180,-16-16 1,-4 2-1171,10 8 1,3 2-1629,-1-7 1,-1 1 2977,-6 11 0,4 0 0,13 22 0,-11 0 0</inkml:trace>
  <inkml:trace contextRef="#ctx0" brushRef="#br0" timeOffset="14014">8327 3621 9961,'-23'-22'540,"2"1"-450,6 5 630,-2 1-451,5 7 1,-7 1-270,9 27 0,-3-15 90,4 41-90,0-26 0,1 24-90,1 4 180,4-12-662,0 11 572,3-17-90,0-4 90,17 3-270,-13-12 1,26-2-91,-12-11 360,17-23-90,-6 14 0,0-40-90,-3 6 180,-8-15 11,4-4-11,-11 10 0,-1-1 0,-4-4 135,-4 15 0,-1-2 134,0-18-89,-1 11 0,0 1-180,0 0 90,0-5 90,0 27 540,-16 7-630,12 26-90,-11 44 90,15 3-90,7 1 0,0 1-505,-6-23 0,2-2 505,13 12 0,1-1 0,-13 15-90,34-5 90,-22-4-135,8-19 1,2-2-136,4 12-207,-2-12 1,1-4 117,5-3-181,21-2 270,-23-15 0,4-3 180,-12-20 327,-5 14-237,-2-35 90,-3 9-90,-5-10 0,-3-14 270,-4 23-91,-1-15-179,-1 23 270,0-1-90,0 12 809,0 24-989,0 8 0,0 15 0,0-1 474,0-7-384,20-1-90,-15-2 284,30-2-284,-13 2-90,16-8 0,-7-3 0,-5-8 0,-8-5 0,-5 0 180,-1-17-180,-3 13 90,-2-30 0,-3 30 90,-2-31 0,-1 13 0,-1-16 809,0 8-809,0 30-180,0 12 180,0 28-180,0-8 0,19 1-90,-15-13-89,29 0-91,-30-2-360,36-2 270,-25-7-89,27-1 539,-22-8 0,6-16-90,-11 12 180,-3-26 270,-5 9 89,-5-15-179,0 1-90,-1 4 899,0 9-1079,0 25 0,0 8 0,17 8 90,-13 10-180,24-25 180,-25 26-90,18-27 0,-19 23-90,15-23 90,-15 17-899,12-14 719,-12-14 180,8-7 90,-6-6-180,3-11 90,1 11 0,-2 0 270,5-7 90,-5 18-360,1-4 180,-4 6-90,0 8-1,1 0-89,3 0 0,-3 21 0,7 1-89,-4 3-721,6 22 180,-4-31-2248,20 30 2878,-12-24 0,16-5 0,-12-7 0</inkml:trace>
  <inkml:trace contextRef="#ctx0" brushRef="#br0" timeOffset="14352">9938 3715 9871,'0'-15'1350,"0"4"-1171,-14 4-179,-1 4 90,-3 18-90,-2 1 0,18 17 0,-7-4-179,26-12 268,-13 7-178,27-21 89,-27 17 0,28-18 0,-11 6 0,14-8 0,-6-18 359,-13-2 91,-7-16-270,-9 6-90,0 7-180,-12 10 90,9 23 0,-10 16-180,13 8-90,0 7-1079,0 10 360,0-10 989,0 5 0,0 1 0,0 2 0,0-10 0,0 0 0</inkml:trace>
  <inkml:trace contextRef="#ctx0" brushRef="#br0" timeOffset="14508">9060 4543 10141,'-10'0'-629,"2"0"-361,3 0 990,4-12 0,19 10 0,6-10 0</inkml:trace>
  <inkml:trace contextRef="#ctx0" brushRef="#br0" timeOffset="14834">11055 3575 12750,'4'-22'539,"-1"2"-269,-3 1-90,0 5 90,-28-2-270,-2 8 90,-30 1-90,17 7-270,-8 22-90,33 4 90,-14 12-179,29-1-1,-9-9-270,12 2-269,0-1-270,0 2-181,24-3 1440,9 8 0,16-12 0,2 3 0</inkml:trace>
  <inkml:trace contextRef="#ctx0" brushRef="#br0" timeOffset="15118">11493 3574 10591,'-17'-12'720,"13"1"-361,-30 3 91,13 0-270,-15 5-90,5 19-90,15 7 0,5 21 0,36-7 0,-19 0 90,37 2-90,-19-8-464,-1 6 644,12-12-156,-31-4 156,11-2-270,-5 2 180,-8-8-270,-10 3-180,4-10-439,-35-2-460,7-2-2249,-8-2 3508,-10 0 0,32-15 0,-3-3 0</inkml:trace>
  <inkml:trace contextRef="#ctx0" brushRef="#br0" timeOffset="15430">11952 3537 10771,'-17'-5'629,"12"1"-539,-29 0-90,12 3 0,-14-1 0,4 2 90,15 18-180,6 0 90,35 22 0,-18-11 0,45 3 0,-29-8 90,25 2-90,5 8 0,-14-7 225,-8-7 0,-2-1 45,-1 0-270,-4 3 90,-10-11-180,-11-1 90,4 1-270,-30 1-629,-14 0-1620,2-3 1,-2-1 2518,-27 2 0,30-3 0,2 0 0,-13 0 0</inkml:trace>
  <inkml:trace contextRef="#ctx0" brushRef="#br0" timeOffset="15548">12828 3813 14459,'59'0'-3148,"-12"0"-810,-15 0 3958,-15 0 0,-9 0 0,-6 0 0</inkml:trace>
  <inkml:trace contextRef="#ctx0" brushRef="#br0" timeOffset="19081">2183 6984 8972,'18'-24'450,"-13"-19"-181,26 25-89,-28-22 0,21 7 90,-21-1 180,21-2-180,-14 0 179,9 2 1,-5 0-180,-3 2 0,1 4-90,-4 3 0,4 2-90,-8 9 449,3 1-539,-7 29 0,0 7 0,0 12-180,0 14-179,0-17-91,0 13-270,0-12-359,0 0-90,0 0 179,0 1-89,0 2-360,0 0 1439,0 1 0,12 0 0,3 0 0</inkml:trace>
  <inkml:trace contextRef="#ctx0" brushRef="#br0" timeOffset="19220">2250 7287 12570,'48'-16'-900,"-6"-14"-269,8 26-1802,-4-25 2971,6 25 0,7-20 0,2 8 0</inkml:trace>
  <inkml:trace contextRef="#ctx0" brushRef="#br0" timeOffset="20363">3712 6686 11311,'0'-27'1978,"0"0"-1438,0 1-90,0 3-270,0 1 0,0 5-180,0 3 90,0 4 269,0 4-359,0 20-539,16 24-91,-12 6-322,23 13 53,-25-16-181,9 1-89,-11 2-2159,0 18 3328,0-18 0,0 11 0,0-22 0</inkml:trace>
  <inkml:trace contextRef="#ctx0" brushRef="#br0" timeOffset="20548">3727 6173 10231,'0'-17'180,"0"2"-180,0 5 0,0 1-450,0 3-2068,12 2 2518,0 2 0,9 2 0,-3 0 0</inkml:trace>
  <inkml:trace contextRef="#ctx0" brushRef="#br0" timeOffset="20948">4270 6531 10681,'0'20'1259,"0"2"-809,0 11-270,0-7-90,0 12-180,0-8 180,0 2-90,0 2 0,0 13 0,0-13-90,0 17 90,0-27-90,16 5 0,-13-19-810,13-2 631,-16-26 359,9-11-180,0-30 90,7 7 90,-2-4-270,4 0 360,-2 17-1,11-14 271,-9 31-180,5 3-90,-6 14-90,-1 5 0,1 15-90,0-11 0,0 35 0,-2-19-360,5 42-90,-6-19-405,-2-6 1,0 0-585,2 9-1033,3 8 2472,-1-18 0,-1-5 0,3-2 0</inkml:trace>
  <inkml:trace contextRef="#ctx0" brushRef="#br0" timeOffset="21780">4900 7033 9422,'23'-18'719,"6"0"-629,-7-3-90,7-13 0,-5 15 0,4-19 90,1 3-90,2-3-45,-8 6 0,-1-1-518,11-19 608,-7 4 0,-2-1-2154,0-11 2109,-9 20 0,-2-2 45,-5-2 0,-3 0 177,-1 11 1,-1-2 92,-1-22 0,-1 0-45,-1-7-135,-8 17 0,-1 1-45,4 0 89,-25-8-89,27 33 90,-10 3 90,4 15-180,-1 1 180,-7 39-270,8-11-548,-4 36 638,12-16 0,-9 7-90,9 5 90,-2 4-90,3 2 0,0 2 0,0-21 0,0 2 0,-1-13 0,2 1 0,6 21 0,2-1 90,-5 5-90,12-22 0,-1-1-90,-11 7 0,24-4 1165,-25-6-1165,26-7-151,-15-6 61,16-8-90,9-6 180,-8-5 0,27-21 90,-23-10 557,9-11-557,-16-2 90,-2 9-90,-4 0 270,-1-11-90,-9 12 693,-2-11-783,-7 22 514,-3 0-604,0 32-90,0 4-180,0 28-179,0-11 89,0 3-1079,14 2 359,-10-10-1079,22 17 630,-24-22 1618,10 3 0,-3-13 0,2-2 1</inkml:trace>
  <inkml:trace contextRef="#ctx0" brushRef="#br0" timeOffset="21934">5673 6485 9691,'0'-15'90,"-6"2"-90,4 4 0,-5 2-1799,7 2 360,0 16 1439,20-9 0,-15 26 0,15-11 0</inkml:trace>
  <inkml:trace contextRef="#ctx0" brushRef="#br0" timeOffset="22568">5938 6513 9602,'0'7'2788,"18"10"-2788,-13 21 0,25 3 90,-27-4-90,22 20 0,-13-10-45,-1 1 0,0 0-45,4-1-45,-10-6 0,-2-3 45,4-12-1349,-6 5 809,2-22 181,-1-20 179,3-18 270,-1-12-90,3-5 180,2-12-90,0 12 135,-1 9 0,0 2 134,4-2 91,3-5-270,-4 22 180,2 10 0,-3-1 0,8 10-270,-5-4 0,11 22 0,-11 4 0,11 19 90,-10-19-180,6 17 180,-3-23-180,-1 15 0,4-11 0,-1-2 0,2-1 90,0-2 0,9-1 0,-8-7 0,13 0 0,-15-6 90,4 0-180,-8 0 180,-1-17-180,-2 13 90,5-25 0,-6 9 0,5-16-90,-7 4 180,-2 1-180,-4 8 90,-3 1 90,-1 0-90,0-7-90,0 7 270,-16-10 90,12 18 269,-30-2 1,17 12-90,-15 16-270,7 12-90,12 23-90,4-4 90,9 20-360,0-24-843,20 11 573,-15-18-719,39-3-630,-20-5 1889,11-9 0,4-4 0,18 3 0,-17-6 0,-1-1 0</inkml:trace>
  <inkml:trace contextRef="#ctx0" brushRef="#br0" timeOffset="23230">8268 6346 11311,'0'-31'629,"0"2"-269,-16 2-90,12 1-90,-32 0-90,5 9-90,-10 5 0,-3 10 0,10 2 90,3 0-180,4 20 0,4-15 0,11 34-90,-1-13 180,12 10-90,14 15 90,19-18-1764,9 10 1854,9-12-90,-8-1-90,1-4 135,-11-7 0,-1-1-45,14 7 94,-13-7 0,-1 0-94,-2-1 90,2 4-180,-22-13 90,-2 0-90,-30-6-180,-10-1-359,-14 0-1,-1-1-1619,-1 0-449,13 0 2698,-9-19 0,29 14 0,2-14 0</inkml:trace>
  <inkml:trace contextRef="#ctx0" brushRef="#br0" timeOffset="23498">8860 5896 10591,'2'-9'989,"-1"3"-719,-1 1 360,0 2 0,0-1-451,0 22-179,0 11 0,0 33 90,0-7-135,7-12 0,0 0-805,-4 12 760,4-18 1,-1-1-181,-6 15-90,8-2-90,-5-3-90,5-4-89,-8-4-271,0-3-1100,0 4 1101,0-13 899,0 6 0,-20-21 0,-5 0 0</inkml:trace>
  <inkml:trace contextRef="#ctx0" brushRef="#br0" timeOffset="23630">8640 6402 9062,'0'-18'540,"19"0"-540,-14 1 0,24 5 0,5 2 0,-4-6-315,14 4 0,4 3-405,4 2 720,-5 3 0,0 2 0,10 1 0,-20 1 0,1 0 0</inkml:trace>
  <inkml:trace contextRef="#ctx0" brushRef="#br0" timeOffset="24080">9442 6332 8972,'-21'31'450,"-5"-14"-360,23 14 0,-7-19-1,10 13-89,0-7 0,0-1 0,20 0 0,-14-3 0,32-1 0,-33-3 0,33-3 0,-12-3 0,19-3 0,-12-16 180,2-6-90,-18-19 270,-2 6-270,-8-4 180,-7 10 90,0 0-90,0 0-1,0 2 1,-17-4-270,13 10 630,-25-2-630,25 41 180,-9 34-90,13 7-653,-2-9 0,4 0 563,17 6 0,-10-6 0,1 1 0,1-21 0,1 1 0,2 22 0,-1-1 89,0 9-134,-5-23 1,-1 1 44,3-5 0,-3-1 0,-5 17-90,2-13 0,-1-2-270,-3 1-90,-25 4-180,19-18-449,-41-6-410,29-5 319,-21-5-629,9-4 1799,2-2 0,3-19 0,3-4 0</inkml:trace>
  <inkml:trace contextRef="#ctx0" brushRef="#br0" timeOffset="24430">10113 6513 9152,'5'-10'629,"5"-11"-449,-1 1 180,13-29-180,-7 12-90,8-17 90,-9 20 0,0 0-90,6-22 45,-3 6 0,-1-2-319,-6 20 1,-2-1 632,4-22 1,-2 0-315,-4 22 0,-3-1 225,2-28 0,-3 0-270,-1 4-90,-1 8 0,0 5 89,0 16 315,-15-3-404,11 42 0,-10 3 90,14 27-90,0 24-90,0-8-135,0-1 0,0 1-554,0-19 0,0-1 509,0 13 1,0 0-91,0-14 0,0-1-180,-1 0 1,2 0-46,6-1 0,0 1-674,-3 30-540,11-3 1799,3-4 0,-14-7 0,14-2 0</inkml:trace>
  <inkml:trace contextRef="#ctx0" brushRef="#br0" timeOffset="24731">10542 6480 9781,'14'-8'0,"1"-6"90,14 2 90,-5-4-90,25-8 0,-19 7 0,11-4 0,-15 5-90,1-1 0,-3 0 180,7-11-90,-12 6 360,4-18-181,-16 16 181,-3-21 0,-24 20 360,-5-14-721,0 22 1,-19 0 360,26 12-270,-30 3-180,15 21 0,8 9-180,4 31-270,19-7-179,-4 9-856,27-27 1,6-2-1124,9 19 2514,4-19 1,3-2 0,-10-9 0,-1-3-1,4 0 1,0-1 0</inkml:trace>
  <inkml:trace contextRef="#ctx0" brushRef="#br0" timeOffset="28400">11848 6050 12120,'-15'-12'900,"2"0"-900,28-2-90,-11-6 0,10 7-180,-4 1-180,-8-6-90,8 12-449,-10-5-630,0 2 539,0 3 1080,0 1 0,0 3 0,0 1 0</inkml:trace>
  <inkml:trace contextRef="#ctx0" brushRef="#br0" timeOffset="28746">12037 6763 9961,'-28'1'720,"5"-1"-810,12-18 90,2 14 0,9-28 90,-3 11-180,3-6 90,19-2 0,-15 7 0,15 0 0,1-5 90,-15 7-90,26-5 270,-28 14-360,-10 2-540,-13 21-1529,-1 9 2159,5 10 0,16-12 0,0-7 0</inkml:trace>
  <inkml:trace contextRef="#ctx0" brushRef="#br0" timeOffset="29766">13418 5885 10231,'-19'-13'900,"14"2"-631,-34 1-89,21 2 180,-37 4-270,17 1-90,3 13 0,0 2 0,-6-7-339,14 16 0,2 2 339,-1-5 0,6 19 0,11-8 0,5 0 0,4 1 0,30-1 90,18 14-90,-17-27 0,3 1 0,14 11 0,-1 0 0,-18-11 0,0 0 0,18 9 0,-1 0 0,2 4 269,5 3-179,-26-8 0,-5-11 131,-12 2-221,-1-11-337,-26-1-832,-5-4-990,-20 0 360,4-18 1799,13-5 0,11-11 0,14 2 0</inkml:trace>
  <inkml:trace contextRef="#ctx0" brushRef="#br0" timeOffset="30098">13803 6023 9691,'14'0'1440,"-2"0"-1081,-1 0 91,-2 0-90,-4 0-90,0 16-90,-1-12-90,1 27 0,1-12-90,-1 9 0,3 9 0,-1-13 0,2 5-90,0-12 0,3-1 0,4-8-180,13 2 180,-1-9 90,24-22 0,-18 15-45,-5-24 0,-2-6-1054,4 9 1054,-12-3 0,-3-2 45,3-4 180,-6 3-90,-3 3 449,-5-5-449,-3 13 180,-1-5-270,-16 19 0,11 49-450,-10-12-270,12 14 1,4 3-720,-2-2-984,0 12 2423,0-22 0,19-4 0,5-2 0</inkml:trace>
  <inkml:trace contextRef="#ctx0" brushRef="#br0" timeOffset="30366">14185 5590 10141,'0'-5'1170,"20"2"-1170,1 2 0,13 21 0,-16 0 0,1 3-1080,-17 11-809,7-14 1889,-9 13 0,0-9 0,0-6 0</inkml:trace>
  <inkml:trace contextRef="#ctx0" brushRef="#br0" timeOffset="30538">14480 5230 9512,'18'0'899,"-2"0"-899,-2 16 0,-1-12 0,-5 31 0,0-17-540,-5 40-269,-1-17-720,-2-1 0,0 1 1529,0 12 0,0-19 0,0 0 0,0 15 0</inkml:trace>
  <inkml:trace contextRef="#ctx0" brushRef="#br0" timeOffset="31716">15715 6057 10051,'-25'-28'540,"1"3"-270,-25 3-2127,6 2 1947,-8 7 90,-2 4-310,13 6 1,0 3 129,-22 14 0,14-4 0,3 3 0,-2 18 0,-1 5-90,30 5 0,11-9 64,26 17-424,20-26 180,-3-7 0,4-4 180,-6-6 0,2-4 45,26-4 0,-1-6 45,-29-5 0,-1-4 0,25-8 0,-4-4 0,-14-24 90,-16 14 0,-4 0-414,-7-12 504,-5-15 179,-6 18 91,0 0-180,-18 1 0,7 14 0,-1 0-90,-11-15-46,4 12 1,1 2-135,-1 2 90,-3-4 997,8 23-817,3 4 768,9 25-1038,-9 35 0,28 1-924,-17-2 0,4 1 924,15-20 0,-1-1 0,-15 10 0,0 2-440,21 2 1,3-2 169,-9 21 180,3-22 0,1-1-269,3 9 89,2-5-797,13 1 618,-9-17-361,21-3 630,-24-19 180,8-21 0,-15 11 0,-1-35 0,-5 18 90,-2-22-10,-4 9 100,-2-1 720,-4-9-540,-1 12 1590,-2-6-1950,0 15 1409,-15 11-1319,11-3 366,-12 33-546,16 15 180,17 9-180,7 18 0,-2-30-742,18 5 472,-24-22-157,19 6 68,-11-17-1,8 8 360,-9-10 90,9-22 0,-17 16 270,0-47 269,-11 35 343,-1-33-522,-3 29-13,0-11 552,0 18-809,0 17-90,0 13 0,14 26-270,1 0-359,14-2 179,-1-6 90,-5-16-179,6-7 449,-14-10 0,11-19 90,-14 15 0,4-33 90,-8 33 179,0-34 1,-2 33-90,-1-33 90,-1 33 180,-2-28-360,1 18 449,-3-9-359,2 12-90,0 5-90,2 7 90,1 21-90,1 3 0,1 2 0,4 14 0,-4-16 0,6 16 0,-4-18 0,0 2-90,-2-22 90,-3 7-90,2-9 0,1 0 90,-1-18 0,3-6 0,-4-11 0,4-10 0,-4 17 0,2-5 0,-3 13 0,0 10 90,-1-8 0,0 15 0,-1-7-90,3 10 0,-2 17-180,6 7-180,-2 11-179,4 3-1350,7 9 899,-3-11 990,3-7 0,3-1 0,6 1 0,13 7 0</inkml:trace>
  <inkml:trace contextRef="#ctx0" brushRef="#br0" timeOffset="32029">17133 5916 10861,'0'-11'539,"-15"0"-449,11 3 0,-12 2 90,4 2-90,10 21-180,-10 6 90,12 17 90,22-17-270,-17 12 180,38-31 90,-38 27-90,39-27-90,-38 17 180,39-19-90,-27 5 180,12-20 360,-15-8-540,-8-11 90,-24 11 0,12-7-180,-33 15 90,17-3-630,-17 7-1259,7 32-1619,5 27 3508,7 3 0,12-17 0,3-2 0,0 11 0</inkml:trace>
  <inkml:trace contextRef="#ctx0" brushRef="#br0" timeOffset="32186">16378 6863 11760,'-17'0'-90,"2"0"-269,1 0-901,6-13-89,-2 9-630,7-9 1979,-2 13 0,4-13 0,-1-2 0</inkml:trace>
  <inkml:trace contextRef="#ctx0" brushRef="#br0" timeOffset="32747">18393 5404 11311,'-6'-39'2248,"-2"-8"-2068,2 16-90,-3-8 180,5 25-180,-1 3 0,3 9-90,0 17 0,-1-12 0,2 58-270,1-27-483,0 15 0,0 4 483,0 9-135,0-8 1,0 1 134,0 9 45,-1-23 0,2 0-225,6-4 1,0-2-1,-4 18 35,5-14 1,-2-2 324,-6 0 90,0 9 90,-20-28 0,15-2 450,-32-13-180,17-18 840,-15-7-1200,16-23 90,5 8-180,14-5 0,0 12 415,0-2-775,28 0-180,-21 1-223,49 0 314,-33 2-1,27-1-225,-22 10 1,-1 0 764,16-11 0,-15 12 0,-1 0 0,11-7 0</inkml:trace>
  <inkml:trace contextRef="#ctx0" brushRef="#br0" timeOffset="33450">18748 5323 9781,'0'-16'1260,"0"2"-1080,0 3-1,0 2 361,0 1 540,0 4-631,0 23-359,0 15-90,0 15-45,0-10 0,0 0-1400,0 15 1445,0-18 0,0 2 0,0 1 0,0-1 0,0 19-90,7-11 0,0 0-90,-3 3 45,8-12 0,3-2 45,-2 0-899,10 12 359,-1-32 270,-4-14 270,0-28 90,-4-9 0,0-6 0,-3 9 0,0 0 1536,0 3-1536,3-10 90,-2 15 539,2-8-539,-4 23 180,2 0-180,-4 10 180,2 20-180,-4-16-180,3 40 180,-1-23 0,7 37-90,-3-21 0,12 25-90,-6-30 0,16 14-180,-10-26 0,5-3 270,-6-12-90,-1-5-179,1 0 179,10-17 90,-10-8-90,12-21 180,-21 8-90,5-10 90,-13 21-1,0-6-89,-4 9 270,-2 5-270,0 23 0,0 10 0,17 26 0,1-2-90,20-2 90,-9-16 0,3-8-90,-8-7 0,0-3 90,0 3 0,0-5-89,3-16 178,-7-3-89,6-19 0,-14 19 180,-1-18-90,-7 32 90,-3-30 0,0 21 0,-1-9-180,0 54-270,0-12-90,0 39-179,16-28-361,-12-1-89,30-2 89,-29 0 900,51 6 0,-30-13 0,33 5 0</inkml:trace>
  <inkml:trace contextRef="#ctx0" brushRef="#br0" timeOffset="33756">20278 5770 10231,'0'-18'1169,"-16"-5"-899,12 7 630,-29-2-900,18 11 0,-15 1 0,10 26 0,8 3 0,6 22 0,6-11 0,0-1 0,20-10-180,5 1 180,23-4-180,-4-6 0,-2-8 90,-10-21-180,-15-1 90,-9-18-89,-25 2-991,-4 0 1,-16 5 1259,5 8 0,15 9 0,5 5 0</inkml:trace>
  <inkml:trace contextRef="#ctx0" brushRef="#br0" timeOffset="33980">20827 5662 10321,'-19'-15'1259,"15"2"-1079,-34 8-90,22 2-90,-5 24-90,0-16-180,19 34-269,-7-14-181,29 9 1,-14-1 179,41-11-90,-23-2-89,24-9-1368,-9 8 2087,0-16 0,-4 14 0,0-10 0</inkml:trace>
  <inkml:trace contextRef="#ctx0" brushRef="#br0" timeOffset="34214">19863 5404 10321,'24'-23'1079,"14"5"-1034,-4 2 0,3 1-45,25-2 0,-20 5 0,-1 2-179,6 3-586,-10 1 0,-2 5-404,1 18-540,1-13 1709,-25 38 0,-1-17 0,-5 24 0</inkml:trace>
  <inkml:trace contextRef="#ctx0" brushRef="#br0" timeOffset="34346">20143 6601 9961,'17'16'-629,"-12"-3"-721,12-3 1350,-4-6 0,-10-1 0,11-3 0</inkml:trace>
  <inkml:trace contextRef="#ctx0" brushRef="#br0" timeOffset="34781">21932 5196 12210,'19'-31'1349,"-3"3"-1259,-16 8 0,0 1 720,11 8-810,-8 22-90,8 18-90,-11 15-180,0 11 0,0-5 0,0-10 1,0 1-1,0 24-180,0-9 0,0 0-1001,0 7 1091,-7-23 1,0-1-271,4 8 90,-10-4 1,13-5 89,-10-5-159,8-5-111,-18-8 810,10-5 0,-9-6 0,3-4 0</inkml:trace>
  <inkml:trace contextRef="#ctx0" brushRef="#br0" timeOffset="35047">21773 5829 9332,'-9'-28'719,"0"0"-809,6-2 90,1-1 0,2 2 0,0-1-449,25 3-361,10-7 360,14 11-1291,3-4 1471,-12 15-89,4 3 326,-1 4-237,20 2 270,-17 1 359,-8 10 1,-1 1 0,2-5 45,-8 12 0,-2 1-46,-1-12 91,5 26 270,-13-12-271,-8 6 1146,1 6-1505,-10-13 0,0 11 0,-3-12-180,2 0 90,-2-5 90,2-2-270,0-1-180,1 0-270,0-2-179,3 0-900,-1 4 90,2-4 1619,1 2 0,-4-5 0,1-2 0</inkml:trace>
  <inkml:trace contextRef="#ctx0" brushRef="#br0" timeOffset="35198">22360 5310 7982,'19'16'-330,"-15"-2"1,15-14-1</inkml:trace>
  <inkml:trace contextRef="#ctx0" brushRef="#br0" timeOffset="35647">22798 5569 9422,'0'12'449,"0"2"-449,0 2 0,0 1 0,0 11 90,0-5-270,17 15-89,-12-16-1,29 7-360,-8-8 270,9-7-449,14-1 449,-21-10-180,20-2 540,-23-19 0,4 13 450,-13-31 180,-4 31-91,-3-34 181,-4 14-270,-2-10 539,-2-3-899,-1 15 0,-15 5 1799,11 4-1709,-10 29-180,30-3 0,-12 21 0,26-17 90,-26 12-90,22-13 0,-23 7 0,9-3-90,-5-5 0,-5-3-360,8 2-90,-9-7 540,2 1 0,-3-5 0,0 0 0</inkml:trace>
  <inkml:trace contextRef="#ctx0" brushRef="#br0" timeOffset="36197">22905 5435 9691,'-4'18'720,"3"10"-180,-3-6-360,4 5 89,-1 19-179,1-15 0,0 28-90,0-21 0,0 10 0,14-6 0,-10-11 0,22 9 0,-23-22 0,19-2-359,-20-10-1,13-4 180,-9-20 0,4 13 90,2-50 90,-3 32 0,-1-10 0,0-2 0,3-1 0,3-10 90,-4 17 0,1 3 0,1 5 360,5 4-270,-1 9-180,8 2 89,-6 6-89,13 17 0,-10 6 0,6-2 0,-7 20-179,2-26-451,1 19-1439,7-7 630,-5-14 1439,6 10 0,-9-21 0,1 6 0</inkml:trace>
  <inkml:trace contextRef="#ctx0" brushRef="#br0" timeOffset="36586">23477 5047 10411,'-10'21'2878,"3"10"-2698,21 16-180,-10 5 0,10-8 90,-14 4-1067,12 2 977,-9 1-90,19 1 180,-20-2-270,20-1 90,-6 12-90,7-18-90,3 17 180,-14-35-89,2 2 224,-9-17-225,-1-6 161,0-2-71,0-2 90,1-15 0,1 12 90,7-45-90,-1 26 90,10-39-90,-7 30 591,3-5-501,-6 23-90,0-5 90,-2 16-90,0-7 0,-2 9 0,-1 0-90,-2 18-90,-2 8-899,-2 23-91,-1-7-89,0-2-630,0-14 1889,0-3 0,0-11 0,0-4 0</inkml:trace>
  <inkml:trace contextRef="#ctx0" brushRef="#br0" timeOffset="36780">23762 4139 12210,'-26'-7'0,"2"1"-90,-25 30-2939,5 3 2669,21-3 1,-1 5-1665,-14 18 0,0 3 2024,9-8 0,0 1 0,3-3 0,-1 4 0,3-2 0,-3 7 0,1 0 0</inkml:trace>
  <inkml:trace contextRef="#ctx0" brushRef="#br0" timeOffset="37247">25435 5619 9871,'-39'-26'90,"1"0"90,6 1 90,5 4 90,-1-6-360,10 12 90,-6-6-180,13 13 180,-1 3-90,7 3 0,2 18 0,2 6 0,1 10 0,19 14 0,6-16 135,0-3 0,2-2-306,15 5 351,2 8-90,-12-14 89,-5-1 91,-1-4-18,-6 3-162,-1-9-180,-10 2-810,-21-11-1259,-12-1 900,-21-3-360,20-18 1619,-12 14 0,33-31 0,-13 13 0</inkml:trace>
  <inkml:trace contextRef="#ctx0" brushRef="#br0" timeOffset="37463">26148 5145 10951,'19'-8'989,"-3"1"270,-4 5-1259,-6 15 0,-18 27 0,8 1-771,-14-11 0,1 0 591,12 12-179,-13 4-1,7-3-809,9 20 269,-9-17-90,10-10 1,2 0-90,-1 2 1063,17 5 1,-13-17 0,12-3 0</inkml:trace>
  <inkml:trace contextRef="#ctx0" brushRef="#br0" timeOffset="37613">25965 5566 9961,'-11'-28'0,"2"6"-359,9 6-1,23 11-180,-17-3 90,36 8-1169,-10-3 1619,9 3 0,7 0 0,-12 0 0</inkml:trace>
  <inkml:trace contextRef="#ctx0" brushRef="#br0" timeOffset="37998">26563 5633 9512,'0'6'0,"0"1"0,0-3 0,0-1 0,0 0 90,0-1-1,0 0-89,0 0 0,15-1 0,2 1-89,16-2 178,-16-15-89,11 12 450,-17-43-90,4 29 180,-7-34-270,-8 29-91,0-10 451,-15 13-540,11 25 0,-20 19-180,21 21 180,-6 7-90,8-17 0,2 1-251,-1 21 296,8-3 0,1 0-135,-4 11 135,12-10 0,4-1-792,-4 6 702,-6-23 0,1 0 135,12 19-180,-21-19-270,8 7-359,-11-29-1890,-20-3 900,-7-12 1709,1-17 0,-20 11 0,15-11 0</inkml:trace>
  <inkml:trace contextRef="#ctx0" brushRef="#br0" timeOffset="38380">27152 5707 8252,'7'-18'450,"-2"-14"-90,4 1-270,-4-9 270,2-7-91,-3 8 1,-1-4 180,-2-3-90,-1 10 0,0-1-181,0-20-591,0 6 0,0 1 682,0-9-1,2 11 1,-4 2 90,-12-3-90,11-9 156,-11 19-426,14 14 629,0-2-539,-8 19 0,5 23 0,-9 43-90,11 0-180,-2-3 0,1-1-89,2 8-91,-1-8 0,2-1-177,18 9 222,-18-22 0,2-2-584,31 12-91,-30-4 1,30-4-1,-18-5-449,6-4 1476,6-6 0,-23-4 0,13-2 1</inkml:trace>
  <inkml:trace contextRef="#ctx0" brushRef="#br0" timeOffset="38663">27362 5614 10501,'0'-19'0,"22"1"90,-17 6-90,38-1 0,-25 3 0,21 0 0,6-8 0,-7 4-1653,9-7 1653,-13 7-89,-3-3 323,10-18-54,-20 10 360,6-24-180,-25 23-1,-17-14-269,10 18 625,-33-3-715,17 16 0,-16 28 0,18 1-90,7 24-450,12-7-449,0 4-990,11-10 0,3 0 1979,10 18 0,1-18 0,4-2 0,20 12 0</inkml:trace>
  <inkml:trace contextRef="#ctx0" brushRef="#br0" timeOffset="39713">28722 5316 10321,'0'-5'2159,"-19"2"-1529,0 1-451,-23 16-269,11-10 180,-3 30-90,0-5 90,9 11-1110,-3 2 1020,17-12-90,-1 1 0,10-2-360,-5 8 91,7-11-271,22 10 270,3-19-89,27-1 449,-14-11 0,3-4 0,-5-21 0,-10 15 0,10-34 449,-25 13-359,1-16 360,-12 8 413,0 1-143,0 13-203,-14 6-517,11 27 0,-10 12 0,31 21-90,2-12 0,22 3 0,-11-25 0,1 10 0,2-20 0,-8 5 180,14-7-90,-18 0-90,7-20 90,-15-3 90,0-2-90,-7-23 180,-4 32-90,0-30-180,-3 25 90,0 19-270,0 16 0,0 17-719,14 14-1,-10-15-1349,32 17 810,-6-22 1529,12 5 0,3-20 0,-10-3 0</inkml:trace>
  <inkml:trace contextRef="#ctx0" brushRef="#br0" timeOffset="40026">29510 5451 9961,'-20'-14'1350,"-14"-1"-1171,17 3 451,-3 0-540,-3 8-90,21 16 0,-9 9 0,11 19-90,18 2 0,1-1-90,17-7 180,-7-11-90,0-11 90,-8-6 0,-4-22 0,-9-2 0,-5-14 0,-3 7-1259,-14 10-450,11 24 1709,3 16 0,20 17 0,14 2 0</inkml:trace>
  <inkml:trace contextRef="#ctx0" brushRef="#br0" timeOffset="40263">29623 4819 11131,'30'-20'180,"17"3"-270,-27 6 269,36 6-268,-21 4-1123,11 21 1212,-19-1-449,-3 22 26,-12-4-882,-7-2 1,-2 2 1304,-3 22 0,0-17 0,0 1 0,0 20 0</inkml:trace>
  <inkml:trace contextRef="#ctx0" brushRef="#br0" timeOffset="41414">30673 4977 11670,'0'-13'990,"0"1"-720,0 3-180,0 1 809,0 2-809,0 27-180,0-4 90,0 26 90,0-6-180,0 4-227,0 5 317,0 2-89,0-2-1,0 0-270,11 11 180,-9-15 0,9 7-90,-11-24 180,0-2 90,6-6-540,-5-2 540,9-8-89,-5-2 495,3-21-496,2 12 90,1-29 0,2 16 0,3-15 90,1 5-180,3-1 180,-1 3 180,6-7-90,-6 18 270,11-10-360,-13 22 179,10-7-179,-12 25 90,2-12 0,-7 28-270,-3-28 180,-2 34 0,-2-22 0,-3 18-90,0-12 0,0 7-90,-18-9-450,-1 6-539,-20-12-1170,4-5-449,1-4 2698,6-5 0,13 0 0,7 0 0</inkml:trace>
  <inkml:trace contextRef="#ctx0" brushRef="#br0" timeOffset="41997">31282 5317 10411,'0'-7'1169,"0"-1"-989,0 3-90,0-1-90,-17 0 0,12 2 0,-32 2 90,21 1 0,-7 18-90,12 2-90,11 19 90,0-10 0,0 9 0,25-17 0,2 8 0,25-14-90,-16-4 0,-1-6 180,-14-4-90,-1 0 0,-10-19 0,7-1-90,-10-3 270,3-10-180,-5 13 0,-5-12 90,0 9-90,0 23 0,0 11 0,17 5-90,7 12 180,10-13-270,14 3 360,-15-7-180,10-11 0,2 0 0,-11 0 0,15-22 0,-26-8 0,1-25-1166,-17 8 1256,-3 0-267,-21-8 447,13 14-1,-15 6 1,0 0 0,13-4-135,-11 10 0,0 1-225,14 1 90,-21-3 180,21 16-180,-8 32 0,11 10-90,0 18-90,17 1-450,-12 8 271,26-13-143,-22-8 1,-2 0-489,11 4-898,4 15 448,-13-26 1440,2 3 0,-5-17 0,-6 0 0</inkml:trace>
  <inkml:trace contextRef="#ctx0" brushRef="#br0" timeOffset="42130">31612 5242 10771,'-10'-13'450,"3"1"-540,25-8 180,-14 5-360,38 6-270,-21 4-180,24-2-1258,6 6 4,-12-3 1809,10 4 0,-20 0 0,-2 0 0</inkml:trace>
  <inkml:trace contextRef="#ctx0" brushRef="#br0" timeOffset="42364">31147 4856 10501,'0'-14'540,"0"1"-450,24 3-90,1-1 90,4 4-180,11 2-900,-15 3-809,19 17 630,-6-12 1169,-12 26 0,-6-25 0,-8 11 0</inkml:trace>
  <inkml:trace contextRef="#ctx0" brushRef="#br0" timeOffset="42532">31772 4162 11580,'0'-20'0,"0"4"90,0 5-270,-20 6-449,16 22-720,-35 4 1349,23 10 0,1 4 0,-7-9 0,-1 0 0,-2 11 0,0 0 0</inkml:trace>
  <inkml:trace contextRef="#ctx0" brushRef="#br0" timeOffset="43652">3928 8246 9871,'-4'-21'1619,"1"0"-989,2 0-90,1-1-90,0 0-181,0 2-179,0 0 90,0 3 0,19 2-90,-15 4 0,15 5 90,-5 3-180,0 20 0,13 19-90,-14-4 0,-2 4-90,-3-3 0,-2 2-747,4 17 0,0 0 387,-4 13-360,1-10 1,0 0 0,1 4 359,-4-22 1,0-2 539,8 21 0,2-21 0,4 4 0</inkml:trace>
  <inkml:trace contextRef="#ctx0" brushRef="#br0" timeOffset="43879">4493 8285 9961,'10'-24'1080,"-2"2"-451,-4 2 181,-1 7-630,-20 3-180,-8 22 0,2 12 90,-18 9-410,35 5 320,-36-7-90,36 2-270,-31 14 0,33-12-989,-11 22 629,15-27-269,0 5-1,20-15-359,-14-4 1349,40-5 0,-24-2 0,22-3 0</inkml:trace>
  <inkml:trace contextRef="#ctx0" brushRef="#br0" timeOffset="44266">4803 8429 9871,'5'0'630,"-1"0"-630,-2 15 0,0-11 0,2 21 0,0-22 0,3 8 90,0-11-180,1 6-90,10-4 90,-6 5 0,11-23 90,-12 12 0,2-26 0,-6 27 0,0-25 270,-2 12-180,-1 0-90,-1-6 540,-1 19-270,-1-6-181,6 58 1,-1-18-692,0 6 1,-1 2 601,5 9 180,3 4-270,-2 2 90,-1-17 0,1 1 0,3 18 45,-2-12 0,-1-1-45,1 3 0,1 18 0,-7-33 0,-1 2-360,-4-14-1259,-1-10-540,-21 0 450,1-8 2010,-5-22 0,-10 15 0,11-15 0</inkml:trace>
  <inkml:trace contextRef="#ctx0" brushRef="#br0" timeOffset="44430">4733 7874 9512,'48'-7'-720,"12"2"90,-25 1-1708,27 3 2338,-23 22 0,10-16 0,-13 16 0</inkml:trace>
  <inkml:trace contextRef="#ctx0" brushRef="#br0" timeOffset="44714">5792 7930 11490,'18'20'810,"-3"12"-810,-15 14-878,0 7 968,0-6-90,0 5-90,8 3-135,-4-14 0,1 1-135,5 20-180,-2-11 1,0-1-91,-4 3-89,8 12-721,-9-16 631,-1-17 809,-1 2 0,-1-20 0,0-2 0</inkml:trace>
  <inkml:trace contextRef="#ctx0" brushRef="#br0" timeOffset="44847">5700 8438 9062,'21'-29'0,"-15"-1"-225,22 9 0,4 0-225,-5-14-135,10 8 1,3 0-495,4-4 616,-16 11 0,1 1 0,10-7 0,0 0 0</inkml:trace>
  <inkml:trace contextRef="#ctx0" brushRef="#br0" timeOffset="45397">6175 7725 9242,'-16'-4'1979,"1"1"-1620,-13 23-89,7 10 0,9 14-180,6 4 90,6-6-90,0-8 0,0 1-90,0 18 0,-2-7 0,4 1-655,16 6 655,-16-19 0,1 0 0,15 7 0,-3-2-20,-11-6-160,20 2 180,-21-11-2429,6-2 1800,-9-29 539,0-6 0,0-22 585,0 0-405,0 1 90,20 15 0,-15 1 0,29 16 179,-15-4-269,16 23 0,-1 4-180,-5 0 270,-4 15-270,-5-31 90,-1 33 0,1-33 0,2 26-90,11-20 0,-6 4 0,20-8 0,-21-7 90,9-19-90,-16 14 90,0-32 0,-5 20 0,-4-17 90,-3 7 0,-5-2 360,-1-11-180,-1 10 180,-19-14-450,14 23 449,-30-2-359,21 16-90,-4 24 0,7 10 0,11 11-719,22 9-91,-17-19-269,38-4-1,-37 2-898,42-23 1978,-27 21 0,24-22 0,-11 7 0</inkml:trace>
  <inkml:trace contextRef="#ctx0" brushRef="#br0" timeOffset="45618">6648 7648 9242,'0'-9'629,"22"2"-449,7-2-180,-2 4 90,22 0-90,-20 5-270,18 20-269,-21 12-271,-10 11 810,-11-6 0,-2 2 0,-1 13 0,1-15 0,1 1 0</inkml:trace>
  <inkml:trace contextRef="#ctx0" brushRef="#br0" timeOffset="46113">7762 7753 10411,'0'16'1079,"0"13"-1079,0 16-1753,-14 7 1753,10-5 0,-10 3 0,14 0 0,0-13 0,0 1 626,0 15-626,0-11 0,0-1 0,0 0 0,0 15-90,0-32-479,0 0 389,0-38 180,0-24 90,0-7-372,13-11 282,-10 23 1045,19-1-955,-20 3 0,18 3 270,-18 3-90,18 5 90,-7 9-360,5 4 0,4 7 90,-9 22-180,4-4 180,-5 23-90,-1-6-90,-1 5-90,-1 2-450,1-1-56,1 0-1383,9 12 91,-2-17 1978,8 3 0,-3-26 0,0-6 0</inkml:trace>
  <inkml:trace contextRef="#ctx0" brushRef="#br0" timeOffset="46346">8522 7878 10411,'0'-12'1169,"0"3"540,0 2-1439,-15 4-90,11 17-180,-11 11-90,6 11 180,6 5-450,-6 13 91,9-11-586,0 3 0,0 1-44,0 0-91,0-5 1,0-2 180,0-7-1080,0 11 1889,0-26 0,0 0 0,0-10 0</inkml:trace>
  <inkml:trace contextRef="#ctx0" brushRef="#br0" timeOffset="46480">8240 8218 10771,'-18'-22'809,"8"1"-539,-2 2-90,11-8-180,-5 8 0,52-8-180,-17 14-854,5 6 1,3 1 224,11 0-451,3 3-89,7 3 1296,-2 0 1,1 0 0,-1 0 0</inkml:trace>
  <inkml:trace contextRef="#ctx0" brushRef="#br0" timeOffset="47063">8938 8052 11850,'14'34'180,"-10"-4"-270,21-1 180,-22-3-90,18 16-90,-8-9-90,-4 1 0,0-1 90,1-2-449,-4 19-1620,-6-37 1799,0-18 270,0-18 0,0-31 180,0 8 90,0 11 0,0 0 90,0-8-942,20-10 1031,-15 20 1,27 6 0,-30 5 0,22 11 180,-21 1-91,20 9-269,-12-2 0,2 24 90,2 6-180,-10 13 90,2-1-180,-4-6 90,-3-2-90,0 1 852,0-4-852,0-3 90,0-3 0,0-5-90,0-2-180,-12-8 0,9-24 180,-9-9-180,12-28 180,0 11-90,19-16 90,-1 24 0,18-20 0,-18 26 0,11-3 180,-10 16-180,8 8 0,3 3-90,-15 24 0,4-14-450,-9 39-269,-1-22-91,-2 23-1708,4 6 2608,-4-11 0,3 9 0,-4-17 0</inkml:trace>
  <inkml:trace contextRef="#ctx0" brushRef="#br0" timeOffset="47380">9647 8344 10231,'8'-12'720,"0"-11"-540,0 9 0,2-14-1,3 1 1,1-2 0,2-6-90,0-1-90,2-3 0,-1-1 0,-4 9 0,-1-1 0,6-16-1635,2-15 1635,-9 18 0,-3 3 382,-3 0-292,-3-13 90,-1 16 0,-1-20-180,-16 33 630,12-8-361,-28 25-358,18 27 268,-5 4-224,8 11 0,2 5 135,0 11-90,2-1 0,2 2 549,-2 14-1044,4-9 1,6 0-1890,17 8 1664,-20-23 0,5-1-1308,23-4 0,5-4 1803,-3 14 0,2-18 0,4-3 0,10 2 0</inkml:trace>
  <inkml:trace contextRef="#ctx0" brushRef="#br0" timeOffset="47997">10565 7785 10771,'0'17'1709,"0"9"-1709,0 16 90,17 3-90,-13 14 0,24-10-1198,-26 14 1109,18-19-1,-18-1-180,14-3-285,-9 7 285,2-14-630,3 6 271,-11-25-23,8-2 382,-7-9 0,2-23 1,0 16 179,-2-41 180,3 22-45,-1-10 0,-1-4 224,5-10 46,-3 4 0,1 1 45,2-7-92,0-8 91,-1 25 139,1 8-49,0 7-269,1 8-90,0 6 90,-1 3-90,6 18-90,-4 12-90,9 26 180,-7-4-721,4 2 92,-3-15-181,1 0-172,1-2-7,2-4-271,1-1 1170,4-7 0,1-2 0,2-6 0</inkml:trace>
  <inkml:trace contextRef="#ctx0" brushRef="#br0" timeOffset="48363">11323 7968 10051,'-39'-7'1979,"0"2"-1709,6 18-180,5 9 0,12 9-90,6 2 0,10-6 0,0 0-90,0 2-180,0 9-90,24-12-179,4 12 179,15-26 0,-4 3 0,6-14 270,-9 2-90,18-23 180,-25-4 180,8-21-90,-21 10 360,-4 1-270,-8 10 180,-4 0-180,0 3-91,0-4 451,0 8-450,0 22-90,0 15 0,0 16-90,0 0-539,0 6-271,0-11-989,18 22 720,-2-25 1169,5 7 0,6-16 0,-7-3 0</inkml:trace>
  <inkml:trace contextRef="#ctx0" brushRef="#br0" timeOffset="48650">11812 8046 10051,'-20'-10'1170,"-9"4"-811,25 0-89,-22 6-270,23 13 90,-9 6-90,12 18 0,17-17 0,-12 16 0,32-32-90,-31 25 0,41-26 90,-26 15 90,22-16-90,-11 4 0,-4-6-90,1 0 180,-6-19-180,-4-2 90,-8-22 0,-5 11 0,-26-8 0,15 17-180,-41-4-89,25 17-361,-23-6-180,8 13-179,2-6 989,-16 9 0,13 0 0,-10 0 0</inkml:trace>
  <inkml:trace contextRef="#ctx0" brushRef="#br0" timeOffset="48830">11173 7642 9961,'29'-22'-180,"-2"3"-359,29 3-271,-8 3-1305,4 6 2115,0 2 0,2 5 0,0 0 0</inkml:trace>
  <inkml:trace contextRef="#ctx0" brushRef="#br0" timeOffset="49413">12925 7980 10681,'-6'-37'180,"2"3"-180,-6 5 270,6 6-1,-3 6 1,0 5-180,-3 5 0,-11 19-90,3-8 0,-1 22 0,1 6 0,-6-1 0,9 1 0,2 4-45,3-2 0,4-2 45,-1 16-180,1-9 0,6-3-269,30-1-451,10 5 451,16-29 269,2-3 45,-24-6 0,-1-4-45,18-24 225,-8 10 0,-2-5-45,-18-4 0,-4-2-670,7 0 0,-2 0 670,0-17 0,-7-2 180,-7-1-483,-6-3 573,-4 1-180,0-1 269,-8 15 1,-6 1-180,-18-18 270,4 11 0,-3 1-727,-18-2 322,25 16 0,2 1-45,-8-3 0,15 4 2471,-9 4-2471,21 30 90,7 34-90,19 11-717,-13-17 1,1 1 626,28 15-270,-34 3 180,14-28 1,1 1-169,-5 31-462,15-2-359,-10 0-270,-8-23 0,0 0 1439,5 15 0,3 8 0,-8-27 0</inkml:trace>
  <inkml:trace contextRef="#ctx0" brushRef="#br0" timeOffset="49552">12827 7792 10411,'0'-31'-809,"17"2"269,-12 5-270,42 2 1,-20 4 809,9 7 0,4 3 0,10-1 0,-16 5 0,0 0 0</inkml:trace>
  <inkml:trace contextRef="#ctx0" brushRef="#br0" timeOffset="49863">13587 8180 9512,'12'0'539,"1"-16"-359,2 12 0,1-31-180,2 18 270,5-29-180,-5 15 90,2-23-270,-12 21 270,-1-22-270,-7 24 450,-17-19-91,-5 25-179,1-4 180,-17 16-90,12 6-270,-14 3 180,15 28-90,1 7-90,22 13 0,-7-1-270,9-9-269,25 0-361,-19 0-269,24-12 0,4-2 1259,-9 9 0,4-11 0,1-3 0,6 2 0</inkml:trace>
  <inkml:trace contextRef="#ctx0" brushRef="#br0" timeOffset="50096">13527 7396 9332,'54'-29'1259,"-9"10"-809,15-9-180,-23 20-181,24-1-89,-32 8-89,8 19-271,-18 11-540,-8 9-359,-3 9-720,-8-9 1793,0 7 1,-23 2 0,-7 3 0</inkml:trace>
  <inkml:trace contextRef="#ctx0" brushRef="#br0" timeOffset="51546">13385 7665 7623,'27'-21'90,"-2"-9"-180,-6 26 180,6-37 89,-6 24-179,4-23 450,-10 9-180,-3 8 0,-2-4-90,-4 12 90,-4 1 0,0 0 89,0 5 271,0 0-360,3 6 90,1 1-181,3 2 181,4 0-90,1 0 0,16 0-180,-4 0-90,25 13 0,-14-9 0,11 9-360,-12-13 0,-1 11-449,-2-8-540,0 9-91,-3-4 1440,-1-6 0,-4 12 0,-2-4 0</inkml:trace>
  <inkml:trace contextRef="#ctx0" brushRef="#br0" timeOffset="51847">14012 7069 10321,'45'-12'810,"-1"0"-451,-10 1-269,0 0 270,12 1-360,-15 5 0,16 0-180,-29 25-269,1-15-271,-14 41-629,-3-23-1343,-2 27 2692,-20-8 0,16 4 0,-16 2 0</inkml:trace>
  <inkml:trace contextRef="#ctx0" brushRef="#br0" timeOffset="52454">15165 7711 10681,'0'-18'360,"0"7"359,0-1-449,-19 10-180,-13 17-90,-7-11-1196,-8 34 1196,15-18 0,0 21 0,15-6-63,-9 17 63,22-13-270,-10 23 0,42-32-359,15 3 269,16-22 180,3-6 135,-26-13 0,-1-1-45,18 4 90,-11-22 0,-2-6-90,1 5 90,-13-13 0,-5-5 90,-7-3-90,-4 16 0,-2-1 135,-8-3 0,-3 1 45,7-19 179,-13 7 1,-6 0 0,-12-8 134,1 10 1,0 1-315,-2-4-180,4 14 0,1 2 180,-1 2 90,-2-1 0,0 21-270,22 31 0,15 33-180,-8 5-271,13-19 0,1-2 2,-15 11 89,32 2 58,-32-1-598,20-13 1,2-1-180,-9 18-405,8-11 0,1-1 1401,-5 4 1,3 6 0,-12-19 0</inkml:trace>
  <inkml:trace contextRef="#ctx0" brushRef="#br0" timeOffset="52613">15087 7582 10681,'0'-28'0,"0"1"-180,24-9-360,-18 11-179,50-5-1440,-11 13 2159,14 7 0,4 3 0,-20 7 0</inkml:trace>
  <inkml:trace contextRef="#ctx0" brushRef="#br0" timeOffset="52830">15852 7680 11760,'-13'26'0,"2"7"0,11-6-180,0 6-449,0-7-361,0 0-179,0 1-180,0-3 1349,0 0 0,15-2 0,4-2 0</inkml:trace>
  <inkml:trace contextRef="#ctx0" brushRef="#br0" timeOffset="52986">15775 7497 10231,'0'-12'-540,"0"1"-89,0 4-1,0 0 630,18 4 0,-14 0 0,14 2 0</inkml:trace>
  <inkml:trace contextRef="#ctx0" brushRef="#br0" timeOffset="53352">16215 7607 9871,'4'6'990,"-1"1"-630,1 1-270,3 6-1,1-1 1,6 11-90,-4-7 0,5 13-90,-7-11 90,2 5 0,-5-9-89,-2-1-181,-1-3-540,0 0-269,-1-5 989,0-17 180,-1-9 90,0-22 0,0 8 179,0-4 271,16 4 0,-12 10-91,26-4-449,-15 18-90,11 25 0,-2 12-90,-7 14-180,0-1-179,-4-8-451,2 0-179,0-2 1079,11 6 0,-6-19 0,8 2 0</inkml:trace>
  <inkml:trace contextRef="#ctx0" brushRef="#br0" timeOffset="53702">16832 7279 10951,'0'-7'2159,"18"23"-2159,-13 11 89,31 14-89,-31 1 0,23-8 0,-26 1 0,21 1-269,-20-3 179,22 0-90,-16-4 0,11-3-270,-1 1 90,-3-11 270,2 1-90,-3-13 91,0-2 178,2-2-268,11-19 358,-7-4 271,18-22-180,-17 11 0,12-5 180,-16 24-270,1-9-90,-8 22-90,-3-7 0,-1 9-90,-3 18-270,-2 11-270,-1 11-449,-1 6 1079,1-5 0,-2 0 0,-17 13 0,7-10 0,0-1 0</inkml:trace>
  <inkml:trace contextRef="#ctx0" brushRef="#br0" timeOffset="53864">16127 8436 7623,'28'-14'0,"-5"-4"0</inkml:trace>
  <inkml:trace contextRef="#ctx0" brushRef="#br0" timeOffset="54497">18275 7494 10951,'13'-22'90,"-10"-2"180,9 5 89,-12 2 1,-26 10-180,-13 4-180,-16 24-1397,-4-15 1577,13 42-270,0-27 90,4 26-340,18-20 0,1 0 340,1 14-251,9-6 1,3-1 250,10 2-270,26 16 90,-20-31-89,50-2 89,-31-14 0,28-5 0,-16 0 0,16-18 180,-16-12 0,-8 4 0,-3-2 0,0-22 0,-5-2-90,-7 11 180,-12 0-90,6-3 360,-8-20 0,-19 12-1,18 9 1,-2 0-90,-36-5-270,37 12 0,-1 1 270,-30 2 539,29-5-629,-9 50-180,34 36-90,3 10-51,-11-18 0,0 0-219,24 13 90,-33 3 271,13-28 0,1 2-721,-6 11 1,-1 1 134,4-10 1,1 0-856,5 18 1,1-1 1439,4 4 0,-7-22 0,0-1 0,10 6 0</inkml:trace>
  <inkml:trace contextRef="#ctx0" brushRef="#br0" timeOffset="54848">18878 7645 11400,'-32'-18'990,"-15"-5"-990,17 7 90,-19 1 0,9 9 0,6 4-90,8 2 90,13 19-360,-1 3 0,14 21 90,0-9-90,21-1-179,6-12-1,12 4 360,0-13-270,4 0 360,-12-12 90,19 0-90,-26-17 360,4-6 90,-14 1 89,-7-13-89,-3 15-450,-4-15 180,-14 9-90,10 28-540,-10 25-90,33 10-1169,0 17 450,3-27-360,6 4 1619,-25-13 0,28-9 0,-9-2 0</inkml:trace>
  <inkml:trace contextRef="#ctx0" brushRef="#br0" timeOffset="55198">19187 7555 11850,'0'32'270,"14"-14"-270,-11 11 90,11-16-180,-1 5 90,-1 15-90,3-20-180,1 18 180,-8-16-809,7-5 809,-5-2-90,3-21 180,-5 9-90,8-42 270,-4 26 0,4-28 360,2 10-361,-6 10 1,10-12 0,-10 26-90,3-6-90,-6 18-90,2 16 90,-5-9 0,0 36-719,2-7 179,-1 12-1259,13 16 810,-5-23 989,3-10 0,2-1 0,8 1 0,11 5 0</inkml:trace>
  <inkml:trace contextRef="#ctx0" brushRef="#br0" timeOffset="55550">19893 7592 10321,'-34'0'630,"15"14"-630,2 5 0,17 9 0,24-10 0,-18 2-90,44-17 90,-28 7 90,37-10-180,-24 0 180,9 0 270,-10 0 179,-12-20 271,5-3-360,-18-19-91,-1 11 1,-8 2-360,0 6 90,0 4-90,0 27-90,0 36 90,0 10-743,0-18 1,0-1 472,0 12 0,0 0-269,15 0-1440,-11 19 450,11-17 1529,-14-10 0,-2 0 0,1 3 0,0 10 0</inkml:trace>
  <inkml:trace contextRef="#ctx0" brushRef="#br0" timeOffset="55713">18943 8449 7713,'23'1'0,"-4"-1"0</inkml:trace>
  <inkml:trace contextRef="#ctx0" brushRef="#br0" timeOffset="56384">21263 7541 10681,'6'-6'899,"-2"1"-539,-4 0 0,-17 3-180,-8 0-180,-25 2 0,7 14 0,-2-10 90,3 23-180,14-10 180,1 12-90,19 2-90,36-2 90,-6-6-225,11-10 0,2-3-135,9 2-928,17 2 838,-22-4 0,0-3-89,-4 1-451,6 2 181,-12-4 809,14 2 0,-20-6 0,7-1 0</inkml:trace>
  <inkml:trace contextRef="#ctx0" brushRef="#br0" timeOffset="56768">22003 7418 10681,'-32'-1'630,"4"0"-541,7 1-178,11 17 89,3 0 0,26 18 0,0-2 0,3-5 0,9 0 0,-27-9 89,27-1-89,-28 0 180,22-1-90,-15 4-90,3-7-90,-7 2 90,-6-8-269,0 0-451,-17-3 0,13-1-269,-32-1-540,32-2 1529,-32 0 0,31-1 0,-13 0 0</inkml:trace>
  <inkml:trace contextRef="#ctx0" brushRef="#br0" timeOffset="57080">22550 7414 10051,'-43'0'90,"0"13"-180,23 2 90,-8 1 0,26 9 90,-9-4-180,40 6 90,8 12 90,17-16-1358,-3 6 1358,-12-8 179,-3-2 363,-1 0-3,3 6-539,-19-7-90,11 7 0,-28-12 0,7 2-90,-36-6-449,3-1-451,-25 0-528,4 1-371,-3 0 2026,-7 0 1,1-1 0,-1 0 0</inkml:trace>
  <inkml:trace contextRef="#ctx0" brushRef="#br0" timeOffset="57514">23882 7375 10771,'-25'-6'1169,"-10"3"-899,-13 1-180,-3 16 0,-7 8-1159,15 9 1069,-10 4 0,25-8-90,13 3-269,-2-2-181,14 1-359,-5-4-181,32 0-1618,20 0 2698,14-12 0,-24-6 0,1-2 0,20-5 0</inkml:trace>
  <inkml:trace contextRef="#ctx0" brushRef="#br0" timeOffset="57918">24028 7006 10321,'-12'-6'2159,"10"19"-2069,10 14-90,-2 12 90,28 7-90,-30-5 0,24 5 0,-20-11 0,-2 2-904,11 21 904,-6-20 0,-2 0 0,-7 15 0,16-1 0,-16-4 0,11 12 0,-9-18 39,2 13-309,-3-32-2788,-3 1 2338,-14-35 540,11-20 180,-11-8 270,14-22-90,20 27 719,5-20-449,0 26 775,18-3-955,-15 15-180,10 9 90,5 2-180,-21 22-90,12 7 180,-17 10-990,9 15 91,-13-18-361,4 9 1170,-1-1 0,0-14 0,2 8 0</inkml:trace>
  <inkml:trace contextRef="#ctx0" brushRef="#br0" timeOffset="58197">24893 7370 10951,'-17'-5'449,"12"1"-269,-25 3-90,27 15 0,-10 5-180,13 20 90,22-9 0,6 7 0,13-23-709,-1 15 709,-8-26 0,0 15-456,9-17 456,-13 4-90,4-5-90,-16-14-539,-7-5 449,-26-20-1079,-15-1 359,-11 6-381,-2 2 1371,14 14 0,0 1 0,2 3 0</inkml:trace>
  <inkml:trace contextRef="#ctx0" brushRef="#br0" timeOffset="58764">25900 7186 11131,'15'-5'180,"-3"0"179,0 3-89,-2 2 90,4 18-180,-1-14 90,-12 49-270,5-30 0,-5 11 0,-2 2 0,1 3 0,0 13 0,0-18 0,0-2 0,0-3 0,0-2-180,0-6 270,0-4-3328,0-1 3058,0-48 180,0 18 0,0-19 0,0-3 180,0 3 269,15-22-269,2 23 450,14-12-270,-15 22-180,10 4-1,-10 9-179,7 8 90,6 13-180,-11-8 1,5 31-181,-8-18-180,1 18-180,-1-7-179,0 1-181,-1 1-179,1-1 1169,2-2 0,1-3 0,2-2 0</inkml:trace>
  <inkml:trace contextRef="#ctx0" brushRef="#br0" timeOffset="59066">26570 7330 10861,'0'-10'360,"-18"5"-270,14-2 89,-30 6-89,31 16-90,-13 8 0,16 19 0,22-2 0,8-2-90,11-18 90,13 3 0,-22-21 0,17 7 0,-25-9 0,8-15 0,-22-4 90,-1-18-359,-27-1-721,-8 1-989,-21 3 1979,-1 8 0,2 7 0,3 4 0</inkml:trace>
  <inkml:trace contextRef="#ctx0" brushRef="#br0" timeOffset="59268">26977 6573 11311,'-17'21'0,"13"19"-90,-28-20-180,28 22-892,-27-6 263,28 5-721,-22 4 1620,22 4 0,-14 3 0,11 0 0</inkml:trace>
  <inkml:trace contextRef="#ctx0" brushRef="#br0" timeOffset="59432">27577 7530 9781,'16'2'-510,"-2"-1"1,-1-1-1</inkml:trace>
  <inkml:trace contextRef="#ctx0" brushRef="#br0" timeOffset="65700">6203 10090 11311,'0'6'1079,"0"1"-989,0 2 0,0 5 90,0 5-90,-17 8 0,13 6-90,-13 8-277,17 6 367,0 4 0,0 4-90,0 0 0,0-17 0,0 1-90,0 18 90,0-11 0,0-1 0,0 4 0,0 9 0,0-25 90,0-6-180,0-4 90,0-4-180,0-7 180,0-42 0,0 8-45,0-16 0,0-2-45,0-4 0,0 2 0,0-1 90,0-11 0,0 6 0,0-1 367,0-10-412,8 1 0,0 0 135,-4-2-135,10 8 0,1 3 45,1 7 0,-2 11 0,3 2 0,6 0 0,1-3 0,-8 15 0,-2 4 0,-1 4 0,2 2 180,-6 3 0,7 2-180,-10 2 0,4 19 90,-5-14 0,0 37-90,-2-21 0,0 22-90,-2-7 180,0 2-180,-1 17 180,0-14-90,0 23-90,-19-29 90,15 10-270,-34-16-409,21-1 50,-20 0-91,7-1-359,-4 0-181,1-2 1260,-14 4 0,15-10 0,-9 3 0</inkml:trace>
  <inkml:trace contextRef="#ctx0" brushRef="#br0" timeOffset="66314">5940 9683 10321,'24'-12'900,"9"0"-91,-21 0-539,3 5 540,-6-1-631,-9 26-89,-23 12-90,18 13-716,-18-18 1,-2-1 715,4 18 45,-8-9 0,-2 1-240,11-8 1,0 2 194,-16 18 0,-1 1 0,15-19 0,1 0-322,-8 8 1,1-1 321,-11 15-90,2-3 90,1 0 0,14-17 0,1-1 90,-10 15-90,9-10 0,1-1 0,4 1-83,-4 21 173,15-25-90,3 8 0,3-13 1251,17-2-1341,-13-1-90,34 5-270,-3-9 0,-4-3 1,3-1-91,24 0-279,4 7-351,-18-7-89,2 5 1259,-14-4 0,-1 1 0,18 12 0,-19-9 0,0 0 0</inkml:trace>
  <inkml:trace contextRef="#ctx0" brushRef="#br0" timeOffset="70052">8032 10027 9062,'16'-12'989,"8"-2"-539,-21 0-90,17-2-90,-17-1-1,17-2 1,-13 1-90,8 0 90,-4 3 90,-3-1-180,0 3 0,-2 2-270,-2 2 180,-2-1-90,-1 5 180,-19 0-180,-7 5 0,-26 21-90,8-16 90,11 13 0,0 4 0,-5 3 0,7-4 0,2 1 0,2 12 0,-4 3-90,22-17 90,1 5-90,7-8 180,23-2-180,-18 1 90,25-6 0,6-1 0,-6 5-139,3-4 0,1-1 139,7 2 0,-2 0 0,12 4 90,-16-3 0,5 4 90,-15-2-180,-10-2 180,-2 5-180,-9-7 0,-4 9 0,-23-7 90,18 5-180,-40 0 90,18-5-720,-22 6 271,11-11-893,-3 0 263,19-5-271,-5-1 1350,9-1 0,5-20 0,-1-5 0</inkml:trace>
  <inkml:trace contextRef="#ctx0" brushRef="#br0" timeOffset="70380">8745 9567 10681,'13'-14'1349,"-2"0"-899,-4 2-270,-3 2 899,-1-1-989,-3 25 90,-16-15-90,12 44-90,-12-20 0,1 26-1245,11-3 1335,-20 6-90,22-12 0,1 0-230,-16 24 230,16-11 0,0-2 0,-10 10-653,10-23 1,0-2 382,-6 9-179,6-3 89,-2-5-630,0 5 361,2-15 157,-1 4 472,2-20 0,0-1 0,0-9 0</inkml:trace>
  <inkml:trace contextRef="#ctx0" brushRef="#br0" timeOffset="70563">8347 10087 10051,'0'-4'450,"20"-3"-450,11 2 90,32-7-180,-7 4-360,-13 1 1,-1 0-904,11-2 993,-17 5 0,0-1-449,12 0-361,0 1 1170,-3 2 0,-3 2 0,-2 0 0</inkml:trace>
  <inkml:trace contextRef="#ctx0" brushRef="#br0" timeOffset="70997">9082 10031 10231,'0'16'630,"0"-1"-540,0 1-90,0-2 0,0 2 0,0 1 0,0-1 90,17 0-180,-12-2 90,30 1 90,-13-4-180,9-1 90,-1-7 0,-9-2 0,0 0 0,5-1 0,-6-21 90,6-1-90,-13-14 270,0-7-91,-9 15 1,-2-8 90,-2 5-180,0 9-90,0-2 360,-14 13-360,10 20 180,-21 32-180,15 4 90,4 1 0,0 1 0,-2 10-45,7-4 0,2 1-560,-1-20 0,0-1 560,-1 11 0,2 0-45,15 18 0,-12-3 0,13-2 0,-9-21 0,-2-1 90,-2 15-90,9-14 0,-1-3-90,-10-2 0,8 6 0,-10-22-630,0-3-1169,-23-8-809,1-2 2698,-22-22 0,24 15 0,4-15 0</inkml:trace>
  <inkml:trace contextRef="#ctx0" brushRef="#br0" timeOffset="71730">9880 10241 8972,'11'-20'540,"3"3"-361,1-19 91,4 6-90,1-6 90,13-20-180,-7 8-45,-10 17 0,0-2 0,-1-2 0,-1 0 135,5-20-45,-5 7 0,-3 1 45,-3-9-1,-4 10 1,-1 0-868,-3-6 868,0-12-90,-20 26 90,15 4-180,-15 6 616,0 2-346,15 11 0,-29 3-31,30 28 121,-21 17-360,22 10-1093,-13 14 1183,15-7 0,-4 7-90,5 5 0,0-16 0,0 1 0,-1-11 0,2 1-180,7 25 0,0-1 45,-7-25 0,2-2 0,13 10 0,-1-1-315,-12 11 1,23-5 392,-23-6-1112,30 7 629,-20-18-342,27 6 702,-22-25 0,14-2 180,-17-9 1415,4-18-785,-7-4-271,-6 0 631,6-13-271,-9 13-449,1-13 0,-4 7-90,0 8-180,19 11 0,2 3 0,23 4-90,-11-14 180,2 10-180,2-21 90,-10 8 90,13-13-180,-23 4 180,1-1-90,-12 5 0,-3 0 0,-1-2 180,-2 0 0,0 1 90,-21 0-1,2 0-89,-6 8 180,-3 0-270,10 11 0,-10 23-180,5 12 90,11 12 0,6 3-450,6-9-719,25 17 359,-19-14-674,30-7 0,7-3-1311,-4 2 2795,3-11 0,4-4 0,15 2 0,2-2 0</inkml:trace>
  <inkml:trace contextRef="#ctx0" brushRef="#br0" timeOffset="72263">11215 10002 11311,'-8'0'1079,"2"0"0,2 0-1079,27 0-270,-17-10-719,39 8 449,-14-8-449,8 10-1,-1 0-179,-14 0-180,-3 0 1349,-10 16 0,8-12 0,-6 12 0</inkml:trace>
  <inkml:trace contextRef="#ctx0" brushRef="#br0" timeOffset="72416">11205 10328 10951,'20'4'809,"14"-1"-899,11-3-720,-8-8 1,0-2-720,12 6 1529,-4-10 0,-1-1 0,9 13 0,-19-4 0,0 1 0</inkml:trace>
  <inkml:trace contextRef="#ctx0" brushRef="#br0" timeOffset="73013">12140 9240 12030,'-15'35'-719,"11"6"-91,-26-10-89,26 4-181,-10-10 1,14-1-591,0-2 1670,0-2 0,0-2 0,0 0 0</inkml:trace>
  <inkml:trace contextRef="#ctx0" brushRef="#br0" timeOffset="73168">12242 9223 10411,'0'-12'1349,"-14"5"-1439,10 16-90,-25 20-539,25 9-940,-21 12-140,22-4 1623,-21 8 1,21 4 0,-10 3-1</inkml:trace>
  <inkml:trace contextRef="#ctx0" brushRef="#br0" timeOffset="73997">13058 9757 11400,'0'-12'1170,"0"1"-720,-17 3-181,12 3-89,-32 3 0,12 21-180,-19 12 0,11 10-90,3 6-359,15 5-1,7-12-630,2 24 181,6-31-1530,28 13 1170,10-32 1008,15 5 1,4-18 0,-13 4 0</inkml:trace>
  <inkml:trace contextRef="#ctx0" brushRef="#br0" timeOffset="74250">13537 9773 10141,'-23'-6'1979,"1"19"-1889,-19 9-90,22 12 0,5 6 90,14-13-90,0 7 0,0-11 0,0-2 0,17 1 0,8 1 0,-2-6 0,20-2-90,-26-10 180,20-3-90,-13-2-90,3 0 0,-14-21-809,7-2-91,-19-21-809,-18 3 1799,-10 2 0,-20 8 0,1 6 0</inkml:trace>
  <inkml:trace contextRef="#ctx0" brushRef="#br0" timeOffset="74630">14080 9953 7892,'8'-63'360,"-4"12"-135,1 5 0,-1-1-1497,-2-12 1362,-1 20 0,0 0 180,-1-13 270,0-1-91,0 2-89,0 3-90,-16 2 90,12 4 177,-25-6-537,27 16 269,-10-7 451,2 26-257,8 19-104,-8 38-359,10 4 45,0-1 0,0 2-1580,0 9 1535,0-17 0,0 1 0,0 19-345,0 2-14,0 1-226,0-19 0,0 0-494,0 21-136,6-13 1,0-2-495,-3 2 1709,8-20 0,0-2 0,-8 4 0,7-3 0</inkml:trace>
  <inkml:trace contextRef="#ctx0" brushRef="#br0" timeOffset="75052">14272 10072 10861,'43'0'0,"2"-14"90,-7 0-180,-6-16 90,-14 1 180,-9 4-180,-9-1 180,0 8-1,0 0-179,-17 2 180,13 2-90,-12 1 90,-5 5-180,15 2 180,-32 5-180,20 0 90,-13 23-180,14 9 90,0 26 0,16-11-662,-5 0 662,6-14-345,17-2 345,-13-2-180,30 2-90,-9-9 224,19 0-44,-7-15 90,-3-2-90,-8-20-270,-4-7 731,-6-20-820,-8-7 89,-8 10-206,-17 0 116,12 14-269,-12 4-271,-3 1 1002,15 1 1,-31 9-1,16 0 1</inkml:trace>
  <inkml:trace contextRef="#ctx0" brushRef="#br0" timeOffset="75436">14795 9818 9422,'-16'20'719,"4"6"-629,12 11-90,0 1 90,14-8-90,-11 1 90,25 15 0,-24-13-90,20 20 270,-21-27 90,7 2-91,-4-15-269,-4-4 0,4-4 0,-6-19 0,0-11 0,0-14 0,0-2 0,0 3 0,0-2-89,0-24-271,0 14-90,0 8 0,0 0-269,0-5-271,9 12 1,2 1 989,-6 1 0,29-1 0,-15 17 0</inkml:trace>
  <inkml:trace contextRef="#ctx0" brushRef="#br0" timeOffset="76130">15778 9746 10951,'-21'-1'539,"4"-1"-269,6 0-180,8 18-90,-8-1 0,25 5-270,-10 2-359,19-20-181,-20-9 271,6-12-1350,-23-1 629,10-5 1260,-24 22 0,25-7 0,-9 10 0</inkml:trace>
  <inkml:trace contextRef="#ctx0" brushRef="#br0" timeOffset="76486">15808 10167 9332,'-16'0'-630,"19"11"-539,-18-9 1169,15 9 0,-16-11 0,5 0 0</inkml:trace>
  <inkml:trace contextRef="#ctx0" brushRef="#br0" timeOffset="77430">16543 9769 10231,'-4'-7'1259,"-1"2"181,2 2-1171,0 21-269,2 8 90,19 13 0,1 17-90,3-17 45,-6-6 0,-1 1 45,6 4 0,0 8 180,7-20 0,-25-5-90,15-5-90,-16-5-180,5-25 0,-24-9 0,13-15 0,-12-2-180,16 6 0,-11-3-90,8-2 1,-8 1-1,11 0-899,0-14 449,0 16-1259,18-13 630,0 29 1439,4-1 0,12 16 0,-9 3 0</inkml:trace>
  <inkml:trace contextRef="#ctx0" brushRef="#br0" timeOffset="77770">17092 10015 10591,'17'3'720,"6"-35"-631,19 24-89,-21-25 0,-1 1 0,20 24 0,-9-35 0,-14 30 0,-4-8 0,-12 6 90,4 5-180,-5 3 270,0 2 90,-19 1 180,-2 2-270,-12 18-180,14 0 90,9 18-90,10-9 0,0 2-180,0-7-630,16 9 91,2-8-900,22 12 899,-10-18 1,7 3-361,-8-13 1080,5-2 0,3-2 0,2-1 0</inkml:trace>
  <inkml:trace contextRef="#ctx0" brushRef="#br0" timeOffset="78163">17782 9823 10771,'0'-23'1619,"0"7"-810,-20-11-449,16 15 360,-28-5-450,19 13-270,-11 22-90,6 9 180,7 14-90,6 11-180,5-17 0,0 11-180,16-2 270,-12-11-180,31 15 90,-30-26-179,27 7 179,-14-19 90,12-1 90,-6-8-90,-4-15 180,-3-8-180,-6-9 90,3-16 0,-7 15 0,1-9 90,-6 14 0,1 3 0,-3 3-90,1 4 0,-1 3 0,0 3-270,0 25-270,0 5 90,0 17-359,14-4-181,-10-8 91,11 0-1260,-3 9 2159,-1-8 0,3 4 0,-6-10 0</inkml:trace>
  <inkml:trace contextRef="#ctx0" brushRef="#br0" timeOffset="78638">17840 9223 10861,'16'27'1979,"-13"4"-1799,13-5-1,-5 6-89,-8-2-90,8 4 90,-11 4-90,8 3-269,-6 25-1,14-13-360,-12-8 0,0 1-629,9 11-765,-6-10 0,0 0 1874,2 8 0,-4-21 0,0-1 1,2 11-1</inkml:trace>
  <inkml:trace contextRef="#ctx0" brushRef="#br0" timeOffset="79384">18470 9191 10951,'11'-4'539,"8"0"-449,-11 3-90,7-1 0,-7 2 0,3 17-449,-5 3-181,2 0-180,-3 16-89,-3-19-1,0 18 900,-2 1 0,0-11 0,0 7 0</inkml:trace>
  <inkml:trace contextRef="#ctx0" brushRef="#br0" timeOffset="79546">18675 9102 10591,'13'-12'1169,"-1"3"-1079,8 4-360,-4 19-449,-9 17-540,-2 11-2075,-5 12 3334,0-3 0,-18 8 0,6-27 0,1 0 0</inkml:trace>
  <inkml:trace contextRef="#ctx0" brushRef="#br0" timeOffset="81413">19733 9193 10231,'-9'-14'1619,"0"3"-989,-1-1-270,1 1-180,-1 0-180,0 3 179,1 0 181,1 5 270,1 1-450,4 17-90,1 3 0,17 0-180,-11 15 180,27-29-90,-8 41 0,10-28 45,-7 6 0,1 1-45,12 0 0,-3-4 0,2-1-1369,10 5 1369,-17-8 0,0-1-45,0 0 0,-1 0 135,11 9-90,-10-7 0,-3 2 0,-4 6 0,1 4 0,-20-5 90,-2 2-90,-21 4 0,13 2-90,-47 4-314,19 4 89,-14-8 0,-6 0 435,18-7 0,-1 1-480,-5 4 0,-5 3 1,3-3-136,4-4 0,0 1-345,-1 3 1,-2 2 0,5-3-16,5-3 1,3-2 854,-7 7 0,5 1 0,1 7 0,5-2 0</inkml:trace>
  <inkml:trace contextRef="#ctx0" brushRef="#br0" timeOffset="82380">20842 9981 10771,'17'-15'540,"17"11"-451,-17-10-89,35 1 0,-15 10-1740,15-21 1650,-6 21 180,3-9-90,-10 11 0,1 2 0,23-1 0,-9 0 0,-1 0-90,10 0 90,-14-1 0,-2 2 0,3 11 0,10-8 42,-13 24 48,-12-25 180,16 25-270,-20-13 0,9-1 90,-10 9 0,3-15 0,0 4-90,19 0 0,-8-11 0,-5 2 0,1 0 0,12-3 0,-4-5 0,2-5-277,-18 0 1,-1-1 276,13 2 0,-1-2 0,-10-9 0,-1 0 0,31 3 0,-32 0 0,2-2-45,7 2 0,1 1 45,19-7 0,-18 9 0,-2 0-90,1-4-197,8 6 377,-27 3 743,3 6-653,-14 3 345,1 0-435,-1 0-90,13 19 90,-2 0-135,7-1 0,3 0 135,18-1-1015,8-4 0,3-3 835,-17-8 0,1-2 45,19 5 0,2 0 45,-11-4 0,-1-2-45,3-7 0,1 0-45,2 7 0,4-2-180,-3-5 0,4-5 0,-3 1 0,-13 4 0,-3 1 1,5-2-339,9 0 1,6-2 0,0 0 0,-7 0 607,-9 0 0,-4-1 0,2 1 0,14 0 0,3 1 0,-4 0 0,2 0 0,1 0 0</inkml:trace>
  <inkml:trace contextRef="#ctx0" brushRef="#br0" timeOffset="83148">26388 8710 11400,'-19'31'450,"15"-3"-450,-41 3 0,24-3-590,-24 5 680,5 0-804,-3 4 714,-4-2 180,-2 2-135,7-7 0,-2-1-45,-9 9 0,10-7 0,2 0 0,14-8 579,-2 14-579,22-18 90,3 13-90,26-14 0,-16 6 45,28-11 0,6-3-135,-6 6-315,17-1 1,4 0-702,3 1 701,-19-3 0,0 0-674,12 6-180,-3 4-720,-5 0 1979,-2 5 0,-3 1 0,-2 3 0</inkml:trace>
  <inkml:trace contextRef="#ctx0" brushRef="#br0" timeOffset="83963">27087 9172 11940,'0'37'450,"0"-4"-450,0 7 0,0-2 0,0 25 0,0-10-1344,0-17 1,0 0 1343,0 16 0,0 0 806,0-3-806,0 15 0,9-19 0,-7 16 0,7-34 435,-9 0-435,0-17-90,0-5 90,0-18-180,-19-10 90,15-12-90,-28-20 1,28 14 1178,-9-18-1089,13 12 90,0-3 0,0-3 0,0-1 0,0 0 0,0 0 0,8 19 0,4 1 0,14-17 45,-2 14 0,3 2-45,15 2 89,-14 10 1,-1 3 90,8 4-90,8 2 90,-15 10 0,-2 4-180,-4 0 90,1 22-90,-10 7 0,-1 29-90,-10-11 34,-20 3-484,13-14-179,-37-1-181,21-1-404,-7-11 0,-4-2 1304,-9 9 0,-11 8 0,15-15 0</inkml:trace>
  <inkml:trace contextRef="#ctx0" brushRef="#br0" timeOffset="84596">27985 8615 11221,'-7'0'1889,"-1"13"-1440,7 0-449,-1 12 90,2 0 0,18-4-180,-13 4 180,33-6-90,-22 1 0,22 0 0,13 10 0,-8-6-431,-2-4 0,0 0 431,11 5-45,-8-4 0,0 1 135,6 5-90,-19-10 0,-1 1 90,5 8-677,-4 0 677,-5 0-400,-2 13 310,-13-8 0,0 26 0,-37-21 0,3 13-525,-28-13 345,4 2-225,5-10 0,-3 0 45,10-6 1,-2-1-46,-11 7 0,-2 0-1079,-2 0 0,2 0 404,12-7 1,1 0 1067,-11 5 1,2 0 0,-10 9 0,5-2 0</inkml:trace>
  <inkml:trace contextRef="#ctx0" brushRef="#br0" timeOffset="85047">27028 8460 9871,'-17'26'540,"-1"21"-495,-7-23 0,-3 0-647,7 6 1,0 3 541,-5 3 0,-2 2 0,1-1-531,-1 1 0,0 3-69,-5 5 0,-2 6 1,2-3-880,1-1 1,2 0 1538,2-7 0,0 2 0,2-2 0,-2 5 0,1-2 0,1 1 0,-1-1 0</inkml:trace>
  <inkml:trace contextRef="#ctx0" brushRef="#br0" timeOffset="99949">7550 10441 8342,'15'-4'-1079,"-3"2"1079,-12-2 0,0 2 0,0-1 0</inkml:trace>
  <inkml:trace contextRef="#ctx0" brushRef="#br0" timeOffset="100914">7485 10276 8522,'0'-4'540,"6"-1"-270,-5 0-180,5 1-90,-6-1 180,0 2-91,-17 2-89,-3 0-89,-21 19 178,-7-2-89,7 4-45,11-2 1,-1-1-46,-6-3 90,-14 21-180,-2-7 180,13-7-90,7-3 0,2-2-90,-3 1 0,-10 8 180,26-15 0,0 0 0,13-6 0,1-2 540,18-1-540,3 0 270,1 32-270,-6-13 0,-12 29 89,-17-6-89,12-6 45,-14-3 0,0 1-45,13 11 0,-10-3 0,-4 0-778,1 13 778,5-18 0,-1 0 90,-11 21-180,7 2 135,9-29 0,0 2-45,-5 16 0,1 1 0,2-11 0,0 1 0,0 4 0,-2 4 0,1-4 0,2-4 0,1-1 0,-4 14 0,0-2 45,7-16 0,0-2-45,-1 0 0,2 1 0,-3 30 0,4-21 0,-1 0 0,2 21 0,1-13 0,0 0 0,1 5 0,1-20 0,0-2 0,-1 11 0,0-2 0,-1-2-592,-4 13 682,2-15-180,-8 20 90,6-28 0,-8 15 90,7-22-213,-3 4 123,5-9 0,-1-4 0,3-1 909,0-2-909,1-3 547,2 0-547,1-2 37,0-3 233,0 2 180,14-6-360,-1 1-180,9-2 180,-6-10-180,-8 7 180,8-7-180,-8 3 90,12 5 0,-8-5 180,17 2-180,-12 2 0,18-3 90,-15 5-90,20 1 0,-12 0 0,13 0 0,-5 0-180,3 0-360,5 0-360,-9 0 1,0 0-450,20 0 1221,-18 0 1,0 0 0,11 0 0,-2 0 0</inkml:trace>
  <inkml:trace contextRef="#ctx0" brushRef="#br0" timeOffset="101645">8295 12410 11311,'1'-29'629,"0"2"-539,-1 2 90,0 3 0,-21 3-90,16 4 90,-33 5-180,12 6 0,-19 20 0,1 8 0,17 13 0,2 0 0,23-6 0,-7 0 0,9 0 0,0 2 0,25 12 0,4-11 0,-1-6 0,-1-1 0,2 1 0,14 15 90,-26-22-90,5 4-90,-10-7-90,-12-5-540,-17 5-89,-8-11-451,3 3-1528,-18-7 2788,21-1 0,-4-2 0,9 0 0</inkml:trace>
  <inkml:trace contextRef="#ctx0" brushRef="#br0" timeOffset="102063">8743 12131 10951,'17'-13'1079,"-1"2"-539,-5 2 0,-3 5 359,-2 1-899,-4 21 0,0 13 90,-2 10-180,0 9-599,0-8 599,0 2-90,0 2-179,0-1-1,0-2 0,0-2-849,0 12 579,17-15-809,-13 17 899,24-28 90,-25 2 1,8-16-91,-11-3 450,0-4 1480,-20-16-490,-6-4-540,-23-15 89,10 14 451,-7-10-450,22 11 237,-10-10-597,23 6 0,0 6-90,54 4-180,-18 3-270,14 4 1,3 1-271,2-1 45,-3 0 1,1 2-46,10-1-300,-18 0 1,0 0 300,13 0-91,-3 0 775,-1 0 0,-4 0 1,-1 0-1</inkml:trace>
  <inkml:trace contextRef="#ctx0" brushRef="#br0" timeOffset="102348">9318 12464 10231,'0'-18'1259,"-14"3"-1169,10 4 720,-11 6-630,15 18-270,0 7 180,19 11 0,-15 3-90,29 11 180,-14-9-180,-2-3 0,-1 0 0,4 6-796,8 13 796,-25-16 0,17 2 0,-18-4 0,9 17 0,-10-15 0,3 23 90,-4-26-90,-21 17-90,16-22 90,-32 6 0,34-12-90,-32-3-90,20 0-539,-27 2 89,18-7-1529,-14 3 900,17-13-270,-1-1 1529,10-3 0,7-18 0,1-6 0</inkml:trace>
  <inkml:trace contextRef="#ctx0" brushRef="#br0" timeOffset="102931">9025 12534 11131,'-4'-2'1889,"1"0"-1889,2 15 90,15 4-90,-11 18-360,25-5-90,-25 5-180,19-7-539,-20 2-450,18-1-450,-10 0 2069,9 0 0,-5-4 0,1 1 0</inkml:trace>
  <inkml:trace contextRef="#ctx0" brushRef="#br1" timeOffset="164406">11042 10579 24575,'0'0'0</inkml:trace>
  <inkml:trace contextRef="#ctx0" brushRef="#br0" timeOffset="166346">9887 12629 11221,'0'-29'1079,"6"-6"-899,-4 8-180,8-5 90,-5 4-180,3-3 180,1-5-90,7-26 0,-2 9-670,0 2 1,1-1 624,-6 18 0,0 0 45,3-13 0,0 0 0,-5 11 0,0 1 45,0-1 0,0 1 90,-2 0 0,0-1 45,1-13 0,-1-1-90,-2 15 0,1-1 135,-2-19 0,0 1-45,0 1-90,-2-8 337,0 30-427,0 9 0,0 5 449,0 8-449,0 31 0,0 19 180,0 18-386,0-25 0,0-1 206,0 27 0,0 4 45,0-31 0,0 2-90,0 13 0,0 0-45,0-12 0,0 1-315,0 23 0,0 0 135,-1-26 1,2-1-1,5 10 0,1-1-270,-4 12-374,9-4 104,7-4-179,-15-5 89,31-5 1,-21-4-900,25 2 1799,-14-12 0,6-1 0,-9-12 0</inkml:trace>
  <inkml:trace contextRef="#ctx0" brushRef="#br0" timeOffset="166648">10383 12447 11041,'0'-18'1169,"0"4"-1169,0 5 90,0 3-180,18 0 90,7-4 0,-2 0 0,33-10 0,-36 6 0,27-4 0,-25-3 0,-2 5-90,-9-14 180,-3 10 270,-28-14-90,15 14 44,-23 3 1,-7 3-45,3 4-180,-33 13-90,29 23 0,16 7 0,10 6 0,10-8 0,0 1-270,0 0-629,20 13 269,11-14-495,-2-6 1,4-2-405,21 1 1529,-11-7 0,-1-1 0,15 0 0,-19-6 0,0-1 0</inkml:trace>
  <inkml:trace contextRef="#ctx0" brushRef="#br0" timeOffset="166913">11148 12344 10951,'14'0'2518,"7"0"-2518,23 0-539,14 0 89,-21 0-1079,29 0 359,-29 0-1258,22 16 899,-28-12 1529,7 24 0,-19-25 0,-1 9 0</inkml:trace>
  <inkml:trace contextRef="#ctx0" brushRef="#br0" timeOffset="167064">11387 12626 11490,'-21'6'990,"10"0"-540,-5-3 89,13 0-2428,15-2-269,19-11-1081,9 8 3239,5-9 0,-8 11 0,2 0 0</inkml:trace>
  <inkml:trace contextRef="#ctx0" brushRef="#br0" timeOffset="167564">12340 11252 12570,'-18'14'90,"-6"-12"-180,21 33 0,-15-17-450,10 32 90,-2-18-809,4 26 540,6-28-1,0 9-90,17-17 181,-13-3-181,12-4 810,7-5 0,-17-4 0,17-4 0</inkml:trace>
  <inkml:trace contextRef="#ctx0" brushRef="#br0" timeOffset="167670">12462 11511 9691,'0'-39'1620,"0"8"-2070,-16 13-2249,-1 25 2699,-2 24 0,6 9 0,13 10 0</inkml:trace>
  <inkml:trace contextRef="#ctx0" brushRef="#br0" timeOffset="171542">13328 11750 11580,'-34'-3'1619,"-1"1"-1349,-7 2-650,-2 20 560,-3-15-945,23 17 1,0 4 854,-23-1-90,23 1 0,2 3 0,-21 16 0,7 5 0,6-2-410,11 0 320,8-3-270,7-2-90,4-3 1,26-5-271,-19-3-359,54-5-181,-32-6-179,35-5-450,-12-7 1889,5-4 0,3-4 0,2-1 0</inkml:trace>
  <inkml:trace contextRef="#ctx0" brushRef="#br0" timeOffset="171812">13702 12007 10231,'0'-10'1080,"-18"2"-361,13 2-179,-31 3-360,15 2-90,-1 21-90,5 4 0,17 23 0,0-13 0,0 0 0,20-22 0,-15 13 0,41-21 0,-25 21 0,24-22 0,-10 5 0,-1-8 0,11-18 0,-15 14-180,8-48 90,-25 31-450,-3-45 180,-10 32-539,-27-10-1170,-4 6 360,-2 12 1594,-16-2 1,43 18 0,-20 4 0</inkml:trace>
  <inkml:trace contextRef="#ctx0" brushRef="#br0" timeOffset="172196">14113 12101 9062,'-13'-22'0,"3"-10"-90,34-13-826,-18-4 826,37 9 180,-39-5-180,36 0 90,-34-2 0,31-1 90,-32 0 180,23-2 135,-26 16 0,-1-1 45,10-18-181,-10 11 1,-2 2 0,1 0-180,0-7 202,0 22 68,0 11 146,-14 4-506,10 26 180,-10 16-180,14 12 90,0 9-90,0-17 0,0 1-90,0 21-135,-2-6 0,4 0-766,18 8 586,-19-21 1,3 0-586,29 11-89,-29 0-180,24-4 1259,-24-5 0,29-3 0,-10-4 0</inkml:trace>
  <inkml:trace contextRef="#ctx0" brushRef="#br0" timeOffset="172497">14723 11803 10861,'0'-10'1079,"-16"4"-809,12-2-180,-24 8 0,25 16-90,-9 11 0,3 12 0,7-1 0,-7-7 0,9 0 0,0 11-90,16-11 180,3 10-90,20-23 0,-1-3-90,1-34 90,-9-11 0,-13-28-360,-10 11-180,-29-14 91,16 27-271,-37-9-449,38 20-1,-35 2-359,35 5 1529,-29 8 0,30-2 0,-10 3 0</inkml:trace>
  <inkml:trace contextRef="#ctx0" brushRef="#br0" timeOffset="172830">15055 11748 11041,'-17'18'539,"4"5"-539,13 12-90,19-1 180,-14-6-90,14-1 0,-8 1 0,-8 9 180,18-12 180,-19 10-450,8-21 90,-6-27 0,-2-4 0,2-28-90,0-13-180,0 11-315,1 6 1,1 0-563,1-4 157,3-9 91,-3 26-630,0 5 1549,2 7 1,0 8 0,1 3 0</inkml:trace>
  <inkml:trace contextRef="#ctx0" brushRef="#br0" timeOffset="173163">15848 11797 10501,'-16'12'-1619,"2"-1"1259,14 23 360,19-19 0,-15 7 0,29-20 90,-21 8 180,5-25-270,-8-1-720,-9-16-1669,0 7 2389,-16 10 0,12-1 0,-11 8 0</inkml:trace>
  <inkml:trace contextRef="#ctx0" brushRef="#br0" timeOffset="173484">15875 12348 8522,'8'-18'-899,"-6"-6"899,6 15 0,-8-3 0,0 5 0</inkml:trace>
  <inkml:trace contextRef="#ctx0" brushRef="#br0" timeOffset="174130">16582 11827 11221,'0'-10'899,"0"3"-359,0 2 89,5 3-539,3 19 90,2-13-90,4 52-90,-7-29-804,2 36 804,-3-21 0,-3 1-207,0-1 207,-2-1 0,-1-1 90,0-6 0,0 5-90,0-15-90,0 2 0,0-44-90,0-12 90,0-21-270,16-3 0,-6 20 0,1 0-359,9-18-361,-5 8 1,1 2 359,4-3-809,-2-6 1583,12 24 1,-18 10 0,12 2 0</inkml:trace>
  <inkml:trace contextRef="#ctx0" brushRef="#br0" timeOffset="174447">17202 12144 10501,'1'6'630,"2"-1"-450,-1-3-180,3-1 0,2-1 0,9-15 0,-3-4 0,9 0 0,1-26 0,-3 28 0,7-34 0,-13 28 0,0-8-90,-9 12 180,-1 2-90,-4-5 179,0 8-89,0-2 630,-18 10-630,0 2 90,-4 42-270,9-17 90,13 34-90,0-27-180,0 1-270,22 0-1708,1 9 988,4-12 1260,1-5 0,0-3 0,-3-6 0,33 2 0</inkml:trace>
  <inkml:trace contextRef="#ctx0" brushRef="#br0" timeOffset="174830">17930 11899 10861,'0'-12'1079,"-21"-3"-809,16 5 90,-31 0-360,21 7 0,-15 23 0,5 8-90,6 26 90,7-11-450,7 11 270,5-23-180,24 4-89,1-15 359,5-2 0,8-9 0,-17-1 90,17-22 360,-8-7-180,-7-19-1,-12 6 271,-1-10-270,-8 20 0,3-5-90,-4 10 0,0 10 0,1 0-180,0 9 180,2 0-90,0 0 0,4 16-90,0-12-90,1 28-270,4-28-899,8 41 450,-2-38-1170,19 37 719,-13-31 1350,12 5 0,-10-8 0,2-10 0</inkml:trace>
  <inkml:trace contextRef="#ctx0" brushRef="#br0" timeOffset="175297">18025 11295 10051,'-8'0'1529,"0"0"-899,1 15-450,3 9 180,1 28-360,3-2-1690,0 10 1690,0-10 0,21 5-180,-15-1-180,15 1-359,-1 0-541,-15 0-944,11-15 1,-1 1 2203,-12 22 0,3-22 0,-1 1 0,-5 16 0</inkml:trace>
  <inkml:trace contextRef="#ctx0" brushRef="#br0" timeOffset="176063">18745 11743 11670,'-4'-4'0,"15"1"-3957,2 3 3957,12 0 0,-12 13 0,-4 3 0</inkml:trace>
  <inkml:trace contextRef="#ctx0" brushRef="#br0" timeOffset="176480">18828 12035 6183,'0'23'90,"0"1"540,0-5 0,0-1-181,0-6 451,0 5-360,0-3 719,0 8-809,0-8 89,11 3-89,-9-4-90,19 1 270,-12 0-271,12 0 91,-4 1-180,1 0 270,6 6-361,-5-5 1,10 8-180,-16-11 90,3 3-180,-12-1-90,-1-2-989,-24 16 360,-17-8-451,1 2 1,-3 1-805,3-8 1,0 0 2063,-6 5 0,1 0 0,9-5 0,0-1 0,-1-1 0,1 1 0</inkml:trace>
  <inkml:trace contextRef="#ctx0" brushRef="#br0" timeOffset="177697">19568 11899 11580,'16'15'1979,"1"-3"-1979,21-12 90,-9 0-90,7 0 0,-8-21 0,2 16 0,-2-38 0,0 25 0,-6-22-271,-1 9 271,-6-2 0,-2-14 0,-7 11 0,-3-8 0,-3 16 90,-23 3-90,18 4 67,-38 4 23,39 5 0,-36 5-90,19 4 0,-4 28 90,-1 17-90,24 15-766,-4-24 1,1 1 855,5 23-180,0 5 90,19 1-651,-15 0 606,16-32 0,0-1-225,-14 30 0,22-21 1,4-1-1,-11 19 135,11-15 0,0-2-45,-15 2-90,20 5-233,-34-21 143,17-4 0,-19-4 0,4-3 1478,-5-3-1208,-21-1 754,-8 0-754,-12-4 270,-17-1-180,22-5 478,-20-1-208,24-18-90,7-1-180,13-21 0,39 11-180,-21-3-1464,54 6 654,-34-3-359,31-1 1349,-12 0 0,1-4 0,2 1 0</inkml:trace>
  <inkml:trace contextRef="#ctx0" brushRef="#br0" timeOffset="178021">20643 11653 10681,'-21'-1'1889,"-12"0"-1439,18 0-271,-18 16-179,5 6 90,3 12-90,2 2-90,8-2 90,1 1 0,4 2 0,2-1 0,3 0 0,3-2-89,1 8-1,1-13 90,17 4-90,-13-18-90,28-4-180,-9-6 180,15-20 180,1-12-180,-17-10-853,3-4 854,-23 7-641,8 1 281,-10-1-935,0-10 754,0 15 720,-20-12 0,-4 25 0,-19-1 0</inkml:trace>
  <inkml:trace contextRef="#ctx0" brushRef="#br0" timeOffset="178430">20823 11685 10141,'2'-9'1170,"-1"23"-1170,0 13 0,-1 13 0,0 0 0,0-6 0,0-1 0,0 2 0,0-3 0,0-1 0,0-3 0,0-4 0,0-4-180,0-6-900,0-4 900,0-28 270,17-29-180,-13-5-382,12 19 1,-1 0 471,-11-6 270,26 1-118,-26 3 118,29 4-90,-19 4 180,13 8 0,-1 3-180,-6 8-180,10 21 90,-12-8-270,8 53 270,-10-31 839,1 35-1739,1-8 180,-5-13-1348,13 19 448,-6-30 1530,7 1 0,-2-21 0,2-4 0</inkml:trace>
  <inkml:trace contextRef="#ctx0" brushRef="#br0" timeOffset="178785">21650 11341 10951,'-21'-13'899,"4"2"-179,17 5-540,-11 3 90,8 18-180,-8 17-180,11 30 180,0-1-1223,7-13 0,1-1 953,-4 14 45,3-22 0,2 0-761,2 14 537,-8-5-1,8-1-90,-11-5-661,8-5 662,-6-5-901,6 2 901,-8-13 1516,-16 1-797,-4-15 0,-21-3 179,6-27 361,-18-3-450,19-15 44,5 13 1,1 0-166,-4-7 31,-5-15-1,17 17 396,10 2-485,3 3-90,7-6-180,27 13-720,20-7-269,17 17-953,-12 5 0,2 1 2032,-18 2 0,0 2 0,12 0 0,0 0 0,-14 1 0,0 0 0</inkml:trace>
  <inkml:trace contextRef="#ctx0" brushRef="#br0" timeOffset="179196">22077 11797 11490,'-5'-4'450,"2"0"-540,2-1 180,1 0-90,0-1 0,25 0-450,-19 0-179,40 2-361,-27 0-89,19 3-270,-7-1 1349,2 2 0,-1 0 0,0 0 0</inkml:trace>
  <inkml:trace contextRef="#ctx0" brushRef="#br0" timeOffset="179518">22753 11587 11131,'-22'-12'269,"4"0"1,2 1-270,0 3 0,-16 2 0,7 5 0,10 22 0,-4-16 0,17 61-90,-6-41 135,18 11 0,4 3-45,-8-7 45,14-5 0,5-2-135,5 2 90,-3 6 180,18-15 180,-40-3-90,27 4-270,-29-9-180,-11 0-1349,-20-8 360,-22-2-91,22-16-1168,-13 12 2428,29-27 0,-8 27 0,12-13 0</inkml:trace>
  <inkml:trace contextRef="#ctx0" brushRef="#br0" timeOffset="179700">23092 11695 10501,'11'0'1349,"-4"18"-1079,1-14 0,-7 28-180,3-13-90,-4 17 0,0-8-270,0 12-270,0-16-89,0 7-181,0-12-89,0-2-91,0-1 990,0 2 0,0-7 0,0 2 0</inkml:trace>
  <inkml:trace contextRef="#ctx0" brushRef="#br0" timeOffset="179880">23120 11369 10591,'-18'-21'270,"4"2"-360,5 7-90,7 1 180,-7 6 0,29 20 0,4 9 0</inkml:trace>
  <inkml:trace contextRef="#ctx0" brushRef="#br0" timeOffset="180163">23425 11460 10411,'44'-25'1439,"3"6"-1259,-5 7 90,-1 8-180,-11 4 90,-2 0-90,-5 20 90,-3-15-180,-10 40 90,-3-22-90,-7 24 0,-10-15 0,0 1 90,5 19-135,-24-6 0,-5 0-604,9 9 244,-10-14 1,0-2-46,15 3-90,-17 5-176,33-23-184,-9-4 1,13-5-1260,0-4 2159,28-5 0,-21-3 0,21-3 0</inkml:trace>
  <inkml:trace contextRef="#ctx0" brushRef="#br0" timeOffset="180448">23765 11849 10681,'14'-4'899,"-2"1"-719,16 0-90,-8 2 0,22-5-90,-13 2 0,12-2 0,2-4 0,-9 1 0,21-8 0,-25 4 0,11-12 0,-24 10 0,0-7 0,-13 8 90,-3 0 0,-1-1 90,-23-5-90,17 7 180,-37-3-90,19 12-90,-14 0-90,16 19 0,0-11 90,20 31-90,-6-16 0,8 19-1260,23 9-539,-1-11 1799,11-6 0,5-2 0,18 1 0,-16-11 0,0-1 0</inkml:trace>
  <inkml:trace contextRef="#ctx0" brushRef="#br0" timeOffset="181530">24930 11368 10861,'1'-4'2428,"1"-1"-2248,0 3-90,1 0-90,-2 15-270,0 3 91,-1 10 89,0-2 90,11-7-450,-8-5-90,8-22-2248,-11-4 2788,-12-14 0,9 13 0,-9 7 0</inkml:trace>
  <inkml:trace contextRef="#ctx0" brushRef="#br0" timeOffset="181830">24910 11999 9691,'0'-32'-269,"19"5"179,-14 2 90,25 14-270,-27-2-989,8 25 1259,-11-2 0,0 16 0,0 0 0</inkml:trace>
  <inkml:trace contextRef="#ctx0" brushRef="#br0" timeOffset="182304">25988 11235 12120,'0'24'1349,"-18"2"-1349,13-7 0,-29 3 0,30-3 90,-34 6-180,21 2 90,-21 2 0,4 13 0,9-10 0,-4 20 90,14-25-90,8 7 0,1-14-90,6-2 0,26-1-179,-19-3-1,48-2-180,-28-3-270,10-5 1,3 0-271,14-1-314,-8-1 0,0-1 1207,9-1 1,-21 0 0,0 0 0,10 0 0</inkml:trace>
  <inkml:trace contextRef="#ctx0" brushRef="#br0" timeOffset="182516">26202 11540 10501,'-17'-1'1619,"7"14"-1529,5 7-180,2 9 180,2 5-180,-5-4 90,4 5-360,-3 2-359,0 3-900,-2 17 539,2-16 1080,0 23 0,4-34 0,1 6 0</inkml:trace>
  <inkml:trace contextRef="#ctx0" brushRef="#br0" timeOffset="182834">26580 11354 11311,'-16'-10'1169,"-4"22"-1079,1 21 0,2 14-1542,7 12 1542,7-6-180,-7 3 180,10 4-180,0-3 135,8-19 0,4 0-45,14 16-45,-1-14 0,3-3-45,16-3 433,3 0-703,6-24 180,-14-5 0,26-21 180,-33-15-943,7-12 763,-23-8 90,-6 4-180,-6-1-89,-4-4 89,-18-2-90,13 2-315,-24 16 1,-6 2-496,5-14 1170,-11 14 0,-4 5 0,2 3 0,-12-1 0</inkml:trace>
  <inkml:trace contextRef="#ctx0" brushRef="#br0" timeOffset="184681">27128 11557 10051,'16'0'1709,"-5"20"-1529,-2-15 0,-5 39-180,-1-22 90,-2 23-591,1-5 501,-2 3 0,1 3 0,-1 1-90,0-1 90,0 1 90,0-3-180,0-3 90,0-3 0,0-5 164,0-5-164,0 2-187,0-13-802,0-1 629,0-35 180,0-27 0,0-6 115,0 18 0,0 0-25,0-10 90,0-5 0,0 0 0,0 13 0,0 1 0,0-17 0,0 12 0,0 2 90,0-1 0,0-4 0,0 22-90,0 7 180,21 4 0,-3 5-90,20 2-90,-22 19 0,10-11 474,-24 26-474,20-27 0,-20 29 0,12-29 0,-12 33-360,2-22-90,-4 15-1439,0-2 360,-21-9 1529,16 5 0,-30-12 0,16 1 0</inkml:trace>
  <inkml:trace contextRef="#ctx0" brushRef="#br0" timeOffset="184913">27598 11568 10771,'6'15'899,"-1"-11"-809,2 24-90,-1-25 90,3 32-90,-4-19-90,2 18 90,-6-10-449,3 2-271,-3-1-1259,0 13 720,-1-12 1259,0 8 0,0-14 0,0 0 0</inkml:trace>
  <inkml:trace contextRef="#ctx0" brushRef="#br0" timeOffset="185151">27792 11551 10861,'0'-6'899,"0"1"-809,16 4-270,-12 19-629,12 27-91,-36 3-2200,15 17 1571,-42-19 1529,24-1 0,0-21 0,-1 0 0,-12 23 0</inkml:trace>
  <inkml:trace contextRef="#ctx0" brushRef="#br0" timeOffset="196896">28583 10824 9422,'0'-8'1529,"0"0"-990,0 0-89,0 0-90,-12-1 0,9 0 0,-10 1-270,13 2 179,0-2 361,0 5-630,0 12 0,16-6 0,-12 26 0,30-9-360,-30 8 0,13-1-89,-17-9-91,8 4-90,-6-1-179,6 3-181,-8-2 1,0 0-1080,-17 7 2069,13-10 0,-31 5 0,13-11 0</inkml:trace>
  <inkml:trace contextRef="#ctx0" brushRef="#br0" timeOffset="197051">28615 10858 9242,'41'-21'2338,"12"-5"-2068,-19 7 0,19-6-90,-25 14-360,9 2-540,-25 31-539,0-2-450,-37 24-899,19-8 2382,-22-16 0,-4 0 0,2 26 0,0-23 1,-1 1-1</inkml:trace>
  <inkml:trace contextRef="#ctx0" brushRef="#br0" timeOffset="-183497.73">2488 6062 9512,'0'-10'1259,"0"-1"-809,-16 0-91,12-2 1,-23 0-90,25-1-270,-18 1 0,18 2 270,-19-2-180,11 3-90,-12-1 90,6 0-90,-3 2 0,-3 1 0,-3 3 90,-4 1-90,-23 2-90,7 1 135,15 11 0,-3 5-45,-7 3 0,1 5-303,7 4 0,-1 3 332,-4 2 1,-5 2 0,3-1-746,3 2 0,1 1 716,3-3 0,-1 1 0,3 0 0,-3 4 0,2 0 45,0 2 0,-1 0-45,3-2 0,0 2 0,-10 15 0,3 0 0,10-14 0,2 0 30,1 2 0,-1 3 0,5-3-75,6-6 0,3 0 90,-2 8 0,3 1-45,4-2 0,7-1 0,10-11 0,4 0 0,3 22 0,4-2-445,5-21 1,4-3 399,15 20 0,0-2 134,-13-20 1,0-3-135,10 9 1,4-2 88,8-5 1,0-3-45,-13-5 0,3-2 0,6-1 0,6-1 0,-4-2 45,-4-3 0,0-3-668,-6-1 0,2-1 1,-3 0 622,6-1 0,-3-2-45,1-9 0,0-2-24,0 3 1,2-4 68,-6-5 0,1-5 0,-2 1 0,7-1 0,0-3-50,0-5 1,2-4-1,-6 0-40,-7 1 1,-5-3 59,-1-6 0,0-6 0,-7 2-15,-7 1 0,-5-1 0,3-16 0,-6-5-406,-12 17 1,-5-1 0,-1 2 405,-1-11 0,-5-2 45,0 12 0,-4-5 0,-2 0 0,1 6 199,1 6 1,0 5 0,-4-2-358,-5-5 1,-4-4 0,-1 1-1,1 6-112,-9-6 1,-1 5 29,5 7 0,-2 0 0,-2 5-330,-1 7 1,-2 5-1,2 1 30,-7-1 1,-1 4 539,-4 4 0,-5 1 0,5 4 0,5 2 0,3 3 0,-15 1 0,1 0 0</inkml:trace>
  <inkml:trace contextRef="#ctx0" brushRef="#br0" timeOffset="-182183.73">3382 5686 9332,'3'-3'1979,"0"20"-1800,-3 9 91,0 39-270,0-8 90,0-5 0,0 2-900,0-16 1,0-1 854,0 17 0,0 0-45,0-12 0,0-1 0,0 4 0,0 0 45,-1 1 0,2 0-90,7 2 0,0-1 90,-6 0 0,0 1-90,5-2 0,1 1 90,-1 18 0,-2-1-45,0-16 0,1 0-90,2 2 0,0 4 0,0-6-135,-3-7 1,0-1-721,7 23 1,-1-2-316,-3 3 360,1-24 1,0-3 899,0 7 0,0-5 0,-1-4 0</inkml:trace>
  <inkml:trace contextRef="#ctx0" brushRef="#br0" timeOffset="-181217.73">3345 5647 9242,'40'0'719,"-4"0"-539,5 0 180,18 0-180,-6-15-1727,-17 14 1,1-2 1816,25-20-180,2 21 0,-30-7 0,3 0 90,19 2 0,3 1-91,-13-1 1,2-2-60,8 2 0,5 0 0,-3 1 60,-3 0 0,1 0-90,-9 1 0,6 0 0,0-1 0,-5 1-616,15-1 0,-2 0 616,-6 0 0,1 0 0,-2 0 0,7-1 0,-2 0 0,1 0 0,0 0 0,3-1 0,1-1 0,-1 0 0,1 1 0,2-1 0,0 0 30,-23 3 0,1 0 0,2 0-30,3-1 0,3 0 0,1 0 0,-3 1 0,3-1 0,-2 0 0,5-1 0,-3 2 0,6-1 0,1 0 0,-1 0 0,-5 1-427,5-1 1,-4 1 0,3 0 426,-3 1 0,3-1 0,0 0 0,-4 1 0,0 0 0,-4 1 0,1 0 30,-1 0 0,0 0 0,-1 1-60,-2-1 0,0 0 0,1 1 30,14 0 0,3 0 0,-4 1 30,-15 0 0,-3 0 0,4 0-53,5 1 1,4-1-1,-1 2 1,-5-1-190,8 0 1,-1 1 211,3 0 0,6 0 0,-7 0-45,-5 0 0,-2 0 75,-8 0 0,2 0 0,1-1-30,-1 0 0,0 0 0,-2 0 0,9-1 0,2 0 30,5 0 0,6-1 0,-6-1-30,-3 2 0,0-2 0,7-1 0,6-1 0,-6 1 0,-6-1 0,3 0 0,-4 0 0,9-2 0,0 1 0,-8 0 0,6-2 0,-1 0-23,-7 2 1,7-1 0,0 0-1,-9 0 68,0 0 0,-2 0-45,4 0 0,3-2 0,-5 2-45,-5 1 0,-3 0-24,14-3 1,-3 1 68,-18 2 0,-2 1 0,-1 2 0,-2-1 524,0 0 0,1 0-524,9-1 0,1 0 0,-12 2 0,1 0 45,20-3 0,-1 1 1673,7-1-1718,-21 4 0,-2-1 0,11-2 0,-2 2 0,-2-1 0,-2 3-90,-1-1 180,-3 3-90,16-1 0,-12 1-816,-7 0 1,0 0 815,7 0 0,11 14 1240,-15-11-1240,-1 11 0,0-2 90,-2-10-180,-1 20 90,-1-19 0,13 16 0,-9-7 0,23 8 0,-25-5 90,11-1-16,-15-5-164,-2 1 597,-1-1-957,7 4 90,-11-4 2540,10 3-3080,-21-6-2389,1 1 3289,-12-1 0,0 2 0,-2 0 0</inkml:trace>
  <inkml:trace contextRef="#ctx0" brushRef="#br0" timeOffset="-179963.73">3483 7600 8342,'-10'-7'450,"3"1"-90,0 1-90,5 0 269,0-2-269,2 1 180,24-6-270,-17 5-90,23 0 0,5 1 90,-5-2-685,3 1 0,2 1 685,13-5-180,5 0 89,3-1-89,-10 3 0,2 1 45,-11 1 0,2 0-45,6 0 0,6 0 0,-4 0 0,-3 1 0,2 1 0,6 0 0,5 0 0,-4 1 0,-4 2 0,-1 0 0,16-1 0,2 0 45,1 2 0,-3 0-90,-14 0 0,3 0 45,4 0 0,6-1 0,-5 0 45,-5 0 0,1 0-75,6 0 0,6-1 0,-6 1 30,-6-1 0,3 0 22,-4 0 1,9 1 0,0-1-1,-7 1-22,7 0 0,0-1 0,-6 1 0,7 0 0,0-1 0,-8 1 45,4 1 0,-1-1-45,-10 1 0,6-1 0,0 0 0,-5 0-45,11-1 0,1 1 45,-12-1 0,6 1 0,0-1 0,-6 0-1483,12 0 0,-2-1 1483,-8 1 0,2-1 0,-1 1 0,-2 0 0,0-1 0,-3 1-265,8 0 1,1-1 294,3 0 0,4 0 0,-5 0-30,-7 1 0,-1 0-30,4 0 0,4 0 0,-4 0-347,-6 0 0,-1 0 377,14 1 0,-1-1 0,-16 1 0,-2-1 0,-1 2 0,1 0 0,0-2 0,2 1 0,17 1 0,2 0 0,-16-1 0,2 1 0,4 0 0,4 1 0,-4-1 0,-4 1 0,-2 0 0,16 0 0,-2 0 0,-17 0 0,-2 0 0,0 0 0,1 0 0,-1 0 0,-1 0 0,0 0 0,0 0 45,-1 0 0,0 0-90,-1 0 0,1 0 90,16 0 0,1 0 22,-15 0 0,2 0-37,3 0 0,3 0 0,-3 0-30,-5 0 0,-1 0 465,12-7 0,0 0-510,-16 6 0,-2-1 90,0-5 0,1 0 82,-1 1 1,1 1-128,14 0 0,1 0 45,-12 0 0,2-2-37,2-1 1,5 0 0,-4 0-54,-3 4 0,-1-1 15,6-4 0,4-3 0,-5 3 75,-3 1 0,1 1-75,13-4 0,7-2 0,-6 2 75,-11 3 0,-1-1-45,9-3 0,6-1 0,-8 2 0,-14 3 0,-2 1 0,22-7 0,0 0 127,-25 7 1,0 0-128,19-6 0,0 1 0,6-1 0,-23 5 0,1-1 0,27-6 0,-18 3 0,-10 2 0,0 1 0,2-2 0,8-3 0,-15 2 0,-1 1 1635,10-7-1635,-10 4 0,6-3 0,-5 0 0,-8 6 0,11-7 0,-16 9 189,2-2-369,-7 5 1465,-4-1-1825,1 3-888,-3-1 258,-3 2 1170,0-3 0,-3 0 0,0 0 0</inkml:trace>
  <inkml:trace contextRef="#ctx0" brushRef="#br0" timeOffset="-179527.73">11408 4887 9961,'-7'21'1170,"0"18"-721,0-18 1,0 24-90,3-6-1883,0 6 1703,4 6-1,0 3-89,0-11 0,0 2-90,-1-11 0,2 3 30,3 5 0,3 5 0,-1-3 15,-4 0 0,0-1-90,7 16 0,-1 5-105,-7-16 0,-1 3 1,-1-3-528,1 12 1,0 2 383,1-11 1,-1 7 0,1 0 0,-3-5-98,-3-7 0,-1-4 0,1 5-420,3 7 1,2 6-1,0 0 1,-2-6 562,-6 13 0,-1-3 0,5-9 0,0 3 0,0-4 0,-4 0 1,0 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9FC0-8064-D146-B7E5-C4EDA691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B261-F14E-C840-B7A0-535EDC5C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EF56-10A9-734C-8C18-19F825E8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C706-C29C-2943-9595-A4DDA51B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360A-CDF0-6C44-9D28-DD8F2066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259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762E-2C50-A648-A215-9709CCFC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95AC0-CAA0-7E42-A8DD-11EB1D49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7A62-E488-C040-A4E7-AAD6D5B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BF300-A984-7B44-B3D4-36665737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9A41-4CFC-7246-9BCB-AEF7E69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925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EE6EF-6917-9E42-AF9C-AA435076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A1EF-B261-634E-A453-39FE1E781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D050D-FC5D-F940-9B6C-30803002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7D64-0E91-4746-8EC2-DAF3F437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7A23-FF93-6E41-B678-3A7163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43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9E8-1800-5540-AB1D-ABB6FB8F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BA1-B8A8-784C-9E18-16A3D04D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CE29-DC94-5342-AA2B-52BF1AC8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D3DE-D644-DC49-9A5A-1A124FF2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EBF9-05DF-C24B-8087-8438DA46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60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8177-F22E-244C-94C1-FD1F5702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E202-0CA9-5A4D-B3DC-3EDB1E8A0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E7D8-3803-6A4F-989B-424FF39C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43D2-0120-0E4D-BCB7-339E772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35EB-B242-8B43-882C-7F304741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956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3BAD-9586-DC46-9CB3-B7708C59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A5B0-37FD-914B-B53A-66779A63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771C-620E-334C-A2DA-E86F3A0C5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BFF7-A4BB-9543-8B6F-5BEB7450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E638-C563-4944-A2C0-533CD07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F35E-88E2-C844-B6DE-9DD718B9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88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A2DA-27A6-E74D-95F9-1E2EABE2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4499-B078-5548-8DA6-9E04EED7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41B7C-CEE3-1041-82B6-C3D72C10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51EED-4A7B-6E43-A56B-E37FDB23E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94C1-FCD3-2447-9495-E10F7499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A46B8-5CE7-964F-8AE3-B040C38A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EA84B-18E1-9E4E-9317-CC3CC830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EB21D-73FC-4348-A02F-0F70EAF2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74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65CA-4C29-6A41-8594-6E9019E5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E6AD1-3B55-5D4E-A804-50EB5F65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C7FFF-CA59-A948-A1D4-0308F7C7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87F53-EA9B-6846-B525-E979BE83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4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8DCA2-F806-C64A-9B26-913D1CAB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D4FB2-09DC-8C4D-B4AD-F4EA1B21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2E43C-57A2-A447-9641-492D07F3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5529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88B9-259F-974C-AFAC-621F1B71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07AF-B638-F149-81C9-13C0AB52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FF8A6-8BEF-9A44-A77B-CE481D5F4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2356-485F-A94F-AA5F-F34FD1A2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E5642-6796-1B44-9CE8-234A7660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8B58A-68D5-334D-9734-42DB8F5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74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2CFB-C519-264B-88E6-C9344826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B7C1C-B2BD-3F41-B6F2-172F73752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D27AE-E2A0-8340-8206-BAEAD897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2F00-9768-6441-AC9B-355B1F2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A7DAC-CF14-544D-AF35-21A72B27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57C3-1631-2B4F-BB95-5971285A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9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E2E00-1D2E-764E-9406-EA873E3B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B06E-96E1-894E-B4C5-224E9196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43DE-F94D-1C4B-A0E6-2AAAF64BE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E89E-7381-984D-A0B9-F3104364AAEE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E3E5-465D-C242-93F7-8A5AA9198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8123-FD6A-3F4C-9477-5199F939E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FCC9-FCB5-6B4D-91EA-5697138C078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80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4D4AD-C493-B24F-ACDC-55FFF044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583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C8A5D3-805B-2641-A48F-2270F1107BFC}"/>
                  </a:ext>
                </a:extLst>
              </p14:cNvPr>
              <p14:cNvContentPartPr/>
              <p14:nvPr/>
            </p14:nvContentPartPr>
            <p14:xfrm>
              <a:off x="2700000" y="173880"/>
              <a:ext cx="6929280" cy="555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C8A5D3-805B-2641-A48F-2270F1107B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8400" y="152280"/>
                <a:ext cx="6967080" cy="55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66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38B873-DB9E-1B48-B6D0-5A8FA092465C}"/>
                  </a:ext>
                </a:extLst>
              </p14:cNvPr>
              <p14:cNvContentPartPr/>
              <p14:nvPr/>
            </p14:nvContentPartPr>
            <p14:xfrm>
              <a:off x="334080" y="144000"/>
              <a:ext cx="11005200" cy="364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38B873-DB9E-1B48-B6D0-5A8FA0924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880" y="127800"/>
                <a:ext cx="11037600" cy="36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2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1C0B7F-D886-464F-BC16-8A0365E79F99}"/>
                  </a:ext>
                </a:extLst>
              </p14:cNvPr>
              <p14:cNvContentPartPr/>
              <p14:nvPr/>
            </p14:nvContentPartPr>
            <p14:xfrm>
              <a:off x="377280" y="65880"/>
              <a:ext cx="11569680" cy="480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1C0B7F-D886-464F-BC16-8A0365E79F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080" y="49680"/>
                <a:ext cx="11602080" cy="48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5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BC909-DF15-C34B-B12E-BD6C0AA3E192}"/>
                  </a:ext>
                </a:extLst>
              </p14:cNvPr>
              <p14:cNvContentPartPr/>
              <p14:nvPr/>
            </p14:nvContentPartPr>
            <p14:xfrm>
              <a:off x="298800" y="155520"/>
              <a:ext cx="11655360" cy="588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BC909-DF15-C34B-B12E-BD6C0AA3E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139320"/>
                <a:ext cx="11687760" cy="59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05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82F6F0-BC5D-BE47-A61D-CFBBB9281716}"/>
                  </a:ext>
                </a:extLst>
              </p14:cNvPr>
              <p14:cNvContentPartPr/>
              <p14:nvPr/>
            </p14:nvContentPartPr>
            <p14:xfrm>
              <a:off x="558000" y="89640"/>
              <a:ext cx="9653760" cy="505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82F6F0-BC5D-BE47-A61D-CFBBB9281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800" y="73440"/>
                <a:ext cx="9686160" cy="50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07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BB11C-651F-B94F-BEFC-C8FC1C28E6E3}"/>
                  </a:ext>
                </a:extLst>
              </p14:cNvPr>
              <p14:cNvContentPartPr/>
              <p14:nvPr/>
            </p14:nvContentPartPr>
            <p14:xfrm>
              <a:off x="819720" y="380880"/>
              <a:ext cx="10567800" cy="404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BB11C-651F-B94F-BEFC-C8FC1C28E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120" y="364680"/>
                <a:ext cx="10605600" cy="40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92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E5859E-DFB2-594E-8334-EC6F7CB8575C}"/>
                  </a:ext>
                </a:extLst>
              </p14:cNvPr>
              <p14:cNvContentPartPr/>
              <p14:nvPr/>
            </p14:nvContentPartPr>
            <p14:xfrm>
              <a:off x="1251000" y="420840"/>
              <a:ext cx="4474440" cy="280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E5859E-DFB2-594E-8334-EC6F7CB857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0" y="404640"/>
                <a:ext cx="4506840" cy="28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26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4C9F8C-D917-044D-891C-5091733B5D18}"/>
                  </a:ext>
                </a:extLst>
              </p14:cNvPr>
              <p14:cNvContentPartPr/>
              <p14:nvPr/>
            </p14:nvContentPartPr>
            <p14:xfrm>
              <a:off x="768600" y="213840"/>
              <a:ext cx="10600920" cy="439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4C9F8C-D917-044D-891C-5091733B5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400" y="197640"/>
                <a:ext cx="10633320" cy="44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32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6F0D8-C71C-9D44-B52C-A9E944E9730A}"/>
                  </a:ext>
                </a:extLst>
              </p14:cNvPr>
              <p14:cNvContentPartPr/>
              <p14:nvPr/>
            </p14:nvContentPartPr>
            <p14:xfrm>
              <a:off x="565920" y="164880"/>
              <a:ext cx="10969560" cy="220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6F0D8-C71C-9D44-B52C-A9E944E97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720" y="148680"/>
                <a:ext cx="11001960" cy="22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51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02CC6B-2C16-1B49-B838-EE9E5CF971F7}"/>
                  </a:ext>
                </a:extLst>
              </p14:cNvPr>
              <p14:cNvContentPartPr/>
              <p14:nvPr/>
            </p14:nvContentPartPr>
            <p14:xfrm>
              <a:off x="712800" y="275760"/>
              <a:ext cx="8178840" cy="610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02CC6B-2C16-1B49-B838-EE9E5CF97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00" y="259560"/>
                <a:ext cx="8211240" cy="61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12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B3B488-1830-224B-8E6C-F1BBEAAD0BE7}"/>
                  </a:ext>
                </a:extLst>
              </p14:cNvPr>
              <p14:cNvContentPartPr/>
              <p14:nvPr/>
            </p14:nvContentPartPr>
            <p14:xfrm>
              <a:off x="2693520" y="223920"/>
              <a:ext cx="6852960" cy="558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B3B488-1830-224B-8E6C-F1BBEAAD0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320" y="207720"/>
                <a:ext cx="6885360" cy="56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24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6CE914-A1C8-004C-9BB8-0410CC08D3D0}"/>
                  </a:ext>
                </a:extLst>
              </p14:cNvPr>
              <p14:cNvContentPartPr/>
              <p14:nvPr/>
            </p14:nvContentPartPr>
            <p14:xfrm>
              <a:off x="549000" y="158760"/>
              <a:ext cx="10273680" cy="398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6CE914-A1C8-004C-9BB8-0410CC08D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800" y="142560"/>
                <a:ext cx="10306080" cy="40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1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2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CD5F0E-8E4F-AF42-A907-C3AB2F684D35}"/>
                  </a:ext>
                </a:extLst>
              </p14:cNvPr>
              <p14:cNvContentPartPr/>
              <p14:nvPr/>
            </p14:nvContentPartPr>
            <p14:xfrm>
              <a:off x="556920" y="89280"/>
              <a:ext cx="11540160" cy="663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CD5F0E-8E4F-AF42-A907-C3AB2F684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0" y="73080"/>
                <a:ext cx="11572560" cy="66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42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049DCF-AB59-2E4F-A008-01B1EB0EB96E}"/>
                  </a:ext>
                </a:extLst>
              </p14:cNvPr>
              <p14:cNvContentPartPr/>
              <p14:nvPr/>
            </p14:nvContentPartPr>
            <p14:xfrm>
              <a:off x="536400" y="199800"/>
              <a:ext cx="9617040" cy="560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049DCF-AB59-2E4F-A008-01B1EB0EB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0" y="183600"/>
                <a:ext cx="9649440" cy="56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9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3BADFF-4EE7-9048-95E7-3541FD462E66}"/>
                  </a:ext>
                </a:extLst>
              </p14:cNvPr>
              <p14:cNvContentPartPr/>
              <p14:nvPr/>
            </p14:nvContentPartPr>
            <p14:xfrm>
              <a:off x="1080" y="319680"/>
              <a:ext cx="10600560" cy="474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3BADFF-4EE7-9048-95E7-3541FD462E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20" y="303480"/>
                <a:ext cx="10632960" cy="47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7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2D1062-290A-AB48-AF66-84FF3F85FBF6}"/>
                  </a:ext>
                </a:extLst>
              </p14:cNvPr>
              <p14:cNvContentPartPr/>
              <p14:nvPr/>
            </p14:nvContentPartPr>
            <p14:xfrm>
              <a:off x="228600" y="40320"/>
              <a:ext cx="11273040" cy="650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2D1062-290A-AB48-AF66-84FF3F85F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0" y="24120"/>
                <a:ext cx="11305440" cy="65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8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0ACD70-072A-9847-9CFC-0143C359E009}"/>
                  </a:ext>
                </a:extLst>
              </p14:cNvPr>
              <p14:cNvContentPartPr/>
              <p14:nvPr/>
            </p14:nvContentPartPr>
            <p14:xfrm>
              <a:off x="681480" y="261360"/>
              <a:ext cx="4026960" cy="287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0ACD70-072A-9847-9CFC-0143C359E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80" y="245160"/>
                <a:ext cx="4059360" cy="29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94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08E313-FF32-394F-B572-B2469F381FB5}"/>
                  </a:ext>
                </a:extLst>
              </p14:cNvPr>
              <p14:cNvContentPartPr/>
              <p14:nvPr/>
            </p14:nvContentPartPr>
            <p14:xfrm>
              <a:off x="382320" y="101160"/>
              <a:ext cx="11077920" cy="639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08E313-FF32-394F-B572-B2469F381F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20" y="84960"/>
                <a:ext cx="11110320" cy="64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5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560E68-9042-E54D-B87A-27A505EDBC77}"/>
                  </a:ext>
                </a:extLst>
              </p14:cNvPr>
              <p14:cNvContentPartPr/>
              <p14:nvPr/>
            </p14:nvContentPartPr>
            <p14:xfrm>
              <a:off x="446400" y="303840"/>
              <a:ext cx="11045160" cy="447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560E68-9042-E54D-B87A-27A505EDB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00" y="287640"/>
                <a:ext cx="1107756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1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0</Words>
  <Application>Microsoft Macintosh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2021-09-17T05:24:53Z</dcterms:created>
  <dcterms:modified xsi:type="dcterms:W3CDTF">2021-09-26T06:50:26Z</dcterms:modified>
</cp:coreProperties>
</file>