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18:26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1977 2341 10951,'-8'8'1529,"1"-5"1889,0 5-3148,18-8-180,-10-12-90,30 9 0,-11-29 0,1 19 0,11-18 0,-20 8 0,14-2 0,-6-2-90,-1-4 90,9-17 0,-12 8 0,-1 6 0,-3 0 0,-4-7-3392,2-25 3302,-9 31 90,-1-6 0,0 19 0,0 6-90,0 2 90,0 5 0,-12 3 90,10 17-180,-10 13 90,12 8 90,0 5-180,0-5-360,-9 3-180,7 2-719,-12 19 630,13-13-271,-5-4 1,-2 1 2856,1 7-2857,-2-4 1,-2 0-1804,-3 9 2793,7-18 0,-1 0 0,-8 14 0,3 0 0</inkml:trace>
  <inkml:trace contextRef="#ctx0" brushRef="#br0" timeOffset="166">1848 2858 12390,'25'-21'989,"6"-27"-899,16 27-135,-15-9 0,-2-2-135,11 0-360,-6 5 1,0 2-270,8-3-1305,-1 9 0,1 2 2114,1-1 0,-10 10 0,-1 2 0,1 1 0</inkml:trace>
  <inkml:trace contextRef="#ctx0" brushRef="#br0" timeOffset="518">2765 2346 12120,'7'0'900,"-2"0"-271,-1 0-449,-2 0-90,3 0-90,2 0 0,2 0 90,9 16-180,0-12-270,6 33 0,-3-17-89,1 21-271,-1-6-1259,7 20 720,-7-11 1259,-5-5 0,-1-1 0,2 6 0,3 12 0</inkml:trace>
  <inkml:trace contextRef="#ctx0" brushRef="#br0" timeOffset="765">3368 2285 11940,'-19'-5'1259,"3"17"-1259,6-9 0,7 33 0,-7-19 0,10 21-89,-7-5-271,5 3 0,-9 4 0,10-1-180,-6 0 1,5-1-181,-3-4-89,1-2-1080,0 3 539,-1-13 1350,0 0 0,0-15 0,0-4 0</inkml:trace>
  <inkml:trace contextRef="#ctx0" brushRef="#br0" timeOffset="952">3248 2262 11131,'14'-6'1889,"-2"1"-1799,14 5-90,-8 17 0,1-13 0,-1 30 0,1-29 0,1 34-450,2-22 90,-1 20-270,1-9-1259,13 13 720,-9-10 1169,-4-6 0,1 0 0,6 2 0,7 7 0</inkml:trace>
  <inkml:trace contextRef="#ctx0" brushRef="#br0" timeOffset="1155">3975 2247 11221,'-46'0'1529,"-2"22"-1529,7 2 0,5 15-1755,5-6 1396,11-6-104,3 3-167,8-2 193,-5 2-733,13 0 1,-6-1 1169,7 8 0,21-13 0,5 5 0</inkml:trace>
  <inkml:trace contextRef="#ctx0" brushRef="#br0" timeOffset="1567">4418 2255 12300,'-44'0'1169,"-3"0"-1169,7 19 0,2 2 90,7 22-180,14-10-589,8 4 409,9-10-43,0 1-47,0-1 0,18 1 91,-13-2-91,28-2-180,-29-2 270,29-4-89,-28-3-181,33-6-90,-10-4 630,19-20-90,-9 11 593,-2-33-413,-16 32 90,-1-38 359,-5 25 1,-3-19 540,-3 3-541,-4 11-229,-2-7-40,-2 14-270,0 20-270,0 9-90,0 28-629,18 0 179,-14-5 91,35-5-900,-10-5 539,11-14 1080,1 9 0,-11-19 0,1 4 0</inkml:trace>
  <inkml:trace contextRef="#ctx0" brushRef="#br0" timeOffset="1982">4928 2451 10951,'-17'-11'449,"12"20"-628,10-5-1,1 28-90,35-28 180,-18 10 90,19-14 90,-11 0-90,-4 0 90,-10 0 629,-8-20-89,-1 0 0,-8-18-360,0 8-360,0 6 269,-14 10-179,10 25 0,-10 7 90,14 20-180,19 23 180,-15-6-90,12-1 0,3 1-320,-8-20 0,0 1 320,8 26 0,1 2-1059,-9-27 0,0 0 1059,6 11 0,-2 1 0,-9-3 0,-1-3-36,4-10 1,-1 0 35,-3 17 0,-2-1 0,-3 2-90,-10-13 0,-6-4-269,-19-1-1,1-13 0,-4-5-270,-24-5-1286,-4-3 657,17-27-270,2 1 1543,3-20 1,5 0 0,4-2 0</inkml:trace>
  <inkml:trace contextRef="#ctx0" brushRef="#br0" timeOffset="2765">6082 1840 11850,'0'-6'1709,"-12"1"-1619,9 26 0,-9 15-90,12 13 90,0 8-90,0-21 0,0 0 0,0 20 0,-3-8 0,-1-1 0,3 6-90,-3-12 0,1-1 0,0 0-90,2 6 0,-3-23 1,3-6-271,0-4-1079,1-5 899,0-24 630,0-10 0,21-13-90,-16-2 90,33 7 180,-13-11 90,8 12 270,14-3-271,-21 16 1,9 10-90,-12 2 90,0 8-180,-2 15 90,7 9 0,-12-4 90,12 34-1,-21-34-179,4 28 0,-10-24 0,-1-2-90,0-2 0,-16 4 0,-9-9-360,-22 3 91,7-10-991,-16-4 91,23-2-1350,-17-23 810,26 16 1709,4-34 0,8 23 0,5-17 0</inkml:trace>
  <inkml:trace contextRef="#ctx0" brushRef="#br0" timeOffset="2964">6700 2220 9871,'19'0'1709,"-3"12"-1439,-3-10 0,-2 10-180,-4-1-90,-1-8 90,-1 27-90,-2-19 0,1 17 0,0-10-90,-3 3-270,3 0-90,-1 1-359,1-1-180,0-1-1980,3 6 2969,-1-9 0,2 3 0,-1-10 0</inkml:trace>
  <inkml:trace contextRef="#ctx0" brushRef="#br0" timeOffset="3110">6750 2009 9781,'-10'-7'0,"8"0"-90,-8 4 90,10-1 0,0 17 0,0 4 0</inkml:trace>
  <inkml:trace contextRef="#ctx0" brushRef="#br0" timeOffset="3499">7105 2204 11760,'0'39'90,"0"-5"-180,14-3 90,-10-4 0,10 0-90,-14 2 0,11-1-449,-8 8 539,8-11-270,-4 4-180,-5-15-1079,5-2 809,-3-7 181,3-24 539,1-11 449,8-32-179,-4 12 90,5-3 360,4 5-91,-4 15 451,8-4-900,-12 20 539,5 7-629,-11 5 0,5 51 0,-8-22-405,0 14 0,0 1-224,1-6-1530,7 21 720,-2-25 1349,7 6 0,-1-15 0,2-3 0</inkml:trace>
  <inkml:trace contextRef="#ctx0" brushRef="#br0" timeOffset="3984">7828 2212 11041,'-42'0'1799,"5"15"-1889,-3 3 180,10 20-180,13-8-90,7 3 0,10-8-90,0 1 0,0-1-90,17 1-89,-12-4-811,32 4 541,-8-10 269,10-2-90,17-11 360,-22-17 180,25-13 0,-28-8-241,9-7 241,-19 6-90,-3 0 180,-6-4-90,-4-1 0,-4-1 180,-3-2-90,-1 0 90,0-2 0,0-1 135,-8 14 0,-1-1 44,5-16-44,-5 11 0,1 1-315,8 0 270,-10-4 450,7 23 719,-7 6-1079,10 24-271,0 11 1,17 29-90,-13-7 0,13 5 0,-7 7 0,-7-11-45,7-6 0,-1 0-44,-7 7-596,7 14 505,-5-21-270,-3-1 1,6-2-541,-1 11 271,2-13-901,4 14 631,-1-24-540,2 1 1529,0-13 0,0-5 0,1-4 0</inkml:trace>
  <inkml:trace contextRef="#ctx0" brushRef="#br0" timeOffset="4165">8353 2306 11311,'1'-21'1709,"-1"4"-1619,1 7-90,0 5 0,1 3 0,3 2 0,1 14-90,3-11-270,1 26 90,3-25-1079,8 41 539,-4-26-1888,11 32 2698,-13-26 0,2 3 0,-6-8 0</inkml:trace>
  <inkml:trace contextRef="#ctx0" brushRef="#br0" timeOffset="4334">8335 1970 10681,'-4'-10'-90,"0"2"90,2 2-2878,0 2 2878,25 2 0,-3 17 0,21 6 0</inkml:trace>
  <inkml:trace contextRef="#ctx0" brushRef="#br0" timeOffset="4732">8762 2116 12390,'0'38'90,"17"-6"-90,-12 3 0,13-8-90,-18 1 0,12-1-90,-10 0 90,10-3-270,-12 3 180,0-8-1169,0 1 1349,0-31 90,0-27-90,19-5 270,-18 6 0,2 0 0,30-3-180,-29-8 0,10 17 269,-2 6-89,-9 5 90,18 5-360,-11 4 0,7 6 90,-3 1-270,1 23 0,-5 6-90,2 11-1259,2 13 630,-3-19-990,17 21 1889,-8-26 0,10-1 0,-6-17 0</inkml:trace>
  <inkml:trace contextRef="#ctx0" brushRef="#br0" timeOffset="5122">9388 2092 10771,'-22'-11'1439,"-10"4"-1349,19 2-180,-3 22 90,6 6 90,10 21-270,24 1 90,3-8-45,0-16 0,2-2 135,10 0-90,11 6 90,-24-17 0,5-1 90,-9-7 180,-12-19 270,0-2-180,-10-16-270,0 5 0,-20 14 89,15 0-269,-29 17 180,30 12-90,-10 22-90,14 10 90,0-4 0,0 1 90,0 16-955,-1-17 0,2 2 865,17 20 0,-13 1 0,12 1 0,3-1-1101,-16-2 1101,16-5-279,-13-20 0,-2-1 99,-2 12-720,10 13-3147,-33-32 4047,-15-7 0,-11-12 0,-6-8 0</inkml:trace>
  <inkml:trace contextRef="#ctx0" brushRef="#br0" timeOffset="7889">10505 2025 11400,'0'14'0,"0"-2"0</inkml:trace>
  <inkml:trace contextRef="#ctx0" brushRef="#br0" timeOffset="8044">10455 2285 10591,'0'6'180,"-7"-1"-180,5-1 0,-6-3 0,8 0 0</inkml:trace>
  <inkml:trace contextRef="#ctx0" brushRef="#br0" timeOffset="11899">4832 5281 10411,'0'-16'1439,"0"2"-1259,0 5 90,0 2 0,0 2-90,0 3 0,0-2-180,0 3 0,0-1 0,0 2 0</inkml:trace>
  <inkml:trace contextRef="#ctx0" brushRef="#br0" timeOffset="14791">4792 5237 11850,'13'12'-3148,"-10"-14"3148,-2-1 0,-4-9 0,-10 12 0</inkml:trace>
  <inkml:trace contextRef="#ctx0" brushRef="#br0" timeOffset="15582">5693 4318 11850,'10'-27'1439,"-3"4"-1169,-3 5 0,-2 3 270,2 5 269,-4 3-629,0 21-90,0 17-90,0 34 0,0-3-124,0-26 0,0 2-236,0 7 0,0 0 135,0-11 0,0 2-270,0 23 1,0 1 179,0-25 0,0 0-360,-5 21 1,-1-2-1092,3 8 1226,-3-24 1,1-2-720,5 10-540,-7-4 1799,5-6 0,-12-5 0,7-5 0</inkml:trace>
  <inkml:trace contextRef="#ctx0" brushRef="#br0" timeOffset="15782">5443 4864 11041,'-7'-8'1259,"3"1"-989,2 1-180,2-2 0,0 0-90,26-7 0,6 5-180,18-4-542,-3 6 3,-6 0-181,1 2-359,5 1-360,1 1 1619,5 3 0,0 0 0,1 1 0</inkml:trace>
  <inkml:trace contextRef="#ctx0" brushRef="#br0" timeOffset="16484">6362 4709 10591,'-10'16'1889,"17"-3"-1889,-14-20 90,17 1 0,-21-3-90,8 2 0,-8 5 90,2-2-90,7 1 90,-15 0-90,7 1 90,-5 0-90,-1 1 180,-6 1-180,5 15 0,-13 1 0,13 2 0,-8 12 0,14-8 0,1 9 0,7-3 0,3-6 0,0-2-90,24 11 90,-18-8 0,38 15 90,-13-14-302,9 5 212,0-8-90,-13-3 270,-2 0 359,4 4-179,-14-6-180,6 4-180,-20-11 0,5 2 90,-6-6-180,-26-1-629,-5-1 269,-16-2-1709,-15 2 360,24-3-1447,-12 1 3246,19-1 0,6 0 0,1 0 0</inkml:trace>
  <inkml:trace contextRef="#ctx0" brushRef="#br0" timeOffset="18582">21133 4982 8972,'0'-3'1799,"12"7"-1170,-9-28-629,9 12-179,-12-6 89,0 22-90,0 9 270,15 15-3418,-1-5 3328,3-23 0,-6 3 0,-11-16 0</inkml:trace>
  <inkml:trace contextRef="#ctx0" brushRef="#br0" timeOffset="19383">22007 4049 10861,'3'-11'1799,"0"-1"-1260,-1 5-269,0 1-180,0 4 90,-1 26 0,1-3 0,-2 26-180,0-3 45,0-3 0,0 2-332,0-8 1,0 2 286,-6 6 0,-1 4 0,0-3-522,5-3 1,0-2 521,-7 13 0,-2-1 0,3-18 0,2-1 0,2 27-90,-11-5 0,0-8-644,11-5 465,-18-9-91,14 1 90,-1-15-421,4 0 331,5-29 1304,22-14-944,3-26 0,3 3 0,1 15 0,-1-1 658,-6-6-389,13 5 1,2 2 0,-8 5 270,20-8-180,-31 29-181,8 3-179,-15 23 0,4 5 0,-9 11-89,3-1-181,-5-7-270,0 0-90,1 0-1708,2 9 809,2-10 1529,3 4 0,2-12 0,0-3 0</inkml:trace>
  <inkml:trace contextRef="#ctx0" brushRef="#br0" timeOffset="19618">22755 4359 11311,'0'14'2068,"0"10"-2068,0 16-90,0 23-179,0-20-136,0-4 0,0 1-738,0 6 333,0 13-1259,0-7 810,0-16 1289,0 18 0,-19-28 0,-4 5 0</inkml:trace>
  <inkml:trace contextRef="#ctx0" brushRef="#br0" timeOffset="19754">22513 4647 9242,'20'-20'-90,"2"-7"-450,3 10-2068,24-5 2608,-29 12 0,28 4 0,-22 4 0</inkml:trace>
  <inkml:trace contextRef="#ctx0" brushRef="#br0" timeOffset="20347">22972 4597 10321,'0'41'360,"0"-8"-180,0-1-180,0-5-90,0 0 270,0 1-270,0-1 180,0 9-180,0-10 90,0 10 0,0-20-90,0 1-630,0-12 450,0-19 180,8-11 1,-6-10 89,6-1-90,6-8 90,-4 9 0,16-22 179,-11 26 451,9-11-180,-10 25-180,1 2 179,0 11-269,-9 4 90,6 19-270,-7 8 180,-2 25-90,0-8-714,-3 1 624,0-14-196,0-3 196,0-4 179,0 3-448,0-11 89,0-16 180,17-16 0,5-27-90,10 8 701,0-3-611,5-1 0,-8 11 0,7-6 0,-12 15 389,-3 3-299,-4 7 180,-2 1-270,-3 7 0,-5-2 0,4 20 0,-8-13-990,6 31 271,-7-10-360,2 7-361,-1 1-718,1-9 2158,1-3 0,4 1 0,0-2 0</inkml:trace>
  <inkml:trace contextRef="#ctx0" brushRef="#br0" timeOffset="20718">23758 4863 9602,'6'0'1169,"0"0"-809,3-16 89,6-3-269,1-11 0,5 3 180,9-10-180,-6 6-45,-2 1 0,-1 0-45,4-9-1991,-4 3 0,0 0 1991,0-9 0,7-13 717,-13 14-627,-2 2-90,-5 0 539,1-17-359,-6 18-270,0-18 0,-3 34 0,0-6 270,0 23-270,-13-1 90,9 26-90,-27 16 0,27 11 3118,-30 12-3118,24-16 0,1 0 0,-4-9 0,0 2-270,1 25 1,2 1-159,4-25 1,1 0 247,2 10 0,1-2-180,-1 14-90,3-4-359,21-4-1530,8 9 372,15-18 1967,-10-13 0,1-4 0,15-2 0,-16-10 0,1 1 0</inkml:trace>
  <inkml:trace contextRef="#ctx0" brushRef="#br0" timeOffset="22750">1125 4764 10411,'4'-6'1079,"0"5"-719,-2-5-180,1 2 90,-2 1-90,0-3 0,0 3 0,0-1 0,1 1 899,0 1-989,-19 1-90,12 15 180,-34-10-180,19 32-221,-20-17 221,6 21-590,-1-5 500,2 2-743,2 0 653,8 0 0,10-2-179,-1-3-181,12-2 0,-5-3-1169,30 8 360,-18-10-270,42 4 1619,-25-14 0,22-1 0,-10-3 0</inkml:trace>
  <inkml:trace contextRef="#ctx0" brushRef="#br0" timeOffset="23118">1350 5168 11580,'0'-33'720,"18"15"-540,-14-18-180,28 18 0,-28-20 0,27 7 0,-9-18 0,9 10 45,-12 4 0,-2-1-45,3-8-90,3-12 450,-8 0-270,-5 15 269,-1-23-179,-7 30 180,-1-15-270,-1 27 0,0-1-90,-16 10 270,12 7-90,-24 0-180,25 28 0,-19 12-90,19 14 135,-5-9 0,-1-1-627,4 14 582,1-16 0,0 0-270,0 14-90,4-2-90,0-1-269,20 13 179,-16-17-270,31 8-89,-31-22-91,31-3-269,-18-5 1259,31-1 0,-17-9 0,12-1 0</inkml:trace>
  <inkml:trace contextRef="#ctx0" brushRef="#br0" timeOffset="23470">1960 4857 11580,'-34'0'1799,"0"14"-1799,6-10 0,11 27 0,0-13 0,15 16-90,-4-1-89,6-9-181,17-2 180,-12-7 0,33-8-180,-21 4 90,17-10 270,-9-12 0,-3-5 0,-6-15 180,-6 0 0,-6 1-90,-2 3 540,-2 8-720,0 27-540,0 8 90,17 26-89,-13-11-451,26 1-89,-26-12 1169,35 7 0,-21-9 0,23 5 0</inkml:trace>
  <inkml:trace contextRef="#ctx0" brushRef="#br0" timeOffset="23749">2447 4832 11311,'-18'-3'1079,"-8"0"-989,15 1 0,-3 17-90,6 3 0,8 17 0,17 0 0,-13 1 0,29-17 0,-29 8 0,11-19 0,-15 14 0,0-8 0,0-2-540,0 0 90,0-7-2428,-17 1 2878,1-4 0,-4 0 0,8-2 0</inkml:trace>
  <inkml:trace contextRef="#ctx0" brushRef="#br0" timeOffset="24072">2963 4804 12030,'-54'-3'990,"2"0"-990,9 3 0,10 0-180,14 15 90,10-2 0,35 14 90,-19-8 0,43 2 0,-28-6 0,21 1 0,-10 0 0,0-2 0,-2 3 0,-3-2 0,-2 1 90,-4 3 90,0-4-180,-12 2 90,6-6-90,-15-2 0,4-1 0,-5-1-180,-19-1-270,14 1-629,-53 1-91,29-1-629,-11-3 0,-1 0 1703,-7 0 0,-12-1 1,19-1-1</inkml:trace>
  <inkml:trace contextRef="#ctx0" brushRef="#br0" timeOffset="24538">912 4257 10051,'0'-14'1349,"0"-2"-989,0 6 90,0-5-180,0 6 180,0-2 89,-17 7-359,-5 25-90,-9 20 0,-1 7-45,11-12 0,1 4-1176,-2 11 1,-1 8-1,5-6 1041,5-7 0,2-2-45,-3 14 0,2 4-836,7 2 0,3-2 701,-2-15 0,2 2-356,7 1 1,2 5 0,-1-5 175,-5-7 0,3 0-540,12 0 1,7 4 0,-2-5 989,-7-7 0,2-3 0,18 10 0,2-3 0,-11-15 0,-1 0 0</inkml:trace>
  <inkml:trace contextRef="#ctx0" brushRef="#br0" timeOffset="24936">3178 4024 9422,'21'-11'1619,"1"3"-1170,-1 0 181,3 3-90,12 3-270,-8 0 179,21 20-449,-18-13 180,8 40-90,4 0-45,-26-16 0,0 4-1696,11 18 0,-1 1 1696,-10-17 0,-2 2-45,0 7 0,1 4 0,-4-2-292,-1-3 1,-2 1 141,-3 7 0,-1 5 0,-1-5-30,0-2 0,-4-2-135,-10 15 1,-5 2-406,2-20 1,-1-1-1,-3-3-180,-10 8 1,-4 1 899,0 3 0,-2 5 0,0-5 0,0-5 0,-1-2 0,3-6 0,0 0 0,1 0 0</inkml:trace>
  <inkml:trace contextRef="#ctx0" brushRef="#br0" timeOffset="26090">16393 4284 12570,'20'19'1349,"-6"10"-1259,-5 15-90,-1 5-135,-7-16 0,0 1-315,3 21-405,-2-4 1,-2 0-932,1 10 301,-1-9 1,0-1 1372,0 10 0,0-23 0,0 0 1,0 15-1</inkml:trace>
  <inkml:trace contextRef="#ctx0" brushRef="#br0" timeOffset="26265">16332 4965 8882,'25'-8'-450,"0"-1"-90,-4 6-359,1-2 899,1 2 0,2 1 0,0 0 0</inkml:trace>
  <inkml:trace contextRef="#ctx0" brushRef="#br0" timeOffset="26582">16850 5088 8972,'11'4'719,"0"1"-539,3-4 0,-1 1 90,12-2-180,-6 0 180,13-16-180,-12 11 0,2-29 90,-7 30-270,-5-28 270,-3 28 0,-3-34-180,-4 25 269,-20-25-179,15 23-90,-32-4 180,32 11 90,-33 3-270,12 2 90,-15 3-90,8 18-180,16 5-90,8 20-2068,9 14 1168,16-17-539,-12 6 1709,33-24 0,-32-3 0,16-1 0</inkml:trace>
  <inkml:trace contextRef="#ctx0" brushRef="#br0" timeOffset="27182">17330 4912 11670,'8'18'270,"0"17"-270,6-11 0,-4 10 0,10 9 0,-9-18-540,9 14 451,-10-19-91,1 3-540,-5-8-1529,-4-7 1890,1-17 359,-3-22 0,0-3 89,0-18-89,0 26 90,0-7 0,14 14 180,-10 3 90,22 8 90,-23-4 449,19 11-179,-9-5-180,9 21-451,-10 4 91,3-1 0,-14 17 0,4-11 180,-5 15-180,0-6-360,0-12 0,0-27 180,0-10 0,0-26 0,0 10 0,0-13-90,17 18 180,1-13-90,2 19 360,6-1-90,-13 11 0,10 7-180,-4 16-90,-6 11-90,-2 21-90,-5-5-270,-2 2-90,-2-11-1169,0 13 810,1-12-1440,0 17 2339,0-25 0,1 4 0,1-14 0</inkml:trace>
  <inkml:trace contextRef="#ctx0" brushRef="#br0" timeOffset="27615">17923 5022 11311,'6'0'989,"0"14"-899,-4 3 0,1 1 90,-1 16-90,1-2 0,-1 9-90,2 15 0,-3-23 0,5 16 90,-4-23-90,4 1 0,-4-14 0,0-4-450,-1-2 180,0-25 180,-1-5 0,-15-14-90,11 0 0,-11-9 180,4 6-90,10 5 0,-1 0 90,-9-10-90,10 6 1,2 0 89,-1-6 0,9 3 0,2 1 0,-7 5 359,30-21 181,-17 42-180,11 2-270,-3 31-90,-12 8 0,-4 26-90,-9-11-720,-20 14-89,14-24-1620,-31 19 810,18-24 1709,-1 7 0,-10-15 0,12 0 0</inkml:trace>
  <inkml:trace contextRef="#ctx0" brushRef="#br0" timeOffset="27965">18147 5102 8972,'13'-19'809,"1"-11"-629,0 27 450,9-46-360,-5 27-180,-2-10 0,-2-1 180,4-2-1,-5-2 1,-1 0 0,-2-2-180,-4 2 0,-1 1 90,-5 2 90,0-16-90,0 23-90,0-1-90,0 13 0,-17 3 269,13 4-179,-25 3-90,26 29 0,-9-4 90,3 46-90,0-22-1454,-3 19 1185,1-13-91,10-2-180,-3 1-539,4 14 89,0-17-45,9-10 1,0-1-868,-4-1 1902,31 7 0,-31-21 0,12-4 0</inkml:trace>
  <inkml:trace contextRef="#ctx0" brushRef="#br0" timeOffset="28332">18598 4933 10411,'-17'-7'1619,"12"-3"-1169,-30 9-360,17-5-90,-3 21 0,0 3-90,19 17-180,-5-2-90,27-1 0,5-6 181,14-12 179,-2-7 0,-9-24 0,-3-5 0,-7-19 179,-8 8 91,-3-5-180,-5 13 360,1-1-540,-2 32-450,-1 11 360,15 26-359,-11-11-810,23 10 629,-10-28-90,7 18 1,1-29-450,-3 18 1259,-1-19 0,2 6 0,0-8 0</inkml:trace>
  <inkml:trace contextRef="#ctx0" brushRef="#br0" timeOffset="28549">19060 4689 9422,'0'-30'1439,"0"3"-1079,0 1-181,-16 4 181,12 3 450,-13 3 629,17 6-1349,0 27-90,0 13 0,0 16 0,0 2-270,13-9-360,-10 19 91,10-14-91,-12-7 0,-2-1-89,1 3-1350,0 20 990,0-29 1079,0 13 0,0-24 0,0 3 0</inkml:trace>
  <inkml:trace contextRef="#ctx0" brushRef="#br0" timeOffset="28698">18843 4912 9602,'17'-18'899,"-12"1"-899,32 3 0,-32 1-90,39 1-809,-9-1 269,13 5-495,-13 5 1,-1 0 1124,7 2 0,14 1 0,-21 0 0</inkml:trace>
  <inkml:trace contextRef="#ctx0" brushRef="#br0" timeOffset="29015">19367 4990 9152,'18'3'719,"2"0"-719,3-18 90,11 11-180,-10-25 180,9 26 0,-1-21 90,-12 22 180,-2-20-90,0 7 90,-9-7 179,-2-6-89,-7 10 0,0-10-180,-16 13-90,12-2 179,-26 11-269,8 3-90,-17 17-90,6-10 0,2 31-90,8-8-809,12 23 359,0-9-359,11-3-360,22-13-180,-17-3 1529,49-3 0,-28-3 0,29-3 0</inkml:trace>
  <inkml:trace contextRef="#ctx0" brushRef="#br0" timeOffset="29566">16332 3860 9512,'7'-13'989,"-2"2"-359,-1-4-450,-3 6 449,0-4 271,-18 9-720,-6-1 89,2 20-179,-25-11 0,23 38-1525,-26-15 1480,29-1 0,1 5 0,-11 14 0,0 2-45,8-9 0,0 4 0,-2 10 0,-2 7 0,5-3-906,2 0 1,2 0 845,2-5 0,0 3 0,2-2-75,3 6 0,2-2-45,1 3 0,1-1 90,3-2 0,1 0-135,-1 0 0,4-1 45,10-3 1,3-1-226,-4-4 0,6 1-285,8-9 1,7 1-1,-1-3-255,4 5 1,1-3 944,-2-7 0,3 0 0,0-3 0,9-2 0,0-3 0,2-1 0,1-1 0</inkml:trace>
  <inkml:trace contextRef="#ctx0" brushRef="#br0" timeOffset="30090">20023 4113 12210,'-2'24'810,"19"-1"-720,-12 3-1,15 2-89,-2 9-772,-13 8 862,23 10-2018,-26 8 1928,4-28 0,-1 0 0,-5 2 0,0 1 0,0 0 0,0 3-405,1 19 0,-2 0 45,-8-15 0,-3 2-810,1 4 1,-2 5 0,-4-6 1169,-8-4 0,-4-2 0,7-6 0,-2 3 0,1-3 0,-6 2 0,-1-1 0</inkml:trace>
  <inkml:trace contextRef="#ctx0" brushRef="#br0" timeOffset="34248">2752 7488 9152,'-17'-4'1259,"13"0"-899,-12 1-90,16 0-90,0 0 89,0-1-89,0 1 270,0 1 450,0 0 359,0 0-1169,0 12 90,0 2-180,0 16 0,0-5-90,10 7 180,-7-2-90,7 3 0,-10 7 0,0 1 0,0 6 0,0-10 0,0 0 0,0 21-692,0-19 1,0 0 691,0 15 0,0-1 0,0-2-387,0 16 387,0-19-221,0 19 221,0-35-180,-14 1-629,11-17 539,-11-28 1468,14-10-1288,14-16 180,4-19-90,0 19 453,12-12-453,-4 1 0,7 17 0,-7 8 0,1 0 0,5 3 45,-1 8 0,1 2-45,5 5 0,12 1 90,-16 7 90,-3 0 69,-2 17-69,5 5-90,-11-2 270,7 34-270,-20-32-551,1 32 551,-9-23-90,-1 0 90,0-1-90,-23-1 0,17 0 0,-37-3 90,17 6-270,0-13-360,-27 7 181,35-18-1,-26 0-270,23-7-179,1-1-271,4 0-179,1-15-270,5 11 11,4-28 1518,3 16 0,3-17 0,0 6 0</inkml:trace>
  <inkml:trace contextRef="#ctx0" brushRef="#br0" timeOffset="34448">3575 7839 10591,'12'17'1439,"-4"11"-899,4-9-450,-5 0-90,2 10 0,-1-9-90,0 7-990,0 12 181,-3-15-270,1 10-271,-4-11-718,2-1 2158,-1-1 0,-1-3 0,-1 0 0</inkml:trace>
  <inkml:trace contextRef="#ctx0" brushRef="#br0" timeOffset="34648">3522 7435 6633,'22'-2'0,"-4"0"0</inkml:trace>
  <inkml:trace contextRef="#ctx0" brushRef="#br0" timeOffset="35036">3828 8052 9871,'0'10'1080,"0"-1"-990,0 0 0,18-5-180,10 0 180,24-19-90,-8-1-248,2-2 248,-15-11 0,-3 25 0,-2-31 90,-1 12 89,-12-9 181,-2-8-180,-11 16 61,0-5-151,-20 12 90,15 3 0,-33 5 269,17 2-269,-17 5 0,3 20 0,6 6-90,12 38-180,7-18 338,10 13-248,0-7-90,0-11-270,8-7 0,4-1-270,8 5 1,4 8-331,7-17-209,-27-4-91,33-3-179,-21-4 1439,18-4 0,-6-4 0,1-3 0</inkml:trace>
  <inkml:trace contextRef="#ctx0" brushRef="#br0" timeOffset="35416">4438 7957 12570,'0'31'629,"18"7"-539,-13-8 0,12 4-90,-2 4-90,-1-9 90,13 14 0,-14-19 90,4 1-90,-15-12 0,10-3-90,-11-4 0,6-2 90,-5-2-269,4-16 269,-2-9 0,6-23 90,-1 5-933,4-6 843,-2 11 0,4 1 0,0 1-280,9-8 370,-4 13 179,14-8-89,-13 26 23,14 0-113,-15 11-90,6 20 0,-8-16 0,-1 38-90,-1-24-719,2 35 269,-4-20-450,1 11-89,-7-14-270,-2-3 1349,-3 8 0,-1-12 0,-2 6 0</inkml:trace>
  <inkml:trace contextRef="#ctx0" brushRef="#br0" timeOffset="35700">4088 7718 9871,'0'-37'1619,"0"9"-989,22-19-450,0 20 90,24-16-180,-13 19 180,11-8-270,-18 17 0,6-2 0,-6 10 90,-8 4-720,7 0 0,-15 3-1439,3 17 810,-8-13-540,2 27 1799,-2-28 0,0 25 0,1-10 0</inkml:trace>
  <inkml:trace contextRef="#ctx0" brushRef="#br0" timeOffset="35883">4972 7045 11940,'-40'50'-2878,"16"-8"809,-5 0 1745,26-5 0,-24 2 1,11 3-1</inkml:trace>
  <inkml:trace contextRef="#ctx0" brushRef="#br0" timeOffset="37216">7733 8045 8882,'-4'12'2249,"2"7"-1980,0-11 1,19 2-180,-13-2 180,32-7-90,-18 4 45,15-4 0,5-1-135,6 1-308,-7 0 1,0-2 307,10 1-90,3 0 90,4 0-90,-10 7 0,2 0 45,-10-6 0,3 1-975,8 6 1,7 3 0,-4-3 929,1-6 0,-1 0-30,-3 5 0,3 3 0,-2-3 75,8-6 0,0 0-45,4 10 0,1 0 0,2-10 0,1 0-30,-19 6 0,0 2 0,0-2-705,1-3 0,0-2 0,1 2 705,0 2 0,0 1 0,4 0 7,1-2 1,4 0 0,0 0-1,-2 0-312,3 1 1,-1-1 0,5 0 280,-4 0 0,7 0 0,2 0 0,-2 0 0,-6 0-363,9 0 0,-6-1 0,3 1 394,-2-1 1,2 0-1,2 0 1,-1 0-14,-11 0 0,1-1 0,-1 0 0,0 0 0,-3 0-4,3 0 0,-3 0 1,0 0-1,2 1 40,0-1 0,2 0 0,1 1 0,-1-1 0,-3 0 76,12 1 0,-3 0 0,-1 1-46,1-1 0,0 0 0,0 1-30,-1-1 0,1 1 0,-1-1-30,0 1 0,0 0 0,0 0 60,1 0 0,-1 0 0,0 0-30,0 0 0,-1 0 0,4 0 0,1 0 0,4 1 0,0 0 0,-3 0-23,-13-2 1,-3 1 0,1-1-1,4 1 8,-1-1 0,6 2 0,2-1 0,-1 0 0,-2 0 0,-5 0-123,16 1 1,-6 0 0,2-1 137,-3 1 0,3-1 0,0 1 0,-5-1-30,-3-1 0,-4 0 0,0 0 30,0-1 0,-1 0 0,0 1-30,-2-2 0,0 1 0,0 0-30,-2-1 0,0 0 0,0 0 30,-2 0 0,-1 0 0,1 0-105,19 0 0,3-1-2,-12 0 1,3 0 0,-2 0-134,5-1 0,1 1-11,-2-1 1,3 0 0,-7 0 235,-11 0 0,-3 0-225,7 0 0,-4 0 563,-2 0-1013,-14 0 720,-14 0 0,-8 0 0,-6 0 0</inkml:trace>
  <inkml:trace contextRef="#ctx0" brushRef="#br0" timeOffset="37620">14607 8192 11670,'-15'-13'810,"4"2"-540,0 0 0,5 1 539,2 1-719,22 4-90,10 1 0,31 20 90,-7 3-466,-12-1 1,-1 2 555,9 12 0,-2-2 0,-2 1-90,-8 6-90,-10 0 0,-6 3 0,-13 3 0,-27 18 90,-4-12-270,1-23 0,-2-1-45,-1 3 0,-1 0-225,-3 0 1,-1 1-136,-2 0 0,-1 0-404,0 0 0,-2 1 989,-15 11 0,1 0 0,13-11 0,1 0 0,-10 8 0,-1 0 0</inkml:trace>
  <inkml:trace contextRef="#ctx0" brushRef="#br0" timeOffset="39399">18472 7153 10231,'3'-9'1799,"0"0"-1619,1 6 270,-1 0-270,0 3-90,-2 19 179,2 7-179,-1 10-90,2 17 90,0-16 0,-1-3 0,1 1-90,2 10-1270,3 14 1270,-2-13 0,-2 0 0,0 2 0,-2-12 0,-1 0 0,0 18 45,-1-8 0,0 0-45,-1 6 0,-7-9 0,-2-2-410,6 6 500,-13 9 0,-2-21-180,14-3 0,-32-3-180,13 6 1,-9-9-1,2 0 178,9-12-88,1-4 1221,2-4-1671,-3-2 271,6-3 89,-3-1 548,11-19-278,1-3 93,23-13 177,-13 7 359,31 15-179,-20 6-270,18 7 90,-19 13-180,6 7-90,-18 21 90,5-7-90,-7 23 0,0-21 0,-7-2 0,-2 1 0,5 6-859,-12 15 859,1-18-90,11 1-270,-22 0-719,10 17-1,2-16-44,-3-7 0,1-1-855,7 2 1979,-15 5 0,15-17 0,0-2 0</inkml:trace>
  <inkml:trace contextRef="#ctx0" brushRef="#br0" timeOffset="40168">19550 7109 11221,'-19'39'989,"14"-7"-899,-28 3 90,30-4-180,-24 5 180,24 2-90,-22 2 90,12 19-90,-1-15-45,1-6 0,0 0-787,4 6 832,-15 13 0,2-2-180,3-15 90,2-7 0,0-1 0,-6 2 90,-5 8-90,6-20-90,-1-2 0,0-7-312,-8 3 222,9-10-270,-10 1 91,18-6-1,-4-1 180,12-16 180,1 0 540,24-3 423,0 7-603,21 12-90,-5 22-90,1 9-90,-6 13-979,-7 1 979,-5-9-423,-2 19 513,-3-12-355,-7-6 0,-1 1 265,-1 6-45,-1-6 0,-4-1-135,-19 7 90,15 12 90,-32-18-90,32-2 0,-34-1-244,13 11 64,-1-15 466,-11 13-556,24-26 347,-9 5-617,12-14-743,6-1 23,5-4 1338,20 3 0,-16-1 0,16 3 0</inkml:trace>
  <inkml:trace contextRef="#ctx0" brushRef="#br0" timeOffset="41082">20685 7725 11400,'7'-29'1440,"-5"3"-1170,11 3 269,-12 0 181,7 8-720,-5 2 90,2 10 0,-1 24-90,-3 19 180,0 12-180,-1-6 0,0 1-479,0 19 524,0-7 0,0 1-537,1-24 1,-2-1 446,-6 10 0,0-1 45,3 11-90,-10-5-90,14-4-363,0 3 453,0-17-180,0 4-270,0-24 786,0-21-246,18-18 0,5-11 0,0 10 0,2 1 0,13-8 659,7-7-659,-15 16 0,4 14 0,-1-7 321,13 16-231,-13-7 269,17 30-179,-26-16 180,4 35-270,-18-11 0,-3 10 180,-5 13-270,-31-21 180,-8 19-180,-16-22-90,16-8 0,1-2-180,-8-1-1311,-16-3 861,23-10-269,4-3 321,3 0-2480,8-15 899,10-10 2249,5-9 0,7-5 0,0 7 0</inkml:trace>
  <inkml:trace contextRef="#ctx0" brushRef="#br0" timeOffset="41266">21475 8115 10861,'0'32'809,"0"-2"-809,0-6-270,0-6-89,0-3-91,0-4-1259,0 4 540,0-5 1169,0 7 0,0-10 0,0 1 0</inkml:trace>
  <inkml:trace contextRef="#ctx0" brushRef="#br0" timeOffset="41424">21502 7778 9512,'0'-9'0,"0"3"0,0-1 0,0 5 0,0 1 0</inkml:trace>
  <inkml:trace contextRef="#ctx0" brushRef="#br0" timeOffset="41781">21835 8151 9691,'0'10'990,"0"0"-450,0-3-630,21-3-90,15-15 90,-7-4-90,19-3 180,-31-14-90,3 19 270,-8-27 0,-12 20 359,0-13-269,0 15 0,0-4 270,-17 9-180,-3 6-360,-14 22 0,16 13-135,6 6 0,4 4-315,5 13-90,-1-10 1,0 0-451,4-2-1259,22 24 540,0-31 1554,4 6 0,11-19 1,-12-4-1</inkml:trace>
  <inkml:trace contextRef="#ctx0" brushRef="#br0" timeOffset="42131">22237 8091 10411,'0'-9'2339,"0"20"-2339,0 7 0,13 24 0,-10-11-90,11 2 90,-14-12-90,11 5 90,-8-7-180,14-4 90,-12-8 90,4-7 90,-4-16-180,4-8 90,-1-10 0,10-15 0,-5 18 90,5-9-90,1 17 90,-4-2-90,8 14-90,-12 0-90,6 29-180,-9-13 0,2 36-269,-6-23-181,-1 22-269,-1-11-1530,-1 16 2609,0-12 0,-1 8 0,0-15 0</inkml:trace>
  <inkml:trace contextRef="#ctx0" brushRef="#br0" timeOffset="42349">21898 7793 9512,'0'-34'1079,"0"0"-809,22 6 0,-17 1-90,36 5-180,-36 1 0,47 2 89,-31 6-178,37 3-271,-30 6-989,13 4 359,-18 18-269,4-14 1259,-10 29 0,-2-29 0,0 11 0</inkml:trace>
  <inkml:trace contextRef="#ctx0" brushRef="#br0" timeOffset="42536">22612 7280 10501,'0'50'-810,"0"-9"1,0 6-1,0-9 1</inkml:trace>
  <inkml:trace contextRef="#ctx0" brushRef="#br0" timeOffset="43374">23148 7146 8612,'23'-11'1079,"14"1"-629,-22 1-90,17 1 180,-5 3-181,0 0 541,13 3-720,-9 0 180,14 20-180,-22-13 179,5 47-179,-20-29-90,-1 33-90,-6-2 90,-26-8-45,14-7 0,-2 0-135,-16 8-430,9-17 0,4-1 520,12 10 0,-31-1-222,31-3 133,-22-1-1,23-2 90,-6-3-360,9 9 270,0-11-180,19 16 90,-14-21-180,33 14 90,-14-19 91,0 6-271,27-8 90,-33-3-450,34-1 451,-27-6 1204,4-4-935,-9-1 90,-1-14-90,-1 10 180,0-26 0,-3 26 90,0-33 450,1 11-271,-5-10 687,-1-7-776,-8 18 270,-1-11-450,-1 19 0,-16-3 0,12 12-90,-11 2 90,15 2 0,-17 3 0,1 0 0,-15 18-1,17 6-89,-13 28 0,23-8 0,-14 9 90,17 13-269,-3-12-215,4-6 0,0 1 394,0 11-135,0-10 0,0-1-135,0 8 45,-1-22 0,2 1-1446,15 26 772,-13-18-630,12-10 0,-1-1 1529,-11 0 0,17 7 0,-9-17 0</inkml:trace>
  <inkml:trace contextRef="#ctx0" brushRef="#br0" timeOffset="44065">24347 7101 10231,'7'0'1439,"1"0"-1079,-2 0-90,0 0 0,-1 0 90,-1 20-270,0 5 0,-2 14-90,-1 1 89,-1-5-89,0 4 90,0 24-90,-16-14 0,14-7 0,0 1 0,-15 5 0,16-8 0,2 0 0,-1 4-90,0 11 90,0-19-89,0-2-181,0-3 90,20-3 90,-16-4 90,16-4-180,-6 1 180,0-9-180,17-1 90,-10-9 0,9-19 90,-11 13 0,4-31 0,-1 6 90,-9-8 90,8-15 90,-15 21 180,1-17-271,-6 22 1,0-5-90,-1 14 0,0 3-90,0 4 270,-17 2-180,-4 5 180,-15 22-270,1 11 0,10 14-316,8 2 316,0-6 0,11 1 0,-5 4 0,8 20 0,3-14-45,0-9 0,0-1-45,0 4 0,14 12-90,-10-23 0,11-4-89,1-3-91,-12-3-214,13-5-56,-3 0-2338,-11 0 809,20-7 2159,-21 1 0,7-8 0,-9-1 0</inkml:trace>
  <inkml:trace contextRef="#ctx0" brushRef="#br0" timeOffset="44198">24695 8566 9691,'0'10'-652,"0"-1"0,0-4 0,0-1 0</inkml:trace>
  <inkml:trace contextRef="#ctx0" brushRef="#br0" timeOffset="45682">17838 7922 9691,'6'-3'1979,"2"2"-1439,-4-5-180,3 6 90,-6-3-1,2 2-89,-2 0-270,-1 0 90,0-1-180,0-2 0,0-1 90,0-1-180,0-7 90,-20 3-90,0-7 0,-16 6 0,5 1 0,0 4 90,-2 5-90,-6 0-240,-4 1 240,-3 22 90,-2-16-90,12 25 0,0 7-90,-19-4-834,26-4 0,-2 8 1,4-3 1013,3-1 0,2-1 0,-7 12 0,2 1-428,9-9 1,3 0 382,0 2 0,2 1 0,1 2 0,1 0-386,1 2 0,1 0 431,1 2 0,0 1 45,1-1 0,0 3-45,2-2 0,-1 3 0,1-3-45,-1 8 0,0 2 45,-1 7 0,-1 5 0,1-5-513,1-4 0,-1-2 542,2-6 1,-1 1 0,0-2-75,-1 6 1,0-2 44,0 1 0,-1-1 549,0 1 1,0 2-520,0-6 0,0 4 0,-1-3-153,-1 8 1,-1 1 122,3-14 0,-2 4 0,1 1 0,0-6 0,-3 9 0,0 0 0,1 2 0,-1 4 0,1-5 0,1-8 0,1-1 45,-2 11 0,1 1-45,3-7 0,0-2 0,1-14 0,1 1 45,-3 19 0,1 0-45,-1 2 45,2-23 0,1-3 45,-2 7 504,0-7-504,3-6 1617,1-6-1707,3-5 849,0-7-849,20-3 1284,13-4-1239,1-10 0,4-1-378,-4 8 1,0-2 332,8-12 0,-1-1-45,-5 14 0,-1 0-225,2-14 1,3-2-1141,12 10 1,6 3 0,-3-2 1409,-1-10 0,0 0 0,1 9 0,5 3 0,-6-1 0,-10 1 0,1-1 0</inkml:trace>
  <inkml:trace contextRef="#ctx0" brushRef="#br0" timeOffset="47215">18992 10494 10591,'0'-9'1169,"0"1"-989,-19-1-180,15 0 90,-36 0-90,10-5 90,-13 4-90,-1-1 0,-9 5 0,14 2 0,-25 2-90,32 1 90,-12 1-90,26 0 0,1 0 90,13 12 0,1 6 90,3 18-90,0 10 90,14-4-90,-10 21 0,10-22-363,-14 17 363,0-14 90,-21 2-90,15 1-90,-31 2 180,33-1 0,-27 0-135,21-15 0,2 1-45,-11 17 90,6-11 0,3-1-390,8 4 390,-14 9-90,15-20 90,-6-5 352,7-3-352,0-3 0,0-3-90,18-1-138,4 1 48,0-7-450,30 4 270,-31-9 0,29 2-359,-9-1-1,-9 1-1748,24 9 2468,-21-4 0,12 6 0,-13-4 0</inkml:trace>
  <inkml:trace contextRef="#ctx0" brushRef="#br0" timeOffset="47998">19765 11002 9602,'-24'-7'809,"-17"1"-359,22 2-360,-22 2 0,7 1-180,-20 1 180,15 0 0,-20 14-180,33 3 90,4 15 0,16-4 90,33 15-180,-21-14 90,19-8 0,6 0 0,13 21 0,13-8 0,-18-7 0,-1 0-342,5 4 432,11 5 270,-24-13 90,-3-6-270,-6-1-180,-10-3 90,2-3-1,-12-3 1,5-2 252,-29-3-432,-8-1-90,-14-1-90,2 0 0,9 0-359,1-17-181,2 13-269,3-28-91,4 28-269,11-27 1439,-5 18 0,16-17 0,-8 8 0</inkml:trace>
  <inkml:trace contextRef="#ctx0" brushRef="#br0" timeOffset="48338">20078 11074 10771,'5'0'1619,"-1"-1"-1439,-3 1 90,2 0-180,-1 0 0,0 18-90,1-13 179,4 52-268,-2-35 178,4 34-89,-4-27-89,0 1 89,-1 0 0,3 10 0,-3-10 89,3 10-89,-4-22 0,0 2 0,1-15 0,-2 0 0,2-28-179,1 18-91,3-46 90,0 26-90,2-28-90,0 21 0,-1 0-269,5-19-181,0 9 1,0 1-1,2-6-449,-3 13 0,2 1 1259,2 1 0,5-3 0,-4 16 0</inkml:trace>
  <inkml:trace contextRef="#ctx0" brushRef="#br0" timeOffset="48621">20862 10993 10681,'0'-32'2159,"-19"4"-1979,15 7 179,-35 10-179,15 5-180,-20 29 0,4 9 0,18 11-232,-4 2 232,23-9-90,-6 3-450,9 2-719,29 17 359,-6-15-611,2-15 1,4-3-468,14 5 1978,9-3 0,6-9 0,3-2 0</inkml:trace>
  <inkml:trace contextRef="#ctx0" brushRef="#br0" timeOffset="49233">21133 10325 9871,'0'-6'450,"24"0"-180,-18 5-90,39-1-90,-25 2-90,21 0 90,11 0-90,-10 0 0,-5 7 0,1 3 90,5 7 45,-7 0 0,0 1 134,2-2-1368,8 15 1369,-21-18 254,-6 17-344,-6-6 90,-8 16-180,-2-7 90,-29 27-270,20-22 135,-16-5 0,-5-1-92,1 4 47,-3 11-180,-6-18 180,31 2 0,-10-2-180,14 13 90,0-8-90,25 23 180,6-20 0,-2-4 0,1-1 56,16 9-101,-23-14 0,-1 2 135,-1 1 0,-1 0-90,7 17 45,-10-7 0,-2 0 45,3 4 90,-9 12 0,-2-23-90,-7-4 180,-21 9 94,15-17-184,-34 8-91,12-23-178,-27 1 89,8-7-1102,-6 1 922,15-1-90,-4-14 313,-1 11-1392,-16-26-270,14 25 1012,10-9 0,2-2 0,-1-5 1,-8-13-1</inkml:trace>
  <inkml:trace contextRef="#ctx0" brushRef="#br0" timeOffset="49731">22547 11153 11760,'0'-12'270,"25"1"-270,-19-3 0,45 2-90,-32-1-270,24 2-359,-9 0-540,0 3-1,0 3-539,-2 3 1799,0 1 0,-5 1 0,1 0 0</inkml:trace>
  <inkml:trace contextRef="#ctx0" brushRef="#br0" timeOffset="49883">22517 11585 11311,'0'3'449,"23"0"-1348,9-2-810,15-1-2427,4-17 4136,-10 13 0,7-13 0,0 17 0</inkml:trace>
  <inkml:trace contextRef="#ctx0" brushRef="#br0" timeOffset="50982">24138 10233 11221,'-12'-14'989,"9"-2"-899,-10 5-90,7 0-90,2 25-540,-5 8 91,3 12 89,0-1-809,0 8 539,4-12-899,-1 19 450,3-25 1169,0 4 0,0-14 0,0-2 0</inkml:trace>
  <inkml:trace contextRef="#ctx0" brushRef="#br0" timeOffset="51132">24358 10226 10591,'8'-8'720,"-3"-5"-271,-1 11-719,-3 16-269,-20-9-271,14 42-1978,-30-4 2788,14 14 0,2 6 0,2-15 0</inkml:trace>
  <inkml:trace contextRef="#ctx0" brushRef="#br0" timeOffset="51815">24998 10598 11400,'10'-10'1170,"-8"1"-361,8 4-629,-10 18-90,0 16 0,0 10-180,0 10 90,0-3 0,0-10 0,0 1-1382,0 22 1382,0-20 0,0 0 0,0 14-520,0-1 430,0-1-90,9-18 0,1-1 1,-5 13 41,11-13 1,-1-2 137,-12-2-270,9 1-269,-5-18 449,1-21 90,13-26 90,-6-3 403,5-12-493,-3 19 0,2 4 445,1 2-355,0 11 180,0-8-180,0 20 385,9-10-295,-7 13 0,12 15-90,-17-11 0,3 37 90,-9-18-90,-5 25 90,-3-9-90,-2 3 0,-1-1 0,0 2-90,-22 13 90,16-16-90,-12-11 0,-5-2-90,-5-2 0,-11 2-270,-3-17-180,9-5 763,0-3-1662,-11-2 539,12-21-1259,-12-9 810,25-11 1349,3-1 0,13 8 0,3 0 0</inkml:trace>
  <inkml:trace contextRef="#ctx0" brushRef="#br0" timeOffset="51983">25710 11196 10771,'26'37'1349,"-8"-19"-1259,4 32-90,-16-35-450,3 31-269,-8-29-900,0 9 449,-1-12-539,0 4 1709,0-7 0,0-1 0,0-1 0</inkml:trace>
  <inkml:trace contextRef="#ctx0" brushRef="#br0" timeOffset="52165">25820 10711 10411,'0'-14'-899,"0"5"-2609,0 2 3508,0 23 0,20-13 0,5 15 0</inkml:trace>
  <inkml:trace contextRef="#ctx0" brushRef="#br0" timeOffset="52480">26118 11255 10231,'6'13'1080,"-1"-2"-901,3-5-179,-1-3 0,18-17 0,-8 10 0,23-24 0,-17 7 0,11-18-179,-16 5 179,4-12 0,-15 19 179,0-28-89,-25 29 360,-3-17-270,-1 29-180,-10 2 180,13 9-180,-12 20 0,6 7-360,12 22 0,5-9-899,8 16 450,21-22-91,-16 10-179,37-14-540,-37-4 1619,40 0 0,-27-6 0,21 1 0</inkml:trace>
  <inkml:trace contextRef="#ctx0" brushRef="#br0" timeOffset="52831">26542 11101 11131,'0'-18'809,"0"4"-809,0 21 0,0 11 0,17 21 0,-12-5 0,23 0 0,-25-10-180,19-2 180,-19-3-90,16-8 180,-17 7-180,11-16 0,-12 13 90,8-14 0,-6 4 0,3-5 0,-3-14 90,-1 11 0,6-29-90,-1 5 270,4-9-90,-1-2 0,0 10-90,3 3 180,4-5-180,-4 11 0,9-3-90,-10 16-90,7 2-180,-8 25-1079,8 22 359,-11 1-359,-1-8 0,-1-1-411,-3 1 1760,1 10 0,-4-16 0,0-2 0</inkml:trace>
  <inkml:trace contextRef="#ctx0" brushRef="#br0" timeOffset="53114">26158 10708 10501,'-2'-29'989,"0"-11"-719,1 11 90,20-16-180,-15 22 0,33-5 0,-33 13-90,37 2 0,-23 3-90,36 2 0,-21 5-90,26 0-180,-24 3-630,23 17 91,-26 2-271,9 1-179,-15 12-270,-1-28 1529,0 30 0,-1-29 0,0 12 0</inkml:trace>
  <inkml:trace contextRef="#ctx0" brushRef="#br0" timeOffset="53283">26995 10222 11580,'0'-16'90,"0"3"-899,0 5-181,0 27-449,0 0 1439,-13 47 0,9-20 0,-2-13 0,-1 0 0</inkml:trace>
  <inkml:trace contextRef="#ctx0" brushRef="#br0" timeOffset="53565">27282 10205 11041,'0'-24'180,"0"2"-90,0 5-90,0 4-90,14 6-720,-11 26 270,11 10-89,-14 13-1,0-2-989,0 2 540,-16-11 1079,12 8 0,-12-20 0,16 0 0</inkml:trace>
  <inkml:trace contextRef="#ctx0" brushRef="#br0" timeOffset="53716">27520 10087 10771,'23'-17'1259,"-3"7"-1349,-4-1 90,-3 10-180,-7 12-449,-1 20-361,-5 11-629,-20 13-2735,14-5 4354,-14-22 0,0 1 0,15 29 0,-15 5 0</inkml:trace>
  <inkml:trace contextRef="#ctx0" brushRef="#br0" timeOffset="59449">7730 8091 12210,'32'0'360,"-4"0"-360,-4 0 90,-6 0-90,-4 0 0,0 0 0,1 0 90,1 0-90,6 0 0,-4 0 0,5 0 0,-8 0 0,0 0 0,0 0 0,4 0 0,-4 0 0,9 0 0,-10 0 0,11 0 0,-9 0 0,8 0 0,-7 0 0,2 0 0,0 0 0,10 0 0,-5 0 0,17 0 0,-15 0 0,8 0 0,-11 0 0,1 0 0,-1 0 0,0 0 0,0 0 0,-3 0 0,11 0 0,-9 0 0,13 7 0,-13-5 0,3 6 0,-7-3 0,1-3 0,-1 6 0,12-2 0,-9-1 0,21 2 0,-19-4 0,20 0 0,-17-1 0,7-1 0,-8 1 0,-1-2 0,1 0-90,11 0 180,-9 0-180,7 0 180,-9 0-90,-1 0 0,0 0 0,9 0 0,-7 0 0,15 0 0,-18 0-90,5 0 90,-10 0 0,0 0-90,-2 0 90,2 0 0,-3 12 0,1-9 0,5 9 0,-3-4-90,9-6 90,-8 12 0,2-12 0,-3 7 0,-2-8 0,3 4-90,-1-3 90,2 2-90,1-2 90,13 1 0,-6 0-90,21-1 90,-21 0-90,22 2 0,-24-1 90,9 0-90,-13 2 90,1-2 0,-1 2 0,9 3 0,-7-2-90,16 6 90,-16-5 0,14 4-90,-15-5 90,7 2 90,1-3-90,-7 0 0,17 0-90,-18-1 90,17 1 0,-15-1-90,25 1 90,-22-1-90,26 1 90,-27-2 0,19 3 0,-18-3-90,8 2 0,-13-2 90,0 1 0,-1 0-89,8 3 89,-8-1 0,12 5-90,-17-4 90,6 2-90,-9-3 90,-1 1 0,0-1-90,5 3 0,-2-4-90,12 4 0,-9-5 90,22-1 0,-14-1 90,11-2 0,-11 0-90,2 0 90,-1 0 0,13 0 0,-12 0 0,19 0 0,-23 0 0,18 0 0,-19 0-90,8 0 180,-11 0-180,0 0 90,-1 0-90,9 7 90,-7-5 0,13 5 0,-14-7-90,4 0 90,-7 0 0,-1 5-90,1-4 0,11 3 90,-6-4 0,18 0 0,-16 0-269,19 0 179,-18 0 90,22 0 0,-19 0 90,12 0-270,1 0 180,-10 0 0,21 0 0,-24 0 0,8 0 0,-13 0 0,-1 0-180,-2 0 270,1 0-180,-1 0 180,0 0-270,9 9 0,-8-6 90,13 6 90,-17-2 0,5-5 0,-10 9 90,1-9-270,2 8 180,-1-7 0,4 4 0,0-2 0,13 1 360,-6-1-540,21 1 180,-18-1 180,10-2-90,-11 0 0,3-2-270,0 1 180,21-2 270,-13 0-405,-5 0 0,0 0 135,6 0 90,0 0 0,0 0-180,2 0 45,-3 0 0,-1 0 135,-3 0-90,19 0-90,-23 0 0,16 0 180,-22 0 0,7 0-270,-4 0 180,-6 0 90,14 0-180,-14 0 180,14 0-270,-14 0 180,4 0 0,-7 0 0,0 0-90,-1 0 270,10 0-270,-6 0 90,19 0 0,-15 0 360,21 0-720,-17 0 540,24 0-180,-20 0-595,10 0 505,-12 0 180,-1 0-180,2 0 1,13 0-181,-13 0 270,22 0 0,-27 0 0,9 0-180,-16 0 90,-3 0-90,-1 0 0,1 0 90,-6 0 231,5 12-411,-10-10-266,6 10 86,-5-12 1,3 5 449,-1-3 0,-1 3 0,1-5 0</inkml:trace>
  <inkml:trace contextRef="#ctx0" brushRef="#br0" timeOffset="60498">14335 8137 9152,'6'0'539,"1"0"-449,-1 0 90,1 0 90,-2 0-270,0 0 270,1 10 0,1-8-90,2 8-90,0-3 180,4 0-1,-2 1-89,11 6-90,-6-10 180,12 11-180,-9-8-90,6 3 90,-5-3 90,-1 2-180,2-1 90,7 8-90,-4-5 0,14 14 0,-13-10 0,16 14 0,-16-10 0,9 4-90,-11-5 180,1-1-180,0 0 0,10 7 90,-8-7-180,17 10 90,-20-12 90,5 3 0,-13-7 0,-1 0 0,-4-3 0,0 2 0,-5-3 90,-1 0 180,-4-3-180,-14-1-90,10-1 90,-23 0-90,13 3-90,-2-1 180,-7 2-90,14-1 0,-12 2 90,4 1-90,-9 10 0,5-4 0,-18 20 0,15-12-664,-10 11 664,10-8 0,0 1-90,1 0-450,-8 11 271,5-10-1800,-15 18 90,18-21 1979,-7 6 0,12-13 0,0-1 0</inkml:trace>
  <inkml:trace contextRef="#ctx0" brushRef="#br0" timeOffset="62323">8000 7101 10501,'16'3'1979,"-3"-15"-1979,14-4 0,-12-2 0,3-11-90,-4 16 180,5-17-90,1 6 0,13-14 0,-7 6 0,-7 5 0,0-1 90,1-7-90,1-7 270,-11 15-90,-2 3-1,-4 1 91,-1 0-270,-2 8 540,0 0-450,-1 31-180,-14 11 180,10 13-90,-10 24-180,5-21-225,8-5 1,0-1-846,-8 6 620,9 11-1747,0-6 1388,0-12-1709,0 19 2698,0-26 0,0 5 0,0-12 0</inkml:trace>
  <inkml:trace contextRef="#ctx0" brushRef="#br0" timeOffset="62498">8100 7298 11490,'22'-13'180,"18"10"-450,-7-26-269,10 25-406,-12-11 1,0 1-315,4 11 1259,12-9 0,-16 4 0,-1-1 0</inkml:trace>
  <inkml:trace contextRef="#ctx0" brushRef="#br0" timeOffset="62801">8728 6938 12480,'23'0'1169,"-7"0"-989,-2 0-180,-5 0 90,-1 0-180,1 0 90,0 0-270,-1 11-179,4-8-1,-1 9 0,1 4-449,1-12-1170,8 37 899,-5-26 1170,13 30 0,-13-23 0,3 6 0</inkml:trace>
  <inkml:trace contextRef="#ctx0" brushRef="#br0" timeOffset="63031">9205 6835 12120,'-19'38'270,"14"4"-270,-30-10-180,31 4-270,-22-13 1,23 1-181,-18-3 0,19-2-89,-15-2-1,15-2-359,-12-3-271,9-5 1350,-6 1 0,3-7 0,-2 4 0</inkml:trace>
  <inkml:trace contextRef="#ctx0" brushRef="#br0" timeOffset="63231">8985 6852 10051,'18'-8'1439,"13"0"-1079,-26 2 0,31 3-180,-22 1 90,18 1-180,0 1-90,-6 0-180,14 20-90,-17 0-90,4 4-989,-3 9 449,-6-12-1618,10 19 2518,-13-12 0,4-4 0,-7-10 0</inkml:trace>
  <inkml:trace contextRef="#ctx0" brushRef="#br0" timeOffset="63417">9552 6856 10411,'4'0'1079,"-1"19"-1258,-2 4-91,-22 11-450,16 1-269,-30-7-271,32 2 1260,-25 12 0,25-11 0,-10 8 0</inkml:trace>
  <inkml:trace contextRef="#ctx0" brushRef="#br0" timeOffset="63882">9925 6869 11580,'-23'-5'810,"4"0"-450,3 3-180,-1 0-180,-13 2 0,3 15 0,13 6 0,-5-2-90,17 20 0,-10-22-180,11 19 90,-2-10 0,3 0 0,0-1-180,16 5 180,2-11-449,18 3 359,-18-12-90,14-5 270,-13-2 90,0-19 0,15-5 0,-22-20 90,11 10 90,-13-3 180,-7 13 270,-1-1-451,-2-1 631,1 4-720,-1 19-90,0 13-90,0 27-270,0-7-180,0 11 271,0-19-721,16 12 1,-13-19-450,28 4 809,-10-15-270,9-2 900,0-5 0,-8 0 0,0 0 0</inkml:trace>
  <inkml:trace contextRef="#ctx0" brushRef="#br0" timeOffset="64269">10223 7042 9152,'-14'-11'90,"11"15"-450,-11 13 180,34-1 180,-15 7-90,29-21 90,-17 7 270,13-9-90,-7 0 360,-9-13 179,-6-2 360,-8-16-539,0 4-360,0-1-90,-13 7 0,10 26-90,-11 14 0,14 18 0,0 2 0,0 9 0,16-9-710,-12 11 710,11-15 0,-1-1 0,-10-2 100,23 9-100,-24-14 90,9 10-90,-12-23-630,0 3-539,-23-13 270,-8-1-271,-14-3 1170,-15-17 0,25 13 0,-11-13 0</inkml:trace>
  <inkml:trace contextRef="#ctx0" brushRef="#br0" timeOffset="64951">11075 6519 10411,'0'-3'1169,"0"21"-1079,-14-13 0,10 42 0,-10-23-90,4 26 90,7-8-90,-7 5 0,9-14 0,2 2 90,-1 17-135,0-11 0,0-2 45,0 4-90,0 15 0,16-30 0,-13 3-629,13-15-630,-16-6 1079,0-21 270,0-22 0,0-5 0,0-7 359,19 10-269,-15 9 180,32-3 0,-10 13 360,20 8-360,-8 3 89,-2 5-269,-12 23 90,-3-18 0,-2 40 0,0-15 0,-8 11 0,-1 11-180,-9-22 0,-1 14 0,-24-22-90,17 2-360,-38-11-90,15-3-1259,-23-4 540,11-2 1259,-5-18 0,31 10 0,-3-10 0</inkml:trace>
  <inkml:trace contextRef="#ctx0" brushRef="#br0" timeOffset="65133">11517 7049 10591,'6'21'1259,"0"11"-1079,-3-28-180,1 22 0,-1-23-180,-1 20-180,-1-11-269,0 4-1170,2 2 540,0-9 1259,1 3 0,-1-6 0,1 1 0</inkml:trace>
  <inkml:trace contextRef="#ctx0" brushRef="#br0" timeOffset="65287">11568 6759 9242,'0'-8'-113,"0"3"1,0 3-1,0 1 1</inkml:trace>
  <inkml:trace contextRef="#ctx0" brushRef="#br0" timeOffset="65671">11867 7042 10231,'0'6'1080,"0"1"-901,0-1-89,0 3 0,0 2-90,0 1 0,0 7 0,0-4-719,12 16 449,-9-15-360,10 12 1,-13-17-901,0 0 1351,0-23 269,0-9-1,0-12 181,0-1 90,0 4 0,18 1 0,-14-1 269,27-6 451,-15 10-541,10-3-449,-4 20-180,-4 2 90,-9 28 0,0-16-269,-8 37-361,3-23-539,-2 32 449,1-18-1888,5 20 2608,0-23 0,8 5 0,-1-14 0</inkml:trace>
  <inkml:trace contextRef="#ctx0" brushRef="#br0" timeOffset="66303">12350 6908 10141,'-19'-4'1170,"2"1"-1081,-18 18 1,11 7-90,10 10 0,6 1-90,8-4 1,0 0-181,0 1-450,17 19 360,5-20-449,17 14 539,3-33 180,-9-1-90,0-9 180,-13-15 0,0 11 0,-3-30 90,-1 17 0,-4-20 90,-5 7-90,1-2 90,-7-20 0,2 12 89,-2 3 1,-2-1-329,1-6 328,0-16 181,-14 19 0,10 2-90,-11 1 89,15-4-269,0 12 810,0-5-181,0 23-809,0 22 180,15 18-180,-11 15 0,2-10 0,2-1 0,3 13-90,-10-4 0,1 0-1214,19 6 1124,-19 17-640,22-7 461,-14-15-91,3-11 0,2-1 90,2 1-899,17 11 449,-11-23 271,9 1 89,-9-11 90,-1-2 180,1-3 270,7-2 1179,-9-1-640,11-1 377,-17-15 73,4 12 180,-11-27-359,-2 17-1620,-5-14 1,-1 34-361,15-13-2068,-11 42 3148,25-16 0,-25 1 0,11-6 0</inkml:trace>
  <inkml:trace contextRef="#ctx0" brushRef="#br0" timeOffset="66498">12983 6791 10051,'0'-7'-158,"0"2"1,0 2 0,0 1 0</inkml:trace>
  <inkml:trace contextRef="#ctx0" brushRef="#br0" timeOffset="66881">13197 7000 10681,'0'33'90,"0"-7"0,0 2-180,0-7-180,12 10 270,-10-8-180,10 5 90,-12-11 90,8-4-450,-5 1 360,10-6 1,-8-2 178,4-5-178,-2-18 178,1-7 181,0-11 90,7-13 270,-5 16-181,4-10-269,-5 14 0,-1 4-90,0 2 270,0 4-180,-2 3-180,-1 7 0,0 3-90,-1 21-180,0 6 0,-1 12-1079,4 13 719,-2-13-1079,11 21 540,-6-22 1076,9 7 0,-3-17 0,1-2 1</inkml:trace>
  <inkml:trace contextRef="#ctx0" brushRef="#br0" timeOffset="67265">13767 7056 10861,'-38'-7'1169,"4"0"-1259,14 25 90,7-2-90,13 16 90,20-17 90,6 7-180,22-14 90,-10 4 0,-2-6 360,-1-6 180,-12-17 89,6-1-179,-19-17-180,-2 3-360,-8 3 90,0 5-90,-17 12 0,13 25 180,-22-8-90,24 36 0,-7-6 0,1 10-450,1 14 91,-6-25-541,-3 17 270,2-24-629,-7 4-2879,-8-10 4138,6-9 0,-10 0 0,8-10 0</inkml:trace>
  <inkml:trace contextRef="#ctx0" brushRef="#br0" timeOffset="73567">11838 7581 13020,'0'38'539,"0"-4"-449,-17 6-2095,13 0 2095,-26 8 0,27 6-1,-15-9 1,-2 2-45,11-9 0,1 0 0,-11 13 0,-3 1 0,1 3 0,0-2 0,5-12 0,-2 0-15,-2 2 0,-2 3 0,1-4-30,2-5 0,0-1 0,-8 10 0,1-1-45,7-15 0,1-1 90,0-1 0,-1-1-45,-18 26-90,0-3 180,0-2-90,1-2 0,11-17 0,0 0-90,-11 16-1367,7-12 0,1-1 1457,-2 3 0,-6 8 932,14-18-932,2 1 0,1-4 0,3-2 0,2-1 0,3-1 0,-5 4 0,8-5 736,-8 6-736,8-10 3463,-3 1-3553,4-5 149,0-2-59,1 1 90,0 1-180,0-2 180,2 2-180,-6 3 90,4-1 0,-9 8 0,5-8 0,-2 4 0,2-4 0,1-1 0,1 0 0,-3 3-90,3-3-90,-3 5 0,6-10-450,1 5 630,3-8 0,0-13 0,1-6 0</inkml:trace>
  <inkml:trace contextRef="#ctx0" brushRef="#br0" timeOffset="74598">12067 7779 9332,'0'29'1979,"0"3"-1710,0-6-89,0 5 0,0-3 0,-17 2-90,13 4 90,-12 1-90,4 2 0,9 1 90,-21 2 0,14 0-90,-4-11 0,-3 1-1,-5 16 1,2-5 0,-1 0-90,-6 7-921,1-4 1,1-1 920,-8 10 45,11-18 0,0-1-513,-11 17 558,-1-1-90,0 1 90,-3 0-90,0 0 0,-1 0 45,13-16 0,-1-1 45,-11 17-90,8-11 0,0-2 0,-2 4 0,-9 8 0,5-7 0,9-12-90,-16 17 180,17-23-204,-13 12 24,16-19-180,-10 9 1,17-17 179,-3 4-540,6-9 2170,4-1-2259,-1-1 761,4-3-762,1 0-58,0 0-392,1 0 1170,1 0 0,-1 0 0,1 0 0</inkml:trace>
  <inkml:trace contextRef="#ctx0" brushRef="#br0" timeOffset="75066">10922 8745 10771,'-7'0'989,"2"17"-809,-1-13-180,1 25 180,-2-26-90,-3 27 0,-6 1 90,0 10-90,1-8 0,-1 0 0,-5 13-2081,0-4 0,0 0 2081,-6 10-45,9-17 0,-1-1 542,-7 12-497,0 1-90,0-2 0,10-14 0,0-1 90,-7 14 45,8-9 0,3-1-45,3 2 0,2 15-90,30-26 90,1 0-180,30-14 180,-2-6-270,15-2-90,-10-2 0,3-2 0,-12-7 0,3 0-885,6 7 1,7 2 0,-6-5 210,-3-12 0,0 0 944,4 12 0,5 5 0,-6-2 0,-7-8 0,-2 1 0,15 8 0,0 0 0</inkml:trace>
  <inkml:trace contextRef="#ctx0" brushRef="#br0" timeOffset="78868">6095 10708 10321,'0'-17'1349,"0"0"-899,13 0 180,-9 0-91,9-1-269,-6 0 360,0-10-540,5 12 270,-7-4 89,2 15-449,-4 2 90,2 2-90,-1 1 0,-1 21-90,1 8-269,-1 15-541,3 19 450,-3-18-290,2 15 290,-2-16-269,-1-1 89,0 0-1349,-1 14 900,1-17 1064,-1 20 0,-1-32 0,0 7 0</inkml:trace>
  <inkml:trace contextRef="#ctx0" brushRef="#br0" timeOffset="79201">6002 11000 9961,'0'-11'1350,"0"-1"-1081,0 1 1,17-1-180,-12 0 0,30 0 0,-31 1-180,48-1 180,-28 3-90,9 4 0,2 2 90,2 0-180,8 2 180,-14 1-180,-3 0 180,-2 19-180,-4-14 90,-3 30 0,-3-31 90,0 39-90,-6-27 0,1 30 0,-8-26 0,-1 4 0,-2-13 90,0 1-180,0-4-180,0-19 90,0-7-90,0-13-179,0-1-361,0 5 1,0-2-271,0-1 1080,21-11 0,4 10 0,21-7 0</inkml:trace>
  <inkml:trace contextRef="#ctx0" brushRef="#br0" timeOffset="80697">6855 10835 10951,'-14'3'1799,"3"0"-1709,11 2 90,0 0-90,0 2-1,0 2-89,0 12 0,0-3 0,13 10 0,-9-6 0,9 0 0,-13 2-269,10 7 89,-7-8-270,15 10 270,-11-19-450,7 5 271,-4-14 179,0 0-180,-2-5 90,1 0 90,2-20 180,7-6-90,-3 1 180,5-19-180,-5 24 180,0-20 630,1 2-450,-5 11-90,-1-3 269,-2 14 1,-5 2-180,3 7 90,-5 2-360,0 23 0,1-14 0,0 55 90,1-39-630,3 43 270,-2-39-360,9 14 1,-4-20 179,5 3-270,-2-14 271,1 1-1,2-7 90,7 2 360,-4-3 0,11-22 180,-12 0 90,4-3 90,-8-9 0,-2 30 89,-1-30-89,-4 30-90,-1-23 629,-2 17-899,-1 12-180,-1 8 91,-1 22-181,16-15-180,-1 8 180,5-14 90,14 2 180,-20-4 0,28-9 0,-22 0 180,5 0 360,-6-18-90,-8-3 449,2-18-359,-10 3-360,0 5 359,-3 8-449,0 29 0,-12 15 0,9 19 90,-9 24-180,12-18-514,0 19 514,0-13 0,0 2 0,0 2 0,0-2 180,15 0-90,-11-3-90,11 13 0,-15-17-185,0 14 5,0-33-270,-19 3-539,15-22 89,-29 0-359,29-34 630,-10-10 179,14-14 90,0-6 90,0 11 322,19-3 38,-15 0-180,35 0 90,-34 4 90,36 2 180,-14-6-1,8 14 361,7-7-180,-20 24 161,14-2-431,-19 12 0,5 2-90,-10 2-90,0 0 0,-1 1 456,6-6-456,-5 2 119,13-8-208,-10 2 89,10-9 0,-12 7 0,2-4 269,-3 3-179,-7 3 0,1-2 270,-6 7-360,-17 1 0,13 21 180,-30 4-270,30 22 90,-28-10-90,28 2 90,-10-11-270,14-1 90,0-2-359,0 4-91,23-7-180,4 3 541,24-13 179,-11-1 0,-1-6 0,2-17 90,-13-5 180,5 0 269,-7-26-89,-15 29 270,9-34-450,-17 28 269,3-10-359,-4 18 0,-2-1 360,0 8-450,0 25 0,15 0 90,-11 23-180,25-19 180,-25 12-180,21-15 180,-22 9-180,14-11-90,-15-4 180,7-9-90,-4 3 0,2-20 270,1 12-270,0-31 180,4 30-90,0-34 0,10 14 90,-5-10 360,11 5-270,-13 11-180,10 9 90,-13 2-180,2 8 0,-5 14-630,-4 8 360,0 19-449,-3-5-91,-2 0 91,0-10-450,0-3-450,0-1 1709,0-3 0,0-3 0,0-2 0</inkml:trace>
  <inkml:trace contextRef="#ctx0" brushRef="#br0" timeOffset="80915">7820 10758 9781,'21'-14'540,"-15"0"-540,33 3 0,-34 0 0,33-1-630,-13 6 1,18 0-1530,-11 5 2159,1 1 0,-15 0 0,4 0 0</inkml:trace>
  <inkml:trace contextRef="#ctx0" brushRef="#br0" timeOffset="81089">8130 10475 10141,'26'-22'990,"27"-3"-990,-34 8-90,41-2-810,-26 13-2698,27 2 3598,-20 22 0,10-14 0,-14 13 0</inkml:trace>
  <inkml:trace contextRef="#ctx0" brushRef="#br0" timeOffset="82233">9333 10838 10321,'0'-5'1349,"-14"0"-1079,10 3-90,-25 1-90,25-1 90,-24 1-180,8 0 90,-16 1-90,5 0 0,-7 15 0,14 3 0,-6 0 0,10 15 90,4-16-270,2 16 180,6-7-180,3 0 90,5-2-270,19 9 180,-14-13-269,33 8 269,-8-19-270,22 0 360,-7-7 90,-2-2-90,-1-23 180,-12-6-135,-7 2 0,-3-3 45,1-17 90,-8 13 0,-1 0 90,-3-11 45,-4 8 0,-2-2 44,-2-9 1,-1-10 270,0 4-450,-15 15-90,11-12 360,-12 30 0,16 0-270,0 39-90,0-2 0,0 26 0,0 14 0,0-9-1652,6-3 1,1 0 1562,-4 9 44,3-18 0,1-1-120,6 11-105,-10-4 90,20-2-90,-20-5 0,19-6-90,-13-6-629,17-1 539,-11-11-179,9-2 449,-9-7 180,3-21 0,-6 14 0,-2-35 180,0 24 0,-2-20 89,-2 9 91,1 1 360,-4-12-540,-1 12 3804,-1-11-3534,-1 18-338,0 27-112,0 24 0,0 11-90,16 5 0,-12-21-90,12-2 0,0-2-90,-12-3 91,28-3-181,-21-8-270,26-2 540,-16-6 0,20 0 90,-19-18 0,14-6 180,-20-10 180,4 1-90,-11 8 90,-3 0-91,-2 1 91,-3-6-180,0 10 270,-1-4-450,0 33 0,0 6 90,0 27-270,0-7 0,0 1-90,19-3 90,2-10-90,19 4 180,-11-13 0,1-6 90,1-2 0,-9-6 0,10-18 180,-18-1 90,0-2-90,-7-12 0,-4 29 90,-1-31 360,-1 15-451,-1-8-269,0 2 90,0 12-539,-13 5-361,10 19-989,-9 9 720,27 17 321,-11 4 0,26-6 0,-13-2 0</inkml:trace>
  <inkml:trace contextRef="#ctx0" brushRef="#br0" timeOffset="82548">9920 10528 10321,'0'-19'-270,"14"7"270,-10-6 0,10 12 0,-7-1-90,-5 24-359,11 1-541,-12 18-1438,4-7 2428,-5-1 0,0-12 0,0-6 0</inkml:trace>
  <inkml:trace contextRef="#ctx0" brushRef="#br0" timeOffset="82803">10252 10229 10861,'15'-3'1259,"2"1"-809,7 2-450,-4 0 0,13 17-90,-13-13-900,21 29-89,-13-29-450,13 20-810,-7-22 2339,0 7 0,4-9 0,0 0 0</inkml:trace>
  <inkml:trace contextRef="#ctx0" brushRef="#br0" timeOffset="83519">10555 11179 10321,'22'-17'90,"14"0"-90,-32-4 0,38-2 90,-24-4-90,21-3 0,-10-2 0,10-19 0,-7 10 0,-8 5 0,-2-1 0,2-6-501,4-16 591,-16 19 90,-2 0 0,-7 1 180,0 0-90,-3 2-90,0 3 179,0-7-359,-17 16 933,13-7-753,-22 24 0,24 18-90,-8 23 0,4 11-1,4 11-44,-3-18 0,0 0-326,4 25 326,-1-8 0,0 0-135,2 10 90,-2-11 0,4-1-311,17 3 176,-18-20 1,2-1-496,33 17 360,-7-18-45,-4-11 0,4-4-44,21-6 179,-15-4 0,1-5 90,9-17 180,11 10-90,-4-29 270,-17 6 359,11-18-269,-27 7 450,2-4-630,-15 18-360,-1-1-450,-5 30-175,0 11-94,0 26 335,0-9-786,0 1 1350,0-12 0,0 5 0,0 0 0</inkml:trace>
  <inkml:trace contextRef="#ctx0" brushRef="#br0" timeOffset="83677">11393 10739 10591,'0'-7'-135,"0"3"0,17 21 0,3 6 0</inkml:trace>
  <inkml:trace contextRef="#ctx0" brushRef="#br0" timeOffset="84332">11628 11105 10321,'11'0'540,"1"0"-450,1 0-180,12-17 180,-5 13-180,10-28 180,4 13-180,-9 0 0,17-22 0,-21 28 90,5-27 0,-16 24 90,-3-7 0,-6 11 180,-1 1 89,-18 2 181,-4-1-360,-17 6-90,3-1 0,6 20-180,13 3 270,7 30-360,10-14-180,0 20 180,0-27-449,20 15 179,4-20-540,23 8 721,-11-18-1,1-2 0,-12-8 180,0-2 90,-3 0 0,7-14 90,-12-4 450,8-18-181,-18 17 1,0-18 90,-6 22 0,-1-16-180,0 11-181,0 2 271,0-2 0,0 7-360,0 19 0,0 9 0,20 6-90,0 9 0,4-12-180,16 13 360,-24-14-270,38 0 180,-31-15 0,16 4 90,-26-24 360,1-3-90,-10-20-180,-1 9 0,-3 2 0,0 9-270,-14-3-90,10 4-990,-10 27 631,14 13-1,19 22-90,-15-2-1438,33 6 89,-33-12 1979,25 10 0,-26-18 0,8-1 0</inkml:trace>
  <inkml:trace contextRef="#ctx0" brushRef="#br0" timeOffset="84557">11643 10435 11580,'28'-27'270,"-4"0"-180,26 4-957,-9 2 867,0 4-180,0 4-270,-2 6-359,-4 4 872,5 22 0,-11 14 0,3 21 0</inkml:trace>
  <inkml:trace contextRef="#ctx0" brushRef="#br0" timeOffset="84713">11838 11762 11490,'12'12'-5127,"-9"-3"5127,9-4 0,-12-3 0,0-2 0</inkml:trace>
  <inkml:trace contextRef="#ctx0" brushRef="#br0" timeOffset="86423">5893 12821 10861,'43'-36'899,"-19"5"-809,19-4-90,-11-12 0,13 9 45,-18 3 0,-3-1-962,6-6 962,-13 13 0,-1-1 135,2-7-90,-2-3 0,-4 5 180,-2 1-180,-6 4 296,-1 4-206,-3-2 61,0 11 209,-17 2-450,-2 29 90,-19 19-90,19 11 45,1-5 0,-1 2-45,1 15 0,6-5 0,1 1 180,-3 12-270,12-11 0,4-1-830,-2 7 830,11-22 1,2-1-1,-7 9-90,44-6 90,-28-4-45,7-15 0,3-3-135,7 5-66,-5-9 0,0-3 67,6-5 179,24-18 0,-29 9 90,8-32 0,-18 32 0,-3-37 90,-3 25 269,-1-30-179,-7 22 526,-2-14-436,-8 20 908,0-4-1088,-14 14 356,10 23-536,-9 10-179,12 13-91,0-3-180,0-9-899,16 10 359,-12-10-2158,31 12 3238,-31-20 0,28-2 0,-17-10 0</inkml:trace>
  <inkml:trace contextRef="#ctx0" brushRef="#br0" timeOffset="86581">6695 12598 10141,'-10'-20'90,"7"3"-90,-7 3 0,10 5-2608,0 1 2608,21 5 0,-15 19 0,15 7 0</inkml:trace>
  <inkml:trace contextRef="#ctx0" brushRef="#br0" timeOffset="86915">6928 12821 10591,'5'7'1169,"0"-1"-899,0-2-180,1 0 0,2-4-90,2 1 0,3-1 0,9 0 0,-2 0 0,6-14 0,2 10 0,-9-23-90,11 16 90,-17-3 0,-2-2 0,-7 7 90,-4-4 0,0 1 90,-18 5 0,13 0-90,-29 2 0,16 2 0,-13 1-90,5 22-180,11 2-90,6 23 0,9-11-719,21 12 269,2-17-1169,22 15 900,-24-20-798,19 2 1787,-24-13 0,15-3 0,-10-2 0</inkml:trace>
  <inkml:trace contextRef="#ctx0" brushRef="#br0" timeOffset="87265">7315 12821 11311,'0'-23'1439,"0"6"-1439,0 27 0,0 7 0,16 6-90,-13 10-180,27-13 180,-26 14 0,20-6 0,-15-13 180,6-7-90,-4-8-90,-4-21 180,-1 16-90,6-50 90,-3 34 180,8-29-90,-5 22-90,1 1-90,0 4 90,0 2-90,0 3 0,-2 9 90,4-1-90,-5 9-360,6 10 180,-9-5-630,2 27 181,-7-5-91,1 8-1169,-3 11 450,0-18 1439,0 5 0,0-13 0,0-1 0</inkml:trace>
  <inkml:trace contextRef="#ctx0" brushRef="#br0" timeOffset="87481">6888 12593 11041,'0'-26'1079,"24"2"-899,-18-2 0,44 2-90,-29 0-90,25 2 0,-12 1-90,1 2-90,2 4-90,-1 4-270,0 4-179,-4 3-1800,10 3 271,-13 23 2248,7-17 0,-17 44 0,0-16 0</inkml:trace>
  <inkml:trace contextRef="#ctx0" brushRef="#br0" timeOffset="87781">8263 12408 13469,'5'-9'180,"0"3"180,-1 1-360,-1 3 90,2 2-90,-4 19 90,3 11-360,-2 11-405,-1 2 1,1 0 44,1 8-270,-1 0 1,0-1-180,0-2-405,0-10 0,1 0 1484,-3 2 0,3 8 0,-3-19 0</inkml:trace>
  <inkml:trace contextRef="#ctx0" brushRef="#br0" timeOffset="87939">8053 12819 11940,'0'-22'450,"0"1"-450,0 1 0,20 0 0,-15 1-90,38 2-270,-24 2 0,23 4-1169,10 0 270,-8 6-2876,-7 2 1,0 1 4134,8 2 0,11 0 0,-21 0 0</inkml:trace>
  <inkml:trace contextRef="#ctx0" brushRef="#br0" timeOffset="88299">8610 12688 12300,'-17'13'1079,"23"-9"-1169,-2 26-89,32-26-1,-32 25-90,27-26 180,-27 26-270,22-19 270,-11 19 0,6-19 0,-3 8-90,-2-17 180,-5 6 0,6-7-90,-8-16 180,6-8 90,-6-9 90,2-2-90,-5 8 90,-1 1 269,-2-10-449,-1 13-90,1-5 360,-3 13-360,2 25-450,16 5 181,-1 28-181,4-11-1169,3 13 270,-9-20-271,0 9 1620,13-14 0,-19 0 0,14-4 0</inkml:trace>
  <inkml:trace contextRef="#ctx0" brushRef="#br0" timeOffset="88548">9370 12609 12390,'0'-5'1529,"0"1"-1079,0 1-90,0 0-181,-13 2-448,9 16-271,-9 5 90,13 20 0,0-9-89,0 0-181,16-11-1259,4 8 630,0-9-450,13 5 1799,-28-11 0,32-3 0,-13 0 0</inkml:trace>
  <inkml:trace contextRef="#ctx0" brushRef="#br0" timeOffset="88915">8603 13257 13649,'17'-19'-4767,"-12"-8"4767,26 24 0,-27-10 0,11 13 0</inkml:trace>
  <inkml:trace contextRef="#ctx0" brushRef="#br0" timeOffset="89987">10357 12267 11850,'1'-13'2159,"-1"-3"-1799,0 3 179,-19-3-89,-1 10-450,-27 16 0,11-7-1110,-5 44 1110,9-19 0,1 29 0,2-6-135,11-10 0,3 1-180,6-10 0,2 2-360,-5 24 1,3 1 179,7-25 1,3-1-271,6 12 0,1-1-1303,-4 17 2068,19-32 0,4 0 0,2 24 0,0-28 0,0 0 0</inkml:trace>
  <inkml:trace contextRef="#ctx0" brushRef="#br0" timeOffset="91248">10772 12551 12120,'2'-6'720,"1"2"-1,-1 2-539,-2 21-180,3 7 90,-18 10 0,11 0-90,-11-7 0,15 0-90,0 1 180,0-1-90,0-1-90,0 8 0,0-10 0,0 4-90,0-13 180,0-3-180,0 0-359,0-6 629,-17 0-90,13-38 90,-13 5-90,17-28 90,0 23-90,0-3 90,0 16-180,12-6 90,-9 11 0,9 0 0,-12 5 0,10 0 0,-7 1 0,14 1-90,-16 3 0,12 0-270,-7 1-809,3 1 449,-3 0-2428,-4 14 3148,-1 0 0,-1 3 0,0-7 0</inkml:trace>
  <inkml:trace contextRef="#ctx0" brushRef="#br0" timeOffset="91759">10805 12677 11850,'-24'0'1260,"2"0"-1171,5 20-89,3-15 0,3 36 0,-1-25 0,-1 31 0,5-17 0,0 9 0,7-14 0,1-1 0,0-4-179,26-2 179,8-5 0,-1-8 0,2-2 0,20 1-45,-15-9 0,-2-5-326,8-12 371,12 2 0,-22-21 90,-5 24-180,-4-20 180,-5 11 0,-4 2 0,-5-1 90,-7-2-90,-2 8 90,-4-6 0,-20 15-180,1 1 0,-18 23 0,19 10 0,-6 20 0,13-6 0,-2 16 0,5-20 370,8 12-280,0 3-180,0-9 180,16 12-180,-12-14 90,12 1 0,-1 14 0,-11-14-90,21 7 0,-22-13 0,7-12-270,-10 1 91,0-14-901,-19-2-899,-7-5 540,-22-1 1529,10-19 0,-6-6 0,11-20 0</inkml:trace>
  <inkml:trace contextRef="#ctx0" brushRef="#br0" timeOffset="92015">11722 12389 13739,'1'42'90,"-1"-5"-90,0 5 90,-13-6-270,10 23-90,-11-14-180,8-6 1,2 0-91,1 6-540,-5-9 1,-1-1-180,8 4-360,-10 8 1619,6-19 0,-3-3 0,2-1 0</inkml:trace>
  <inkml:trace contextRef="#ctx0" brushRef="#br0" timeOffset="92348">11395 12774 10231,'24'-12'450,"-18"1"-450,38 1 180,-15 4 0,9 2-90,14 1 0,-22 3-90,10 19 0,-14-14 90,-2 31-90,0-32 0,5 47 89,-9-32 1,7 39-90,-17-33 180,4 12-90,-9-20-90,0 2 0,-4-29-90,-1-27 90,0-5-90,0 4 0,0 1 0,0-6-315,8 6 1,4 1-316,6-5-940,5-10 850,8 22-449,-26 4 1214,29 6 1,-19 4 0,14 2-1</inkml:trace>
  <inkml:trace contextRef="#ctx0" brushRef="#br0" timeOffset="92569">12375 12751 10951,'6'0'809,"0"0"-719,-1 0 0,-2-12 360,2 9-450,-4 5-180,1 34-90,-2 0-180,0 13-269,0-18-91,0-1-359,0-1 1169,0 8 0,0-12 0,0 7 0</inkml:trace>
  <inkml:trace contextRef="#ctx0" brushRef="#br0" timeOffset="92767">12340 12324 11580,'0'-10'-90,"0"2"-89,0 2-1530,13 5-1979,-10 16 3688,18 11 0,-19 11 0,7 4 0</inkml:trace>
  <inkml:trace contextRef="#ctx0" brushRef="#br0" timeOffset="92916">12322 13552 11311,'0'3'-1035,"-15"0"1,11-2-1,-11-1 1</inkml:trace>
  <inkml:trace contextRef="#ctx0" brushRef="#br0" timeOffset="94014">6088 14163 11760,'-6'-20'1439,"-1"1"-899,1 2-90,-2 1-270,1 3 0,0 2-180,0 5 180,0 3-90,-1 3-90,0 0-90,-1 21 180,0-16-180,-1 41 180,2-25-180,0 23-270,4 8 90,2-14-180,2 25 270,19-29-809,2 24 719,21-34-270,0 10 270,-8-28 1,9-1 269,-20-5 90,13-23 0,-20-4 179,3-13 1,-10 3 0,-4 9 90,0 1 270,-5-10-541,1 12 91,-1-5 270,0 14-540,0 29 90,0 16 0,0 11-180,0 15 0,18-29 0,-13 6-89,25-13 89,-17 0 0,11-6 90,-2-4 90,-5-6-90,-1-23 90,-2-5 0,-1-13 0,0 1 0,-3 7 0,-2 0 90,1-1 90,1-10-180,-3 11 450,3-10-361,-6 21 1,4 5-180,-2 10 180,9 24-359,-4 7-451,12 25 180,-9-10-989,12 14 450,-6-25-535,6 6-5,-5-15 1589,2-5 0,-1-7 1,1-4-1</inkml:trace>
  <inkml:trace contextRef="#ctx0" brushRef="#br0" timeOffset="94347">6950 14161 11221,'-19'-11'1439,"-12"4"-1529,16 17 270,-4 12-270,8 18 0,11-7 0,0 1 0,0-13-270,19 7 180,4-10 0,22 3 0,1-14 180,-1-2 0,-12-20 90,-3-7 0,-15-19 90,-5 5 0,-4-1 90,-6 10-90,0-10-180,0 11 0,0-10 0,-16 24-270,12-3-450,-11 29-989,15 5 450,0 26-540,17-8 1799,-12 3 0,13-13 0,-18-1 0</inkml:trace>
  <inkml:trace contextRef="#ctx0" brushRef="#br0" timeOffset="94581">6753 13576 9871,'0'-9'810,"22"3"-1170,-1 19-1439,4 28 360,-9 2 1309,-16 18 0,-23-17 1,-6 1-1</inkml:trace>
  <inkml:trace contextRef="#ctx0" brushRef="#br0" timeOffset="95197">7820 13780 11311,'0'-7'1349,"0"18"-1259,16 12 0,-12 11 0,13 6-90,-17-6 90,14 4-90,-10 2 0,11 2-90,-15-1 90,4-5 0,2 2-180,0 6 45,1-5 0,0-1 45,-2-10-270,0 7-90,-3-20-1888,0-2 2068,-1-27 270,-1-12 90,0-22 539,21-3-179,1 13-180,3 4 0,10 23 90,-31-5 89,33 15-359,-25-7 90,18 8 180,-13 15 0,4 9-180,-7 8 180,1 16-360,-11-16 90,-1 19-90,-3-22 0,0 6 0,-21-9 0,-1-8-630,-24 1 180,13-13-1349,-12-2 540,18-4 1259,-13-15 0,26-7 0,-1-16 0</inkml:trace>
  <inkml:trace contextRef="#ctx0" brushRef="#br0" timeOffset="95371">8342 14223 10501,'12'24'810,"-2"13"-631,-1-33-179,-4 27 0,-1-28 0,-2 22-269,0-23-1171,0 18 631,-1-11-2412,0 7 3221,-1-8 0,0-2 0,0-5 0</inkml:trace>
  <inkml:trace contextRef="#ctx0" brushRef="#br0" timeOffset="95547">8290 13862 7982,'18'33'0,"4"0"0</inkml:trace>
  <inkml:trace contextRef="#ctx0" brushRef="#br0" timeOffset="95864">8650 14378 11940,'0'-35'0,"20"14"0,-15-7-450,28 10 360,-30-12 1,9 5 89,-12 4 0,0 7 0,0 0-90,0 1 180,0-2-90,0 4 89,-16 0 91,12 6 0,-29 4-180,28 14 0,-25-9 0,27 26-539,-11-8-1,14 17-180,0-7 1,20-2-271,-15-12-179,34-1 1169,-35-3 0,36-1 0,-14-1 0</inkml:trace>
  <inkml:trace contextRef="#ctx0" brushRef="#br0" timeOffset="96232">8870 14185 11131,'0'-9'989,"0"20"-989,0 6 0,15 3 0,-11 12-90,10-17 90,3 13-180,-13-7 0,22-3 180,-24 0-90,16-3-449,-10 0 539,4-7 0,0-20 0,-5 8-90,1-35 90,0 22 90,0-21 180,5 8 269,5-13-179,-1 11 0,10-14-180,-12 30 0,11-9-180,-13 23 0,4-6 0,-7 8 0,0 16-270,-1-11-450,2 43 270,-4-27-1528,3 39 898,-5-29 1080,1 18 0,-4-23 0,1 7 0</inkml:trace>
  <inkml:trace contextRef="#ctx0" brushRef="#br0" timeOffset="96481">8495 13961 10771,'0'-23'899,"18"1"-809,-14-2-90,38 2 0,-36 1 180,42 2-180,-30 3-90,32 3 90,-22 6-989,12 1-810,-14 28 629,-1 5-898,-12 13 2068,-1-4 0,-7-9 0,5 0 0</inkml:trace>
  <inkml:trace contextRef="#ctx0" brushRef="#br0" timeOffset="96665">9302 13583 11041,'0'-4'-450,"0"17"-270,-14 13-449,11 11-900,-10 9 1725,13-4 1,-9 6 0,-2 2 0</inkml:trace>
  <inkml:trace contextRef="#ctx0" brushRef="#br0" timeOffset="96981">9925 14016 12210,'-8'-12'1529,"1"3"-1439,7 26-90,15-12 0,-11 42-90,10-23-180,0 24-179,-11-9-181,9-8 0,0 1-179,-9 15-1410,8 15 1050,-4-19-180,-5-4 1333,4-1 0,-6-4 0,0-2 0</inkml:trace>
  <inkml:trace contextRef="#ctx0" brushRef="#br0" timeOffset="97131">9758 14458 10861,'0'-22'90,"17"1"-90,-12-1 0,36 2-900,-5-9 181,13 7-46,-16 6 1,0 0-316,9-1 1080,9-2 0,-17 7 0,-1 0 0</inkml:trace>
  <inkml:trace contextRef="#ctx0" brushRef="#br0" timeOffset="97530">10202 14042 10141,'0'-12'1619,"-14"-4"-1349,11 6 1079,-10-4-1259,13 24 0,0 11-90,0 13 90,19 26 0,-14-19-90,27 17 0,-20 1 0,3-12 0,-4-11 0,-2-1-90,-6 2-90,13 17 90,-10-29-179,3 1-271,-3-13-270,-3-8 540,-2-16 180,0-9 90,0 0 0,2-29 0,1 30 0,3-28 450,7 16-180,-3 9 180,13-5-180,-9 19-180,6 1 0,-5 7-90,-3 0 0,3 17 0,-2-13 0,1 31-90,0-31-360,7 51 0,-4-34-90,-3 11 1,0 0-361,7-3-89,4 7 89,-4-15-449,1-3 1349,0-4 0,0-7 0,1-4 0</inkml:trace>
  <inkml:trace contextRef="#ctx0" brushRef="#br0" timeOffset="97898">10847 14379 10861,'-15'-14'1349,"11"0"-809,-25 1-270,11 4-270,-14 2 0,7 4 0,10 18-180,8 4-270,7 18 0,17 2-359,6-3 449,21-5 90,-8-16-90,-1-5 180,-10-10 0,-3 0 180,-1 0-90,-3 0 90,-2-20 90,-3-1 90,-6-21 0,-1 10 360,-6-8-90,0 16-181,-19-5-179,14 12-90,-14 2 180,19 4 90,-13 5-270,10 17-180,-10 10-180,35-3-629,-2 20 359,5-14-989,9 10 540,-9 0-237,11-21 1316,-1 7 0,-10-18 0,0 5 0</inkml:trace>
  <inkml:trace contextRef="#ctx0" brushRef="#br0" timeOffset="98337">11338 14261 9781,'-16'-10'990,"12"17"-1350,-12 10-360,16 16 361,20-2 89,-15-5 90,32-10-90,-33 1 90,30-14 180,-30 12-90,29-14 360,-16 3 0,12-4 0,-14-14 180,-1 10 449,-12-23 180,2 8-359,-4-12-360,0 0-90,-16 6-270,13 35-270,-13 20 180,16 23 135,7-12 0,4 0-45,8 14 0,-1-5 0,0-1-760,1 9 805,-4-21 0,-3 0 45,-9 10-90,20-3 180,-21-5-180,8-4-126,-5-6 36,-4-5 90,4-2-180,-5-10-450,-17-2-449,-5-10-247,-21-16-1912,3-5 3238,-1-22 0,18 9 0,8-3 0</inkml:trace>
  <inkml:trace contextRef="#ctx0" brushRef="#br0" timeOffset="98832">12742 14336 10501,'-22'-12'1259,"0"2"-989,-23 2-180,4 2-1161,-5 3 1161,1 1-180,-1 1 90,3 1 344,-3 20-344,11 1-90,9 22-180,14-14 267,32 2-267,-15-11 0,41-2-179,-7 1 359,12-10 45,-14-4 0,-1-2-45,5-3 90,-7-9 0,-2 0 0,-2 4 0,5-33 0,-24 22 90,1-18 550,-11 7-370,4-17-90,-5 9-90,-9 2 0,-3 0 179,-8-9 91,8 6 0,-2-1 0,-15-7 0,25-11-90,-11 8-181,15 16 631,-8-9-630,6 49-180,11 33 0,-5 10-180,4-3 0,1-1-89,4 6-1697,-13-8 0,3-2 1516,22 6 1,-22 9-242,18-26-28,-19-4-1,12-5-629,-12 5 0,4-11 1439,-5 2 0,-1-12 0,0-1 0</inkml:trace>
  <inkml:trace contextRef="#ctx0" brushRef="#br0" timeOffset="98981">12508 14303 10501,'-6'-32'450,"1"-1"-360,5 3-90,0 0 0,0 3-90,21-5 0,2 13-720,27-1 91,-12 14-810,20 19 539,-20-10 767,14 30 0,-15-29 0,1 14 0</inkml:trace>
  <inkml:trace contextRef="#ctx0" brushRef="#br0" timeOffset="99314">13212 14335 12570,'-46'-21'989,"20"-10"-899,-18 28 0,14-11-90,-12 14 0,4 0-90,14 0 0,1 19 0,10 8 0,2 9 0,11 2-179,0-11-181,29 11 360,8-11 45,-2-6 0,3-3-479,19-5 524,2 8 0,-2-20 0,-14 5-187,20-21 187,-32 12 90,2-29-180,-18 28 90,-7-32 0,-5-3-90,-28 0-540,-8-14 1,-13 31-91,2-2 270,14 12-89,1 6-387,4-1 926,-3 7 0,14-3 0,0 3 0</inkml:trace>
  <inkml:trace contextRef="#ctx0" brushRef="#br0" timeOffset="99519">13590 14202 11311,'7'0'629,"3"0"-539,-3 0-90,3 15 0,-5 4-360,0 21 1,-1-8-181,-1 4-360,-1-8 91,1 2-91,0-1-269,1-1 1169,1-1 0,2-3 0,1-1 0</inkml:trace>
  <inkml:trace contextRef="#ctx0" brushRef="#br0" timeOffset="99685">13832 14209 11490,'9'-14'0,"-1"4"-179,-1 1-181,-3 3 360,-1 2 0,-2 17 0,0 6 0</inkml:trace>
  <inkml:trace contextRef="#ctx0" brushRef="#br0" timeOffset="99897">13082 14013 11221,'20'-18'90,"-4"2"-90,3-1-180,0 6-1529,16 2-630,-5 5 2339,-5 22 0,-10-14 0,-6 14 0</inkml:trace>
  <inkml:trace contextRef="#ctx0" brushRef="#br0" timeOffset="100087">13540 13464 11041,'32'-9'90,"0"3"0,0 4-180,-4 2-810,5 34 91,-13-10-451,0 32-719,-14-16 1877,-4 4 1,-2 4 0,0 2 0</inkml:trace>
  <inkml:trace contextRef="#ctx0" brushRef="#br0" timeOffset="100781">5810 15839 13649,'49'0'180,"-8"0"-360,6 0-2036,-6 0 1676,3 0-269,2 12-457,-11-5 1,-1 1-174,18 6 494,-17 0 1,-1-1 944,9-1 0,-4 13 0,-2-6 0</inkml:trace>
  <inkml:trace contextRef="#ctx0" brushRef="#br0" timeOffset="100965">6118 16100 11580,'-21'-20'900,"2"4"-450,4 16-1,7-12-539,3 2-269,25-3-91,-15 1-90,40 10-269,-22-3-1530,40 5 720,-20 0 1552,14 0 1,-19 0 0,1 0 0</inkml:trace>
  <inkml:trace contextRef="#ctx0" brushRef="#br0" timeOffset="101218">6290 15734 11580,'-26'-20'1170,"3"3"-900,4 4 89,5 4 721,3-1-990,27 22-90,8 2 0,18 7-206,0 15 206,-10-20-90,1 18-180,-2-7 0,-3-1 0,-4 4-359,-3 16 179,-10-8-90,-4-3 0,-7 0-449,-29 9-1923,6 17 1877,-2-38 1,-2-2 1034,-13 24 0,-1 0 0,-2 0 0</inkml:trace>
  <inkml:trace contextRef="#ctx0" brushRef="#br0" timeOffset="105231">7302 15959 10411,'-41'0'1079,"-2"-1"-899,12 1-90,-2 0-90,10 0 90,-1 15-90,1-12 0,1 26 90,2-26 0,3 29-90,2-28 0,5 41 0,4-30 0,2 31 90,21-26-90,-13 2 0,31-10-90,-30-4 180,35-3-90,-22-3 0,20-2 0,-11 0 0,15-21 0,-13-8 0,-3 2 0,-2-3 0,2-16 0,-6 11 0,-1 1-354,0-8 534,1-14 0,-11 17 0,-6 3 0,-1 1 360,-2-4-450,0 10-180,0-4 270,-14 19 269,10 1-449,-11 26 90,15 12-90,0 28 0,0-6-180,7-11 0,1 0-269,-4 10-91,11-8 0,0 0-179,-11 7-851,23 10 310,-24-20-179,22-4-520,-15-1 1959,12-6 0,-5-2 0,1-3 0</inkml:trace>
  <inkml:trace contextRef="#ctx0" brushRef="#br0" timeOffset="105635">7923 15979 11760,'0'-11'1350,"0"2"-901,-22 1 1,17 1-180,-34 3-180,19 2-90,-16 1-90,4 21 90,7 2-180,11 21 0,7-12-90,7 1-180,21-2 181,-16-9-91,35 8 270,-13-20-180,23 6 90,-9-14 180,11 3 90,-24-25-180,8 16 90,-10-47 90,-8 33 180,1-36 0,-14 27 90,-1-8-181,-4 13-89,0 2 0,0 3-90,0 4 90,-17 7 90,13-2-180,-13 23-90,17 4-449,0 27 179,22-7-180,-17 3-449,35-12-181,-35-1-269,35-2-540,-20-3 1979,22-5 0,-7-7 0,2-5 0</inkml:trace>
  <inkml:trace contextRef="#ctx0" brushRef="#br0" timeOffset="105879">8768 15695 12030,'-17'-14'1709,"12"1"-1169,-13 6-90,6 2-450,9 26 0,-10 10-360,28 32 90,-11-13-90,3-13 0,0 0-89,-7 7-1041,10 15 860,-8-19-90,8-3-179,-10-2-1080,0 7 720,0-13 1259,0 3 0,0-16 0,0-3 0</inkml:trace>
  <inkml:trace contextRef="#ctx0" brushRef="#br0" timeOffset="106046">8415 16025 10951,'-7'-19'809,"2"1"-719,4 2 0,1-1-180,23 4 90,-18-1 0,44 5-899,-7 2 89,12 3-45,-14 1 1,-1 4-1602,10 18 2456,15-14 0,-22 30 0,1-16 0</inkml:trace>
  <inkml:trace contextRef="#ctx0" brushRef="#br0" timeOffset="106417">9168 16038 11400,'-20'-16'1170,"14"-8"-1080,-28 22 90,30-18 179,-28 18-269,11-7-90,-17 9 0,5 13-90,10 7 1,10 18-271,9 3 180,24-9-360,4 3 450,25-16 0,-11-3 0,3-8 0,-12-8 90,0 0 0,-2 0 0,7-18 90,-10-6 90,1 1 360,-9-30-270,-10 33 359,0-39-359,-6 32-180,0-10-180,-14 20-629,10 21-990,-11 34 269,30 6-1488,-11 13 2928,25-22 0,-25 2 0,11 0 0</inkml:trace>
  <inkml:trace contextRef="#ctx0" brushRef="#br0" timeOffset="107014">9727 15979 12210,'-2'41'360,"0"-7"-450,2 1 90,14-6 0,-10 0 90,10 0-180,-14-2 0,10-3-90,-7 0-90,15 0 270,-16-6-450,5-1-359,-3-12 359,0-1-179,2-4 359,-1-20 180,0-4 90,1-13 90,6-13 180,-1 15 449,10-24-269,-4 26 0,3-8 89,-4 18 1,-1 6-180,1 7-90,-1 5-270,0 5 0,-1 0 90,5 17-90,-5 11-90,7 25-90,-10-5-318,4 2 48,-6-13-89,2-3-181,0-2-1889,12 9 721,-4-15 1888,8 5 0,-3-18 0,2-4 0</inkml:trace>
  <inkml:trace contextRef="#ctx0" brushRef="#br0" timeOffset="107449">10438 16100 11490,'-52'-5'1170,"5"1"-1170,11 19 0,16 0 0,10 18-180,10-3 270,22-12-180,-17 7 90,37-22 0,-37 14 0,35-15 0,-16 5 90,15-7-90,-8 0 180,-14-19 180,-8 1-1,-9-17-269,0 7 0,-20 12-180,16-3 180,-30 17-180,23 18 90,-5 2-135,9 20 0,7 5 225,17 4-90,-7 4 0,1 0-328,10 2 328,-4-7 0,0-1 90,2 3-46,-9-10 1,2-1 45,12-1-180,-22 6 90,8-17-179,-10-10-361,-21-4-629,-7-8-91,-25-17-89,8 10 1349,15-17 0,2-2 0,-7 4 0,-8-25 0</inkml:trace>
  <inkml:trace contextRef="#ctx0" brushRef="#br0" timeOffset="108254">10945 16137 11221,'-24'-5'809,"5"2"-449,2 0 0,1 2-360,-21 0 0,7 19-90,0-1 0,13 17 90,7-6 0,29-11-90,-14 5-90,43-20 180,-1 8 0,14-10 0,-16 2 0,0-4 0,10-16-45,-11 7 0,-2-2-1080,2-10 1125,6-16-472,-23 13 292,-13-9-360,-3-4-179,-30 20-782,-10-4 601,-24 16-359,8 0 1259,0 7 0,28 0 0,5 0 0</inkml:trace>
  <inkml:trace contextRef="#ctx0" brushRef="#br0" timeOffset="108996">11643 16116 11221,'0'-18'1259,"-20"6"-1079,-5 3-180,-21 7 0,1-2 0,20 24 0,-12-15 0,33 32-180,-19-33 90,21 31 0,-6-21-90,8 15-450,25-1 181,-19-9-91,43-1-90,-28-5 181,23-11 179,-8 5 90,2-7 90,1 0 90,-1 0 90,14-21 180,-17 0 449,14-23-359,-30 23 360,-2-15-181,-13 17-179,-4-11-270,-21 8 90,-2 11-180,-3 26-90,0 6-90,23 21 90,-6-10-180,33-1 1,-18-9-631,38 4 630,-17-14-449,21 10 539,-8-20 180,7 5 0,-21-7 0,4-14 180,-11 11-90,-5-25 179,-3 24 361,-3-27 180,-5 9-271,0-14-449,-3 3-90,-14 7 0,10 9-270,-10 24-269,29 13 89,-11 13 270,27-11 0,-26 1 0,25-21 180,-15 14 0,14-14 180,-9 4 360,2-20-270,-13 10 179,3-23-269,-8 24 180,0-25 0,-1 24 180,-2-24-540,1 16-90,-2-9-360,1 25-540,-1 14 181,0 25-450,0-7-450,17 1 1709,-12-13 0,13-11 0,-18-3 0</inkml:trace>
  <inkml:trace contextRef="#ctx0" brushRef="#br0" timeOffset="109181">12367 15727 9062,'13'-3'-810,"-10"1"1,11 2-1</inkml:trace>
  <inkml:trace contextRef="#ctx0" brushRef="#br0" timeOffset="109415">11372 15675 12120,'32'-10'90,"-4"1"-90,35 2-405,-20 2 0,1 1-1311,-8 1 1,1 1 950,14-1 1,-1 0-361,-12 2 1,-2 1 1124,1 0 0,0 0 0,-2 0 0,0 0 0,-1 0 0,0 0 0</inkml:trace>
  <inkml:trace contextRef="#ctx0" brushRef="#br0" timeOffset="110200">13277 15487 11940,'-1'-12'1709,"0"3"-450,1 2-1079,0 26 0,0 9-180,0 17-1128,0 5 1128,16-7-180,-13-9 0,-2 0-8,16 20-487,-16-7 1,-2 1 45,1 8-282,0-20 0,0 0-79,0 12-179,0-2 0,0-3 1169,0 9 0,-15-16 0,-4 6 0</inkml:trace>
  <inkml:trace contextRef="#ctx0" brushRef="#br0" timeOffset="110347">13022 16092 11311,'-4'-27'629,"1"-10"-629,32 7-360,12-17-359,18 22-406,-16 6 1,-1 3-1547,15 2 2671,-19 7 0,0 1 0,13 3 0,-1 2 0</inkml:trace>
  <inkml:trace contextRef="#ctx0" brushRef="#br1" timeOffset="110682">13647 16128 7305,'-19'10'4944,"4"-1"-3293,39-21-1196,6 12-676,3-22 0,3-2 823,11 16-729,-14-11 0,-4-1 540,-12 11 445,15-8-797,-30 4 1601,10 3-1180,-12 1 2108,0 2-582,-17-2-1599,12 2 512,-27 0-1464,28 2 1665,-26 1-3517,15 1 1377,-12 2-1873,13 18 1471,0-12 694,13 28 1359,-5-11 1130,6 7-1942,22 11 1057,-17-16-840,32 15 53,-14-18-225,-3 5 0,16-13 0,-14-1 0</inkml:trace>
  <inkml:trace contextRef="#ctx0" brushRef="#br1" timeOffset="111247">13988 16085 6585,'-17'-9'4800,"3"0"-3045,14-5 3043,20 7-5818,-14 21 2643,34 9-2004,-23 21 1242,5-7 1141,1 1-1203,-20-10 845,17-1-3193,-18-2 3802,15-3-2975,-16-3 1169,10-4-976,-10-22 1334,2-9-198,0-2-569,0-33 1196,2 31-1182,5-39 1040,-3 33-874,8-15 631,-6 22-1046,3-3-31,-2 15-1052,1-1-278,1 7-574,7-3-150,-5 4-296,9 19 1552,-10 1 709,4 20 584,-9-20 775,1 14 373,-4-18 906,-1 4-95,-2 1 490,-1-16-1593,-1-10 14,0-10-371,0-23 64,0 9-373,18-10-710,-14 15 469,32-13-1366,-32 17 1486,14-1-1449,-5 11-351,-9 3 721,18 3-1964,-11 2 785,7 21 733,-5-14 113,-3 35 319,-4-8 1124,-3 9 416,0 6-2413,0-1 2055,0-10 169,4 8 1,0-17 0,2-1-1</inkml:trace>
  <inkml:trace contextRef="#ctx0" brushRef="#br1" timeOffset="111747">14787 16156 6135,'0'36'9830,"0"7"-2557,0-11-5315,14 6-1756,-11-10 567,11 2-895,6 27 275,-16-21 1094,9-3 0,0-2-1880,-12-6 878,8 7-766,-8-18 1117,2-2-1154,-3-7 970,0-17-310,-17-7-1254,13-22 1239,-23-8-1140,24 4 1463,-16-2-1242,17-8 1120,-6 12-377,16 4 1,3-1-339,-6-9 968,22 7 1,5 0-1264,-6-5 1228,11 10 0,3 3-1535,-1 0 573,15-4-525,-4 21-1277,-11 8 419,20 4-308,-29 26 1722,11 8-193,-23 12 1437,-2 2 247,-12-9 317,-4 1 667,0 1-312,-17 14-280,-8-14-2478,2-7 0,-1-1-507,-17 0 1265,2 6 0,11-16 0,2-2 0</inkml:trace>
  <inkml:trace contextRef="#ctx0" brushRef="#br1" timeOffset="112133">15775 16180 6225,'0'-39'9830,"0"1"-2017,0-9-5405,0 6-1090,0-13-229,0-8-413,0 16-442,7 5 0,0 1 2574,-3-7-2831,2 9 1,2 1-291,4-5-219,-10-11 601,10 20-652,-12 0 583,8 5-488,-5 3 684,5 4-701,-8 6 997,0 4 41,0 36-422,0-2 180,0 16 0,0 5-381,0 13 229,0-16 1,0 2-421,0 5 1,0-2 285,0-11 0,0 1-972,-3 22 0,6-1-458,20 3 154,-22-22 0,3-2 966,41 5 1,-27-5 0,19-4 0</inkml:trace>
  <inkml:trace contextRef="#ctx0" brushRef="#br1" timeOffset="112747">16335 16024 7754,'-28'-4'1674,"-18"3"-1828,27-3 903,-21 4-933,3 0 2,6 19 892,6-1-260,11 19 1281,32-5-444,9-2-157,12-12-1402,18 0 606,-20-16-424,11 4-688,-16-6-369,-2 0-1213,-4 0 541,2-16 1623,-14-3 2286,5-18 152,-18 1 760,5 1 42,-6 6-332,0 32 270,0 12-630,14 31-1398,8-11-2155,20 9 193,-4-29-2051,19 14 930,-18-21 326,-5-2 1,1 0-1226,7-1 97,14-22 1393,-4-6 979,-11-10 942,-11 8 0,-1 0 540,2-10-309,-10 2 0,-3-2 1425,-2-9 389,-2-16 527,-11 14 313,-2 0-309,-1-1-244,0-18-688,0 18-1430,-8 14 0,0 1-59,4 3 232,-11-3-1045,15 42 410,0 18-103,0 37-212,0-3-180,0-16 0,0 0 181,0 12-216,-1-8 0,2-1-113,11 6 328,-12-20 1,2-1-2285,21 20 84,-21-17 2241,9 1 1,-3-19 0,2-5 0</inkml:trace>
  <inkml:trace contextRef="#ctx0" brushRef="#br1" timeOffset="112914">16857 15933 6585,'0'-17'9830,"0"2"-3276,22 2-8733,-17 5 1435,59 3-2060,-36 4 382,34 1 21,-25 19 1891,0-14-65,0 30 0,-2-31 0,-2 11 0</inkml:trace>
  <inkml:trace contextRef="#ctx0" brushRef="#br1" timeOffset="113216">17330 16124 6855,'0'4'9830,"16"-1"-9911,11-3-2174,9 0 882,3-15 1428,-5 11-592,1-12 739,0 4 462,0 9-3562,11-23 3651,-11 23-704,15-19 756,-27 11-656,1-6 817,-15 0 315,-4 4 548,-4-1 862,-1-1-506,-21 0-830,16-1 833,-40-2-2126,12 5-142,-25-1-1571,13 9-562,5 3-530,13 21 798,14 5 2691,0 12-1273,13 0 591,40 8-434,-9-7 463,16-5 1,5 0-1,-19-13 1,0-2-1,13 7 1,0 0-1</inkml:trace>
  <inkml:trace contextRef="#ctx0" brushRef="#br1" timeOffset="113862">10303 17307 9283,'17'44'9495,"-12"-7"-5039,12 10-3397,-3-6-483,-11 4 192,22 2-1183,-22 0 681,19-2 595,-9 17-1262,0-16-515,-4-10 1,-1-2 140,-2 2 863,2 5 1,-4-19-1,-4-3 1</inkml:trace>
  <inkml:trace contextRef="#ctx0" brushRef="#br1" timeOffset="114002">10187 17800 7305,'-16'-23'8142,"7"-9"-3968,2 7-2041,31-13-1924,-1 16-1092,10 3 0,5 3-942,18-3 798,-17 8 1,0 0 298,24-4 345,0 2 1,1 1 0,-1 0 0</inkml:trace>
  <inkml:trace contextRef="#ctx0" brushRef="#br1" timeOffset="114431">10867 17311 6495,'-20'-11'5062,"16"1"-462,-31 2-5567,31 1 3776,-21 2-3571,22 18 2707,-6 15-685,9 12 1902,21 11-1731,-15-5-766,33 4 648,-35 2-1031,20-14 1,1 1 1155,-17 18-1506,15-12 1,3-1-407,-8 4-9,-2-14 0,2-3 85,2 1-854,1 5 1099,-14-23-1555,2-2 855,-7-25 1024,1-10 667,-3-9-52,0-4 214,0 8 121,0-4 246,0-12-321,0 10 1013,18-16-2069,2 25-867,21-5-698,-11 21-843,-1 1-34,-8 8-620,-3 0 1,8 20 1255,-7 5 1359,3 12 106,-4 15 1254,-5-19-77,8 24 215,-11-27-418,11 16 449,-9-25-1025,7-3 1,-6-8-1,2-5 1</inkml:trace>
  <inkml:trace contextRef="#ctx0" brushRef="#br1" timeOffset="114780">11585 17693 6675,'-18'-10'5480,"2"2"-4427,-5 26 561,9 6 472,12 10 455,0 0-843,0-9-558,0 0 1752,0-3-1101,0 1-518,21 1-1422,-1-12-2244,22 7-458,-9-17-489,1-13 859,-9-10 1023,-4-19 1074,-12-1 396,-4 7 1689,-5-4 317,0 18 834,0-6 128,0 33-589,0 6-843,19 27-2727,2 10 208,18-24 588,0 15 0,-9-30 0,-1 12 1</inkml:trace>
  <inkml:trace contextRef="#ctx0" brushRef="#br1" timeOffset="115204">12005 17683 6045,'-18'21'6741,"20"0"-1778,17 22-4146,16-5-1395,4-5-84,-7-13-186,0 0 304,-10-18 740,-2 7-1079,-1-9-1967,-2 0 855,-2 0 588,-2 0 366,-3-17 2391,-3 12-518,-4-27 2473,-2 11-457,-1-13 404,-17 1-1099,13 7 687,-13 7-1095,7 10-2449,7 24 2294,-7 13-2076,27 12-159,-13 6 462,27-7-208,-11 24 210,-2-14 673,-2-8 0,-1 0 617,1 3-1450,2 12 416,-5-24-19,-6-5-339,-6-2 1369,6-1-1281,-7-9-362,-20 2-3045,-1-13 3136,-19 0 0,7-23 0,0-4 0</inkml:trace>
  <inkml:trace contextRef="#ctx0" brushRef="#br1" timeOffset="115701">13447 17833 6765,'-25'-7'2983,"19"3"-61,-49 1-3783,9 3 182,-14 0 281,-2 14 556,21-10-402,6 23 1536,4-24-1587,15 26 1199,-6-25-826,19 29 2271,-7-13-654,36 7-1551,10-4 273,17-7-1592,0-9 882,-8 1-1769,0-8 1530,1 0-2473,-2 0 771,-3-19 1483,-5 15-34,5-33 1745,-22 8 966,8-23 65,-25 3-406,4 14 0,-4 1 1646,-22-12-685,15-18-1180,-12 27 1,-2 1 947,-3-21-1485,5 8 1,-1-1 25,-4-6-725,8 12 1,3 1-174,8-1 300,-8-5 280,11 27 145,0 9 275,20 24-2203,3 44 1110,1-1 37,-8-1 0,-3 1-78,0 6-122,-7-19 1,1-1 119,10 13-785,-15-1 355,6-4 542,-4 9-467,-3-16 654,7 11 1,-6-28 0,3 2 0</inkml:trace>
  <inkml:trace contextRef="#ctx0" brushRef="#br1" timeOffset="115864">13283 17547 6675,'0'-26'9830,"0"2"-3546,21-3-7246,8 8-1722,27-4 289,-9 14-803,1 3 2854,-11 6 0,-3 0 0,1 0 0</inkml:trace>
  <inkml:trace contextRef="#ctx0" brushRef="#br1" timeOffset="116214">13955 17668 8114,'-19'-18'6903,"3"3"-5359,-17 37-1406,19 6 1584,3 11-167,11 0 119,0-12-372,23 0 190,-18-4-564,42-1-1562,-27-4 780,21-2-1568,-8-8-759,1 2-327,1-9-504,14 3 1513,-13-4-1109,20-14 2250,-28-5 62,3 1 608,-13-29 1635,-10 27-227,-2-35 993,-24 30-2725,-11-13 813,-22 20-1811,5 2-1022,2 11 1796,14 5 1,5 0 0,1 0 0</inkml:trace>
  <inkml:trace contextRef="#ctx0" brushRef="#br1" timeOffset="116434">14475 17798 7574,'7'0'362,"-1"0"-93,-1 0-269,-2 0-270,2 0-90,-3 0-450,0 12 2339,0-9-949,1 25 64,3-8 0,-1-1 0,2-2 0</inkml:trace>
  <inkml:trace contextRef="#ctx0" brushRef="#br1" timeOffset="116635">14883 17661 8204,'3'-5'8850,"-2"0"-5020,0 3-2850,-1-2-2233,0 3 1043,-13-1 0,10 14 0,-11 4 0</inkml:trace>
  <inkml:trace contextRef="#ctx0" brushRef="#br1" timeOffset="116982">13858 17377 7395,'0'-17'9830,"0"-1"-2108,0 0-5314,0-3-909,21 0-2524,-16-1 1736,33-11-1574,-13 9 2284,22-17-3007,-8 20-501,15-10-46,-22 16-14,10 1 781,-3 8-1228,-11 4 586,14 18 680,-21-11-1559,6 28 2208,-14-8 1086,-2 17 1,-8-7 0,-1-3 0</inkml:trace>
  <inkml:trace contextRef="#ctx0" brushRef="#br1" timeOffset="117181">14453 17069 8114,'33'-17'5368,"0"-1"-3866,4 4-1203,-4 1-205,2 3-275,-2 2-125,9 4-295,-12 2-49,11 22-35,-23-15-1985,-1 58 2715,-13-33-218,-2 3 0,-1 2 651,-1 12 0,-27 1 0,-6 2 0</inkml:trace>
  <inkml:trace contextRef="#ctx0" brushRef="#br1" timeOffset="117816">15925 17806 8204,'0'-9'9830,"-15"2"-8180,11 1 284,-10 0-2627,14 4 3103,0 17-752,14 6-1564,-11 22 2638,23-10-4280,-23 2 3290,9-11-1859,-3-1 1347,-7 4-1753,7-9-1703,-4 4 2908,-4-32-779,5-7 803,-6-17-451,0-15 734,16 17-1012,-12-25 226,29 28-537,-17-13 170,15 29-1841,-7-1 335,-2 37-138,-5-18-1074,-3 43 1255,2-9-237,-4 11 2058,0-16 0,0-2 0,4 5 0,5 10 1</inkml:trace>
  <inkml:trace contextRef="#ctx0" brushRef="#br1" timeOffset="118235">16565 17788 7305,'0'-10'9830,"-19"5"-9944,2 0-1203,-16 24 1208,19 2 1023,4 22 454,35-5-911,2-2 1364,25-10-3981,-15-11 2332,4-9-171,-13-6-747,-1-16 343,-13-2-245,-7-18 1526,-7 6 373,-16 11-292,12 0 995,-24 17-2142,25 12 2727,-8 21-1186,11 11-60,0 8-933,0-7-360,0 1 1381,0 1-884,14-2 1723,-10-2-1764,10-2-474,-3-4-499,-8 9 305,8-15-502,-11 6 444,0-18 0,0-2 539,-24-7-3326,17-2-74,-38-4-778,15-2 3302,3-14 1,-14 10-1,18-11 1</inkml:trace>
  <inkml:trace contextRef="#ctx0" brushRef="#br1" timeOffset="118681">17353 17661 7574,'-23'-10'3310,"-15"3"-3056,34 2 2214,-38 1-3213,24 3 364,-29 0-244,20 1 236,-6 15 942,11 3 9,10 22 1351,2-9-1303,10 5 1949,20-13-1394,-14 2 1013,40-4-2454,-9 5 205,13-9-585,-15-6 1,0-2-1605,8-2 1063,-8-4 0,-1-1-1765,3-2 1377,6-17-194,-20 13 1535,-5-27 1448,-4 27-727,-7-41 2158,-4 28 45,-3-24 551,0 20 21,-20 2-2290,15-1 1484,-30 11-3901,21-1 2002,-5 27-1953,9 5 461,28 21-728,4 0 193,21-2 865,-8-19-1583,-12 4 2314,10-24-301,-18 13 1,17-13-1,-11 3 1</inkml:trace>
  <inkml:trace contextRef="#ctx0" brushRef="#br1" timeOffset="119114">17783 17680 6855,'0'7'9830,"14"5"-7819,3 30-754,0-11-980,10 2-748,-14-11 300,15-2-780,-5-3 1883,10 1-3148,-7-10 1432,6 0-999,-10-8-229,-3 0 491,0 0-44,-3-14 2378,-7-4 778,-1-18 579,-7-3 606,-1 7 4,-21 2-887,16 7 829,-29 12-1974,31-8 609,-9 38-1491,12 22 540,0 9-461,7-5 0,3-1-312,9 8 690,-9-17 1,1 0-494,17 16 1802,-25 0-1263,21 0 68,-21-3-459,8 0-191,-3-5 335,-6 11 524,5-18-433,-24 11 68,13-29-1151,-32-3-874,6-11-1728,-10-4-1457,-21-18 1046,24-6 3456,-13 2 0,18-21 1,1 15-1</inkml:trace>
  <inkml:trace contextRef="#ctx0" brushRef="#br1" timeOffset="119613">18668 17891 4966,'17'-20'6236,"-12"-1"-1347,29 2-5676,-29-5 3175,33-3-2923,-22-6 1272,24-17-533,-18 8 1063,-9 5 0,-2-2-453,5-8-680,-9-16 2473,-1-3-2001,-6 16 630,-9 9 0,-1 1-743,5-4-99,-14 13 1,-1 2-564,15 3 629,-28 1-1635,21 19-713,-3 21 586,-5 19 557,12 9 770,2-6 0,1 2 236,-1 11-18,5-4 0,2 1-343,-1 8 578,10-20 0,0 0 61,-5 11-418,31-2-1952,-33-5 1604,36-2 1,-20-5 0,21-3 0</inkml:trace>
  <inkml:trace contextRef="#ctx0" brushRef="#br1" timeOffset="119980">19203 17644 7574,'-27'-4'1575,"-19"2"-1856,29-2 1114,-20 4-988,13 0-159,-3 0 244,8 16 900,4 1 331,9 17 819,29-2-1062,9-6-352,13 1 47,18-13-173,-22-2-244,-7-8 1,0-3-1335,5-1-383,5 0-672,-11-17 2017,-15-1 1241,0-19 610,-14 6 956,-4 0 48,-20 7-1051,1 12-825,-4 18-879,9 16 349,14 19 500,0-4-709,0 0-963,0-10-990,23-1 1839,-18-2 1,36-4 0,-19 0 0</inkml:trace>
  <inkml:trace contextRef="#ctx0" brushRef="#br1" timeOffset="120432">19673 17721 6945,'0'9'9830,"0"8"-3187,0 27-4595,0-8-729,15 2-1561,-11-9 774,11-1-988,-3 1 2822,-9-1-2591,20 8-844,-21-11 878,8 7-466,-10-20 1116,4 0-1312,-3-28 1480,-10-6-926,5-24 284,-10-5 469,14 6-263,0-19 286,0 24-579,8 4 0,4 1 204,12-7-974,0-12 1039,20 19-1770,-24 4 1258,23 4-1170,-11 5 96,0 5-148,-2 5 398,14 6-466,-14 4-344,16 17 1383,-24 8 245,2-3 587,-11 32 1055,-6-32-132,-2 40 480,-5-32-344,-19 16-272,-2-23-946,-23 8 1,12-20 0,-4 1 0</inkml:trace>
  <inkml:trace contextRef="#ctx0" brushRef="#br1" timeOffset="120650">19180 17076 7395,'22'-42'8656,"19"2"-7478,-21 1-501,7 15 1,3 3-915,8-8-824,-2 11 1,1 8-1345,-3 20 2556,20 24 0,-41 13 0,0 11 0</inkml:trace>
  <inkml:trace contextRef="#ctx0" brushRef="#br1" timeOffset="120802">19203 18238 7934,'0'12'9830,"0"-1"-6424,0-3-3958,14-4 1,-10 0 0,10-4-1</inkml:trace>
  <inkml:trace contextRef="#ctx0" brushRef="#br1" timeOffset="121250">21155 16925 8294,'13'-3'3191,"-3"17"1094,-10 11 394,0 12-1871,0 9-936,0-2-535,0 7-514,0 4 308,0-12 0,0 2 1076,0 21-1787,0-21 1,0-1-870,0 16-271,0-1-89,0-2-1,0-5 1,0-3-91,0-6 900,0 6 0,0-19 0,0 4 0</inkml:trace>
  <inkml:trace contextRef="#ctx0" brushRef="#br1" timeOffset="121415">20865 17647 7305,'-13'-37'9830,"3"2"-5946,5 2-1626,3-8-598,23 12-2216,12-9-208,13 23-617,-7 7 1,0 2 1038,16 3-1180,-16 2 1,-1 1-1798,19 0-446,0 17 294,-1-13 3131,-1 29 0,-2-30 0,-3 12 0</inkml:trace>
  <inkml:trace contextRef="#ctx0" brushRef="#br1" timeOffset="121747">21712 17598 7035,'2'8'9830,"1"2"-5569,-3-2-1415,0 8-1103,0-1-730,0 15-136,0-10-376,0 8 2391,0-7-2468,0-1-326,17-1-2160,10 7 41,10-6-282,6 3-75,-10-10-97,4-3-174,-2-1 115,1-5-359,-2-1 1413,-2-1 56,-4-2 656,-1 0 433,3-40 1613,-12 17 46,-7-11 1,-4-4 1383,-4 2 564,-3-28-90,-17 26-1007,12-9 718,-12 20-916,17 6-510,-13 4-1675,10 6-345,-11 21-1422,14 12 1616,0 13 639,18 3-2922,0 9 1593,3-10-2038,9 10 3104,-26-17 0,30-6 0,-12 0 0</inkml:trace>
  <inkml:trace contextRef="#ctx0" brushRef="#br1" timeOffset="121948">22668 17640 7664,'-23'-14'5171,"-3"3"-4257,-25 6-1830,7 3 383,17 22 1580,-4-15-1416,28 37 2136,-10-13 56,13 12-584,0-2 57,27-13-1173,-20-3 742,48-4-1023,-34-2 1,23-8-1,-13-3 1</inkml:trace>
  <inkml:trace contextRef="#ctx0" brushRef="#br1" timeOffset="122230">21818 17128 7485,'22'-18'5379,"12"0"-4651,-29 2 2777,56-7-4312,-38 11 523,10 4 0,0 1-588,-7 6-738,9 15 1817,-18 9-398,2 8 357,-11 4-1334,-1-6 1710,-4 2 0,0 1 1,-3 0-1</inkml:trace>
  <inkml:trace contextRef="#ctx0" brushRef="#br1" timeOffset="122435">22665 16714 8294,'5'-12'8303,"0"4"-7236,-4 24 513,0 15-1647,-21 15 254,16 5 0,-16-6 1,20 1-1</inkml:trace>
  <inkml:trace contextRef="#ctx0" brushRef="#br1" timeOffset="122748">23100 16651 7664,'41'-9'3084,"-2"2"-2192,20 5-931,-16 24 829,-7-4 1,-3 4 459,2 33-215,-11-6 0,-4 3-166,-11-15 1,-2 1 386,0 15 1,-2 1-22,-3-11 0,-4 0 34,-9 2 0,-2 1 45,12 1 1,-4 0-612,-23 0 1,-4 1-426,16-1 1,-1 1-602,-15-2 1,-5 1-457,6-4 1,-2 3 0,1-2-568,-6 5 1,-4 0 1212,6-10 0,-4 3 0,-2 0 0,4-6 0,3-4 0,3-5 1,-3 2-1,-11 8 0,0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20:49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1463 13739,'-30'-3'-629,"2"2"359,3 1 90,3 0 0,5-13 180,1 10-180,1-19 90,1 20-90,-1-28 180,6 17 0,1-17 0,5 6-90,3 7 90,0-11 0,17 14 0,-12-5 0,32 10 450,-18 1-360,20 4 90,-8 24-180,-4 9 0,-12 12 90,-6 3-902,-9-6 812,0 3 0,0 5 0,0 0 44,-9-11 1,-4 0-134,-11 18 89,1-10 0,-1-2-90,0 4-135,3-13 0,0-2 135,2-1-387,-5 2 297,-3-16 0,24-4-180,-15-3-450,14-4 631,-6-1 1137,8-19-508,-1-3 600,20-2-600,2-3-180,21 22-90,2-8-180,-4 10 0,-6 15 0,0 1-270,2-9-315,1 15 1,-1 2-676,0-5-449,-3-6 0,-1 0 1709,6 17 0,12-20 0,-16 2 0</inkml:trace>
  <inkml:trace contextRef="#ctx0" brushRef="#br0" timeOffset="240">3040 1575 11580,'20'14'1080,"10"-10"-1080,-27 24 0,23-25 0,-15 23-180,11-14-270,-2 14-899,9 5 449,-6-6-1528,17 21 2428,-16-17 0,6 7 0,-8-12 0</inkml:trace>
  <inkml:trace contextRef="#ctx0" brushRef="#br0" timeOffset="484">3630 1424 11131,'-16'46'899,"13"0"-899,-26-8 0,25-1-180,-23 0-270,23-8-539,-18 15 449,13-20-989,-8 8 720,5-17 809,-4 3 0,6-13 0,-4 1 0</inkml:trace>
  <inkml:trace contextRef="#ctx0" brushRef="#br0" timeOffset="683">3442 1404 10681,'29'0'1349,"-4"15"-1079,0-11-180,-5 26-90,0-26 90,2 33 0,3-21-180,0 20-180,3-11-719,11 14-197,-6-9 196,8 8 1,-12-13-630,0-2 1619,1-1 0,-1-2 0,0-1 0</inkml:trace>
  <inkml:trace contextRef="#ctx0" brushRef="#br0" timeOffset="883">4260 1459 11041,'-36'0'989,"14"19"-989,-8-14 0,18 29-90,-15-30-270,8 33-269,1-18-271,0 18-1618,0 8 2518,6-12 0,2 11 0,7-14 0</inkml:trace>
  <inkml:trace contextRef="#ctx0" brushRef="#br0" timeOffset="1749">4802 1485 11490,'-27'-5'1260,"5"0"-811,5 3-359,-2 1 0,-18 0-90,19 19 0,-10-13-90,17 31 180,-10-32-180,12 37-449,-3-13 269,11 11-180,-4 8 180,26-21-449,6 9 359,-1-19 45,11-8 0,0-3 225,-9-1 45,13-9 0,0-5-45,-10-12 180,13-19 180,-22 5-487,1 1 576,-12 10 181,-5 2-270,-2 2-90,-2 2 180,-1 0 359,0 7-719,-1 38-90,0 12-90,15 18-359,0 1 179,3-30-360,14 11 91,-19-19 359,20-2-180,-14-8 578,1-8-218,0 3 90,-1-4-90,0-17 90,-2 13 90,3-31-90,-7 12 1079,1-18-989,-10 4 720,-1 7-720,-3 30-180,0 7 180,17 11-90,-13 6 0,30-13-90,-10 3 90,20-5 90,-9-9-90,8 0 0,-20 0 0,4-17 90,-14 12 89,-2-28 181,-3 29-90,-4-32 90,-1 22-90,-3-17 90,0 2-360,0 9 0,0-7 359,-14 18-269,11 16-90,-10 26 0,13 8 0,7-1 0,2 2 180,-5 15-180,11-3 0,0 2 45,-13-21 0,-1-2-805,5 12 1,1-1 849,4 15 0,-9-3-90,9-3 45,-11-19 0,0 0-45,0 15 45,2-14 0,-4-1-45,-19-1-540,-6 5 180,-12-25-90,-2-3 1,8-10-361,-5 0-449,-1-20-360,-2 15-1129,2-41 2748,3 24 0,4-23 0,4 9 0</inkml:trace>
  <inkml:trace contextRef="#ctx0" brushRef="#br0" timeOffset="2506">6638 716 11760,'0'41'360,"0"2"-270,0-3-1972,0 9 1972,0 9-90,0 5 0,-1-29 0,2-1 0,7 2 0,0-1 0,-7 0 0,2 1-45,10 12 0,3 1 0,-9-14 0,1 2-45,5 19 0,0-1 0,1 2-100,-5-11 1,-3-2 9,-5-9 136,4 12-406,-20-38 270,11-21-90,-32-15 180,18-12 1057,-5-4-1147,-1-13 180,21 11-45,-2 7 0,0 0 754,5-5-574,12 12 0,2 2 135,-8 1 90,49 2-295,-31 19 25,26 5 180,-11 3-1,16 20-89,-14 11-45,-7-3 0,-3 3 45,3 21 0,-9-17 0,-2-1-200,-4 6 200,3 9-180,-16-20 0,-3-3 0,-3-3 201,0-2-201,-23-4-90,18-2-180,-26-7 0,-7-2-270,9 3-180,-13-4 1,-2-2-270,-1-1-450,-10-1-270,23-1 1759,5-17 1,6 12 0,3-12 0</inkml:trace>
  <inkml:trace contextRef="#ctx0" brushRef="#br0" timeOffset="2717">7398 1456 11311,'3'27'719,"-1"3"-719,-2-7 0,0 3-90,0-6-270,-14 5-899,10 9 360,-11-7-1890,15 14 2789,0-20 0,0 5 0,0-10 0</inkml:trace>
  <inkml:trace contextRef="#ctx0" brushRef="#br0" timeOffset="2883">7362 1162 10051,'0'-20'-90,"-3"4"0,2 5-90,-2 4-3238,3 1 3418,0 22 0,17-12 0,4 15 0</inkml:trace>
  <inkml:trace contextRef="#ctx0" brushRef="#br0" timeOffset="3268">7678 1333 11131,'8'0'899,"1"17"-719,2 4-180,1 11 90,1-2-90,-1-5 0,-1 1 0,0 2 0,1 9-90,-3-8-180,4 12 270,-8-20-270,0 6-89,-3-17-631,-2 0 810,1-26 180,-1-9-90,0-28 90,20 8-355,-14-6 535,28 13 0,-30 2 180,23 1 269,-12-3-359,1 13-90,8 4-90,-10 15-90,6 6 0,-2 0 0,-8 24-180,2-6-540,2 40-89,-3-22 44,-1-3 1,-1 0-316,2 8 1080,1-9 0,1 0 0,6 2 0,7 6 0</inkml:trace>
  <inkml:trace contextRef="#ctx0" brushRef="#br0" timeOffset="3767">8627 1375 10411,'-23'-11'1259,"-11"3"-989,11 2-90,-22 3-270,7 3 180,-10 22-90,22 6-180,-4 14-270,15 12 271,7-20-361,3 21 180,24-25-539,7 12 359,-1-23 90,24-2 180,-26-12 0,25-5 270,-12 0-90,-1-16 90,-3 12 90,0-35-180,4 2 180,-12-12-1741,-8 12 0,-2 1 1831,-3-12 90,-1-17-311,-9 17 311,0-2 0,-1 1 179,0-2 181,0 2-90,-16 0 269,13-13-629,-13 17 270,5-13 89,8 33 271,-8 2-630,11 35-180,0 20 90,0 13-90,0-4 0,0 2-223,0 16 178,5-3 0,1 0 1036,-5-22 1,1-1-1127,9 11 0,3 0-135,-5-2 1,0-2-91,18 19-90,-9-13 1,0-2-1,9 1-315,-3-11 1,1-2 263,10-3-219,-3-8 1,1-4 0,7-3-429,17-2 1148,-18-10 0,-1-2 0,-1 0 0</inkml:trace>
  <inkml:trace contextRef="#ctx0" brushRef="#br0" timeOffset="3917">9368 1608 9961,'3'-28'2069,"-1"2"-1709,-2 1 90,0-3-450,0 8 0,-14-4-540,11 38 0,-11 7-179,14 19-1620,0 15 720,0-20 1619,14 9 0,-11-14 0,11-3 0</inkml:trace>
  <inkml:trace contextRef="#ctx0" brushRef="#br0" timeOffset="4100">9368 1166 9961,'0'-9'-180,"0"1"0,0 4 0,0 2 1</inkml:trace>
  <inkml:trace contextRef="#ctx0" brushRef="#br0" timeOffset="4500">9660 1351 11670,'5'0'630,"2"0"-630,-2 22 0,4 10 90,-4 11-180,2 22-180,-2-24 45,-2-6 0,0 1-44,2 3 89,-1 9-90,0-19 0,-2-5 0,1-4 0,0-5-90,0-5 91,1-4-1,5-3 180,-1-18 180,9-9-180,-5-10 270,10-22 0,-9 17-908,5-16 998,-6 17 90,0 0-270,-1 4 359,0 3 271,-1 6-450,-1 6 180,5 8-361,-6 5 1,8 24 0,-9-14 908,4 39-1088,-2-6-180,-1 13-90,-1-17 0,-1 0-179,2 7-1080,13 24 629,-7-31 990,19 15 0,-10-25 0,9 3 0</inkml:trace>
  <inkml:trace contextRef="#ctx0" brushRef="#br0" timeOffset="4938">10383 1489 10591,'-14'-9'1439,"-1"3"-1349,-13 3 0,14 17-90,4 5-90,10 20 90,0 0 0,17-6-270,-12-4 270,32-11 0,-32-2-90,37-1 90,-13-1 0,9-7 90,5-1-90,-19-6 0,-4-17 540,-9-6-180,-11-20 0,0 9-1,-15-10-359,11 22 360,-25-9-450,26 38 180,-11 16-90,14 22 0,8-3 0,3 3-1954,10 16 1954,-11-18 0,2 2 0,6 2 0,1-1-420,-6-10 0,-1 0 420,6 10 0,0-1 0,-1-14 0,-2-3 90,5 26-90,-10-19 0,-1-1 0,8 12-166,-7 15-283,-3-36-811,-30-2 91,-20-17-720,-14-3 1889,6-8 0,-1-5 0,15-1 0,0-3 0,-16-6 0,1-1 0</inkml:trace>
  <inkml:trace contextRef="#ctx0" brushRef="#br0" timeOffset="7235">5310 4639 12480,'2'-26'1169,"-1"2"-629,-1 3-360,0 3-90,-19 3 0,14 3-90,-33 6 0,21 4-180,-16 18-900,8 4 361,12 22-181,3-7-449,10 2-180,0-7-810,0 0 2339,22 1 0,-17-1 0,17 1 0</inkml:trace>
  <inkml:trace contextRef="#ctx0" brushRef="#br0" timeOffset="7617">5815 4849 10411,'0'-46'1079,"0"7"-899,20-2-637,-15 5 547,29-3 0,-30-3 0,25-2-1240,-25-4 1150,23-2 0,-24 0 180,15-2 0,-16 16 0,-2-1 243,7-19-244,-6 13 1,-2 0 0,1-1-90,0-7-90,0 25 90,0 5 117,-17 7 63,13 6 837,-25 3-1107,16 24 50,-2 14-5,1 10 0,2 5-90,9-14 0,2 2-919,-8 27 0,1-1 424,8 2-45,12-7 1,1 0-405,-7 6-91,13-11 1,5-2-630,6 4 1709,-12-22 0,2-1 0,24 4 0,-13-3 0</inkml:trace>
  <inkml:trace contextRef="#ctx0" brushRef="#br0" timeOffset="7992">6423 4471 11400,'-26'-11'1350,"-11"1"-1170,22 5-90,-14 18-90,6 14 0,11 8 0,-3 6 0,13-10-180,-4 1 90,6-1 0,0-1-180,22-2 90,-17-2 90,34-3-180,-14-4 90,-2-3 0,14-8 180,-18-2-90,2-21 90,4-8 0,-14-10 90,2-18 0,-6 17 270,-7-27-270,0 25 90,0-8 0,0 10 450,0 11-361,0 0-269,0 37-269,16 25-91,-12 8-270,24 11-89,-25-22-361,21-1-2068,-4 15 3148,9-14 0,3 8 0,-5-18 0</inkml:trace>
  <inkml:trace contextRef="#ctx0" brushRef="#br0" timeOffset="8300">7260 4319 11940,'-25'-11'900,"-8"2"-810,30 2-90,-18 4 90,19 21-90,-7 9-90,9 12 0,0 3 0,0-9 0,17 4 0,3 12 90,1-11-180,8 20 180,-12-27 0,0 5 0,6-16 90,-20-3-180,6-5 0,-9-1 90,0-4-1079,0-2-990,-22-3-1332,-2-1 3401,-21-17 0,22 13 0,6-13 0</inkml:trace>
  <inkml:trace contextRef="#ctx0" brushRef="#br0" timeOffset="8604">7932 4291 11131,'-20'-5'899,"15"1"-809,-34 2 90,16 0-270,-17 20 90,7 5 0,13 11 90,10 2-450,10 10 360,0-7-1121,20 14 1121,-14-13 0,38 0-619,-38-1 709,45 1-90,-31-3 0,23-2 90,-17 8 0,3-14-290,-8 10 200,-5-23-359,-8 2-1,-8-10 400,0-1-1209,-28 0 1169,-11 2 0,-19-1 0,-1 2 0</inkml:trace>
  <inkml:trace contextRef="#ctx0" brushRef="#br0" timeOffset="9958">22110 3463 11580,'0'47'990,"0"-7"-900,0-1 0,-19-6 0,15 4-180,-15 2-1515,19 4 1515,-12-1-270,9 0-180,-10-1 193,13 1-643,0 0 1,-7 2-1170,6 20 2159,-10-16 0,9 16 0,-2-21 0</inkml:trace>
  <inkml:trace contextRef="#ctx0" brushRef="#br0" timeOffset="10118">21883 4139 8612,'37'-14'90,"2"0"-180,5 0-495,-9 5 1,1 1-676,20-3 1118,-18 5 0,-1 2 1,15 1-1,-1 3 1</inkml:trace>
  <inkml:trace contextRef="#ctx0" brushRef="#br0" timeOffset="10440">22590 4235 8252,'-18'9'990,"4"-1"-810,14-2 359,0-1-449,17-3-90,5-1-90,-1-16 270,15-2-180,-12-2 90,17-19 180,-17 23 0,4-23-180,-25 17 90,12 0 359,-13-5-179,2 9-270,-4-5 0,0 9 0,0 4 90,-14 2-180,-1 20-90,-2 7-540,-2 24 91,17-6-721,-6 18 361,8-20-1440,22 24 2339,-16-26 0,36 6 0,-17-16 0</inkml:trace>
  <inkml:trace contextRef="#ctx0" brushRef="#br0" timeOffset="11016">23137 4122 10141,'5'0'810,"-1"0"-450,0 0-91,3 17-269,-2-13 0,7 27 0,-6-9 0,3 8-90,-2 1 180,-3-7-90,0-2 0,-2-1 0,-1-3 0,0-3-1799,-1-1 1530,0-45-91,0 5 360,0-29-90,0 4 90,23 22 0,5-19 90,12 25 719,7-8-449,-19 20 0,7 0 90,-6 9-181,-8 2 1,7 23-180,-14 5 180,2 26-270,-10-10 0,-1-2 90,-5-6 90,0-11 0,0 2-630,0-13 180,0-22 180,0-7-90,0-25 90,0 4 1,21-14 89,5 20 0,-3 5 0,1 2 89,12-1 91,-13-5-90,3 16 90,-14 6-90,12 3 90,-9 4-90,3 0-90,-4 21 0,0 9-270,-5 28-180,-5-8-761,0 2-48,-2-12-1,0-1-808,3-2 2068,-2-2 0,3-2 0,0-1 0</inkml:trace>
  <inkml:trace contextRef="#ctx0" brushRef="#br0" timeOffset="11533">24277 4031 10681,'2'17'630,"1"13"-451,-2-15 1,0 16 0,1-4-90,-1 4-90,1 5 90,0 24-90,0-12 0,-1-6 0,0 0 0,-1 6 0,0-7 0,0-2-435,0 6 525,0 10-37,0-22 37,0-5-90,0-4 162,0-1-162,0-9-989,0-1 719,0-49 180,0 12-90,0-39-90,0 22 135,0 4 1,0-2-25,0-23 159,0 5 0,0 0-45,-1 21 0,2 0 105,3-8 0,2-5 0,-2 5-15,-3 10 0,2 1 315,8-23 0,4 4-180,7 13 449,17-8-359,-5 29 180,9 0-360,-19 14 90,2 2 0,-10 23-180,-9 7 90,0 27-180,-7-11-720,-17 13 1,-2-25-1210,-2 7 490,-13-15-444,29 0 1973,-31-4 0,32 0 0,-12-2 0</inkml:trace>
  <inkml:trace contextRef="#ctx0" brushRef="#br0" timeOffset="12483">24898 4067 9871,'9'0'1260,"-2"0"-1080,-1 0 179,3-16-269,-2-5 90,15-33-180,-9 16 45,1 7 0,0 1 45,-1-1-180,9-22 270,-11 21-180,3-8 90,-6 12-90,-4 2 180,-1-1 180,-2-8-270,-1 9-90,0-10 90,0 21 89,-18 0-89,2 29-180,-15 18 180,16 11-471,-5 10 471,17-5-270,-18 4-45,17-12 0,2 0-45,-9 21-1114,8-11 0,2 0 934,1 5 225,9-19 1,0-2-694,-5 7 379,33-3-1,-20-6-270,36 1 631,-16-13 179,-2-10 0,1-3 0,7-3 179,-7-9 1,-2-5 0,5-16 225,-13 4 0,-2-2 134,-2-18-269,0 2 720,-18 0-720,-1 11 841,-3-16-1111,-19 24 270,14-4-90,-28 12-180,17 7 2006,-11 40-2096,11-1 0,5 24-90,11-19 50,0-6 40,0-9-180,17 7 180,8-20 90,11 0 0,2-30 0,-8-3-90,-3-22 90,-12 12 0,6 3 90,-16 4-90,10 8 90,-9 3-90,2 9 0,-3 6 90,2 0-180,1 14 0,8 6 90,-2-2-359,16 17-91,-10-14-629,19 16 629,-12-17 90,9-6-360,11-14 540,-10 0 90,-4-11 1,0 0 179,5 5-90,-8-21 0,-3-4 179,2 9 1,-10-11 0,-4-3 0,0 2 0,-3-13 90,-9 0 0,-2 10 719,-1-28-269,0 28-360,0-12-91,0 17-179,0 3 270,0 5 360,0 3-181,0 6 541,0 5-810,0 22-180,0 17-90,0 12 0,5-7 0,0 1-180,-2 12-649,2-14 1,0 1 289,-5 12-91,0 2 0,0-4-1079,0 17 450,0-17-164,0-9 1,0-1 1422,0 2 0,0 6 0,0-19 0</inkml:trace>
  <inkml:trace contextRef="#ctx0" brushRef="#br0" timeOffset="12633">25920 3950 10411,'-4'-23'630,"3"3"-540,-2 3-90,3 4-90,22 2 90,-17 3-270,45 4-540,-27 2-179,26 2-1800,7 16 2789,-12-13 0,9 30 0,-17-11 0</inkml:trace>
  <inkml:trace contextRef="#ctx0" brushRef="#br0" timeOffset="12932">26485 4206 9961,'11'4'990,"0"-2"-541,17 0-269,-5-2-90,25-15-90,-15 11-680,11-23 590,-12 24 90,-1-19 90,0 20-72,5-18-18,-10 8 90,3-10-90,-19 5 270,-3-7-180,-5 10 472,-2-7-112,-19 2-360,-2 7 460,-20-3-461,2 11-89,5 19-359,14 21-271,9 3-315,18-5 1,8-1-855,25 7 1535,-13-13 1,2 0 0,5-6 0,1-2 0,-5 0-1,-1 1 1</inkml:trace>
  <inkml:trace contextRef="#ctx0" brushRef="#br0" timeOffset="15300">5732 6606 11490,'0'-6'1350,"0"0"-901,-14-2-359,11 2-90,-10-1 0,13 3 180,0 1 360,0 0-270,0 19-270,0 9 0,0 12 90,0 5-180,0-2-199,0 3 289,0 3 0,0-13 0,0 1 0,0 17 0,0-11 0,0-1-90,0 2-164,0 16 344,0-32-180,0 2-180,0-15-539,0-4 539,0-22 180,0-7 0,0-26 90,0 8 287,21-4-377,3-2 180,2 11-90,4 8 0,0 1 90,-4 0-681,34-1 681,-24 17 90,-3 4-444,1 5 444,-5 0-248,1 19 158,-7-14 180,6 50-180,-14-32 89,-5 10 1,-2 2-180,-4-1 90,-1 23-90,-3-27 0,-23 8 90,17-17-90,-36-3 0,38-3-269,-47-3-91,33-6 446,-37-1-1076,32-5-1708,-13-19 809,18 14 1982,-2-30 1,10 31 0,3-13 0</inkml:trace>
  <inkml:trace contextRef="#ctx0" brushRef="#br0" timeOffset="15515">6555 6573 12570,'-22'39'180,"-12"-17"-180,30 19-720,-23-9 90,24 10-539,-7 0-180,10-13-180,0-1 1529,0-1 0,0-3 0,0-1 0</inkml:trace>
  <inkml:trace contextRef="#ctx0" brushRef="#br0" timeOffset="15683">6423 6304 9152,'0'-4'-518,"0"16"1,18-9 0,4 13 0</inkml:trace>
  <inkml:trace contextRef="#ctx0" brushRef="#br0" timeOffset="16017">6755 7052 10231,'4'15'900,"1"-7"-720,8 1-180,2-7 0,18-20 89,-7-3-178,11 0 89,-8-17 0,-1 21 89,0-18-178,-5 9 89,-3 0 89,-4 0 1,-4-10 90,-6 10 90,-3-15-180,-3 22 90,-22-4 90,17 15 90,-35 3-180,19 3-180,-14 24 0,4 8 0,14 10-270,7 19-90,10-22-788,0 13 608,0-16-270,19-1-179,-14-1-90,35-3-450,-34-2 1529,41-3 0,-25-5 0,24-2 0</inkml:trace>
  <inkml:trace contextRef="#ctx0" brushRef="#br0" timeOffset="16404">7318 6891 10141,'0'-11'1170,"0"2"-721,0 2 451,0 3-900,0 17 0,20 4 0,-3 19 0,19 1 0,-20-6 0,7 4 0,-13-23-90,6 14-180,-8-18 270,-4-11 0,-1-15 0,0-13-90,8-23 90,-2 18 0,3 3 0,0-1 90,4-4 180,8-11-90,-7 20 0,0 6 0,-1 7 89,5 6-269,-6 6 0,6 28 0,-12-18-90,2 43-179,-6-27 89,-1 24-180,0-11-180,-3 0 0,2-2-179,-1-2-900,3 6 809,-3-12 810,3 7 0,-5-22 0,1 1 0</inkml:trace>
  <inkml:trace contextRef="#ctx0" brushRef="#br0" timeOffset="16635">7012 6345 9871,'22'-26'1080,"13"4"-720,-30 2-181,33 4-89,-32 2 90,34 4-90,-36 2-90,31 5-270,-10 2-89,2 15-1260,7 3 539,-19 1 1080,11 14 0,-10-9 0,6 18 0</inkml:trace>
  <inkml:trace contextRef="#ctx0" brushRef="#br0" timeOffset="16817">7942 5839 12120,'-17'10'-1079,"-2"13"-450,-1 12-1342,-11 11 2871,26-3 0,-29 7 0,11 4 0</inkml:trace>
  <inkml:trace contextRef="#ctx0" brushRef="#br0" timeOffset="21722">8428 6922 7533,'18'0'1619,"-4"0"-1439,-4 0-180,-3 0 0,0 0 90,1 0-90,1 0 180,-1 0-180,3 0 89,-1 0-89,11-7 90,-4 5 0,8-6-90,-6 5 90,2 2-90,1-6 180,10 6 0,-6-3-90,19 0 0,-14 0-90,24-2 0,-18 0 90,12-2 0,8-3-90,-11 1-354,17-4 444,-17 3-180,3 1 135,-14 2 0,2 0-45,20-3 45,-20 3 0,0 1-45,1 0 0,-2 1 90,19-3-90,-10 3 0,0 0 0,5 0 0,-9 2 0,0 1 0,3 1 0,14 0 0,-22 2 0,1 0 0,0 0 0,14 0 0,-10 0 0,-7 0 0,1 0 0,7 0 0,-6 5 0,1 1 0,7-3 45,-4 2 0,0 0-45,8-5 0,-15 0 0,1 0 0,2 0 0,0 0-90,19 0 135,-5 0 0,0 0-45,7 0-45,-6 0 0,1 0 225,8 0-996,-19 0 0,0 0 816,16 0 0,2 0 0,1 0 0,-16 0 0,1 0 0,-12 0 0,1 0-45,24 0 0,-1 0 45,8 0 45,-22 0 0,-1 0-45,16 0-579,-4 0 669,2 0-180,-4 0 90,0 0 0,0 0 0,-18 1 0,1-2 0,17-7-45,-10 7 0,1 0 45,5-7 0,15 8-90,0 0 180,-15 0-90,-7 0 0,1 0-90,7 0 135,-4-2 0,0-1-45,9 2 0,9-3 0,2 0-45,-31 3 0,0 0 75,10 0 0,5 0 0,-6-1-30,23 2-45,-10-1 0,-1 0-305,-21 1 0,-1 0 350,10-1 0,-1 0-90,18 1 0,0 0 90,1 0-45,-18 0 0,0 0 45,23 0 0,-12 0 0,1 0 0,8 0-45,-10 0 0,-1 0-45,11 0 90,-22 5 0,0 1-89,18-4 89,-1 9-90,4-11 90,-19 0 0,2 0-45,-9 0 0,0 0 45,27 0 0,-1 0-90,-23 0 0,0 0 120,4 0 0,5 0 0,-4 0-75,-3 0 0,-1 0-645,14 0 1,0 0 689,-16 0 0,-2 0 0,2 0 0,-1 0 395,-1 0 1,1 0-396,15 0 0,0 0 0,-13 0 0,0 0 0,26-4 0,-1-1 16,-27 4 0,0-1-16,24-2 0,0-1-126,-23 1 0,-2 1 171,10 2 0,1 1-45,2-5 0,-2 0 0,-12 2 0,2 2 0,24-3 0,-1 0 0,-24 1 0,-1 0 45,25 1 0,-1-1-90,-24 2 0,0-1 75,11 1 0,7 1 0,-5-1-75,-11 0 0,1 0 45,10 1 0,5-1 0,-6 1 45,-11 0 0,-1 0-45,25 0 0,2 0 0,-26 0 0,1 0 0,25 0 0,0 0 0,-26 0 0,1 0 0,11 3 0,7 1 0,-5 0 0,-11-3 0,0 0 0,10 4 0,6 2 0,-6-2 0,-11-4 0,-2 0 0,13 2 0,0 0 0,-13-3 0,-2 0 0,2 0 0,-1 0 0,1 0 0,0 0 0,1 0 0,-1 0-45,0 0 0,0 0 45,0 0 0,1 0 0,14 0 0,0 0 45,-12 0 0,2 0-45,25 0 0,1 0 0,-27 0 0,-2 0 0,14 0 0,-1 0 0,-15 0 0,-1 0 0,2 0 0,0 0 0,0 0 0,0 0 0,1 0 0,0 0 0,0 0 0,0 0 0,-1 0 0,2 0 0,15 0 0,2 0 0,-14 0 0,1 0 0,3 0 0,3 0 0,-4 0 0,-4 0 0,-1 0 44,12 0 1,-1 0-45,-15 0 0,-3 0 0,1 0 0,1 0 0,-2 0 0,1 0 45,13 0 0,-1 0-45,-10 0 0,-1 0 0,10 0 0,-1 0 90,13 0 0,-2 0-90,-18-4 0,-1-1 0,18 3 0,-21-3 0,1 1 1023,23 4-933,-16-5 230,9 4-320,-20-4 0,-5 5 449,8 0-539,-12 0 1128,17 0-948,-21 0-180,14 0 180,-18 0-180,11 0 90,-9 0 883,11 0-793,-6 0-90,23 0-90,-16 0 180,21 0-180,-23 0-360,12 0 1,-18 0-361,4 0-539,-15 0 1349,1 0 0,-4 0 0,-1 0 0</inkml:trace>
  <inkml:trace contextRef="#ctx0" brushRef="#br0" timeOffset="22122">20723 6061 12390,'0'-19'809,"0"2"-539,0 1-180,0 5 0,0-2-180,0 5 450,0 2-360,25 3 0,-19 18 0,44-11-90,-28 29-275,28-17 365,-7 16 45,-8-9 0,1 1 45,-9-6 0,2 2 45,18 15 0,-1 2-90,-20-15 0,0 1 225,13 14 0,-3 0-180,-1 5-1,-14 0 1,-9 1-90,-27 0-1666,-7 0 1,-8-2 1440,-4-18 0,-3-3-135,-10 8 1,-1-1-625,7-6 0,0-1 309,-3 0 1,0 0-541,-2 0 1,0 0-450,1-1 0,0 1 1664,0 0 0,2 0 0,2 0 0,0 0 0,3 0 0,-1 1 0</inkml:trace>
  <inkml:trace contextRef="#ctx0" brushRef="#br0" timeOffset="23688">8837 6391 9602,'0'-4'539,"0"0"541,-17 3-721,-1 0-89,-13 15-90,2 3-90,8 0 90,-2 15 0,4-17-90,-1 15-180,-3-5 270,-15 12-90,8-8-1067,-12 11 977,11-12 0,-1 0 0,1 1 0,-13 10 0,12-9 45,8-6 0,0-1-45,0 2-3068,-9 16 3158,18-18-134,0 6 44,10-10 558,1 1-468,4-1-90,0 2 0,0-2 3189,20 2-3729,9 11 270,13-7-270,-7-1 1,2 1-1333,15 7 1377,-13-10 1,1 1-181,-8-5 0,0 0 675,2 1 0,1 2 0,2 0 0,1 2 0,1 0 0,0 0 0</inkml:trace>
  <inkml:trace contextRef="#ctx0" brushRef="#br0" timeOffset="26772">22705 5601 10501,'-42'0'360,"-1"0"-270,4 0-180,-1 0 90,8 0-90,2 0 180,11 0-90,-1-9-90,1 7 0,0-7 90,0 9-90,0 0-90,-1 0 180,2 0-90,-1 0 0,2 0-90,-1 16 0,2-12 0,0 25 1,4-26-541,3 25 450,5-7-90,1 5 90,3 1-179,17 1 269,6-5-90,22 19 180,-8-16 90,-13-2 0,-2 2 0,-5 7-765,17 12 765,-31-8 90,11 3 180,-14 3-181,0 4-89,0 3 0,0 2 45,-9-13 0,-5-1 0,-1-8 0,-1 0 90,-12 21 0,-2 0-90,7-22 0,1 0 45,-6 17 0,3 1 0,-2 2 45,10-20 0,1 0 135,1 19-90,6-15 89,3 15-179,6-25-90,18 10 0,5-17 0,-1 1-539,39-6-91,-34-4 630,12-2 0,2 0 0,0 0 0,12 2 0</inkml:trace>
  <inkml:trace contextRef="#ctx0" brushRef="#br0" timeOffset="27196">23053 6461 7713,'-35'-4'0</inkml:trace>
  <inkml:trace contextRef="#ctx0" brushRef="#br0" timeOffset="27618">23500 5646 11400,'0'-15'1440,"-15"-1"-991,11 6 91,-28 3-360,4 4 0,-11 25-45,5-6 0,0 4-90,11 5 0,0 3-947,-21 17 1,1 2 901,18-14 0,2 3 30,-2 5 0,0 5 0,3-2-30,5-2 0,2-1 0,-4 15 0,2-1-135,8-15 0,3-1 0,1-1 0,1 1 45,1-2 0,2 2-225,0 14 1,0-1 134,0-13 0,2 1-315,8 24 1,0-1 179,-8-28 0,3-1-135,12 9 0,0 0-539,-12 8-759,31-4 219,-15-4 1442,19-6 1,-5-4-1,1-5 1</inkml:trace>
  <inkml:trace contextRef="#ctx0" brushRef="#br0" timeOffset="28124">23810 6563 12210,'11'16'450,"-2"6"-450,-9 11 0,0-1 0,0-5 0,6 0 0,-5 12 0,8-13 0,-8 13 0,3-22 0,-3 1-540,1-10 450,-1-25 90,1-9 0,15-14 0,-13-1 0,29 8 0,-30-2 90,32-15-90,-14 16 360,17-18-180,-18 31 90,8-3-270,-20 18 0,11 3 0,-10 3 0,0 22 0,-2-16-720,6 58 270,-3-37-315,-1 14 1,0 2-135,2 2-765,1-5 0,1-1 1583,5 2 1,13 12 0,-7-21 0</inkml:trace>
  <inkml:trace contextRef="#ctx0" brushRef="#br0" timeOffset="28583">24682 6535 10591,'-23'-14'1169,"-14"4"-1079,17 4-90,-16 4 0,9 24 0,12 7 0,8 13-90,7-1-90,0-11 0,0 1 91,21-1-181,-15-2 180,33-2 0,-18 4 90,1-11 0,9 5 270,-18-17 269,3-17-449,-7-15 450,-9-9-90,0-11-360,0 18-90,-14-7 0,10 10 90,-20 13-90,21 19 0,-7 11 0,10 42 0,0-15-872,0 0 0,0 1 872,0 12 0,0-19 0,0 0-239,0 12 239,0 0 0,0-5 0,0 11 90,-17-17-90,-3 15-270,-1-31 0,-13 1-180,18-16-269,-17-5-361,7-3-1438,-11-2 2518,13-22 0,-6 16 0,15-16 0</inkml:trace>
  <inkml:trace contextRef="#ctx0" brushRef="#br0" timeOffset="29268">25177 6497 10141,'-14'18'1349,"3"0"-1349,11 17 90,0-9 0,0 0-90,0 3 0,0-7-449,0 10-271,0-15-899,0 4 629,0-12 990,0 0 0,0-6 0,0-1 0</inkml:trace>
  <inkml:trace contextRef="#ctx0" brushRef="#br0" timeOffset="29819">25318 5793 10951,'0'-10'1169,"0"3"540,0 1-1529,0 27 0,-14 17-90,-3 18-283,9-23 0,-2 2 238,-7 13 0,1 0-341,10-9 1,1 3 295,-6 4 0,-1 6 0,1-4 0,4-4 0,0 1 0,0 2 0,0 5 0,0-5 45,2-6 0,-1-1-135,-2 23 0,0-2-89,-2 3 134,4-25 0,0-1-135,-7 17 180,3-19-630,-5 6 360,10-27 90,-3-2-179,6-11-181,0-22 450,2-11-180,0-13 135,-2 6 0,4 0 45,18-17 0,-12 0 0,1-2-284,1 21 1,2 0 373,4-14 0,-4-1-45,-11 14 0,2 1 90,13-2 0,0 0-90,-9 2 0,-1-1 135,12-13 0,1 0 0,-7 14 0,0 1 134,8-17 1,1 2 45,4 4-83,-5 16 0,1 3 263,-1 7-180,8 3-180,-10 14 89,-1 3-179,1 17 180,6 14-270,-7 10-45,-2-6 1,-1 1-226,-1 13-135,-1-5 0,0 1 373,-2 8-418,-3-19 0,0 0-1978,7 25 629,-2-17 1889,4 5 0,-5-23 0,1-3 0</inkml:trace>
  <inkml:trace contextRef="#ctx0" brushRef="#br0" timeOffset="30250">25880 5942 10771,'0'-11'1979,"0"3"-1889,-16 5 180,12 24-270,-28 28 0,12 2 0,1-8 0,-2-1-867,-8 4 687,-1 12-90,13-22 90,2-2-89,2-5-1,0-4 347,4-3-167,2-5-1169,3-4 1169,2-23 180,21-12-180,-15-15 90,30-5 90,-31 6-90,28-3 519,-26 0-249,29-16-180,-13 15 314,-3 9 1,2 2 45,8 2 0,-2-3-90,-10 22-90,-1 3-1,0 5 1,-1 15 0,-1-11-90,-2 37 90,0 3-270,-3 15 0,-5-14 0,0 0-1042,-1 13 862,-2-19 0,0-1-269,0 17-91,0-3-90,0 0-360,0-18 1,0 0-90,0 16-651,0-12 0,0-1 1730,0 3 0,0 4 0,0-18 0</inkml:trace>
  <inkml:trace contextRef="#ctx0" brushRef="#br0" timeOffset="30534">26337 6508 11760,'0'-14'990,"0"0"-900,-17 7-90,12 19 0,-27-7 0,16 44-90,-2-28 0,-2 27-90,18-19 90,-5-2 0,7 2-180,0 5 180,0-11-270,16 8 180,7-22 180,11 0 0,-12-25-89,1 12 89,-21-34-90,8 20-540,-10-36 0,0 19-989,-18-23 450,-5 27 1169,0-6 0,-14 19 0,15 1 0</inkml:trace>
  <inkml:trace contextRef="#ctx0" brushRef="#br0" timeOffset="31006">26870 6476 10771,'-30'-10'719,"-13"8"-629,15-15-90,-11 15 0,-12-5 0,21 27 0,-15 8-90,30 12 0,-12 4 1,25-10-1,-8 1-180,10-3-90,0 0 0,22-3 180,-16-4-90,37-1 180,-13-11 1,22-2 89,-10-11 0,4-15 0,-22-13 89,-4-7-89,-3-10 90,-15 6 90,13-5-90,-14 9 0,-1-1 0,5-21-484,-4 6 1,-2-1 752,1-11-134,-8 10 0,-2 0 225,6-6-315,-4 22 0,-2 1-885,-3-22 1020,9 19 899,-9-6-1169,13 57 90,0 43-135,0-23 0,0 4-1636,0 27 0,0 0 1411,0-26 0,0-1-450,-1 28 1,2 0 475,4-27 0,0 1 244,-1 8 0,-1 4 0,0-5 0,4-11 0,-1-1 0,-3 15 0,1 1 0</inkml:trace>
  <inkml:trace contextRef="#ctx0" brushRef="#br0" timeOffset="31617">27008 6805 10861,'6'-12'360,"1"3"-360,-1 3 179,14-5-179,-7 0 0,21-4 0,-14 8 0,20-5 0,-15 3 0,6-2 0,-12 2 0,-5-1 0,-3-1 0,-4-9 0,-4 3 90,0-17 180,-23 12 0,15-16-90,-36 17-90,36-4-90,-28 8 90,30 7 0,-19 0 0,13 26-90,-3 11 0,5 9-180,7 22 180,0-20-360,18 25 180,5-27 0,0-9 0,2-3 180,15 1-90,0 1-89,-8-17 179,-2-4-90,1-5 90,11 0 0,-12-25-90,15-10 90,-23-13-1170,3-4 1170,-12 10 0,-7-5 90,-2-4-90,-3 11 0,-1-1 0,0-23 0,-10 5 0,-1 1-45,8 22 0,0-1 179,-15-25 1,0-1-45,15 26 0,2 0 45,-6-10 0,-1 0 45,-2-15 180,7 5-90,-7 5-774,3-5 504,5 20 990,-11-6-721,9 31-179,-4 28 0,2 7 0,0 27 0,2-5 0,-2 9-135,3-9 0,0 2 304,0-10 0,0 3-349,2 4 0,0 4 0,0-3-90,-1-3 1,2 0-151,5 3 0,4 4 0,-3-5 60,-4-5 1,2-2-136,13 12 0,6-2-989,-7-6 0,1-4 179,4-8 1,2-2 1214,2 6 0,1-2 0,15 4 0,2-4 0</inkml:trace>
  <inkml:trace contextRef="#ctx0" brushRef="#br0" timeOffset="32052">28050 5516 9332,'35'0'1349,"0"0"-450,6 15-629,-9 3-90,11 11 450,-2 15-540,-10-9 179,-6 1 1,-3 3-180,1 16-993,-7-1 0,-4 3 903,-6-19 0,-1 1 0,0 12 0,-2 3 0,0 7 0,-4-2-90,-9-14 0,-3 2-120,3 4 0,0 5 0,-3-7-60,-9-5 1,-4-2-361,2 2 0,-3 5 1,2-7 44,-2-6 0,0-3-360,-11 11 1,-1-3 944,9-16 0,1-2 0,0-1 0,1-2 0,-1-1 0,0 1 0</inkml:trace>
  <inkml:trace contextRef="#ctx0" brushRef="#br0" timeOffset="32850">28662 5432 10591,'-8'-5'809,"2"0"-629,6 2 90,0 1-270,17 1 180,5 0-90,22 1 0,-9 0-90,2 0 180,-13 13-90,-2-10 0,-2 21 90,1-7-90,-11 4 0,5 6-90,-14-8 90,5 3-90,-6 1 0,0 9-90,0-7 180,-17 19-90,12-18-90,-25 23-90,27-19 180,-11 14-270,14 7 180,0-7-90,-1-3 0,2 1 90,19 12-467,-10-3 0,0 1 602,1-21 0,2 2-90,4 23 0,0 0 45,-6-23 0,1-1 0,3 9 0,1 0 0,-1-4 0,-1-3 90,8 16-1,-14-12 1,0-3 90,4 1 90,-8 16-180,-21-30-90,13 6 180,-49-9-180,27-7 0,-12-2 0,-2-3 0,-5 1-1512,5-3 1,0-1 1241,-7-1-89,-15 1-371,22-4 280,1 1-24,3 0-605,1-1-370,5 0-350,1 0 2504,4 0 1,3 0 0,2 0-1</inkml:trace>
  <inkml:trace contextRef="#ctx0" brushRef="#br0" timeOffset="33255">29402 6429 11490,'14'-11'90,"-11"1"-90,31 1-180,-10 2-719,23 3 89,-11 1-1618,8 3 2428,-21 20 0,4-15 0,-11 15 0</inkml:trace>
  <inkml:trace contextRef="#ctx0" brushRef="#br0" timeOffset="33403">29290 6813 11131,'0'8'-720,"0"-4"-1709,24 1 2429,7-4 0,13-1 0,-1 0 0</inkml:trace>
  <inkml:trace contextRef="#ctx0" brushRef="#br0" timeOffset="33739">30313 5257 12390,'-15'-5'0,"-4"2"-540,-14 1-359,15 22-271,-8-16-1618,9 45 2788,0-29 0,-1 25 0,11-18 0</inkml:trace>
  <inkml:trace contextRef="#ctx0" brushRef="#br0" timeOffset="33899">30395 5278 11760,'-16'8'-4497,"13"17"4497,-29 18 0,29 14 0,-13-7 0</inkml:trace>
  <inkml:trace contextRef="#ctx0" brushRef="#br0" timeOffset="34553">30932 5746 11131,'0'-26'359,"0"4"631,0 2-630,0 11-270,0 21 90,0 25-180,0 13 44,0-7 1,0 2 45,0 17-120,0-16 0,0 7 0,0-5-1055,0-7 0,0-2 1085,0 25 0,0-2 0,0 3-223,0-2 88,6-22 0,2 0 45,-5 18 90,5-24 0,-2-2 0,-6 4 0,0-8-270,0-6-1169,0-6 1349,0-56 90,0 18-90,0-43 90,0 19 0,0 14 2380,0-9-2200,0 18 360,17 9-77,2 22-373,1 21 0,5 10-45,-23-7 0,-2 1 135,11 10-180,-10-5 0,-2 0 0,1 6 0,2-11 0,-4-1-180,-19 2-810,2 10 451,-6-25-720,-6-1 1259,11-12 0,-1-3 0,4-3 0</inkml:trace>
  <inkml:trace contextRef="#ctx0" brushRef="#br0" timeOffset="34750">31372 6522 11760,'11'20'270,"-1"15"-180,-4-21-90,-1 26-90,-4-16-719,1 19-1,-2-19-1978,0 15 2788,0-20 0,0 2 0,0-12 0</inkml:trace>
  <inkml:trace contextRef="#ctx0" brushRef="#br0" timeOffset="34900">31307 6023 10591,'-1'-18'-158,"1"4"1,-1 21 0,1 8-1</inkml:trace>
  <inkml:trace contextRef="#ctx0" brushRef="#br0" timeOffset="35207">31618 6787 11400,'6'0'360,"1"0"-360,2-17 90,0-5-90,1 1 90,-2-28-180,-4 31 90,0-36 90,-4 28-180,0-7 180,0 12-90,-21 0-90,16 2 0,-28-2 90,31 8 0,-10 0 0,12 24 0,0 12-270,0 22-269,0-3-721,17 17 451,1-22-451,0-7 1,2-1 1259,6 2 0,1 4 0,-8-14 0</inkml:trace>
  <inkml:trace contextRef="#ctx0" brushRef="#br0" timeOffset="35566">31887 6574 10141,'2'-7'810,"1"0"-630,1 7 0,0-1-1,2 1 1,0 15-90,1-11 0,1 29-90,0-29 0,3 49 0,-4-33 0,2 41 0,-4-33 0,-2 6 0,2-10 0,-3-9 0,2-2 0,0-8 0,1-5 0,2-18 0,0 14 0,8-46 0,-2 29 90,7-28 90,-5 19 0,1 0-90,0 1 0,8-8-90,-5 13 180,10-8-90,-13 22-90,2 0-90,-3 10-90,-5 16-540,5 9 181,-10 11-1620,2 15 630,-5-16 1409,-1 10 0,-1-15 0,0-1 0</inkml:trace>
  <inkml:trace contextRef="#ctx0" brushRef="#br0" timeOffset="35821">31517 6129 10591,'27'-30'809,"17"2"-629,-38 4-45,23 7 0,4 2 45,-7-3-180,9 4 0,2 3 0,-2 3 90,4 3-180,-14 3-180,-5 2-90,-1 0-809,4 20 270,-9 3-1710,4 23 2609,-13-13 0,-1 3 0,-3-13 0</inkml:trace>
  <inkml:trace contextRef="#ctx0" brushRef="#br0" timeOffset="36001">32187 5770 10501,'2'-2'-450,"1"0"-269,-2 2-721,0 18-269,0 10 1709,-1 12 0,0 5 0,0-7 0</inkml:trace>
  <inkml:trace contextRef="#ctx0" brushRef="#br0" timeOffset="36283">32608 5639 9871,'12'-2'-269,"-5"16"-811,-4 3-1348,-3 18 2428,0-3 0,-15-11 0,-3-5 0</inkml:trace>
  <inkml:trace contextRef="#ctx0" brushRef="#br0" timeOffset="36451">32795 5632 10861,'11'0'360,"3"0"-540,-4 19 0,0-14-1169,-6 45 179,-3-28 1170,-1 12 0,0 3 0,0 5 0,0 19 0</inkml:trace>
  <inkml:trace contextRef="#ctx0" brushRef="#br0" timeOffset="42100">23347 8875 11311,'-34'20'1169,"-1"8"-6560,-4-25 5571,-2 30 0,-1-17 949,-1 20-1129,3-9 45,11 2 0,2 2-45,2 6-135,5-1 1,6-1-226,14-4-630,25 16 181,12-24-271,15 1-179,7-13-360,-11-6 1743,4-2 0,3-2 0,1-1 0</inkml:trace>
  <inkml:trace contextRef="#ctx0" brushRef="#br0" timeOffset="42533">23673 8530 9961,'0'-5'1799,"-9"1"-1259,7 18-360,-7 11-90,9 11 90,0 7-90,0-2 0,0 24-90,0-12 90,0-7 0,0-1-932,0 9 842,0-19 0,0-1 90,0 11-180,0 0 90,0-5 0,0-1 0,0-6 183,0-3-93,0 3-270,0-12-1889,0 2 1619,0-32 180,0-9 180,0-14 0,0-2 90,24-6-90,3 9 360,-1 7 0,2 1 90,11 1 180,10-7-271,-20 20-179,6 1 180,-2 8-180,-10 16 569,11 7-569,-17-1-270,8 34-90,-12-33-495,-1 17 1,0 2 224,0-6-315,1-2 1,2-2-225,1-7 1079,10 1 0,-5-18 0,4-4 0</inkml:trace>
  <inkml:trace contextRef="#ctx0" brushRef="#br0" timeOffset="42883">24465 9086 10141,'0'-19'810,"-22"0"-450,16 4 89,-32 4-179,34 2-90,-29 5-90,12 2 0,0 18-180,-9 8 90,16 9 90,-6 16-180,8-17 0,8 10-90,4-2 0,0-13-180,22 13 181,1-28 89,20 6 90,-6-17 0,-16-12 0,7 7 90,-16-47 89,2 22-89,-6-22 90,-8 20-180,0 11 0,0 3 270,0 0-540,0 28-90,0 7-89,0 18-1350,14 11 989,-10-17 810,26 22 0,-15-26 0,16 9 0</inkml:trace>
  <inkml:trace contextRef="#ctx0" brushRef="#br0" timeOffset="43266">24770 9088 10411,'3'-7'720,"0"-4"-1,0 9-269,-1-3-450,0 5 90,0 0 90,1 17-180,-2 7 0,2 23 0,-2-8-90,-1 3-90,0-12 0,0 0-90,0-1-269,0 5 179,0-9-1979,0 4 2159,0-42 180,0-8 0,20-21 270,-1-13 0,4 20 270,7-20-271,-11 25 901,8-4-810,-9 16-1,-4 9-269,-8 3 0,2 26-90,-1-15-180,-7 37-629,3-9-1,-2 9-1259,2-7 1,1-1 2068,5 0 0,4 16 0,-2-28 0</inkml:trace>
  <inkml:trace contextRef="#ctx0" brushRef="#br0" timeOffset="43917">25268 9218 9602,'16'15'0,"8"-2"0,17-13 0,-5 0 0,3 0 179,-15-18 181,-6 1 180,-9-18-450,-9 4 180,-19 13-180,15-7-90,-15 18 269,0-6-179,14 6 180,-25 6-180,17-2-90,-8 24 0,8 5 0,0 25 0,12-11 0,-5 8 0,6-19-90,0 4 0,17-7 90,-13-8 0,29 2 0,-29-11 0,26-3 0,-19-4 0,5-19 180,-8-2 90,-8-18-90,0 2 180,0 7-270,0-2-90,0 12 360,-12 5-360,9 22 89,-9 15-89,12 9-89,-8 4 89,6-4 89,-6 4-89,8 4-389,0 3 569,0 3-270,0 4 180,0-15 0,0 1 0,0 21 45,0-12 0,0 0-526,0 5 391,0 10 180,0-27-180,0-3 288,0-7-288,-18 1 0,14-10-270,-29 1-90,9-11-539,-20-1 179,4-4-89,-1 0-1890,-2-18 630,12-6 2169,-5-13 1,16-2 0,4 6 0</inkml:trace>
  <inkml:trace contextRef="#ctx0" brushRef="#br0" timeOffset="44285">25742 9299 9691,'41'-30'270,"-1"1"-360,-3 5 90,-6-1 90,-11 4-90,-9 2 0,-5 4 180,-5 1 0,5-1-90,-6 1 90,0 1 180,-21 2 89,15 0 91,-34 5-90,16 1-540,-21 4 180,20 22 90,-13 5-180,21 14-90,-3-1-270,8 7-90,12-11-1708,24 23 718,-1-27 1440,9-8 0,4-2 0,15-3 0,-16-9 0,0 1 0</inkml:trace>
  <inkml:trace contextRef="#ctx0" brushRef="#br0" timeOffset="46467">22745 8232 10411,'-29'0'1889,"12"19"-1709,-8-14 90,13 36-90,-16-19-708,6 24 528,-4-2-720,1 9 720,0 6 44,9-11 1,2 3-90,5-12 1,1 2-76,2 5 0,1 5 0,1-4-15,0-3 0,4 1-105,7 4 0,4 4 0,-2-4-75,-7-4 1,3-1-136,19 12 0,5 1-1034,-11-3 0,2-4 1484,4-11 0,3-2 0,2 10 0,-1-2 0,-6-17 0,0 1 0</inkml:trace>
  <inkml:trace contextRef="#ctx0" brushRef="#br0" timeOffset="46884">26172 8357 11041,'24'21'899,"2"-16"-449,3 44-1091,4-24 911,1 30-968,4-7 788,-19-20 0,0 2-45,1 0 0,0 2 0,0 1 0,-1 4 45,6 16 0,-1 2-45,-7-13 0,-1 3-45,0 3 0,1 5 0,-3-5-45,-4-3 0,-3-1-225,0 5 0,-1 5 1,-1-4-438,-1-5 1,-5-2 301,-10 16 1,-5-1-226,4-17 0,-3-3-180,-13 2 1,-4-1-360,3 0 0,-2 0 1169,-4-1 0,-4 0 0,-3-1 0,-3-1 0,-2 0 0,-1 0 0</inkml:trace>
  <inkml:trace contextRef="#ctx0" brushRef="#br0" timeOffset="51653">22778 10929 8252,'0'4'810,"14"-2"-450,-1-1-180,3-13-180,-1 9 89,-14-16-89,4 10-89,-5-4 178,0 2-89,0 4 0,0 1 0,0 1 180,0-1-90,0 1 90,0-2-270,0 2 180,0 1 0,0-1 90,0 2 540,-12-1-361,-2 2-269,-6 1 90,8 13-90,1-9-90,7 22 180,-4-23-90,1 35 0,4-23-3482,-1 32 3392,4-24-32,0 10-148,0-11-89,0 0-361,17-3-90,-13 1-179,29-4 3286,-29 0-2387,49-1 0,-28-5 0,32 1 0</inkml:trace>
  <inkml:trace contextRef="#ctx0" brushRef="#br0" timeOffset="52103">23215 10858 9781,'-5'-4'810,"2"2"-540,1-1 1259,1 0-1349,16 1-90,-12 15 0,30 5-90,-16 18-90,14-1 180,-16-6-90,8-2-90,-13-18 180,9 8-90,-6-9 0,-2 3 0,3-2 0,-4-8-90,7 2 0,-6-22-90,5 14-90,-4-36-90,3 23-89,-1-21-361,2 10-179,0-2-1,-3 2 990,2-8 0,-4 11 0,2-6 0</inkml:trace>
  <inkml:trace contextRef="#ctx0" brushRef="#br0" timeOffset="52416">23772 11039 9512,'11'0'269,"0"0"-89,11-15-180,-5 11 0,8-30 90,-1 10 90,-7-10 0,8-9-90,-15 18 0,-1-6 90,-7 11 0,-2 2 180,0-4-360,-16 10 89,12-3 91,-27 11-180,16 1 0,-10 42-90,12-18-179,5 34-271,8-28-90,0 3 1,0-1-990,20 10 89,0-11 1530,3 5 0,10-16 0,-12-3 0</inkml:trace>
  <inkml:trace contextRef="#ctx0" brushRef="#br0" timeOffset="52755">24172 10858 10411,'0'31'540,"0"4"-540,14-3 0,-11-3 0,11-3 0,-14-8 0,10-4 180,-8-1-180,8 0-180,-5-8 180,-1 1 0,5-6 0,2-20 0,-2-4 0,4-11-90,1 2 180,0 9-180,3 1 180,-2 2 0,1 10 90,-4-10-90,5 18-90,-7-9 0,6 12-270,-8 0-900,3 22 361,-6 3-271,3 13 1080,2-4 0,-1-3 0,3 1 0</inkml:trace>
  <inkml:trace contextRef="#ctx0" brushRef="#br0" timeOffset="53300">24755 10554 12930,'0'25'359,"13"4"-359,-9-5-90,9 3-89,-13-5-181,0 3 0,0 2-90,0 1-179,7 0-181,-6 1-89,6-1-91,-7 0-179,0 0 1169,0-3 0,0 0 0,0-3 0</inkml:trace>
  <inkml:trace contextRef="#ctx0" brushRef="#br0" timeOffset="53457">24653 10802 10411,'0'-19'270,"23"-4"-270,4 7-810,25-5-89,-13 13-1248,1 2 168,-11 5 2057,-1 1 1,-2 15 0,-1 4 0</inkml:trace>
  <inkml:trace contextRef="#ctx0" brushRef="#br0" timeOffset="56901">22127 9040 8882,'-11'0'540,"-1"0"-360,3 0 89,-2 0-89,-2 0 0,0 0-90,-3 0 90,1 0-90,-2-12 90,0 9-90,-2-8 180,-2 2-180,-4 7 89,-1-14-179,-3 15 90,-3-14 0,-5 10 0,-3-9 0,4 7 0,-2 1-725,-25-5 680,17 4 0,-1 0-854,8 3 1,1-1 853,-5 1 0,-1 0-45,-3 0 0,-3 1-753,0 0 1,-5 0 0,2 1 797,-11-1 0,-4 1 0,11 1 0,-6-1 0,-2 1 0,6 0-376,6 1 1,4-1-1,-6 1 367,2 0 0,-7 0 0,-1 0 0,1 0 0,4 0-36,-5 0 0,4 0 0,-9 0 0,14 0 0,-7 0 0,-5 0 0,-1 0 0,1 0 0,3 0 0,6 0-164,-5 0 1,7 0 0,-1 0-1,-6 0 164,3 0 0,-7 0 0,-4 0 0,-1 0 0,2 0 0,4 0 0,6 0 0,0 0 0,7 0 0,1 0 0,-6 0-15,-1 0 0,-4 0 0,-4 0 0,1 0 0,2 0 0,6 0-89,-1 0 0,5 0 1,1 0-1,-4 0 86,1 0 0,-3 0 0,-1 0 0,1 0 0,4 0 18,-14 0 0,3 0 0,0 0 0,-1 0 0,-1 0 0,1 0-135,-1 0 0,1 0 0,-1 0 135,2 0 0,-1 0 0,0 0-76,2 0 0,0 0 1,0 0 75,1 0 0,1 0 0,1 0 73,1 1 1,0-1 0,1-1-104,2-3 0,0 0 0,0 0 30,3 3 0,1 1 0,-3-2 0,3-4 0,-2-2 0,-1 1 0,3 1 0,-1 4 0,2 2 0,-4-1 0,-6-3 0,-7-2 0,1-1 0,7 2-30,8 1 0,5 0 1,-1 1 29,-15-1 0,-2 1 0,4-1 44,-4-4 1,3 0-90,0 4 1,0 2 44,2-4 0,-2-1-60,8 3 0,-3 1 0,2-1 15,-6 0 0,-1 1-105,-3-1 0,-5 1 0,7 0 473,6 2 0,1-1-323,-5 1 0,-6 0 0,6 0 291,3 1 1,1 0-292,8 0 0,-2 0 0,-1 0-30,-4-1 0,-1 1 0,3 1 30,-10 6 0,-3 0 0,11-6 0,-6-1 0,-1 0 0,6 2 0,7 5 0,4 2 0,-5-2 0,-9-5 0,-6-2 0,0-1 0,6 2 0,9 5 0,4 2 0,-6-1 0,-3-4 0,-7-1 0,-3-1 0,2 1 0,8 1 0,2 4 0,6 0 0,-5 0 0,0-3 0,-6-1 0,-2 0 0,3 0 0,8 0 0,-13 4 0,3-2-60,-3-1 0,-5-1 0,7-1-30,8 1 0,2 0 90,-15-2 0,3 1 0,22-1 0,2 0-45,-1 0 0,2 0 792,1 0 1,0 0-748,2 0 0,1-1 0,-31 0 0,5 0 45,21 0 0,0 0-45,-14 0 752,13 0 1,2 0-933,2 0 180,-16-12 0,27 9 753,-8-8-753,11 11 1830,-2 0-1830,-1 0-90,-16 0 90,9 0 0,-29 14-90,22-10 135,5 8 0,0 0-135,-8-9 589,-11 8-679,2-1 90,14-2-90,-26 9-270,29-9-106,-9 1-74,19-7-153,0 4-386,5-4 1169,3-1 0,4 0 0,3-1 0</inkml:trace>
  <inkml:trace contextRef="#ctx0" brushRef="#br0" timeOffset="57282">11118 8408 9781,'-49'0'1080,"4"21"-1080,-12-16-476,29 15 1,-3 3 700,-21-2 0,-3 0-1036,9 4 1,-1 3 900,6-8 0,-3 1 0,0 1-31,-2 3 1,0 0 0,2 0-60,-7 4 0,0 1 30,0 2 0,-3 3 0,7-3-30,8-3 0,3 0-42,-11 16 1,7 0-229,11 6-315,29-3 1,10 0-586,23-1-558,-2-20 1,9 2 0,-1-6 1727,4-4 0,3-5 0,-4-1 0,3 0 0,-1-1 0,10 0 0,-1 0 0</inkml:trace>
  <inkml:trace contextRef="#ctx0" brushRef="#br0" timeOffset="59987">13423 8260 9781,'14'-15'1889,"-11"-4"-1529,10 9-180,-13-6 90,0 1 180,0-2-181,6 4-269,-5-4 90,4 2 0,-1-2-90,-1-3 0,3-1 90,-2-3-90,1-1 0,2-13 90,-2 8 90,2-20-180,-4 25 90,1-7 0,-4 17-90,2 0 0,-2 5 0,2 1 0,-2 5-270,0 19-90,0 10 181,-17 11-271,13 5 180,-12-7-540,1 24 1,0-12 269,2-6 0,-1 1 1,1 7 44,4-9 0,1 0-230,0 5 455,-3 9 90,2-20 180,4-5 0,-2-3 630,-3 3-270,2-9 629,-5 5-539,4-15 629,-3 2-539,3-9 5,1 1 535,2-3-1350,21-13-90,6 10-1259,27-20 360,-9 14 1259,21-10 0,-22 11 0,11 1 0</inkml:trace>
  <inkml:trace contextRef="#ctx0" brushRef="#br0" timeOffset="60905">14140 7867 11850,'0'41'540,"0"-6"-360,0 0-90,0-4-90,0 21 0,0-12 0,-5-5 0,0-1 0,2 6 0,-7 20 0,10-30 0,0 7 0,0-20 0,0-4 0,0-3-1979,0-3 1529,0-21 360,0-2 90,0-19 90,23 5 180,0 7 90,25 8 90,-9 7-181,-2 26 1,-7 4-90,-9 18 0,-10-3-180,-5-1 90,-6-5-90,-20-14-180,0 2 0,-4-14-989,-7 3-1080,10-4 2249,-13-21 0,8-2 0,5-17 0</inkml:trace>
  <inkml:trace contextRef="#ctx0" brushRef="#br0" timeOffset="61100">14605 8227 10141,'1'39'1080,"0"-8"-1080,-1-3 0,0-8-90,0-3-270,0-3-180,0-7 0,0 0-179,0 0-181,0-1-449,0 1 1349,0-3 0,0 0 0,0-1 0</inkml:trace>
  <inkml:trace contextRef="#ctx0" brushRef="#br0" timeOffset="61267">14630 7829 7982,'17'20'-517,"-13"7"0,13-24 0,-17 9 0</inkml:trace>
  <inkml:trace contextRef="#ctx0" brushRef="#br0" timeOffset="61633">14928 8166 10321,'0'13'810,"0"0"-541,0 1-179,0 0 0,0 1 0,0 0-90,0 11-90,0-7 0,0 18-89,0-16-451,0 12 270,0-16 0,0 4 180,0-10-359,0-2-811,0-3 1350,0-22 0,18 13 0,-13-36 90,32 4 270,-32-10-782,31-3 782,-32 13-1,25 3 1,-26 2 180,20-1 0,-14 15-271,7-4-269,-5 19 0,-5 12 90,0-6 513,-3 30-1503,5-5 271,-2 8-901,8 15 451,-2-22 1079,4 8 0,1-16 0,1-2 0</inkml:trace>
  <inkml:trace contextRef="#ctx0" brushRef="#br0" timeOffset="62101">15495 8092 9961,'-19'-6'1529,"2"1"-1439,-16 28-90,10 6 0,10 12-90,5 0 90,8-10-179,0-1 89,0 1-180,0-4 180,16-2-180,-12-5-270,29-3 1,-9-5 449,16-6 0,2-26 90,-10 2 0,-5-24 0,-9 8 0,-5-5 0,-1-4-308,-2-5 308,0-2 180,-4-3-45,-2 13 0,-1 1 225,0-22 179,1 11 1,-1 0-180,-2-6-270,1 21 0,-1 2 180,0-5-90,-1 6-1,1 7 271,-1 6 809,0 7-1169,0 54-90,0-14 45,0 8 0,0 4 0,0-2 0,0-1-135,0 25 135,0-6 0,0 0-1005,0 9 960,-1-22 0,2 0-270,11 11 180,-9 0-179,10-4-271,-2 13 180,3-19-290,-1-11 0,1-3-69,7-2-1260,11 9 1079,-13-24 900,21-1 0,-16-11 0,10-1 0</inkml:trace>
  <inkml:trace contextRef="#ctx0" brushRef="#br0" timeOffset="62249">16077 8289 11670,'0'30'-832,"0"0"0,0-3 0,0 1 0</inkml:trace>
  <inkml:trace contextRef="#ctx0" brushRef="#br0" timeOffset="62433">16120 7943 9512,'0'10'-870,"0"-9"1,0 13-1</inkml:trace>
  <inkml:trace contextRef="#ctx0" brushRef="#br0" timeOffset="62833">16350 8171 9691,'2'10'1620,"0"7"-1351,2-3 181,0 10-450,0-6 0,0 4 0,0 6 0,0-4-90,0 16-90,-1-16-180,0 12 271,-2-18-1261,0 6 991,0-17-271,4 0 360,1-23 180,8-11 90,-2-8 0,7-6 0,-3 7 180,2-3 0,1 0 450,5-13-271,-5 14 811,5-9-721,-12 26-89,1 4-90,-7 11 0,0 4-180,-1 0 0,-1 21-90,0-16 0,2 36 0,1-10-270,1 10-450,3 17 181,-2-24-761,4 10 220,1-18-167,2-2-193,4-5 1440,5-4 0,3-7 0,3-3 0</inkml:trace>
  <inkml:trace contextRef="#ctx0" brushRef="#br0" timeOffset="63173">17098 8120 10771,'-17'-4'1259,"-3"0"-1259,0 18 0,-5-10-180,23 22-180,-7-8 181,9 10 89,22-10-270,3 3 360,21-19 629,-2 7-179,-4-22 0,-8 9-270,-6-23 90,-12 23 0,-3-10-181,-6 14-89,1 0 90,-3 23 0,6 13 0,-3 12-543,4 6 543,-2-11-180,-4 1 90,0-2-269,-3 16-91,0-14-180,-8-9 0,-3-1-449,-14 4-540,2 8-630,-25-17 2159,23-3 0,-28-2 0,11-2 0</inkml:trace>
  <inkml:trace contextRef="#ctx0" brushRef="#br0" timeOffset="65300">4073 9145 11580,'0'-37'1799,"0"0"-1259,-11 2 0,8 3-270,-8 1-270,11 5 179,0-1 1,0 13-270,0 18-179,0 25-361,21 32 270,-16-4-730,12-15 1,0-1 729,-13 13 135,3-21 0,-1 0-1447,-6 27 1313,0-20-451,0 17 630,0-30-180,-17 7 360,13-19 0,-30-4 90,12-7-90,-10-3 360,-9-17-270,18-5 1496,-8 2-1496,15-19 180,1 22-180,9-18-90,0 10 0,6-1 0,0 2-719,20-13-1,19 9-1418,-4 4 1,3 1 1282,-4 8 1,2 2 854,2-4 0,-1 0 0,19-5 0,0 0 0</inkml:trace>
  <inkml:trace contextRef="#ctx0" brushRef="#br0" timeOffset="65699">4463 8769 11221,'-24'12'1889,"9"10"-1710,-1 11-89,15 7-90,-6 13 0,7-9 0,0-6 0,0 1 0,0 7-2180,0 14 2180,16-19-180,-13-2 204,26 13-203,-26-16-91,9 8 394,-1-15-303,-9-10-1620,9-1 1529,-11-29 1124,4-7-854,2-1 0,2-19 0,7 7 0,-6-8-3132,11-7 3492,-9 22 107,5-2-197,-7 17 90,2 0-180,-3 8-90,1-3-1,0 4 3214,-1 19-3214,3 7-178,-3-2-631,4 32 90,-5-35 181,2 29-1171,5-16 631,-2-11 989,6 4 0,-2-19 0,0-2 0</inkml:trace>
  <inkml:trace contextRef="#ctx0" brushRef="#br0" timeOffset="66070">4895 9193 9242,'-37'0'1979,"4"18"-1979,8 6-90,12 10 180,4 0-180,9-9-90,0-1-180,0-1 90,0-3-90,0-1-539,22-4 269,2-1 270,21-7 270,-2-2 270,5-47 90,-13 7-90,-18 1 0,-4-2 0,-3-4 270,-7 0-181,-3 19 721,0-5-990,0 39 0,0 4 0,0 31-180,0-12-180,20-3 90,-16-11-89,33-2-1,-32-1-720,42-3 361,-28-1 719,32-8 0,-26-1 0,6-6 0</inkml:trace>
  <inkml:trace contextRef="#ctx0" brushRef="#br0" timeOffset="66497">5333 9212 8432,'-16'-18'450,"12"2"-360,-12 4 90,16 2 0,-12 6-270,9 16-270,-9 7-90,29 16-90,0-2 91,17-2-181,-6-9 630,-2-9 360,-5-7 270,-11-21-91,-3-3-89,-7-17 90,0-1-270,0-1 1439,-13 5-1440,10 30-89,-9 18-180,28 21 0,-12 9 135,13-16 0,1 1-45,-14 21 90,12-3 0,1 1 0,-1 13 0,-2-6 0,0 0-526,-6-24 1,-1 0 390,2 9 0,-2-1 45,-5 12-90,4-7 90,-6-3-90,0-7-425,-24-5 425,18-5-223,-23-12 0,-4-2-137,6 3-180,-9-8 0,-2-2-269,-2-3-450,-10-17 89,19 11-269,5-33 1439,3 18 0,12-23 0,3 6 0</inkml:trace>
  <inkml:trace contextRef="#ctx0" brushRef="#br0" timeOffset="66751">5970 9197 11311,'-33'14'179,"3"5"-358,16 20-1,4-7 0,10 4-270,0-10 90,0-3-719,24 7-91,3-12 541,27 0-181,-14-13 810,11-5 0,-23-22 0,8-5 0</inkml:trace>
  <inkml:trace contextRef="#ctx0" brushRef="#br0" timeOffset="66971">6170 9028 8432,'-18'-36'810,"-11"1"-271,25 1-179,-26 2-180,27 3 90,-21 5 450,22 2-91,-14 7 91,15 6-540,-5 20-180,6 15 0,0 12 0,0-5 0,0 1 90,0 12-360,6-4 0,2 2-90,-5 7-180,4-8 1,0-1-181,2 3 90,-8-9 1,0-2-1,8 0-269,-9 7 899,0-16 0,0-11 0,0 1 0</inkml:trace>
  <inkml:trace contextRef="#ctx0" brushRef="#br0" timeOffset="67103">5850 9081 8972,'0'-28'0,"0"2"90,0 3-180,17 4 90,-13 3-990,34 6-179,-7 4 1169,10 4 0,5 17 0,-11 5 0</inkml:trace>
  <inkml:trace contextRef="#ctx0" brushRef="#br0" timeOffset="67433">6450 9105 10861,'-36'-9'1799,"1"7"-1619,-1-6-180,16 26 0,-7-13 0,24 32 0,-14-20 0,15 31-90,-4-17-90,26 20 90,-16-24 0,36 8-90,-8-12 90,10-11 0,19 2 90,-24-13-583,11 2 493,-17-23-32,-5 15 122,-2-35 0,-5 22 90,-9-19-180,0 9-90,-9-15 0,3 11-809,-27-17 359,-4 24-179,0-3-1530,-19 15 2339,20 7 0,-4 2 0,10 4 0</inkml:trace>
  <inkml:trace contextRef="#ctx0" brushRef="#br0" timeOffset="67635">7060 9054 11400,'0'30'270,"0"0"-719,0 2-181,0-5-359,0 2-181,0-8 1170,0 9 0,16-8 0,5 7 0</inkml:trace>
  <inkml:trace contextRef="#ctx0" brushRef="#br0" timeOffset="68050">6183 8828 9691,'28'-19'1530,"22"0"-631,-8-4-539,14 6-90,-19 5 0,0 1-270,5 1 90,23 0-90,-32 8-180,5 0-90,-18 2-90,-5 0-270,-1 19-449,-4-14-180,1 27-360,-3-29 1619,-2 27 0,0-27 0,0 13 0</inkml:trace>
  <inkml:trace contextRef="#ctx0" brushRef="#br0" timeOffset="68233">6778 8426 10771,'28'-9'899,"-3"1"-899,-9 4 90,0 3-90,-1 1-719,5 16-271,-5 12-359,2 9-1349,-6 9 2622,-3-6 0,-3 7 0,-1 2 0</inkml:trace>
  <inkml:trace contextRef="#ctx0" brushRef="#br0" timeOffset="68866">7053 9068 8972,'23'3'630,"15"-1"-361,-23-1 91,24-1-180,-15 0 90,16-18-180,-16 2 360,19-22-360,-16 10 179,2-2 1,-1-1-180,3-8 90,-3-2 0,0-1-90,-5-5 0,-4 5 0,-2-1 90,-2-11-845,-5 18 0,-3 0 665,-1-15 179,-4-2-1117,-1 0 1028,-1-1 0,0 0 0,-19 0-45,10 16 0,-1 1 45,-12-18-90,6 13 0,1 2 0,-6-2-807,-15-12 447,15 31-360,-4 3 91,14 14 1133,-5 4-3023,1 22 900,8 10 1619,1 13 0,4 2 0,1-9 0</inkml:trace>
  <inkml:trace contextRef="#ctx0" brushRef="#br0" timeOffset="69232">7143 8091 10861,'-4'-10'1259,"0"-2"-629,2-10-360,1 1-1,1-20-179,0 15-90,20-10 180,-14 10-90,28-3 90,-31 2 90,27-14-180,-8 11 180,18-18-180,-8 23-90,8-12 0,-17 21 0,9 0 0,-10 12-360,0 1 0,2 3-899,13 18 449,-8 13-764,-2-1 0,-1 5-605,-9-5 1,-2 2 2178,8 5 0,-2 0 0,-6-6 0,-1 0 0,1 1 0,-1 0 0</inkml:trace>
  <inkml:trace contextRef="#ctx0" brushRef="#br0" timeOffset="75419">10082 12512 9332,'0'3'180,"0"1"359,7-3 1,-5 1-450,10-1 0,-9 0 360,14-1-360,-5 0-1,9 0 1,0 0 0,4 0 90,25 0-90,-5 0-1831,2 0 0,2 0 1786,-16 0 0,1 0-45,13 0 0,2 0-772,-11 0 0,0 0 907,2 0 0,0 0-90,3-1 0,1 2-45,0 7 0,1 0 0,2-7 0,0 2 0,1 9 0,3 2 0,-3-8 0,4-2 0,-2 0 45,8 2 0,3 2-45,-10-1 0,6 1 0,0 0 0,-5-1 0,-7-3 0,-3-1 0,5 1 22,10 3 1,7 3-1,0 0 1,-5-2-480,-6-1 0,-3-2 1,1 1 456,0 0 0,2 1 0,0-1 0,-3 0 30,4 0 0,-3 0 0,1 0-30,2 0 0,1 0 0,0-1 90,1 1 0,0-1 0,5 0-73,-11-1 1,4 0 0,2 0 0,-1 0 0,-2 0 4,0-1 1,-3 0 0,1 0-1,6 1 8,1-1 0,6 0 0,4 1 0,-1-1 0,-1 0 0,-7 0-371,4 0 0,-6-1 1,0 0-1,4 0 359,0 1 0,4 0 0,2 0 0,-2-1 0,-3 1-41,0-1 1,-3 0 0,-1 0-1,2 0 45,1 1 1,1 0-1,-1 1 1,2-1-69,-1-1 0,0 1 1,2 0-1,4 0 76,-9 1 0,5 0 0,2 0 0,0 0 0,-1 1 0,-3-1-48,-1-1 0,-3 1 0,0 0 0,1-1 0,6 2 18,-5-1 0,4 1 0,4 0 0,1 0 0,1 0 0,-2 1 0,-3-1 0,-5 0-37,8 0 0,-5 1 0,-3-1 0,2 0 1,3 1 36,-8-1 0,2 0 0,3 1 0,-1-1 0,0 1 0,-2-1 0,-3 1 0,6 0 0,-2 0 0,-3 0 0,0 0 0,1 1 18,1-1 0,-1 1 0,1 0 0,0 0 0,0 0-36,0 0 0,1 0 0,0-1 0,0 2 0,0-1 18,-1 1 0,1-1 0,0 1 0,-1 0 0,1 1-13,0-1 0,1 0 0,-1 0 0,1 0 0,-1 1-5,-1-1 0,-1 1 0,0 0 0,2 0 0,3 0 18,-6 0 0,4 0 0,1 0 0,1 0 0,-1 1 0,-1-1 0,-3 0-18,8 1 0,-4 0 0,-1 0 0,2 0 0,6 0 18,-15-1 0,4 0 0,3 0 0,2 1 0,0-1 0,0 1 0,-3-1 0,-2 0 0,-5-1 0,12 2 0,-6 0 0,-3-2 0,3 1 0,4 1-34,-7-1 0,5 0 0,2 0 1,2 1-1,-1 0 0,-1-1 1,-4 0-1,-5-1 11,17 3 1,-7-2-1,-1 1 1,2-1 4,-1 1 0,3 0 0,1-1 0,-3 1 0,-5-1-72,10 1 0,-5-1 0,-2 0-30,-2 0 0,-1-1 0,-2 1-30,-5-2 0,-1 1 1,0 0-331,7 1 0,0 0 0,-3 0-150,1 1 1,-3 0 780,14 4 0,-9 0 0,-19 2 0,-6 2 0</inkml:trace>
  <inkml:trace contextRef="#ctx0" brushRef="#br0" timeOffset="75819">21732 13274 11580,'0'-19'0,"0"1"180,0-3 0,0 5 90,0-5-270,24 11 90,-18-1 0,48 6 0,-30 2-90,27 2-92,-12 1 92,2 0 247,-2 0 473,11 21-540,-17 4 89,3 28-179,-20-9-45,-9-9 0,-5 0-733,-22 15 643,10-15 0,-3 0-90,-11-6 0,-2-2-45,4 3 1,-1-1-181,-2 1 0,-3 0-855,-16 14 1,-2 1 359,11-11 1,-2 1 642,-3 2 1,-4 4 0,4-4-1,3-4 1,2 0 0,-11 8-1,0 1 1</inkml:trace>
  <inkml:trace contextRef="#ctx0" brushRef="#br0" timeOffset="78006">23952 12651 12570,'7'-11'540,"-1"2"-271,0 5 1,-3 2-90,2 17-180,-4 18 90,1 9-1412,-2 15 1412,0-7-180,0 6 90,0 3 0,0-17 0,0 1-217,0 23-8,0-14 0,0-2-44,0 2-1,0-14 0,0-3 90,0-4 90,0 1-630,0-18 361,14-8 359,-2-26 0,17-15 0,-12-15 1469,5-3-1199,0-5-90,-3 17 359,7-18-269,-15 41 70,3-10-160,-8 26-1,2-6-179,-2 8 0,1 15 0,0-11 0,0 31-269,7-1-181,-3 11-135,-1-10 1,1 1-316,5 7-729,4 16 190,-3-21 1439,2-4 0,2-4 0,1-3 0</inkml:trace>
  <inkml:trace contextRef="#ctx0" brushRef="#br0" timeOffset="78233">24802 12776 10951,'2'-13'2518,"-1"4"-2518,-1 18 90,0 13-180,0 11-359,15 24-1,-11-17-90,10 18-1079,-3 6 720,-8-12-1,7-10 1,0 0-594,-8 5 1493,7 11 0,-9-25 0,0-1 0</inkml:trace>
  <inkml:trace contextRef="#ctx0" brushRef="#br0" timeOffset="78383">24652 13271 9961,'-18'-34'900,"-1"1"-720,18 0 90,-5 0-270,6-1 89,26-10-178,12 10-3101,-4 8 0,3 2 2470,25-2 315,-30 10 0,-1 1 437,17-3-841,-1 2-181,0 4 990,-3-1 0,0 4 0,-4 0 0</inkml:trace>
  <inkml:trace contextRef="#ctx0" brushRef="#br0" timeOffset="78917">25220 12707 10051,'-19'-10'1080,"14"1"-811,-14 1-269,4 2 540,11 0 270,-11 2-540,15 21-91,0 28-89,0 2-1323,0 18 1233,17-20 0,-12 2 0,9 0 0,3 1 0,-6 11 0,1-2 0,0-3-90,-2-7-75,3 17 165,-5-35-629,1 1 269,-1-21 180,-4-3 0,0-25 1313,1 14-1223,4-53 180,-1 33-90,-1-11 0,1-2 0,0 2 85,3-9-85,-5 20 90,-1 6 180,0 8 90,1-3-360,0 13 180,7-7-90,-3 29-90,4-16 0,-1 38 0,-1-23 90,2 20-270,0-9 90,-2 1-90,1-1 0,7 10 90,-7-12 0,13 8 90,-13-24 0,6 4 0,-2-16 0,-1 3 0,5-26 90,-9-7 360,6-26-270,-10 13 0,4-10-180,-7 26 0,1 1 90,-2 7-90,1 15-90,3-7-180,-1 24-360,8 10 90,-2 8-989,1 1 0,2 1-90,2 4 1619,9 22 0,-12-32 0,-1-1 0</inkml:trace>
  <inkml:trace contextRef="#ctx0" brushRef="#br0" timeOffset="79103">25692 12749 10501,'-7'-13'0,"2"2"-2159,5 6 2159,19 16 0,-15 15 0,15 18 0</inkml:trace>
  <inkml:trace contextRef="#ctx0" brushRef="#br0" timeOffset="79250">25672 13919 13110,'-10'6'-450,"2"-2"-270,2-2-3328,1-2 4048,2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48:33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24462 3005 7982,'0'19'2429,"0"-4"-270,0-8-2159,13-15 0,-10-3 0,11-13 90,-14 7-180,9 1 90,-7 6 90,7 0 0,-9 1-90,5 0 90,-4 0 0,7-1 0,-7 5 89,2-2 271,-3 5-360,0 12-180,0 9 180,0 18-180,0-5 90,0 10 0,0-16-270,0 7 1,0-14-1,0 0-180,0-3-899,10 6 359,-7-7-809,7 8 720,-10-11 1079,0 1 0,8-5 0,1-1 0</inkml:trace>
  <inkml:trace contextRef="#ctx0" brushRef="#br0" timeOffset="266">24477 3321 9152,'0'5'719,"0"-2"-629,14-1-1079,3-1-1440,12-1 2429,1 0 0,-7-12 0,0-3 0</inkml:trace>
  <inkml:trace contextRef="#ctx0" brushRef="#br0" timeOffset="2449">2605 2939 8792,'12'0'2698,"-1"0"-2608,-5 0 0,-2 0-90,0-12 0,0 9 90,2-9-90,0 1-90,2 9 180,-3-18-90,3 17 90,2-20-90,-3 15 0,5-17 0,-6 14 90,2-4 0,-3 5 0,0 1 0,-2 1-90,0 2 0,-2 1 180,1 2-450,-2 0-539,1 19-271,-1 1-449,0 12-630,0-4 2159,0-5 0,0-10 0,0-1 0</inkml:trace>
  <inkml:trace contextRef="#ctx0" brushRef="#br0" timeOffset="3034">2643 2662 9242,'-10'0'719,"1"0"-449,-3 0-90,3 0-90,-9 0 90,7 0 90,-11 0-180,9 0-90,-7 15 0,7-11 90,0 24 0,-1-25 0,-3 32-90,6-22 0,-5 25 0,10-18 89,-2 11 1,6-12-90,1 6 0,1-8 0,0 0 0,0 1 90,0 7-90,0-5 0,15 10 90,-11-12-90,24 3 0,-25-8 0,30-3 0,-17-2 0,32 0 0,-17-3 0,29 0 0,-25-5 0,26 0 0,-26 0 90,10-14-180,-17 10 180,1-10-180,-4 0 180,9 2-180,-9-4 90,11-12 0,-16 17 0,7-24 0,-14 17-90,1-7 180,-9-3-90,-2 4 0,-2-18 0,-20 16 0,15-9 0,-31 11-90,31-1 90,-33 3-359,7-5-271,-10 8-719,-18-3 539,21 14 810,2 4 0,-1 2 0,-7 2 0,-16 0 0</inkml:trace>
  <inkml:trace contextRef="#ctx0" brushRef="#br0" timeOffset="14502">24240 5458 9871,'-4'6'2429,"1"-2"-2339,3-11 0,0-2-180,-12-2 90,9-1-90,-10 8 90,4-5-180,7 3 180,-7 2 0,4-1-90,4 1 90,-5-2-90,6 1 90,-3 0-90,3 1 90,-3-1 0,3-2 0,0 1 0,0 0 0,0 2 0,0 1 0,0-1-90,0 3 180,13-2-270,-10 1 180,22 1 0,-14 0 0,7 1 0,-5 0 0,-7 0 0,-1 0 90,-3 14-180,-1 0 180,0 11-90,-21-3 0,15-3 0,-30-4-90,31-2-90,-24-6 1,25 1 89,-18-4-360,19 1 270,-9-2 0,9 0 270,-4-2-180,5 1 90,-1 0 0,2 0 90,0 0 0,14 1 90,-10 0-90,21 1 90,-22-1-180,17 1 0,-17 0 0,17-1 90,-7 3-180,6-3 90,2 3-90,-7-1-450,7 0 90,-8-2-89,1 2-631,1-2 271,-6 1 899,8-1 0,-8-2 0,2-1 0</inkml:trace>
  <inkml:trace contextRef="#ctx0" brushRef="#br0" timeOffset="15154">24213 5299 8792,'-9'-3'450,"0"-2"-360,-2 0 90,0-2-1,-2 1 1,3 0 90,-3 1-180,1 1 0,-1 0 270,-4 3-180,2-1 0,-10 2-90,8 0 179,-9 17-269,11-13 90,-2 25-90,5-26 0,4 26 0,0-25 0,0 36 0,4-25 0,-2 28 90,5-23-90,0 12 0,1-14 90,0 5-180,0-7 90,18-2 90,-13 1-90,30 5 0,-31-6-90,36 9 0,-25-9 0,30 5 1,-20-8 89,8 1-90,6-2 90,-8-4-180,24 1 180,-22-6-525,11 0 525,-14-1 0,2 0 0,-2 0 0,-1 0 0,-1-17 0,-2 13 0,10-31 0,-12 31 0,13-27 0,-19 13 0,4-18 0,-14 8 0,-1-3 0,-6 10 0,-1-2 0,0 1 0,0-11 0,-19 8 0,15-17 0,-34 19-270,21-13 0,-4 17-284,-19-7-166,23 15-179,-25 1 899,-5 7 0,6 2 0,-17 1 0</inkml:trace>
  <inkml:trace contextRef="#ctx0" brushRef="#br0" timeOffset="37137">7600 3435 11670,'-36'0'-270,"0"0"181,4 0-1,7 0 0,3 0 0,7 0 90,0 0 0,2 0 0,0 0-90,3 0 0,0 0 0,3 0-90,-1-10 90,4 8 90,1-15 0,2 12 0,1-4 90,16 5 90,-2 2-180,15 2 0,-8 0 90,-8 12-90,1-10 0,-10 10 0,7-4 0,-6 1 90,-1 10-90,-3-4 90,-1 2-90,0-4-90,0 2 90,-17 0 0,13 0 0,-12 1 0,-2 1-90,0 7 0,-3-6-270,-6 13 360,12-13-180,-8 4 180,5-8 0,6-3 0,4-2 0,0-3-180,3 0-269,1-5 538,2-10 91,14 6 0,0-8-180,12 11 0,-2 0 0,-4 0 0,0 0 0,1 0 0,-4 0-270,12 11-89,-11-8-541,11 8 450,-14-4-899,12-5 1349,-12 5 0,4-3 0,-6 1 0</inkml:trace>
  <inkml:trace contextRef="#ctx0" brushRef="#br0" timeOffset="37733">7448 3196 8432,'-12'-7'270,"0"-1"-270,-1 2 90,-1-1 0,-2 2 0,-1 0 90,-1 3 90,-1 2-90,-3 0-91,-2 0 91,-1 17 0,-14 4 0,11-1-135,5 6 0,-1-1 45,-3-4-45,6 9 0,2 4 135,-3-1-961,-4 12 781,11-13 0,2 0 90,3 1-90,1 16 90,5-12-90,1 27 0,3-25 0,17 10 90,-12-15-90,12-2 90,5-1-90,-17-1 0,38-2 0,-26-2 90,32 7-90,-16-11 90,-2-6 0,0-2-90,8-1-240,14 0 240,-14-9 90,0-1-90,2-3-90,0 0 90,1 0 0,0-18 90,17-5-90,-13 0 0,-9-3 0,-1 0-90,3 5 135,-8-10 0,-1-3-45,-2 2 0,6-15-90,-13-3 90,-11 8-45,-4 6 0,-3-2-45,-2-7-90,-10 6 0,-7 1-90,-21-3 135,13 13 1,-5 3-181,-11 4 0,-2 4 45,-20-7-270,3 11 1,-3 3 179,21 5 0,0 4 360,-6 4 0,-5 4 0,5-2 0,3-3 0,1 0 0,-14 7 0,1-1 0</inkml:trace>
  <inkml:trace contextRef="#ctx0" brushRef="#br0" timeOffset="41258">25120 5454 10501,'0'9'0,"0"-2"0</inkml:trace>
  <inkml:trace contextRef="#ctx0" brushRef="#br0" timeOffset="41450">25020 5724 7982,'-4'0'0,"1"0"0</inkml:trace>
  <inkml:trace contextRef="#ctx0" brushRef="#br0" timeOffset="41848">25757 5390 13199,'0'31'0,"0"-4"0,0 5 0,0-3-269,0 15-91,0-8-360,0 22 181,0-24-721,0 18 361,0-23 179,0 5 1,0-15-271,0-1 990,10-4 0,-7-1 0,7-2 0</inkml:trace>
  <inkml:trace contextRef="#ctx0" brushRef="#br0" timeOffset="42003">25653 5689 9152,'0'-8'90,"0"1"-180,18-1 90,-13 2-360,30-1-90,-30 1-89,34 1 539,-9 0 0,11 0 0,0 2 0</inkml:trace>
  <inkml:trace contextRef="#ctx0" brushRef="#br0" timeOffset="42405">26107 5577 10141,'-36'-1'1080,"2"1"-990,6 14-1,4-10-178,12 24 89,4-12-180,8 12-180,0-7 90,19 2 0,-15-10 270,28 1-90,-29-7-180,25-3 270,-11-1-90,14-3 180,-3-18-90,-5 14 180,-6-28-90,-6 28 180,-3-27 90,-2 27-180,-1-24 0,-2 25-90,0-22 0,-3 17-90,1-5 89,-1 4 91,2 8-180,1-3 0,1 19-90,0-11-359,2 25-91,-2-10-629,7 8 449,-3 8-89,4-14-541,0 4 1350,1-10 0,2-3 0,0-1 0</inkml:trace>
  <inkml:trace contextRef="#ctx0" brushRef="#br0" timeOffset="42702">26568 5609 10231,'-19'14'720,"-8"-11"-720,24 26 270,-8-13-270,11 15 0,0-6 0,18-9-90,-13-1 270,32-13-180,-10 4 0,9-6 0,-1 0 269,-5-20-269,-5 3 0,-5-21 0,-9 8-899,-11 0 179,0 6-1349,-21 11 2069,-2 6 0,-22 7 0,2 0 0</inkml:trace>
  <inkml:trace contextRef="#ctx0" brushRef="#br0" timeOffset="42873">26360 6142 10141,'0'0'0</inkml:trace>
  <inkml:trace contextRef="#ctx0" brushRef="#br0" timeOffset="43330">27095 5514 11221,'0'29'539,"0"6"-449,0-6-90,0 5 0,0-8 0,0 0 180,0 1-90,0-2 0,0-1-90,0-3 0,0-1 180,0-4-90,0-3 90,0-3 90,0-2-540,0-25 180,14-5-180,-10-16 90,10 1 0,-3 8-270,2-15 1,1 10-541,14-19 271,-18 23-631,21-10-89,-17 21 1439,5-1 0,-6 13 0,0 1 0</inkml:trace>
  <inkml:trace contextRef="#ctx0" brushRef="#br0" timeOffset="43739">27520 5563 10681,'-20'-10'360,"-8"7"-1,25-13-269,-14 14-90,15 15 0,-5 4-90,7 20-89,0-7 89,0 0-90,17-14 180,-12 2 0,12-12-90,-7 2 90,0-4-90,2-22 180,3 14 0,-9-28-180,7 28 270,-4-25 0,2 13-180,-3-2 90,2-2-1,-5 19-89,1-6 0,-2 7 0,-1 0 0,1 0 0,3 19-269,-1-14-811,9 30 361,-5-11-1890,11 14 2609,-7-8 0,6-4 0,-4-12 0</inkml:trace>
  <inkml:trace contextRef="#ctx0" brushRef="#br0" timeOffset="44166">28140 5362 12120,'0'37'90,"0"5"-90,0-9-90,0 3-180,-11-9-269,8 10 179,-8-9-360,11 16 360,0-20-89,0 3 89,0-11-180,0-3 180,0-2-269,0-2 539,0-3 0,-17-2 180,-2-2 539,-2-16 1,-6-2 0,24-16-181,-10-1-89,13 6 360,0 2-630,0 4-90,0 7 90,0-2-90,20 7-810,-2 4 270,24 1-1169,-2 4 180,-5 0 1529,2 0 0,-10 13 0,1 2 0</inkml:trace>
  <inkml:trace contextRef="#ctx0" brushRef="#br0" timeOffset="44832">28675 5323 12930,'0'27'90,"-13"4"-90,10-2 0,-9 2-180,3-5-90,7 0-90,-7 2 180,3-1-270,5 0 181,-4 0-901,5 10 720,-3-10-539,-1 15 539,-2-22-89,-5 9 179,2-16-90,-2 1 180,-4-9 450,4-2 1169,-7-2-899,9-16 270,-4-3-450,7-1 629,1-13-359,3 8-181,2-8-89,0-7-180,0 18-90,0-10 0,18 17-90,-13-3 0,27 8-179,-29 2-91,27 3-450,-15 1 181,15 2-181,-6 1-269,0 0-361,2 0 1440,-1 16 0,0-12 0,-1 13 0</inkml:trace>
  <inkml:trace contextRef="#ctx0" brushRef="#br0" timeOffset="45009">28922 5636 11850,'1'26'-2878,"-1"-1"2158,13-11 720,-10 6 0,10-8 0,-13 8 0</inkml:trace>
  <inkml:trace contextRef="#ctx0" brushRef="#br0" timeOffset="45165">28985 5345 7803,'0'0'0</inkml:trace>
  <inkml:trace contextRef="#ctx0" brushRef="#br0" timeOffset="45570">29148 5498 9512,'2'16'1259,"0"13"-1259,0-13 90,0 19-90,0-12 0,-2 4-90,0-9 180,0 1-270,0-1-90,0-1 0,0-2 90,0-2-90,0 1 91,0-7-901,0 2 1080,0-25 270,25-2 0,-19-22 270,29 2-361,-20 14 451,7-9-360,-8 23-180,0-5 0,-8 8-180,3 7 180,-2 19-180,-3-15-270,3 31 0,-3-13-89,2-1-91,-2 13-180,1-30-269,1 25 989,6-16 0,-3 2 0,3-5 0</inkml:trace>
  <inkml:trace contextRef="#ctx0" brushRef="#br0" timeOffset="45982">29600 5265 10051,'7'-3'810,"-1"-1"-630,0 4 90,-1 0-181,-2 18 1,1-13 0,-1 32 0,1-20 0,-2 18-90,1 7 0,-1-9 90,1 24-180,-2-24-90,5 14 180,-5-23-90,5 2 0,-4-13 90,2-4-89,-1-4-91,-1-2 90,1-3 0,1 0-90,4 0 90,-1-18 180,11-2 0,-6-3-180,4-10 270,-2 29 90,-4-29-1,1 29 181,1-20-360,-4 22 90,3-6-180,-5 8-90,2 18 90,-3 8-989,5 36 899,-5-18-720,3 19 91,-6-37-1080,4 8 180,-4-24 1619,2 6 0,-2-15 0,0 4 0</inkml:trace>
  <inkml:trace contextRef="#ctx0" brushRef="#br0" timeOffset="46182">29542 4529 10771,'-15'17'-90,"0"-13"-989,-6 55-91,5-30-1121,6 4 1,1 2 2290,-6 12 0,1 5 0,-1 2 0</inkml:trace>
  <inkml:trace contextRef="#ctx0" brushRef="#br0" timeOffset="47199">30857 5443 10051,'0'-6'1260,"0"3"-1260,0 20 0,-12 3 0,9 25 0,-9-14-90,12 1 180,-7-13-90,6 4-90,-6-5-1619,7-1 1439,0-24 180,0-10 90,0-21 0,14-2 90,-10 6 359,23-5-269,-12 19 270,1-4-90,7 14-90,-9 4-180,7 3 0,-3 3 90,-4 14 89,1 8-269,-3-3 90,3 33-90,-8-31 0,0 38-90,-5-32 180,1 6-180,-3-14 90,0-1 90,0-5-1709,0 0 1259,0-37 450,0 3-180,0-24 180,0 2-90,20 18 180,-1-15-90,5 21 360,0-3-180,-12 15-180,8 3-180,-5 4 180,-3 20-90,-5 3-360,0 22 0,-2-12-90,0-1-89,1-10-181,2-1-629,-1-2 1349,2-2 0,3-3 0,1-1 0</inkml:trace>
  <inkml:trace contextRef="#ctx0" brushRef="#br0" timeOffset="47525">31528 5517 10051,'-19'-5'1170,"1"2"-991,-18 1-179,9 2 180,11 18-270,-2-1 180,16 18-90,-5-4-180,24-1 270,-13-7-90,33-1 0,-19-12 0,18-1 0,-10-7 0,-11-18 0,1 12-90,-15-25-269,4 11-181,-5-12-629,0-1 629,0 5 360,-15 12 180,11 0 0,-10 13 0,14-4 0</inkml:trace>
  <inkml:trace contextRef="#ctx0" brushRef="#br0" timeOffset="47766">31952 5542 12300,'0'43'-270,"0"-7"-90,0-4-269,12-6-181,-9-2-179,10 0-361,-13-1-718,0-1 2068,8-1 0,-6-3 0,6 0 0</inkml:trace>
  <inkml:trace contextRef="#ctx0" brushRef="#br0" timeOffset="47932">32260 5601 7353,'-21'0'0,"4"0"0</inkml:trace>
  <inkml:trace contextRef="#ctx0" brushRef="#br0" timeOffset="48198">31540 5205 10591,'21'0'180,"-8"16"-180,1-11-90,-13 22-270,9-24-809,-6 22-810,1-7 1979,-2 12 0,-2-7 0,-1-3 0</inkml:trace>
  <inkml:trace contextRef="#ctx0" brushRef="#br0" timeOffset="48382">32170 4586 12120,'-22'19'-3058,"-8"10"449,-14 17 2365,21-20 1,0 0 0,-18 19 0,-3 3 0</inkml:trace>
  <inkml:trace contextRef="#ctx0" brushRef="#br0" timeOffset="86633">21415 5425 7173,'-15'0'337,"9"-12"0,-5 9 1,11-9-1</inkml:trace>
  <inkml:trace contextRef="#ctx0" brushRef="#br0" timeOffset="89749">21278 5489 7623,'-28'0'3598,"0"0"-3598,9 0-90,3 0 180,3 0 0,2 0-90,-6 0 0,4 0 0,-11 0 0,9 0 89,-12 0-178,7 0 89,-13 0 0,10 0 0,-6 0 0,-6 0 0,6 10 0,-22-7 89,19 12-178,-9-14 178,10 10-178,-1-10 89,-1 8 0,1-6 0,-1 3 0,-1-2 0,-14 4 0,11-2 0,-27 4 0,28-2 0,-14 1 0,17-2 0,-1 0 0,1 0 0,-1 0 0,2 0 0,0 0 0,-11 3 0,12-3 0,-24 8 0,24-6 0,-10 2 0,12-3-90,1-1 180,-1 1-90,0-1 0,0 1 0,-1-3 0,-13 5 0,9-2-90,-27 7 90,24-6 0,-15 3 0,16-3 90,-2 0-180,0 0 90,-17 5 90,11-4-135,7-1 0,0 1 45,-9 2 0,8-2 0,1 0 0,-7 1 90,-12 4-90,2 2-90,13-5 135,6 0 0,1 0-135,-8 1 90,7 0 0,0 1 0,-7 2 0,6-2 0,0 2 0,-6 2 0,-15 10 0,1 4 0,10-8 0,9-2 0,0-1 0,-9 3-1193,-11 6 1283,18-9-90,1-2-660,2 1 660,0-2 0,1 1 0,1-1-90,-13 10 180,11-7-1494,7-4 0,0 1 1404,-5 2-90,-8 7 180,14-8-90,1 0-90,1-1 864,0 1-954,1-1 270,0 2-90,-12 9 0,6-5 0,5-4 0,0 1 0,-8 4 0,-10 8 354,12-10-444,0 1 90,-3 1 0,1-2 90,-6 3-180,-2-1 90,10-7 0,-2 1 0,-19 8 0,6-4 0,-1 0 2489,-6 2-2489,17-9 0,0 1 45,4-3 0,2 1-45,-16 7 0,9-4 0,1 0-90,-2 3 90,-12 7 0,19-11 0,2 2-539,-24 16 449,19-13 135,3 0 0,0 0-45,3-2 0,-23 17 0,21-15-158,4-2 0,0 0 158,-9 5 0,-9 8 0,-7 6 0,12-9 0,4-3 0,-1 1 0,-7 6 0,5-3 0,-1 0 0,-8 6-661,17-12 0,0 1 661,-13 9 0,-1-1-212,2 0 212,1-1 0,4-1 0,1-1 132,-10 7-132,13-8 0,7-6 0,1 0 0,-3 4 0,-10 9-90,12-9 90,-3 0 0,1 2 0,-20 13 0,9-7 45,3-5 0,-2 0-45,-8 8-132,13-13 1,1 0 41,-15 11 90,-3 2 0,-2-1 0,14-9 0,0-1 0,10-6 0,-1 1 0,-21 14 0,1 0 0,21-15 0,1 1 0,-20 14 0,1 0 45,20-16 0,1 0-45,-8 6 0,-1 1 45,3-2 0,1 0-45,-17 13 0,9-7 0,1 1 0,-6 3-45,9-3 0,0-1 135,-6 6-90,15-12 0,1 0 0,-9 10 0,1 3 180,0 1-180,10-9 0,0 1 89,-12 18-44,5-6 0,0 1-45,-5 8 45,5-5 0,0 1 0,11-21 0,1 0 0,-5 10 0,0 0-45,-9 13 90,1 2-90,0 1 90,0 0-90,0 2 0,1-1 90,10-15 0,-1 1-90,5-10 0,1 1 0,-5 9 0,1-1 0,-7 15 90,1-2 0,0-1-90,1-1 0,0-1 0,2-2 90,7-14 0,-1 0-90,-6 18 90,2-9 0,1 1 0,0 7-90,6-18 0,0 0 0,-3 13 90,2 0 1379,0 1-1424,6-13 0,1 1-135,-3 18 135,2-8 0,1 1-45,3 6 0,1-8 0,0-1 845,2 7-845,0 12 90,1-1 0,0-15-45,7-8 0,0 1 45,-3 4-45,2-6 0,2-1-45,5 6 45,-8 0 0,3 0 45,18 3-90,-13-3 0,0 0 0,7-2 45,-5-6 0,0-1 45,4 4-180,7 11 180,-6-17-180,1-1 90,2-2 90,11 9-90,-7-8 0,-3-6 0,1-1 0,4 6-1309,-1-4 0,-1-1 1309,8 5 0,11 9 328,-12-11-328,2 0 0,0 0 90,18 12-180,-14-10 135,-4-4 0,-1 0-45,4 2 0,-4-3 0,0 0 0,4 3 0,13 8 0,-17-9 0,-1 0 0,-2 0 90,17 12-180,-12-11 135,-3-4 0,1 0-45,6 2-45,-3-6 0,0 0 45,7 2 90,15 4-90,-1-3 0,-16-7 45,-6-2 0,0-1-135,4 1 90,-5-3 0,1-1 90,6 1-135,5-3 0,1-1 45,1 1-90,1-2 0,0 0 90,-1-2 0,-7 0 0,-1-1 0,10-1 0,-18 1 0,-1-1 0,13 0 0,0 0 0,-1 0 0,18-14 0,-16 10 0,-7-8 0,-1-1 0,5 1-1049,-7 1 1,0-1 958,7 1 90,12-7 70,-17 12 20,-1-9-180,-1 4 90,17-5 0,-14 1-45,-5 3 0,0-1 135,6-5-90,-5 3 0,0 0 0,6-4 0,-6 4 0,-1 0 0,7-2 0,10-3 0,2 1-90,-15 5 135,-5 2 0,0 0-45,6-1 0,-6 1 0,-1 1-90,7 0 180,13-5-180,1 2 90,-11 4-45,-6 2 0,1-1 45,6 0 0,-7 1 0,0 0 0,7-2 1868,12-2-1958,-1 0 90,-14 4 45,-7 1 0,0 1-135,3-2 270,28-6-180,-29 7-249,12-4 249,-15 4 3072,1-1-2982,30-5 0,-22 2-90,-1 3 0,0-1-90,-1 0 90,-7 1 0,0 0 90,5 0-90,10-4 212,-16 6-212,-3-1 0,-2 1-90,-3 2 180,-2-2-180,-2 3 843,6-3-663,-8 2-90,11-3-90,-12 3 90,2-2 90,-5 1-90,-3 1 0,2-1 0,2 0-90,-1 0 90,6-2 0,-7 3 0,8-2 90,-10 2-90,9-1 0,-10 1 0,2 1-90,-4 1 90,-3 1-719,2 0-5038,-4 1 5757,-15 0 0,9 0 0,-11 0 0</inkml:trace>
  <inkml:trace contextRef="#ctx0" brushRef="#br0" timeOffset="90198">18128 12549 10231,'-3'-4'1080,"0"0"-721,0-2 361,0-3-450,-1 2 90,0-5-181,2 6 91,-3-2-180,5 3 0,-3 1 0,3 1 270,0 1-360,16 2 0,2-1 0,18 1 0,-18 9 0,15-6 0,-22 6 90,13-9-90,-9 8 180,-2-6-90,-2 12-90,-2-8 90,-2 6-90,-2 5 0,-2-3-90,-2 19-90,-1-9-270,-22 23 0,-5-15-420,-1 11 241,-20-9-181,28 0-269,-24 0-1800,1 16 2879,10-12 0,-7 13 0,14-17 0</inkml:trace>
  <inkml:trace contextRef="#ctx0" brushRef="#br0" timeOffset="99515">7770 8703 11850,'-7'0'1349,"0"0"-539,-1 0-630,3 15 0,-1-12 0,3 29 90,-1-15-91,-1 36-89,2-14-90,-1 17-90,3-14 90,0 0-449,0 16-1,1-14-225,0-9 1,0-1 134,0 6-270,16 9-1078,-13-1 988,13-14-1917,-6 25 2817,-8-27 0,8 9 0,-10-15 0</inkml:trace>
  <inkml:trace contextRef="#ctx0" brushRef="#br0" timeOffset="100147">8005 8791 11670,'1'-6'990,"0"2"539,-1 0-1349,0 25-90,0 6-90,16 15 0,-12 0 0,12 7-90,-16-10-270,5-5 0,0-1 0,-3 5-179,8 9-91,-4-15 90,-5-1-179,8-1-900,-8 12 719,2-11-1618,-3 18 2518,0-23 0,0 5 0,0-12 0</inkml:trace>
  <inkml:trace contextRef="#ctx0" brushRef="#br0" timeOffset="100299">7863 9380 10411,'-2'-28'1349,"1"5"-1169,1 1 0,0 5-180,21-1 0,-15-1-180,34 1-360,-36-1-89,38 0-1170,-10-8 360,11 7 1243,1-4 1,-12 8-1,1 1 1</inkml:trace>
  <inkml:trace contextRef="#ctx0" brushRef="#br0" timeOffset="100571">8553 8791 11670,'-19'-10'1260,"3"1"-901,5 2 811,8 0-1260,-8 20 180,11 10-90,0 12-270,18 5-540,0 14 451,3-11-181,-7-6 0,-1 0-89,1 7-136,-1-9 0,0-1-314,0 4-90,5 10-450,-16-20 1619,10-2 0,-11-3 0,3-2 0</inkml:trace>
  <inkml:trace contextRef="#ctx0" brushRef="#br0" timeOffset="100717">8375 9249 10051,'0'-24'450,"0"1"-450,18-14 0,13 7 0,9-10-540,-8 20 1,1 1-271,8-9 810,-4 5 0,0 1 0,7-1 0,13-7 0</inkml:trace>
  <inkml:trace contextRef="#ctx0" brushRef="#br0" timeOffset="101297">8908 8615 11580,'-13'20'1440,"3"8"-1261,10 13-179,0 2 0,0-6 90,18 4-1788,-14 1 1608,14 1 90,-5 0 0,1 17 0,2-16-90,5 14-62,-9-9-28,1-15-180,7 15 270,-15-29 230,10 5-410,-11-18-90,1-1 180,-3-5 986,0-1-986,2-14 366,2-6-276,3 2 90,7-33 0,-4 31 0,5-29 0,-5 26 180,1 1 0,0 4 90,-1 7-1,1-2-179,0 12 90,5-6 0,-4 7-90,11 14 0,-10 5-90,6-1 0,-7 16 0,0-30 0,0 32 0,0-32-90,1 28 90,-1-29-90,7 20 0,-5-20 90,14 5 0,-13-8-90,8-15 180,-10 11-180,0-31 270,-3 30 90,3-46-90,-5 31 180,1-31-270,-6 36 269,-3-12-359,1 25 90,1-9-90,1 11-180,7 18-89,-3 5-811,10 22 451,-6-10-451,5 1-269,-6-12-270,1-2 1619,0-2 0,0-2 0,-1-2 0</inkml:trace>
  <inkml:trace contextRef="#ctx0" brushRef="#br0" timeOffset="101498">9348 8516 12030,'-6'-7'-360,"0"3"-2608,19 24 2968,6 9 0,1 14 0,-5-1 0</inkml:trace>
  <inkml:trace contextRef="#ctx0" brushRef="#br0" timeOffset="101698">9620 10024 12840,'-20'-14'-2879,"-10"-6"361,27-14 2518,-17-7 0,18 7 0,-5-3 0</inkml:trace>
  <inkml:trace contextRef="#ctx0" brushRef="#br0" timeOffset="102199">8517 8431 10771,'-7'0'1439,"2"0"-1169,2 0-90,1 0 0,0 18 269,-2 11-359,-2 11 180,-2 8-135,2-14 0,-1 1-45,-3 23-90,1-3 0,1 1-540,2-21 0,1-1 540,-2 13 0,1 0 0,2-13 0,0-2-45,1 2 0,0 1-45,0-2 0,-1 2-90,0 15 0,0 2 90,1-13 0,-1 1-210,-1 4 0,0 5 1,0-5 74,0-3 0,-1 0-285,-1 4 0,-2 4 1,0-5-76,1-4 1,-1-2-136,-2 13 0,-2-2 720,-5 13 0,2-4 0,-1-3 0</inkml:trace>
  <inkml:trace contextRef="#ctx0" brushRef="#br0" timeOffset="103149">10710 8678 11490,'-27'-7'630,"-1"1"-360,-1 3 0,-1 2-90,0 0-90,0 1-90,1 20 90,1-15-90,2 36 0,2-23 0,5 20 0,3-6 0,6-1-90,5 16 90,3-15-180,24 18 0,3-27 90,3 2 0,19-17 90,-27 1-90,24-8 0,-2 3 0,-11-23 90,15-10 0,-24-12 0,-7 8 0,-2-1 0,-5-14 45,-3 15 0,-2-1 90,-2-6 0,-2 0 45,1-23 45,-8 9 0,-2-1-365,5-11 320,-12 15 0,-4 1-1279,3-2 1099,-4-6 274,0 25 445,20 14-719,-6 30 90,8 8-90,0 28 0,18-6-123,-14 6 33,29 7-180,-29 3-90,16-14 0,2 0-179,-3 20-91,7-10 0,3-2-89,2 3-136,-5-12 1,2-2-226,6-2-269,10 6 1349,-12-24 0,-1-6 0,0-4 0</inkml:trace>
  <inkml:trace contextRef="#ctx0" brushRef="#br0" timeOffset="103515">11237 8713 11490,'0'-21'1170,"0"1"-900,-17 3 89,13 1 271,-25 6-630,16 3 0,-2 25 0,-5-13 90,18 35-270,-7-13 90,9 10-360,17 7 271,-12-19-361,26 9 450,-9-22-90,-3 6 0,29-16 180,-31 3-90,32-25 90,-26 15 0,8-53-1985,-17 33 4197,1-32 534,-10 21 266,0 0-40,-5 0 339,3-8-336,-3 14 457,0-8-2741,0 47 79,0 8-624,17 24-1702,3 15 91,2-20-335,2-7 1,0 0-1451,-4 2 2788,30 3 1,-19-16-1,2-4 1</inkml:trace>
  <inkml:trace contextRef="#ctx0" brushRef="#br1" timeOffset="103921">11983 8152 8024,'-19'-36'9677,"-10"5"-7941,26 7 1852,-21 7-3312,21 4 1248,-7 29-1178,10 38 774,16 7-59,-7-6 0,0 0-791,11 8-25,-5-21 0,-3-1-816,-9 15 1844,23-2-2213,-23-5 901,10-18 1,0 0-1330,-1 10 235,8 14 74,-10-31-297,-4 3 1830,-26-19-2173,-3-21 994,-25-14-613,11-13 1436,10 12 0,1 0-585,-5-9 454,6 5 1,0 0-175,1-4-340,1-9 2138,8 20-579,13 2 858,-6 4-1106,8 2 507,0 2-230,25 5-2881,11 0-223,14 6 323,-12 1 1,1 2-999,13 0 911,-17 1 0,1 0-1634,16 0 2759,-2 16 1,1-12 0,-1 13-1</inkml:trace>
  <inkml:trace contextRef="#ctx0" brushRef="#br1" timeOffset="104264">12552 8358 6675,'-41'-8'3023,"1"7"-3153,4-7 623,6 8-829,12 18 2106,0-14-1858,16 28 2467,-5-10-308,25 13-540,-14 1 1024,37-18-2277,-35 4 2109,35-20-3966,-18 6 1876,13-8-3257,-15-16 1807,3 12-678,-21-30 2005,14 29-138,-16-37 769,4 8 2235,-5-10-15,0-13 227,0 26-1458,0-7 1048,0 19-2953,0 4 2026,0 56-4104,0 2 1332,9-5 0,1 2 690,-6 21 1,30-15 0,-14-1-1</inkml:trace>
  <inkml:trace contextRef="#ctx0" brushRef="#br1" timeOffset="104981">7892 11143 8384,'-15'0'899,"1"0"-719,1 0 0,0 0-90,3 15 2466,1-11-2050,2 39 1968,3-17 195,2 31 326,2-7-193,0 6 0,0 3-90,0 1-2676,10-18 1,0 0 1258,-5 21-2112,14-14 1,2-1-585,-4 2 116,6 10-321,-2-27-870,-18-4 2407,6-6 1,-9-5 0,0-2 0</inkml:trace>
  <inkml:trace contextRef="#ctx0" brushRef="#br1" timeOffset="105453">7758 11723 6675,'-15'-30'9242,"-7"0"-6954,20 1 1076,-7-9-2022,9 11-57,19-24-1171,8 29-1606,26-16 2340,-7 25-2793,3-2 388,-12 9-1201,1 0 257,-1 3-538,0 1 790,-1 2 917,-2 0 395,12 0 841,-15 16 1183,16 0-434,-24 3 615,3 7 407,-13-13 23,0 14 664,-3-5 152,3 12-98,-2-9-983,7 20 240,-6-23-875,8 15-257,-6-20-450,5 4-863,-1-10-575,0-3-373,3-1-574,18-2 141,-9-3-613,30-1 467,-26-17 1101,26-3 96,-31-2 1305,8-14 755,-15 6 497,-9-10 1814,0-15-346,-11 23 441,0-17-1231,-2 26 507,-17-3-2096,12 35-516,-12 6-1674,35 28 623,1-2-532,3-8 1150,10 0 1,-11-23 0,17 2 0</inkml:trace>
  <inkml:trace contextRef="#ctx0" brushRef="#br1" timeOffset="105853">8613 11060 7125,'-16'-3'2534,"4"1"-1522,3 0-709,22 2-821,10 35 2506,10-11-1321,3 31 136,-21-26 410,5 1-3299,-17-12 3993,-14-5-889,-6-20-294,-6-12-352,-5-23 1128,9 6-340,-14-20-970,7 20-76,5-12-324,7 1 1167,7 10 1638,2-17-822,5 27-357,21-6-1555,5 20-1432,25 3-605,-9 7-945,2 19 2748,5 9 1,-7 9 0,11 3 0</inkml:trace>
  <inkml:trace contextRef="#ctx0" brushRef="#br1" timeOffset="106215">9667 11551 6855,'0'-43'9830,"0"8"-2377,0-5-5405,0 5-729,0-4-410,0-4-234,15-21-703,-11 12 1487,4 8 1,0-1-1691,-8-10 276,0 19 0,0 0 45,0-12 89,0 0 91,0 4-90,-17-8-239,12 17 327,-24-5-1094,16 28-788,-2 27 31,5 5 719,10 25 684,0-6 90,0 6 435,0 6-373,0-1 909,25 5-1046,-12-20 1,1 1 214,15 18-1088,-1-13 0,-2 0-1517,-7 1 2275,4-17 1,1-1 0,2 0 0,1-2 0</inkml:trace>
  <inkml:trace contextRef="#ctx0" brushRef="#br1" timeOffset="106485">10107 11112 7574,'-23'-8'3267,"-11"6"-3867,20-6 2063,-5 22-334,9 4 509,27 17-391,5-1-430,22-2 327,2-6-907,2-12 184,-11-7-1019,-6-7-669,-10 0-776,-9-16 1763,2 11-1192,-13-27 3075,2 10-399,-22-9-321,14-1 692,-30 10-1298,31 0 92,-31-6 1,15 10 0,-17-4-1</inkml:trace>
  <inkml:trace contextRef="#ctx0" brushRef="#br1" timeOffset="106948">10603 11087 7035,'3'10'9830,"-1"1"-5109,3 1-3465,0 1-426,3 3-603,4 10 17,-1-3-44,15 28 1954,-12-21-2611,11 24-118,-17-29 513,3 14 95,-6-20 126,-3 3 8,0-12-357,-2-3 928,-17-4-2999,13-21 2493,-24-13-1311,25-11 1364,-9-8-229,12 8 258,0-6 340,0-3-385,0-3 2831,0 3-2357,-1 16 0,2 1 983,15-11-1245,-12-16 305,25 37-2344,-25 1 1351,24 17-2481,-16 4 2,5 24 1457,-1-17-1140,-8 37 2567,2-14-1228,-3 20 2032,-5-10-1239,-1-5 2162,-1-11-949,0-5-618,0 2 1005,-18-10-4637,13 4 2832,-29-11 0,29 2 0,-12-4 0</inkml:trace>
  <inkml:trace contextRef="#ctx0" brushRef="#br1" timeOffset="107185">9840 10539 6045,'22'-26'8276,"-16"3"-3316,42 3-5874,-42 4 2650,42 2-2515,-25 3 274,18 5-466,-13 2 1271,-12 19-689,-1 10-568,-8 8 2318,2 4-1784,-5-7 1485,-4 2-220,0-1-147,0 12 1,0-12 0,0 8 0</inkml:trace>
  <inkml:trace contextRef="#ctx0" brushRef="#br1" timeOffset="107365">10525 9992 6855,'-21'26'5045,"4"12"-2643,17 15-1529,0 5 1,0-11 0,0 4 0</inkml:trace>
  <inkml:trace contextRef="#ctx0" brushRef="#br1" timeOffset="107682">11757 10440 8834,'-31'-27'5802,"1"2"-4055,1 5-1103,-1 5-646,2 5-190,1 5-462,-4 3-70,9 26 2172,-1 10-1152,15 14 407,3 17 721,25-25-504,-16 11 828,42-21-1572,-26-3 700,24-6-2623,-11-9-557,2 2-1431,-2-13 3029,1 5 1,-2-6-1,1 0 1</inkml:trace>
  <inkml:trace contextRef="#ctx0" brushRef="#br1" timeOffset="108081">11848 9785 6945,'0'-9'9830,"0"26"-2377,0 1-5315,0 26-730,0 17-499,18-6-843,-16-16 1,1 0 368,27 19 1789,-27 1-2328,24-4-803,-23 0 776,24-2-831,-17-4 681,2-18 1,1 0-161,2 12-301,5 14 908,-9-33-1363,0 3 543,-6-20-979,-1-2 845,-2-19 655,0 10-678,7-28 877,-3 3 200,13-24 75,-7 7 222,6 1 702,0 8-265,-5 12-1071,7-2 354,-8 15-1278,5 6-937,-7 2 193,7 24 581,-9 4 990,6 0-831,-1 32 730,-3-34-419,0 10 0,0 2-88,2-5 1130,7 10 1,-6-19 0,1-1-1</inkml:trace>
  <inkml:trace contextRef="#ctx0" brushRef="#br1" timeOffset="108453">12600 10097 7485,'-16'-6'3731,"-4"3"-3586,-13 16 660,7 7 575,12 21 1015,6-6-388,8 3-187,0-9 1252,0-2-753,22-1-1222,0 6-37,4-10-1281,12 5-951,-15-19-931,21 1-613,-12-9-445,6-20 1114,-22-5 2355,7-27 252,-18 13 1347,-1-22 163,-3 27 846,-1-24-110,0 29 266,0-4-666,0 16-1580,0 7-826,0 26-515,19 8-2112,-14 18-252,32-1 2566,-33-7 0,35 1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4:03.8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1108 10501,'-24'6'1979,"-2"-4"-1889,15 11 0,-10-12 90,19 7-90,-15-6 90,12 2-1,-8-2-179,7-1 90,0-1 0,3 0 0,1 1-90,0-1 0,-1 0 0,-4 4 0,-3 1 0,-18 12 0,3-1 0,-14 8-330,4-2 330,-1 2 0,-2 1 0,-9 10-90,13-9 0,-11 15 90,24-19 0,0 4 0,11-3 0,6-8 0,0 8 240,4-12-240,21 6 0,6-8 0,-1 2 90,31 0-90,-35-2 45,12 0 0,1 1 45,-1 3-90,-3 2 0,1 1 0,6 6-1053,9 10 1053,-13-3-90,-3 1-90,-2 4-990,6 19-179,-8-10-2665,-8-5 1,-1 2 4013,3 6 0,-9-13 0,-1-1 0,5 12 0</inkml:trace>
  <inkml:trace contextRef="#ctx0" brushRef="#br0" timeOffset="559">3447 1537 12840,'-41'0'2158,"-1"17"-2158,8-12 0,1 29 0,13-20 0,9 18-269,-7 6-91,15-7-270,-7 10-179,10-12-91,0-1-359,18-1-1799,6 7 3058,-1-9 0,25 3 0,-13-11 0</inkml:trace>
  <inkml:trace contextRef="#ctx0" brushRef="#br0" timeOffset="828">3797 1716 12300,'-22'-8'1529,"-3"2"-1439,-16 20-180,18 5 180,9 16-180,14 2 0,24-16 0,-18 8 0,40-25 0,-40 17 90,39-19 0,-15 6 0,11-8-180,-5 0-89,-14-16-361,-11-2 90,-2-17-1169,-34 2 450,-6 14 1259,-28-8 0,14 18 0,2-12 0</inkml:trace>
  <inkml:trace contextRef="#ctx0" brushRef="#br0" timeOffset="1392">4150 1706 11311,'0'27'719,"0"0"-719,15-2 0,-11-1 0,10-8-90,-14-2 0,10-7-1079,-8 1 989,15-22 180,-11-4 0,12-24 0,-5 9 270,14-10-90,-12 27 359,7-17-359,-9 29 90,-1-15 0,0 17-90,1-3 0,-3 5 0,-1 15 180,2 8-271,-4-3-89,3 34 90,-6-33-90,1 28 0,-4-25 0,2-12 90,-1 10-180,0-12 90,0 4-90,7-23 90,-4-13 0,8-22 0,-4 7 0,2-3 180,2 4-180,-5 9 180,6-7 90,-7 22 0,5-4-270,-6 14 0,4-3 0,0 5-180,-1 20-719,9 2 179,-6 2-1619,8 23 630,-8-29 1709,7 24 0,-8-20 0,2 0 0</inkml:trace>
  <inkml:trace contextRef="#ctx0" brushRef="#br0" timeOffset="2244">5015 1644 12570,'0'36'899,"0"-5"-899,0-1 90,0-2 90,0 19-180,0-9-90,0 26 90,0-27 0,0 20 90,0-29-90,0 4 0,0-14 0,0-5-90,0-1-539,0-6 359,-18-18 90,14-8 0,-14-12 90,5-4 0,9 4 0,-9-4 90,13-5-90,0-23 90,0 14 0,-2 8 0,4 1-937,18-3 1027,-15-7 7,28 17 83,-16 14 270,10 2-270,-3 13-180,-6 21 0,-8 5 569,-4 21-929,-6-1-360,0-6-1079,0 4 720,0-20 1079,-13 9 0,9-20 0,-9 2 0</inkml:trace>
  <inkml:trace contextRef="#ctx0" brushRef="#br0" timeOffset="2559">5347 1696 12210,'-20'15'270,"-4"4"-270,22 12-180,-7-2 90,9-5 90,15-11-90,-11 4 90,33-12-90,-12 3 90,17-5 0,-6-24 0,-10-1-360,-11-20-449,-9 5-900,-23 2-810,-5 11 2519,-16 10 0,17 9 0,4 5 0</inkml:trace>
  <inkml:trace contextRef="#ctx0" brushRef="#br0" timeOffset="3576">5732 1629 10051,'-20'17'1260,"5"5"-1260,15 11 0,0-1 0,0-5 0,0 2 0,0 0 0,0 0 0,0-4 0,0-1-270,0 4-180,0-10-989,0 3 1259,0-33 180,0-7 0,0-27 90,0 8 0,0-1 90,0 11 0,14 1-1,-11 3 181,11 3 450,3 4-450,-1 2-181,15 8-89,-5 1 0,-6 25-180,-3-14 180,1 32-180,-5-12 270,3 7-270,-2 1 90,-3-12-90,5-1 0,5 2 1,-1-12-1,14 10-90,-13-18 90,15 5 90,-16-7-90,4 0 90,-11-19 0,-2 14-90,-3-29 180,-1 13 0,-4-14 0,-1 6 180,-2 4-91,-17 4 1,12 3 360,-26 5-450,17 5 0,-3 28-90,-2 5 90,17 10-180,-6 0 90,8-10 0,0 1-180,0-2-270,21 8 180,-3-11-629,20 10 179,-21-19-269,14 0 629,-12-9 90,8-3 180,-3 0 0,-8-16 0,-1 12 450,3-28-90,-5 10 450,2-18-450,-8 8 539,1-5-539,-5 17 0,0-3 359,-3 10 271,0 3-900,0 23 180,17 3-270,0 25 180,14-1-180,-16-8-270,12 5 360,-16-19-90,21 7 0,-18-18 0,5 0 90,-7-7-180,1 0 180,-3 0 0,4-15 0,-4 11-90,2-26 180,-5 9-90,1 2 180,-5-14-90,0 29 90,-2-25 90,0 18-270,0-4 0,0 7 0,2 8 90,3 18-90,0-14-180,9 30 90,-4-11-90,7-2-90,-5 14 0,4-31-269,-1 24-811,15-19 631,-7 4-990,22-7 629,-18-6 1080,9-18 0,-13 14 0,-1-13 0</inkml:trace>
  <inkml:trace contextRef="#ctx0" brushRef="#br0" timeOffset="3826">7005 1417 9691,'0'-16'630,"0"3"90,0 4 1169,0 4-1440,0 23-359,0 5 0,0 14-90,16 11 0,-12-15 0,25 27-90,-27-22-744,10 11 564,-12-16 0,0-1 0,0-2-449,0 10 269,0-12-989,0 14 809,0-22-899,-18 7 719,13-15 810,-28-2 0,9-6 0,-16-3 0</inkml:trace>
  <inkml:trace contextRef="#ctx0" brushRef="#br0" timeOffset="3943">6845 1920 9602,'-10'-20'2068,"1"-23"-1708,4 27-180,2-33-180,30 27 90,-20-7-180,25 16 0,5 4-450,-7-6-584,10 4 0,3 3-945,3 1 1847,12 1 1,-19 5 0,-1 1-1</inkml:trace>
  <inkml:trace contextRef="#ctx0" brushRef="#br0" timeOffset="4442">7852 1545 12210,'0'-10'900,"0"4"-900,-15 1 89,11 25-178,-25 9-91,25 13-270,-11 1-90,5-8 0,8 0-359,-8-1-180,10-2-2070,22 10 3149,-17-14 0,37 3 0,-17-15 0</inkml:trace>
  <inkml:trace contextRef="#ctx0" brushRef="#br0" timeOffset="4700">8188 1713 10411,'-38'0'1799,"2"17"-1709,15 0-90,6 16 0,15-5 0,0-2-90,22-10 90,-17-1-90,34-13 0,-19 3 90,15-5-90,-15-15 0,2 11-449,-19-27-451,5 10 450,-8-16-449,0 8 989,-16-4 0,12 12 0,-11-4 0</inkml:trace>
  <inkml:trace contextRef="#ctx0" brushRef="#br0" timeOffset="5059">8563 1755 10951,'0'9'899,"1"8"-719,-1-5-180,1 11 0,0-9 0,1 10-90,-1-10-90,2 2 0,-3-7 90,0-2-89,0-2-1261,0-1 1440,14-23 90,-11-8 180,28-12 90,-26-1 90,24 9-91,-27-1 181,21-10-90,-12 13 180,8-2-451,-4 21-179,0 4 0,-6 6-89,3 21-181,-3-16-180,2 40-450,-1-25-2428,8 36 3328,-3-19 0,3 10 0,-2-14 0</inkml:trace>
  <inkml:trace contextRef="#ctx0" brushRef="#br0" timeOffset="6960">7452 1927 11490,'13'3'1350,"-3"-1"-1170,-10 2 179,21-3-359,-6 1-90,19-2-179,-9 0-361,4 0-270,2 0-3507,16 0 4407,-12-11 0,7 8 0,-16-8 0</inkml:trace>
  <inkml:trace contextRef="#ctx0" brushRef="#br0" timeOffset="9693">11882 958 11760,'0'-23'1889,"-14"10"-1799,10-2 0,-10 5 0,14-5-90,-7 2 0,5 0 0,-6 4 0,-2-5 0,1 5-180,-17-5 180,6 8-180,-9 1 90,4 5 0,-2 0-90,-2 0 1,-9 18 179,11-13-360,-8 27 360,19-13-270,2-1 90,10 17 0,2-19 0,2 18-90,0-8 270,0 1-90,0 3 0,17 15 90,-13-8 0,4-3 0,1 0 0,4 8-1078,-9 15 1078,9-16-90,-13 0 90,0 2-90,0-1-613,0 0 613,0-2 0,-21 15 180,-1-13-1566,2-10 1,-1-1 1565,1 1-90,-8 7-50,25-17 140,-10-4 522,5-2-432,6-5 360,-5-1-450,7-5 3273,27-1-3363,9-3-45,0 0 0,3 0-494,23-1-1195,-14 1 0,-1-2 655,11-12 134,-18 12 1,-1-1 876,15-10 0,-2 12 0,-2 0 0</inkml:trace>
  <inkml:trace contextRef="#ctx0" brushRef="#br0" timeOffset="11043">12858 1510 11221,'-17'-12'899,"13"1"-539,-28 1-270,28 1 90,-29 1 0,17 2 0,-17 2-91,-9 1-89,9 18 0,-12-12 90,6 30-180,12-5 90,-5 23 0,22-8 90,2 9-90,25-24-4161,9 11 4071,11-23 90,4-2 859,-7-10-859,3-4 0,0 0 0,18-17 0,-12-11 0,-9 3 0,-2-3-90,3-20 90,-8 12 0,-2-1-346,-1-10 346,-9 14 0,-1 0 0,2-15-90,-4-2 180,-2-1 45,-6 15 0,0-1 45,0-17-90,-2 14 0,0 1-180,-2 2 41,0-8 498,0 31 2657,-11 28-3016,8 26-90,-17 18-686,18 7 686,-7-11-270,2 6-270,6-7 0,0 2 270,-3-22 1,0 1-361,2 26 0,4-3-89,15-13-938,-13 19 398,32-35 1259,-31 3 0,36-18 0,-15-5 0</inkml:trace>
  <inkml:trace contextRef="#ctx0" brushRef="#br0" timeOffset="11400">13485 1470 11311,'-20'-6'1439,"15"19"-1259,-29 12-90,30 8-90,-10 2 0,14-9-180,0 13 180,0-12-90,0 12 0,17-20 90,4 1-180,19-13 180,3-2 90,-9-25-90,-3 15 0,-12-33 0,-2 23 0,2-29 90,-9 15 0,5-9 180,-12 2-270,4 11 90,-6-9 269,-1 20-359,0 17 0,0 19-629,0 25 179,0-3-989,14 17 269,2-24-719,0-7 1,2-1 1888,10 2 0,2 5 0,-7-15 0</inkml:trace>
  <inkml:trace contextRef="#ctx0" brushRef="#br0" timeOffset="12576">14198 1154 10771,'-2'-3'3688,"0"21"-3598,1 6-90,1 13 0,0 0-90,0-5-90,0 2-180,0 2-90,0 0-89,0 1-91,0-1 90,0 0-1169,0 13 720,0-11-1440,0 23 2429,0-27 0,0 8 0,0-14 0</inkml:trace>
  <inkml:trace contextRef="#ctx0" brushRef="#br0" timeOffset="12760">14058 1629 10141,'0'-14'810,"0"0"-720,0 1-90,20-8 0,-15 7-810,32-10 181,-9 12-91,8-3-1169,22 4 1889,-22 4 0,14-1 0,-15 4 0</inkml:trace>
  <inkml:trace contextRef="#ctx0" brushRef="#br0" timeOffset="13132">14648 1460 10141,'-42'0'1259,"17"13"-899,-5-10 90,14 21-360,-13-9-90,14 5 90,6 1-90,3-4 90,4 1-90,-4 1 0,6 6-90,0-5 90,18 9-180,-13-15 180,33 1-90,-33-9 0,32-3 90,-19-2 0,16-1 0,-9-21 0,-2 1 0,-8-24 90,-4 14 0,-3-1 0,-5 12 90,-2 0-90,0 3 0,-1 0 360,1 8-361,-1 21-628,34 22 89,-26 4 135,19-16 0,-2-2-404,-20 2-271,34 1-1708,-7 5 2698,8-8 0,3 2 0,-14-11 0</inkml:trace>
  <inkml:trace contextRef="#ctx0" brushRef="#br0" timeOffset="13343">15245 1486 12210,'47'0'180,"-8"0"-450,3 0-270,-6 12-449,4-10-270,3 10-270,1-12 1362,2 0 0,0 7 0,1 2 0</inkml:trace>
  <inkml:trace contextRef="#ctx0" brushRef="#br0" timeOffset="13998">15987 1440 10501,'16'21'360,"-2"11"-180,-14 11-5841,0 4 5661,0-10 0,0 3 849,0 2-849,0 0 0,0 2 0,0-4 0,9 1 90,-7-4-180,13 11-90,-14-15 933,8 10-1022,-8-24-541,2-2 360,-2-27 3511,-1-8-3151,0-26 90,0 6 0,0-25 0,0 21-375,0-18 465,0 16 89,0-1 91,20-1-90,-15 1-797,31 2 797,-32 4 450,41-7-361,-29 17 271,35-4-360,-29 23 0,8 3 0,-13 7-90,-1 0 0,-5 16 917,-1-12-917,-3 29 803,-4-9-893,-1 8 90,-2 1-90,-23-2-270,0-8-899,-25 10 179,25-16-359,-15-4 1349,23-2 0,-4-10 0,8 5 0</inkml:trace>
  <inkml:trace contextRef="#ctx0" brushRef="#br0" timeOffset="14348">16803 1419 11490,'-18'-6'1080,"13"1"-810,-30 1-90,30 2-1,-29 0-179,9 2 90,-8 0-90,-7 17 0,18 5-179,-3 22 179,17-9-180,2 2 90,6-10-90,17-3 0,-12-1 90,38-3 0,-22-3 90,25-3 0,9-2 0,-11-6 0,-8-4 0,-1 0 0,4-2-90,13-15 90,-29-3 0,-4-15-90,-13-2-360,-29-2 91,18 9-991,-55-2 451,38 20-91,-30-7 990,24 16 0,-2-5 0,0 6 0</inkml:trace>
  <inkml:trace contextRef="#ctx0" brushRef="#br0" timeOffset="14676">17373 1345 10861,'0'-10'899,"0"1"-719,-22 2-180,17 2 90,-32 1 0,17 1-90,-13 2 0,13 20-90,-3-15 0,21 37 90,-7-11-90,9 12 90,18 0-90,-13-10 90,38-1-281,-37-1 281,46-2 0,-32-2 0,23 0 270,-9 2-90,-18-9-270,11 3-630,-24-15-180,-11-2-269,-19-21 360,-22 0-271,7-4 1080,1-6 0,13 5 0,2-14 0</inkml:trace>
  <inkml:trace contextRef="#ctx0" brushRef="#br0" timeOffset="14893">17722 1210 10501,'6'0'1529,"0"0"-1349,-1 0 0,-1 0-90,0 13-90,1 3 0,1 0 0,5 25 0,-4-21 0,2 25-270,-5-17-90,1 1 0,-2 0-269,1-2-91,-2 0-89,0-2-900,-2 5 539,0-8 1170,0 3 0,0-11 0,0-2 0</inkml:trace>
  <inkml:trace contextRef="#ctx0" brushRef="#br0" timeOffset="15042">17538 1486 10231,'21'-19'720,"-16"-1"-810,43 2 0,-25 0-405,8 7 0,4 1-314,9-4-406,-5 5 1,-1 1 1214,7 4 0,9 0 0,-20 4 0</inkml:trace>
  <inkml:trace contextRef="#ctx0" brushRef="#br0" timeOffset="15959">18167 780 11580,'0'-18'2339,"0"2"-1799,0 7-450,14 4-90,4 3-90,0 12 90,6-7 0,-6 6 0,6-3 90,15 0-270,-15 6 90,12 0 0,3 6 90,-10-1 0,19 12-90,-24-10 90,7 6 0,-13-10 0,-4 1 0,1-3 0,-5 0 0,-1-4 0,-3 1 0,0-1 0,-4-4 0,0 2 0,-2-5 0,0 2-270,0 0 270,0 2 0,0 0 0,0 2 0,-14 8 0,10-3 0,-10 19 0,14-10-270,0 39 270,0-27-45,0 2 0,0 1-45,0-1 90,0 28-90,0-28-179,0 28 269,13-28-450,-10 11 450,10-16 0,-13-1 0,9-3 90,-7 10-90,7-12 90,-9 11 0,0-19 0,-16 0-90,12-8 0,-24-4-90,8-2 0,-8-2-90,-4-1-630,-9-15 91,9 11-1890,-20-23 540,25 9 2069,-8 2 0,16-13 0,1 11 0</inkml:trace>
  <inkml:trace contextRef="#ctx0" brushRef="#br0" timeOffset="16312">19657 1398 13020,'34'-2'-900,"-1"0"-899,4 15 180,-10-9 1619,11 24 0,-18-12 0,9 14 0</inkml:trace>
  <inkml:trace contextRef="#ctx0" brushRef="#br0" timeOffset="16466">19618 1760 12030,'51'0'-3688,"-10"0"3688,5 0 0,-8-15 0,3-4 0</inkml:trace>
  <inkml:trace contextRef="#ctx0" brushRef="#br0" timeOffset="16977">20933 687 10861,'-28'12'-1529,"11"3"359,-6 3 1170,20 12 0,-16-9 0,11 17 0</inkml:trace>
  <inkml:trace contextRef="#ctx0" brushRef="#br0" timeOffset="17126">21023 737 10591,'-15'21'-810,"11"17"-179,-12-19-990,16 20 1979,-12-3 0,9 2 0,-10 3 0</inkml:trace>
  <inkml:trace contextRef="#ctx0" brushRef="#br0" timeOffset="17926">21635 1382 12120,'0'38'450,"21"-16"-450,-16 9 0,30-18-270,-32 15-270,30-6-179,-29 1-451,31-1-2428,-11 8 3598,7-7 0,0 4 0,-10-9 0</inkml:trace>
  <inkml:trace contextRef="#ctx0" brushRef="#br0" timeOffset="18126">22087 1421 11311,'-48'0'1169,"4"17"-989,12-13-90,0 32-90,0-31 0,9 19 0,1 4 0,-9-8-360,6 10 0,2 3-359,1-1-1440,-5 22 450,18-23 1709,2 6 0,7-15 0,0-1 0</inkml:trace>
  <inkml:trace contextRef="#ctx0" brushRef="#br0" timeOffset="18560">22450 1616 10681,'-14'18'450,"10"8"-450,-10-12 0,32 9 0,4-10 90,0 0-270,14-12 270,-20 3-180,17-4 180,-8 0-90,-1 0 0,-1-20 359,3-1-89,-7-3 0,1-10-90,-12 29 180,-1-32 0,-5 24-180,1-14-91,-3 6 1,0 6-90,-14 3 0,10 28 0,-10 14 0,14 15 0,0 2 90,0-6-180,0 3 90,0 20-90,21-15-1651,-10-9 1,0-1 1650,15 4 0,7 10-583,-29-23 583,26-3-94,-27-6 94,19-4-270,-19-4-449,6-4 1584,-9-4 0,-16-22 1,-4-8-1</inkml:trace>
  <inkml:trace contextRef="#ctx0" brushRef="#br0" timeOffset="18916">23058 1166 11400,'16'-6'990,"3"-1"-630,16 5-90,1 1-91,1 18-89,-5 5-90,-13 11 180,-2 15-180,-15-13 90,4 14-90,-6-11 0,0 2-796,-23 0 796,17-2-90,-32-1-179,34-2-628,-24 7 627,25-12-1079,-10 10 180,13-23-1440,25 2 2609,12-14 0,12 0 0,3-5 0</inkml:trace>
  <inkml:trace contextRef="#ctx0" brushRef="#br0" timeOffset="19110">23120 1492 10951,'18'-5'-990,"12"0"-1168,28 0 106,-2 3 1847,4-1 0,-13 3 1,-1 0-1</inkml:trace>
  <inkml:trace contextRef="#ctx0" brushRef="#br0" timeOffset="19564">23810 720 10681,'0'-9'1079,"0"2"-989,15 3-450,-11 19 181,10 6-91,-14 10-270,0 0 0,0-7 1,0 1 89,0-2-630,0 5 631,0-8 809,0-19 629,15-10-539,2-9 539,15-11-449,-15 9 179,23-12-359,-25 14-270,29 1-90,-22 15-809,10 15-91,-17-8-359,3 42 1259,-13 0 0,-1 15 0,-3-27 0,-1 0 0</inkml:trace>
  <inkml:trace contextRef="#ctx0" brushRef="#br0" timeOffset="20628">25730 497 10051,'0'-15'0,"0"2"0,0 1 90,0 3-180,0-2-90,-16 3-269,12-1 269,-13 4-270,17 1 450,-10 4 0,7-1 0,-7 1 0</inkml:trace>
  <inkml:trace contextRef="#ctx0" brushRef="#br0" timeOffset="21148">24950 634 11940,'14'-13'2609,"1"23"-2519,14 19-90,-9 0 0,0 3 0,13 22-206,-11-22 0,3 1 206,7 6 0,1-1 0,-7-8 0,1 1-30,6 4 0,4 2 0,-3-2-549,-1-4 1,0 0 533,10 9 0,0 0 45,-12-14 0,-2-1 0,0-1 0,-1 0-45,0-2 0,-1 0 90,8 6 0,-2-1-135,13 12 135,-14-13 0,-2 0 135,-5-3-180,4 4 0,-21-16 0,-2-3 0,-30-5 0,-13-2-180,-16-1-89,-6 0-46,21 0 0,0 0-315,-22 0-45,11 0 1,0 0-1120,-4 0 355,-9 0 1683,18 13 1,17-10-1,-3 10 1</inkml:trace>
  <inkml:trace contextRef="#ctx0" brushRef="#br0" timeOffset="21659">26925 648 11850,'14'-17'1349,"-1"0"-1169,-4 6-180,-2 0 90,-4 6 630,-1 0-720,-2 26 90,0-3 0,-19 23-90,14-3-1344,-31 6 1434,19 11-90,-6-11 0,-2 1 0,8-8 0,-1 1 0,-2 4 0,-4 3 0,2-2 45,2-4 0,-1 0-75,-4 4 0,-2 3 0,1-4 75,3-4 0,-1-1-90,-7 10 0,-2 0 45,0-3 0,1-2 45,7-11 0,0 0-135,-15 18 0,1-2-90,-3 3 135,13-14 0,2-2-671,4 1 716,1 4-90,16-18-90,4-2 0,2-3-89,47 4 89,-13-7-315,19-2 0,5-2 235,-24-4 1,0-1-281,16 3 1,-1-1-271,-11-2 1,-1-1-271,0 1 1,1 0 1079,-2 0 0,1 0 0,-2 0 0,0 1 0,-1 0 0,0 0 0</inkml:trace>
  <inkml:trace contextRef="#ctx0" brushRef="#br0" timeOffset="22178">27980 913 11760,'5'-21'1170,"-1"3"-901,-2 4-89,-1 4 450,-1 3-630,-19 26 0,15 1 0,-32 26-90,21-11 0,1 2-296,-5-6 1,-1 3 85,-2 5 0,0 6 1,0-3-429,0-1 1,-1 1 187,-5 5 0,-3 4 1,2-4-136,2-3 1,-1-1 674,-4 3 0,-4 5 0,4-5 0,2-5 0,2-1 0,-10 12 0,0-1 0</inkml:trace>
  <inkml:trace contextRef="#ctx0" brushRef="#br0" timeOffset="23260">28758 857 12570,'-12'-14'1439,"-1"0"-899,1 3-91,2 2-179,1 2-90,2 1 0,-1 1 450,2 2-630,1 25 0,28-17 90,-17 43-90,27-26 0,5 1 0,-22 4 0,1 3-1131,14 1 0,7 0 1,-2-2 1130,-5 1 0,0-1 0,14 10 0,0-1-1090,-13-10 1,-1-2 1044,2 0 0,0 1-358,-2-2 1,1 1 402,-2-2 0,0 1-278,-3-1 0,0 0 233,-2-2 0,-1 1 1388,18 20-1433,-9-3-269,-7-3-811,-12 16 451,-6-12-136,-33-5 1,-10 0-855,-14 7 494,-3-12 1,-5-1 1150,13-8 1,-1-1 0,-4 3 0,-1-1 0,-3 1 0,0-1 0</inkml:trace>
  <inkml:trace contextRef="#ctx0" brushRef="#br0" timeOffset="26359">11205 2608 8972,'19'0'1079,"0"0"-899,-7 12 180,0-9-270,-1 10 90,0-13-180,8 0 180,-5 9-180,6-7 90,-6 13-90,1-13 269,7 14-179,-2-9 0,5 9 0,-6-7 0,1 1 0,1-2 90,15 5-270,-8-6 180,24 6-90,-21-6 0,12 0 90,-12-2-90,2-1 0,0 1 0,2-1 90,1 0-90,2 0 90,2-1-180,2 1 90,2-1 0,-11-2 0,1 1 0,20 0 45,-7 0 0,1-1-878,8 1 878,-18-1 0,0-1-45,13 1 0,0 0 0,-2 1 45,-14 0 0,0 0-45,18 1 45,-8 0 0,-1 0-45,9 0 0,-7-1 0,0 1 0,8 1 0,-18-3 0,0 0 45,3 0 0,-1 0-135,23 0 90,-9-1 0,0 1 0,12-1 45,-11 0 0,0 0-45,9 0 0,-23 1 0,0-1 0,-1 1 0,-2 0-90,20 1 90,-10 0 0,-1 0 0,8 2 0,-10-2 0,0 0 90,6 2-180,14-2 180,-20 1-180,0-1 90,1 0 0,19 2 0,-11-2 0,-8-1 0,1 0-90,10-1 45,-19 0 0,1 0 135,16 0-90,-1 0-90,3 0 0,0 0 90,2 0 0,-1 0-45,-14 0 0,0 0 45,21 0 0,-10 0 0,1 0-90,7 0 90,-20 0 0,-1 0 0,15 0 0,0 0 0,-1-12 0,0 9-90,-1-8 0,0 11 90,-17-4 0,1-1 0,19 3-90,-10-4 0,0-1 90,7 3 0,-19 1 0,-1 0-90,14 0 90,-3 3 0,1 0-90,17 0 90,-14 0-45,-7 0 0,0 0 135,8 0-135,-7 0 0,1 0-569,9 0 614,-19 0 0,1 0 0,31 0 0,-16 0 0,-10 0 0,0 0 0,3 0-11,-7 0 1,-1 0 10,4 0 0,11-8 90,6 5-180,-13-13 135,-5 12 0,1 1-45,7-6 0,-7 2 0,0 0 90,6 2-180,12-6 90,-20 6 0,-1 1 0,-2-2 0,13-1 0,-11 0 0,19-2 0,-24 4 0,7-1 270,-12 4-270,2-1 0,1 0-180,4 1 90,2-1 90,3 0-90,19 0 0,-11 2 90,-7 0 0,0 0-90,5 1 135,-7 0 0,-1 0-45,2 0 0,13 0-90,-17 0 180,0 0-90,-2 0 0,9 0 0,-9 0 680,14 0-680,-21 0 0,11 0-90,-18 0 727,3 0-637,-5-8 331,-6 5-421,5-5 1,-8 8 89,3 0 0,-5 0 0,0 0-90,0 0 0,1 0 0,0 0-90,2 0 90,-1 0 0,3 0 90,-1 0-90,0 0-90,6 0 270,-3 0-90,5 0-90,-1 0 0,-3 0-360,6 0 91,-8 0-901,3 0-629,-6 0 1889,-1 0 0,-4 0 0,-1 0 0</inkml:trace>
  <inkml:trace contextRef="#ctx0" brushRef="#br0" timeOffset="27748">14163 3620 11490,'13'19'2519,"4"-14"-2519,-15 34 0,5-23-180,-4 36-360,-3-18-899,3 32 90,-3-25-1944,0 13 1134,0-15 2159,0 0 0,0-2 0,0-1 0</inkml:trace>
  <inkml:trace contextRef="#ctx0" brushRef="#br0" timeOffset="27976">14460 3687 13379,'-15'41'180,"3"-6"-180,12-1-270,0-4-89,0 5-181,0 1-1349,0 22 630,0-12 1259,0-7 0,0 1 0,0 9 0,0 13 0</inkml:trace>
  <inkml:trace contextRef="#ctx0" brushRef="#br0" timeOffset="28326">14028 3972 12210,'0'41'540,"0"-5"-450,0 0-90,17-2 0,-13 3-550,12 5 640,0 2-90,-13 2 0,29 1 0,-17-2-45,4-14 0,3-2 135,7 12-90,-3-11 0,2-4 0,6-4-90,11 0-90,-14-17-180,0-4-89,-1-17-991,15-18 271,-10-11-535,-12 16 1,0-3-276,8-22 1979,-14 23 0,-1 0 0,-1-2 0,0-1 0,0 0 0,1-1 0</inkml:trace>
  <inkml:trace contextRef="#ctx0" brushRef="#br0" timeOffset="32127">7735 6113 12300,'-30'0'989,"0"17"-6379,0-13 5660,-3 43-270,-5-19 403,17-1 1,1 4-404,-1-5 0,1 1 0,-1 1 0,1 1-225,3 0 0,0 1-225,-12 27-284,8-2-256,9-3-359,6-4-802,5-4 2151,27-6 0,-20-4 0,19-2 0</inkml:trace>
  <inkml:trace contextRef="#ctx0" brushRef="#br0" timeOffset="32492">7872 6820 11311,'20'-16'359,"-14"-22"-179,37 1-90,-10-15-857,-11 23 1,0 1 856,23-16 0,-16-3 90,-2-1-1,-4-1-89,-11-3 270,8-1-90,-17 14 0,-3-1 90,11-21-136,-10 12 1,-2 1-45,1-3-90,0-10 57,-14 31-147,10 6 457,-11 9-187,15 6-180,-13 6-90,10 22 725,-18 2-635,19 24-180,-7-9 0,1 1-180,0 29 48,3-21 1,1 4-94,1 4 1,1-1 44,1-12 0,2 0-360,-3 25 1,4-2 179,7-28 0,1-3-641,-9 10 0,3-3-78,34 4-91,-33-5 1137,22-20 1,5-2-1,-9 2 1,34-1-1</inkml:trace>
  <inkml:trace contextRef="#ctx0" brushRef="#br0" timeOffset="32826">8527 6546 10861,'-22'-11'1529,"2"2"-1349,-23 9 0,24 15 0,-15 5-270,19 18-270,-3 0 90,7 1 90,11-11 0,21-11-180,-15-1 1,35-14 269,-11 6-90,7-8 180,3 0 0,-16-18 0,2 14 0,-5-34 450,4 11-181,-14-11 1,6 2 0,-16 11 0,2 1-90,-3 2 90,0-1-90,0 8-90,-14 3-90,11 26-90,-11 11-630,14 25 270,0-9-1529,0 16 450,19-24 1529,6 16 0,12-24 0,0 5 0</inkml:trace>
  <inkml:trace contextRef="#ctx0" brushRef="#br0" timeOffset="33116">9152 6408 11221,'-41'-2'989,"19"18"-989,-8 1 0,27 23 0,-10-10 0,13 3-90,0-7-270,17 13 270,8-10 135,-3-5 0,2 0-45,14 3-180,9 15 270,-22-19 0,-2 2-90,-6-11 0,-14-3 0,6-3 0,-9 0-719,-21-4-1350,-6-2 2069,-24-15 0,6-1 0,-2-13 0</inkml:trace>
  <inkml:trace contextRef="#ctx0" brushRef="#br0" timeOffset="33432">9680 6489 11490,'-45'0'630,"3"0"-630,22 14 0,-8-10-180,25 23 0,-18-4 90,19 6-180,-5 5-89,27 4 449,-15-7-180,13-3 0,6-1 90,7 5-1093,10 9 1093,1-14-90,-16-1 180,-1-4 90,-13-2-90,10-3-90,-19-4 0,9 0 0,-12-5 463,-24 0-1273,18-6-494,-30 0 0,-8-1 1304,5 0 0,-4-1 0,-2 0 0,-13 0 0</inkml:trace>
  <inkml:trace contextRef="#ctx0" brushRef="#br0" timeOffset="34076">11563 6011 11850,'-25'-20'1170,"-12"2"-721,33 5-269,-32 3 180,20 7-180,-17 1 0,-9 17-180,10 18 0,3-2 0,2 4-236,11-4 1,1 3-35,-7 18 0,3 1 0,9-20 0,4 1-225,-3 23 1,3 0-2509,4 9 2598,13-25 0,6 0-854,2-5 0,5-4 279,5-8 1,2-1 979,2 5 0,0-3 0,22 0 0,3-3 0</inkml:trace>
  <inkml:trace contextRef="#ctx0" brushRef="#br0" timeOffset="34344">11935 6556 11400,'-21'-17'1440,"-10"7"-1350,-10 5 90,-1 5-91,13 0-89,1 0 0,-6 19 0,19 4-269,-14 24 179,27-11-630,20 19 540,-11-30-45,26-5 0,6-3 46,-11-4 89,11-9 0,3-1 0,-4 2 90,9-20-90,-20 12 90,-13-29 0,6 27-630,-17-48 180,7 32-45,-21-9 1,-5-1-226,9 4 720,-24 4 0,-4 5 0,12 5 0,-32-3 0</inkml:trace>
  <inkml:trace contextRef="#ctx0" brushRef="#br0" timeOffset="34602">12278 6543 10321,'0'36'630,"0"1"-720,0-7 90,0 1-90,0-7-90,0-1-360,0 9 270,0-10-539,0 9 359,0-18 450,14 0 0,0-10 0,12-1 0</inkml:trace>
  <inkml:trace contextRef="#ctx0" brushRef="#br0" timeOffset="34926">12502 6447 10501,'6'0'1079,"1"0"-809,0 0-90,-3 0 270,0 21-360,-3 5 0,0 11-90,0 9 0,-1-19 0,0 14 90,0-20-810,0 2 630,0-29 90,0-7 0,0-25 0,0 7 90,16 0-180,-12 7 180,11 5 180,0-7-90,-2 15 180,11-8-360,-8 17 0,-1 19 0,-7-11-180,0 40 0,-5-26-900,0 18 1,-1 4 180,-1 3 899,2 1 0,2-2 0,1-2 0,6 12 0</inkml:trace>
  <inkml:trace contextRef="#ctx0" brushRef="#br0" timeOffset="35400">13103 6658 11850,'0'38'540,"0"-7"-540,0 3 180,0-4-180,0 2 0,0 3 90,0 0-180,0 1 180,15 14-90,-11-14 90,11 18-90,-7-28 90,-6 2-90,6-15-180,-8-6-90,-16-21 270,13-10-270,-28-29 0,27 8-303,-20-8 213,22 10 360,-8-5-89,10-4 44,9 11 0,1 0 135,-5-22-1,21 9 1,4 2 90,-6-3 225,16 9 0,8 6 45,7 10-316,-21 9 1,0 6 225,25 30-270,-34 12 90,6 24-180,-26-8 0,-2 1-90,-3-1-360,-25-12-719,-5 20-90,-15-24-1950,15-7 1,2 0 3208,-9 1 0,-12 2 0,17-8 0</inkml:trace>
  <inkml:trace contextRef="#ctx0" brushRef="#br0" timeOffset="35746">14015 6395 12120,'-23'-13'630,"17"1"-450,-37 4 0,16 3-91,-10 4-89,0 1 0,3 17 0,10 8-269,-4 22 89,19-8-90,2 14 90,27-23 90,-15 7-90,39-14 90,-23-6 0,23-2 90,7-3 0,-14-6 0,22-3 0,-31-18-90,5 12-90,-23-28-89,1 27-181,-10-30-809,3 10 179,-25 1 1080,-9-13 0,-12 22 0,0-14 0</inkml:trace>
  <inkml:trace contextRef="#ctx0" brushRef="#br0" timeOffset="36744">14323 6399 11850,'0'45'360,"0"-7"-360,0 2 0,0-10 90,0 2-180,0-3 90,-12 1-180,9-3-90,-10 5 180,13-11-180,0 5-1618,0-16 1348,0-16 360,14-15 180,-10-10 0,24-18 0,-25 16 270,29-24 0,-21 23 89,15-7 1,-11 15 180,0 7-270,0 2 269,6 9-449,-6 3 0,9 5-90,-11 22 0,2-16 90,-7 40-180,0-26 180,-3 22-360,3 5 1,-3-12-541,5 20 450,-4-28-539,8 5 539,-5-16 0,4-8 180,-2-2 180,1-6 0,1 0 90,7-21 0,-5-3 360,11-24-180,-13 12 359,4-13-269,-10 21 0,0-8-90,-5 16-90,-2 1 90,1 5 359,0 1-539,0 27-90,-1 7 0,0 17 0,0 11 0,16-19-180,-12 22 0,28-25 1,-19 7-91,15-17 90,-7-3-90,2-7-90,11-3 270,-5-4 90,7-16 0,-10 12 0,-1-31 0,4 6 0,-9-10 0,2-2 270,-11 10-180,-4 1 180,-4-2 180,-2-11-181,-1 10 181,-20-15-450,14 24 270,-31-4 0,32 18-90,-22 3-90,15 6-90,0 20-90,-4 6 180,15 13-180,-6 13-90,7-16-270,21 22 0,-15-25-179,35 7-900,-13-10 449,10-9 1080,12 1 0,-18-14 0,9-4 0</inkml:trace>
  <inkml:trace contextRef="#ctx0" brushRef="#br0" timeOffset="36982">15480 6408 11670,'0'34'720,"14"-16"-720,-10 14 0,10-20 0,-14 13 0,12-6 0,-10 6 0,10-6 0,-12 3 0,0-5-90,0-7 90,0 3 0,0-10 0,0-1 0</inkml:trace>
  <inkml:trace contextRef="#ctx0" brushRef="#br0" timeOffset="37412">15057 6352 11760,'0'29'720,"20"-13"-450,-15 9-270,32-5 0,-32 6 0,25 1 0,-27-9 0,23-1 0,-23-2 0,23-1 90,-16-2-90,11-1 0,-6-2-90,-2-3 90,0 0 0,-1-3-180,-4-1-2788,-1-1 1708,-5-16-809,-16 11 2069,11-22 0,-11 23 0,14-9 0</inkml:trace>
  <inkml:trace contextRef="#ctx0" brushRef="#br0" timeOffset="37842">15143 6381 10591,'-4'-7'989,"1"2"1,0 2-900,2 16-90,1 22-90,0 3-1991,0-4 0,0 0 2081,0 7 0,0 12 798,0-15-798,0-3 0,0-1 0,0-5 0,0-3 90,0-4 0,0 1-90,0-10-180,0-1 180,0-25-180,12-6 180,-10-20-90,19 0 0,-19 6 3451,15 5-3631,-6 5 273,3 13-183,0-10 0,-6 18 0,0-8-989,2 9 540,-5-2-901,1 3 1530,-4 18 0,-1-14 0,-1 13 0</inkml:trace>
  <inkml:trace contextRef="#ctx0" brushRef="#br0" timeOffset="38398">15243 6589 9512,'39'0'809,"0"0"-719,-7-17 90,-2 13 0,-6-26 180,1 27 89,12-30-179,-10 28 0,10-27-90,-13 29 0,-3-15 0,0 13 90,3-4-180,-8 5-90,3 2 90,-10 2-90,-1 17 0,0 5 0,-3 0-450,-2 44 180,-2-41-90,0 13 0,-2 2-179,-14-8-901,11 22 631,-11-25-91,3 9-269,9-16 1169,-10-1 0,13-4 0,0-1 0</inkml:trace>
  <inkml:trace contextRef="#ctx0" brushRef="#br0" timeOffset="38809">15902 6057 11490,'0'16'1979,"0"10"-1979,17 16 0,-13 2 90,13-8-1050,-6 20 601,-8-12-1,18 13 90,-18-19-90,7-1-269,-4-3-631,-4 10 541,4-13-631,-6 11 901,0-22 34,-17 2-35,12-12 270,-26-4 1979,8-2-1079,-15-4 0,0-18-271,16-4 361,-2-21-270,21 9 89,-6-10-539,9 19-90,24-7 0,-18 15-270,47 0-359,-28 4-226,10 6 1,3 1-585,11 0 1122,16 1 1,-20 5 0,0 0 0</inkml:trace>
  <inkml:trace contextRef="#ctx0" brushRef="#br0" timeOffset="39209">16958 6146 12120,'11'-34'990,"-9"4"-811,9 7 1,-11 5 90,0 6-270,-17 5 0,-1 46-90,-2-8-135,5 16 0,2 4-871,-2 8 961,6-18 0,0 1-315,-1 0 1,2-1-541,7 21 315,-4-24 1,3-2-945,21 8 1619,-15-8 0,39-4 0,-12-4 0</inkml:trace>
  <inkml:trace contextRef="#ctx0" brushRef="#br0" timeOffset="39507">17210 6429 11400,'-14'15'360,"-7"-11"-270,19 29 0,-11-4-90,12 8-90,-3 7 0,4-11 90,0 1-90,18-2 90,-14-1-90,33-5 90,-33-2 0,51-1 0,-33-12 0,42 0 0,-33-11-90,7 0 90,-15-22-90,-4 16-89,-4-37-541,-5 12 180,-4-8-989,-4-15 450,-22 25 1079,14-9 0,-34 18 0,15 1 0</inkml:trace>
  <inkml:trace contextRef="#ctx0" brushRef="#br0" timeOffset="39893">17643 6524 11311,'0'32'0,"0"5"0,17-9-90,-13 4-180,12-10 90,-16-1 0,10-2-90,-7-2 180,7-4-90,-10-2-90,6-5 180,-1-2 90,6-4 90,-2-16-180,3 12 540,11-43 90,-3 25 0,8-28 179,2 5-449,-6 12 450,11-16-451,-16 33-89,7-10-180,-14 24 90,3-4-90,-8 21-359,0-11-1,0 31-1799,0-4-180,-4 10 2339,1 4 0,-4-11 0,0 1 0</inkml:trace>
  <inkml:trace contextRef="#ctx0" brushRef="#br0" timeOffset="40042">18615 6894 8972,'4'-22'0,"-1"1"0</inkml:trace>
  <inkml:trace contextRef="#ctx0" brushRef="#br0" timeOffset="41462">19782 5050 9512,'-34'35'899,"3"-1"-809,20-3 0,-9 2-688,17 6 598,-8 5 90,11 6-90,0 3 0,0 3 45,7-14 0,3 1 0,2-10 0,2 1 89,8 23 1,1 0-1236,-10-23 0,0-1 1191,9 8 0,-1 2-1,-10-5 1,0-1 652,13 18-607,-9-13 0,-4-2-135,-8 0 0,6 16 90,-9-31-180,0 3 90,-23-15-90,17-4-359,-39-4 99,16-3-100,-19-1 2499,5-22-2049,8 1 270,14-18 1439,9 11-1169,23 28-360,-7 23-91,28 20 1,-29-4 0,-2 2-304,13-12 1,-1 1 168,-10 27 0,-3 1-653,6-21 0,-1 0 428,-4 11 0,-2 3-675,1-1 1,0-1 134,0-11 1,0 1 809,0 24 0,0 1 0,0-27 0,0-1 0,0 11 0,0-1 0</inkml:trace>
  <inkml:trace contextRef="#ctx0" brushRef="#br0" timeOffset="43680">10453 9058 11311,'5'-15'1259,"-1"0"-809,-3 1-1,-1 0-179,0 1 0,0 0 0,0 0-180,0 4-180,0 1 90,-12 4 0,9 21 0,-20-14-90,20 34-90,-7-21-180,3 31 180,5-17-539,-4 20 269,6-23-90,19 10 360,-14-20 90,14 2-269,-2-12 179,-13-1 0,27-4 180,-15 0 0,9-20 450,-1-1 89,-9-17-449,-2 6-90,-8 13 450,-2-3-450,-3 38 0,0-2-90,14 8-180,-10 15 0,25-17 90,-11 12 90,16-15 1,-7-9 89,0-10 0,11-14 0,-14-12 0,17-24 0,-25 3 44,-8 11 1,-2-1 45,-1-9 0,-2 3 0,-5 0-1247,-22-9 1202,22 18 0,-3-1 44,-24 1 1,-2 2-65,8-17 65,-12 11 0,-3 3-90,-1 0 90,4 12 0,-2 3-180,-6 6-792,-15 2 882,16 10 90,-1 22 0,-3-1-1,12 10 1,-1 4-45,8-9 0,-1 1-15,-3 7 0,-2 3 0,3-1-516,2 0 0,2 1 486,-8 10 0,3 0 0,11-12 0,3-2 45,1 1 0,2-1-45,-8 30 0,7-3 0,7-2 90,5-4-135,15-17 0,1-1-45,-7 15-135,32-10 0,7-3-45,-4 0 45,5-12 1,4-3-136,-16-8 0,-1-2-135,4 1 1,1-2-91,2 0 0,0-2-135,3 1 1,-1 0 719,1-2 0,1 0 0,-1 0 0,1-1 0,-1 0 0,1-1 0</inkml:trace>
  <inkml:trace contextRef="#ctx0" brushRef="#br0" timeOffset="44060">11612 8607 10951,'0'-5'989,"-8"1"-809,6 1-90,-5-4-90,32 3 0,-19-5-270,52 1-359,-27 1-451,30-2-134,-23 5 0,0-1-2154,21 0 3368,-21 2 0,0 2 0,11 1 0,-2 0 0</inkml:trace>
  <inkml:trace contextRef="#ctx0" brushRef="#br0" timeOffset="44259">11810 8818 10051,'-13'20'1709,"2"2"-1079,3 17-630,4-7 90,2 29-180,2-24-1340,0 15 891,0-17-271,0 2 246,0-1-1954,0 19 2518,0-13 0,0 15 0,0-17 0</inkml:trace>
  <inkml:trace contextRef="#ctx0" brushRef="#br0" timeOffset="44414">11497 9620 10321,'20'-18'360,"-15"-14"-360,42 20-630,-5-26-89,13 18-1001,-24 6 1,0 1 99,15-3 1620,4 4 0,0 0 0,1 2 0</inkml:trace>
  <inkml:trace contextRef="#ctx0" brushRef="#br0" timeOffset="44830">12490 9262 11400,'-16'12'900,"4"1"-900,12 22 0,14-8-90,-11 6 0,11-9-180,-14 0-180,0-1 181,11-1-451,-9 5 720,9-10-540,-11 2 271,5-13 269,1-2 0,2-4 0,-1-21 89,3-4 1,-1-12 180,8-13 0,-4 19 450,8-21-540,-8 24 89,4-5 181,-6 16-180,-1 7 0,-2-1 180,3 9-270,-2-4-91,7 21-89,-6-12-89,8 27-91,-8-4-360,4 6-90,-6 4-179,1-10-630,0-1 1439,8 12 0,-1-12 0,7 9 0</inkml:trace>
  <inkml:trace contextRef="#ctx0" brushRef="#br0" timeOffset="45312">13337 9279 12390,'-18'16'809,"4"4"-809,14 25 90,0-8-90,0 7 0,0-6-269,0 1-216,0 5 485,18 0 90,-14-1-270,11-3 0,0 0 90,-12 8 45,3-5 0,0-3 45,-6-9-201,0 12 21,0-27-99,0 1 99,-19-33 90,15-13 0,-12 0 0,-2-3 90,5-21-1279,-4-9 1369,0 13-180,15-4 90,-6-3-469,8-2 469,0 1 0,0 2 179,7 18 1,4 2 180,17-15-1486,-3 15 1,2 3 1395,18 5-1,0 1-89,-16 19 90,-2 3-180,-3 4 942,-4 0-762,-2 17 181,-2 5-451,-8 20 0,-1 2-270,-7-9-180,-20-4 1,15-10-271,-35-2-89,35 0-990,-51 4 809,36-7 1838,-40 5 0,36-13 0,-6 1 0</inkml:trace>
  <inkml:trace contextRef="#ctx0" brushRef="#br0" timeOffset="45932">13800 9202 11041,'13'0'1079,"-2"0"-899,0 0-90,-3 16 0,0-12-90,0 25 0,-2-9 0,3 18-180,-4-8-360,2 12 360,0-19-89,1 5-91,-1-11 0,2-3 0,0-3 0,2-4 91,2-4 89,0-1 90,10-2 90,-6-17 0,13-5 180,-12 0 269,8-31 1,-12 34-90,0-28 90,-3 16-360,-6 17 629,2-12-809,-3 24 180,-2-8-90,5 42 0,-2-24-180,11 42-90,-5-28 1,16 13-91,-6-15 180,11-8 0,-4-12 180,3 0-90,2 0 180,14-20-90,-11 15 135,-8-20 0,-2-4 45,1 8-617,3-32 706,-18 22-89,-2-3 90,-4-1 0,-3 1-90,-1-2 90,-2 1 90,0-12-91,-15 13-179,11-13-90,-11 25 900,1-2-900,11 38 0,-11 28-270,14 7-45,6-7 0,2 0-44,-5 5-46,10-6 0,-1 0-267,-9 5 132,8 14-539,-2-9 449,-7-17 325,11 18-415,-12-30-989,3 7 1709,-4-20 0,0 0 0,0-7 0</inkml:trace>
  <inkml:trace contextRef="#ctx0" brushRef="#br0" timeOffset="46064">14457 9362 9781,'-8'-45'1530,"5"10"-1171,-5-11 1,8 13-90,0 1-180,26 2-90,7-6-90,15 12-2262,-1-3 1632,-8 15-359,1 6-2450,21 2 3529,-15 4 0,17 17 0,-21 5 0</inkml:trace>
  <inkml:trace contextRef="#ctx0" brushRef="#br0" timeOffset="46496">15935 8113 11940,'0'-30'990,"0"4"179,0 4-899,-19 12-90,14 24 0,-42 7-2212,22 27 2122,1-24 0,-5 1-45,-5 21 0,1 3-45,5-10 0,0 4 0,-2 6 0,-2 7 0,4-3 0,1-4 0,3 2-90,1 5 0,0 6 0,4-5-45,5-5 0,2-2-75,3-6 0,1 2 1,3-3-241,0 2 0,6-3-90,9 1 1,3-1-361,-3-2 1,6-1 899,8-4 0,7 0 0,0-2 0,5 4 0,1-1 0,-2-6 0,0 0 0,0 1 0</inkml:trace>
  <inkml:trace contextRef="#ctx0" brushRef="#br0" timeOffset="47343">16608 8187 10141,'5'-19'1709,"2"0"-899,-2-5-720,-1 12 270,2-4-1170,-6 33-719,2 4 180,-2 24 179,0-10-629,0 4 1799,0-10 0,0-1 0,0-2 0</inkml:trace>
  <inkml:trace contextRef="#ctx0" brushRef="#br0" timeOffset="47493">16675 8193 11490,'0'45'-3058,"0"-5"540,0 8 2370,0-4 0,0 6 1,0 3-1</inkml:trace>
  <inkml:trace contextRef="#ctx0" brushRef="#br0" timeOffset="48314">17650 9044 10861,'-40'-5'1619,"8"1"-1349,-12 4-180,17 0-90,-11 0 0,14 20 0,0-15 0,2 33 90,3-34-90,4 33-90,4-23-90,6 29 90,3-20-180,21 12 180,8-23-90,-2 7 90,25-18 90,-27 5 0,26-6 0,-13-16-90,-2 12 90,-1-35 0,9 1 0,-14-11 0,-8 9 0,-1 0-547,-2-13 637,-8 16 0,0 0 89,-2-18 1,-2-2 0,-3-1 0,-1 0 0,-1 2 90,0 3-180,0-9-90,0 22 989,0-10-899,0 57-90,0 16 0,0 26-90,0 12-360,0-22 1,0 0-1657,0 25 1701,0-21 0,0 0-674,0 16-125,0 1-145,0-4 1349,7-18 0,2 0 0,-5 15 0,4-19 0,0 0 0</inkml:trace>
  <inkml:trace contextRef="#ctx0" brushRef="#br0" timeOffset="48675">18310 9001 11760,'-26'-10'1260,"-12"4"-631,15-1-629,-19 7 0,5-4-539,6 39-1,14-11 270,9 28-180,30-23 180,3-13 90,25-7 180,-13-9 0,9 0 0,-30-13 0,20 10 450,-23-39-180,6 22 0,-4-24-90,-14 17 90,4 0-90,-5 2-90,0 2-1,0 3 91,0 3-629,0 3 89,0 47-450,0-15-269,0 41-450,19-24-720,-15 1 2249,31 2 0,-31 0 0,13 0 0</inkml:trace>
  <inkml:trace contextRef="#ctx0" brushRef="#br0" timeOffset="49009">19100 8909 12210,'-1'-6'180,"0"2"-450,1 1-90,0 0-1349,20 0-1439,-2 1 3148,22 2 0,-22 0 0,-2 0 0</inkml:trace>
  <inkml:trace contextRef="#ctx0" brushRef="#br0" timeOffset="49492">18713 8295 11041,'0'-12'1529,"0"4"-270,17 3-989,-13 18-90,22-9 0,-23 35-90,7-18-180,-3 26-140,-5-6 320,4 7-618,-6 3 258,0 3 0,0 1-180,0 2-180,0-17 1,0 0-270,0 21-316,0-11 1,0-2-225,0 6 1439,0 12 0,0-26 0,0-2 0</inkml:trace>
  <inkml:trace contextRef="#ctx0" brushRef="#br0" timeOffset="49676">18677 8884 11490,'-5'-20'450,"2"2"-450,2 0 0,1 0-90,0 2-180,23 0-359,-18 3-1620,38-2 360,-11 8 1889,10 0 0,4 6 0,-12 1 0</inkml:trace>
  <inkml:trace contextRef="#ctx0" brushRef="#br0" timeOffset="50092">19320 8900 11490,'-36'0'630,"4"0"-540,12 0 0,-8 0-90,8 0 0,-5 13 0,12-9-180,1 25 90,3-25-270,4 39 90,2-27-89,3 30 179,21-27-450,4 5 540,1-13 0,16-4 0,-26-3 180,21-4-90,-12 0-90,5-17 90,-16-3 540,11-18-180,-23 7 179,8 1-269,-10 8 0,0 2-90,0 1 0,0 2 630,0 1-900,0 26-270,0 8-90,19 17-180,-15 2-359,33-8-360,-23 2-1003,19 0 2352,-8 1 0,3-2 0,0 0 0</inkml:trace>
  <inkml:trace contextRef="#ctx0" brushRef="#br0" timeOffset="50392">20047 8933 12480,'-8'-7'899,"6"1"-629,-9 2-809,9 0-1260,17 3-2249,24 14 4048,4 3 0,12 2 0,-18-6 0</inkml:trace>
  <inkml:trace contextRef="#ctx0" brushRef="#br0" timeOffset="51144">20800 8858 10501,'0'-38'1979,"0"5"-1349,0 5-451,0 10-89,-10-5 180,8 15-270,-12 26 0,13 2 0,-4 26 0,5-7 0,-3 8 0,3 5-591,-3 4 591,3 1 0,0 0 0,0-3-90,0-2-180,0 14 270,0-20 0,0 7 0,0-24 0,0-7-540,0-3 270,0-32 180,0-8 0,0-21-191,0-1 281,0 7-89,0-4 89,0-3 0,0-2-90,0-2 90,0-1 45,10 13 0,0-1-135,-4-18 135,11 9 0,6 3 134,10-4-44,-5 12 0,3 3-45,21 2 45,-12 11 0,-1 2 45,1 6-45,-5 2 0,-3 7-225,-9 21 760,4 5-580,-18 12-90,-2-1 90,-6-8-180,-1 0 0,-24 0-720,-5 10 180,-16-10-225,16-6 1,0 0-495,-9 1 1349,5-6 0,0-1 0,-4 0 0,-13 1 0</inkml:trace>
  <inkml:trace contextRef="#ctx0" brushRef="#br0" timeOffset="51496">21598 8681 13110,'-45'16'269,"-4"2"-359,8 23-89,15-11-1,-6 3-90,29-10-90,-11 12 90,14-10-180,19 14 181,15-20 89,-3-6 0,3-2 180,26-4-1182,6 0 1182,-19-7 0,1 0 0,-5-17 0,0 13 0,-10-30 90,-2 30 0,-10-48-90,-5 31 378,-9-30-378,-3 23-90,-23-1-180,14 3-360,-40 3-359,38 2-181,-49 5-359,30 8 1456,-25 3 1,12 5-1,4 0 1</inkml:trace>
  <inkml:trace contextRef="#ctx0" brushRef="#br0" timeOffset="51812">22133 8639 10591,'-17'-5'270,"13"21"-180,-13 11-90,17 10 0,21 3 0,-16-9 0,34 2 180,-34 0 179,33 17 1,-16-15-135,-5-5 0,0-1-135,2 1 0,-9 14 0,-10-24-180,0 1 0,0-12-989,-26-4 359,-6-3-359,-15-1-91,4-1-449,13-15 1619,1 11 0,4-25 0,1 11 0</inkml:trace>
  <inkml:trace contextRef="#ctx0" brushRef="#br0" timeOffset="52043">22570 8372 11580,'5'-2'1350,"-1"0"-1081,0 2-179,-2 0 90,1 14 0,-2-10-180,2 39 0,1-21-90,-1 11 0,0 2-180,2 7-1202,0 18 1202,0-16-180,0 2-359,-1-1-361,1 0-616,-2-2 437,2-2 1348,-1-1 1,-1-6-1,-1 1 1</inkml:trace>
  <inkml:trace contextRef="#ctx0" brushRef="#br0" timeOffset="52197">22418 8776 10681,'0'-16'-540,"24"1"-269,-18 2-271,43 2-359,-27 2 1439,24 1 0,-10 2 0,1 1 0</inkml:trace>
  <inkml:trace contextRef="#ctx0" brushRef="#br0" timeOffset="52510">23057 8020 11221,'11'-10'1439,"-8"1"-450,19 2-719,-16 3-90,11 1-180,-10 3-450,3 18-179,-4 11-181,-2 11-2248,-2 25 359,-2-18 2699,0 18 0,0-16 0,0 2 0</inkml:trace>
  <inkml:trace contextRef="#ctx0" brushRef="#br0" timeOffset="53568">23660 7782 9871,'-2'-9'1170,"1"3"449,21-6-1439,-15 7 269,29-5-359,-8 8 90,19 16-180,-6-10 90,2 34-994,-12-14 904,-1 24 0,-1-1 0,-3 9 0,-4 7 0,-10-29 0,-1 4 0,-2 19 0,-1 1 45,-2-13 0,-1 3-75,0 3 0,0 6 0,-5-5 75,-8-5 0,-3-1-45,3 4 0,1 4 0,-4-6-135,-10-5 1,-1-2-46,-1 12 0,-1 0-630,-6-5 1,-3-2 494,8-11 0,-2-1-645,-3 2 1,-4 1 0,2-4 798,2-3 1,1-3-1,-10 6 1,0-1 0,13-12-1,-1 0 1</inkml:trace>
  <inkml:trace contextRef="#ctx0" brushRef="#br0" timeOffset="60009">25412 8990 10861,'0'-18'1259,"0"0"-1079,0-3 90,0 2-4162,-15-3 4072,11 2 680,-11-2-681,1 4-179,11 0 0,-28 4 270,3-1-225,-5 10 0,-4 2-45,-17-3-469,17 17 1,1 1 468,-7-6 0,-1 44 0,5-29 0,1 26 2919,6-12-2919,-1 18 0,15-14-90,2 22 0,14-31-90,23 11 180,12-29-90,13 1-308,5-13 308,-6 0 0,1-16 90,2 12-90,0-39 0,-2 20 45,-16-10 0,-1-4 135,11-12-135,-12 2 0,-4-1-586,-3-14 631,-10 20 0,-3-1 270,-4-21-90,-1-1-91,-3 0 136,1 22 0,-2 1-135,-18-18-90,17 19 0,0 2 1161,-17 6-711,6 0-351,9 45-188,-9 2 89,13 27 89,0 22-178,0-8-580,0-17 0,0 2 309,0 20-180,0 1 91,0 0 10,0-2-280,13 0-361,-10-5 180,8-17 1,1-1-180,-2 17 1079,12 8 0,-4-27 0,3-4 0</inkml:trace>
  <inkml:trace contextRef="#ctx0" brushRef="#br0" timeOffset="60364">25920 8877 10951,'0'-14'1079,"-19"6"-809,15-4 0,-15 8 180,0-3-271,0 4-268,-14 3 89,5 18 89,14 3-89,-6 2-269,18 24 89,-6-30-180,8 33 270,17-28-180,4 5 180,20-17 90,0-2 90,-4-23-90,7-9 0,-17-9 270,11-18 90,-20 17-90,4-21-180,-16 25-90,2-5 269,-7 15-269,0 25-539,-1 11-361,18 34-179,-13-5-180,13 4 1259,-3 4 0,3-15 0,14 12 0</inkml:trace>
  <inkml:trace contextRef="#ctx0" brushRef="#br0" timeOffset="60709">26718 8232 12120,'0'-7'1349,"0"2"-539,-6 2-720,5 20 0,-5 24-90,21 3-270,-14-4 0,2 1 0,24 8-135,-25-3 1,-1 1-804,20 10 983,-19-18 1,-2 0-406,8 14 90,-8 0-179,0-3 89,0-1-89,0-5-91,-17-1-1169,-2 9 1979,-2-17 0,-11 5 0,9-19 0</inkml:trace>
  <inkml:trace contextRef="#ctx0" brushRef="#br0" timeOffset="60842">26423 8948 10141,'-3'-31'990,"0"0"-810,3 0-180,0 2 0,23-1 89,-17 3-268,42 3-451,-27 6 0,24 3-1439,7 5 450,-12 4 1619,14 3 0,-19 3 0,1 0 0</inkml:trace>
  <inkml:trace contextRef="#ctx0" brushRef="#br0" timeOffset="61234">27103 8791 10501,'0'-32'2069,"-14"3"-1889,10 5-90,-24 12-90,14 19 0,-8 16 0,9 9-90,1 5-90,10-7 0,-4 0 0,6 1 0,0-5 0,0 0 90,0-5 90,20-3-90,-15-4 0,29-7 90,-15-2 0,16-5 0,-15-20 90,20-6 0,-30-11 0,19-1 90,-19 10 90,-4-3-90,1 3-90,-4-12 0,2 15 180,-1-10-270,0 24 0,0 0 0,1 11-540,6 38 90,-4-14-405,2 12 1,-1 2-225,0 3-595,-1-6 0,0-1 1674,2 6 0,3 9 0,-1-19 0</inkml:trace>
  <inkml:trace contextRef="#ctx0" brushRef="#br0" timeOffset="61760">27737 8303 11490,'0'-12'1080,"0"3"-900,-11 4 0,9 21-180,-9 15-90,11 10 90,0 10 90,0 14-90,0-13 0,8-6 0,0-1 0,-4 6-90,4-10 0,-1-1-857,-7 2 858,0 10-1,0-22 35,0-4 55,0-6 0,0 0-359,0-8-91,0-2 360,0-24-90,-9-26 180,7-4 761,-7-15-761,9-6 0,0 10-829,0 16 1,0 0 828,0-24 0,0-2 90,0 17 0,0-2-90,-1 12 0,2 1 90,9-11 0,0 0 90,-6-12 90,35 6 0,-34 8-135,19 19 0,3 3 134,-10-6-89,35-1-90,-30 24 0,16 20 0,-22 19-90,3 30-90,-15-2-308,-3-14 0,0 1 129,-1 12-91,-10-8 0,-3 1-90,-11 7 135,12-21 1,-3-2-766,-11-1 1,1-4-270,4 17 1349,-3-19 0,-1-1 0,-1 7 0,-2-2 0</inkml:trace>
  <inkml:trace contextRef="#ctx0" brushRef="#br0" timeOffset="62109">28118 8733 11850,'-14'-5'360,"10"-1"-360,-11 1-180,15 2-360,0 19 1,0 6 359,0 23 0,20-11 0,-15 1 90,31-12 0,-33-3 90,33 3 90,-14-12-90,19 7 0,-14-17 270,1 5-90,-20-23-90,6 13-180,-13-32 90,3 8-450,-4-19 0,-22 7-1079,0-3 270,-4 21 1259,-6 3 0,28 5 0,-12 7 0</inkml:trace>
  <inkml:trace contextRef="#ctx0" brushRef="#br0" timeOffset="62459">28722 8647 11400,'-23'-10'270,"4"0"-270,-2 5 0,16-1 90,-30 6-180,17-4-449,-10 23 449,11 7-540,8 28 360,9-9 180,12-11 0,1 0 0,-7 8 180,15-6 0,4 0-180,1 3 315,-5-9 0,1-1 405,3-1-91,2 9-449,-24-24-270,7 1-899,-31-32-4472,-22-1 3662,-1-22 1889,-7 13 0,24-2 0,3 8 0</inkml:trace>
  <inkml:trace contextRef="#ctx0" brushRef="#br0" timeOffset="62709">29043 8385 12390,'6'0'1349,"1"14"-1259,0-10 0,2 28 0,2-16-90,1 19-90,1-3 0,1 4-180,0 3 90,2 1-539,3 20 179,-4-15-45,-4-8 1,-1 0 44,0 2-180,1 9-89,-7-21 89,-1-4-449,0-2 1169,-3-5 0,0-3 0,0-3 0</inkml:trace>
  <inkml:trace contextRef="#ctx0" brushRef="#br0" timeOffset="62842">28923 8766 10231,'0'-20'630,"0"2"-630,29 0-90,-5 5-585,11 3 1,4 3-496,12 0 1170,-4 2 0,0 2 0,12 2 0,-21 1 0,0 0 0</inkml:trace>
  <inkml:trace contextRef="#ctx0" brushRef="#br0" timeOffset="63386">30123 8453 12570,'0'-9'629,"-9"1"-539,6 1-269,-6 3-541,9-1 450,0 24 0,0-1 90,0 21 270,0-8 0,0-5 180,13-11-360,-10-25-450,11-8-1348,-14-15 1888,0 5 0,-12 12 0,-3 6 0</inkml:trace>
  <inkml:trace contextRef="#ctx0" brushRef="#br0" timeOffset="63749">30028 9019 9871,'19'-16'-1439,"-15"-8"1169,28 13 810,-29-7-450,-5 8 180,-2 17-270,-11 8 90,15 12-180,15-13-90,3 5 0,12-17-809,-12 9 989,3-10 0,-18 2 0,7-3 0</inkml:trace>
  <inkml:trace contextRef="#ctx0" brushRef="#br0" timeOffset="64413">30740 8446 11760,'0'-12'1080,"0"1"-900,0 1 89,0 1-89,0 2 0,0-1-270,0 2 270,0 1-180,0 24 0,0 9 0,0 30 0,0-9 45,0-11 0,0-2-45,0 10 0,0-9 0,0-1 0,0 3 0,0 5 0,0-14 0,0-11 0,0 1-1079,0-14 989,0-26 0,0 1-270,0-24 0,0 12-90,0 7 1,0 4-271,0 8 91,0 1-91,0 3-270,0 0-359,0 3 1349,0-2 0,0 2 0,0-1 0</inkml:trace>
  <inkml:trace contextRef="#ctx0" brushRef="#br0" timeOffset="64894">30795 8468 9871,'0'-6'1080,"0"2"-720,0-1-1,0 3 541,-10-3-900,-2 3 90,-10 17-90,3 6 0,2 11 0,2 1 0,2-6 0,1 3 0,0 14-90,7-10-90,0 19 90,5-24 0,21 14 0,4-24 0,0 2-90,18-12 90,-24-4 0,19-3 0,-12-2 90,-2 0 0,-3 0 90,5-20-270,-9-4 270,2-23-90,-13 11 0,-2-13 90,-4 18 0,0-8 0,-17 5 0,13 10-180,-12-6 270,5 17-180,8 20 0,-8 15-180,11 26-180,18-9-269,-14 5-91,14-14-359,-6 1-360,-9-2 1439,9-2 0,-2-3 0,3 0 0</inkml:trace>
  <inkml:trace contextRef="#ctx0" brushRef="#br0" timeOffset="65328">31188 8621 10951,'5'15'449,"1"-12"-269,-2 26-90,4-10-90,-1 28 0,-1-5-180,-4 2 90,-1-14 1,-1-12-1,0 3-360,0-9-360,0 2 810,0-28 0,0-7 0,0-12 0,0-12 0,0 16 450,14-23-90,1 20-180,3-7-180,3 15 360,-18 4 89,15 3-269,-15 5 180,11 5-270,-8 3-180,6 22 90,0 7-90,-4 11-270,1 1-539,-3 6 269,2-8-989,3 19 809,-3-25 810,8 11 0,-5-23 0,4 3 0</inkml:trace>
  <inkml:trace contextRef="#ctx0" brushRef="#br0" timeOffset="65492">31540 8738 9871,'0'-16'-629,"0"27"-361,0 7 361,0 28-181,0-13 810,21-3 0,-1-5 0,19 0 0</inkml:trace>
  <inkml:trace contextRef="#ctx0" brushRef="#br0" timeOffset="65780">31735 8803 9691,'0'-24'1530,"-16"-9"-1261,13 10-179,-24-10 360,24 17-360,-8 27-90,28 40-90,-13 6-1313,10-7 0,1-1 1403,2 9 45,-9-20 0,0 2-344,5 0 1,0-1 298,0 22 0,-3-12 0,1-2 180,1 4 0,-1 9 179,-10-29-179,4-4-180,-5-6 90,0-5-180,-21-8-359,-11-18-91,-10 7 1469,-7-28-1829,10 27 1069,-5-33-169,12 22 0,0 0 0,-14-24 0,16 19 0,0-1 0</inkml:trace>
  <inkml:trace contextRef="#ctx0" brushRef="#br0" timeOffset="66276">32475 8291 13020,'4'-7'359,"-2"1"-628,-1-1-4859,-1 4 5128,0 17 0,0-10 0,0 13 0</inkml:trace>
  <inkml:trace contextRef="#ctx0" brushRef="#br0" timeOffset="66559">32410 8664 10411,'-9'13'450,"7"1"-270,-7 5 0,9 0-1,0 5-89,0 3-90,0 21 180,0-7 45,7-1 0,4 1-266,6 11 401,0-6 0,1 1-712,-2 8 532,-3-20 0,-1 1 450,-2 23-181,3-19-269,-5 12-180,-8-31-180,0-1-179,-22-14-271,1-3 0,-27-3-584,7-7 0,-2 0-453,4 5 0,-2 0 1667,-17-11 0,-2-1 0,10 12 0,0 1 0,-2-5 0,0 0 0</inkml:trace>
  <inkml:trace contextRef="#ctx0" brushRef="#br0" timeOffset="73662">12803 2886 7803,'-15'-12'809,"11"1"-629,-22 2 90,23-2 0,-19-1-270,19 0 270,-26-6-91,17 3 1,-15-3-180,9 4 270,1 1-180,-5-1-90,-12-5 90,2 5 90,1 3 0,-3 0-270,-14-1 90,-3 1 0,-2 2-704,15 4 0,0 1 659,-17-1 0,-2 0 0,8 3 0,1 2-744,-6-1 1,-2 1 788,-6-1 0,-2 2-558,17 3 0,0 1 0,-1 0 558,-4-4 0,-1-2 0,0 4 30,-3 7 0,-1 4 0,-4-2-48,9-4 0,-3-2 0,-2 0 0,0 0 0,3 2-389,-1 2 1,3 1-1,-2 1 1,-4 0 391,-1 0 0,-6-1 0,-3 2 0,0-1 0,2 0 0,7-1 15,-2 1 0,6-1 0,0 0 0,-6 2-13,9-2 0,-5 2 0,-2 0 0,-1 1 1,0-1-1,3 0 0,5 0-187,-10 1 1,4 0-1,2-1 1,-4 2 199,1-1 0,-2 2 0,-2-1 0,0 1 0,1 0-18,-1 1 0,0-1 0,0 1 0,1 0 0,3-1-67,-1 0 0,4 0 0,0 0 0,-6 1 59,11-2 0,-4 1 0,-3 2 1,0-1-1,1 0 0,2 0 1,6-1 2,-8 2 1,5-1-1,2 0 1,-6 2-8,2 0 0,-5 2 0,-2 0 0,0 1 0,3 0 0,5-3-34,1 2 0,4-2 1,0 0-1,-1 2 64,-1-1 0,-2 1 0,-1 0 0,1 0 0,4 0-43,-15 6 0,4-1 0,0 1 43,13-6 0,-1 0 0,1 0 0,0 1 81,0 0 0,0 1 0,0 0 1,-3 3-64,-1 1 0,-4 4 0,-2 1 0,2 0 0,3-2 35,0 1 1,3-2 0,0 1 0,-4 5-9,1-1 0,-4 4 0,-2 1 0,0 2 0,3-2 0,6-3-23,0 0 1,4-1-1,2-1 1,-2 2-5,0-1 0,-1 3 0,-2 0 0,3 0 0,2-3 119,-8 9 0,2-2 0,2-1-77,-1 0 0,1 0 0,0 0 0,1-2 0,-1 0 0,-2 2 7,2-1 0,-4 2 1,1 0-1,2-2-37,-2 2 0,3-3 0,-5 4 6,6-3 0,-4 4 0,-1 1 0,1 0 0,6-5-36,-3 4 0,6-4 0,-3 6 18,4-3 0,-3 5 0,-1 3 0,3-2 0,4-3-115,-1 5 1,6-4 0,-1 4 118,1-2 0,-1 3 1,1 0-1,4-2-22,3 0 0,3-1 0,1 1 0,0 0 0,1 1 0,2 0 30,1-1 0,1 0 0,1 4-30,2 0 0,1 5 0,1 0 0,0-3 0,1 4 0,1-3 0,1 7 18,1-4 0,2 7 0,0 2 0,0-2 0,1-5-37,1-8 1,0-5 0,1 0 0,1 4 36,2 0 0,1 3 0,2 1 0,-1-2 0,-1-2 17,-3 16 0,0-4 0,4 1 10,5-16 0,4 1 0,0-1 0,-3 1-23,-3-1 1,-2 0-1,0 1 1,3-1 22,3 0 0,3 0 0,0 0 0,-1 0-45,-1-1 0,-1 0 0,0 0 0,1-1 0,4 16 0,1-1 0,3 3 18,-3-15 0,2 4 0,1 0 0,1-1 0,-2-2 4,1 0 1,-1-4-1,1 1 1,3 4-23,1-1 0,3 4 0,2 3 0,1-1 0,-1-3 0,-2-6-28,1 1 0,0-5 0,-1-1 0,3 1 28,0 1 0,2 2 0,1 0 0,0-2 0,-2-4 20,11 10 0,0-4 0,0-2-20,1 0 0,2 0 0,0-2 0,0-1 0,1 0 0,3 1 18,-9-10 0,2 2 0,2 0 0,0-1 0,-2-1 4,0-1 1,-2-1-1,1 0 1,4 2-23,0 0 0,5 2 0,2 2 0,0-1 0,-2-1 0,-3-4 0,0 0 0,-4-4 0,1 0 0,4 2 0,1 0 0,5 3 0,3 0 0,0 0 0,-2-2 0,-5-4 0,2 0 0,-4-3 0,0-1 0,3 1 36,0 0 0,2 1 0,2 0 0,-1-2 0,-3-2-27,-2-1 0,-1-4 0,-1 0 0,0 0-9,2-1 0,0-1 0,1 0 0,0 0 49,-1-1 1,1-1 0,0 0 0,1 0-5,1-1 0,0-1 0,1 0 0,-1-1-23,1 1 1,0-2-1,1 1 1,0-1-23,1 0 0,0-2 0,2 1 0,4-1 15,-7 0 0,3-1 0,3 1 0,0-1 0,-2 0 0,-1-1-41,-1 1 1,-3-1 0,-1 0 0,3 0 0,5 0 36,-5 0 0,5-1 1,3 1-1,1 0 0,1 0 1,-2 0-1,-3-1 0,-4 1-11,7 0 0,-5 0 0,-3-1 0,2 1 0,3 0 0,2-1 0,2 1 0,1 0 0,1-1 0,1 1 0,-2 0 8,2 0 1,0 1-1,1-1 1,-1 0-1,-2 1 1,-1-1-9,-2 0 0,-2-1 0,-2 1 0,4 0 0,4-1 9,-5 1 0,4 0 0,4 0 0,1 0 0,1 0 1,-2 0-1,-3-1 0,-5 1-9,6-1 0,-5 1 0,-3-1 0,3-1 0,5 1 0,-11 0 0,3-1 0,4 0 0,2 1 0,0-1 0,-1 0 0,-1 0 0,-3 0 0,-4-1 0,15 1 0,-6 0 0,-3-1 0,2 0 0,3 0 0,-8 0 0,3 0 0,1-1 0,1 1 0,0-1 0,-3 1 0,-3-1 0,5 0 0,-3 1 0,-2-2 0,0 1 0,1 0 0,1 1 0,-1-1 0,1 1 0,-1-1 0,1-2 18,-1-1 0,1-2 0,0-1 0,0 1 0,-1 1-18,1 3 0,0 1 0,0 0 0,0-1 0,0-2 0,-1-5 0,1-2 0,-1-1 0,0 1 0,0 1 20,-1 4 1,0 1 0,0 1 0,1 0 0,4-3-21,-8-2 0,4-1 0,2-1 0,0 0 0,-1-1 0,-1 1 0,-2 0 0,7 1 0,-4 0 0,0 0 0,2 0 0,5-2-23,-8 0 1,5 0-1,3-2 1,2 0 0,-1 0-1,-2 0 1,-3 0-1,-4 1 5,4-2 0,-6 1 0,-2 0 0,1 0 0,3-2 3,1 1 0,2-2 0,2 0 0,0 0 0,-3 0 0,-4 0 15,5-2 0,-3 0 0,-2 0 0,0-1-23,-1 1 1,1-1 0,-2 0-1,0-1 23,-3 2 0,0-1 0,-1-1 0,0 1 0,-2-1 0,-1 1 0,0-1 0,-1-1-35,13-5 1,-2 0-1,-1-1 5,-4 2 0,-2-1 0,2-2 90,-8 2 0,1-3 0,0-1 0,-4 2-30,0 0 0,-3 1 0,1-3-30,-1-4 0,2-2 0,-1-2 0,-7 4-45,2-6 0,-4 0 45,4-10 0,-5-1 374,-13 4 0,-5 2-329,-4 12 0,-2-1-45,0-18 0,-2 2-90,-3-3 90,-1 14 0,0 1 0,0-1 0,0-6 1504,0 20-1504,0 1 1447,0-9-1627,0 8 90,20-8 0,7 1 0,12 5 90,-10 2 0,-1 0 0,10-6 1962,13-11-1962,-14 13 0,-3 2 751,0 1-661,-3 3-90,-5 3 0,-3 4 0,-1 1-90,-9 5-1889,0 0 540,-10 19 78,-18 3 1361,-3 16 0,-4-5 0,9 2 0</inkml:trace>
  <inkml:trace contextRef="#ctx0" brushRef="#br0" timeOffset="74015">17867 9914 10411,'0'-16'900,"17"0"-541,-12-1-89,38-4 450,-2-9-540,13 4-573,-24 11 1,0 0 572,17-5-90,0 5-1414,-14 7 1,0 1 1412,15 0 1,13 2-181,-23 5 91,-4 15 0,-3-11 0,-7 39-180,-3-19-270,-9 29-180,-7-17 1,-2 0-361,1 25-1522,-12-4 1,-1 0 2511,6-20 0,1-1 0,-7 12 0,0 0 0,9-14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6:44.1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2677 1767 12030,'4'-16'1619,"-1"1"-1079,-2-2-90,-1 4-1,0-1-179,0 3 0,-21 0-90,16 3 90,-30 2-180,32 1 0,-27 2 0,8 2 0,-10 1-90,0 15-90,7-11 180,-2 31-90,-17-1 0,10 11-701,12-19 0,1 0 431,-5 14-90,6 1-927,2 14 477,9-16 1,2 11-1440,7-12 360,26-11 1889,7 6 0,18-22 0,-1-1 0</inkml:trace>
  <inkml:trace contextRef="#ctx0" brushRef="#br0" timeOffset="438">2937 1338 11490,'0'-34'1709,"0"3"-1439,0 6-180,0 7 180,-15 3 899,11 5-899,-11 24-180,15 19-90,0 14 45,7-6 0,1 1-706,-4 15 661,12-16 0,0-1-1180,-12 19 1180,24 1-90,-25-2 135,6-18 0,2-1-135,-1 18 0,-3-11 0,1-2 0,0 2 0,-3-12 1,-2-2-91,-3-4-1349,3 9 1169,-3-45 753,0-5-573,0-51 180,0 21 0,8 8 0,1 2 0,-5 4 1628,29-10-1538,-18 23 90,16 1-180,-6 26 0,-1 10-180,-4 18-360,-4-7-1259,-3 8 450,-5-17-1710,6 4 3059,-4-6 0,7-11 0,-4 0 0</inkml:trace>
  <inkml:trace contextRef="#ctx0" brushRef="#br0" timeOffset="797">3575 1749 12480,'-26'17'809,"-11"-13"-719,33 29 0,-27-30-90,27 34 0,-23-20 0,25 18 0,-10-9 0,12 0 0,0 7-90,0-8 0,16 4-89,-12-12 89,29-5 0,-28-1 0,34-6 90,-21-2 0,19-3-90,3-22 270,-10 16-90,-7-21 0,-1-5 89,-2 9 91,2-32-90,-17 24 90,-1 0-90,-4 3-90,0-3-180,0 10-180,0-2-629,0 32-451,0 18 271,0 7-1709,0 24 2788,17-27 0,-13 10 0,13-13 0</inkml:trace>
  <inkml:trace contextRef="#ctx0" brushRef="#br0" timeOffset="1306">4258 2019 11400,'0'12'-359,"0"9"359,0-6 0,16-1 0,-12-18 0,11-11 0</inkml:trace>
  <inkml:trace contextRef="#ctx0" brushRef="#br0" timeOffset="1880">5287 1158 12390,'0'-28'1349,"0"4"-1079,0 4-90,0 4 360,0 5 89,0 3-629,0 26 90,0 1-90,0 25 90,17-3-1786,-15-2 0,1 2 1561,14-9 0,1 1-90,-16 14 1,0-1-510,12-12 1,-1-2 463,-11 1 0,-1 1-360,17 30 91,-15-1-181,5-4-179,-2-2-316,-6-19 1,1 0-45,5 16 1259,-4-20 0,-4-1 0,-19 6 0,-5-1 0</inkml:trace>
  <inkml:trace contextRef="#ctx0" brushRef="#br0" timeOffset="2036">5057 1861 10591,'0'-43'1439,"0"10"-1529,23-21 90,5 23-675,0 9 1,1 2-2004,16-1 1419,3 2-900,-12 11 2125,1 5 1,1 1 0,0 2 0</inkml:trace>
  <inkml:trace contextRef="#ctx0" brushRef="#br0" timeOffset="2348">5982 1677 12210,'-23'-11'1259,"-14"8"-899,14-14-360,1 9 0,-10 0 90,19 1-180,-8 7 90,10 21 0,6 8 0,5 11 0,0 3 0,22 7 0,5-11-1130,0 12 1220,17-19-180,-26-1 90,21-5 629,-10 7-539,-13-14 0,8 7-180,-21-15 90,6-1-360,-35-4-179,20 1-541,-33-1 1,-9-2-1080,5 4 694,-5-1 1,-2-2 1464,-15 3 0,-1 0 0,2 0 0</inkml:trace>
  <inkml:trace contextRef="#ctx0" brushRef="#br0" timeOffset="5065">14172 1506 11490,'-59'0'1799,"10"16"-1709,-1-12-2397,8 33 2397,0-20 0,-3 23-90,5-7 90,1 5 379,6-1-469,7-2 0,12 0 463,2-4-373,10-2-269,-2-3-91,22-3-90,-14-3-90,38-3-899,-2-5 449,14-6-89,7-3-1,-24-15 1,0 0-669,19 6 1658,-18-17 0,0-4 0,11 4 0,-24 0 0,-1-1 0</inkml:trace>
  <inkml:trace contextRef="#ctx0" brushRef="#br0" timeOffset="5481">14407 1046 7915,'0'-47'1169,"0"7"522,0 9-1511,0 8 804,0 8 95,0 3-349,0 26-461,0 18-269,0 14 407,0 12-317,0-3-45,0-12 0,0 1-45,0-9 0,0 2 0,0 24 0,0-1 0,-1-24 0,2-1 0,3 23 0,1-1 0,-2 5-225,5-5 0,1-2-45,-7-5 90,4-10 1,1-3-91,-4-12-520,5 2-1009,-6-19 1259,0 0-1079,9-26 1349,0-5 180,16-25 180,-8 8 0,17-13 270,-14 23 1019,13-12-929,-18 28-90,4-6 524,-9 19-794,-2-5 90,0 28-90,-4-17-90,-2 36-180,-1-13 0,0 9-359,-1 0-181,4-12 90,2-1-1169,13 3 360,1-13 1439,10 8 0,1-20 0,2 5 0</inkml:trace>
  <inkml:trace contextRef="#ctx0" brushRef="#br0" timeOffset="5834">15280 1544 11221,'-28'-14'1709,"-12"2"-1080,14 5-359,-19 3 90,5 18-270,5-10 90,-3 49-180,13-28 45,4 10 0,4 3-135,4 2 90,-1 25-180,14-31-450,28 15 360,-5-27 90,25 0-359,12-15 539,-13-4-45,-4-10 0,-1-2 45,8 5 0,-12-19 0,-3-4 0,1 7-712,2-30 891,-23 20 91,-6-2 90,-6 0 0,-3-10-270,0 14-180,0-9 360,-15 22-270,11 20-450,-12 16-90,16 14-1169,0 21 90,19-16 1619,-8-4 0,2 0 0,23 8 0,-18-15 0,0 0 0</inkml:trace>
  <inkml:trace contextRef="#ctx0" brushRef="#br0" timeOffset="6597">16310 1812 10411,'-8'-1'1259,"3"1"-899,1 0 540,2 0-810,1 12 0,-1 1-90,16 10 0,-10-3-450,22-6 360,-23-20-90,9-4 90,-25-6-360,10-1-359,-10 29-361,13-2 541,0 17-1350,14-11 1979,-4-7 0,6-9 0,-9 0 0</inkml:trace>
  <inkml:trace contextRef="#ctx0" brushRef="#br0" timeOffset="7147">17010 1064 10771,'-7'-3'1529,"0"1"-899,-3 22-361,2-15-134,0 25 0,2 8-45,0-2-1095,1 2 1,1 3 1004,-2 17 0,2 0 90,1 4-90,2-21 0,1 1 0,0 21-45,-2-14 0,4-2-416,15 2 372,-13 9-405,13-27 314,-17-5 90,13-5-90,-10-4 1294,10-7-1654,-13-3 1612,6-6-1162,-5-14 508,12 9-508,9-50 0,-3 30 180,1-9 0,0-2 90,1 4 360,15-11-270,-17 28-91,5-6 1,-9 18-90,-2-3 0,-1 5-90,3 24 0,-4 8-90,4 31-180,-8-12-180,-1-16 1,1-2-271,1 7-179,5 8-270,-1-20-181,6-3-539,3-5 1889,6-5 0,5-8 0,3-3 0</inkml:trace>
  <inkml:trace contextRef="#ctx0" brushRef="#br0" timeOffset="7380">17915 1463 11670,'0'-20'2429,"-20"2"-2339,2 10 180,-6 29-180,11 0 0,5 42-90,6-20-360,-2 6 0,0 2-180,4 5 0,0-5 1,0 0-271,0-6-179,0-10 0,0-1 89,0 0-1798,14 14 2698,-10-28 0,11 2 0,-15-12 0</inkml:trace>
  <inkml:trace contextRef="#ctx0" brushRef="#br0" timeOffset="7514">17480 1791 10141,'-6'-20'1170,"-5"1"-1170,10 5 0,-4 2 0,25 3-180,-15 3-360,42 2-270,-22 3-269,28 1 0,-5 0 936,3 0 1,2 16 0,1 4 0</inkml:trace>
  <inkml:trace contextRef="#ctx0" brushRef="#br0" timeOffset="8114">18310 1788 11221,'0'42'809,"21"5"-809,-16-14 0,16 3 0,-7-8 0,-11-1 0,21 10 0,-22-11 90,8 4-180,-10-13 180,6-4-90,-5-3-540,5-4 181,-6-22 269,0-9 0,0-12 90,0-19 0,16 18 0,-12-13 180,28 4-1,-28 13 361,23-11 0,-13 26-270,9 3-180,-1 12 90,-11 23-1,5-14-89,-12 37-90,6-8 0,-6 10 90,0 15-90,-2-27-90,-2 7 180,1-18 0,-1-5-539,0-1 269,0-24 90,0-8 0,0-16 90,16-3 0,-12 6-90,26-1 90,-26 0 0,26 0 0,-26 3 360,27-4-270,-15 16 0,8-6-1,-2 20-89,-9-3 0,-1 30-179,-6 6-901,1 34 91,-4-16-496,1-13 1,0-2 1285,5 4 1,6 12-1,2-19 1</inkml:trace>
  <inkml:trace contextRef="#ctx0" brushRef="#br0" timeOffset="8464">19273 2061 10861,'-17'-3'809,"3"-2"-629,14-5 0,0-2 0,17-3 0,-13-3-90,34-2 90,-33-3-90,38-2 180,-38-1-180,40-3 89,-40-1 1,34-2 180,-22-18-270,2 9 180,-7 5 0,-4-2-600,-6-7 600,5-16-1,-7 19 1,0 2-90,0 4-270,0-4 180,0 16 395,-14-1-395,-1 37-90,-2 4 0,-2 23 90,17 1-135,-7-3 0,1 2-317,5 25-133,-1-6 0,0 1 90,3-24 1,2 0-586,7 23 1,7-3-316,2-24 1,5-2 1304,15 18 0,6-3 0,-6-19 0,2-4 0,4 7 0,0 0 0</inkml:trace>
  <inkml:trace contextRef="#ctx0" brushRef="#br0" timeOffset="12080">23310 8112 12300,'-38'0'1979,"5"0"-1889,9 0 270,6 0-360,2 0 0,3 14 0,1 2 90,1 14-90,3 1 0,-1 4-270,1 4-450,-2 19 360,4-14-180,3-8 1,1-1-91,1 2-899,1 19 630,20-29-2666,25 8 3565,3-25 0,17 1 0,-21-11 0</inkml:trace>
  <inkml:trace contextRef="#ctx0" brushRef="#br0" timeOffset="12354">23758 8289 11400,'5'-23'1350,"-2"1"-1080,-2 4-1,-1 2-89,-17 3 0,12 3 0,-27 2 0,11 5-180,-17 20 0,0 9 0,16 10 0,-2 0 0,22-6-180,-6-1 0,8 1 90,0-2 0,21-2-90,-16-3 1,41-3-1,-12 2 180,11-8-90,9-3-90,-26-8 0,7-3-180,-15-20 180,-9-6-180,-3-13 1,-8 0-1171,0-6 631,-20 10-90,15-8-631,-30 17 1620,31 1 0,-24 3 0,11 1 0</inkml:trace>
  <inkml:trace contextRef="#ctx0" brushRef="#br0" timeOffset="12764">24087 8271 10951,'-18'12'1799,"4"2"-1799,14 16 0,0-5 0,0 3-90,17-6 180,-13 0-90,13 1-90,-17-1 0,12-2-180,-9-3 180,9-3-90,-12-3 90,8-2-180,-6-3 180,10-3 90,-9-3-269,4-16 269,2 12 0,-1-34 0,5 17 0,-2-10 0,0-3 179,8-13-1650,-1 4 0,-1 0 1741,4-9-135,-7 20 0,-2 2-159,4-6 473,-3 7-89,-3 8-90,-2 10-90,-3 5 0,0 6 3111,1 25-3291,-2-6-270,3 47-270,-5-22-629,0-1 0,0 2-1555,0 11 2724,-1-20 0,1 1 0,5 12 0,1-1 0</inkml:trace>
  <inkml:trace contextRef="#ctx0" brushRef="#br0" timeOffset="13914">24998 8480 9422,'-14'-12'2968,"3"0"-2878,-3-2-450,3 5 90,-6 24 180,9-2 180,8 10 360,14-12-1170,-11-20 720,10-8 0,-13-2 0,0 7 0</inkml:trace>
  <inkml:trace contextRef="#ctx0" brushRef="#br0" timeOffset="14648">26335 7435 12300,'0'-3'3148,"-17"-1"-2878,13 20-180,-13 12-90,17 10 90,0 9-507,0-5 417,0 4-661,0 6 301,0 0-750,0 3 570,0-1-45,6-16 1,1 0 44,-4 21 315,11-22 0,-1-1-405,-10 11-179,11-3-270,-4-5 179,-7-1-464,7-7 105,-10 0 1311,0-6 1,0-3 0,0-3 0</inkml:trace>
  <inkml:trace contextRef="#ctx0" brushRef="#br0" timeOffset="14814">26092 8204 11041,'-18'-30'1529,"-1"-11"-1079,10 9-91,1-6-89,8 12-180,0 2 0,22 4-270,17-7-90,12 9-2188,11-4 1739,-8 11-91,4 3-494,-14 6 0,2 0 449,-11 1 1,0 0 854,11-1 0,-1 4 0,17 17 0,-2 5 0</inkml:trace>
  <inkml:trace contextRef="#ctx0" brushRef="#br0" timeOffset="15114">27087 8032 12210,'-20'-16'1439,"16"-10"-989,-33 23-270,32-21-180,-28 17 0,17-9 0,-8 10-90,11 20 90,8 14 0,26 10 0,-16 5-243,35-7 243,-22 1 0,5 1 0,13-3-90,-20 0 180,19-5 360,-10 7-271,-12-12-358,0 6 89,-13-19-360,0 1-90,0-7-179,-29-2-541,5 1-719,-27 0-809,7 1 2699,1-1 1,-7 0 0,1-1 0</inkml:trace>
  <inkml:trace contextRef="#ctx0" brushRef="#br0" timeOffset="16950">11035 14115 12210,'-40'0'1529,"-4"21"-1349,13-15-90,-2 36-5750,11-23 5660,2 23 0,2-7 864,3 20-1224,7-14-179,2 13 89,6-19-180,0-1-1439,27 8 900,9-12-212,15 3 1381,3-16 0,-8-6 0,4-2 0</inkml:trace>
  <inkml:trace contextRef="#ctx0" brushRef="#br0" timeOffset="17236">11577 14282 11490,'0'-25'1260,"-17"3"-900,13 4-181,-28 2 361,11 3-450,-13 6-90,2 19 0,8 13 0,10 9 0,7 4-90,7 6-90,18-11-180,13 22 181,9-27 89,-7-7 0,0-3-291,8-4 291,16 4 90,-20-17 0,-2 3-180,-7-4 1,4-18-91,-18-5-90,2-23-899,-16-3 359,-23 8-269,18 2 1169,-32 4 0,19 10 0,-14-5 0</inkml:trace>
  <inkml:trace contextRef="#ctx0" brushRef="#br0" timeOffset="17630">12053 14275 11041,'9'10'1349,"-2"1"-899,1 1-180,-2 1 89,3 6-269,-1-3 0,6 12-90,-6-11 0,4 7 0,-2-2-90,-2-5-90,6 10 0,-6-13-89,2 6 89,-5-13 0,1 1-90,-3-6 90,-1 0 0,0-2-90,4-18 270,-2 14 0,10-52 0,-5 28-159,6-33 518,-5 20-179,2 0 0,-2 3 0,0 5-90,0 4 270,-3 6-180,-1 6-90,0 8 0,-1 5-90,2 4 0,1 20-810,5 10 180,-3 13-539,3 2-2069,4 12 3238,-5-14 0,8 16 0,-4-19 0</inkml:trace>
  <inkml:trace contextRef="#ctx0" brushRef="#br0" timeOffset="18104">13053 14483 11221,'-23'-13'899,"-7"-2"-899,27-7-90,-17 9-180,18 23 90,-6 8 0,22 3-449,-10 8 269,30-11 90,-14 11 270,16-7 0,-9-11 0,-3-5 0,-9-6 180,-5-17-180,-4 0-270,-27-14-269,16 6 539,-36 4 0,21 10 0,-18 4 0</inkml:trace>
  <inkml:trace contextRef="#ctx0" brushRef="#br0" timeOffset="18720">13752 13603 12840,'0'-14'809,"0"3"-359,0 4 449,0 2-719,0 18-180,0 20 0,0 10-368,0 16 368,0-4-90,0 4 135,0-14 0,0 1-135,-1-11 0,2 0 0,4 9 0,2 0-90,-1-5 0,1-3-89,7 17 134,-3-16 0,-2-1 135,0-4-180,7 5 0,-8-25 90,1-2 90,-6-8-90,4-21 90,1-10-90,-1-12 270,5-21 0,-3 22-90,-3 6 0,0 1 0,1-1 458,-1-7-368,-2 23 90,0 8-180,-2 3 0,2 7-90,0 0 90,2 0-90,0 26-90,3-6-180,-1 24-540,8 10 181,-5-12-226,0-4 1,0-1-406,3 5 1260,4-7 0,3-1 0,4-7 0,15 11 0</inkml:trace>
  <inkml:trace contextRef="#ctx0" brushRef="#br0" timeOffset="19097">14453 13865 12300,'0'-29'1169,"0"4"-719,0 7 1169,0 1-1709,0 55 0,0-17-180,0 46-170,17-29 260,-12 2-179,12-1-811,-5 19 721,-9-16-91,8-9 0,-2 0-179,-7 2-1,6 6-90,-8-18 181,0-3 89,0-4-179,0-5-631,-17-2 1251,-4-5 189,-18-2 1709,-3-23-990,8-7-523,2-12 163,13-1 271,8 8-270,-6-2 359,14-14-449,-7 13-180,10-8-270,0 19 90,0 2-1349,42 0 269,-7 13 1,25-2-1719,-19 12 2798,-13 20 0,2-15 0,0 14 0</inkml:trace>
  <inkml:trace contextRef="#ctx0" brushRef="#br0" timeOffset="19701">14773 14082 11400,'0'6'1440,"0"7"-1440,18 19 0,-13 1 0,12-6 0,-1 2 0,-12 1 0,11-2-90,-6 11 90,-7-12 0,13 7-630,-13-20 450,4-18 180,-6-20-90,0-26 90,0 2 0,7 12 0,0 0 0,-3-9 180,12 7 0,1 1 90,-13-2 0,27-6 0,-28 22-1,23 7 91,-16 8-90,12 3 0,-5 5-180,-1 17 180,5 12-90,-6 10-402,2 8 222,-8-8 0,-1 2 0,-4 0 0,-1-2-90,-2-1-90,-1-5-90,0 6 180,0-16-269,0 2-181,0-15 540,0-44 0,0 16 0,14-38 0,-10 25 0,10-2 180,-3-17-180,0 13 450,10-19-181,-10 31-179,4-3 0,-10 20 90,7 3-180,-3 5 90,5 17 132,-4-13-312,6 35-360,-5-21-180,1 20 1,0-7-1440,7 17 450,-5-13 1619,2-5 0,2 0 0,4 1 0,12 8 0</inkml:trace>
  <inkml:trace contextRef="#ctx0" brushRef="#br0" timeOffset="20066">15758 14308 11400,'0'-13'990,"0"-1"-450,0-11-360,0 2 89,19-22-179,-15 14 180,25-6 0,2-1-180,-10-4 0,11-1 0,0-1 90,-8-1-45,-9 4 0,-1-1-135,3-11-671,-12 17 0,-1 1 851,7-19 0,-10 1-1080,2-2 1080,-3 2-645,0 3 735,-21 4-360,15-4 0,-32 17 325,33-1-235,-22 24 1168,24 32-1078,-7 3-90,3 29 684,5-3-684,-6 7-343,8-25 0,0 1 343,0 1 0,0 0-90,0 1 0,0 0-146,-1-2 0,2 2-394,7 11 0,2 0 135,-1-12 1,1 0-766,8 19 1,1-1-630,-1 5 1889,3-17 0,1 0 0,-6 0 0,23 9 0</inkml:trace>
  <inkml:trace contextRef="#ctx0" brushRef="#br0" timeOffset="20198">16468 14287 12840,'10'0'449,"-3"0"-718,-1 0 269,-3 0 0,-1 0 0,-1 0 0</inkml:trace>
  <inkml:trace contextRef="#ctx0" brushRef="#br0" timeOffset="25098">13398 2848 10861,'3'-5'1439,"1"1"-1079,0 1-90,1-1-1,-2 1-89,-2 0 90,1 1-90,-2 0 989,2 1-1079,-1 10 0,-1 0-90,-14 12-90,11-5 180,-22 6-90,12-1-90,-11 3 90,-1 3 0,-3 1-90,-5 1 0,-17 14-89,8-13 134,10-5 0,-1 0-334,-6 0 379,-7 7-90,17-13 0,4-1 44,4-3 46,6-1 0,1-2 0,6-1 0,0 6 0,6-6 377,0 15-377,2-9 48,0 8-48,17-4 0,-13 1 0,27 2 0,-27 1 0,26 0 0,-17 3-450,26 13 180,-15-9-180,-3-2 1,1 0-1168,3 6 808,8 15-1890,0 3 990,-7-11 1709,7 13 0,-11-20 0,1 0 0</inkml:trace>
  <inkml:trace contextRef="#ctx0" brushRef="#br0" timeOffset="25680">13862 3381 12030,'0'-11'1439,"0"1"-899,-18 2-180,13 2-90,-26 4-360,17 22 90,-13 8 0,14 12-270,-6 3-270,17-10-89,-6 3-901,8 16 361,19-14-1979,8 23 3148,11-29 0,4 5 0,-8-15 0</inkml:trace>
  <inkml:trace contextRef="#ctx0" brushRef="#br0" timeOffset="25980">14347 3504 11580,'-45'-2'1080,"-1"15"-990,10-10-90,12 25 0,2-6 0,12-3-90,-4 18 0,7-16-180,28 16 360,2-9-180,21-6 90,-5-13 90,-4-6-90,-15-23 0,-8-4 0,-12-11-90,0 2 0,0 8-90,-25 1-360,19 1-89,-38 2-361,40 3-89,-35 8 90,34-5 989,-27 13 0,29-6 0,-9 8 0</inkml:trace>
  <inkml:trace contextRef="#ctx0" brushRef="#br0" timeOffset="26370">14485 3556 11400,'17'42'90,"-13"-1"-90,26-8-90,-27-3 90,10-10 0,-13-3 0,9-1 90,-7-4-629,7 0 449,-9-22 0,6 11 0,-5-37 90,12 18 0,-1-35 0,5 16 180,-4 4 0,1 0 269,5-6 91,14-18-180,-12 31 0,2 4 89,0 15-449,-7 7 90,9 15-90,-13 13-269,3 8-181,-7 8-180,1-7-989,0 1 1619,6 20 0,1-13 0,4 13 0</inkml:trace>
  <inkml:trace contextRef="#ctx0" brushRef="#br0" timeOffset="47449">19977 9588 9602,'-14'-11'989,"11"-7"-809,-23 16 0,23-12 90,-19 9-1,7-6-179,-4 4-90,0 0 0,6 4 180,-1 1 0,-1 1 180,-12 1-270,6 15 90,-21 6-180,15-2 45,4 7 0,0 1-45,-3-2-271,-7 32 361,14-23-90,2 2 0,5-1 90,1 13-90,7-13 0,0 17 0,4-27 0,21 8 0,5-20-180,1-1 90,35-9 1,-36-2-1,11-8 0,1-2 0,1 4-1607,-9-9 1,0-3 1696,5-4 0,5-9 163,-17 0-253,-3 6 90,-4 2 180,-1-12-180,-8 10 180,-1-13-180,-6 19 90,0-4-90,-16 15 0,12 1 0,-24 6 3383,25 18-3383,-17 6-63,18 10-117,-6-1-270,8 4 270,0-9-179,0 7-541,0-7 540,20-8-269,-1 2 269,5-10-90,24-6 270,-30-2 0,28-4 180,-12-19-90,-10-4 270,12-26-90,-22 10 270,2-23-270,-12 21 0,-1 2 0,-4 0-383,-16-9 473,12-18-180,-29 20 269,29 0-269,-34 3 180,8-16-180,-11 18 45,11 9 0,0 2-225,-10 1-155,-15-5 335,11 19 0,-2 2-90,-4 6 180,-2 4-90,-5 1 0,-1 2 270,13 11 0,-2 0-181,12-9 1,-1 2 90,-4 12 0,-4 7 0,5-4-653,2-7 1,1 0 607,-9 16 0,1 1-135,15-10 0,3-1 180,-25 23 0,6 2 0,20-10 0,2 2-90,-8 19-45,12-6 0,3 1-45,6 11 0,5-9 0,1 1 90,5 9-90,9-21 0,1-1 0,-5 15 0,15-27 0,2 0 368,-2 23-323,9-16 0,3 0-45,12 14-608,-3-9 1,4-3 517,-17-15 0,2-3-120,13 4 0,6 2 0,-4-5 30,-7-4 1,1-2-361,10 0 0,5 1 0,-4-4-90,-12-6 1,0-1 629,28 2 0,0-4 0,-27-8 0,-2-1 0,13-1 0,0-1 0</inkml:trace>
  <inkml:trace contextRef="#ctx0" brushRef="#br0" timeOffset="48613">20983 9420 10411,'-19'-5'1169,"-12"2"-629,27-1-180,-26 3 90,16 0 89,-25 1-359,11 15 0,-23 11-90,18 10-45,4-4 0,1 1-45,-4 14 0,3 9 0,4 3 0,5 3-706,5-2 1,5-1 705,6-7 0,12-11 0,1 0-90,-4 0 0,30 8 125,-31-23-125,37-4 90,-23-6-90,37-3-90,-20-7 90,28-2 0,-24-23 0,12 14 0,-17-36 0,0 21-767,-4-20 677,-1 3 90,-5-2 90,-3-6-45,-13 10 1,-1-1-136,1-22-854,-5 9 1,-1 0 584,-2-8 269,-10 22 0,0 2-322,5-6-37,-35 8-451,35 9 91,-38 6-630,25 9 1529,-20 4 0,10 3 0,2 0 0</inkml:trace>
  <inkml:trace contextRef="#ctx0" brushRef="#br0" timeOffset="49263">21253 9974 11490,'7'16'360,"0"-12"-360,-5 28 180,2-28-180,2 46 0,0-30 0,-1 13 0,0 1-90,1-6-90,4 18 180,-3-32-180,5 1 180,-4-11-269,8-2 179,-5-16 0,6 10 0,4-27 90,-5 3 0,14-22 0,-13 6 0,10-11 180,-13 26-180,2-5 0,-8 16 269,-1 4-89,-1 7 90,-1 2-270,-2 5 0,1 15 0,-1 8 0,1 21 0,-1-5-90,0 1-90,2-11 0,-1 0-89,4-3-271,7 6 360,-2-10-270,17 1 270,-10-16 180,9-3 0,-7-4 0,0 0 0,0-17 90,6-7 0,-9-10 360,7-12-180,-14 17 270,-1-21-271,-7 23-89,-3-7-90,-1 10 180,0 9-270,0 20 90,0 16-450,0 29 90,0-8-1169,0 17 450,0-26-2069,0 20 3058,19-26 0,-15 4 0,15-13 0</inkml:trace>
  <inkml:trace contextRef="#ctx0" brushRef="#br0" timeOffset="49535">22283 9559 12210,'-9'17'989,"2"8"-899,3 9-90,2 2 0,-1 1 90,-1 6-315,1 2 1,2 0-46,1 1-135,0-8 0,0 0-134,0 5-136,0-8 0,0-2-134,0 3-181,0 7-359,13-18 1349,-9-4 0,9-4 0,-13-2 0</inkml:trace>
  <inkml:trace contextRef="#ctx0" brushRef="#br0" timeOffset="50131">21837 9534 10591,'-7'-3'2608,"1"0"-2248,4 22-270,2 30 0,0 3-90,-1-17 0,2 2 0,4 1 0,1 0 0,-3 22 0,2-8 0,1 1-1320,-6 7 1095,0-22 0,0 0-225,0 10 180,0-3-269,0-4-91,0-5-167,0-3-12,0-4-818,0 4 638,0-12 989,0 6 0,0-19 0,0 1 0</inkml:trace>
  <inkml:trace contextRef="#ctx0" brushRef="#br0" timeOffset="50269">21757 10133 9152,'0'-19'270,"18"-1"-450,0-6-180,4 5-270,8-3 630,-7 3 0,10 6 0,1-2 0</inkml:trace>
  <inkml:trace contextRef="#ctx0" brushRef="#br0" timeOffset="50915">22308 9791 11221,'0'-4'809,"0"-1"1,0 3-720,0 17 0,0 33-90,0 1 45,-5-2 0,-2 1-45,5 8 0,-5-7 0,2 0-773,5 7 773,0-21 0,0 0 0,0 6 0,0-4 0,0-5 188,0-5-278,0-5 90,0-5 0,0-4-270,0-6 0,0-19 180,0-23-90,0-4 90,0-12 180,-16 15-180,12-6 0,-11-1 0,13 7 0,4-1 360,-2-20-360,0 7 1,0-1-1339,0-9 1428,-2 22 0,4 2 0,14-14-296,-12 7 296,31 4 0,-8 1 269,8 15-89,8 4-90,-18 14 0,3 27-90,-10-2 180,-9 21-90,5-5 90,-9 26 0,3-12-135,-6-6 0,-1 0-45,-1 6 0,0 12 0,-21-24-90,16-3-90,-16-4 96,2-4-455,14-3-91,-29-3-300,17 2-509,-1-9 1527,-6-1 1,21-9-1,-7-1 1</inkml:trace>
  <inkml:trace contextRef="#ctx0" brushRef="#br0" timeOffset="51519">22612 9904 11850,'2'35'540,"-1"0"-540,-1-8 0,0 5-90,0-11-90,0 2-90,0-7-90,0 2 181,0-5 89,16 1-270,-13-5 0,27-4 270,-15-1 90,14-4 0,-9-21 0,1 16 90,-7-35 0,0 24 270,-2-18-180,-2 10 89,0 2-269,-2-4 540,-1 8-540,-2 3 0,-1 8 0,-2 25 0,4 4 0,-3 0 0,7 15-180,-4-16 90,12 12 0,-5-14-90,6-9 180,-4-10 0,2 0 0,1 0-89,7-23 178,-5 18-89,10-53 90,-15 35 0,2-30 90,-9 22-180,-4-2 0,0 2 90,-3-2 0,1 1 0,-1 1 270,1-14-360,-2 15 0,1-15 360,-1 26 449,0-2-719,0 40-90,0-3 0,0 28 90,0 15-90,0-8-135,0 9 0,0 1-489,0 3 174,-8-4 0,0-2-179,4-7-91,-9-14 0,0-2-179,11 0-1170,-7 11 2069,9-27 0,0 2 0,0-12 0</inkml:trace>
  <inkml:trace contextRef="#ctx0" brushRef="#br0" timeOffset="51665">22862 9988 10681,'-1'-21'1619,"0"0"-1529,1 6 0,0 2-180,29 5-360,13 4-179,19 2-2256,6 2 906,-9 16 1979,5-12 0,-31 10 0,0 2 0,1-7 0,0 1 0</inkml:trace>
  <inkml:trace contextRef="#ctx0" brushRef="#br0" timeOffset="54447">24135 9855 9871,'-16'0'1350,"0"-11"-1260,6 8-1,0-8 91,3 11-180,0 0 360,-3 0-270,1 0 90,-6 0-90,5 14 0,-3-11 0,4 30-90,0-17 0,3 19 180,3 6-180,1-7 90,23 21-90,-16-24 0,37 15 0,-13-25-562,9 4 562,2-15-233,-11-4 233,-1-3 0,3-3 0,-3 0-90,3-19 180,10-6-180,-13-12-90,13-14 180,-26 16-90,-1-12 90,-11 13-180,-3-1 0,-18 2-449,-10-11-91,4 12-225,-9 10 1,0 3-135,9 2 1079,-9 7 0,-2 3 0,7 4 0,-6 1 0</inkml:trace>
  <inkml:trace contextRef="#ctx0" brushRef="#br0" timeOffset="55030">24852 9825 12750,'-12'43'90,"9"-8"0,-9 5-180,12-8 180,0 3-90,0-3 0,0 11-180,0-14 180,0 11 0,0-22 0,0 1-180,0-11 180,12-5-90,-9-16 0,18-10 90,-7-10 0,12-20 0,-3 15-1017,1-15 1017,-5 14 90,-1-2-90,0 4 270,8-12-90,-8 17 270,11-9-360,-14 29 89,2 1-269,-7 11 180,-3 20-180,0-15 90,-1 41 0,-1-22-269,-1 27-721,-2 12 361,1-12-1773,-3-7 0,0 1 873,0 8 1529,0 13 0,0-25 0,0-1 0</inkml:trace>
  <inkml:trace contextRef="#ctx0" brushRef="#br0" timeOffset="56363">25625 9447 11490,'-10'20'1350,"-4"-4"-1170,10 22-180,-7-4 90,6 6-90,-4 7 0,2-10 0,1 1 0,-3 22 0,1-12 0,0 0-860,2 4 860,-3 11 0,6-26 0,-3-6 0,4-4 278,-2-7-278,1-3-38,1-6-322,1-3 271,-2-5-271,0-2 799,-2-21-619,0 15 90,0-38 0,0 22 90,0-22-90,1 6 0,2-5 0,-1-4 45,3 10 0,0-2 135,0-21-135,9 8 0,1 0-726,-6-7 771,14 20 0,-1 3 0,-13-9 0,33 6 90,-19 7 270,28 1-180,-16 15 0,7 2 0,-11 12-90,-3 1 90,5 18-180,-9 11 180,2 10-91,-9 25-89,-6-20 90,-3-4 0,0 0-90,-2 8 0,0-10 0,0 0 0,-1 3-90,0 9 90,-14-21 90,10-3-180,-10-4 180,14 7-90,0-9 0,-9 11 0,7-15 682,-7 4-772,9-7-90,0-1 90,0-2-630,0 6 91,15-5-1620,-11 9 900,29-8 1349,-29 4 0,33-4 0,-15 0 0</inkml:trace>
  <inkml:trace contextRef="#ctx0" brushRef="#br0" timeOffset="56617">26122 10131 10231,'0'-11'180,"0"3"-180,0 1 0,0 4-360,18 2-269,5 0 89,21 1 360,0 12-90,-9-9 90,-4 10 0,-12-13-809,-2 9 989,1-7 0,-3 6 0,1-8 0</inkml:trace>
  <inkml:trace contextRef="#ctx0" brushRef="#br0" timeOffset="57398">25630 9427 9242,'-7'-8'989,"0"0"-539,-1 0 180,-1-2-630,4 3 89,-1-2 271,4 4-270,1 0 90,1 3 0,21 1-90,2 0 0,23 1-90,-3 14 90,-8-11-90,-4 25 0,-12-24 90,1 39-90,-10-24 90,7 41-90,-15-28 90,4 29-90,-23-26 90,13 13-90,-31-5 0,9-12 45,3-6 0,-2-2-135,-15 1 90,-6 10 90,21-19-90,-4 2-90,12-8 90,2-2-180,4-2 90,0-1 90,6-1-90,-1 0 180,6-1-90,0 0 0,17 1 0,-13 3 0,29-1 0,-29 4 0,28 1 0,-13 0 0,16 8 0,-5-5 0,-2 6 0,-7-4 0,0 2 0,0 2 0,1 0-180,-1 2 0,0 1-450,7 8 91,-8-7-1080,9 12 719,-15-17-449,2 4 1349,-7-10 0,0-2 0,-1-1 0</inkml:trace>
  <inkml:trace contextRef="#ctx0" brushRef="#br0" timeOffset="57919">26258 10106 11221,'0'0'359,"18"6"-359,0-30 0,14 11 0,-16-12 0,4 6 0,-18-8 0,7 9 180,-9-8 0,0 6-90,0-1 0,0 0 0,0 0 0,-19 2 90,14 1 90,-27-1 179,10 9-449,-14 1 90,2 8 0,4 20 0,8-14-90,3 41 0,3-23 0,3 26-90,4-8-179,4 2-541,2 21 180,20-17-621,-12 13 442,37-24-271,-21-4 1,26-5 1079,13 1 0,-12-12 0,-15-7 0,-1-1 0</inkml:trace>
  <inkml:trace contextRef="#ctx0" brushRef="#br0" timeOffset="58556">26682 9922 9871,'0'41'720,"0"1"-630,0-11-90,0 4 180,0-8-270,0 15 90,0-10 0,11 19 0,-8-24 0,8 4 270,-11-12-270,0-8-450,0 0 180,0-24 0,0-19 180,0-3 90,0-12 0,16 14 0,-12 0 0,26-3-90,-10-15 360,-2 15-45,3 7 0,0 2 225,-7 2-91,19-4-269,-18 19 0,-1 4 0,0 4 90,3 19-90,-6-13 0,4 51-90,-10-31 0,-2 13 0,-1 1 0,0 1 0,-2 13 0,0-19 0,0-4 0,0-3 270,-16-1-450,12-8 0,-11-22 90,15-29 90,17-5 45,-8 6 0,0 1-45,12-4-90,7-23 90,-10 27 180,10-13 0,-12 25-180,2 1 270,-12 13-270,6 5 0,-4 1 0,1 16 90,-2 10-360,-1 6 0,0 3-270,-2 15-225,0-10 1,1-1-225,-1 0-2199,9 21 3188,-2-30 0,9 5 0,-3-17 0</inkml:trace>
  <inkml:trace contextRef="#ctx0" brushRef="#br0" timeOffset="58899">27733 10015 10681,'-15'-5'1349,"-7"2"-1259,-17 17 0,6-11 0,-5 26-180,24-4 90,-12 18 0,24-5-90,-9-2-90,11-11 180,0-3-90,0 0-270,20 2 270,8-10 180,25-1-180,-6-10 90,15-3 90,-26-16-90,7 12 90,-12-43 0,-10 27 0,-1-42 0,-13 28-180,-3-29-90,-4 27-89,-22-9-721,-2 10 360,-2 12-629,-9-2 1259,17 17 0,-12 2 0,5 6 0</inkml:trace>
  <inkml:trace contextRef="#ctx0" brushRef="#br0" timeOffset="59230">28142 9889 11490,'0'6'1170,"14"15"-1170,-11 19 90,11 7-985,-1-9 985,-10 1-90,22 0 0,-23-3 0,29 10 0,-19-15 90,27 8-90,-17-27 172,10-1-172,-9-11 0,1 0 0,1-14 90,8-13-180,-9-7 45,-6 5 0,-3-1-135,-2-9-135,-5 4 1,-2 0-46,-3-6-629,-2-10-1440,-1 11 1439,0 16 1028,0-3 1,0 18 0,0 1 0</inkml:trace>
  <inkml:trace contextRef="#ctx0" brushRef="#br0" timeOffset="59533">28713 10178 10771,'17'11'899,"-4"-5"-629,13-2-90,-9-19 0,18-3-90,-11-1-90,7-13 0,-10 28 90,-2-31 0,-1 22 180,3-27-180,-7 16 179,-1-16-89,-9 18 90,-3-15-90,-1 17 90,-25-3 0,19 13-90,-42 3-180,29 5 0,-36 1 0,22 23 90,-18 8-180,33 13-360,-10 18 0,26-21-179,-5 14-181,26-25 0,6-2-809,6 14 1274,15-8 1,5-2 0,-21-14 0,0-1 0,11 4 0,1 0 0</inkml:trace>
  <inkml:trace contextRef="#ctx0" brushRef="#br0" timeOffset="63480">23778 10708 10771,'36'2'899,"0"0"-719,-7-2-180,-1 0 0,-1 0 90,2 0-90,7 0 90,4 0-90,6 0-115,7 0 250,-9-1 0,2 2-664,-7 6 0,0-1 619,16-5 0,0 2-135,-10 9 0,-1 1 90,3-11 0,1-1-737,3 12 0,1 2 737,3-9 0,1-1-45,1 7 0,5 2 0,-2-4 0,4-1 0,-2 0-456,-13-2 0,-1-1 1,4 1 432,9 2 1,8 0-1,-1 0 1,-5 0-417,-9-3 0,-3 0 0,1 0 394,-1 0 0,2 0 0,0 0 0,-4 0 15,0-1 0,-3 0 0,0-1 30,0 0 0,1 1 0,0-1 0,-3 0 0,1 0 0,2 1-397,16 0 1,4 0-1,-3 0 397,-15-1 0,-2 0 0,4 0-23,8 0 1,5 1 0,1 0-1,-7-1 10,-8-1 1,-5 0 0,4-1 12,8 2 0,5-1 0,1 1 0,-7-1-30,-8 0 0,-4-1 0,2 1 30,11 0 0,2-1 0,-1 1-30,-2-1 0,0 1 0,-3-1-60,8 0 1,2 0 21,-15-1 1,4 0-1,1 1 1,-6-1 67,10 0 0,-1 0-60,3 0 0,5 0 0,-6 0 60,-7-1 0,-1 1-90,4-1 0,3 1 0,-5 0 90,-7 0 0,-1-1-90,11 1 0,0 0-45,-5 0 0,-3 0 90,-13 0 0,0 0 45,21 0 0,-2 0 0,3 2-45,-21-2 0,-1 0 135,8 1 634,-3-1-814,-1-1 90,-1 0-180,-1 0 180,1 0 0,12 0 0,-12 0 0,19-12 0,-29 9 1387,4-10-1657,-17 13 3095,-3-9-3185,-5 7 1217,-2-11-1936,-18 9-585,0-2 1664,-8 4 0,10 2 0,6 0 0</inkml:trace>
  <inkml:trace contextRef="#ctx0" brushRef="#br0" timeOffset="70931">15880 3023 10951,'0'-4'899,"0"0"-809,0 2 90,-11-1 1079,8 1-1169,-15 0 90,17 14-90,-17-8 180,5 26-180,-11-15-90,-2 19 90,-4-4-90,7-4 0,-1 1-468,-13 15 468,14-14 0,1 0 0,-4 12 0,3-2 0,6 2 0,5 12-90,6-12-438,3 25 78,27-30-449,12 20 269,13-26-90,3 6-1348,9-7 898,-14-7 1170,14 3 0,-20-9 0,-2-1 0</inkml:trace>
  <inkml:trace contextRef="#ctx0" brushRef="#br0" timeOffset="71849">16315 3321 11670,'-23'14'720,"2"5"-630,5 10-90,2 1 90,3-3-90,2 1 0,2 1 0,3-1 0,1-2 0,3-1 0,0-2 0,0-2 0,0 3 90,17-9-90,-13 3 0,26-12 0,-12 0 0,10-22 0,-1 12 0,-10-30-90,-2 29 0,-7-34-180,0-6 90,-4 0-180,-2 11 1,0 2-91,-2 2-1439,0-14 630,0 23 1259,0-3 0,-14 15 0,-2 2 0</inkml:trace>
  <inkml:trace contextRef="#ctx0" brushRef="#br0" timeOffset="72464">16578 3578 10951,'4'-15'989,"-2"3"-719,1 12 270,-1 0-540,1 0 90,-1 0-90,0 17 0,1-13-90,0 27 180,-1-28-180,1 26 0,-2-25 0,0 25-270,2-14 180,-1 2 0,1 3 90,-1-14-449,0 3 449,-1-4 90,4-22-90,1 13 0,5-45 90,-3 27 0,0-11 0,-1-1 0,4-5 270,0-11-1,-1 16-179,-2 3 180,-2 3 270,3 0-270,-5 11 90,5 4-181,-6 10 1,8 24-180,-6-16 0,4 39 0,0-10-90,-2 10-809,4 17 269,-4-26-1028,1 11 489,-2-17-180,0-2 1349,5 6 0,-3-11 0,6 6 0</inkml:trace>
  <inkml:trace contextRef="#ctx0" brushRef="#br0" timeOffset="73197">17250 3135 11760,'4'-3'360,"-2"22"-360,-1 8 90,-1 11-90,0 1 0,1 22 0,-1-21 0,0-2 0,0-2 0,0-4-90,0 16 90,0-25-90,0 2 90,0-13-270,0-5 90,0-2-89,-13-2-1,1-2 180,-4-15-90,-3 11-360,7-28 450,0 6-90,-1-23-90,11 6-594,-2-4 774,4 11 0,0-2 90,0 1 0,19-17 0,2 16-130,-1 8 0,1 2 220,0-1 359,16-7-269,-15 23 0,10-2 270,-1 12-180,-14 0 180,4 2-181,-8 14 754,-2 2-933,-4 2 372,-4 9-462,-1-6 90,-2 7 0,0 10-180,0-16 90,-18 13 0,13-15 90,-29 12-180,30-15 90,-22 5 0,23 0-90,-8-4-180,11 15 90,0-12-180,0 7-179,0-8-91,0 0-899,14 8 719,4-8-629,0 6 1439,10-10 0,-24-1 0,10-2 0</inkml:trace>
  <inkml:trace contextRef="#ctx0" brushRef="#br0" timeOffset="73569">17628 3588 9602,'37'0'-180,"2"0"90,0 0 90,-8 0 0,-3 0 0,-6 0 0,-11-10 90,7 8 359,-13-18-89,2 8 0,-4-6 0,-3 3 269,-17 1-359,12 5-90,-26-4 90,28 8-180,-21 0-90,21 19-180,-7 5-180,10 19-90,0-7-989,0 10 630,0-17-1350,20 13 2159,-15-18 0,15 5 0,-20-11 0</inkml:trace>
  <inkml:trace contextRef="#ctx0" brushRef="#br0" timeOffset="74196">18043 3452 9781,'0'40'450,"0"2"-450,0-6 0,14-5 0,-11-3 0,10-9 0,-13-3 0,0-1 0,8-3 0,-6-3-809,5-2 809,-7-20-90,4-6 90,-1-3 0,3-14 0,-1 20 0,0-17 0,2 9 90,3-8 269,-3 11 181,6-5-270,-7 14-180,3 6 0,-4 1-90,1 5 180,-2 15-90,2-11-90,-1 28 0,0-27 0,0 33 0,-3-22 0,1 17 0,-3 0 0,1-11 0,-1 7 90,0-12-90,0-8-90,1 3-180,1-11 90,-1 3-180,5-39 360,-1 27 0,4-48 0,-2 39 0,4-17 0,4-1 0,-1 10 90,3-4 270,-2 6-180,-4 13 449,4-6-449,-7 15 0,2 12 0,-5-8-180,2 30-90,-4-7 180,0 8-90,-1 3-270,-1-12-90,1 0-989,0 6 540,1-7-1080,5 9 360,-2-17 1529,4 0 0,-5-9 0,2-2 0</inkml:trace>
  <inkml:trace contextRef="#ctx0" brushRef="#br0" timeOffset="74530">18543 3511 11041,'-11'22'90,"8"7"0,-8-11-180,11 12 180,0-3-180,0-3 90,0-8-90,0 0 0,17 1 0,-12-5-180,30 2 270,-16-9 0,17-2-90,-7-20 180,-4-2-180,-11-19 90,-5 10-180,-9-10 0,0 16-809,-20-11 269,16 16-1169,-33 2 1889,22 9 0,-6 6 0,11 0 0</inkml:trace>
  <inkml:trace contextRef="#ctx0" brushRef="#br0" timeOffset="74846">18733 3535 9602,'0'5'1079,"0"4"-1169,0 27 180,14-9-90,-10 1-90,10-7 90,-4 6 0,-7-7 0,15 3 0,-16-12 90,10-1-90,-11-4-90,12-2 90,-8-2 0,10-21 0,-6 15-180,4-33-270,-5 11-1529,0-29 990,-5 17 989,0-4 0,-3 25 0,0 2 0</inkml:trace>
  <inkml:trace contextRef="#ctx0" brushRef="#br0" timeOffset="75165">19047 3728 9422,'12'0'269,"1"0"-179,1 0 0,1-18 180,1 14-90,-1-27 90,7 14-90,-7 0 0,8-11-90,-14 10 269,3-12-179,-10 7 360,1-3-450,-3 14 270,-15-2-180,-8 11-180,-11 39-180,11-4 0,10 23 0,13-17-450,0-11-1528,47 11 898,-13-11 1260,18-4 0,4-4 0,7 0 0,-18-8 0,0 1 0</inkml:trace>
  <inkml:trace contextRef="#ctx0" brushRef="#br0" timeOffset="76399">19383 2866 10231,'8'-10'1349,"2"0"-989,5 4 0,4 0 0,4 2-90,5 2-1,-1 0 1,5 2-90,0 0-90,3 24-90,-1-4 90,-1 25-45,-11-14 0,-1 1-292,9 21 337,-7 0 0,-2 1-357,-11-20 1,-1 1 266,2 27 0,-3 0-523,-5-25 1,-1-1 477,0 13 1,-3-1-226,-15 17-90,12-1 90,-15-34 0,-5 2-675,4 12 1,-2 1 179,-6-12 1,-2 0 764,0 2 0,-2 4 0,2-5 0,-1-3 0,0-1 0,-11 9 0,1 0 0</inkml:trace>
  <inkml:trace contextRef="#ctx0" brushRef="#br0" timeOffset="87405">20215 3479 11490,'12'0'2429,"5"0"-2699,24 0-269,0 13-1,-6-10-270,-3 10 91,-11-13-541,1 9-1348,6 4 2608,-7 5 0,4 1 0,-10-4 0</inkml:trace>
  <inkml:trace contextRef="#ctx0" brushRef="#br0" timeOffset="87583">20252 3792 11041,'-4'1'1259,"18"-1"-1619,8 0-359,21 0-631,-7-13-269,0 10-809,-9-10 2428,0 13 0,-1 0 0,0 0 0</inkml:trace>
  <inkml:trace contextRef="#ctx0" brushRef="#br0" timeOffset="88747">21233 2802 10861,'-14'11'809,"-5"3"-719,14 12-450,-6-4-179,4 2-271,0-2-89,0 1-91,1 0-89,0 2 1079,0 0 0,0-2 0,0 0 0</inkml:trace>
  <inkml:trace contextRef="#ctx0" brushRef="#br0" timeOffset="88930">21318 2887 10321,'0'35'-90,"0"-5"-629,-17 4-271,12-4-269,-13 4 1259,2 2 0,12 1 0,-12 1 0</inkml:trace>
  <inkml:trace contextRef="#ctx0" brushRef="#br0" timeOffset="89496">21795 3416 10051,'0'25'1619,"0"-3"-1349,0-7-270,14-1 90,-10-5 0,10-1-90,-2 5 0,0-3 90,11 13-90,-7-8 0,-3 6 0,-4-5 0,-2 1 0,-2 1 0,-1 5-180,-3-5-629,0 10-91,-21-11-899,-6 9 540,-13-11 1259,1 4 0,9-9 0,-1-1 0</inkml:trace>
  <inkml:trace contextRef="#ctx0" brushRef="#br0" timeOffset="89764">22088 3386 11940,'-17'19'270,"-8"-14"-180,22 26-450,-8-13 180,11 15-269,0-7-91,18 0 90,-13-9-180,27-1-89,-28-2 89,27 0 1,-27-4-181,33-2-342,-22-3 1152,18-2 0,-11-1 0,2-2 0</inkml:trace>
  <inkml:trace contextRef="#ctx0" brushRef="#br0" timeOffset="90180">22422 3449 9691,'0'13'1530,"0"1"-1620,0 24 90,0-3 90,0-5-180,17-4 90,-12-5 90,28-11-90,-29 8 90,24-16-90,-26 7 0,21-8 269,-15 2 1,9-3-90,-8 0 90,-3-16-90,-4 12-180,-1-23 90,0 47-180,-1 1 180,0 41-90,0-9 0,0-15 0,0 0-1026,0 10 936,0 16 0,0-3 90,0-13-1631,0-11 0,0-1 1541,0 3 0,0 8-269,0-21 89,0-2-360,0-5-719,-20 0 1165,15-10-2514,-29-1 2698,16-7 0,0-22 0,5-4 0</inkml:trace>
  <inkml:trace contextRef="#ctx0" brushRef="#br0" timeOffset="90625">22903 3335 9062,'13'-8'1079,"-10"0"-809,24 4-90,-23-1 540,24 4-271,-13-1-89,8 19-270,-10 7 90,-5 22-180,-8-7 90,-16 16-90,12-22-180,-12-1 0,0 0-90,11-2-539,-22 20 539,24-33-720,-7 6 271,10-12-91,0-2 810,19-4 0,6-4 0,19 0 0</inkml:trace>
  <inkml:trace contextRef="#ctx0" brushRef="#br0" timeOffset="90813">22927 3537 9961,'25'12'-3957,"12"-9"3957,-11 9 0,7-12 0,1 0 0</inkml:trace>
  <inkml:trace contextRef="#ctx0" brushRef="#br0" timeOffset="91064">23327 3056 10141,'-12'19'360,"9"13"-180,-19-4-270,12 9 90,-5 19-360,7-21-269,4 13-91,4-15 0,0-2-449,0 1 1169,0-3 0,20 1 0,4-2 0</inkml:trace>
  <inkml:trace contextRef="#ctx0" brushRef="#br0" timeOffset="91364">23738 3034 10231,'3'-3'1439,"0"1"-1169,3 2-180,1 0 90,2 15-90,1-11 0,1 29-90,1-17 0,2 33 0,-2-15 0,-1 31 0,-7-24-315,-2-7 0,-1 1-134,-1 7-541,0 9 1,0-16-181,0-2-629,-22 0 1799,17-3 0,-38 1 0,17-2 0</inkml:trace>
  <inkml:trace contextRef="#ctx0" brushRef="#br0" timeOffset="91830">24300 2601 9691,'0'30'-1259,"0"2"270,0-10-450,14 1 1439,-10-4 0,10 0 0,-14 1 0</inkml:trace>
  <inkml:trace contextRef="#ctx0" brushRef="#br0" timeOffset="91985">24453 2643 9961,'14'0'90,"-6"25"-360,2-19-359,-7 47-271,3-28-872,-4 28 1772,-2-8 0,1 5 0,-1 2 0</inkml:trace>
  <inkml:trace contextRef="#ctx0" brushRef="#br0" timeOffset="92797">25255 2739 10141,'-15'-5'1709,"-6"2"270,14 1-1709,-4 15 0,7 3-180,19 16 0,-11-7 90,23 9-180,-14-13 90,1 6-90,8-7 0,-13 0 0,12 0 0,6 11 0,-5-7 89,21 21-178,-14-18 89,-3-1 0,1 0-90,6 5-953,11 12 953,-15-12 0,1 2 1,-2-1-22,-2 2 111,-2 0-90,-6 0 0,2 16 90,-11-13-90,0 27-89,-8-27 89,-24 13-180,17-13-82,-20-19 0,-4 0 172,-1 20-180,-12-10 1,-5 0 89,17-6 0,-2 1-360,-4 1 1,-4 3-1,2-3-45,4-3 1,-1 0 674,-1 2 0,-4 2 0,5-3 0,5-3 0,2-2 0,-8 7 0,0 0 0</inkml:trace>
  <inkml:trace contextRef="#ctx0" brushRef="#br0" timeOffset="93447">27125 2618 12030,'-16'19'270,"13"18"-180,-13-16-90,-2 22-597,14-6 597,-32 4-461,22 2 461,-16 1 0,6 0 0,-2 0 0,5-11 0,-2-1 0,-12 17 0,2-9 0,-1-1 0,-5 5 0,12-16 0,2-1 0,-9 7 0,6-3 0,3-1 170,3 7-170,11-9 0,2 16 90,33-20-270,19 19 0,13-19-652,-10-2 0,0 0 203,13 3 224,-20-7 0,1 0-765,-2 1 1,-2 1 1169,17 13 0,-21-11 0,-2 0 0,8 11 0</inkml:trace>
  <inkml:trace contextRef="#ctx0" brushRef="#br0" timeOffset="94164">28085 2673 9961,'-21'27'450,"0"-1"0,-13 19-360,0 6 0,7-8-1275,-1 6 1185,-3 3 0,-1 4 0,14-28 0,1 1-45,-1-1 0,0 1-90,0 0 0,0 0-90,-1 0 0,1 0-45,-1-1 1,0 2-406,-7 10 0,0 1 180,6-11 1,0 0 494,-5 9 0,1-2 0,-7 11 0,1-2 0</inkml:trace>
  <inkml:trace contextRef="#ctx0" brushRef="#br0" timeOffset="94480">28327 3437 12120,'0'-6'540,"-14"2"-540,-3 20 0,-15 9-90,16 11-270,-13 18 180,18-18-1013,-6 12 923,9-16-68,8-2-561,0-1-990,22 4 539,5-11 1350,16 3 0,-1-15 0,-6-2 0</inkml:trace>
  <inkml:trace contextRef="#ctx0" brushRef="#br0" timeOffset="94771">28710 3501 10321,'-16'-9'1259,"12"1"-719,-26 4-450,15 1-90,-1 19 0,-4 3 0,18 19 90,-5-9-90,7 1 0,0-9 0,19-1 90,3 6-180,1-10 180,15 4-90,-13-11-90,18-4 90,-10-2-90,-4-18-90,-15-4 90,-4-17-360,-6 7-1079,-24-9 540,-4 15 989,-24-12 0,2 15 0,-3-4 0</inkml:trace>
  <inkml:trace contextRef="#ctx0" brushRef="#br0" timeOffset="95171">28988 3591 10681,'0'37'-90,"0"2"180,0-7-90,0-1-180,14-10 90,-11 0-90,10-3 90,-13-1 0,9-4-180,-7-2 91,13-6 179,-9-2-90,3-17 90,2 11 0,-3-29 0,14 4 90,-5-8 359,17-16-89,-14 21 270,13-17-271,-15 24-89,3-1-180,-9 18-90,-1 3 0,-1 4-360,-3 18-719,3 7 180,-2 11-2070,3 13 2969,-2-19 0,3 10 0,-2-13 0</inkml:trace>
  <inkml:trace contextRef="#ctx0" brushRef="#br0" timeOffset="95680">29753 2771 10951,'-13'-8'989,"10"-1"-719,-11 5 0,6-2-180,6 3 719,-6-1-719,8 20 0,0 6-180,14 2 90,0 30 90,3-33-90,-1 11 0,0 1 0,0 1 0,7-6 0,3 1 90,6 5-1419,11 10 1329,-7-14 0,2-1 90,2 0-90,-12-10 0,1 1 0,15 10 0,-7-5 0,-1 1 0,2 3 0,-7-5 0,-2 1-90,-3 3 180,8 8-90,-20-11 0,-3-1 0,-7 2 0,-3 13 0,-25-7-135,6-3 0,-4-1 0,-4-9 1,-4-1-889,-3 5 1,0 1 527,3-5 0,0-1-360,-3 0 1,-1 0-1,0 2 1,-1-1 833,-3 0 0,0 0 1,0 1-1,0 0 1,-1 0-1,-1 0 1</inkml:trace>
  <inkml:trace contextRef="#ctx0" brushRef="#br0" timeOffset="106113">2180 4095 10411,'0'-9'1529,"0"3"-1259,0 0 90,0 2 989,0 1-1079,0 22-180,0 7-90,0 12 0,0 1 0,0-9 0,0 3 0,0-2 0,0 0 0,0-2-180,19 6 90,3-12-180,19 7 180,1-21 0,-9 0 90,-1-9-90,-3-22 90,-5 17 0,2-37-90,-3 11 180,-10-10-90,2-16 90,-12 22-415,0-9 415,-3 18-95,0 2 5,0 3 180,0 4-180,-13 7 90,9 24-90,-9 23 0,13 12-29,0 12 118,0-8-178,0 6 133,-1-13 1,2 1 0,8-11 0,1 1-45,-10 26 0,4-1-524,15-26 1,0-2 523,-16 11 0,-1-2 90,17 11-90,-6-5-669,-10-5 669,9-6-215,-12-8 305,0-5-184,0-1-356,0-11-359,-23-1-91,-1-10-179,-3-17-91,-13 11-449,24-33 1619,-19 19 0,22-23 0,3 7 0</inkml:trace>
  <inkml:trace contextRef="#ctx0" brushRef="#br0" timeOffset="106746">1382 4070 10411,'14'-5'1079,"3"0"-449,-1 3-360,1 0-90,6 2-180,-6 0 0,1 0 180,20 14-90,-15-10-90,20 23 0,-27-9 0,2 7 0,-11 14-90,-3-12-270,-20 26 90,12-20-90,-35 12-89,34-15-271,-39-1 0,39-2-899,-39 1 630,25-11 989,-5 1 0,11-14 0,13-1 0</inkml:trace>
  <inkml:trace contextRef="#ctx0" brushRef="#br0" timeOffset="106985">1828 3979 10231,'1'-5'2609,"0"1"-2519,-1 18 0,-14-11-180,10 31 90,-10-4 0,6 10 0,6 5-180,-6-9-90,8-2-752,0 0 572,21-1-270,-15-1-359,33-1-90,-34-2-540,36-2 1709,-21-4 0,23-3 0,-10-3 0</inkml:trace>
  <inkml:trace contextRef="#ctx0" brushRef="#br0" timeOffset="107697">2983 4003 10141,'17'-8'1170,"1"-7"-811,2 11-89,9-9-90,-6 7 0,7 2 90,0 2-180,-8 2 0,-3 0 359,3 20-449,-12 6 180,0 12-90,-10 2-45,-9-5 0,-5 0-45,-15 12 0,5-1 0,-2 0 0,-1-4-180,6-10 0,5-1-89,12-1-91,-20 6-90,21-19-90,-5-2-269,8-3-1350,22 0 630,-17-5 1529,37-2 0,-36-2 0,14-2 0</inkml:trace>
  <inkml:trace contextRef="#ctx0" brushRef="#br0" timeOffset="107914">3030 4250 10771,'-11'-4'1169,"5"-1"-989,1 1-180,5-3 0,19 2 0,-15-2-180,39 0-270,-22 0-269,26 1-1260,10-2 810,-9 6 1062,14-3 0,-17 5 0,-1-1 0</inkml:trace>
  <inkml:trace contextRef="#ctx0" brushRef="#br0" timeOffset="108228">3915 3679 11580,'-13'-5'1889,"-5"2"-1619,-5 1 0,-4 2-90,7 19-90,-1-14 0,-2 38 0,1-20-520,-1 24 430,1-6 0,3 2 0,9-9 0,1 1 0,-2 17-225,6-6 0,2-1-45,0 6-90,9-8 1,5-1-91,14 4 225,-8-16 0,3-2-584,19 8 89,-6-5-179,3-3-271,2-7-808,2-3 1978,5-4 0,-1-6 0,1-3 0</inkml:trace>
  <inkml:trace contextRef="#ctx0" brushRef="#br0" timeOffset="108530">4377 3649 11131,'48'-3'1439,"5"1"-1259,-13 2-1258,3 20 1078,-14-15 90,0 34 0,-4-21 90,7 38-180,-12-16-1729,-6-1 0,-2 2 1729,-4 11-45,-4-17 0,-1 1 726,-3 17-681,0 1-90,-23 3-678,17 0 543,-17-29 0,-2 1-675,2 27-629,-6-16 0,-4-1 1529,13-10 0,1 0 0,-6 9 0,0-2 0,-8 11 0</inkml:trace>
  <inkml:trace contextRef="#ctx0" brushRef="#br0" timeOffset="109235">5198 3437 11670,'0'37'450,"18"-4"-360,-13 3-90,12-4 0,1 4 90,-13 2 0,26 1 0,-28 3-90,22 0 90,-11 16-90,1-13 0,-5-9 0,-2-1 0,-4 4 90,4 20-90,-5-29 0,-3 7-90,-17-18 90,12 0-180,-26-5-180,28 0 0,-29-3-89,27-2-361,-31-3-269,14-3 719,-13-2 90,15-18 90,1 12 90,17-28 270,-5 12 360,7-13 719,20 4-629,4 13-1,13 8-359,-2 29-180,-6 8 0,-2 28-90,-6-10 45,-11-12 0,-1 0-45,0 9-90,-3-5 0,0 0 0,-1 7-679,1 15 140,-4-21-271,1 2-89,-1-1 989,1 17 0,1-15 0,0 11 0</inkml:trace>
  <inkml:trace contextRef="#ctx0" brushRef="#br0" timeOffset="110046">6845 3428 12120,'-17'13'990,"-7"-10"-811,21 21 1,-18-21-90,18 29-90,-17-14 0,18 21 90,-12 12-90,12-10 0,-2 14 0,4 0 0,19-13-90,-11-9 0,2 0 0,12 3-90,10 7 91,-27-19-1,32-2 0,-24-5 0,18-3 90,-12-5 0,-1-1-90,5-4 90,-7-1 0,6-2 0,-11-20 0,2 14 0,-7-31 90,-1 32 90,-2-45-90,-2 32 89,0-26-89,-1 17 90,-15 7-180,1 3 90,-3 31-90,-3 19 90,18 15-90,-7 7 0,9-18 0,0 1 0,0 25-1153,-1-5 1,2 0 1152,7-22 0,1 0-90,-7 11 0,0 1-359,5-15 0,2 0 449,1 0 0,-1 1-90,-7-3 0,0 2-495,13 12 1,0 0 44,-13-12 0,-1 1-1394,4 20 1,1 0 1933,-6 6 0,-9-22 0,-4-1 0,-14 12 0</inkml:trace>
  <inkml:trace contextRef="#ctx0" brushRef="#br0" timeOffset="118463">23938 10812 11670,'-20'-9'1889,"3"7"-1979,7-7 180,5 9-90,2 0 0,-1 0 0,-2 0 0,-7 0 0,0 0 0,-12 11 90,4-8 0,-20 16 0,11-6 0,-13 5-314,7 0 224,-3-3 0,-4 0 44,9-3 1,0-1-45,-20 5 0,6-3 0,0 0 0,-13 0-1079,9-1 0,0-1 1079,18-5 0,1-1 0,-10 3 0,1-2-469,-23 3 469,0-1 0,31-5 0,-2 1 0,-16 0 0,-1 0-45,10-1 0,-1-1-317,-6 1 1,-5-1-1,3 0 362,3-1 0,-2-1 0,-7 1 0,-6 0 0,4-1-682,1 0 0,1 0 712,9 0 0,-3 0 0,-1 0-30,-4 0 0,-2 0 0,4 0 0,10 1 0,2-1 0,-4-1 22,-8-2 1,-7-1-1,0 0 1,6 0-92,7 3 1,3 1 0,-1-2 68,-14-7 0,-3-3 0,4 4 0,-5 6 0,2 1 0,2-11 0,-4-1-349,11 6 1,-7 0 0,1 0 0,4 0 348,6-2 0,4 0 0,-5-1-18,0 1 0,-7-1 0,-2 0 0,3 0 0,7 0 170,-15-4 0,1 0-152,12 2 0,-4-1 0,-1 0 0,5 1 13,-13-5 0,2 1-13,8 1 0,-2 0 0,3 1-45,-5-3 0,3 0 90,-1 0 0,-1-1-90,3 0 0,-2-1 45,5 0 0,-2-1 0,2 1 0,-6-4 0,-1-1 0,14 4 0,-5-2 0,2-1 0,4 2 0,-8-6 0,2-2 0,-1-3 0,-4-4 0,6 2 0,7 1 0,2 0 0,-11-11 0,4-2 0,15 11 0,5 0-45,-1 0 0,3-2 45,1-3 0,1 0-45,3-1 1,0 0-1,2-2 0,2 0 45,2 1 0,1-3 0,3 3 0,1-4 0,0 3 318,0-6 1,0-3-379,1-4 0,-1-7 0,2 6-30,1 4 0,1 1 440,1 6 1,-1-2-1,1 3-395,1-6 0,0 2 0,0-2 0,0 0 90,0 0 0,0-4-45,1 4 0,0-4 0,0 2 0,-1-9 0,1-2-90,1 12 0,-1-5 0,1-1 0,0 6 45,0-14 0,0 0 45,0 13 0,-1-4 0,1-1 0,0 6-298,-1-13 0,0 3 298,0 9 0,-1-1 0,0 3-45,0-2 0,-1 2 0,0 1 0,0 0 0,0 2 0,0-2-218,0 5 0,0-3 0,0 3 307,0-7 1,-1-2-75,1-3 0,-1-5 1,1 5 107,1 5 0,0 1-108,1-4 0,0-4 0,1 5 30,0 4 0,0 3 56,1-15 0,0 2-56,0 19 0,0 2 0,-1 1 0,2 0 0,8 2 0,1-1-349,-9-11 0,2 1 349,16 11 0,-1 2 0,-16-9 0,0 2 1570,29-10-1570,-28 5 0,19 2 0,-20 5 0,15 2 0,-15 4 0,11-14 0,-12 14 0,4-21 0,-5 26 0,0-6 411,0 12-411,0 4 878,0 0-788,0 1 3125,0 2-3125,0 0 172,0-5-262,0 5 0,0-7-90,0 9 90,0-6-90,0 9 180,0-2-90,0-1 0,0 3 90,0-10-180,0 5 0,0-13 180,0 10-180,0-8 180,0-3-90,0 7 0,10-20 0,-8 18-90,8-8 180,-3 10-90,-6-1 0,10-19 90,-8 15 0,3-26-90,-1 29 90,0-21-90,-1 18 0,1-7 0,-2 11 90,1 0-90,-1 2 0,-1-1 0,1 2 0,-2 1 0,2-8 90,-3 7-180,3-14 180,-3 12-90,1-3 0,-1 4 0,0 3 0,0-1 90,0 0-90,0 2-90,0 1 90,0 0-270,0 5 270,0 0 0,0 8 0,0 0 0</inkml:trace>
  <inkml:trace contextRef="#ctx0" brushRef="#br0" timeOffset="118797">17557 4396 9691,'22'-35'900,"16"3"-270,-18 9-361,20-2 1,-5-1-1201,4-1 931,0 2 179,1 1 1,0 4-3815,19-7 3815,-16 10-90,13-2 535,-22 11-535,-2 5-236,-2 1 146,-4 2 0,-2 16 0,-4-12-360,5 49-269,-9-26-226,-3 12 1,-2 4-406,1 10 448,-4-18 1,-1 1 811,2 20 0,1 2 0,0 1 0</inkml:trace>
  <inkml:trace contextRef="#ctx0" brushRef="#br0" timeOffset="156550">21475 13840 12030,'-25'-10'1889,"5"1"-1439,7 4-450,9 26 0,-9 0 0,13 43 0,0-19-890,0 18 440,0-13-89,0 1-1,6-16 0,1 2-269,-4 18 314,3-21 0,0 0-494,-6 12 89,0-3-179,0-2 90,0-4 989,0-3 0,0-5 0,0-3 0</inkml:trace>
  <inkml:trace contextRef="#ctx0" brushRef="#br0" timeOffset="156696">21148 14455 9691,'0'-28'810,"0"0"-450,0-1-270,20 1-90,-15-2 0,28 8 0,6 0-180,-4-10-672,4 9 0,3 3 42,11-7-90,-13 9 1,1 1-1,-10 4 1,0 2 899,9-4 0,-2 2 0,13-2 0,-4 2 0</inkml:trace>
  <inkml:trace contextRef="#ctx0" brushRef="#br0" timeOffset="157129">21852 13704 9961,'-18'-7'1529,"4"0"-989,6 4-270,6 15-180,-6 16-90,8 8 90,0 13 0,0 16-962,0-10 917,0-16 0,0-1-45,0 16 0,0 1 0,0-3-90,0-2 0,0-2-180,0-5-266,0 11 266,0-18-180,0 13 270,0-29-360,0 3-2338,0-15 2968,14-35 450,2 1 947,15-29-588,-5 17 192,0 8-461,-4 15-361,-4 8 91,-4 7-270,-2 19 90,-4-14-90,1 33 0,0-33-90,7 56-180,-5-41-315,-1 13 1,0-1-316,1-10-1169,6 12 90,-7-19 1889,3 4 0,-4-11 0,0-1 0</inkml:trace>
  <inkml:trace contextRef="#ctx0" brushRef="#br0" timeOffset="157546">22258 14315 10771,'0'8'1349,"0"0"-989,0 1-180,17 0-90,-12-1-90,12 2 90,-6-1-90,-8 3 0,8 0-360,-2 10-90,-6-4-1349,11 14 540,-13-12 1259,3 13 0,-4-15 0,0 6 0</inkml:trace>
  <inkml:trace contextRef="#ctx0" brushRef="#br0" timeOffset="157764">22280 13942 11580,'-13'13'-1230,"3"-9"1,10 10 0</inkml:trace>
  <inkml:trace contextRef="#ctx0" brushRef="#br0" timeOffset="158114">22603 14132 12750,'0'10'180,"0"8"-180,0 16 0,0 2 0,0-5 0,17 2 0,-12 1 0,24-1 0,-12 12 0,-1-13 269,8 15 181,-13-25 0,6 6-450,-8-18 0,-5 0 0,-4-7-450,-22-2 0,-7 0-89,-14-1-1260,-19-13 270,20 9 1529,6-7 0,0 0 0,-4 9 0,-10-8 0</inkml:trace>
  <inkml:trace contextRef="#ctx0" brushRef="#br0" timeOffset="158625">23162 14514 11580,'-15'-2'810,"-6"1"-810,19-1-450,-7 0 450,25 12-360,0-8-1169,11 9 1529,-13-24 0,-23-1 0,-12-12 0</inkml:trace>
  <inkml:trace contextRef="#ctx0" brushRef="#br0" timeOffset="159164">23672 14175 11311,'-17'0'1259,"-2"0"-989,-1 0-180,-3 16 0,0-12-90,-11 32 0,7-21 0,-6 20 0,13-11 0,4 1-270,6-1 0,6 11 270,3-8-270,28 13 180,12-20-297,14 3 297,3-12 90,-14-2 0,0-6 0,0-1 0,10 0 45,-6-11 0,-2-1-225,-11 5 164,5-43 106,-27 28-90,-1-37 0,-28 24 0,14-7-225,-25 20 1,-6 2-226,4-10-315,-14 9 1,-2 3-136,-3-1 900,12 9 0,0 2 0,-1 1 0,-7 4 0</inkml:trace>
  <inkml:trace contextRef="#ctx0" brushRef="#br0" timeOffset="159596">24112 14276 11221,'7'0'449,"0"14"-449,-1-10 0,-1 27 0,1-27 0,-1 35 0,0-23 0,0 20 0,-3-11-90,2-2-90,-1 6 91,1-10-91,1 1-180,-3-11 270,2-4 90,-2-2 0,4-18 0,3-8 0,1-9 0,10-20 0,-6 14 359,0 5 1,-1-1-90,3-5-1006,5-9 1096,-9 19-169,1 6-11,-4 5 0,0 8-90,-2 5 0,0 5-90,1 21 640,-2-15-1180,5 59-180,-6-37-404,0 14 0,0 1-593,0 0 1717,3 12 0,-2-21 0,1-2 0</inkml:trace>
  <inkml:trace contextRef="#ctx0" brushRef="#br0" timeOffset="160250">24750 13760 10231,'10'-3'1169,"1"1"-899,1 1-90,1 1 0,0 18 0,-2-13-180,1 32 270,-1-7-270,-4 10 0,0 19 90,-5-22-90,-1 29 0,-1-29 0,0 12 0,-16-5 0,12-12 0,-13 15-90,17-23 90,-7 7-180,5-17-360,-5-1 270,3-10 270,1-16-90,-3 10 1,0-30-1,1 4 0,0-11 180,2-7-442,0 10 352,0-6 0,-1-2 0,2-3 0,1-2-45,1 13 0,0 0 135,0-19-90,8 10 0,1 1 0,-4-1 225,10 12 0,3 3-135,5 1 0,-3 3 0,19 18 90,-23 6-180,17 2 180,-4 20-180,-9 12 90,5 29-90,-13-5-1132,-5 5 1042,-3-17 180,-4 1-180,0-2 270,0 15-270,-19-17 90,15 20 90,-33-31-180,22 10 0,-6-24 180,1 4-218,18-12-52,-13-1 1341,13-2-1161,-5-1 0,7 0 0,0 2 0,0 4-90,0 0-269,0 5-271,17 2-180,-12 2-179,24 3 989,-12 11 0,0-7 0,-3 8 0</inkml:trace>
  <inkml:trace contextRef="#ctx0" brushRef="#br0" timeOffset="160630">25245 14407 10231,'43'11'-360,"5"-8"91,2 7 269,-9-10 0,-3 0 0,-6 0 0,-10 0 89,2 0 271,-13-14 270,-6-5-360,-2-16 179,-28 16 91,19-15-360,-35 29-90,36-24-90,-28 26 0,29-18 270,-26 19-180,17-6-180,-11 23-270,13 7-180,3 9-269,8 4-1350,17 4 450,-13-7 1709,32 6 0,-32-13 0,15 0 0</inkml:trace>
  <inkml:trace contextRef="#ctx0" brushRef="#br0" timeOffset="161247">25913 14189 10321,'0'36'540,"0"5"-540,0-7 0,0 3 0,0-10 0,0 1 0,11 7 0,-8-9 0,8 3-180,-11-9-630,0-8 451,0-17 89,0-13 90,0-23 270,0 7-90,17-17-90,-13 19 180,29-22 90,-15 23-359,2-6 539,9 15 0,-25 6-90,25 3 89,-18 8-179,10 2 0,-7 3 90,3 22 448,-5-17-538,4 53-90,-10-35-90,-1 43 0,-4-33 0,-1 7 180,0-18-90,0 1-360,0-9 270,0-19 0,0-12 0,0-26 0,19 8 0,-15-2 0,28-2 0,-15 11 180,11-16 0,-11 23-90,5-1 90,-14 12 90,9 6-180,-6 1-90,-2 3 0,-1 16 0,-1-12 0,1 47-90,-2-27-315,-2 11 0,-2 1-135,0 2-1169,0 26 720,-1-31-270,1 9 1259,1-18 0,2-3 0,1-3 0</inkml:trace>
  <inkml:trace contextRef="#ctx0" brushRef="#br0" timeOffset="161566">26807 14289 11580,'0'-13'720,"0"3"-630,0 3 360,0 3-360,-17 1-90,12 22-90,-27-14 180,28 35-90,-12-24-180,6 27 0,7-16 0,-7 14 90,28-19 90,-14 2 0,29-9 0,-13-7 90,11-2-90,-2-21 0,-14-8 0,-5-21 0,-10 4-90,0-2-90,0 9-90,-24 2-269,18 0-451,-36 4-89,38 2 89,-31 4 990,20 6 0,-5 7 0,9 4 0</inkml:trace>
  <inkml:trace contextRef="#ctx0" brushRef="#br0" timeOffset="161884">26927 14262 11940,'0'-23'900,"17"26"-900,0 14 0,4 20-90,9 6 0,-16-7 0,24 16 0,-14-13 90,-5-9 0,1-2 90,5 0-180,6 2 90,0-17 0,-9-7 0,16-3 0,-18-26-270,11-7-90,-19-15-630,-3 6 1,-2-1-180,-4-4 1169,0 1 0,0 0 0,-3 6 0,0-11 0</inkml:trace>
  <inkml:trace contextRef="#ctx0" brushRef="#br0" timeOffset="162196">27545 14433 10141,'17'0'720,"1"0"-181,14 0-359,-8-18 180,24 2-270,-20-4 0,8-5 0,-7 9 0,-10 1-90,8-20 90,-18 21 90,-1-26-90,-6 19 90,-2-5-270,-22 9 90,17 3 180,-34 1 89,15 4-269,-17 5 90,16 19-180,-10-11-89,20 53-181,-3-30-1061,7 35 521,11-21-539,0 0-540,0 1 1979,0-3 0,24-1 0,7-2 0</inkml:trace>
  <inkml:trace contextRef="#ctx0" brushRef="#br0" timeOffset="162638">28518 14413 12210,'-3'-4'540,"2"0"-360,-4 2-180,2 1 0,0 1-180,0 0-180,2 17 90,0-1 180,1 14 0,15-16 90,-11 4-90,21-16 90,-22-7-90,7-10 90,-26-13-449,0 4 449,-3 3 0,7 11 0,12 3 0</inkml:trace>
  <inkml:trace contextRef="#ctx0" brushRef="#br0" timeOffset="163180">28902 14303 11221,'31'-1'719,"0"0"-719,-4 1 0,0 12 90,-1-9-90,0 9 0,5-12 0,-1 0 0,1 0 90,-1 0-90,-3 0 90,0 0-90,3-13 90,-11 10-180,0-24 180,-12 10 0,-4-15-90,-23 7 90,15 1 0,-36 9-90,35-1 90,-41 3-90,27 2 90,-23 2-90,16 3 90,2 3-90,-4 1 0,15 22 90,-10 6-90,22 11-630,-7 15 90,9-18-269,24 13-1530,9-2 360,13-12 1916,0 8 0,-11-18 0,1 0 0</inkml:trace>
  <inkml:trace contextRef="#ctx0" brushRef="#br0" timeOffset="163830">29557 14159 12390,'0'-9'630,"15"1"-451,1 5 1,11 0-180,1 20 90,-2 8-90,-1 10 0,1 18 0,-11-17 0,2 27 0,-9-25-90,-1 8 0,-5-10 90,0-12-90,-1 6-629,1-19 359,-1-22 270,-1-12 0,-14-13 0,10-1 90,-10 7 0,14-18 0,0 10-90,18-26 180,-13 28 180,27-16-270,-10 29 180,-3-2-90,19 16 0,-23 5-90,16 2 0,-3 24 0,-10-16 90,5 53-90,-14-34 45,-5 11 0,-2 1-45,1 0 90,-3 29 90,-17-37-360,13 10 90,-13-48 90,17-9 0,0-17 0,0 3 0,0 6 0,15-12-90,-11 9 90,28-18 90,-11 21 270,14-10-360,-6 20 179,-5 1-89,-8 11 0,-1 3-90,-1 1 0,3 18 0,-4 8 0,1 10-90,-4 3-89,-3-9-721,1 17 180,-2-12-89,2 12-1440,1-7 630,0-11 1619,5 5 0,-3-16 0,3-2 0</inkml:trace>
  <inkml:trace contextRef="#ctx0" brushRef="#br0" timeOffset="164063">30567 14277 11670,'4'-21'1440,"0"1"-991,1 3-179,0 2-90,-1 4 450,1 0-540,-2 7-180,-1 22 180,0-12-180,-2 39-90,1-25-450,4 39 180,-2-22-899,9 27 540,-5-29-1710,12 19 810,-7-27 1709,5 5 0,-5-16 0,1-3 0</inkml:trace>
  <inkml:trace contextRef="#ctx0" brushRef="#br0" timeOffset="164238">30635 13827 11850,'0'-10'-90,"0"2"0,0 24 0,0 7 0</inkml:trace>
  <inkml:trace contextRef="#ctx0" brushRef="#br0" timeOffset="164500">31000 13843 13020,'2'-16'1888,"0"7"-1798,1 4-90,-1 26 0,1 12 0,-1 14-360,-1-9 1,1 0-181,0 16 45,-1-6 1,0 1-1001,2 8 1180,-1-20 1,-1 0-676,4 10-89,-1-2 89,1-3-539,-1-5 1492,2-4 0,-3-4 0,0-4 0</inkml:trace>
  <inkml:trace contextRef="#ctx0" brushRef="#br0" timeOffset="164646">30890 14363 12030,'0'-31'720,"0"1"-720,0 2 0,0 2-90,0 0-270,17 3-180,-13 2-269,38 4-630,-22 5-270,23 4 1709,-8 4 0,3 2 0,1 2 0</inkml:trace>
  <inkml:trace contextRef="#ctx0" brushRef="#br0" timeOffset="164950">31845 13740 12840,'-19'-31'719,"14"2"-449,-29 4 0,30 2-90,-25 7 270,6 3-450,-5 7 90,-6 4-90,10 26 0,-3-1-954,1 26 954,2-3 0,3 7 0,2 7-135,9-13 0,2 1-45,3-12 0,1 1-360,-3 24 1,6-1 269,12-27 0,3 0-540,1 18 1,5-2 269,3-22 0,3-3-135,0 6 1,1-1 674,2-6 0,1-3 0,16 5 0,12 4 0</inkml:trace>
  <inkml:trace contextRef="#ctx0" brushRef="#br0" timeOffset="165214">32308 13619 12570,'33'-24'180,"1"3"629,12 1-359,-10 9 0,17 3-450,-28 21 180,4-9-180,-17 39 90,-6-18-90,-3 29 0,-13-18 0,-1 1-921,6 22 696,-25-3 0,-6-1-1191,21-21 1,0-1 1100,-18 10 0,-4 1-764,4-2 0,1-1 89,6-10 1,0 0 989,-17 21 0,1-2 0,16-21 0,0-2 0,-6 8 0,0 0 0</inkml:trace>
  <inkml:trace contextRef="#ctx0" brushRef="#br0" timeOffset="176218">19440 12586 10861,'-34'-2'1259,"1"1"-899,8 1 0,-1 0-270,-2 0 179,-1 0-179,1 18 90,-25 16-90,22 3-490,-16 10 400,29-16 98,7 2-98,4 14 0,5-11-270,25 16 270,9-26 0,-3-9 0,2-3-180,19-2 180,1-2-179,-2-7 269,-13-3-180,18-18 180,-27-3-90,11-19 0,-24 7 179,3-9-179,-14 17 180,0-8-180,-3 7 0,0 9 572,0-3-572,0 32 0,0 10 90,0 15-719,16 20 269,-13-20-360,13 14-89,-3-16-451,-10-2 91,20-2-720,-21-4 1889,21-1 0,-15-7 0,12 0 0</inkml:trace>
  <inkml:trace contextRef="#ctx0" brushRef="#br0" timeOffset="176680">19917 12453 10951,'-19'16'2069,"4"7"-1979,15 15-90,0 2 89,0-4-178,0 2 178,0 4-89,0 19 0,16-14 0,-14-8 0,0-1-179,13 4-181,-5 20 270,-8-33 90,8 4-540,-10-15-359,0-7 719,0-25 180,0-14 0,0-15 0,0 2 0,0 8 90,0-17 90,20 14 269,3-18-269,1 28 180,15 4-180,-23 10 90,27 11-90,-19-3-90,5 23 0,-13-14 0,-7 36-1,6-23 1,-13 21-90,6 2 0,-8-10-90,0 17-89,-20-22-181,15 4-90,-33-13-180,33-2-359,-34-3-1080,12-1 450,-9-6 1619,3 0 0,12-5 0,2 0 0</inkml:trace>
  <inkml:trace contextRef="#ctx0" brushRef="#br0" timeOffset="176950">20732 12677 11400,'-18'-6'2159,"-4"0"-1889,-20 5-90,-2 0-180,7 1 90,4 17-90,8 2-90,13 21-180,0-10-449,29 13 89,-12-17-225,22-3 1,6-2-405,-5 4-38,4-9 1,3-2-953,8 4 2249,3-3 0,0-1 0,-2-1 0</inkml:trace>
  <inkml:trace contextRef="#ctx0" brushRef="#br0" timeOffset="177346">21622 12238 11131,'-30'0'1619,"-1"0"-1259,0 0-91,-1 14 91,0-10-90,-1 30-180,2-17 180,3 20-180,4-5 0,2 24-180,9-10 45,7-5 0,3 1-851,0 9 671,13-17 0,0-1-225,-5 10 1,40 0-91,-24-3-135,10-13 1,3-3-226,9 12 135,-5-10 1,1-4-855,6 0 1619,13-1 0,-17-15 0,-1-2 0</inkml:trace>
  <inkml:trace contextRef="#ctx0" brushRef="#br0" timeOffset="177582">22042 12245 12390,'43'16'1079,"3"8"-1079,-6 13-524,-1 2 614,-12-6-90,4 20 0,-16-10-90,11 14-89,-24-16-181,7 0-90,-9 0-1169,-24 15 90,18-14 1529,-26-8 0,-5-2 0,7 5 0,-4-15 0,0 1 0</inkml:trace>
  <inkml:trace contextRef="#ctx0" brushRef="#br0" timeOffset="178300">23410 11867 11131,'-9'-5'989,"7"2"-359,-11 1-540,9 1 90,-2 19-90,4 15-1,1 12 1,1 10-45,0-18 0,0 1-45,0 20 45,0-7 0,0-1-655,0 8 610,0-22 0,0-2 0,0 9-90,0-5-289,0-4 289,0-5-200,0-2 111,0-6-631,0 1 540,0-11-1220,-13 1 951,-3-10 577,0-17-308,-9 11 392,17-27-122,-5 9 810,8-14 359,25 0-90,5 8-539,23 13-270,-2 23-90,-1 19 0,-12 10-135,-16-6 0,-4 2-45,-2 13-521,5 16 521,-15-14-90,5-1-360,-6 4-359,0 0-451,0 1-359,0 0 1619,0-13 0,0 0 0,0 20 0,0-19 0,0 0 0</inkml:trace>
  <inkml:trace contextRef="#ctx0" brushRef="#br0" timeOffset="179220">19697 15944 12120,'4'-13'1169,"2"-1"-899,-4 5 270,3 1-450,-4 5-90,2 1 0,0 21 0,1 7 0,3 12 0,-1 3 0,5-6 0,-2 0-180,6 0 0,1-2 0,5-3 90,2-4-180,20 1 270,-10-10-269,27-3 269,-25-10 0,20-4 0,-25-18-90,5 14 180,-17-32-90,-2 20 90,-6-17 179,-4-4-89,-3 8 90,-3-15-180,-22 23 270,1-4-270,-24 18-90,4 24-90,5 3 90,13 10 0,3 5-360,-3 15-270,8-1 1,3 3-406,4-17 0,2 1 180,2 11 1,2 0-405,-1-10 0,0-1 1259,3 1 0,0 1 0,0 1 0,0-1 0,0 2 0,0-1 0</inkml:trace>
  <inkml:trace contextRef="#ctx0" brushRef="#br0" timeOffset="183063">6853 15927 12120,'0'-12'900,"0"0"-451,0 4 91,0 2 270,0 3-451,0 18-269,0 13 90,0 10-90,0 10-278,0-6 188,0 3 0,0 4 90,14-2-135,-13-14 0,1 1 135,11 15-135,-12-11 0,-2 0 45,1 2-270,0 15 180,0-28-90,0 2-270,0-13-629,0-6 989,0-22 90,0-12 0,0-24 0,20 9-90,0-9 90,3 23 180,7-8 0,-11 23 188,13 1-278,-4 9 90,-8 17-180,-9 5 0,-7 21 0,-4-9 0,-24 9-90,18-19-180,-34-2-90,35-2-269,-29-17-361,29 15-1618,-31-17 2608,15 5 0,-12-6 0,4 0 0</inkml:trace>
  <inkml:trace contextRef="#ctx0" brushRef="#br0" timeOffset="183429">7395 16282 11221,'20'0'1529,"-1"0"-990,-7 0 271,-4 18-720,-3 3-90,-4 18 0,-19 0 0,14-9-180,-14-1-450,18-3 271,0-8-361,0 9 450,0-14-449,0 1 359,14-9 360,7-1 0,-3-20 90,10 12-90,-25-26 359,18 13-89,-11-1 270,9-5-270,-7 20 90,0-14-270,-5 15-90,1-5 90,2 21-90,-3-11-450,7 25 90,-5-9-899,8 11 539,-4-12-179,4 4-181,0-20-629,1 8 1709,3-10 0,1 0 0,2 0 0</inkml:trace>
  <inkml:trace contextRef="#ctx0" brushRef="#br0" timeOffset="183632">7970 16156 11490,'0'-19'990,"-17"2"-720,13 3 1169,-13 3-1349,17 23 0,0 25-90,0 7-135,0-6 0,0 1-225,0 6-90,7-8 1,1 0-91,-4 5-270,12 11-1168,-5-8 1078,-2-12 900,10 13 0,-11-25 0,-2 3 0</inkml:trace>
  <inkml:trace contextRef="#ctx0" brushRef="#br0" timeOffset="183797">7718 16428 11131,'-12'-21'899,"4"1"-629,3 2-270,5-1 90,0 2-90,27 0-360,12-1-180,17 4-315,-15 6 1,0 2-909,14 0 998,-18 3 1,-1 1 764,16 1 0,-1 1 0,-1 0 0</inkml:trace>
  <inkml:trace contextRef="#ctx0" brushRef="#br0" timeOffset="184079">8445 16049 11670,'14'13'1350,"4"-10"-991,-17 27-269,6-3 0,-7 10-90,0 4 0,0-7 0,0 1-180,0 0-89,-15 0-1,11 0-270,-10 0-989,0 10 629,10-12-1348,-20 18 629,22-25 1619,-14 5 0,14-15 0,-5-2 0</inkml:trace>
  <inkml:trace contextRef="#ctx0" brushRef="#br0" timeOffset="184213">8205 16423 10141,'0'-30'540,"24"7"-630,7-10 0,14 18-790,0-2 70,-6 10-179,0 3-270,6 2 1259,-1 2 0,4 0 0,-1 0 0</inkml:trace>
  <inkml:trace contextRef="#ctx0" brushRef="#br0" timeOffset="184497">8958 16321 10501,'-41'0'1979,"-5"0"-1709,-3 15-180,1 0 0,7 17-90,20-2-90,9-4 180,12 2-90,0-10-180,21 0 0,-16-1 90,40-2-270,-10 0 270,12-5 90,13-2 0,-27-6-414,9-2 414,-21 0-90,-9-17 90,3 13 0,-13-28-270,5 9-449,-27-17 89,-7 2-179,1 7-127,-17 14-593,38 0 1529,-30 15 0,31-13 0,-11 8 0</inkml:trace>
  <inkml:trace contextRef="#ctx0" brushRef="#br0" timeOffset="184849">9138 16355 12480,'7'0'540,"0"14"-450,-2-11-90,0 21 0,2-22 0,4 30 0,-1-19-360,6 24 180,-6-19-90,5 7 180,-8-13 0,1 2-180,-5-9 270,-1-3 0,0-19 0,-2-8 90,0-12 270,0-14-270,0 15 90,0-20 90,0 24-180,0-3 0,15 23 89,-11-4-179,23 14-359,-25 15-1081,21 18-89,-12 13 1529,-2-10 0,1 0 0,3 14 0,-2 17 0</inkml:trace>
  <inkml:trace contextRef="#ctx0" brushRef="#br0" timeOffset="195298">10752 15754 11221,'0'-7'1889,"-19"2"-1080,-1 2-539,-21 1 90,10 25-90,-1-17-181,5 43-469,0-25 470,-2 25 0,1-7-90,5 4 0,0 0-938,6 2 938,3-1 0,7-1-450,3 0-89,2-3-1,2-2-180,18-2-89,-13-2-390,35-1-330,-34-3 90,45-2 1439,-25-2 0,27-3 0,-8-2 0</inkml:trace>
  <inkml:trace contextRef="#ctx0" brushRef="#br0" timeOffset="195914">11310 16187 10591,'-31'14'1439,"7"-10"-1439,-3 10 0,8-1 0,-7-10 0,9 21 0,-6-21 0,14 17 0,0-18 0,7 10 0,1-8 0,1 1 0,0-1 0,0-2 0,12-1 0,-9 0 0,10-1 0</inkml:trace>
  <inkml:trace contextRef="#ctx0" brushRef="#br0" timeOffset="196396">11235 16182 10591,'-27'33'1619,"-2"2"-1529,8-8 90,-1 2-180,4 9 90,4-8-90,3 21 0,7-22-180,24 14-270,-15-22-90,46 0-985,-24-11 265,30-5-814,-7-2 2074,2-2 0,4-1 0,-1 0 0</inkml:trace>
  <inkml:trace contextRef="#ctx0" brushRef="#br0" timeOffset="196866">11753 16370 9062,'0'-19'270,"11"-1"-90,-8-1-90,18-3-90,-19-2 0,16-1 0,-9-16 0,1 9 269,0-23-89,-9 23 180,3-21-180,-4 26-90,0-7 90,0 13 90,-14 9 269,10 2-269,-20 24-180,21 12 0,-15 28 0,16-5-180,-5 8 90,7-14-610,0 2 610,0-3 0,0 18 0,0-16-419,7-8 1,0 0 59,-3 2-451,27 21 270,-27-29-89,26 7 179,-18-15-248,11-4 69,-5-3 629,10-2 0,-7-4 0,6 0 0</inkml:trace>
  <inkml:trace contextRef="#ctx0" brushRef="#br0" timeOffset="197020">12140 16464 10141,'7'-6'1080,"-1"1"-901,-2 5 1,-1 0-180,4 0 0,-2 0-719,7 14-181,-5-10-1348,7 24 2248,-5-15 0,1 4 0,-2-8 0</inkml:trace>
  <inkml:trace contextRef="#ctx0" brushRef="#br0" timeOffset="197229">12120 16128 10411,'-11'0'-1799,"3"12"1799,21-9 0,8 25 0,16-10 0</inkml:trace>
  <inkml:trace contextRef="#ctx0" brushRef="#br0" timeOffset="197496">12648 16254 11850,'-20'-5'1799,"-9"3"-1619,16-3-90,-14 23-90,8-14 0,0 34 0,8-21-270,0 34 0,6-19-89,1 11-991,23-4 361,-15-12-316,22-6 1,4-4-854,-5-1 2158,32-2 0,-20-10 0,2-4 0</inkml:trace>
  <inkml:trace contextRef="#ctx0" brushRef="#br0" timeOffset="197762">12953 15892 11400,'-14'11'2609,"20"5"-2609,-1 25 0,30-6 0,-30 5-90,28 7-180,-16-10-90,-3-4 1,0 1-91,2 6-180,-7-5 1,-1 0-181,-2 6-1259,3 23 450,-2-29 1540,-6 7 1,2-19-1,-2-1 1</inkml:trace>
  <inkml:trace contextRef="#ctx0" brushRef="#br0" timeOffset="198016">13497 16131 12480,'-23'-6'1169,"4"1"-809,3 2 0,-4 0-270,-10 2 0,2 0-90,-8 18-90,8-13 0,-17 32-90,24-9-830,-2 9 561,17 2-22,2-11-249,4 0-1529,26 12 810,-19-10 1439,23-7 0,6-1 0,-12 1 0,35 4 0</inkml:trace>
  <inkml:trace contextRef="#ctx0" brushRef="#br0" timeOffset="198496">13572 15635 10951,'-8'-9'1259,"1"0"-989,4 2 90,0-4-180,3 3-1,-1-5 91,22 8-180,0 0 180,23 3-180,-7 1-90,-14 18 180,18 2-90,-28 2 0,26 21-90,-23-24 90,9 35-180,-13-22 180,3 8-90,-7-9 0,0 1 0,-1 1-270,-1-1 90,0 2-90,-1-1-629,2 14 449,-2-13-1529,2 19 720,-3-25 1259,-2 13 0,-1-19 0,-1 6 0</inkml:trace>
  <inkml:trace contextRef="#ctx0" brushRef="#br0" timeOffset="199300">13557 15558 9961,'-3'-5'1170,"0"1"-721,1 1-89,1 1 90,1-1-90,0 2 0,23-1-181,4 1-89,15 1 90,-2 19-90,-7-15-45,-6 21 0,-1 4 135,14-6-135,-5 12 0,-2 3-274,4 4 274,-9-4 0,-3 2-1380,-1 9 1335,-10-17 0,-2 1 45,-7 1 0,-3-1-45,3 18 0,-17-7 0,-2-1 0,7 6-1437,-27-9 0,-5-1 1347,7 4-45,-2-15 0,-3-3-364,-8 7 49,1-2-89,2-5-271,0-2-449,3-5-360,3-2 1619,-5 1 0,14-9 0,-2 2 0</inkml:trace>
  <inkml:trace contextRef="#ctx0" brushRef="#br0" timeOffset="200248">14517 16286 13199,'43'0'-179,"2"0"-361,-3 0-180,-7 0-179,-3 0-181,-11 7-89,-1-5-90,0 10 1259,-2-11 0,-2 12 0,-3-3 0</inkml:trace>
  <inkml:trace contextRef="#ctx0" brushRef="#br0" timeOffset="200384">14553 16517 10771,'-8'6'-90,"22"-2"-1079,14-1-361,14-18 1530,1 11 0,-7-11 0,3 15 0</inkml:trace>
  <inkml:trace contextRef="#ctx0" brushRef="#br0" timeOffset="200648">15257 15594 11670,'-19'0'1350,"0"17"-1350,8-13 0,0 27 90,3-27-270,1 29-180,-2-19-899,0 24 359,4-17-899,1 13 630,4-18-470,0 4 1639,17-10 0,-13-5 0,13-1 0</inkml:trace>
  <inkml:trace contextRef="#ctx0" brushRef="#br0" timeOffset="200796">15417 15640 11760,'-20'20'-449,"5"8"-541,15 14-179,-10 3-450,8-6 1499,-8 2 0,10 3 0,0 1 0</inkml:trace>
  <inkml:trace contextRef="#ctx0" brushRef="#br0" timeOffset="201184">15743 16221 11131,'-23'-10'1079,"-5"-5"-989,-11 13 0,-5-5-90,20 7-90,-7 16-270,18 4-359,2 17-271,25-1 271,9-3 449,22-6 270,2-12 0,-7-7 90,-3-8 629,-7-15 271,-7-3-91,-4-15-539,-10 1-1170,-9 2-809,0 35 360,0 9 1259,0 35 0,0-13 0,0 0 0</inkml:trace>
  <inkml:trace contextRef="#ctx0" brushRef="#br0" timeOffset="201650">16113 15857 11490,'-16'-8'1620,"2"20"-1620,14 14 89,0 14-89,0 5 0,0-6-89,0 2 89,0 1 89,0 0-178,14-1-938,-11-3 847,10-1-96,-13-4 276,0-3-90,0-5 0,0-3 90,0-5-1260,0-2 1947,0-44-687,0 13 90,0-35-180,19 24 180,-15 2 706,31-7-616,-17 6 90,15 5-180,-2 10-90,-7 26 90,-3-12 90,-3 30-180,-6-6 0,5 21 0,-12-7 90,0 9-270,-5-22 0,0 6-180,-19-15-90,14-2-1079,-30 0-719,12-8 2248,-17-1 0,0-7 0,0-1 0</inkml:trace>
  <inkml:trace contextRef="#ctx0" brushRef="#br0" timeOffset="201914">16795 16162 12480,'-20'-12'1079,"-11"9"-899,13-9-180,-16 12 90,1 18-540,5 4 181,12 20-181,8-8-180,8 1-269,0-11-451,24-1-179,-18-2 1529,25-8 0,5-2 0,-9 5 0,37 1 0</inkml:trace>
  <inkml:trace contextRef="#ctx0" brushRef="#br0" timeOffset="202784">17000 15576 10591,'0'-6'1349,"0"0"-1079,0 3-90,0-3 180,13 3-180,-10-1 449,9 2-539,-12 16 90,0 18-180,0 6 0,0 11 0,0-13 0,0 4 0,0 1 0,0 22-90,0-15-225,-1-8 1,2 0-136,17 6-1786,-7-9 0,0-1 1157,12 4-180,15 9-386,-21-21 1645,19-1 0,-10-6 0,1 0 0</inkml:trace>
  <inkml:trace contextRef="#ctx0" brushRef="#br0" timeOffset="203080">17407 15695 11311,'0'-4'1799,"16"2"-1530,7 1-89,-2 17-90,14 5 0,-19 13 0,2 1-180,3-3 180,-19 3-90,12 2-180,-13 19 0,3-13-270,-2-8 1,-4-1-181,-15 5-179,13 8-541,-28-18-89,28-4-899,-27-3 2338,27-3 0,-25-2 0,12-3 0</inkml:trace>
  <inkml:trace contextRef="#ctx0" brushRef="#br0" timeOffset="203562">17950 15313 11131,'16'-3'1079,"8"1"-1079,-11 17 90,8 6-90,-10 10-90,2 3-270,-12-4-719,6 17 269,-6-13-1259,0 22 450,-1-29 1619,0 6 0,-14-16 0,-3-3 0</inkml:trace>
  <inkml:trace contextRef="#ctx0" brushRef="#br0" timeOffset="203730">18113 15327 11580,'34'-10'1080,"-7"4"-1080,-3 3 90,-10 3-270,3 20-270,-7 12-359,0 13-586,-7-9 1,-2 1-1327,-1 16 2607,2-17 0,-4 0 0,-18 19 0,-5 0 0</inkml:trace>
  <inkml:trace contextRef="#ctx0" brushRef="#br0" timeOffset="205479">6147 15647 10321,'4'-8'1169,"-1"0"-809,3 4-90,-3 1 90,1 1 539,-2 2-719,0 16-180,-1 7 90,-18 12-90,13 0 90,-33 13-90,31-11-204,-33 13 204,34-14 0,-32-3 0,24 0 0,-25 12 0,18-12-90,-12 21 90,16-25-90,-1 6 0,8-13 90,2 0 0,1-2-90,3 1 294,2-2-204,1 0-180,0 9 1,26-4-541,11 19 90,17-14-741,-24-10 0,-1 1 112,24 11 494,-23-14 1,0-1 764,3 2 0,0 0 0,3 2 0,1 0 0,1 0 0,-1 0 0</inkml:trace>
  <inkml:trace contextRef="#ctx0" brushRef="#br0" timeOffset="207279">18325 15299 10051,'16'-13'1799,"16"-5"-1619,-22 6-90,13 0 0,-13 7-90,-4 4 180,2-1-90,-2 2 0,2 0 0,-2 0 0,0 0 0,-1 0 2968,-2 0-2968,-1 15 0,16 14-90,-13 5 0,10-4 0,4 0 0,7 7-1214,8 16 1214,3-13-90,-6 1 86,3-1-86,-7-11 0,2 1 0,15 12-410,-6-6 0,1-1 500,3 4-90,-7-10 0,-1 0 90,0 1 0,5 5-192,-19-16 192,-7-1 807,-5-3-1347,-4 3 274,-25-5-364,-19 9 361,-12-8 164,18-4 1,-1 0-345,-25 6 179,26-8 0,0 1-180,-1 0 0,-2 1-1304,-18 6 0,0 1 1754,14-4 0,0 1 0,-13 4 0,1 1 0,18-5 0,0 0 0</inkml:trace>
  <inkml:trace contextRef="#ctx0" brushRef="#br0" timeOffset="210818">10928 16822 13379,'38'0'450,"2"0"-270,-1 0-987,10 0 807,11 0 90,-8 6 0,3 1-90,-11-5 0,2 0-457,16 9 0,4 0 457,-18-9 0,2-2 0,-2 0 0,10 5 0,1-1 0,-10-2 0,4 0 0,1-1 0,-6 0-661,14-1 1,-2 1 660,-9 1 0,3 0 0,-4 0-45,3-2 0,-2 0-45,-2 0 0,1 0-90,15 0 1,-1 0 44,-17 0 0,-2 0 0,10 1 0,-1-2-284,-14-4 1,-3-1 328,12 4-270,10-9-4048,-39 11 4484,-25 0 1,-20 11 0,-23 2 0</inkml:trace>
  <inkml:trace contextRef="#ctx0" brushRef="#br0" timeOffset="212526">12185 17034 10231,'0'25'1709,"17"-3"-1529,-13 0-90,25-4 90,-26-2-90,21-1-90,-21 0 90,21 2 0,-14 3-90,21 14 90,-9-5-90,-1-2 0,2 1 90,6 7-597,13 13 507,-8-14 0,2-1 0,4 1 0,-9-10 0,2-1 0,19 12 0,-4-6 0,1-1-471,-18-12 0,0-1 471,10 5 0,0-1 0,-10-5 0,0-1 0,-2-1 0,4 0-30,7 2 0,5 1 0,-2-1 30,-2 0 0,1-1-30,10 2 0,6 2 0,-6-2 30,-12-5 0,-1-1-30,4 2 0,4 0 0,-3-1-15,-5-2 0,-1 0 45,12 3 0,0 0-45,-15-4 0,-2 0 45,32 5-45,-31-5 0,-1 0 45,32 6-90,-1 0 90,0 0-135,-19-3 0,-1 1 90,-10-4 0,1 1 0,23 6 1,1-1 88,-24-5 1,1 0-45,29 5 0,0-1 0,-23-4 0,-1-1 45,14 1 0,4 0 0,7-1 0,0 0 0,-14-3 0,3 1-15,8-1 0,7 0 0,-5 0-693,-4-1 1,1-1 684,-10 0 0,5-1 1,1 1-1,-6-1-1265,15 1 0,-3-1 1273,-7 0 0,3 0 0,-3-1 15,3 2 0,-2-2-353,2 1 1,-1-1 352,-1 1 0,2-1-45,-5 1 0,3-1 0,-2 1 45,8 0 0,2-1-23,-14 1 1,5-1-1,1 1 1,-6-1-68,12 0 0,0 0 45,-12 1 0,4-1 0,1-1 0,-6 1 0,13 0 0,-2 0 30,-9 0 0,3 0 0,-4 0-30,4 0 0,-3 0 0,0 0 0,-1 0 0,-1 0 0,2 0 0,-5 1 0,3 0 0,-3-3 0,8-3 0,1-1-30,5 5 0,6 1 0,-6-2 75,-5-9 0,-1 1-45,6 5 0,6 2 0,-5 0-254,-5-2 1,-1-1 253,-8 0 0,2 0 0,-2 1 89,5 2 1,-2-1-45,0-4 0,1 0-45,-1 2 0,2 0 30,-4-1 0,3 0 0,-2 0-30,7-1 0,3 0 0,-13 1 0,5-1 0,-1 0 0,-4 1-45,11-1 0,0-1 75,5-1 0,5-1 0,-5 1-30,-6 0 0,-3 1 30,-6 1 0,1-1 0,-3 1 15,4-1 0,-4-1 0,0 1 0,0 0 127,-2-1 0,2-1-172,15-3 0,1-2 756,-17 4 0,1-1-756,3-1 0,5-2 0,-6 1 0,-5 1 0,0-1 0,3-3 0,5-3 0,-6 2 0,-4 1 0,-1-1 0,12-6 0,2-3 0,-3-1 0,-3-1 0,-12 7 0,2-1-30,0-3 0,3-3 0,-5 2 30,-4 3 0,-2-1 45,18-18 0,-2 0-45,-22 18 0,-1 0 0,6-7 0,-2-1 0,4-13 0,0 1 0,-4 0 0,-7 13 0,-1 1 0,11-17 0,-6 8 0,0 0 90,5-5-45,-7 8 0,1 0 45,3-3-90,6-10 89,-12 19-178,-2 2 1255,-2 1-1166,-2 3 90,0 4-180,-3-1 1805,3-7-1625,-4 9 401,6-17-401,-6 19-180,2-9 1053,4 2-1053,-3 6 372,11-11-282,-11 15 0,9-6 0,-10 10 0,2-2 0,-4 6 0,-1-1-270,3-4 90,-4 5 1,2-1-541,-4 4 720,-2 2 0,-1 15 0,-2 7 0</inkml:trace>
  <inkml:trace contextRef="#ctx0" brushRef="#br0" timeOffset="212931">22203 16043 11580,'-1'-4'1350,"1"-4"-1170,0 2 89,0-4-179,0 2 90,0-2 0,17-8-180,3 1 360,26-16-180,-11 10 0,-8 2 0,1-1-828,7-4 828,10-7-454,-5 4 274,-12 10 369,7-7-99,-19 17-90,4 0-180,-12 7 765,3 22-765,-4-15 0,1 44-270,0-24-180,2 30-775,-1-7 326,1 4-766,-4-12 1,0 0-1754,4 22 3418,-3-21 0,0-1 0,3 17 0,1-2 0</inkml:trace>
  <inkml:trace contextRef="#ctx0" brushRef="#br0" timeOffset="-211931.73">21015 14901 10681,'40'0'630,"-5"-13"-630,-5 10 89,-3-10 91,2 13-180,2-10 90,3 7-90,2-7 0,4 4 0,0 5 0,2 0 90,13-5-428,-11 6 0,-1 0 338,5 0 0,2 0 90,0 0-90,0 0 0,2 0 0,-15 0 0,1 0 0,21 0 0,-7 5 0,0 1 0,10-4-45,-7 3 0,-1 1 135,10 1-945,-21-6 0,-1-1 765,17 7 90,1-2-36,-1-3 81,-17 3 0,1 0-45,21-2-373,-11 1 1,-1 1 372,7-1 0,-11-1 0,-1 1 0,7 1-45,-20-2 0,1 0 45,0 1 0,-1-1 0,18 2 0,-5 0 0,0-1 0,9 2-45,-8-1 0,1 0 135,9 1-90,3 0 0,0 1 0,4 0-45,-4-1 0,0 0 135,0-1-90,-23-2 0,1 0-90,18 0 90,-1 1 0,-14-2 0,1 0 0,23 1 0,-22 0 0,6 0 0,-5 0 0,-7-1 0,0 0 0,8 1 0,5 1 0,-6-2 0,-9 0 0,-2 0-45,25 2 0,0 0 45,-24-1 0,-1 0 0,12 0 0,-2 0 0,18 1 0,1-1 0,-3 0 45,-14-1 0,0 0-90,-12-1 0,2 0 45,24 0 0,0 0 45,-24 0 0,0-1-45,10 0 0,0 0-90,17 2 180,1-1-90,0 1-90,0 0 180,-1-1-90,1 2-45,-19-2 0,1 1 90,-11-1 0,1 1-45,24-1 0,1 0-45,-25-1 0,-1 0 45,27 0 0,0 0 0,-25 0 0,-2 0 0,12 0 0,1 0 0,0 0 0,-2 0 45,-9 0 0,0 0-45,24 0 0,0 0-45,-25 0 0,0 0 45,25 0 0,0 0 0,-26 0 0,0 0 45,26 0 0,1 0-45,-26 0 0,0 0 45,10 0 0,2 0 0,2 0 0,-1 0-45,-12 0 0,0 0 0,28 0 0,1 0 0,-29 0 0,1 0 60,13 0 0,7 0 0,-6 0-15,-10 0 0,0 0-45,10 0 0,6 0 0,-6 0 45,-12 0 0,-1 0-45,6 0 0,5 0 0,-5 0-262,0 0 0,-2 0 262,16 0 0,0 0 0,-14 0 0,-2 0 0,2 0 0,1 0 0,1 0 0,0 0 0,2 0 0,-1 0 0,3 0 0,1 0 45,-2 0 0,3 0-45,-1 0 0,3 0 0,-2 0-45,8 0 0,2 0 67,-11 0 1,5 0-1,0 0 1,-5 0-114,14 0 0,-2 0 121,-9 0 0,3 0 0,-4 0-30,5 0 0,-3 0 45,-1 0 0,0 0 0,0 0 0,0 0-90,-3 0 0,-1 0 45,0 0 0,0 0 0,-3 0 0,2 0 45,16 0 0,0 0 0,-17 0 0,0 0-45,3 0 0,4 0 0,-5 0 45,-6 0 0,-2 0-45,13 0 0,-2 0 0,-16 0 0,-1 0-181,-2 0 0,0 0 181,0 0 0,1 0 45,11 0 0,0 0 0,-12 0 0,2 0-45,21 0 0,0 0 90,6 0-90,-22 0 0,-1 0 0,12 0 90,0 0-90,-2 0-715,-16 0 1,1 0 714,18 0 0,-19 5 0,0 0 580,12-3-580,-1 7 90,0-9 90,18 0-90,-16 0-90,-10 0 0,0 0 90,2 0 1231,9 0-1231,-14 0-90,-11 0 602,4 0-692,-18 0-3057,-1 0 3147,10 0 0,-14 0 0,11 0 0</inkml:trace>
  <inkml:trace contextRef="#ctx0" brushRef="#br0" timeOffset="-196314.73">17407 17841 10681,'0'-22'1169,"0"-1"-1079,0 9 0,0 1-90,0 5 0,0 1 90,8 1-90,-6 2 0,6-3 0,-8-2 0,0 1 0,0-8 0,0 6 0,0-4 0,0 2 0,6 2 0,-5-2 0,8 1 0,-6 2 0,1-1 270,0 0-180,0 4-90,-1 0 180,0 4-180,-2 13 0,-1 5-90,0 9 0,14-9-180,-11 4-90,10-11-179,-13 8-1350,0 2 809,0-6 1080,0 16 0,0-12 0,0 6 0</inkml:trace>
  <inkml:trace contextRef="#ctx0" brushRef="#br0" timeOffset="-196096.73">17312 18012 10231,'40'-15'-809,"6"0"-1,-11-4-1369,4-4 469,-10 20 1705,-1-21 1,2 21 0,-2-9 0</inkml:trace>
  <inkml:trace contextRef="#ctx0" brushRef="#br0" timeOffset="-195334.73">17347 17371 8702,'-17'0'540,"0"0"-360,-2 0 179,-8 0-89,6 12 90,-12-9-90,15 19-90,-5-20 0,7 18 0,1-17-90,0 18 179,-4-3-269,5 4 180,-8 9-90,11-13 0,-10 15-90,11-12 90,-5 6 0,6-7 0,1-1 0,3 1 0,1 8 0,2-7-90,1 16 0,24-16 0,3 14 90,15-14-180,-4 5 180,7-3-90,-10-6-90,26 9 180,-26-12-90,21 7 0,-26-10 0,9 2-90,-15-5 180,1-2-180,0 0 90,10 0-90,-7-3 90,20 2-90,-18-3 0,9-1 90,-12-1 0,0 0 0,-1 0 0,-1 0-90,0 0 90,-1 0 90,8-16-180,-7 2 90,13-18 0,-15 19 0,11-22 0,-16 22 0,5-19 0,-9 14 0,-3 0 90,-1-1 0,-1-11-90,-4 7 0,-1-19 0,-3 15 0,-16-20-90,-4 18 90,0-9-180,-16 12-90,20 1-90,-21 2-899,-6-4 360,7 9-316,3 7 1,1 1 1214,-10 2 0,-12 1 0,14 5 0</inkml:trace>
  <inkml:trace contextRef="#ctx0" brushRef="#br0" timeOffset="-193734.73">26478 15502 10681,'0'14'1979,"0"-2"-2069,-13-7-270,-1-2 90,-10-3 90,7-14 90,5 11 0,5-11 90,2 4-90,2 7 0,2-15 90,1 8 0,0-5 0,0 2 0,0 4 0,0 3 0,0 0 90,15 4 90,2 2 90,12 13-180,-7 9-90,-9 12 90,-6 7-180,-7-11 180,0 1-90,-21-9 0,15-1-90,-33 1 90,11 7-90,-7-7-90,-3 4 0,9-9-89,1-2-1,1 0 0,2-3 180,2-3-270,3 0 0,-1-4 180,8 0 1,1-3 538,30-17 181,3 12-270,23-22-270,-3 23 0,1-7 0,-10 9 0,7 0 0,-18 0 0,8 15-360,-10-11 90,-1 12-359,0-16-91,-2 11-90,2-8-359,-1 9 1169,-2-12 0,0 6 0,-1 1 0</inkml:trace>
  <inkml:trace contextRef="#ctx0" brushRef="#br0" timeOffset="-193102.73">26513 15351 8792,'-17'-6'450,"-1"1"-360,-1 1 0,1 0 90,-3-1 89,-9-2-179,6 3 0,-18-1 0,17 4-90,-7-1 90,8 2 0,0 0-90,0 0 270,-14 17-90,7-13-180,-10 28 0,10-29 90,0 27 0,0-26 0,-10 39 0,10-27 90,-15 33-180,23-25 89,-7 19 1,17-18-90,0 9 90,8-10-90,2 1 0,3 0 90,0 11-90,0-10 90,20 20-90,-1-20 0,24 18 90,-13-20-730,4 6 730,-8-10-180,6-2 180,-1-1-90,5-2 0,2-1 0,3-3-90,23 2 90,-12-5 0,-7-5 0,1 0 0,9-2-45,-8 1 0,0-4-45,7-12 90,-20 13 0,-1-2 0,28-23 0,-17 7 0,-10 4 0,-2-3-90,2-12 180,13-13-90,-25 15 0,5-23 0,-16 18-172,-2-24 172,-6 23 0,-3-10 0,0 14 0,-17 1-180,12 1-1079,-28-5 360,10 7-181,-10-2-719,-3 12 1799,5 3 0,-2 4 0,-2 3 0</inkml:trace>
  <inkml:trace contextRef="#ctx0" brushRef="#br0" timeOffset="-191010.73">16735 4540 7803,'-13'8'-180,"-5"0"0,16-2 0,-9-3 270,24-1 809,1-12-629,14 7 90,0-8 0,-6 11-180,0 0 0,-8 13-1,0-9-89,-7 9 90,3-2 180,-6 0-90,2 9-90,-5-5-90,0-2-90,-1-3 0,0 0 180,0 0-270,0-2 90,-17 1 0,13-3-450,-26 1-1259,27-3 1709,-22 0 0,14-3 0,-11-1 0</inkml:trace>
  <inkml:trace contextRef="#ctx0" brushRef="#br0" timeOffset="-189984.73">16567 4396 11400,'36'0'-89,"1"0"358,-4 14-269,-1-10 0,-15 19 0,5-20 0,-20 15 0,11-16 0,-11 18 0,2-5 0,-4 6 90,0 7-180,-19-12 90,14 11 0,-31-12 0,31 3-90,-12-7 90,4 0-179,10-4-181,-18 3 90,19-5-180,-5 2 270,7-3 90,-6-2 90,5 0-270,-4-1 360,5 0-180,0 1 180,0 0 0,20 0-180,0 1 90,20 2 0,-21 0 90,13 2-90,-28-1 90,27 0 0,-27 1 0,26 4 0,-23-2 90,14 6 0,-15-5-90,-1 3 90,-4-5 0,-1 2 0,0-2-90,0 2-90,0-1 89,-19-1-89,14 3 0,-31-3 0,19 3-89,-3-6-91,-6 2-180,22-4-90,-23 0-269,16-2-181,-11 0-179,7-1-540,2 0 1619,-1 0 0,1 0 0,0 0 0</inkml:trace>
  <inkml:trace contextRef="#ctx0" brushRef="#br0" timeOffset="-189293.73">16527 4035 9332,'-31'19'719,"-9"12"-629,18-26 90,-18 23-90,18-11 180,-13 19-180,13-6 0,-2 7-90,6-8 0,3 4 0,0 3 0,-2 20 0,8-10 90,2-6 0,2 0-90,2 8 0,2-6 0,0-1-551,1 5 551,0 15 0,21-22 0,-15 0 0,15-3 0,-1 14 90,2-14-45,-2-7 0,1-1-45,11 2 0,12 12 90,-13-20-90,12 2 269,9-8-179,-8-7 45,-4-5 0,2 0 45,12-3-135,-6-10 0,1-1-45,12 5 0,-21-13 0,1-3 0,1 6 0,-2 0 0,-10-4 0,0-2 45,18-8 0,-2 1-45,0-6 0,-18 11 0,-2-1 90,3-8-90,-6 0 0,-1-16 0,-9 12 0,-3-13 0,-7-3 0,-3 12-90,-9 4 0,-5 1 0,-14-7-135,0 5 0,-2 2 225,-16-7-135,20 15 1,-1 0-136,-4 2 0,0 2-270,-20-11-45,5 9 1,-2 2-46,-10 0-494,7 10 0,1 2 1005,-10 3 0,21 5 1,1 1-1,-16 2 0</inkml:trace>
  <inkml:trace contextRef="#ctx0" brushRef="#br0" timeOffset="-188184.73">22113 4386 10051,'-32'0'1439,"1"0"-1439,2 0 0,7 14 90,-6-10-90,12 22 0,-11-12 0,12 1 0,-9 7-90,12-8 180,-6 10-90,11-10 0,-1 4 90,6-13-90,2 7 90,0-4-90,0 1 0,0-2 90,0 2-90,0-5 90,0 1-90,17-3-90,-1-1 180,19 0-180,-4-1 180,-6 0-90,1 0-90,-9 0-90,1 0-90,-1 0-89,0 0-91,-1 0 0,-3 0-179,2 0-901,-2 0 451,-2 0 1079,-1 0 0,-6 0 0,0 0 0</inkml:trace>
  <inkml:trace contextRef="#ctx0" brushRef="#br0" timeOffset="-187967.73">22113 4474 11850,'0'36'-270,"0"-5"-269,0 1-361,-15-6-1349,11 18 116,-12-9 2133,16 10 0,0-12 0,0-2 0</inkml:trace>
  <inkml:trace contextRef="#ctx0" brushRef="#br0" timeOffset="-186512.73">3452 5707 10591,'-14'14'899,"11"9"-719,-24-11-180,24 8 90,-10-1-90,5-3 0,6 2 90,-5 2-90,7 1 0,0 1 90,0 1 0,0 0-90,21 1 0,-16 0 0,36 12 90,-11-10-90,-5-4 0,1 0 90,17 3 0,-5 6-180,-13-11 90,-5-2 0,-3 0 90,2 0-90,-7-4-90,1 2-90,-9-9-90,-1 2-90,-3-7-359,0 2-181,0-2-1438,-19 2 2338,2-3 0,-19 1 0,6-2 0</inkml:trace>
  <inkml:trace contextRef="#ctx0" brushRef="#br0" timeOffset="-186347.73">3508 5892 9961,'23'-20'720,"17"1"-450,-35-2-180,39-6 0,-20 9-180,20-8-180,-13 16-450,1-3 1,-14 8-91,0 1-269,-6 3 1079,-5 1 0,2 0 0,-4 0 0</inkml:trace>
  <inkml:trace contextRef="#ctx0" brushRef="#br0" timeOffset="-185734.73">3422 5366 8792,'-27'0'360,"1"0"0,-17 0-270,10 15 89,-15-11 91,1 27-180,10-6 0,6-2 0,2 2-479,-6 16 569,-8 3 0,15-10 0,2 1-180,1 2 180,1 3-91,3 0-89,2 3 90,8-11 0,2 2 0,-3 17-45,6-3 0,2 0-45,1 11-348,1-18 1,4-1 347,15 17 90,-13-1-135,13-29 0,4 1 90,-5 9 0,1-1 0,4-10 0,3 0-90,11 15 0,0-1 135,12-1-90,-5-8 0,2-2 0,13 0 0,-19-12 0,1-2 45,4-3 0,-1-3-45,-9-3 0,2-1 0,23 1 0,1-2 0,-23-2 0,-1-3 0,26-4 0,-1-5 0,-24-1 0,-2-2 45,12-2 0,2-4 0,0-9 0,-2-2 0,-11 10 0,1-2-15,2-4 0,4-3 0,-5 1-30,-6 2 0,-2-2 90,2-4 0,2-4 0,-5 3 0,-5 3 0,-4-2-46,8-21 1,-5-2 45,-6-10 0,-8 23 0,-5-1-45,-15-2 0,-5 1-45,5 11 0,-3-1 0,-9-5 0,-8-2 0,2 5 0,0 2 0,-4 2-30,-7-4 0,-7-1 0,2 3-744,1 5 0,0 2 684,4 5 0,-3-1 0,2 4-90,-7 1 0,2 4-45,-2 2 1,0 3-226,0 1 0,-3 5-810,5 6 1,-4 3 0,3 2 1259,-7 2 0,-1 4 0,8 0 0,-1 3 0,2 1 0,-1 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0:50:10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23370 9091 8702,'-13'-5'630,"3"2"989,10 1-1529,0 12-90,0 1 90,14 10-180,-11-6 270,11 0-180,-14-3 0,11 1 0,-8 2 0,16 3 90,-16 1-180,14 1 180,-14 2-90,20 11-90,-15-7 180,11 9-90,-8-12 0,-1 1-90,-1 0 180,3-1-90,-1 2 0,1-3 0,-1 3 0,0-2 0,0 2 0,5 12 0,-5-8 0,3 8 0,-5-10 0,-2-1 0,1 1 0,0 11 0,-3-8 0,1 19 0,-3-18 89,0 20-178,-2-21 89,-1 8 0,0-13 0,0-2 89,0 1-178,0 9 89,0-8 89,0 18-89,0-17 0,0 20 0,0-16 0,0 8 0,0-9 0,0 1-89,0 0 178,0 14 1,0-11-180,-11 23 90,8-26 0,-8 21 90,11-24-90,0 6 0,0-3 0,0-11 0,0 14 0,0-16-90,0 2 1,0-6-91,0-5-90,0 1-900,0-3 1170,0-2 0,11-1 0,3-3 0</inkml:trace>
  <inkml:trace contextRef="#ctx0" brushRef="#br0" timeOffset="1756">23175 9153 8162,'-14'-3'540,"4"-1"-270,-10-2-180,8 2 0,-4-2 0,5 4 0,1-3 90,-2 3-180,0-2 90,0 3-90,-1-3 269,-8 1-179,3 0 90,-15-3-90,11 3 90,-19-3-180,14 3 0,-10-2 90,8 0-90,0 2 180,-3-2-180,-16-2 180,9 0-135,5 1 0,-1 0 45,-8-1-90,4 0 0,1 0 0,-9 0-1126,-19-4 1216,19 4-180,-3-1 180,-3 1-45,14 2 0,-1 0-305,-22-2 260,9 0 0,-1 1 0,-10 0-45,9 1 0,-1-1-766,-9 0 811,24 2 0,-3-1 45,0 1 0,1 0-45,9 2 0,-2-1 0,-24-1 0,-1 1 0,23 2 0,1 0 0,-25 0 0,-1 0-45,27 0 0,0 1 90,-10-1 0,-1 1-135,3 0 0,1 0 90,-22 0 0,11 0 0,1 0 0,-8 0-1362,9 0 0,0 0 1362,-9 0 0,22 4 0,0 1 504,-15-3-504,1 8 0,0-10-45,13 0 0,-1 0 45,-22 0 0,7-1 0,1 2 0,-10 4 0,8-5 0,1 1-297,-8 4 252,22-5 0,1 0 135,-13 0-90,3 0-90,1 0 90,15 0 0,1 0 0,-18 0 0,9 1 0,1-2 0,-6-10 0,11 9 0,0 1 0,-3-10 0,-9 11 652,21-6-742,3 5 1,4-5-1,-3 1 90,9 3 2836,-3-5-2926,10 5 152,-2 0-152,6 2 803,-2 0-803,3 0 180,-8 13-180,1-10 0,-14 21 90,7-7 0,-6-3 0,-1 23 0,6-23 0,-12 26 0,15-22 0,-10 15 0,13-16 0,-4 7 0,9-10 0,0 2 0,2-2 0,3 7 90,-1-4-90,3 12 0,0-11 0,0 15 0,0-14 0,0 7 0,0-8 0,0 1 0,0 0 90,0 10-90,0-8 0,0 20 90,0-16 0,0 19-90,0-14 0,0 7 0,0-9 0,0-1 0,0 1 0,0 12 0,0-8 90,0 21 0,0-22-180,0 9 90,0-12 0,0 0 0,0 0 0,0 11 0,0-9 0,0 18 90,0-21 0,-9 18-180,6-20 90,-6 7 0,2-1 0,5-10 0,-10 15 0,7-20 0,-2 10 0,1-14 90,3 5 0,1-9-90,1 1 0,1-6 90,0 13-90,0-2 180,0 9-270,14-12 180,1 6-180,10-14 90,-5 8 0,-6-11 0,-5 7 0,-1-6 0,-3 5 0,1-6 0,0 3-90,-1-2 90,-1 4 0,0-4-360,2 3-90,-1-1-1528,2 2 1978,-4-3 0,2 2 0,-1-2 0</inkml:trace>
  <inkml:trace contextRef="#ctx0" brushRef="#br1" timeOffset="4124">24085 10789 11346,'34'0'270,"-3"0"-180,-6 0-90,-3 0 0,-3 0 0,0 0 0,16 13 647,-7-10-437,28 9 201,-19-12-411,0 0 0,0 0-681,12 0 636,-14 0 0,0 0-45,19 0 0,3 0-647,3 0 632,-16 0 0,1 0-95,-11 1 1,2-2 93,24-4 1,1-2 31,-26 6 1,0-1-1,13-4 0,7-2 1,-6 2-50,-9 5 0,-1 0 74,11-4 0,5-1 0,-6 1-48,-12 2 0,0-1-92,26-3 0,0 0-481,-26 2 0,-1 1 589,12 0 0,-2 0-9,17 0 94,0-1 8,-2 2-73,-1-2 110,-2 3 72,1-1 15,-3 1-11,-1 1-11,-1 0-20,-18 1 1,1 0-36,17 0 45,-9 0 0,-1 0 42,3 0-63,-9 0 0,-1 0 2,4 0 95,-3 4 1,1 2 108,-1-4-138,-3 6 1,-1 0 282,-5-6-334,19 8 402,-22-6-244,18 3 39,-19-4-191,7-1-253,-8-2 281,0 0-472,-1 1 1360,14-1-1434,-11 0 154,24 0 51,-19 0-102,24 0 290,-21 0-32,11 0 39,-14 0 51,0 0-39,-2 0 0,0 0 90,1 0-90,-3 0 0,11 0 90,-11 0-90,7 0 0,-11 0 0,-2 0 0,20 9 399,-16-7-238,15 7 244,-18-9-315,-1 5 315,9-3-315,-7 3 363,15-5-363,-14 0-579,6 0 418,-9 0-334,-1 0 405,-1 0-495,9 3 573,-8-3-473,17 5 744,-16-3-183,15 3 108,-14 0 96,7-1-87,-7 1 171,0 0-250,-1 0 218,1 0-264,0 0 178,1 0-211,10 1-181,-7-3 62,18 1-202,-18-2 56,19-1-300,-18 0 200,7-1-172,-12 0 104,-1 0-6,0 0 204,5 0-147,-7 0 203,10 0 105,-14 0-139,6 0 88,-12 0 0,3 0 90,-7 0-90,1 0 0,-4 0 0,1 0 0,-1 0 0,1 0 0,1 0 0,0 0 0,2 0 90,2 0-90,-2 0 0,2 0-90,-2 0 90,0 0 90,0 0-90,1 0 0,-1 0 0,1 0 0,-3 0 0,2 0 0,-3 0-90,0 0 90,-1 0 0,0 0 0,0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1:52:52.7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3552 1881 10321,'2'-15'1529,"2"3"-1259,0 2-90,2 8 90,0-16-90,0 16 90,0-14-1,1 10 1,2-9-180,1 6 90,0 0-180,0 1 180,-2 1-180,0 1 180,0 1 360,-2 3-540,-21 16 0,-3 2-90,-24 18 0,22-8-180,-20 11 270,21-13-180,-12 14 90,15-18 90,8 6-90,8-3 90,22-4 0,8 11 0,-3-13 0,6-2 0,0 1 0,-8 1-641,32 7 641,-29-7 0,-4 0 90,-3 0-90,1 9 0,-11-9 0,0 12 0,-11-13-270,0 7 551,0-10-730,-20 2-91,16-4 0,-16-2-269,0-1-1350,2-2 720,-15-4 1439,17-16 90,7 0 449,32-5-449,-2 9 0,6 2 360,6 6-90,-11-6-270,11 8 360,10-9-361,-16 4 1,9-11 0,3-2-90,-9 0 90,24-17-90,-22 11 270,17-19 90,-20 16 0,1-8 0,-8 2-91,-10 10 91,-2-11-270,-9 18 90,-1-3 0,-18 13-90,-2 1-90,-20 19 0,4 8 0,0 20 0,16-5 0,7 27 0,13-30-631,0 17 451,0-26-23,18-5-337,-13-1-1169,48 1 989,-30-7-269,10-6 0,3-2 989,3-2 0,10-2 0,-15-1 0</inkml:trace>
  <inkml:trace contextRef="#ctx0" brushRef="#br0" timeOffset="326">4465 1980 9602,'-15'-4'1169,"23"21"-1169,10 2 90,19 23-90,-19-10-45,3-4 0,-2 0 135,-13 0-90,34 22 180,-36-30 179,14 4-359,-14-16 0,2 0 0,-4-23 0,-1-9 0,-1-22-89,0 4-181,0-1-180,0 11-180,0 2-89,0 4-181,0-1 1,0 5-721,0 3 1620,0 2 0,0 3 0,0 1 0</inkml:trace>
  <inkml:trace contextRef="#ctx0" brushRef="#br0" timeOffset="808">4942 1885 9871,'0'30'270,"0"4"-270,13-4 0,-10 2 0,11-8 0,0 1 0,-11-1 0,22 10-90,-12-11-90,10 12 0,-5-20-539,3 3 179,-10-12 180,3-2 1,-5-4 89,0 0 180,-2-19 0,1-3 90,-1-1 90,-2-13 360,-3 13-181,-1-15 271,-1 8-540,0 32-90,20 6-180,2 24-90,25-18 1,-13 3-901,18-15 1260,-19 5 0,10-7 0,-13 0 0</inkml:trace>
  <inkml:trace contextRef="#ctx0" brushRef="#br0" timeOffset="982">5552 1953 8882,'-17'-10'899,"12"-4"-539,-31 13 0,20-4-360,-16 18 0,18 2-90,4 18 180,10 1-180,0-5-270,19-2-179,-14-9-271,28-1 180,-29 0-359,24-3-355,-24-2 1344,28-2 0,-28-3 0,13-2 0</inkml:trace>
  <inkml:trace contextRef="#ctx0" brushRef="#br0" timeOffset="1282">5638 2012 10231,'16'32'90,"-12"2"-90,25-18 90,-25 13-90,10-19 0,-1 13 90,-9-9 90,16-7 539,-18 6-449,12-7-270,-13-13 90,8 6 0,-8-33-180,3 18 90,-1-18-90,4-5 90,1 8-719,9-18-181,-4 23-1708,14-11 2608,-8 19 0,10-2 0,-5 8 0</inkml:trace>
  <inkml:trace contextRef="#ctx0" brushRef="#br0" timeOffset="3926">22300 2096 10411,'-2'6'1889,"0"-1"-1799,17-22 90,-12-8 0,34-13 90,-15-18-180,3 18 134,-8 3 1,-2-2-135,1-7-421,2-13 511,2 20 14,-18 3-104,9 4-180,-10 5 180,3 4-90,-4 7 0,0 4 0,0 4 317,0 19-317,0 12-270,0 8 0,0 4-90,0 17-180,0-7 1,0-2 269,0 2-360,0-9 1,0-1-91,0 4 90,0-7 1,0-1 179,0 3-449,0 21 269,0-26 270,-17 6 91,13-7 359,-33-8 1619,15 6-1260,-3-16-89,-8 0 90,17-8-90,-10-2-1,11-17 1,8-2-360,24-16-90,-13 8 90,35-2-1079,-6-4 269,10 6 810,-11 3 0,-1 0 0,7-4 0,13-7 0</inkml:trace>
  <inkml:trace contextRef="#ctx0" brushRef="#br0" timeOffset="4243">22822 1802 10141,'0'27'270,"0"1"-270,11-7 0,-8 2 0,8-7 0,-11 1 0,0-2 90,0 1 270,0 0-180,0-4-270,0 0 90,0-29-180,0-4-450,0-26 1,0 11-901,0-13 541,18 21 989,-13-6 0,29 14 0,-15 1 0</inkml:trace>
  <inkml:trace contextRef="#ctx0" brushRef="#br0" timeOffset="4577">23352 1719 9871,'-43'0'1080,"1"0"-1080,7 0 0,2 0 0,13 13 0,-4-9 0,21 27 0,-15-27 0,17 35 0,-5-23 0,6 19 0,0-5 0,0-9 0,20 4 0,1-8 0,19-9 0,-4 0 0,-4-23 0,-14-5-180,-7-17-540,-11-1-629,-18 3 360,14 4-271,-30 16 1260,31-1 0,-13 15 0,16-5 0</inkml:trace>
  <inkml:trace contextRef="#ctx0" brushRef="#br0" timeOffset="4942">23553 1772 10231,'-14'15'450,"11"-3"-450,-11-3 0,14-1 0,0 0 0,-11 2 0,9 1 0,-9 0-90,11 5 0,0-5-180,0 6 180,0-8-449,14 0 539,-1-5 0,10-20 0,-1-2 0,-6-4 0,2-6 0,-5 24 89,-2-22 91,-1 23 450,-2-14-450,-1 15-270,-3 10-270,5 9-269,-1 17-91,4-16-1169,5 24 1889,-3-27 0,9 13 0,-6-20 0</inkml:trace>
  <inkml:trace contextRef="#ctx0" brushRef="#br0" timeOffset="5325">23990 1530 11490,'-13'18'540,"3"3"-540,10 11-90,14-1 180,-10-5-180,11 2-180,-15 0-719,13 13 449,-9-12-539,17 19 539,-19-24-809,6 13 629,-8-20 720,0 3 0,0-10 0,0-1 0</inkml:trace>
  <inkml:trace contextRef="#ctx0" brushRef="#br0" timeOffset="5442">23845 1888 8972,'-16'-15'360,"-3"11"-360,17-26 0,-4 18 90,6-11-270,18-1-270,11 9-270,10-6-269,4 16 989,-7-4 0,1 8 0,1-2 0</inkml:trace>
  <inkml:trace contextRef="#ctx0" brushRef="#br0" timeOffset="5860">24407 1907 7803,'24'0'0,"-2"0"89,-8 0 1,-1 0 90,-3-16 90,0 12-90,-4-26 0,0 27 270,-4-25 89,1 10 91,-3-13-450,0 5 0,-19 11 90,15 0-270,-15 33-90,19-3-90,0 27-270,0-11-90,0 1-899,14-2 810,2-9-361,1 4 990,12-12 0,-26-2 0,13-1 0</inkml:trace>
  <inkml:trace contextRef="#ctx0" brushRef="#br0" timeOffset="6176">24713 1839 9871,'5'0'270,"-1"0"-270,-1 0 0,2 13 90,1 1-180,1 2 90,4 8-90,-4-10-90,6 11 180,-6-13-180,3 2 1,-5-13 89,1 4 90,-4-5 0,1 0 0,1-14 0,-2-2 0,5-16 0,-3 16 0,3-9 180,-4 23-91,1-16-89,-1 17 90,0-6-180,3 27-89,-2-15-991,8 33 361,-1-15 809,12 18 0,-6-18 0,8-4 0</inkml:trace>
  <inkml:trace contextRef="#ctx0" brushRef="#br0" timeOffset="6583">25170 1742 9871,'-12'-10'180,"9"2"180,-19 4-360,10 3 0,-1 15 0,3 8 0,10 19 0,0-7 0,0 0 0,0-10-90,21-3 90,-16-2-90,29-9-90,-30 8-90,21-16 91,-10 9 179,10-11 0,-10-14 0,1 10 0,-15-32 0,5 18 89,-6-21 181,0-8-180,0 9 90,-7 6 0,-1-1 180,4-7-270,-10-19-90,14 28 90,-11-3 899,9 16-989,-9 27 90,29 12-90,-13 17 0,29 6-212,-29-6 32,12 2-179,-3 3-1081,-1 19 271,3-16-180,-7-8 0,-1-2 1349,3 2 0,3 9 0,1-19 0</inkml:trace>
  <inkml:trace contextRef="#ctx0" brushRef="#br0" timeOffset="6726">25702 1942 8972,'0'0'0</inkml:trace>
  <inkml:trace contextRef="#ctx0" brushRef="#br0" timeOffset="10748">21505 3740 10681,'0'5'1619,"17"-2"-1439,-13-18-180,25 11 0,-26-28 0,26 28 90,-25-35-90,31 21 0,-20-21 0,15 7-90,-8-1 90,6-17 0,-8 11 45,-4 0 0,-3-1-45,-3 0-45,-4 5 0,-2 1 45,-4 7 180,0-4-270,0 15 0,-20 5 180,15 2-90,-29 5-90,20 1 90,-3 21 0,-4-14 90,10 48-90,-2-28-741,-1 31 831,12-19-90,-4 2 0,6 1 90,0 0-270,0-1 270,0-2-197,15 10 107,4-14-90,15 13 0,-15-25 0,18 2 0,-21-12-90,18-4-90,-8-3 90,9-2 91,-8-1 89,13-17 89,-18-1 1,9-17 90,-19 5 0,1 3 0,-11 7 554,-2 24-734,0 9-156,0 23-24,0-7-1439,16 11 540,-13-17-91,23 7-359,-23-13 1529,16-8 0,-17 6 0,7-5 0</inkml:trace>
  <inkml:trace contextRef="#ctx0" brushRef="#br0" timeOffset="10926">22048 3470 10231,'0'-5'90,"-7"0"-90,5 2-90,-5 0-4137,3 1 4227,22 15 0,-18-10 0,19 12 0</inkml:trace>
  <inkml:trace contextRef="#ctx0" brushRef="#br0" timeOffset="11193">22415 3488 10321,'-43'0'720,"19"15"-720,-10-11 0,31 22 0,-11-10 0,14 7 0,0 1 0,0-4 0,17 3 0,-13-1 0,29 13 0,-13-9 0,14 14 0,-14-19 90,5 5-90,-23-15-90,8 0-1349,-10-7-810,-20-2 2249,-2-1 0,-2-18 0,8-5 0</inkml:trace>
  <inkml:trace contextRef="#ctx0" brushRef="#br0" timeOffset="11432">22723 3409 11311,'0'33'89,"0"-5"-178,0-3-91,0-2-90,0-1-90,16 3-180,-12-1-719,22 10 629,-23-9-89,8 4-540,-3-11 1259,-5-2 0,5-3 0,-8-1 0</inkml:trace>
  <inkml:trace contextRef="#ctx0" brushRef="#br0" timeOffset="11577">22662 3641 9602,'0'-17'-90,"20"7"-270,-15-2-270,35 10 90,-34-5-629,41 5 1169,-26 1 0,24 0 0,-13 1 0</inkml:trace>
  <inkml:trace contextRef="#ctx0" brushRef="#br0" timeOffset="11998">23302 3508 8882,'-10'17'270,"3"1"-270,26 19 0,-15-11 0,15 2 0,-2-10 0,-12-1 0,26-2-90,-15 4 0,12-8 0,-8-1 0,-2-6 90,-6-4 0,0 0 0,-2-21 0,0 16 90,-2-33 0,0 34 360,-1-32-91,-2 14-89,-2-9-180,-2 0 630,-1 16-720,0 20-540,0 11 0,0 25 1,0-9-271,17 0 810,0 5 0,20-16 0,-1 10 0</inkml:trace>
  <inkml:trace contextRef="#ctx0" brushRef="#br0" timeOffset="12509">23962 3512 9512,'-39'0'90,"17"13"-90,6 2 0,16 16 0,0 2 0,0-6-90,0 1 90,16-8 0,-12-2 0,13 0 0,-4-2-90,-10 4-90,11-7 0,-14 4 0,0-10-989,-15 0 989,11-23 180,-11 1 0,15-18 0,17 17 0,-13-9-90,33 22 180,-32-21-180,42 15 180,-28-9-180,37 1 90,-23 5 90,20-9 0,-24 9 359,10-7-269,-21 8 90,0-2 90,-13 3 0,-3 2-90,-2 0 179,0 0 91,-21 3-540,-2 1 90,-16 2-90,17 15 0,9 1-90,13 14-90,0 1-719,20 0 449,3-5-1169,20 2 270,-11-13 1349,1 2 0,-8-8 0,0-1 0</inkml:trace>
  <inkml:trace contextRef="#ctx0" brushRef="#br0" timeOffset="12794">24478 3554 9422,'-13'-8'719,"10"17"-629,-11 9-180,14 17 90,16-17 0,-12 16 90,11-22-90,-4 16 90,-8-12 630,8-1-720,-3 0 0,-6-29-360,-10-3 0,4-30-180,-10 11-297,14-1 387,0 13-179,0 2-91,0 3 720,14 1 0,-10 2 0,11 2 0</inkml:trace>
  <inkml:trace contextRef="#ctx0" brushRef="#br0" timeOffset="13112">25005 3509 10231,'-44'0'810,"19"-8"-900,-10 6 180,14-7-90,-11 9-90,14 14 90,8 2 90,28 18-180,0-3 180,4-4-90,6-3 0,-24-9 90,24-1 179,-24-2 1,9-2-270,-3 0 90,-7-4-90,7 0-90,-10-3-90,0 0-179,-21-1-1440,-7 2 539,-14-1 1260,-12 2 0,22-3 0,-11 2 0</inkml:trace>
  <inkml:trace contextRef="#ctx0" brushRef="#br0" timeOffset="14066">26498 2949 11311,'-29'14'989,"5"-11"-899,-2 30-5660,8-15 5570,-4 21 89,2-1 1021,-1 5-1020,3 7-180,-1 5 703,4 1-613,1 3 0,6-1 0,5-17 0,1 1-90,1 18-315,11-10 0,0-1-584,-5 3-585,13-11 0,5-3 1574,10 2 0,11 5 0,3-20 0</inkml:trace>
  <inkml:trace contextRef="#ctx0" brushRef="#br0" timeOffset="16176">27130 3483 11311,'0'-9'719,"-19"-1"-629,15 3 90,-15-1-180,2 1 0,13 2 0,-27 2 0,16 2 0,-10 1-90,11 13 90,5 4 0,9 10 0,20-1 0,-2-13 0,4 2 90,6-14 180,-16 5-270,4-15 0,-8 24 0,-8-3 0,0 34-90,0-8 90,0 4 0,0-11 0,0 1 0,17 0 0,-13-1 0,13-3 0,-5 0-90,-9-4 90,9-2 0,-12-3-270,0-5-180,0 0-2788,0-7 1979,-17-1 1259,13-20 0,-12 10 0,16-11 0</inkml:trace>
  <inkml:trace contextRef="#ctx0" brushRef="#br0" timeOffset="16675">27475 3424 9512,'0'-5'449,"-19"0"-179,14 0-180,-14 1-90,5-1 90,10 1-90,-10 1 90,2 0-90,9 17 0,-9 3 180,28 17-270,-12-1 180,22-13-180,-12 10 180,-1-14-90,7 10 0,-10-12 0,11-1 90,-7-11-90,4 2 0,-9-4 0,0-19 0,-1-2-90,-4-1 180,4-12-90,-5 12 360,0-9-180,-3-1-270,0 13 180,0 0-90,0 26 0,0 6 0,0 22 0,0-2-720,12 0-90,-9-8-1258,22 2 97,-13-12 1971,3 1 0,8-5 0,-8-3 0</inkml:trace>
  <inkml:trace contextRef="#ctx0" brushRef="#br0" timeOffset="17294">27980 3437 9781,'-44'0'1170,"-4"0"-1080,13 13-180,-4-10 90,12 10 90,1 4-90,3-13 0,4 23-90,4-24 0,7 18-180,4-9-180,4 8 90,25-5 91,2-7 269,27-3 90,-16-5-1,0 0 181,-8-15 90,-7 11 630,-5-24-541,-10 14-449,-8-9-539,-12 10-541,9 20-449,-10 8-450,32 15 1979,-1-4 0,5-10 0,-10-5 0</inkml:trace>
  <inkml:trace contextRef="#ctx0" brushRef="#br0" timeOffset="17583">28187 3491 10051,'0'-11'720,"0"20"-720,0 3 0,0 21 0,14-4 0,-11-2 90,22-12-90,-23 1 90,16-15-90,-10 5 0,1-22 0,0 11 0,-5-29-90,1 29-270,0-45-180,-2 32-809,-1-26-270,-1 18 1619,-1 5 0,0 4 0,0 9 0</inkml:trace>
  <inkml:trace contextRef="#ctx0" brushRef="#br0" timeOffset="17992">28690 3410 11131,'-40'0'629,"-3"0"-629,-1 0 0,1 0 90,18 16-180,0-12 180,23 25-180,-6-13 90,8 12 0,21-5-90,5-10 0,25-5 0,-11-8 90,9 0 90,-21-17-180,10-5 90,-19-22 0,-4-6 90,-9 6 90,-6-16 0,0 23 90,-17-10-90,12 7-270,-13 13 90,6-8 180,9 24-180,-10 18 0,13 20-180,0 11-180,19 5 0,-14-8-449,27 3-271,-29 1 1,23-2-270,-23-2 1349,26-2 0,-16-5 0,14 0 0</inkml:trace>
  <inkml:trace contextRef="#ctx0" brushRef="#br0" timeOffset="18276">29090 2866 9332,'30'20'1529,"-7"-16"-1259,-1 34-90,-6-22-1,-4 19 1,0-4-180,-3 5 0,-2 2 90,-4 3-90,0 3 0,-2-11 0,-2 1-820,-22 21-125,11-8 1,-3-1-819,-6-18 0,0 0 1763,0 7 0,2 0 0,-13 14 0,-1-1 0</inkml:trace>
  <inkml:trace contextRef="#ctx0" brushRef="#br0" timeOffset="23215">29207 3603 9961,'0'-11'720,"-11"2"-540,9 3 0,-9 3-180,11 1 0,0 0 0,0 0 0,0 0 719,0 1-539,17-1-90,-3 2-90,19 0 180,-19 13-270,13-9 180,-16 19-90,12-21 90,-7 19-90,2-12 0,0 11 0,12 6 0,-9-4 0,18 21 0,-18-15 90,7 12-180,-12-11 180,0 2-90,-4 1 0,-2 0 0,-4 1 0,-3 0 0,-2 14 90,-1-11-90,-22 26 0,-5-26-475,-15 9 475,1-12-90,8-3 180,-3 0-90,1-1-90,-1-3 0,2-2-300,-13 5 300,14-11-450,-18 4 360,25-13-90,-6-2-89,14-4 179,2-3-180,2 1-629,-3-1 824,6 0-1454,-3 0 1674,8 0 0,1-10 0,4-2 0</inkml:trace>
  <inkml:trace contextRef="#ctx0" brushRef="#br0" timeOffset="23628">29095 4297 11490,'15'-2'630,"-5"15"-630,-5 3 90,-29 1-90,17 13 0,-37-17 90,18 27-90,1-15 0,-16 10-90,36-10 90,-27-2 0,22 11 0,-4-12-180,7 7-360,25-7 1,-14-6-1080,58 3 539,-32-12 1080,15-3 0,4-2 0,2-1 0,-14-1 0,-1 0 0</inkml:trace>
  <inkml:trace contextRef="#ctx0" brushRef="#br0" timeOffset="24209">30203 4104 9691,'-5'-12'0,"4"2"0,-4-9 0,5 4 180,0-19-180,0 11 270,0-19-180,0 15 0,0-9 180,0 10 90,0 1 0,0 0-91,0-5-179,0 10-90,-14-7 270,11 19-180,-10 20-180,13 11 90,0 26 90,0-10-540,0 15 181,17-21-948,-12 10 767,25-14-253,-27 0 163,21-3-269,-21 9 449,16-10-540,-17 13 630,6-17 180,-32 9 180,18-13 540,-37 1 359,38-7-449,-33-3-180,34-2 928,-30-2-568,22-1-358,-5-20-452,9-1-180,30-3-630,6-6 361,13 9-900,12-14 449,-19 6 802,10 2 0,-12 8 0,-1 0 1</inkml:trace>
  <inkml:trace contextRef="#ctx0" brushRef="#br0" timeOffset="24763">30525 3806 10411,'0'-4'630,"-14"-1"-630,10 3 90,-10 0 269,14 1-359,0 18-90,-6-14 180,5 30-90,-5-10-90,6 7 1,0 10-91,0-17-450,0 11 270,19-16-269,-14 1 359,34-9 0,-22-6 270,18-1 90,-11-17 90,-9-2 180,-1-2 449,-13-9-719,5 7 720,-6-6-451,0-4-359,0 11 180,0 3-180,0 25-180,0 5-449,19 20-541,-3-5 271,17-3 629,-4-12 180,-7 1 0,1-14 90,-8 4 0,0-5 0,-3 0 360,1 0 449,-1-14-359,-4 10 899,1-23-809,-6 13-1080,-2 13-719,-1 6-630,13 26 540,-9-7 1349,20-8 0,-21 0 0,8-7 0</inkml:trace>
  <inkml:trace contextRef="#ctx0" brushRef="#br0" timeOffset="24941">30890 3721 10591,'-7'-7'-23,"6"3"1,-6 1-1,7 3 1</inkml:trace>
  <inkml:trace contextRef="#ctx0" brushRef="#br0" timeOffset="25226">31100 3955 10231,'9'8'1080,"0"-3"-1080,0-1 0,4-4 0,-5-18 89,8-4-178,-10 0 89,3-29 0,-6 30 0,-2-29 0,-1 20 0,0 0 0,0 0 0,-15-1 179,11 0 181,-12 1 90,4-7-450,9 9 180,-19-4 539,20 18-719,-7 22 0,9 20 0,0 11-180,9-6 1,1 1-271,-5 9-630,11-2 1,3-1-2242,6 8 3321,-10-17 0,2-1 0,21 7 0,-9-1 0</inkml:trace>
  <inkml:trace contextRef="#ctx0" brushRef="#br0" timeOffset="26176">22003 5766 9512,'26'-12'1709,"-1"8"-1619,-8-19-90,-1 21 89,-5-18-89,1 18 0,3-20 0,-1 13 0,3-13 90,-2 5-180,1-2 1,0 0 89,-2-3 0,-1 0 89,0-17-89,-5 10 90,0-27 90,-6 24 180,-1-18-450,-1 23 180,0 0-180,-14 13 90,10 6 270,-10 2-90,14 21-270,0 13 90,0 31 90,0-4-135,7-12 0,4-1-1208,9 13 1028,-10-20 0,1 0-360,10 0 1,-1-3-495,-4 18-46,9-13 1,2-1 1124,3 0 0,13 4 0,-11-19 0</inkml:trace>
  <inkml:trace contextRef="#ctx0" brushRef="#br0" timeOffset="26451">22825 5672 10411,'-42'-4'1079,"0"3"-1079,0-4 0,8 17 0,7-9 0,14 25-179,6-13 179,7 16-180,18-16 90,2 7 90,2-15-180,10 4 180,-11-6 90,10-5-90,-11-18-180,-2 0-180,-16-17-539,4 5-1080,-24 3 1979,13 5 0,-27 11 0,16 4 0</inkml:trace>
  <inkml:trace contextRef="#ctx0" brushRef="#br0" timeOffset="26944">23357 5548 10411,'-44'-3'360,"-9"2"-270,20-2-90,-6 3 0,12 0-90,14 18 0,0-1-180,13 18-270,22-5 360,9-12 91,27 5 178,-10-15-178,-1 3 89,-18-6 89,-1-5 271,-1 0 270,-13-15 89,0-6-449,-14-7-90,-17 9-90,-2 1 0,-2 33-90,7 5 0,14 18 0,0 8 0,16-11 0,1 0 0,-9 10 0,16-4 0,1-1 0,-8-9 0,10 13 0,-12-26 0,-8 2 90,-7-11-180,0-2 90,0-3-899,-17-2-720,-6-2 719,-22 0-179,22-18-540,-17 13 1619,36-33 0,-22 22 0,14-19 0</inkml:trace>
  <inkml:trace contextRef="#ctx0" brushRef="#br0" timeOffset="27143">23735 5580 10951,'4'-2'899,"-2"20"-1438,-1 2 179,-1 20-450,0-12 1,0 1-181,0-10-89,0 0-380,0-2 1459,0-3 0,0-2 0,0-2 0</inkml:trace>
  <inkml:trace contextRef="#ctx0" brushRef="#br0" timeOffset="27300">23720 5423 9871,'-6'-7'-449,"5"1"179,-5 2 270,6 2 0,0 1 0,0 0 0</inkml:trace>
  <inkml:trace contextRef="#ctx0" brushRef="#br0" timeOffset="27643">23992 5553 10411,'0'7'720,"1"2"-540,0 2-1,-1 2-179,1-2 0,-1 2 0,0 0 0,0 2 0,0 6 0,0-6-269,0 9 89,0-12 0,0 3-180,0-6-270,13-3 540,-1-1 90,12-19 0,-5 11 0,-3-27 630,6 6-360,-6 4 360,10-17-271,-14 21-89,6-11 90,-11 13-90,2 7-180,-6 7-90,1 0 0,-2 0 0,2 15-90,0-11-900,1 25-809,-1-8 1799,6 15 0,-2-7 0,4-2 0</inkml:trace>
  <inkml:trace contextRef="#ctx0" brushRef="#br0" timeOffset="27774">24887 5783 9781,'0'0'0</inkml:trace>
  <inkml:trace contextRef="#ctx0" brushRef="#br0" timeOffset="29892">24842 5857 8702,'6'0'1349,"5"0"-1349,35-15 0,-9 11 90,10-26-180,-9 19 135,-6-7 0,1-1-135,19-3-974,-5 2 0,0 0 524,7-3-225,-10 5 1,-1-1-495,2 0 1259,7-2 0,-24 9 0,-4 3 0</inkml:trace>
  <inkml:trace contextRef="#ctx0" brushRef="#br0" timeOffset="30892">25927 5449 10051,'4'-3'1260,"-1"-1"-811,0 1-89,-1-1-90,1 1-180,1-1 270,-1 1-450,-2 19 180,-1 4-90,0 21 0,0-9 0,17 11-90,-13-21 90,13 6-180,-1-10-90,3-10-90,19 5 270,-9-12-90,3 3 180,-9-4 0,0-22 0,9-1 0,-11-4 0,6-12 0,-13 13 180,-5-10 0,-3-5 0,-5 20 0,-1-8-180,0 17-360,0-1-629,0 39 179,0-4 1,13 12-2070,2 13 2879,12-40 0,-12 33 0,-3-28 0</inkml:trace>
  <inkml:trace contextRef="#ctx0" brushRef="#br0" timeOffset="31442">26555 5366 10501,'-16'-11'810,"12"-2"-810,-27 9 89,19-1-89,-4 19 0,7 5 0,9 21 0,16-11-89,-12 3 89,28-1 0,-13-6 89,16 20-89,-3-26 90,-7 13-90,-12-21-359,-6 1-361,-28-9 630,16-14-90,-31 7-90,32-24 90,-12 14 180,16-11-89,23 3 89,5 2 0,25 6-90,0-2 0,-10 8 90,8-6 0,-22 5 90,7-4 0,-16 3 89,-1-1 91,-6 0-90,-3-2 0,-5 1 0,-3 1 360,-2-3-181,0 5-179,-23-5-180,-2 10 0,-16 0 0,19 20-90,8 3 0,14 18-269,0-1-91,21-7-1529,-2 4 720,20-13-90,-6-1 1349,-1-9 0,-14-7 0,-5-3 0</inkml:trace>
  <inkml:trace contextRef="#ctx0" brushRef="#br0" timeOffset="31710">27060 5430 9422,'0'-24'1529,"0"3"-1529,0 29 180,0 9-270,15 25 90,-11-10 0,10 0 0,-14-11 0,10-2 449,-8-1-359,8-1-90,-4-9 0,0 1-90,11-54-89,-6 21-181,-1-13 0,0-1-180,3 6-269,3-9-720,-2 9 449,-4 12 1080,2 2 0,-4 6 0,-1 3 0</inkml:trace>
  <inkml:trace contextRef="#ctx0" brushRef="#br0" timeOffset="32177">27480 5344 8792,'-12'7'1889,"2"7"-1799,10 25 0,16-7-90,-12 4 0,11-10 0,-15 10-90,0-9 180,0 11-90,0-21 0,0 3-90,0-13-450,0-1 360,0-21 180,15-5 0,-11-21 90,25 8-180,-26-1 180,22 9 0,-22 3-90,18 1 270,-19 4 90,15 7 0,-15-2-270,12 10 179,-6-4-359,3 6 90,3 20 90,-5-16-90,6 33 0,-4-13-269,1 8-721,4 10 360,-1-19-809,13 11 540,-6-20-91,6 0 990,-1-9 0,-1-5 0,2 0 0</inkml:trace>
  <inkml:trace contextRef="#ctx0" brushRef="#br0" timeOffset="32531">28073 5451 9691,'-23'-11'810,"-11"0"-720,15 1 0,-1 3 0,-10 1 90,15 4-180,-12 19 0,13 0-180,5 20-90,9-5 90,0-3-90,20-11-269,0 1 449,5-9-180,7 3 270,-12-7 90,15-6-90,-10 0 719,-1-35-359,-12 26 180,-3-41-270,-6 34-180,-3-8-180,-14 10-180,11 23-630,-10 10-359,27 18 449,-11-1 810,25-3 0,-13-14 0,13-7 0</inkml:trace>
  <inkml:trace contextRef="#ctx0" brushRef="#br0" timeOffset="33342">28272 5454 9961,'0'32'90,"0"2"-90,0-1 90,0-5-180,0-4 90,10-6-270,-7-6-179,7 0-1,-5-7 360,-4-22 0,9 13 180,-7-30-90,8 13 90,-3 1 0,2-13 90,4 16 90,-5-2 449,6-3-269,-7 20-450,1-7 90,-3 9-90,0 0 0,-1 0 0,-3 19 0,2-15 0,-2 29-360,1-29 180,0 25-270,1-13 271,1 2-181,1 1 270,-1-17 0,4 7 0,-4-9 180,3 0-90,-2-18 90,-1 14 180,1-27 179,0 14-179,-1 0-180,2-8-90,-4 15 0,1-4 180,-3 3-180,1 10 90,-1-4-90,1 5-90,0 0-90,3 18 0,0-13-449,6 25 269,-3-16-360,10 12 450,-5-11 180,6 3 1,-5-16 89,0 4 89,-1 0 271,4-5 0,-4 5 360,1-6-361,-7 0 91,0 0-540,-4 0 90,1 0 90,-1 0-90,0 0 0,1 0 0,2 0 0,3 0 0,7 0 0,-4-9 0,14 6 0,-11-6 0,13 2 0,-15 0 0,7-9 90,-13 6 90,0-4 0,-5 4 270,-2-1-1,0-3 181,0-3-270,0 3 0,-16-5-360,12 10 90,-11 0-90,4 6 0,9 17-180,-9 9-270,11 11-360,0 3-3867,17 8 4677,13-11 0,8 10 0,7-16 0</inkml:trace>
  <inkml:trace contextRef="#ctx0" brushRef="#br0" timeOffset="34075">25048 5896 12120,'6'-1'1079,"1"1"-1079,-2 13 90,7 4 0,0 0-90,17 31 0,-3-24-603,11 29 603,-1-18-479,3 0 209,6 3-270,-7-10 1,1-1-1,-9-6 1,2 0-1350,24 12 0,0 0 1725,-22-15 1,-1-1-1,10 4 1,-1 0-1,16 5 1</inkml:trace>
  <inkml:trace contextRef="#ctx0" brushRef="#br0" timeOffset="34778">26287 6382 10771,'10'-3'1259,"-7"19"-1079,7 8-180,-5 14 0,-4 0 0,8-6 0,-8 1 0,5 1 0,-4 10 0,3-11 0,0 14 0,-1-25 0,0 2-90,-2-13-180,0-4-180,0-2 91,-2-21 269,0-7-180,0-27 270,0 7-839,0-8 839,0 11-90,0-3 90,0-1 90,0-16-270,0 17 360,18-22-90,-13 35 630,39-7-450,-26 26-180,18 15-90,-23 17 0,-7 18 0,-6-7 838,0 0-928,-17-10-359,13 0-271,-13-3-90,-1-2-899,14 4-539,-27-8 2248,28 4 0,-9-12 0,12 0 0</inkml:trace>
  <inkml:trace contextRef="#ctx0" brushRef="#br0" timeOffset="35145">26808 6331 10501,'-22'-3'989,"2"0"-989,-5 17 90,-3 2-90,11 15 90,0 0-180,5 4 0,12-9-179,21 3-181,3-16 0,24 4 360,-4-12 90,4-1 0,-14-21 90,3-4 180,-16-18 90,-5 9 0,-3 11 89,-12-6-449,2 9 90,-3-8-360,0 26-539,0 11-810,0 27 629,0-2 990,18-5 0,1 0 0,17-8 0</inkml:trace>
  <inkml:trace contextRef="#ctx0" brushRef="#br0" timeOffset="35427">27347 6338 9961,'-47'-6'540,"3"1"-540,8 5 0,15 19 0,-1-14 0,20 29 0,-6-13 0,28 8-90,-15-2 180,37-10-180,-37-1 180,45-1-90,-17 4 0,14-6 360,3 6 0,-31-10-270,12 1-90,-28-6-540,14-1-450,-32-2-899,1-1 630,-26 0 1259,20-13 0,-11 10 0,15-10 0</inkml:trace>
  <inkml:trace contextRef="#ctx0" brushRef="#br0" timeOffset="35747">27778 6396 11221,'-48'0'90,"20"12"-90,-8-9-90,22 9 90,-6-1-270,10-1 270,28 3 0,-13-1 0,37-7 0,-36 6 0,48-4 0,-32-1 0,38 3 0,-28-4 449,12 6-179,-29-6-270,7 4 90,-21-5 0,6 3-90,-24-1 0,13 1-360,-28 4 1,8-2-361,4 0-179,-14-2 179,31-3 720,-22 2 0,23-4 0,-9 1 0</inkml:trace>
  <inkml:trace contextRef="#ctx0" brushRef="#br0" timeOffset="35975">28165 6398 10951,'0'-5'0,"0"1"539,1 4-449,1-1-90,0 1 0,1 0 0,1 0 90,2 17-90,1-12-90,0 28 0,8-11-269,-2 8-631,9 11 361,-8-16-91,5 4-180,-6-11-179,1-4 1079,1-1 0,0-7 0,0-2 0</inkml:trace>
  <inkml:trace contextRef="#ctx0" brushRef="#br0" timeOffset="36194">28557 6371 11311,'0'7'629,"0"3"-629,0 22-180,0-7-90,0 2 91,0-9-181,0 2-180,-13-4-180,10 0 181,-10-3 179,3-1-90,7-3-179,-16-3-91,12-3 0,-8-1 720,4-2 0,1 0 0,0 0 0</inkml:trace>
  <inkml:trace contextRef="#ctx0" brushRef="#br0" timeOffset="36361">28408 6396 9512,'0'-16'1259,"0"-2"-1169,0 5 539,17-1-359,-12 7-180,31 3-90,-16 2 0,3 17 0,10-11-180,-19 26-90,15-26-179,-9 30-181,1-19-899,9 29 450,-7-19 1079,19 14 0,-17-20 0,9 4 0</inkml:trace>
  <inkml:trace contextRef="#ctx0" brushRef="#br0" timeOffset="36544">28928 6381 10681,'-21'-5'630,"-15"4"-630,12-4 0,-10 5-90,-3 0-450,17 15-629,-5 3-720,14 16 180,2-1 1709,6-6 0,21-4 0,4-8 0</inkml:trace>
  <inkml:trace contextRef="#ctx0" brushRef="#br0" timeOffset="36884">29247 6366 10861,'-47'-6'1259,"20"2"-1079,-12 0-180,14 3 0,-15 0 0,4 18 0,10 0-90,8 18 0,10-3-90,5 3 90,21-7 0,-13-5 0,28-10-90,-29-4 180,29-3-90,-10-1 90,9-4 0,-3 1-89,-6-22-91,-6 0-90,-5-20-360,-23 7-359,-10 1-271,-17 9 1260,1 9 0,6 7 0,4 7 0</inkml:trace>
  <inkml:trace contextRef="#ctx0" brushRef="#br0" timeOffset="37192">29347 6422 9781,'0'31'0,"0"0"180,0-7 360,0-2-540,0-23-180,0-12-90,0-25 0,0 6-179,0-4-1,0 13-180,0 0-179,0 2-451,0 2 1260,0 4 0,0 2 0,0 3 0</inkml:trace>
  <inkml:trace contextRef="#ctx0" brushRef="#br0" timeOffset="37581">29677 6336 10591,'-47'-26'809,"8"11"-809,2 5 0,12 10 0,12 15 90,5 2-180,8 17 1,18-2 89,7 0-90,21-6 0,-7-10 0,-1-4-90,-13-11-90,-4 4 360,3-5-180,-13-20 180,1-3-90,-12-24 270,0 9 90,0-1-1,-20 10 1,16 0-360,-16 2 180,8-8-180,10 12 180,-10-6-180,12 39-990,16 7-179,3 19-450,1 2-630,9-10 2249,-25 3 0,28-1 0,-11 0 0</inkml:trace>
  <inkml:trace contextRef="#ctx0" brushRef="#br0" timeOffset="37727">30355 6493 11131,'-22'-20'-840,"-6"4"1,-27 16-1</inkml:trace>
  <inkml:trace contextRef="#ctx0" brushRef="#br0" timeOffset="39392">21805 5667 8522,'-16'-4'270,"12"1"0,-13 0-90,5 1-90,10-3 0,-21 1 269,20 0-269,-19 0-90,20 0 180,-21 0 0,14-1-180,-11 1 0,7-1 0,-2 0 90,0 1-90,-1-1 0,0 0 0,-2-1-90,0 0 180,-2-1-90,-1-1-90,-3 1 180,-3-1-180,-3 0 270,-21-5-90,8 3 45,1 0 0,-2 0-398,-13-1 353,3 0 0,-2 1-612,21 4 1,0 1 566,-13-4 0,-2 1-45,-3-1 0,0 1 0,11 2 0,-1-1 30,-5-1 0,-6 1 0,5-1-577,1 1 0,1 0 502,-17-3 0,1 1 90,14 2 0,2 1-45,-3-1 0,0 1 45,-3-1 0,0 1 0,-2 0 0,0 0-135,-3 1 0,0-1 135,-2 0 0,-3 0-15,3 1 0,-5 0 0,3 0-30,12 1 0,2 0 0,-5-1 0,-9 1 0,-7-1 0,0 0 0,5 0-487,10 2 1,3 0 0,-4 0 486,3-1 0,-6 1 0,-2-1 0,2 1 0,5 0-516,-4 0 0,4 0 1,-3 1 537,1-1 1,-2 0-1,0 0 1,3 0-23,0 0 0,3 1 0,0-1 0,-3 0 0,0 1 0,0-1 30,1 0 0,-1 0 0,-3 0-30,-2-1 0,-4 1 0,-2-1 0,5 0 0,-4 1 0,3-1 0,-6 0 0,5 1 0,-6-2 0,-2 1 0,2-1 0,6 1 0,-4 1 0,6-1 0,-6 0-18,6 0 0,-7 0 0,-2-1 0,2 0 0,7 1-317,-5 1 0,6-1 1,-3 1 334,2-1 0,-3 0 0,1 1 0,4-1-30,0 1 0,4 0 0,-1 1 60,-2 0 0,0-1 0,0 1-30,1 0 0,0 0 0,-4 0 0,-1 1 0,-5-1 0,1 1 0,2 0 30,-1 0 0,2 0 0,-6 0-66,7 0 0,-7 0 0,-2 0 0,2 1 0,6-1 66,-2 1 0,6 0 0,-8 0-30,8 0 0,-7 0 0,-4 0 0,-1 0 0,5 0 0,6 0-60,-9-1 0,6 1 0,-6 1 90,10 0 0,-7 1 0,-3 1 0,0 0 0,4 0 0,8 1-60,-7 1 0,7 1 0,-5 1 30,3-1 0,-6 1 0,-2 1 0,2 0 0,6 0 0,-4 1 0,6 0 0,-6 0 0,6-1 0,-6 0 0,-2 0 0,2 0 0,6 0-244,-3 1 1,6-1 0,-2 1 243,3-1 0,-1 1 0,-1 0 0,1 1 0,-13 2 0,2 1 0,3-1 98,14-1 0,2-1 0,-3 1-98,-5 1 0,-5 1 0,0 1 0,7-2 202,-10 3 0,3 0-202,9-2 0,-2-1 0,4 0 0,-2 1 0,3-2 0,1 0 0,1 0-45,1 0 0,0-1 90,3 0 0,-1 0-45,3-2 0,1 1 769,1-1 0,0 0-769,-12 1 0,1 1-45,13-4 0,0 0 90,-20 4 0,2-1 1911,-2-2-1776,-11 3-270,26-5 90,6 0 643,1-1-733,8-1 1845,2 0-1755,4-1 224,3 1-224,-1-2 511,5 2-601,-6-1 354,6 2-354,-4-2-90,5 1-359,3-1-361,-1-1 1,2 1 179,0-1 720,1 0 0,3-1 0,1 0 0</inkml:trace>
  <inkml:trace contextRef="#ctx0" brushRef="#br0" timeOffset="39810">10863 5293 9961,'0'-6'810,"0"0"-540,0 1 89,0-1-89,-17 1 0,12-2-90,-30 3 0,9 1-90,-27 2-90,7 1 45,11 7 0,-1 4 45,-8 10-90,-4 4 0,-1 4-90,0 8 90,7-7 0,3 0 90,11 3 0,0 18-270,20-20-180,5 17 180,31-22-1304,-2-2 0,4-1 584,1-12 1,3-2 851,7 6 0,0-2 0,22-6 0,-29-4 1,-1 0-1</inkml:trace>
  <inkml:trace contextRef="#ctx0" brushRef="#br0" timeOffset="42542">12442 4232 11311,'-7'-8'719,"5"1"540,-4 2-1259,23 22 0,3 7 90,1 15-90,11 0-223,-28-4 223,30 1 0,-30 4 0,25 17-426,-17-12 336,3 11 90,-1-21 0,-12-2-278,2-3 188,-4-2 206,0-6-206,0-2 0,-18-2 0,14-7-270,-33-2 692,18-8-602,-18-20 180,9-9 0,11-10 0,-2-3 300,17 8-300,-7-24 0,9 13 90,-2 4 0,4 1-264,19-7 264,-16-12-90,36 21 90,-36 3 90,37 5-180,-14-3 90,11 13 360,2-3-270,-17 17-90,-5 21 0,-9 7 90,-28 15-540,-6 5-269,1-15-1530,-16 15 1080,20-21 1169,-3 4 0,7-13 0,15-1 0</inkml:trace>
  <inkml:trace contextRef="#ctx0" brushRef="#br0" timeOffset="42859">13182 4160 10411,'-26'17'900,"-17"-13"-811,37 26 91,-37-27-180,38 24 0,-33-23 0,33 25 0,-23-15 0,25 21 0,-7-12 0,10 14 0,0-16 90,23 6-180,-17-14 90,39-2 0,-40-2 0,42-5 0,-29-1 0,21-3 0,-6-15 0,-9 11-180,4-26-359,-19 10-451,-3-15-539,-26 1-1023,-3 5 2552,-20 13 0,20 1 0,6 9 0</inkml:trace>
  <inkml:trace contextRef="#ctx0" brushRef="#br0" timeOffset="43149">13457 4221 11400,'-37'16'540,"15"10"-540,7-14 0,3 3 0,10 6 0,-10-10 0,12 15-90,0-7 0,20 3 90,4 1 0,1-8-90,13 10 90,-19-14 90,13 8-90,-15-11-180,-7 3 180,-10-4-269,0-1-91,0 0-1079,-17 1-270,12-3 1709,-29 1 0,30-4 0,-13-1 0</inkml:trace>
  <inkml:trace contextRef="#ctx0" brushRef="#br0" timeOffset="43363">13658 4058 10141,'9'-1'1349,"-2"0"-1079,-2 1-270,0 0 90,-1 20-90,1-15 0,3 40 0,-1-28-180,1 23-90,2-14-269,-2 1-1710,13 23 1440,-7-18 809,12 23 0,-15-34 0,1 3 0</inkml:trace>
  <inkml:trace contextRef="#ctx0" brushRef="#br0" timeOffset="43515">13583 4378 9691,'12'-14'-269,"13"11"-721,18-24-269,6 24 1082,-5-22 0,1 23 0,2-10 0</inkml:trace>
  <inkml:trace contextRef="#ctx0" brushRef="#br0" timeOffset="45079">14403 3905 11311,'14'34'809,"7"-4"-809,-19-1 0,16-2 180,-10 4-270,6 3 180,-1 3-90,-2 2 0,4 21-450,-3-14-1587,1 17 1317,-4-21-359,-1 1 262,-1-4 817,1 12 0,-3-16 0,1 9 0</inkml:trace>
  <inkml:trace contextRef="#ctx0" brushRef="#br0" timeOffset="45725">14940 4323 8792,'15'-28'540,"8"0"-360,-20 0-1,17-2-89,-17 0 0,6-1 90,-4 0 270,-4-10-270,3 12 360,-4-15-271,0 23-89,-14-7-180,11 17 90,-11 1-90,14 6 90,0 2 180,-10 0-270,8 16 0,-8 8 0,10 10 0,0 22 0,0-14-1038,0 17 859,18-13-181,-14 0-180,27 0-809,-8 16 349,4-17 10,-4-10 1,0-2 989,5 0 0,14 1 0,-11-16 0</inkml:trace>
  <inkml:trace contextRef="#ctx0" brushRef="#br0" timeOffset="45976">15457 4280 10321,'-33'-5'720,"1"1"-720,7 4 90,9 15-90,8 4 0,8 11-90,23-12 180,-18 3-90,34-18 0,-34 12-90,30-14-180,-13 5 90,15-6-180,-17-17-809,3 0 359,-21-18-629,7 6 1439,-25 2 0,12 13 0,-12 4 0</inkml:trace>
  <inkml:trace contextRef="#ctx0" brushRef="#br0" timeOffset="46426">15800 4207 10141,'-17'-10'900,"-8"2"-900,-8 8-630,9 16 360,13 0-90,33 3 270,3-7 180,22-12-90,-6 0 90,-5 0 0,-17-13 630,-2 10-1,-16-22-449,4 11-270,-22 0 90,13-2-180,-22 32 180,24 2-180,-7 15 180,9 2-90,0-4-90,0 1 90,16 2 90,-13 12-90,33-11 0,-20 18 0,7-27 90,-12 3-90,-1-15-180,-8-5-989,8-2-2159,-27-4 3328,-9-19 0,3 12 0,2-13 0</inkml:trace>
  <inkml:trace contextRef="#ctx0" brushRef="#br0" timeOffset="46609">16155 4200 10681,'6'18'719,"1"-14"-629,-6 28-90,0-14-179,-1 14-361,0-7-180,0-3-179,0-6-91,0-3-359,0 0 1349,0-3 0,0-1 0,0-1 0</inkml:trace>
  <inkml:trace contextRef="#ctx0" brushRef="#br0" timeOffset="46765">16177 4024 9871,'-15'-7'0,"3"2"0,4 2 0,6 18 0,-6 5 0</inkml:trace>
  <inkml:trace contextRef="#ctx0" brushRef="#br0" timeOffset="47125">16433 4148 10231,'0'32'1080,"0"-4"-1080,0 3 0,14-10 0,-10 2 0,10-6 0,-14-1 0,0 1 0,10-2 89,-7 6-89,7-10-179,-4 5 89,-1-14 90,3 3 90,-1-26-180,1-4 180,-1-1 359,9-29-179,-5 38-180,4-20 90,-6 15-180,-2 19 270,-1-17 0,0 18 0,-1-5-270,0 7 0,0 0 0,0 0-90,2 15-270,-1 4-360,2-1-989,-1 16-989,-2-20 2698,0 19 0,1-11 0,1 2 0</inkml:trace>
  <inkml:trace contextRef="#ctx0" brushRef="#br0" timeOffset="47265">17200 4477 12930,'11'-16'-270,"0"4"-630,-4 3-2968,1 6 3868,-6-14 0,1 15 0,-3-6 0</inkml:trace>
  <inkml:trace contextRef="#ctx0" brushRef="#br0" timeOffset="52944">1547 6027 10951,'0'-14'1169,"0"1"-809,0 0-180,0 2-90,0-1 0,0 1-90,0-1-90,0 3 180,14 0-90,-10 0 0,11 1 0,-15 0 0,0 3 0,10 0 0,-7 4 0,7-1 0</inkml:trace>
  <inkml:trace contextRef="#ctx0" brushRef="#br0" timeOffset="53593">1578 5840 10231,'0'-5'1889,"17"1"-1799,-13 19 0,22-11-90,-24 29 0,24-16 90,-15 19-90,17-7 90,-10 7-180,14 17 90,-9-10 0,-3-7 0,1-1 0,2 5 0,-2-6 0,-1-1 90,0-4 0,8 14 90,-18-32-180,-2-1 0,-5-29-180,-2-13-90,-1-13-90,0-4-180,0 8-1169,0-20 540,0 15 1169,0 11 0,0 1 0,0 0 0,0-6 0</inkml:trace>
  <inkml:trace contextRef="#ctx0" brushRef="#br0" timeOffset="53958">2277 6215 10231,'22'-38'90,"13"18"-90,-30-19 0,28 23 0,-13-29 0,-1 18 90,9-6 0,-25 11-90,17 2 180,-18 1 90,6-3-180,-8 7 180,0-3-1,-20 12-89,1 0-90,-20 6 0,4 15-90,16 1 90,-8 19-90,24-7 0,-7 16 90,10-16-180,0 11-270,20-13-359,-15 0-361,37-1-1258,-9 4 2338,11-10 0,4 2 0,-12-11 0</inkml:trace>
  <inkml:trace contextRef="#ctx0" brushRef="#br0" timeOffset="54279">2685 5924 9691,'-10'-3'990,"28"17"-810,-9 7 0,29 21-180,-20-8 0,7 2 90,-22-10-90,8 0 180,-2-2 89,-7 4 1,12-9-90,-13 5-90,4-15-90,-5-19-90,-17 7 90,12-34-180,-13 7-90,6-10-1079,10-17 360,-10 24-91,12-10-269,0 18 1349,0 3 0,0 3 0,0 3 0</inkml:trace>
  <inkml:trace contextRef="#ctx0" brushRef="#br0" timeOffset="54514">3055 5904 11400,'0'36'-89,"13"2"89,-9-10-270,9 0-270,0-7-270,-10 0-89,9-2-90,-4-1-451,-5-2 1440,5-3 0,-4-2 0,2-2 0</inkml:trace>
  <inkml:trace contextRef="#ctx0" brushRef="#br0" timeOffset="54655">2963 5651 8702,'-5'-4'0,"20"20"0,4 6 0</inkml:trace>
  <inkml:trace contextRef="#ctx0" brushRef="#br0" timeOffset="55142">3467 6198 9512,'0'-45'629,"0"6"-629,0-1 90,0 8 0,0-3 90,15 0 90,-11 1-90,12 0-90,-16 3 359,12-8-179,-9 13-180,10-9-90,-13 23 360,0-1-360,0 30-90,0 8 180,0 12-180,16 0 90,-13-6-90,26 1-90,-25 4-359,23 18-91,-7-11 90,-4-4 1,2 0 269,11 8-180,-14-7 0,-1 0-40,3 4 310,-4 11 90,-4-22 0,-9-4 90,3-4 180,-3-1 90,-22-10 360,2-2-270,-17-24-271,20-11-89,-6-10 90,20-22-90,-8 17-45,19 2 0,4 0-404,-7-10-316,13 8 1,5-1-2210,8-6 2974,-12 17 0,2 2 0,21-9 0,-14 4 0</inkml:trace>
  <inkml:trace contextRef="#ctx0" brushRef="#br0" timeOffset="55576">3992 5832 10231,'0'29'990,"0"-2"-900,0-2-180,0-7 180,0 0-90,14-7 0,-11 0-360,28-4 0,-4-3 0,9-2-90,15-2 360,-16-15 1,17-5 89,-21 1 179,7-28 181,-22 28-180,0-26 630,-13 11-451,-1 9 91,-22-11-450,15 20 0,-15-2 0,5 12 90,11 18-90,-11 11 0,15 9 0,0 22 0,21-18 0,-8-2 0,1 2-1207,12 8 1207,-5-16 0,1 2 0,7 29 0,9-16 45,-14-9 0,-2-2 45,1 0 0,2 5-90,-13-21 0,-7-4-270,-1-5-630,-25-4-179,-10-1-180,-14-2-282,-6-18 1541,9 14 0,-3-14 0,1 18 0</inkml:trace>
  <inkml:trace contextRef="#ctx0" brushRef="#br0" timeOffset="57158">2537 6760 11490,'2'-7'1350,"-1"1"-1170,-1 0-1,0 1 1,0-1-90,0 0 0,0 1-90,0 0-90,0 1 180,0 2-539,0 21 89,14 8 0,-10 12-90,10 1-179,-14-7-1530,9 19 720,-7-13 1281,7 12 1,-9-21-1,0 0 1</inkml:trace>
  <inkml:trace contextRef="#ctx0" brushRef="#br0" timeOffset="57695">2395 7030 9691,'0'11'1260,"0"0"-990,0 1-1,21 0 91,-16 8-270,36-4 90,-21 14-90,5-11-90,5 7 0,-26-7 90,24-1-90,-25 0 0,22-3 0,-18 0 0,11-5 180,-6 1-180,-3-5 0,2-2 0,-3-3 90,-1-1-180,2-19-90,-1 14 0,3-35-270,-2 22 1,3-18-181,-3 6-1169,1-15 630,-2 11 1169,2-22 0,-3 25 0,1-7 0</inkml:trace>
  <inkml:trace contextRef="#ctx0" brushRef="#br0" timeOffset="58408">1788 7810 10861,'-4'-9'1439,"-3"-2"-1439,4 5 540,-2 1-540,4 25 0,1 8 0,17 14 90,-13 3-630,23 13 180,-24-9-1244,8 15 975,-1-18-181,-7-2-629,8-7 0,1 0 0,-5 7 1439,10 20 0,-12-40 0,-2-2 0</inkml:trace>
  <inkml:trace contextRef="#ctx0" brushRef="#br0" timeOffset="58527">1727 8126 8702,'-4'-8'-2069,"1"1"2069,3-4 0,21 4 0,5 2 0</inkml:trace>
  <inkml:trace contextRef="#ctx0" brushRef="#br0" timeOffset="58841">2128 8122 10861,'-39'0'989,"18"13"-899,-10-9-180,16 25 180,-1-11-90,5 9 0,4-5 0,6-3 0,-6-3 0,7 3 0,0-2 0,20-1 0,-15-2 0,15-2 0,1-3-90,1-2 90,19-4 0,-12-1-180,-11-19 180,1 13-90,-16-30-90,12 30-269,-14-35-91,3 24 90,-4-20-89,0 12-991,-18-6 91,-4 15 1439,-1-11 0,-11 22 0,13-7 0</inkml:trace>
  <inkml:trace contextRef="#ctx0" brushRef="#br0" timeOffset="59109">2420 7843 11221,'0'-5'809,"0"1"-629,0 19-270,0 12 180,19 11-135,-9-6 0,-1 0 135,14 12-405,-8-5 0,-2 1-44,4 7-541,-3-8 1,1-2-608,7 7 247,-3 6 1286,-6-20 1,-2-6-1,1-2 1</inkml:trace>
  <inkml:trace contextRef="#ctx0" brushRef="#br0" timeOffset="59324">2713 7982 11311,'-20'17'629,"-7"2"-629,25 19 0,-9-7-90,11 1-270,0-6-899,0 7 540,0-6-901,19 11 631,1-19 989,2 4 0,10-13 0,-13 0 0</inkml:trace>
  <inkml:trace contextRef="#ctx0" brushRef="#br0" timeOffset="59642">2870 8207 10231,'9'0'90,"1"-4"-90,1 3 0,1-8-90,2 8-809,11-10 269,-3 7-180,17-9 451,-14 5-271,6-2 180,-12 1 180,-2 2 270,-6-1 180,-3 1 360,-4 0 539,-3 0 1,-1 0-720,-20 4 179,14 0-359,-34 2 360,24 1-360,-16 0 90,19 11-180,4 5-270,9 10-450,19-3-90,-14-2 91,29-4-181,-30-1-449,28 1 1259,-27-2 0,32-1 0,-12-2 0</inkml:trace>
  <inkml:trace contextRef="#ctx0" brushRef="#br0" timeOffset="59992">3392 8055 10771,'0'12'1079,"0"4"-1079,0 23-90,14-10 180,-11 3-180,11-10 180,0 0-270,-10-1 0,20-3 180,-22-2-90,14-5-179,-14-2-451,9-4 720,-10-18 0,4-10 0,-2-10 180,0-17 180,4 17 179,2-26-359,-1 29 270,5-14-90,-4 30-180,3-7 0,2 19-270,-3-4 0,8 28 90,-7-17-1260,14 52-179,-8-35-360,7 30 1799,-5-19 0,4-1 0,1 2 0</inkml:trace>
  <inkml:trace contextRef="#ctx0" brushRef="#br0" timeOffset="62811">7262 8323 8972,'19'-6'899,"9"0"-719,-26 2 180,29-4-360,-21 3 90,18-4 0,-13 4-180,2-1 180,8-1-180,-4 2 180,7-1-180,-4 5 90,1-1 90,3 2-90,18 0-90,-7 0 90,-3-1 0,1 2 0,11 12-90,-4-11 0,2-1-901,13 12 856,-19-7 0,3-2-90,6-3 0,1 0 135,-9 4 0,2-1 60,7-2 0,6-3 0,-4 0-539,-1 1 0,2 0 509,9 2 0,7 0 0,-5 0-1299,-3-1 1,0-1 1358,-7 2 0,2 0 0,1 0 0,3-2 0,0 0 0,-2 0-256,-11 0 1,-2 0 0,5 0 255,10 0 0,6 0 0,1 0 0,-6 0-321,-6 0 0,-5 0 1,3 0 320,-1 0 0,3 1 0,0-1 0,-3-1 0,2-3 0,-2-1 0,0 0 0,4 4 0,-1 0 0,1 0 0,2-3 0,0-1 0,1 0 0,2 0 0,0 1 0,0 0 0,2 3 0,0 1 0,0-2 0,0-4 0,1-3 0,4 2 0,-13 4 0,4 1 0,2 0 0,-1 0 0,-3 0 0,1 0 0,-4-1 0,2 0 0,5 0 0,0 1 0,6-1 0,3 1 0,1-1 0,-4 1 0,-5 0 0,0 0 0,-5 1 0,0-1 0,6 1 0,-9-1 0,5 1 0,3 0 0,1-1 0,0 1 0,-4-1 0,-4 1-196,10-1 0,-5 1 0,-1-1 0,4 1 178,0 0 0,4 1 0,0-1 0,-1 0 0,-5 1-5,-2 0 1,-3-1-1,-2 1 1,1 0 44,1 0 1,0 0-1,0 0 1,-1-1 68,-1 1 1,0 0 0,0-1 0,4 1-110,2 0 0,3 0 0,3 0 0,-2 0 0,-2 0-135,-1 0 1,-3 0 0,1 0-1,5 0 153,-10 0 0,6 0 0,2 0 0,1 0 0,-1 0 0,-3 0 0,-5 0 0,10 0 0,-6 0 0,1 0 0,5 0 0,-10 1 0,6 1 0,2 0 0,1 0 0,0 0 0,-4 0 0,-5-1-57,11 0 0,-6-1 0,-2 1 0,4 0 93,0 1 0,4 0 0,0 1 0,-2-1 0,-4 1-30,-3-1 0,-3 1 1,-1-1-1,0-1 16,0 0 1,1 0-1,0-1 1,-1 1-46,0 0 1,-1 2-1,2-1 1,2 0-32,3 0 0,3-1 0,2 1 0,0-1 0,-4 0 31,0-1 1,-4 0-1,2 1 1,5-1-8,-2 1 0,6 0 0,3 0 0,0 1 0,-4-1 0,-5-1 7,-1 1 1,-7-1 0,1-1-1,7 1 35,-3 0 1,7 0 0,3 0 0,2 0 0,-1 0 0,-5 0 0,-6 0-13,4 1 0,-7-1 0,-1 0 0,7-1 0,-5 0 0,5-1 0,4-1 0,1 0 0,-2 0 0,-4 0 0,-7 2 0,16-1 0,-9 2 0,6-3-18,-6-1 0,6-3 0,1 0 0,-1 0 0,-7 1 48,3 0 0,-5 1 0,1 1-53,-3 0 1,3 0 0,-1-1-1,-5 0 23,-2-3 0,-4 0 0,0 2-45,19 4 0,-1 1 0,-3-9 0,1-1-134,-11 6 0,3 2 0,-3-1 179,4-4 0,1-1 0,-3 3 0,4 0 0,-7 1 0,-11 1 0,-3 0 0,9 0 0,-1-1 0</inkml:trace>
  <inkml:trace contextRef="#ctx0" brushRef="#br0" timeOffset="63243">20048 7655 10951,'-19'-4'180,"27"1"89,-8 20-179,48-13 90,0 29-270,15-10-896,-15-3 0,0 3 1031,-19-4 0,0 0 135,9 0 0,0 1-45,-6 2 0,-2 1 135,10 13-225,-16-2 0,-5 1 45,-7 10-90,-5 17 0,-33-15-272,-1 4 272,1-25 0,-4 0-45,2 2 0,0-1-90,-2 0 0,-2 1-135,-1-1 0,-3 2-765,-14 10 1,-1 0 404,12-9 1,0 0 629,0 1 0,-3 2 0,4-2 0,5-6 0,3 0 0,-7 7 0,-1 0 0</inkml:trace>
  <inkml:trace contextRef="#ctx0" brushRef="#br0" timeOffset="64042">10925 7660 10771,'3'-20'1439,"0"0"-1079,-1 3-180,2 1 0,-2 2-90,2 1-90,-3 3 0,5 1 90,-5 4-1,7 1-89,-3 2 0,6 23 0,-2-15 90,4 42-180,-3-24 180,1 28-180,-3-9 90,-2-8 0,-1 0 0,1 17 0,0-11 0,0-1 90,-3 0-90,3 10 0,-5-31 0,2-3-90,-2-31-89,0-30-181,-1-3 45,0 5 0,0 1-813,0-7 319,19-14-1350,-1 7 810,5 17 1349,7-6 0,-17 21 0,14 3 0</inkml:trace>
  <inkml:trace contextRef="#ctx0" brushRef="#br0" timeOffset="64359">11598 7802 10051,'5'7'540,"0"-2"-450,1-2 90,2-3-180,2-17 0,7-6 0,-3-11-90,11-14 180,-11 18 90,5-21-180,-12 24 180,0-8-90,-5 16-1,-2 1 1,0 4-90,-17 3 90,12 2 0,-26 4-90,11 2 0,-13 3 0,13 14 0,-9-11 90,26 26-90,-16-25 0,17 30-90,-4-20-899,6 30 359,0-18-1079,24 20 630,4-22 1079,15 6 0,-4-14 0,-7-2 0</inkml:trace>
  <inkml:trace contextRef="#ctx0" brushRef="#br0" timeOffset="64629">12090 7516 9871,'-24'-8'720,"-15"3"-720,35 0 90,-28 3-90,17 0 0,0 14 0,4 7 0,11 17 0,21-5 0,-15 0 0,15-8 0,-1-2 90,-16 0 180,16-1 0,-10-3-181,-7 0 1,7-2-90,-10-1 0,0-4 0,-21 5-269,16-7-181,-35 2-360,35-5-1169,-35-3 1979,16-1 0,-13-15 0,6-5 0</inkml:trace>
  <inkml:trace contextRef="#ctx0" brushRef="#br0" timeOffset="65109">12317 7481 10591,'0'31'809,"0"2"-898,0-6 268,0 0-179,0-2-90,0 14 90,15-4 90,5 27-180,-1-21-853,11 13 943,-26-17 0,23 0 0,-24-3-90,18 8 90,-19-14-360,7 5-180,-9-20 360,-17-4-180,12-22 360,-32-12-89,31-11 89,-10 6 0,-3 0 0,1-11 0,3 2 0,0-1-395,-2-7 395,7 15 0,2 0 0,7-9-90,-5 2 90,6 4 90,0 5-180,0 1 90,24 6 863,7-2-863,14 9 180,16 0 90,-24 12-180,12 1 180,-10 3 0,-11 18-180,2 1-90,-19 20 89,-5-11 254,-6 0-433,-19 0-449,-9-7-271,3 5-1079,-21-5 450,23-8 1472,-5 2 0,-2-11 0,14-1 0</inkml:trace>
  <inkml:trace contextRef="#ctx0" brushRef="#br0" timeOffset="65411">12900 7490 11221,'-40'-3'359,"5"0"-449,3 20-179,16 1 179,6 17-90,33-18 90,-18 11 180,41-24-90,-40 19-180,44-20 180,-30 12 0,25-13 0,-15 3 0,5-5 0,-9 0 90,-6-17-180,-11 1-630,-34-15 450,-4 7-269,-15 10-271,2-4 810,-1 16 0,21-5 0,-3 7 0</inkml:trace>
  <inkml:trace contextRef="#ctx0" brushRef="#br0" timeOffset="65807">13222 7455 9961,'0'34'180,"0"-1"-180,0-7 0,0 0 0,0-7-90,0-1 180,0-1-180,0-1 90,0-1 0,0-2-90,0-2-809,0-2 989,10-49-180,-7 20 225,6-17 0,2-1 45,2 6 359,11-19-359,-7 23 270,-2-1 449,-4 14-809,-6 8 0,4 2-90,-7 5 0,3 18-180,-2 4-719,4 22 179,-3-9 1,4 0-1440,6-1 2159,-1-11 0,8 5 0,-2-12 0</inkml:trace>
  <inkml:trace contextRef="#ctx0" brushRef="#br0" timeOffset="66121">13717 7431 9781,'-20'-6'270,"-12"3"-180,15-5-180,-14 6 0,9 0-449,9 17-1,6 1 360,7 15 90,16-1 90,-12 2 0,33-7 0,-21 2 180,7-13 90,-12 4 90,-1-9-91,-7-1-269,7-2 180,-10 1-180,0-2 0,0 0-269,-16-3-271,-7-1-630,-8 0 721,2-1 449,17-14 0,23-1 0,12-14 0</inkml:trace>
  <inkml:trace contextRef="#ctx0" brushRef="#br0" timeOffset="66360">13845 7541 7892,'18'-5'270,"1"-1"-270,-3-1 0,-1 0 90,-3-3 0,0-1 0,-5-2 0,1 0 270,-6-7-180,1 3 360,-3-9-451,0 11 271,0-5-90,-18 12 0,13 1-180,-28 5-90,29 15 0,-24-9 0,25 25 0,-10-6 0,13 15-90,0-5-450,0-2 1,17-13-811,3 6-179,1-9 1529,12 3 0,-28-12 0,13-1 0</inkml:trace>
  <inkml:trace contextRef="#ctx0" brushRef="#br0" timeOffset="67142">14253 7512 11850,'23'-20'450,"7"-11"-450,15 8-2331,2-7 2421,-6-3-90,6 7-495,-8 6 1,2-1 89,-10 5 0,2 0-90,10-5 1,1 1-676,16-7-629,-3 2 1799,-3 6 0,-9-1 0,-3 5 0</inkml:trace>
  <inkml:trace contextRef="#ctx0" brushRef="#br0" timeOffset="70841">15642 6434 10231,'4'-8'1439,"0"-2"-1259,-4-4-180,0 0 90,0 6-180,-16-1 90,12 5 0,-31 1-90,16 2-90,-14 16 270,8-11-180,12 30 90,5-14-90,8 17 180,0-11-90,23-1-90,-17-9 90,35 1 90,-37-3-180,28 0 90,-28-3 90,23-1 270,-24 0-90,10-4-90,-3 1-360,-8-2-1979,-12-3 900,-11 0-270,-3-13 1529,-2 8 0,24-8 0,-7 11 0</inkml:trace>
  <inkml:trace contextRef="#ctx0" brushRef="#br0" timeOffset="71076">15925 6230 10591,'4'-5'989,"-1"2"-179,-2 1-810,2 2 0,-1 0 0,1 0 90,0 18-90,2-14 0,1 33 0,0-21 0,6 33-180,-6-16-180,5 12-90,-7-11-269,1 0-91,-3-1-179,1 0 89,-3-2-179,1-1 1079,-1-2 0,0-4 0,0-2 0</inkml:trace>
  <inkml:trace contextRef="#ctx0" brushRef="#br0" timeOffset="71211">15777 6619 9152,'0'-23'0,"0"2"-450,21 6 0,-15 0-359,35-1 809,-11-3 0,9 7 0,2-3 0</inkml:trace>
  <inkml:trace contextRef="#ctx0" brushRef="#br0" timeOffset="71591">16167 6473 10051,'-32'12'0,"3"-9"-270,14 18 1,6-13-91,9 9 180,18-9-90,-13 4-360,33-11 361,-9 4 269,21-5 0,-10 0 89,5-17 271,-22-3 810,8-18-631,-18 4 181,-2 0-270,-8 6-360,-3 6 269,-14 12-359,11 21 0,-11 8-269,30 21-271,-12-10-270,12 3-89,0-14-91,-12 2-449,25-5 1439,-26 0 0,24-7 0,-9-3 0</inkml:trace>
  <inkml:trace contextRef="#ctx0" brushRef="#br0" timeOffset="71975">16707 6083 10771,'-18'18'1169,"4"4"-1169,14 11 90,0 2-90,0-7 0,0 1 0,0 3 0,12-1-360,-9 1-269,9-1-1170,-3 12 719,-7-12 1080,14 15 0,-9-23 0,7 3 0</inkml:trace>
  <inkml:trace contextRef="#ctx0" brushRef="#br0" timeOffset="72148">16505 6429 9512,'0'-10'90,"0"0"-90,0 2 0,21-1-270,-15 2-270,35-1 0,-37 2-1798,53 2 2338,-34 2 0,31 1 0,-23 1 0</inkml:trace>
  <inkml:trace contextRef="#ctx0" brushRef="#br0" timeOffset="72511">17020 6317 9512,'15'18'90,"-11"8"-180,28-11 0,-15 12-180,16-2-90,-5-11 270,0-5 90,-7-9 0,-2 0 0,-6 0 0,-3-16 0,1 13 450,-2-28 269,-3 9-89,-2-14-270,-2 2 719,-2 8-1169,0 31-270,0 12-1259,12 39 540,-9-19 1079,32 12 0,-21-28 0,18 4 0</inkml:trace>
  <inkml:trace contextRef="#ctx0" brushRef="#br0" timeOffset="72831">17633 6272 9602,'-34'0'179,"3"0"-269,7 14 90,11 4-89,5 11-1,8-5 90,23-11 0,-18 6 0,37-11 0,-38 11 0,35-8 0,-34 1 179,30-3 271,-31 0-90,24-2 90,-25-2-180,8 0-450,-31-3-270,-1 0-1079,-20-15-990,6 10 2519,5-17 0,14 17 0,7-5 0</inkml:trace>
  <inkml:trace contextRef="#ctx0" brushRef="#br0" timeOffset="73767">18033 6276 8702,'0'27'0</inkml:trace>
  <inkml:trace contextRef="#ctx0" brushRef="#br0" timeOffset="74129">18052 6339 11131,'23'-13'629,"1"-1"-629,-7-1 0,3-8 0,-4 19 0,3-19 0,-1 14-539,2-7-451,-2 4-179,1 3 89,-2 1 1080,5 3 0,-5 2 0,3 2 0</inkml:trace>
  <inkml:trace contextRef="#ctx0" brushRef="#br0" timeOffset="74676">18630 5960 12120,'0'-4'-360,"0"12"360,0 2 0,0 3 0,0-5 0</inkml:trace>
  <inkml:trace contextRef="#ctx0" brushRef="#br0" timeOffset="74991">18542 5846 12390,'0'39'180,"0"-6"-180,0 1 0,10 13 0,-7-8-1536,7 15 1357,-10-14-91,7 1 394,-6-2-1383,11 12 360,-8-15-811,6 15 271,-6-28 1502,0 2 0,-3-14 0,-1-3 0</inkml:trace>
  <inkml:trace contextRef="#ctx0" brushRef="#br0" timeOffset="75141">18428 6100 8432,'23'-12'-1349,"12"0"90,-31-2 1259,33 2 0,-19 0 0,19 0 0</inkml:trace>
  <inkml:trace contextRef="#ctx0" brushRef="#br0" timeOffset="75410">18818 6064 9332,'0'28'90,"0"-3"0,0-4-90,0 1 0,0-8 0,0 7 0,0-10 359,0 4-89,0-10-270,0 3 0,9-7 0,-7-18 0,15-6 90,-14-14-180,12 1 0,-3-10-180,3 10-916,1-11 466,-5 15-363,1 4-177,-2 2 1260,2 4 0,-2 3 0,0 3 0</inkml:trace>
  <inkml:trace contextRef="#ctx0" brushRef="#br0" timeOffset="75793">19165 6029 9602,'-18'17'719,"4"2"-809,28 2-90,-11 6 0,21-13 0,-12 10 91,10-10-1,-1-5 90,-4-9 0,-2 0 90,1-23-1,-5-4 451,6-21-180,-11 12 180,1 4-720,-6 10-1169,0 5-91,-1 20-539,0 11 1979,0 25 0,0-19 0,0-1 0</inkml:trace>
  <inkml:trace contextRef="#ctx0" brushRef="#br0" timeOffset="76091">19435 6145 10321,'0'-25'360,"0"5"-360,0 2-90,19 11 0,-15-5 90,15 9 0,-3-4-180,-12 0 270,23 1-180,-25-2 180,9 1-180,-11 0 270,0-1 90,0-1-90,0 3-180,-17-3 180,12 5-270,-24 0 0,26 17-1349,7 11-360,21 11 359,26 3 1440,-7-19 0,6 10 0,-12-10 0</inkml:trace>
  <inkml:trace contextRef="#ctx0" brushRef="#br0" timeOffset="76542">18040 6462 11580,'36'-1'0,"7"17"0,-7-12 90,3 25-180,-7-26-179,-3 25-361,3-24 0,-2 25-179,-2-18-181,1 13-359,-3-8 1349,0 1 0,-2-2 0,-1 1 0</inkml:trace>
  <inkml:trace contextRef="#ctx0" brushRef="#br0" timeOffset="77074">18643 6752 8792,'14'-8'0,"-10"-5"0,22 6 0,-12-10 0,1 6 0,6-10 0,-12 8 180,7-9 0,-8 8 0,-5-4 269,-3 2-359,0 4-180,0-2 270,0 8 270,-14 0-450,11 23 90,-11 3-90,14 24 0,16 3 0,-12-6-691,27-1 511,-27-12-458,23 1 278,-24 0-449,18 9 539,-11-10-180,0 14 90,-3-21-809,-7 6 809,-16-16 935,13-1-306,-30-8 91,12-2 540,-1-15-450,-9 11 179,28-26 36,-19 6-485,19-7-180,-5-2 0,8 9 0,0 1 0,19 0 0,3-7 0,0 10-810,28-9 450,-29 16-1259,40-2 1619,-30 8 0,9 1 0,-14 3 0</inkml:trace>
  <inkml:trace contextRef="#ctx0" brushRef="#br0" timeOffset="77275">19138 6668 9602,'-34'0'719,"2"0"-719,16 14-90,-2-10 90,16 28-629,-6-15-1,8 17-90,22-10-269,-2-5-180,21-10 1169,-11-4 0,-4-18 0,-5-4 0</inkml:trace>
  <inkml:trace contextRef="#ctx0" brushRef="#br0" timeOffset="77579">19188 6743 8522,'0'-22'990,"-12"10"-990,9 17 90,6-1-180,0 19 90,33-20-90,-15 6 90,19-9 0,-21-16-90,12 13 0,-27-27 180,20 26-90,-22-37 0,7 25 270,-9-33-270,0 27 359,0-8-89,-19 12-180,14 2-90,-14 2 0,5 1 450,10 4-450,-10 19 0,14 7-360,14 23-180,-10-8-719,24 11 270,-25-17 989,23 14 0,-8-19 0,12 4 0</inkml:trace>
  <inkml:trace contextRef="#ctx0" brushRef="#br0" timeOffset="78109">19610 6574 9781,'-18'-4'90,"-5"2"-90,13 1 0,-2 14 0,5 3-90,7 14 180,20 8-90,-15-11 0,30 12 0,-31-21 0,21 6 0,-23-12 0,9 2 0,-11-8-180,-19-2-449,-1-2 449,-14-2 90,15-16 0,-2 11 90,18-26 0,-6 18 0,28-3 0,4-2 0,1 12 0,16-3 0,-13 2 0,12 6-90,-6-1 180,-10 2-90,-4 0 90,-1 0 0,-3 0-90,-2 0 180,1 0-90,-7 0 180,3-14 449,-8 0 91,0-13-271,-19 4-539,13 2 90,-24 10-1259,26 21-1080,11 12 360,-5 21 1889,28-12 0,-30 1 0,10-10 0</inkml:trace>
  <inkml:trace contextRef="#ctx0" brushRef="#br0" timeOffset="78841">14343 7667 10501,'33'-5'2069,"4"-3"-1889,-8-3 0,6 2-90,-2 1 0,7 2-90,6-1-1218,7 2 1308,7 1-360,5 3-520,-30 0 1,0 1 384,2 0 0,1 0-405,0-1 1,0 2-136,0 6 1,1 2 944,-2-8 0,0 2 0,-2 11 0,0 1 0,-1-7 0,-1 0 0</inkml:trace>
  <inkml:trace contextRef="#ctx0" brushRef="#br0" timeOffset="80159">16008 7402 11850,'0'36'90,"0"-7"-90,0 4 90,0-4-90,13 4-90,-10 3-360,10 1-269,-3 0-271,-7 1-1078,16 13 538,-9-12 1530,1 8 0,5-21 0,-7-4 0</inkml:trace>
  <inkml:trace contextRef="#ctx0" brushRef="#br0" timeOffset="80325">15965 7725 9512,'-8'-4'269,"1"-1"-269,7-4-179,23 2-631,5 1 180,15 2 630,12 2 0,-18 1 0,12 1 0</inkml:trace>
  <inkml:trace contextRef="#ctx0" brushRef="#br0" timeOffset="80591">16405 7733 10051,'-21'11'270,"15"-1"-270,-30-3 0,32-1 0,-20 3 90,21 0 0,-6 8-180,9-2 180,0 2-180,20-4 90,-14-1-90,34-1 90,-10-4-90,8-1 270,11-5-270,-23-1 180,6-16-270,-12-4 0,-10-17-809,-1 0-990,-34 3 1979,-1 5 0,-3 13 0,9 6 0</inkml:trace>
  <inkml:trace contextRef="#ctx0" brushRef="#br0" timeOffset="80858">16780 7477 11490,'-17'19'180,"4"3"-90,13 16-90,0 0-360,0-5-179,0 2 89,0 3-359,13 0-1,-9 2-1529,9 14 2339,-13-13 0,0 7 0,0-19 0</inkml:trace>
  <inkml:trace contextRef="#ctx0" brushRef="#br0" timeOffset="81059">16927 7634 10141,'-20'13'270,"-6"-9"-270,23 25 90,-8-11-180,11 18-540,0-9 91,0 1-271,0-8-179,16-2 989,-12 0 0,29-3 0,-11-1 0</inkml:trace>
  <inkml:trace contextRef="#ctx0" brushRef="#br0" timeOffset="81425">17057 7796 9871,'20'-6'1260,"8"2"-1260,23 4-180,-7 0 0,-2 0 0,-11 0 90,-2 0 180,5 0-270,-12 0 0,2 0 360,-14-9-180,-5-2 360,-24-5-180,-3 2-180,-20 5 90,9 4 0,14 16-180,5 7-90,14 15-360,17-6-269,-12 2-1,12-8-269,-3 1-630,-10-1 1709,22-3 0,-23-2 0,8-3 0</inkml:trace>
  <inkml:trace contextRef="#ctx0" brushRef="#br0" timeOffset="81775">17562 7797 11131,'0'34'0,"0"0"0,12-18 90,-9 11-90,25-13 90,-24 9-720,19-11 630,-17-26 0,7-12 0,-6-10 0,1 1 270,4-1 0,-1 9-1,3-5 91,-4 14-90,1 9-90,-1-5 0,5 12 0,-4-5-90,5 7-90,-7 0-90,6 17-270,-8-1-629,6 3-990,-5 7-720,4-22 2699,1 23 0,3-24 0,2 9 0</inkml:trace>
  <inkml:trace contextRef="#ctx0" brushRef="#br0" timeOffset="81908">18357 7691 10771,'0'-10'-855,"0"1"1,0 2-1,0 2 1</inkml:trace>
  <inkml:trace contextRef="#ctx0" brushRef="#br0" timeOffset="85898">22275 7616 9961,'3'-8'1799,"-2"0"-1439,3 1-90,-4-2 0,0 1-90,0-1-90,0 0 0,0 0 0,0 1-1,-16 1-89,12 4 0,-12-2-89,0 4-1,2-1 90,-13 2 0,14 12 0,-1-9-90,13 20 90,-4-6 0,5 6-90,0 3 180,20 5-180,-14-8 90,14 11 90,-5-11-180,-11 1 90,11 0 90,-15-1-90,0-1 0,0-1 90,0 6-90,0-8 0,-20 5-90,15-14-180,-15-2-1799,3-4 360,1-4 270,-4-19 1439,8-3 0,12-19 0,0 1 0</inkml:trace>
  <inkml:trace contextRef="#ctx0" brushRef="#br0" timeOffset="86292">22622 7618 10321,'6'-2'810,"-3"0"-181,-1 0-629,-2-1 180,-17 0-180,-7 2-90,-11 0 180,0 19-90,11 1-90,11 18 0,5-10 90,8 0-180,0-8 180,0 0-90,0-3-269,15 2 359,7-9-90,18 0 90,3-9 0,-18-17 0,12 13 0,-33-32 90,25 32-90,-26-32 180,16 32 89,-14-30-179,3 15 0,-5-12-90,-3 7 90,0 26-629,0 10-1,17 26-270,-13-7-1798,27 24 1079,-17-23 1529,3 11 0,5-22 0,-7-4 0</inkml:trace>
  <inkml:trace contextRef="#ctx0" brushRef="#br0" timeOffset="86565">22990 7662 9332,'0'-15'1529,"16"5"-1349,-13 25-270,27-11 180,-15 27-90,2-14 90,3 12-90,-11-13 180,5 7 89,-5-21-179,-1 7-90,-4-5 0,2-3 0,-3 3 0,1-4-270,3-16-359,-3-4-900,2-18 629,-3 17 181,1-15-181,0 32 900,1-28 0,2 22 0,0-13 0</inkml:trace>
  <inkml:trace contextRef="#ctx0" brushRef="#br0" timeOffset="86841">23558 7747 8792,'17'9'630,"0"-1"-450,-4-8 89,1 0 1,-3-20-90,-3 15 360,-2-28-450,-5 15 180,-1-12-180,-18 12 89,-1-12-89,-14 26-90,8 1 0,12 22-180,6 19-539,31 2 89,-18-6-1349,36 7 540,-16-21 1300,11 5 1,1-12 0,-9-1 0</inkml:trace>
  <inkml:trace contextRef="#ctx0" brushRef="#br0" timeOffset="87492">24502 7309 11400,'-19'-5'990,"-8"1"-990,24 18 0,-10 8 0,13 11 90,0 0-360,0-3 0,0 0-4111,16 18 3661,-12-11 1,13 13 137,-17-16 42,10 0 1,-7-2 89,7-2 90,-10-2-269,0-2 179,0 2 450,0-11 989,-24 1 271,0-13-721,-25-2-269,25-21 0,-14 14-90,18-29-180,-2 9 0,-2-14 0,22 6 3101,-6-2-3730,29 21-1080,12-11 1709,11 15 0,7-3 0,-12 5 0</inkml:trace>
  <inkml:trace contextRef="#ctx0" brushRef="#br0" timeOffset="87764">24898 7599 10681,'-44'0'899,"1"0"-809,4 0 0,7 0-180,15 12 90,7 5-180,29 14 90,5-1 90,24-2-89,2-8 178,-10-9-89,0-6-449,-19-5-271,-5-18 91,-9 1-271,-27-3-89,14-7-720,-29 24 1709,31-25 0,-25 25 0,10-10 0</inkml:trace>
  <inkml:trace contextRef="#ctx0" brushRef="#br0" timeOffset="88025">25228 7375 11850,'-13'14'360,"3"4"-360,25 20 0,-11-7-270,10 5-90,-14-7-359,14 1-451,-11 0 1,10 2 90,-5-2-360,-6-1 1439,12 0 0,-12-3 0,6-1 0</inkml:trace>
  <inkml:trace contextRef="#ctx0" brushRef="#br0" timeOffset="88225">25645 7502 10591,'-20'-7'1439,"-16"1"-1259,15 2-180,-19 2-90,6 16-180,7-10-809,6 24-810,7-9-270,7 15 2159,2 1 0,5-8 0,0-5 0</inkml:trace>
  <inkml:trace contextRef="#ctx0" brushRef="#br0" timeOffset="88545">25647 7653 10321,'0'0'-719,"6"0"539,38 0 180,-6 0 90,-2-12 269,-16-2 181,-9-10-90,-11 3-180,-23 10-90,17-3-180,-33 12 89,23-3 1,-13 5-90,14 17-899,4 4 269,28 20-89,-12-9-361,24 2-179,-26-10 1259,25 1 0,-24 0 0,10-1 0</inkml:trace>
  <inkml:trace contextRef="#ctx0" brushRef="#br0" timeOffset="88895">25928 7681 10231,'0'40'0,"17"-17"0,-13 12 0,12-21 0,-6 16 0,-7-9 0,7-1-90,-1-2 90,-7-3-90,7-4-180,-3-5 270,-4 1-90,8-7 90,-7 4 90,5-22-90,-2-5 0,0 1 180,1-20 90,0 25-90,2-19-90,-2 12 0,1 4-90,-1 1 720,4 3-631,-5 6 1,5 4-180,-4 6 1,2 0-451,0 21-450,0-15-359,1 38 1349,10-9 0,-3 11 0,7 1 0</inkml:trace>
  <inkml:trace contextRef="#ctx0" brushRef="#br0" timeOffset="89208">26585 7750 11311,'21'-6'89,"14"-2"1,-19 0-180,21-2 90,21-4-179,-6 2-508,-16 5 0,2 1-1067,6 1 0,-1 1 1636,-9 2 1,0-1 0,10 1-1,-1 0 1,17 1 0</inkml:trace>
  <inkml:trace contextRef="#ctx0" brushRef="#br0" timeOffset="91175">28028 7423 10591,'-17'-6'270,"13"2"-270,-33 1 0,13 2 0,-11 1 0,5 0 90,7 15-180,1-12 90,3 24 0,5-24 0,6 23-90,5-7 90,25 12 90,-17-6-180,38-4 90,-17-1 180,-1-6 629,9 6-449,-30-10 90,21 3-270,-22-8-270,8 0-990,-28-4-2068,-4-1 3148,-11 0 0,12 0 0,10 0 0</inkml:trace>
  <inkml:trace contextRef="#ctx0" brushRef="#br0" timeOffset="91399">28440 7363 10051,'14'-4'1260,"-1"1"-721,2 3-539,-8 0 0,5 16 90,-10-12-90,2 28 0,-3-8 0,-1 8-450,0 13 1,0-17-1170,0 20 629,0-21-1169,0 15 2159,0-21 0,0 5 0,0-11 0</inkml:trace>
  <inkml:trace contextRef="#ctx0" brushRef="#br0" timeOffset="91561">28340 7530 9422,'0'-8'359,"0"-1"-359,0 1 90,16-4-180,11 4-989,24-4 269,-4 7 810,-13 1 0,0 2 0,8 1 0,15 0 0</inkml:trace>
  <inkml:trace contextRef="#ctx0" brushRef="#br0" timeOffset="91846">28920 7488 9691,'-40'0'810,"0"0"-810,-3 0 0,8 0 90,14 15-90,3-12 0,17 23-270,-4-12 180,26 12-360,7-2 450,25-6 0,-12-8 0,12-6 0,-25-4 0,10 0-269,-26-15 179,0-6-90,-29 1-90,13-8-180,-37 25-180,20-16-629,-21 17 1259,10-6 0,-1 1 0,2-3 0</inkml:trace>
  <inkml:trace contextRef="#ctx0" brushRef="#br0" timeOffset="92409">29150 7358 11760,'11'14'90,"-8"8"-90,8-7 0,-11 8 0,0-2 0,0-3 0,0-1 0,0 1 0,0 0 0,0-1 0,0 2 90,0-6 90,0 0-180,0-28-450,0-2 91,0-22-1440,11 4 359,1 3 541,1 7-450,6 12 1349,-13 7 0,10 6 0,-6 0 0</inkml:trace>
  <inkml:trace contextRef="#ctx0" brushRef="#br0" timeOffset="92784">29543 7476 10231,'-20'-16'720,"15"-6"-720,-32 13 0,17-8 0,-9 8 0,5 3-90,14 26 90,4 1-270,6 21 270,0-5 0,17-15-180,-12 8-90,27-27 180,-29 17 0,25-18 180,-12 6-180,13-8 270,-6-15 0,-9-1 90,-6-16-180,-8 3-180,0 1-720,0 9-179,0 27-450,0 6 1439,19 25 0,4-9 0,20 1 0</inkml:trace>
  <inkml:trace contextRef="#ctx0" brushRef="#br0" timeOffset="93459">29857 7402 9242,'-30'0'90,"13"13"-90,5 5 0,12 10-180,18-10 90,-13 3 0,32-19 0,-33 15 180,38-15-90,-17 5 180,17-7 90,-11 0 359,-14-15 181,-9-6-271,-25-9-449,12 0 0,-28 15-180,29-3 180,-12 11-90,7-2 90,7 23-90,9-9 0,-3 35 0,26-23 0,-27 19-90,27-8 90,-25 1 0,29 2 90,-29-2-90,27 0 0,-29-5 0,21-2-180,-22-4 1,8 3-181,-10-8-90,-20 1-90,-6-9 1,-21-2 539,6-2-90,16-18 90,11-2 0,14-18 0,26 1 0,6 3 45,-1 16 0,2 3-135,15-1 90,2-3 0,-1 8 0,-11-2 0,22-4 0,-30 6 0,8-4-90,-21 4 180,-2-2 0,-6 0 0,-5-1 179,-3-1 1,-1 0 450,-21-6-540,15 6 449,-33-7-539,18 13 0,-13-4-90,2 9 90,17 19-629,3 5-1350,31 20 719,5-4 1170,29-6 0,-11 0 0,5-8 0</inkml:trace>
  <inkml:trace contextRef="#ctx0" brushRef="#br0" timeOffset="93782">30638 7388 11670,'-11'-6'270,"4"0"-270,2-5 0,5 2 0,0-9 0,24 4-90,4-9-180,2 7-359,29-10 269,-36 12 0,28-3-809,-18 8-450,-11 3 1619,2 2 0,-14 2 0,-4 2 0</inkml:trace>
  <inkml:trace contextRef="#ctx0" brushRef="#br0" timeOffset="94310">31235 7072 9691,'0'-31'1709,"1"1"-1619,2 0 90,1 2 90,1 0-180,0 4-180,0 1 90,1 6 0,1 3 270,-2 5-180,-1 5-90,2 1 0,-3 23-180,6 22-180,-3 4-540,-1-8 1,0-1-540,3 6 1439,-2-7 0,0-1 0,7 5 0,3 9 0</inkml:trace>
  <inkml:trace contextRef="#ctx0" brushRef="#br0" timeOffset="94641">31603 7066 11400,'-21'-10'90,"-10"1"-90,14 2 180,-8 3-270,2 20 90,14 8 0,2 19 0,7-9 0,21 9-90,2-29 180,20 18-90,-22-23 90,25 5-90,-32-7 0,16-25-180,-23-3-269,-25-18-811,-5 5-269,-18 1 1529,6 9 0,13 11 0,9 6 0</inkml:trace>
  <inkml:trace contextRef="#ctx0" brushRef="#br0" timeOffset="94957">32058 7158 9152,'0'-32'539,"0"3"-359,0 4 0,0 5-90,0 3-90,0 8 90,0 3 270,-14 4-180,0 1-180,-9 15 0,7-11 0,9 22 0,1-22-180,4 17 90,-2-9-180,3 4 0,0-1-179,1-5-811,0 4-89,0-4 1349,0 3 0,0-5 0,0 0 0</inkml:trace>
  <inkml:trace contextRef="#ctx0" brushRef="#br0" timeOffset="95607">32265 7089 10411,'-15'-5'0,"-9"0"90,13 3-90,-12 1 90,4 15-90,5-11 0,1 22 0,8-22 0,2 22-90,2-10 90,1 12-360,17-5-90,6-4-89,12-9 179,-3-5 180,-9-19 180,-11-4 270,-4-11 270,-23 2-540,11 7 0,-11 5 0,4 7 90,8 2-90,-8 19-90,26-11 180,-11 29-180,25-26 0,-15 23 90,2-17-360,7 3 270,-7-6 90,5-7-90,5 0 0,-13 0 180,5-13-90,-11-6 180,0 2 90,-5-31-90,-1 28 89,-1-40-179,-19 28-258,15-11 348,-15 11-90,7 2 359,10-2 320,-10-10-589,12 11-180,0-16 0,0 24 90,0-5 0,0 19 610,13 22-790,1 16 90,2 14-90,6 1-90,-19-5-450,20 1-449,-14 4-406,4-13 1,1 2 1262,6 15 0,-7-16 0,1 0 1,8 10-1</inkml:trace>
  <inkml:trace contextRef="#ctx0" brushRef="#br0" timeOffset="96191">30662 7536 11131,'9'0'449,"3"16"-179,3-12-90,5 22 90,3-23-180,1 21-180,2-10 90,1 13 90,2-2-360,11 16-450,-10-5-584,-6-3 0,0 0-585,2 12 1737,9 11 1,-13-14 0,-2-2 0</inkml:trace>
  <inkml:trace contextRef="#ctx0" brushRef="#br0" timeOffset="96775">31473 7948 10501,'0'-10'720,"-22"-1"-541,2-1-179,-5 3 0,-4-3 0,10 7 0,-9 0 0,10 22 0,25 2 0,-3 21 90,28-12-180,-28 2 90,29-11 0,-29 1 0,27 1 90,-16-4-180,2 3-449,-6-11-91,-32-3-809,-6-3 629,-17-3 631,5-15 268,18-1-89,8-11 0,37 12 0,-18-1 270,56 8-90,-37-1-135,11 5 0,2 2 135,2 2-838,12 0 748,-16 0 90,-1 0-180,-1 0 270,8 0-180,-11 12 540,10-9-271,-23 9-179,1-12-450,-13 0-89,-24 0-361,-1 0 298,-25 0-1812,9 0 2234,3 0 0,15 0 0,7 0 0</inkml:trace>
  <inkml:trace contextRef="#ctx0" brushRef="#br0" timeOffset="97315">31933 7898 9242,'-25'-1'-270,"10"0"270,-1 1 0,15 10 0,-5-7 0,6 8 0</inkml:trace>
  <inkml:trace contextRef="#ctx0" brushRef="#br0" timeOffset="97726">31578 8133 8702,'40'0'270,"1"0"-180,-21-14 0,17 10 90,-23-10-90,18 3 0,-3-1 0,-9-1-1,7-12 1,-18 16 0,-1-14 360,-8 4-360,0 3 180,-17-7-270,-6 9 270,-20-3-180,19 10 269,-28 1-359,30 5 0,-23 15 90,29 2-180,6 16 90,10 0-89,0-5-361,25-1-180,-19-9-180,25-5 1,5-3 0,-9 6 809,13-4 0,1-2 0,1-1 0,12 3 0</inkml:trace>
  <inkml:trace contextRef="#ctx0" brushRef="#br0" timeOffset="98062">32035 7936 11041,'0'-7'449,"0"20"-898,-15 24 359,11-2-180,-10 23 270,14-34 0,0 14 0,19-18 0,-14 9 90,31-15 0,-32 1-90,13-6 180,-6-4-270,-26 0-360,6-4-180,-32-1 1,20-13-1080,-15 10 1709,23-23 0,-5 11 0,9-12 0</inkml:trace>
  <inkml:trace contextRef="#ctx0" brushRef="#br0" timeOffset="98376">32492 8008 10861,'-31'0'0,"-10"-1"0,36-1 0,-31 1 0,16 0-90,-12 1 180,14 15-90,9 0 0,9 17 0,17-17 0,-13 14 90,29-18-180,-29 12 180,46 6-90,-41-13 360,39 14-91,-37-20-359,5 4 90,-8-8-90,-8 1-359,0-2-811,-22-3-539,-3 1 1799,-21-2 0,23-1 0,4 0 0</inkml:trace>
  <inkml:trace contextRef="#ctx0" brushRef="#br0" timeOffset="98529">32558 8087 9871,'25'0'1350,"-7"0"-1530,-8 13-900,-6 4-629,-4 11 1709,0-1 0,-13-4 0,-4 0 0</inkml:trace>
  <inkml:trace contextRef="#ctx0" brushRef="#br0" timeOffset="98714">32653 7864 10681,'0'-14'180,"0"0"-270,0 3-1619,0 4-630,0 17 2339,12 9 0,-9 1 0,9-3 0</inkml:trace>
  <inkml:trace contextRef="#ctx0" brushRef="#br0" timeOffset="99008">32970 8080 10411,'-43'-11'989,"2"8"-899,3-15-90,3 17 0,8-5 0,12 20-179,6 6-1,9 11 90,16-12 180,-12 3-180,31-20 90,-31 15 90,35-15-180,-34 10 180,34-11-90,-21 4-180,12-5-270,-13-14-449,-9-2-541,-30-15 1440,-5 2 0,-19 3 0,1 2 0</inkml:trace>
  <inkml:trace contextRef="#ctx0" brushRef="#br0" timeOffset="99312">33057 8083 9602,'8'4'89,"-3"0"-89,-3 2 0,-2-1 0,-16 0 0,12-1-179,-11 2 89,-1 2 0,12-3 0,-11 2-90,15-3 180,0-1 0,0 0 90,19-2 449,4-1-89,22 0 90,-3-12-270,-3 9-1260,-10-8-809,-32 27 1799,-15 1 0,-31 18 0,-3-3 0</inkml:trace>
  <inkml:trace contextRef="#ctx0" brushRef="#br0" timeOffset="99879">30750 7859 9871,'14'16'1350,"-10"9"-1260,21-7 89,-22 9-89,16 18 90,-10-11-180,-1-1 0,1 1-90,4 10 90,-5-3 0,0 0 90,3 11-495,-1-5 1,1 0-3291,3 9 3695,-5-19 0,0 1-675,2 0 1,0-1 405,6 19 269,-2-9 0,2-2 0,1 4 0,-5-18 0,-1 0 0</inkml:trace>
  <inkml:trace contextRef="#ctx0" brushRef="#br0" timeOffset="100379">31612 8933 11400,'0'-8'90,"0"2"450,-17 2-360,-6 3-180,-16 0 0,-3 18-90,11 1-450,0 19 1,20-3-271,0-5-179,11-4-271,0-8 1260,17-2 0,12 0 0,20-1 0</inkml:trace>
  <inkml:trace contextRef="#ctx0" brushRef="#br0" timeOffset="100657">31737 9033 10501,'-50'0'0,"7"0"-90,12 15 180,15 1-180,27 10 90,12-12-90,0 2 180,22-15-90,-27 6 90,22-7-180,-7 0 180,-7 0-90,-6-13-360,-9-4-179,-37-9 89,-3 10-180,-2-1-1709,-14 15 2339,23-6 0,-4 8 0,10 0 0</inkml:trace>
  <inkml:trace contextRef="#ctx0" brushRef="#br0" timeOffset="100958">32067 9086 10771,'-25'3'90,"-13"-1"-90,33 2 0,-30-1 0,13 2 0,-1-1 0,-7 3-180,27 5-90,-10-2-90,13 9 180,0-8 90,20 4-89,-15-7 179,41-1 0,-25-3 0,34-2 89,-20-2-178,15 0 178,-25-13-89,5 9 0,-21-26-269,-1 13-631,-29-15-1079,-6 5 1979,-22 3 0,22 11 0,4 4 0</inkml:trace>
  <inkml:trace contextRef="#ctx0" brushRef="#br0" timeOffset="101210">32283 8888 11041,'-21'-2'270,"4"15"-181,17 7-178,0 22 89,0-7-450,14 18-90,-10-21-719,18 22 359,-11-25-449,4 7 1349,1-17 0,-2-1 0,0-4 0</inkml:trace>
  <inkml:trace contextRef="#ctx0" brushRef="#br0" timeOffset="101442">32553 9047 10951,'-23'-8'989,"-7"1"-809,16 1-270,0 0 90,-4 2 90,11 2-180,-7 2-360,8 18-179,1 1-451,5 20-89,20-7-630,2-1 810,23-7 989,-12-12 0,0 0 0,-10-8 0</inkml:trace>
  <inkml:trace contextRef="#ctx0" brushRef="#br0" timeOffset="101592">32700 9173 11580,'0'7'-3418,"0"3"3418,15 22 0,-11-7 0,10-1 0</inkml:trace>
  <inkml:trace contextRef="#ctx0" brushRef="#br0" timeOffset="101752">32752 8930 10501,'0'-13'-180,"0"2"90,-8 4 90,5 1 0,-5 21 0,8 5 0</inkml:trace>
  <inkml:trace contextRef="#ctx0" brushRef="#br0" timeOffset="102096">32938 9209 9602,'5'0'89,"1"0"-178,-1-10 89,2 8 89,2-8-178,-1 3 178,2 5-89,-1-11 0,3 6-89,-5-4 89,-1-1-90,-5-1 269,-1 3 361,-16-8-450,12 9 180,-12-3-90,-3 6 0,15 1 269,-26 1-449,17 3 0,-1 16 0,4 2-809,10 18-1,20-2-89,-15-5-180,30-4-541,-31-8 1620,31-3 0,-19 0 0,17-2 0</inkml:trace>
  <inkml:trace contextRef="#ctx0" brushRef="#br0" timeOffset="102358">33150 9091 11580,'0'-10'360,"-10"4"-360,7 0 90,-7 5-90,27 18 0,5 1-90,-1 22 180,10-12-90,-19 9 0,2-15 0,2 15 0,-14-19-180,4 16-180,-6-19-1528,-19 8 448,-8-13 1440,-26 1 0,10-5 0,-3 1 0</inkml:trace>
  <inkml:trace contextRef="#ctx0" brushRef="#br0" timeOffset="102495">33367 9374 9961,'12'0'-1349,"-4"12"-540,0-10 1889,-7 16 0,-15-16 0,-8 5 0</inkml:trace>
  <inkml:trace contextRef="#ctx0" brushRef="#br0" timeOffset="122408">22108 1168 7803,'17'0'89,"-3"-11"1,-4 8-90,-1-8 0,-2 11 180,3 0-90,-1 0-90,9 0 0,-5 0 90,14 0-90,-9-7 270,19 6-270,-14-5 0,11 6 90,-8 0-90,-1 0 0,4 0 0,13-4 0,-8 4 90,25-6-90,-24 5 0,26-4 0,-25 2 0,13-1 0,3-1 0,-12 1 45,-4 1 0,0 0-135,5-2 90,-3 1 0,-1 1 90,9-2-90,14-2 0,2 2 0,-14 1 0,-7 2 0,0 0 0,7 1 0,-8 0 0,-1 1 0,7 0-884,14 0 795,-18 0 178,-1 0-89,-1 0 0,19 10 0,-14-7 0,-6 2 0,0 0 90,10-5-135,-8 0 0,0 0 45,9 0 0,16 0 0,-22 0 0,-1 0 0,-1 0 0,-3 0-464,0 0 374,-2 0-63,14 0 243,-13 0-90,24 0 0,-26 0 0,9 0 0,-15 0 0,-1 0-90,-3 8 90,13-6 90,-11 5-90,21 0 0,-21-2-90,19 6 90,-18-4 0,6-2 0,1 0 0,-9-1 0,18 4-90,-18-4 90,8 2-90,-10-2 90,0 0 0,1 0 0,12 1-90,-6-2 0,23 4 90,-21-6 0,23 5 0,-25-5 0,9 2 817,-15-1-817,-2 0 596,0-2-686,7 3 0,-8-3 178,10 2-178,-16-2-269,1 1-91,-9-1 450,-3 1 0,-3-1 0,-3 0 0</inkml:trace>
  <inkml:trace contextRef="#ctx0" brushRef="#br0" timeOffset="133596">25567 298 10231,'-17'-9'1080,"13"0"-811,-12 3-89,16 2 0,-12-1 360,9 4-450,-9 12-90,26 11 0,-10 11 0,10 4 0,4-3 0,-14 4 0,26 5 90,-27 0-225,7-9 0,2-1-45,-1 18-713,-5-16 1,0-1 82,8 13-359,-12 0-360,8-2 1529,-5 14 0,1-18 0,-1 12 0</inkml:trace>
  <inkml:trace contextRef="#ctx0" brushRef="#br0" timeOffset="145376">19892 11402 10411,'0'-8'1349,"0"1"-989,0 1-90,0 2-90,0 0 0,0 1 539,0 0-719,0 18 0,-15-12 0,11 48 0,-26-28-225,22 20 1,3 3-226,-13-2-90,12-1 0,3-1-359,3-4-1440,0 17 1440,21-28-450,-16 1 1349,40-17 0,-24-4 0,21-4 0</inkml:trace>
  <inkml:trace contextRef="#ctx0" brushRef="#br0" timeOffset="145708">20148 11709 10141,'5'-21'1619,"-1"5"-1619,-4 20 0,15 6-90,-11 18 0,28-14-90,-28 11-179,26-22 179,-27 18 0,32-19 180,-22 6 0,17-8 0,-7 0 0,-8 0 540,7-19-361,-14-1 631,3-17-720,-9 7-90,1 13 90,-2-3-720,-1 32-719,0-3-1439,16 24 2788,-12-1 0,31-13 0,-10-4 0</inkml:trace>
  <inkml:trace contextRef="#ctx0" brushRef="#br0" timeOffset="145960">20597 11315 8792,'15'15'540,"-11"9"-181,26-9-269,-26 7-90,11-2 0,-15-4-269,0-5-181,0 1-360,0-2 810,0 4 0,0-4 0,0 1 0</inkml:trace>
  <inkml:trace contextRef="#ctx0" brushRef="#br0" timeOffset="146158">20908 10658 10591,'-17'38'-1529,"13"6"270,-32-7 1259,31 5 0,-14-10 0,19 3 0</inkml:trace>
  <inkml:trace contextRef="#ctx0" brushRef="#br0" timeOffset="146457">21615 11420 11041,'-34'-11'629,"4"2"-629,2 25 0,5 7 0,5-3-90,7 23-269,3-24-1,7 20-90,-3-10-90,4-2-89,0-2-91,17 0-1169,4 0 1889,0-7 0,18-3 0,-10-10 0</inkml:trace>
  <inkml:trace contextRef="#ctx0" brushRef="#br0" timeOffset="146724">21835 11561 10861,'0'-14'629,"0"2"-359,-13 6-270,9 20 0,8-9-90,0 23 90,27-25 90,-27 18-90,29-18 0,-9 15 360,8-16 90,5 6-360,-16-8 0,-4-15 0,-9-4-90,-8-19-90,-22 9-270,-6-14 0,-14 18-1259,-11-12 180,20 17 1439,-18-8 0,32 14 0,-3-5 0</inkml:trace>
  <inkml:trace contextRef="#ctx0" brushRef="#br0" timeOffset="146912">22152 11002 11490,'0'-7'450,"0"0"-3328,-15 3 2878,11 24 0,-11 8 0,15 24 0</inkml:trace>
  <inkml:trace contextRef="#ctx0" brushRef="#br0" timeOffset="147479">22605 11407 10411,'11'-6'989,"-2"-1"-809,-4 0-270,-1 1 180,2 0-180,0 3 270,-5 1-180,2 1 90,-1 1-90,0 0-90,4 15 180,0 2-180,7 17 90,-3-7-180,9 8 1,-6-15-181,5-2 180,4-2 0,-5-9 90,6 4 0,-7-7 90,-1-4 0,5-18 0,-5 14 0,2-32 90,-8 31 90,-1-33 90,-2 22 269,-1-26-179,-3 18-360,-1-3 0,-1 9-1709,0 6-270,0 35 1979,15 1 0,2 31 0,14-16 0</inkml:trace>
  <inkml:trace contextRef="#ctx0" brushRef="#br0" timeOffset="147794">23182 11322 9961,'0'-17'360,"-11"3"-90,9 6-180,-9 25-180,11 5 180,14 2-180,-10 14 180,10-23-90,-14 18-90,14-12 180,-10 5 0,10-7 270,-6 1-360,-6-8 0,10-6 0,-9-2-90,2-25 180,-2 16-90,0-39-360,1 9-90,2-11-989,5-16 719,-4 27-179,7-7 899,0 12 0,-3 10 0,4-2 0</inkml:trace>
  <inkml:trace contextRef="#ctx0" brushRef="#br0" timeOffset="148110">23537 11425 9152,'9'0'360,"1"0"-181,4 0 91,8-17-270,-4 13 0,7-33 90,2 10 0,-6-9 0,12-13 0,-17 21 90,4-9 90,-10 15-90,-1 2 180,-4 1-271,-1 4-89,-3 2 0,0 4 360,-1 1-360,-14 5 0,10 17 90,-10 10-90,14 11-90,0 3 270,0-5-270,0 4-90,0 1-1619,24 18 360,-18-14 1439,23-9 0,4-1 0,-7 3 0,3-14 0,1 0 0</inkml:trace>
  <inkml:trace contextRef="#ctx0" brushRef="#br0" timeOffset="150229">24692 11255 11580,'16'-13'1350,"-2"1"-1081,-14 1-89,9-1 0,-6 2-180,6 0-90,-9 3 90,0 2 0,0 1-1349,0 1-1349,5 1 1079,1 1 1619,4 1 0,-1 16 0,0 5 0</inkml:trace>
  <inkml:trace contextRef="#ctx0" brushRef="#br0" timeOffset="150407">24807 11572 11041,'24'1'899,"-4"-1"-1618,-10-13-721,-2 10-179,-4-10-801,6 13 2420,-2-10 0,5 7 0,0-8 0</inkml:trace>
  <inkml:trace contextRef="#ctx0" brushRef="#br0" timeOffset="151041">25492 11347 10591,'-8'-4'809,"3"0"181,1 3-990,3 13 0,17 12 0,-12 10 0,13-5 0,0 1 0,-13 11 0,10-1 0,0 1-746,-2 8 746,-6-16 0,0 0 0,9 9-90,-13-2 90,4-3 0,-3-5 25,-2-4-294,3-6-91,-4-4 360,-18-9 0,14-23 0,-28 9 0,28-42 0,-27 22 56,27-26-56,-26 5 0,26-6-90,-20-4 135,21 11 0,3-1-45,-6 12 0,1-2 0,2-24 0,6 1 0,7 26 0,1 2 0,-11-10 0,5 2-45,24 9 0,3 4 45,-6-12 0,10 15 0,3 5 90,-4 6-71,22 2 161,-29 10-180,5 20 0,-12 6 90,-11 12-90,0 11-90,-10-16-720,-19 22 1,-5-21-360,1 6-1,-17-14-179,35-6 1349,-32-2 0,33-4 0,-13-1 0</inkml:trace>
  <inkml:trace contextRef="#ctx0" brushRef="#br0" timeOffset="151360">26248 11072 10951,'-49'-1'539,"-2"18"-539,8-12 0,4 27-90,5-11 90,18 15-89,-2-5-1,18-2-270,21 0 90,-16-9 180,24-5 0,6-2 90,-7-2-829,37-1 829,-27-7 0,-1-3 0,-4 0 0,7-19 0,-12 1 90,-5-19-270,-34 6-269,6 3-811,-36 3 181,14 12 1286,-16 0 0,17 12 0,9-4 1</inkml:trace>
  <inkml:trace contextRef="#ctx0" brushRef="#br0" timeOffset="151681">26690 11007 9871,'0'-7'270,"-22"0"-270,16 3 180,-30-1-180,32 3 0,-24 0 0,14 1 0,-2 21-90,5 1 90,32 23 0,-16-12 90,39 12-180,-14-19 180,22 15 0,-11-19 810,-4 8-721,-24-14-179,5 1 0,-16-7 0,4-4-90,-6-1 1,-24-3-181,18 1-1169,-56-2 359,37 1 1080,-8 1 0,-1-4 0,-1-16 0,-6-5 0</inkml:trace>
  <inkml:trace contextRef="#ctx0" brushRef="#br0" timeOffset="151924">27067 10795 11850,'0'31'0,"0"-3"0,0-1 0,0 11 0,14-6-270,5 24-89,-1-21-1042,13 9 771,-27-15-146,25-2-34,-26-2-1310,20 7 2120,-21-9 0,8 3 0,-10-11 0</inkml:trace>
  <inkml:trace contextRef="#ctx0" brushRef="#br0" timeOffset="152041">26898 11139 9871,'-9'-27'360,"2"-1"-360,25-1-180,-13-1-450,26 8 1,6 2-540,-2-13 1015,3 13 1,3 1 0,11-4 0,1 1-1</inkml:trace>
  <inkml:trace contextRef="#ctx0" brushRef="#br0" timeOffset="152680">27983 11329 9332,'14'-44'180,"-11"8"89,22-18-269,-6 16 135,-4 1 0,1 0-135,11-10-2695,-15 4 0,-2 1 2785,4-8-45,-9 16 0,-2 1 1018,4-13-703,-6 0 0,0 0-90,-1 3-180,0 1 90,-16 5 409,12-6-589,-13 16 180,3-3-180,10 38 2954,-11 19-2954,15 36 0,0 2-972,9-17 1,0 1 791,-5 13-540,11-10 1,2-2-39,4 8-412,-2-13 1,2-2 1169,14 3 0,2 9 0,-7-22 0</inkml:trace>
  <inkml:trace contextRef="#ctx0" brushRef="#br0" timeOffset="152950">28602 11028 10411,'-19'-17'630,"-3"-4"-540,-17 5-90,3 4 0,3 6 0,14 22 90,7 3-270,12 17 180,23-3 0,4-3-90,23-7-90,-3-11-450,-6-5-89,-18-25 89,-9 1-629,-37-18 1259,-4 5 0,-23 2 0,1 2 0</inkml:trace>
  <inkml:trace contextRef="#ctx0" brushRef="#br0" timeOffset="153441">29188 10849 11131,'-35'-1'449,"-17"0"-449,19 1 0,-20 0 0,6 0 0,22 13 0,10 1 0,15 14-269,18-2 269,12-12-90,10 7 90,4-19-90,-8 10 90,-1-11 90,13 3-180,-16-4 180,6 0 0,-16-15-1,-12 0 91,-1-15 0,-29 16 0,15-10-180,-33 21 0,17-18 0,-1 14 0,-9-3 90,17 5-90,-3 27 0,7 5 0,28 14 0,2 16 0,2-19 0,-6-4 0,-1 2 0,2 6 90,-2 0 0,-1 1-90,1-3 0,-9-4 0,-3-1-90,-3-10-270,-17 10-269,-8-22-451,2-1 91,-24-9-91,28-2-89,-21-1 1169,25-18 0,-12 14 0,9-13 0</inkml:trace>
  <inkml:trace contextRef="#ctx0" brushRef="#br0" timeOffset="153624">29567 10851 10411,'14'-5'989,"0"0"-719,-5 3-180,0 1-90,-6 17-270,-1 1-179,-2 21-271,0-9-1079,0 12 630,0-17 1169,0 6 0,0-12 0,0-2 0</inkml:trace>
  <inkml:trace contextRef="#ctx0" brushRef="#br0" timeOffset="153789">29582 10633 9871,'-10'-18'-1439,"4"7"1439,3 0 0,22 8 0,4 1 0</inkml:trace>
  <inkml:trace contextRef="#ctx0" brushRef="#br0" timeOffset="154094">29933 10834 10321,'4'13'1259,"-1"-3"-1259,2 5 0,-3-7 0,0 4 0,-1-5-90,-1 8 90,0-9-90,0 4-89,0-6 179,18-1-90,0-1 180,4-17 0,9 12-90,-26-26 269,33 26 1,-23-29 0,26 13-90,-16-2 0,12-4-180,-17 23 90,9-7-180,-16 9-90,2 0-1619,-6 15-2608,-4 6 4407,-1 17 0,-4-5 0,0 0 0</inkml:trace>
  <inkml:trace contextRef="#ctx0" brushRef="#br0" timeOffset="155140">11457 4259 9871,'2'7'1350,"2"-1"-1081,-3-2-269,3-2 180,-1-2 0,2 0-180,1-20 0,0 15 0,2-36 0,-1 25 0,6-31 90,-5 17-90,4-8 0,-8 12 0,2 4-90,-3 2 90,0 4 180,-2 2-180,1 6 0,-1 2 0,3 28 90,-1-17-180,2 38-90,1-25-90,2 22-269,2-11-271,1 2-1259,9 8 900,-5-11 1169,7 4 0,-7-17 0,0-2 0</inkml:trace>
  <inkml:trace contextRef="#ctx0" brushRef="#br0" timeOffset="155608">11435 3511 8612,'-17'-11'540,"0"1"-1,-11 4-269,5 3 180,-21 16-360,16-10-837,-9 34 837,10-18 0,1 20 90,-1-5-90,2 3-90,1 4 90,3 1-45,9-9 0,1 0-135,-1 17 135,5-6 0,2-1-45,3 9 0,14-18 0,1-2 90,-7 13-135,21-22 0,4-2 45,-4 20 45,1-21 0,3 0-45,18 16 0,2-3 0,-10-14 0,1-2 0,-10-5 0,1-1 0,10 0 0,0-2 90,18-4-90,-1-3-90,-2-2 90,-2-20 0,-3 15 45,-29-16 0,2-4 0,6 6 0,0 0-45,-9-6 0,-2-2 0,13-10 0,-3 0-90,-4-10 135,-10-5 0,-4-2-45,-6-3 0,-12 0 0,-10 0 0,-2 29 0,-6 1-90,-13-21 0,-5 3-518,6 19 0,-1 2 428,-4-8 0,1 2-135,7 12 1,1 3 44,-1 1 0,-1 1-90,-1 3 0,-1 3-135,1 1 1,-1 2-406,0 1 1,0 2 899,0-1 0,0 4 0,1 7 0,0 4 0,1 1 0,-1 0 0</inkml:trace>
  <inkml:trace contextRef="#ctx0" brushRef="#br0" timeOffset="156847">31273 10577 9781,'0'-14'450,"0"2"-270,0 4 90,0 3 0,0 1 1079,0 1-1349,0 16 180,0 1-180,0 17 90,0-1-90,12-4 0,-9 0 0,9-6 0,-12-1-90,0 1-90,0 2-1169,0 9 269,0-6-359,0 6 180,0-9 1259,0-2 0,0-1 0,0 0 0</inkml:trace>
  <inkml:trace contextRef="#ctx0" brushRef="#br0" timeOffset="157424">31117 10223 9691,'-11'-2'810,"3"1"-360,-8 0-360,5 1 180,-13 18-270,8 7 89,-8 12-89,8 2 0,1-4-998,2 4 1088,3 2-90,3 3 0,3 1 45,3-12 0,0 2-45,1 15 0,11-7 0,0 0 0,-5 4 0,12-16 0,4-1-168,1 22 168,0-13 0,4-10 0,-1-2 0,-7 1-99,10-7 1,3-3 188,-3-3-180,24 2 180,-24-13-90,10-1 0,-4-3 0,-7-20-90,11-4 180,-18-12-3120,8-13 3030,-16 14 0,1-13 319,-9 9-409,-2-3 180,-2-3-180,-1-4 180,0-3-90,0 0 45,-10 13 0,0 0-135,5-18 0,-15 11 0,-1 1 0,16-2-180,-14 18 0,-1 3-348,4-4-282,-19 7-449,5 6 1385,-5 8 0,-5 4 0,-1 4 1</inkml:trace>
  <inkml:trace contextRef="#ctx0" brushRef="#br0" timeOffset="159073">22335 13104 10141,'20'-26'1080,"-15"3"-901,35 5-89,-35 3 0,39 0-90,-25 3 0,20 1 0,-10 3 90,-2 1 0,-1 4 90,-3 2-90,-3 1 0,-4 0-90,-4 0 0,-6 19 90,-2 9-90,-4 13-90,-21 3-743,15-5 923,-37 1-180,16 20 90,0-16 0,-9 10 90,32-23-314,-10-5 224,4-5-90,8-3-90,-8-3-720,10-1-269,22-7 1449,6 0-910,12-7-719,15-14 360,-20 10 864,13-25 0,-16 26 1,0-11-1</inkml:trace>
  <inkml:trace contextRef="#ctx0" brushRef="#br0" timeOffset="159313">22423 13190 8882,'-7'0'2698,"21"0"-2338,7 0-360,23 0 0,-7 0 0,1 0 90,4 20-463,-9 6 373,11 12-539,-14 2-541,0-5-539,-1 2-360,2 4 1979,-1 2 0,1 1 0,-1 2 0</inkml:trace>
  <inkml:trace contextRef="#ctx0" brushRef="#br0" timeOffset="159907">23512 13282 10951,'-10'-23'719,"8"1"-629,-8 1-90,10 5 360,0 4-270,19 57-90,-15-19-45,11 8 0,2 2-45,4 12-90,7-14-359,12 18 269,-14-29 0,10-1-90,-9-9 180,-1-11 0,1 4 180,-2-6 0,-1-15 0,-1 11 0,0-45 180,-6 26 0,-9-10 0,-2-3 180,-1-4-299,-4-13 29,-1 15 180,0 1-90,-15 5-180,11-7-90,-25 15 270,26-4-450,-20 20-720,20 25 361,-6 15-181,9 13-1259,23 14 2069,3-22 0,2 11 0,-7-17 0</inkml:trace>
  <inkml:trace contextRef="#ctx0" brushRef="#br0" timeOffset="160273">24273 12966 10231,'0'-9'720,"0"3"-271,-12 1-359,2 4-90,-4 22 0,7 2 0,7 26-90,0-11-585,19 2 585,-15-9-4,29-1 4,-30 0-90,28-2 0,-26-1 180,26-3-90,-17 3 180,3-9-90,1 1 90,-16-12 496,-13-2-766,-13-20-86,-22 12-184,19-25-269,-19 25-271,28-19-89,-22 9 449,17-10 1,6 1 629,10 2 0,7 5 0,0 1 0</inkml:trace>
  <inkml:trace contextRef="#ctx0" brushRef="#br0" timeOffset="160540">24452 13111 8162,'22'0'90,"9"0"-90,-10 0 90,10 0-90,-15 0 180,6-13-90,-11 10 90,2-10 180,-5-4 179,-4 1 91,-1-13-90,-2 6-450,-1 6 90,-15 4-180,1 7 90,-3 17-90,6 9-90,11 19 0,0-9-270,0 2-270,21-9-89,-16 0-91,31-3-179,-32 0-540,28-2 1529,-27-3 0,29-1 0,-12-4 0</inkml:trace>
  <inkml:trace contextRef="#ctx0" brushRef="#br0" timeOffset="160824">24842 13026 9781,'0'-17'360,"-13"6"360,10 2-720,-10 24 90,30 2-90,-12 23 0,12-7 0,-5 2 0,-10-10 0,10 9 0,-4-11 180,-6 5 0,5-15-1,-4-3-179,0-6 0,1-1 0,2-3-90,0-17 90,2-12-89,3-9-91,0-7-590,0 9 50,1-3-89,0 3-181,-2 3-449,0 4 1439,-2 4 0,0 4 0,1 2 0</inkml:trace>
  <inkml:trace contextRef="#ctx0" brushRef="#br0" timeOffset="161357">25367 12931 10231,'29'16'450,"-6"5"-360,-11 13 0,0-3-180,-8-3 180,6 11-180,-4-8 90,2 17 90,-4-25-90,3 4 0,-4-15 0,1-6-90,-1 1 0,1-7 0,1 3-90,7-22 180,-4-7 90,13-24-90,-7 8-762,7 0 762,-6 13-406,0 2 406,-2 2 0,7-2 0,-7 13 180,7-6-90,-10 18 639,5-4-819,-6 23 619,2-13-619,0 30-360,-2-6-1259,10 22 540,-5-8 995,7 2 0,-4-16 1,2-1-1</inkml:trace>
  <inkml:trace contextRef="#ctx0" brushRef="#br0" timeOffset="161741">26310 12974 10141,'-32'-14'810,"-17"2"-540,9 0-270,-11 7-90,-1-1 180,30 21-90,3 3-180,17 16-90,16 2-90,11-9 180,0 6-90,31-16 270,-36 4 0,39-14 0,-35-1 0,9-6 180,-22-15 0,6 12 360,-16-25-90,6 10 89,-7-14-539,0 3 0,0 6-450,0 27-989,0 10-450,13 26 450,-9-2 1439,25-7 0,-26-12 0,13-11 0</inkml:trace>
  <inkml:trace contextRef="#ctx0" brushRef="#br0" timeOffset="162591">26597 12986 10681,'0'-21'1169,"0"40"-1169,0 2 0,0 26 0,0-17 0,0-6 0,0-4 0,0 0 0,0 1-180,10-7 0,-2-2 180,10-27-90,5-10 180,-4-22-90,15-4 0,-12 9-90,12-6 180,-15 24 90,5-3 0,-13 19-90,1-3-90,-4 10 90,0-4-90,-2 5 0,0 0 0,1 21 0,-2 3 90,2 23-180,-3-11 90,-1-1-180,-1-12 90,0-2 0,1-10-90,-2 8-179,2-11 89,-1 4 270,1-7 0,3-5 0,-3-19 0,4 14 0,-3-30 90,1 31 90,0-29-90,1 15-90,0-2 0,1-2 90,-4 20-90,1-7 0,1 9 0,-1 0 0,7 15 0,-4-11-360,10 23-360,-6-10 180,6-1-89,-3 13 269,3-25 180,1 20 0,16-13 90,-9 1 90,25-3 90,-21-9-90,9 0 360,-14 0-90,-2 0 539,4-19-539,-8 15 90,1-31-360,-8 21 90,-3-5 90,0-1-90,-2 8-180,-3-1 180,2-5-180,-3 12 90,3-6 0,-3 2 0,2 2-90,0-3 90,2 0 0,0 1-90,-1-5 0,-3 6 180,0-2-180,-2 4 180,0 0 180,0 1-90,0-1 0,0 1 0,0 0 179,-17 1-269,12 0 360,-24 3-270,16 1-180,-14 16 0,2 4 0,4 20 0,4-7 0,10 2-360,3-9-270,4 0 1,22 1-1710,14 10 360,14-9 1820,-21-11 1,1-1 0,22 5 0,4-2-1</inkml:trace>
  <inkml:trace contextRef="#ctx0" brushRef="#br0" timeOffset="163147">28233 13096 11490,'27'-4'810,"-3"0"-720,-14 3 0,8-1-90,-12 2 0,9 0 0,-9 0 0,1 20-360,-2-15-1079,0 47 270,-2-27-316,-2 8 1,-1 3 1484,0 5 0,-24 12 0,-7-16 0</inkml:trace>
  <inkml:trace contextRef="#ctx0" brushRef="#br0" timeOffset="163807">28890 12677 10861,'0'30'1169,"0"2"-1169,14-4 90,-10 0-90,10-1 0,-14 3 90,10 3-90,-7 2 90,7 2-90,-10-1 0,0 1 0,0-1 0,0 9 0,0-13 0,0 11 90,0-25-180,0 1 90,-10-15-90,7-17-270,-23-25 180,22-2 90,-7 4 0,1 0 0,7-9 45,-1 5 1,1-2-1147,2-10 1191,0 18 0,2-1 0,10 1 0,0 1 0,-5-16 0,12 12 0,4 2 0,3 0 450,16-6-360,-15 26 180,6 3-270,-18 11 270,2 17-360,-6 7 90,-10 9 0,-18 17 0,13-18-270,-12-2 0,-4-2-360,-7 4-1978,-14 20 1438,15-30 1170,11 6 0,16-22 0,0-2 0</inkml:trace>
  <inkml:trace contextRef="#ctx0" brushRef="#br0" timeOffset="164159">29408 12651 11041,'11'-5'899,"-1"-5"-719,-4 9-90,-3-8-90,-18 8 90,-9 24-180,2-3 180,-9 9-270,28 0 180,-8-12-180,11 7 180,0-3-360,20-4 180,0-5 180,19-2 90,-8-7 0,-3-19 0,-6-2 270,-6-16-180,-8 4-450,-4 5-539,-4 27-1260,0 12 899,0 28 1170,0 3 0,16-8 0,3-5 0</inkml:trace>
  <inkml:trace contextRef="#ctx0" brushRef="#br0" timeOffset="164474">29858 12580 9871,'-19'-7'-90,"2"0"180,-25 4-90,14 1 0,-3 2 90,9 19-180,10 4 90,2 23 0,10-10 0,0 2 0,25 2 0,1-9 90,-1-7 0,0 0 0,0 2 540,12 10-180,-23-20-360,5 3-1979,-10-12-270,-31-2 2159,-2-21 0,-2 12 0,8-13 0</inkml:trace>
  <inkml:trace contextRef="#ctx0" brushRef="#br0" timeOffset="164828">30115 12637 10051,'0'-7'180,"0"0"-90,0 1-180,-19 2 90,15 0 180,-29 2-180,20 0-90,-3 35 720,23-8-540,12 30 0,20-19 269,-20-7-179,16-5-90,-30-10 90,29-1 0,-30-2 90,23 1-270,-25-5 0,9 1-360,-11-4-719,-24-3-990,-2 2-180,-19-3 2249,9 1 0,17-1 0,7 0 0</inkml:trace>
  <inkml:trace contextRef="#ctx0" brushRef="#br0" timeOffset="165047">30317 12682 11311,'7'-4'269,"-2"2"91,-1 1-360,-2 1 90,3 0-90,-1 13-90,3-10 180,-1 22-90,0-22 0,0 23-719,3-3-1,-4 6-989,3 11 1079,-6-16-359,0 6-180,-2-11 1169,0-2 0,0-3 0,0-2 0</inkml:trace>
  <inkml:trace contextRef="#ctx0" brushRef="#br0" timeOffset="165240">30395 12650 10501,'0'-17'899,"0"1"-539,0 5-360,0-1 0,19 2 90,-14 3-180,30 1 0,-16 5-539,17 17-1,-10 8-449,-1-2 89,-10 20-449,-1-23 1439,0 18 0,0-10 0,1-1 0</inkml:trace>
  <inkml:trace contextRef="#ctx0" brushRef="#br0" timeOffset="165461">31078 12573 11221,'-17'-7'0,"13"1"269,-28 4-179,11 0-180,-19 16 90,4-11 0,0 30-539,-2-7-91,10 10-696,-6 1 696,14-12-89,4 1 89,1-3-359,3-2 989,2-3 0,3-2 0,0-3 0</inkml:trace>
  <inkml:trace contextRef="#ctx0" brushRef="#br0" timeOffset="165657">30833 12593 10141,'12'-12'1439,"-9"1"-1439,20 4 0,-13 0 0,8 5 90,-5 0-90,0 2 90,-2 0-180,2 16 180,0-12-180,-1 28-719,3-7-1,-4 9-899,5 13 450,-6-18 1259,3 8 0,-4-14 0,1 0 0</inkml:trace>
  <inkml:trace contextRef="#ctx0" brushRef="#br0" timeOffset="166015">31408 12646 11131,'-17'-12'719,"12"0"-539,-29 3 0,19-2-180,-18 8 0,2 13-90,-2 10 90,6-3 0,6 19-90,10-21 0,5 19 0,2-10-180,3 9 180,1-8-89,19 9 179,7-17 0,-2 0 0,24-12 0,-26-2 0,23-3 0,-2 0 0,-11 0 89,4-19 91,-13-2-180,-12-20 0,-2 11 0,-9 0 0,0 10-90,-26 0-359,20 3-1080,-41 1-180,22 2 1709,-18 4 0,10 2 0,5 7 0</inkml:trace>
  <inkml:trace contextRef="#ctx0" brushRef="#br0" timeOffset="166356">31627 12728 11311,'0'-23'269,"0"24"-179,0 10-180,15 8 180,-11 10-90,22-13 180,-17 12-90,9-13 0,-10 1-90,1-14 0,-5 3-90,0-5 180,0-20-180,-2 15-90,0-33-539,4 11 359,-1-6-809,5-12 539,-3 22-1529,13-17 2159,-7 26 0,7-9 0,-8 16 0</inkml:trace>
  <inkml:trace contextRef="#ctx0" brushRef="#br0" timeOffset="166708">32057 12651 11311,'-40'0'89,"6"0"-89,17 18 0,8 3 90,31 10-90,0-13 0,5-3 90,10-13-90,-14 4 90,10-6 0,0-15 0,-12-4 90,-2-21-180,-9 9 180,-6-5 0,-4 9 270,0-14-180,0 11-181,0-9-89,0 17 0,0 2-89,0 4-181,0 3-720,0 22-1528,0 22 989,0 8 1529,0 13 0,15-17 0,4 0 0</inkml:trace>
  <inkml:trace contextRef="#ctx0" brushRef="#br0" timeOffset="166841">32828 12856 13379,'16'-12'-5127,"-4"9"2969,-7-20 2158,-23 20 0,13-8 0,-15 11 0</inkml:trace>
  <inkml:trace contextRef="#ctx0" brushRef="#br0" timeOffset="167679">20110 15343 11400,'16'0'810,"3"0"-810,9-14 0,25-4 0,-5 1 0,0 2 0,1 1-360,12-1-585,-7 6 1,0 0-1881,7-2 2330,-22 10 1,-1 2-1035,12-1 1529,-4 0 0,-5 0 0,-3 0 0</inkml:trace>
  <inkml:trace contextRef="#ctx0" brushRef="#br0" timeOffset="167843">20568 15373 10771,'-29'0'719,"2"0"-629,6 0 90,6 0-180,7-13-90,3-1-2608,58-10 1529,-22 5 1169,17 10 0,2 3 0,0-3 0,-16 7 0,0-1 0</inkml:trace>
  <inkml:trace contextRef="#ctx0" brushRef="#br0" timeOffset="168111">20820 14886 10771,'-20'-15'450,"3"2"269,2 4-719,36 20 90,11 8-90,20 15-45,-14-7 0,-1 0 45,11 13 0,-10-3 0,-2 1-1012,5 12 877,-18-18 0,-4 2-45,-4 14 0,1 2-450,-14-14 1,-2 0-271,7 21 315,-16-21 1,-5 1 584,-2-1 0,-2-3 0,-12 18 0,16-19 0,0 0 0</inkml:trace>
  <inkml:trace contextRef="#ctx0" brushRef="#br0" timeOffset="169075">22068 15464 9512,'19'-21'179,"-15"-9"-89,29 27 0,-29-25-90,26 16 0,-26-15 90,42-11 0,-32 14 90,30-26-90,-29 24 90,9-24 360,-12 17-791,2-12 431,-7 12-90,-3-1 0,-2 2 90,-1 1-90,-1 3 90,0 5-91,0-5-89,0 11 0,-15-2 0,11 12 701,-20 18-701,15 14 90,-2 12-90,-9 26 0,14-18 0,-3-3 0,0 0-1288,5 9 1243,0-17 0,4-1-825,18 26 151,-14-16-271,14-12 1,5-2 0,11-1-271,12 3 1260,2-16 0,-12-5 0,0-1 0</inkml:trace>
  <inkml:trace contextRef="#ctx0" brushRef="#br0" timeOffset="169377">22658 15189 10681,'-14'-7'180,"11"2"180,-11 1-450,6 3 180,1 14-180,-4 7 180,5 17-180,3-5 0,3-1-90,16-2 180,1-6-90,15-5 90,-3-7-180,-5-11-270,-9-17 90,-5-5-359,-10-20-271,0-1-1168,-20 3 2158,15 5 0,-28 18 0,16 5 0</inkml:trace>
  <inkml:trace contextRef="#ctx0" brushRef="#br0" timeOffset="169825">23068 15122 10051,'-17'-17'1439,"12"-8"-1529,-30 22 1,31-16-451,-27 18-360,27 9 720,-10 9-89,34 2-1,-16 9 180,31-24-180,-11 22 270,-3-15 0,16 3 0,-33 0 90,27-13 1349,-20 4-629,5-22-630,-23-2-91,-10-11-89,-1 35 90,6 30-180,12 14-864,17 9 954,-13-23 0,13 0-90,-2-2 90,-11 11-89,10-14-631,-14 15 90,0-24 1,0 4-181,-15-12 775,11-3 35,-29-5 0,11-1 0,-17-3 0</inkml:trace>
  <inkml:trace contextRef="#ctx0" brushRef="#br0" timeOffset="170025">23358 15036 11041,'0'32'719,"0"3"-809,0-3 0,0-3-449,0-3-271,0-7-269,0 0-91,16-1-539,-12-1 1709,11-2 0,0-1 0,4-1 0</inkml:trace>
  <inkml:trace contextRef="#ctx0" brushRef="#br0" timeOffset="170207">23433 14839 9781,'0'-9'-2338,"0"1"899,15 4 1439,-11 16 0,11-9 0,-15 12 0</inkml:trace>
  <inkml:trace contextRef="#ctx0" brushRef="#br0" timeOffset="170542">23680 15143 9691,'3'10'540,"0"9"-360,-2-4-90,3 12-90,-3-12 0,2 10 0,-1-10 0,3 12 0,-2-15 0,5 5 0,-3-14 0,6 0 0,-1-3 0,9-16 90,-6-6 90,5 2 539,2-34-539,-6 34 270,11-39-360,-14 34-90,5 3 0,-8 5 90,-1 15 90,-2-8-90,1 10-90,-3 0 0,1 0-90,3 22-270,-3-17-1259,7 53 90,-5-33-90,4 32 1619,-2-22 0,3 1 0,1 0 0</inkml:trace>
  <inkml:trace contextRef="#ctx0" brushRef="#br0" timeOffset="171006">25063 15076 10051,'-52'-12'90,"2"2"-90,9 5 0,0 2 0,1 3 0,3 0 0,4 17 0,5-13-360,5 47 1,11-25 179,4 20-630,32-19 540,13-10-89,12-8 269,-13-5 0,0-1 0,10-3 90,12-13 180,-5-10 179,-18-8-224,-11 6 0,-2-1 135,-2-9 45,-11 0 0,-3-2-135,-1-7-1063,-5-20 1243,0 19 90,-20 0 180,15-1-623,-13 15 1,-2 1 262,-2-16-369,3 14 0,0 1 189,-2 2 450,-3-4-540,22 41 0,-6 29 0,24 7 0,-15-2 0,2-1-180,29 6-180,-28 18-495,8-31 1,1-1 734,-2 19-1229,-1-10 0,0-1 1349,1 4 0,4 6 0,-6-20 0</inkml:trace>
  <inkml:trace contextRef="#ctx0" brushRef="#br0" timeOffset="171161">24877 14842 10771,'0'-29'270,"0"3"-180,17 2-180,-13 5 90,35 1 0,-33 3-630,43 3-179,-25 5-271,23 3 1080,10 3 0,-14 1 0,16 0 0</inkml:trace>
  <inkml:trace contextRef="#ctx0" brushRef="#br0" timeOffset="171374">25898 14858 10951,'-43'0'989,"3"0"-989,7 0 0,2 0 0,-1 0 0,2 16 0,6-11 0,10 28-450,-3-8-629,15 8-1350,17 15 541,-9-20 1839,20-8 0,4-3 0,-5 7 1,29-1-1</inkml:trace>
  <inkml:trace contextRef="#ctx0" brushRef="#br0" timeOffset="171509">25628 15550 11940,'-11'1'-428,"-5"0"1,14-1 0,-5 0 0</inkml:trace>
  <inkml:trace contextRef="#ctx0" brushRef="#br0" timeOffset="185209">1017 9717 9152,'-12'-13'809,"5"10"-719,-2-9 180,6 12 0,-2-8-180,0 6 90,0-6 0,0 8-180,1-6 0,1 5 0,1-8 0,2 6 0,16 0 0,0 1 0,17 2 0,-9 0 0,3 11 0,-4-9 0,17 9 90,-5-11-90,28 6-90,-19-4 180,14 4-135,-25-6 0,1 0 45,21 0-1651,-5 0 0,2 0 1651,14 0 0,-21 0 0,1 0-582,7-6 0,-2-1 582,-10 6 0,3-1 30,4-2 0,5-1 0,-4 2-120,-2 2 0,-1 2 90,7-1 0,4 0 0,-4 0-45,-3 0 0,-1 0 0,15 0 0,0 0 45,-18 0 0,-2 0 0,1 0 0,1 0 0,-1 0 0,2 0 0,-3 0 0,4 0 0,-2 0-45,8 0 0,1 0 45,7 0 0,6 0 0,-6 0-45,-3 0 0,1 0 90,-11 0 0,7 0 0,-1 0 0,-4 0-679,15 0 1,-2 0 633,-6-4 0,3-1 0,-4 1 0,9 2 0,-3 0 0,-18-1 0,-1-2 0,1 0 0,-1 1 0,1 0 0,3 1 0,1-1 0,3 2 0,1-1 0,-3-1 0,3 0 0,-3-1 0,5 0 0,8-1 0,7-2 0,-1 1 0,-6 1 30,-12 3 0,-4 1 0,4-1-53,7-4 1,6-1 0,0 0-1,-7 1 23,-10 2 0,-4 2 0,2-2 0,10 0 0,2-1 0,-1 0 0,-2 0 0,-1 1 0,-3 0 45,8 0 0,-1-1-135,-8 1 0,2 0 1,-3 0-136,2 0 0,-3-1 90,1 1 0,-1 1-90,-1-1 0,1 0 0,-3 0 0,0 1-18,-1 0 1,0 0 107,11-2 0,-1 1 45,-15 2 0,-1 0 1086,6 0 0,-2 1-1266,12 0-180,-22 2 450,1 0 0,-24 0 0,-3 0 0</inkml:trace>
  <inkml:trace contextRef="#ctx0" brushRef="#br0" timeOffset="198291">2505 9755 8792,'19'11'1619,"-3"3"-1259,-16 10 90,9-11-271,-7 9 1,7-11 90,-2 22-90,1-7-90,6 29-90,-3-15-90,-2 19 180,-5-23 0,0 1-316,2 25 271,-1-5 0,-2 0-317,-1-21 1,-1 0 271,3 26 0,-1 0 0,-2-26 0,0-1 0,0 23 0,1 0 0,0 4 0,-1-24 0,-1 0 0,2 22 0,-1-18 0,0 13 0,0-29 0,-1-1 0,2-14 0,-1-5 90,0-1 124,0-3-304,0-1 735,4-1-555,0 0-90,15 0 0,-1-12 0,15 8 0,0-8 90,9-4-1453,6 12 1363,7-25-89,5 26-1,-30-8 0,2-1-630,15 5 0,0 2-190,-12-2 0,1 1 910,22-2 0,0 3 0,5 4 0,-24-1 0,1 1 0</inkml:trace>
  <inkml:trace contextRef="#ctx0" brushRef="#br0" timeOffset="200540">4110 10958 9691,'6'-36'810,"6"2"-450,-11 8-90,8-3-90,-8 1-1,3-1-89,-4 2 0,0 1 90,0 0 90,0 3-270,0 0 0,0 6 0,0 1 90,0 5 450,-13 2-630,10 20 180,6-9-180,2 36 180,29-15-431,-29 23 341,37-4 0,-22 2-1217,21 4 1037,-11 0 0,-1 2-89,-2-2-91,-2 2-565,-3-2 386,-2-2-91,-3-1 90,-5-4 91,-5 0-1,-3-4 90,-4-3 90,0-5 180,0-5 0,-21 3 180,16-12 553,-33-1-553,14-11 269,2-18 1382,-27-10-1561,33 5-135,-7-9 0,1-1-45,9 8 45,2-12 0,2-1-135,8 1-90,-5-11 99,6 14-729,19 0-269,-14 1 1079,35 1 0,-35 1 0,16 2 0</inkml:trace>
  <inkml:trace contextRef="#ctx0" brushRef="#br0" timeOffset="200857">4783 10638 11760,'0'30'90,"0"5"-90,0-8 0,0 5 0,13-7 0,-10 0 0,10 0 0,2 7 0,-3-9 90,6 4-90,-3-12 0,-13-3 0,11-4 0,-12-3 0,4-21 0,-5-8 0,-15-12-180,11-1-989,-12-5 269,6 8-1348,7-20 2248,-7 22 0,10-5 0,0 13 0</inkml:trace>
  <inkml:trace contextRef="#ctx0" brushRef="#br0" timeOffset="201191">5273 10579 11221,'-24'5'629,"-11"-3"-539,31 6-90,-29-4 0,29 4 0,-29 1 0,29 0 0,-25 10 0,18-5 0,-4 15 0,7-12-90,8 14 0,18-14 0,-13 4-90,33-4 180,-8-7 0,21 1 0,-10-7 0,-5-2 0,-10-2 0,-8-15 0,-3-7 0,-27-10-809,-10-1-900,-21 8-900,4 4 2609,3 6 0,16 7 0,8 3 0</inkml:trace>
  <inkml:trace contextRef="#ctx0" brushRef="#br0" timeOffset="201558">5403 10600 10231,'6'0'450,"1"17"-360,-1-13-90,2 22 0,0-23 0,2 22 90,5-4-90,-3 6 0,8 9 0,-9-17 0,4 13 0,-7-17 180,-1 2-360,-2-10 90,-3-2 180,-1-20-90,1-7-90,1-27 90,1 10-90,4-17 90,-1 26 630,6-16-630,-4 24 89,7 3-89,-8 12 0,10 23-359,-9 9-361,8 10-179,-6 2-271,3-8-629,2 1 1799,2-1 0,3-2 0,1-2 0</inkml:trace>
  <inkml:trace contextRef="#ctx0" brushRef="#br0" timeOffset="201808">6133 10265 10861,'-14'16'450,"18"21"-361,0 6-134,9-8 1,3 0-406,2 4-495,-2 2 1,2-1 314,11 0-180,-15-2 1,-4-2-147,3-7 956,-7 6 0,-6-15 0,0-1 0</inkml:trace>
  <inkml:trace contextRef="#ctx0" brushRef="#br0" timeOffset="201927">6027 10680 10051,'0'-35'810,"0"1"-810,0 11 0,23 0 0,-18 2-450,49 1-539,-28 3 989,10 8 0,4 3 0,10-4 0,-16 6 0,-1-1 0</inkml:trace>
  <inkml:trace contextRef="#ctx0" brushRef="#br0" timeOffset="202373">6698 10709 9152,'-5'0'90,"20"0"-90,6 0 0,23 0 0,-1-14 0,-2-1 90,-7-15 180,-16 7 179,-9-6-179,-9 10 270,-20-13-450,15 16 180,-32-8-180,14 15-180,1-3 180,-10 9-90,19 2 0,-3 17 89,6 3-89,10 21-89,19-7-271,-15 1-360,32-8-269,-31-1-1800,46 8 2789,-30-9 0,27 3 0,-22-11 0</inkml:trace>
  <inkml:trace contextRef="#ctx0" brushRef="#br0" timeOffset="202740">7122 10571 10501,'16'37'90,"1"1"-90,2-9-90,8 9 90,-10-15 0,10 12-90,-12-17-270,1 2 90,-11-10 270,3-4 0,-1-37 0,-2 11 180,3-43 90,-3 31 90,5-22-270,-4 25 180,4-6 269,-5 19-359,-1 7-180,1-1 0,2 8 90,-1-3-90,5 26 0,-4 6-1079,9 24 359,-5-11-1214,5-8 1,3-3 1933,3 0 0,17 12 0,-12-25 0</inkml:trace>
  <inkml:trace contextRef="#ctx0" brushRef="#br0" timeOffset="203123">7813 10410 10411,'-17'-17'720,"12"3"-451,-28 5 1,29 3-270,-25 3 90,15 2 0,-2 17-90,6 9 0,10 8 0,0 3 90,0-9-180,0 0 0,20-2-90,4-3 180,1 2-180,16-13 91,-15 0 89,18-11 0,-18-20 0,4 15 0,-27-39 0,16 24 89,-18-22 91,5-10-90,-6 10 90,-8 6 0,-1 0 180,5-7-848,-13-10 668,-1 20-90,13 3-310,-12 4 220,4 7 180,10 4 180,-10 6-360,13 28 0,20 10 0,-15 17 306,32 1-846,-32-7-131,29 2-1173,-23-11 0,0 1 1844,19 15 0,-14-16 0,-2 1 0,8 11 0</inkml:trace>
  <inkml:trace contextRef="#ctx0" brushRef="#br0" timeOffset="203257">8470 10626 11760,'-24'-10'-1919,"17"1"0,-17 9 1</inkml:trace>
  <inkml:trace contextRef="#ctx0" brushRef="#br0" timeOffset="203590">2562 11671 6004,'6'-7'0</inkml:trace>
  <inkml:trace contextRef="#ctx0" brushRef="#br0" timeOffset="204257">2658 11202 12390,'0'36'0,"0"-5"90,0 7-90,0-3-90,0 5 90,0 5-599,0 3 599,0 2 0,7-10 0,0 1 0,-3 23-1032,2-20 0,2-1 942,8 19 0,-13 3 90,13-1-45,-9-18 0,-2 0 45,-4-11 0,1 1-45,8 23 0,-1-2 256,-8-23 1,0-1-257,3 20 0,-1-1 135,-3 6-135,0-23 0,0 0 45,0 25 0,0-19 90,-13 22-180,10-32 180,-11 16-90,14-22 0,0 7 277,0-2-277,0-6 0,0 16 0,17-17 0,3 12 0,1-17 0,14 4 0,-18-10 0,17 0 90,-7-3-90,17 1 0,-9-5-90,-2-1 0,1 0 180,12-3-270,-5 0 0,0-1-450,11 0-315,-7 1 1,1-2 309,6-10-400,-17 9 1,-1 1 1034,11-11 0,-3 12 0,-1 0 0</inkml:trace>
  <inkml:trace contextRef="#ctx0" brushRef="#br0" timeOffset="204873">4297 12685 10771,'-36'0'180,"0"0"-180,15 0 0,-4 19 90,4-14-90,2 32-90,4-32 180,7 34 0,4-23-270,4 27 270,0-20-450,26 7 360,6-12-90,29-4 90,-15-4-419,-1-6 419,-18-4-84,-2 0 84,-4-19 450,0-1 270,-9-17-361,-2 6-179,-10 2 235,0 6-325,-17 12-542,13 21-87,-13 15-1440,17 23 629,17-9-718,-13 0 2068,27-14 0,-27-1 0,10-1 0</inkml:trace>
  <inkml:trace contextRef="#ctx0" brushRef="#br0" timeOffset="205323">4772 12762 11131,'-16'20'359,"3"7"-269,29 13-90,2 20-90,1-19 135,-4-3 0,0 0-45,3 9-967,2 15 967,6-19 90,-23-4-90,17-1-90,-18-5 199,6-1-109,-3-5 297,-4 1-297,3-10-90,-21-1 0,-9-31 0,-11-15 0,13-16-754,-3-9 754,23 5 90,-7 9 0,-1-1-88,3-24 43,3 9 0,1 0 45,-2-6-253,7 22 1,0 2 342,0-7 0,23 6-90,-17 6 360,34 4-180,-20 13 1309,18 3-1489,-6 34 0,-4 11 0,-14 12 0,-6 16 0,-8-23 0,-20 25-360,15-28-437,-35 9-372,36-19-1,-36-2 1270,18-3 0,-3-9 0,7-2 0</inkml:trace>
  <inkml:trace contextRef="#ctx0" brushRef="#br0" timeOffset="205809">5317 12649 10321,'0'27'450,"0"6"-450,0-5 0,0 6 0,0-5 0,0 3 0,0 17 0,0-10 0,15 12 0,-11-2 0,21-14 90,-22 19-180,6-28 90,-9 6 0,0-21 90,0-1-180,0-24 90,0-12 0,0-10-180,-14-28 270,10 19-526,-4 1 0,1-2 436,7-10 0,0 7 0,0-1 0,0-4 0,0 20 0,0 0-263,0-5 353,14 6 180,-10 6-1,23 6-89,-11 10 0,14 4-180,-13 26 270,9 9-270,-15 10 0,-4-4 0,0 1 90,1 5-675,-6-3 1,-4-1-856,-18 1 1440,-7 17 0,2-24 0,3 7 0</inkml:trace>
  <inkml:trace contextRef="#ctx0" brushRef="#br0" timeOffset="206640">6068 12317 10951,'-12'-4'180,"9"23"0,-10 29-180,13 4-1193,-1-18 1,2 0 1192,16 9 0,-13 0 472,13-2-472,1-1 0,-13-4 0,23-2 0,-16 4 0,1-12 352,3 6-712,-14-20-540,4-1 630,-6-25 1423,0-6-1153,0-25 0,0 7 0,0-19 0,0 21 318,0-8-48,0 5 90,0 13 180,17-5-450,-3 21 0,17 24 0,-10 13 0,-7 12 0,3 10-180,-13-19 180,7 7-360,-8-10-720,0-8 810,-3-23 180,0-13-90,0-28 180,18 9-90,-13-2 0,12 11 90,1 0-180,-13 2 360,23 4-90,-25 2 630,18 5-541,-11 7-269,8 2-89,0 28 178,-6-17-314,1 28 1,-3 7-676,1-12-45,2 12 1,0 1-765,2-7 1709,7 6 0,-2-17 0,2-3 0</inkml:trace>
  <inkml:trace contextRef="#ctx0" brushRef="#br0" timeOffset="206923">6938 12533 10411,'-16'-8'540,"12"1"-1,-29 4-449,8 1-90,-8 2 0,-1 17 0,6 2 90,8 2-180,-2 15 90,15-13 90,3 10-90,4-6-90,0-10 0,21-2-89,0-1 179,21-7-90,-8-1-90,-3-21-540,-14-3-539,-7-17 449,-10 1-359,-18 14 1169,13-9 0,-28 18 0,14-12 0</inkml:trace>
  <inkml:trace contextRef="#ctx0" brushRef="#br0" timeOffset="207409">7198 12101 11311,'-16'17'629,"12"14"-539,-12-8-90,16 11 0,0 2 0,0 8 0,21-11-905,-15 12 905,28-16 0,-30 1 0,23-4-80,-11 10 80,1-12 0,5 10-270,-13-18-809,1 1 899,-3-29 90,-7-22 90,0-4 0,0-26 0,18 32 755,-14-16-665,33 32 90,-32-10 89,28 24 322,-17-7-502,13 30 1,-7-16 90,2 51-180,-13-35 180,2 41-180,-9-31 90,-1 9 0,-2-15-90,-1-2 0,0-1 0,-16-3 0,12-4-270,-13-3-719,-1-2-450,1-6 719,-15-1-1439,18-20 2159,4-6 0,10-12 0,0 0 0</inkml:trace>
  <inkml:trace contextRef="#ctx0" brushRef="#br0" timeOffset="207578">7678 12333 9961,'15'17'810,"-1"-13"-720,-2 34 0,-2-23-180,-1 19 180,-1-12-180,-1 0 90,1 8-180,-3-8-1889,3 16 1080,-6-19 989,1 2 0,-2-15 0,-1-4 0</inkml:trace>
  <inkml:trace contextRef="#ctx0" brushRef="#br0" timeOffset="207724">7628 12099 9781,'-3'-15'0,"0"1"-90,0 5 90,2 4 0,16 20 0,5 8 0</inkml:trace>
  <inkml:trace contextRef="#ctx0" brushRef="#br0" timeOffset="208089">8025 12579 10231,'17'6'270,"-6"-2"-180,5-17-90,-10 10 180,8-45 0,-6 25-135,1-19 0,-1-4 135,-2-2-135,-1-2 0,-1 0 134,-3-3-811,1 6 0,-4-1 812,-19-9-45,20 19 0,-3 1 45,-31-14-793,32 3 883,-27 3-538,14-5 268,-2 15 540,-4-1-450,16 25 1088,-5 29-1088,6 4-90,5 26 0,0-7 0,0 8 0,9-9 0,2 1 280,-3-9 1,2 2-641,9 23 0,2 1-13,-7-23 0,0-2 103,2 11 0,0-1-360,9 12-359,2-3-450,1-6-214,-7-18 0,1-2 1653,10 9 0,11 3 0,-14-18 0</inkml:trace>
  <inkml:trace contextRef="#ctx0" brushRef="#br0" timeOffset="208373">8485 12478 10411,'0'-12'90,"0"1"-180,18-1 180,-14 4-90,33-3 0,-33 3-90,35-1 90,-34-1 0,34 0-180,-26-2 180,8 2 0,-1-3 0,-17 2-90,15-2 450,-17-5 90,5 4 269,-27-10-539,-4 11 180,-1-2-270,-13 7-90,34 2 270,-29 2-270,31 20-360,-10 6-270,35 0-1079,-1 16 1709,10-30 0,3-1 0,17 32 0,-16-25 0,1 1 0</inkml:trace>
  <inkml:trace contextRef="#ctx0" brushRef="#br0" timeOffset="227476">7790 9056 11311,'-48'43'539,"23"-10"-539,-17 2 90,37-10 0,-25 0-90,27 0 0,-9-3 0,12-2-360,0-4-269,28-3-451,-5-6-179,27 0-460,-9-6 1719,3 2 0,4-3 0,1 0 0</inkml:trace>
  <inkml:trace contextRef="#ctx0" brushRef="#br0" timeOffset="227995">8228 9170 8432,'0'-35'360,"0"6"-270,0-4 270,0 7-180,0-3 89,0 0 91,14-2 0,-11 1 540,10-11-631,-13 10 1,0-11-180,0 22 90,0-2 180,-13 16-360,10 18-90,-11 32 180,14-1-90,0 0 0,0 0 0,0 6 0,-2 0 0,4 0-90,18-1-30,-18-13 0,1-2-150,29-3 90,-29-4-449,22 7 269,-8-12-630,17 4 541,-7-17 359,10-2 90,-15-6 90,8-20-90,-8-2 90,-3-3 689,-3-10-59,-9 15-450,-3-13 89,-4 8-359,0 24-1079,0 9-1080,17 20 720,-13-2 1439,28-11 0,-29 6 0,13-9 0</inkml:trace>
  <inkml:trace contextRef="#ctx0" brushRef="#br0" timeOffset="228173">8762 8993 9871,'-18'-3'-3148,"4"16"3148,14 2 0,0 3 0,0-7 0</inkml:trace>
  <inkml:trace contextRef="#ctx0" brushRef="#br0" timeOffset="228477">8923 9212 10141,'10'6'810,"5"-2"-810,-2-4 0,19-16 0,-11 13 0,12-13 90,-1 0-90,-6 2 270,8-14-91,-18 15-89,1-6 0,-13 8 180,-2-4-270,-2 3 90,-16 7 0,12 0-180,-28 4 180,10-1-90,-16 19 0,5 1-180,14 17-719,8-2 269,11 0-989,21 0 809,4-10 810,27-1 0,-12-13 0,2 1 0</inkml:trace>
  <inkml:trace contextRef="#ctx0" brushRef="#br0" timeOffset="228806">9403 9163 10501,'0'7'810,"17"-10"-810,-1 36 0,19-17 0,-9 15 0,-1-8 0,-8-11 0,-9-19 0,-3-14 89,-5-17 1,0 0 180,0 5-180,14 13-629,6 29-1440,10 14 719,0 19-269,-7-20 1529,-2 11 0,0-30 0,-2 12 0</inkml:trace>
  <inkml:trace contextRef="#ctx0" brushRef="#br0" timeOffset="229142">9967 8888 10411,'0'-9'1709,"0"18"-1619,0 8-90,16 25 0,-12-6-90,23 4-180,-24-12-809,19 15 539,-11-12-359,8 19 449,-9-24-180,-4 10 540,-6-20 90,0 2 0,0-12 450,-24-2 270,1-3-361,-24-20 271,8-4-360,7-23-90,13 12 0,10-3-180,9 14 0,0-1 90,26 3-180,-20 2-450,28 7 0,7 4-899,-10-2 1439,17 2 0,3 2 0,0 6 0,-16-2 0,0 0 0</inkml:trace>
  <inkml:trace contextRef="#ctx0" brushRef="#br0" timeOffset="229306">10695 9191 10681,'-19'-11'0,"3"-3"0</inkml:trace>
  <inkml:trace contextRef="#ctx0" brushRef="#br0" timeOffset="229872">7732 9541 10591,'0'-5'1169,"15"0"-1079,-11 3 0,31-2 0,-1-2 0,15-1-45,-4 1 0,2-1-590,-13 2 0,4 0 545,10 0 0,7 0 0,-2 1-1383,4-1 0,0 1 1353,-5 1 0,4 0 0,2 0 52,-9 1 1,2 0-1,0 1 1,-1-1-388,3 1 1,-2-1-1,5 1 365,-3 0 0,5-1 0,2 1 0,-2-1 0,-5 1-407,3-1 1,-4 1 0,4 0 208,-5 0 0,5 0 0,1 0 0,-2 0 0,-6 0-262,2 0 1,-4 0 0,1 0 219,12-1 0,2 1 1,-5-1-31,0 1 0,-4-1-45,-3 0 0,-2-1 816,-2 2 0,-1 0-1494,7-2 1,-1 0 992,-16 2 0,-1-1 0,5-1 0,-3 0 0,2 0 0</inkml:trace>
  <inkml:trace contextRef="#ctx0" brushRef="#br0" timeOffset="231227">8640 10507 9961,'41'-20'720,"-6"2"-630,4-1-1702,-4 2 1612,7-1 0,6-4-45,-7 5 0,2 0 45,-9 4 0,1-1-675,25-9 1,0 0 134,-24 9 1,0 1 539,22-7 0,-2 0 0,4 0 0,-23 8 0,0 0 0</inkml:trace>
  <inkml:trace contextRef="#ctx0" brushRef="#br0" timeOffset="232189">10263 9752 10951,'-19'-7'1259,"3"2"-1079,16 2 0,0-1-270,-8 3 180,6 20-90,-10 13 0,10 13 0,-2-8 0,0 1 0,2 13 0,-2 6 0,-1 1 0,1 1 0,0-5 0,1-3 0,0-10-180,0 14 180,1-33-540,1 2 360,1-37 90,17-25 90,-13-9 0,10 7 0,0-1 0,-12-8-696,3 15 1,1 1 695,4-14 0,-7 0 0,7 1 0,3-15 0,-8 17 270,14-13-91,-12 32 1,2 2 0,-3 17-90,1 4-90,-1 2 1482,1 17-1572,2-13 180,1 37-90,7 2 0,-3 12 0,-2-13 0,0-1-792,3 11 702,-6-19 0,-1 0-360,3 9-270,-2-5 1,-2-4-1,-1-3-89,-2-6 89,-2-2-989,1 0 1709,-3-10 0,0 2 0,0-9 0</inkml:trace>
  <inkml:trace contextRef="#ctx0" brushRef="#br0" timeOffset="232327">10260 10136 8972,'0'-17'540,"0"1"-450,0 3-270,23 5-990,0 5 541,28 2-361,-15 1 990,3 0 0,-9 0 0,0 0 0</inkml:trace>
  <inkml:trace contextRef="#ctx0" brushRef="#br0" timeOffset="232758">10782 10005 11670,'0'43'90,"0"-8"-90,0 1 90,0-7-90,0 2 0,0 0 0,14 0 0,-11 1 0,11 9 0,-3-10 0,-8 16 0,15-26-90,-16 7-90,4-18 180,-6-21 0,-17 8 0,12-36 0,-33 5-90,33-11-800,-29-4 710,30 10 270,-24-2-90,25 0-405,-17-18 405,18 15 0,-1 9 0,-1 1 0,4-2-90,24-15 90,6 29 90,14-3-90,8 15 0,-18 5 90,6 2-90,-7 19 0,-8 5 0,-7 21-630,-8 4 90,-32-7-1349,-6 11 990,0-22 899,-18 13 0,20-23 0,-24 3 0</inkml:trace>
  <inkml:trace contextRef="#ctx0" brushRef="#br0" timeOffset="233222">11273 9854 11311,'5'23'179,"0"13"-179,-1-22 0,0 17 0,4 8 90,-2-9-90,5 24 0,-5-24-90,0 19 180,-4-24-180,0 4 360,-2-14-360,0-3 90,0-3 0,0-4-90,-17-3 90,12-18 0,-26-7 0,27-13 0,-21 1 0,22-13 0,-15 10 0,16 4 0,1 0-90,-7-5 180,8-21-180,20 29 180,-15-4-90,35 12 0,-15 11 0,19 1 90,-2 10-90,-19 22 0,4-15 90,-25 33-90,9-11-180,-11 10-719,0 15 89,-23-18-1169,-6 22 450,-12-24 1285,0 7 1,11-18-1,0-2 1</inkml:trace>
  <inkml:trace contextRef="#ctx0" brushRef="#br0" timeOffset="234062">12023 9658 12300,'14'27'-270,"-10"6"-270,26-6-269,-27 3-270,24-6-181,-17 0-89,3-1 1349,7 0 0,-10-3 0,11-1 0</inkml:trace>
  <inkml:trace contextRef="#ctx0" brushRef="#br0" timeOffset="234432">12287 9376 8702,'-16'-6'0,"-4"1"-90,18 1 90,-9 2 0,10 1 0,-3 1 0</inkml:trace>
  <inkml:trace contextRef="#ctx0" brushRef="#br0" timeOffset="234856">11983 9369 11670,'0'-4'-60,"14"1"0,4 3 0</inkml:trace>
  <inkml:trace contextRef="#ctx0" brushRef="#br0" timeOffset="235389">12643 9742 8972,'-19'-14'270,"-9"10"269,25-22-179,-24 13 180,13-7-360,-13 4-180,9 9 0,6-1 90,0 7-90,8-2 180,-8 1-180,6 2 0,0-2 90,3 16-90,2 2-90,0 18 180,1 0-180,0 1 90,0-4 0,16-10 90,-4-9-180,6-27 90,-5-13 90,-8-28-90,1 11 90,0-21-1,-3 25-676,-1-14 857,-1 18-90,1-1-90,0 6-1,0 1-178,-1 4 89,-1 5 359,1 2-179,-1 9-90,3 3-90,1 7 858,3 24-858,1-18 0,2 44 0,2-27-540,3 27-360,1-9-449,1 4-675,-3-10 1,0 1 1748,10 19 0,-9-20 0,1 0 0,9 12 0</inkml:trace>
  <inkml:trace contextRef="#ctx0" brushRef="#br0" timeOffset="235640">13167 9727 11580,'0'-7'0,"17"1"0,-13 0 0,28 1-2428,0-1 1079,0 2 1349,9 1 0,-18 3 0,-1 0 0</inkml:trace>
  <inkml:trace contextRef="#ctx0" brushRef="#br0" timeOffset="235791">13325 10038 10321,'23'-13'-473,"13"9"1,-8-24 0,18 11 0</inkml:trace>
  <inkml:trace contextRef="#ctx0" brushRef="#br0" timeOffset="236194">14595 9447 11940,'-20'0'90,"1"0"-180,6-16 270,5-7-270,5-18 180,3 7 0,17-13 0,-12 20-90,13-10 0,-18 13 90,12 0 90,-10-1 180,10-7-180,-12 8-1,0-11-269,0 20 180,-15-4-90,11 34 0,-12 8-90,16 18-629,0 18 359,0-18-540,0-4 1,0 1-577,0 7 397,16 15-270,-12-19 1349,11 0 0,-15 1 0,0-1 0</inkml:trace>
  <inkml:trace contextRef="#ctx0" brushRef="#br0" timeOffset="236339">14592 9873 12120,'44'0'180,"-6"-16"-450,3 12-360,-7-12-809,1 1-540,3 11 1979,0-20 0,4 21 0,-1-7 0</inkml:trace>
  <inkml:trace contextRef="#ctx0" brushRef="#br0" timeOffset="237075">8682 10690 10501,'0'-6'1349,"0"1"-1079,0 0-90,0-1-90,0 1-90,0 0 809,0 2-719,20 1 0,7 21-90,13-14 0,2 38-45,-14-24 0,0 0 90,-5 5 0,1 2-225,19 13 1,1 1-248,-15-15 1,-1 0-174,5 4 1,2 3-1,-2-4-958,-1-1 0,-2-2 208,12 8 1,0-1 1349,-12-10 0,-2-1 0,2 0 0,-1-1 0,0 0 0,0 0 0</inkml:trace>
  <inkml:trace contextRef="#ctx0" brushRef="#br0" timeOffset="237945">10475 10978 11131,'-11'-6'359,"1"0"181,3 4-540,3 17 0,1 27 90,3-1-90,0-1 0,0-1 0,0 4-355,0 16 355,0-21-89,0-3-91,0-2-90,0-6 177,0-3-87,0-6-899,0-2 809,0-27 270,0-10 0,19-18 0,-14-7 90,14 8-180,-5-5 447,-10 2-132,10 11 0,1 0 45,-11-14-135,8 11 0,1 1-45,-1-1 180,1-1 179,4 18-359,-14 5 90,11 6 0,-6 1-180,4 4 0,4 21 0,-4-16 0,9 47 0,-10-33-360,6 28-719,-5-8 449,-2-8-629,2 15 719,-8-22-89,0 9 179,-4-17-270,-20 7 900,-2-15 1439,-23 1-1079,3-8-270,7-1-90,3-15-90,12 12 269,3-11 1,8-2-180,-4 12 270,11-23-360,-5 13-90,7-11-90,25 11-1079,6-9 269,15 16-1094,-2-12 218,-7 11 1776,-1 0 0,2 4 0,0 1 0</inkml:trace>
  <inkml:trace contextRef="#ctx0" brushRef="#br0" timeOffset="238405">11128 11144 10501,'0'10'450,"0"-1"-360,0-1 0,0 2-90,0 12 90,0-3-180,17 12 90,-13 9 0,26-6 0,-17 30 90,4-26-180,-8-4 0,-1 0-652,0 4 562,2 7-180,0-11 90,-9-14-180,2 1 361,-3-30 178,0-31-178,0-1 178,-14-20-89,11 0 0,-11 12 90,7 7 0,2 0 0,2-7 0,-3 11 0,0 0-90,6-3 90,0-5 562,0 20-562,0 6 0,19 6 360,-14 1-270,31 8 90,-20 1-181,13 21-178,-9 3 89,-9 17 89,-5-8-358,-6 0-1171,-19-1 451,-4-7-1889,-20 10 2878,19-17 0,-12-1 0,16-9 0</inkml:trace>
  <inkml:trace contextRef="#ctx0" brushRef="#br0" timeOffset="238840">11598 11006 10411,'0'32'900,"0"-5"-900,0 7 0,0-12 0,0 5 0,0-7 89,0 1-178,0 0 89,14 0 0,-10-1 0,10-2 0,-14-1 0,0 2 0,0-8-90,0 2-450,0-9 360,0-18 180,-14-8-90,10-13 90,-10-17 0,5 17-831,6-17 921,-6 15-90,9-2 0,0 3 0,18-11 90,-13 16 449,30-9-449,-31 25 180,24 3 0,-16 9 561,11 25-921,-12 5 90,-2 24 180,-9-10-360,0 14-269,-17-22-361,13 8-449,-28-15-1,29-1-628,-30-2 1888,29-3 0,-26-5 0,14-1 0</inkml:trace>
  <inkml:trace contextRef="#ctx0" brushRef="#br0" timeOffset="239422">12343 10757 9602,'-44'0'0,"-1"0"0,11 15 0,3 2-90,15 16 90,6-1 0,27-5 0,-12-2-90,29-7 180,-9 6-180,-2-6 449,14 10-89,-20-13 90,3 2-180,-8-7-180,-12-2 0,0 1 0,0 1 0,0-3-90,-18 2-360,-2-6-89,-15 1 179,16-20 270,6-5 180,38 1-180,-19-9 90,25 20 0,5 4 90,-11-9-776,36-6 686,-28 18 0,0-13 0,-2 14 0,-2-12 0,-3 9 0,-6-6 90,4 1 90,-14 1-90,6-6 90,-15 5 685,2-3-595,-3 3 0,-20 1 90,14 0-90,-32 3-180,18 1 90,-14 1-180,16 19 89,6 4-358,12 22-181,21-11-360,-16 2-809,35-1 540,-14-8 1079,11 5 0,0-13 0,-10 0 0</inkml:trace>
  <inkml:trace contextRef="#ctx0" brushRef="#br0" timeOffset="239726">13015 10814 10231,'0'31'360,"14"5"-360,-10-10 0,10 4 0,-14-9 90,0 2-180,7-1 90,-5 0 0,5-2 0,-1-1 90,-4-2-180,7-2 0,-3 2-360,3-7-449,5-1 539,-4-6-540,10-2 361,-7-21-181,7 15 720,1-31 0,-3 17 0,4-16 0</inkml:trace>
  <inkml:trace contextRef="#ctx0" brushRef="#br0" timeOffset="240323">13235 10765 11311,'-13'-7'899,"10"1"-809,-9 1 0,12 2 0,-11-2-90,0 4 90,-9 0-180,3 1 180,2 14-90,1-10 0,-5 25-90,6-3-360,-3 22-90,10-5-1259,3 15 450,3-26 1349,21 18 0,3-27 0,21 6 0</inkml:trace>
  <inkml:trace contextRef="#ctx0" brushRef="#br0" timeOffset="240791">13400 10679 10321,'-1'29'270,"14"5"-270,-9-8 0,10 4 90,-2-8-90,-9 1 0,9-1 0,-1 1 90,-8-1 0,14 0 0,-15-1 449,10 3-359,-11-8-90,8 2-180,-8-11-719,3-21 179,-4-8-809,0-25 629,0 10 810,0-15 0,17 22 0,6-8 0</inkml:trace>
  <inkml:trace contextRef="#ctx0" brushRef="#br0" timeOffset="241108">13830 10942 9871,'7'7'180,"1"0"-90,1-7 90,3 0-180,-3-17 0,6-2 180,-6 0-180,3-13 0,-6 12 90,-1-17 0,-4 10 0,-1-1 0,-20 18 0,14-9 90,-34 13 0,25-3-1,-15 5-179,18 19 0,4 4-90,8 31-359,0-16-1080,21 22 359,-15-30 1170,34 11 0,-12-21 0,20 3 0</inkml:trace>
  <inkml:trace contextRef="#ctx0" brushRef="#br0" timeOffset="241510">14155 10791 10321,'-19'14'270,"5"6"-270,14 11-90,16-11 180,-12 3-90,27-20-270,-27 14-270,28-15 361,-10 5-91,9-7 270,-2 0 0,-2-23 90,-7 18-90,8-49 180,-15 33 89,0-40 1,-10 25 0,-1-9 90,-2 10 90,0 0-91,-18-1 271,13-12-450,-26 15-90,28-13 180,-10 26 90,13 1-360,0 32 0,0 10 0,16 30-270,-12-10-90,9-9 0,2-2-180,1 9-1206,0 12 756,8-17-179,-21-1 0,18-2-270,-18-2 1439,7-5 0,-10-1 0,0-5 0</inkml:trace>
  <inkml:trace contextRef="#ctx0" brushRef="#br0" timeOffset="241640">14237 10802 10951,'0'-29'0,"0"1"-540,25-12-90,-19 10-404,24 7 0,5 2-940,-11-1 1974,33 0 0,-25 14 0,-1 1 0</inkml:trace>
  <inkml:trace contextRef="#ctx0" brushRef="#br0" timeOffset="243392">15172 10739 11311,'9'-5'179,"-2"0"-179,-7 4-90,0-2 90,5 2 90,1 0-90,5 1 0,2 0 0,14-2 0,-3 0-1259,28-4 0,-18 2 1259,30-3 0,-27 2 0,12-1 0</inkml:trace>
  <inkml:trace contextRef="#ctx0" brushRef="#br0" timeOffset="243606">15162 10926 11221,'30'-14'-450,"19"10"-540,-28-10-269,25-3-630,-9 12 1766,6-24 0,0 26 0,3-9 0</inkml:trace>
  <inkml:trace contextRef="#ctx0" brushRef="#br0" timeOffset="244139">16300 10318 10681,'28'-1'1349,"1"1"-1349,-6 0 0,-1 14 0,-7-10 0,1 21 0,1-22-899,9 31-181,-7-20-1528,13 31 2608,-14-20 0,5 6 0,-8-8 0</inkml:trace>
  <inkml:trace contextRef="#ctx0" brushRef="#br0" timeOffset="244324">16628 10245 10771,'-29'-11'809,"-3"4"-629,-28 4-270,18 23 90,4-7 0,2 3-359,4 24-586,11-12 1,3 2-226,6 8 1170,2 27 0,30-28 0,5 9 0</inkml:trace>
  <inkml:trace contextRef="#ctx0" brushRef="#br0" timeOffset="244757">17087 10340 11490,'-23'16'0,"6"1"0,38 3-90,-15 11 90,31-27-359,-33 26 179,33-17 0,-17 2 90,19-5 180,-8-10-90,-7-14 360,-10-5-90,-7-16 449,-7-3-629,0 2-90,0 6 0,-14 13 90,10 4-90,-10 32 0,14 5 0,0 17 0,18 2-90,-14 9 180,26-12-135,-27-7 0,-3 1-135,12 1-270,-12 21-89,0-29-271,0 6-179,0-16-1,-18-2-539,13-5 1529,-29-4 0,29-3 0,-12-3 0</inkml:trace>
  <inkml:trace contextRef="#ctx0" brushRef="#br0" timeOffset="245039">17585 10013 10141,'12'-1'810,"1"1"-810,-1 0 449,3 16-179,-6-12-270,4 27 90,1-9-90,-5 7 0,10 16 90,-10-17-180,6 21 90,-8-19 0,6 25-90,-6-28-359,9 19-181,-8-28-629,17 6 719,-6-15 0,11 0-269,-4-8-451,3-1 1260,0 0 0,3 0 0,-1 0 0</inkml:trace>
  <inkml:trace contextRef="#ctx0" brushRef="#br0" timeOffset="245306">17783 10335 9781,'47'0'-1169,"-10"-15"180,3 11-810,-11-11 1799,-1-1 0,1 12 0,-2-12 0</inkml:trace>
  <inkml:trace contextRef="#ctx0" brushRef="#br0" timeOffset="245816">15838 9928 10681,'11'-11'899,"1"2"-719,-4 3-90,1 1 0,-2 1 180,1 1-270,-4 1 90,1 1-450,-4 20-1349,-1 3-630,0 21 2339,0-3 0,0-2 0,0-2 0</inkml:trace>
  <inkml:trace contextRef="#ctx0" brushRef="#br0" timeOffset="245958">15903 9868 10231,'8'-8'-809,"-6"21"-631,12-9 1440,-7 41 0,6-22 0,-2 24 0</inkml:trace>
  <inkml:trace contextRef="#ctx0" brushRef="#br0" timeOffset="246339">18253 9577 12570,'14'-4'0,"-3"1"0,10 2-540,-11 21-989,-4 4 270,-6 22 179,0-10-89,0-1 1169,0-11 0,0-3 0,0-4 0</inkml:trace>
  <inkml:trace contextRef="#ctx0" brushRef="#br0" timeOffset="246474">18428 9671 11850,'26'-10'-539,"-6"8"-2520,-8 12 3059,-8 15 0,-4 13 0,0 0 0</inkml:trace>
  <inkml:trace contextRef="#ctx0" brushRef="#br0" timeOffset="248064">9358 12530 8792,'-5'-5'720,"0"1"-361,4-3 1,-2 2 0,1 1 0,1 1 89,-1 0 811,2 1-1170,16 15 0,6 1-180,14 4 180,2 8-540,0-22-360,7 28-2640,-9-21 0,2-1 3450,-6 4 0,-1 2 0,10-2 0,1-2 0,17 6 0</inkml:trace>
  <inkml:trace contextRef="#ctx0" brushRef="#br0" timeOffset="248956">10550 12428 11311,'0'39'89,"19"-5"-89,-15 4 0,15-3 0,-19 2-314,12 3 224,-10 1 90,10 0 0,-12 0-630,8 13 360,-6-16 270,5 14-180,-7-29-226,0 0 406,0-32 67,0-15-67,0-31 0,0 5 180,0-1 0,0-1 90,0-3-91,0-1 1,0 2 0,0 5-225,0 13 0,0 0 315,0 3 180,0-2-360,0 20 384,0 7-384,16 4-90,0 3 0,3 20 90,16 8-90,-22 11-1921,7-9 0,0 0 1112,-2 10-271,4 14-487,-8-14-52,-2-2 1619,-1 0 0,-1-2 0,-1-2 0</inkml:trace>
  <inkml:trace contextRef="#ctx0" brushRef="#br0" timeOffset="249123">10675 12731 9512,'0'-13'269,"19"-4"-269,-14 5 0,32-2-989,-12 4 89,9 2-809,2 3 1709,-9 1 0,1 3 0,1 0 0</inkml:trace>
  <inkml:trace contextRef="#ctx0" brushRef="#br0" timeOffset="249572">11285 12644 9871,'0'39'900,"0"-10"-810,0 5-90,0-12 0,0 4 0,0-1 0,0 2 0,0 1 0,0-1 0,14 1 0,-10 0 90,10 1-180,-3 9 90,-8-10 90,17 4-90,-18-14-90,7-4-180,-9-2-180,0-3 450,0-27-90,0-9 180,-17-17-90,12-1-90,-12-13 180,5 12-90,10 5 0,1 0 90,-12-8 0,12 10 0,2 1 0,-1-2 450,21-14-270,-16 30-91,16 1 91,-1 14 0,-2 6-90,17 2-180,-19 19 90,7 4-180,-16 1 90,5 32 0,-7-36-1079,-22 40 179,12-37-1439,-32 10 630,32-17 1709,-26 0 0,28-10 0,-9-4 0</inkml:trace>
  <inkml:trace contextRef="#ctx0" brushRef="#br0" timeOffset="250024">11753 12474 10321,'5'19'990,"-1"0"-901,-4 22-89,0-13 0,0 2 90,0-8-90,0 0 0,0 11-90,0-9 90,0 9 0,0-12 90,0 1-90,0-2-90,0 6 180,11-8-180,-8 5-179,8-14 179,-11-1 90,0-21-90,-19-8 0,15-10 90,-15-4 90,3 4-180,13-22 180,-23 12-135,23 4 0,3-1 45,-10-6 0,9 9 0,2 0 0,-1-2 0,17-9 90,3 16 0,0 10 90,12 0-1,-11 15 1,14 2-90,-14 25-90,3-17 0,-21 38 0,12-26 90,-14 19-180,5 5-90,-6-9-1349,-20 21 270,-2-23 1259,-19 17 0,20-24 0,3 7 0</inkml:trace>
  <inkml:trace contextRef="#ctx0" brushRef="#br0" timeOffset="250626">12410 12363 11221,'0'13'899,"0"-2"-809,0 0-180,0 0 0,0 1 180,14 10-90,-10-3-540,10 7-179,-3-7-451,-8 1 91,16 0 1079,-8 5 0,-1-6 0,-1 4 0</inkml:trace>
  <inkml:trace contextRef="#ctx0" brushRef="#br0" timeOffset="250772">12358 12140 7982,'0'-14'-405,"0"4"0,0 3 1,0 3-1</inkml:trace>
  <inkml:trace contextRef="#ctx0" brushRef="#br0" timeOffset="251190">12888 12264 10861,'-45'0'899,"0"0"-989,11 0 180,2 19-90,10 5 0,11 20 90,0-11-180,11-2 180,0-11-360,28 5 180,4-7-870,16 1 870,-4-12-179,-11 0 269,1-7-360,11 3 360,-12-18 0,17-8 0,-27-9 0,3-18 0,-14 16 90,-7-14 270,-1-7-91,-4 9-44,-11 8 0,0 0 45,5-5-225,-15 11 0,1 2 45,15 1 1410,-25-2-1500,27 38 0,13 27-90,11 8-1592,4 13 962,8-17-899,-29 0-512,30 4 2131,-21-4 0,16 3 0,-6-4 0</inkml:trace>
  <inkml:trace contextRef="#ctx0" brushRef="#br0" timeOffset="251492">13803 12267 11490,'44'0'-5666,"-3"0"5666,-1 0 0,-12 0 0,-2 0 0</inkml:trace>
  <inkml:trace contextRef="#ctx0" brushRef="#br0" timeOffset="251639">13900 12468 10861,'22'3'-2339,"7"-18"-368,14 10 2707,2-13 0,-8 3 0,2-5 0</inkml:trace>
  <inkml:trace contextRef="#ctx0" brushRef="#br0" timeOffset="252380">14748 12240 10771,'0'5'1529,"0"-14"-1619,0-6 90,0-21 90,14-8-90,-10 2 0,10-18 90,-4 20-1175,-7-10 1085,7 14 270,-10 2 149,0 2-509,0-4 0,0 12 270,0-3-180,0 45-180,0 12 90,0 23-270,0 5-360,7-24 1,3 0-630,12 20-180,-2-11 0,2-1 1597,11 2 0,2 6 0,-9-21 1</inkml:trace>
  <inkml:trace contextRef="#ctx0" brushRef="#br0" timeOffset="252690">15292 11923 10861,'-31'-17'719,"-10"2"-539,36 6-180,-26 2 90,13 4-90,-11 1 0,12 22 0,7 4-90,10 22 90,23-4-90,9-6 45,-3-20 0,3-4 45,19 1 0,-16-9 0,-1-2 0,6-2 0,9-20 90,-20 15-180,-7-33 90,-4 11 90,-9-9-90,-4-2 0,-5 1-90,-21 9-179,-7-11-361,0 22-1349,-32 2 990,38 10 989,-28 5 0,23 20 0,2 4 0</inkml:trace>
  <inkml:trace contextRef="#ctx0" brushRef="#br0" timeOffset="253006">15798 11934 11760,'2'-14'720,"-1"-4"-720,0 9 90,-1 15-90,0 5 0,0 27 0,0-3 0,26-12 0,-20 8 0,45-27 0,-31 18 0,21-20 0,2 6 90,-11-8-90,16-19 0,-24 14-90,0-46 0,-16 30-720,-5-39-179,-31 27-1361,21-7 1675,-22 25 1,-3 3-1493,3-11 2167,-32 2 0,11 7 0,-2 0 0</inkml:trace>
  <inkml:trace contextRef="#ctx0" brushRef="#br0" timeOffset="253705">9365 12675 9691,'-12'0'540,"1"0"-90,1 0-180,1 0 0,-1 0-180,0 16 89,2 3 1,1 24 0,5-7-1079,1 9 899,1-7 0,25 8 90,-19 2-90,18-21 0,2 1 0,-4 32-45,-2-29 0,3 2 135,4 18 0,-1 2-135,-6-13 0,1 2-45,1 5 0,3 5 0,-2-4-995,-2-3 1,-2-1 544,8 14 0,-2 0-180,-9-18 1,0-1-316,0 0 1,0-1 1034,-1 0 0,-1-1 0,0-2 0,0 0 0,-1-1 0,1 0 0</inkml:trace>
  <inkml:trace contextRef="#ctx0" brushRef="#br0" timeOffset="254572">10767 14054 10321,'-18'16'360,"-9"13"-180,24 9-180,-8-6 0,-1 0 90,10 13-135,-9 4 0,-1 1 45,5 4 45,-1-6 0,-1-1-135,3-9 0,1 13 0,3-29-360,1-1 270,1-29 270,0-14-180,18-31 180,-13 3-523,25-9 523,-27 13 0,22-4 180,-23-1 0,24-1 0,-23 3 90,27 0-180,-9-12 0,8 19 359,8-11-449,-16 32 0,6 4-90,-9 13 0,-1 4 0,0 22 0,-1-17 0,0 46 90,-1-25-270,-6 10 0,-1 4-269,4 10-226,-4-5 0,-1 0-404,0 7 89,-3-10 1,-1 0-737,-1 2 1726,-1 10 0,-1-24 0,0-2 0</inkml:trace>
  <inkml:trace contextRef="#ctx0" brushRef="#br0" timeOffset="254714">10693 14514 10321,'-3'-31'450,"0"2"-450,22 0-90,-14 4-45,22 6 0,6 1-944,-5-4-316,11 7 1,2 2 1394,5 0 0,13-1 0,-16 8 0</inkml:trace>
  <inkml:trace contextRef="#ctx0" brushRef="#br0" timeOffset="255173">11443 14310 10141,'0'31'990,"0"-1"-900,0-4-90,0 0 179,0-3-268,0 1 178,14 17-89,-10-9 0,26 12 0,-26-11 0,22 1 0,-23 1 0,15 15 0,-16-13 0,7 20 90,-9-29-449,0 8-1,0-24 180,0-19 180,-18-20-90,13-13 135,-12 8 0,-1-1-135,14-13-643,-3 14 1,-2-1 822,0-17-90,7-1 0,-7 1-436,8 15 1,2 0 525,-1-13 45,8 11 0,1 2 44,-5 3 23,31-5-112,-30 25 180,24 3-180,-15 8 1243,0 17-1333,4-13 985,-16 30-985,5-6 90,-7 8-94,0 1-266,-22-1-179,16-11-1080,-35 13 449,17-25 1080,-12 7 0,-6-18 0,6 3 0</inkml:trace>
  <inkml:trace contextRef="#ctx0" brushRef="#br0" timeOffset="255706">11927 14240 10681,'1'12'899,"0"4"-899,0-9 90,-1 5 0,0 1-90,0-1-90,0 7 180,0 16-90,0-2 0,13 28 0,-9-21-319,9 13 319,-3-17-90,-8 0 90,8-3 90,-4 9-90,-5-13 0,9 11 0,-9-23 0,2 0-180,-3-10 91,0-25-1,-17-26 90,13-6 0,-10 5 0,0 0-236,11-10 191,-7 4 0,0 0-381,8-11 426,-3 20 0,1 1-90,4-12 90,0 2 90,0 6 90,18-7-90,-14 19 90,31-4-90,-31 24-90,26 5 0,-14 7 223,-1 23-223,20 3 0,-23 13 0,21 9 0,-21-17 0,1 21 90,-10-23-180,0 7-270,-3-13-180,0 0-269,-20-3 757,15-2-1028,-34-3-359,34-2 1439,-41-4 0,23-2 0,-24-2 0</inkml:trace>
  <inkml:trace contextRef="#ctx0" brushRef="#br0" timeOffset="256108">12570 13876 10591,'-13'-10'0,"-2"1"0,6 3 0,-3 2 0,7 3 0,0 15-270,4 7 0,1 20 180,16-7-180,-12 11 91,33-18 89,-17 21 90,15-25-540,-18 8-2518,1-21 3058,-37-2 0,20-6 0,-22-2 0</inkml:trace>
  <inkml:trace contextRef="#ctx0" brushRef="#br0" timeOffset="256405">12745 14003 8342,'42'-6'90,"2"0"0,13 0 90,-13 0 90,22-4-90,-33 3-448,5-3 268,-18 1 237,-7 2 123,-2-2-196,-7-4-74,-1 4 180,-22-9-90,15 9 449,-35-7-359,11 9-90,-10-1 46,-1 7-136,5 0-90,4 1 0,9 19 0,8 0 0,13 32-180,21-20-989,4 20 270,1-29-406,3-4 1,-1-2 1304,-5 0 0,32 2 0,-24-9 0</inkml:trace>
  <inkml:trace contextRef="#ctx0" brushRef="#br0" timeOffset="256723">13262 13822 10591,'-16'-6'720,"3"2"-720,13 21 0,18-13 0,-13 31 0,25-20 0,-27 14 0,22-5 0,-23 1 0,19 1 0,-19-1 0,15 8 89,-14-10-89,5 6 0,-8-16-89,0-2-1,-14-40-720,10-3 270,-10-22-989,14-6 450,0 21 1079,0-10 0,16 16 0,3 2 0</inkml:trace>
  <inkml:trace contextRef="#ctx0" brushRef="#br0" timeOffset="257130">13458 13745 10951,'-9'14'989,"0"-10"-809,1 10 90,-4-4-90,3-8-180,-4 24 0,5-15 90,-4 22-90,5-13-90,-1 10 180,3 4-90,2-6-90,1 19-90,2-19-989,21 14-1,-16-21-179,37 2-90,-24-13 1439,22-5 0,-6-2 0,3-3 0</inkml:trace>
  <inkml:trace contextRef="#ctx0" brushRef="#br0" timeOffset="257507">13712 13727 11041,'-2'34'449,"0"3"-449,16-10 0,-10 2 0,10-7 0,-1 10 0,-10-5 0,16 6 0,-17-10 0,9-3 0,-10 0 0,8-3 270,-6-2-90,4-4 0,-2-2-180,-3-26-270,0-6-405,-2-11 1,0-3-136,0-11-134,0 8 0,0 1-496,0 2 1440,0-7 0,14 19 0,3 3 0</inkml:trace>
  <inkml:trace contextRef="#ctx0" brushRef="#br0" timeOffset="257840">14020 13970 9691,'8'0'0,"1"0"0,0 0 180,0 0 0,6-16 0,-4-3 0,4 0 0,-2-11 0,-6 12 90,1-16-180,-7 8 269,-1-3-269,-16 13 90,12-2-180,-13 8 90,-2 5-90,1 2 0,-15 3 0,17 20 0,-2-15 0,16 32 0,-5-15 0,7 8-90,16 0-359,-12-9-91,28-1-180,-28-3 1,32-2 89,-19-7-1169,32 3 669,-17-10 1130,8 5 0,-11-6 0,-1 0 0</inkml:trace>
  <inkml:trace contextRef="#ctx0" brushRef="#br0" timeOffset="258040">14348 13768 10591,'-20'-7'90,"4"0"270,5 3-360,9 15 0,-9 9-90,28-3 0,-13 12-360,26-26 90,-26 21 0,27-21-629,-6 16 539,8-16 1,2 5-721,4-8 361,-9 0 809,9 0 0,-14-17 0,-2-5 0</inkml:trace>
  <inkml:trace contextRef="#ctx0" brushRef="#br0" timeOffset="258160">14610 13452 8342,'-13'-29'-539,"10"1"179,-21 4-540,13-7 540,-3 15 360,0-4 0,12 17 0,-4 2 0</inkml:trace>
  <inkml:trace contextRef="#ctx0" brushRef="#br0" timeOffset="258478">14483 13227 10141,'-8'0'810,"0"0"-450,1 0-91,1 18-179,0-14 90,0 32-90,0-19 0,0 33 0,3-16 0,1 0 0,1 0-90,0 7 0,0-2 0,1-1 0,0 7 0,0 17 0,0-3 0,14-13-135,-13-9 0,1-1-315,24 5-989,-15 23 540,3-30 899,4 23 0,-12-32 0,8 9 0</inkml:trace>
  <inkml:trace contextRef="#ctx0" brushRef="#br0" timeOffset="258660">14332 13816 11041,'-4'-21'719,"2"-1"-719,1 1 0,1 0-90,24-12-180,-18 10-179,37-8-271,-39 14-269,39 1-361,-26 5-628,22 1 1978,-14 4 0,1 2 0,-1 1 0</inkml:trace>
  <inkml:trace contextRef="#ctx0" brushRef="#br0" timeOffset="259160">15150 13728 12210,'0'-9'0,"0"2"-540,0 4-1708,19 2-901,7 0 3149,26 1 0,-9 0 0,4 0 0</inkml:trace>
  <inkml:trace contextRef="#ctx0" brushRef="#br0" timeOffset="259308">15205 14052 11400,'-7'6'450,"23"-2"-1169,-19-17-810,46 9-181,-21-25 1710,27 26 0,-5-28 0,4 10 0</inkml:trace>
  <inkml:trace contextRef="#ctx0" brushRef="#br0" timeOffset="259970">15787 13008 11311,'10'14'59,"-7"-3"1,7-11 0</inkml:trace>
  <inkml:trace contextRef="#ctx0" brushRef="#br0" timeOffset="260205">15900 12977 10771,'-21'13'629,"-10"-10"-629,28 25 0,-22-24 90,15 31-180,-9-18-179,0 36-451,7-17-1128,-2 13 858,9-13-449,3-3 1428,1-1 0,1-4 0,0-1 1</inkml:trace>
  <inkml:trace contextRef="#ctx0" brushRef="#br0" timeOffset="260890">16247 13553 10951,'-37'0'90,"16"19"-90,-11-14 0,28 34 0,-30-22 0,30 19 0,-21-7 0,23 0 0,-6 2-180,8 8 90,0-13-180,24 10 180,6-26 90,26 1 0,-13-11 0,-2-18 90,-4-7-90,-13-10 540,8-14-270,-22 17 269,0-21-269,-10 25-180,0-7-90,0 10 0,-17 13-90,13-6-719,-12 39-1260,16 13 540,0 8 1529,0 8 0,16-25 0,3 0 0</inkml:trace>
  <inkml:trace contextRef="#ctx0" brushRef="#br0" timeOffset="261312">16672 13355 10681,'0'42'270,"0"-7"-270,0-1-90,0-5 180,17 1-90,-13 2 0,26-1-90,-26 0 90,21-2 0,-13 11 0,3-14-360,1 11-90,-14-23-179,4 0 539,-6-27 0,0-9 90,0-25 0,0 6 180,0-19 89,0 24 1,18-17 0,-13 27-180,27-2 450,-12 16-360,14 6 90,-2 18-181,-6 10-89,-12 20 0,-6 4-89,-8-7-451,-17 8-180,-5-20-1888,-20 15 2608,19-22 0,-14 3 0,14-11 0</inkml:trace>
  <inkml:trace contextRef="#ctx0" brushRef="#br0" timeOffset="261560">17468 13406 12210,'-51'-3'540,"9"1"-540,1 2 0,-10 15 0,30 1-540,-25 19-90,44-1-269,-10-5-450,38-4-1,-20-8-834,50-3 2184,-31-6 0,26 4 0,-12-3 0</inkml:trace>
  <inkml:trace contextRef="#ctx0" brushRef="#br0" timeOffset="261845">17280 12904 10231,'0'-4'990,"17"1"-990,-1 1 0,18 2-270,-11 17-90,-7-1-629,-2 5-990,-12 2 1979,4-9 0,-6 9 0,0-2 0</inkml:trace>
  <inkml:trace contextRef="#ctx0" brushRef="#br0" timeOffset="261974">17535 12842 10321,'31'-7'-630,"-7"1"-269,-3 23-540,-9-12 1439,1 35 0,-3-19 0,1 20 0</inkml:trace>
  <inkml:trace contextRef="#ctx0" brushRef="#br0" timeOffset="576562">8720 853 11940,'-5'-10'1349,"0"-4"900,0 13-1979,19-5-270,5 23 90,26 0-90,-8 2 0,2 11-90,-11-15-989,12 28 449,-10-14-270,-4-2 1,0 1 89,5 6-674,-5-4 0,0 0-585,4 5 1852,10 8 0,-13-17 0,-1-3 0</inkml:trace>
  <inkml:trace contextRef="#ctx0" brushRef="#br0" timeOffset="576780">9450 729 11400,'-44'0'450,"2"18"-360,8-14-480,-2 34 390,-2-19-45,10 7 1,0 4 44,-13 9-899,14-13 0,2 1 719,-4 11-360,2-3 102,9 2-1631,2 7 450,9-11 1619,2 3 0,5-16 0,0-2 0</inkml:trace>
  <inkml:trace contextRef="#ctx0" brushRef="#br0" timeOffset="577181">9557 973 11850,'-20'35'90,"16"5"-90,-16-7-842,6 1 752,11-8 173,-11-2-263,14-1 73,0-2-613,0-3 181,17-2-1,-13-4 116,34-6 155,-5-1 269,24-22 0,-9 13 629,7-33-89,-27 11 539,4-17-629,-16 18 480,-8-5-570,-1 19-270,-7 14-630,0 6-719,0 26-360,22-7 719,6-2 91,14-12-360,-4-6 1169,-5-8 0,-2 0 0,2 0 0</inkml:trace>
  <inkml:trace contextRef="#ctx0" brushRef="#br0" timeOffset="577336">10205 996 11041,'-21'-9'899,"1"2"-899,-19 7 90,21 17-90,-7-13 0,22 28 0,-15-11-270,16 13-359,-5-5-361,7-5-449,25-14-180,-19 7 1619,47-15 0,-32 8 0,25-10 0</inkml:trace>
  <inkml:trace contextRef="#ctx0" brushRef="#br0" timeOffset="577533">10417 445 10861,'-35'0'1079,"8"15"-1079,-1-11 0,10 25-180,9-26-1169,-2 46 180,6-26 1169,3 11 0,0 1 0,2 2 0,0 12 0</inkml:trace>
  <inkml:trace contextRef="#ctx0" brushRef="#br0" timeOffset="577781">11002 741 11131,'-21'19'1169,"-5"7"-1169,23 10 0,-7 3-90,10-8-270,0 2-179,0 2-181,0 0 0,0 0-359,0 14 449,0-12-539,0 20 539,0-27 630,0 5 0,0-18 0,0-2 0</inkml:trace>
  <inkml:trace contextRef="#ctx0" brushRef="#br0" timeOffset="578565">10798 1243 9242,'-13'-40'719,"3"8"-719,10-15 0,0 18 0,24-24-90,10 22-450,-3 3 1,2 0-407,22-4 541,-18 4 0,-1 0 269,10-4 1,-3 1 0,-1-1 495,0-1 269,-8 5 1,-3 0-112,-11 3 111,1-11-179,-15 19 90,-3-5 179,-3 7-359,0 5 25,0-2 155,-14 7-540,11 19 90,-11 5-90,14 14 0,0 0-90,0-2 180,17 19-90,-12-11 0,10-4 0,3-1-90,-2 5-90,2 11 0,5-20 0,-20-4 0,18-3 90,-19-5 0,13-5-269,-11-3-541,5-4 900,-4-2 0,0-3 0,-1-19 0,0 13 0,-1-26 0,2 27 0,0-24 90,2 15 180,-1-3 180,3 6-450,-2 10 90,5 0 0,-3 14 0,3-11-90,5 26 0,-3-8 0,13 15-180,-8-15-540,15 4 270,-10-23 91,7 8-1,-6-10 270,-1 0 0,1 0 90,7-18 90,-7-5 449,6-19 1,-17 10 719,0-3-809,-10 13-360,-2 20-90,-2 11 0,0 28-270,0-1-90,0-1-179,20-16-900,4 0 1259,20-17 90,-11 5 0,-1-21 90,-4-6 180,-7 1 719,2-17-269,-10 14-360,-7-15 359,0 11-629,-6 26 0,0 14 0,0 26-359,0-6-1440,18 13 269,-13-20-538,29 7 2068,-30-15 0,33-2 0,-10-2 0</inkml:trace>
  <inkml:trace contextRef="#ctx0" brushRef="#br0" timeOffset="578748">12603 945 11131,'-32'0'-360,"11"13"-989,11 5-900,31 11 2249,1 1 0,3-15 0,-8-4 0</inkml:trace>
  <inkml:trace contextRef="#ctx0" brushRef="#br0" timeOffset="578948">12013 650 9871,'33'-3'-2248,"-13"18"2248,-8 11 0,-12 12 0,0 4 0</inkml:trace>
  <inkml:trace contextRef="#ctx0" brushRef="#br0" timeOffset="579100">12028 1633 11131,'0'10'90,"0"-1"-2879,0-2 2789,11-4 0,6-1 0,12-2 0</inkml:trace>
  <inkml:trace contextRef="#ctx0" brushRef="#br0" timeOffset="579365">13362 648 12660,'-46'0'270,"7"15"-270,17 6 0,3 10 90,17 4-270,-5-2-270,24 23-90,-12-10-225,11-6 1,4-1-45,8 8-91,-7-10 1,1 0-451,5 4 978,3 9 0,-27-19 0,8-2 0</inkml:trace>
  <inkml:trace contextRef="#ctx0" brushRef="#br0" timeOffset="579503">13200 1267 10681,'0'-35'0,"0"7"0,0-5 0,25 9-270,-19-3-180,49 1-2238,-31-1 2148,26 3 1,-12-2-181,-1 2 141,0 0 579,-2 1 0,-2 0 0,-1 1 0</inkml:trace>
  <inkml:trace contextRef="#ctx0" brushRef="#br0" timeOffset="580035">13603 656 10231,'0'-8'0,"0"2"0,0 2 1799,0 0-1619,0 20-180,0 9 0,0 13 0,0 7 0,14 17 0,-10-13-873,9-4 0,-1 1 783,-9 6 0,8-18 0,0 0-189,-8 9 9,15-5-90,-17-4 91,13-5-1,-10-5-180,7-7-450,-4-4 2195,-2-7-1654,5-2 369,-5-27 170,7-6 90,-4-15-90,2 1 0,1-6 0,-2 15 539,3-17-449,-4 37-90,1-9-90,-1 21 90,1-3 0,2 5 0,1 19-180,2-14 45,2 24 0,1 4-45,8-13 0,0 13 0,1-2-180,4-17-90,22 18 90,-19-23-364,9 5 454,-15-7-152,-1-7 242,-3 0 0,2-14 0,-8-5 0,1-16 180,-12-3 0,-3 8 90,-3 1 90,-20 11-1,15 1 3,-29 3-92,19 2-116,-14 5-154,14 22 0,3 10-90,12 12-359,0-1-1350,17 5 629,3-11 1170,19 20 0,-19-25 0,-2 6 0</inkml:trace>
  <inkml:trace contextRef="#ctx0" brushRef="#br0" timeOffset="580317">14590 1020 10861,'-21'16'719,"-7"5"-629,25 23-180,-8-9 90,11 3 0,0-11 0,0-3-180,24 0 91,-18-2-1,41-3 90,-18-3-180,11-5 180,8-5-90,-21-2 0,4-4 90,-19-20-180,4 14-90,-14-32 0,7 12-180,-9-9-719,-17-12 180,-8 18 989,-21-12 0,6 19 0,0-2 0</inkml:trace>
  <inkml:trace contextRef="#ctx0" brushRef="#br0" timeOffset="580816">15518 825 12030,'0'-9'0,"0"24"0,17-12 0,-13 53 0,29-33 0,-24 9 0,-2 1 0,13-1-180,13 15-90,-20-25 90,19 3-89,-15-17-91,0 2 270,-2-8-270,0 3 90,-2-5 90,-2 0 90,2-18 180,-4-1-90,-2-20 540,-5 9-450,-2-5 0,0 10 360,0 1-540,0 33-810,0 10 271,15 30-361,-11-13 990,27-2 0,-5-6 0,18-1 0</inkml:trace>
  <inkml:trace contextRef="#ctx0" brushRef="#br0" timeOffset="581336">16087 834 9691,'-13'-4'270,"10"20"-270,-10 9 90,30 12-90,-12-2-90,27-6 180,-9 12-90,-3-10 0,15 8 0,-18-4 0,3-10 0,0 10 0,-19-18-90,6 3-90,-7-12-449,-18 0-1,-3-6 270,-16-2 180,17-17 1,-9 0 268,26-18-89,15 5 90,-6 4-90,43 3 0,-27 8 90,21 2-90,8-1 90,-13 4-90,25-3 180,-30 6 180,17-4-270,-26 3-90,2-2 180,-12-4 0,-7 3 270,-2-10-91,-5 8 91,-21-6-270,16 8-90,-30 0 540,20 6-541,-2 21-89,5 5-629,28 37-1,-13-21-719,30 20 270,-7-33 1079,20 9 0,-6-22 0,-1 0 0</inkml:trace>
  <inkml:trace contextRef="#ctx0" brushRef="#br0" timeOffset="581617">16805 930 10231,'-19'7'720,"3"8"-720,35 7 0,-15 25 0,32-29 0,-21 31 0,6-28 360,-1 4-360,-10-11 0,11-7 179,-6 0-89,-1-7 180,2-20-90,-2-9-180,13-27 90,-10 9-135,1 15 0,-1 1-234,3-6-81,11-7-2158,3 11 359,-8 11 2159,10 3 0,-13 8 0,1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1:57:24.6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3797 1471 12030,'-24'-21'450,"18"3"-180,-48 4-90,28 3-90,-29 3 0,12 4-498,-2 3 498,2 1-180,0 21 180,1-16-90,4 35 0,5-36 0,8 37 0,11-24 44,6 19-44,8-8-90,0 0-90,23 0 0,-2 2 90,23-1-628,-4 3 718,4-2-90,3 0 0,2 0 90,-17-9 0,-1 1 0,14 11-135,-13-6 1,-4 0-46,-9 2-90,8 8 0,-25-16-90,4-1 286,-6-2-466,-21 0-449,15-5 269,-34-4 1066,35-23-346,-14-10-90,19-24 180,27 8-90,9-14 0,15 22 135,-20 7 0,0 0-982,6-1 847,9-6-229,-3 8 319,-12 5 0,18-8-180,-24 13 180,15-11-90,-20 11 0,3-6 90,-9 5-180,-5-1 270,0-2 1075,-4-7-985,-1 5 450,-4-12-630,-17 14 360,-3-7-360,-1 13 0,-9-1-180,26 8 270,-24 3-180,15 1 0,-9 19 0,12 3-90,4 23 90,29-11-360,-17 3-180,39-12-269,-40-1-91,42-3 900,-11 5 0,11-9 0,0 4 0</inkml:trace>
  <inkml:trace contextRef="#ctx0" brushRef="#br0" timeOffset="306">4478 1530 9691,'-17'-13'360,"3"3"-450,14 1 180,-10 1 360,8 3-360,-8 22 0,28 5-90,0 16 0,17 9 0,-18-17 0,7 20 0,-13-24 0,1 6 0,-4-15 270,-1-2 179,-5-5-449,7-2 0,-8-21 0,2-9-89,-3-13-91,0-3-270,0 5-270,0-2-179,15-1-1080,-11-13 1979,22 15 0,-23-9 0,9 17 0</inkml:trace>
  <inkml:trace contextRef="#ctx0" brushRef="#br0" timeOffset="898">5013 1533 9691,'-14'7'450,"10"-1"-360,-11 1 0,15-2-90,0 3 0,-9 1 0,7 2 0,-7 7 0,9-3 0,0 6-180,16-1-90,0-7-269,18 8 89,-17-12-180,26 0 450,-28-6 90,22-2-89,-20-1 89,-2-13 180,-1 9-1,-2-22 91,-5 23 720,1-25-630,-6 9 539,0-19-899,-2 11 180,0 2-90,0 35-270,0 3-359,21 21-1,2-8 450,24-11 90,0 2 270,-10-15-180,4 5 0,-21-7 90,1-13 0,-10 10 450,-7-25-180,-1 12-91,-3-15 1,-18 15 90,14-10-360,-28 15 90,28-9 90,-19 10-180,14 5 90,-2 26-180,5 4-180,6 27-360,20-11-719,-1 14 540,4-24 809,19 16 0,-24-27 0,22 5 0</inkml:trace>
  <inkml:trace contextRef="#ctx0" brushRef="#br0" timeOffset="1181">5677 1587 9871,'0'-10'810,"-13"2"-810,10 25 0,7-13 0,1 28 0,26-11-90,-17 15 180,3-6-90,-7-3 90,-2-11 90,-6 0-90,12-5-90,-10-4 0,7-19-90,-4 8-270,6-50 0,-1 25-1155,3-35 795,-1 19-179,1-2-91,1 0 990,-1 2 0,0 1 0,-1 3 0</inkml:trace>
  <inkml:trace contextRef="#ctx0" brushRef="#br0" timeOffset="2336">23033 1805 9602,'0'-2'1349,"18"-11"-1349,-13-23 90,10 7 0,3 0 179,4-12-269,-3 2 0,1 1 180,11-12-135,-13 10 0,-3 0-653,-4-6 878,7-9 47,-17 23-407,8 4 90,-8 6 116,2 2-116,-3 10 0,0 21 0,0 19 175,0 12-535,0 24-179,0-21-1324,0 17 964,0-17 179,0 0-1484,0 18 2204,0-15 0,0 12 0,0-18 0</inkml:trace>
  <inkml:trace contextRef="#ctx0" brushRef="#br0" timeOffset="2496">23120 2016 8612,'18'-39'450,"-14"5"-450,41 0-2219,-20 6 2219,28-2 45,-17 8 0,0 1-315,-8 4 1,3 1-406,24-12 0,0 0 315,-20 13 1,-2 1 359,12-7 0,0 2 0,15-5 0,-1 1 0</inkml:trace>
  <inkml:trace contextRef="#ctx0" brushRef="#br0" timeOffset="2796">24107 1407 8522,'-19'13'450,"4"1"-450,15 18 0,0-8 0,0 6 0,0-8 90,0 2 0,0 10-180,15-7 90,-11 13 90,11-18 989,-7 9-1079,-6-19 0,6-17 0,-8-33 90,6-3-180,-5-14 0,11 3-90,-7 11-810,2 8 1,1 0-90,4-2 1079,7-6 0,-4 18 0,2 3 0</inkml:trace>
  <inkml:trace contextRef="#ctx0" brushRef="#br0" timeOffset="3130">24695 1432 9242,'-35'-16'1079,"-1"-6"-1079,2 20 90,0-8-90,7 30 0,7 5 0,9 21 0,6-10-430,5-1 430,22-11 0,-17-3 0,40-2 0,-39-3 0,46-8 90,-31 2-180,26-8-83,-4 3 263,-11-5-180,4-18-180,-16-1-630,-10-18 271,-2 2-91,-27 16-89,14-9-532,-34 25 1446,34-17 1,-35 18 0,16-6-1</inkml:trace>
  <inkml:trace contextRef="#ctx0" brushRef="#br0" timeOffset="3497">25073 1453 9242,'0'27'360,"0"0"-360,0-3 0,0-5 89,0-1-89,0-7 0,0-2 0,0-1 0,0-1 0,0 0 0,0-21-89,12-1 178,-9-23-89,30 2 0,-28-1 90,24 9-90,-23 13 0,7 7 90,-5 8 0,0 0-270,-3 18 270,2-13-180,-1 30-989,9-12 269,-1 8-1326,15-1 2136,-7-5 0,8-13 0,-5 1 0</inkml:trace>
  <inkml:trace contextRef="#ctx0" brushRef="#br0" timeOffset="3714">25547 1228 9152,'-18'-21'0,"4"3"90,-1 4 989,11 1-1169,-10 30 180,34 23-90,0 10-45,1-10 0,0-1-315,-1 5-135,-2-7 1,-1 0-278,0 5 232,4 10-629,2-9 269,-21-12 900,8 3 0,-10-15 0,0-3 0</inkml:trace>
  <inkml:trace contextRef="#ctx0" brushRef="#br0" timeOffset="3830">25420 1644 8252,'-16'-38'0,"7"2"0,-3 9 90,11-13-180,15 10 90,-9-7 0,45 15-539,-22 4-992,29 4 1531,-10 4 0,1 5 0,1 3 0</inkml:trace>
  <inkml:trace contextRef="#ctx0" brushRef="#br0" timeOffset="4164">26168 1622 8342,'18'0'180,"2"-15"-90,8 11-90,-5-29 180,19 19 0,-19-6-90,14 0 0,-20 8 90,1 0 0,-11-8-1,-4 13 451,-2-13-540,-1 11 180,-21-1-270,-2 6 0,-14 1 0,16 18 90,8 3-450,13 18-180,0-7-989,0 11 720,24-16-361,-17 5 1170,38-11 0,-27-2 0,20 0 0</inkml:trace>
  <inkml:trace contextRef="#ctx0" brushRef="#br0" timeOffset="4512">26695 1477 8972,'1'-7'360,"1"3"-360,0 4 0,2 0 0,-1 16 0,1-12 90,5 30-180,-3-11 90,8 20 0,-8-10 0,5 6 0,-7-21 0,4 6-90,-5-16 0,0-2 180,-1-6-180,1 0 90,1 0 0,5-18 0,-1-6 90,10-22 0,-6 9 0,10 1 0,-11 7 89,3 15-89,-3-10 0,-3 22-90,4-5 0,-5 7 90,5 18-360,-5 5-3597,12 34 3867,-7-19 0,9 10 0,-6-23 0</inkml:trace>
  <inkml:trace contextRef="#ctx0" brushRef="#br0" timeOffset="4847">27373 1024 9781,'-5'52'540,"0"-10"-540,4 2 90,1-11-90,0 1 0,0 2 0,0 19 0,0-14-360,0-5 0,0 0-359,0 6 89,0-6 1,0-1-181,0 5 810,12 11 0,-10-20 0,10 0 0</inkml:trace>
  <inkml:trace contextRef="#ctx0" brushRef="#br0" timeOffset="5330">27278 1576 8702,'0'-8'450,"0"-1"-360,0 1 90,0 0-90,0 0-90,0 1 359,-15 2-269,-2 3-90,-15 21 0,1 3 0,6 0 0,3 13 0,10-21 90,5 15-90,3-3-90,4-5-539,25-5-721,4-7 361,23-9 989,-12 0 0,-5 0 0,-11 0 0</inkml:trace>
  <inkml:trace contextRef="#ctx0" brushRef="#br0" timeOffset="11165">22343 2788 8252,'-15'-1'360,"-15"-1"-360,15 0 0,-15 0 0,5-2 180,-2-1 180,-1-1-90,-3-1-270,-3 0 0,-1 1 90,-2-3-90,-4 1 90,1-2-860,-5 1 770,-1-2 90,-2 1 0,-4-2-46,13 3 1,0 1 45,6 0 0,0 1-873,-10-2 0,0 0 783,9 2 0,1 1 0,-1-2 0,0 1 0,-2 0 0,0 0 90,-1-1 0,0 0-45,-3 1 0,1-1 45,-1 1 0,-2-1-45,-21-3 0,-2-1 45,15 4 0,-1 0-30,-9-1 0,-5-1 0,5 2-60,4 0 0,-2 0 45,10 3 0,-6-1 0,-1 0 0,6 1-719,-16-2 1,1 1 763,9 1 0,-3 0 0,-1 1-60,-4-1 0,0 1 0,2 1 0,12 0 0,2 0 0,-6 1-8,-8-1 0,-7 0 1,-1 1-1,7 0 8,7 0 0,5 1 0,-5 0-30,3 0 0,-4 0 0,-3 1 0,2-1 0,6 1 0,-6-1 0,6 1 0,-4 0-384,3 0 1,-3 0 0,1 0 0,3 0 383,1 0 0,3 0 0,-1 0 30,0 0 0,-1 0 0,0 0-60,2 0 0,-1-1 0,-3 2-339,0 2 0,-4 1 0,-1 0 1,3-1 398,-3-2 0,3-1 0,-6 2-30,5 2 0,-6 2 0,-2 0 0,2-1 0,6-1-269,-7-3 1,5-1 0,-2 2 290,2 2 1,-3 2-1,1 0 1,3-2-26,0-3 0,3-1 1,0 1 2,-1 4 0,0 1 0,1-1 0,1-4 0,0-1 0,-3 1 0,0 2 0,-4 0 0,-1 2 0,4-2-30,-3 0 0,3 0 0,-6 0 30,4 0 0,-6 0 0,-1 0 0,1 0 0,5 1-56,-5 0 0,4 1 0,-3 0 56,2-2 0,-3 0 0,0 0 0,3 1-30,0 0 0,3 0 0,0 0 30,-3-1 0,0 1 0,1-1 0,0 2 0,0-1 0,0 1 0,0-1 0,0 0 0,0 0 0,1 1 0,1-1 0,0 1 183,1-1 1,0 0 0,-3 1-184,1 0 0,-3 1 0,-1-1 0,4 0 0,-4 1 1,3 1 0,-5-1-1,5 0 0,-6 0 0,-1 1 0,1-1 0,6 1 9,-6 0 0,5 1 0,-3-1-9,3 0 0,-3-1 0,0 1 0,3-1-30,0 2 0,4-1 0,-1 1 30,-1-1 0,1-1 0,-1 1 30,1 0 0,0 1 0,0-1-30,1 0 0,0-1 0,-1 1-30,2 0 0,1-1 0,-1 1 0,2-1 0,0 0 0,-3 0 30,3 0 0,-3 1 0,-1-1 0,3 0 0,-2 0 0,3 0 0,-4 0-18,6-1 0,-6 1 0,0 0 0,1 0 0,5-1 14,-3 0 1,5 0-1,-2-1-26,-15 2 0,-2 0 0,4 0 30,18-2 0,2 0 0,1 0 45,-23 2 0,1-1 357,2 1 0,-4 1-462,8-1 0,-3 0 0,3 0 424,14-1 1,2-1-1,-4 1-387,-6 2 1,-6 0 0,1 0-1,5 0-22,-8 1 0,0 1 45,14-1 0,-5 0 0,0 1 0,5-1 0,-8 2 0,2 0 0,9-1 0,-2-1 0,1 1 0,-17 5 0,4-1 0,15-3 0,0 0 0,-22 5 0,3 0 0,-2 1-180,19-6 0,3 0 410,4-1-680,-4 0 476,19-6-925,10-2 1159,2-1 1,8 0-1,3 0 1</inkml:trace>
  <inkml:trace contextRef="#ctx0" brushRef="#br0" timeOffset="11514">10067 2659 9691,'-57'0'1260,"8"14"-990,-3-10-180,7 25 44,10-17 1,-1 1-815,-21 20 725,6-7 0,-1 1-664,20-10 1,1 0 618,-10 7 0,-1 1 45,4 2 0,2-1-90,10-5 0,1 1 45,-11 13 0,5 2 461,10 6-461,17-7 0,9-1-269,21 6-304,0-15 1,7-2-463,23-2 1,4-4-860,-8-2 1,2-3 1893,-4-1 0,3-1 0,-1-2 0,12 2 0,-1-3 0,-18-2 0,0 0 0,-1-1 0</inkml:trace>
  <inkml:trace contextRef="#ctx0" brushRef="#br0" timeOffset="13586">24000 2429 10231,'-14'37'270,"10"-4"-180,-10 1-90,14-6 0,0 3 0,-9-1 0,6-3 90,-6 0-180,9-6 180,0-2-90,17-9 0,-13 2 0,27-10 0,-10 4 90,13-26-90,1-5 270,-15-12 0,3 2-91,-21 8 1,13 1 180,-14-7-360,4 5 0,-5 2-180,0 29-899,0 26 89,14 7-1528,3 21 2518,0-28 0,15 9 0,-9-13 0</inkml:trace>
  <inkml:trace contextRef="#ctx0" brushRef="#br0" timeOffset="14130">24658 2423 9422,'-17'-6'180,"13"-2"-91,-33 7-89,16-2 0,-17 3 0,19 17 0,-4 6 90,21 20-90,-7-6 0,26 2 0,-12-11 0,31 4 0,-31-4 0,38 2 0,-11 10 0,10-12 0,6 16 90,-23-24-90,5 8-180,-20-18-269,-1 0 359,-29-8 90,-2-1-180,-19-17 180,19 0 0,-6-3-90,25-7 90,-8 9 0,11-12 0,28 6 0,7-4 0,17 13-1045,-2-5 1045,-11 7 0,1 0-579,-1-1 489,-1 1 180,-3 1-90,-1 0-105,2-4 285,-12 4 89,0-8 181,-16 8 757,-5-4-1207,-3 5 989,0 1-809,-18 1 163,13 1-343,-29 2 90,30 0 0,-23 3-90,11 2 0,1 15 0,3 3-180,12 20-630,17 2 271,-12-6-631,29 6 451,-9-20 719,18 8 0,-4-19 0,-1 0 0</inkml:trace>
  <inkml:trace contextRef="#ctx0" brushRef="#br0" timeOffset="14399">25377 2538 9781,'0'-17'540,"-20"2"-450,16 30-90,-16 7 0,35 30 0,-11-10-985,23 3 985,-25-14 0,22-1 237,-21-4 33,22 5 89,-15-12-359,9 3 0,-8-16-90,-6-24 0,-2 13-179,-3-39-1,1 23-270,-1-21-989,0-10 719,0 11 810,0-20 0,0 28 0,0-5 0</inkml:trace>
  <inkml:trace contextRef="#ctx0" brushRef="#br0" timeOffset="14812">25810 2504 10591,'0'42'270,"0"-8"-180,0 1-90,0-6 0,14-1-90,-10 11 180,10-13-180,-5 13-90,-6-22-360,12-3 450,-10-9-270,7-23 360,-3 14 0,9-43 0,-6 26 0,4-25 90,-3 17-180,-1 1 180,0 1-180,-1 3 270,1 4 90,-3 3 0,5 5-90,-7 5-90,6 3-180,-6 20 180,4-12-90,-1 29 0,0-29 0,4 37-90,-2-24-450,3 22-269,1-11-900,11 10 359,-3-12 1350,9 3 0,-4-19 0,1-4 0</inkml:trace>
  <inkml:trace contextRef="#ctx0" brushRef="#br0" timeOffset="15196">26518 2564 9871,'-26'-12'540,"-15"1"-360,36 2-90,-30 4 0,20 2-180,-11 18 180,12 8-90,5 18 0,9-7 0,0 11-90,20-22-360,-15 8 90,34-21-89,-34 6-181,33-14 450,-14 7 180,15-9 180,-6-20 450,-12 2-181,-10-19-89,-6 7-360,-5 3 0,-15 8 0,11 23 0,-11 10-90,15 23-629,16-8 269,-12 8-989,25-10-180,-13 0 1619,9-13 0,-10-6 0,-6-8 0</inkml:trace>
  <inkml:trace contextRef="#ctx0" brushRef="#br0" timeOffset="15479">26727 2679 9422,'0'-15'90,"1"-4"269,0 17-89,1-5-180,0 20-90,0 6 0,1-2 0,2 15 0,0-12 0,2 14-90,-2-15-539,2 1 539,-3-19-180,2 7 360,-4-23-180,8-4 90,-5 1 0,7-15 90,-3 29-90,1-28-90,0 28 90,-1-25 90,0 26-90,-2-19 90,1 20-90,-3-6 0,3 8-360,-5 0 0,3 19-180,-1-14-179,1 29-540,-2-30 1259,3 27 0,-1-28 0,1 13 0</inkml:trace>
  <inkml:trace contextRef="#ctx0" brushRef="#br0" timeOffset="15768">27058 2760 9152,'11'0'180,"4"0"-180,-4 0 90,15 0-90,-7 0 0,25-15 0,-20 11 180,19-22-1,-27 24 181,4-22 0,-13 10 90,-2-13-90,-4 8 89,-1-10-449,-15 16 0,11-7-539,-10 32-541,14 8-269,0 14 1349,14 16 0,12-17 0,15 11 0</inkml:trace>
  <inkml:trace contextRef="#ctx0" brushRef="#br0" timeOffset="16647">24345 3613 11311,'0'40'539,"0"-4"-449,11 1 0,-8 16-90,8-9 0,-10-3 0,-2 0-762,1 7 762,0 15 0,0-25 0,0-2 0,0-6 0,0 4 90,0-15-652,0 1 562,0-79-90,0 26 90,0-21 0,0-2 126,0 5-171,0 7 0,0 0 45,0-5-948,0-11 1038,18 24-90,-14 7 262,27 1-82,-15 11-180,11 4 0,-1 10 179,-9 20-268,-6 2 1073,-8 20-1073,-3-1-541,-17-7-270,12-3-359,-13-10-1080,0-2 2339,13 0 0,-13-8 0,18-2 0</inkml:trace>
  <inkml:trace contextRef="#ctx0" brushRef="#br0" timeOffset="16987">24802 3628 10771,'-42'37'180,"2"4"-180,21-13 0,5 3 0,2-10 0,9-2 90,-9 1-180,12-2-180,0-2-360,20-3 270,7-2 271,25-5-1,-9-2 0,2-4 90,0-20 90,-13-1 0,14-22 269,-25 21 1,-4-14 450,-6 18-630,-10-14-91,4 10-89,-5 25-719,0 10-181,0 26-1618,0 3 2518,0-6 0,0-4 0,0-13 0</inkml:trace>
  <inkml:trace contextRef="#ctx0" brushRef="#br0" timeOffset="17278">25353 3639 9602,'-35'0'359,"2"0"-359,16 15 90,-3-12-90,19 24 0,-6-8-90,24 14 90,-13-5 0,31-2 0,-30-9 0,29 4 90,-15-7 540,1 4-630,4-11-630,-22 1-719,-12-6-1170,-9-2 2519,-16-14 0,18 10 0,5-10 0</inkml:trace>
  <inkml:trace contextRef="#ctx0" brushRef="#br0" timeOffset="17583">25832 3595 10141,'-43'0'810,"18"12"-810,-12-9 90,18 8-90,-4-1 90,-2 1-180,22 12 180,-7-6-180,30 1 90,-15-4 0,35 5 0,-9-4 0,18 7 0,-18-9 90,8 0 269,-25-3-359,5-4 0,-9 1 0,-10-4 90,0 0-90,-18 0 0,14-1-269,-35 0-91,34-1-1709,-39 0 2069,19 0 0,-13 1 0,8-2 0</inkml:trace>
  <inkml:trace contextRef="#ctx0" brushRef="#br0" timeOffset="17803">26108 3644 10411,'0'28'270,"0"2"-270,14-5 0,-10 0-270,24-4-809,-10 12 449,0-7-269,10 9-361,-24-13 1260,18-1 0,-20-3 0,7 0 0</inkml:trace>
  <inkml:trace contextRef="#ctx0" brushRef="#br0" timeOffset="18001">26273 3607 10231,'18'13'-90,"-4"2"-1709,-14 16 270,0 0 1529,0-3 0,0 0 0,0-9 0</inkml:trace>
  <inkml:trace contextRef="#ctx0" brushRef="#br0" timeOffset="18601">26343 3655 10861,'0'17'0,"0"-2"0,0 0-90,-13 7-90,10-4-899,-24 14 269,17-12 0,-5 4 810,4-4 0,10-6 0,-4 1 0</inkml:trace>
  <inkml:trace contextRef="#ctx0" brushRef="#br0" timeOffset="18851">26313 3614 11670,'39'19'180,"-15"13"-180,9-28 0,-18 27 0,16-20-989,2 23-91,-8-12-1528,12 18 2608,-17-15 0,2 6 0,-9-10 0</inkml:trace>
  <inkml:trace contextRef="#ctx0" brushRef="#br0" timeOffset="19146">26823 3549 10051,'-33'15'360,"7"-12"-360,-10 27 0,12-13 0,-14 20-450,16-10-989,-7 14 270,20-18 1169,-1 9 0,9-13 0,1 1 0</inkml:trace>
  <inkml:trace contextRef="#ctx0" brushRef="#br0" timeOffset="19461">26950 3663 10321,'-33'-1'90,"6"1"-90,12 17 0,7-1 0,8 18-90,19-5 90,1-2 90,20-5-90,-6-10 0,-4-6 0,-6-6-90,-13-15 90,-4-3 0,-7-16-270,-21 16-179,16-12-181,-34 27-360,35-23-449,-33 24 1439,33-18 0,-31 18 0,15-6 0</inkml:trace>
  <inkml:trace contextRef="#ctx0" brushRef="#br0" timeOffset="19796">27143 3641 10321,'0'42'90,"0"-8"-180,0-4 180,14-8-90,-11 8 0,21-9 270,-15 4-270,3-10 90,0-7 0,-5 0-180,3-8 90,-1 0 0,-3-23 90,1 17-90,3-57-180,-1 38-45,-3-13 0,-1-1-135,1-2-899,-3-1 0,0 0 1259,1 0 0,-2-18 0,1 35 0</inkml:trace>
  <inkml:trace contextRef="#ctx0" brushRef="#br0" timeOffset="20230">27862 3522 10501,'-22'-11'540,"-17"3"-450,15-4-90,-20 7 0,21 19 0,-7-10 0,21 42 90,-6-25-90,9 29-90,6-8 90,21-8-270,3 15 0,2-22-90,16 6 90,-14-22 180,22-1 180,-13-10-90,-5 0 0,-12-21 0,-1-5 270,-5-24 180,-4 9 269,-6-13-359,-4 20-90,0-8-180,0 15-90,0 4 0,0 4 0,0 4-1259,0 3-2159,0 39 3418,0 2 0,0 22 0,0-11 0</inkml:trace>
  <inkml:trace contextRef="#ctx0" brushRef="#br0" timeOffset="20399">28568 3558 12300,'11'-11'-2968,"-4"0"1259,-3 1 1709,-2-5 0,-2 7 0,0-4 0</inkml:trace>
  <inkml:trace contextRef="#ctx0" brushRef="#br0" timeOffset="21369">23005 4582 9152,'21'-11'989,"-15"-1"-899,50-1-1197,-19-2 1152,-1 7 0,5 1 0,-3-1 0,4 1 75,6 0 0,5 1 0,-1 0-533,-8 1 1,-1 1-1,5 0 395,2 1 0,5 0 0,3-1 0,-1 2 0,-4 0-454,8-1 1,-3 2-1,6 0 502,-12 0 0,6 0 0,3 1 0,1-1 0,-3 1 0,-4-1-530,4 1 1,-5 0 0,0 0 0,3 0 499,3 0 0,2 0 0,2 0 0,-2 0 0,-2 0-280,0 0 0,-2-1 0,-1 1 0,1 1 280,3 2 0,0 1 0,0 0 0,0-1-110,0-2 0,-1 0 0,2-1 0,3 1 65,-8 1 0,4 0 0,2 1 0,0-1 0,-2 1 0,-2-1-7,-3 0 1,-3 0 0,-1 0-1,2 0 1,5-1 12,0 0 1,6-1-1,2 0 1,1-1-1,-1 1 1,-4 1-1,-5 1 39,7 1 0,-7 2 0,0 0 0,5 0-75,-4-3 0,5 0 0,2 0 0,-1-1 0,-3 1 0,-6-1-105,13 3 0,-8-1 1,2 1 111,-5 0 1,2 1-1,-2-1 1,-5 0-23,16-2 0,-6 0 45,-4 4 0,-2 0 436,-8-3 0,-1 0-526,4 1 0,-2 0-584,12 0 1042,-25-2 1,-5 0 0,-14-2 0,-2 0-1</inkml:trace>
  <inkml:trace contextRef="#ctx0" brushRef="#br0" timeOffset="22896">24553 5145 10771,'0'-19'540,"0"2"-361,0 6 451,0 4-630,0 21 0,0 14 90,0 10-90,0 9-829,0-7 829,0 4 0,0 0 0,0 1 0,0-2-180,0-2 1,-12-4-29,10 7 118,-10-17-989,12 6 1079,0-45-90,0-11 90,17-22 0,-12-5-198,13 7 288,-2-2 0,-12-2 180,23 0-180,-24 0 883,19 2-793,-9-12-180,6 18 360,0-10-1,-11 29-145,5 4-124,-9 13 0,5 3-90,-2 0 90,6 21-180,-3 8 180,11 32-90,-9-11-315,-2-12 1,0 0-507,1 7-258,-1 15-360,-3-20 0,-3-3 1439,1-4 0,-3-2 0,-1-1 0</inkml:trace>
  <inkml:trace contextRef="#ctx0" brushRef="#br0" timeOffset="23046">24578 5523 9152,'-9'-27'450,"2"6"-450,7 2 89,16 5-268,-12 1-451,36 2-360,-18 0-539,21 3 1529,-6 1 0,1 3 0,2 0 0</inkml:trace>
  <inkml:trace contextRef="#ctx0" brushRef="#br0" timeOffset="23446">25118 5416 9691,'0'33'630,"-12"-6"-450,10-1-180,-10-4 90,12 2-90,0 2 90,0 18-180,0-12 90,0 28 0,15-27 0,-11 23 0,12-26 0,-16 8 90,0-17-90,0-2 0,0-5-180,0-1 90,0-49 90,0 16 0,-13-43-366,10 23 366,-10-3 0,1-3-90,10 0 90,-10-1 90,12 1-90,0-16 0,0 18-45,10 11 0,0 2 45,-4 3 0,27-5 90,-30 21-180,22 3 180,-12 6-180,2 17 0,-5 7-630,-10 19-359,0-5-271,0 0 1350,-20-8 0,16-1 0,-16 0 0</inkml:trace>
  <inkml:trace contextRef="#ctx0" brushRef="#br0" timeOffset="23929">25663 5465 9602,'-21'13'359,"4"6"-359,17 6 180,0 2-180,0-4 0,0 4 0,0 3 0,0 3 0,0 17 90,0-10-90,0-3 0,0 0-90,0-1 360,12 20 180,-9-37-450,9 3-90,-12-34 90,-14-8 90,10-15-90,-23-23 0,23 19-45,-7 1 0,-1-1 45,10-9-596,-7 15 1,1 0 685,6-14-90,-5 1-659,7 2 569,0 4 90,17 2 0,-12 6-56,31-1 325,-13 14-179,19 3 0,-4 27 882,-5 13-882,-10 22-90,-11-5 612,-6 2-792,-6 2-359,-18-11-1710,-3 22 900,-1-27 1474,-7 7 1,25-16-1,-9-1 1</inkml:trace>
  <inkml:trace contextRef="#ctx0" brushRef="#br0" timeOffset="24163">26248 5493 9242,'17'28'-900,"5"-12"1,-11-5-1</inkml:trace>
  <inkml:trace contextRef="#ctx0" brushRef="#br0" timeOffset="24513">26125 5092 11311,'-1'-6'1888,"0"1"-1977,1 15-541,0 4 90,14 21-269,-10-7-3689,23 28 4498,-23-25 0,9 18 0,-13-23 0</inkml:trace>
  <inkml:trace contextRef="#ctx0" brushRef="#br0" timeOffset="25381">26658 5416 9332,'-18'-5'1079,"-2"1"-899,-19 2-180,9 2 0,-6 0 0,8 15 0,2-12 90,11 25-180,9-15 0,26 3 90,-15 3-90,37-16 90,-10 6 0,11-9 0,0 0 0,-4-13 90,-10-7 0,3-17 0,-10 6 270,-12-16-90,0 18-1,-10-11-89,0 11 0,0 1 0,0 0 0,-17 0 0,12 2-180,-12 3 0,5-3-90,10 10 270,-10 0-180,12 30-90,15 25-540,-11 6-854,9-6 0,2 0-945,0 7 2429,1 14 0,9-16 0,-8-2 0</inkml:trace>
  <inkml:trace contextRef="#ctx0" brushRef="#br0" timeOffset="25529">27405 5398 8882,'0'-10'-870,"0"3"1,0 5-1</inkml:trace>
  <inkml:trace contextRef="#ctx0" brushRef="#br0" timeOffset="26246">24752 6180 11041,'1'-5'809,"-1"18"-719,0 11 0,0 11-180,0 27 90,0-20 45,-7-3 0,-1 1-45,4 5 0,-10-7 0,0-1 0,12 3-954,-21 10 954,21-22 119,-9-4-299,5-5-90,4-2-449,-5-8 719,7-25 0,17 11 0,-13-44 655,12 27-655,-5-11 0,-1-2 90,9-10 90,0 5 0,-1 0 0,-1-5-46,-6 10 1,0 2-45,-2 2 810,8-9-720,-5 29-180,0-1 0,-6 30 0,2 12 0,-5 10 0,1 8 0,-1-9-360,-1 4-90,0 0-1259,2 19 540,-3-17 269,2-8 1,1-2-360,-2 3 1259,1 8 0,-2-21 0,-1 0 0</inkml:trace>
  <inkml:trace contextRef="#ctx0" brushRef="#br0" timeOffset="26379">24737 6752 9961,'-10'-17'360,"3"-3"-360,7-9 0,0 5 0,0 7-270,19 4-1349,7-3 810,11 9 809,17 0 0,-19 7 0,12 0 0</inkml:trace>
  <inkml:trace contextRef="#ctx0" brushRef="#br0" timeOffset="26796">25232 6697 10951,'0'41'0,"0"-5"90,0-2-90,0-5-90,12-1 90,-9 0-180,10 10-180,-13-10 90,8 11 180,-6-21-359,6 2 89,-8-13 180,0-18 180,0-27 0,0-3 0,0 2 0,0-1 90,0-9-1436,0-17 1346,0 16 0,0 0 0,0 2 90,0-15 90,15 19 0,3-14-90,0 32 180,13 1-180,-9 18 0,12 3-90,-14 21 0,0-13 0,-18 31 1255,5-8-2694,-7 23 360,-21-6 1079,2 9 0,-5-23 0,10 6 0</inkml:trace>
  <inkml:trace contextRef="#ctx0" brushRef="#br0" timeOffset="27329">25883 6577 8972,'9'27'450,"-7"-5"-360,7 5-90,-9-4 179,0 2-179,0 3 90,0 3-90,0 3 0,0 1 0,-15-1 0,11 0 0,-22 13 0,23-13 0,-14 17 90,15-27-90,-6 7-90,3-20-179,4-1-1,-4-28 180,5-10 0,0-30 90,0 8-1281,0-7 1371,0 12-90,0-3 90,14 1-428,-13 12 1,2 1 517,28-17 90,-22 14 0,-2 0-90,12 1 165,11-3-255,-20 26-90,13 4 90,-12 8 1052,0 1-1052,-2 19 944,2 5-1124,-3 0 90,-2 31-90,-3-32-1169,-3 42 90,-21-33-474,15 7 1643,-30-15 0,32-4 0,-10-1 0</inkml:trace>
  <inkml:trace contextRef="#ctx0" brushRef="#br0" timeOffset="27979">26695 6296 9691,'-46'-3'0,"1"0"-179,7 19-91,16 5 180,10 19-90,12-7 0,20 2 180,-15-9 0,36 12 0,-13-10 90,19 16-90,-20-20 270,4 12-180,-28-17 0,8 4 0,-11-6 0,-26-5-90,-9 3 0,-14-8 0,-14-1 0,25-5-360,-9 0 0,21-1-270,4-17 360,11 0 91,22-3-181,25-4 180,11 9-311,11 0 491,-11-7 90,2 19-90,-2-13 270,0 15 0,-5-9-180,-1 10 359,5-6-89,-14 5-270,8-4-90,-23 1-90,-1-6 270,-11 1 0,-2-4 0,-3-1 491,0 1-671,0-4 539,-15-6-359,11 4 540,-24-11-630,25 17 0,-21-5-180,21 10 270,-7 2 0,3 2-180,6 18 0,-6 8 0,7 33-360,16-15-900,0 20 361,3-33-1799,20 13 2698,-22-20 0,22 2 0,-17-11 0</inkml:trace>
  <inkml:trace contextRef="#ctx0" brushRef="#br0" timeOffset="28328">27327 6336 9691,'0'34'360,"13"-15"-360,-10 12 0,11-16 0,-2 16 0,-9-8 0,10 3 0,-2 11 0,-2-8 90,3 18-180,-6-22 360,-6 5 270,0-11-450,0-7-180,0 0 90,0-29-630,-12-19 270,9-5-629,-10-23 539,13 29-1978,21-22 2428,-16 27 0,16-8 0,-21 15 0</inkml:trace>
  <inkml:trace contextRef="#ctx0" brushRef="#br0" timeOffset="28963">27783 6378 8252,'13'0'360,"-6"0"0,-2 0 0</inkml:trace>
  <inkml:trace contextRef="#ctx0" brushRef="#br0" timeOffset="29663">27650 6377 10771,'-41'-2'1169,"8"0"-989,0 2-180,9 0 90,-13 14-180,10-10 90,-7 26 0,13-26 90,3 31-90,3-19 0,1 32 0,7-18-810,1 24 91,30-23-91,-17 8-89,44-15-1,-27-2-1158,25-5 2058,-11-1 0,-1-4 0,0-1 0</inkml:trace>
  <inkml:trace contextRef="#ctx0" brushRef="#br0" timeOffset="30012">27733 6507 9332,'21'15'539,"5"0"-449,-24 21 0,8-11 0,-10 2-90,0-9 270,5 3 450,-4-5-451,4 3-269,-5-27 0,0-7-89,0-27-181,16 4-4292,-12-17 3933,27 21-91,-27-9 1,25 16-181,-26 4 900,21 3 0,-15 3 0,10 3 0</inkml:trace>
  <inkml:trace contextRef="#ctx0" brushRef="#br0" timeOffset="30563">28093 6612 9602,'7'2'0,"1"0"0,0-2 179,8 0-179,-4 0 0,13-14 0,-10 11 0,5-28 0,-9 27 0,-1-24 0,-2 25 0,-4-21 0,-2 10 0,-1-9 0,-18 10 180,-1-1-180,-19 13 0,6-5 90,12 23-90,-4 4 0,21 18 0,-8-8-90,10-2-449,22 6 359,5-20-270,26 17 270,-10-30-90,19 7 270,-23-9-906,14 0 816,-18-20-89,0 16-58,-3-35 237,-1 23 0,-2-19 0,-4 7 180,4-19 180,-10 9-1,-8 3 1,-2-1 0,-3-8 89,-4 5 1,0 1-180,-2-6 0,0-11 180,0 20-180,-18 4-180,13 6 90,-12 1 803,17 10-804,-13 1-19,10 32-160,-10 8 0,13 32 0,0-11 0,8-12 0,1 0-270,-4 10-470,11-16 0,0 0 21,-12 11 89,24 0-461,-26-2 282,22-3 89,-21-3-449,19-5 1169,-20-4 0,16-4 0,-8-2 0</inkml:trace>
  <inkml:trace contextRef="#ctx0" brushRef="#br0" timeOffset="30697">28568 6533 11131,'-9'-18'359,"7"-10"-359,-7 13 0,30-7-539,-16 3-1350,37 3 270,-9 5 1619,9 0 0,1 5 0,-14 3 0</inkml:trace>
  <inkml:trace contextRef="#ctx0" brushRef="#br0" timeOffset="30847">29230 6601 9242,'7'0'-390,"-4"-12"0,0-2 0</inkml:trace>
  <inkml:trace contextRef="#ctx0" brushRef="#br0" timeOffset="31663">23185 4706 8792,'-4'-1'360,"0"1"-3418,1 0 3058,1 0 0,1 0 0,0 0 0</inkml:trace>
  <inkml:trace contextRef="#ctx0" brushRef="#br0" timeOffset="36263">6903 2741 10321,'0'-18'900,"0"0"-451,0 5-179,0-2-90,0 5-90,0-1-90,-17 5 0,-1 2 0,-3 18 0,-2-11 0,21 35 0,-16-16 0,15 19 0,-12-4 90,13 0 0,-4 1-180,6 10 90,0-15 0,0 6-90,17-21 0,-13-5-90,32-5 180,-16-5 0,18-18 0,-7-6 0,-4-21 0,-8-2 0,-9 8 90,-5-3-90,-5 20 0,0-5 90,0 37-450,0 19-179,16 10-361,-13 8-89,13-21-271,-1 1-269,-11-2 1529,24-1 0,-18-3 0,13-1 0</inkml:trace>
  <inkml:trace contextRef="#ctx0" brushRef="#br0" timeOffset="36746">7343 2654 10681,'-7'-12'1709,"1"3"-1349,-7-4-360,4 5 90,-8 1-90,5 5 90,-4 1-90,4 19 0,-1-14 0,1 34-90,-3-8-90,7 11-540,0 13 1,6-22-2879,29 23 3598,6-31 0,17 4 0,-3-22 0</inkml:trace>
  <inkml:trace contextRef="#ctx0" brushRef="#br0" timeOffset="36979">7785 2602 10141,'-19'-3'1799,"-13"1"-1709,18 2 0,-4 20-90,-5-15 0,20 36 0,-19-23 0,19 19 90,-12-6-90,14 1-90,-4 3-90,5 1-1259,0 17 360,0-15-2070,24 22 3149,4-31 0,15 4 0,-5-18 0</inkml:trace>
  <inkml:trace contextRef="#ctx0" brushRef="#br0" timeOffset="37329">7903 2852 8432,'17'14'360,"5"-2"-360,21-27 270,3-1 0,-9-2-180,-2-5-90,-14 20 269,-10-21 1,6 21 270,-15-21-360,7 11 539,-9-7-629,-17 3 360,-4 7-450,-17 3 0,6 4 0,3 3 0,14 14 0,6 1 0,9 18-629,0-1-1,17-4-360,-13-2 91,31-8-1,-31-3-359,37-2 1259,-23-6 0,21 2 0,-11-4 0</inkml:trace>
  <inkml:trace contextRef="#ctx0" brushRef="#br0" timeOffset="37780">8378 2686 9691,'-20'-9'1260,"4"25"-1260,16 6 90,0 16 0,0-4-90,14-5 90,-11 13 0,22-9-90,-23 20 0,16-25 269,-16 11-179,5-20-90,-7 1 0,0-32-90,-17-9-179,13-15 269,-13-5-90,17 6 0,0-6 90,0-2-45,0 10 0,0-2 45,0-19-1741,-2 8 0,4 0 1831,16-7-180,-14-11-367,29 25 547,-29 7 0,30 4 180,-19 9-124,16 4-146,-9 9 270,7 3-90,-7 17 3149,6 10-3329,-16 9 90,-1 17-90,-8-15 0,-2 9 680,-23-11-680,17-2-90,-37-2-720,11 9 181,-11-13-181,13-5 0,0-3-179,-7-1-270,-9 2 1259,15-11 0,4 0 0,1-4 0</inkml:trace>
  <inkml:trace contextRef="#ctx0" brushRef="#br0" timeOffset="38696">8847 2458 9332,'0'40'629,"0"-6"-449,0 0-180,0-7 270,0 20-270,0-11-932,14 14 1021,-11-15 1,11 0 156,-14-3-156,10 12-90,-8-13 90,8 14 0,-10-25-180,0 2 90,-14-31-90,10-23 90,-20-5 0,21 3 0,3-2-90,-10-4 90,9 1 0,2-1 0,-1-9-1072,0-17 1072,0 22 0,16 0 689,-13 3-689,26-5 0,-11 15 630,14-4-90,-1 24-360,-3 3-90,-13 27 1159,1-14-1249,-15 35 0,5-23 90,-6 33-90,0-19 0,-24 21-180,0-23-1169,-27 13 90,27-20-361,-16 0 1620,36-9 0,-26-6 0,15-1 0</inkml:trace>
  <inkml:trace contextRef="#ctx0" brushRef="#br0" timeOffset="38867">9667 2348 11311,'-23'-4'-1140,"4"3"1,19-3-1</inkml:trace>
  <inkml:trace contextRef="#ctx0" brushRef="#br0" timeOffset="40551">23158 2338 10231,'0'40'1259,"0"-1"-1259,15 9 180,-13-8 0,0 4-135,13 11 0,-1 3-2875,-11 2 0,-2 1 2830,4-16 0,1 0 0,-2-2 0,-3 9 0,-2-2 192,1 2 0,0 1-192,0 1 0,0 0 45,0-1 0,0 1-45,1 0 0,-2-1 0,-8 0 0,-1-1 0,9-1 0,-2 1-30,-7-6 0,-3 1 0,1-2-150,2 6 0,0 0-330,0 1 1,-2 3-1,1-6 60,1-8 1,1-2-136,-4 10 0,3-3-584,8 3 1169,-8-6 0,10-10 0,0-3 0</inkml:trace>
  <inkml:trace contextRef="#ctx0" brushRef="#br0" timeOffset="41412">23453 2343 7892,'42'-5'90,"3"-1"-90,-6 0 0,2 1-612,-7 1 0,1 0 612,8-1 0,5 0 0,-2 0-712,-1 2 0,1-1 712,16 0 0,4 0-30,-16 1 0,0 0 0,-1 1 75,9-1 0,2 1-45,-9 0 0,5 0 0,0 0 0,-5 0 0,15 0 0,0 1 22,-11 0 1,6 1-1,0-1 1,-6 1-23,-6-1 0,-5 1 0,3-1 0,12 1 0,3-1 0,0 2 60,0 4 0,0 0 0,-3 0-1,-13-4 1,-2-1 0,5 2-60,7 3 0,5 2 0,1 1 0,-6-1 30,-9-1 0,-5-1 0,5 1-30,9 1 0,5 1 0,1 0 0,-7-1-411,-6-1 1,-5-1 0,2 1 410,15 3 0,2 1 0,-4-2 0,8-3 0,-3-1 0,2 6 0,0 0 45,0-3 0,0 0-45,0-1 0,0 0 0,-1 1 0,-1 0 45,-1-1 0,2 0-75,-8 0 0,3 0 0,-3 0 30,6 0 0,2 0 0,-16 0 0,4-1 0,-1 1 0,-5-1 0,6 1 0,-3-1 45,14 2 0,-2 0 0,-25-3 0,-2 0 225,28 2-483,-9 2 303,-7-2-90,-9 1 90,-6-1 207,2 3-207,-12-2 1068,10 3-1158,-16-5 2176,3 2-1996,-4 0 551,-2 0-551,3 7 0,-5-2 180,2 15-180,-3-4 360,2 27-450,-4-12-90,1 18 0,-5-20 0,0 1 89,3 25-508,-3-19 1,-1 1 418,2 22-45,-4-32 0,1 2 135,0 15 0,0 1-90,-1-12 0,0 1-430,0 10 1,1 0 429,-2-14 0,1-3 45,-1 0 0,0 0-45,1-1 0,0 2 0,0 11 0,-1 0 0,1-12 0,0 1 0,1 20 0,1-1 0,0 6 0,0-22 0,-1-1 0,2 12 0,1-3 0,1-3-19,1-4 19,1-2 0,2-3 0,5 7 0,-2-14 0,6 11 90,-9-22-90,3 2 450,-9-10 391,-1-2-841,-2-2 1391,-1 0-1301,0-1 23,-19 1-113,-7 0 0,-32 1-90,9-3 45,5 0 0,-1 0-1546,-18-2 1051,20 1 1,-4-1-1395,-12 1 0,0-2 1738,12-6 0,-2 0 0,4 6 0,-3 1 1,2-2-1,-6-5 0,-1 0 0</inkml:trace>
  <inkml:trace contextRef="#ctx0" brushRef="#br0" timeOffset="45719">23038 4613 8432,'-11'35'720,"8"-7"-540,-8 5 0,1-9-1,7 4-89,-7 2-90,5 3 90,4 3-90,-5 1-942,6 3 942,0 1 0,0 2 89,0 1-89,20 2 0,-19-10 0,2-1 0,15-7 0,1 1 0,-9 19 0,-3 2 90,13 10-90,-13-21 0,-2 2 0,1 1 0,-1 0 0,5 23 0,0-8 0,-1 0 0,-4-23 0,-1 1 0,4 24 0,-1 1 0,-4-24 0,-1-1-804,3 11 1,0-1 893,-2 17-90,-2-3-90,0-1-105,0-18 0,0-1 195,2 18 0,1-12 0,3-1 0,3 4-562,7 9 562,1-22-191,4-3 191,5-3 1036,6 0-1036,4-5 90,7 0-90,-7-9 0,2-2 180,-8-2 0,2 0-576,27 5 0,2 0 396,-23-7 0,-1 0 0,13 2 0,2 0-121,-1-1 1,-1 1 299,-11-3 1,0 1-120,4 0 0,3 2 0,-4-2-60,-3 0 0,-1 1 0,7 0 0,5 0 0,-5 0-346,-1 0 1,0-1 345,15 3 0,1-1 45,-16-2 0,-1 0-45,2-1 0,0 0 0,1 0 0,1 0 0,1 0 0,0 0 0,1 0 0,1-1 0,0 1 0,3 0 0,-4 1 0,3 0 0,-2-1 0,10 2 0,1 1 0,-12-2 0,5 1 0,0 0 0,-5-1-690,14 3 1,-2-1 569,-7-1 0,1 1 0,-3-1 120,5 0 0,-3 0-45,1 1 1,1-1 44,-1-1 0,1 0-180,0 1 0,-1 0-45,2-1 0,-1-1 225,-1 0 0,3 1-270,-4-2 0,3 0 0,-3 0 270,8 1 0,3-1-225,-14-1 0,6 1 1,-1-1-1,-5 0 45,13 1 0,-2 0-180,-12-2 0,4 0 1,0 0-1,-6-1 360,12 1 0,-2 0 0,-10-1 0,2-1 0,-3 1 0,1-1 0,0 0 0</inkml:trace>
  <inkml:trace contextRef="#ctx0" brushRef="#br0" timeOffset="45897">28987 7350 8882,'36'-14'90,"-1"1"0,-1-1-90,-1 0 0,7-4 0,-11 3-720,11-5 270,-21 7 450,4-5 0,-14 5 0,-1-1 0</inkml:trace>
  <inkml:trace contextRef="#ctx0" brushRef="#br0" timeOffset="47455">29050 4800 9332,'-4'19'809,"-1"15"-539,1-18-90,-1 21 0,-1-3 0,-1 8-180,2 6-1016,0-4 1,1 2 1015,2-10 0,0 3 60,0 17 0,0 9 0,1-5-60,-1-9 0,2 1 0,3-5 0,2 7 0,0 0 0,-1-6 0,-2 3 0,1-1 0,5 6 0,4 6 0,-1-6 0,-1-4 0,0-1 30,1 6 0,0 5 0,0-5-75,-1-5 0,0-3 45,5 15 0,-1 1 45,-5-5 0,-2-3-45,2-15 0,-1 1-30,0 1 0,0 4 0,-2-5 30,-3-6 0,0-1-45,2 22 0,0-1 135,-2 3-135,-2-21 0,-2-3 135,1 11-90,0-4-106,-16-4 106,12-1 0,-12-6 0,0 0 0,12 4 0,-26-10 320,17 10-320,-4-19 0,0 7 0,15-13 1066,-10 2-1066,10-6 593,-6-1-593,4-2 248,-6 0-338,2-3 90,-9 0-90,4-1 90,-7 0 0,2 0-90,-1-13 180,-5 10-90,-16-23 0,3 22 45,4-8 0,-2-2-45,-12-2 0,4 2 0,-1-1-1708,-14-8 1708,20 11 0,-2 1 0,-5-1 0,0 0-165,11 4 0,-2-2 165,-27-5 0,-2 0 0,25 5 0,0 2 0,-6-2 0,-3 0 0,3 0-636,0 1 0,2 0 636,-14-2 0,0 1 0,14 1 0,3 1 0,-3 0 0,0 0 0,0 0 0,0-1 0,-1 1 0,0 0 0,0-1 0,0 0 0,0 0 0,0 0 0,0 1 0,-1-1 0,1 0 0,0 0 0,0 2 0,-2-1-30,2 1 0,-2-1 1,2 1 73,-7 0 1,-3 1-15,-6-1 0,-5-1 0,5 2-30,4 2 0,1 0 0,-8 0 0,-5 1 0,6 0-649,4 2 1,2 0 678,9 0 0,-3 0 0,0 1-30,3 0 0,0 0 0,2 0 0,-6 0 0,-1 0-30,-1 0 0,-4 0 0,6 0 30,7 0 0,1 0 30,0 0 0,-3 0 0,4 0 258,6 0 0,2 0-333,-9 0 0,2 0 45,-12 0 0,3 0 0,2 0-90,-15-10 180,17 7-90,9-1 0,1-2 0,-4 0 0,7 5 0,0 1 0,-3-7 0,-13 3-75,16 3-105,0-3 1077,1 4-987,-1 0 1642,2 0-1552,-1 0-90,-7-2 90,10 2 851,-16-2-851,21 1 534,-15-1-444,18 1-180,-23 0 180,22-1-180,-23 1 90,23-1 0,-17 2 0,14 0 452,-8-1-362,9 0-180,-1 0 180,0-1-180,1 2 180,1-2-90,1 0-90,-8-2 90,9 1 0,-12-4 0,16 3 0,-13-3 0,14 3 0,-7-2 0,7 2 0,-1-2 0,-2 1 0,-9-3 0,5 2 0,-13-5 0,15 6 90,-6-2-180,13 4 90,0-1 0,1 2 0,-4-1-90,4 2 90,-5-2 0,10 3 0,-1 0 0,6 13 0,1 4 0</inkml:trace>
  <inkml:trace contextRef="#ctx0" brushRef="#br0" timeOffset="48046">23060 4807 9512,'0'52'359,"0"-5"-359,0 15-3266,0-1 3266,-1-26 0,2 2 0,5 4 0,1 1-90,-6 4 0,2 0 0,9 4 0,0 0-45,-10 4 0,-1 0-90,11 1 0,1 3-135,-7-1 1,-2 4-1,1-2-823,0-12 1,1-2 0,0 2 1182,1 14 0,1 4 0,-2-5 0,-2 7 0,-1-2 0,5 1 0,0 0 0</inkml:trace>
  <inkml:trace contextRef="#ctx0" brushRef="#br0" timeOffset="51947">2470 4909 12030,'0'-42'90,"0"7"-90,15-1-90,-11-11 180,30 7-1722,-29-15 1542,28 10 90,-30 0 90,22-3-90,-23-1 180,10 2-156,-6-19-24,-5 19 134,2 11 1,-1 3-135,-2 0 416,0-1-326,0 18 0,-15 9 0,11 18-90,-10 19 0,14 10 0,0 11 0,8-5 0,1 2-270,-4 15-180,13 0 0,-1 0-359,-12-3-361,15-13 1,2 0 345,-5 2-76,1-18 1,3-3 899,5 4 0,2-6 0,1-4 0</inkml:trace>
  <inkml:trace contextRef="#ctx0" brushRef="#br0" timeOffset="52231">3077 4589 10951,'-37'-6'899,"15"20"-899,-5-9 90,24 32-180,-10-12 180,13 19-90,0-9 0,20 4 0,6-20 0,13 4 0,-1-16 0,-8-2 0,0-5 90,9 0-90,-9-15-90,1-7 180,-20-19-180,-5 6 90,-6 0-90,-26 10-270,20 2-89,-48 0-91,31 3-1349,-38-3 720,26 8 1169,-7-1 0,14 9 0,0 0 0</inkml:trace>
  <inkml:trace contextRef="#ctx0" brushRef="#br0" timeOffset="52663">3438 4477 10231,'-40'0'540,"-2"0"-540,19 15 0,-14-11 0,33 25 0,-24-26 0,25 29 0,-8-10 0,11 8-90,18 5-270,-14-17 180,38 2 0,-10-9 90,11-5 0,12-3 180,-25-3-90,6-17 90,-11 13 1260,-14-39-1171,0 25-179,-11-18 0,-16 23 0,1 5 90,-3 22-90,7 10-90,11 9 180,0 7-90,17 10 90,2-9-90,-2-9 0,1 1-90,-1 4 180,6 8-90,-21-17 0,8-3 0,-10-3 0,0-2-180,0-3-269,0-3-1170,0-3-540,-19-5 2159,2-3 0,-5-21 0,8-4 0</inkml:trace>
  <inkml:trace contextRef="#ctx0" brushRef="#br0" timeOffset="52847">3698 4432 10321,'20'16'450,"-1"-12"-180,-13 31-180,5-31 0,-5 45-180,2-29 180,3 35-270,-5-25-1529,8 14 539,-6-19-359,3 2 1529,-2-12 0,0-3 0,0-2 0</inkml:trace>
  <inkml:trace contextRef="#ctx0" brushRef="#br0" timeOffset="53029">3807 4259 9691,'0'26'-630,"0"3"1,17-14-1,4-1 1</inkml:trace>
  <inkml:trace contextRef="#ctx0" brushRef="#br0" timeOffset="53330">4183 4415 9422,'8'10'1169,"5"2"-899,-5 0 90,6 8-270,-9-18-1,5 14-89,-4-8 0,3 5 0,-3-2-89,-2-3 89,1-3-180,-2-2-180,4-1 270,-3-2 180,12-22-90,-4-9 0,9-12 360,3-17-180,-5 24 359,11-16-179,-16 34-180,10-7-180,-13 23 0,6-5 0,-6 30 0,2-18 0,-1 44-2609,10-7-449,-7 12 3058,11 6 0,-9-13 0,4 0 0</inkml:trace>
  <inkml:trace contextRef="#ctx0" brushRef="#br0" timeOffset="55613">5178 4705 10771,'-16'-5'719,"2"1"-359,14 2 0,0 0-180,0-1-90,0 0 90,0-1 90,17-1 89,-12-2-269,33-2-90,-19-1 0,21-1 0,-7-1-90,16-6-719,-13 6-2699,19-7 278,-27 11 3230,5 0 0,-16 6 0,-3 2 0</inkml:trace>
  <inkml:trace contextRef="#ctx0" brushRef="#br0" timeOffset="56362">5990 4571 10501,'-5'-17'1619,"20"13"-1619,-10-26 90,13 18 0,-3-14 0,-11 5-90,11-1 0,-6-1 0,-6 0 90,6-3 360,-9-11-450,0 9 0,0-19 90,0 23 0,0-9-180,-14 19 0,11 1 180,-11 27-180,14 5-90,0 23-180,0-8 0,15 3-1439,-11 6 630,12-10-1530,-7 27 2699,-6-24 0,6 11 0,-9-14 0</inkml:trace>
  <inkml:trace contextRef="#ctx0" brushRef="#br0" timeOffset="56515">6002 4891 10951,'17'-24'180,"-13"-10"-90,37 12-1170,-11-18-359,12 8 1439,12-5 0,-18 18 0,13-4 0</inkml:trace>
  <inkml:trace contextRef="#ctx0" brushRef="#br0" timeOffset="57119">6063 3996 10051,'-30'-6'990,"-2"0"-720,1 2 179,-20 2-179,13 1-180,3 1 0,-1-1 0,-8 1-783,-13 21 783,16-16-90,0 39 0,3-21 0,12 9 0,2 5 0,-9 16 0,11-2 0,4 2 45,10-19 0,4 2-90,8 26 0,3 1-1214,-7-23 0,5-3 1259,19 12 0,8 0 0,-4-4 0,4-2 86,4-11 0,6-2-146,-3 1 0,3 1 1,-2-4 59,-1-4 0,1-3-60,4-1 0,4 0 0,-3-3-393,-4-4 0,-1-3 318,13 2 0,-1-3 90,-17-5 0,-2-3-45,1 2 0,-1-3-90,30-15 90,-22 2 0,-1-3 90,-11-1 0,-1-4-45,13-13 1,-5-3-46,-4-13 135,-14 2 0,-6-2-135,-5-14 135,-14 20 0,-2 1-45,5-22 0,-20 32 0,-3 0 44,13 1 1,-1-1-90,-26-12 1,-4 1 44,16 13 0,-1-1-270,-5 1 0,-4-2 0,3 4-225,2 7 1,0 1-136,-10-4 0,-1 3-1349,-16 2 1979,2 6 0,2 8 0,0 3 0</inkml:trace>
  <inkml:trace contextRef="#ctx0" brushRef="#br0" timeOffset="57745">7365 4248 10501,'34'-1'899,"-7"0"-899,2 18 0,-4-13 90,-2 28-180,2-28 180,0 29-539,-2-18-1890,7 27 810,-7-16 1529,5 7 0,-11-11 0,1-1 0</inkml:trace>
  <inkml:trace contextRef="#ctx0" brushRef="#br0" timeOffset="57937">7725 4186 10051,'-40'0'630,"3"21"-540,9-15-90,0 38 0,-13-9 90,10 12-405,6-13 0,2-1-584,-1 9-451,8-6 1,3-1 1349,4 4 0,1 11 0,8-19 0</inkml:trace>
  <inkml:trace contextRef="#ctx0" brushRef="#br0" timeOffset="58312">8170 4220 10411,'-45'0'900,"20"17"-900,-16-13 0,21 27 0,-4-12 0,-1 14 0,23-5 0,-8-1 89,10 1-178,20-8-181,4 10 180,0-17-90,32 1 180,-36-10 0,41-2 0,-36-22 90,6 15 0,-16-33 0,0 13 269,-8-8 1,-1-6-180,-6 18-180,0-6 0,0 14 0,0 17-1079,0 13 89,0 23-269,20-6-360,-15 0 1619,38-11 0,-24-3 0,22-2 0</inkml:trace>
  <inkml:trace contextRef="#ctx0" brushRef="#br0" timeOffset="58482">8852 4305 10591,'-27'-7'809,"6"1"-719,-36 6-90,25 16 90,-12-12-180,29 29-539,1-16-1800,14 18 2429,24-6 0,8-5 0,25-4 0</inkml:trace>
  <inkml:trace contextRef="#ctx0" brushRef="#br0" timeOffset="58651">8820 3852 10051,'-30'-11'90,"1"1"-90,-13 6-270,11 2 270,-1 22 0,2 6 0,3 1 0,6 6 0,1 0 0</inkml:trace>
  <inkml:trace contextRef="#ctx0" brushRef="#br0" timeOffset="59001">9653 4041 12210,'-17'-2'90,"5"1"-90,4 18 0,3-12 90,5 31-180,-3-5 0,3 10-720,0 21 91,0-23-46,8-5 1,0 0-46,-4 5 91,11 11-271,-4-19 990,-9-4 0,9-3 0,-11-2 0</inkml:trace>
  <inkml:trace contextRef="#ctx0" brushRef="#br0" timeOffset="59129">9518 4417 9691,'0'-31'-539,"0"7"-541,17-22 361,3 19 719,23-23 0,-22 22 0,0-11 0</inkml:trace>
  <inkml:trace contextRef="#ctx0" brushRef="#br0" timeOffset="59846">9870 3846 10681,'-16'15'719,"4"3"-629,12 12-90,0 0 0,0-1 90,0 1-90,14 20-90,-10-10 180,11-4 0,-1 0-180,-10 7-977,20 14 977,-21-20 180,20-2 96,-20-4-186,24 7 0,-18-15-89,12 6-181,-11-20-270,-1-2 1061,-4-6-791,1-1 90,-1-19 0,7-6 180,-2-11 90,9-13-90,-7 18 0,7-17 90,-9 31 810,5-18-720,-9 31 269,6-13-359,-7 17 0,6 20-90,-3 3 0,5 1-90,-4 15 180,3-23-90,0 18 0,6-2 0,-4-10-90,12 9-89,-9-21 89,6 7 0,-7-16 0,-1 4 0,0-5 90,4-15 0,-6-3 0,6-18 0,-11 17 180,1-25 0,-6 30-180,0-15 0,-1 8 449,0 10-449,-1 10-90,0 7 90,16 22-90,-13-7 0,26-8 0,-18-4 90,12-9 90,-5 0-90,-3-16 0,-3 1 0,-6-3 180,-3-5-180,-2 20 0,3 7 0,-1-1-180,7 28-359,-1-9-1440,13 18 810,-4-17-630,8 10 1799,-3-29 0,3 18 0,1-11 0</inkml:trace>
  <inkml:trace contextRef="#ctx0" brushRef="#br0" timeOffset="60033">11065 4204 10591,'0'-12'809,"-18"4"-629,14 1-90,-14 4 90,5-1-270,9 16 180,-9 7-450,13 18-269,0-7-271,19 2 91,-14-9-91,31-2-359,-32-1 1259,31-4 0,-31-1 0,15-2 0</inkml:trace>
  <inkml:trace contextRef="#ctx0" brushRef="#br0" timeOffset="60262">10302 3999 11311,'60'-1'179,"-11"0"-269,1 1-269,-14 0-451,0 0-269,-4 0-2069,7 18 3148,-15-13 0,-1 35 0,-16-13 0</inkml:trace>
  <inkml:trace contextRef="#ctx0" brushRef="#br0" timeOffset="60379">10560 4722 11041,'0'16'0,"0"-1"90,0-4-990,0-3-899,0-3 1799,0-1 0,0-3 0,0 0 0</inkml:trace>
  <inkml:trace contextRef="#ctx0" brushRef="#br0" timeOffset="61761">12215 4091 11580,'-39'0'630,"4"0"-630,7 0 0,5 0 0,7 0 0,1 0 0,3 14 0,5 3-270,4 15-180,23-2-89,8 0 269,23-6 180,-10-11 0,1-5 90,-12-8 0,0 0 0,-3 0 0,-4-15 720,3-2-1,-14-17-539,1-1 270,-13 8-270,-19-4-180,14 12 0,-30 6-90,31 19 180,-11 16-270,15 8-180,0 5-180,17-6-449,-12 2-2699,30 14 3688,-12-10 0,-1 6 0,-3-17 0</inkml:trace>
  <inkml:trace contextRef="#ctx0" brushRef="#br0" timeOffset="62163">12775 4140 10411,'-21'17'450,"4"7"-450,17 12 0,0 1 90,0-3-180,20 2 180,-15 2-180,15 0 90,-5-3 0,-2 0 90,-6 7-90,11-3 0,-1-3 90,-15-9-270,6 6-270,-8-22 360,-18-21 90,-1-16-90,-2-14 0,6 8 0,0-2 90,-3-13 0,3 0 0,2-2-1116,-4-12 1116,11 19 0,3 0 0,3-15 0,0 2 0,0 5 270,21-6-180,-15 19 627,35-2-627,-25 27-90,7 21 0,-1-5 0,-19 35-90,8-20-450,-11 21-1799,0 10 540,0-12 1799,0 13 0,0-19 0,0-1 0</inkml:trace>
  <inkml:trace contextRef="#ctx0" brushRef="#br0" timeOffset="62596">13183 4065 10591,'0'41'270,"0"-7"-270,0 1 90,0-7-90,0 2 0,0 1 0,16 1 90,-12-1-90,11-2-90,3-2 180,-3 7-90,5-10 180,1 7 89,-18-17-269,7-1-90,-6-9 1,-2-19 89,-19-22 0,-3-2 0,-1 3 0,1-1-441,1-5 441,2 11 0,3-1-89,11-13 178,-10-5-89,13 3 0,0 1 0,0 3 0,0 5-119,20-6 299,9 18 0,22-3-90,-10 21 0,0 3 0,-5 24 0,-10-14-90,6 33 0,-21-10 0,-2 26-450,-9-9-1349,-20-6 0,-6-1-360,1 1 1996,-6-8 0,-2-3 0,2-2 0,-1-3 1</inkml:trace>
  <inkml:trace contextRef="#ctx0" brushRef="#br0" timeOffset="63550">14182 3951 10321,'-42'-3'810,"2"1"-720,4 19-90,9-13-90,12 27 180,2-28-180,12 24 0,-5-10-270,22 11 270,8-8 90,20-8 0,-6-8 0,-1-4 0,-11-15 0,-3 12 0,-9-27 90,9 27 180,-20-28 0,17 27 89,-18-27-89,4 14-270,-6-11 0,-16 14 90,12 22-90,-12 30-90,16 2 90,0-1 0,0 0 90,0 0-90,6-5 0,2 0 0,-5-3-360,11 12 1,-14-21-1081,0 4 1440,0-16 0,0 0 0</inkml:trace>
  <inkml:trace contextRef="#ctx0" brushRef="#br0" timeOffset="63849">14512 3800 9602,'12'0'1888,"-2"15"-1528,-4-12-270,-3 26 0,-1-25 0,1 25-180,-1-25 180,3 26-90,-2-18 0,2 15 0,-1-7 0,4 8 0,-5-8 0,5 10 0,-6-17 0,2 7 0,-2-14-90,-1 1 0,0-6 90,1 0-540,4-19 271,-1 1-181,2-5-180,-1-4-179,-1 22-181,0-20 990,-2 15 0,0-3 0,-1 6 0</inkml:trace>
  <inkml:trace contextRef="#ctx0" brushRef="#br0" timeOffset="64663">14615 3859 11760,'0'23'0,"16"-5"0,-13-2 90,13-2-90,0-1 0,-13 1 0,25-1 0,-25 0 0,22-3-180,-14 2 90,18-4-179,-5 0 179,-2-6-180,2-1 270,-12-1 90,4-14-90,-10 10 0,-1-28 359,-4 14-179,-1-16-180,0 5 0,0 6 0,0 27 0,18 9 0,3 23 0,20-3-269,-9-15-91,1 3-540,3-19 720,-6 5-179,16-7 449,-19 0-90,8-18 89,-19 14 181,4-30 0,-13 30 180,0-28-90,-3 28 179,-2-27-359,0 18 0,-2-9-360,0 28-1799,0 6 1979,0 22 0,14-5 0,3 1 0</inkml:trace>
  <inkml:trace contextRef="#ctx0" brushRef="#br0" timeOffset="64845">15332 3637 9781,'-21'-1'-1325,"8"0"0,7 1 1</inkml:trace>
  <inkml:trace contextRef="#ctx0" brushRef="#br0" timeOffset="65078">14592 3659 10501,'22'-14'899,"3"2"-899,23 6-89,-4 2-1171,-4 2-2248,-6 17 3508,-16 1 0,-8 2 0,-10-5 0</inkml:trace>
  <inkml:trace contextRef="#ctx0" brushRef="#br0" timeOffset="65247">14990 3389 9961,'28'-5'630,"-2"1"-450,4 3-180,-12 1-270,-3 15-2249,-10 4 2519,-5 21 0,0-8 0,0 4 0</inkml:trace>
  <inkml:trace contextRef="#ctx0" brushRef="#br0" timeOffset="65679">15707 3753 10681,'14'-3'1439,"-4"0"-1439,-2 3 0,-4 17 90,0-13-180,4 24 90,-2-10 0,6 14 0,-6-3 0,6 3 0,-7-13 90,3 1-90,-4-12 90,-1 1-90,-1-7 0,0 3-90,0-4 90,3-22-90,-1 15-360,10-49 91,-5 34-676,1-12 1,1 0-226,2 1-539,6-12 1799,-8 19 0,0 2 0,-2 1 0</inkml:trace>
  <inkml:trace contextRef="#ctx0" brushRef="#br0" timeOffset="65962">16100 3870 10051,'10'7'180,"-1"-1"-90,1-6 90,-1 0-90,0 0 0,-1 0 0,3-20 0,-4 1 90,0-19-90,-4 7 0,-3 0 0,-18 15-90,13-6 0,-33 20 0,22-7 0,-15 26-450,17 6-360,5 18-3147,33 10 3957,5-25 0,14 12 0,-4-25 0</inkml:trace>
  <inkml:trace contextRef="#ctx0" brushRef="#br0" timeOffset="66313">16453 3705 10591,'-44'-6'360,"3"1"-360,5 19 0,16 7 0,8 11-180,12 0 0,25-16-180,-19 5 90,43-19 90,-31 7 90,21-4 90,-1-4 0,-11 4 270,11-19 0,-18 10 630,-5-28-361,-8 16-269,-7-17-90,-20 10-180,3 8 90,-5 26-270,9 12 90,13 25-450,0-9-359,0 3-1710,0 1 540,15-11 2069,-11 8 0,10-14 0,-14-1 0</inkml:trace>
  <inkml:trace contextRef="#ctx0" brushRef="#br0" timeOffset="66767">16683 3943 10501,'5'-23'270,"5"-4"-270,-3 11 0,9-14 0,-5 13 90,4-8-180,-3 9 90,1-1-90,-1 1 180,6-9-90,-6 7 180,6-12-180,-8 15 0,0-3-90,-4 9 180,-2 1 180,-2 3-1,0 2-89,0 2-270,1 1 180,3 17-90,0-13 0,5 29 0,-3-8 0,3 6 0,-2 2-90,0-11-179,2 0-991,11 2 631,-7-7-181,17 3 810,-15-13-540,16-2 450,-18-5 450,9-14 0,-16 10 450,-1-27-1,-3 13-719,-3-14 810,1 8-900,-2 11 89,1 5-89,2 8 0,3 18 0,1 0-269,2 2-631,2 8-89,-1-25-1,2 24 990,8-13 0,-3 3 0,5-7 0</inkml:trace>
  <inkml:trace contextRef="#ctx0" brushRef="#br0" timeOffset="67080">17428 3810 10321,'17'-8'90,"5"-7"0,-7 9-90,14-11 90,-11 7-90,8-3 0,-9 6 0,-2-1 0,-2 0 0,0-1 0,-7-1 360,0-2-270,-6 3 629,-23-7-719,2 8 90,-20-2-90,10 7 0,14 16-90,5 3-359,12 16-451,19-17-1169,-1 12 810,4-13 1259,9 2 0,-27 2 0,12-10 0</inkml:trace>
  <inkml:trace contextRef="#ctx0" brushRef="#br0" timeOffset="67346">17807 3666 10681,'-22'-12'270,"-9"5"-180,27 0-90,-21 6 0,22 15 0,-7 2 90,27 4-90,5 7 0,-1-8 0,18 16 0,-12-7 0,17 13 0,-8-20 0,-10 13-90,-14-21-450,-6 5 0,-31-11-899,-8 0 360,-13-5-450,0 0 1529,15-2 0,3-16 0,2-4 0</inkml:trace>
  <inkml:trace contextRef="#ctx0" brushRef="#br0" timeOffset="67563">18073 3476 10411,'15'-2'1529,"-2"0"-1439,-8 19-90,-1 5-90,-4 10 90,0 1 0,0-8-360,0 17-179,0-10-361,0 10-89,0-14 89,0-3-269,0 0 1169,0-5 0,12-1 0,3-2 0</inkml:trace>
  <inkml:trace contextRef="#ctx0" brushRef="#br0" timeOffset="67701">18023 3698 10861,'0'-23'0,"0"-9"-90,0 10-540,25-11-89,-19 19-1530,39 0 2249,-18 11 0,11 3 0,-2 0 0</inkml:trace>
  <inkml:trace contextRef="#ctx0" brushRef="#br0" timeOffset="68096">18882 3872 11400,'-26'-16'90,"-7"12"-90,30-26 0,-9 9 90,12-8-180,0-2 90,0 6 0,0-1 0,0-14 0,0 8 0,0-10 0,14-3-90,-11 10 270,10-25 90,-13 25-90,0-21-180,0 26 0,-16-4 180,12 14 270,-12 10-360,16 22-180,0 19 90,0 31-270,0-7-90,0 4-1259,14 5 630,-10-16-1,8-9 1,4-1-360,2 4 1296,8 7 1,-2-22-1,-7-2 1</inkml:trace>
  <inkml:trace contextRef="#ctx0" brushRef="#br0" timeOffset="68367">19022 3860 11041,'9'0'90,"1"0"-90,2-10 0,3 8 0,14-17-90,-6 17 90,23-18 90,-18 13-270,17-14 0,-20 10-90,1-3 0,-12-1 180,-8 4 180,-3-8-180,-25 10 270,-5-6-90,-1 9 180,-14-1-180,23 5 0,-14 1-90,17 19-90,7-1-900,9 19-719,23-7 1709,0 0 0,23-8 0,-5-2 0</inkml:trace>
  <inkml:trace contextRef="#ctx0" brushRef="#br0" timeOffset="68686">19382 3761 10591,'13'14'270,"-10"8"-270,11-13 0,-6 4-360,-6-2 90,6-6 0,-4 1 270,1-3 0,3-3 0,0 0 90,0 0 270,10-19 90,-4 14 0,13-27-181,-12 29-89,9-11-180,-12 14 90,3 0-90,-8 0-90,-2 0 90,-1 12-989,-3 4-1170,1 14 2159,-2-2 0,0-2 0,0-2 0</inkml:trace>
  <inkml:trace contextRef="#ctx0" brushRef="#br0" timeOffset="68895">19255 3377 11580,'0'-31'450,"21"-5"-450,-16 12 0,30-5 0,-16 18-360,14 2-2338,-3 22 179,-6 8 2519,-10 12 0,-7 3 0,-7-5 0</inkml:trace>
  <inkml:trace contextRef="#ctx0" brushRef="#br0" timeOffset="69961">6250 6139 10951,'-9'8'1259,"0"4"-1079,4-11 0,-5 5-180,3-6-90,-8 0 180,2 0-180,-7-15 0,7 12 0,-6-23 0,13 9 90,-4-8 0,8-9 0,0 12-90,2-11 90,0 16 0,0-2 0,20 13 0,-1 2 90,5 19 0,2 10-90,-24 9 0,10 4 90,-12 8-180,0-9 90,0 10-90,0-17 180,0-1-90,-20-3-90,-3 4 0,-2-10-90,-21 6 180,28-17 0,-23 1-90,20-8 0,3-1 90,1-1 0,4 0 0,2-17 0,6-2 90,28-1-90,10 6 0,17 14-376,0 0 376,-10 0 0,2 0-540,2 13-539,-1-10-1530,18 21 776,-15-21 1833,10 7 0,-22-10 0,-3 0 0</inkml:trace>
  <inkml:trace contextRef="#ctx0" brushRef="#br0" timeOffset="70362">6030 5667 10321,'-43'0'1169,"2"17"-629,-17 9-360,15 10 0,0 2 0,1 3-566,1 9 431,6 4 0,3 3-45,19-25 0,3 1 0,-4 25 0,3 1-569,6-23 0,2-1 524,-1 12 0,4 0 45,20 14 90,-15-2-90,17-31 0,6-1 0,-3 6 0,1 0 0,5-9 0,5-3 0,16 9 0,1-3 0,-19-14 0,2-4 0,27 2 0,1-4 0,-24-3 0,0-4-712,13-8 1,-1-2 666,-13 10 0,-3-4-45,1-18 0,-2-1 27,0 12 0,0 0 18,8-21 0,-2-4-45,-12 13 0,-2-1-234,9-17 1,-6-3 413,-9-10-90,-9 7 0,-8 0-360,-34-8 180,19 18 0,-5 1-180,-25 3 1,-6 4 44,17 6 0,-3 2-255,-6 0 1,-5 1-1,3 4-105,2 4 1,0 3 674,-13-1 0,1 2 0,15 6 0,2 1 0,0 1 0,-1 0 0</inkml:trace>
  <inkml:trace contextRef="#ctx0" brushRef="#br0" timeOffset="70864">7683 5848 12570,'37'0'180,"-17"16"-180,17-12 0,-20 11-180,17 2-1709,2 0 180,-9 12 1709,21 0 0,-19-9 0,8 5 0</inkml:trace>
  <inkml:trace contextRef="#ctx0" brushRef="#br0" timeOffset="71079">8025 5760 11041,'-33'0'809,"2"0"-629,10 18-180,-1-14 0,0 31 0,1-31 90,-1 37-180,4-21 90,-8 37-540,8-20-1502,-4 14 513,10-15-360,3 0 1771,3-1 1,3-1-1,2-1 1</inkml:trace>
  <inkml:trace contextRef="#ctx0" brushRef="#br0" timeOffset="71479">8603 5799 11131,'-50'14'539,"11"-10"-539,-8 25 0,16-10 90,0 16-90,15-7 0,9-3-90,7-7 90,17 5 0,-12-7-359,33 5 89,-9-14-360,25-1 450,-10-6-600,1-20 780,-16 15 0,-1-35 0,-1 36 720,3-47-450,-9 43 180,4-39-271,-16 32-269,-1-3 270,-6 1-180,-2 32 0,0-1 690,16 26-1319,-12-9-1800,27 11 720,-6-18 1532,9 6 0,7-13 1,-7-2-1</inkml:trace>
  <inkml:trace contextRef="#ctx0" brushRef="#br0" timeOffset="71679">9405 5755 11311,'-56'0'1079,"13"19"-989,0-14 0,16 28-90,-2-14 0,15 16 0,-1-7-180,15 0-360,0-11-269,21-1-541,-16-4-1888,56-1 3238,-36-5 0,33-3 0,-26-3 0</inkml:trace>
  <inkml:trace contextRef="#ctx0" brushRef="#br0" timeOffset="71861">9207 5327 10681,'-31'-2'1079,"-9"0"-1079,9 22-135,5 0 0,1 3-944,0 23-855,8-7 0,3-1 1934,7 4 0,4 16 0,3-18 0</inkml:trace>
  <inkml:trace contextRef="#ctx0" brushRef="#br0" timeOffset="72111">10048 5668 12120,'-40'21'90,"6"1"-90,14 15 0,-1-3-90,19-4 0,-7 3-450,9 1 181,0 1-361,0-1-89,0-1 89,0 1-719,0 8 359,14-11 1080,-11 5 0,11-15 0,-14-2 0</inkml:trace>
  <inkml:trace contextRef="#ctx0" brushRef="#br0" timeOffset="72229">9855 6113 10231,'0'-42'-90,"0"3"-719,27-22 359,-21 20-135,28-1 1,4 2-1907,-9 1 2491,3 12 0,3 3 0,3-9 0,1 0 0</inkml:trace>
  <inkml:trace contextRef="#ctx0" brushRef="#br0" timeOffset="72946">10225 5386 11490,'-12'18'900,"2"3"-990,10 15 90,0-4 0,0-3 90,17 1-90,-12 1-90,12 3 90,3 15 0,-3-10 45,2-6 0,0 1-497,-2 3 272,6 12 59,-21-21-239,14 0 90,-14-6-374,11 2-76,-11-11-179,8 0 449,-6-11 498,2-21-48,-2 13 180,1-38 540,3 12-450,-1-9 539,3-9-719,-3 25 90,1-6 360,-4 20-1,5 2-629,-4 9 180,7 15-180,-3-12 180,8 29-90,-4-10 0,1 10 0,-4-2 0,1-8 0,-1-2-449,11 5-91,-7-14-450,14 9 721,-10-19 179,5 6 0,-5-7 90,-2-20-90,0 15 270,0-36 269,-1 36-89,-2-34 360,0 16-630,-4 0 0,-2-7 809,-5 21-809,-1 12-90,-1 9 0,15 21 0,-11-2 0,24-14 0,-24 8-180,23-23 90,-16 16-90,12-17 90,3 6 90,-7-7-90,14 0 90,-16-17 360,6-3-90,-15-17 0,-1 2-180,-7 4 180,-14 8-270,10 25-180,-10 11-90,14 26-1349,14 4 270,-11-5-90,10-1 1439,2-14 0,-11-1 0,11-2 0</inkml:trace>
  <inkml:trace contextRef="#ctx0" brushRef="#br0" timeOffset="73225">11505 5626 11850,'-14'-7'540,"10"2"-180,-22 2-450,7 1 90,-4 2 0,-3 0 90,10 17-90,0-13-90,1 28-180,5-9-270,5 7-1888,2 11 809,21-17 771,-13 6 0,34-14 0,-12-2 0</inkml:trace>
  <inkml:trace contextRef="#ctx0" brushRef="#br0" timeOffset="73478">10798 5477 11400,'-4'-1'630,"0"0"-450,4-1-90,0 1 0,24-1-90,-17 0 0,37 1-360,-18-1-719,17 2-990,-17 19 2069,9 4 0,-22 12 0,14-1 0</inkml:trace>
  <inkml:trace contextRef="#ctx0" brushRef="#br0" timeOffset="73624">11038 6273 11760,'0'4'-23,"0"0"1,0-3 0,0 0-1</inkml:trace>
  <inkml:trace contextRef="#ctx0" brushRef="#br0" timeOffset="74152">12212 5534 12030,'25'-7'900,"7"4"-900,-20 14 0,2 11 0,2-3 0,-8 36 0,6-32-90,-7 11 0,0 0 90,5-1-450,10 16 90,-5-26 180,7 2-359,2-12 359,-7-7 90,13-2 90,-17-20 0,4 13 0,-8-27 0,-2 27 449,-4-30 91,-2 8-90,-2-9-90,-1-6-180,0 20-180,0-7-270,0 41 90,0 4-1079,0 36 89,0-14-1528,16 12 2698,-12-25 0,35 3 0,-10-13 0</inkml:trace>
  <inkml:trace contextRef="#ctx0" brushRef="#br0" timeOffset="74663">12898 5615 10861,'-19'-16'450,"14"2"-450,-14 3-90,5 4 180,2 3-90,-10 19 0,13 10-180,3 21-90,29 3 0,-18-8 90,35-3-270,-18-4 180,-1-10-89,7 9 179,-25-19-360,8 3 360,-32-12 0,-3 0 180,-20-23 90,8 1 0,15-19-90,9 11 0,12-1 90,23 6-90,16-8 0,14 6-45,-12 4 0,1 1 135,12-4-868,-7 6 1,-1 0 866,3-2 1,13-2-66,-28 6 66,-6 1 0,-6 1 360,-7-5-90,-7 5 270,-5-6-271,-26 7 181,-7 0-360,0 5-180,-16 1 1634,19 3-1634,-15 1 77,18 14-77,10 3 0,14 17 0,0 3-269,25-4-721,-19-2 45,24-16 1,4-2-135,-10 8 1079,34 2 0,-24-9 0,0-3 0</inkml:trace>
  <inkml:trace contextRef="#ctx0" brushRef="#br0" timeOffset="74970">13547 5530 10771,'0'11'629,"16"-11"-539,-12 29-180,28-26 180,-28 28-90,25-18 0,-25 16 0,23 1 0,-14-9 0,3 7 0,0-13 90,-15-2 0,5-3-90,-3-3-90,-2-19 180,2-12-180,-3-9 90,0-5 0,0 6 0,0-2-90,0-1-1169,22-16 360,-17 15-361,13 8 1,4 2 1259,1 0 0,-1-1 0,-3 13 0</inkml:trace>
  <inkml:trace contextRef="#ctx0" brushRef="#br0" timeOffset="75095">14288 5699 6453,'0'0'0</inkml:trace>
  <inkml:trace contextRef="#ctx0" brushRef="#br0" timeOffset="78047">5835 7869 11580,'0'-13'1080,"0"0"-810,0 2-90,0-1-91,0 1 181,0-2-90,0-2 0,0 0-180,0-2 90,24 1-90,-18-2 0,43 1 0,-27 1 0,23 1 0,-9 5-90,-1 3 270,-1 4-360,-2 2 270,-5 1-270,-4 20 180,-12 10 90,-3 13-135,-18-9 0,-1 2 45,6 11-225,-33 2 0,-1-1 46,25-2 134,-24-9 0,0-4 45,24-12 0,-8-2-90,31-14 180,21-2-90,26-3 0,-6 0 0,1 0 0,-3 0 0,-15 0 0,10 15-90,-29 0-180,-1 15 0,-13-3-90,-24-11-359,17 7-1170,-33-13-360,22 3 2249,-13-6 0,13-7 0,6 0 0</inkml:trace>
  <inkml:trace contextRef="#ctx0" brushRef="#br0" timeOffset="78478">5978 7370 9961,'-19'-15'1080,"-16"0"-810,5 7 179,-29 1-359,20 7-45,4 10 0,-2 1-1021,-8-6 976,14 16 0,0 2 0,-14 0-617,-1 23 617,0-3 0,14-6 0,2 2 0,8-8 0,1 3 30,0 6 0,1 5 0,3-4-30,5-1 0,4 1 0,0 5 0,0 4 0,7-4 0,10-4 0,5-1 0,-5 12 0,6 0 0,22-5 0,6-4 0,-14-11 0,3-1-30,7 0 0,5 1 0,-1-5 30,-3-5 0,2-3 0,6 0 0,5 0 0,-3-3-946,-4-5 1,-2-2 945,15 2 0,2-3 0,-3-5 0,-1-3-180,-14 2 1,1-4 179,1-8 0,4-5 0,-5 0 45,-6 4 0,-2-5-75,1-7 0,1-7 0,-4 2-28,-7 4 0,-2 0 103,5-9 0,-4-2-45,-3-17 0,-12-2 0,-6-2-45,-17 12 0,-1 0 45,7-23 0,-16 27 0,-10-3 0,3 4 0,11 3 0,-3 1-150,-15-4 0,-9-2 0,4 5-304,7 3 1,-1 4 3,-11-8 0,-2 3-45,13 12 1,0 4-91,0 2 1,0 2-271,-1 2 1,0 2 854,0 3 0,0 2 0,0 2 0,-1 0 0,0 2 0,0 0 0</inkml:trace>
  <inkml:trace contextRef="#ctx0" brushRef="#br0" timeOffset="81433">7027 8017 7263,'0'0'0</inkml:trace>
  <inkml:trace contextRef="#ctx0" brushRef="#br0" timeOffset="90148">7842 7723 9781,'-14'-3'1260,"-6"0"-1080,10 2 539,-1 0-539,4 21-180,23 6 0,-12 15 0,13 3 90,-17-7-90,11 3 0,-8 3 0,8 17 0,-11-13 45,0-11 0,0-2-45,0 1 0,0 10 0,0-25 0,0-1 0,0-13-90,0-25 0,0-12-180,0-14-269,0-3-91,0 7-1259,17-18 810,-13 15 1079,11 10 0,2 3 0,-2-1 0,13-4 0</inkml:trace>
  <inkml:trace contextRef="#ctx0" brushRef="#br0" timeOffset="90462">8182 8071 8522,'2'15'990,"3"0"-721,-1-3-269,1-4 0,0-3 0,0-4 0,3-1 0,9-20 0,0 15 0,16-32 0,-11 11 90,14-20-90,-17 7-480,2 2 480,-12 14-90,-5 1 90,-1 3 360,-3-3-91,0 10 181,-23 0-450,3 9 481,-21 3-481,23 20 90,-10-16-90,25 34 0,-9-13 0,12 10-90,0 0 0,0-10-1169,17 9 359,-12-10 900,33 13 0,-7-20 0,23 2 0</inkml:trace>
  <inkml:trace contextRef="#ctx0" brushRef="#br0" timeOffset="90752">8733 7796 9512,'-19'-11'899,"14"2"-719,-35 2-180,20 4 0,-15 0 90,17 22-90,29 4 90,22 12-180,9-1 45,-10-14 0,0 0 45,7 12 45,-7-5 0,0 1-45,1 2 360,4 17-270,-16-24 179,-12 3-179,0-12-180,-9-2 180,0-4-269,-16-2-811,-7-4 181,-15 0-271,15-17-1568,-11-8 2648,31-8 0,-23-4 0,14 7 0</inkml:trace>
  <inkml:trace contextRef="#ctx0" brushRef="#br0" timeOffset="90994">9248 7500 11490,'-17'17'90,"3"5"-90,14 14 0,0-1 0,0-5 0,17 20-449,-13-10-271,10-4 0,-1 1 91,-10 6-136,7-6 1,-1 0-136,-7 2 900,7 11 0,-9-22 0,0-2 0</inkml:trace>
  <inkml:trace contextRef="#ctx0" brushRef="#br0" timeOffset="91129">9097 7986 8612,'-14'-24'270,"3"-1"-270,11 1 0,0-1 0,0 1 0,25-1 0,-19 2 90,47 3-360,-32 2-270,28 4-937,-13 2 1477,2 5 0,1 3 0,0 2 0</inkml:trace>
  <inkml:trace contextRef="#ctx0" brushRef="#br0" timeOffset="91852">9307 7642 8792,'-7'-3'810,"0"0"-451,0 1 1,2 1 0,-2 0-180,4 1 0,-1 0 0,1 19-90,1 9-90,2 12 89,0-7 1,0 1-90,0 14 0,0-2 0,0 0 90,0 12-90,7-9 0,2 0-656,-5 8 656,5-21 0,-2-1 89,-7 10-89,11-1 0,-9-6 63,9 9-63,-11-17 90,0 7-90,0-24-90,0-18 90,0-22 0,-14-12 0,12 4 0,1-1 0,-12-14-90,11-12 0,4-2 168,-2 29 0,0 0-108,0-9 0,0-4 0,0 5-60,0-19 90,7 14 0,5 1 0,10-1 0,1-8 0,14 27 0,-32 6 0,35 7 93,-18 5-93,10 7 90,-6 24 0,-10-14 0,-7 53-90,-2-34-484,-7 31 484,0-22 0,0-1 0,-21 0 0,-3 12-359,-2-13-991,-12 12 451,16-24-65,-1 0 964,-7-12 0,20-5 0,-11-2 0</inkml:trace>
  <inkml:trace contextRef="#ctx0" brushRef="#br0" timeOffset="92168">9687 7716 9512,'-16'22'809,"12"8"-719,-29-10-90,28 7 0,-12 3 90,3 2-90,11-6 90,-10 17-90,13-18 0,21 18 0,7-24 0,25 4 0,-10-19 0,13-2 0,-24-19 0,7 13 0,-17-28 0,-3 28 90,-10-32-90,-3 9-90,-6-9 0,-22-6-360,16 18-45,-22 7 1,-5 4-136,10 2-179,-31-3-361,26 13 1170,13-6 0,-12 5 0,6-2 0</inkml:trace>
  <inkml:trace contextRef="#ctx0" brushRef="#br0" timeOffset="92548">9938 7699 9422,'7'0'359,"-1"15"-89,-2-11-180,-1 28-90,3-11 0,-1 9 0,6 9 0,-3-14 90,2 7-180,3-2 180,-3-9-90,5 8 0,-7-16-180,-1 1 90,-3-8-180,-1-4 181,-1 0 89,0-2 0,-1-21 0,-1-5 0,0-13 0,0-11 89,0 18-89,0-18 0,0 24 270,14-2 540,-11 13-540,21 9-270,-10 22 90,6 11-90,-2 25-180,-6-10-450,-4 3-1079,4 0 630,-3-12 1079,13 13 0,-5-23 0,5 1 0</inkml:trace>
  <inkml:trace contextRef="#ctx0" brushRef="#br0" timeOffset="93064">10445 7712 9242,'0'-6'180,"-14"1"-90,10 2-90,-22 2 0,15 1 0,-8 16 90,10 7-90,0 23 0,8-7 89,-3 17-178,4-22 178,0 21-178,0-24-1,17 5 90,-13-6 0,24-10 0,-25 7 90,9-16-90,-12 0 0,0-7-90,0-2 90,-16-1-180,-3 0 90,0-14 0,4-1 90,15-12 0,22 12 0,11-15-90,14 16 135,-12-6 0,0-1-45,10 0 0,-6 1 0,-2 0-293,3-2 293,9-7 0,-17 3 0,-16 7 90,4-11 90,-19 11 180,3-7-180,-27 11 449,-1-1-539,-22 9 0,9 3 0,15 21-90,-1-14 0,21 31 293,-7-9-293,28 8-765,-7-2 1,3-1-46,35 2 810,-21-1 0,-1-1 0,20-5 0,-1 7 0</inkml:trace>
  <inkml:trace contextRef="#ctx0" brushRef="#br0" timeOffset="93194">11118 8094 6903,'0'15'0,"0"-2"0</inkml:trace>
  <inkml:trace contextRef="#ctx0" brushRef="#br0" timeOffset="95912">12377 7357 9242,'3'-10'1259,"0"2"-899,-3-1-90,2 0-180,-1 1 0,1 0-90,-1 1 0,0 3 359,1 1-359,0 2 0,3 19 90,-3 6 0,2 26-90,-1-8 0,-2 5 0,2-10 0,-3 0 0,0 1 0,0-3-90,0-1 0,0-4-90,0 3 180,0-12-90,0-1-899,0-11 989,0-56-90,0 21 90,8-17 0,1-3 0,-4 3 0,11 4 0,-1 0-308,-12-6 488,19-13 90,-20 6-90,13 17 89,-9-17-179,2 29 180,3-5-180,-8 20 270,9 0-360,-5 7 0,4 18 0,-2 5 0,3 21 0,-3-9-180,3 5 128,-6-11-667,0 3-271,-1-1-899,4 13 630,-2-10 1259,3 9 0,-4-16 0,0 0 0</inkml:trace>
  <inkml:trace contextRef="#ctx0" brushRef="#br0" timeOffset="96148">12383 7578 8702,'20'-6'90,"-16"-1"-90,30 2-180,-16-5-540,0 1 720,11-3 0,-9 5 0,14 0 0</inkml:trace>
  <inkml:trace contextRef="#ctx0" brushRef="#br0" timeOffset="98862">12553 7404 9062,'2'-3'719,"0"0"-89,-2 1-360,-19 1 0,-3 1-90,-20 14-180,9-10 0,-1 22 0,10-23 90,1 22 0,1-22-90,1 28 0,2-18 0,2 16 0,4-7 0,2 10 0,5-7 0,2 4 89,4-8-89,0-4 0,22 2 0,3-7 0,27 0 0,-12-9 0,16-1-89,-19-20-1,11 14 90,1-33 0,-14 12 0,-8 4 0,-2-2 0,-1-13 0,0-5 0,-18 19 269,-27-16-89,15 20 90,-37-6-360,19 17 180,-15 2-180,6 4 90,16 18 0,6-1 0,11 21 90,20-12-180,-15 4 0,30 2-539,-14-7-1440,14 19 720,-14-18 1349,11 8 0,-18-12 0,13-2 0</inkml:trace>
  <inkml:trace contextRef="#ctx0" brushRef="#br0" timeOffset="99114">12940 7477 10051,'-15'-5'900,"11"0"-540,-10 3 89,14-1-449,-11 2 90,9 18-90,-9 6 90,4 12-90,5 0 0,-9-6-90,10 15-449,-3-11-1350,22 21 629,-13-26 1260,22-8 0,6-3 0,-4-5 0,36 0 0</inkml:trace>
  <inkml:trace contextRef="#ctx0" brushRef="#br0" timeOffset="99432">13505 7409 11670,'-44'-3'810,"8"1"-630,-2 21-180,-7 2 90,9 13-90,-12-4 0,8 8-90,13-10 0,-1 22-270,20-21-270,5 6-269,3-12-270,27-2-181,-20-4-269,54-1 1619,-32-6 0,29-1 0,-12-4 0</inkml:trace>
  <inkml:trace contextRef="#ctx0" brushRef="#br0" timeOffset="99795">13603 7620 9512,'11'0'269,"5"0"-269,31 0 0,-3-11 0,-9 9 270,0-20-90,-15 10 180,-4-6-90,-8-2-90,-8 8 0,0-1-90,-19 5 539,-4 0-629,-22 4 0,10 1 90,-1 3-90,12 0 0,2 16 0,0 1 0,11 18 0,0-10-719,11 8-271,23-11 1,-18 5-181,45-8-89,-29-2 1259,27-2 0,-10-3 0,3 0 0</inkml:trace>
  <inkml:trace contextRef="#ctx0" brushRef="#br0" timeOffset="100082">14155 7487 10141,'-14'-10'360,"10"1"-180,-22 3-90,24 1-180,-24 1 180,12 3-90,-10 0 0,11 19 0,6 2 90,7 22-180,18-2 180,4-8-90,0-1 0,15-12-90,-33 0 90,31-3 0,-31-1 180,23-4 0,-24-1-90,15-1-90,-16-3-90,4 2 0,-23-4-270,12 0-270,-37 0-89,36 1-181,-47 0 900,19 2 0,-11-3 0,4 1 0</inkml:trace>
  <inkml:trace contextRef="#ctx0" brushRef="#br0" timeOffset="100412">14537 7474 10681,'-17'-5'270,"12"1"-270,-34 2-90,17 1 180,-15 1-180,18 18 90,8 1 0,11 19 90,15-10-180,-11 1 90,29-7 0,-10 7 90,-1-7-90,16 10 0,-19-15 0,4 1 0,0-8 90,-21-4-90,7-1 0,-9 0 0,0-2 0,-17 2 0,-10 1-270,4 1-1169,-42 2 359,41-2-746,-33 1 1826,30-2 0,5-3 0,1 0 0</inkml:trace>
  <inkml:trace contextRef="#ctx0" brushRef="#br0" timeOffset="100802">15237 7226 11670,'6'20'90,"-1"12"0,0-10 0,-1 38-180,1-18-630,-2-4 1,0-1-360,3-1-181,-1-3 1,2 0 1259,1 5 0,5 12 0,-5-18 0</inkml:trace>
  <inkml:trace contextRef="#ctx0" brushRef="#br0" timeOffset="100962">15138 7746 10141,'-6'-21'180,"5"-9"-180,-5 12-90,6-13-360,21 6-1349,6 0 720,14 12 1079,1 1 0,-7 6 0,4 2 0</inkml:trace>
  <inkml:trace contextRef="#ctx0" brushRef="#br0" timeOffset="101245">15708 7560 10501,'-48'0'810,"-2"0"-810,4 0 0,1 0 0,21 14 0,-3-10 0,24 23 0,-7-7 0,10 6 89,0 2-178,25-16 178,-19 11-89,44-20-89,-30 20 89,22-21 0,-11 7 0,-1-9 0,7 0 0,-7 0-180,-6-19-450,-12 2-899,-12-21-720,-20 9 2249,-1 0 0,-3 13 0,7 6 0</inkml:trace>
  <inkml:trace contextRef="#ctx0" brushRef="#br0" timeOffset="101498">16037 7256 11041,'-19'12'1169,"4"5"-1169,15 11-90,0 2 90,0-4 0,14 6 90,-11 0-270,10 3-360,-13 1-89,12 0-1440,-9 16 900,19-14 1169,-10 20 0,5-31 0,-3 8 0</inkml:trace>
  <inkml:trace contextRef="#ctx0" brushRef="#br0" timeOffset="101695">16285 7467 10771,'-21'-12'899,"15"1"-629,-32 2-180,34 2-90,-47 4-90,28 0 90,-16 17-180,14-10-1079,16 25-540,-2-7 900,5 17-361,6-6 1260,0-3 0,19-10 0,5-1 0</inkml:trace>
  <inkml:trace contextRef="#ctx0" brushRef="#br0" timeOffset="102013">16207 7677 9871,'8'0'450,"0"0"-360,1-10 0,2 7-90,1-8 0,2 11 0,0-6 0,3 5 0,0-6 0,2 7-180,0-3 90,3 2-90,8-5 90,-7 3 0,9-4 90,-18 2 0,0 0 0,-10-1 90,-1 1 0,-3-2 630,-17-2-450,13 2 89,-28-3-359,29 6 270,-23-2-180,23 21-270,7 2-449,0 19-2430,27 7 1710,-13-12 1349,11 3 0,-3-19 0,-5-1 0</inkml:trace>
  <inkml:trace contextRef="#ctx0" brushRef="#br0" timeOffset="102330">16803 7645 10681,'0'9'719,"0"1"-719,17 8 0,-12 8 0,26-9-179,-18 12-91,4-6-270,-3-10 630,-9-7-90,1-21 0,2 11 0,-5-31 180,2 18 180,0-20-1,0 10 1,4-12-360,-2 13 0,2-9 0,-3 23 90,-1 2-90,3 10 0,-2 0-719,8 16-631,-4-12-449,5 34 1799,0-20 0,2 21 0,2-9 0</inkml:trace>
  <inkml:trace contextRef="#ctx0" brushRef="#br0" timeOffset="105294">12322 9283 10231,'16'15'450,"5"5"-450,-19 22 0,11-8 0,-12 1 0,8-9 0,-7 12 180,4-12 629,-4 13-719,-1-22 0,-1 1-270,0-11 180,0-25 0,0-25 0,0-5-937,0-15 847,0 25 90,0-3-677,0 3 318,21-2-271,-16 3-269,33 2-1170,-10-5 270,8 13 1799,2-3 0,-10 17 0,0 2 0</inkml:trace>
  <inkml:trace contextRef="#ctx0" brushRef="#br0" timeOffset="105647">12765 9472 9062,'21'-35'90,"3"5"270,19 4 179,-7 4-359,-5 5-90,-15 3 90,-5 6 90,-11 2-90,0 2 449,0 1-629,-20 1 180,-3 1-180,-2 19 0,8 2 0,17 20-90,0-8-180,0 0-1618,22 0 718,8-7 1170,27 8 0,-10-16 0,2 1 0</inkml:trace>
  <inkml:trace contextRef="#ctx0" brushRef="#br0" timeOffset="106177">13313 9571 10681,'22'-44'809,"13"6"-809,-30 2 90,30 5-90,-31-1 90,27-1 0,-27 0 90,22-1-90,-23 2 90,19 1 0,-20 1 90,11-4-270,-13 12 0,3-7 0,-3 20 0,-17 0-90,13 26 90,-30-13 90,30 36-90,-13-19 0,3 37 90,11-18-135,-4-4 0,1 1-270,6 9 135,17 14 0,-13-17-89,13-2-181,3 1-180,-15-1-89,29-2 269,-30 0-899,23 9 719,-14-11-719,3 15 809,-7-25 540,-9 2 0,0-13 0,0-3 0</inkml:trace>
  <inkml:trace contextRef="#ctx0" brushRef="#br0" timeOffset="106295">13395 9907 9422,'-20'0'269,"9"-18"-358,-9 13 178,17-29-89,-14 21 0,16-16 0,-5-5-179,23 6-1441,11-23 181,-5 19 1239,28-10 1,-29 14 0,25 1 0</inkml:trace>
  <inkml:trace contextRef="#ctx0" brushRef="#br0" timeOffset="106645">13777 9256 10321,'0'-4'1079,"17"1"-989,-12 18 0,26 3-90,-28 18 0,18-10 0,-19 3 0,5-9 0,-7 10 0,0-7 0,0 13 0,0-17 270,0 3-90,0-9-180,0-7 0,0-18 0,0-11 0,0-12-90,19-2 90,-15 5-180,29-3-269,-29-1-181,26-2-270,-26 3-1348,29-14 2248,-17 17 0,4-7 0,-8 17 0</inkml:trace>
  <inkml:trace contextRef="#ctx0" brushRef="#br0" timeOffset="107012">14248 9418 10231,'-19'-16'0,"3"-2"90,34-2-180,-13-3 180,30 10-90,-19-10 90,12 2-180,-14 3 90,0-3 90,-13 9 0,5-5-90,-6 2 270,-16 6 90,-2-2-360,-17 8 0,3 1 0,13 17-90,-4-11 180,21 26-270,-8-10-270,10 17-1799,17 3 450,-13-7 1799,31-5 0,-30-11 0,12-2 0</inkml:trace>
  <inkml:trace contextRef="#ctx0" brushRef="#br0" timeOffset="107294">14672 9179 10591,'-30'-3'180,"2"0"-270,-8 3 180,11 0-90,-8 14 90,23 2-180,0 15 90,27 1-90,10 4 180,10-7-90,18 4 0,-22-15-90,10 8 180,-14-13 0,-13 3-90,-1-3 0,-15-5 0,0 5-540,-24-8-1079,-8 2 90,-14-5 1529,2-1 0,12-1 0,1 0 0</inkml:trace>
  <inkml:trace contextRef="#ctx0" brushRef="#br0" timeOffset="107544">14897 8847 11670,'0'40'270,"0"-7"-180,14 1-90,-11-6 0,25 19 0,-25-11 0,9-5 0,2 0-180,3 4-719,15 19 179,-7-26-1619,7 13 630,-15-24 1709,5 6 0,-10-15 0,-2 1 0</inkml:trace>
  <inkml:trace contextRef="#ctx0" brushRef="#br0" timeOffset="108229">14872 8913 10051,'-2'-4'1799,"0"17"-1799,18 10 0,-12 13 90,11 3-90,-1-3 0,-10 3-1277,19 2 1367,-21 1 0,19 18-180,-7-17 90,6 12 0,-2-23 0,-7-2 27,2-4-117,-1-3 257,-1-4-347,0-3-450,0-3 180,-3-7 600,3-1-330,-7-5 304,2-15-124,-3 11 0,0-28 0,0 28 0,0-32 90,-1 21 0,0-8 360,2-3-90,0 12 270,3-4-361,-1 8-179,2 10-90,1 0 0,0 0 0,2 20 90,10 5-90,-2 11-1889,16 12 0,-14-20 1889,9 10 0,-9-15 0,3-2 0</inkml:trace>
  <inkml:trace contextRef="#ctx0" brushRef="#br0" timeOffset="108728">16050 8893 11400,'-5'0'450,"1"17"-450,3 7 0,1 12 90,0 4-90,0-4 0,14 3-90,-10 2-270,10 0-989,0 19 630,0-15-46,-2-10 0,0 0-44,0 4-180,-5 6 989,-7-17 0,0-5 0,0-1 0</inkml:trace>
  <inkml:trace contextRef="#ctx0" brushRef="#br0" timeOffset="108862">15957 9383 10051,'-14'-34'0,"-4"3"-90,16 12-90,-4 2-989,6-1-450,25 3 382,8 5 1237,14 4 0,0 6 0,-11 0 0</inkml:trace>
  <inkml:trace contextRef="#ctx0" brushRef="#br0" timeOffset="109146">16490 9290 10771,'-25'-17'899,"-1"-7"-809,-25 21-90,6-7 0,4 10 0,10 15 0,14 4-90,10 17 180,28-17-90,-15 14 0,39-29-90,-25 23 180,36-18-90,-19 4 0,-2-8 0,0-3 0,0-2-90,20-16-90,-42-2-1169,6-17 540,-18 2-91,-17 6-359,11 2 1259,-33 9 0,33 0 0,-14 2 0</inkml:trace>
  <inkml:trace contextRef="#ctx0" brushRef="#br0" timeOffset="109395">16852 8920 12300,'0'48'90,"0"-13"-90,0 28 0,0-27-360,0 27-270,0-27-1124,6 0 0,1 0-314,-4 0 2068,28 15 0,-27-29 0,13-2 0</inkml:trace>
  <inkml:trace contextRef="#ctx0" brushRef="#br0" timeOffset="109628">17077 9093 10861,'-18'-4'90,"-9"1"0,13 2-90,-13 1 90,4 14-180,3 5 90,9 17-360,4-5-270,7 0-179,0-7-181,17-2-269,-13 1 1259,33-3 0,-32-1 0,15-1 0</inkml:trace>
  <inkml:trace contextRef="#ctx0" brushRef="#br0" timeOffset="109952">17273 9324 9512,'15'13'0,"4"-2"0,15-11 0,-1 0 0,-4 0 0,-12-14 0,-3 11 90,-12-22 629,2 15-269,-25-12-360,15 7-90,-33 5 0,34 1 90,-23 6-180,25 16-630,-8 5-719,29 21 629,2-2-629,2-6 1439,12-4 0,-19-10 0,17-2 0</inkml:trace>
  <inkml:trace contextRef="#ctx0" brushRef="#br0" timeOffset="110250">17705 9316 10321,'0'8'90,"0"2"-90,0 19-540,0-5 91,15-3 449,2-10 0,17-4 0,-1-7 269,-4-20-89,-3 15 90,-8-30 270,-1 32-180,-2-27-90,0 27-181,2-23 1,-6 24 0,4-18-90,-8 18 0,3-6-449,-5 23-721,0-12-629,-1 29 1799,-2-27 0,1 38 0,-3-12 0</inkml:trace>
  <inkml:trace contextRef="#ctx0" brushRef="#br0" timeOffset="111627">12263 11469 9691,'0'3'1080,"18"0"-1080,7-19 90,15-4-90,-6 0 0,-5-15 0,-7 20 0,-4-16 0,3 8 0,-6 3 270,1-8-90,-9 8-91,0-11 91,-7 16-180,0-2 180,-21 11-90,-3 2-90,-22 2 0,23 22 90,-19 6-180,21 10 90,-4 16 90,9-20-756,16 15 756,0-16-360,0 1-539,23-2-1979,11 10 719,13-13 2069,7 6 0,-11-18 0,4-2 0</inkml:trace>
  <inkml:trace contextRef="#ctx0" brushRef="#br0" timeOffset="111861">12862 11274 11400,'50'13'180,"5"-9"-180,-12 25 0,2-24-269,4 39-721,-14-26-90,-5 9 1,0 1-540,0 2 1619,9 7 0,-17-12 0,0-1 0</inkml:trace>
  <inkml:trace contextRef="#ctx0" brushRef="#br0" timeOffset="112046">13175 11132 10861,'-14'-10'629,"0"2"-449,1 5-180,0 1 0,-9 27 0,4-6-180,0 11 1,0 5-1081,-7 12-802,8-11 1,1 0 2061,-6 24 0,11-29 0,0 1 0,0 0 0,1 1 0</inkml:trace>
  <inkml:trace contextRef="#ctx0" brushRef="#br0" timeOffset="113263">13638 11066 11311,'0'53'179,"0"-8"-179,0 8-2065,0-8 2155,0 7-180,0-1 90,0 4 45,0-19 0,0 1-45,0 16 0,0-12 0,0-2 0,0-1 0,0 5 728,0-22-728,0-6 337,0-6-427,0-3-180,0-25 180,0-25 90,0-4-114,0-17 24,0 21 90,0-5-130,0-1 175,0 13 0,0-1-135,0-17 90,9 11 0,1 1 0,-6 0 0,13 12 0,-1 3 0,-12 4 0,10 0 360,0 17 839,1 4-1199,2 18 0,-7 7 0,-10 11 45,0 1 45,0 6-180,0-10-719,-20 8-1620,14-5 630,-28-12 1799,30 6 0,-10-14 0,14-2 0</inkml:trace>
  <inkml:trace contextRef="#ctx0" brushRef="#br0" timeOffset="113484">13937 11146 10231,'5'0'1080,"-1"13"-1080,-2-9 269,0 9-269,1 3 0,-1-12 0,3 26 0,-2-18 90,1 14-180,-2-7 180,4 13-539,-4-8-271,3 9-179,-3-12-1,-1 2 900,1 10 0,-1-15 0,-1 7 0</inkml:trace>
  <inkml:trace contextRef="#ctx0" brushRef="#br0" timeOffset="113667">13978 10817 8702,'11'-1'-1079,"-5"16"-361,1-11 1440,-3 25 0,3-26 0,-2 10 0</inkml:trace>
  <inkml:trace contextRef="#ctx0" brushRef="#br0" timeOffset="113968">14208 11140 9332,'11'25'1439,"-1"-6"-899,8 13-361,-8-13-89,11 12-90,-10-13 0,5 5 90,-7-5 90,-1-3-90,-2 2 90,-1 4 0,-3-7 90,0 5-360,-2-12 90,-16-17-270,12-40-180,-11 6-360,13 2 1,4 0-180,-2 4-91,0-11-359,0 18 1439,0 6 0,0 5 0,0 4 0</inkml:trace>
  <inkml:trace contextRef="#ctx0" brushRef="#br0" timeOffset="114266">14538 11309 9242,'16'27'1259,"-1"-3"-899,-2-3 269,3-7-449,-5-2-180,5-8 0,-1-1 0,0-17 0,12-3 0,-7 0 0,6-14 0,-5 8 0,-6-8 0,-3-7 0,-8 16 360,-4-11-360,-21 16 180,-2-4-90,-23 15-180,6-1 180,15 27-90,-2 6 0,24 21-90,-7-8 180,10-3-90,21-10-360,-15-1-629,43 0-360,-25-2 1349,10-7 0,5-1 0,10 5 0,-15-7 0,0 0 0</inkml:trace>
  <inkml:trace contextRef="#ctx0" brushRef="#br0" timeOffset="114928">15125 11519 11580,'-5'-22'180,"20"9"-270,-10-4 90,34 15-90,-34-14-539,46 11-810,-28-5-181,27 4 1620,-12 2 0,3-1 0,2 2 0</inkml:trace>
  <inkml:trace contextRef="#ctx0" brushRef="#br0" timeOffset="115195">15912 10951 11221,'4'-6'1079,"1"2"-1079,-1 2 180,0 2-90,2 0-90,-1 13 0,2-9 0,5 24 90,-1-5-180,3 7 90,-3 4-360,0-5-90,-1 2-359,0 2-181,0 2-89,-2 0-1799,4 16 2878,-3-14 0,0 9 0,-3-18 0</inkml:trace>
  <inkml:trace contextRef="#ctx0" brushRef="#br0" timeOffset="115514">15787 11259 10501,'53'-17'0,"-8"-14"0,2 27-630,-8-24-359,1 25-794,2-8 1783,1 2 0,-1 7 0,-2-8 0</inkml:trace>
  <inkml:trace contextRef="#ctx0" brushRef="#br0" timeOffset="115736">16397 11165 10681,'0'35'-450,"0"-5"-269,0-2-1620,14 6 2339,-11-7 0,11 5 0,-14-12 0</inkml:trace>
  <inkml:trace contextRef="#ctx0" brushRef="#br0" timeOffset="115912">16495 10940 11221,'0'-16'179,"0"3"-268,0 0 89,0 6 0,13 20 0,2 9 0</inkml:trace>
  <inkml:trace contextRef="#ctx0" brushRef="#br0" timeOffset="116466">16778 11116 11041,'0'27'0,"0"4"180,0-5-270,14 11 90,-10-13 0,20 17 0,-22-21-180,8 7 0,-3-13 90,-5-1-540,10-3 450,-7-5 90,9-19 180,-3 9-180,12-47 90,-7 28-436,8-29 616,-6 17 270,0 2-271,-2-2 1,0 5-357,-3 2 267,-2 5 629,2 7-359,-5 4-180,3 7-90,-7 2 603,3 18-603,-1-10 101,0 25-281,-1-25 180,5 42-90,-4-27 0,5 37-90,-7-30 270,3 12-180,-5-25 0,2 10-90,-2-20 0,1 5 180,1-6-90,0-2 0,5-21-90,-2-2 180,9-26-180,-6 13 90,7 1 0,-3 10-90,-3 0 180,4 6-90,-7 5 0,0 8 0,-1 6-270,-2 0-1889,9 36 720,-6-27 1439,2 26 0,-1 3 0,1-16 0,4 30 0</inkml:trace>
  <inkml:trace contextRef="#ctx0" brushRef="#br0" timeOffset="116777">17643 11323 10321,'7'0'0,"-1"0"0,-1 0 0,1-13 90,2 10-90,0-10 90,2 13-90,-1 0 0,1-12 360,-1 9 90,-3-19-361,-1 11 91,-4-7 90,-1 2 0,0 3 0,0-1 180,0-1 179,-15-4-359,11 3 180,-22-1-450,13 10 90,-8 3-90,4 21-1169,8 0-91,4 19-1708,27-19 2968,2 11 0,32-25 0,-1 10 0</inkml:trace>
  <inkml:trace contextRef="#ctx0" brushRef="#br0" timeOffset="128545">18710 7068 9871,'3'-16'1529,"0"0"-1259,0-1 90,-1-2-180,0-2 180,0-1 0,0 0-1,0 1 1,2 2-90,-3 2-90,2 2-180,-2 4 90,0 3-90,-1 4 90,-15 24-90,11-1 0,-30 24 90,29-5-1629,-33 7 1539,21 5 0,1-11 0,-2 1-216,-11 19 171,17-9 0,2-1-225,-8 4-180,13-12 1,2-1-271,3 4 90,17 7-1978,10-8 1079,10-15 1529,4 5 0,-5-17 0,1-2 0</inkml:trace>
  <inkml:trace contextRef="#ctx0" brushRef="#br0" timeOffset="128917">19170 7400 9781,'8'-9'2069,"-1"2"-1889,7 7-90,-5 13 0,0 3-90,-2 1 90,7 23-90,-6-22 0,7 35 0,-10-25 0,2 9 90,-6-11-180,0-1 90,-1-1 0,0 5-180,-19-7-1259,0 5 180,-4-14-1890,-7-1 3149,11-9 0,-1-1 0,5-2 0</inkml:trace>
  <inkml:trace contextRef="#ctx0" brushRef="#br0" timeOffset="129079">19282 7122 8612,'11'28'0,"1"0"0</inkml:trace>
  <inkml:trace contextRef="#ctx0" brushRef="#br0" timeOffset="129549">19727 7234 9961,'14'-6'2339,"-11"13"-2249,25 9-90,-14 19 0,2-7 0,6 5-360,-8 5-180,5-8-1079,5 21 450,-10-24 90,3 7-450,-6-15 1529,1-2 0,0-3 0,1-3 0</inkml:trace>
  <inkml:trace contextRef="#ctx0" brushRef="#br0" timeOffset="129777">20277 7220 11041,'-41'36'180,"0"4"-180,22-7-555,-13-1 555,29-9 0,-27-3-539,26-1-719,-25 3 718,18-5-88,-7-4-1,8-4-900,6-8 1529,0 2 0,1-3 0,2 0 0</inkml:trace>
  <inkml:trace contextRef="#ctx0" brushRef="#br0" timeOffset="129912">20062 7311 8522,'12'-12'990,"-10"1"-451,25 5-449,-13 1-90,15 5 90,-9 0-90,0 17 0,-7-13-450,8 27-629,-6-12-360,5-1 1439,-6 14 0,0-20 0,1 13 0</inkml:trace>
  <inkml:trace contextRef="#ctx0" brushRef="#br0" timeOffset="130110">20723 7213 9781,'-38'0'1170,"17"17"-1170,-14-13 0,30 29 0,-31-29 0,32 33 0,-31-20-450,23 19-360,-6-9-1978,1 9 2788,10-8 0,-4 5 0,7-11 0</inkml:trace>
  <inkml:trace contextRef="#ctx0" brushRef="#br0" timeOffset="130364">20902 7037 11940,'0'36'90,"0"9"-180,0-8-1036,0 6 1126,0-10-954,0 14 144,0-10-809,0 20 719,0-25 965,0 15 1,0-23-1,0 5 1</inkml:trace>
  <inkml:trace contextRef="#ctx0" brushRef="#br0" timeOffset="130494">20743 7385 9062,'25'-26'90,"-19"2"0,41 9-1529,-13-3-181,12 7 1274,2-2 1,-13 9-1,-1 2 1</inkml:trace>
  <inkml:trace contextRef="#ctx0" brushRef="#br0" timeOffset="130799">21242 6717 9961,'27'-12'1709,"13"4"-1709,-11 3 270,9 3-180,2 2 0,-9 16-45,0 3 0,0 5-135,8 20 180,-2-1 0,-2 2-90,-8 10-45,-9-3 0,-4 1-1054,-8-19 0,-2-1 919,1 12 0,-2 0-450,-3 19 180,-10-32 1,-3 1-1215,-3 12 0,-4 1 1664,-4-11 0,-1 0 0,-4 10 0,0-1 0,6-13 0,0-1 0</inkml:trace>
  <inkml:trace contextRef="#ctx0" brushRef="#br0" timeOffset="138063">18718 10719 9781,'0'-4'630,"0"0"-630,0 1 0,0 2 0,0-2 0,0 1 0,0 0 180,0 0 450,0 0-540,0-1-90,0 1-3059,0-1 3059,0 1 0,0-2 0,0 2 0</inkml:trace>
  <inkml:trace contextRef="#ctx0" brushRef="#br0" timeOffset="139029">18780 10606 11041,'9'12'629,"-1"10"-719,-8 11 180,0 7-90,0 17 0,0-9 45,0-5 0,0 1-45,0 8 0,0-9 0,0 0-1313,0 5 1223,0 10-29,12-12 209,-9-14-90,10 7-90,-13-23-180,7-1 270,-2-11 0,6-1 0,-2-24 955,-1 16-955,7-48 0,-4 31 0,12-40 0,-11 30 0,5-7 477,-7 17-566,0 1 178,-1 11-89,1-7 0,-1 15 0,-1-7 0,7 9 0,-5 0 90,12 22-90,-8-16 0,5 37 0,-1-26 0,-1 18 0,2-8-90,15 9-89,-7-11-541,26 6 270,-18-13-179,28-9 449,-26-2 0,13-7 180,-5-22 0,-13-4 0,-8 1 0,-3-2 90,-1-11 539,2-13-539,-16 23 270,-1-7 0,-5 7-360,-20 9 450,1-3-360,-18 16-90,5 1 90,4 21-90,11 2 0,6 18 90,11-2-180,17-5 0,-12-2-360,30-2-90,-9-8 90,12 3 1,-2-9 89,-6-6 0,-3 1 0,1-6 180,-1 2 1,0-2 179,6-18 89,-10 13 271,7-42-180,-16 28 180,1-25-180,-10 15 180,-2 0-90,-2-2 359,-1-12 1,0 9-91,0-15-449,0 24-90,-12-6 90,9 18 540,-10 1-630,13 25 90,0 10-90,0 25 0,18-6 0,-14 5 90,14-10-180,-5 0-90,-9 2-809,18 12 269,-10-10-1169,7 17 1080,-6-27-181,2 4 990,-13-17 0,10-6 0,-7-3 0</inkml:trace>
  <inkml:trace contextRef="#ctx0" brushRef="#br0" timeOffset="139171">19875 11063 9961,'-24'-25'450,"11"7"-360,-3-6-180,15 13 90,-5-1-360,6 8-629,17 0-181,-13 2 1170,34 0 0,-8 1 0,23 1 0</inkml:trace>
  <inkml:trace contextRef="#ctx0" brushRef="#br0" timeOffset="139416">19507 10887 11311,'-29'-8'899,"2"6"-629,4-19-360,7 14 180,5-13-180,7 11 90,4-3 0,17 6 0,-13-2 0,13 5-900,4 1-1078,-1 1 718,18 1 1260,-11 13 0,3-10 0,-4 10 0</inkml:trace>
  <inkml:trace contextRef="#ctx0" brushRef="#br0" timeOffset="139581">19812 10410 10771,'0'-12'90,"0"2"-1979,0 28 1889,0 27 0,0 6 0,0 12 0</inkml:trace>
  <inkml:trace contextRef="#ctx0" brushRef="#br0" timeOffset="139993">20470 10683 11670,'0'46'360,"0"-7"-360,0 2 0,0-8 0,18 3 0,0 14 0,3-12 0,3 22 0,-11-28 0,0 6 0,4-10-180,-15-10-359,9 2 539,-10-35 0,3-7 0,-4-15 0,0-9 0,0 19 0,0-7-90,0 10 180,15 12-90,1 0 0,2 26-630,5 6-180,-10-1-179,5 17-180,-2-19-720,-4 16 1889,1-9 0,2-2 0,1-1 0</inkml:trace>
  <inkml:trace contextRef="#ctx0" brushRef="#br0" timeOffset="140362">21035 11045 10861,'-16'-10'809,"12"-2"-629,-30 11-180,12-3-90,-17 4 180,6 15-180,5 0-90,15 17-179,5-1-1,8-1 90,20-12-360,0 2 720,21-18-180,-6 6 180,-13-22 540,6-4-450,-17 1 539,3-10 1,-6 10-720,-8-11 0,0 4 90,0 25-450,0 9-809,14 22 89,-11 2-988,29-1 718,-10-14 1350,7 4 0,-3-20 0,-9 7 0</inkml:trace>
  <inkml:trace contextRef="#ctx0" brushRef="#br0" timeOffset="140661">21305 11070 10861,'0'-16'719,"16"21"-719,-13 8-90,27 5 90,-26 6 0,24-14 0,-17 1 0,12-3 0,-10-8 180,0 0 90,-4-18-180,-1 14 360,5-28-270,-7 14-90,7-9-90,-9 12-1799,2 6-2699,-4 24 4498,-1 9 0,-1 8 0,0 3 0</inkml:trace>
  <inkml:trace contextRef="#ctx0" brushRef="#br0" timeOffset="140811">21132 11724 12660,'-20'0'270,"-7"0"-450,6 0-1170,-10-18 1,15 13-810,-3-25 2159,9 28 0,2-10 0,1 12 0</inkml:trace>
  <inkml:trace contextRef="#ctx0" brushRef="#br0" timeOffset="141315">18350 10269 10951,'-35'0'1349,"17"19"-1259,-13-15 45,21 29 0,4 7-135,-11 0-1926,5 21 1,4 6 1925,6-28 0,2 2 30,-4 8 0,0 7 0,4-5-30,11-2 0,3 0 0,-3 9 0,0 5 0,3-5-90,11-3 0,2-1-30,-9-8 0,0 3 1,2 0-451,3 0 0,2 0 1,0-3-196,4 8 1,3 0 764,-6-12 0,4 4 0,0-2 0,-2-4 0,9 5 0,1-3 0,-5-5 0,1-1 0,-1 0 0</inkml:trace>
  <inkml:trace contextRef="#ctx0" brushRef="#br0" timeOffset="141679">21430 10136 10861,'14'-22'899,"1"0"-539,0 5 0,1 3-180,1 5-90,2 5 180,12 1-180,-5 28-90,-1-5 0,-1 4 0,-8 5 0,-1 3 44,14 22 1,-1 1-484,-11-16 1,-1 3 438,2 6 0,1 6 0,-2-4-1366,-1-1 1,-2 0 1365,-3-6 0,1 1 0,-2 2 0,-1 1 0,-3 0 0,0-1-253,0 8 1,-1 2-228,-2 4 0,0 6 1,-1-6-376,1-5 1,-4 0 854,-11 3 0,-6 6 0,1-7 0,2-4 0,-2-2 0,-8-7 0,1 0 0,0 0 0</inkml:trace>
  <inkml:trace contextRef="#ctx0" brushRef="#br0" timeOffset="143149">21878 10670 9152,'0'-16'899,"20"0"-539,-16 3-90,16-3 0,-3-2-90,-13-3 89,25-15 1,-13 7-90,-1-14-422,10 9 332,-16-3-1,9-3 1,-6-3 0,-2-3-45,-5 9 0,-1-1 45,1-25-90,-2 5 0,-1-2-538,-1 21 1,-1-1 582,0-13 0,0-1-45,0 12 0,0 2 0,0-2 0,0-1 45,1 0 0,-2 0 0,-8 0 0,1 0-45,6 0 0,-1 0 45,-11 2 0,-3-1 134,4-15 1,1 0-135,-3 16 0,-3-1 15,0 0 0,-2-4 0,0 6-15,1 5 0,-3 2-45,-11-6 0,-5-3 0,1 6 0,7 9 0,-2 2-30,-7-4 0,-6-2 0,6 6 30,-20-3-315,14 9 1,2 2-764,2 4 988,-5 1-270,27 7 360,5 4 0,9 17 0,1 6 0</inkml:trace>
  <inkml:trace contextRef="#ctx0" brushRef="#br0" timeOffset="143827">21553 8330 11041,'0'-4'449,"-14"2"-539,11 0 360,-11 1-180,0-1 0,-5 0-90,-8-1 90,-1 1-90,7 0 0,-6 0 90,-16 0-180,6-2 90,-27-1 90,25 1-180,-23-1 90,29 3-216,-6-2 127,18 3 178,4-1-89,3 2-89,2-1 89,5 1 89,1 17-178,4 3 178,0 12-178,2 1 394,0-4-305,18 20 0,3-10-45,-1-3 0,-1 2-703,2 8-331,5-3 0,1 0-2472,-4 11 3551,2-18 0,3-1 0,4 16 0,2 0 0</inkml:trace>
  <inkml:trace contextRef="#ctx0" brushRef="#br0" timeOffset="153881">23075 13215 10501,'0'-5'1529,"-17"1"-1349,13 2-90,-13 0-180,-1 1 180,2 1-90,-13 0 0,16 14 0,-1 2 0,13 18 0,-6-6 0,7 5-180,-2-7-180,2 1-89,0 0-91,0-1-180,0-1-449,17 6 719,-13-9-179,27 4 629,-27-14-90,24-4 180,-14-5 89,12-3 1,-13-20 90,4 15 360,-9-31-270,2 15 89,-2-9-179,-3 0 0,-1 9 0,0 2-180,0 8-90,-2-7-90,3 15 809,-3-13-629,2 14-180,2-3 180,-1 5 0,2 15-180,0-11 180,3 27-180,2-27-539,2 30-541,1-19-359,0 15 1529,14 0 0,-6-9 0,10 5 0</inkml:trace>
  <inkml:trace contextRef="#ctx0" brushRef="#br0" timeOffset="154113">23665 13250 10141,'-33'14'1439,"2"6"-1439,6 16 0,10-5 90,7 25-180,8-26-1619,18 30 540,-13-34 1169,30 14 0,-6-22 0,19 3 0</inkml:trace>
  <inkml:trace contextRef="#ctx0" brushRef="#br0" timeOffset="154328">24100 13251 10861,'-18'-13'899,"14"1"-629,-14 3 0,5 4-180,-2 2-90,-11 17 0,3 7 0,5 20-90,8-8-270,5 1-449,5-10-361,0-1-359,16 0-450,-12-1 1979,31-2 0,-30-3 0,13-1 0</inkml:trace>
  <inkml:trace contextRef="#ctx0" brushRef="#br0" timeOffset="154677">24308 13353 10681,'45'0'0,"2"0"0,-3 0 0,-8-13 0,-2 10 270,-22-25 90,0 14-1,-12-14-89,-20 7-90,-3 8-180,-24 5 0,4 8 0,17 14 0,-8-11 0,30 26 0,-20-25 0,22 27 90,-8-16-450,10 29-449,0-15-1800,17 22 630,-13-22 1845,35 7 0,-20-14 0,19-4 0</inkml:trace>
  <inkml:trace contextRef="#ctx0" brushRef="#br0" timeOffset="154977">24755 13288 10411,'0'-7'630,"-16"0"-540,13 2 0,-24 2-180,24 18 180,-8 6-90,30 19-90,2 16 180,18-18 89,-8 17 181,-13-33 0,0 9-360,-15-15 0,5 3 0,-8-10 0,-20 0-1979,-3-4-899,-22-3 2878,2 0 0,17-15 0,8-4 0</inkml:trace>
  <inkml:trace contextRef="#ctx0" brushRef="#br0" timeOffset="155277">25127 13261 12030,'-21'11'90,"5"1"-270,16 16 180,18 0 0,-14-3 0,32-3 90,-14 1-180,0-8 90,12 12 0,-20-13 90,5 6 0,-10-8-90,-9 1 0,0-1 0,0-2-90,-17 7-360,-3-7-1618,-18 5 448,17-6 1620,-11 0 0,28-5 0,-10-2 0</inkml:trace>
  <inkml:trace contextRef="#ctx0" brushRef="#br0" timeOffset="155531">25742 12921 11221,'0'15'1889,"0"9"-1889,0 14 0,0 7 0,0-7-90,0 25 90,0-12-360,0-7 0,0-1-783,0 9 424,0 12-181,0-22-89,0-4-181,0-4 1207,-16 5 0,12-13 0,-11 3 0</inkml:trace>
  <inkml:trace contextRef="#ctx0" brushRef="#br0" timeOffset="155663">25483 13360 9781,'0'-29'270,"0"2"-180,0 2-90,23-5-90,5 9-629,27-4-181,-13 16 900,17 2 0,-24 5 0,12 2 0</inkml:trace>
  <inkml:trace contextRef="#ctx0" brushRef="#br0" timeOffset="155977">26147 13348 10951,'-17'-14'899,"0"2"-809,-18 12-90,7 0 0,10 17 0,-3-13 0,18 27 0,-15-27 0,16 31 0,-4-13-180,6 9-90,25 0 1,3-13 179,27-3 90,-15-9-385,-2-6 385,-14-14-90,3-8 180,-14-18-90,2 5-179,-15 0 179,0 10-360,0 3-180,-23-1-270,17 6-1798,-38 1 2704,17 2 0,0 7 0,5 1 0</inkml:trace>
  <inkml:trace contextRef="#ctx0" brushRef="#br0" timeOffset="156227">26572 12945 11490,'0'-4'1350,"-14"2"-1350,10 16 0,-10 10 90,3 8-90,8 8 0,-17 14-90,18-9-225,-3-5 0,1 0-1143,4 9 109,0 12-450,0-20-270,0-6 2069,0-1 0,0-8 0,0-1 0</inkml:trace>
  <inkml:trace contextRef="#ctx0" brushRef="#br0" timeOffset="156429">26852 13170 11490,'0'-16'810,"0"2"-450,-17 4-360,-2 5 0,-21 3 0,10 20-4252,-16 7 4252,18 12-180,-8 1 128,15-8-577,3 3-419,9-2-122,-3 1-89,11-2-360,-4-2 1619,5-4 0,0-3 0,0-4 0</inkml:trace>
  <inkml:trace contextRef="#ctx0" brushRef="#br0" timeOffset="156745">26890 13468 10861,'9'0'450,"1"0"-450,-3 0 89,9 0-89,-7 11-89,8-8 178,-6 8-178,2-11-91,-2 0-180,5-12 180,-5 9 90,3-25 90,-10 11 90,0-14 270,-4 7-90,0 3-180,-17 7-90,13 2 0,-12-1 359,16 5-449,0 20 180,0 7-180,13 4-539,-9 11-990,25-10 539,-25 9 1080,34 3 0,-22-17 0,18 2 0</inkml:trace>
  <inkml:trace contextRef="#ctx0" brushRef="#br0" timeOffset="157077">27442 13399 11580,'0'33'90,"0"0"-180,0-1 90,12-6 0,-9 2-90,22-13 0,-15-2 180,11-7-90,-9-24 0,0 14 0,-2-34 90,1 33 0,2-38 180,-1 25-90,4-28-90,-4 29 270,7-16-360,-10 24 0,4-4 0,-8 7 0,3 24-90,-4-13-540,1 33-359,-1-19-3868,2 33 4857,-1-16 0,2 12 0,-1-14 0</inkml:trace>
  <inkml:trace contextRef="#ctx0" brushRef="#br0" timeOffset="158865">27958 13306 10231,'-3'-16'1709,"20"12"-1619,-12-27 0,33 16-90,-19-16 0,18 5-1561,-1-5 1561,5-1 0,3-5 0,5 0 0,0-2 0,-12 11 0,0 1-45,-10 6 0,1 0-225,7-5 0,0 1-629,9-6-180,-5 4-447,-3 3-273,-5 4 1733,-6 2 1,-1 5-1,-4 1 1</inkml:trace>
  <inkml:trace contextRef="#ctx0" brushRef="#br0" timeOffset="160260">28095 12077 9691,'19'-35'720,"-15"-7"-810,30 10-591,-30-6 681,23 7 340,-24-2-250,20-2-180,-21-3 90,21 0 90,-21-1-90,15 0 0,-15 0 0,6-1 270,-7 0-270,1 0 90,-1 2 270,-1 2-270,0 3 37,0 4-127,0 3-90,0 7 270,0 4 663,0 6-843,-11 29 0,8 14 0,-8 18 45,10-15 0,2 1-135,-1 12 135,0-17 0,0 1-315,0 30-269,0-16-541,0-10 1,0-1-360,0 4 1439,0 8 0,16-19 0,4-3 0</inkml:trace>
  <inkml:trace contextRef="#ctx0" brushRef="#br0" timeOffset="160579">28563 11757 10951,'-35'0'1079,"13"15"-1079,2 2 0,18 11 0,-5-2 0,7-3 90,0 4-180,0 0 180,0 2-90,0-1 0,0 1 0,14 6 0,-10-11 0,27 6-90,-28-19 0,24-2-90,-17-29 180,2-6-539,-5-28 89,-7 14-1349,0-13 540,0 24-630,0-5 1889,0 15 0,0 3 0,0 2 0</inkml:trace>
  <inkml:trace contextRef="#ctx0" brushRef="#br0" timeOffset="160860">29040 11734 11041,'-20'-19'989,"3"5"-899,6 8-90,-2 23 0,-7 12-180,4 11-540,8 3 90,1-10-269,6 2-90,-3 0-91,4-2-539,0-3 1619,0-1 0,21-6 0,5-2 0</inkml:trace>
  <inkml:trace contextRef="#ctx0" brushRef="#br0" timeOffset="161049">29315 11839 10231,'-20'-7'720,"15"-3"-360,-38 8-271,22-3-89,-19 5 0,21 15 0,-3-11-269,20 23-631,-6-12-719,8 14 810,0-2 809,21-3 0,0-11 0,20-4 0</inkml:trace>
  <inkml:trace contextRef="#ctx0" brushRef="#br0" timeOffset="161411">29330 11943 10411,'15'13'180,"1"-3"-270,19-10 90,-8 0 90,4-15-180,-7 11 90,1-31 90,-1 16-90,-1-17 0,-4 3 0,-3-1 0,-2-22 0,-7 12 0,-4 3 0,0 0-727,-3-11 907,1 19 0,-2-1 134,-9 1 1,-1 1-135,6-15-180,-5 12 0,-1 3 0,-3 1 717,10-2-717,-10 38 0,14 22 90,0 39-135,0-34 0,0 3-371,0 19 0,0 0 416,0-20 0,0 0-135,0 27 0,0-1-180,0-25 1,0-1-136,0 9 0,0 2-1079,-1-4 0,2-3 1529,13 20 0,-12-23 0,0-1 0,12 8 0</inkml:trace>
  <inkml:trace contextRef="#ctx0" brushRef="#br0" timeOffset="161935">30245 11711 10321,'0'-16'720,"0"1"-271,0-4-449,0 6 90,-17-5-90,-1 11 0,-20 1 0,4 6-269,2 15 269,14 2 0,7 17-90,11-7 180,17 11-90,-12-14 0,32 8-90,-32-11 90,35 1 0,-35-1 179,33 5 1,-24-6-90,6 9-90,-10-13 0,-10 1 90,0-5-180,0-3 180,-18 2-270,13-4-449,-28 2-631,29-3 1260,-24-1 0,25-3 0,-11 0 0</inkml:trace>
  <inkml:trace contextRef="#ctx0" brushRef="#br0" timeOffset="162162">30617 11484 10231,'4'0'1080,"0"17"-631,-2-13 91,0 43-450,0-27-90,-1 46 0,-1-28-822,0 16 822,0-15 0,0 0-720,-7-3 1,0 0-181,4 10-90,-4-4 1,1-1-270,6-7 1259,-11 6 0,8-18 0,-8-3 0</inkml:trace>
  <inkml:trace contextRef="#ctx0" brushRef="#br0" timeOffset="162311">30407 11941 9422,'0'-26'359,"0"1"-359,24 1 0,-18 2 0,42 1 0,-28 3 0,36-3-90,-20 10-1259,25 1 540,-26 8 809,22 2 0,-27 18 0,10 4 0</inkml:trace>
  <inkml:trace contextRef="#ctx0" brushRef="#br0" timeOffset="162619">30935 11906 10591,'-24'-13'899,"-9"9"-989,19-10 180,-11 14-90,12 18 0,5 1 0,8 19 0,18-20-90,-13 13 1,28-28 89,-29 22 0,30-23 0,-30 13 0,34-14 0,-26 4 0,18-5 0,-13 0 0,1-15 0,-9-5-90,-1-17 180,-8 5-180,-24-18 0,18 24-1439,-36-17 359,22 32 271,0-8-540,-6 17 1439,23-11 0,-7 11 0,10-5 0</inkml:trace>
  <inkml:trace contextRef="#ctx0" brushRef="#br0" timeOffset="162928">31165 11824 11221,'0'28'0,"0"3"90,0-7-180,12 2 90,-9-5 0,9-1 0,-12 2 0,0-4 90,8 6-90,-6-9 0,10 2 0,-8-11 0,2-2-90,-2-27-630,2-7 0,0-14-719,8-16 450,-4 20 989,0 7 0,0 0 0,3-4 0,5-9 0</inkml:trace>
  <inkml:trace contextRef="#ctx0" brushRef="#br0" timeOffset="163347">31660 11836 10321,'0'-34'1439,"-19"4"-1529,1 14 90,-22 5 0,21 27 0,-15-12 90,30 28-180,-25-28 90,25 31 0,-9-20-90,13 17-90,0-10-89,0 0-721,0 3 451,23-12-271,3 10 720,24-20 90,-13 6 0,-4-9 0,-12 0 360,3-19-90,-13-2 989,6-17-539,-16 2-541,4 6-269,-5 6 90,-14 12-179,11 21-1440,8 10-1170,14 15 2789,23 0 0,-14-15 0,4-3 0</inkml:trace>
  <inkml:trace contextRef="#ctx0" brushRef="#br0" timeOffset="164061">32183 11769 10501,'-34'-4'270,"13"16"-180,8 6-90,13 18-90,0-8-90,0 0-180,0-7-269,21 4 359,-15-7-90,32 2 270,-16-9 90,14-5 0,-4-1 180,-7-22 360,-12-4 89,-6-19-269,-7-2 180,0 0-360,-16 10 89,12 5-269,-26 8 0,27 5 0,-11 27 0,14 27 0,0 9 0,0-9 0,0-2 90,0 6-180,0 13 180,0 0-180,14-14-539,-10 22 359,10-31-180,-14 5-359,0-14 449,0-8-90,-21-1-90,-1-12-89,-18-20 539,20-8 180,6-12 0,14-1 449,26-5-449,-19 9-90,27 5 0,5 2-572,-7-4 572,2 10 0,4 2 90,-4 2 0,-3 1 0,19-5 44,-10 4 1,-1 1 45,3 0 0,10-2 0,-24 6-29,-3 2-151,-5-1 180,-3-4 89,-7 3-89,-2-6 360,-7 6 391,-1-5-571,0 3 179,-23-10-269,0 7-90,-4-5-180,-7 11 31,30 0-31,-26 4 90,27 2-180,-19 2 180,19 21-180,-6 18-90,26 5-810,-6-10 1,0-1-540,11 4 1529,3-5 0,-1 0 0,-5 4 0,27 10 0</inkml:trace>
  <inkml:trace contextRef="#ctx0" brushRef="#br0" timeOffset="164211">33148 12026 12210,'10'-8'-180,"-2"6"-360,-1-9-449,-2 7-540,-1-1-990,-2-1 2519,-1 5 0,-1-1 0,0 1 0</inkml:trace>
  <inkml:trace contextRef="#ctx0" brushRef="#br0" timeOffset="165593">28232 12447 8252,'63'0'225,"-29"0"0,1 0-90,5 0 0,1 0-1305,4 0 0,1 0 1260,4 0 0,1 0-720,4 1 1,1-2 764,2-5 0,4 0-75,0 4 0,5 2 0,-2-1-60,-12-3 0,-2-1 0,6 1 18,-3 3 0,6 1 0,3 0 0,-2 1 0,-4-1-313,7 0 1,-5 0 0,7 0 279,-14 0 0,6 0 0,2-1 0,0 1 0,-2 0 0,-4 1-370,1 2 0,-5 0 0,1 1 0,5-1 370,1-2 0,6-2 0,3 1 0,0 0 0,-2 0 0,-7 3-185,3 3 1,-6 2 0,0 1 0,3-3 199,-1-3 0,3-3 0,1-1 0,1 1 0,-1 2-18,-1 3 0,2 1 0,-1 0 0,-1 1 0,-2-2-61,1-1 0,-4-1 0,2-1 1,5 1 63,-2 0 0,5 1 0,3-1 0,-1 1 0,-2-1 0,-6 0-53,-2 1 1,-6-2-1,1 1 1,6-1-203,3 0 0,8 0 0,4 0 0,-1 0 1,-5-1-1,-7 0 167,6-1 0,-8 0 0,4 0 103,4 1 0,6 0 0,-3 0 0,-10 0 0,-5-1 0,-6 0 0,-2 0 0,0 0 0</inkml:trace>
  <inkml:trace contextRef="#ctx0" brushRef="#br0" timeOffset="167628">27747 11114 9062,'3'-4'1529,"0"1"-450,-2-1-899,0 16-90,-1 8-90,17 13 0,-13 7 45,15-9 0,0 3-45,-14 21-1026,12-2 0,-1 2 981,-14-20 0,-1-1 45,11 12 0,0-2-389,-9 21 389,10-3 0,-6-1-135,-5-18 0,1 0-134,5 19 44,-6-21 0,-1-1-315,-1 10 90,0-1-899,0 10 360,0-18-271,0 7 1244,0-22 1,0-4 0,0-2 0</inkml:trace>
  <inkml:trace contextRef="#ctx0" brushRef="#br0" timeOffset="168783">27953 10953 7892,'45'-4'0,"-8"3"90,20-2 90,-17 2-45,2 0 0,2 0 45,17 1-2070,-17 0 1,2 0 1889,-7 0 0,0 0 0,2 0 0,3 0 30,3-1 0,4 0 0,-2 3-30,11 4 0,1 1 90,-7-5 0,3-2 0,1 2-31,7 4 1,1 3 0,-3-2-30,-11-5 0,-3-3 0,5 2-30,-3 2 0,6 1 0,1 1 0,-2-1 0,-4-1 0,3-2 0,-3-1 0,3 1 18,-4 3 0,5 1 0,2 1 0,-3-1 0,-5 0-534,4-2 0,-5-1 1,1 2 545,14 2 0,3 2 0,-6-1-30,3 0 0,-3-1 0,-1 1 0,-1-1 0,-3 0 0,2 1 0,-7-1 0,2 0 0,-2-1 150,7 2 1,1-1-121,3 0 0,5 0 0,-5 0 15,-7-2 0,0 1-45,4-1 0,6 0 0,-5-1 0,-6 0 0,-1-1 0,-8 0 0,3 1 0,0-2 0,0 0 0,-1-1 0,-2 1-45,9-1 0,-1 0-218,-7 0 0,2 0 0,-4 0 307,3 0 1,-2 0-90,0 1 1,0-2 44,-2-5 0,1 0 44,-2 4 1,-1 1-45,0-6 0,0 1 0,-3 6 0,1 0 0,13-4 0,-1-1 0,-13 4 0,-2 0 0,11-4 0,-3 0 1019,9 5-1019,-5 0 0,-6 0 90,6 0-90,-16 0 0,6 0 90,-19 13 1791,-1-10-1791,-3 9 877,3-2-967,-5-8 1683,7 16-1683,-9-10 265,1 3-355,-1 3 180,-4-8 0,3 8-90,-6-7 0,2-2 180,-3 1-90,0-2 0,1 2-180,1 4 90,-2-2 90,6 15-90,-5-11 90,5 17-90,-3-14-90,0 8 90,2 4 0,-3-4 90,4 20-90,-5-16 0,2 25 0,-2-21 0,-1 12 90,-2 4-90,-1-10 0,0 27 0,0-25-90,0 11 180,-15 1-90,11-13 0,-10-6 0,0-1 90,11 4-180,-10 9 90,5-16 0,6-2 0,-6-2 0,8 7 90,0-10-180,0 10 90,0-16 0,0 3 0,0-6 0,0-3 0,0 1 0,0-4-90,12-2 90,-10-1-90,10-2 0,-4 1 90,-6 0 90,5 0-180,-4-1 90,-2 1 0,2-1 0,-3 1 0,0-1 0,0 2 0,-14-1 0,11 1-90,-10 0 0,13 1-90,0-2-359,-10 2 539,8-2 0,-12 1 0,10-2 0</inkml:trace>
  <inkml:trace contextRef="#ctx0" brushRef="#br0" timeOffset="177960">17533 13501 12030,'-20'0'90,"3"0"-90,3 0 90,4-10-180,1 7 90,1-7 0,-1 0 0,-1 7 0,0-14 0,-3 6 0,4-3 0,-3-9-90,7 8 90,1-12 0,4 12 0,0-4-90,0 5 90,0 7 0,14-2 0,0 7 90,3 20-90,-7 7 0,-10 11 0,0 12 90,-22-17-180,-6 23 90,1-21-973,-20 6 973,28-14 0,-22-3-90,13-3-269,-10 4 269,12-9-450,-5 2 360,13-11 90,29-16 0,5 8 1063,32-23-883,1 22-180,-7-8 90,7 12 90,-18 0-180,5 0 180,-9 14-90,-2-11 0,-1 11-990,10-4 91,-9-7-1710,16 19 2609,-16-19 0,4 14 0,-9-9 0</inkml:trace>
  <inkml:trace contextRef="#ctx0" brushRef="#br0" timeOffset="178260">17933 13353 10321,'0'-8'900,"0"2"-900,-19 19 90,14 6-180,-33 2 180,34 14-90,-26-20 0,27 16 0,-8-10 0,11 6 0,0-4-270,23 1 180,6-12 0,14-5 0,-2-7 0,-9-16 90,-1 12 90,-4-32-270,-2 31 0,-12-37 90,5 26-180,-16-22-359,6 3-451,-27 9 451,-12-7-541,-9 22 1170,-7 1 0,12 10 0,-1 0 0</inkml:trace>
  <inkml:trace contextRef="#ctx0" brushRef="#br0" timeOffset="178742">18292 13532 9062,'0'31'450,"0"-1"-450,0-2 90,0 0-90,0 3 89,0 2-89,0 16 0,0-11 0,0 25 0,0-27 0,0 8 0,0-18 0,0-1-179,0-6-361,0 1-180,0-10 450,-15-1-89,11-24 89,-11-14 90,8-8 0,2-3 90,2-21 90,-4 9 0,1 0 90,6-2 135,-2 9 0,4 1 135,18-2-181,-15-11 1,33 29 90,-34 5 0,33 9-90,-33 5 450,32 6-540,-19 1 179,3 24-179,0-17 0,-18 51-90,5-34 0,-7 28 90,0-20-90,0-1 0,0 0-180,-24-2-269,17-2-271,-35-1-1349,21 0 2069,-1-9 0,-9-3 0,13-8 0</inkml:trace>
  <inkml:trace contextRef="#ctx0" brushRef="#br0" timeOffset="179160">18585 13471 9871,'0'40'630,"0"1"-720,0-5 90,0-4 90,0-5-180,0-7 180,0-2-90,0-1-180,0-2-180,0-2-89,0-2-271,16-1 90,3-5 540,20-1 90,-8-4 90,12-22-90,-20-2-437,7-13 707,-14 4-161,-2 8 161,-2 0 270,-2-5-540,-4 14 0,-2-12 630,-3 22-30,0 12-600,-1 9 267,18 24-267,0-5-90,19 0-270,-11-16-89,3 0-1,-5-17-450,13 5 630,-7-6-719,17-22 180,-22-6 809,5-11 0,-15-2 0,-1 10 0</inkml:trace>
  <inkml:trace contextRef="#ctx0" brushRef="#br0" timeOffset="180494">18718 13106 10591,'-9'0'989,"-1"23"-809,2-17-90,-2 43-90,2-23-213,-3 27 303,2-6-180,-2 4 135,6-13 0,1 1-135,-5 20 135,6-11 0,1 0-135,-1 5-602,2 13 692,1-27 0,0-5 0,0-5-180,0 4 90,15-12-809,-11 2 838,23-16-29,-16-23 0,16-14 90,-7-13 0,-4 13 0,0 1 0,7-8-45,-3 5 0,1 0 225,4-2 134,-1 11 1,1 1-45,-1 0 90,23 5-360,-29 11 966,13 25-966,-15 7 90,8 24-90,-11-8 0,1 2 0,-3-1 0,-3-13-180,3 15-90,-3-22 1,1-5-91,-1-5-90,0-12 270,4 4 0,-3-5 180,4-14 0,-2 11 0,6-43 0,-6 24 0,5-40 270,-9 27-442,-1-7 262,-3 14-90,-1 5 0,0 3 269,-1 4 271,-1 4-630,2 6 180,-1 3 352,2 18-442,1 7 90,-1-3-90,2 19 0,0-21 0,1 17-539,7-1-1,-2-11-629,15 6 719,-8-11-180,17-9 540,-11 0 90,7-8 90,-2-16 180,-9-6 450,8-20-360,-16 8 629,0-9-629,-7 20-90,-3-8-270,-1 38 0,-1 2 0,14 12-90,-10 6-810,23-14 271,-5 3-271,18-7 540,-3-9 180,2 0 180,-10 0 0,0-23 0,-3 17 0,0-40 180,-2 26 180,-4-22 360,3-9-271,-10 12 181,-5 4 0,-2-1-181,-2-5-89,-2-12-90,-2 21-90,0 4-180,0 6 0,0 4 270,0 6-270,-13 6 0,10 22 90,-11 16-180,14 9 180,0 9-180,0-12 180,0 4-180,0-1-630,0 16 270,0-15-899,0 24 630,0-35-631,0 14 1081,0-26 269,0 0-90,0-12 629,-20-4 181,0-19-270,-22-8 89,23-11-269,-13 0 270,19-14-360,-4 17-180,7-21 90,10 32-180,27-6 90,6 15-1271,17 2 102,-3 7-360,-11 3 1524,-1 0 1,-1 0-1,-1 0 1</inkml:trace>
  <inkml:trace contextRef="#ctx0" brushRef="#br0" timeOffset="180677">19530 12934 10141,'-11'-7'-293,"1"2"1,6 3 0,1 2 0</inkml:trace>
  <inkml:trace contextRef="#ctx0" brushRef="#br0" timeOffset="181717">19432 13162 9602,'48'-35'-900,"0"1"360,5 0-1922,0 1 956,2 3 1506,0 0 0,1 1 0,-1 1 0</inkml:trace>
  <inkml:trace contextRef="#ctx0" brushRef="#br0" timeOffset="207310">23030 14769 10681,'11'-12'1349,"-2"1"-989,-5 5 1349,-2 1-1529,2 26-270,-4 7 180,0 14-90,0 22-90,0-22-270,0-4 0,0 0-539,0 5-226,0-7 1,0-2-675,0 5-540,0 7 2339,0-19 0,0-2 0,0-3 0</inkml:trace>
  <inkml:trace contextRef="#ctx0" brushRef="#br0" timeOffset="207548">23332 14835 11580,'-38'-1'630,"15"14"-630,-11-9 90,20 29-90,-17-29 0,10 38-90,-8-11 180,11 12-360,-8 9-90,18-22-2518,18 22 1709,-5-28 1169,49 12 0,-29-26 0,33-1 0</inkml:trace>
  <inkml:trace contextRef="#ctx0" brushRef="#br0" timeOffset="207866">23872 14648 12480,'0'40'270,"0"-5"-270,0 0 0,0-4 0,0 3 0,0 3 0,0 2 90,0 1-180,0-1-270,0 0-90,0-1-899,0 14 539,0-16-629,0 18 810,0-30-990,0 6 1619,0-18 0,0-3 0,0-7 0</inkml:trace>
  <inkml:trace contextRef="#ctx0" brushRef="#br0" timeOffset="208144">23723 15070 8972,'-11'-32'360,"2"2"269,9-12-449,0 13 0,18-19-90,9 27 180,22-10-180,-6 20 45,-8 5 0,-1 1-135,2 3 270,26 22-270,-38 7 0,6 25 89,-17-9-1557,-3 1 1557,-5-13-21,-4-1-68,1-3 471,-2 4-471,0-13-1619,0 1 899,0-56-89,0 16-91,7-14 1,1-2 899,-4 4 0,26-8 0,-13 15 0</inkml:trace>
  <inkml:trace contextRef="#ctx0" brushRef="#br0" timeOffset="208510">24495 14873 10231,'-41'0'270,"6"0"-180,1 0-90,8 0-90,13 17 180,4-1-270,9 18-270,18-5 180,7-4 181,21-4 89,-9-11-90,0-5 180,-12-5-1,6 0 181,-9 0 360,4-19 269,-17 2-449,-2-14-450,-7 8-989,0 26-271,0 8-628,18 9 1888,-14 14 0,31-20 0,-14 16 0</inkml:trace>
  <inkml:trace contextRef="#ctx0" brushRef="#br0" timeOffset="210068">25428 14920 9062,'18'12'719,"5"-3"-629,22-9-90,-7 0 90,2 0-90,-10-13 0,-3 10 180,1-10-180,-5 2 90,-3 8-180,-3-17 0,-5 18 90,-6-15 180,-3 11-180,-24-3 90,15 2 90,-54 6-180,33-1 90,-16 17-90,12-11 90,28 23 0,-11-11-180,14 14 180,0-5-180,0 0-630,24-1 1,6-6-1710,28 9 2429,-10-12 0,-1 1 0,-12-7 0</inkml:trace>
  <inkml:trace contextRef="#ctx0" brushRef="#br0" timeOffset="210275">25982 14873 9062,'35'0'270,"3"0"-270,-8 12 0,15-9-540,-17 24-270,11-24-359,-12 22 1169,1-22 0,-2 21 0,-1-9 0</inkml:trace>
  <inkml:trace contextRef="#ctx0" brushRef="#br0" timeOffset="210476">26297 14768 9781,'-10'-3'270,"0"0"-180,-6 3-90,3 0 0,2 0 0,-2 20-90,-1-15-270,0 38-179,-3-24-361,0 22-1174,1-7 2074,1 2 0,4 2 0,-1 0 0</inkml:trace>
  <inkml:trace contextRef="#ctx0" brushRef="#br0" timeOffset="211144">26658 14898 9512,'0'14'449,"0"8"-359,0 12-180,0 4 90,14 8 90,-11-10-180,10 27 90,-13-29-467,0 10 467,8-18 113,-6-2-113,5-4-179,-7 1-271,0-9-540,0 2 810,0-59 180,0 20-253,0-9 1,0-2 252,0-4 0,0-3 90,0-5-304,0-18 394,0 15-45,0 14 0,0 0-45,0 0-322,16-8 682,-12 27-181,13 3 181,-7 10 404,-7 17-854,7 6 541,-10 20-990,0-6-181,0 1-270,-19-8-359,14 0 1326,-14-2 1,4 0-1,-4-3 1</inkml:trace>
  <inkml:trace contextRef="#ctx0" brushRef="#br0" timeOffset="211361">26950 14950 9781,'7'12'270,"-2"-9"-450,0 20-269,-3-7-1350,1 13 90,-3-4 1709,0 0 0,0-7 0,0-1 0</inkml:trace>
  <inkml:trace contextRef="#ctx0" brushRef="#br0" timeOffset="211560">27005 14630 9512,'0'-4'-2249,"16"18"2249,-13 1 0,13 5 0,-16-8 0</inkml:trace>
  <inkml:trace contextRef="#ctx0" brushRef="#br0" timeOffset="211827">27203 14848 9062,'5'10'809,"-2"-2"-719,3 9 0,-3-5 0,2 16-90,-2-9 0,1 8 0,-2-7 0,1 0 0,1-1 90,2 5 0,1-9-90,1 5 90,-1-15-90,1 1-90,-2-6 90,2 0 0,-1-20-90,2 14-360,-1-35-269,1 22-1080,2-32 450,-2 18 1349,0-9 0,-3 15 0,-2 0 0</inkml:trace>
  <inkml:trace contextRef="#ctx0" brushRef="#br0" timeOffset="212112">27483 14958 8522,'8'19'180,"1"-1"-180,-1-2 0,2-4 90,3-6 0,1-3-90,2-3 90,3 0-90,10-15 0,-8 12 90,12-27 180,-19 11 269,2-16-449,-13 6 0,-1 3 450,-28 4-270,-2 6-270,-17 2 90,7 9-90,-1 5 0,22 22 180,-20 16-270,34 6-1080,9 19-89,34-29 1259,-3-7 0,4-2 0,-3-10 0,1-3 0,5 5 0,-1 0 0</inkml:trace>
  <inkml:trace contextRef="#ctx0" brushRef="#br0" timeOffset="213550">28843 14632 9332,'2'0'2518,"0"0"-2518,35 0 0,-14 0 180,6 0-90,-8 0-90,20 13 90,-14-10 0,20 19 0,-25-5-90,8 8 0,-15-1 90,1-3 0,-7-6 0,-3-1-90,-2-2 180,-2 4-90,-1-5-90,-1 3 90,0-6-90,0 0 0,0-1 0,-23 1 0,18-1 0,-35 3 0,23 0-90,-17 1-360,-8 10 90,9-5-1259,-22 13 630,24-13-2609,-14 14 3598,24-13 0,0 5 0,11-8 0</inkml:trace>
  <inkml:trace contextRef="#ctx0" brushRef="#br0" timeOffset="214646">29598 14895 10141,'40'0'90,"2"0"-90,4-10-450,-10 8-449,-1-8-91,-14 10 990,-1 0 0,1 12 0,0 4 0</inkml:trace>
  <inkml:trace contextRef="#ctx0" brushRef="#br0" timeOffset="214795">29425 15197 8792,'59'0'-2519,"-11"0"2519,5-15 0,-10 12 0,2-12 0</inkml:trace>
  <inkml:trace contextRef="#ctx0" brushRef="#br0" timeOffset="215644">30402 14768 10681,'2'-4'630,"1"2"-451,-1 1-179,1 1 180,1 0-90,-1 20 0,3-15 0,1 50-90,-1-31 0,-1 10 0,-2 3-90,0 3 135,0-6 0,-1 0-45,0 5 0,0 10-90,-1-23 0,0-2 90,0-6-180,2-2 0,-3-8 1,6-2 179,-4-5 0,9-19-90,-5-8 90,5-11 0,4-18 0,-3 19 0,12-25 0,-10 28 180,8-10-180,-9 28 89,7-6-89,-8 20 0,6 9 90,-9 15-359,5 22-271,-6-6-989,5 17 449,-6-23-449,3 8 1529,0-15 0,1-5 0,4-1 0</inkml:trace>
  <inkml:trace contextRef="#ctx0" brushRef="#br0" timeOffset="215950">31033 14971 10771,'0'-19'719,"-19"3"-539,14 3 0,-33 1-90,34 2 0,-35 4-90,15 2 0,-16 4-90,5 16 180,16 3-180,7 21 0,12 0 0,17-7 0,-12-3 90,29-6 0,-8-13 0,17 6 0,-2-16 90,-7-14-90,-16-9 90,-7-20-90,-11 1 0,0 10-899,-22 2-1260,3 10 2159,-17 3 0,20 1 0,4 5 0</inkml:trace>
  <inkml:trace contextRef="#ctx0" brushRef="#br0" timeOffset="216161">31135 14932 11670,'19'18'-270,"-14"10"-449,27-24-360,-29 28-181,25-18-449,-24 17 1709,26-10 0,-26-1 0,11-1 0</inkml:trace>
  <inkml:trace contextRef="#ctx0" brushRef="#br0" timeOffset="216532">31572 14912 11221,'-20'-10'449,"16"1"-359,-30 5-180,19 2 90,-13 2 0,14 14 0,-7-10-270,18 24-629,-25-5 539,20-4-90,-15 17-89,14-32 89,-1 28-90,2-29-449,-2 22 539,2-22 0,-3 7 450,5-10 720,-5-15 0,7 11 179,-2-27-359,4 11-450,1-16 180,1 7-180,0 2 809,15 6-449,1 4-450,16 5 0,-4 20 0,3 14-360,-11 10-629,1 1-2250,0 9 3239,-4-10 0,5 11 0,-6-15 0</inkml:trace>
  <inkml:trace contextRef="#ctx0" brushRef="#br0" timeOffset="216728">31920 14862 10951,'-38'-2'719,"17"21"-719,-8-14 0,26 33-1169,-24-9 180,14 10 989,-10 15 0,12-21 0,6 8 0</inkml:trace>
  <inkml:trace contextRef="#ctx0" brushRef="#br0" timeOffset="216880">32217 15088 12030,'1'-6'-1349,"-1"0"270,0 3 1079,0-4 0,0 4 0,0-3 0</inkml:trace>
  <inkml:trace contextRef="#ctx0" brushRef="#br0" timeOffset="225484">22888 13898 8792,'25'-8'899,"-1"0"-809,-6 4-90,-1 0 180,-2 2-180,1 0 0,2 0 90,12 0 90,-5 2 0,21-1-180,-15 1 90,9 0-90,-7 0 90,2 12-180,4-9 135,-8 10 0,2-1-45,24-9-608,-2 6 1,1 3 607,-19-7 0,1 1 0,7 0 0,4 2 0,-2-2 0,-2 0 0,0-1-1105,15 4 1,1-1 1104,-15-7 0,-2 0 0,1 5 0,1 0-171,0-4 1,3 0 170,-3 0 0,3 1 0,-2 0-393,9-1 0,2 0 438,-10-1 0,4 0 0,1 0 0,-4 0-147,13-1 0,1 1 102,-11-1 0,7 0 0,0 0 0,-5 0 31,-6 0 1,-4 0 0,3 0-62,13 0 0,2 0 0,2 0 30,1 0 0,0 0 0,-3 0 0,-12 0 0,-3 0 0,4 0 0,6 0 0,7 0 0,-1 0 0,-6 0 0,-10 0 0,-4 0 0,4 0 22,4 0 1,5 0-1,0 0 1,-7 0-68,11 0 0,-4 0 45,-8 0 0,1 0 0,-4 0 45,0 0 0,-3 0-90,0 0 0,-1 0 179,-4 0 1,1 0-135,10 0 0,0 0 0,-14 0 0,1 0 0,16 0 0,-2 0 0,2 0 0,-16 0 0,-2 0-90,0 0 886,0 0-796,-15 0 1188,-8 0-1188,-1 0 2566,-5 0-2566,1 0 0,-4 0 0,0 0 0</inkml:trace>
  <inkml:trace contextRef="#ctx0" brushRef="#br0" timeOffset="227162">22555 15510 10771,'-25'0'0,"1"0"0,8 0 0,1 0 0,-4 0 0,2 0 0,-6 0 0,4 0 90,0 0 0,-4 0 0,1 0-90,-3 0 90,-12 0-90,7 0 0,-23 0 90,19 0-180,-25 0 90,22 0 0,-12-12 0,-7 9 0,9-18 0,5 19 0,-1 2-280,-15-19 280,6 14 0,-2 1 0,21-1 0,-2-1 90,-15-1 0,-8 1 0,6 1-135,8 2 0,0 0-1055,-13-3 0,-6-1 1,6 2 1099,13 0 0,0 1 0,-5 0 0,-4-1 0,3 0-289,4-1 1,-2 1 408,-6 0 0,-6-1 0,3 1-120,0 0 0,1 0-255,7 1 0,-3 1 0,-2-1 255,-8 1 0,-2 0 0,3 0-267,11 0 0,2 1 0,-5 0 285,1 0 0,-7 0 0,-2 0 0,2 1 0,4-1 181,-5 1 1,4-1 0,-6 1-200,1 0 0,-6-1 0,-3 1 0,2 0 0,6 1-351,9-1 0,4 0 0,1 1 0,-3 0 351,-1-1 0,-4 0 0,-1 1 0,2-1 0,2 1-210,-15-1 0,4 1 1,-1 0 186,14 0 1,1 0-1,-2 0 1,1 0 44,0-1 1,0 1-1,-1 0 1,-3 0-23,-5-1 0,-3 1 0,-3 0 0,1 0 0,3 0 0,0 0 0,3-1 0,-1 1 0,-6-1 0,10 1 0,-5-1 0,-3 1 0,-2 0 0,2-1 0,2 1 0,6-1-180,-12 0 0,6 1 0,2-1 0,-5 0 180,1 0 0,-4 0 0,-1 0 0,1 0 0,5 0-72,3-1 0,4 1 0,1 0 0,-1 0 72,-1-1 0,0 0 0,0 0 0,0 0 78,2 0 0,0 0 0,-2-1 0,-2 0-96,-3 0 0,-5-1 0,0 1 0,0-1 0,4 0 5,-1 0 1,5 1 0,-2-1 0,-5-1-1,11 2 0,-5-2 0,-3 1 1,0-1-1,0 0 0,4 0 0,4 1 13,-8-1 0,5 0 0,1 0 0,-6 0 0,1 0 0,-5-2 0,-3 1 0,0-1 0,3 1 0,6 0-23,0 0 1,6 1 0,1 0-1,-3-1 41,0 1 0,-3-1 0,-1 0 0,2 0 0,4 1-48,-14-2 0,4 1 0,0 0 60,-1 0 0,0 0 0,0 0 0,1 0 0,1 0 0,-4 0-74,15 1 1,-3 1 0,-1-1 0,0 0-1,4 1 44,-1-1 0,4 1 0,-1 0 0,-4-1-28,2 1 1,-4 0 0,-3-1-1,0 1 1,3 0 0,6 1 27,-14-2 0,7 1 0,-6 0 0,8 0 0,-5 1 0,-2 0 0,2 0 0,7 1 0,-1-1 0,6 1 0,-6-1 0,1 1 0,-7-1 0,-1 1 0,2-1 0,8 1 0,4 0 0,7 0 0,-5-1 0,-8 0 0,-7 0 0,2 0 0,9-1 0,7 1 0,4 0 365,-18-2 0,4 0-545,5 0 1421,-4-1-3130,36 3 2125,22 1-236,17 1 0,2 1 0,-7 0 0</inkml:trace>
  <inkml:trace contextRef="#ctx0" brushRef="#br0" timeOffset="227564">11733 14490 9691,'-26'12'1080,"-14"-9"-451,9 8-269,-29 0-180,5 3-45,10-1 0,0 2-1491,-15 9 1356,17-10 0,-1-1 0,11-1 0,1-1 0,-3 1 0,0 1 0,0 0 0,-1 1 0,0 1 0,0 0 0,1 1 0,0 1 0,1 0 0,0 1-45,-8 7 0,2 1 90,12-7 0,1 1-45,-7 13 0,4 1 0,11 4-270,4 9 28,42-16-747,1-2-270,32-2 62,-29-14 0,1-1 1197,5 0 0,1 0 0,5-1 0,1-1 0,2 0 0,0 1 0</inkml:trace>
  <inkml:trace contextRef="#ctx0" brushRef="#br0" timeOffset="229659">12562 14131 10141,'0'30'810,"-15"5"-810,11-7 0,-11 16-360,3-12-989,10 24 539,-10-20-179,12 10-540,0-14 1529,0-1 0,0-1 0,0-3 0</inkml:trace>
  <inkml:trace contextRef="#ctx0" brushRef="#br0" timeOffset="229843">12348 14516 8882,'-3'-6'0,"3"-4"0,-3 5 90,21-7-180,6 6-1079,22-3 269,-7 6 900,1 0 0,-8 1 0,-1 2 0</inkml:trace>
  <inkml:trace contextRef="#ctx0" brushRef="#br0" timeOffset="230194">12892 14460 9691,'-37'0'540,"3"0"-540,17 14 0,-3-11 0,17 22 0,-11-7 90,13 7-90,-5 0-90,6-7 0,0 0-180,19-3-269,3 6 269,2-9 0,27 2 180,-31-10 90,39-2 0,-33-2 0,6-17 450,-10-1 89,-9-18 1,-2 3 180,-8 1-720,-20 6-180,12 6-630,-23 12-359,25 21-900,-8 3 2069,28 19 0,-13-20 0,12-1 0</inkml:trace>
  <inkml:trace contextRef="#ctx0" brushRef="#br0" timeOffset="230477">13338 14550 9781,'-41'-8'1260,"-1"2"-1260,1 6 0,4 12 0,5-8 90,17 19 0,5-11-180,10 10 0,21-5 90,9-3 0,21-7 0,-7-3-270,4-4 90,-16 0-90,-8-15-270,-5 11-449,-18-26-900,-13 14 1889,-14-13 0,4 15 0,0 4 0</inkml:trace>
  <inkml:trace contextRef="#ctx0" brushRef="#br0" timeOffset="231220">12947 14941 10771,'-12'2'989,"3"-1"-989,0-1 0,3 0 0,1 0 0,1 0 0,3 0 0,0 0 0</inkml:trace>
  <inkml:trace contextRef="#ctx0" brushRef="#br0" timeOffset="232462">14278 14529 9332,'-43'0'899,"-3"0"-899,10 12 0,1-8 0,9 20 0,3-21 0,3 24 0,2-12 90,3 1-180,7 6-180,2-13-359,6 8 179,22-9 360,0-3 0,23-5 180,-23-13-90,14 10 180,-19-24 0,13 23 90,-14-22 179,-2 24 1,-13-16-450,4 34-630,-5-8-1079,0 25 1709,16-8 0,3-1 0,16-2 0</inkml:trace>
  <inkml:trace contextRef="#ctx0" brushRef="#br0" timeOffset="232675">14563 14556 9691,'-35'0'1260,"-2"0"-1260,4 13 0,1-10 0,16 25 0,-1-24-630,16 24-989,-4-12 360,5 11 1259,22-5 0,-17-4 0,18-5 0</inkml:trace>
  <inkml:trace contextRef="#ctx0" brushRef="#br0" timeOffset="232909">14780 14564 9961,'-10'-3'1709,"0"0"-1709,-3 20-90,1 0 90,5 3-1349,-5 34 450,5-33-1710,3 40 2609,4-37 0,21 4 0,5-10 0</inkml:trace>
  <inkml:trace contextRef="#ctx0" brushRef="#br0" timeOffset="233160">14912 14786 5914,'0'0'0</inkml:trace>
  <inkml:trace contextRef="#ctx0" brushRef="#br0" timeOffset="233726">15005 14809 9422,'-11'5'899,"18"-4"-899,-3-11 0,30 6 0,-14-21 90,11 22-90,9-8-90,-12 3 90,8 6 0,-8-7-90,-1 3 0,1 5-90,6-12 90,-10 9 0,9-8 90,-21 6 90,2-2-180,-11 2 90,-2-2 0,-1 2 0,0-1 0,-20 2 0,15-1 270,-32 0-90,12 3-180,-18 1 0,9 2 0,-6 0 0,20 13 0,-6-9 90,11 24-270,7-12-180,1 14-899,7-3 180,23-7-360,-17-3 1439,39-7 0,-25-3 0,20 0 0</inkml:trace>
  <inkml:trace contextRef="#ctx0" brushRef="#br0" timeOffset="234035">15648 14589 9691,'-20'-8'450,"4"0"-180,-2 2-270,-1 3 0,-16 2 0,6 1 0,12 14 0,0-11 90,15 30-90,-5-14 0,27 18-90,-16-4 90,35-8 0,-34-3 90,26-9-90,-28-3 0,9 1 180,-2-3-180,-7 0-90,7-4 90,-10 0 0,0-2-180,-17-2-899,-2 1 1079,-17-1 0,5-13 0,1-3 0</inkml:trace>
  <inkml:trace contextRef="#ctx0" brushRef="#br0" timeOffset="234344">15857 14649 9602,'-32'0'0,"13"12"0,6 2 0,13 10-90,0 0 180,0-6-90,16 3 0,-12-7 0,24 5 0,-25-8 0,10 3 0,-13-8-90,0 2 0,0-4-2879,0 0 2969,-17-2 0,12 0 0,-12-2 0</inkml:trace>
  <inkml:trace contextRef="#ctx0" brushRef="#br0" timeOffset="234710">16340 14484 9691,'5'0'1530,"0"0"-1440,-2 0 179,1 16-269,-1-12 0,3 26 0,-3-8 90,3 18-90,-3-5 0,1 3 0,-1-9 90,0 2-450,0 2-539,3 15 269,0-11-719,3 18 809,-2-26 91,-2 3-271,0-16-179,-4-4 899,1-5 0,-2-3 0,0-2 0</inkml:trace>
  <inkml:trace contextRef="#ctx0" brushRef="#br0" timeOffset="234844">16300 14832 9152,'0'-23'360,"-7"-1"-270,6 4-90,-6 1 179,7-5-179,0 9 0,16-7 0,4 14-90,0-2-1439,31 8 270,-31 0 1259,29 2 0,-23 0 0,0 0 0</inkml:trace>
  <inkml:trace contextRef="#ctx0" brushRef="#br0" timeOffset="235142">16692 14760 9961,'-34'0'630,"6"0"-720,3 0 180,9 0-90,6 14 0,4 1 0,6 14 90,26-3-180,2-3 90,26-6 0,-12-7 0,-3-6 90,-12-4-180,-4 0 180,-3 0-270,-3-14 90,-1 11-540,-8-28 1,-1 14 89,-7-16-180,-24 18-449,18-8 1169,-34 21 0,36-16 0,-12 9 0</inkml:trace>
  <inkml:trace contextRef="#ctx0" brushRef="#br0" timeOffset="235377">17083 14500 11400,'0'30'180,"16"4"-180,-12-7 0,11 3-1079,1 6 269,-1-9-1078,15 21 358,-9-21 1530,0 5 0,-5-12 0,2-3 0</inkml:trace>
  <inkml:trace contextRef="#ctx0" brushRef="#br0" timeOffset="235569">17467 14623 10051,'-21'-12'1439,"2"4"-1439,-24 2 0,9 5-90,-3 1 180,18 18-180,-6-14-269,22 26-91,-14-27-1259,16 23 630,-5-8 1079,6 7 0,17 6 0,6-7 0</inkml:trace>
  <inkml:trace contextRef="#ctx0" brushRef="#br0" timeOffset="235877">17470 14858 9781,'11'1'360,"3"0"-270,0-1 0,3 0 0,8 0-90,-6 0 0,17-15 0,-14 11 0,5-12 0,-9 5 0,-3 8 0,-2-8 0,-3-1 0,-2 9 0,-5-18 0,-2 8-90,-1-4 180,-18-4 0,13 8 90,-13-1-180,1 6 0,13 3 0,-12 0 0,5 3 0,8 15-540,-8 2-989,11 19 720,0-4-541,16-10 1350,-12 7 0,13-24 0,-17 9 0</inkml:trace>
  <inkml:trace contextRef="#ctx0" brushRef="#br0" timeOffset="236198">17793 14788 10141,'0'29'0,"13"-14"0,-10 9 0,10-13 0,-5 1 0,-6 4 90,11-14-180,-8 5 90,4-7 90,-1-17-90,0 13-90,1-27 180,2 27 90,1-28-180,1 28 90,1-31-90,3 23 180,-4-19 0,8 14-270,-10 4 270,7 7-270,-7 6-450,6 16-359,-5 8-451,1 10 1350,4 16 0,-2-16 0,4 11 0</inkml:trace>
  <inkml:trace contextRef="#ctx0" brushRef="#br0" timeOffset="237028">18788 14730 10501,'6'-3'0,"-2"1"180,0 0 0,3 2-180,-4 14 0,6 4 90,-6-1-90,2 15 0,-2-19 0,-1 24 0,0-17 90,0 9-1260,-1-15 721,0-21 269,-1-8 0,0-28 180,15 1 0,1 6 0,2 2 0,9 14 0,-24 1 90,23 4 629,-10 2-629,8 7 0,-4 2-90,-6 4 90,-5 21 0,-4-16 0,-1 38 0,-1-23-90,-1 35 0,-1-19 0,-1 24 0,0-27 0,0 11-630,0-22 451,0-21 89,18-15 90,-13-26 0,26-4 0,-14 8 0,0 1 0,16 5 0,-28 10 0,30-3 90,-28 10-90,14 7 0,-13 1 0,0 5 0,-1 0 0,0 21-90,0-16-90,0 36-900,6-10 271,-2 9 809,14 11 0,-8-23 0,6 6 0</inkml:trace>
  <inkml:trace contextRef="#ctx0" brushRef="#br0" timeOffset="237334">19615 14828 9871,'-24'-7'540,"-17"6"-450,14-11-90,-10 11 0,3-3 0,12 4 0,-3 0 0,9 16 0,3-2 90,25 15-180,12-4 180,24-11-90,7 3 0,-7-16 0,-5 5 90,-15-6-180,-4-14 90,-5 11-90,0-27-90,-11 13 90,0-14-629,-28 7 179,-3 10 540,-20 1 0,4 12 0,0-3 0</inkml:trace>
  <inkml:trace contextRef="#ctx0" brushRef="#br0" timeOffset="237560">19962 14821 11221,'0'29'90,"0"2"-360,14-4-360,-10-1-269,11-6-91,-15 1 1,13-1-450,-9 1 1439,16-3 0,-18-3 0,6-1 0</inkml:trace>
  <inkml:trace contextRef="#ctx0" brushRef="#br0" timeOffset="237712">20163 14898 10681,'1'-19'-540,"0"6"-1978,-15 6 2518,-6 6 0,-15 1 0,-3 0 0</inkml:trace>
  <inkml:trace contextRef="#ctx0" brushRef="#br0" timeOffset="237930">19407 14599 9062,'21'-31'989,"14"-8"-809,9 12 0,12-7-90,-26 20-90,4 1 90,-11 11-1079,-6 17-1440,-4 7 2429,-8 20 0,-5-9 0,0 1 0</inkml:trace>
  <inkml:trace contextRef="#ctx0" brushRef="#br0" timeOffset="238097">20430 14224 11670,'15'-14'180,"-4"2"-180,-6 5-1169,-3 2-180,-21 3-630,14 19 1979,-35-13 0,20 37 0,-19-12 0</inkml:trace>
  <inkml:trace contextRef="#ctx0" brushRef="#br0" timeOffset="241578">12102 6963 8882,'-46'22'2159,"-7"7"-1889,8 16-931,20-22 1,1 1 840,-14 18 0,-1 9-91,19-23 1,0 2-387,0 2 1,1 3 386,-1 2 0,0 2 0,0 4 0,1 2 0,-1 5 0,1 2-306,1 5 1,0 5 260,5-14 0,0 6 0,0 0 0,2-2-655,-2 6 0,1-2 0,0 7 640,3-13 0,-1 5 0,-1 4 0,1 0 0,0-2 0,1-4-8,0 2 1,2-5-1,-1 1 1,0 8-1,0-5 1,0 6-1,0 5 1,-1 2-1,1 1 1,-1-2-1,1-4 1,1-5-307,0 1 0,1-5 1,0-3-1,0 3 1,-1 6 293,0-5 0,1 5 0,-2 3 0,1 3 0,-1 1 0,1-1 0,0-3 0,0-3 0,1-6-10,0 5 0,0-6 0,1-3 0,0 2 0,-1 5 12,-1 3 1,1 5 0,-1 3 0,0 1 0,0-1 0,1-3 0,1-6-297,-1 10 1,0-7-1,2-1 1,-1 4 283,0-1 0,0 3 0,-1 1 0,2-2 0,0-5-119,1-6 0,2-4 0,-1-1 1,1 0 88,-1 15 0,1 0 0,-1-2-30,2-3 0,-1-1 0,1 0-120,0-4 0,0-1 0,0 0-92,-1-5 1,0 0 0,3-2 1,9 17 1,2 0-781,-6-16 1,0 0-1,2-2 707,4 2 0,2-2 343,5 6 0,-3-4 0,-12 0 0,15-8 0</inkml:trace>
  <inkml:trace contextRef="#ctx0" brushRef="#br0" timeOffset="242509">10993 10862 9062,'-28'-15'90,"-4"3"0,-1 12 180,-5-10-91,-4 7-873,-6-7 1234,-8 10-966,-7 0 606,29 7 0,-4 3 89,-22 3 1,-3 3-225,12 3 0,-1 1-780,5-4 1,-3 0 0,2-1 824,-10 5 0,2 1 0,-4 2 0,-2 2 0,19-8 0,-1 1 0,-3 3 112,-4 2 0,-5 4 1,0 1-1,2-1-135,9-4 1,2-2-1,-1 2 1,-5 4 7,-2 1 0,-6 4 0,-2 2 0,-1 1 0,3 0 0,4-3-536,-4 3 0,5-2 0,0 1 1,-2 2 475,7-5 0,-2 2 0,-1 0 0,0 2 0,1-2 0,3 0-316,-8 6 1,2 0 0,1-1 0,0 2 336,9-8 0,-1 1 0,1 1 0,-1-1 0,1 1-18,0 0 0,1 0 0,-1 0 0,0 2 0,-3 2-6,4-2 1,-2 3 0,-1 2 0,-1 0 0,1 0 0,1 0 0,1-3-136,-5 7 1,3-3-1,1 0 1,-2 2-1,-3 4 134,5-4 0,-2 3 1,-3 3-1,0 2 0,0 0 1,1-2-1,3-1 0,4-4-23,-2 3 1,3-3-1,3-2 1,-1 2-1,-2 5 12,6-6 0,-3 3 0,-1 3 0,0 1 0,1 1 0,1-2 0,3-2 0,3-4 75,-7 12 1,4-5-1,3 1 1,0 7-76,5-4 0,0 8 0,0 3 0,1 2 0,1-2 0,3-3 0,3-7 49,1 2 1,3-7 0,3 1 0,1 6-102,2-6 1,2 6-1,0 4 1,1 0 0,2-1-1,1-4 1,2-7-39,3 13 0,4-7 0,4 3 0,0-6 0,3 5 0,2 0 0,1-2 0,-1-6-90,3 1 0,0-6 0,4 2-90,5 3 0,5 4 1,1-2-1,-2-7-180,10 5 1,1-5 29,-7-8 0,3-1 0,1-3-422,-1-7 1,1-4 0,-2-2 841,7 2 0,-1-4 0,13 3 0,-1-3 0,-19-12 0,-1 1 0</inkml:trace>
  <inkml:trace contextRef="#ctx0" brushRef="#br0" timeOffset="243046">7160 14918 10861,'-22'20'629,"4"0"-539,18-5-90,-10 0 0,7-4 0,-7 5 0,10 1 0,0 5 0,0 1 0,0 4 90,0 2-180,0 1 90,21 2 90,-15 2-90,36 1 0,-9 15 90,11-10-459,-19-16 1,-1 1 368,13 9 90,0 0 90,-3-2-1,-1 1-179,-6-2 90,-7 2 0,-9 17-90,-5-9 0,-24-2 0,-7 0 0,-9 13-180,-7-13 0,-13 4 1,5-3-181,7-5 0,0 0-822,0-2 0,-6 3 1,-1 1-1,7-4 597,-5 3 1,2-1 584,-5 4 0,-4 3 0,5-2 0,6-2 0,2-1 0,5-5 0,1 0 0,-1 1 0</inkml:trace>
  <inkml:trace contextRef="#ctx0" brushRef="#br0" timeOffset="244329">8788 15625 10051,'-42'0'900,"4"14"-720,8-10 0,0 29-180,-1-28 89,-1 38-492,2-23 493,2 22-102,6-11 102,2 12 0,11-13-270,1 16 90,32-24-450,11 4 180,13-18-926,6-2 1106,-13-6 180,5 0 0,-1-21 0,13-5 90,-18-12 89,-13 14 1,-4 1 180,-7-6 450,3-17-450,-17 21 31,2-4-391,-4 14 90,-16 8-180,13-5 1221,-26 11-1131,26 12-180,-9 11-180,12 22-359,0-9-181,0 3-269,17-11 1169,5 9 0,11-11 0,-2 7 0</inkml:trace>
  <inkml:trace contextRef="#ctx0" brushRef="#br0" timeOffset="244559">9435 15752 10681,'0'-18'1259,"-18"-4"-899,14 8-270,-34-3 0,18 11-90,-17 1 0,6 22 0,6 6 0,9 21-270,8-7-90,8 2-1079,25 1 270,-19-10-450,24-7 0,5-2 1619,-8 1 0,35 0 0,-25-12 0</inkml:trace>
  <inkml:trace contextRef="#ctx0" brushRef="#br0" timeOffset="244843">9802 15649 10771,'-11'-4'989,"-4"1"-719,10 1-90,-4 2-180,1 0 0,1 0 0,-3 16 0,1-12 0,-1 26 0,3-27 90,0 30-180,2-6-90,2 7-809,2 12 269,22-20-269,-16 8-181,33-12 1,-33-3 1169,35 1 0,-22-4 0,20 0 0</inkml:trace>
  <inkml:trace contextRef="#ctx0" brushRef="#br0" timeOffset="245349">10133 15878 9781,'17'16'630,"7"-4"-630,14-12 0,-5 0 0,-5 0 0,-5 0 90,-1 0-90,6-15 0,-7 11-90,3-34 450,-15 21-270,-1-18 90,-28 11 90,-2 7-270,-23 7 89,4 7-178,1 3 178,17 16-178,0 5-91,20 18-360,-6-8-270,9 0-269,23-10-180,-17 1 1259,42-3 0,-28-3 0,21-2 0</inkml:trace>
  <inkml:trace contextRef="#ctx0" brushRef="#br0" timeOffset="245643">10737 15750 9871,'-18'-8'450,"-4"3"-540,-14 0 180,5 4-90,15 14 90,5 5-90,36 29 0,2-16 90,-1-6 0,0-1 360,1 0 359,11 14-629,-24-18 0,4 3-180,-9-10 90,-9-3-90,0-2 0,0-2-90,-23-2-809,-2-1-1260,-26-2-989,9-18 3148,15-3 0,10-12 0,17 3 0</inkml:trace>
  <inkml:trace contextRef="#ctx0" brushRef="#br0" timeOffset="246060">11070 15730 10141,'-15'-11'90,"-6"9"-90,10-17 0,-6 17-629,2-6-721,8 20 1350,3 5 0,22-2 270,-14 6 1079,27-10-449,-27 4-630,9-3-270,-13-6 270,-18-3-360,14-2 180,-25 2-90,26-1 0,-8 3 0,2 0 0,7 3 0,-7 2 0,9 3 0,0 2 0,0 2-270,0 12-360,19-7-899,0 17 539,4-18-359,5 6 1349,-24-10 0,27-3 0,-10-1 0</inkml:trace>
  <inkml:trace contextRef="#ctx0" brushRef="#br0" timeOffset="246710">11143 15892 9961,'0'-12'1260,"0"3"-991,0 1 91,0 2-270,0-2 0,-14 0 0,10 2-90,-23 1 0,15 3 0,-11 2 0,8 0 0,0 18 0,7 3 90,3 21-90,2 0-90,21-7 180,4 8-90,1-20 0,11 7 0,-30-12-90,28-1 90,-28-3 0,23-2 90,-24-1 180,17 2-270,-18-7-90,5 3-540,-30-9-89,-6 1-1,-13-1-179,2 0-1800,-4 0 2699,12-10 0,-8 7 0,17-6 0</inkml:trace>
  <inkml:trace contextRef="#ctx0" brushRef="#br0" timeOffset="247427">11745 15713 11760,'1'-13'810,"0"0"-900,-1 3 360,0 3-270,0 23 0,0 10 0,0 13-90,0 1-90,0-8-450,0 16 91,0-12-721,0 20 721,13-27-361,-10 14 630,11-23 90,-14 2 180,0-11 0,0-4 180,0-2 180,-21-4 270,-1-16-91,-19-6-179,6-19-180,14 9-180,-2-2 0,21 11 0,-7 0 0,9 1 0,0-5 0,19 9-180,8-6-270,-2 13-269,37 2 359,-39 6 0,34 2 180,-29 0 0,1 16 1,-4-12 179,-1 24 0,-2-25 0,0 18 269,2-8 91,-8-1 1889,2 5-2069,-28-15-180,-6 5 90,-16-7-90,2 0 0,8 12 0,9 5 0,5 13 0,30-13 0,-17 8-90,38-22 180,-37 17-90,53-17 0,-36 5 0,40-8 90,-35 0-90,4 0-90,-13-14 90,-6-6-180,-5-17 0,-4 5-809,-21-12 359,-8 17-1079,-22-15 227,21 18 1381,-20-5 0,40 11 1,-15 0-1</inkml:trace>
  <inkml:trace contextRef="#ctx0" brushRef="#br0" timeOffset="247661">12390 15643 12210,'0'46'0,"0"-8"-450,0 3-1079,15 6 450,-11-11 1079,24 24 0,-24-28 0,10 8 0</inkml:trace>
  <inkml:trace contextRef="#ctx0" brushRef="#br0" timeOffset="247879">12595 15763 10681,'-29'-5'630,"4"2"-630,3 2 0,12 16 0,-6-11 0,15 27 0,-10-28 0,10 31-450,-2-20-270,3 16-179,0-9-181,0-1-539,24 0 1619,-18-1 0,36-3 0,-21-1 0</inkml:trace>
  <inkml:trace contextRef="#ctx0" brushRef="#br0" timeOffset="248227">12693 15941 10141,'37'0'0,"2"0"0,-7 0-90,0 0 0,-10 0 90,-1 0 0,-2 0 0,-1 0-90,-5-12 90,-1 9 0,-7-21 180,-1 12 270,-4-6 0,-25-1-180,1 12-180,-22-8-180,24 12 449,-5-4-359,24 24-90,-7 2-359,30 22-1350,1-3 719,2-6-359,15-3 1439,-22-13 0,19 0 0,-11-3 0</inkml:trace>
  <inkml:trace contextRef="#ctx0" brushRef="#br0" timeOffset="248549">13143 15952 11311,'0'-15'719,"14"21"-719,-10 4 0,23 7-90,-24 3 0,17-18-270,-18 11 360,9-11 0,-4 3-90,0-20 180,5-3-90,-5 0 0,10-14 0,-8 13 0,2-2 0,-4-3 90,-2 21-90,1-6 0,2 9 0,-3 0-899,5 19-180,-5-15-2609,6 47 3688,-4-32 0,2 29 0,-1-20 0</inkml:trace>
  <inkml:trace contextRef="#ctx0" brushRef="#br0" timeOffset="249159">13862 15924 11041,'0'-7'90,"-9"2"0,7 18-90,-7 10 0,26 8 0,-13 4 0,13-8 0,-1 2 90,-1 10-180,4-10 180,0 14-90,-17-24-1080,15 8 990,-15-38 90,6-4 0,-8-19 0,0 0 0,0 6 0,0-2 90,0 1-90,15 0 90,-11 3 180,11 4-90,-15 3 90,13 10 89,-10-4-269,22 11-90,-13-4 90,6 27-90,1 2 0,-9 2 0,7 21 0,-9-24 0,3 21 0,-6-26-180,2-7 180,-3-10-89,3 0 178,-1 0-89,2-17-89,1 13 89,1-30 0,1 30 0,1-31 0,3 13 0,-3 0 179,3-6-89,-7 19-90,1-3 90,-4 6-90,1 6-90,-1 17 180,1-13-180,2 28-899,3-6 0,-1 5-1980,9 14 2969,-5-22 0,5 8 0,-3-12 0</inkml:trace>
  <inkml:trace contextRef="#ctx0" brushRef="#br0" timeOffset="249459">14532 16056 11490,'-19'-7'630,"15"-7"-630,-29 6 0,29-2 0,-10 3 90,5 5-90,6 18-180,-6 4 0,9 19 90,20-19-180,-15 14 91,29-30-91,-30 23 180,27-16 0,-13 2-90,13-5 270,-10-8-90,-9-17 0,-7-2-360,-22-19-719,12 0 539,-27 6-809,28-5 1349,-11 18 0,15-6 0,0 8 0</inkml:trace>
  <inkml:trace contextRef="#ctx0" brushRef="#br0" timeOffset="249645">14872 16043 11580,'4'3'270,"0"-1"-809,-4 4-361,0-2-539,0 3-360,0 0 1799,0 1 0,0 2 0,0 0 0</inkml:trace>
  <inkml:trace contextRef="#ctx0" brushRef="#br0" timeOffset="249818">15227 15979 11311,'1'-10'-405,"-16"4"0,-11 19 0,-18 7 0</inkml:trace>
  <inkml:trace contextRef="#ctx0" brushRef="#br0" timeOffset="250093">14393 15838 10321,'0'-19'1259,"0"2"-989,0 3 0,0 1-180,18 1 90,-13 3 0,12 1-90,-4 2-90,0 3 0,15 2 90,-2 1-90,-5 16 0,0 1-630,-10 20 0,-2-11-359,-6 5-1620,-3 1 721,0-7 1888,0 7 0,-19-12 0,-5-1 0</inkml:trace>
  <inkml:trace contextRef="#ctx0" brushRef="#br0" timeOffset="250292">15007 15569 12030,'2'-3'180,"-1"1"-180,-20 1-360,15 15-539,-38-10-2609,8 27 3508,-11-3 0,-3 8 0,12 5 0</inkml:trace>
  <inkml:trace contextRef="#ctx0" brushRef="#br0" timeOffset="251809">8633 17129 11131,'12'0'719,"6"0"-719,21 0-90,0-13 180,-7 10-90,0-10 0,0 1 0,-5 9 0,-3-10 0,-5 3-90,-5 8 0,-2-17 0,-7 10 90,-1-6 0,-22 4 0,13 2 0,-34 2 0,34 0 0,-43 1 90,15 2-90,-13 3 90,8 0-90,10 1 0,16 17 90,-1 3-90,13 23 0,19-9 0,-14 3-315,23-16 1,4-1-406,-5 10-315,13-5 1,3-1-1157,2 1 2191,-13-9 0,-1-2 0,13 2 0,1-2 0</inkml:trace>
  <inkml:trace contextRef="#ctx0" brushRef="#br0" timeOffset="251999">9262 17143 9871,'-17'-11'810,"27"3"-720,-4 22-720,54 5-702,-38 2 433,30 9-270,-22-26 1169,-1 28 0,-1-28 0,0 13 0</inkml:trace>
  <inkml:trace contextRef="#ctx0" brushRef="#br0" timeOffset="252192">9465 17078 10321,'-23'-6'1079,"-12"-1"-989,9 6-90,-18 16 0,21-11 0,3 22 0,2 5-629,0-4-1524,-4 34 624,12-20-630,3 1 2159,3 1 0,2-2 0,2 1 0</inkml:trace>
  <inkml:trace contextRef="#ctx0" brushRef="#br0" timeOffset="252876">9907 17141 10951,'0'32'270,"16"-15"-180,-12 20-180,12-21 180,-4 19-90,-9-9 0,19 11 0,-20-8 0,14 14 89,-14-20-89,5 7 0,-7-18-89,0 1-361,0-10 270,-15-1-270,11-18 270,-26-7 0,26-12 180,-12-2 0,2-14 0,11 9 0,-5 4 0,2 0-277,6-9 277,0-12 90,0 23 0,0 3 0,16 5 180,-12 2 90,29 11 0,-18 3-360,13 9 180,-16 23-180,4 5 0,-14 22 0,5-10 0,-7 2-360,0-13-360,0 0-1259,-16 5 720,12-11 1350,-13 3 1,4-16 0,-4-3 0</inkml:trace>
  <inkml:trace contextRef="#ctx0" brushRef="#br0" timeOffset="253076">10240 17129 9422,'8'0'989,"-2"0"-719,-1 18 90,0-14-360,0 28 0,-1-29 0,0 30 0,0-21-450,3 24-180,-2-17-1439,4 12 630,-5-12 1439,5 2 0,-5-9 0,2-1 0</inkml:trace>
  <inkml:trace contextRef="#ctx0" brushRef="#br0" timeOffset="253369">10283 16899 12120,'0'-5'-90,"0"1"90,0 2 0,0 0 0,0 1 0</inkml:trace>
  <inkml:trace contextRef="#ctx0" brushRef="#br0" timeOffset="253692">10500 17100 11041,'15'44'0,"-11"-9"0,10-4 0,-3 14 0,-9-17 0,9 20 90,-11-30-90,6 5 0,0-16-90,1-21 0,-3-16-630,-4-28 180,0 8-270,0 14 1,0 1-270,0-8 1079,0-10 0,0 21 0,0 2 0</inkml:trace>
  <inkml:trace contextRef="#ctx0" brushRef="#br0" timeOffset="253982">10817 17311 9512,'17'12'359,"-4"-6"-359,11 0 0,-9-6 0,14-15 0,-12-2 90,13-16-180,-17 16 90,5-12 180,-14 13 180,-1-13-180,-27 6 0,1 11-180,-21 4 90,12 25-90,13 4 0,8 21-180,31 5-720,-15-8-449,26-14 0,6-3 1349,-4 4 0,5-10 0,3-2 0,12 4 0</inkml:trace>
  <inkml:trace contextRef="#ctx0" brushRef="#br0" timeOffset="254731">11870 17055 10501,'0'-17'0,"0"0"180,0 6 360,0 2-271,0 4-179,14 3-180,-10 20 90,22 13 90,-13 11-90,-1-11 0,1 1 0,5 10-933,-3 14 933,-5-19 0,-2-2 0,0-5 0,2 3-90,-5-11-450,2 0-360,-5-16 720,2-23 91,-1-12 932,-1-13-843,5-18 0,-3 22 90,1 4 0,1 0-90,0-3 90,3-9 270,-3 22 0,0 4 0,1 9-270,-2 0 0,1 10-90,0-3 90,5 19-90,-3 10 89,6 23-89,-6-7 0,1 19 0,-6-27-156,-1 10 156,-2-19 0,0-3-449,0-1 449,0-30-90,0-8 90,6-15 0,3-3 0,11-8 45,-5 8 0,0 2-45,4 6 180,12-6-1,-19 16 157,24 8-336,-20 4 90,6 6-180,-1 24 90,-5 4-1169,10 30 90,-11-14-786,5 0 246,-7-13 1619,2-4 0,0-2 0,1-2 0</inkml:trace>
  <inkml:trace contextRef="#ctx0" brushRef="#br0" timeOffset="255027">12757 17135 10771,'-18'-14'809,"13"1"-449,-35 3-90,23 5-270,-30 2 0,20 3 0,-8 0 0,15 16 0,0-12 0,3 31 90,7-10-180,2 10 90,8-2 0,0-9-90,23-3-90,7-1 180,-2 0 0,5-14 0,1-2 0,-10 6 0,35-10 0,-32 0 90,-1 0-180,-14-21 0,8 0-270,-18-20 1,9 6-1081,-35 4 181,0 13 1259,-19 1 0,22 15 0,6-5 0</inkml:trace>
  <inkml:trace contextRef="#ctx0" brushRef="#br0" timeOffset="255244">13140 17177 11850,'6'0'540,"0"0"-540,-3 0 90,2 0-180,-2 0 90,0 19-990,1 2 271,-1 12-1170,1 7 900,-2-15-541,0 7 1530,0-12 0,1-3 0,1 0 0</inkml:trace>
  <inkml:trace contextRef="#ctx0" brushRef="#br0" timeOffset="255385">13292 17229 11221,'2'-19'359,"0"9"-449,0-8-89,-1 8 179,1-5 0,-2 7 0,1 5 0</inkml:trace>
  <inkml:trace contextRef="#ctx0" brushRef="#br0" timeOffset="255626">12352 16960 10771,'0'-36'899,"24"3"-899,-18 0 180,42 7 0,-14-7-180,10 13-902,-3-1 902,-13 14 308,-4 4-308,-3 3-180,-2 0-359,-10 17-451,4-13-2248,-7 46 3238,1-30 0,-3 27 0,-4-19 0</inkml:trace>
  <inkml:trace contextRef="#ctx0" brushRef="#br0" timeOffset="255779">13070 16622 11490,'6'-16'-719,"-2"4"-91,-26 5 810,-21 48 0,-5-14 0,19 6 0,-1-1 0</inkml:trace>
  <inkml:trace contextRef="#ctx0" brushRef="#br0" timeOffset="259011">8512 18358 9961,'0'-14'1080,"0"0"-721,0 2-89,0 0-90,0 2-90,0 0-90,0 2 90,14 2 360,-11 3-540,22 1 180,-23 18-90,19 9 0,-10 9 0,9 18 0,-7-16-756,-3 13 756,-4-14 90,-2 0-180,1-2 180,-2 5-90,1-13 0,-2 4-90,1-18 90,0-21-90,-1-15-179,0-10 89,0-8-540,3-8 1,-2 10-91,1 7 0,0 1-89,0-1 899,5-17 0,-1 29 0,3-5 0</inkml:trace>
  <inkml:trace contextRef="#ctx0" brushRef="#br0" timeOffset="259308">8985 18646 9961,'3'9'90,"1"-2"-90,4-4 0,1-1 0,8-16 0,-3-5 0,4 1 0,4-18 0,-7 14 0,9-22-90,-14 14 180,1 1-90,-7 11 0,-2 2 0,-1 1 270,-1 2-90,-17 5-180,-1 20 90,-2 11-180,-4 0 180,21 31-180,-7-36-1709,10 42 180,18-35 1619,-14 9 0,33-14 0,-13-1 0</inkml:trace>
  <inkml:trace contextRef="#ctx0" brushRef="#br0" timeOffset="259693">9763 18381 10951,'-25'-8'539,"-12"2"-449,33 1 90,-29 3-180,9 2 90,-6 16-90,-7 6 0,14 20-90,5-8-90,8-1-89,10-10-1261,20 4 991,8-4 179,12-4 180,2-9 90,-8-10 90,16 0 0,-11-19 450,20-3-90,-31 0-711,4-16 711,-17 21 142,-8-16-52,-3 8-181,-4 5 1,0-3 0,0 4 0,-21 2 259,16 2-439,-33 8-51,22 16-39,-5 15 0,-2 8-270,21 22-539,-10-16-271,11-3 1,2 0-630,-1 9 1492,0 11 0,0-17 0,0-1 1</inkml:trace>
  <inkml:trace contextRef="#ctx0" brushRef="#br0" timeOffset="259893">10022 18690 9961,'8'-17'0,"0"1"0,2-2 0,0 0 0,4-10-180,-2 9-179,-1-6-991,2 8 451,-7 6 899,3-1 0,-7 8 0,0 1 0</inkml:trace>
  <inkml:trace contextRef="#ctx0" brushRef="#br0" timeOffset="260359">9315 18902 9602,'32'-24'44,"-1"0"1,22-16 45,-23 18 0,-1 1-1156,18-14 1156,2-3-833,-2-2 833,1 2-90,-4-1 90,-3 3 180,-3 1 241,1-11-421,-13 13 362,2-20-362,-20 27 90,-3-13 0,-5 20 295,0 0-385,-20 9 754,-6 6-844,-13 1 501,4 21-591,19 12 180,5 10-90,11 25 0,0-23 0,12-2 0,0 1 90,-6 5-180,14-4 0,3-1-626,2 3 446,0 15-315,1-32 0,-2-2-224,-16 12-391,13-9 1,1-1 1199,-9 0 0,3 3 0,-7-12 0</inkml:trace>
  <inkml:trace contextRef="#ctx0" brushRef="#br0" timeOffset="260497">9723 18894 9422,'0'-11'180,"25"-1"-270,-19-4 180,49-3-270,-29-2-630,30-4 810,-22 8 0,0-1 0,19-12 0,-17 12 0,-1-1 0</inkml:trace>
  <inkml:trace contextRef="#ctx0" brushRef="#br0" timeOffset="260959">10380 18409 9422,'-10'13'269,"2"4"-269,8 23 0,0-10 0,15 6 0,-11-9 0,12 1 0,-16-1 90,11 0 90,-8-3 0,8-2 540,-11 4-450,0-10-180,0 4-180,-17-54 180,12 16-90,-12-38-450,7 8-90,7 9-315,-2 5 1,0 0-315,5-5 1169,0-10 0,0 19 0,0 2 0</inkml:trace>
  <inkml:trace contextRef="#ctx0" brushRef="#br0" timeOffset="261279">10765 18646 9781,'6'8'810,"3"-1"-630,9-3-90,-1-2-90,17-19 0,-11 13-90,10-29 180,6 9-90,-10 4 0,19-23 0,-23 28 0,10-24 0,-22 21 0,0-3-90,-11 8 90,-1 0 0,-1 2 629,-23 0-539,-2 6-90,-26 1 0,6 24 0,16 1 0,-7 3 90,24 24-180,-6-31-719,10 38-1,8-30 810,48 20 0,-19-25 0,5-6 0,0-1 0</inkml:trace>
  <inkml:trace contextRef="#ctx0" brushRef="#br0" timeOffset="261560">11412 18410 10231,'-20'-10'630,"-12"1"-630,28 5 0,-25 0 0,25 2 90,-19 1-90,20 15 0,-7 4 0,30 19 0,9 1 0,21 2 0,-21-8 0,13 2 270,-23-17-91,3 4-179,-2-11 0,-18-1 0,5-3-89,-7 1-901,-20-5-899,-4 0 630,-25-2 1259,24-15 0,-20 12 0,19-12 0</inkml:trace>
  <inkml:trace contextRef="#ctx0" brushRef="#br0" timeOffset="261927">11728 18094 10591,'9'22'899,"0"8"-449,1-8-360,-3 5-90,6 35 90,-8-27-90,-1 3 0,0 1 0,-1 2 0,-1-4 0,1-1 0,1 7-225,1-3 0,2-1 45,0-2-359,9 22 179,-7-39-90,7 2 360,-7-15 180,5-3-90,-1-21 0,0 13 450,6-46-90,-7 29-91,1-15 1,-1-1-270,0 6 270,10-19-270,-14 39 90,7 0-90,-7 11 0,5 0-180,-3 19-629,0-14-450,3 38 1259,5-6 0,-2 13 0,3 2 0</inkml:trace>
  <inkml:trace contextRef="#ctx0" brushRef="#br0" timeOffset="265642">15517 17549 9871,'39'-11'270,"2"0"-90,9 2-1459,5-2 1369,8 0 150,-16 5 0,8 0 0,-2 1-781,1-1 0,3 2 585,0 0 1,10 0 0,0 1 0,-6 1-701,-8 0 0,-5 2 0,4 0 656,0-1 0,4 1 0,0 0 0,-3-1 0,8 1 0,-2 0 0,0 0-620,5 0 0,1-1 1,0 2 619,-13 3 0,0 0 0,0 1 0,1-1 112,1-2 1,1-2-1,0 1 1,1 0-46,0 3 0,1 0 1,1 1-1,-1-1-307,2 0 0,0-1 0,0-1 0,0 0 240,0-1 0,1 0 0,-1-1 0,1 1-177,2 2 1,0 0 0,0 0 0,0-1 176,0-1 0,0-1 0,1 0 0,4-1 0,-6 1 0,3 0 0,3 0 0,0 0 0,-1 0 0,-3 0-22,-1 0 1,-4 0 0,0 0 0,3 0-1,4 0 12,-11 0 0,4 0 0,3 0 0,2 0 0,0 0 0,0 0 0,-1 0 0,-4 0 0,-4 0 17,16 0 1,-7 0 0,-1 0 0,0 0 0,4 0-21,-8 0 0,2 0 0,2 0 1,0 0-1,0 0 0,-3 0 0,-3 0 31,4 0 0,-2 0 0,-3 0 0,0 0 0,0 0-54,0 0 0,0 0 0,0 0 0,-1 0 0,0 0-59,10 0 0,-1 0 1,1 0-1,3 0-265,-13 0 0,4 0 1,0 0-1,1 0 0,-2 0 1,-4 0 33,10 0 1,-4 0 0,0 0 0,2 0 325,-3 0 0,2 0 0,1 0 0,-3 0 0,-5 0 0,4 0 0,-4 0 0,-2 0 0,-2 0 0,0 0 0,0 0 0</inkml:trace>
  <inkml:trace contextRef="#ctx0" brushRef="#br0" timeOffset="266026">21752 17055 12570,'49'0'-90,"1"0"90,-6 18 0,7-14 45,-10 10 0,0 4-270,-9-6 0,0 2 270,22 8 0,-2 5 45,-22-5 0,-3 2-90,15 11 0,-5 2 0,-11 9-687,-12-15 0,-3 2 687,-11 15 0,-27 2 0,-5 3-45,0-24 0,-3-2-45,0 2 1,-1-1-136,-5 1 0,-4 1-495,-1-2 1,-4 1-1,2-2-360,-9 4 1,-1 0 929,8-5 0,-2 2 1,3-3-1,-2-1 1,2-1-1,1 0 1,1 1-1</inkml:trace>
  <inkml:trace contextRef="#ctx0" brushRef="#br0" timeOffset="267931">8272 15366 9512,'0'-7'989,"0"2"180,-14 1-1169,11 26 90,-10 10 0,13 16-90,0 7-1292,0-6 1292,0 8 90,0 2-90,0 7 0,7-32 0,0-1 0,-5 3 0,0 0-45,5-1 0,1 2-135,0 15 0,-3 0-90,-3-13 1,0 1-541,10 25 0,2-1 495,-7-27 1,0-3-91,0 12 0,2-2-404,9 11 809,-10-5 0,6-5 0,-2-3 0</inkml:trace>
  <inkml:trace contextRef="#ctx0" brushRef="#br0" timeOffset="269187">8410 15564 7713,'0'-17'179,"0"2"1,0-1 0,0 4 360,21-7-540,3 8 90,34-8 0,-10 7-144,13-2 54,-18 6 0,1 0 0,-8 2 0,4 1 0,7-2 0,6 0 0,-3 1-821,2 1 0,-1-1 821,-5 2 0,2-1 0,-2 0 0,9 1 0,-2 0 0,0 0 0,4-1-663,-6 1 0,7-1 0,0 0 1,-4 0 632,-6 1 0,-3 0 0,5 0 48,1-1 0,7 0 0,2 0 0,-2 0 0,-8 1-327,18-1 0,-3 1 309,-11 1 0,5 0 0,1 0 0,-6 1-516,12 0 0,-1 1 516,-9 0 0,3 0 0,-4 0 0,2 1 0,-2 0 0,-1-1 0,0 2 45,-3 5 0,0 1-45,-7-1 0,2-1 0,-3 1-45,5 1 0,0 3 45,2 2 0,4 3 0,-6-2 0,-6-6 0,-1 2-60,3 5 0,4 4 0,-4-1 15,-4-5 0,-2 0 0,13 4 0,-1-1 0,-14-4 0,-1-1 596,-1 0 1,0-1-597,1 1 0,1-1 0,-1-1 0,1 1 45,-1-1 0,1-1 0,-1 1 0,2-1 0,15 2 0,0 1 45,-13-3 0,1 1-45,5-1 0,3 1 0,-4 0-45,-4-2 0,-1 0 45,13 2 0,-1 0 0,-16-3 0,-1 0 0,0-1 0,0 1 45,-1-1 0,1 1-45,14 0 0,0 0 0,-12-1 0,2-1 0,24 2 0,0 0 0,-26-3 0,1-1 0,9 1 0,6 0 0,-6-1-45,-9 1 0,-1-1 45,29 1 0,-3-1 0,-8 3 0,-14 0 0,-1 0 0,1 2 90,18 8-180,-29-5 180,4 2 560,-14-3-650,-3-1 1717,-1 0-1717,-1-1 1793,-2 0-1793,2-1 914,3 1-914,-2 0 90,8 0 0,-10 0 90,2 0-90,-6-1 90,-2 2 0,-1-1-90,-2 3-90,-2-1 90,-1 4-1,-1 6-89,0-2 0,0 13 90,-19-10-90,15 14 0,-26-13 0,18 23 90,-11-22-180,-1 20 90,7-23-179,-10 11 89,11-14 90,-5 5 0,5-7 0,1-1 0,-2-1 0,0 0 0,-1-2 0,-2 0 0,-13 1 0,7-2-90,-25 2 90,16-6 0,-31 3 0,22-5-1126,-17 1 1036,12-2 90,-5-1-207,-4 1 252,12-1 0,-1 1-90,10-1 0,-2 1-383,-7 0 0,-4 0 1,4 1 427,1 0 0,0 0 0,-7 1 0,-5 0 0,4 0 0,5 1 0,0 0 0,-14 0 0,-3 1 0,1 2 0,3 0 45,13-3 0,-1 0-45,-3 2 0,-5 0 0,4 0-45,5-2 0,-1 1 75,-5 0 0,-5 0 0,5 0-30,3-1 0,0 0 0,-5-1 0,-5 1 0,5-1 0,2 0 0,2 0 0,7-1 0,-1 0 0,0-1-30,-1 1 0,-1-1 0,3 0 75,-9 1 0,-1-1-75,-6 0 0,-5 0 0,5-1-658,5 1 1,2-1 687,6 1 0,-2-1 0,3 1 0,-2-1 0,1 0 45,0 1 0,0 0-45,1-1 0,0 0 0,3 0 0,-1 0 44,1 1 1,1 0-45,3-1 0,-1 0 45,-14 1 0,0 1-45,13-1 0,0 1 0,-1-1 0,-4 1 0,4-1 210,5 1 1,0 0-121,-25 0 0,0-1-90,28 0 0,0 0-123,-11-1 0,1 1 123,-16 0 180,0-1-180,-1 0 135,16 0 0,-1 0-90,12 0 0,-1 0 45,-26 1 0,-1 0-135,26-1 0,0 0 90,-25 0 0,0 1-45,26-1 0,0 0 0,-8 0 0,-1 0 0,3 0 0,2 0 0,-18 0 0,13 0 0,2 0 90,-3 0 298,-15-14-1018,32 11 1069,-6-21 0,25 11 1,-1-10-1</inkml:trace>
  <inkml:trace contextRef="#ctx0" brushRef="#br0" timeOffset="285758">23085 2536 8612,'-9'29'540,"7"0"-450,-14 2-90,15 1 90,-13-1 0,8 2 0,-5 0 179,5 17-269,3-10 45,2-5 0,0 0-45,1 9 90,8-6 0,1 1 0,-5 10-90,14-5 0,-1 0-959,-12 10 1004,12-18 0,0 1-45,-15 1 0,0-1 0,24 21 0,-24-8 0,-2 0 90,10 8-135,-9-9 0,-2 0 45,1 8 0,-8-11 0,-1-1 0,5 6 0,-11-19 0,1 0-90,10 25-539,-22-16-900,23 26 179,-20-33 1350,21 9 0,-9-19 0,11 0 0</inkml:trace>
  <inkml:trace contextRef="#ctx0" brushRef="#br0" timeOffset="286374">23068 2864 9422,'-4'31'629,"-1"2"91,2 18-270,1-5-564,1-14 0,0 3 204,1 7 0,0 1 0,0-8 0,0 2-45,0 28 0,0 2-838,-1-26 1,2 0 792,6 13 0,2 1 45,-7-16 0,0-2-45,6-1 0,0 4 0,-3 3 0,-3 5 0,0-3 0,-1-3 0,0 1 0,2 9 0,0 5 0,0-7 0,1-15 0,-1 0 0,-2 23 0,0-1 0,5 6 0,-4-23 0,-1 0 0,0 12-90,4-3 387,-3-2-1106,1 14 179,-2-18-225,-1-9 1,0 0-675,0 0 1529,0 7 0,0-18 0,0-2 0</inkml:trace>
  <inkml:trace contextRef="#ctx0" brushRef="#br0" timeOffset="287592">23357 2501 7803,'0'-4'89,"0"1"-89,0 0 0,0 1 0,0-1 0,0 1 0,0-1 0,17-2 0,-12 1 0,26-1 0,-9-2 90,6 1-180,16-2 90,-16 2 0,12 0 0,-11 1 0,2 1 0,3-2 0,-1 0-719,4 0 719,3 0 0,1 1 0,2 0 0</inkml:trace>
  <inkml:trace contextRef="#ctx0" brushRef="#br0" timeOffset="289532">23127 4589 8882,'0'24'450,"0"5"-450,0-5 90,0 9 0,0-5 0,0 6-1,0 3-89,0 2 180,0 3-727,0 3 637,0 4-90,0 2 0,0 4-396,0 0 486,0 3-90,0 1 0,0 0 0,0 1 90,0-1-90,0-19 0,0 1 0,0 20 0,0-11 0,0-2 0,0 6 0,7-10 0,0-1 0,-3 6 0,9-9 0,-1 1 0,-10 7 0,8 14-90,-1 0 180,0-16-1585,-1-7 0,2-2 1405,4 4 180,-2 9 112,0-19-292,1-3 180,1-2 323,3-2-413,2 0 0,5-3 0,19 7 90,-8-8-90,-2-3 0,1-2-90,10 4-781,16 3 871,-13-6 90,2-2-180,1 1 2603,3-2-2423,1-1-90,0 0 0,-15-5 0,1 0 0,19 3 0,-9-3 0,-1-1 0,9 1 0,-22-3 0,0-1 0,13 1 0,-2-1 0,0 0 0,18-1 90,-15 1-135,-9-2 0,0-1 45,7 1 0,-8-1 0,0 0 0,6 0-45,2 0 0,1 0 135,1 0-135,-3 0 0,0 0 45,-2 0 90,13 0-180,-19 0 90,2 0-90,17 12 0,-13-9 90,16 9-90,-2-3 180,-12-7-90,-10 7 0,-1 0 0,7-3 0,9 3 0,-17 0 0,-1-6-46,13 6 46,-12-3 0,10 0 0,-16-2 0,1-1 0,0-1-89,12 2 178,-8-3-89,20 3 0,-22-3 1232,8 3-1232,-13-2 0,-2 1 501,0 2-501,8 2 0,-6 0 90,14 6-90,-17-4 79,17 6-169,-19-5-90,20 7 90,-16-7 90,10 2 0,-8-4 0,2-2 0,3-2 0,20-2 0,-9-1 0,-4 0 0,1-1 0,12 0 0,-7 1 0,2-2-810,11-12 810,-20 11 0,-1 1 0,18-13 0,0 14 0,1-8 45,-15 8 0,1-2-90,-11-5 0,2 0 0,22 3 0,0 2 45,-22-1 0,-1-1-45,22-2 0,0 1 135,9 3-90,-2-2 0,-1-1 0,0 4-180,-4 0 0,-2 0 180,-5 1-45,-10 0 0,0 0 45,3 0-201,-7 0 0,0 0 201,4 0 0,-6 0 0,0 0 0,6 0 0,12 0 90,2 0-90,-14 0-45,-4 0 0,-1 0 135,3 0-90,-4-5 0,-1 0 0,3 2 0,26-7 0,-28 10 0,0-2 0,0-1 0,-2 1 0,26-3 0,-33 5 0,13 0 0,-17 0 0,5 0 0,-11 0 0,-1 0 0,-2 0 776,-2 0-776,0 0 437,-2 0-1157,0 0 270,-2 0 450,0 0 0,-4 0 0,0 0 0</inkml:trace>
  <inkml:trace contextRef="#ctx0" brushRef="#br0" timeOffset="290292">28782 4708 9961,'-1'-8'1439,"-1"-2"-1169,1 2 0,0-4-180,1 5 90,0 0 0,0 2-180,0 3 0,0-2 270,0 3-180,0 19-90,0 11 0,0 12 0,0-6 0,0 0 0,0 15 0,1-3 0,-2 2 0,-10 12 0,9-7 0,1 0-428,-5-20 1,1-2 427,4 12 0,2-1 0,-1 21 0,0-1 0,0 1 0,0 0 0,0-1 0,0 0 0,9-19 0,1 2 0,-8-13 0,1 2 0,14 25 0,1 0 0,-16-26 0,-1 1 0,13 25 0,-1 1 0,-11-25 0,-1-1 0,5 11 0,-1 0 90,-5 18-180,6-2 90,-5-2 0,2-20 0,0 0-90,-3 19 0,2-13 0,0-2 0,1 4 0,2 8-180,1-23-180,-4-3-179,3-4-451,-2-3-449,2-3-450,-2-1 1979,1-4 0,-1-2 0,-1-2 0</inkml:trace>
  <inkml:trace contextRef="#ctx0" brushRef="#br0" timeOffset="312426">11208 322 10411,'4'-11'810,"-2"1"-541,0 2 541,0 3-810,0 20 0,0-12 0,0 33 0,1-19 0,1 20 0,-1-6 0,6 16 0,-3-10 0,8 22 90,-5-27-180,3 5 180,4-11-180,-5-11-270,13 1 180,-9-12 0,4-2 0,4-22 180,-6 15 0,13-44 0,-14 31 0,8-35-89,-14 30 89,1-7 0,-5 12 0,-3 8 179,0-2-89,-1 11-90,0-3 0,1 23 0,5 1-269,-1 3-541,6 8-359,-1-27-91,3 29-718,1-29 1978,3 27 0,1-27 0,3 10 0</inkml:trace>
  <inkml:trace contextRef="#ctx0" brushRef="#br0" timeOffset="312993">11878 367 9602,'-15'13'449,"-7"-9"-449,20 25 0,-14-25 0,15 29 90,-6-20-180,7 18 180,0-7-90,0 1 0,0 2 0,16 0 90,-13 12-180,29-10 90,-29 17 90,24-21 0,-24 10 0,8-20-90,-11 2-720,0-9 91,-21-4 359,16-15-90,-30-4 180,31-16 180,-11 4 0,41 10 0,7-7 0,15 11 0,0-4 90,9-1-180,-10 7 135,-7 3 0,1 0-45,8-4 180,-11 4 0,-1-1 90,2-3-90,9-2 90,-17 0-1,-11 3 91,-3-10-360,-12 9 270,-4-4 0,-1 6 0,0 0-180,-22-1 90,2 2-180,-20 4 0,8 1 90,5 4-90,11 20 0,6 1 0,10 24-180,0-13-450,0 12 0,22-16-989,-1 18 630,4-20 989,8 7 0,-28-14 0,13-2 0</inkml:trace>
  <inkml:trace contextRef="#ctx0" brushRef="#br0" timeOffset="313276">12560 562 9422,'0'-18'809,"0"25"-629,17 10-270,-13 28 180,30-11-90,-30-1 0,22-9-90,-23-3 630,7-1 89,0-3-629,-8-2 0,14-7-90,-15-19 90,5-13 0,-6-10-809,0-14 179,0 18-1528,0-18 628,16 24 1530,-12-6 0,28 15 0,-12 0 0</inkml:trace>
  <inkml:trace contextRef="#ctx0" brushRef="#br0" timeOffset="313630">13457 294 12030,'-4'21'540,"2"14"-540,-1-18 90,0 21-90,0-6 0,-1 7 0,-1 2-612,0 6 433,0 2-271,2 4-540,0 4-2384,2 2 1215,0 2 2159,1 0 0,0 2 0,0-1 0</inkml:trace>
  <inkml:trace contextRef="#ctx0" brushRef="#br0" timeOffset="314627">14053 741 10681,'-5'0'1619,"1"18"-1619,3 4 90,18 12-180,-12-2 90,12-6 0,1 0 90,-13 1-90,30-2 0,-21 0-90,15-4 0,-8-1-90,1-3 0,0-4 90,1-3-90,-1-5 90,0-2 90,0-2 0,5-20 0,-8 14 90,8-33-90,-18 13 90,0-9 180,-9 1-90,0 13 90,0 0-360,0 0 0,-14 10 90,10-5-180,-11 29-809,15 1-181,18 29-269,-14-8-360,28 4 1799,-28-12 0,27-1 0,-8-1 0</inkml:trace>
  <inkml:trace contextRef="#ctx0" brushRef="#br0" timeOffset="314977">14752 1049 9961,'-21'-6'630,"5"20"-720,16-4-180,19 23 0,-15-3-89,28-12-91,-29 5-450,20-15 810,-15 3 180,10-21-90,-6 6 180,-2-29-90,-2 28 180,1-36 90,-1 24 0,3-20-181,-6 13 1,4 2-90,-4 0 450,0 11-450,-1 1-90,-1 10 0,-1 0 0,2 17 0,1-12-450,8 31-359,1-9-1080,15 19 270,-6-9 1619,12-5 0,-7-21 0,3-3 0</inkml:trace>
  <inkml:trace contextRef="#ctx0" brushRef="#br0" timeOffset="315294">15315 1045 10051,'-35'-12'720,"16"-2"-630,-9 13-450,16-6 360,20 6 0,7 10 180,32-6 539,-6 7 1,-8-10-540,-14-12-180,-28 24 0,-8 14 0,-5 11-180,14-3 0,3-1-90,5 1-989,0 24 450,0-29-181,0 8 1,0-17-810,0-3 1799,0-1 0,0-5 0,0-1 0</inkml:trace>
  <inkml:trace contextRef="#ctx0" brushRef="#br0" timeOffset="315514">14373 555 9602,'0'-15'539,"0"0"-449,18 5 270,1 2-630,12 24-1079,-15 4 269,-6 21 1080,-10 3 0,0-10 0,0 1 0</inkml:trace>
  <inkml:trace contextRef="#ctx0" brushRef="#br0" timeOffset="315679">14882 434 9332,'-22'17'-180,"-11"9"-360,29 9-269,-12 6-451,16-8 1260,0 5 0,0 4 0,0 3 0</inkml:trace>
  <inkml:trace contextRef="#ctx0" brushRef="#br0" timeOffset="316150">16347 964 10681,'-43'-7'90,"1"1"-90,3 6 0,-10 14 0,15-10 90,-3 26 0,20-6-180,8 8 90,4 9-180,27-18-90,10 7 180,11-19-985,3-2 985,-12-9-69,0 0 69,0 0 0,8-21 90,-12-8 0,-12 1 0,-2-2 90,3-18 90,-10-5-90,-2 13 90,-7-3 90,0 0 134,-10 11 1,-2 0-45,7-15-225,-14 11 0,1 0-225,14 2 0,-27-6 360,28 20 544,-13 28-814,16 17 0,0 18 0,0 12 0,7-20 0,3 0-90,8 23-225,0-9 1,0 1-294,0 6-112,5-12 1,-1-2-1173,-5 2 992,24 5-269,-16-23 1103,-1-9 0,2-7 0,-1-5 1</inkml:trace>
  <inkml:trace contextRef="#ctx0" brushRef="#br0" timeOffset="316328">16742 1004 10951,'-14'-11'539,"11"24"-808,-10 9-271,13 15-180,16-17 91,-12 10-1,12-15 0,1 6 91,-12 3-1,27-20-180,-19 19 720,13-21 0,-8 6 0,0-8 0</inkml:trace>
  <inkml:trace contextRef="#ctx0" brushRef="#br0" timeOffset="316644">16950 1101 10141,'0'-29'1259,"0"6"-1259,0 26 0,0 7-269,0 24-91,0-3 90,12-11-360,1 6 450,2-17 91,15 3 89,-20-5 0,22-7 179,-19-17 541,7-3-360,-8-1 90,0-10-181,-4 27-179,-3-24 0,0 25 0,0-17 0,-3 19-180,0 8-989,-1 10 179,-1 18-179,0-7-1892,19 9 2971,5-23 0,0 13 0,-5-12 0</inkml:trace>
  <inkml:trace contextRef="#ctx0" brushRef="#br0" timeOffset="316936">17518 1141 10321,'-18'13'270,"20"-10"-270,17 19 0,22-20 0,-3 6 90,-4-8 270,-6 0 89,-17-17-89,6 13 360,-11-26-270,4 12-450,-6-12 0,-4 5-180,-13 10-540,9 23 90,-9 18-539,3 8-2429,8 26 3598,-15-20 0,15 17 0,-5-16 0</inkml:trace>
  <inkml:trace contextRef="#ctx0" brushRef="#br0" timeOffset="317068">17307 1647 12480,'-13'0'0,"0"0"-450,3 0-989,2 0-1349,6-13 2788,-1 9 0,2-10 0,1 14 0</inkml:trace>
  <inkml:trace contextRef="#ctx0" brushRef="#br0" timeOffset="323199">18835 151 11041,'0'-23'539,"0"3"-359,0 5 0,0 3 1439,0 6-1529,0 22 0,0 3 0,0 24-90,0-1-1385,0 9 1385,0 9 0,0 7 0,0-32 0,0 2 45,0 1 0,0 0-45,0 1 0,0 1 0,0 1 0,0 0-90,0 0 0,0 0-45,0-1 0,0 2-360,0 15 1,0 1 224,-1-16 0,2 0-450,3 2 1,3 4-1,-2-6 0,-4-6 1,1-2 719,12 17 0,-1-2 0,-10 0 0,8 9 0</inkml:trace>
  <inkml:trace contextRef="#ctx0" brushRef="#br0" timeOffset="323914">19597 723 10681,'0'19'1349,"0"11"-1259,0 33-90,0-9 0,12 5 0,-9 1 0,20-15-900,-21 7 900,15-21 218,-15-7-218,12 2-90,-12-12-270,7-2 360,-6-9 0,3-3-180,3-21 270,-1-12-135,1 2 0,0-3 45,1-23 135,6-5-135,-6 16 0,-1 2-90,1 3 180,2-4-90,-3 17-147,8 4 237,-8 18-90,5 6 90,-5 21-90,1-15 0,-2 40 0,3-8 0,-2 10 0,4 14 0,-5-30 0,0 12 0,-1-30 0,-3 5-180,-1-18 714,-2 3-624,3-26 430,-1 17-340,6-52 0,-2 33 0,3-29 0,-2 20 0,0 5-90,-2 2 90,1 13 0,-2-7 90,-1 17-90,3-8 0,-3 11 0,7 23 90,-2-17-180,3 40-269,0-28-541,-1 24-179,4-12-1080,10 14 2159,-1-13 0,9 6 0,-7-15 0</inkml:trace>
  <inkml:trace contextRef="#ctx0" brushRef="#br0" timeOffset="324177">20465 884 10321,'-36'-6'1169,"-1"2"-1169,1 22 0,4 0 0,10 16 0,10-5 0,7-2 0,26-6 0,1-9 0,19-6 0,-10-21-90,-13-5-89,1 1-631,-17-14-719,6 12 270,-8-14 1259,-18 7 0,13-1 0,-12 5 0</inkml:trace>
  <inkml:trace contextRef="#ctx0" brushRef="#br0" timeOffset="324614">20763 439 10141,'-21'20'1709,"-10"-15"-1529,27 30-180,-10-11 0,3 9 90,8 4-180,-8 8 180,11-8-180,0 11 90,0-13 0,0-1 0,0 1-450,17 9 270,-12-12-449,25 12 269,-27-25 90,11-1-359,-2-13 629,-1-18 0,8-11 0,-5-25 179,-7 8 1,3-18-90,-5 28-90,3-8 180,-4 26 360,0-7-360,1 17 359,0-7-269,1 10-180,0 0 0,1 0 90,-1 15-90,1-12-90,1 40 0,-1-25 0,-2 37 0,-3-26 90,-2 18-180,0-23-270,0 5-89,0-15-451,-14-4-2068,10-1 2968,-21-6 0,22-16 0,-8-8 0</inkml:trace>
  <inkml:trace contextRef="#ctx0" brushRef="#br0" timeOffset="324780">21042 718 10051,'20'26'900,"-2"13"-810,-11-15 0,1 10-90,-8 0-90,3 2-180,-3-8-1259,0 14 719,0-22-1439,0 8 2249,0-18 0,0-1 0,0-7 0</inkml:trace>
  <inkml:trace contextRef="#ctx0" brushRef="#br0" timeOffset="324919">21062 491 9332,'0'-14'-90,"0"3"90,0 2 0,0 4-990,0 1-1168,0 17 2158,0 5 0,0 0 0,0-3 0</inkml:trace>
  <inkml:trace contextRef="#ctx0" brushRef="#br0" timeOffset="325217">21438 952 9602,'3'-17'269,"-1"-18"-269,0 15 180,0-17 0,1 3-90,0 1 90,0-2 180,1-15-270,-1 12-904,-1-9 994,-2 17 121,0 3-121,0 1-59,0-3-121,0 9 269,-13 0-269,9 33 0,-9 27-89,13 8-226,0-6 0,0 1-1085,0 8 1040,7-18 0,2 2-450,-2 0 1,2-1 1,10 16 808,0-12 0,0 0 0,-4-1 0,23 7 0</inkml:trace>
  <inkml:trace contextRef="#ctx0" brushRef="#br0" timeOffset="325501">21743 926 10501,'41'0'90,"2"0"-90,-23-15 90,15 11-180,-21-23 450,4 13 89,-9-13-179,-9 4 0,-20 2-270,-4 9 90,-19 5-90,10 7 0,14 16-90,8 4-360,32 0-539,1 12-270,25-18 1259,-9 3 0,2 0 0,-6-10 0,0-1 0,14 1 0,0 1 0</inkml:trace>
  <inkml:trace contextRef="#ctx0" brushRef="#br0" timeOffset="325955">19467 1693 10411,'0'-15'1259,"25"0"-809,12-4-180,16 4-135,-11 1 0,2 0-801,20-2 755,-21 6 1,5 0 0,-3 0-1109,5 1 0,1 0 1019,-5 1 0,3 1 0,-1-1 0,13-1 0,0 0 30,-17 4 0,1 0 0,1-1-60,2 0 0,0 0 0,4 0 30,4 0 0,5 0 0,1 0 0,-2 0-467,2 0 1,-1 0-1,5 0 215,-5 1 0,7-1 0,2 0 1,-3 1-1,-6 0-138,5 0 0,-7 0 1,5 1-187,-8 0 0,5 0 1,2 0-1,-3 0 0,-7 1 412,1 0 0,-6 1 0,2-1 1,9 1-1,2 0 0,-5 0 1,-5 1-1,-1 0 0</inkml:trace>
  <inkml:trace contextRef="#ctx0" brushRef="#br0" timeOffset="327448">20968 1661 10321,'0'-14'1079,"0"0"-809,0 5 0,-15-1-180,11 23 0,-22 19-90,23 17-178,-6-18 0,-1 4 223,8 17 0,2 2-456,-5-10 1,1 4 440,3 11 0,1 8 0,1-4-1073,-2 2 0,2-1 1043,4-6 0,1 3 0,-1-2 0,-4-12 0,-1-2 0,3 0 30,7 2 0,4 0 0,-4 1-60,-8 0 0,-3 0 0,4 1 30,9-1 0,4 1 0,-2-1-771,-5 0 1,-3 1 0,3-1 770,6-2 0,2-1 0,2 3 0,0-3 0,0 3 0,2 0 0,-1-4-261,2 1 0,0-2 0,4 2 261,4 4 0,6 5 0,1-2 0,-3-5-189,-4-10 1,-1-4 0,2 1 158,8 8 0,3 2 0,-2-4 30,3 0 0,-1-3 0,-1-1 0,0-1-90,-1-2 0,0-1-45,-3-1 0,0-1-90,-2-2 0,1-2 0,-4-1 0,1 0 237,8 2 0,-1-1-102,-12-8 0,1-1-180,10 6 0,-2-2 90,-1-4-180,0 0 1786,-17-12-2325,-7-1 565,-2-3 334,-5 1 0,-2-2 0,-2 0 0</inkml:trace>
  <inkml:trace contextRef="#ctx0" brushRef="#br0" timeOffset="327849">22123 4028 11311,'-11'-1'179,"1"1"271,0 0-450,4 0 90,1 13-90,4 7 0,1 24 0,18-7-938,-14 9 938,34-9 0,-21 2-39,21 2 39,-15-9 0,0 1 0,15 17-409,-7-7 1,-1 1 408,4 7 45,-15-18 0,-2 0-45,0 12 0,-8-2 90,-5 0-180,-4 19-270,-30-14-1834,10-7 1,-4 0 1428,-6-16 1,-3-2-271,1 8 1,0 0 987,5-10 1,0-2-1,-25 18 1,-3-1-1</inkml:trace>
  <inkml:trace contextRef="#ctx0" brushRef="#br0" timeOffset="328882">19740 4856 10951,'-19'-19'270,"15"2"-91,-31 2 1,31 4-180,-28 1 90,21 4-90,-13 2 0,10 3 0,1 1 0,0 16 90,4 7-90,2 10-90,5 1 90,2-6 0,0 0 0,24 10 0,1-11 0,25 4 90,-25-12-90,13-11 0,-24 1 0,6-28-270,-11-2-269,-26-3-1440,-6-9 810,1 15-271,-16-2 1440,32-3 0,-34 20 0,16-5 0</inkml:trace>
  <inkml:trace contextRef="#ctx0" brushRef="#br0" timeOffset="329048">19618 5405 9871,'16'3'0,"1"-2"-90,1-1 90,2 0-1529,17-21 360,-6-7 722,13-12 1,-8 1 0,2 9 0</inkml:trace>
  <inkml:trace contextRef="#ctx0" brushRef="#br0" timeOffset="329416">20238 5102 8432,'0'-34'270,"16"1"-180,-12 2 0,11-3 270,-1-4-270,-10-2-5301,10-23 5391,-14 14 180,0-16-404,0 19 494,0 4 464,0 1-644,0 6-337,0 3 67,0 6 2445,-16 6-2355,13 6 2117,-27 8-2117,26 63 0,-17-18-204,18 5 1,4 3 113,-8 10-89,7 2-181,0 2-180,0 0-270,23-4-89,-18-2-226,14-21 1,5-1-684,7 13 1718,11 5 0,7-26 0,-11-6 0</inkml:trace>
  <inkml:trace contextRef="#ctx0" brushRef="#br0" timeOffset="329656">20812 4882 10591,'-23'-7'720,"-17"5"-541,11-5-179,-20 7 0,20 17 0,-10-13 0,24 28 0,-5-14 90,9 13-90,11-3 0,23-6 0,5-9 0,19-6 0,-3-7 0,-20-18-449,2 14-811,-24-25-449,7 15 450,-9-9 1259,-22 10 0,16 5 0,-16 8 0</inkml:trace>
  <inkml:trace contextRef="#ctx0" brushRef="#br0" timeOffset="330104">20545 4729 10681,'0'-22'809,"0"-2"-359,19-10-180,-14 7-180,35-8 0,-35 13-180,39 4 180,-38 0-90,39 5 0,-29 2-630,24 4-179,-14 4-1170,-2 24 1169,-5 14-179,-11 16-1012,-2 6 2001,-6-4 0,0 2 0,0 4 0</inkml:trace>
  <inkml:trace contextRef="#ctx0" brushRef="#br0" timeOffset="330249">20777 5443 10501,'22'11'630,"-4"0"-540,-18-5-4408,12-1 4318,-3-4 0,10 0 0,-6-1 0</inkml:trace>
  <inkml:trace contextRef="#ctx0" brushRef="#br0" timeOffset="330383">21555 5114 12840,'4'-5'-360,"-2"0"-809,-1-2-1530,-1 0 2699,0-4 0,0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EBF7-20D6-404C-9465-BCBEECED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7BCB-99F6-4647-B61A-2A27BFF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FF8A-DF9D-8D47-A451-0168B275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F214-8217-5F4F-B371-A77B2A0F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3539-BDD3-8249-A162-5E83DE2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60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F872-9FC5-4F46-A2F6-79A2B85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0F6F4-B80A-AA4E-94E4-A0137390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0455-634E-BC48-92F6-18EA49F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1D2-2031-114E-A17E-8DD389B9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00C0-C627-A148-AEBB-7EF6F81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8380F-70B6-B249-887F-F8AC16F3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61436-95C3-7841-B6A1-253DD066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258A-3C83-1048-A4DE-8681399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92B-DA66-1E46-9426-BB3252C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6FD4-19A3-3648-9697-092029E3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78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4CF-69C2-4847-9A43-718F1796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539-33F8-9E47-8473-985B003D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867-D8C3-E844-86EC-583F7E9C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4162-3822-2249-B001-EB9DC6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5647-AD31-AB49-9B6D-3944ABD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112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B51-DEA0-8147-A7AD-306F2C2B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793-1919-964C-9FF8-99E00150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0779-0237-4147-9721-2CE44CF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595-C476-E84B-A75E-50AA958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F2F-96E8-2247-B600-33C7C6E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8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6CD-F948-EA47-BDE4-5F350DA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3C90-758C-8B4A-8744-153C3CAB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8EF6-3CC3-3849-81C6-491C9DF1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7093-8EF3-744F-B1B9-4CEFCE0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7FC0-D7CA-2A4B-8EB3-5B6E013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C0CA-F13B-554B-A845-CD0DC0C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68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A23-21ED-6648-BB1A-6FB466D1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E702-1DEE-3B42-BBF0-7DDEFC64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A893-762B-7C42-A5E4-66E2595E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089D-9347-8641-A87B-D98519F1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642E9-D86D-6D45-9013-41888F09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852FF-A91B-1344-9A22-B947EAE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6EB0-511D-B841-B84B-ECF38B2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67A53-F9E0-D741-BC3B-B5A3A3E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92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CE1-8A21-984D-9FA7-D27B183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EB37-0758-B743-A44C-2408B828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203-A610-9346-B06B-BE47DC0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83AC-0B0A-C345-BE7D-7C0BC09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7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7C5B-FE8B-0C4E-90E4-9A2B9F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8D19-335C-2047-8D4E-5A6232E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468F-FD6B-5F4D-9D54-0A7C131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2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0E7-7157-7945-B3FB-C18BC0B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98C-CED4-D44F-8A5E-F8216826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79D-3C3D-8047-88AD-E1F92880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B280-84D0-F24A-9B6B-9AEE11D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ECA-64A8-CC44-847D-7B887E3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28FC-24D0-154E-B462-007D500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5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CFB-CDC4-764F-B463-41BF8C0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75F7-8E8A-F141-8B44-9AED4B76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915B-16E9-4C4A-8925-AD10711A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A12E-84BF-714A-9CA3-96B312F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D15D-14A3-FD4C-9BBE-C0F1C94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AFBD-804C-6142-8B06-582DD40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3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BFFD2-738D-CA4E-9E6D-CD61B49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82D8-D891-8B40-8EAD-8B05D694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EBAC-9912-8241-B93E-1956A75E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7BB4-1E1D-7847-AB1B-63B52F2FB864}" type="datetimeFigureOut">
              <a:rPr lang="en-VN" smtClean="0"/>
              <a:t>11/10/2021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DC13-205B-F34D-83FC-93D6F9E36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B73C-AEF8-244C-95F7-922D88C1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0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14:cNvPr>
              <p14:cNvContentPartPr/>
              <p14:nvPr/>
            </p14:nvContentPartPr>
            <p14:xfrm>
              <a:off x="231480" y="622440"/>
              <a:ext cx="9705960" cy="60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606240"/>
                <a:ext cx="9738360" cy="60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7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14:cNvPr>
              <p14:cNvContentPartPr/>
              <p14:nvPr/>
            </p14:nvContentPartPr>
            <p14:xfrm>
              <a:off x="830880" y="257760"/>
              <a:ext cx="10993680" cy="481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241560"/>
                <a:ext cx="1102608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82103-DA06-604C-8B4E-7617DCE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3057" cy="15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DAD5-D453-254D-80A1-9959F78A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5" y="0"/>
            <a:ext cx="5912815" cy="237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2CC7-ABDE-DD43-8399-500A3E99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57" y="3412096"/>
            <a:ext cx="6565900" cy="214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14:cNvPr>
              <p14:cNvContentPartPr/>
              <p14:nvPr/>
            </p14:nvContentPartPr>
            <p14:xfrm>
              <a:off x="870480" y="939240"/>
              <a:ext cx="10743480" cy="395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280" y="923040"/>
                <a:ext cx="1077588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14:cNvPr>
              <p14:cNvContentPartPr/>
              <p14:nvPr/>
            </p14:nvContentPartPr>
            <p14:xfrm>
              <a:off x="732600" y="147600"/>
              <a:ext cx="10979280" cy="43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131400"/>
                <a:ext cx="11011680" cy="43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14:cNvPr>
              <p14:cNvContentPartPr/>
              <p14:nvPr/>
            </p14:nvContentPartPr>
            <p14:xfrm>
              <a:off x="497520" y="316080"/>
              <a:ext cx="11300040" cy="625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299880"/>
                <a:ext cx="11332440" cy="62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14:cNvPr>
              <p14:cNvContentPartPr/>
              <p14:nvPr/>
            </p14:nvContentPartPr>
            <p14:xfrm>
              <a:off x="6709320" y="3193560"/>
              <a:ext cx="3748320" cy="71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3120" y="3177360"/>
                <a:ext cx="378612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BF1C2-7696-A442-B668-A092CF4D7EB6}"/>
                  </a:ext>
                </a:extLst>
              </p14:cNvPr>
              <p14:cNvContentPartPr/>
              <p14:nvPr/>
            </p14:nvContentPartPr>
            <p14:xfrm>
              <a:off x="344520" y="95040"/>
              <a:ext cx="11678400" cy="555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BF1C2-7696-A442-B668-A092CF4D7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20" y="78840"/>
                <a:ext cx="1171080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9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F28B07-0CDC-F146-8457-6F2B15EFFE5A}"/>
                  </a:ext>
                </a:extLst>
              </p14:cNvPr>
              <p14:cNvContentPartPr/>
              <p14:nvPr/>
            </p14:nvContentPartPr>
            <p14:xfrm>
              <a:off x="889200" y="27000"/>
              <a:ext cx="11139840" cy="680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F28B07-0CDC-F146-8457-6F2B15EFF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00" y="10800"/>
                <a:ext cx="11172240" cy="68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2021-09-24T01:17:56Z</dcterms:created>
  <dcterms:modified xsi:type="dcterms:W3CDTF">2021-10-11T14:09:43Z</dcterms:modified>
</cp:coreProperties>
</file>